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handoutMasterIdLst>
    <p:handoutMasterId r:id="rId55"/>
  </p:handoutMasterIdLst>
  <p:sldIdLst>
    <p:sldId id="257" r:id="rId2"/>
    <p:sldId id="259" r:id="rId3"/>
    <p:sldId id="271" r:id="rId4"/>
    <p:sldId id="260" r:id="rId5"/>
    <p:sldId id="258" r:id="rId6"/>
    <p:sldId id="273" r:id="rId7"/>
    <p:sldId id="285" r:id="rId8"/>
    <p:sldId id="289" r:id="rId9"/>
    <p:sldId id="278" r:id="rId10"/>
    <p:sldId id="292" r:id="rId11"/>
    <p:sldId id="261" r:id="rId12"/>
    <p:sldId id="266" r:id="rId13"/>
    <p:sldId id="298" r:id="rId14"/>
    <p:sldId id="275" r:id="rId15"/>
    <p:sldId id="302" r:id="rId16"/>
    <p:sldId id="304" r:id="rId17"/>
    <p:sldId id="262" r:id="rId18"/>
    <p:sldId id="267" r:id="rId19"/>
    <p:sldId id="286" r:id="rId20"/>
    <p:sldId id="288" r:id="rId21"/>
    <p:sldId id="293" r:id="rId22"/>
    <p:sldId id="294" r:id="rId23"/>
    <p:sldId id="276" r:id="rId24"/>
    <p:sldId id="281" r:id="rId25"/>
    <p:sldId id="263" r:id="rId26"/>
    <p:sldId id="268" r:id="rId27"/>
    <p:sldId id="311" r:id="rId28"/>
    <p:sldId id="295" r:id="rId29"/>
    <p:sldId id="296" r:id="rId30"/>
    <p:sldId id="307" r:id="rId31"/>
    <p:sldId id="290" r:id="rId32"/>
    <p:sldId id="274" r:id="rId33"/>
    <p:sldId id="280" r:id="rId34"/>
    <p:sldId id="264" r:id="rId35"/>
    <p:sldId id="269" r:id="rId36"/>
    <p:sldId id="297" r:id="rId37"/>
    <p:sldId id="299" r:id="rId38"/>
    <p:sldId id="300" r:id="rId39"/>
    <p:sldId id="277" r:id="rId40"/>
    <p:sldId id="305" r:id="rId41"/>
    <p:sldId id="265" r:id="rId42"/>
    <p:sldId id="270" r:id="rId43"/>
    <p:sldId id="279" r:id="rId44"/>
    <p:sldId id="287" r:id="rId45"/>
    <p:sldId id="306" r:id="rId46"/>
    <p:sldId id="291" r:id="rId47"/>
    <p:sldId id="308" r:id="rId48"/>
    <p:sldId id="303" r:id="rId49"/>
    <p:sldId id="309" r:id="rId50"/>
    <p:sldId id="310" r:id="rId51"/>
    <p:sldId id="272" r:id="rId52"/>
    <p:sldId id="301" r:id="rId53"/>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DF503D3-0E12-4EE2-B642-B5B39A5E7D01}">
          <p14:sldIdLst>
            <p14:sldId id="257"/>
            <p14:sldId id="259"/>
            <p14:sldId id="271"/>
          </p14:sldIdLst>
        </p14:section>
        <p14:section name="فصل اول" id="{97AD16D6-17C5-4573-AF03-23577DDAD5C4}">
          <p14:sldIdLst>
            <p14:sldId id="260"/>
            <p14:sldId id="258"/>
            <p14:sldId id="273"/>
            <p14:sldId id="285"/>
            <p14:sldId id="289"/>
            <p14:sldId id="278"/>
            <p14:sldId id="292"/>
          </p14:sldIdLst>
        </p14:section>
        <p14:section name="فصل دوم" id="{D5108127-9C0F-4B58-8928-B63259CDDC37}">
          <p14:sldIdLst>
            <p14:sldId id="261"/>
            <p14:sldId id="266"/>
            <p14:sldId id="298"/>
            <p14:sldId id="275"/>
            <p14:sldId id="302"/>
            <p14:sldId id="304"/>
          </p14:sldIdLst>
        </p14:section>
        <p14:section name="فصل سوم" id="{A3F3F469-CF08-4ABD-91C6-EF4EDD980976}">
          <p14:sldIdLst>
            <p14:sldId id="262"/>
            <p14:sldId id="267"/>
            <p14:sldId id="286"/>
            <p14:sldId id="288"/>
            <p14:sldId id="293"/>
            <p14:sldId id="294"/>
            <p14:sldId id="276"/>
            <p14:sldId id="281"/>
          </p14:sldIdLst>
        </p14:section>
        <p14:section name="فصل چهارم" id="{F6CCED6E-10A1-40E0-A6D9-35BBA6192062}">
          <p14:sldIdLst>
            <p14:sldId id="263"/>
            <p14:sldId id="268"/>
            <p14:sldId id="311"/>
            <p14:sldId id="295"/>
            <p14:sldId id="296"/>
            <p14:sldId id="307"/>
            <p14:sldId id="290"/>
            <p14:sldId id="274"/>
            <p14:sldId id="280"/>
          </p14:sldIdLst>
        </p14:section>
        <p14:section name="فصل پنجم" id="{82346279-9204-449C-BC61-119F96471E91}">
          <p14:sldIdLst>
            <p14:sldId id="264"/>
            <p14:sldId id="269"/>
            <p14:sldId id="297"/>
            <p14:sldId id="299"/>
            <p14:sldId id="300"/>
            <p14:sldId id="277"/>
            <p14:sldId id="305"/>
          </p14:sldIdLst>
        </p14:section>
        <p14:section name="فصل ششم" id="{A5F8DD5C-9E87-4D82-AC44-9D5AE168AB4E}">
          <p14:sldIdLst>
            <p14:sldId id="265"/>
            <p14:sldId id="270"/>
            <p14:sldId id="279"/>
            <p14:sldId id="287"/>
            <p14:sldId id="306"/>
            <p14:sldId id="291"/>
            <p14:sldId id="308"/>
            <p14:sldId id="303"/>
            <p14:sldId id="309"/>
            <p14:sldId id="310"/>
            <p14:sldId id="272"/>
            <p14:sldId id="30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4550"/>
    <a:srgbClr val="FECE48"/>
    <a:srgbClr val="595E67"/>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52" autoAdjust="0"/>
    <p:restoredTop sz="94660"/>
  </p:normalViewPr>
  <p:slideViewPr>
    <p:cSldViewPr snapToGrid="0">
      <p:cViewPr varScale="1">
        <p:scale>
          <a:sx n="78" d="100"/>
          <a:sy n="78" d="100"/>
        </p:scale>
        <p:origin x="240" y="5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2" d="100"/>
          <a:sy n="62" d="100"/>
        </p:scale>
        <p:origin x="3154" y="7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41833489590483"/>
          <c:y val="0.10644707543392594"/>
          <c:w val="0.72431173676028737"/>
          <c:h val="0.78311050934986193"/>
        </c:manualLayout>
      </c:layout>
      <c:doughnutChart>
        <c:varyColors val="1"/>
        <c:ser>
          <c:idx val="0"/>
          <c:order val="0"/>
          <c:tx>
            <c:strRef>
              <c:f>Sheet1!$B$1</c:f>
              <c:strCache>
                <c:ptCount val="1"/>
                <c:pt idx="0">
                  <c:v>Sales</c:v>
                </c:pt>
              </c:strCache>
            </c:strRef>
          </c:tx>
          <c:spPr>
            <a:solidFill>
              <a:schemeClr val="accent2"/>
            </a:solidFill>
            <a:ln w="12700" cap="flat" cmpd="sng" algn="ctr">
              <a:solidFill>
                <a:schemeClr val="accent2">
                  <a:shade val="50000"/>
                </a:schemeClr>
              </a:solidFill>
              <a:prstDash val="solid"/>
              <a:miter lim="800000"/>
            </a:ln>
            <a:effectLst/>
          </c:spPr>
          <c:dPt>
            <c:idx val="0"/>
            <c:bubble3D val="0"/>
            <c:spPr>
              <a:solidFill>
                <a:schemeClr val="accent1"/>
              </a:solidFill>
              <a:ln w="12700" cap="flat" cmpd="sng" algn="ctr">
                <a:noFill/>
                <a:prstDash val="solid"/>
                <a:miter lim="800000"/>
              </a:ln>
              <a:effectLst/>
            </c:spPr>
            <c:extLst>
              <c:ext xmlns:c16="http://schemas.microsoft.com/office/drawing/2014/chart" uri="{C3380CC4-5D6E-409C-BE32-E72D297353CC}">
                <c16:uniqueId val="{00000001-E616-4291-A2C1-BBD8925AB67F}"/>
              </c:ext>
            </c:extLst>
          </c:dPt>
          <c:dPt>
            <c:idx val="1"/>
            <c:bubble3D val="0"/>
            <c:spPr>
              <a:solidFill>
                <a:schemeClr val="accent2"/>
              </a:solidFill>
              <a:ln w="12700" cap="flat" cmpd="sng" algn="ctr">
                <a:noFill/>
                <a:prstDash val="solid"/>
                <a:miter lim="800000"/>
              </a:ln>
              <a:effectLst/>
            </c:spPr>
            <c:extLst>
              <c:ext xmlns:c16="http://schemas.microsoft.com/office/drawing/2014/chart" uri="{C3380CC4-5D6E-409C-BE32-E72D297353CC}">
                <c16:uniqueId val="{00000003-E616-4291-A2C1-BBD8925AB67F}"/>
              </c:ext>
            </c:extLst>
          </c:dPt>
          <c:dPt>
            <c:idx val="2"/>
            <c:bubble3D val="0"/>
            <c:spPr>
              <a:solidFill>
                <a:schemeClr val="accent1"/>
              </a:solidFill>
              <a:ln w="12700" cap="flat" cmpd="sng" algn="ctr">
                <a:noFill/>
                <a:prstDash val="solid"/>
                <a:miter lim="800000"/>
              </a:ln>
              <a:effectLst/>
            </c:spPr>
            <c:extLst>
              <c:ext xmlns:c16="http://schemas.microsoft.com/office/drawing/2014/chart" uri="{C3380CC4-5D6E-409C-BE32-E72D297353CC}">
                <c16:uniqueId val="{00000005-E616-4291-A2C1-BBD8925AB67F}"/>
              </c:ext>
            </c:extLst>
          </c:dPt>
          <c:dPt>
            <c:idx val="3"/>
            <c:bubble3D val="0"/>
            <c:spPr>
              <a:solidFill>
                <a:schemeClr val="accent2"/>
              </a:solidFill>
              <a:ln w="12700" cap="flat" cmpd="sng" algn="ctr">
                <a:noFill/>
                <a:prstDash val="solid"/>
                <a:miter lim="800000"/>
              </a:ln>
              <a:effectLst/>
            </c:spPr>
            <c:extLst>
              <c:ext xmlns:c16="http://schemas.microsoft.com/office/drawing/2014/chart" uri="{C3380CC4-5D6E-409C-BE32-E72D297353CC}">
                <c16:uniqueId val="{00000007-E616-4291-A2C1-BBD8925AB67F}"/>
              </c:ext>
            </c:extLst>
          </c:dPt>
          <c:cat>
            <c:strRef>
              <c:f>Sheet1!$A$2:$A$5</c:f>
              <c:strCache>
                <c:ptCount val="4"/>
                <c:pt idx="0">
                  <c:v>A</c:v>
                </c:pt>
                <c:pt idx="1">
                  <c:v>B</c:v>
                </c:pt>
                <c:pt idx="2">
                  <c:v>C</c:v>
                </c:pt>
                <c:pt idx="3">
                  <c:v>D</c:v>
                </c:pt>
              </c:strCache>
            </c:strRef>
          </c:cat>
          <c:val>
            <c:numRef>
              <c:f>Sheet1!$B$2:$B$5</c:f>
              <c:numCache>
                <c:formatCode>General</c:formatCode>
                <c:ptCount val="4"/>
                <c:pt idx="0">
                  <c:v>50</c:v>
                </c:pt>
                <c:pt idx="1">
                  <c:v>25</c:v>
                </c:pt>
                <c:pt idx="2">
                  <c:v>55</c:v>
                </c:pt>
                <c:pt idx="3">
                  <c:v>70</c:v>
                </c:pt>
              </c:numCache>
            </c:numRef>
          </c:val>
          <c:extLst>
            <c:ext xmlns:c16="http://schemas.microsoft.com/office/drawing/2014/chart" uri="{C3380CC4-5D6E-409C-BE32-E72D297353CC}">
              <c16:uniqueId val="{00000008-E616-4291-A2C1-BBD8925AB67F}"/>
            </c:ext>
          </c:extLst>
        </c:ser>
        <c:dLbls>
          <c:showLegendKey val="0"/>
          <c:showVal val="0"/>
          <c:showCatName val="0"/>
          <c:showSerName val="0"/>
          <c:showPercent val="0"/>
          <c:showBubbleSize val="0"/>
          <c:showLeaderLines val="1"/>
        </c:dLbls>
        <c:firstSliceAng val="15"/>
        <c:holeSize val="50"/>
      </c:doughnutChart>
      <c:spPr>
        <a:noFill/>
        <a:ln>
          <a:noFill/>
        </a:ln>
        <a:effectLst/>
      </c:spPr>
    </c:plotArea>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6">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BD184FC-34DA-5395-3B28-324A750C7ED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a:extLst>
              <a:ext uri="{FF2B5EF4-FFF2-40B4-BE49-F238E27FC236}">
                <a16:creationId xmlns:a16="http://schemas.microsoft.com/office/drawing/2014/main" id="{643E83D3-9126-C1DF-07B7-8831AE671C7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a:defRPr sz="1200"/>
            </a:lvl1pPr>
          </a:lstStyle>
          <a:p>
            <a:fld id="{D3A030AA-F09E-461B-B9D2-AD08C4A4C4F4}" type="datetimeFigureOut">
              <a:rPr lang="fa-IR" smtClean="0"/>
              <a:t>06/09/1446</a:t>
            </a:fld>
            <a:endParaRPr lang="fa-IR"/>
          </a:p>
        </p:txBody>
      </p:sp>
      <p:sp>
        <p:nvSpPr>
          <p:cNvPr id="4" name="Footer Placeholder 3">
            <a:extLst>
              <a:ext uri="{FF2B5EF4-FFF2-40B4-BE49-F238E27FC236}">
                <a16:creationId xmlns:a16="http://schemas.microsoft.com/office/drawing/2014/main" id="{7F6DD8DE-8755-C48B-44B7-605F5EDB356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5" name="Slide Number Placeholder 4">
            <a:extLst>
              <a:ext uri="{FF2B5EF4-FFF2-40B4-BE49-F238E27FC236}">
                <a16:creationId xmlns:a16="http://schemas.microsoft.com/office/drawing/2014/main" id="{F4D4FB84-0156-0540-A4E2-8A2A467147C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a:defRPr sz="1200"/>
            </a:lvl1pPr>
          </a:lstStyle>
          <a:p>
            <a:fld id="{B39C0DB2-CBAB-4C6E-824D-0B3D394A6516}" type="slidenum">
              <a:rPr lang="fa-IR" smtClean="0"/>
              <a:t>‹#›</a:t>
            </a:fld>
            <a:endParaRPr lang="fa-IR"/>
          </a:p>
        </p:txBody>
      </p:sp>
    </p:spTree>
    <p:extLst>
      <p:ext uri="{BB962C8B-B14F-4D97-AF65-F5344CB8AC3E}">
        <p14:creationId xmlns:p14="http://schemas.microsoft.com/office/powerpoint/2010/main" val="39777881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9CA41FB1-0710-4998-86B6-1058FDF646D0}" type="datetimeFigureOut">
              <a:rPr lang="fa-IR" smtClean="0"/>
              <a:t>06/09/1446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DEFA504D-6759-43EE-8C63-2F742AF00912}" type="slidenum">
              <a:rPr lang="fa-IR" smtClean="0"/>
              <a:t>‹#›</a:t>
            </a:fld>
            <a:endParaRPr lang="fa-IR"/>
          </a:p>
        </p:txBody>
      </p:sp>
    </p:spTree>
    <p:extLst>
      <p:ext uri="{BB962C8B-B14F-4D97-AF65-F5344CB8AC3E}">
        <p14:creationId xmlns:p14="http://schemas.microsoft.com/office/powerpoint/2010/main" val="35403228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1A5CDCD7-4761-CCEA-3FED-BF5007F521C5}"/>
              </a:ext>
            </a:extLst>
          </p:cNvPr>
          <p:cNvSpPr>
            <a:spLocks noGrp="1"/>
          </p:cNvSpPr>
          <p:nvPr>
            <p:ph type="pic" sz="quarter" idx="10"/>
          </p:nvPr>
        </p:nvSpPr>
        <p:spPr>
          <a:xfrm>
            <a:off x="5867693" y="-21266"/>
            <a:ext cx="6324307" cy="6879265"/>
          </a:xfrm>
          <a:custGeom>
            <a:avLst/>
            <a:gdLst>
              <a:gd name="connsiteX0" fmla="*/ 1149685 w 6324307"/>
              <a:gd name="connsiteY0" fmla="*/ 0 h 6879265"/>
              <a:gd name="connsiteX1" fmla="*/ 6324307 w 6324307"/>
              <a:gd name="connsiteY1" fmla="*/ 21265 h 6879265"/>
              <a:gd name="connsiteX2" fmla="*/ 6324307 w 6324307"/>
              <a:gd name="connsiteY2" fmla="*/ 6879265 h 6879265"/>
              <a:gd name="connsiteX3" fmla="*/ 4698903 w 6324307"/>
              <a:gd name="connsiteY3" fmla="*/ 6879265 h 6879265"/>
              <a:gd name="connsiteX4" fmla="*/ 0 w 6324307"/>
              <a:gd name="connsiteY4" fmla="*/ 4274978 h 6879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4307" h="6879265">
                <a:moveTo>
                  <a:pt x="1149685" y="0"/>
                </a:moveTo>
                <a:lnTo>
                  <a:pt x="6324307" y="21265"/>
                </a:lnTo>
                <a:lnTo>
                  <a:pt x="6324307" y="6879265"/>
                </a:lnTo>
                <a:lnTo>
                  <a:pt x="4698903" y="6879265"/>
                </a:lnTo>
                <a:lnTo>
                  <a:pt x="0" y="4274978"/>
                </a:lnTo>
                <a:close/>
              </a:path>
            </a:pathLst>
          </a:custGeom>
        </p:spPr>
        <p:txBody>
          <a:bodyPr wrap="square">
            <a:noAutofit/>
          </a:bodyPr>
          <a:lstStyle/>
          <a:p>
            <a:endParaRPr lang="fa-IR"/>
          </a:p>
        </p:txBody>
      </p:sp>
    </p:spTree>
    <p:extLst>
      <p:ext uri="{BB962C8B-B14F-4D97-AF65-F5344CB8AC3E}">
        <p14:creationId xmlns:p14="http://schemas.microsoft.com/office/powerpoint/2010/main" val="9737291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
        <p:nvSpPr>
          <p:cNvPr id="8" name="Picture Placeholder 44">
            <a:extLst>
              <a:ext uri="{FF2B5EF4-FFF2-40B4-BE49-F238E27FC236}">
                <a16:creationId xmlns:a16="http://schemas.microsoft.com/office/drawing/2014/main" id="{801266BD-3E2D-1172-0F88-ECB7384CB457}"/>
              </a:ext>
            </a:extLst>
          </p:cNvPr>
          <p:cNvSpPr>
            <a:spLocks noGrp="1"/>
          </p:cNvSpPr>
          <p:nvPr>
            <p:ph type="pic" sz="quarter" idx="13"/>
          </p:nvPr>
        </p:nvSpPr>
        <p:spPr>
          <a:xfrm>
            <a:off x="811160" y="1048943"/>
            <a:ext cx="4716174" cy="4716174"/>
          </a:xfrm>
          <a:custGeom>
            <a:avLst/>
            <a:gdLst>
              <a:gd name="connsiteX0" fmla="*/ 547682 w 5400675"/>
              <a:gd name="connsiteY0" fmla="*/ 0 h 5400675"/>
              <a:gd name="connsiteX1" fmla="*/ 4852993 w 5400675"/>
              <a:gd name="connsiteY1" fmla="*/ 0 h 5400675"/>
              <a:gd name="connsiteX2" fmla="*/ 5400675 w 5400675"/>
              <a:gd name="connsiteY2" fmla="*/ 547682 h 5400675"/>
              <a:gd name="connsiteX3" fmla="*/ 5400675 w 5400675"/>
              <a:gd name="connsiteY3" fmla="*/ 4852993 h 5400675"/>
              <a:gd name="connsiteX4" fmla="*/ 4852993 w 5400675"/>
              <a:gd name="connsiteY4" fmla="*/ 5400675 h 5400675"/>
              <a:gd name="connsiteX5" fmla="*/ 547682 w 5400675"/>
              <a:gd name="connsiteY5" fmla="*/ 5400675 h 5400675"/>
              <a:gd name="connsiteX6" fmla="*/ 0 w 5400675"/>
              <a:gd name="connsiteY6" fmla="*/ 4852993 h 5400675"/>
              <a:gd name="connsiteX7" fmla="*/ 0 w 5400675"/>
              <a:gd name="connsiteY7" fmla="*/ 547682 h 5400675"/>
              <a:gd name="connsiteX8" fmla="*/ 547682 w 5400675"/>
              <a:gd name="connsiteY8" fmla="*/ 0 h 540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0675" h="5400675">
                <a:moveTo>
                  <a:pt x="547682" y="0"/>
                </a:moveTo>
                <a:lnTo>
                  <a:pt x="4852993" y="0"/>
                </a:lnTo>
                <a:cubicBezTo>
                  <a:pt x="5155469" y="0"/>
                  <a:pt x="5400675" y="245206"/>
                  <a:pt x="5400675" y="547682"/>
                </a:cubicBezTo>
                <a:lnTo>
                  <a:pt x="5400675" y="4852993"/>
                </a:lnTo>
                <a:cubicBezTo>
                  <a:pt x="5400675" y="5155470"/>
                  <a:pt x="5155469" y="5400675"/>
                  <a:pt x="4852993" y="5400675"/>
                </a:cubicBezTo>
                <a:lnTo>
                  <a:pt x="547682" y="5400675"/>
                </a:lnTo>
                <a:cubicBezTo>
                  <a:pt x="245205" y="5400675"/>
                  <a:pt x="0" y="5155470"/>
                  <a:pt x="0" y="4852993"/>
                </a:cubicBezTo>
                <a:lnTo>
                  <a:pt x="0" y="547682"/>
                </a:lnTo>
                <a:cubicBezTo>
                  <a:pt x="0" y="245206"/>
                  <a:pt x="245205" y="0"/>
                  <a:pt x="547682" y="0"/>
                </a:cubicBezTo>
                <a:close/>
              </a:path>
            </a:pathLst>
          </a:custGeom>
        </p:spPr>
      </p:sp>
    </p:spTree>
    <p:extLst>
      <p:ext uri="{BB962C8B-B14F-4D97-AF65-F5344CB8AC3E}">
        <p14:creationId xmlns:p14="http://schemas.microsoft.com/office/powerpoint/2010/main" val="661865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
        <p:nvSpPr>
          <p:cNvPr id="8" name="Picture Placeholder 9">
            <a:extLst>
              <a:ext uri="{FF2B5EF4-FFF2-40B4-BE49-F238E27FC236}">
                <a16:creationId xmlns:a16="http://schemas.microsoft.com/office/drawing/2014/main" id="{DC973B72-5909-C025-74FA-21B1B2BDBAB7}"/>
              </a:ext>
            </a:extLst>
          </p:cNvPr>
          <p:cNvSpPr>
            <a:spLocks noGrp="1"/>
          </p:cNvSpPr>
          <p:nvPr>
            <p:ph type="pic" sz="quarter" idx="13"/>
          </p:nvPr>
        </p:nvSpPr>
        <p:spPr>
          <a:xfrm>
            <a:off x="697706" y="320504"/>
            <a:ext cx="10796587" cy="3438589"/>
          </a:xfrm>
          <a:custGeom>
            <a:avLst/>
            <a:gdLst>
              <a:gd name="connsiteX0" fmla="*/ 0 w 10796587"/>
              <a:gd name="connsiteY0" fmla="*/ 0 h 3438589"/>
              <a:gd name="connsiteX1" fmla="*/ 10796587 w 10796587"/>
              <a:gd name="connsiteY1" fmla="*/ 0 h 3438589"/>
              <a:gd name="connsiteX2" fmla="*/ 10796587 w 10796587"/>
              <a:gd name="connsiteY2" fmla="*/ 2814877 h 3438589"/>
              <a:gd name="connsiteX3" fmla="*/ 10248906 w 10796587"/>
              <a:gd name="connsiteY3" fmla="*/ 3438589 h 3438589"/>
              <a:gd name="connsiteX4" fmla="*/ 547681 w 10796587"/>
              <a:gd name="connsiteY4" fmla="*/ 3438589 h 3438589"/>
              <a:gd name="connsiteX5" fmla="*/ 0 w 10796587"/>
              <a:gd name="connsiteY5" fmla="*/ 2814877 h 3438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96587" h="3438589">
                <a:moveTo>
                  <a:pt x="0" y="0"/>
                </a:moveTo>
                <a:lnTo>
                  <a:pt x="10796587" y="0"/>
                </a:lnTo>
                <a:lnTo>
                  <a:pt x="10796587" y="2814877"/>
                </a:lnTo>
                <a:cubicBezTo>
                  <a:pt x="10796587" y="3159343"/>
                  <a:pt x="10551382" y="3438589"/>
                  <a:pt x="10248906" y="3438589"/>
                </a:cubicBezTo>
                <a:lnTo>
                  <a:pt x="547681" y="3438589"/>
                </a:lnTo>
                <a:cubicBezTo>
                  <a:pt x="245207" y="3438589"/>
                  <a:pt x="0" y="3159343"/>
                  <a:pt x="0" y="2814877"/>
                </a:cubicBezTo>
                <a:close/>
              </a:path>
            </a:pathLst>
          </a:custGeom>
        </p:spPr>
      </p:sp>
    </p:spTree>
    <p:extLst>
      <p:ext uri="{BB962C8B-B14F-4D97-AF65-F5344CB8AC3E}">
        <p14:creationId xmlns:p14="http://schemas.microsoft.com/office/powerpoint/2010/main" val="2968775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
        <p:nvSpPr>
          <p:cNvPr id="8" name="Picture Placeholder 39">
            <a:extLst>
              <a:ext uri="{FF2B5EF4-FFF2-40B4-BE49-F238E27FC236}">
                <a16:creationId xmlns:a16="http://schemas.microsoft.com/office/drawing/2014/main" id="{47525BC2-CD3C-66CA-30E5-5D2259FF45C0}"/>
              </a:ext>
            </a:extLst>
          </p:cNvPr>
          <p:cNvSpPr>
            <a:spLocks noGrp="1"/>
          </p:cNvSpPr>
          <p:nvPr>
            <p:ph type="pic" sz="quarter" idx="13"/>
          </p:nvPr>
        </p:nvSpPr>
        <p:spPr>
          <a:xfrm>
            <a:off x="1405520" y="905164"/>
            <a:ext cx="3955586" cy="5595388"/>
          </a:xfrm>
          <a:custGeom>
            <a:avLst/>
            <a:gdLst>
              <a:gd name="connsiteX0" fmla="*/ 2159794 w 4319587"/>
              <a:gd name="connsiteY0" fmla="*/ 0 h 6110287"/>
              <a:gd name="connsiteX1" fmla="*/ 4319587 w 4319587"/>
              <a:gd name="connsiteY1" fmla="*/ 2159948 h 6110287"/>
              <a:gd name="connsiteX2" fmla="*/ 4319587 w 4319587"/>
              <a:gd name="connsiteY2" fmla="*/ 6110287 h 6110287"/>
              <a:gd name="connsiteX3" fmla="*/ 0 w 4319587"/>
              <a:gd name="connsiteY3" fmla="*/ 6110287 h 6110287"/>
              <a:gd name="connsiteX4" fmla="*/ 0 w 4319587"/>
              <a:gd name="connsiteY4" fmla="*/ 2159948 h 6110287"/>
              <a:gd name="connsiteX5" fmla="*/ 2159794 w 4319587"/>
              <a:gd name="connsiteY5" fmla="*/ 0 h 611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9587" h="6110287">
                <a:moveTo>
                  <a:pt x="2159794" y="0"/>
                </a:moveTo>
                <a:cubicBezTo>
                  <a:pt x="3352615" y="0"/>
                  <a:pt x="4319587" y="967041"/>
                  <a:pt x="4319587" y="2159948"/>
                </a:cubicBezTo>
                <a:lnTo>
                  <a:pt x="4319587" y="6110287"/>
                </a:lnTo>
                <a:lnTo>
                  <a:pt x="0" y="6110287"/>
                </a:lnTo>
                <a:lnTo>
                  <a:pt x="0" y="2159948"/>
                </a:lnTo>
                <a:cubicBezTo>
                  <a:pt x="0" y="967041"/>
                  <a:pt x="966972" y="0"/>
                  <a:pt x="2159794" y="0"/>
                </a:cubicBezTo>
                <a:close/>
              </a:path>
            </a:pathLst>
          </a:custGeom>
        </p:spPr>
      </p:sp>
    </p:spTree>
    <p:extLst>
      <p:ext uri="{BB962C8B-B14F-4D97-AF65-F5344CB8AC3E}">
        <p14:creationId xmlns:p14="http://schemas.microsoft.com/office/powerpoint/2010/main" val="27480580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
        <p:nvSpPr>
          <p:cNvPr id="8" name="Picture Placeholder 26">
            <a:extLst>
              <a:ext uri="{FF2B5EF4-FFF2-40B4-BE49-F238E27FC236}">
                <a16:creationId xmlns:a16="http://schemas.microsoft.com/office/drawing/2014/main" id="{534C6820-FC4B-5C18-FF14-483684CDC544}"/>
              </a:ext>
            </a:extLst>
          </p:cNvPr>
          <p:cNvSpPr>
            <a:spLocks noGrp="1"/>
          </p:cNvSpPr>
          <p:nvPr>
            <p:ph type="pic" sz="quarter" idx="13"/>
          </p:nvPr>
        </p:nvSpPr>
        <p:spPr>
          <a:xfrm>
            <a:off x="7795041" y="313509"/>
            <a:ext cx="4263954" cy="6187043"/>
          </a:xfrm>
          <a:custGeom>
            <a:avLst/>
            <a:gdLst>
              <a:gd name="connsiteX0" fmla="*/ 0 w 4679950"/>
              <a:gd name="connsiteY0" fmla="*/ 0 h 6858000"/>
              <a:gd name="connsiteX1" fmla="*/ 4679950 w 4679950"/>
              <a:gd name="connsiteY1" fmla="*/ 0 h 6858000"/>
              <a:gd name="connsiteX2" fmla="*/ 4679950 w 4679950"/>
              <a:gd name="connsiteY2" fmla="*/ 6858000 h 6858000"/>
              <a:gd name="connsiteX3" fmla="*/ 0 w 46799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679950" h="6858000">
                <a:moveTo>
                  <a:pt x="0" y="0"/>
                </a:moveTo>
                <a:lnTo>
                  <a:pt x="4679950" y="0"/>
                </a:lnTo>
                <a:lnTo>
                  <a:pt x="4679950" y="6858000"/>
                </a:lnTo>
                <a:lnTo>
                  <a:pt x="0" y="6858000"/>
                </a:lnTo>
                <a:close/>
              </a:path>
            </a:pathLst>
          </a:custGeom>
        </p:spPr>
      </p:sp>
    </p:spTree>
    <p:extLst>
      <p:ext uri="{BB962C8B-B14F-4D97-AF65-F5344CB8AC3E}">
        <p14:creationId xmlns:p14="http://schemas.microsoft.com/office/powerpoint/2010/main" val="31500425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
        <p:nvSpPr>
          <p:cNvPr id="8" name="Picture Placeholder 27">
            <a:extLst>
              <a:ext uri="{FF2B5EF4-FFF2-40B4-BE49-F238E27FC236}">
                <a16:creationId xmlns:a16="http://schemas.microsoft.com/office/drawing/2014/main" id="{8B3DF883-7B55-BED2-F165-BF92DAD95093}"/>
              </a:ext>
            </a:extLst>
          </p:cNvPr>
          <p:cNvSpPr>
            <a:spLocks noGrp="1"/>
          </p:cNvSpPr>
          <p:nvPr>
            <p:ph type="pic" sz="quarter" idx="13"/>
          </p:nvPr>
        </p:nvSpPr>
        <p:spPr>
          <a:xfrm>
            <a:off x="182880" y="3253313"/>
            <a:ext cx="11876115" cy="2675144"/>
          </a:xfrm>
          <a:custGeom>
            <a:avLst/>
            <a:gdLst>
              <a:gd name="connsiteX0" fmla="*/ 0 w 12192000"/>
              <a:gd name="connsiteY0" fmla="*/ 0 h 2872138"/>
              <a:gd name="connsiteX1" fmla="*/ 12192000 w 12192000"/>
              <a:gd name="connsiteY1" fmla="*/ 0 h 2872138"/>
              <a:gd name="connsiteX2" fmla="*/ 12192000 w 12192000"/>
              <a:gd name="connsiteY2" fmla="*/ 2872138 h 2872138"/>
              <a:gd name="connsiteX3" fmla="*/ 0 w 12192000"/>
              <a:gd name="connsiteY3" fmla="*/ 2872138 h 2872138"/>
            </a:gdLst>
            <a:ahLst/>
            <a:cxnLst>
              <a:cxn ang="0">
                <a:pos x="connsiteX0" y="connsiteY0"/>
              </a:cxn>
              <a:cxn ang="0">
                <a:pos x="connsiteX1" y="connsiteY1"/>
              </a:cxn>
              <a:cxn ang="0">
                <a:pos x="connsiteX2" y="connsiteY2"/>
              </a:cxn>
              <a:cxn ang="0">
                <a:pos x="connsiteX3" y="connsiteY3"/>
              </a:cxn>
            </a:cxnLst>
            <a:rect l="l" t="t" r="r" b="b"/>
            <a:pathLst>
              <a:path w="12192000" h="2872138">
                <a:moveTo>
                  <a:pt x="0" y="0"/>
                </a:moveTo>
                <a:lnTo>
                  <a:pt x="12192000" y="0"/>
                </a:lnTo>
                <a:lnTo>
                  <a:pt x="12192000" y="2872138"/>
                </a:lnTo>
                <a:lnTo>
                  <a:pt x="0" y="2872138"/>
                </a:lnTo>
                <a:close/>
              </a:path>
            </a:pathLst>
          </a:custGeom>
        </p:spPr>
      </p:sp>
    </p:spTree>
    <p:extLst>
      <p:ext uri="{BB962C8B-B14F-4D97-AF65-F5344CB8AC3E}">
        <p14:creationId xmlns:p14="http://schemas.microsoft.com/office/powerpoint/2010/main" val="23584500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
        <p:nvSpPr>
          <p:cNvPr id="8" name="Picture Placeholder 84">
            <a:extLst>
              <a:ext uri="{FF2B5EF4-FFF2-40B4-BE49-F238E27FC236}">
                <a16:creationId xmlns:a16="http://schemas.microsoft.com/office/drawing/2014/main" id="{C4A933B9-8358-7291-B782-16B290E952B2}"/>
              </a:ext>
            </a:extLst>
          </p:cNvPr>
          <p:cNvSpPr>
            <a:spLocks noGrp="1"/>
          </p:cNvSpPr>
          <p:nvPr>
            <p:ph type="pic" sz="quarter" idx="13"/>
          </p:nvPr>
        </p:nvSpPr>
        <p:spPr>
          <a:xfrm>
            <a:off x="6859364" y="1095232"/>
            <a:ext cx="2160588" cy="2160587"/>
          </a:xfrm>
          <a:custGeom>
            <a:avLst/>
            <a:gdLst>
              <a:gd name="connsiteX0" fmla="*/ 219105 w 2160588"/>
              <a:gd name="connsiteY0" fmla="*/ 0 h 2160587"/>
              <a:gd name="connsiteX1" fmla="*/ 1941482 w 2160588"/>
              <a:gd name="connsiteY1" fmla="*/ 0 h 2160587"/>
              <a:gd name="connsiteX2" fmla="*/ 2160588 w 2160588"/>
              <a:gd name="connsiteY2" fmla="*/ 219105 h 2160587"/>
              <a:gd name="connsiteX3" fmla="*/ 2160588 w 2160588"/>
              <a:gd name="connsiteY3" fmla="*/ 1941482 h 2160587"/>
              <a:gd name="connsiteX4" fmla="*/ 1941482 w 2160588"/>
              <a:gd name="connsiteY4" fmla="*/ 2160587 h 2160587"/>
              <a:gd name="connsiteX5" fmla="*/ 219105 w 2160588"/>
              <a:gd name="connsiteY5" fmla="*/ 2160587 h 2160587"/>
              <a:gd name="connsiteX6" fmla="*/ 0 w 2160588"/>
              <a:gd name="connsiteY6" fmla="*/ 1941482 h 2160587"/>
              <a:gd name="connsiteX7" fmla="*/ 0 w 2160588"/>
              <a:gd name="connsiteY7" fmla="*/ 219105 h 2160587"/>
              <a:gd name="connsiteX8" fmla="*/ 219105 w 2160588"/>
              <a:gd name="connsiteY8" fmla="*/ 0 h 216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588" h="2160587">
                <a:moveTo>
                  <a:pt x="219105" y="0"/>
                </a:moveTo>
                <a:lnTo>
                  <a:pt x="1941482" y="0"/>
                </a:lnTo>
                <a:cubicBezTo>
                  <a:pt x="2062491" y="0"/>
                  <a:pt x="2160588" y="98097"/>
                  <a:pt x="2160588" y="219105"/>
                </a:cubicBezTo>
                <a:lnTo>
                  <a:pt x="2160588" y="1941482"/>
                </a:lnTo>
                <a:cubicBezTo>
                  <a:pt x="2160588" y="2062491"/>
                  <a:pt x="2062491" y="2160587"/>
                  <a:pt x="1941482" y="2160587"/>
                </a:cubicBezTo>
                <a:lnTo>
                  <a:pt x="219105" y="2160587"/>
                </a:lnTo>
                <a:cubicBezTo>
                  <a:pt x="98096" y="2160587"/>
                  <a:pt x="0" y="2062491"/>
                  <a:pt x="0" y="1941482"/>
                </a:cubicBezTo>
                <a:lnTo>
                  <a:pt x="0" y="219105"/>
                </a:lnTo>
                <a:cubicBezTo>
                  <a:pt x="0" y="98097"/>
                  <a:pt x="98096" y="0"/>
                  <a:pt x="219105" y="0"/>
                </a:cubicBezTo>
                <a:close/>
              </a:path>
            </a:pathLst>
          </a:custGeom>
        </p:spPr>
      </p:sp>
      <p:sp>
        <p:nvSpPr>
          <p:cNvPr id="9" name="Picture Placeholder 86">
            <a:extLst>
              <a:ext uri="{FF2B5EF4-FFF2-40B4-BE49-F238E27FC236}">
                <a16:creationId xmlns:a16="http://schemas.microsoft.com/office/drawing/2014/main" id="{DC59F2EB-8FF2-A767-1A50-4589CCF1863B}"/>
              </a:ext>
            </a:extLst>
          </p:cNvPr>
          <p:cNvSpPr>
            <a:spLocks noGrp="1"/>
          </p:cNvSpPr>
          <p:nvPr>
            <p:ph type="pic" sz="quarter" idx="14"/>
          </p:nvPr>
        </p:nvSpPr>
        <p:spPr>
          <a:xfrm>
            <a:off x="9337452" y="1095232"/>
            <a:ext cx="2159000" cy="2160587"/>
          </a:xfrm>
          <a:custGeom>
            <a:avLst/>
            <a:gdLst>
              <a:gd name="connsiteX0" fmla="*/ 218945 w 2159000"/>
              <a:gd name="connsiteY0" fmla="*/ 0 h 2160587"/>
              <a:gd name="connsiteX1" fmla="*/ 1940055 w 2159000"/>
              <a:gd name="connsiteY1" fmla="*/ 0 h 2160587"/>
              <a:gd name="connsiteX2" fmla="*/ 2159000 w 2159000"/>
              <a:gd name="connsiteY2" fmla="*/ 219105 h 2160587"/>
              <a:gd name="connsiteX3" fmla="*/ 2159000 w 2159000"/>
              <a:gd name="connsiteY3" fmla="*/ 1941482 h 2160587"/>
              <a:gd name="connsiteX4" fmla="*/ 1940055 w 2159000"/>
              <a:gd name="connsiteY4" fmla="*/ 2160587 h 2160587"/>
              <a:gd name="connsiteX5" fmla="*/ 218945 w 2159000"/>
              <a:gd name="connsiteY5" fmla="*/ 2160587 h 2160587"/>
              <a:gd name="connsiteX6" fmla="*/ 0 w 2159000"/>
              <a:gd name="connsiteY6" fmla="*/ 1941482 h 2160587"/>
              <a:gd name="connsiteX7" fmla="*/ 0 w 2159000"/>
              <a:gd name="connsiteY7" fmla="*/ 219105 h 2160587"/>
              <a:gd name="connsiteX8" fmla="*/ 218945 w 2159000"/>
              <a:gd name="connsiteY8" fmla="*/ 0 h 216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9000" h="2160587">
                <a:moveTo>
                  <a:pt x="218945" y="0"/>
                </a:moveTo>
                <a:lnTo>
                  <a:pt x="1940055" y="0"/>
                </a:lnTo>
                <a:cubicBezTo>
                  <a:pt x="2060975" y="0"/>
                  <a:pt x="2159000" y="98097"/>
                  <a:pt x="2159000" y="219105"/>
                </a:cubicBezTo>
                <a:lnTo>
                  <a:pt x="2159000" y="1941482"/>
                </a:lnTo>
                <a:cubicBezTo>
                  <a:pt x="2159000" y="2062491"/>
                  <a:pt x="2060975" y="2160587"/>
                  <a:pt x="1940055" y="2160587"/>
                </a:cubicBezTo>
                <a:lnTo>
                  <a:pt x="218945" y="2160587"/>
                </a:lnTo>
                <a:cubicBezTo>
                  <a:pt x="98025" y="2160587"/>
                  <a:pt x="0" y="2062491"/>
                  <a:pt x="0" y="1941482"/>
                </a:cubicBezTo>
                <a:lnTo>
                  <a:pt x="0" y="219105"/>
                </a:lnTo>
                <a:cubicBezTo>
                  <a:pt x="0" y="98097"/>
                  <a:pt x="98025" y="0"/>
                  <a:pt x="218945" y="0"/>
                </a:cubicBezTo>
                <a:close/>
              </a:path>
            </a:pathLst>
          </a:custGeom>
        </p:spPr>
      </p:sp>
      <p:sp>
        <p:nvSpPr>
          <p:cNvPr id="10" name="Picture Placeholder 88">
            <a:extLst>
              <a:ext uri="{FF2B5EF4-FFF2-40B4-BE49-F238E27FC236}">
                <a16:creationId xmlns:a16="http://schemas.microsoft.com/office/drawing/2014/main" id="{E5E54E15-C7F1-0FB5-3285-F8394FB66CDA}"/>
              </a:ext>
            </a:extLst>
          </p:cNvPr>
          <p:cNvSpPr>
            <a:spLocks noGrp="1"/>
          </p:cNvSpPr>
          <p:nvPr>
            <p:ph type="pic" sz="quarter" idx="16"/>
          </p:nvPr>
        </p:nvSpPr>
        <p:spPr>
          <a:xfrm>
            <a:off x="9337452" y="3530457"/>
            <a:ext cx="2159000" cy="2160587"/>
          </a:xfrm>
          <a:custGeom>
            <a:avLst/>
            <a:gdLst>
              <a:gd name="connsiteX0" fmla="*/ 218945 w 2159000"/>
              <a:gd name="connsiteY0" fmla="*/ 0 h 2160587"/>
              <a:gd name="connsiteX1" fmla="*/ 1940055 w 2159000"/>
              <a:gd name="connsiteY1" fmla="*/ 0 h 2160587"/>
              <a:gd name="connsiteX2" fmla="*/ 2159000 w 2159000"/>
              <a:gd name="connsiteY2" fmla="*/ 219105 h 2160587"/>
              <a:gd name="connsiteX3" fmla="*/ 2159000 w 2159000"/>
              <a:gd name="connsiteY3" fmla="*/ 1941482 h 2160587"/>
              <a:gd name="connsiteX4" fmla="*/ 1940055 w 2159000"/>
              <a:gd name="connsiteY4" fmla="*/ 2160587 h 2160587"/>
              <a:gd name="connsiteX5" fmla="*/ 218945 w 2159000"/>
              <a:gd name="connsiteY5" fmla="*/ 2160587 h 2160587"/>
              <a:gd name="connsiteX6" fmla="*/ 0 w 2159000"/>
              <a:gd name="connsiteY6" fmla="*/ 1941482 h 2160587"/>
              <a:gd name="connsiteX7" fmla="*/ 0 w 2159000"/>
              <a:gd name="connsiteY7" fmla="*/ 219105 h 2160587"/>
              <a:gd name="connsiteX8" fmla="*/ 218945 w 2159000"/>
              <a:gd name="connsiteY8" fmla="*/ 0 h 216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9000" h="2160587">
                <a:moveTo>
                  <a:pt x="218945" y="0"/>
                </a:moveTo>
                <a:lnTo>
                  <a:pt x="1940055" y="0"/>
                </a:lnTo>
                <a:cubicBezTo>
                  <a:pt x="2060975" y="0"/>
                  <a:pt x="2159000" y="98097"/>
                  <a:pt x="2159000" y="219105"/>
                </a:cubicBezTo>
                <a:lnTo>
                  <a:pt x="2159000" y="1941482"/>
                </a:lnTo>
                <a:cubicBezTo>
                  <a:pt x="2159000" y="2062491"/>
                  <a:pt x="2060975" y="2160587"/>
                  <a:pt x="1940055" y="2160587"/>
                </a:cubicBezTo>
                <a:lnTo>
                  <a:pt x="218945" y="2160587"/>
                </a:lnTo>
                <a:cubicBezTo>
                  <a:pt x="98025" y="2160587"/>
                  <a:pt x="0" y="2062491"/>
                  <a:pt x="0" y="1941482"/>
                </a:cubicBezTo>
                <a:lnTo>
                  <a:pt x="0" y="219105"/>
                </a:lnTo>
                <a:cubicBezTo>
                  <a:pt x="0" y="98097"/>
                  <a:pt x="98025" y="0"/>
                  <a:pt x="218945" y="0"/>
                </a:cubicBezTo>
                <a:close/>
              </a:path>
            </a:pathLst>
          </a:custGeom>
        </p:spPr>
      </p:sp>
      <p:sp>
        <p:nvSpPr>
          <p:cNvPr id="11" name="Picture Placeholder 90">
            <a:extLst>
              <a:ext uri="{FF2B5EF4-FFF2-40B4-BE49-F238E27FC236}">
                <a16:creationId xmlns:a16="http://schemas.microsoft.com/office/drawing/2014/main" id="{FA093538-D90B-99C0-2ACD-AE9715989300}"/>
              </a:ext>
            </a:extLst>
          </p:cNvPr>
          <p:cNvSpPr>
            <a:spLocks noGrp="1"/>
          </p:cNvSpPr>
          <p:nvPr>
            <p:ph type="pic" sz="quarter" idx="15"/>
          </p:nvPr>
        </p:nvSpPr>
        <p:spPr>
          <a:xfrm>
            <a:off x="6859364" y="3530457"/>
            <a:ext cx="2160588" cy="2160587"/>
          </a:xfrm>
          <a:custGeom>
            <a:avLst/>
            <a:gdLst>
              <a:gd name="connsiteX0" fmla="*/ 219105 w 2160588"/>
              <a:gd name="connsiteY0" fmla="*/ 0 h 2160587"/>
              <a:gd name="connsiteX1" fmla="*/ 1941482 w 2160588"/>
              <a:gd name="connsiteY1" fmla="*/ 0 h 2160587"/>
              <a:gd name="connsiteX2" fmla="*/ 2160588 w 2160588"/>
              <a:gd name="connsiteY2" fmla="*/ 219105 h 2160587"/>
              <a:gd name="connsiteX3" fmla="*/ 2160588 w 2160588"/>
              <a:gd name="connsiteY3" fmla="*/ 1941482 h 2160587"/>
              <a:gd name="connsiteX4" fmla="*/ 1941482 w 2160588"/>
              <a:gd name="connsiteY4" fmla="*/ 2160587 h 2160587"/>
              <a:gd name="connsiteX5" fmla="*/ 219105 w 2160588"/>
              <a:gd name="connsiteY5" fmla="*/ 2160587 h 2160587"/>
              <a:gd name="connsiteX6" fmla="*/ 0 w 2160588"/>
              <a:gd name="connsiteY6" fmla="*/ 1941482 h 2160587"/>
              <a:gd name="connsiteX7" fmla="*/ 0 w 2160588"/>
              <a:gd name="connsiteY7" fmla="*/ 219105 h 2160587"/>
              <a:gd name="connsiteX8" fmla="*/ 219105 w 2160588"/>
              <a:gd name="connsiteY8" fmla="*/ 0 h 216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588" h="2160587">
                <a:moveTo>
                  <a:pt x="219105" y="0"/>
                </a:moveTo>
                <a:lnTo>
                  <a:pt x="1941482" y="0"/>
                </a:lnTo>
                <a:cubicBezTo>
                  <a:pt x="2062491" y="0"/>
                  <a:pt x="2160588" y="98097"/>
                  <a:pt x="2160588" y="219105"/>
                </a:cubicBezTo>
                <a:lnTo>
                  <a:pt x="2160588" y="1941482"/>
                </a:lnTo>
                <a:cubicBezTo>
                  <a:pt x="2160588" y="2062491"/>
                  <a:pt x="2062491" y="2160587"/>
                  <a:pt x="1941482" y="2160587"/>
                </a:cubicBezTo>
                <a:lnTo>
                  <a:pt x="219105" y="2160587"/>
                </a:lnTo>
                <a:cubicBezTo>
                  <a:pt x="98096" y="2160587"/>
                  <a:pt x="0" y="2062491"/>
                  <a:pt x="0" y="1941482"/>
                </a:cubicBezTo>
                <a:lnTo>
                  <a:pt x="0" y="219105"/>
                </a:lnTo>
                <a:cubicBezTo>
                  <a:pt x="0" y="98097"/>
                  <a:pt x="98096" y="0"/>
                  <a:pt x="219105" y="0"/>
                </a:cubicBezTo>
                <a:close/>
              </a:path>
            </a:pathLst>
          </a:custGeom>
        </p:spPr>
      </p:sp>
    </p:spTree>
    <p:extLst>
      <p:ext uri="{BB962C8B-B14F-4D97-AF65-F5344CB8AC3E}">
        <p14:creationId xmlns:p14="http://schemas.microsoft.com/office/powerpoint/2010/main" val="6791192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
        <p:nvSpPr>
          <p:cNvPr id="8" name="Picture Placeholder 84">
            <a:extLst>
              <a:ext uri="{FF2B5EF4-FFF2-40B4-BE49-F238E27FC236}">
                <a16:creationId xmlns:a16="http://schemas.microsoft.com/office/drawing/2014/main" id="{C4A933B9-8358-7291-B782-16B290E952B2}"/>
              </a:ext>
            </a:extLst>
          </p:cNvPr>
          <p:cNvSpPr>
            <a:spLocks noGrp="1"/>
          </p:cNvSpPr>
          <p:nvPr>
            <p:ph type="pic" sz="quarter" idx="13"/>
          </p:nvPr>
        </p:nvSpPr>
        <p:spPr>
          <a:xfrm>
            <a:off x="789058" y="947748"/>
            <a:ext cx="2160588" cy="2160587"/>
          </a:xfrm>
          <a:custGeom>
            <a:avLst/>
            <a:gdLst>
              <a:gd name="connsiteX0" fmla="*/ 219105 w 2160588"/>
              <a:gd name="connsiteY0" fmla="*/ 0 h 2160587"/>
              <a:gd name="connsiteX1" fmla="*/ 1941482 w 2160588"/>
              <a:gd name="connsiteY1" fmla="*/ 0 h 2160587"/>
              <a:gd name="connsiteX2" fmla="*/ 2160588 w 2160588"/>
              <a:gd name="connsiteY2" fmla="*/ 219105 h 2160587"/>
              <a:gd name="connsiteX3" fmla="*/ 2160588 w 2160588"/>
              <a:gd name="connsiteY3" fmla="*/ 1941482 h 2160587"/>
              <a:gd name="connsiteX4" fmla="*/ 1941482 w 2160588"/>
              <a:gd name="connsiteY4" fmla="*/ 2160587 h 2160587"/>
              <a:gd name="connsiteX5" fmla="*/ 219105 w 2160588"/>
              <a:gd name="connsiteY5" fmla="*/ 2160587 h 2160587"/>
              <a:gd name="connsiteX6" fmla="*/ 0 w 2160588"/>
              <a:gd name="connsiteY6" fmla="*/ 1941482 h 2160587"/>
              <a:gd name="connsiteX7" fmla="*/ 0 w 2160588"/>
              <a:gd name="connsiteY7" fmla="*/ 219105 h 2160587"/>
              <a:gd name="connsiteX8" fmla="*/ 219105 w 2160588"/>
              <a:gd name="connsiteY8" fmla="*/ 0 h 216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588" h="2160587">
                <a:moveTo>
                  <a:pt x="219105" y="0"/>
                </a:moveTo>
                <a:lnTo>
                  <a:pt x="1941482" y="0"/>
                </a:lnTo>
                <a:cubicBezTo>
                  <a:pt x="2062491" y="0"/>
                  <a:pt x="2160588" y="98097"/>
                  <a:pt x="2160588" y="219105"/>
                </a:cubicBezTo>
                <a:lnTo>
                  <a:pt x="2160588" y="1941482"/>
                </a:lnTo>
                <a:cubicBezTo>
                  <a:pt x="2160588" y="2062491"/>
                  <a:pt x="2062491" y="2160587"/>
                  <a:pt x="1941482" y="2160587"/>
                </a:cubicBezTo>
                <a:lnTo>
                  <a:pt x="219105" y="2160587"/>
                </a:lnTo>
                <a:cubicBezTo>
                  <a:pt x="98096" y="2160587"/>
                  <a:pt x="0" y="2062491"/>
                  <a:pt x="0" y="1941482"/>
                </a:cubicBezTo>
                <a:lnTo>
                  <a:pt x="0" y="219105"/>
                </a:lnTo>
                <a:cubicBezTo>
                  <a:pt x="0" y="98097"/>
                  <a:pt x="98096" y="0"/>
                  <a:pt x="219105" y="0"/>
                </a:cubicBezTo>
                <a:close/>
              </a:path>
            </a:pathLst>
          </a:custGeom>
        </p:spPr>
      </p:sp>
      <p:sp>
        <p:nvSpPr>
          <p:cNvPr id="9" name="Picture Placeholder 86">
            <a:extLst>
              <a:ext uri="{FF2B5EF4-FFF2-40B4-BE49-F238E27FC236}">
                <a16:creationId xmlns:a16="http://schemas.microsoft.com/office/drawing/2014/main" id="{DC59F2EB-8FF2-A767-1A50-4589CCF1863B}"/>
              </a:ext>
            </a:extLst>
          </p:cNvPr>
          <p:cNvSpPr>
            <a:spLocks noGrp="1"/>
          </p:cNvSpPr>
          <p:nvPr>
            <p:ph type="pic" sz="quarter" idx="14"/>
          </p:nvPr>
        </p:nvSpPr>
        <p:spPr>
          <a:xfrm>
            <a:off x="3267146" y="947748"/>
            <a:ext cx="2159000" cy="2160587"/>
          </a:xfrm>
          <a:custGeom>
            <a:avLst/>
            <a:gdLst>
              <a:gd name="connsiteX0" fmla="*/ 218945 w 2159000"/>
              <a:gd name="connsiteY0" fmla="*/ 0 h 2160587"/>
              <a:gd name="connsiteX1" fmla="*/ 1940055 w 2159000"/>
              <a:gd name="connsiteY1" fmla="*/ 0 h 2160587"/>
              <a:gd name="connsiteX2" fmla="*/ 2159000 w 2159000"/>
              <a:gd name="connsiteY2" fmla="*/ 219105 h 2160587"/>
              <a:gd name="connsiteX3" fmla="*/ 2159000 w 2159000"/>
              <a:gd name="connsiteY3" fmla="*/ 1941482 h 2160587"/>
              <a:gd name="connsiteX4" fmla="*/ 1940055 w 2159000"/>
              <a:gd name="connsiteY4" fmla="*/ 2160587 h 2160587"/>
              <a:gd name="connsiteX5" fmla="*/ 218945 w 2159000"/>
              <a:gd name="connsiteY5" fmla="*/ 2160587 h 2160587"/>
              <a:gd name="connsiteX6" fmla="*/ 0 w 2159000"/>
              <a:gd name="connsiteY6" fmla="*/ 1941482 h 2160587"/>
              <a:gd name="connsiteX7" fmla="*/ 0 w 2159000"/>
              <a:gd name="connsiteY7" fmla="*/ 219105 h 2160587"/>
              <a:gd name="connsiteX8" fmla="*/ 218945 w 2159000"/>
              <a:gd name="connsiteY8" fmla="*/ 0 h 216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9000" h="2160587">
                <a:moveTo>
                  <a:pt x="218945" y="0"/>
                </a:moveTo>
                <a:lnTo>
                  <a:pt x="1940055" y="0"/>
                </a:lnTo>
                <a:cubicBezTo>
                  <a:pt x="2060975" y="0"/>
                  <a:pt x="2159000" y="98097"/>
                  <a:pt x="2159000" y="219105"/>
                </a:cubicBezTo>
                <a:lnTo>
                  <a:pt x="2159000" y="1941482"/>
                </a:lnTo>
                <a:cubicBezTo>
                  <a:pt x="2159000" y="2062491"/>
                  <a:pt x="2060975" y="2160587"/>
                  <a:pt x="1940055" y="2160587"/>
                </a:cubicBezTo>
                <a:lnTo>
                  <a:pt x="218945" y="2160587"/>
                </a:lnTo>
                <a:cubicBezTo>
                  <a:pt x="98025" y="2160587"/>
                  <a:pt x="0" y="2062491"/>
                  <a:pt x="0" y="1941482"/>
                </a:cubicBezTo>
                <a:lnTo>
                  <a:pt x="0" y="219105"/>
                </a:lnTo>
                <a:cubicBezTo>
                  <a:pt x="0" y="98097"/>
                  <a:pt x="98025" y="0"/>
                  <a:pt x="218945" y="0"/>
                </a:cubicBezTo>
                <a:close/>
              </a:path>
            </a:pathLst>
          </a:custGeom>
        </p:spPr>
      </p:sp>
      <p:sp>
        <p:nvSpPr>
          <p:cNvPr id="10" name="Picture Placeholder 88">
            <a:extLst>
              <a:ext uri="{FF2B5EF4-FFF2-40B4-BE49-F238E27FC236}">
                <a16:creationId xmlns:a16="http://schemas.microsoft.com/office/drawing/2014/main" id="{E5E54E15-C7F1-0FB5-3285-F8394FB66CDA}"/>
              </a:ext>
            </a:extLst>
          </p:cNvPr>
          <p:cNvSpPr>
            <a:spLocks noGrp="1"/>
          </p:cNvSpPr>
          <p:nvPr>
            <p:ph type="pic" sz="quarter" idx="16"/>
          </p:nvPr>
        </p:nvSpPr>
        <p:spPr>
          <a:xfrm>
            <a:off x="3267146" y="3382973"/>
            <a:ext cx="2159000" cy="2160587"/>
          </a:xfrm>
          <a:custGeom>
            <a:avLst/>
            <a:gdLst>
              <a:gd name="connsiteX0" fmla="*/ 218945 w 2159000"/>
              <a:gd name="connsiteY0" fmla="*/ 0 h 2160587"/>
              <a:gd name="connsiteX1" fmla="*/ 1940055 w 2159000"/>
              <a:gd name="connsiteY1" fmla="*/ 0 h 2160587"/>
              <a:gd name="connsiteX2" fmla="*/ 2159000 w 2159000"/>
              <a:gd name="connsiteY2" fmla="*/ 219105 h 2160587"/>
              <a:gd name="connsiteX3" fmla="*/ 2159000 w 2159000"/>
              <a:gd name="connsiteY3" fmla="*/ 1941482 h 2160587"/>
              <a:gd name="connsiteX4" fmla="*/ 1940055 w 2159000"/>
              <a:gd name="connsiteY4" fmla="*/ 2160587 h 2160587"/>
              <a:gd name="connsiteX5" fmla="*/ 218945 w 2159000"/>
              <a:gd name="connsiteY5" fmla="*/ 2160587 h 2160587"/>
              <a:gd name="connsiteX6" fmla="*/ 0 w 2159000"/>
              <a:gd name="connsiteY6" fmla="*/ 1941482 h 2160587"/>
              <a:gd name="connsiteX7" fmla="*/ 0 w 2159000"/>
              <a:gd name="connsiteY7" fmla="*/ 219105 h 2160587"/>
              <a:gd name="connsiteX8" fmla="*/ 218945 w 2159000"/>
              <a:gd name="connsiteY8" fmla="*/ 0 h 216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9000" h="2160587">
                <a:moveTo>
                  <a:pt x="218945" y="0"/>
                </a:moveTo>
                <a:lnTo>
                  <a:pt x="1940055" y="0"/>
                </a:lnTo>
                <a:cubicBezTo>
                  <a:pt x="2060975" y="0"/>
                  <a:pt x="2159000" y="98097"/>
                  <a:pt x="2159000" y="219105"/>
                </a:cubicBezTo>
                <a:lnTo>
                  <a:pt x="2159000" y="1941482"/>
                </a:lnTo>
                <a:cubicBezTo>
                  <a:pt x="2159000" y="2062491"/>
                  <a:pt x="2060975" y="2160587"/>
                  <a:pt x="1940055" y="2160587"/>
                </a:cubicBezTo>
                <a:lnTo>
                  <a:pt x="218945" y="2160587"/>
                </a:lnTo>
                <a:cubicBezTo>
                  <a:pt x="98025" y="2160587"/>
                  <a:pt x="0" y="2062491"/>
                  <a:pt x="0" y="1941482"/>
                </a:cubicBezTo>
                <a:lnTo>
                  <a:pt x="0" y="219105"/>
                </a:lnTo>
                <a:cubicBezTo>
                  <a:pt x="0" y="98097"/>
                  <a:pt x="98025" y="0"/>
                  <a:pt x="218945" y="0"/>
                </a:cubicBezTo>
                <a:close/>
              </a:path>
            </a:pathLst>
          </a:custGeom>
        </p:spPr>
      </p:sp>
      <p:sp>
        <p:nvSpPr>
          <p:cNvPr id="11" name="Picture Placeholder 90">
            <a:extLst>
              <a:ext uri="{FF2B5EF4-FFF2-40B4-BE49-F238E27FC236}">
                <a16:creationId xmlns:a16="http://schemas.microsoft.com/office/drawing/2014/main" id="{FA093538-D90B-99C0-2ACD-AE9715989300}"/>
              </a:ext>
            </a:extLst>
          </p:cNvPr>
          <p:cNvSpPr>
            <a:spLocks noGrp="1"/>
          </p:cNvSpPr>
          <p:nvPr>
            <p:ph type="pic" sz="quarter" idx="15"/>
          </p:nvPr>
        </p:nvSpPr>
        <p:spPr>
          <a:xfrm>
            <a:off x="789058" y="3382973"/>
            <a:ext cx="2160588" cy="2160587"/>
          </a:xfrm>
          <a:custGeom>
            <a:avLst/>
            <a:gdLst>
              <a:gd name="connsiteX0" fmla="*/ 219105 w 2160588"/>
              <a:gd name="connsiteY0" fmla="*/ 0 h 2160587"/>
              <a:gd name="connsiteX1" fmla="*/ 1941482 w 2160588"/>
              <a:gd name="connsiteY1" fmla="*/ 0 h 2160587"/>
              <a:gd name="connsiteX2" fmla="*/ 2160588 w 2160588"/>
              <a:gd name="connsiteY2" fmla="*/ 219105 h 2160587"/>
              <a:gd name="connsiteX3" fmla="*/ 2160588 w 2160588"/>
              <a:gd name="connsiteY3" fmla="*/ 1941482 h 2160587"/>
              <a:gd name="connsiteX4" fmla="*/ 1941482 w 2160588"/>
              <a:gd name="connsiteY4" fmla="*/ 2160587 h 2160587"/>
              <a:gd name="connsiteX5" fmla="*/ 219105 w 2160588"/>
              <a:gd name="connsiteY5" fmla="*/ 2160587 h 2160587"/>
              <a:gd name="connsiteX6" fmla="*/ 0 w 2160588"/>
              <a:gd name="connsiteY6" fmla="*/ 1941482 h 2160587"/>
              <a:gd name="connsiteX7" fmla="*/ 0 w 2160588"/>
              <a:gd name="connsiteY7" fmla="*/ 219105 h 2160587"/>
              <a:gd name="connsiteX8" fmla="*/ 219105 w 2160588"/>
              <a:gd name="connsiteY8" fmla="*/ 0 h 216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588" h="2160587">
                <a:moveTo>
                  <a:pt x="219105" y="0"/>
                </a:moveTo>
                <a:lnTo>
                  <a:pt x="1941482" y="0"/>
                </a:lnTo>
                <a:cubicBezTo>
                  <a:pt x="2062491" y="0"/>
                  <a:pt x="2160588" y="98097"/>
                  <a:pt x="2160588" y="219105"/>
                </a:cubicBezTo>
                <a:lnTo>
                  <a:pt x="2160588" y="1941482"/>
                </a:lnTo>
                <a:cubicBezTo>
                  <a:pt x="2160588" y="2062491"/>
                  <a:pt x="2062491" y="2160587"/>
                  <a:pt x="1941482" y="2160587"/>
                </a:cubicBezTo>
                <a:lnTo>
                  <a:pt x="219105" y="2160587"/>
                </a:lnTo>
                <a:cubicBezTo>
                  <a:pt x="98096" y="2160587"/>
                  <a:pt x="0" y="2062491"/>
                  <a:pt x="0" y="1941482"/>
                </a:cubicBezTo>
                <a:lnTo>
                  <a:pt x="0" y="219105"/>
                </a:lnTo>
                <a:cubicBezTo>
                  <a:pt x="0" y="98097"/>
                  <a:pt x="98096" y="0"/>
                  <a:pt x="219105" y="0"/>
                </a:cubicBezTo>
                <a:close/>
              </a:path>
            </a:pathLst>
          </a:custGeom>
        </p:spPr>
      </p:sp>
    </p:spTree>
    <p:extLst>
      <p:ext uri="{BB962C8B-B14F-4D97-AF65-F5344CB8AC3E}">
        <p14:creationId xmlns:p14="http://schemas.microsoft.com/office/powerpoint/2010/main" val="11288318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
        <p:nvSpPr>
          <p:cNvPr id="8" name="Picture Placeholder 84">
            <a:extLst>
              <a:ext uri="{FF2B5EF4-FFF2-40B4-BE49-F238E27FC236}">
                <a16:creationId xmlns:a16="http://schemas.microsoft.com/office/drawing/2014/main" id="{C4A933B9-8358-7291-B782-16B290E952B2}"/>
              </a:ext>
            </a:extLst>
          </p:cNvPr>
          <p:cNvSpPr>
            <a:spLocks noGrp="1"/>
          </p:cNvSpPr>
          <p:nvPr>
            <p:ph type="pic" sz="quarter" idx="13"/>
          </p:nvPr>
        </p:nvSpPr>
        <p:spPr>
          <a:xfrm>
            <a:off x="6380331" y="3438393"/>
            <a:ext cx="2160588" cy="2160587"/>
          </a:xfrm>
          <a:custGeom>
            <a:avLst/>
            <a:gdLst>
              <a:gd name="connsiteX0" fmla="*/ 219105 w 2160588"/>
              <a:gd name="connsiteY0" fmla="*/ 0 h 2160587"/>
              <a:gd name="connsiteX1" fmla="*/ 1941482 w 2160588"/>
              <a:gd name="connsiteY1" fmla="*/ 0 h 2160587"/>
              <a:gd name="connsiteX2" fmla="*/ 2160588 w 2160588"/>
              <a:gd name="connsiteY2" fmla="*/ 219105 h 2160587"/>
              <a:gd name="connsiteX3" fmla="*/ 2160588 w 2160588"/>
              <a:gd name="connsiteY3" fmla="*/ 1941482 h 2160587"/>
              <a:gd name="connsiteX4" fmla="*/ 1941482 w 2160588"/>
              <a:gd name="connsiteY4" fmla="*/ 2160587 h 2160587"/>
              <a:gd name="connsiteX5" fmla="*/ 219105 w 2160588"/>
              <a:gd name="connsiteY5" fmla="*/ 2160587 h 2160587"/>
              <a:gd name="connsiteX6" fmla="*/ 0 w 2160588"/>
              <a:gd name="connsiteY6" fmla="*/ 1941482 h 2160587"/>
              <a:gd name="connsiteX7" fmla="*/ 0 w 2160588"/>
              <a:gd name="connsiteY7" fmla="*/ 219105 h 2160587"/>
              <a:gd name="connsiteX8" fmla="*/ 219105 w 2160588"/>
              <a:gd name="connsiteY8" fmla="*/ 0 h 216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588" h="2160587">
                <a:moveTo>
                  <a:pt x="219105" y="0"/>
                </a:moveTo>
                <a:lnTo>
                  <a:pt x="1941482" y="0"/>
                </a:lnTo>
                <a:cubicBezTo>
                  <a:pt x="2062491" y="0"/>
                  <a:pt x="2160588" y="98097"/>
                  <a:pt x="2160588" y="219105"/>
                </a:cubicBezTo>
                <a:lnTo>
                  <a:pt x="2160588" y="1941482"/>
                </a:lnTo>
                <a:cubicBezTo>
                  <a:pt x="2160588" y="2062491"/>
                  <a:pt x="2062491" y="2160587"/>
                  <a:pt x="1941482" y="2160587"/>
                </a:cubicBezTo>
                <a:lnTo>
                  <a:pt x="219105" y="2160587"/>
                </a:lnTo>
                <a:cubicBezTo>
                  <a:pt x="98096" y="2160587"/>
                  <a:pt x="0" y="2062491"/>
                  <a:pt x="0" y="1941482"/>
                </a:cubicBezTo>
                <a:lnTo>
                  <a:pt x="0" y="219105"/>
                </a:lnTo>
                <a:cubicBezTo>
                  <a:pt x="0" y="98097"/>
                  <a:pt x="98096" y="0"/>
                  <a:pt x="219105" y="0"/>
                </a:cubicBezTo>
                <a:close/>
              </a:path>
            </a:pathLst>
          </a:custGeom>
        </p:spPr>
      </p:sp>
      <p:sp>
        <p:nvSpPr>
          <p:cNvPr id="9" name="Picture Placeholder 86">
            <a:extLst>
              <a:ext uri="{FF2B5EF4-FFF2-40B4-BE49-F238E27FC236}">
                <a16:creationId xmlns:a16="http://schemas.microsoft.com/office/drawing/2014/main" id="{DC59F2EB-8FF2-A767-1A50-4589CCF1863B}"/>
              </a:ext>
            </a:extLst>
          </p:cNvPr>
          <p:cNvSpPr>
            <a:spLocks noGrp="1"/>
          </p:cNvSpPr>
          <p:nvPr>
            <p:ph type="pic" sz="quarter" idx="14"/>
          </p:nvPr>
        </p:nvSpPr>
        <p:spPr>
          <a:xfrm>
            <a:off x="8975871" y="3438393"/>
            <a:ext cx="2159000" cy="2160587"/>
          </a:xfrm>
          <a:custGeom>
            <a:avLst/>
            <a:gdLst>
              <a:gd name="connsiteX0" fmla="*/ 218945 w 2159000"/>
              <a:gd name="connsiteY0" fmla="*/ 0 h 2160587"/>
              <a:gd name="connsiteX1" fmla="*/ 1940055 w 2159000"/>
              <a:gd name="connsiteY1" fmla="*/ 0 h 2160587"/>
              <a:gd name="connsiteX2" fmla="*/ 2159000 w 2159000"/>
              <a:gd name="connsiteY2" fmla="*/ 219105 h 2160587"/>
              <a:gd name="connsiteX3" fmla="*/ 2159000 w 2159000"/>
              <a:gd name="connsiteY3" fmla="*/ 1941482 h 2160587"/>
              <a:gd name="connsiteX4" fmla="*/ 1940055 w 2159000"/>
              <a:gd name="connsiteY4" fmla="*/ 2160587 h 2160587"/>
              <a:gd name="connsiteX5" fmla="*/ 218945 w 2159000"/>
              <a:gd name="connsiteY5" fmla="*/ 2160587 h 2160587"/>
              <a:gd name="connsiteX6" fmla="*/ 0 w 2159000"/>
              <a:gd name="connsiteY6" fmla="*/ 1941482 h 2160587"/>
              <a:gd name="connsiteX7" fmla="*/ 0 w 2159000"/>
              <a:gd name="connsiteY7" fmla="*/ 219105 h 2160587"/>
              <a:gd name="connsiteX8" fmla="*/ 218945 w 2159000"/>
              <a:gd name="connsiteY8" fmla="*/ 0 h 216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9000" h="2160587">
                <a:moveTo>
                  <a:pt x="218945" y="0"/>
                </a:moveTo>
                <a:lnTo>
                  <a:pt x="1940055" y="0"/>
                </a:lnTo>
                <a:cubicBezTo>
                  <a:pt x="2060975" y="0"/>
                  <a:pt x="2159000" y="98097"/>
                  <a:pt x="2159000" y="219105"/>
                </a:cubicBezTo>
                <a:lnTo>
                  <a:pt x="2159000" y="1941482"/>
                </a:lnTo>
                <a:cubicBezTo>
                  <a:pt x="2159000" y="2062491"/>
                  <a:pt x="2060975" y="2160587"/>
                  <a:pt x="1940055" y="2160587"/>
                </a:cubicBezTo>
                <a:lnTo>
                  <a:pt x="218945" y="2160587"/>
                </a:lnTo>
                <a:cubicBezTo>
                  <a:pt x="98025" y="2160587"/>
                  <a:pt x="0" y="2062491"/>
                  <a:pt x="0" y="1941482"/>
                </a:cubicBezTo>
                <a:lnTo>
                  <a:pt x="0" y="219105"/>
                </a:lnTo>
                <a:cubicBezTo>
                  <a:pt x="0" y="98097"/>
                  <a:pt x="98025" y="0"/>
                  <a:pt x="218945" y="0"/>
                </a:cubicBezTo>
                <a:close/>
              </a:path>
            </a:pathLst>
          </a:custGeom>
        </p:spPr>
      </p:sp>
      <p:sp>
        <p:nvSpPr>
          <p:cNvPr id="10" name="Picture Placeholder 88">
            <a:extLst>
              <a:ext uri="{FF2B5EF4-FFF2-40B4-BE49-F238E27FC236}">
                <a16:creationId xmlns:a16="http://schemas.microsoft.com/office/drawing/2014/main" id="{E5E54E15-C7F1-0FB5-3285-F8394FB66CDA}"/>
              </a:ext>
            </a:extLst>
          </p:cNvPr>
          <p:cNvSpPr>
            <a:spLocks noGrp="1"/>
          </p:cNvSpPr>
          <p:nvPr>
            <p:ph type="pic" sz="quarter" idx="16"/>
          </p:nvPr>
        </p:nvSpPr>
        <p:spPr>
          <a:xfrm>
            <a:off x="3786380" y="3438393"/>
            <a:ext cx="2159000" cy="2160587"/>
          </a:xfrm>
          <a:custGeom>
            <a:avLst/>
            <a:gdLst>
              <a:gd name="connsiteX0" fmla="*/ 218945 w 2159000"/>
              <a:gd name="connsiteY0" fmla="*/ 0 h 2160587"/>
              <a:gd name="connsiteX1" fmla="*/ 1940055 w 2159000"/>
              <a:gd name="connsiteY1" fmla="*/ 0 h 2160587"/>
              <a:gd name="connsiteX2" fmla="*/ 2159000 w 2159000"/>
              <a:gd name="connsiteY2" fmla="*/ 219105 h 2160587"/>
              <a:gd name="connsiteX3" fmla="*/ 2159000 w 2159000"/>
              <a:gd name="connsiteY3" fmla="*/ 1941482 h 2160587"/>
              <a:gd name="connsiteX4" fmla="*/ 1940055 w 2159000"/>
              <a:gd name="connsiteY4" fmla="*/ 2160587 h 2160587"/>
              <a:gd name="connsiteX5" fmla="*/ 218945 w 2159000"/>
              <a:gd name="connsiteY5" fmla="*/ 2160587 h 2160587"/>
              <a:gd name="connsiteX6" fmla="*/ 0 w 2159000"/>
              <a:gd name="connsiteY6" fmla="*/ 1941482 h 2160587"/>
              <a:gd name="connsiteX7" fmla="*/ 0 w 2159000"/>
              <a:gd name="connsiteY7" fmla="*/ 219105 h 2160587"/>
              <a:gd name="connsiteX8" fmla="*/ 218945 w 2159000"/>
              <a:gd name="connsiteY8" fmla="*/ 0 h 216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9000" h="2160587">
                <a:moveTo>
                  <a:pt x="218945" y="0"/>
                </a:moveTo>
                <a:lnTo>
                  <a:pt x="1940055" y="0"/>
                </a:lnTo>
                <a:cubicBezTo>
                  <a:pt x="2060975" y="0"/>
                  <a:pt x="2159000" y="98097"/>
                  <a:pt x="2159000" y="219105"/>
                </a:cubicBezTo>
                <a:lnTo>
                  <a:pt x="2159000" y="1941482"/>
                </a:lnTo>
                <a:cubicBezTo>
                  <a:pt x="2159000" y="2062491"/>
                  <a:pt x="2060975" y="2160587"/>
                  <a:pt x="1940055" y="2160587"/>
                </a:cubicBezTo>
                <a:lnTo>
                  <a:pt x="218945" y="2160587"/>
                </a:lnTo>
                <a:cubicBezTo>
                  <a:pt x="98025" y="2160587"/>
                  <a:pt x="0" y="2062491"/>
                  <a:pt x="0" y="1941482"/>
                </a:cubicBezTo>
                <a:lnTo>
                  <a:pt x="0" y="219105"/>
                </a:lnTo>
                <a:cubicBezTo>
                  <a:pt x="0" y="98097"/>
                  <a:pt x="98025" y="0"/>
                  <a:pt x="218945" y="0"/>
                </a:cubicBezTo>
                <a:close/>
              </a:path>
            </a:pathLst>
          </a:custGeom>
        </p:spPr>
      </p:sp>
      <p:sp>
        <p:nvSpPr>
          <p:cNvPr id="11" name="Picture Placeholder 90">
            <a:extLst>
              <a:ext uri="{FF2B5EF4-FFF2-40B4-BE49-F238E27FC236}">
                <a16:creationId xmlns:a16="http://schemas.microsoft.com/office/drawing/2014/main" id="{FA093538-D90B-99C0-2ACD-AE9715989300}"/>
              </a:ext>
            </a:extLst>
          </p:cNvPr>
          <p:cNvSpPr>
            <a:spLocks noGrp="1"/>
          </p:cNvSpPr>
          <p:nvPr>
            <p:ph type="pic" sz="quarter" idx="15"/>
          </p:nvPr>
        </p:nvSpPr>
        <p:spPr>
          <a:xfrm>
            <a:off x="1190841" y="3438393"/>
            <a:ext cx="2160588" cy="2160587"/>
          </a:xfrm>
          <a:custGeom>
            <a:avLst/>
            <a:gdLst>
              <a:gd name="connsiteX0" fmla="*/ 219105 w 2160588"/>
              <a:gd name="connsiteY0" fmla="*/ 0 h 2160587"/>
              <a:gd name="connsiteX1" fmla="*/ 1941482 w 2160588"/>
              <a:gd name="connsiteY1" fmla="*/ 0 h 2160587"/>
              <a:gd name="connsiteX2" fmla="*/ 2160588 w 2160588"/>
              <a:gd name="connsiteY2" fmla="*/ 219105 h 2160587"/>
              <a:gd name="connsiteX3" fmla="*/ 2160588 w 2160588"/>
              <a:gd name="connsiteY3" fmla="*/ 1941482 h 2160587"/>
              <a:gd name="connsiteX4" fmla="*/ 1941482 w 2160588"/>
              <a:gd name="connsiteY4" fmla="*/ 2160587 h 2160587"/>
              <a:gd name="connsiteX5" fmla="*/ 219105 w 2160588"/>
              <a:gd name="connsiteY5" fmla="*/ 2160587 h 2160587"/>
              <a:gd name="connsiteX6" fmla="*/ 0 w 2160588"/>
              <a:gd name="connsiteY6" fmla="*/ 1941482 h 2160587"/>
              <a:gd name="connsiteX7" fmla="*/ 0 w 2160588"/>
              <a:gd name="connsiteY7" fmla="*/ 219105 h 2160587"/>
              <a:gd name="connsiteX8" fmla="*/ 219105 w 2160588"/>
              <a:gd name="connsiteY8" fmla="*/ 0 h 216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588" h="2160587">
                <a:moveTo>
                  <a:pt x="219105" y="0"/>
                </a:moveTo>
                <a:lnTo>
                  <a:pt x="1941482" y="0"/>
                </a:lnTo>
                <a:cubicBezTo>
                  <a:pt x="2062491" y="0"/>
                  <a:pt x="2160588" y="98097"/>
                  <a:pt x="2160588" y="219105"/>
                </a:cubicBezTo>
                <a:lnTo>
                  <a:pt x="2160588" y="1941482"/>
                </a:lnTo>
                <a:cubicBezTo>
                  <a:pt x="2160588" y="2062491"/>
                  <a:pt x="2062491" y="2160587"/>
                  <a:pt x="1941482" y="2160587"/>
                </a:cubicBezTo>
                <a:lnTo>
                  <a:pt x="219105" y="2160587"/>
                </a:lnTo>
                <a:cubicBezTo>
                  <a:pt x="98096" y="2160587"/>
                  <a:pt x="0" y="2062491"/>
                  <a:pt x="0" y="1941482"/>
                </a:cubicBezTo>
                <a:lnTo>
                  <a:pt x="0" y="219105"/>
                </a:lnTo>
                <a:cubicBezTo>
                  <a:pt x="0" y="98097"/>
                  <a:pt x="98096" y="0"/>
                  <a:pt x="219105" y="0"/>
                </a:cubicBezTo>
                <a:close/>
              </a:path>
            </a:pathLst>
          </a:custGeom>
        </p:spPr>
      </p:sp>
    </p:spTree>
    <p:extLst>
      <p:ext uri="{BB962C8B-B14F-4D97-AF65-F5344CB8AC3E}">
        <p14:creationId xmlns:p14="http://schemas.microsoft.com/office/powerpoint/2010/main" val="772199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
        <p:nvSpPr>
          <p:cNvPr id="8" name="Picture Placeholder 36">
            <a:extLst>
              <a:ext uri="{FF2B5EF4-FFF2-40B4-BE49-F238E27FC236}">
                <a16:creationId xmlns:a16="http://schemas.microsoft.com/office/drawing/2014/main" id="{C27942B7-940D-CC06-80AB-65C91EEA9892}"/>
              </a:ext>
            </a:extLst>
          </p:cNvPr>
          <p:cNvSpPr>
            <a:spLocks noGrp="1"/>
          </p:cNvSpPr>
          <p:nvPr>
            <p:ph type="pic" sz="quarter" idx="13"/>
          </p:nvPr>
        </p:nvSpPr>
        <p:spPr>
          <a:xfrm flipH="1">
            <a:off x="192116" y="3140686"/>
            <a:ext cx="5446395" cy="2608489"/>
          </a:xfrm>
          <a:custGeom>
            <a:avLst/>
            <a:gdLst>
              <a:gd name="connsiteX0" fmla="*/ 287534 w 5446395"/>
              <a:gd name="connsiteY0" fmla="*/ 0 h 2608489"/>
              <a:gd name="connsiteX1" fmla="*/ 5446395 w 5446395"/>
              <a:gd name="connsiteY1" fmla="*/ 0 h 2608489"/>
              <a:gd name="connsiteX2" fmla="*/ 5446395 w 5446395"/>
              <a:gd name="connsiteY2" fmla="*/ 2608489 h 2608489"/>
              <a:gd name="connsiteX3" fmla="*/ 287534 w 5446395"/>
              <a:gd name="connsiteY3" fmla="*/ 2608489 h 2608489"/>
              <a:gd name="connsiteX4" fmla="*/ 0 w 5446395"/>
              <a:gd name="connsiteY4" fmla="*/ 2320955 h 2608489"/>
              <a:gd name="connsiteX5" fmla="*/ 0 w 5446395"/>
              <a:gd name="connsiteY5" fmla="*/ 287534 h 2608489"/>
              <a:gd name="connsiteX6" fmla="*/ 287534 w 5446395"/>
              <a:gd name="connsiteY6" fmla="*/ 0 h 2608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6395" h="2608489">
                <a:moveTo>
                  <a:pt x="287534" y="0"/>
                </a:moveTo>
                <a:lnTo>
                  <a:pt x="5446395" y="0"/>
                </a:lnTo>
                <a:lnTo>
                  <a:pt x="5446395" y="2608489"/>
                </a:lnTo>
                <a:lnTo>
                  <a:pt x="287534" y="2608489"/>
                </a:lnTo>
                <a:cubicBezTo>
                  <a:pt x="128734" y="2608489"/>
                  <a:pt x="0" y="2479756"/>
                  <a:pt x="0" y="2320955"/>
                </a:cubicBezTo>
                <a:lnTo>
                  <a:pt x="0" y="287534"/>
                </a:lnTo>
                <a:cubicBezTo>
                  <a:pt x="0" y="128733"/>
                  <a:pt x="128734" y="0"/>
                  <a:pt x="287534" y="0"/>
                </a:cubicBezTo>
                <a:close/>
              </a:path>
            </a:pathLst>
          </a:custGeom>
        </p:spPr>
      </p:sp>
    </p:spTree>
    <p:extLst>
      <p:ext uri="{BB962C8B-B14F-4D97-AF65-F5344CB8AC3E}">
        <p14:creationId xmlns:p14="http://schemas.microsoft.com/office/powerpoint/2010/main" val="2374286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
        <p:nvSpPr>
          <p:cNvPr id="8" name="Picture Placeholder 45">
            <a:extLst>
              <a:ext uri="{FF2B5EF4-FFF2-40B4-BE49-F238E27FC236}">
                <a16:creationId xmlns:a16="http://schemas.microsoft.com/office/drawing/2014/main" id="{5CD14B3C-0912-D7BD-8391-72E0495583A0}"/>
              </a:ext>
            </a:extLst>
          </p:cNvPr>
          <p:cNvSpPr>
            <a:spLocks noGrp="1"/>
          </p:cNvSpPr>
          <p:nvPr>
            <p:ph type="pic" sz="quarter" idx="13"/>
          </p:nvPr>
        </p:nvSpPr>
        <p:spPr>
          <a:xfrm>
            <a:off x="7235359" y="313508"/>
            <a:ext cx="4823638" cy="6187043"/>
          </a:xfrm>
          <a:custGeom>
            <a:avLst/>
            <a:gdLst>
              <a:gd name="connsiteX0" fmla="*/ 0 w 5040312"/>
              <a:gd name="connsiteY0" fmla="*/ 0 h 6858000"/>
              <a:gd name="connsiteX1" fmla="*/ 5040312 w 5040312"/>
              <a:gd name="connsiteY1" fmla="*/ 0 h 6858000"/>
              <a:gd name="connsiteX2" fmla="*/ 5040312 w 5040312"/>
              <a:gd name="connsiteY2" fmla="*/ 6858000 h 6858000"/>
              <a:gd name="connsiteX3" fmla="*/ 0 w 504031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040312" h="6858000">
                <a:moveTo>
                  <a:pt x="0" y="0"/>
                </a:moveTo>
                <a:lnTo>
                  <a:pt x="5040312" y="0"/>
                </a:lnTo>
                <a:lnTo>
                  <a:pt x="5040312" y="6858000"/>
                </a:lnTo>
                <a:lnTo>
                  <a:pt x="0" y="6858000"/>
                </a:lnTo>
                <a:close/>
              </a:path>
            </a:pathLst>
          </a:custGeom>
        </p:spPr>
      </p:sp>
    </p:spTree>
    <p:extLst>
      <p:ext uri="{BB962C8B-B14F-4D97-AF65-F5344CB8AC3E}">
        <p14:creationId xmlns:p14="http://schemas.microsoft.com/office/powerpoint/2010/main" val="5788107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79913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208C1C-562A-E9CC-6B58-1B552132E052}"/>
              </a:ext>
            </a:extLst>
          </p:cNvPr>
          <p:cNvSpPr/>
          <p:nvPr userDrawn="1"/>
        </p:nvSpPr>
        <p:spPr>
          <a:xfrm>
            <a:off x="0" y="1671781"/>
            <a:ext cx="12192000" cy="2496589"/>
          </a:xfrm>
          <a:prstGeom prst="rect">
            <a:avLst/>
          </a:prstGeom>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2" name="Oval 1">
            <a:extLst>
              <a:ext uri="{FF2B5EF4-FFF2-40B4-BE49-F238E27FC236}">
                <a16:creationId xmlns:a16="http://schemas.microsoft.com/office/drawing/2014/main" id="{F85A2317-1DFC-FE0D-8A17-F6E36AB405D4}"/>
              </a:ext>
            </a:extLst>
          </p:cNvPr>
          <p:cNvSpPr/>
          <p:nvPr userDrawn="1"/>
        </p:nvSpPr>
        <p:spPr>
          <a:xfrm>
            <a:off x="7536872" y="929638"/>
            <a:ext cx="3980873" cy="3980873"/>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3" name="Oval 2">
            <a:extLst>
              <a:ext uri="{FF2B5EF4-FFF2-40B4-BE49-F238E27FC236}">
                <a16:creationId xmlns:a16="http://schemas.microsoft.com/office/drawing/2014/main" id="{B2C08577-0CD6-02DD-9B1D-584C13FA67F0}"/>
              </a:ext>
            </a:extLst>
          </p:cNvPr>
          <p:cNvSpPr/>
          <p:nvPr userDrawn="1"/>
        </p:nvSpPr>
        <p:spPr>
          <a:xfrm>
            <a:off x="7906325" y="1299091"/>
            <a:ext cx="3241966" cy="3241966"/>
          </a:xfrm>
          <a:prstGeom prst="ellipse">
            <a:avLst/>
          </a:prstGeom>
          <a:ln w="57150">
            <a:solidFill>
              <a:schemeClr val="bg1"/>
            </a:solid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266290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208C1C-562A-E9CC-6B58-1B552132E052}"/>
              </a:ext>
            </a:extLst>
          </p:cNvPr>
          <p:cNvSpPr/>
          <p:nvPr userDrawn="1"/>
        </p:nvSpPr>
        <p:spPr>
          <a:xfrm>
            <a:off x="0" y="1671781"/>
            <a:ext cx="12192000" cy="2496589"/>
          </a:xfrm>
          <a:prstGeom prst="rect">
            <a:avLst/>
          </a:prstGeom>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0849023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34A4020-7830-266F-0A3E-F1FEA484C2A5}"/>
              </a:ext>
            </a:extLst>
          </p:cNvPr>
          <p:cNvSpPr/>
          <p:nvPr userDrawn="1"/>
        </p:nvSpPr>
        <p:spPr>
          <a:xfrm>
            <a:off x="2987766" y="0"/>
            <a:ext cx="6216469" cy="4297680"/>
          </a:xfrm>
          <a:prstGeom prst="rect">
            <a:avLst/>
          </a:pr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F9208C1C-562A-E9CC-6B58-1B552132E052}"/>
              </a:ext>
            </a:extLst>
          </p:cNvPr>
          <p:cNvSpPr/>
          <p:nvPr userDrawn="1"/>
        </p:nvSpPr>
        <p:spPr>
          <a:xfrm>
            <a:off x="3472873" y="0"/>
            <a:ext cx="5246255" cy="4297680"/>
          </a:xfrm>
          <a:prstGeom prst="rect">
            <a:avLst/>
          </a:pr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10" name="Rectangle: Rounded Corners 9">
            <a:extLst>
              <a:ext uri="{FF2B5EF4-FFF2-40B4-BE49-F238E27FC236}">
                <a16:creationId xmlns:a16="http://schemas.microsoft.com/office/drawing/2014/main" id="{D2529D6B-88F4-44D1-F535-E7EFD31AB0B7}"/>
              </a:ext>
            </a:extLst>
          </p:cNvPr>
          <p:cNvSpPr/>
          <p:nvPr userDrawn="1"/>
        </p:nvSpPr>
        <p:spPr>
          <a:xfrm>
            <a:off x="572655" y="1541417"/>
            <a:ext cx="10926618" cy="3519582"/>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Tree>
    <p:extLst>
      <p:ext uri="{BB962C8B-B14F-4D97-AF65-F5344CB8AC3E}">
        <p14:creationId xmlns:p14="http://schemas.microsoft.com/office/powerpoint/2010/main" val="618597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14652550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Tree>
    <p:extLst>
      <p:ext uri="{BB962C8B-B14F-4D97-AF65-F5344CB8AC3E}">
        <p14:creationId xmlns:p14="http://schemas.microsoft.com/office/powerpoint/2010/main" val="1721448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
        <p:nvSpPr>
          <p:cNvPr id="13" name="Picture Placeholder 2">
            <a:extLst>
              <a:ext uri="{FF2B5EF4-FFF2-40B4-BE49-F238E27FC236}">
                <a16:creationId xmlns:a16="http://schemas.microsoft.com/office/drawing/2014/main" id="{6B27EFE8-5295-9765-8106-D68BDFDF2133}"/>
              </a:ext>
            </a:extLst>
          </p:cNvPr>
          <p:cNvSpPr>
            <a:spLocks noGrp="1"/>
          </p:cNvSpPr>
          <p:nvPr>
            <p:ph type="pic" sz="quarter" idx="14"/>
          </p:nvPr>
        </p:nvSpPr>
        <p:spPr>
          <a:xfrm>
            <a:off x="2131808" y="2194560"/>
            <a:ext cx="1060998" cy="1060996"/>
          </a:xfrm>
          <a:prstGeom prst="ellipse">
            <a:avLst/>
          </a:prstGeom>
        </p:spPr>
      </p:sp>
      <p:sp>
        <p:nvSpPr>
          <p:cNvPr id="14" name="Picture Placeholder 4">
            <a:extLst>
              <a:ext uri="{FF2B5EF4-FFF2-40B4-BE49-F238E27FC236}">
                <a16:creationId xmlns:a16="http://schemas.microsoft.com/office/drawing/2014/main" id="{9BE4A0F6-CD5B-4792-69C8-01397D3E5A1B}"/>
              </a:ext>
            </a:extLst>
          </p:cNvPr>
          <p:cNvSpPr>
            <a:spLocks noGrp="1"/>
          </p:cNvSpPr>
          <p:nvPr>
            <p:ph type="pic" sz="quarter" idx="15"/>
          </p:nvPr>
        </p:nvSpPr>
        <p:spPr>
          <a:xfrm>
            <a:off x="4417808" y="2194560"/>
            <a:ext cx="1060998" cy="1060996"/>
          </a:xfrm>
          <a:prstGeom prst="ellipse">
            <a:avLst/>
          </a:prstGeom>
        </p:spPr>
      </p:sp>
      <p:sp>
        <p:nvSpPr>
          <p:cNvPr id="15" name="Picture Placeholder 6">
            <a:extLst>
              <a:ext uri="{FF2B5EF4-FFF2-40B4-BE49-F238E27FC236}">
                <a16:creationId xmlns:a16="http://schemas.microsoft.com/office/drawing/2014/main" id="{3D1C465F-E423-509F-08F3-ABD977304C6D}"/>
              </a:ext>
            </a:extLst>
          </p:cNvPr>
          <p:cNvSpPr>
            <a:spLocks noGrp="1"/>
          </p:cNvSpPr>
          <p:nvPr>
            <p:ph type="pic" sz="quarter" idx="16"/>
          </p:nvPr>
        </p:nvSpPr>
        <p:spPr>
          <a:xfrm>
            <a:off x="6700552" y="2194560"/>
            <a:ext cx="1060998" cy="1060996"/>
          </a:xfrm>
          <a:prstGeom prst="ellipse">
            <a:avLst/>
          </a:prstGeom>
        </p:spPr>
      </p:sp>
      <p:sp>
        <p:nvSpPr>
          <p:cNvPr id="16" name="Picture Placeholder 10">
            <a:extLst>
              <a:ext uri="{FF2B5EF4-FFF2-40B4-BE49-F238E27FC236}">
                <a16:creationId xmlns:a16="http://schemas.microsoft.com/office/drawing/2014/main" id="{675F8FA5-A0A7-9886-612E-786AF75CC500}"/>
              </a:ext>
            </a:extLst>
          </p:cNvPr>
          <p:cNvSpPr>
            <a:spLocks noGrp="1"/>
          </p:cNvSpPr>
          <p:nvPr>
            <p:ph type="pic" sz="quarter" idx="17"/>
          </p:nvPr>
        </p:nvSpPr>
        <p:spPr>
          <a:xfrm>
            <a:off x="8983296" y="2194560"/>
            <a:ext cx="1060998" cy="1060996"/>
          </a:xfrm>
          <a:prstGeom prst="ellipse">
            <a:avLst/>
          </a:prstGeom>
        </p:spPr>
      </p:sp>
    </p:spTree>
    <p:extLst>
      <p:ext uri="{BB962C8B-B14F-4D97-AF65-F5344CB8AC3E}">
        <p14:creationId xmlns:p14="http://schemas.microsoft.com/office/powerpoint/2010/main" val="3675010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
        <p:nvSpPr>
          <p:cNvPr id="10" name="Picture Placeholder 9">
            <a:extLst>
              <a:ext uri="{FF2B5EF4-FFF2-40B4-BE49-F238E27FC236}">
                <a16:creationId xmlns:a16="http://schemas.microsoft.com/office/drawing/2014/main" id="{74DB28E8-7048-66AE-31C4-A3E0C24BE7F1}"/>
              </a:ext>
            </a:extLst>
          </p:cNvPr>
          <p:cNvSpPr>
            <a:spLocks noGrp="1"/>
          </p:cNvSpPr>
          <p:nvPr>
            <p:ph type="pic" sz="quarter" idx="11"/>
          </p:nvPr>
        </p:nvSpPr>
        <p:spPr>
          <a:xfrm>
            <a:off x="520302" y="1491070"/>
            <a:ext cx="3543699" cy="2766894"/>
          </a:xfrm>
          <a:prstGeom prst="roundRect">
            <a:avLst>
              <a:gd name="adj" fmla="val 12917"/>
            </a:avLst>
          </a:prstGeom>
        </p:spPr>
        <p:txBody>
          <a:bodyPr/>
          <a:lstStyle/>
          <a:p>
            <a:endParaRPr lang="fa-IR"/>
          </a:p>
        </p:txBody>
      </p:sp>
      <p:sp>
        <p:nvSpPr>
          <p:cNvPr id="12" name="Picture Placeholder 9">
            <a:extLst>
              <a:ext uri="{FF2B5EF4-FFF2-40B4-BE49-F238E27FC236}">
                <a16:creationId xmlns:a16="http://schemas.microsoft.com/office/drawing/2014/main" id="{03BF0A1A-ABD2-0DD9-01C9-CEB9BC4FE53D}"/>
              </a:ext>
            </a:extLst>
          </p:cNvPr>
          <p:cNvSpPr>
            <a:spLocks noGrp="1"/>
          </p:cNvSpPr>
          <p:nvPr>
            <p:ph type="pic" sz="quarter" idx="12"/>
          </p:nvPr>
        </p:nvSpPr>
        <p:spPr>
          <a:xfrm>
            <a:off x="4372642" y="1491070"/>
            <a:ext cx="3543699" cy="2766894"/>
          </a:xfrm>
          <a:prstGeom prst="roundRect">
            <a:avLst>
              <a:gd name="adj" fmla="val 12917"/>
            </a:avLst>
          </a:prstGeom>
        </p:spPr>
        <p:txBody>
          <a:bodyPr/>
          <a:lstStyle/>
          <a:p>
            <a:endParaRPr lang="fa-IR"/>
          </a:p>
        </p:txBody>
      </p:sp>
      <p:sp>
        <p:nvSpPr>
          <p:cNvPr id="13" name="Picture Placeholder 9">
            <a:extLst>
              <a:ext uri="{FF2B5EF4-FFF2-40B4-BE49-F238E27FC236}">
                <a16:creationId xmlns:a16="http://schemas.microsoft.com/office/drawing/2014/main" id="{C46F8DE0-8AFE-6B9E-7E16-756360FC1FC6}"/>
              </a:ext>
            </a:extLst>
          </p:cNvPr>
          <p:cNvSpPr>
            <a:spLocks noGrp="1"/>
          </p:cNvSpPr>
          <p:nvPr>
            <p:ph type="pic" sz="quarter" idx="13"/>
          </p:nvPr>
        </p:nvSpPr>
        <p:spPr>
          <a:xfrm>
            <a:off x="8224982" y="1491070"/>
            <a:ext cx="3543699" cy="2766894"/>
          </a:xfrm>
          <a:prstGeom prst="roundRect">
            <a:avLst>
              <a:gd name="adj" fmla="val 12917"/>
            </a:avLst>
          </a:prstGeom>
        </p:spPr>
        <p:txBody>
          <a:bodyPr/>
          <a:lstStyle/>
          <a:p>
            <a:endParaRPr lang="fa-IR"/>
          </a:p>
        </p:txBody>
      </p:sp>
    </p:spTree>
    <p:extLst>
      <p:ext uri="{BB962C8B-B14F-4D97-AF65-F5344CB8AC3E}">
        <p14:creationId xmlns:p14="http://schemas.microsoft.com/office/powerpoint/2010/main" val="42147045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
        <p:nvSpPr>
          <p:cNvPr id="13" name="Picture Placeholder 9">
            <a:extLst>
              <a:ext uri="{FF2B5EF4-FFF2-40B4-BE49-F238E27FC236}">
                <a16:creationId xmlns:a16="http://schemas.microsoft.com/office/drawing/2014/main" id="{C46F8DE0-8AFE-6B9E-7E16-756360FC1FC6}"/>
              </a:ext>
            </a:extLst>
          </p:cNvPr>
          <p:cNvSpPr>
            <a:spLocks noGrp="1"/>
          </p:cNvSpPr>
          <p:nvPr>
            <p:ph type="pic" sz="quarter" idx="13"/>
          </p:nvPr>
        </p:nvSpPr>
        <p:spPr>
          <a:xfrm>
            <a:off x="6248402" y="1491070"/>
            <a:ext cx="5575699" cy="2766894"/>
          </a:xfrm>
          <a:prstGeom prst="roundRect">
            <a:avLst>
              <a:gd name="adj" fmla="val 12917"/>
            </a:avLst>
          </a:prstGeom>
        </p:spPr>
        <p:txBody>
          <a:bodyPr/>
          <a:lstStyle/>
          <a:p>
            <a:endParaRPr lang="fa-IR"/>
          </a:p>
        </p:txBody>
      </p:sp>
      <p:sp>
        <p:nvSpPr>
          <p:cNvPr id="8" name="Picture Placeholder 9">
            <a:extLst>
              <a:ext uri="{FF2B5EF4-FFF2-40B4-BE49-F238E27FC236}">
                <a16:creationId xmlns:a16="http://schemas.microsoft.com/office/drawing/2014/main" id="{C016C3C0-057B-545F-6752-33A6AAA494F6}"/>
              </a:ext>
            </a:extLst>
          </p:cNvPr>
          <p:cNvSpPr>
            <a:spLocks noGrp="1"/>
          </p:cNvSpPr>
          <p:nvPr>
            <p:ph type="pic" sz="quarter" idx="14"/>
          </p:nvPr>
        </p:nvSpPr>
        <p:spPr>
          <a:xfrm>
            <a:off x="455502" y="1491070"/>
            <a:ext cx="5575699" cy="2766894"/>
          </a:xfrm>
          <a:prstGeom prst="roundRect">
            <a:avLst>
              <a:gd name="adj" fmla="val 12917"/>
            </a:avLst>
          </a:prstGeom>
        </p:spPr>
        <p:txBody>
          <a:bodyPr/>
          <a:lstStyle/>
          <a:p>
            <a:endParaRPr lang="fa-IR"/>
          </a:p>
        </p:txBody>
      </p:sp>
    </p:spTree>
    <p:extLst>
      <p:ext uri="{BB962C8B-B14F-4D97-AF65-F5344CB8AC3E}">
        <p14:creationId xmlns:p14="http://schemas.microsoft.com/office/powerpoint/2010/main" val="964129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
        <p:nvSpPr>
          <p:cNvPr id="8" name="Picture Placeholder 46">
            <a:extLst>
              <a:ext uri="{FF2B5EF4-FFF2-40B4-BE49-F238E27FC236}">
                <a16:creationId xmlns:a16="http://schemas.microsoft.com/office/drawing/2014/main" id="{77F8EBC9-E928-B4B7-26A1-E6257F5CC1B2}"/>
              </a:ext>
            </a:extLst>
          </p:cNvPr>
          <p:cNvSpPr>
            <a:spLocks noGrp="1"/>
          </p:cNvSpPr>
          <p:nvPr>
            <p:ph type="pic" sz="quarter" idx="13"/>
          </p:nvPr>
        </p:nvSpPr>
        <p:spPr>
          <a:xfrm>
            <a:off x="6658320" y="728663"/>
            <a:ext cx="5400675" cy="2519362"/>
          </a:xfrm>
          <a:custGeom>
            <a:avLst/>
            <a:gdLst>
              <a:gd name="connsiteX0" fmla="*/ 1293179 w 5400675"/>
              <a:gd name="connsiteY0" fmla="*/ 0 h 2519362"/>
              <a:gd name="connsiteX1" fmla="*/ 5358805 w 5400675"/>
              <a:gd name="connsiteY1" fmla="*/ 0 h 2519362"/>
              <a:gd name="connsiteX2" fmla="*/ 5400675 w 5400675"/>
              <a:gd name="connsiteY2" fmla="*/ 2060 h 2519362"/>
              <a:gd name="connsiteX3" fmla="*/ 5400675 w 5400675"/>
              <a:gd name="connsiteY3" fmla="*/ 2517303 h 2519362"/>
              <a:gd name="connsiteX4" fmla="*/ 5358803 w 5400675"/>
              <a:gd name="connsiteY4" fmla="*/ 2519362 h 2519362"/>
              <a:gd name="connsiteX5" fmla="*/ 1293179 w 5400675"/>
              <a:gd name="connsiteY5" fmla="*/ 2519361 h 2519362"/>
              <a:gd name="connsiteX6" fmla="*/ 26273 w 5400675"/>
              <a:gd name="connsiteY6" fmla="*/ 1513550 h 2519362"/>
              <a:gd name="connsiteX7" fmla="*/ 0 w 5400675"/>
              <a:gd name="connsiteY7" fmla="*/ 1259681 h 2519362"/>
              <a:gd name="connsiteX8" fmla="*/ 26273 w 5400675"/>
              <a:gd name="connsiteY8" fmla="*/ 1005812 h 2519362"/>
              <a:gd name="connsiteX9" fmla="*/ 1293179 w 5400675"/>
              <a:gd name="connsiteY9" fmla="*/ 0 h 251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00675" h="2519362">
                <a:moveTo>
                  <a:pt x="1293179" y="0"/>
                </a:moveTo>
                <a:lnTo>
                  <a:pt x="5358805" y="0"/>
                </a:lnTo>
                <a:lnTo>
                  <a:pt x="5400675" y="2060"/>
                </a:lnTo>
                <a:lnTo>
                  <a:pt x="5400675" y="2517303"/>
                </a:lnTo>
                <a:lnTo>
                  <a:pt x="5358803" y="2519362"/>
                </a:lnTo>
                <a:lnTo>
                  <a:pt x="1293179" y="2519361"/>
                </a:lnTo>
                <a:cubicBezTo>
                  <a:pt x="668252" y="2519361"/>
                  <a:pt x="146857" y="2087566"/>
                  <a:pt x="26273" y="1513550"/>
                </a:cubicBezTo>
                <a:lnTo>
                  <a:pt x="0" y="1259681"/>
                </a:lnTo>
                <a:lnTo>
                  <a:pt x="26273" y="1005812"/>
                </a:lnTo>
                <a:cubicBezTo>
                  <a:pt x="146857" y="431796"/>
                  <a:pt x="668252" y="0"/>
                  <a:pt x="1293179" y="0"/>
                </a:cubicBezTo>
                <a:close/>
              </a:path>
            </a:pathLst>
          </a:custGeom>
        </p:spPr>
      </p:sp>
      <p:sp>
        <p:nvSpPr>
          <p:cNvPr id="9" name="Picture Placeholder 48">
            <a:extLst>
              <a:ext uri="{FF2B5EF4-FFF2-40B4-BE49-F238E27FC236}">
                <a16:creationId xmlns:a16="http://schemas.microsoft.com/office/drawing/2014/main" id="{ADE74810-60A2-28D4-0791-8F39E097B5EC}"/>
              </a:ext>
            </a:extLst>
          </p:cNvPr>
          <p:cNvSpPr>
            <a:spLocks noGrp="1"/>
          </p:cNvSpPr>
          <p:nvPr>
            <p:ph type="pic" sz="quarter" idx="14"/>
          </p:nvPr>
        </p:nvSpPr>
        <p:spPr>
          <a:xfrm>
            <a:off x="182880" y="3606087"/>
            <a:ext cx="5400675" cy="2519363"/>
          </a:xfrm>
          <a:custGeom>
            <a:avLst/>
            <a:gdLst>
              <a:gd name="connsiteX0" fmla="*/ 179376 w 5400675"/>
              <a:gd name="connsiteY0" fmla="*/ 0 h 2519363"/>
              <a:gd name="connsiteX1" fmla="*/ 4140678 w 5400675"/>
              <a:gd name="connsiteY1" fmla="*/ 0 h 2519363"/>
              <a:gd name="connsiteX2" fmla="*/ 5400675 w 5400675"/>
              <a:gd name="connsiteY2" fmla="*/ 1259682 h 2519363"/>
              <a:gd name="connsiteX3" fmla="*/ 5400674 w 5400675"/>
              <a:gd name="connsiteY3" fmla="*/ 1259682 h 2519363"/>
              <a:gd name="connsiteX4" fmla="*/ 4140677 w 5400675"/>
              <a:gd name="connsiteY4" fmla="*/ 2519363 h 2519363"/>
              <a:gd name="connsiteX5" fmla="*/ 179376 w 5400675"/>
              <a:gd name="connsiteY5" fmla="*/ 2519362 h 2519363"/>
              <a:gd name="connsiteX6" fmla="*/ 50549 w 5400675"/>
              <a:gd name="connsiteY6" fmla="*/ 2512859 h 2519363"/>
              <a:gd name="connsiteX7" fmla="*/ 0 w 5400675"/>
              <a:gd name="connsiteY7" fmla="*/ 2505146 h 2519363"/>
              <a:gd name="connsiteX8" fmla="*/ 0 w 5400675"/>
              <a:gd name="connsiteY8" fmla="*/ 14216 h 2519363"/>
              <a:gd name="connsiteX9" fmla="*/ 50549 w 5400675"/>
              <a:gd name="connsiteY9" fmla="*/ 6503 h 2519363"/>
              <a:gd name="connsiteX10" fmla="*/ 179376 w 5400675"/>
              <a:gd name="connsiteY10" fmla="*/ 0 h 251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675" h="2519363">
                <a:moveTo>
                  <a:pt x="179376" y="0"/>
                </a:moveTo>
                <a:lnTo>
                  <a:pt x="4140678" y="0"/>
                </a:lnTo>
                <a:cubicBezTo>
                  <a:pt x="4836555" y="0"/>
                  <a:pt x="5400675" y="563979"/>
                  <a:pt x="5400675" y="1259682"/>
                </a:cubicBezTo>
                <a:lnTo>
                  <a:pt x="5400674" y="1259682"/>
                </a:lnTo>
                <a:cubicBezTo>
                  <a:pt x="5400674" y="1955384"/>
                  <a:pt x="4836554" y="2519363"/>
                  <a:pt x="4140677" y="2519363"/>
                </a:cubicBezTo>
                <a:lnTo>
                  <a:pt x="179376" y="2519362"/>
                </a:lnTo>
                <a:cubicBezTo>
                  <a:pt x="135884" y="2519362"/>
                  <a:pt x="92906" y="2517160"/>
                  <a:pt x="50549" y="2512859"/>
                </a:cubicBezTo>
                <a:lnTo>
                  <a:pt x="0" y="2505146"/>
                </a:lnTo>
                <a:lnTo>
                  <a:pt x="0" y="14216"/>
                </a:lnTo>
                <a:lnTo>
                  <a:pt x="50549" y="6503"/>
                </a:lnTo>
                <a:cubicBezTo>
                  <a:pt x="92906" y="2203"/>
                  <a:pt x="135884" y="0"/>
                  <a:pt x="179376" y="0"/>
                </a:cubicBezTo>
                <a:close/>
              </a:path>
            </a:pathLst>
          </a:custGeom>
        </p:spPr>
      </p:sp>
    </p:spTree>
    <p:extLst>
      <p:ext uri="{BB962C8B-B14F-4D97-AF65-F5344CB8AC3E}">
        <p14:creationId xmlns:p14="http://schemas.microsoft.com/office/powerpoint/2010/main" val="2119038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9A29D1ED-A6EF-5B4E-F841-ACF7FE99345B}"/>
              </a:ext>
            </a:extLst>
          </p:cNvPr>
          <p:cNvSpPr/>
          <p:nvPr userDrawn="1"/>
        </p:nvSpPr>
        <p:spPr>
          <a:xfrm>
            <a:off x="6765855" y="-10633"/>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3">
            <a:schemeClr val="lt1"/>
          </a:lnRef>
          <a:fillRef idx="1">
            <a:schemeClr val="accent2"/>
          </a:fillRef>
          <a:effectRef idx="1">
            <a:schemeClr val="accent2"/>
          </a:effectRef>
          <a:fontRef idx="minor">
            <a:schemeClr val="lt1"/>
          </a:fontRef>
        </p:style>
        <p:txBody>
          <a:bodyPr rtlCol="1" anchor="ctr"/>
          <a:lstStyle/>
          <a:p>
            <a:pPr algn="ctr"/>
            <a:endParaRPr lang="fa-IR"/>
          </a:p>
        </p:txBody>
      </p:sp>
      <p:sp>
        <p:nvSpPr>
          <p:cNvPr id="3" name="Rectangle 3">
            <a:extLst>
              <a:ext uri="{FF2B5EF4-FFF2-40B4-BE49-F238E27FC236}">
                <a16:creationId xmlns:a16="http://schemas.microsoft.com/office/drawing/2014/main" id="{D416F173-30CD-457B-9B1B-7F3B677B99F9}"/>
              </a:ext>
            </a:extLst>
          </p:cNvPr>
          <p:cNvSpPr/>
          <p:nvPr userDrawn="1"/>
        </p:nvSpPr>
        <p:spPr>
          <a:xfrm>
            <a:off x="7368362" y="0"/>
            <a:ext cx="4823638" cy="6868633"/>
          </a:xfrm>
          <a:custGeom>
            <a:avLst/>
            <a:gdLst>
              <a:gd name="connsiteX0" fmla="*/ 0 w 3143693"/>
              <a:gd name="connsiteY0" fmla="*/ 0 h 6858000"/>
              <a:gd name="connsiteX1" fmla="*/ 3143693 w 3143693"/>
              <a:gd name="connsiteY1" fmla="*/ 0 h 6858000"/>
              <a:gd name="connsiteX2" fmla="*/ 3143693 w 3143693"/>
              <a:gd name="connsiteY2" fmla="*/ 6858000 h 6858000"/>
              <a:gd name="connsiteX3" fmla="*/ 0 w 3143693"/>
              <a:gd name="connsiteY3" fmla="*/ 6858000 h 6858000"/>
              <a:gd name="connsiteX4" fmla="*/ 0 w 3143693"/>
              <a:gd name="connsiteY4" fmla="*/ 0 h 6858000"/>
              <a:gd name="connsiteX0" fmla="*/ 1679945 w 4823638"/>
              <a:gd name="connsiteY0" fmla="*/ 0 h 6868633"/>
              <a:gd name="connsiteX1" fmla="*/ 4823638 w 4823638"/>
              <a:gd name="connsiteY1" fmla="*/ 0 h 6868633"/>
              <a:gd name="connsiteX2" fmla="*/ 4823638 w 4823638"/>
              <a:gd name="connsiteY2" fmla="*/ 6858000 h 6868633"/>
              <a:gd name="connsiteX3" fmla="*/ 0 w 4823638"/>
              <a:gd name="connsiteY3" fmla="*/ 6868633 h 6868633"/>
              <a:gd name="connsiteX4" fmla="*/ 1679945 w 4823638"/>
              <a:gd name="connsiteY4" fmla="*/ 0 h 6868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3638" h="6868633">
                <a:moveTo>
                  <a:pt x="1679945" y="0"/>
                </a:moveTo>
                <a:lnTo>
                  <a:pt x="4823638" y="0"/>
                </a:lnTo>
                <a:lnTo>
                  <a:pt x="4823638" y="6858000"/>
                </a:lnTo>
                <a:lnTo>
                  <a:pt x="0" y="6868633"/>
                </a:lnTo>
                <a:lnTo>
                  <a:pt x="1679945" y="0"/>
                </a:lnTo>
                <a:close/>
              </a:path>
            </a:pathLst>
          </a:custGeom>
          <a:ln>
            <a:noFill/>
          </a:ln>
        </p:spPr>
        <p:style>
          <a:lnRef idx="0">
            <a:schemeClr val="accent1"/>
          </a:lnRef>
          <a:fillRef idx="3">
            <a:schemeClr val="accent1"/>
          </a:fillRef>
          <a:effectRef idx="3">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918477E7-F2C4-7C7A-BE51-A89B9D203A4E}"/>
              </a:ext>
            </a:extLst>
          </p:cNvPr>
          <p:cNvSpPr/>
          <p:nvPr userDrawn="1"/>
        </p:nvSpPr>
        <p:spPr>
          <a:xfrm>
            <a:off x="182880" y="313509"/>
            <a:ext cx="11876115" cy="6187043"/>
          </a:xfrm>
          <a:prstGeom prst="roundRect">
            <a:avLst>
              <a:gd name="adj" fmla="val 5327"/>
            </a:avLst>
          </a:prstGeom>
          <a:ln>
            <a:prstDash val="dash"/>
          </a:ln>
        </p:spPr>
        <p:style>
          <a:lnRef idx="2">
            <a:schemeClr val="accent1"/>
          </a:lnRef>
          <a:fillRef idx="1">
            <a:schemeClr val="lt1"/>
          </a:fillRef>
          <a:effectRef idx="0">
            <a:schemeClr val="accent1"/>
          </a:effectRef>
          <a:fontRef idx="minor">
            <a:schemeClr val="dk1"/>
          </a:fontRef>
        </p:style>
        <p:txBody>
          <a:bodyPr rtlCol="1" anchor="ctr"/>
          <a:lstStyle/>
          <a:p>
            <a:pPr algn="ctr"/>
            <a:endParaRPr lang="fa-IR"/>
          </a:p>
        </p:txBody>
      </p:sp>
      <p:sp>
        <p:nvSpPr>
          <p:cNvPr id="5" name="Rectangle: Rounded Corners 15">
            <a:extLst>
              <a:ext uri="{FF2B5EF4-FFF2-40B4-BE49-F238E27FC236}">
                <a16:creationId xmlns:a16="http://schemas.microsoft.com/office/drawing/2014/main" id="{82E17A37-D795-CBA5-C849-52E739E7130F}"/>
              </a:ext>
            </a:extLst>
          </p:cNvPr>
          <p:cNvSpPr/>
          <p:nvPr userDrawn="1"/>
        </p:nvSpPr>
        <p:spPr>
          <a:xfrm>
            <a:off x="620570" y="6185031"/>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15">
            <a:extLst>
              <a:ext uri="{FF2B5EF4-FFF2-40B4-BE49-F238E27FC236}">
                <a16:creationId xmlns:a16="http://schemas.microsoft.com/office/drawing/2014/main" id="{E8A696F4-0C84-F1C4-7A6E-B1B1A1BA58CD}"/>
              </a:ext>
            </a:extLst>
          </p:cNvPr>
          <p:cNvSpPr/>
          <p:nvPr userDrawn="1"/>
        </p:nvSpPr>
        <p:spPr>
          <a:xfrm>
            <a:off x="548011" y="6190013"/>
            <a:ext cx="712390" cy="577077"/>
          </a:xfrm>
          <a:custGeom>
            <a:avLst/>
            <a:gdLst>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627611 w 627611"/>
              <a:gd name="connsiteY5" fmla="*/ 577077 h 577077"/>
              <a:gd name="connsiteX6" fmla="*/ 0 w 627611"/>
              <a:gd name="connsiteY6" fmla="*/ 577077 h 577077"/>
              <a:gd name="connsiteX7" fmla="*/ 0 w 627611"/>
              <a:gd name="connsiteY7" fmla="*/ 577077 h 577077"/>
              <a:gd name="connsiteX8" fmla="*/ 0 w 627611"/>
              <a:gd name="connsiteY8" fmla="*/ 0 h 577077"/>
              <a:gd name="connsiteX0" fmla="*/ 0 w 627611"/>
              <a:gd name="connsiteY0" fmla="*/ 0 h 577077"/>
              <a:gd name="connsiteX1" fmla="*/ 0 w 627611"/>
              <a:gd name="connsiteY1" fmla="*/ 0 h 577077"/>
              <a:gd name="connsiteX2" fmla="*/ 627611 w 627611"/>
              <a:gd name="connsiteY2" fmla="*/ 0 h 577077"/>
              <a:gd name="connsiteX3" fmla="*/ 627611 w 627611"/>
              <a:gd name="connsiteY3" fmla="*/ 0 h 577077"/>
              <a:gd name="connsiteX4" fmla="*/ 627611 w 627611"/>
              <a:gd name="connsiteY4" fmla="*/ 577077 h 577077"/>
              <a:gd name="connsiteX5" fmla="*/ 0 w 627611"/>
              <a:gd name="connsiteY5" fmla="*/ 577077 h 577077"/>
              <a:gd name="connsiteX6" fmla="*/ 0 w 627611"/>
              <a:gd name="connsiteY6" fmla="*/ 577077 h 577077"/>
              <a:gd name="connsiteX7" fmla="*/ 0 w 627611"/>
              <a:gd name="connsiteY7" fmla="*/ 0 h 577077"/>
              <a:gd name="connsiteX0" fmla="*/ 0 w 712390"/>
              <a:gd name="connsiteY0" fmla="*/ 0 h 577077"/>
              <a:gd name="connsiteX1" fmla="*/ 0 w 712390"/>
              <a:gd name="connsiteY1" fmla="*/ 0 h 577077"/>
              <a:gd name="connsiteX2" fmla="*/ 627611 w 712390"/>
              <a:gd name="connsiteY2" fmla="*/ 0 h 577077"/>
              <a:gd name="connsiteX3" fmla="*/ 627611 w 712390"/>
              <a:gd name="connsiteY3" fmla="*/ 0 h 577077"/>
              <a:gd name="connsiteX4" fmla="*/ 712390 w 712390"/>
              <a:gd name="connsiteY4" fmla="*/ 577077 h 577077"/>
              <a:gd name="connsiteX5" fmla="*/ 0 w 712390"/>
              <a:gd name="connsiteY5" fmla="*/ 577077 h 577077"/>
              <a:gd name="connsiteX6" fmla="*/ 0 w 712390"/>
              <a:gd name="connsiteY6" fmla="*/ 577077 h 577077"/>
              <a:gd name="connsiteX7" fmla="*/ 0 w 712390"/>
              <a:gd name="connsiteY7" fmla="*/ 0 h 57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390" h="577077">
                <a:moveTo>
                  <a:pt x="0" y="0"/>
                </a:moveTo>
                <a:lnTo>
                  <a:pt x="0" y="0"/>
                </a:lnTo>
                <a:lnTo>
                  <a:pt x="627611" y="0"/>
                </a:lnTo>
                <a:lnTo>
                  <a:pt x="627611" y="0"/>
                </a:lnTo>
                <a:lnTo>
                  <a:pt x="712390" y="577077"/>
                </a:lnTo>
                <a:lnTo>
                  <a:pt x="0" y="577077"/>
                </a:lnTo>
                <a:lnTo>
                  <a:pt x="0" y="57707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Slide Number Placeholder 2">
            <a:extLst>
              <a:ext uri="{FF2B5EF4-FFF2-40B4-BE49-F238E27FC236}">
                <a16:creationId xmlns:a16="http://schemas.microsoft.com/office/drawing/2014/main" id="{0BC59400-C844-2B6B-9DEB-D4B496779491}"/>
              </a:ext>
            </a:extLst>
          </p:cNvPr>
          <p:cNvSpPr>
            <a:spLocks noGrp="1"/>
          </p:cNvSpPr>
          <p:nvPr>
            <p:ph type="sldNum" sz="quarter" idx="10"/>
          </p:nvPr>
        </p:nvSpPr>
        <p:spPr>
          <a:xfrm>
            <a:off x="548010" y="6309174"/>
            <a:ext cx="712389" cy="365125"/>
          </a:xfrm>
        </p:spPr>
        <p:txBody>
          <a:bodyPr/>
          <a:lstStyle>
            <a:lvl1pPr algn="ctr" rtl="1">
              <a:defRPr sz="1600" b="0">
                <a:solidFill>
                  <a:schemeClr val="bg1"/>
                </a:solidFill>
                <a:latin typeface="B Titr (Body)"/>
                <a:cs typeface="B Titr" panose="00000700000000000000" pitchFamily="2" charset="-78"/>
              </a:defRPr>
            </a:lvl1pPr>
          </a:lstStyle>
          <a:p>
            <a:fld id="{A8043012-B8B5-47A7-9927-94221BE445D6}" type="slidenum">
              <a:rPr lang="en-US" smtClean="0"/>
              <a:pPr/>
              <a:t>‹#›</a:t>
            </a:fld>
            <a:endParaRPr lang="en-US" dirty="0"/>
          </a:p>
        </p:txBody>
      </p:sp>
      <p:sp>
        <p:nvSpPr>
          <p:cNvPr id="8" name="Picture Placeholder 24">
            <a:extLst>
              <a:ext uri="{FF2B5EF4-FFF2-40B4-BE49-F238E27FC236}">
                <a16:creationId xmlns:a16="http://schemas.microsoft.com/office/drawing/2014/main" id="{F2F3FBE5-D928-BACD-DE2E-98128EACAA39}"/>
              </a:ext>
            </a:extLst>
          </p:cNvPr>
          <p:cNvSpPr>
            <a:spLocks noGrp="1"/>
          </p:cNvSpPr>
          <p:nvPr>
            <p:ph type="pic" sz="quarter" idx="13"/>
          </p:nvPr>
        </p:nvSpPr>
        <p:spPr>
          <a:xfrm>
            <a:off x="3600933" y="313509"/>
            <a:ext cx="3634424" cy="6187043"/>
          </a:xfrm>
          <a:custGeom>
            <a:avLst/>
            <a:gdLst>
              <a:gd name="connsiteX0" fmla="*/ 0 w 3634424"/>
              <a:gd name="connsiteY0" fmla="*/ 0 h 6858000"/>
              <a:gd name="connsiteX1" fmla="*/ 3634424 w 3634424"/>
              <a:gd name="connsiteY1" fmla="*/ 0 h 6858000"/>
              <a:gd name="connsiteX2" fmla="*/ 3634424 w 3634424"/>
              <a:gd name="connsiteY2" fmla="*/ 6858000 h 6858000"/>
              <a:gd name="connsiteX3" fmla="*/ 0 w 363442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34424" h="6858000">
                <a:moveTo>
                  <a:pt x="0" y="0"/>
                </a:moveTo>
                <a:lnTo>
                  <a:pt x="3634424" y="0"/>
                </a:lnTo>
                <a:lnTo>
                  <a:pt x="3634424" y="6858000"/>
                </a:lnTo>
                <a:lnTo>
                  <a:pt x="0" y="6858000"/>
                </a:lnTo>
                <a:close/>
              </a:path>
            </a:pathLst>
          </a:custGeom>
        </p:spPr>
      </p:sp>
    </p:spTree>
    <p:extLst>
      <p:ext uri="{BB962C8B-B14F-4D97-AF65-F5344CB8AC3E}">
        <p14:creationId xmlns:p14="http://schemas.microsoft.com/office/powerpoint/2010/main" val="36932719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B14BD14B-C335-3355-DAE6-8302CC25EC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48AF22-309D-4D04-9BC6-DCC2BD6240DE}" type="slidenum">
              <a:rPr lang="fa-IR" smtClean="0"/>
              <a:t>‹#›</a:t>
            </a:fld>
            <a:endParaRPr lang="fa-IR"/>
          </a:p>
        </p:txBody>
      </p:sp>
    </p:spTree>
    <p:extLst>
      <p:ext uri="{BB962C8B-B14F-4D97-AF65-F5344CB8AC3E}">
        <p14:creationId xmlns:p14="http://schemas.microsoft.com/office/powerpoint/2010/main" val="3739153188"/>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0" r:id="rId3"/>
    <p:sldLayoutId id="2147483665" r:id="rId4"/>
    <p:sldLayoutId id="2147483667" r:id="rId5"/>
    <p:sldLayoutId id="2147483666" r:id="rId6"/>
    <p:sldLayoutId id="2147483668" r:id="rId7"/>
    <p:sldLayoutId id="2147483664" r:id="rId8"/>
    <p:sldLayoutId id="2147483663" r:id="rId9"/>
    <p:sldLayoutId id="2147483662" r:id="rId10"/>
    <p:sldLayoutId id="2147483661" r:id="rId11"/>
    <p:sldLayoutId id="2147483660" r:id="rId12"/>
    <p:sldLayoutId id="2147483659" r:id="rId13"/>
    <p:sldLayoutId id="2147483658" r:id="rId14"/>
    <p:sldLayoutId id="2147483657" r:id="rId15"/>
    <p:sldLayoutId id="2147483669" r:id="rId16"/>
    <p:sldLayoutId id="2147483670" r:id="rId17"/>
    <p:sldLayoutId id="2147483656" r:id="rId18"/>
    <p:sldLayoutId id="2147483655" r:id="rId19"/>
    <p:sldLayoutId id="2147483652" r:id="rId20"/>
    <p:sldLayoutId id="2147483654" r:id="rId21"/>
    <p:sldLayoutId id="2147483651"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xml"/><Relationship Id="rId5" Type="http://schemas.openxmlformats.org/officeDocument/2006/relationships/image" Target="../media/image40.pn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10.xml"/><Relationship Id="rId6" Type="http://schemas.openxmlformats.org/officeDocument/2006/relationships/image" Target="../media/image44.svg"/><Relationship Id="rId5" Type="http://schemas.openxmlformats.org/officeDocument/2006/relationships/image" Target="../media/image14.png"/><Relationship Id="rId4" Type="http://schemas.openxmlformats.org/officeDocument/2006/relationships/image" Target="../media/image43.sv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svg"/><Relationship Id="rId7" Type="http://schemas.openxmlformats.org/officeDocument/2006/relationships/image" Target="../media/image50.svg"/><Relationship Id="rId2" Type="http://schemas.openxmlformats.org/officeDocument/2006/relationships/image" Target="../media/image45.png"/><Relationship Id="rId1"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 Id="rId9" Type="http://schemas.openxmlformats.org/officeDocument/2006/relationships/image" Target="../media/image52.sv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4.png"/><Relationship Id="rId7" Type="http://schemas.openxmlformats.org/officeDocument/2006/relationships/image" Target="../media/image14.png"/><Relationship Id="rId2" Type="http://schemas.openxmlformats.org/officeDocument/2006/relationships/image" Target="../media/image53.jpg"/><Relationship Id="rId1" Type="http://schemas.openxmlformats.org/officeDocument/2006/relationships/slideLayout" Target="../slideLayouts/slideLayout11.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58.svg"/><Relationship Id="rId4" Type="http://schemas.openxmlformats.org/officeDocument/2006/relationships/image" Target="../media/image55.svg"/><Relationship Id="rId9" Type="http://schemas.openxmlformats.org/officeDocument/2006/relationships/image" Target="../media/image57.pn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59.jpeg"/><Relationship Id="rId1" Type="http://schemas.openxmlformats.org/officeDocument/2006/relationships/slideLayout" Target="../slideLayouts/slideLayout18.xml"/><Relationship Id="rId6" Type="http://schemas.openxmlformats.org/officeDocument/2006/relationships/image" Target="../media/image62.svg"/><Relationship Id="rId5" Type="http://schemas.openxmlformats.org/officeDocument/2006/relationships/image" Target="../media/image61.png"/><Relationship Id="rId4" Type="http://schemas.openxmlformats.org/officeDocument/2006/relationships/image" Target="../media/image60.sv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7.png"/><Relationship Id="rId18" Type="http://schemas.openxmlformats.org/officeDocument/2006/relationships/slide" Target="slide41.xml"/><Relationship Id="rId3" Type="http://schemas.openxmlformats.org/officeDocument/2006/relationships/slide" Target="slide4.xml"/><Relationship Id="rId7" Type="http://schemas.openxmlformats.org/officeDocument/2006/relationships/image" Target="../media/image5.png"/><Relationship Id="rId12" Type="http://schemas.openxmlformats.org/officeDocument/2006/relationships/slide" Target="slide25.xml"/><Relationship Id="rId17" Type="http://schemas.openxmlformats.org/officeDocument/2006/relationships/image" Target="../media/image9.png"/><Relationship Id="rId2" Type="http://schemas.openxmlformats.org/officeDocument/2006/relationships/image" Target="../media/image4.png"/><Relationship Id="rId16"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slide" Target="slide11.xml"/><Relationship Id="rId11" Type="http://schemas.openxmlformats.org/officeDocument/2006/relationships/image" Target="../media/image7.png"/><Relationship Id="rId5" Type="http://schemas.openxmlformats.org/officeDocument/2006/relationships/image" Target="../media/image5.png"/><Relationship Id="rId15" Type="http://schemas.openxmlformats.org/officeDocument/2006/relationships/slide" Target="slide34.xml"/><Relationship Id="rId10" Type="http://schemas.openxmlformats.org/officeDocument/2006/relationships/image" Target="../media/image6.png"/><Relationship Id="rId19"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slide" Target="slide17.xml"/><Relationship Id="rId14"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53.jpg"/><Relationship Id="rId1" Type="http://schemas.openxmlformats.org/officeDocument/2006/relationships/slideLayout" Target="../slideLayouts/slideLayout5.xml"/><Relationship Id="rId5" Type="http://schemas.openxmlformats.org/officeDocument/2006/relationships/image" Target="../media/image64.jpeg"/><Relationship Id="rId4" Type="http://schemas.openxmlformats.org/officeDocument/2006/relationships/image" Target="../media/image63.jpeg"/></Relationships>
</file>

<file path=ppt/slides/_rels/slide32.xml.rels><?xml version="1.0" encoding="UTF-8" standalone="yes"?>
<Relationships xmlns="http://schemas.openxmlformats.org/package/2006/relationships"><Relationship Id="rId8" Type="http://schemas.openxmlformats.org/officeDocument/2006/relationships/image" Target="../media/image69.svg"/><Relationship Id="rId3" Type="http://schemas.openxmlformats.org/officeDocument/2006/relationships/image" Target="../media/image66.png"/><Relationship Id="rId7" Type="http://schemas.openxmlformats.org/officeDocument/2006/relationships/image" Target="../media/image68.png"/><Relationship Id="rId2" Type="http://schemas.openxmlformats.org/officeDocument/2006/relationships/image" Target="../media/image65.jpeg"/><Relationship Id="rId1" Type="http://schemas.openxmlformats.org/officeDocument/2006/relationships/slideLayout" Target="../slideLayouts/slideLayout9.xml"/><Relationship Id="rId6" Type="http://schemas.openxmlformats.org/officeDocument/2006/relationships/image" Target="../media/image62.svg"/><Relationship Id="rId5" Type="http://schemas.openxmlformats.org/officeDocument/2006/relationships/image" Target="../media/image61.png"/><Relationship Id="rId4" Type="http://schemas.openxmlformats.org/officeDocument/2006/relationships/image" Target="../media/image67.svg"/></Relationships>
</file>

<file path=ppt/slides/_rels/slide3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15.xml"/><Relationship Id="rId5" Type="http://schemas.openxmlformats.org/officeDocument/2006/relationships/image" Target="../media/image72.jpeg"/><Relationship Id="rId4" Type="http://schemas.openxmlformats.org/officeDocument/2006/relationships/image" Target="../media/image53.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3.xml"/><Relationship Id="rId4" Type="http://schemas.openxmlformats.org/officeDocument/2006/relationships/image" Target="../media/image75.png"/></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76.png"/><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40.png"/><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7.jpeg"/><Relationship Id="rId1" Type="http://schemas.openxmlformats.org/officeDocument/2006/relationships/slideLayout" Target="../slideLayouts/slideLayout12.xml"/><Relationship Id="rId4" Type="http://schemas.openxmlformats.org/officeDocument/2006/relationships/image" Target="../media/image78.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79.jpeg"/><Relationship Id="rId1" Type="http://schemas.openxmlformats.org/officeDocument/2006/relationships/slideLayout" Target="../slideLayouts/slideLayout6.xml"/><Relationship Id="rId4" Type="http://schemas.openxmlformats.org/officeDocument/2006/relationships/image" Target="../media/image72.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53.jpg"/><Relationship Id="rId1" Type="http://schemas.openxmlformats.org/officeDocument/2006/relationships/slideLayout" Target="../slideLayouts/slideLayout17.xml"/><Relationship Id="rId5" Type="http://schemas.openxmlformats.org/officeDocument/2006/relationships/image" Target="../media/image64.jpeg"/><Relationship Id="rId4" Type="http://schemas.openxmlformats.org/officeDocument/2006/relationships/image" Target="../media/image83.jpeg"/></Relationships>
</file>

<file path=ppt/slides/_rels/slide48.xml.rels><?xml version="1.0" encoding="UTF-8" standalone="yes"?>
<Relationships xmlns="http://schemas.openxmlformats.org/package/2006/relationships"><Relationship Id="rId3" Type="http://schemas.openxmlformats.org/officeDocument/2006/relationships/image" Target="../media/image85.svg"/><Relationship Id="rId2" Type="http://schemas.openxmlformats.org/officeDocument/2006/relationships/image" Target="../media/image84.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svg"/><Relationship Id="rId2" Type="http://schemas.openxmlformats.org/officeDocument/2006/relationships/image" Target="../media/image10.jpeg"/><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3.xml"/><Relationship Id="rId5" Type="http://schemas.openxmlformats.org/officeDocument/2006/relationships/image" Target="../media/image19.sv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svg"/><Relationship Id="rId3" Type="http://schemas.openxmlformats.org/officeDocument/2006/relationships/image" Target="../media/image21.svg"/><Relationship Id="rId7" Type="http://schemas.openxmlformats.org/officeDocument/2006/relationships/image" Target="../media/image25.svg"/><Relationship Id="rId12" Type="http://schemas.openxmlformats.org/officeDocument/2006/relationships/image" Target="../media/image30.pn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11" Type="http://schemas.openxmlformats.org/officeDocument/2006/relationships/image" Target="../media/image29.svg"/><Relationship Id="rId5" Type="http://schemas.openxmlformats.org/officeDocument/2006/relationships/image" Target="../media/image23.sv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sv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13.xml"/><Relationship Id="rId4" Type="http://schemas.openxmlformats.org/officeDocument/2006/relationships/image" Target="../media/image3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AB3F9EAD-2D00-50FE-ABF5-D2B901F554E5}"/>
              </a:ext>
            </a:extLst>
          </p:cNvPr>
          <p:cNvSpPr/>
          <p:nvPr/>
        </p:nvSpPr>
        <p:spPr>
          <a:xfrm rot="1972759">
            <a:off x="7437253" y="3676080"/>
            <a:ext cx="3802064" cy="3052915"/>
          </a:xfrm>
          <a:custGeom>
            <a:avLst/>
            <a:gdLst>
              <a:gd name="connsiteX0" fmla="*/ 0 w 3802064"/>
              <a:gd name="connsiteY0" fmla="*/ 0 h 3052915"/>
              <a:gd name="connsiteX1" fmla="*/ 3802064 w 3802064"/>
              <a:gd name="connsiteY1" fmla="*/ 0 h 3052915"/>
              <a:gd name="connsiteX2" fmla="*/ 3802064 w 3802064"/>
              <a:gd name="connsiteY2" fmla="*/ 2268819 h 3052915"/>
              <a:gd name="connsiteX3" fmla="*/ 2589076 w 3802064"/>
              <a:gd name="connsiteY3" fmla="*/ 3052915 h 3052915"/>
              <a:gd name="connsiteX4" fmla="*/ 0 w 3802064"/>
              <a:gd name="connsiteY4" fmla="*/ 3052915 h 3052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064" h="3052915">
                <a:moveTo>
                  <a:pt x="0" y="0"/>
                </a:moveTo>
                <a:lnTo>
                  <a:pt x="3802064" y="0"/>
                </a:lnTo>
                <a:lnTo>
                  <a:pt x="3802064" y="2268819"/>
                </a:lnTo>
                <a:lnTo>
                  <a:pt x="2589076" y="3052915"/>
                </a:lnTo>
                <a:lnTo>
                  <a:pt x="0" y="3052915"/>
                </a:ln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wrap="square" rtlCol="1" anchor="ctr">
            <a:noAutofit/>
          </a:bodyPr>
          <a:lstStyle/>
          <a:p>
            <a:pPr algn="ctr"/>
            <a:endParaRPr lang="fa-IR"/>
          </a:p>
        </p:txBody>
      </p:sp>
      <p:pic>
        <p:nvPicPr>
          <p:cNvPr id="4" name="Picture Placeholder 3">
            <a:extLst>
              <a:ext uri="{FF2B5EF4-FFF2-40B4-BE49-F238E27FC236}">
                <a16:creationId xmlns:a16="http://schemas.microsoft.com/office/drawing/2014/main" id="{C70B1580-6608-CBA8-776B-026F1F67213F}"/>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4092" r="14610"/>
          <a:stretch/>
        </p:blipFill>
        <p:spPr>
          <a:xfrm>
            <a:off x="5867693" y="-21266"/>
            <a:ext cx="6324307" cy="6879265"/>
          </a:xfrm>
        </p:spPr>
      </p:pic>
      <p:sp>
        <p:nvSpPr>
          <p:cNvPr id="24" name="Freeform: Shape 23">
            <a:extLst>
              <a:ext uri="{FF2B5EF4-FFF2-40B4-BE49-F238E27FC236}">
                <a16:creationId xmlns:a16="http://schemas.microsoft.com/office/drawing/2014/main" id="{44571AD6-2480-5729-7959-C39F446B012A}"/>
              </a:ext>
            </a:extLst>
          </p:cNvPr>
          <p:cNvSpPr/>
          <p:nvPr/>
        </p:nvSpPr>
        <p:spPr>
          <a:xfrm rot="902967">
            <a:off x="5913119" y="481951"/>
            <a:ext cx="5945936" cy="6010669"/>
          </a:xfrm>
          <a:custGeom>
            <a:avLst/>
            <a:gdLst>
              <a:gd name="connsiteX0" fmla="*/ 0 w 5945936"/>
              <a:gd name="connsiteY0" fmla="*/ 3905727 h 6010669"/>
              <a:gd name="connsiteX1" fmla="*/ 637953 w 5945936"/>
              <a:gd name="connsiteY1" fmla="*/ 4097854 h 6010669"/>
              <a:gd name="connsiteX2" fmla="*/ 637953 w 5945936"/>
              <a:gd name="connsiteY2" fmla="*/ 4097853 h 6010669"/>
              <a:gd name="connsiteX3" fmla="*/ 5945936 w 5945936"/>
              <a:gd name="connsiteY3" fmla="*/ 5696408 h 6010669"/>
              <a:gd name="connsiteX4" fmla="*/ 4777137 w 5945936"/>
              <a:gd name="connsiteY4" fmla="*/ 6010669 h 6010669"/>
              <a:gd name="connsiteX5" fmla="*/ 637954 w 5945936"/>
              <a:gd name="connsiteY5" fmla="*/ 4764109 h 6010669"/>
              <a:gd name="connsiteX6" fmla="*/ 637954 w 5945936"/>
              <a:gd name="connsiteY6" fmla="*/ 4764110 h 6010669"/>
              <a:gd name="connsiteX7" fmla="*/ 1 w 5945936"/>
              <a:gd name="connsiteY7" fmla="*/ 4571984 h 6010669"/>
              <a:gd name="connsiteX8" fmla="*/ 637954 w 5945936"/>
              <a:gd name="connsiteY8" fmla="*/ 0 h 6010669"/>
              <a:gd name="connsiteX9" fmla="*/ 637953 w 5945936"/>
              <a:gd name="connsiteY9" fmla="*/ 4097853 h 6010669"/>
              <a:gd name="connsiteX10" fmla="*/ 0 w 5945936"/>
              <a:gd name="connsiteY10" fmla="*/ 3905727 h 6010669"/>
              <a:gd name="connsiteX11" fmla="*/ 0 w 5945936"/>
              <a:gd name="connsiteY11" fmla="*/ 171530 h 601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45936" h="6010669">
                <a:moveTo>
                  <a:pt x="0" y="3905727"/>
                </a:moveTo>
                <a:lnTo>
                  <a:pt x="637953" y="4097854"/>
                </a:lnTo>
                <a:lnTo>
                  <a:pt x="637953" y="4097853"/>
                </a:lnTo>
                <a:lnTo>
                  <a:pt x="5945936" y="5696408"/>
                </a:lnTo>
                <a:lnTo>
                  <a:pt x="4777137" y="6010669"/>
                </a:lnTo>
                <a:lnTo>
                  <a:pt x="637954" y="4764109"/>
                </a:lnTo>
                <a:lnTo>
                  <a:pt x="637954" y="4764110"/>
                </a:lnTo>
                <a:lnTo>
                  <a:pt x="1" y="4571984"/>
                </a:lnTo>
                <a:close/>
                <a:moveTo>
                  <a:pt x="637954" y="0"/>
                </a:moveTo>
                <a:lnTo>
                  <a:pt x="637953" y="4097853"/>
                </a:lnTo>
                <a:lnTo>
                  <a:pt x="0" y="3905727"/>
                </a:lnTo>
                <a:lnTo>
                  <a:pt x="0" y="171530"/>
                </a:lnTo>
                <a:close/>
              </a:path>
            </a:pathLst>
          </a:custGeom>
          <a:ln>
            <a:noFill/>
          </a:ln>
        </p:spPr>
        <p:style>
          <a:lnRef idx="0">
            <a:schemeClr val="accent1"/>
          </a:lnRef>
          <a:fillRef idx="3">
            <a:schemeClr val="accent1"/>
          </a:fillRef>
          <a:effectRef idx="3">
            <a:schemeClr val="accent1"/>
          </a:effectRef>
          <a:fontRef idx="minor">
            <a:schemeClr val="lt1"/>
          </a:fontRef>
        </p:style>
        <p:txBody>
          <a:bodyPr wrap="square" rtlCol="1" anchor="ctr">
            <a:noAutofit/>
          </a:bodyPr>
          <a:lstStyle/>
          <a:p>
            <a:pPr algn="ctr"/>
            <a:endParaRPr lang="fa-IR"/>
          </a:p>
        </p:txBody>
      </p:sp>
      <p:sp>
        <p:nvSpPr>
          <p:cNvPr id="2" name="Rectangle: Rounded Corners 1">
            <a:extLst>
              <a:ext uri="{FF2B5EF4-FFF2-40B4-BE49-F238E27FC236}">
                <a16:creationId xmlns:a16="http://schemas.microsoft.com/office/drawing/2014/main" id="{62470619-69D5-6CEC-20E3-12A600F0753C}"/>
              </a:ext>
            </a:extLst>
          </p:cNvPr>
          <p:cNvSpPr/>
          <p:nvPr/>
        </p:nvSpPr>
        <p:spPr>
          <a:xfrm>
            <a:off x="377046" y="1915322"/>
            <a:ext cx="5404322" cy="1278849"/>
          </a:xfrm>
          <a:prstGeom prst="roundRect">
            <a:avLst>
              <a:gd name="adj" fmla="val 24097"/>
            </a:avLst>
          </a:prstGeom>
          <a:solidFill>
            <a:schemeClr val="bg1"/>
          </a:solidFill>
          <a:ln w="22225" cap="rnd">
            <a:solidFill>
              <a:srgbClr val="004564"/>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defRPr/>
            </a:pPr>
            <a:r>
              <a:rPr lang="fa-IR" sz="2400" kern="0" dirty="0">
                <a:solidFill>
                  <a:srgbClr val="3D4550"/>
                </a:solidFill>
                <a:latin typeface="Shabnam" panose="020B0603030804020204" pitchFamily="34" charset="-78"/>
                <a:cs typeface="Shabnam" panose="020B0603030804020204" pitchFamily="34" charset="-78"/>
              </a:rPr>
              <a:t>موضوع: قالب پاورپوینت حرفه ای حقوق بین الملل</a:t>
            </a:r>
            <a:endParaRPr lang="en-US" sz="2400" kern="0" dirty="0">
              <a:solidFill>
                <a:srgbClr val="3D4550"/>
              </a:solidFill>
              <a:latin typeface="Shabnam" panose="020B0603030804020204" pitchFamily="34" charset="-78"/>
              <a:cs typeface="Shabnam" panose="020B0603030804020204" pitchFamily="34" charset="-78"/>
            </a:endParaRPr>
          </a:p>
        </p:txBody>
      </p:sp>
      <p:grpSp>
        <p:nvGrpSpPr>
          <p:cNvPr id="3" name="Group 2">
            <a:extLst>
              <a:ext uri="{FF2B5EF4-FFF2-40B4-BE49-F238E27FC236}">
                <a16:creationId xmlns:a16="http://schemas.microsoft.com/office/drawing/2014/main" id="{41E1AF9A-804D-9B61-B14C-727E1F2BAF8A}"/>
              </a:ext>
            </a:extLst>
          </p:cNvPr>
          <p:cNvGrpSpPr/>
          <p:nvPr/>
        </p:nvGrpSpPr>
        <p:grpSpPr>
          <a:xfrm>
            <a:off x="1008518" y="3587402"/>
            <a:ext cx="4317868" cy="593936"/>
            <a:chOff x="6308104" y="2997465"/>
            <a:chExt cx="5019300" cy="593936"/>
          </a:xfrm>
        </p:grpSpPr>
        <p:sp>
          <p:nvSpPr>
            <p:cNvPr id="5" name="Rectangle: Rounded Corners 4">
              <a:extLst>
                <a:ext uri="{FF2B5EF4-FFF2-40B4-BE49-F238E27FC236}">
                  <a16:creationId xmlns:a16="http://schemas.microsoft.com/office/drawing/2014/main" id="{8088E9EC-EE2C-5AED-CABC-1D6851610D8D}"/>
                </a:ext>
              </a:extLst>
            </p:cNvPr>
            <p:cNvSpPr/>
            <p:nvPr/>
          </p:nvSpPr>
          <p:spPr>
            <a:xfrm>
              <a:off x="6308109" y="2997465"/>
              <a:ext cx="5019295" cy="593936"/>
            </a:xfrm>
            <a:prstGeom prst="roundRect">
              <a:avLst>
                <a:gd name="adj" fmla="val 1590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Rounded Corners 5">
              <a:extLst>
                <a:ext uri="{FF2B5EF4-FFF2-40B4-BE49-F238E27FC236}">
                  <a16:creationId xmlns:a16="http://schemas.microsoft.com/office/drawing/2014/main" id="{92A5D762-72CB-70D2-3FF3-90F18FE71106}"/>
                </a:ext>
              </a:extLst>
            </p:cNvPr>
            <p:cNvSpPr/>
            <p:nvPr/>
          </p:nvSpPr>
          <p:spPr>
            <a:xfrm>
              <a:off x="6308104" y="2997465"/>
              <a:ext cx="5019295" cy="593936"/>
            </a:xfrm>
            <a:prstGeom prst="roundRect">
              <a:avLst>
                <a:gd name="adj" fmla="val 0"/>
              </a:avLst>
            </a:prstGeom>
            <a:no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r>
                <a:rPr lang="fa-IR" sz="2000" kern="0" dirty="0">
                  <a:solidFill>
                    <a:schemeClr val="bg1"/>
                  </a:solidFill>
                  <a:latin typeface="Shabnam" panose="020B0603030804020204" pitchFamily="34" charset="-78"/>
                  <a:cs typeface="Shabnam" panose="020B0603030804020204" pitchFamily="34" charset="-78"/>
                </a:rPr>
                <a:t>استاد راهنما: علیرضا عزیزی</a:t>
              </a:r>
              <a:endParaRPr lang="en-US" sz="2000" kern="0" dirty="0">
                <a:solidFill>
                  <a:schemeClr val="bg1"/>
                </a:solidFill>
                <a:latin typeface="Shabnam" panose="020B0603030804020204" pitchFamily="34" charset="-78"/>
                <a:cs typeface="Shabnam" panose="020B0603030804020204" pitchFamily="34" charset="-78"/>
              </a:endParaRPr>
            </a:p>
          </p:txBody>
        </p:sp>
      </p:grpSp>
      <p:grpSp>
        <p:nvGrpSpPr>
          <p:cNvPr id="7" name="Group 6">
            <a:extLst>
              <a:ext uri="{FF2B5EF4-FFF2-40B4-BE49-F238E27FC236}">
                <a16:creationId xmlns:a16="http://schemas.microsoft.com/office/drawing/2014/main" id="{563EAD1D-6685-3102-04A2-CC68ABE11F8B}"/>
              </a:ext>
            </a:extLst>
          </p:cNvPr>
          <p:cNvGrpSpPr/>
          <p:nvPr/>
        </p:nvGrpSpPr>
        <p:grpSpPr>
          <a:xfrm>
            <a:off x="1008523" y="4371757"/>
            <a:ext cx="4317864" cy="593936"/>
            <a:chOff x="6308109" y="3781820"/>
            <a:chExt cx="5019295" cy="593936"/>
          </a:xfrm>
        </p:grpSpPr>
        <p:sp>
          <p:nvSpPr>
            <p:cNvPr id="8" name="Rectangle: Rounded Corners 7">
              <a:extLst>
                <a:ext uri="{FF2B5EF4-FFF2-40B4-BE49-F238E27FC236}">
                  <a16:creationId xmlns:a16="http://schemas.microsoft.com/office/drawing/2014/main" id="{F1ED98B2-9DA7-B385-0CA5-C48386460D35}"/>
                </a:ext>
              </a:extLst>
            </p:cNvPr>
            <p:cNvSpPr/>
            <p:nvPr/>
          </p:nvSpPr>
          <p:spPr>
            <a:xfrm>
              <a:off x="6308109" y="3781820"/>
              <a:ext cx="5019295" cy="593936"/>
            </a:xfrm>
            <a:prstGeom prst="roundRect">
              <a:avLst>
                <a:gd name="adj" fmla="val 15902"/>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dirty="0"/>
            </a:p>
          </p:txBody>
        </p:sp>
        <p:sp>
          <p:nvSpPr>
            <p:cNvPr id="9" name="Rectangle: Rounded Corners 8">
              <a:extLst>
                <a:ext uri="{FF2B5EF4-FFF2-40B4-BE49-F238E27FC236}">
                  <a16:creationId xmlns:a16="http://schemas.microsoft.com/office/drawing/2014/main" id="{E686F59E-1156-C311-33C9-72131BDF972D}"/>
                </a:ext>
              </a:extLst>
            </p:cNvPr>
            <p:cNvSpPr/>
            <p:nvPr/>
          </p:nvSpPr>
          <p:spPr>
            <a:xfrm>
              <a:off x="6308109" y="3781820"/>
              <a:ext cx="5019294" cy="593936"/>
            </a:xfrm>
            <a:prstGeom prst="roundRect">
              <a:avLst>
                <a:gd name="adj" fmla="val 0"/>
              </a:avLst>
            </a:prstGeom>
            <a:no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r>
                <a:rPr lang="fa-IR" sz="2000" kern="0" dirty="0">
                  <a:solidFill>
                    <a:schemeClr val="bg1"/>
                  </a:solidFill>
                  <a:latin typeface="Shabnam" panose="020B0603030804020204" pitchFamily="34" charset="-78"/>
                  <a:cs typeface="Shabnam" panose="020B0603030804020204" pitchFamily="34" charset="-78"/>
                </a:rPr>
                <a:t>استاد راهنمای دوم: محمد جواد عزیزپناه</a:t>
              </a:r>
              <a:endParaRPr lang="en-US" sz="2000" kern="0" dirty="0">
                <a:solidFill>
                  <a:schemeClr val="bg1"/>
                </a:solidFill>
                <a:latin typeface="Shabnam" panose="020B0603030804020204" pitchFamily="34" charset="-78"/>
                <a:cs typeface="Shabnam" panose="020B0603030804020204" pitchFamily="34" charset="-78"/>
              </a:endParaRPr>
            </a:p>
          </p:txBody>
        </p:sp>
      </p:grpSp>
      <p:grpSp>
        <p:nvGrpSpPr>
          <p:cNvPr id="10" name="Group 9">
            <a:extLst>
              <a:ext uri="{FF2B5EF4-FFF2-40B4-BE49-F238E27FC236}">
                <a16:creationId xmlns:a16="http://schemas.microsoft.com/office/drawing/2014/main" id="{05A46A6C-B192-A962-37D6-518A1B9C09AC}"/>
              </a:ext>
            </a:extLst>
          </p:cNvPr>
          <p:cNvGrpSpPr/>
          <p:nvPr/>
        </p:nvGrpSpPr>
        <p:grpSpPr>
          <a:xfrm>
            <a:off x="1008521" y="5156112"/>
            <a:ext cx="4317865" cy="593937"/>
            <a:chOff x="6308108" y="4566175"/>
            <a:chExt cx="5019296" cy="593937"/>
          </a:xfrm>
        </p:grpSpPr>
        <p:sp>
          <p:nvSpPr>
            <p:cNvPr id="11" name="Rectangle: Rounded Corners 10">
              <a:extLst>
                <a:ext uri="{FF2B5EF4-FFF2-40B4-BE49-F238E27FC236}">
                  <a16:creationId xmlns:a16="http://schemas.microsoft.com/office/drawing/2014/main" id="{A1846903-12AB-7EBB-2891-C88FE114A9F8}"/>
                </a:ext>
              </a:extLst>
            </p:cNvPr>
            <p:cNvSpPr/>
            <p:nvPr/>
          </p:nvSpPr>
          <p:spPr>
            <a:xfrm>
              <a:off x="6308109" y="4566175"/>
              <a:ext cx="5019295" cy="593936"/>
            </a:xfrm>
            <a:prstGeom prst="roundRect">
              <a:avLst>
                <a:gd name="adj" fmla="val 1590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Rectangle: Rounded Corners 11">
              <a:extLst>
                <a:ext uri="{FF2B5EF4-FFF2-40B4-BE49-F238E27FC236}">
                  <a16:creationId xmlns:a16="http://schemas.microsoft.com/office/drawing/2014/main" id="{B0E93881-4395-BC02-8406-CFABB982CB98}"/>
                </a:ext>
              </a:extLst>
            </p:cNvPr>
            <p:cNvSpPr/>
            <p:nvPr/>
          </p:nvSpPr>
          <p:spPr>
            <a:xfrm>
              <a:off x="6308108" y="4566176"/>
              <a:ext cx="5019293" cy="593936"/>
            </a:xfrm>
            <a:prstGeom prst="roundRect">
              <a:avLst>
                <a:gd name="adj" fmla="val 0"/>
              </a:avLst>
            </a:prstGeom>
            <a:no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a-IR" sz="2000" kern="0" dirty="0">
                  <a:solidFill>
                    <a:schemeClr val="bg1"/>
                  </a:solidFill>
                  <a:latin typeface="Shabnam" panose="020B0603030804020204" pitchFamily="34" charset="-78"/>
                  <a:cs typeface="Shabnam" panose="020B0603030804020204" pitchFamily="34" charset="-78"/>
                </a:rPr>
                <a:t>پژوهشگر: سینا میرحسینی</a:t>
              </a:r>
              <a:endParaRPr lang="en-US" sz="2000" kern="0" dirty="0">
                <a:solidFill>
                  <a:schemeClr val="bg1"/>
                </a:solidFill>
                <a:latin typeface="Shabnam" panose="020B0603030804020204" pitchFamily="34" charset="-78"/>
                <a:cs typeface="Shabnam" panose="020B0603030804020204" pitchFamily="34" charset="-78"/>
              </a:endParaRPr>
            </a:p>
          </p:txBody>
        </p:sp>
      </p:grpSp>
      <p:grpSp>
        <p:nvGrpSpPr>
          <p:cNvPr id="13" name="Group 12">
            <a:extLst>
              <a:ext uri="{FF2B5EF4-FFF2-40B4-BE49-F238E27FC236}">
                <a16:creationId xmlns:a16="http://schemas.microsoft.com/office/drawing/2014/main" id="{03E7110C-7785-6182-FAB5-B95D8B0FDAA9}"/>
              </a:ext>
            </a:extLst>
          </p:cNvPr>
          <p:cNvGrpSpPr/>
          <p:nvPr/>
        </p:nvGrpSpPr>
        <p:grpSpPr>
          <a:xfrm>
            <a:off x="618062" y="6084508"/>
            <a:ext cx="4970257" cy="625796"/>
            <a:chOff x="5917649" y="5494571"/>
            <a:chExt cx="5777668" cy="625796"/>
          </a:xfrm>
        </p:grpSpPr>
        <p:grpSp>
          <p:nvGrpSpPr>
            <p:cNvPr id="14" name="Group 13">
              <a:extLst>
                <a:ext uri="{FF2B5EF4-FFF2-40B4-BE49-F238E27FC236}">
                  <a16:creationId xmlns:a16="http://schemas.microsoft.com/office/drawing/2014/main" id="{90F4EAC6-4368-AF80-A6A5-710909BD4B09}"/>
                </a:ext>
              </a:extLst>
            </p:cNvPr>
            <p:cNvGrpSpPr/>
            <p:nvPr/>
          </p:nvGrpSpPr>
          <p:grpSpPr>
            <a:xfrm>
              <a:off x="5940191" y="5494571"/>
              <a:ext cx="5755126" cy="616512"/>
              <a:chOff x="5852809" y="5447047"/>
              <a:chExt cx="5755126" cy="616512"/>
            </a:xfrm>
          </p:grpSpPr>
          <p:sp>
            <p:nvSpPr>
              <p:cNvPr id="17" name="Rectangle: Rounded Corners 16">
                <a:extLst>
                  <a:ext uri="{FF2B5EF4-FFF2-40B4-BE49-F238E27FC236}">
                    <a16:creationId xmlns:a16="http://schemas.microsoft.com/office/drawing/2014/main" id="{BF8B774A-99F9-3E20-5FA1-16B8197E2328}"/>
                  </a:ext>
                </a:extLst>
              </p:cNvPr>
              <p:cNvSpPr/>
              <p:nvPr/>
            </p:nvSpPr>
            <p:spPr>
              <a:xfrm>
                <a:off x="8842443" y="5469623"/>
                <a:ext cx="2765492" cy="593936"/>
              </a:xfrm>
              <a:prstGeom prst="roundRect">
                <a:avLst>
                  <a:gd name="adj" fmla="val 15902"/>
                </a:avLst>
              </a:prstGeom>
              <a:solidFill>
                <a:schemeClr val="bg1"/>
              </a:solidFill>
              <a:ln w="22225" cap="rnd">
                <a:solidFill>
                  <a:srgbClr val="004564"/>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fa-IR" sz="2800" kern="0" dirty="0">
                  <a:solidFill>
                    <a:srgbClr val="3D4550"/>
                  </a:solidFill>
                  <a:latin typeface="Shabnam" panose="020B0603030804020204" pitchFamily="34" charset="-78"/>
                  <a:cs typeface="Shabnam" panose="020B0603030804020204" pitchFamily="34" charset="-78"/>
                </a:endParaRPr>
              </a:p>
            </p:txBody>
          </p:sp>
          <p:sp>
            <p:nvSpPr>
              <p:cNvPr id="18" name="Rectangle: Rounded Corners 17">
                <a:extLst>
                  <a:ext uri="{FF2B5EF4-FFF2-40B4-BE49-F238E27FC236}">
                    <a16:creationId xmlns:a16="http://schemas.microsoft.com/office/drawing/2014/main" id="{6AF60828-078B-C161-C6EC-041CF0D60170}"/>
                  </a:ext>
                </a:extLst>
              </p:cNvPr>
              <p:cNvSpPr/>
              <p:nvPr/>
            </p:nvSpPr>
            <p:spPr>
              <a:xfrm>
                <a:off x="5852809" y="5447047"/>
                <a:ext cx="2765492" cy="593936"/>
              </a:xfrm>
              <a:prstGeom prst="roundRect">
                <a:avLst>
                  <a:gd name="adj" fmla="val 15902"/>
                </a:avLst>
              </a:prstGeom>
              <a:solidFill>
                <a:schemeClr val="bg1"/>
              </a:solidFill>
              <a:ln w="22225" cap="rnd">
                <a:solidFill>
                  <a:srgbClr val="004564"/>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endParaRPr lang="fa-IR" sz="2800" kern="0" dirty="0">
                  <a:solidFill>
                    <a:srgbClr val="3D4550"/>
                  </a:solidFill>
                  <a:latin typeface="Shabnam" panose="020B0603030804020204" pitchFamily="34" charset="-78"/>
                  <a:cs typeface="Shabnam" panose="020B0603030804020204" pitchFamily="34" charset="-78"/>
                </a:endParaRPr>
              </a:p>
            </p:txBody>
          </p:sp>
        </p:grpSp>
        <p:sp>
          <p:nvSpPr>
            <p:cNvPr id="15" name="Rectangle: Rounded Corners 14">
              <a:extLst>
                <a:ext uri="{FF2B5EF4-FFF2-40B4-BE49-F238E27FC236}">
                  <a16:creationId xmlns:a16="http://schemas.microsoft.com/office/drawing/2014/main" id="{793DEB74-B59A-E3D5-532B-5EDF1F505775}"/>
                </a:ext>
              </a:extLst>
            </p:cNvPr>
            <p:cNvSpPr/>
            <p:nvPr/>
          </p:nvSpPr>
          <p:spPr>
            <a:xfrm>
              <a:off x="8929825" y="5526431"/>
              <a:ext cx="2765492" cy="593936"/>
            </a:xfrm>
            <a:prstGeom prst="roundRect">
              <a:avLst>
                <a:gd name="adj" fmla="val 0"/>
              </a:avLst>
            </a:prstGeom>
            <a:no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r>
                <a:rPr lang="fa-IR" kern="0" dirty="0">
                  <a:solidFill>
                    <a:srgbClr val="3D4550"/>
                  </a:solidFill>
                  <a:latin typeface="Shabnam" panose="020B0603030804020204" pitchFamily="34" charset="-78"/>
                  <a:cs typeface="Shabnam" panose="020B0603030804020204" pitchFamily="34" charset="-78"/>
                </a:rPr>
                <a:t>دانشگاه تهران</a:t>
              </a:r>
              <a:endParaRPr lang="en-US" kern="0" dirty="0">
                <a:solidFill>
                  <a:srgbClr val="3D4550"/>
                </a:solidFill>
                <a:latin typeface="Shabnam" panose="020B0603030804020204" pitchFamily="34" charset="-78"/>
                <a:cs typeface="Shabnam" panose="020B0603030804020204" pitchFamily="34" charset="-78"/>
              </a:endParaRPr>
            </a:p>
          </p:txBody>
        </p:sp>
        <p:sp>
          <p:nvSpPr>
            <p:cNvPr id="16" name="Rectangle: Rounded Corners 15">
              <a:extLst>
                <a:ext uri="{FF2B5EF4-FFF2-40B4-BE49-F238E27FC236}">
                  <a16:creationId xmlns:a16="http://schemas.microsoft.com/office/drawing/2014/main" id="{14EED19B-34D8-FEA1-EC78-7D32E55BAF0A}"/>
                </a:ext>
              </a:extLst>
            </p:cNvPr>
            <p:cNvSpPr/>
            <p:nvPr/>
          </p:nvSpPr>
          <p:spPr>
            <a:xfrm>
              <a:off x="5917649" y="5517147"/>
              <a:ext cx="2765492" cy="593936"/>
            </a:xfrm>
            <a:prstGeom prst="roundRect">
              <a:avLst>
                <a:gd name="adj" fmla="val 0"/>
              </a:avLst>
            </a:prstGeom>
            <a:noFill/>
            <a:ln w="1905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defRPr/>
              </a:pPr>
              <a:r>
                <a:rPr lang="fa-IR" kern="0" dirty="0">
                  <a:solidFill>
                    <a:srgbClr val="3D4550"/>
                  </a:solidFill>
                  <a:latin typeface="Shabnam" panose="020B0603030804020204" pitchFamily="34" charset="-78"/>
                  <a:cs typeface="Shabnam" panose="020B0603030804020204" pitchFamily="34" charset="-78"/>
                </a:rPr>
                <a:t>تاریخ ارائه: ..............</a:t>
              </a:r>
              <a:endParaRPr lang="en-US" kern="0" dirty="0">
                <a:solidFill>
                  <a:srgbClr val="3D4550"/>
                </a:solidFill>
                <a:latin typeface="Shabnam" panose="020B0603030804020204" pitchFamily="34" charset="-78"/>
                <a:cs typeface="Shabnam" panose="020B0603030804020204" pitchFamily="34" charset="-78"/>
              </a:endParaRPr>
            </a:p>
          </p:txBody>
        </p:sp>
      </p:grpSp>
      <p:pic>
        <p:nvPicPr>
          <p:cNvPr id="20" name="Picture 19">
            <a:extLst>
              <a:ext uri="{FF2B5EF4-FFF2-40B4-BE49-F238E27FC236}">
                <a16:creationId xmlns:a16="http://schemas.microsoft.com/office/drawing/2014/main" id="{A43EF082-36C2-A832-F7D8-47281B13EA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9861" y="130034"/>
            <a:ext cx="1751341" cy="1751341"/>
          </a:xfrm>
          <a:prstGeom prst="rect">
            <a:avLst/>
          </a:prstGeom>
        </p:spPr>
      </p:pic>
    </p:spTree>
    <p:extLst>
      <p:ext uri="{BB962C8B-B14F-4D97-AF65-F5344CB8AC3E}">
        <p14:creationId xmlns:p14="http://schemas.microsoft.com/office/powerpoint/2010/main" val="2757811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10</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4" name="Group 3">
            <a:extLst>
              <a:ext uri="{FF2B5EF4-FFF2-40B4-BE49-F238E27FC236}">
                <a16:creationId xmlns:a16="http://schemas.microsoft.com/office/drawing/2014/main" id="{758CADB6-EC39-9042-F05C-65C8EDBB3697}"/>
              </a:ext>
            </a:extLst>
          </p:cNvPr>
          <p:cNvGrpSpPr/>
          <p:nvPr/>
        </p:nvGrpSpPr>
        <p:grpSpPr>
          <a:xfrm>
            <a:off x="7496766" y="1770732"/>
            <a:ext cx="1036313" cy="3316535"/>
            <a:chOff x="7496766" y="1770732"/>
            <a:chExt cx="1036313" cy="3316535"/>
          </a:xfrm>
        </p:grpSpPr>
        <p:sp>
          <p:nvSpPr>
            <p:cNvPr id="386" name="Freeform 42">
              <a:extLst>
                <a:ext uri="{FF2B5EF4-FFF2-40B4-BE49-F238E27FC236}">
                  <a16:creationId xmlns:a16="http://schemas.microsoft.com/office/drawing/2014/main" id="{59A31BA7-3A4D-140C-AD3A-E8C712D6CAC1}"/>
                </a:ext>
              </a:extLst>
            </p:cNvPr>
            <p:cNvSpPr>
              <a:spLocks noEditPoints="1"/>
            </p:cNvSpPr>
            <p:nvPr/>
          </p:nvSpPr>
          <p:spPr bwMode="auto">
            <a:xfrm>
              <a:off x="7496766" y="3693141"/>
              <a:ext cx="514781" cy="1394126"/>
            </a:xfrm>
            <a:custGeom>
              <a:avLst/>
              <a:gdLst>
                <a:gd name="T0" fmla="*/ 123 w 127"/>
                <a:gd name="T1" fmla="*/ 336 h 344"/>
                <a:gd name="T2" fmla="*/ 127 w 127"/>
                <a:gd name="T3" fmla="*/ 340 h 344"/>
                <a:gd name="T4" fmla="*/ 102 w 127"/>
                <a:gd name="T5" fmla="*/ 336 h 344"/>
                <a:gd name="T6" fmla="*/ 108 w 127"/>
                <a:gd name="T7" fmla="*/ 330 h 344"/>
                <a:gd name="T8" fmla="*/ 108 w 127"/>
                <a:gd name="T9" fmla="*/ 336 h 344"/>
                <a:gd name="T10" fmla="*/ 90 w 127"/>
                <a:gd name="T11" fmla="*/ 319 h 344"/>
                <a:gd name="T12" fmla="*/ 97 w 127"/>
                <a:gd name="T13" fmla="*/ 315 h 344"/>
                <a:gd name="T14" fmla="*/ 94 w 127"/>
                <a:gd name="T15" fmla="*/ 321 h 344"/>
                <a:gd name="T16" fmla="*/ 85 w 127"/>
                <a:gd name="T17" fmla="*/ 294 h 344"/>
                <a:gd name="T18" fmla="*/ 90 w 127"/>
                <a:gd name="T19" fmla="*/ 297 h 344"/>
                <a:gd name="T20" fmla="*/ 87 w 127"/>
                <a:gd name="T21" fmla="*/ 302 h 344"/>
                <a:gd name="T22" fmla="*/ 81 w 127"/>
                <a:gd name="T23" fmla="*/ 275 h 344"/>
                <a:gd name="T24" fmla="*/ 83 w 127"/>
                <a:gd name="T25" fmla="*/ 283 h 344"/>
                <a:gd name="T26" fmla="*/ 78 w 127"/>
                <a:gd name="T27" fmla="*/ 280 h 344"/>
                <a:gd name="T28" fmla="*/ 82 w 127"/>
                <a:gd name="T29" fmla="*/ 258 h 344"/>
                <a:gd name="T30" fmla="*/ 78 w 127"/>
                <a:gd name="T31" fmla="*/ 263 h 344"/>
                <a:gd name="T32" fmla="*/ 71 w 127"/>
                <a:gd name="T33" fmla="*/ 240 h 344"/>
                <a:gd name="T34" fmla="*/ 79 w 127"/>
                <a:gd name="T35" fmla="*/ 239 h 344"/>
                <a:gd name="T36" fmla="*/ 76 w 127"/>
                <a:gd name="T37" fmla="*/ 243 h 344"/>
                <a:gd name="T38" fmla="*/ 69 w 127"/>
                <a:gd name="T39" fmla="*/ 220 h 344"/>
                <a:gd name="T40" fmla="*/ 77 w 127"/>
                <a:gd name="T41" fmla="*/ 219 h 344"/>
                <a:gd name="T42" fmla="*/ 73 w 127"/>
                <a:gd name="T43" fmla="*/ 223 h 344"/>
                <a:gd name="T44" fmla="*/ 71 w 127"/>
                <a:gd name="T45" fmla="*/ 195 h 344"/>
                <a:gd name="T46" fmla="*/ 75 w 127"/>
                <a:gd name="T47" fmla="*/ 199 h 344"/>
                <a:gd name="T48" fmla="*/ 71 w 127"/>
                <a:gd name="T49" fmla="*/ 203 h 344"/>
                <a:gd name="T50" fmla="*/ 69 w 127"/>
                <a:gd name="T51" fmla="*/ 175 h 344"/>
                <a:gd name="T52" fmla="*/ 69 w 127"/>
                <a:gd name="T53" fmla="*/ 183 h 344"/>
                <a:gd name="T54" fmla="*/ 63 w 127"/>
                <a:gd name="T55" fmla="*/ 160 h 344"/>
                <a:gd name="T56" fmla="*/ 71 w 127"/>
                <a:gd name="T57" fmla="*/ 159 h 344"/>
                <a:gd name="T58" fmla="*/ 67 w 127"/>
                <a:gd name="T59" fmla="*/ 163 h 344"/>
                <a:gd name="T60" fmla="*/ 65 w 127"/>
                <a:gd name="T61" fmla="*/ 135 h 344"/>
                <a:gd name="T62" fmla="*/ 69 w 127"/>
                <a:gd name="T63" fmla="*/ 139 h 344"/>
                <a:gd name="T64" fmla="*/ 65 w 127"/>
                <a:gd name="T65" fmla="*/ 143 h 344"/>
                <a:gd name="T66" fmla="*/ 62 w 127"/>
                <a:gd name="T67" fmla="*/ 116 h 344"/>
                <a:gd name="T68" fmla="*/ 67 w 127"/>
                <a:gd name="T69" fmla="*/ 119 h 344"/>
                <a:gd name="T70" fmla="*/ 63 w 127"/>
                <a:gd name="T71" fmla="*/ 123 h 344"/>
                <a:gd name="T72" fmla="*/ 56 w 127"/>
                <a:gd name="T73" fmla="*/ 100 h 344"/>
                <a:gd name="T74" fmla="*/ 64 w 127"/>
                <a:gd name="T75" fmla="*/ 99 h 344"/>
                <a:gd name="T76" fmla="*/ 60 w 127"/>
                <a:gd name="T77" fmla="*/ 104 h 344"/>
                <a:gd name="T78" fmla="*/ 55 w 127"/>
                <a:gd name="T79" fmla="*/ 76 h 344"/>
                <a:gd name="T80" fmla="*/ 57 w 127"/>
                <a:gd name="T81" fmla="*/ 84 h 344"/>
                <a:gd name="T82" fmla="*/ 48 w 127"/>
                <a:gd name="T83" fmla="*/ 61 h 344"/>
                <a:gd name="T84" fmla="*/ 55 w 127"/>
                <a:gd name="T85" fmla="*/ 59 h 344"/>
                <a:gd name="T86" fmla="*/ 52 w 127"/>
                <a:gd name="T87" fmla="*/ 64 h 344"/>
                <a:gd name="T88" fmla="*/ 44 w 127"/>
                <a:gd name="T89" fmla="*/ 38 h 344"/>
                <a:gd name="T90" fmla="*/ 49 w 127"/>
                <a:gd name="T91" fmla="*/ 40 h 344"/>
                <a:gd name="T92" fmla="*/ 45 w 127"/>
                <a:gd name="T93" fmla="*/ 45 h 344"/>
                <a:gd name="T94" fmla="*/ 34 w 127"/>
                <a:gd name="T95" fmla="*/ 20 h 344"/>
                <a:gd name="T96" fmla="*/ 40 w 127"/>
                <a:gd name="T97" fmla="*/ 21 h 344"/>
                <a:gd name="T98" fmla="*/ 36 w 127"/>
                <a:gd name="T99" fmla="*/ 28 h 344"/>
                <a:gd name="T100" fmla="*/ 19 w 127"/>
                <a:gd name="T101" fmla="*/ 7 h 344"/>
                <a:gd name="T102" fmla="*/ 25 w 127"/>
                <a:gd name="T103" fmla="*/ 6 h 344"/>
                <a:gd name="T104" fmla="*/ 23 w 127"/>
                <a:gd name="T105" fmla="*/ 13 h 344"/>
                <a:gd name="T106" fmla="*/ 4 w 127"/>
                <a:gd name="T107" fmla="*/ 0 h 344"/>
                <a:gd name="T108" fmla="*/ 8 w 127"/>
                <a:gd name="T109" fmla="*/ 4 h 344"/>
                <a:gd name="T110" fmla="*/ 0 w 127"/>
                <a:gd name="T111" fmla="*/ 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7" h="344">
                  <a:moveTo>
                    <a:pt x="123" y="344"/>
                  </a:moveTo>
                  <a:cubicBezTo>
                    <a:pt x="121" y="344"/>
                    <a:pt x="119" y="342"/>
                    <a:pt x="119" y="340"/>
                  </a:cubicBezTo>
                  <a:cubicBezTo>
                    <a:pt x="119" y="340"/>
                    <a:pt x="119" y="340"/>
                    <a:pt x="119" y="340"/>
                  </a:cubicBezTo>
                  <a:cubicBezTo>
                    <a:pt x="119" y="338"/>
                    <a:pt x="121" y="336"/>
                    <a:pt x="123" y="336"/>
                  </a:cubicBezTo>
                  <a:cubicBezTo>
                    <a:pt x="123" y="336"/>
                    <a:pt x="123" y="336"/>
                    <a:pt x="123" y="336"/>
                  </a:cubicBezTo>
                  <a:cubicBezTo>
                    <a:pt x="123" y="336"/>
                    <a:pt x="123" y="336"/>
                    <a:pt x="123" y="336"/>
                  </a:cubicBezTo>
                  <a:cubicBezTo>
                    <a:pt x="123" y="336"/>
                    <a:pt x="123" y="336"/>
                    <a:pt x="123" y="336"/>
                  </a:cubicBezTo>
                  <a:cubicBezTo>
                    <a:pt x="125" y="336"/>
                    <a:pt x="127" y="338"/>
                    <a:pt x="127" y="340"/>
                  </a:cubicBezTo>
                  <a:cubicBezTo>
                    <a:pt x="127" y="340"/>
                    <a:pt x="127" y="340"/>
                    <a:pt x="127" y="340"/>
                  </a:cubicBezTo>
                  <a:cubicBezTo>
                    <a:pt x="127" y="342"/>
                    <a:pt x="125" y="344"/>
                    <a:pt x="123" y="344"/>
                  </a:cubicBezTo>
                  <a:cubicBezTo>
                    <a:pt x="123" y="344"/>
                    <a:pt x="123" y="344"/>
                    <a:pt x="123" y="344"/>
                  </a:cubicBezTo>
                  <a:close/>
                  <a:moveTo>
                    <a:pt x="102" y="336"/>
                  </a:moveTo>
                  <a:cubicBezTo>
                    <a:pt x="101" y="335"/>
                    <a:pt x="101" y="332"/>
                    <a:pt x="102" y="330"/>
                  </a:cubicBezTo>
                  <a:cubicBezTo>
                    <a:pt x="102" y="330"/>
                    <a:pt x="102" y="330"/>
                    <a:pt x="102" y="330"/>
                  </a:cubicBezTo>
                  <a:cubicBezTo>
                    <a:pt x="104" y="329"/>
                    <a:pt x="106" y="329"/>
                    <a:pt x="108" y="330"/>
                  </a:cubicBezTo>
                  <a:cubicBezTo>
                    <a:pt x="108" y="330"/>
                    <a:pt x="108" y="330"/>
                    <a:pt x="108" y="330"/>
                  </a:cubicBezTo>
                  <a:cubicBezTo>
                    <a:pt x="108" y="330"/>
                    <a:pt x="108" y="330"/>
                    <a:pt x="108" y="330"/>
                  </a:cubicBezTo>
                  <a:cubicBezTo>
                    <a:pt x="108" y="330"/>
                    <a:pt x="108" y="330"/>
                    <a:pt x="108" y="330"/>
                  </a:cubicBezTo>
                  <a:cubicBezTo>
                    <a:pt x="109" y="332"/>
                    <a:pt x="109" y="334"/>
                    <a:pt x="108" y="336"/>
                  </a:cubicBezTo>
                  <a:cubicBezTo>
                    <a:pt x="108" y="336"/>
                    <a:pt x="108" y="336"/>
                    <a:pt x="108" y="336"/>
                  </a:cubicBezTo>
                  <a:cubicBezTo>
                    <a:pt x="107" y="337"/>
                    <a:pt x="106" y="337"/>
                    <a:pt x="105" y="337"/>
                  </a:cubicBezTo>
                  <a:cubicBezTo>
                    <a:pt x="105" y="337"/>
                    <a:pt x="105" y="337"/>
                    <a:pt x="105" y="337"/>
                  </a:cubicBezTo>
                  <a:cubicBezTo>
                    <a:pt x="104" y="337"/>
                    <a:pt x="103" y="337"/>
                    <a:pt x="102" y="336"/>
                  </a:cubicBezTo>
                  <a:close/>
                  <a:moveTo>
                    <a:pt x="90" y="319"/>
                  </a:moveTo>
                  <a:cubicBezTo>
                    <a:pt x="89" y="317"/>
                    <a:pt x="90" y="314"/>
                    <a:pt x="92" y="313"/>
                  </a:cubicBezTo>
                  <a:cubicBezTo>
                    <a:pt x="92" y="313"/>
                    <a:pt x="92" y="313"/>
                    <a:pt x="92" y="313"/>
                  </a:cubicBezTo>
                  <a:cubicBezTo>
                    <a:pt x="94" y="312"/>
                    <a:pt x="96" y="313"/>
                    <a:pt x="97" y="315"/>
                  </a:cubicBezTo>
                  <a:cubicBezTo>
                    <a:pt x="97" y="315"/>
                    <a:pt x="97" y="315"/>
                    <a:pt x="97" y="315"/>
                  </a:cubicBezTo>
                  <a:cubicBezTo>
                    <a:pt x="98" y="317"/>
                    <a:pt x="97" y="320"/>
                    <a:pt x="95" y="320"/>
                  </a:cubicBezTo>
                  <a:cubicBezTo>
                    <a:pt x="95" y="320"/>
                    <a:pt x="95" y="320"/>
                    <a:pt x="95" y="320"/>
                  </a:cubicBezTo>
                  <a:cubicBezTo>
                    <a:pt x="95" y="321"/>
                    <a:pt x="94" y="321"/>
                    <a:pt x="94" y="321"/>
                  </a:cubicBezTo>
                  <a:cubicBezTo>
                    <a:pt x="94" y="321"/>
                    <a:pt x="94" y="321"/>
                    <a:pt x="94" y="321"/>
                  </a:cubicBezTo>
                  <a:cubicBezTo>
                    <a:pt x="92" y="321"/>
                    <a:pt x="91" y="320"/>
                    <a:pt x="90" y="319"/>
                  </a:cubicBezTo>
                  <a:close/>
                  <a:moveTo>
                    <a:pt x="83" y="299"/>
                  </a:moveTo>
                  <a:cubicBezTo>
                    <a:pt x="82" y="297"/>
                    <a:pt x="83" y="295"/>
                    <a:pt x="85" y="294"/>
                  </a:cubicBezTo>
                  <a:cubicBezTo>
                    <a:pt x="85" y="294"/>
                    <a:pt x="85" y="294"/>
                    <a:pt x="85" y="294"/>
                  </a:cubicBezTo>
                  <a:cubicBezTo>
                    <a:pt x="88" y="294"/>
                    <a:pt x="90" y="295"/>
                    <a:pt x="90" y="297"/>
                  </a:cubicBezTo>
                  <a:cubicBezTo>
                    <a:pt x="90" y="297"/>
                    <a:pt x="90" y="297"/>
                    <a:pt x="90" y="297"/>
                  </a:cubicBezTo>
                  <a:cubicBezTo>
                    <a:pt x="90" y="297"/>
                    <a:pt x="90" y="297"/>
                    <a:pt x="90" y="297"/>
                  </a:cubicBezTo>
                  <a:cubicBezTo>
                    <a:pt x="90" y="297"/>
                    <a:pt x="90" y="297"/>
                    <a:pt x="90" y="297"/>
                  </a:cubicBezTo>
                  <a:cubicBezTo>
                    <a:pt x="91" y="299"/>
                    <a:pt x="90" y="301"/>
                    <a:pt x="88" y="302"/>
                  </a:cubicBezTo>
                  <a:cubicBezTo>
                    <a:pt x="88" y="302"/>
                    <a:pt x="88" y="302"/>
                    <a:pt x="88" y="302"/>
                  </a:cubicBezTo>
                  <a:cubicBezTo>
                    <a:pt x="87" y="302"/>
                    <a:pt x="87" y="302"/>
                    <a:pt x="87" y="302"/>
                  </a:cubicBezTo>
                  <a:cubicBezTo>
                    <a:pt x="87" y="302"/>
                    <a:pt x="87" y="302"/>
                    <a:pt x="87" y="302"/>
                  </a:cubicBezTo>
                  <a:cubicBezTo>
                    <a:pt x="85" y="302"/>
                    <a:pt x="83" y="301"/>
                    <a:pt x="83" y="299"/>
                  </a:cubicBezTo>
                  <a:close/>
                  <a:moveTo>
                    <a:pt x="78" y="280"/>
                  </a:moveTo>
                  <a:cubicBezTo>
                    <a:pt x="78" y="280"/>
                    <a:pt x="78" y="280"/>
                    <a:pt x="78" y="280"/>
                  </a:cubicBezTo>
                  <a:cubicBezTo>
                    <a:pt x="77" y="277"/>
                    <a:pt x="79" y="275"/>
                    <a:pt x="81" y="275"/>
                  </a:cubicBezTo>
                  <a:cubicBezTo>
                    <a:pt x="81" y="275"/>
                    <a:pt x="81" y="275"/>
                    <a:pt x="81" y="275"/>
                  </a:cubicBezTo>
                  <a:cubicBezTo>
                    <a:pt x="83" y="274"/>
                    <a:pt x="85" y="276"/>
                    <a:pt x="86" y="278"/>
                  </a:cubicBezTo>
                  <a:cubicBezTo>
                    <a:pt x="86" y="278"/>
                    <a:pt x="86" y="278"/>
                    <a:pt x="86" y="278"/>
                  </a:cubicBezTo>
                  <a:cubicBezTo>
                    <a:pt x="86" y="280"/>
                    <a:pt x="85" y="282"/>
                    <a:pt x="83" y="283"/>
                  </a:cubicBezTo>
                  <a:cubicBezTo>
                    <a:pt x="83" y="283"/>
                    <a:pt x="83" y="283"/>
                    <a:pt x="83" y="283"/>
                  </a:cubicBezTo>
                  <a:cubicBezTo>
                    <a:pt x="82" y="283"/>
                    <a:pt x="82" y="283"/>
                    <a:pt x="82" y="283"/>
                  </a:cubicBezTo>
                  <a:cubicBezTo>
                    <a:pt x="82" y="283"/>
                    <a:pt x="82" y="283"/>
                    <a:pt x="82" y="283"/>
                  </a:cubicBezTo>
                  <a:cubicBezTo>
                    <a:pt x="80" y="283"/>
                    <a:pt x="78" y="281"/>
                    <a:pt x="78" y="280"/>
                  </a:cubicBezTo>
                  <a:close/>
                  <a:moveTo>
                    <a:pt x="74" y="260"/>
                  </a:moveTo>
                  <a:cubicBezTo>
                    <a:pt x="74" y="257"/>
                    <a:pt x="75" y="255"/>
                    <a:pt x="78" y="255"/>
                  </a:cubicBezTo>
                  <a:cubicBezTo>
                    <a:pt x="78" y="255"/>
                    <a:pt x="78" y="255"/>
                    <a:pt x="78" y="255"/>
                  </a:cubicBezTo>
                  <a:cubicBezTo>
                    <a:pt x="80" y="255"/>
                    <a:pt x="82" y="256"/>
                    <a:pt x="82" y="258"/>
                  </a:cubicBezTo>
                  <a:cubicBezTo>
                    <a:pt x="82" y="258"/>
                    <a:pt x="82" y="258"/>
                    <a:pt x="82" y="258"/>
                  </a:cubicBezTo>
                  <a:cubicBezTo>
                    <a:pt x="82" y="261"/>
                    <a:pt x="81" y="263"/>
                    <a:pt x="79" y="263"/>
                  </a:cubicBezTo>
                  <a:cubicBezTo>
                    <a:pt x="79" y="263"/>
                    <a:pt x="79" y="263"/>
                    <a:pt x="79" y="263"/>
                  </a:cubicBezTo>
                  <a:cubicBezTo>
                    <a:pt x="79" y="263"/>
                    <a:pt x="78" y="263"/>
                    <a:pt x="78" y="263"/>
                  </a:cubicBezTo>
                  <a:cubicBezTo>
                    <a:pt x="78" y="263"/>
                    <a:pt x="78" y="263"/>
                    <a:pt x="78" y="263"/>
                  </a:cubicBezTo>
                  <a:cubicBezTo>
                    <a:pt x="76" y="263"/>
                    <a:pt x="75" y="262"/>
                    <a:pt x="74" y="260"/>
                  </a:cubicBezTo>
                  <a:close/>
                  <a:moveTo>
                    <a:pt x="71" y="240"/>
                  </a:moveTo>
                  <a:cubicBezTo>
                    <a:pt x="71" y="240"/>
                    <a:pt x="71" y="240"/>
                    <a:pt x="71" y="240"/>
                  </a:cubicBezTo>
                  <a:cubicBezTo>
                    <a:pt x="71" y="237"/>
                    <a:pt x="73" y="235"/>
                    <a:pt x="75" y="235"/>
                  </a:cubicBezTo>
                  <a:cubicBezTo>
                    <a:pt x="75" y="235"/>
                    <a:pt x="75" y="235"/>
                    <a:pt x="75" y="235"/>
                  </a:cubicBezTo>
                  <a:cubicBezTo>
                    <a:pt x="77" y="235"/>
                    <a:pt x="79" y="236"/>
                    <a:pt x="79" y="239"/>
                  </a:cubicBezTo>
                  <a:cubicBezTo>
                    <a:pt x="79" y="239"/>
                    <a:pt x="79" y="239"/>
                    <a:pt x="79" y="239"/>
                  </a:cubicBezTo>
                  <a:cubicBezTo>
                    <a:pt x="79" y="239"/>
                    <a:pt x="79" y="239"/>
                    <a:pt x="79" y="239"/>
                  </a:cubicBezTo>
                  <a:cubicBezTo>
                    <a:pt x="79" y="239"/>
                    <a:pt x="79" y="239"/>
                    <a:pt x="79" y="239"/>
                  </a:cubicBezTo>
                  <a:cubicBezTo>
                    <a:pt x="80" y="241"/>
                    <a:pt x="78" y="243"/>
                    <a:pt x="76" y="243"/>
                  </a:cubicBezTo>
                  <a:cubicBezTo>
                    <a:pt x="76" y="243"/>
                    <a:pt x="76" y="243"/>
                    <a:pt x="76" y="243"/>
                  </a:cubicBezTo>
                  <a:cubicBezTo>
                    <a:pt x="76" y="243"/>
                    <a:pt x="76" y="243"/>
                    <a:pt x="75" y="243"/>
                  </a:cubicBezTo>
                  <a:cubicBezTo>
                    <a:pt x="75" y="243"/>
                    <a:pt x="75" y="243"/>
                    <a:pt x="75" y="243"/>
                  </a:cubicBezTo>
                  <a:cubicBezTo>
                    <a:pt x="73" y="243"/>
                    <a:pt x="72" y="242"/>
                    <a:pt x="71" y="240"/>
                  </a:cubicBezTo>
                  <a:close/>
                  <a:moveTo>
                    <a:pt x="69" y="220"/>
                  </a:moveTo>
                  <a:cubicBezTo>
                    <a:pt x="69" y="217"/>
                    <a:pt x="70" y="215"/>
                    <a:pt x="73" y="215"/>
                  </a:cubicBezTo>
                  <a:cubicBezTo>
                    <a:pt x="73" y="215"/>
                    <a:pt x="73" y="215"/>
                    <a:pt x="73" y="215"/>
                  </a:cubicBezTo>
                  <a:cubicBezTo>
                    <a:pt x="75" y="215"/>
                    <a:pt x="77" y="217"/>
                    <a:pt x="77" y="219"/>
                  </a:cubicBezTo>
                  <a:cubicBezTo>
                    <a:pt x="77" y="219"/>
                    <a:pt x="77" y="219"/>
                    <a:pt x="77" y="219"/>
                  </a:cubicBezTo>
                  <a:cubicBezTo>
                    <a:pt x="77" y="221"/>
                    <a:pt x="76" y="223"/>
                    <a:pt x="73" y="223"/>
                  </a:cubicBezTo>
                  <a:cubicBezTo>
                    <a:pt x="73" y="223"/>
                    <a:pt x="73" y="223"/>
                    <a:pt x="73" y="223"/>
                  </a:cubicBezTo>
                  <a:cubicBezTo>
                    <a:pt x="73" y="223"/>
                    <a:pt x="73" y="223"/>
                    <a:pt x="73" y="223"/>
                  </a:cubicBezTo>
                  <a:cubicBezTo>
                    <a:pt x="73" y="223"/>
                    <a:pt x="73" y="223"/>
                    <a:pt x="73" y="223"/>
                  </a:cubicBezTo>
                  <a:cubicBezTo>
                    <a:pt x="71" y="223"/>
                    <a:pt x="69" y="222"/>
                    <a:pt x="69" y="220"/>
                  </a:cubicBezTo>
                  <a:close/>
                  <a:moveTo>
                    <a:pt x="67" y="200"/>
                  </a:moveTo>
                  <a:cubicBezTo>
                    <a:pt x="67" y="197"/>
                    <a:pt x="68" y="195"/>
                    <a:pt x="71" y="195"/>
                  </a:cubicBezTo>
                  <a:cubicBezTo>
                    <a:pt x="71" y="195"/>
                    <a:pt x="71" y="195"/>
                    <a:pt x="71" y="195"/>
                  </a:cubicBezTo>
                  <a:cubicBezTo>
                    <a:pt x="73" y="195"/>
                    <a:pt x="75" y="197"/>
                    <a:pt x="75" y="199"/>
                  </a:cubicBezTo>
                  <a:cubicBezTo>
                    <a:pt x="75" y="199"/>
                    <a:pt x="75" y="199"/>
                    <a:pt x="75" y="199"/>
                  </a:cubicBezTo>
                  <a:cubicBezTo>
                    <a:pt x="75" y="199"/>
                    <a:pt x="75" y="199"/>
                    <a:pt x="75" y="199"/>
                  </a:cubicBezTo>
                  <a:cubicBezTo>
                    <a:pt x="75" y="199"/>
                    <a:pt x="75" y="199"/>
                    <a:pt x="75" y="199"/>
                  </a:cubicBezTo>
                  <a:cubicBezTo>
                    <a:pt x="75" y="201"/>
                    <a:pt x="74" y="203"/>
                    <a:pt x="71" y="203"/>
                  </a:cubicBezTo>
                  <a:cubicBezTo>
                    <a:pt x="71" y="203"/>
                    <a:pt x="71" y="203"/>
                    <a:pt x="71" y="203"/>
                  </a:cubicBezTo>
                  <a:cubicBezTo>
                    <a:pt x="71" y="203"/>
                    <a:pt x="71" y="203"/>
                    <a:pt x="71" y="203"/>
                  </a:cubicBezTo>
                  <a:cubicBezTo>
                    <a:pt x="71" y="203"/>
                    <a:pt x="71" y="203"/>
                    <a:pt x="71" y="203"/>
                  </a:cubicBezTo>
                  <a:cubicBezTo>
                    <a:pt x="69" y="203"/>
                    <a:pt x="67" y="202"/>
                    <a:pt x="67" y="200"/>
                  </a:cubicBezTo>
                  <a:close/>
                  <a:moveTo>
                    <a:pt x="65" y="180"/>
                  </a:moveTo>
                  <a:cubicBezTo>
                    <a:pt x="65" y="177"/>
                    <a:pt x="66" y="176"/>
                    <a:pt x="69" y="175"/>
                  </a:cubicBezTo>
                  <a:cubicBezTo>
                    <a:pt x="69" y="175"/>
                    <a:pt x="69" y="175"/>
                    <a:pt x="69" y="175"/>
                  </a:cubicBezTo>
                  <a:cubicBezTo>
                    <a:pt x="71" y="175"/>
                    <a:pt x="73" y="177"/>
                    <a:pt x="73" y="179"/>
                  </a:cubicBezTo>
                  <a:cubicBezTo>
                    <a:pt x="73" y="179"/>
                    <a:pt x="73" y="179"/>
                    <a:pt x="73" y="179"/>
                  </a:cubicBezTo>
                  <a:cubicBezTo>
                    <a:pt x="73" y="181"/>
                    <a:pt x="72" y="183"/>
                    <a:pt x="69" y="183"/>
                  </a:cubicBezTo>
                  <a:cubicBezTo>
                    <a:pt x="69" y="183"/>
                    <a:pt x="69" y="183"/>
                    <a:pt x="69" y="183"/>
                  </a:cubicBezTo>
                  <a:cubicBezTo>
                    <a:pt x="69" y="183"/>
                    <a:pt x="69" y="183"/>
                    <a:pt x="69" y="183"/>
                  </a:cubicBezTo>
                  <a:cubicBezTo>
                    <a:pt x="69" y="183"/>
                    <a:pt x="69" y="183"/>
                    <a:pt x="69" y="183"/>
                  </a:cubicBezTo>
                  <a:cubicBezTo>
                    <a:pt x="67" y="183"/>
                    <a:pt x="65" y="182"/>
                    <a:pt x="65" y="180"/>
                  </a:cubicBezTo>
                  <a:close/>
                  <a:moveTo>
                    <a:pt x="63" y="160"/>
                  </a:moveTo>
                  <a:cubicBezTo>
                    <a:pt x="63" y="160"/>
                    <a:pt x="63" y="160"/>
                    <a:pt x="63" y="160"/>
                  </a:cubicBezTo>
                  <a:cubicBezTo>
                    <a:pt x="63" y="158"/>
                    <a:pt x="64" y="156"/>
                    <a:pt x="67" y="155"/>
                  </a:cubicBezTo>
                  <a:cubicBezTo>
                    <a:pt x="67" y="155"/>
                    <a:pt x="67" y="155"/>
                    <a:pt x="67" y="155"/>
                  </a:cubicBezTo>
                  <a:cubicBezTo>
                    <a:pt x="69" y="155"/>
                    <a:pt x="71" y="157"/>
                    <a:pt x="71" y="159"/>
                  </a:cubicBezTo>
                  <a:cubicBezTo>
                    <a:pt x="71" y="159"/>
                    <a:pt x="71" y="159"/>
                    <a:pt x="71" y="159"/>
                  </a:cubicBezTo>
                  <a:cubicBezTo>
                    <a:pt x="71" y="161"/>
                    <a:pt x="70" y="163"/>
                    <a:pt x="67" y="163"/>
                  </a:cubicBezTo>
                  <a:cubicBezTo>
                    <a:pt x="67" y="163"/>
                    <a:pt x="67" y="163"/>
                    <a:pt x="67" y="163"/>
                  </a:cubicBezTo>
                  <a:cubicBezTo>
                    <a:pt x="67" y="163"/>
                    <a:pt x="67" y="163"/>
                    <a:pt x="67" y="163"/>
                  </a:cubicBezTo>
                  <a:cubicBezTo>
                    <a:pt x="67" y="163"/>
                    <a:pt x="67" y="163"/>
                    <a:pt x="67" y="163"/>
                  </a:cubicBezTo>
                  <a:cubicBezTo>
                    <a:pt x="65" y="163"/>
                    <a:pt x="63" y="162"/>
                    <a:pt x="63" y="160"/>
                  </a:cubicBezTo>
                  <a:close/>
                  <a:moveTo>
                    <a:pt x="61" y="140"/>
                  </a:moveTo>
                  <a:cubicBezTo>
                    <a:pt x="61" y="138"/>
                    <a:pt x="62" y="136"/>
                    <a:pt x="65" y="135"/>
                  </a:cubicBezTo>
                  <a:cubicBezTo>
                    <a:pt x="65" y="135"/>
                    <a:pt x="65" y="135"/>
                    <a:pt x="65" y="135"/>
                  </a:cubicBezTo>
                  <a:cubicBezTo>
                    <a:pt x="67" y="135"/>
                    <a:pt x="69" y="137"/>
                    <a:pt x="69" y="139"/>
                  </a:cubicBezTo>
                  <a:cubicBezTo>
                    <a:pt x="69" y="139"/>
                    <a:pt x="69" y="139"/>
                    <a:pt x="69" y="139"/>
                  </a:cubicBezTo>
                  <a:cubicBezTo>
                    <a:pt x="69" y="139"/>
                    <a:pt x="69" y="139"/>
                    <a:pt x="69" y="139"/>
                  </a:cubicBezTo>
                  <a:cubicBezTo>
                    <a:pt x="69" y="139"/>
                    <a:pt x="69" y="139"/>
                    <a:pt x="69" y="139"/>
                  </a:cubicBezTo>
                  <a:cubicBezTo>
                    <a:pt x="69" y="141"/>
                    <a:pt x="68" y="143"/>
                    <a:pt x="65" y="143"/>
                  </a:cubicBezTo>
                  <a:cubicBezTo>
                    <a:pt x="65" y="143"/>
                    <a:pt x="65" y="143"/>
                    <a:pt x="65" y="143"/>
                  </a:cubicBezTo>
                  <a:cubicBezTo>
                    <a:pt x="65" y="143"/>
                    <a:pt x="65" y="143"/>
                    <a:pt x="65" y="143"/>
                  </a:cubicBezTo>
                  <a:cubicBezTo>
                    <a:pt x="65" y="143"/>
                    <a:pt x="65" y="143"/>
                    <a:pt x="65" y="143"/>
                  </a:cubicBezTo>
                  <a:cubicBezTo>
                    <a:pt x="63" y="143"/>
                    <a:pt x="61" y="142"/>
                    <a:pt x="61" y="140"/>
                  </a:cubicBezTo>
                  <a:close/>
                  <a:moveTo>
                    <a:pt x="59" y="120"/>
                  </a:moveTo>
                  <a:cubicBezTo>
                    <a:pt x="58" y="118"/>
                    <a:pt x="60" y="116"/>
                    <a:pt x="62" y="116"/>
                  </a:cubicBezTo>
                  <a:cubicBezTo>
                    <a:pt x="62" y="116"/>
                    <a:pt x="62" y="116"/>
                    <a:pt x="62" y="116"/>
                  </a:cubicBezTo>
                  <a:cubicBezTo>
                    <a:pt x="64" y="115"/>
                    <a:pt x="66" y="117"/>
                    <a:pt x="67" y="119"/>
                  </a:cubicBezTo>
                  <a:cubicBezTo>
                    <a:pt x="67" y="119"/>
                    <a:pt x="67" y="119"/>
                    <a:pt x="67" y="119"/>
                  </a:cubicBezTo>
                  <a:cubicBezTo>
                    <a:pt x="67" y="119"/>
                    <a:pt x="67" y="119"/>
                    <a:pt x="67" y="119"/>
                  </a:cubicBezTo>
                  <a:cubicBezTo>
                    <a:pt x="67" y="119"/>
                    <a:pt x="67" y="119"/>
                    <a:pt x="67" y="119"/>
                  </a:cubicBezTo>
                  <a:cubicBezTo>
                    <a:pt x="67" y="121"/>
                    <a:pt x="65" y="123"/>
                    <a:pt x="63" y="123"/>
                  </a:cubicBezTo>
                  <a:cubicBezTo>
                    <a:pt x="63" y="123"/>
                    <a:pt x="63" y="123"/>
                    <a:pt x="63" y="123"/>
                  </a:cubicBezTo>
                  <a:cubicBezTo>
                    <a:pt x="63" y="123"/>
                    <a:pt x="63" y="123"/>
                    <a:pt x="63" y="123"/>
                  </a:cubicBezTo>
                  <a:cubicBezTo>
                    <a:pt x="63" y="123"/>
                    <a:pt x="63" y="123"/>
                    <a:pt x="63" y="123"/>
                  </a:cubicBezTo>
                  <a:cubicBezTo>
                    <a:pt x="61" y="123"/>
                    <a:pt x="59" y="122"/>
                    <a:pt x="59" y="120"/>
                  </a:cubicBezTo>
                  <a:close/>
                  <a:moveTo>
                    <a:pt x="56" y="100"/>
                  </a:moveTo>
                  <a:cubicBezTo>
                    <a:pt x="56" y="100"/>
                    <a:pt x="56" y="100"/>
                    <a:pt x="56" y="100"/>
                  </a:cubicBezTo>
                  <a:cubicBezTo>
                    <a:pt x="55" y="98"/>
                    <a:pt x="57" y="96"/>
                    <a:pt x="59" y="96"/>
                  </a:cubicBezTo>
                  <a:cubicBezTo>
                    <a:pt x="59" y="96"/>
                    <a:pt x="59" y="96"/>
                    <a:pt x="59" y="96"/>
                  </a:cubicBezTo>
                  <a:cubicBezTo>
                    <a:pt x="61" y="95"/>
                    <a:pt x="63" y="97"/>
                    <a:pt x="64" y="99"/>
                  </a:cubicBezTo>
                  <a:cubicBezTo>
                    <a:pt x="64" y="99"/>
                    <a:pt x="64" y="99"/>
                    <a:pt x="64" y="99"/>
                  </a:cubicBezTo>
                  <a:cubicBezTo>
                    <a:pt x="64" y="101"/>
                    <a:pt x="63" y="103"/>
                    <a:pt x="60" y="104"/>
                  </a:cubicBezTo>
                  <a:cubicBezTo>
                    <a:pt x="60" y="104"/>
                    <a:pt x="60" y="104"/>
                    <a:pt x="60" y="104"/>
                  </a:cubicBezTo>
                  <a:cubicBezTo>
                    <a:pt x="60" y="104"/>
                    <a:pt x="60" y="104"/>
                    <a:pt x="60" y="104"/>
                  </a:cubicBezTo>
                  <a:cubicBezTo>
                    <a:pt x="60" y="104"/>
                    <a:pt x="60" y="104"/>
                    <a:pt x="60" y="104"/>
                  </a:cubicBezTo>
                  <a:cubicBezTo>
                    <a:pt x="58" y="104"/>
                    <a:pt x="56" y="102"/>
                    <a:pt x="56" y="100"/>
                  </a:cubicBezTo>
                  <a:close/>
                  <a:moveTo>
                    <a:pt x="52" y="81"/>
                  </a:moveTo>
                  <a:cubicBezTo>
                    <a:pt x="52" y="79"/>
                    <a:pt x="53" y="76"/>
                    <a:pt x="55" y="76"/>
                  </a:cubicBezTo>
                  <a:cubicBezTo>
                    <a:pt x="55" y="76"/>
                    <a:pt x="55" y="76"/>
                    <a:pt x="55" y="76"/>
                  </a:cubicBezTo>
                  <a:cubicBezTo>
                    <a:pt x="58" y="76"/>
                    <a:pt x="60" y="77"/>
                    <a:pt x="60" y="79"/>
                  </a:cubicBezTo>
                  <a:cubicBezTo>
                    <a:pt x="60" y="79"/>
                    <a:pt x="60" y="79"/>
                    <a:pt x="60" y="79"/>
                  </a:cubicBezTo>
                  <a:cubicBezTo>
                    <a:pt x="61" y="81"/>
                    <a:pt x="59" y="83"/>
                    <a:pt x="57" y="84"/>
                  </a:cubicBezTo>
                  <a:cubicBezTo>
                    <a:pt x="57" y="84"/>
                    <a:pt x="57" y="84"/>
                    <a:pt x="57" y="84"/>
                  </a:cubicBezTo>
                  <a:cubicBezTo>
                    <a:pt x="57" y="84"/>
                    <a:pt x="56" y="84"/>
                    <a:pt x="56" y="84"/>
                  </a:cubicBezTo>
                  <a:cubicBezTo>
                    <a:pt x="56" y="84"/>
                    <a:pt x="56" y="84"/>
                    <a:pt x="56" y="84"/>
                  </a:cubicBezTo>
                  <a:cubicBezTo>
                    <a:pt x="54" y="84"/>
                    <a:pt x="53" y="83"/>
                    <a:pt x="52" y="81"/>
                  </a:cubicBezTo>
                  <a:close/>
                  <a:moveTo>
                    <a:pt x="48" y="61"/>
                  </a:moveTo>
                  <a:cubicBezTo>
                    <a:pt x="47" y="59"/>
                    <a:pt x="48" y="57"/>
                    <a:pt x="50" y="57"/>
                  </a:cubicBezTo>
                  <a:cubicBezTo>
                    <a:pt x="50" y="57"/>
                    <a:pt x="50" y="57"/>
                    <a:pt x="50" y="57"/>
                  </a:cubicBezTo>
                  <a:cubicBezTo>
                    <a:pt x="53" y="56"/>
                    <a:pt x="55" y="57"/>
                    <a:pt x="55" y="59"/>
                  </a:cubicBezTo>
                  <a:cubicBezTo>
                    <a:pt x="55" y="59"/>
                    <a:pt x="55" y="59"/>
                    <a:pt x="55" y="59"/>
                  </a:cubicBezTo>
                  <a:cubicBezTo>
                    <a:pt x="56" y="61"/>
                    <a:pt x="55" y="64"/>
                    <a:pt x="53" y="64"/>
                  </a:cubicBezTo>
                  <a:cubicBezTo>
                    <a:pt x="53" y="64"/>
                    <a:pt x="53" y="64"/>
                    <a:pt x="53" y="64"/>
                  </a:cubicBezTo>
                  <a:cubicBezTo>
                    <a:pt x="52" y="64"/>
                    <a:pt x="52" y="64"/>
                    <a:pt x="52" y="64"/>
                  </a:cubicBezTo>
                  <a:cubicBezTo>
                    <a:pt x="52" y="64"/>
                    <a:pt x="52" y="64"/>
                    <a:pt x="52" y="64"/>
                  </a:cubicBezTo>
                  <a:cubicBezTo>
                    <a:pt x="50" y="64"/>
                    <a:pt x="48" y="63"/>
                    <a:pt x="48" y="61"/>
                  </a:cubicBezTo>
                  <a:close/>
                  <a:moveTo>
                    <a:pt x="42" y="43"/>
                  </a:moveTo>
                  <a:cubicBezTo>
                    <a:pt x="42" y="43"/>
                    <a:pt x="42" y="43"/>
                    <a:pt x="42" y="43"/>
                  </a:cubicBezTo>
                  <a:cubicBezTo>
                    <a:pt x="41" y="41"/>
                    <a:pt x="42" y="38"/>
                    <a:pt x="44" y="38"/>
                  </a:cubicBezTo>
                  <a:cubicBezTo>
                    <a:pt x="44" y="38"/>
                    <a:pt x="44" y="38"/>
                    <a:pt x="44" y="38"/>
                  </a:cubicBezTo>
                  <a:cubicBezTo>
                    <a:pt x="46" y="37"/>
                    <a:pt x="48" y="38"/>
                    <a:pt x="49" y="40"/>
                  </a:cubicBezTo>
                  <a:cubicBezTo>
                    <a:pt x="49" y="40"/>
                    <a:pt x="49" y="40"/>
                    <a:pt x="49" y="40"/>
                  </a:cubicBezTo>
                  <a:cubicBezTo>
                    <a:pt x="49" y="40"/>
                    <a:pt x="49" y="40"/>
                    <a:pt x="49" y="40"/>
                  </a:cubicBezTo>
                  <a:cubicBezTo>
                    <a:pt x="49" y="40"/>
                    <a:pt x="49" y="40"/>
                    <a:pt x="49" y="40"/>
                  </a:cubicBezTo>
                  <a:cubicBezTo>
                    <a:pt x="50" y="42"/>
                    <a:pt x="49" y="44"/>
                    <a:pt x="47" y="45"/>
                  </a:cubicBezTo>
                  <a:cubicBezTo>
                    <a:pt x="47" y="45"/>
                    <a:pt x="47" y="45"/>
                    <a:pt x="47" y="45"/>
                  </a:cubicBezTo>
                  <a:cubicBezTo>
                    <a:pt x="46" y="45"/>
                    <a:pt x="46" y="45"/>
                    <a:pt x="45" y="45"/>
                  </a:cubicBezTo>
                  <a:cubicBezTo>
                    <a:pt x="45" y="45"/>
                    <a:pt x="45" y="45"/>
                    <a:pt x="45" y="45"/>
                  </a:cubicBezTo>
                  <a:cubicBezTo>
                    <a:pt x="44" y="45"/>
                    <a:pt x="42" y="44"/>
                    <a:pt x="42" y="43"/>
                  </a:cubicBezTo>
                  <a:close/>
                  <a:moveTo>
                    <a:pt x="33" y="26"/>
                  </a:moveTo>
                  <a:cubicBezTo>
                    <a:pt x="32" y="24"/>
                    <a:pt x="32" y="21"/>
                    <a:pt x="34" y="20"/>
                  </a:cubicBezTo>
                  <a:cubicBezTo>
                    <a:pt x="34" y="20"/>
                    <a:pt x="34" y="20"/>
                    <a:pt x="34" y="20"/>
                  </a:cubicBezTo>
                  <a:cubicBezTo>
                    <a:pt x="36" y="19"/>
                    <a:pt x="38" y="20"/>
                    <a:pt x="40" y="21"/>
                  </a:cubicBezTo>
                  <a:cubicBezTo>
                    <a:pt x="40" y="21"/>
                    <a:pt x="40" y="21"/>
                    <a:pt x="40" y="21"/>
                  </a:cubicBezTo>
                  <a:cubicBezTo>
                    <a:pt x="40" y="21"/>
                    <a:pt x="40" y="21"/>
                    <a:pt x="40" y="21"/>
                  </a:cubicBezTo>
                  <a:cubicBezTo>
                    <a:pt x="40" y="21"/>
                    <a:pt x="40" y="21"/>
                    <a:pt x="40" y="21"/>
                  </a:cubicBezTo>
                  <a:cubicBezTo>
                    <a:pt x="41" y="23"/>
                    <a:pt x="40" y="26"/>
                    <a:pt x="38" y="27"/>
                  </a:cubicBezTo>
                  <a:cubicBezTo>
                    <a:pt x="38" y="27"/>
                    <a:pt x="38" y="27"/>
                    <a:pt x="38" y="27"/>
                  </a:cubicBezTo>
                  <a:cubicBezTo>
                    <a:pt x="38" y="27"/>
                    <a:pt x="37" y="28"/>
                    <a:pt x="36" y="28"/>
                  </a:cubicBezTo>
                  <a:cubicBezTo>
                    <a:pt x="36" y="28"/>
                    <a:pt x="36" y="28"/>
                    <a:pt x="36" y="28"/>
                  </a:cubicBezTo>
                  <a:cubicBezTo>
                    <a:pt x="35" y="28"/>
                    <a:pt x="34" y="27"/>
                    <a:pt x="33" y="26"/>
                  </a:cubicBezTo>
                  <a:close/>
                  <a:moveTo>
                    <a:pt x="20" y="13"/>
                  </a:moveTo>
                  <a:cubicBezTo>
                    <a:pt x="19" y="12"/>
                    <a:pt x="18" y="9"/>
                    <a:pt x="19" y="7"/>
                  </a:cubicBezTo>
                  <a:cubicBezTo>
                    <a:pt x="19" y="7"/>
                    <a:pt x="19" y="7"/>
                    <a:pt x="19" y="7"/>
                  </a:cubicBezTo>
                  <a:cubicBezTo>
                    <a:pt x="20" y="5"/>
                    <a:pt x="23" y="5"/>
                    <a:pt x="25" y="6"/>
                  </a:cubicBezTo>
                  <a:cubicBezTo>
                    <a:pt x="25" y="6"/>
                    <a:pt x="25" y="6"/>
                    <a:pt x="25" y="6"/>
                  </a:cubicBezTo>
                  <a:cubicBezTo>
                    <a:pt x="25" y="6"/>
                    <a:pt x="25" y="6"/>
                    <a:pt x="25" y="6"/>
                  </a:cubicBezTo>
                  <a:cubicBezTo>
                    <a:pt x="25" y="6"/>
                    <a:pt x="25" y="6"/>
                    <a:pt x="25" y="6"/>
                  </a:cubicBezTo>
                  <a:cubicBezTo>
                    <a:pt x="27" y="7"/>
                    <a:pt x="27" y="10"/>
                    <a:pt x="26" y="12"/>
                  </a:cubicBezTo>
                  <a:cubicBezTo>
                    <a:pt x="26" y="12"/>
                    <a:pt x="26" y="12"/>
                    <a:pt x="26" y="12"/>
                  </a:cubicBezTo>
                  <a:cubicBezTo>
                    <a:pt x="25" y="13"/>
                    <a:pt x="24" y="13"/>
                    <a:pt x="23" y="13"/>
                  </a:cubicBezTo>
                  <a:cubicBezTo>
                    <a:pt x="23" y="13"/>
                    <a:pt x="23" y="13"/>
                    <a:pt x="23" y="13"/>
                  </a:cubicBezTo>
                  <a:cubicBezTo>
                    <a:pt x="22" y="13"/>
                    <a:pt x="21" y="13"/>
                    <a:pt x="20" y="13"/>
                  </a:cubicBezTo>
                  <a:close/>
                  <a:moveTo>
                    <a:pt x="0" y="4"/>
                  </a:moveTo>
                  <a:cubicBezTo>
                    <a:pt x="0" y="2"/>
                    <a:pt x="2" y="0"/>
                    <a:pt x="4" y="0"/>
                  </a:cubicBezTo>
                  <a:cubicBezTo>
                    <a:pt x="4" y="0"/>
                    <a:pt x="4" y="0"/>
                    <a:pt x="4" y="0"/>
                  </a:cubicBezTo>
                  <a:cubicBezTo>
                    <a:pt x="4" y="0"/>
                    <a:pt x="4" y="0"/>
                    <a:pt x="4" y="0"/>
                  </a:cubicBezTo>
                  <a:cubicBezTo>
                    <a:pt x="4" y="0"/>
                    <a:pt x="4" y="0"/>
                    <a:pt x="4" y="0"/>
                  </a:cubicBezTo>
                  <a:cubicBezTo>
                    <a:pt x="6" y="0"/>
                    <a:pt x="8" y="2"/>
                    <a:pt x="8" y="4"/>
                  </a:cubicBezTo>
                  <a:cubicBezTo>
                    <a:pt x="8" y="4"/>
                    <a:pt x="8" y="4"/>
                    <a:pt x="8" y="4"/>
                  </a:cubicBezTo>
                  <a:cubicBezTo>
                    <a:pt x="8" y="6"/>
                    <a:pt x="6" y="8"/>
                    <a:pt x="4" y="8"/>
                  </a:cubicBezTo>
                  <a:cubicBezTo>
                    <a:pt x="4" y="8"/>
                    <a:pt x="4" y="8"/>
                    <a:pt x="4" y="8"/>
                  </a:cubicBezTo>
                  <a:cubicBezTo>
                    <a:pt x="2" y="8"/>
                    <a:pt x="0" y="6"/>
                    <a:pt x="0" y="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388" name="Freeform 44">
              <a:extLst>
                <a:ext uri="{FF2B5EF4-FFF2-40B4-BE49-F238E27FC236}">
                  <a16:creationId xmlns:a16="http://schemas.microsoft.com/office/drawing/2014/main" id="{97FE9B79-4D7E-BF2C-89DC-6F73A052B45C}"/>
                </a:ext>
              </a:extLst>
            </p:cNvPr>
            <p:cNvSpPr>
              <a:spLocks noEditPoints="1"/>
            </p:cNvSpPr>
            <p:nvPr/>
          </p:nvSpPr>
          <p:spPr bwMode="auto">
            <a:xfrm>
              <a:off x="7496766" y="1770732"/>
              <a:ext cx="514781" cy="1394126"/>
            </a:xfrm>
            <a:custGeom>
              <a:avLst/>
              <a:gdLst>
                <a:gd name="T0" fmla="*/ 8 w 127"/>
                <a:gd name="T1" fmla="*/ 340 h 344"/>
                <a:gd name="T2" fmla="*/ 0 w 127"/>
                <a:gd name="T3" fmla="*/ 340 h 344"/>
                <a:gd name="T4" fmla="*/ 26 w 127"/>
                <a:gd name="T5" fmla="*/ 332 h 344"/>
                <a:gd name="T6" fmla="*/ 23 w 127"/>
                <a:gd name="T7" fmla="*/ 339 h 344"/>
                <a:gd name="T8" fmla="*/ 33 w 127"/>
                <a:gd name="T9" fmla="*/ 318 h 344"/>
                <a:gd name="T10" fmla="*/ 40 w 127"/>
                <a:gd name="T11" fmla="*/ 323 h 344"/>
                <a:gd name="T12" fmla="*/ 34 w 127"/>
                <a:gd name="T13" fmla="*/ 324 h 344"/>
                <a:gd name="T14" fmla="*/ 47 w 127"/>
                <a:gd name="T15" fmla="*/ 299 h 344"/>
                <a:gd name="T16" fmla="*/ 45 w 127"/>
                <a:gd name="T17" fmla="*/ 307 h 344"/>
                <a:gd name="T18" fmla="*/ 48 w 127"/>
                <a:gd name="T19" fmla="*/ 282 h 344"/>
                <a:gd name="T20" fmla="*/ 55 w 127"/>
                <a:gd name="T21" fmla="*/ 285 h 344"/>
                <a:gd name="T22" fmla="*/ 50 w 127"/>
                <a:gd name="T23" fmla="*/ 287 h 344"/>
                <a:gd name="T24" fmla="*/ 52 w 127"/>
                <a:gd name="T25" fmla="*/ 263 h 344"/>
                <a:gd name="T26" fmla="*/ 60 w 127"/>
                <a:gd name="T27" fmla="*/ 265 h 344"/>
                <a:gd name="T28" fmla="*/ 55 w 127"/>
                <a:gd name="T29" fmla="*/ 268 h 344"/>
                <a:gd name="T30" fmla="*/ 56 w 127"/>
                <a:gd name="T31" fmla="*/ 244 h 344"/>
                <a:gd name="T32" fmla="*/ 64 w 127"/>
                <a:gd name="T33" fmla="*/ 245 h 344"/>
                <a:gd name="T34" fmla="*/ 59 w 127"/>
                <a:gd name="T35" fmla="*/ 248 h 344"/>
                <a:gd name="T36" fmla="*/ 63 w 127"/>
                <a:gd name="T37" fmla="*/ 221 h 344"/>
                <a:gd name="T38" fmla="*/ 63 w 127"/>
                <a:gd name="T39" fmla="*/ 228 h 344"/>
                <a:gd name="T40" fmla="*/ 61 w 127"/>
                <a:gd name="T41" fmla="*/ 204 h 344"/>
                <a:gd name="T42" fmla="*/ 65 w 127"/>
                <a:gd name="T43" fmla="*/ 201 h 344"/>
                <a:gd name="T44" fmla="*/ 65 w 127"/>
                <a:gd name="T45" fmla="*/ 209 h 344"/>
                <a:gd name="T46" fmla="*/ 63 w 127"/>
                <a:gd name="T47" fmla="*/ 184 h 344"/>
                <a:gd name="T48" fmla="*/ 71 w 127"/>
                <a:gd name="T49" fmla="*/ 185 h 344"/>
                <a:gd name="T50" fmla="*/ 67 w 127"/>
                <a:gd name="T51" fmla="*/ 189 h 344"/>
                <a:gd name="T52" fmla="*/ 69 w 127"/>
                <a:gd name="T53" fmla="*/ 161 h 344"/>
                <a:gd name="T54" fmla="*/ 69 w 127"/>
                <a:gd name="T55" fmla="*/ 169 h 344"/>
                <a:gd name="T56" fmla="*/ 67 w 127"/>
                <a:gd name="T57" fmla="*/ 144 h 344"/>
                <a:gd name="T58" fmla="*/ 75 w 127"/>
                <a:gd name="T59" fmla="*/ 145 h 344"/>
                <a:gd name="T60" fmla="*/ 71 w 127"/>
                <a:gd name="T61" fmla="*/ 149 h 344"/>
                <a:gd name="T62" fmla="*/ 73 w 127"/>
                <a:gd name="T63" fmla="*/ 121 h 344"/>
                <a:gd name="T64" fmla="*/ 73 w 127"/>
                <a:gd name="T65" fmla="*/ 129 h 344"/>
                <a:gd name="T66" fmla="*/ 71 w 127"/>
                <a:gd name="T67" fmla="*/ 104 h 344"/>
                <a:gd name="T68" fmla="*/ 79 w 127"/>
                <a:gd name="T69" fmla="*/ 105 h 344"/>
                <a:gd name="T70" fmla="*/ 75 w 127"/>
                <a:gd name="T71" fmla="*/ 109 h 344"/>
                <a:gd name="T72" fmla="*/ 79 w 127"/>
                <a:gd name="T73" fmla="*/ 81 h 344"/>
                <a:gd name="T74" fmla="*/ 78 w 127"/>
                <a:gd name="T75" fmla="*/ 89 h 344"/>
                <a:gd name="T76" fmla="*/ 78 w 127"/>
                <a:gd name="T77" fmla="*/ 64 h 344"/>
                <a:gd name="T78" fmla="*/ 83 w 127"/>
                <a:gd name="T79" fmla="*/ 61 h 344"/>
                <a:gd name="T80" fmla="*/ 82 w 127"/>
                <a:gd name="T81" fmla="*/ 69 h 344"/>
                <a:gd name="T82" fmla="*/ 83 w 127"/>
                <a:gd name="T83" fmla="*/ 45 h 344"/>
                <a:gd name="T84" fmla="*/ 90 w 127"/>
                <a:gd name="T85" fmla="*/ 47 h 344"/>
                <a:gd name="T86" fmla="*/ 85 w 127"/>
                <a:gd name="T87" fmla="*/ 50 h 344"/>
                <a:gd name="T88" fmla="*/ 95 w 127"/>
                <a:gd name="T89" fmla="*/ 23 h 344"/>
                <a:gd name="T90" fmla="*/ 94 w 127"/>
                <a:gd name="T91" fmla="*/ 31 h 344"/>
                <a:gd name="T92" fmla="*/ 102 w 127"/>
                <a:gd name="T93" fmla="*/ 8 h 344"/>
                <a:gd name="T94" fmla="*/ 108 w 127"/>
                <a:gd name="T95" fmla="*/ 14 h 344"/>
                <a:gd name="T96" fmla="*/ 102 w 127"/>
                <a:gd name="T97" fmla="*/ 14 h 344"/>
                <a:gd name="T98" fmla="*/ 127 w 127"/>
                <a:gd name="T99" fmla="*/ 4 h 344"/>
                <a:gd name="T100" fmla="*/ 123 w 127"/>
                <a:gd name="T101" fmla="*/ 8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 h="344">
                  <a:moveTo>
                    <a:pt x="0" y="340"/>
                  </a:moveTo>
                  <a:cubicBezTo>
                    <a:pt x="0" y="338"/>
                    <a:pt x="2" y="336"/>
                    <a:pt x="4" y="336"/>
                  </a:cubicBezTo>
                  <a:cubicBezTo>
                    <a:pt x="4" y="336"/>
                    <a:pt x="4" y="336"/>
                    <a:pt x="4" y="336"/>
                  </a:cubicBezTo>
                  <a:cubicBezTo>
                    <a:pt x="6" y="336"/>
                    <a:pt x="8" y="338"/>
                    <a:pt x="8" y="340"/>
                  </a:cubicBezTo>
                  <a:cubicBezTo>
                    <a:pt x="8" y="340"/>
                    <a:pt x="8" y="340"/>
                    <a:pt x="8" y="340"/>
                  </a:cubicBezTo>
                  <a:cubicBezTo>
                    <a:pt x="8" y="342"/>
                    <a:pt x="6" y="344"/>
                    <a:pt x="4" y="344"/>
                  </a:cubicBezTo>
                  <a:cubicBezTo>
                    <a:pt x="4" y="344"/>
                    <a:pt x="4" y="344"/>
                    <a:pt x="4" y="344"/>
                  </a:cubicBezTo>
                  <a:cubicBezTo>
                    <a:pt x="2" y="344"/>
                    <a:pt x="0" y="342"/>
                    <a:pt x="0" y="340"/>
                  </a:cubicBezTo>
                  <a:close/>
                  <a:moveTo>
                    <a:pt x="19" y="337"/>
                  </a:moveTo>
                  <a:cubicBezTo>
                    <a:pt x="18" y="335"/>
                    <a:pt x="19" y="332"/>
                    <a:pt x="20" y="331"/>
                  </a:cubicBezTo>
                  <a:cubicBezTo>
                    <a:pt x="20" y="331"/>
                    <a:pt x="20" y="331"/>
                    <a:pt x="20" y="331"/>
                  </a:cubicBezTo>
                  <a:cubicBezTo>
                    <a:pt x="22" y="330"/>
                    <a:pt x="25" y="330"/>
                    <a:pt x="26" y="332"/>
                  </a:cubicBezTo>
                  <a:cubicBezTo>
                    <a:pt x="26" y="332"/>
                    <a:pt x="26" y="332"/>
                    <a:pt x="26" y="332"/>
                  </a:cubicBezTo>
                  <a:cubicBezTo>
                    <a:pt x="27" y="334"/>
                    <a:pt x="27" y="337"/>
                    <a:pt x="25" y="338"/>
                  </a:cubicBezTo>
                  <a:cubicBezTo>
                    <a:pt x="25" y="338"/>
                    <a:pt x="25" y="338"/>
                    <a:pt x="25" y="338"/>
                  </a:cubicBezTo>
                  <a:cubicBezTo>
                    <a:pt x="24" y="338"/>
                    <a:pt x="23" y="339"/>
                    <a:pt x="23" y="339"/>
                  </a:cubicBezTo>
                  <a:cubicBezTo>
                    <a:pt x="23" y="339"/>
                    <a:pt x="23" y="339"/>
                    <a:pt x="23" y="339"/>
                  </a:cubicBezTo>
                  <a:cubicBezTo>
                    <a:pt x="21" y="339"/>
                    <a:pt x="20" y="338"/>
                    <a:pt x="19" y="337"/>
                  </a:cubicBezTo>
                  <a:close/>
                  <a:moveTo>
                    <a:pt x="34" y="324"/>
                  </a:moveTo>
                  <a:cubicBezTo>
                    <a:pt x="32" y="322"/>
                    <a:pt x="32" y="320"/>
                    <a:pt x="33" y="318"/>
                  </a:cubicBezTo>
                  <a:cubicBezTo>
                    <a:pt x="33" y="318"/>
                    <a:pt x="33" y="318"/>
                    <a:pt x="33" y="318"/>
                  </a:cubicBezTo>
                  <a:cubicBezTo>
                    <a:pt x="34" y="316"/>
                    <a:pt x="37" y="316"/>
                    <a:pt x="38" y="317"/>
                  </a:cubicBezTo>
                  <a:cubicBezTo>
                    <a:pt x="38" y="317"/>
                    <a:pt x="38" y="317"/>
                    <a:pt x="38" y="317"/>
                  </a:cubicBezTo>
                  <a:cubicBezTo>
                    <a:pt x="40" y="318"/>
                    <a:pt x="41" y="321"/>
                    <a:pt x="40" y="323"/>
                  </a:cubicBezTo>
                  <a:cubicBezTo>
                    <a:pt x="40" y="323"/>
                    <a:pt x="40" y="323"/>
                    <a:pt x="40" y="323"/>
                  </a:cubicBezTo>
                  <a:cubicBezTo>
                    <a:pt x="39" y="324"/>
                    <a:pt x="38" y="324"/>
                    <a:pt x="36" y="324"/>
                  </a:cubicBezTo>
                  <a:cubicBezTo>
                    <a:pt x="36" y="324"/>
                    <a:pt x="36" y="324"/>
                    <a:pt x="36" y="324"/>
                  </a:cubicBezTo>
                  <a:cubicBezTo>
                    <a:pt x="35" y="324"/>
                    <a:pt x="35" y="324"/>
                    <a:pt x="34" y="324"/>
                  </a:cubicBezTo>
                  <a:close/>
                  <a:moveTo>
                    <a:pt x="44" y="306"/>
                  </a:moveTo>
                  <a:cubicBezTo>
                    <a:pt x="42" y="305"/>
                    <a:pt x="41" y="303"/>
                    <a:pt x="42" y="301"/>
                  </a:cubicBezTo>
                  <a:cubicBezTo>
                    <a:pt x="42" y="301"/>
                    <a:pt x="42" y="301"/>
                    <a:pt x="42" y="301"/>
                  </a:cubicBezTo>
                  <a:cubicBezTo>
                    <a:pt x="42" y="299"/>
                    <a:pt x="45" y="298"/>
                    <a:pt x="47" y="299"/>
                  </a:cubicBezTo>
                  <a:cubicBezTo>
                    <a:pt x="47" y="299"/>
                    <a:pt x="47" y="299"/>
                    <a:pt x="47" y="299"/>
                  </a:cubicBezTo>
                  <a:cubicBezTo>
                    <a:pt x="49" y="300"/>
                    <a:pt x="50" y="302"/>
                    <a:pt x="49" y="304"/>
                  </a:cubicBezTo>
                  <a:cubicBezTo>
                    <a:pt x="49" y="304"/>
                    <a:pt x="49" y="304"/>
                    <a:pt x="49" y="304"/>
                  </a:cubicBezTo>
                  <a:cubicBezTo>
                    <a:pt x="48" y="306"/>
                    <a:pt x="47" y="307"/>
                    <a:pt x="45" y="307"/>
                  </a:cubicBezTo>
                  <a:cubicBezTo>
                    <a:pt x="45" y="307"/>
                    <a:pt x="45" y="307"/>
                    <a:pt x="45" y="307"/>
                  </a:cubicBezTo>
                  <a:cubicBezTo>
                    <a:pt x="45" y="307"/>
                    <a:pt x="44" y="306"/>
                    <a:pt x="44" y="306"/>
                  </a:cubicBezTo>
                  <a:close/>
                  <a:moveTo>
                    <a:pt x="50" y="287"/>
                  </a:moveTo>
                  <a:cubicBezTo>
                    <a:pt x="48" y="287"/>
                    <a:pt x="47" y="285"/>
                    <a:pt x="48" y="282"/>
                  </a:cubicBezTo>
                  <a:cubicBezTo>
                    <a:pt x="48" y="282"/>
                    <a:pt x="48" y="282"/>
                    <a:pt x="48" y="282"/>
                  </a:cubicBezTo>
                  <a:cubicBezTo>
                    <a:pt x="48" y="280"/>
                    <a:pt x="50" y="279"/>
                    <a:pt x="53" y="280"/>
                  </a:cubicBezTo>
                  <a:cubicBezTo>
                    <a:pt x="53" y="280"/>
                    <a:pt x="53" y="280"/>
                    <a:pt x="53" y="280"/>
                  </a:cubicBezTo>
                  <a:cubicBezTo>
                    <a:pt x="55" y="280"/>
                    <a:pt x="56" y="282"/>
                    <a:pt x="55" y="285"/>
                  </a:cubicBezTo>
                  <a:cubicBezTo>
                    <a:pt x="55" y="285"/>
                    <a:pt x="55" y="285"/>
                    <a:pt x="55" y="285"/>
                  </a:cubicBezTo>
                  <a:cubicBezTo>
                    <a:pt x="55" y="286"/>
                    <a:pt x="53" y="288"/>
                    <a:pt x="52" y="288"/>
                  </a:cubicBezTo>
                  <a:cubicBezTo>
                    <a:pt x="52" y="288"/>
                    <a:pt x="52" y="288"/>
                    <a:pt x="52" y="288"/>
                  </a:cubicBezTo>
                  <a:cubicBezTo>
                    <a:pt x="51" y="288"/>
                    <a:pt x="51" y="288"/>
                    <a:pt x="50" y="287"/>
                  </a:cubicBezTo>
                  <a:close/>
                  <a:moveTo>
                    <a:pt x="55" y="268"/>
                  </a:moveTo>
                  <a:cubicBezTo>
                    <a:pt x="53" y="268"/>
                    <a:pt x="52" y="265"/>
                    <a:pt x="52" y="263"/>
                  </a:cubicBezTo>
                  <a:cubicBezTo>
                    <a:pt x="52" y="263"/>
                    <a:pt x="52" y="263"/>
                    <a:pt x="52" y="263"/>
                  </a:cubicBezTo>
                  <a:cubicBezTo>
                    <a:pt x="52" y="263"/>
                    <a:pt x="52" y="263"/>
                    <a:pt x="52" y="263"/>
                  </a:cubicBezTo>
                  <a:cubicBezTo>
                    <a:pt x="52" y="263"/>
                    <a:pt x="52" y="263"/>
                    <a:pt x="52" y="263"/>
                  </a:cubicBezTo>
                  <a:cubicBezTo>
                    <a:pt x="53" y="261"/>
                    <a:pt x="55" y="260"/>
                    <a:pt x="57" y="260"/>
                  </a:cubicBezTo>
                  <a:cubicBezTo>
                    <a:pt x="57" y="260"/>
                    <a:pt x="57" y="260"/>
                    <a:pt x="57" y="260"/>
                  </a:cubicBezTo>
                  <a:cubicBezTo>
                    <a:pt x="59" y="261"/>
                    <a:pt x="61" y="263"/>
                    <a:pt x="60" y="265"/>
                  </a:cubicBezTo>
                  <a:cubicBezTo>
                    <a:pt x="60" y="265"/>
                    <a:pt x="60" y="265"/>
                    <a:pt x="60" y="265"/>
                  </a:cubicBezTo>
                  <a:cubicBezTo>
                    <a:pt x="60" y="267"/>
                    <a:pt x="58" y="268"/>
                    <a:pt x="56" y="268"/>
                  </a:cubicBezTo>
                  <a:cubicBezTo>
                    <a:pt x="56" y="268"/>
                    <a:pt x="56" y="268"/>
                    <a:pt x="56" y="268"/>
                  </a:cubicBezTo>
                  <a:cubicBezTo>
                    <a:pt x="56" y="268"/>
                    <a:pt x="56" y="268"/>
                    <a:pt x="55" y="268"/>
                  </a:cubicBezTo>
                  <a:close/>
                  <a:moveTo>
                    <a:pt x="59" y="248"/>
                  </a:moveTo>
                  <a:cubicBezTo>
                    <a:pt x="57" y="248"/>
                    <a:pt x="55" y="246"/>
                    <a:pt x="56" y="244"/>
                  </a:cubicBezTo>
                  <a:cubicBezTo>
                    <a:pt x="56" y="244"/>
                    <a:pt x="56" y="244"/>
                    <a:pt x="56" y="244"/>
                  </a:cubicBezTo>
                  <a:cubicBezTo>
                    <a:pt x="56" y="244"/>
                    <a:pt x="56" y="244"/>
                    <a:pt x="56" y="244"/>
                  </a:cubicBezTo>
                  <a:cubicBezTo>
                    <a:pt x="56" y="244"/>
                    <a:pt x="56" y="244"/>
                    <a:pt x="56" y="244"/>
                  </a:cubicBezTo>
                  <a:cubicBezTo>
                    <a:pt x="56" y="242"/>
                    <a:pt x="58" y="240"/>
                    <a:pt x="60" y="240"/>
                  </a:cubicBezTo>
                  <a:cubicBezTo>
                    <a:pt x="60" y="240"/>
                    <a:pt x="60" y="240"/>
                    <a:pt x="60" y="240"/>
                  </a:cubicBezTo>
                  <a:cubicBezTo>
                    <a:pt x="63" y="241"/>
                    <a:pt x="64" y="243"/>
                    <a:pt x="64" y="245"/>
                  </a:cubicBezTo>
                  <a:cubicBezTo>
                    <a:pt x="64" y="245"/>
                    <a:pt x="64" y="245"/>
                    <a:pt x="64" y="245"/>
                  </a:cubicBezTo>
                  <a:cubicBezTo>
                    <a:pt x="63" y="247"/>
                    <a:pt x="62" y="248"/>
                    <a:pt x="60" y="248"/>
                  </a:cubicBezTo>
                  <a:cubicBezTo>
                    <a:pt x="60" y="248"/>
                    <a:pt x="60" y="248"/>
                    <a:pt x="60" y="248"/>
                  </a:cubicBezTo>
                  <a:cubicBezTo>
                    <a:pt x="60" y="248"/>
                    <a:pt x="59" y="248"/>
                    <a:pt x="59" y="248"/>
                  </a:cubicBezTo>
                  <a:close/>
                  <a:moveTo>
                    <a:pt x="62" y="228"/>
                  </a:moveTo>
                  <a:cubicBezTo>
                    <a:pt x="60" y="228"/>
                    <a:pt x="58" y="226"/>
                    <a:pt x="59" y="224"/>
                  </a:cubicBezTo>
                  <a:cubicBezTo>
                    <a:pt x="59" y="224"/>
                    <a:pt x="59" y="224"/>
                    <a:pt x="59" y="224"/>
                  </a:cubicBezTo>
                  <a:cubicBezTo>
                    <a:pt x="59" y="222"/>
                    <a:pt x="61" y="220"/>
                    <a:pt x="63" y="221"/>
                  </a:cubicBezTo>
                  <a:cubicBezTo>
                    <a:pt x="63" y="221"/>
                    <a:pt x="63" y="221"/>
                    <a:pt x="63" y="221"/>
                  </a:cubicBezTo>
                  <a:cubicBezTo>
                    <a:pt x="65" y="221"/>
                    <a:pt x="67" y="223"/>
                    <a:pt x="67" y="225"/>
                  </a:cubicBezTo>
                  <a:cubicBezTo>
                    <a:pt x="67" y="225"/>
                    <a:pt x="67" y="225"/>
                    <a:pt x="67" y="225"/>
                  </a:cubicBezTo>
                  <a:cubicBezTo>
                    <a:pt x="66" y="227"/>
                    <a:pt x="65" y="228"/>
                    <a:pt x="63" y="228"/>
                  </a:cubicBezTo>
                  <a:cubicBezTo>
                    <a:pt x="63" y="228"/>
                    <a:pt x="63" y="228"/>
                    <a:pt x="63" y="228"/>
                  </a:cubicBezTo>
                  <a:cubicBezTo>
                    <a:pt x="62" y="228"/>
                    <a:pt x="62" y="228"/>
                    <a:pt x="62" y="228"/>
                  </a:cubicBezTo>
                  <a:close/>
                  <a:moveTo>
                    <a:pt x="65" y="209"/>
                  </a:moveTo>
                  <a:cubicBezTo>
                    <a:pt x="62" y="208"/>
                    <a:pt x="61" y="206"/>
                    <a:pt x="61" y="204"/>
                  </a:cubicBezTo>
                  <a:cubicBezTo>
                    <a:pt x="61" y="204"/>
                    <a:pt x="61" y="204"/>
                    <a:pt x="61" y="204"/>
                  </a:cubicBezTo>
                  <a:cubicBezTo>
                    <a:pt x="61" y="204"/>
                    <a:pt x="61" y="204"/>
                    <a:pt x="61" y="204"/>
                  </a:cubicBezTo>
                  <a:cubicBezTo>
                    <a:pt x="61" y="204"/>
                    <a:pt x="61" y="204"/>
                    <a:pt x="61" y="204"/>
                  </a:cubicBezTo>
                  <a:cubicBezTo>
                    <a:pt x="61" y="202"/>
                    <a:pt x="63" y="200"/>
                    <a:pt x="65" y="201"/>
                  </a:cubicBezTo>
                  <a:cubicBezTo>
                    <a:pt x="65" y="201"/>
                    <a:pt x="65" y="201"/>
                    <a:pt x="65" y="201"/>
                  </a:cubicBezTo>
                  <a:cubicBezTo>
                    <a:pt x="68" y="201"/>
                    <a:pt x="69" y="203"/>
                    <a:pt x="69" y="205"/>
                  </a:cubicBezTo>
                  <a:cubicBezTo>
                    <a:pt x="69" y="205"/>
                    <a:pt x="69" y="205"/>
                    <a:pt x="69" y="205"/>
                  </a:cubicBezTo>
                  <a:cubicBezTo>
                    <a:pt x="69" y="207"/>
                    <a:pt x="67" y="209"/>
                    <a:pt x="65" y="209"/>
                  </a:cubicBezTo>
                  <a:cubicBezTo>
                    <a:pt x="65" y="209"/>
                    <a:pt x="65" y="209"/>
                    <a:pt x="65" y="209"/>
                  </a:cubicBezTo>
                  <a:cubicBezTo>
                    <a:pt x="65" y="209"/>
                    <a:pt x="65" y="209"/>
                    <a:pt x="65" y="209"/>
                  </a:cubicBezTo>
                  <a:close/>
                  <a:moveTo>
                    <a:pt x="67" y="189"/>
                  </a:moveTo>
                  <a:cubicBezTo>
                    <a:pt x="64" y="188"/>
                    <a:pt x="63" y="186"/>
                    <a:pt x="63" y="184"/>
                  </a:cubicBezTo>
                  <a:cubicBezTo>
                    <a:pt x="63" y="184"/>
                    <a:pt x="63" y="184"/>
                    <a:pt x="63" y="184"/>
                  </a:cubicBezTo>
                  <a:cubicBezTo>
                    <a:pt x="63" y="182"/>
                    <a:pt x="65" y="180"/>
                    <a:pt x="67" y="181"/>
                  </a:cubicBezTo>
                  <a:cubicBezTo>
                    <a:pt x="67" y="181"/>
                    <a:pt x="67" y="181"/>
                    <a:pt x="67" y="181"/>
                  </a:cubicBezTo>
                  <a:cubicBezTo>
                    <a:pt x="70" y="181"/>
                    <a:pt x="71" y="183"/>
                    <a:pt x="71" y="185"/>
                  </a:cubicBezTo>
                  <a:cubicBezTo>
                    <a:pt x="71" y="185"/>
                    <a:pt x="71" y="185"/>
                    <a:pt x="71" y="185"/>
                  </a:cubicBezTo>
                  <a:cubicBezTo>
                    <a:pt x="71" y="187"/>
                    <a:pt x="69" y="189"/>
                    <a:pt x="67" y="189"/>
                  </a:cubicBezTo>
                  <a:cubicBezTo>
                    <a:pt x="67" y="189"/>
                    <a:pt x="67" y="189"/>
                    <a:pt x="67" y="189"/>
                  </a:cubicBezTo>
                  <a:cubicBezTo>
                    <a:pt x="67" y="189"/>
                    <a:pt x="67" y="189"/>
                    <a:pt x="67" y="189"/>
                  </a:cubicBezTo>
                  <a:close/>
                  <a:moveTo>
                    <a:pt x="69" y="169"/>
                  </a:moveTo>
                  <a:cubicBezTo>
                    <a:pt x="66" y="168"/>
                    <a:pt x="65" y="166"/>
                    <a:pt x="65" y="164"/>
                  </a:cubicBezTo>
                  <a:cubicBezTo>
                    <a:pt x="65" y="164"/>
                    <a:pt x="65" y="164"/>
                    <a:pt x="65" y="164"/>
                  </a:cubicBezTo>
                  <a:cubicBezTo>
                    <a:pt x="65" y="162"/>
                    <a:pt x="67" y="160"/>
                    <a:pt x="69" y="161"/>
                  </a:cubicBezTo>
                  <a:cubicBezTo>
                    <a:pt x="69" y="161"/>
                    <a:pt x="69" y="161"/>
                    <a:pt x="69" y="161"/>
                  </a:cubicBezTo>
                  <a:cubicBezTo>
                    <a:pt x="72" y="161"/>
                    <a:pt x="73" y="163"/>
                    <a:pt x="73" y="165"/>
                  </a:cubicBezTo>
                  <a:cubicBezTo>
                    <a:pt x="73" y="165"/>
                    <a:pt x="73" y="165"/>
                    <a:pt x="73" y="165"/>
                  </a:cubicBezTo>
                  <a:cubicBezTo>
                    <a:pt x="73" y="167"/>
                    <a:pt x="71" y="169"/>
                    <a:pt x="69" y="169"/>
                  </a:cubicBezTo>
                  <a:cubicBezTo>
                    <a:pt x="69" y="169"/>
                    <a:pt x="69" y="169"/>
                    <a:pt x="69" y="169"/>
                  </a:cubicBezTo>
                  <a:cubicBezTo>
                    <a:pt x="69" y="169"/>
                    <a:pt x="69" y="169"/>
                    <a:pt x="69" y="169"/>
                  </a:cubicBezTo>
                  <a:close/>
                  <a:moveTo>
                    <a:pt x="71" y="149"/>
                  </a:moveTo>
                  <a:cubicBezTo>
                    <a:pt x="68" y="148"/>
                    <a:pt x="67" y="146"/>
                    <a:pt x="67" y="144"/>
                  </a:cubicBezTo>
                  <a:cubicBezTo>
                    <a:pt x="67" y="144"/>
                    <a:pt x="67" y="144"/>
                    <a:pt x="67" y="144"/>
                  </a:cubicBezTo>
                  <a:cubicBezTo>
                    <a:pt x="67" y="142"/>
                    <a:pt x="69" y="140"/>
                    <a:pt x="71" y="141"/>
                  </a:cubicBezTo>
                  <a:cubicBezTo>
                    <a:pt x="71" y="141"/>
                    <a:pt x="71" y="141"/>
                    <a:pt x="71" y="141"/>
                  </a:cubicBezTo>
                  <a:cubicBezTo>
                    <a:pt x="74" y="141"/>
                    <a:pt x="75" y="143"/>
                    <a:pt x="75" y="145"/>
                  </a:cubicBezTo>
                  <a:cubicBezTo>
                    <a:pt x="75" y="145"/>
                    <a:pt x="75" y="145"/>
                    <a:pt x="75" y="145"/>
                  </a:cubicBezTo>
                  <a:cubicBezTo>
                    <a:pt x="75" y="147"/>
                    <a:pt x="73" y="149"/>
                    <a:pt x="71" y="149"/>
                  </a:cubicBezTo>
                  <a:cubicBezTo>
                    <a:pt x="71" y="149"/>
                    <a:pt x="71" y="149"/>
                    <a:pt x="71" y="149"/>
                  </a:cubicBezTo>
                  <a:cubicBezTo>
                    <a:pt x="71" y="149"/>
                    <a:pt x="71" y="149"/>
                    <a:pt x="71" y="149"/>
                  </a:cubicBezTo>
                  <a:close/>
                  <a:moveTo>
                    <a:pt x="73" y="129"/>
                  </a:moveTo>
                  <a:cubicBezTo>
                    <a:pt x="70" y="128"/>
                    <a:pt x="69" y="127"/>
                    <a:pt x="69" y="124"/>
                  </a:cubicBezTo>
                  <a:cubicBezTo>
                    <a:pt x="69" y="124"/>
                    <a:pt x="69" y="124"/>
                    <a:pt x="69" y="124"/>
                  </a:cubicBezTo>
                  <a:cubicBezTo>
                    <a:pt x="69" y="122"/>
                    <a:pt x="71" y="121"/>
                    <a:pt x="73" y="121"/>
                  </a:cubicBezTo>
                  <a:cubicBezTo>
                    <a:pt x="73" y="121"/>
                    <a:pt x="73" y="121"/>
                    <a:pt x="73" y="121"/>
                  </a:cubicBezTo>
                  <a:cubicBezTo>
                    <a:pt x="76" y="121"/>
                    <a:pt x="77" y="123"/>
                    <a:pt x="77" y="125"/>
                  </a:cubicBezTo>
                  <a:cubicBezTo>
                    <a:pt x="77" y="125"/>
                    <a:pt x="77" y="125"/>
                    <a:pt x="77" y="125"/>
                  </a:cubicBezTo>
                  <a:cubicBezTo>
                    <a:pt x="77" y="127"/>
                    <a:pt x="75" y="129"/>
                    <a:pt x="73" y="129"/>
                  </a:cubicBezTo>
                  <a:cubicBezTo>
                    <a:pt x="73" y="129"/>
                    <a:pt x="73" y="129"/>
                    <a:pt x="73" y="129"/>
                  </a:cubicBezTo>
                  <a:cubicBezTo>
                    <a:pt x="73" y="129"/>
                    <a:pt x="73" y="129"/>
                    <a:pt x="73" y="129"/>
                  </a:cubicBezTo>
                  <a:close/>
                  <a:moveTo>
                    <a:pt x="75" y="109"/>
                  </a:moveTo>
                  <a:cubicBezTo>
                    <a:pt x="73" y="109"/>
                    <a:pt x="71" y="107"/>
                    <a:pt x="71" y="104"/>
                  </a:cubicBezTo>
                  <a:cubicBezTo>
                    <a:pt x="71" y="104"/>
                    <a:pt x="71" y="104"/>
                    <a:pt x="71" y="104"/>
                  </a:cubicBezTo>
                  <a:cubicBezTo>
                    <a:pt x="72" y="102"/>
                    <a:pt x="74" y="101"/>
                    <a:pt x="76" y="101"/>
                  </a:cubicBezTo>
                  <a:cubicBezTo>
                    <a:pt x="76" y="101"/>
                    <a:pt x="76" y="101"/>
                    <a:pt x="76" y="101"/>
                  </a:cubicBezTo>
                  <a:cubicBezTo>
                    <a:pt x="78" y="101"/>
                    <a:pt x="80" y="103"/>
                    <a:pt x="79" y="105"/>
                  </a:cubicBezTo>
                  <a:cubicBezTo>
                    <a:pt x="79" y="105"/>
                    <a:pt x="79" y="105"/>
                    <a:pt x="79" y="105"/>
                  </a:cubicBezTo>
                  <a:cubicBezTo>
                    <a:pt x="79" y="107"/>
                    <a:pt x="77" y="109"/>
                    <a:pt x="75" y="109"/>
                  </a:cubicBezTo>
                  <a:cubicBezTo>
                    <a:pt x="75" y="109"/>
                    <a:pt x="75" y="109"/>
                    <a:pt x="75" y="109"/>
                  </a:cubicBezTo>
                  <a:cubicBezTo>
                    <a:pt x="75" y="109"/>
                    <a:pt x="75" y="109"/>
                    <a:pt x="75" y="109"/>
                  </a:cubicBezTo>
                  <a:close/>
                  <a:moveTo>
                    <a:pt x="78" y="89"/>
                  </a:moveTo>
                  <a:cubicBezTo>
                    <a:pt x="75" y="89"/>
                    <a:pt x="74" y="87"/>
                    <a:pt x="74" y="84"/>
                  </a:cubicBezTo>
                  <a:cubicBezTo>
                    <a:pt x="74" y="84"/>
                    <a:pt x="74" y="84"/>
                    <a:pt x="74" y="84"/>
                  </a:cubicBezTo>
                  <a:cubicBezTo>
                    <a:pt x="75" y="82"/>
                    <a:pt x="77" y="81"/>
                    <a:pt x="79" y="81"/>
                  </a:cubicBezTo>
                  <a:cubicBezTo>
                    <a:pt x="79" y="81"/>
                    <a:pt x="79" y="81"/>
                    <a:pt x="79" y="81"/>
                  </a:cubicBezTo>
                  <a:cubicBezTo>
                    <a:pt x="81" y="81"/>
                    <a:pt x="82" y="83"/>
                    <a:pt x="82" y="86"/>
                  </a:cubicBezTo>
                  <a:cubicBezTo>
                    <a:pt x="82" y="86"/>
                    <a:pt x="82" y="86"/>
                    <a:pt x="82" y="86"/>
                  </a:cubicBezTo>
                  <a:cubicBezTo>
                    <a:pt x="82" y="88"/>
                    <a:pt x="80" y="89"/>
                    <a:pt x="78" y="89"/>
                  </a:cubicBezTo>
                  <a:cubicBezTo>
                    <a:pt x="78" y="89"/>
                    <a:pt x="78" y="89"/>
                    <a:pt x="78" y="89"/>
                  </a:cubicBezTo>
                  <a:cubicBezTo>
                    <a:pt x="78" y="89"/>
                    <a:pt x="78" y="89"/>
                    <a:pt x="78" y="89"/>
                  </a:cubicBezTo>
                  <a:close/>
                  <a:moveTo>
                    <a:pt x="81" y="69"/>
                  </a:moveTo>
                  <a:cubicBezTo>
                    <a:pt x="79" y="69"/>
                    <a:pt x="77" y="67"/>
                    <a:pt x="78" y="64"/>
                  </a:cubicBezTo>
                  <a:cubicBezTo>
                    <a:pt x="78" y="64"/>
                    <a:pt x="78" y="64"/>
                    <a:pt x="78" y="64"/>
                  </a:cubicBezTo>
                  <a:cubicBezTo>
                    <a:pt x="78" y="64"/>
                    <a:pt x="78" y="64"/>
                    <a:pt x="78" y="64"/>
                  </a:cubicBezTo>
                  <a:cubicBezTo>
                    <a:pt x="78" y="64"/>
                    <a:pt x="78" y="64"/>
                    <a:pt x="78" y="64"/>
                  </a:cubicBezTo>
                  <a:cubicBezTo>
                    <a:pt x="78" y="62"/>
                    <a:pt x="80" y="61"/>
                    <a:pt x="83" y="61"/>
                  </a:cubicBezTo>
                  <a:cubicBezTo>
                    <a:pt x="83" y="61"/>
                    <a:pt x="83" y="61"/>
                    <a:pt x="83" y="61"/>
                  </a:cubicBezTo>
                  <a:cubicBezTo>
                    <a:pt x="85" y="62"/>
                    <a:pt x="86" y="64"/>
                    <a:pt x="86" y="66"/>
                  </a:cubicBezTo>
                  <a:cubicBezTo>
                    <a:pt x="86" y="66"/>
                    <a:pt x="86" y="66"/>
                    <a:pt x="86" y="66"/>
                  </a:cubicBezTo>
                  <a:cubicBezTo>
                    <a:pt x="85" y="68"/>
                    <a:pt x="84" y="69"/>
                    <a:pt x="82" y="69"/>
                  </a:cubicBezTo>
                  <a:cubicBezTo>
                    <a:pt x="82" y="69"/>
                    <a:pt x="82" y="69"/>
                    <a:pt x="82" y="69"/>
                  </a:cubicBezTo>
                  <a:cubicBezTo>
                    <a:pt x="82" y="69"/>
                    <a:pt x="81" y="69"/>
                    <a:pt x="81" y="69"/>
                  </a:cubicBezTo>
                  <a:close/>
                  <a:moveTo>
                    <a:pt x="85" y="50"/>
                  </a:moveTo>
                  <a:cubicBezTo>
                    <a:pt x="83" y="49"/>
                    <a:pt x="82" y="47"/>
                    <a:pt x="83" y="45"/>
                  </a:cubicBezTo>
                  <a:cubicBezTo>
                    <a:pt x="83" y="45"/>
                    <a:pt x="83" y="45"/>
                    <a:pt x="83" y="45"/>
                  </a:cubicBezTo>
                  <a:cubicBezTo>
                    <a:pt x="83" y="43"/>
                    <a:pt x="86" y="41"/>
                    <a:pt x="88" y="42"/>
                  </a:cubicBezTo>
                  <a:cubicBezTo>
                    <a:pt x="88" y="42"/>
                    <a:pt x="88" y="42"/>
                    <a:pt x="88" y="42"/>
                  </a:cubicBezTo>
                  <a:cubicBezTo>
                    <a:pt x="90" y="43"/>
                    <a:pt x="91" y="45"/>
                    <a:pt x="90" y="47"/>
                  </a:cubicBezTo>
                  <a:cubicBezTo>
                    <a:pt x="90" y="47"/>
                    <a:pt x="90" y="47"/>
                    <a:pt x="90" y="47"/>
                  </a:cubicBezTo>
                  <a:cubicBezTo>
                    <a:pt x="90" y="49"/>
                    <a:pt x="88" y="50"/>
                    <a:pt x="87" y="50"/>
                  </a:cubicBezTo>
                  <a:cubicBezTo>
                    <a:pt x="87" y="50"/>
                    <a:pt x="87" y="50"/>
                    <a:pt x="87" y="50"/>
                  </a:cubicBezTo>
                  <a:cubicBezTo>
                    <a:pt x="86" y="50"/>
                    <a:pt x="86" y="50"/>
                    <a:pt x="85" y="50"/>
                  </a:cubicBezTo>
                  <a:close/>
                  <a:moveTo>
                    <a:pt x="92" y="31"/>
                  </a:moveTo>
                  <a:cubicBezTo>
                    <a:pt x="90" y="30"/>
                    <a:pt x="89" y="27"/>
                    <a:pt x="90" y="25"/>
                  </a:cubicBezTo>
                  <a:cubicBezTo>
                    <a:pt x="90" y="25"/>
                    <a:pt x="90" y="25"/>
                    <a:pt x="90" y="25"/>
                  </a:cubicBezTo>
                  <a:cubicBezTo>
                    <a:pt x="91" y="23"/>
                    <a:pt x="93" y="23"/>
                    <a:pt x="95" y="23"/>
                  </a:cubicBezTo>
                  <a:cubicBezTo>
                    <a:pt x="95" y="23"/>
                    <a:pt x="95" y="23"/>
                    <a:pt x="95" y="23"/>
                  </a:cubicBezTo>
                  <a:cubicBezTo>
                    <a:pt x="97" y="24"/>
                    <a:pt x="98" y="27"/>
                    <a:pt x="97" y="29"/>
                  </a:cubicBezTo>
                  <a:cubicBezTo>
                    <a:pt x="97" y="29"/>
                    <a:pt x="97" y="29"/>
                    <a:pt x="97" y="29"/>
                  </a:cubicBezTo>
                  <a:cubicBezTo>
                    <a:pt x="97" y="30"/>
                    <a:pt x="95" y="31"/>
                    <a:pt x="94" y="31"/>
                  </a:cubicBezTo>
                  <a:cubicBezTo>
                    <a:pt x="94" y="31"/>
                    <a:pt x="94" y="31"/>
                    <a:pt x="94" y="31"/>
                  </a:cubicBezTo>
                  <a:cubicBezTo>
                    <a:pt x="93" y="31"/>
                    <a:pt x="92" y="31"/>
                    <a:pt x="92" y="31"/>
                  </a:cubicBezTo>
                  <a:close/>
                  <a:moveTo>
                    <a:pt x="102" y="14"/>
                  </a:moveTo>
                  <a:cubicBezTo>
                    <a:pt x="101" y="12"/>
                    <a:pt x="101" y="9"/>
                    <a:pt x="102" y="8"/>
                  </a:cubicBezTo>
                  <a:cubicBezTo>
                    <a:pt x="102" y="8"/>
                    <a:pt x="102" y="8"/>
                    <a:pt x="102" y="8"/>
                  </a:cubicBezTo>
                  <a:cubicBezTo>
                    <a:pt x="104" y="6"/>
                    <a:pt x="106" y="7"/>
                    <a:pt x="108" y="8"/>
                  </a:cubicBezTo>
                  <a:cubicBezTo>
                    <a:pt x="108" y="8"/>
                    <a:pt x="108" y="8"/>
                    <a:pt x="108" y="8"/>
                  </a:cubicBezTo>
                  <a:cubicBezTo>
                    <a:pt x="109" y="10"/>
                    <a:pt x="109" y="12"/>
                    <a:pt x="108" y="14"/>
                  </a:cubicBezTo>
                  <a:cubicBezTo>
                    <a:pt x="108" y="14"/>
                    <a:pt x="108" y="14"/>
                    <a:pt x="108" y="14"/>
                  </a:cubicBezTo>
                  <a:cubicBezTo>
                    <a:pt x="107" y="15"/>
                    <a:pt x="106" y="15"/>
                    <a:pt x="105" y="15"/>
                  </a:cubicBezTo>
                  <a:cubicBezTo>
                    <a:pt x="105" y="15"/>
                    <a:pt x="105" y="15"/>
                    <a:pt x="105" y="15"/>
                  </a:cubicBezTo>
                  <a:cubicBezTo>
                    <a:pt x="104" y="15"/>
                    <a:pt x="103" y="14"/>
                    <a:pt x="102" y="14"/>
                  </a:cubicBezTo>
                  <a:close/>
                  <a:moveTo>
                    <a:pt x="119" y="4"/>
                  </a:moveTo>
                  <a:cubicBezTo>
                    <a:pt x="119" y="2"/>
                    <a:pt x="121" y="0"/>
                    <a:pt x="123" y="0"/>
                  </a:cubicBezTo>
                  <a:cubicBezTo>
                    <a:pt x="123" y="0"/>
                    <a:pt x="123" y="0"/>
                    <a:pt x="123" y="0"/>
                  </a:cubicBezTo>
                  <a:cubicBezTo>
                    <a:pt x="125" y="0"/>
                    <a:pt x="127" y="1"/>
                    <a:pt x="127" y="4"/>
                  </a:cubicBezTo>
                  <a:cubicBezTo>
                    <a:pt x="127" y="4"/>
                    <a:pt x="127" y="4"/>
                    <a:pt x="127" y="4"/>
                  </a:cubicBezTo>
                  <a:cubicBezTo>
                    <a:pt x="127" y="6"/>
                    <a:pt x="125" y="8"/>
                    <a:pt x="123" y="8"/>
                  </a:cubicBezTo>
                  <a:cubicBezTo>
                    <a:pt x="123" y="8"/>
                    <a:pt x="123" y="8"/>
                    <a:pt x="123" y="8"/>
                  </a:cubicBezTo>
                  <a:cubicBezTo>
                    <a:pt x="123" y="8"/>
                    <a:pt x="123" y="8"/>
                    <a:pt x="123" y="8"/>
                  </a:cubicBezTo>
                  <a:cubicBezTo>
                    <a:pt x="123" y="8"/>
                    <a:pt x="123" y="8"/>
                    <a:pt x="123" y="8"/>
                  </a:cubicBezTo>
                  <a:cubicBezTo>
                    <a:pt x="121" y="8"/>
                    <a:pt x="119" y="6"/>
                    <a:pt x="119" y="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389" name="Freeform 45">
              <a:extLst>
                <a:ext uri="{FF2B5EF4-FFF2-40B4-BE49-F238E27FC236}">
                  <a16:creationId xmlns:a16="http://schemas.microsoft.com/office/drawing/2014/main" id="{C6CC9355-E37A-A3D8-4629-EB97DF1789D0}"/>
                </a:ext>
              </a:extLst>
            </p:cNvPr>
            <p:cNvSpPr>
              <a:spLocks noEditPoints="1"/>
            </p:cNvSpPr>
            <p:nvPr/>
          </p:nvSpPr>
          <p:spPr bwMode="auto">
            <a:xfrm>
              <a:off x="7528835" y="3412966"/>
              <a:ext cx="1004244" cy="32069"/>
            </a:xfrm>
            <a:custGeom>
              <a:avLst/>
              <a:gdLst>
                <a:gd name="T0" fmla="*/ 244 w 248"/>
                <a:gd name="T1" fmla="*/ 0 h 8"/>
                <a:gd name="T2" fmla="*/ 248 w 248"/>
                <a:gd name="T3" fmla="*/ 4 h 8"/>
                <a:gd name="T4" fmla="*/ 244 w 248"/>
                <a:gd name="T5" fmla="*/ 8 h 8"/>
                <a:gd name="T6" fmla="*/ 240 w 248"/>
                <a:gd name="T7" fmla="*/ 4 h 8"/>
                <a:gd name="T8" fmla="*/ 224 w 248"/>
                <a:gd name="T9" fmla="*/ 0 h 8"/>
                <a:gd name="T10" fmla="*/ 228 w 248"/>
                <a:gd name="T11" fmla="*/ 4 h 8"/>
                <a:gd name="T12" fmla="*/ 224 w 248"/>
                <a:gd name="T13" fmla="*/ 8 h 8"/>
                <a:gd name="T14" fmla="*/ 220 w 248"/>
                <a:gd name="T15" fmla="*/ 4 h 8"/>
                <a:gd name="T16" fmla="*/ 204 w 248"/>
                <a:gd name="T17" fmla="*/ 0 h 8"/>
                <a:gd name="T18" fmla="*/ 208 w 248"/>
                <a:gd name="T19" fmla="*/ 4 h 8"/>
                <a:gd name="T20" fmla="*/ 204 w 248"/>
                <a:gd name="T21" fmla="*/ 8 h 8"/>
                <a:gd name="T22" fmla="*/ 200 w 248"/>
                <a:gd name="T23" fmla="*/ 4 h 8"/>
                <a:gd name="T24" fmla="*/ 184 w 248"/>
                <a:gd name="T25" fmla="*/ 0 h 8"/>
                <a:gd name="T26" fmla="*/ 188 w 248"/>
                <a:gd name="T27" fmla="*/ 4 h 8"/>
                <a:gd name="T28" fmla="*/ 184 w 248"/>
                <a:gd name="T29" fmla="*/ 8 h 8"/>
                <a:gd name="T30" fmla="*/ 180 w 248"/>
                <a:gd name="T31" fmla="*/ 4 h 8"/>
                <a:gd name="T32" fmla="*/ 164 w 248"/>
                <a:gd name="T33" fmla="*/ 0 h 8"/>
                <a:gd name="T34" fmla="*/ 168 w 248"/>
                <a:gd name="T35" fmla="*/ 4 h 8"/>
                <a:gd name="T36" fmla="*/ 164 w 248"/>
                <a:gd name="T37" fmla="*/ 8 h 8"/>
                <a:gd name="T38" fmla="*/ 160 w 248"/>
                <a:gd name="T39" fmla="*/ 4 h 8"/>
                <a:gd name="T40" fmla="*/ 144 w 248"/>
                <a:gd name="T41" fmla="*/ 0 h 8"/>
                <a:gd name="T42" fmla="*/ 148 w 248"/>
                <a:gd name="T43" fmla="*/ 4 h 8"/>
                <a:gd name="T44" fmla="*/ 144 w 248"/>
                <a:gd name="T45" fmla="*/ 8 h 8"/>
                <a:gd name="T46" fmla="*/ 140 w 248"/>
                <a:gd name="T47" fmla="*/ 4 h 8"/>
                <a:gd name="T48" fmla="*/ 124 w 248"/>
                <a:gd name="T49" fmla="*/ 0 h 8"/>
                <a:gd name="T50" fmla="*/ 128 w 248"/>
                <a:gd name="T51" fmla="*/ 4 h 8"/>
                <a:gd name="T52" fmla="*/ 124 w 248"/>
                <a:gd name="T53" fmla="*/ 8 h 8"/>
                <a:gd name="T54" fmla="*/ 120 w 248"/>
                <a:gd name="T55" fmla="*/ 4 h 8"/>
                <a:gd name="T56" fmla="*/ 104 w 248"/>
                <a:gd name="T57" fmla="*/ 0 h 8"/>
                <a:gd name="T58" fmla="*/ 108 w 248"/>
                <a:gd name="T59" fmla="*/ 4 h 8"/>
                <a:gd name="T60" fmla="*/ 104 w 248"/>
                <a:gd name="T61" fmla="*/ 8 h 8"/>
                <a:gd name="T62" fmla="*/ 100 w 248"/>
                <a:gd name="T63" fmla="*/ 4 h 8"/>
                <a:gd name="T64" fmla="*/ 84 w 248"/>
                <a:gd name="T65" fmla="*/ 0 h 8"/>
                <a:gd name="T66" fmla="*/ 88 w 248"/>
                <a:gd name="T67" fmla="*/ 4 h 8"/>
                <a:gd name="T68" fmla="*/ 84 w 248"/>
                <a:gd name="T69" fmla="*/ 8 h 8"/>
                <a:gd name="T70" fmla="*/ 80 w 248"/>
                <a:gd name="T71" fmla="*/ 4 h 8"/>
                <a:gd name="T72" fmla="*/ 64 w 248"/>
                <a:gd name="T73" fmla="*/ 0 h 8"/>
                <a:gd name="T74" fmla="*/ 68 w 248"/>
                <a:gd name="T75" fmla="*/ 4 h 8"/>
                <a:gd name="T76" fmla="*/ 64 w 248"/>
                <a:gd name="T77" fmla="*/ 8 h 8"/>
                <a:gd name="T78" fmla="*/ 60 w 248"/>
                <a:gd name="T79" fmla="*/ 4 h 8"/>
                <a:gd name="T80" fmla="*/ 44 w 248"/>
                <a:gd name="T81" fmla="*/ 0 h 8"/>
                <a:gd name="T82" fmla="*/ 48 w 248"/>
                <a:gd name="T83" fmla="*/ 4 h 8"/>
                <a:gd name="T84" fmla="*/ 44 w 248"/>
                <a:gd name="T85" fmla="*/ 8 h 8"/>
                <a:gd name="T86" fmla="*/ 40 w 248"/>
                <a:gd name="T87" fmla="*/ 4 h 8"/>
                <a:gd name="T88" fmla="*/ 24 w 248"/>
                <a:gd name="T89" fmla="*/ 0 h 8"/>
                <a:gd name="T90" fmla="*/ 28 w 248"/>
                <a:gd name="T91" fmla="*/ 4 h 8"/>
                <a:gd name="T92" fmla="*/ 24 w 248"/>
                <a:gd name="T93" fmla="*/ 8 h 8"/>
                <a:gd name="T94" fmla="*/ 20 w 248"/>
                <a:gd name="T95" fmla="*/ 4 h 8"/>
                <a:gd name="T96" fmla="*/ 4 w 248"/>
                <a:gd name="T97" fmla="*/ 0 h 8"/>
                <a:gd name="T98" fmla="*/ 8 w 248"/>
                <a:gd name="T99" fmla="*/ 4 h 8"/>
                <a:gd name="T100" fmla="*/ 4 w 248"/>
                <a:gd name="T101" fmla="*/ 8 h 8"/>
                <a:gd name="T102" fmla="*/ 0 w 248"/>
                <a:gd name="T10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8" h="8">
                  <a:moveTo>
                    <a:pt x="240" y="4"/>
                  </a:moveTo>
                  <a:cubicBezTo>
                    <a:pt x="240" y="2"/>
                    <a:pt x="242" y="0"/>
                    <a:pt x="244" y="0"/>
                  </a:cubicBezTo>
                  <a:cubicBezTo>
                    <a:pt x="244" y="0"/>
                    <a:pt x="244" y="0"/>
                    <a:pt x="244" y="0"/>
                  </a:cubicBezTo>
                  <a:cubicBezTo>
                    <a:pt x="247" y="0"/>
                    <a:pt x="248" y="2"/>
                    <a:pt x="248" y="4"/>
                  </a:cubicBezTo>
                  <a:cubicBezTo>
                    <a:pt x="248" y="4"/>
                    <a:pt x="248" y="4"/>
                    <a:pt x="248" y="4"/>
                  </a:cubicBezTo>
                  <a:cubicBezTo>
                    <a:pt x="248" y="6"/>
                    <a:pt x="247" y="8"/>
                    <a:pt x="244" y="8"/>
                  </a:cubicBezTo>
                  <a:cubicBezTo>
                    <a:pt x="244" y="8"/>
                    <a:pt x="244" y="8"/>
                    <a:pt x="244" y="8"/>
                  </a:cubicBezTo>
                  <a:cubicBezTo>
                    <a:pt x="242" y="8"/>
                    <a:pt x="240" y="6"/>
                    <a:pt x="240" y="4"/>
                  </a:cubicBezTo>
                  <a:close/>
                  <a:moveTo>
                    <a:pt x="220" y="4"/>
                  </a:moveTo>
                  <a:cubicBezTo>
                    <a:pt x="220" y="2"/>
                    <a:pt x="222" y="0"/>
                    <a:pt x="224" y="0"/>
                  </a:cubicBezTo>
                  <a:cubicBezTo>
                    <a:pt x="224" y="0"/>
                    <a:pt x="224" y="0"/>
                    <a:pt x="224" y="0"/>
                  </a:cubicBezTo>
                  <a:cubicBezTo>
                    <a:pt x="227" y="0"/>
                    <a:pt x="228" y="2"/>
                    <a:pt x="228" y="4"/>
                  </a:cubicBezTo>
                  <a:cubicBezTo>
                    <a:pt x="228" y="4"/>
                    <a:pt x="228" y="4"/>
                    <a:pt x="228" y="4"/>
                  </a:cubicBezTo>
                  <a:cubicBezTo>
                    <a:pt x="228" y="6"/>
                    <a:pt x="227" y="8"/>
                    <a:pt x="224" y="8"/>
                  </a:cubicBezTo>
                  <a:cubicBezTo>
                    <a:pt x="224" y="8"/>
                    <a:pt x="224" y="8"/>
                    <a:pt x="224" y="8"/>
                  </a:cubicBezTo>
                  <a:cubicBezTo>
                    <a:pt x="222" y="8"/>
                    <a:pt x="220" y="6"/>
                    <a:pt x="220" y="4"/>
                  </a:cubicBezTo>
                  <a:close/>
                  <a:moveTo>
                    <a:pt x="200" y="4"/>
                  </a:moveTo>
                  <a:cubicBezTo>
                    <a:pt x="200" y="2"/>
                    <a:pt x="202" y="0"/>
                    <a:pt x="204" y="0"/>
                  </a:cubicBezTo>
                  <a:cubicBezTo>
                    <a:pt x="204" y="0"/>
                    <a:pt x="204" y="0"/>
                    <a:pt x="204" y="0"/>
                  </a:cubicBezTo>
                  <a:cubicBezTo>
                    <a:pt x="207" y="0"/>
                    <a:pt x="208" y="2"/>
                    <a:pt x="208" y="4"/>
                  </a:cubicBezTo>
                  <a:cubicBezTo>
                    <a:pt x="208" y="4"/>
                    <a:pt x="208" y="4"/>
                    <a:pt x="208" y="4"/>
                  </a:cubicBezTo>
                  <a:cubicBezTo>
                    <a:pt x="208" y="6"/>
                    <a:pt x="207" y="8"/>
                    <a:pt x="204" y="8"/>
                  </a:cubicBezTo>
                  <a:cubicBezTo>
                    <a:pt x="204" y="8"/>
                    <a:pt x="204" y="8"/>
                    <a:pt x="204" y="8"/>
                  </a:cubicBezTo>
                  <a:cubicBezTo>
                    <a:pt x="202" y="8"/>
                    <a:pt x="200" y="6"/>
                    <a:pt x="200" y="4"/>
                  </a:cubicBezTo>
                  <a:close/>
                  <a:moveTo>
                    <a:pt x="180" y="4"/>
                  </a:moveTo>
                  <a:cubicBezTo>
                    <a:pt x="180" y="2"/>
                    <a:pt x="182" y="0"/>
                    <a:pt x="184" y="0"/>
                  </a:cubicBezTo>
                  <a:cubicBezTo>
                    <a:pt x="184" y="0"/>
                    <a:pt x="184" y="0"/>
                    <a:pt x="184" y="0"/>
                  </a:cubicBezTo>
                  <a:cubicBezTo>
                    <a:pt x="187" y="0"/>
                    <a:pt x="188" y="2"/>
                    <a:pt x="188" y="4"/>
                  </a:cubicBezTo>
                  <a:cubicBezTo>
                    <a:pt x="188" y="4"/>
                    <a:pt x="188" y="4"/>
                    <a:pt x="188" y="4"/>
                  </a:cubicBezTo>
                  <a:cubicBezTo>
                    <a:pt x="188" y="6"/>
                    <a:pt x="187" y="8"/>
                    <a:pt x="184" y="8"/>
                  </a:cubicBezTo>
                  <a:cubicBezTo>
                    <a:pt x="184" y="8"/>
                    <a:pt x="184" y="8"/>
                    <a:pt x="184" y="8"/>
                  </a:cubicBezTo>
                  <a:cubicBezTo>
                    <a:pt x="182" y="8"/>
                    <a:pt x="180" y="6"/>
                    <a:pt x="180" y="4"/>
                  </a:cubicBezTo>
                  <a:close/>
                  <a:moveTo>
                    <a:pt x="160" y="4"/>
                  </a:moveTo>
                  <a:cubicBezTo>
                    <a:pt x="160" y="2"/>
                    <a:pt x="162" y="0"/>
                    <a:pt x="164" y="0"/>
                  </a:cubicBezTo>
                  <a:cubicBezTo>
                    <a:pt x="164" y="0"/>
                    <a:pt x="164" y="0"/>
                    <a:pt x="164" y="0"/>
                  </a:cubicBezTo>
                  <a:cubicBezTo>
                    <a:pt x="167" y="0"/>
                    <a:pt x="168" y="2"/>
                    <a:pt x="168" y="4"/>
                  </a:cubicBezTo>
                  <a:cubicBezTo>
                    <a:pt x="168" y="4"/>
                    <a:pt x="168" y="4"/>
                    <a:pt x="168" y="4"/>
                  </a:cubicBezTo>
                  <a:cubicBezTo>
                    <a:pt x="168" y="6"/>
                    <a:pt x="167" y="8"/>
                    <a:pt x="164" y="8"/>
                  </a:cubicBezTo>
                  <a:cubicBezTo>
                    <a:pt x="164" y="8"/>
                    <a:pt x="164" y="8"/>
                    <a:pt x="164" y="8"/>
                  </a:cubicBezTo>
                  <a:cubicBezTo>
                    <a:pt x="162" y="8"/>
                    <a:pt x="160" y="6"/>
                    <a:pt x="160" y="4"/>
                  </a:cubicBezTo>
                  <a:close/>
                  <a:moveTo>
                    <a:pt x="140" y="4"/>
                  </a:moveTo>
                  <a:cubicBezTo>
                    <a:pt x="140" y="2"/>
                    <a:pt x="142" y="0"/>
                    <a:pt x="144" y="0"/>
                  </a:cubicBezTo>
                  <a:cubicBezTo>
                    <a:pt x="144" y="0"/>
                    <a:pt x="144" y="0"/>
                    <a:pt x="144" y="0"/>
                  </a:cubicBezTo>
                  <a:cubicBezTo>
                    <a:pt x="147" y="0"/>
                    <a:pt x="148" y="2"/>
                    <a:pt x="148" y="4"/>
                  </a:cubicBezTo>
                  <a:cubicBezTo>
                    <a:pt x="148" y="4"/>
                    <a:pt x="148" y="4"/>
                    <a:pt x="148" y="4"/>
                  </a:cubicBezTo>
                  <a:cubicBezTo>
                    <a:pt x="148" y="6"/>
                    <a:pt x="147" y="8"/>
                    <a:pt x="144" y="8"/>
                  </a:cubicBezTo>
                  <a:cubicBezTo>
                    <a:pt x="144" y="8"/>
                    <a:pt x="144" y="8"/>
                    <a:pt x="144" y="8"/>
                  </a:cubicBezTo>
                  <a:cubicBezTo>
                    <a:pt x="142" y="8"/>
                    <a:pt x="140" y="6"/>
                    <a:pt x="140" y="4"/>
                  </a:cubicBezTo>
                  <a:close/>
                  <a:moveTo>
                    <a:pt x="120" y="4"/>
                  </a:moveTo>
                  <a:cubicBezTo>
                    <a:pt x="120" y="2"/>
                    <a:pt x="122" y="0"/>
                    <a:pt x="124" y="0"/>
                  </a:cubicBezTo>
                  <a:cubicBezTo>
                    <a:pt x="124" y="0"/>
                    <a:pt x="124" y="0"/>
                    <a:pt x="124" y="0"/>
                  </a:cubicBezTo>
                  <a:cubicBezTo>
                    <a:pt x="127" y="0"/>
                    <a:pt x="128" y="2"/>
                    <a:pt x="128" y="4"/>
                  </a:cubicBezTo>
                  <a:cubicBezTo>
                    <a:pt x="128" y="4"/>
                    <a:pt x="128" y="4"/>
                    <a:pt x="128" y="4"/>
                  </a:cubicBezTo>
                  <a:cubicBezTo>
                    <a:pt x="128" y="6"/>
                    <a:pt x="127" y="8"/>
                    <a:pt x="124" y="8"/>
                  </a:cubicBezTo>
                  <a:cubicBezTo>
                    <a:pt x="124" y="8"/>
                    <a:pt x="124" y="8"/>
                    <a:pt x="124" y="8"/>
                  </a:cubicBezTo>
                  <a:cubicBezTo>
                    <a:pt x="122" y="8"/>
                    <a:pt x="120" y="6"/>
                    <a:pt x="120" y="4"/>
                  </a:cubicBezTo>
                  <a:close/>
                  <a:moveTo>
                    <a:pt x="100" y="4"/>
                  </a:moveTo>
                  <a:cubicBezTo>
                    <a:pt x="100" y="2"/>
                    <a:pt x="102" y="0"/>
                    <a:pt x="104" y="0"/>
                  </a:cubicBezTo>
                  <a:cubicBezTo>
                    <a:pt x="104" y="0"/>
                    <a:pt x="104" y="0"/>
                    <a:pt x="104" y="0"/>
                  </a:cubicBezTo>
                  <a:cubicBezTo>
                    <a:pt x="107" y="0"/>
                    <a:pt x="108" y="2"/>
                    <a:pt x="108" y="4"/>
                  </a:cubicBezTo>
                  <a:cubicBezTo>
                    <a:pt x="108" y="4"/>
                    <a:pt x="108" y="4"/>
                    <a:pt x="108" y="4"/>
                  </a:cubicBezTo>
                  <a:cubicBezTo>
                    <a:pt x="108" y="6"/>
                    <a:pt x="107" y="8"/>
                    <a:pt x="104" y="8"/>
                  </a:cubicBezTo>
                  <a:cubicBezTo>
                    <a:pt x="104" y="8"/>
                    <a:pt x="104" y="8"/>
                    <a:pt x="104" y="8"/>
                  </a:cubicBezTo>
                  <a:cubicBezTo>
                    <a:pt x="102" y="8"/>
                    <a:pt x="100" y="6"/>
                    <a:pt x="100" y="4"/>
                  </a:cubicBezTo>
                  <a:close/>
                  <a:moveTo>
                    <a:pt x="80" y="4"/>
                  </a:moveTo>
                  <a:cubicBezTo>
                    <a:pt x="80" y="2"/>
                    <a:pt x="82" y="0"/>
                    <a:pt x="84" y="0"/>
                  </a:cubicBezTo>
                  <a:cubicBezTo>
                    <a:pt x="84" y="0"/>
                    <a:pt x="84" y="0"/>
                    <a:pt x="84" y="0"/>
                  </a:cubicBezTo>
                  <a:cubicBezTo>
                    <a:pt x="87" y="0"/>
                    <a:pt x="88" y="2"/>
                    <a:pt x="88" y="4"/>
                  </a:cubicBezTo>
                  <a:cubicBezTo>
                    <a:pt x="88" y="4"/>
                    <a:pt x="88" y="4"/>
                    <a:pt x="88" y="4"/>
                  </a:cubicBezTo>
                  <a:cubicBezTo>
                    <a:pt x="88" y="6"/>
                    <a:pt x="87" y="8"/>
                    <a:pt x="84" y="8"/>
                  </a:cubicBezTo>
                  <a:cubicBezTo>
                    <a:pt x="84" y="8"/>
                    <a:pt x="84" y="8"/>
                    <a:pt x="84" y="8"/>
                  </a:cubicBezTo>
                  <a:cubicBezTo>
                    <a:pt x="82" y="8"/>
                    <a:pt x="80" y="6"/>
                    <a:pt x="80" y="4"/>
                  </a:cubicBezTo>
                  <a:close/>
                  <a:moveTo>
                    <a:pt x="60" y="4"/>
                  </a:moveTo>
                  <a:cubicBezTo>
                    <a:pt x="60" y="2"/>
                    <a:pt x="62" y="0"/>
                    <a:pt x="64" y="0"/>
                  </a:cubicBezTo>
                  <a:cubicBezTo>
                    <a:pt x="64" y="0"/>
                    <a:pt x="64" y="0"/>
                    <a:pt x="64" y="0"/>
                  </a:cubicBezTo>
                  <a:cubicBezTo>
                    <a:pt x="67" y="0"/>
                    <a:pt x="68" y="2"/>
                    <a:pt x="68" y="4"/>
                  </a:cubicBezTo>
                  <a:cubicBezTo>
                    <a:pt x="68" y="4"/>
                    <a:pt x="68" y="4"/>
                    <a:pt x="68" y="4"/>
                  </a:cubicBezTo>
                  <a:cubicBezTo>
                    <a:pt x="68" y="6"/>
                    <a:pt x="67" y="8"/>
                    <a:pt x="64" y="8"/>
                  </a:cubicBezTo>
                  <a:cubicBezTo>
                    <a:pt x="64" y="8"/>
                    <a:pt x="64" y="8"/>
                    <a:pt x="64" y="8"/>
                  </a:cubicBezTo>
                  <a:cubicBezTo>
                    <a:pt x="62" y="8"/>
                    <a:pt x="60" y="6"/>
                    <a:pt x="60" y="4"/>
                  </a:cubicBezTo>
                  <a:close/>
                  <a:moveTo>
                    <a:pt x="40" y="4"/>
                  </a:moveTo>
                  <a:cubicBezTo>
                    <a:pt x="40" y="2"/>
                    <a:pt x="42" y="0"/>
                    <a:pt x="44" y="0"/>
                  </a:cubicBezTo>
                  <a:cubicBezTo>
                    <a:pt x="44" y="0"/>
                    <a:pt x="44" y="0"/>
                    <a:pt x="44" y="0"/>
                  </a:cubicBezTo>
                  <a:cubicBezTo>
                    <a:pt x="47" y="0"/>
                    <a:pt x="48" y="2"/>
                    <a:pt x="48" y="4"/>
                  </a:cubicBezTo>
                  <a:cubicBezTo>
                    <a:pt x="48" y="4"/>
                    <a:pt x="48" y="4"/>
                    <a:pt x="48" y="4"/>
                  </a:cubicBezTo>
                  <a:cubicBezTo>
                    <a:pt x="48" y="6"/>
                    <a:pt x="47" y="8"/>
                    <a:pt x="44" y="8"/>
                  </a:cubicBezTo>
                  <a:cubicBezTo>
                    <a:pt x="44" y="8"/>
                    <a:pt x="44" y="8"/>
                    <a:pt x="44" y="8"/>
                  </a:cubicBezTo>
                  <a:cubicBezTo>
                    <a:pt x="42" y="8"/>
                    <a:pt x="40" y="6"/>
                    <a:pt x="40" y="4"/>
                  </a:cubicBezTo>
                  <a:close/>
                  <a:moveTo>
                    <a:pt x="20" y="4"/>
                  </a:moveTo>
                  <a:cubicBezTo>
                    <a:pt x="20" y="2"/>
                    <a:pt x="22" y="0"/>
                    <a:pt x="24" y="0"/>
                  </a:cubicBezTo>
                  <a:cubicBezTo>
                    <a:pt x="24" y="0"/>
                    <a:pt x="24" y="0"/>
                    <a:pt x="24" y="0"/>
                  </a:cubicBezTo>
                  <a:cubicBezTo>
                    <a:pt x="27" y="0"/>
                    <a:pt x="28" y="2"/>
                    <a:pt x="28" y="4"/>
                  </a:cubicBezTo>
                  <a:cubicBezTo>
                    <a:pt x="28" y="4"/>
                    <a:pt x="28" y="4"/>
                    <a:pt x="28" y="4"/>
                  </a:cubicBezTo>
                  <a:cubicBezTo>
                    <a:pt x="28" y="6"/>
                    <a:pt x="27" y="8"/>
                    <a:pt x="24" y="8"/>
                  </a:cubicBezTo>
                  <a:cubicBezTo>
                    <a:pt x="24" y="8"/>
                    <a:pt x="24" y="8"/>
                    <a:pt x="24" y="8"/>
                  </a:cubicBezTo>
                  <a:cubicBezTo>
                    <a:pt x="22" y="8"/>
                    <a:pt x="20" y="6"/>
                    <a:pt x="20" y="4"/>
                  </a:cubicBezTo>
                  <a:close/>
                  <a:moveTo>
                    <a:pt x="0" y="4"/>
                  </a:moveTo>
                  <a:cubicBezTo>
                    <a:pt x="0" y="2"/>
                    <a:pt x="2" y="0"/>
                    <a:pt x="4" y="0"/>
                  </a:cubicBezTo>
                  <a:cubicBezTo>
                    <a:pt x="4" y="0"/>
                    <a:pt x="4" y="0"/>
                    <a:pt x="4" y="0"/>
                  </a:cubicBezTo>
                  <a:cubicBezTo>
                    <a:pt x="7" y="0"/>
                    <a:pt x="8" y="2"/>
                    <a:pt x="8" y="4"/>
                  </a:cubicBezTo>
                  <a:cubicBezTo>
                    <a:pt x="8" y="4"/>
                    <a:pt x="8" y="4"/>
                    <a:pt x="8" y="4"/>
                  </a:cubicBezTo>
                  <a:cubicBezTo>
                    <a:pt x="8" y="6"/>
                    <a:pt x="7" y="8"/>
                    <a:pt x="4" y="8"/>
                  </a:cubicBezTo>
                  <a:cubicBezTo>
                    <a:pt x="4" y="8"/>
                    <a:pt x="4" y="8"/>
                    <a:pt x="4" y="8"/>
                  </a:cubicBezTo>
                  <a:cubicBezTo>
                    <a:pt x="2" y="8"/>
                    <a:pt x="0" y="6"/>
                    <a:pt x="0" y="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grpSp>
      <p:grpSp>
        <p:nvGrpSpPr>
          <p:cNvPr id="5" name="Group 4">
            <a:extLst>
              <a:ext uri="{FF2B5EF4-FFF2-40B4-BE49-F238E27FC236}">
                <a16:creationId xmlns:a16="http://schemas.microsoft.com/office/drawing/2014/main" id="{A696D93B-120A-4C46-219B-75FEF9284F7D}"/>
              </a:ext>
            </a:extLst>
          </p:cNvPr>
          <p:cNvGrpSpPr/>
          <p:nvPr/>
        </p:nvGrpSpPr>
        <p:grpSpPr>
          <a:xfrm>
            <a:off x="3628016" y="1770732"/>
            <a:ext cx="1036312" cy="3316535"/>
            <a:chOff x="3628016" y="1770732"/>
            <a:chExt cx="1036312" cy="3316535"/>
          </a:xfrm>
        </p:grpSpPr>
        <p:sp>
          <p:nvSpPr>
            <p:cNvPr id="387" name="Freeform 43">
              <a:extLst>
                <a:ext uri="{FF2B5EF4-FFF2-40B4-BE49-F238E27FC236}">
                  <a16:creationId xmlns:a16="http://schemas.microsoft.com/office/drawing/2014/main" id="{919A5C1D-7FB5-DE85-07BC-9744667047C8}"/>
                </a:ext>
              </a:extLst>
            </p:cNvPr>
            <p:cNvSpPr>
              <a:spLocks noEditPoints="1"/>
            </p:cNvSpPr>
            <p:nvPr/>
          </p:nvSpPr>
          <p:spPr bwMode="auto">
            <a:xfrm>
              <a:off x="4149547" y="3693141"/>
              <a:ext cx="514781" cy="1394126"/>
            </a:xfrm>
            <a:custGeom>
              <a:avLst/>
              <a:gdLst>
                <a:gd name="T0" fmla="*/ 1 w 127"/>
                <a:gd name="T1" fmla="*/ 339 h 344"/>
                <a:gd name="T2" fmla="*/ 7 w 127"/>
                <a:gd name="T3" fmla="*/ 337 h 344"/>
                <a:gd name="T4" fmla="*/ 7 w 127"/>
                <a:gd name="T5" fmla="*/ 343 h 344"/>
                <a:gd name="T6" fmla="*/ 22 w 127"/>
                <a:gd name="T7" fmla="*/ 337 h 344"/>
                <a:gd name="T8" fmla="*/ 25 w 127"/>
                <a:gd name="T9" fmla="*/ 330 h 344"/>
                <a:gd name="T10" fmla="*/ 20 w 127"/>
                <a:gd name="T11" fmla="*/ 330 h 344"/>
                <a:gd name="T12" fmla="*/ 34 w 127"/>
                <a:gd name="T13" fmla="*/ 321 h 344"/>
                <a:gd name="T14" fmla="*/ 35 w 127"/>
                <a:gd name="T15" fmla="*/ 313 h 344"/>
                <a:gd name="T16" fmla="*/ 34 w 127"/>
                <a:gd name="T17" fmla="*/ 321 h 344"/>
                <a:gd name="T18" fmla="*/ 45 w 127"/>
                <a:gd name="T19" fmla="*/ 299 h 344"/>
                <a:gd name="T20" fmla="*/ 37 w 127"/>
                <a:gd name="T21" fmla="*/ 297 h 344"/>
                <a:gd name="T22" fmla="*/ 46 w 127"/>
                <a:gd name="T23" fmla="*/ 283 h 344"/>
                <a:gd name="T24" fmla="*/ 46 w 127"/>
                <a:gd name="T25" fmla="*/ 275 h 344"/>
                <a:gd name="T26" fmla="*/ 42 w 127"/>
                <a:gd name="T27" fmla="*/ 278 h 344"/>
                <a:gd name="T28" fmla="*/ 49 w 127"/>
                <a:gd name="T29" fmla="*/ 263 h 344"/>
                <a:gd name="T30" fmla="*/ 50 w 127"/>
                <a:gd name="T31" fmla="*/ 255 h 344"/>
                <a:gd name="T32" fmla="*/ 45 w 127"/>
                <a:gd name="T33" fmla="*/ 258 h 344"/>
                <a:gd name="T34" fmla="*/ 52 w 127"/>
                <a:gd name="T35" fmla="*/ 243 h 344"/>
                <a:gd name="T36" fmla="*/ 52 w 127"/>
                <a:gd name="T37" fmla="*/ 235 h 344"/>
                <a:gd name="T38" fmla="*/ 52 w 127"/>
                <a:gd name="T39" fmla="*/ 243 h 344"/>
                <a:gd name="T40" fmla="*/ 58 w 127"/>
                <a:gd name="T41" fmla="*/ 220 h 344"/>
                <a:gd name="T42" fmla="*/ 50 w 127"/>
                <a:gd name="T43" fmla="*/ 219 h 344"/>
                <a:gd name="T44" fmla="*/ 56 w 127"/>
                <a:gd name="T45" fmla="*/ 203 h 344"/>
                <a:gd name="T46" fmla="*/ 57 w 127"/>
                <a:gd name="T47" fmla="*/ 195 h 344"/>
                <a:gd name="T48" fmla="*/ 56 w 127"/>
                <a:gd name="T49" fmla="*/ 203 h 344"/>
                <a:gd name="T50" fmla="*/ 62 w 127"/>
                <a:gd name="T51" fmla="*/ 180 h 344"/>
                <a:gd name="T52" fmla="*/ 54 w 127"/>
                <a:gd name="T53" fmla="*/ 179 h 344"/>
                <a:gd name="T54" fmla="*/ 60 w 127"/>
                <a:gd name="T55" fmla="*/ 163 h 344"/>
                <a:gd name="T56" fmla="*/ 61 w 127"/>
                <a:gd name="T57" fmla="*/ 155 h 344"/>
                <a:gd name="T58" fmla="*/ 56 w 127"/>
                <a:gd name="T59" fmla="*/ 159 h 344"/>
                <a:gd name="T60" fmla="*/ 62 w 127"/>
                <a:gd name="T61" fmla="*/ 143 h 344"/>
                <a:gd name="T62" fmla="*/ 63 w 127"/>
                <a:gd name="T63" fmla="*/ 135 h 344"/>
                <a:gd name="T64" fmla="*/ 58 w 127"/>
                <a:gd name="T65" fmla="*/ 139 h 344"/>
                <a:gd name="T66" fmla="*/ 65 w 127"/>
                <a:gd name="T67" fmla="*/ 124 h 344"/>
                <a:gd name="T68" fmla="*/ 65 w 127"/>
                <a:gd name="T69" fmla="*/ 116 h 344"/>
                <a:gd name="T70" fmla="*/ 61 w 127"/>
                <a:gd name="T71" fmla="*/ 119 h 344"/>
                <a:gd name="T72" fmla="*/ 68 w 127"/>
                <a:gd name="T73" fmla="*/ 104 h 344"/>
                <a:gd name="T74" fmla="*/ 68 w 127"/>
                <a:gd name="T75" fmla="*/ 96 h 344"/>
                <a:gd name="T76" fmla="*/ 68 w 127"/>
                <a:gd name="T77" fmla="*/ 104 h 344"/>
                <a:gd name="T78" fmla="*/ 75 w 127"/>
                <a:gd name="T79" fmla="*/ 81 h 344"/>
                <a:gd name="T80" fmla="*/ 67 w 127"/>
                <a:gd name="T81" fmla="*/ 79 h 344"/>
                <a:gd name="T82" fmla="*/ 76 w 127"/>
                <a:gd name="T83" fmla="*/ 64 h 344"/>
                <a:gd name="T84" fmla="*/ 77 w 127"/>
                <a:gd name="T85" fmla="*/ 57 h 344"/>
                <a:gd name="T86" fmla="*/ 76 w 127"/>
                <a:gd name="T87" fmla="*/ 64 h 344"/>
                <a:gd name="T88" fmla="*/ 86 w 127"/>
                <a:gd name="T89" fmla="*/ 43 h 344"/>
                <a:gd name="T90" fmla="*/ 78 w 127"/>
                <a:gd name="T91" fmla="*/ 40 h 344"/>
                <a:gd name="T92" fmla="*/ 82 w 127"/>
                <a:gd name="T93" fmla="*/ 46 h 344"/>
                <a:gd name="T94" fmla="*/ 94 w 127"/>
                <a:gd name="T95" fmla="*/ 26 h 344"/>
                <a:gd name="T96" fmla="*/ 88 w 127"/>
                <a:gd name="T97" fmla="*/ 22 h 344"/>
                <a:gd name="T98" fmla="*/ 91 w 127"/>
                <a:gd name="T99" fmla="*/ 28 h 344"/>
                <a:gd name="T100" fmla="*/ 107 w 127"/>
                <a:gd name="T101" fmla="*/ 13 h 344"/>
                <a:gd name="T102" fmla="*/ 103 w 127"/>
                <a:gd name="T103" fmla="*/ 6 h 344"/>
                <a:gd name="T104" fmla="*/ 126 w 127"/>
                <a:gd name="T105" fmla="*/ 7 h 344"/>
                <a:gd name="T106" fmla="*/ 121 w 127"/>
                <a:gd name="T107" fmla="*/ 1 h 344"/>
                <a:gd name="T108" fmla="*/ 122 w 127"/>
                <a:gd name="T109" fmla="*/ 8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 h="344">
                  <a:moveTo>
                    <a:pt x="4" y="344"/>
                  </a:moveTo>
                  <a:cubicBezTo>
                    <a:pt x="3" y="344"/>
                    <a:pt x="2" y="344"/>
                    <a:pt x="2" y="343"/>
                  </a:cubicBezTo>
                  <a:cubicBezTo>
                    <a:pt x="1" y="342"/>
                    <a:pt x="0" y="341"/>
                    <a:pt x="0" y="340"/>
                  </a:cubicBezTo>
                  <a:cubicBezTo>
                    <a:pt x="0" y="340"/>
                    <a:pt x="0" y="339"/>
                    <a:pt x="1" y="339"/>
                  </a:cubicBezTo>
                  <a:cubicBezTo>
                    <a:pt x="1" y="338"/>
                    <a:pt x="1" y="338"/>
                    <a:pt x="2" y="337"/>
                  </a:cubicBezTo>
                  <a:cubicBezTo>
                    <a:pt x="2" y="337"/>
                    <a:pt x="4" y="336"/>
                    <a:pt x="5" y="336"/>
                  </a:cubicBezTo>
                  <a:cubicBezTo>
                    <a:pt x="5" y="336"/>
                    <a:pt x="6" y="336"/>
                    <a:pt x="6" y="337"/>
                  </a:cubicBezTo>
                  <a:cubicBezTo>
                    <a:pt x="6" y="337"/>
                    <a:pt x="6" y="337"/>
                    <a:pt x="7" y="337"/>
                  </a:cubicBezTo>
                  <a:cubicBezTo>
                    <a:pt x="7" y="337"/>
                    <a:pt x="7" y="337"/>
                    <a:pt x="7" y="337"/>
                  </a:cubicBezTo>
                  <a:cubicBezTo>
                    <a:pt x="8" y="338"/>
                    <a:pt x="8" y="339"/>
                    <a:pt x="8" y="340"/>
                  </a:cubicBezTo>
                  <a:cubicBezTo>
                    <a:pt x="8" y="341"/>
                    <a:pt x="8" y="341"/>
                    <a:pt x="8" y="342"/>
                  </a:cubicBezTo>
                  <a:cubicBezTo>
                    <a:pt x="8" y="342"/>
                    <a:pt x="8" y="343"/>
                    <a:pt x="7" y="343"/>
                  </a:cubicBezTo>
                  <a:cubicBezTo>
                    <a:pt x="7" y="343"/>
                    <a:pt x="6" y="344"/>
                    <a:pt x="6" y="344"/>
                  </a:cubicBezTo>
                  <a:cubicBezTo>
                    <a:pt x="5" y="344"/>
                    <a:pt x="5" y="344"/>
                    <a:pt x="4" y="344"/>
                  </a:cubicBezTo>
                  <a:close/>
                  <a:moveTo>
                    <a:pt x="22" y="337"/>
                  </a:moveTo>
                  <a:cubicBezTo>
                    <a:pt x="22" y="337"/>
                    <a:pt x="22" y="337"/>
                    <a:pt x="22" y="337"/>
                  </a:cubicBezTo>
                  <a:cubicBezTo>
                    <a:pt x="23" y="337"/>
                    <a:pt x="24" y="337"/>
                    <a:pt x="25" y="336"/>
                  </a:cubicBezTo>
                  <a:cubicBezTo>
                    <a:pt x="25" y="336"/>
                    <a:pt x="25" y="336"/>
                    <a:pt x="25" y="336"/>
                  </a:cubicBezTo>
                  <a:cubicBezTo>
                    <a:pt x="27" y="334"/>
                    <a:pt x="27" y="332"/>
                    <a:pt x="25" y="330"/>
                  </a:cubicBezTo>
                  <a:cubicBezTo>
                    <a:pt x="25" y="330"/>
                    <a:pt x="25" y="330"/>
                    <a:pt x="25" y="330"/>
                  </a:cubicBezTo>
                  <a:cubicBezTo>
                    <a:pt x="24" y="329"/>
                    <a:pt x="21" y="329"/>
                    <a:pt x="20" y="330"/>
                  </a:cubicBezTo>
                  <a:cubicBezTo>
                    <a:pt x="20" y="330"/>
                    <a:pt x="20" y="330"/>
                    <a:pt x="20" y="330"/>
                  </a:cubicBezTo>
                  <a:cubicBezTo>
                    <a:pt x="20" y="330"/>
                    <a:pt x="20" y="330"/>
                    <a:pt x="20" y="330"/>
                  </a:cubicBezTo>
                  <a:cubicBezTo>
                    <a:pt x="20" y="330"/>
                    <a:pt x="20" y="330"/>
                    <a:pt x="20" y="330"/>
                  </a:cubicBezTo>
                  <a:cubicBezTo>
                    <a:pt x="18" y="331"/>
                    <a:pt x="18" y="334"/>
                    <a:pt x="19" y="336"/>
                  </a:cubicBezTo>
                  <a:cubicBezTo>
                    <a:pt x="20" y="337"/>
                    <a:pt x="21" y="337"/>
                    <a:pt x="22" y="337"/>
                  </a:cubicBezTo>
                  <a:close/>
                  <a:moveTo>
                    <a:pt x="34" y="321"/>
                  </a:moveTo>
                  <a:cubicBezTo>
                    <a:pt x="34" y="321"/>
                    <a:pt x="34" y="321"/>
                    <a:pt x="34" y="321"/>
                  </a:cubicBezTo>
                  <a:cubicBezTo>
                    <a:pt x="35" y="321"/>
                    <a:pt x="37" y="320"/>
                    <a:pt x="37" y="318"/>
                  </a:cubicBezTo>
                  <a:cubicBezTo>
                    <a:pt x="37" y="318"/>
                    <a:pt x="37" y="318"/>
                    <a:pt x="37" y="318"/>
                  </a:cubicBezTo>
                  <a:cubicBezTo>
                    <a:pt x="38" y="316"/>
                    <a:pt x="37" y="314"/>
                    <a:pt x="35" y="313"/>
                  </a:cubicBezTo>
                  <a:cubicBezTo>
                    <a:pt x="35" y="313"/>
                    <a:pt x="35" y="313"/>
                    <a:pt x="35" y="313"/>
                  </a:cubicBezTo>
                  <a:cubicBezTo>
                    <a:pt x="33" y="312"/>
                    <a:pt x="31" y="313"/>
                    <a:pt x="30" y="315"/>
                  </a:cubicBezTo>
                  <a:cubicBezTo>
                    <a:pt x="30" y="315"/>
                    <a:pt x="30" y="315"/>
                    <a:pt x="30" y="315"/>
                  </a:cubicBezTo>
                  <a:cubicBezTo>
                    <a:pt x="29" y="317"/>
                    <a:pt x="30" y="319"/>
                    <a:pt x="32" y="320"/>
                  </a:cubicBezTo>
                  <a:cubicBezTo>
                    <a:pt x="33" y="321"/>
                    <a:pt x="33" y="321"/>
                    <a:pt x="34" y="321"/>
                  </a:cubicBezTo>
                  <a:close/>
                  <a:moveTo>
                    <a:pt x="41" y="302"/>
                  </a:moveTo>
                  <a:cubicBezTo>
                    <a:pt x="41" y="302"/>
                    <a:pt x="41" y="302"/>
                    <a:pt x="41" y="302"/>
                  </a:cubicBezTo>
                  <a:cubicBezTo>
                    <a:pt x="43" y="302"/>
                    <a:pt x="44" y="301"/>
                    <a:pt x="45" y="299"/>
                  </a:cubicBezTo>
                  <a:cubicBezTo>
                    <a:pt x="45" y="299"/>
                    <a:pt x="45" y="299"/>
                    <a:pt x="45" y="299"/>
                  </a:cubicBezTo>
                  <a:cubicBezTo>
                    <a:pt x="45" y="297"/>
                    <a:pt x="44" y="295"/>
                    <a:pt x="42" y="294"/>
                  </a:cubicBezTo>
                  <a:cubicBezTo>
                    <a:pt x="42" y="294"/>
                    <a:pt x="42" y="294"/>
                    <a:pt x="42" y="294"/>
                  </a:cubicBezTo>
                  <a:cubicBezTo>
                    <a:pt x="40" y="294"/>
                    <a:pt x="38" y="295"/>
                    <a:pt x="37" y="297"/>
                  </a:cubicBezTo>
                  <a:cubicBezTo>
                    <a:pt x="37" y="297"/>
                    <a:pt x="37" y="297"/>
                    <a:pt x="37" y="297"/>
                  </a:cubicBezTo>
                  <a:cubicBezTo>
                    <a:pt x="36" y="299"/>
                    <a:pt x="38" y="301"/>
                    <a:pt x="40" y="302"/>
                  </a:cubicBezTo>
                  <a:cubicBezTo>
                    <a:pt x="40" y="302"/>
                    <a:pt x="40" y="302"/>
                    <a:pt x="41" y="302"/>
                  </a:cubicBezTo>
                  <a:close/>
                  <a:moveTo>
                    <a:pt x="46" y="283"/>
                  </a:moveTo>
                  <a:cubicBezTo>
                    <a:pt x="46" y="283"/>
                    <a:pt x="46" y="283"/>
                    <a:pt x="46" y="283"/>
                  </a:cubicBezTo>
                  <a:cubicBezTo>
                    <a:pt x="47" y="283"/>
                    <a:pt x="49" y="281"/>
                    <a:pt x="49" y="279"/>
                  </a:cubicBezTo>
                  <a:cubicBezTo>
                    <a:pt x="50" y="279"/>
                    <a:pt x="50" y="279"/>
                    <a:pt x="50" y="279"/>
                  </a:cubicBezTo>
                  <a:cubicBezTo>
                    <a:pt x="50" y="277"/>
                    <a:pt x="49" y="275"/>
                    <a:pt x="46" y="275"/>
                  </a:cubicBezTo>
                  <a:cubicBezTo>
                    <a:pt x="46" y="275"/>
                    <a:pt x="46" y="275"/>
                    <a:pt x="46" y="275"/>
                  </a:cubicBezTo>
                  <a:cubicBezTo>
                    <a:pt x="44" y="274"/>
                    <a:pt x="42" y="276"/>
                    <a:pt x="42" y="278"/>
                  </a:cubicBezTo>
                  <a:cubicBezTo>
                    <a:pt x="42" y="278"/>
                    <a:pt x="42" y="278"/>
                    <a:pt x="42" y="278"/>
                  </a:cubicBezTo>
                  <a:cubicBezTo>
                    <a:pt x="42" y="278"/>
                    <a:pt x="42" y="278"/>
                    <a:pt x="42" y="278"/>
                  </a:cubicBezTo>
                  <a:cubicBezTo>
                    <a:pt x="42" y="278"/>
                    <a:pt x="42" y="278"/>
                    <a:pt x="42" y="278"/>
                  </a:cubicBezTo>
                  <a:cubicBezTo>
                    <a:pt x="41" y="280"/>
                    <a:pt x="43" y="282"/>
                    <a:pt x="45" y="282"/>
                  </a:cubicBezTo>
                  <a:cubicBezTo>
                    <a:pt x="45" y="283"/>
                    <a:pt x="45" y="283"/>
                    <a:pt x="46" y="283"/>
                  </a:cubicBezTo>
                  <a:close/>
                  <a:moveTo>
                    <a:pt x="49" y="263"/>
                  </a:moveTo>
                  <a:cubicBezTo>
                    <a:pt x="49" y="263"/>
                    <a:pt x="49" y="263"/>
                    <a:pt x="49" y="263"/>
                  </a:cubicBezTo>
                  <a:cubicBezTo>
                    <a:pt x="51" y="263"/>
                    <a:pt x="53" y="261"/>
                    <a:pt x="53" y="259"/>
                  </a:cubicBezTo>
                  <a:cubicBezTo>
                    <a:pt x="53" y="259"/>
                    <a:pt x="53" y="259"/>
                    <a:pt x="53" y="259"/>
                  </a:cubicBezTo>
                  <a:cubicBezTo>
                    <a:pt x="53" y="257"/>
                    <a:pt x="52" y="255"/>
                    <a:pt x="50" y="255"/>
                  </a:cubicBezTo>
                  <a:cubicBezTo>
                    <a:pt x="50" y="255"/>
                    <a:pt x="50" y="255"/>
                    <a:pt x="50" y="255"/>
                  </a:cubicBezTo>
                  <a:cubicBezTo>
                    <a:pt x="48" y="255"/>
                    <a:pt x="46" y="256"/>
                    <a:pt x="45" y="258"/>
                  </a:cubicBezTo>
                  <a:cubicBezTo>
                    <a:pt x="45" y="258"/>
                    <a:pt x="45" y="258"/>
                    <a:pt x="45" y="258"/>
                  </a:cubicBezTo>
                  <a:cubicBezTo>
                    <a:pt x="45" y="258"/>
                    <a:pt x="45" y="258"/>
                    <a:pt x="45" y="258"/>
                  </a:cubicBezTo>
                  <a:cubicBezTo>
                    <a:pt x="45" y="258"/>
                    <a:pt x="45" y="258"/>
                    <a:pt x="45" y="258"/>
                  </a:cubicBezTo>
                  <a:cubicBezTo>
                    <a:pt x="45" y="260"/>
                    <a:pt x="46" y="262"/>
                    <a:pt x="49" y="263"/>
                  </a:cubicBezTo>
                  <a:cubicBezTo>
                    <a:pt x="49" y="263"/>
                    <a:pt x="49" y="263"/>
                    <a:pt x="49" y="263"/>
                  </a:cubicBezTo>
                  <a:close/>
                  <a:moveTo>
                    <a:pt x="52" y="243"/>
                  </a:moveTo>
                  <a:cubicBezTo>
                    <a:pt x="52" y="243"/>
                    <a:pt x="52" y="243"/>
                    <a:pt x="52" y="243"/>
                  </a:cubicBezTo>
                  <a:cubicBezTo>
                    <a:pt x="54" y="243"/>
                    <a:pt x="56" y="242"/>
                    <a:pt x="56" y="240"/>
                  </a:cubicBezTo>
                  <a:cubicBezTo>
                    <a:pt x="56" y="240"/>
                    <a:pt x="56" y="240"/>
                    <a:pt x="56" y="240"/>
                  </a:cubicBezTo>
                  <a:cubicBezTo>
                    <a:pt x="56" y="237"/>
                    <a:pt x="55" y="235"/>
                    <a:pt x="52" y="235"/>
                  </a:cubicBezTo>
                  <a:cubicBezTo>
                    <a:pt x="52" y="235"/>
                    <a:pt x="52" y="235"/>
                    <a:pt x="52" y="235"/>
                  </a:cubicBezTo>
                  <a:cubicBezTo>
                    <a:pt x="50" y="235"/>
                    <a:pt x="48" y="236"/>
                    <a:pt x="48" y="239"/>
                  </a:cubicBezTo>
                  <a:cubicBezTo>
                    <a:pt x="48" y="239"/>
                    <a:pt x="48" y="239"/>
                    <a:pt x="48" y="239"/>
                  </a:cubicBezTo>
                  <a:cubicBezTo>
                    <a:pt x="48" y="241"/>
                    <a:pt x="49" y="243"/>
                    <a:pt x="51" y="243"/>
                  </a:cubicBezTo>
                  <a:cubicBezTo>
                    <a:pt x="52" y="243"/>
                    <a:pt x="52" y="243"/>
                    <a:pt x="52" y="243"/>
                  </a:cubicBezTo>
                  <a:close/>
                  <a:moveTo>
                    <a:pt x="54" y="223"/>
                  </a:moveTo>
                  <a:cubicBezTo>
                    <a:pt x="54" y="223"/>
                    <a:pt x="54" y="223"/>
                    <a:pt x="54" y="223"/>
                  </a:cubicBezTo>
                  <a:cubicBezTo>
                    <a:pt x="56" y="223"/>
                    <a:pt x="58" y="222"/>
                    <a:pt x="58" y="220"/>
                  </a:cubicBezTo>
                  <a:cubicBezTo>
                    <a:pt x="58" y="220"/>
                    <a:pt x="58" y="220"/>
                    <a:pt x="58" y="220"/>
                  </a:cubicBezTo>
                  <a:cubicBezTo>
                    <a:pt x="59" y="217"/>
                    <a:pt x="57" y="215"/>
                    <a:pt x="55" y="215"/>
                  </a:cubicBezTo>
                  <a:cubicBezTo>
                    <a:pt x="55" y="215"/>
                    <a:pt x="55" y="215"/>
                    <a:pt x="55" y="215"/>
                  </a:cubicBezTo>
                  <a:cubicBezTo>
                    <a:pt x="53" y="215"/>
                    <a:pt x="51" y="216"/>
                    <a:pt x="50" y="219"/>
                  </a:cubicBezTo>
                  <a:cubicBezTo>
                    <a:pt x="50" y="219"/>
                    <a:pt x="50" y="219"/>
                    <a:pt x="50" y="219"/>
                  </a:cubicBezTo>
                  <a:cubicBezTo>
                    <a:pt x="50" y="221"/>
                    <a:pt x="52" y="223"/>
                    <a:pt x="54" y="223"/>
                  </a:cubicBezTo>
                  <a:cubicBezTo>
                    <a:pt x="54" y="223"/>
                    <a:pt x="54" y="223"/>
                    <a:pt x="54" y="223"/>
                  </a:cubicBezTo>
                  <a:close/>
                  <a:moveTo>
                    <a:pt x="56" y="203"/>
                  </a:moveTo>
                  <a:cubicBezTo>
                    <a:pt x="56" y="203"/>
                    <a:pt x="56" y="203"/>
                    <a:pt x="56" y="203"/>
                  </a:cubicBezTo>
                  <a:cubicBezTo>
                    <a:pt x="58" y="203"/>
                    <a:pt x="60" y="202"/>
                    <a:pt x="60" y="200"/>
                  </a:cubicBezTo>
                  <a:cubicBezTo>
                    <a:pt x="60" y="200"/>
                    <a:pt x="60" y="200"/>
                    <a:pt x="60" y="200"/>
                  </a:cubicBezTo>
                  <a:cubicBezTo>
                    <a:pt x="61" y="197"/>
                    <a:pt x="59" y="195"/>
                    <a:pt x="57" y="195"/>
                  </a:cubicBezTo>
                  <a:cubicBezTo>
                    <a:pt x="57" y="195"/>
                    <a:pt x="57" y="195"/>
                    <a:pt x="57" y="195"/>
                  </a:cubicBezTo>
                  <a:cubicBezTo>
                    <a:pt x="55" y="195"/>
                    <a:pt x="53" y="197"/>
                    <a:pt x="52" y="199"/>
                  </a:cubicBezTo>
                  <a:cubicBezTo>
                    <a:pt x="52" y="199"/>
                    <a:pt x="52" y="199"/>
                    <a:pt x="52" y="199"/>
                  </a:cubicBezTo>
                  <a:cubicBezTo>
                    <a:pt x="52" y="201"/>
                    <a:pt x="54" y="203"/>
                    <a:pt x="56" y="203"/>
                  </a:cubicBezTo>
                  <a:cubicBezTo>
                    <a:pt x="56" y="203"/>
                    <a:pt x="56" y="203"/>
                    <a:pt x="56" y="203"/>
                  </a:cubicBezTo>
                  <a:close/>
                  <a:moveTo>
                    <a:pt x="58" y="183"/>
                  </a:moveTo>
                  <a:cubicBezTo>
                    <a:pt x="58" y="183"/>
                    <a:pt x="58" y="183"/>
                    <a:pt x="58" y="183"/>
                  </a:cubicBezTo>
                  <a:cubicBezTo>
                    <a:pt x="60" y="183"/>
                    <a:pt x="62" y="182"/>
                    <a:pt x="62" y="180"/>
                  </a:cubicBezTo>
                  <a:cubicBezTo>
                    <a:pt x="62" y="180"/>
                    <a:pt x="62" y="180"/>
                    <a:pt x="62" y="180"/>
                  </a:cubicBezTo>
                  <a:cubicBezTo>
                    <a:pt x="62" y="177"/>
                    <a:pt x="61" y="175"/>
                    <a:pt x="59" y="175"/>
                  </a:cubicBezTo>
                  <a:cubicBezTo>
                    <a:pt x="59" y="175"/>
                    <a:pt x="59" y="175"/>
                    <a:pt x="59" y="175"/>
                  </a:cubicBezTo>
                  <a:cubicBezTo>
                    <a:pt x="56" y="175"/>
                    <a:pt x="55" y="177"/>
                    <a:pt x="54" y="179"/>
                  </a:cubicBezTo>
                  <a:cubicBezTo>
                    <a:pt x="54" y="179"/>
                    <a:pt x="54" y="179"/>
                    <a:pt x="54" y="179"/>
                  </a:cubicBezTo>
                  <a:cubicBezTo>
                    <a:pt x="54" y="181"/>
                    <a:pt x="56" y="183"/>
                    <a:pt x="58" y="183"/>
                  </a:cubicBezTo>
                  <a:cubicBezTo>
                    <a:pt x="58" y="183"/>
                    <a:pt x="58" y="183"/>
                    <a:pt x="58" y="183"/>
                  </a:cubicBezTo>
                  <a:close/>
                  <a:moveTo>
                    <a:pt x="60" y="163"/>
                  </a:moveTo>
                  <a:cubicBezTo>
                    <a:pt x="60" y="163"/>
                    <a:pt x="60" y="163"/>
                    <a:pt x="60" y="163"/>
                  </a:cubicBezTo>
                  <a:cubicBezTo>
                    <a:pt x="62" y="163"/>
                    <a:pt x="64" y="162"/>
                    <a:pt x="64" y="160"/>
                  </a:cubicBezTo>
                  <a:cubicBezTo>
                    <a:pt x="64" y="160"/>
                    <a:pt x="64" y="160"/>
                    <a:pt x="64" y="160"/>
                  </a:cubicBezTo>
                  <a:cubicBezTo>
                    <a:pt x="64" y="158"/>
                    <a:pt x="63" y="156"/>
                    <a:pt x="61" y="155"/>
                  </a:cubicBezTo>
                  <a:cubicBezTo>
                    <a:pt x="61" y="155"/>
                    <a:pt x="61" y="155"/>
                    <a:pt x="61" y="155"/>
                  </a:cubicBezTo>
                  <a:cubicBezTo>
                    <a:pt x="58" y="155"/>
                    <a:pt x="57" y="157"/>
                    <a:pt x="56" y="159"/>
                  </a:cubicBezTo>
                  <a:cubicBezTo>
                    <a:pt x="56" y="159"/>
                    <a:pt x="56" y="159"/>
                    <a:pt x="56" y="159"/>
                  </a:cubicBezTo>
                  <a:cubicBezTo>
                    <a:pt x="56" y="159"/>
                    <a:pt x="56" y="159"/>
                    <a:pt x="56" y="159"/>
                  </a:cubicBezTo>
                  <a:cubicBezTo>
                    <a:pt x="56" y="159"/>
                    <a:pt x="56" y="159"/>
                    <a:pt x="56" y="159"/>
                  </a:cubicBezTo>
                  <a:cubicBezTo>
                    <a:pt x="56" y="161"/>
                    <a:pt x="58" y="163"/>
                    <a:pt x="60" y="163"/>
                  </a:cubicBezTo>
                  <a:cubicBezTo>
                    <a:pt x="60" y="163"/>
                    <a:pt x="60" y="163"/>
                    <a:pt x="60" y="163"/>
                  </a:cubicBezTo>
                  <a:close/>
                  <a:moveTo>
                    <a:pt x="62" y="143"/>
                  </a:moveTo>
                  <a:cubicBezTo>
                    <a:pt x="62" y="143"/>
                    <a:pt x="62" y="143"/>
                    <a:pt x="62" y="143"/>
                  </a:cubicBezTo>
                  <a:cubicBezTo>
                    <a:pt x="64" y="143"/>
                    <a:pt x="66" y="142"/>
                    <a:pt x="66" y="140"/>
                  </a:cubicBezTo>
                  <a:cubicBezTo>
                    <a:pt x="66" y="140"/>
                    <a:pt x="66" y="140"/>
                    <a:pt x="66" y="140"/>
                  </a:cubicBezTo>
                  <a:cubicBezTo>
                    <a:pt x="67" y="138"/>
                    <a:pt x="65" y="136"/>
                    <a:pt x="63" y="135"/>
                  </a:cubicBezTo>
                  <a:cubicBezTo>
                    <a:pt x="63" y="135"/>
                    <a:pt x="63" y="135"/>
                    <a:pt x="63" y="135"/>
                  </a:cubicBezTo>
                  <a:cubicBezTo>
                    <a:pt x="61" y="135"/>
                    <a:pt x="59" y="137"/>
                    <a:pt x="58" y="139"/>
                  </a:cubicBezTo>
                  <a:cubicBezTo>
                    <a:pt x="58" y="139"/>
                    <a:pt x="58" y="139"/>
                    <a:pt x="58" y="139"/>
                  </a:cubicBezTo>
                  <a:cubicBezTo>
                    <a:pt x="58" y="139"/>
                    <a:pt x="58" y="139"/>
                    <a:pt x="58" y="139"/>
                  </a:cubicBezTo>
                  <a:cubicBezTo>
                    <a:pt x="58" y="139"/>
                    <a:pt x="58" y="139"/>
                    <a:pt x="58" y="139"/>
                  </a:cubicBezTo>
                  <a:cubicBezTo>
                    <a:pt x="58" y="141"/>
                    <a:pt x="60" y="143"/>
                    <a:pt x="62" y="143"/>
                  </a:cubicBezTo>
                  <a:cubicBezTo>
                    <a:pt x="62" y="143"/>
                    <a:pt x="62" y="143"/>
                    <a:pt x="62" y="143"/>
                  </a:cubicBezTo>
                  <a:close/>
                  <a:moveTo>
                    <a:pt x="65" y="124"/>
                  </a:moveTo>
                  <a:cubicBezTo>
                    <a:pt x="65" y="124"/>
                    <a:pt x="65" y="124"/>
                    <a:pt x="65" y="124"/>
                  </a:cubicBezTo>
                  <a:cubicBezTo>
                    <a:pt x="67" y="124"/>
                    <a:pt x="68" y="122"/>
                    <a:pt x="69" y="120"/>
                  </a:cubicBezTo>
                  <a:cubicBezTo>
                    <a:pt x="69" y="120"/>
                    <a:pt x="69" y="120"/>
                    <a:pt x="69" y="120"/>
                  </a:cubicBezTo>
                  <a:cubicBezTo>
                    <a:pt x="69" y="118"/>
                    <a:pt x="67" y="116"/>
                    <a:pt x="65" y="116"/>
                  </a:cubicBezTo>
                  <a:cubicBezTo>
                    <a:pt x="65" y="116"/>
                    <a:pt x="65" y="116"/>
                    <a:pt x="65" y="116"/>
                  </a:cubicBezTo>
                  <a:cubicBezTo>
                    <a:pt x="63" y="115"/>
                    <a:pt x="61" y="117"/>
                    <a:pt x="61" y="119"/>
                  </a:cubicBezTo>
                  <a:cubicBezTo>
                    <a:pt x="61" y="119"/>
                    <a:pt x="61" y="119"/>
                    <a:pt x="61" y="119"/>
                  </a:cubicBezTo>
                  <a:cubicBezTo>
                    <a:pt x="61" y="119"/>
                    <a:pt x="61" y="119"/>
                    <a:pt x="61" y="119"/>
                  </a:cubicBezTo>
                  <a:cubicBezTo>
                    <a:pt x="61" y="119"/>
                    <a:pt x="61" y="119"/>
                    <a:pt x="61" y="119"/>
                  </a:cubicBezTo>
                  <a:cubicBezTo>
                    <a:pt x="61" y="121"/>
                    <a:pt x="62" y="123"/>
                    <a:pt x="64" y="123"/>
                  </a:cubicBezTo>
                  <a:cubicBezTo>
                    <a:pt x="64" y="124"/>
                    <a:pt x="65" y="124"/>
                    <a:pt x="65" y="124"/>
                  </a:cubicBezTo>
                  <a:close/>
                  <a:moveTo>
                    <a:pt x="68" y="104"/>
                  </a:moveTo>
                  <a:cubicBezTo>
                    <a:pt x="68" y="104"/>
                    <a:pt x="68" y="104"/>
                    <a:pt x="68" y="104"/>
                  </a:cubicBezTo>
                  <a:cubicBezTo>
                    <a:pt x="70" y="104"/>
                    <a:pt x="71" y="102"/>
                    <a:pt x="72" y="100"/>
                  </a:cubicBezTo>
                  <a:cubicBezTo>
                    <a:pt x="72" y="100"/>
                    <a:pt x="72" y="100"/>
                    <a:pt x="72" y="100"/>
                  </a:cubicBezTo>
                  <a:cubicBezTo>
                    <a:pt x="72" y="98"/>
                    <a:pt x="70" y="96"/>
                    <a:pt x="68" y="96"/>
                  </a:cubicBezTo>
                  <a:cubicBezTo>
                    <a:pt x="68" y="96"/>
                    <a:pt x="68" y="96"/>
                    <a:pt x="68" y="96"/>
                  </a:cubicBezTo>
                  <a:cubicBezTo>
                    <a:pt x="66" y="95"/>
                    <a:pt x="64" y="97"/>
                    <a:pt x="64" y="99"/>
                  </a:cubicBezTo>
                  <a:cubicBezTo>
                    <a:pt x="64" y="99"/>
                    <a:pt x="64" y="99"/>
                    <a:pt x="64" y="99"/>
                  </a:cubicBezTo>
                  <a:cubicBezTo>
                    <a:pt x="63" y="101"/>
                    <a:pt x="65" y="103"/>
                    <a:pt x="67" y="104"/>
                  </a:cubicBezTo>
                  <a:cubicBezTo>
                    <a:pt x="67" y="104"/>
                    <a:pt x="67" y="104"/>
                    <a:pt x="68" y="104"/>
                  </a:cubicBezTo>
                  <a:close/>
                  <a:moveTo>
                    <a:pt x="71" y="84"/>
                  </a:moveTo>
                  <a:cubicBezTo>
                    <a:pt x="71" y="84"/>
                    <a:pt x="71" y="84"/>
                    <a:pt x="71" y="84"/>
                  </a:cubicBezTo>
                  <a:cubicBezTo>
                    <a:pt x="73" y="84"/>
                    <a:pt x="75" y="83"/>
                    <a:pt x="75" y="81"/>
                  </a:cubicBezTo>
                  <a:cubicBezTo>
                    <a:pt x="75" y="81"/>
                    <a:pt x="75" y="81"/>
                    <a:pt x="75" y="81"/>
                  </a:cubicBezTo>
                  <a:cubicBezTo>
                    <a:pt x="76" y="79"/>
                    <a:pt x="74" y="76"/>
                    <a:pt x="72" y="76"/>
                  </a:cubicBezTo>
                  <a:cubicBezTo>
                    <a:pt x="72" y="76"/>
                    <a:pt x="72" y="76"/>
                    <a:pt x="72" y="76"/>
                  </a:cubicBezTo>
                  <a:cubicBezTo>
                    <a:pt x="70" y="76"/>
                    <a:pt x="68" y="77"/>
                    <a:pt x="67" y="79"/>
                  </a:cubicBezTo>
                  <a:cubicBezTo>
                    <a:pt x="67" y="79"/>
                    <a:pt x="67" y="79"/>
                    <a:pt x="67" y="79"/>
                  </a:cubicBezTo>
                  <a:cubicBezTo>
                    <a:pt x="67" y="81"/>
                    <a:pt x="68" y="83"/>
                    <a:pt x="70" y="84"/>
                  </a:cubicBezTo>
                  <a:cubicBezTo>
                    <a:pt x="71" y="84"/>
                    <a:pt x="71" y="84"/>
                    <a:pt x="71" y="84"/>
                  </a:cubicBezTo>
                  <a:close/>
                  <a:moveTo>
                    <a:pt x="76" y="64"/>
                  </a:moveTo>
                  <a:cubicBezTo>
                    <a:pt x="76" y="64"/>
                    <a:pt x="76" y="64"/>
                    <a:pt x="76" y="64"/>
                  </a:cubicBezTo>
                  <a:cubicBezTo>
                    <a:pt x="78" y="64"/>
                    <a:pt x="79" y="63"/>
                    <a:pt x="80" y="62"/>
                  </a:cubicBezTo>
                  <a:cubicBezTo>
                    <a:pt x="80" y="62"/>
                    <a:pt x="80" y="62"/>
                    <a:pt x="80" y="62"/>
                  </a:cubicBezTo>
                  <a:cubicBezTo>
                    <a:pt x="80" y="59"/>
                    <a:pt x="79" y="57"/>
                    <a:pt x="77" y="57"/>
                  </a:cubicBezTo>
                  <a:cubicBezTo>
                    <a:pt x="77" y="57"/>
                    <a:pt x="77" y="57"/>
                    <a:pt x="77" y="57"/>
                  </a:cubicBezTo>
                  <a:cubicBezTo>
                    <a:pt x="75" y="56"/>
                    <a:pt x="72" y="57"/>
                    <a:pt x="72" y="59"/>
                  </a:cubicBezTo>
                  <a:cubicBezTo>
                    <a:pt x="72" y="59"/>
                    <a:pt x="72" y="59"/>
                    <a:pt x="72" y="59"/>
                  </a:cubicBezTo>
                  <a:cubicBezTo>
                    <a:pt x="71" y="62"/>
                    <a:pt x="73" y="64"/>
                    <a:pt x="75" y="64"/>
                  </a:cubicBezTo>
                  <a:cubicBezTo>
                    <a:pt x="75" y="64"/>
                    <a:pt x="75" y="64"/>
                    <a:pt x="76" y="64"/>
                  </a:cubicBezTo>
                  <a:close/>
                  <a:moveTo>
                    <a:pt x="82" y="46"/>
                  </a:moveTo>
                  <a:cubicBezTo>
                    <a:pt x="82" y="46"/>
                    <a:pt x="82" y="46"/>
                    <a:pt x="82" y="46"/>
                  </a:cubicBezTo>
                  <a:cubicBezTo>
                    <a:pt x="84" y="46"/>
                    <a:pt x="85" y="45"/>
                    <a:pt x="86" y="43"/>
                  </a:cubicBezTo>
                  <a:cubicBezTo>
                    <a:pt x="86" y="43"/>
                    <a:pt x="86" y="43"/>
                    <a:pt x="86" y="43"/>
                  </a:cubicBezTo>
                  <a:cubicBezTo>
                    <a:pt x="87" y="41"/>
                    <a:pt x="86" y="39"/>
                    <a:pt x="83" y="38"/>
                  </a:cubicBezTo>
                  <a:cubicBezTo>
                    <a:pt x="83" y="38"/>
                    <a:pt x="83" y="38"/>
                    <a:pt x="83" y="38"/>
                  </a:cubicBezTo>
                  <a:cubicBezTo>
                    <a:pt x="81" y="37"/>
                    <a:pt x="79" y="38"/>
                    <a:pt x="78" y="40"/>
                  </a:cubicBezTo>
                  <a:cubicBezTo>
                    <a:pt x="78" y="40"/>
                    <a:pt x="78" y="40"/>
                    <a:pt x="78" y="40"/>
                  </a:cubicBezTo>
                  <a:cubicBezTo>
                    <a:pt x="78" y="40"/>
                    <a:pt x="78" y="40"/>
                    <a:pt x="78" y="40"/>
                  </a:cubicBezTo>
                  <a:cubicBezTo>
                    <a:pt x="78" y="40"/>
                    <a:pt x="78" y="40"/>
                    <a:pt x="78" y="40"/>
                  </a:cubicBezTo>
                  <a:cubicBezTo>
                    <a:pt x="77" y="42"/>
                    <a:pt x="78" y="44"/>
                    <a:pt x="81" y="45"/>
                  </a:cubicBezTo>
                  <a:cubicBezTo>
                    <a:pt x="81" y="45"/>
                    <a:pt x="82" y="46"/>
                    <a:pt x="82" y="46"/>
                  </a:cubicBezTo>
                  <a:close/>
                  <a:moveTo>
                    <a:pt x="91" y="28"/>
                  </a:moveTo>
                  <a:cubicBezTo>
                    <a:pt x="91" y="28"/>
                    <a:pt x="91" y="28"/>
                    <a:pt x="91" y="28"/>
                  </a:cubicBezTo>
                  <a:cubicBezTo>
                    <a:pt x="92" y="28"/>
                    <a:pt x="94" y="27"/>
                    <a:pt x="94" y="26"/>
                  </a:cubicBezTo>
                  <a:cubicBezTo>
                    <a:pt x="94" y="26"/>
                    <a:pt x="94" y="26"/>
                    <a:pt x="94" y="26"/>
                  </a:cubicBezTo>
                  <a:cubicBezTo>
                    <a:pt x="96" y="24"/>
                    <a:pt x="95" y="22"/>
                    <a:pt x="93" y="20"/>
                  </a:cubicBezTo>
                  <a:cubicBezTo>
                    <a:pt x="93" y="20"/>
                    <a:pt x="93" y="20"/>
                    <a:pt x="93" y="20"/>
                  </a:cubicBezTo>
                  <a:cubicBezTo>
                    <a:pt x="91" y="19"/>
                    <a:pt x="89" y="20"/>
                    <a:pt x="88" y="22"/>
                  </a:cubicBezTo>
                  <a:cubicBezTo>
                    <a:pt x="88" y="22"/>
                    <a:pt x="88" y="22"/>
                    <a:pt x="88" y="22"/>
                  </a:cubicBezTo>
                  <a:cubicBezTo>
                    <a:pt x="88" y="22"/>
                    <a:pt x="88" y="22"/>
                    <a:pt x="88" y="22"/>
                  </a:cubicBezTo>
                  <a:cubicBezTo>
                    <a:pt x="88" y="22"/>
                    <a:pt x="88" y="22"/>
                    <a:pt x="88" y="22"/>
                  </a:cubicBezTo>
                  <a:cubicBezTo>
                    <a:pt x="86" y="23"/>
                    <a:pt x="87" y="26"/>
                    <a:pt x="89" y="27"/>
                  </a:cubicBezTo>
                  <a:cubicBezTo>
                    <a:pt x="90" y="28"/>
                    <a:pt x="90" y="28"/>
                    <a:pt x="91" y="28"/>
                  </a:cubicBezTo>
                  <a:close/>
                  <a:moveTo>
                    <a:pt x="105" y="13"/>
                  </a:moveTo>
                  <a:cubicBezTo>
                    <a:pt x="105" y="13"/>
                    <a:pt x="105" y="13"/>
                    <a:pt x="105" y="13"/>
                  </a:cubicBezTo>
                  <a:cubicBezTo>
                    <a:pt x="105" y="13"/>
                    <a:pt x="106" y="13"/>
                    <a:pt x="107" y="13"/>
                  </a:cubicBezTo>
                  <a:cubicBezTo>
                    <a:pt x="107" y="13"/>
                    <a:pt x="107" y="13"/>
                    <a:pt x="107" y="13"/>
                  </a:cubicBezTo>
                  <a:cubicBezTo>
                    <a:pt x="109" y="12"/>
                    <a:pt x="109" y="9"/>
                    <a:pt x="108" y="7"/>
                  </a:cubicBezTo>
                  <a:cubicBezTo>
                    <a:pt x="108" y="7"/>
                    <a:pt x="108" y="7"/>
                    <a:pt x="108" y="7"/>
                  </a:cubicBezTo>
                  <a:cubicBezTo>
                    <a:pt x="107" y="5"/>
                    <a:pt x="104" y="5"/>
                    <a:pt x="103" y="6"/>
                  </a:cubicBezTo>
                  <a:cubicBezTo>
                    <a:pt x="103" y="6"/>
                    <a:pt x="103" y="6"/>
                    <a:pt x="103" y="6"/>
                  </a:cubicBezTo>
                  <a:cubicBezTo>
                    <a:pt x="101" y="7"/>
                    <a:pt x="100" y="10"/>
                    <a:pt x="101" y="12"/>
                  </a:cubicBezTo>
                  <a:cubicBezTo>
                    <a:pt x="102" y="13"/>
                    <a:pt x="103" y="13"/>
                    <a:pt x="105" y="13"/>
                  </a:cubicBezTo>
                  <a:close/>
                  <a:moveTo>
                    <a:pt x="125" y="8"/>
                  </a:moveTo>
                  <a:cubicBezTo>
                    <a:pt x="125" y="7"/>
                    <a:pt x="126" y="7"/>
                    <a:pt x="126" y="7"/>
                  </a:cubicBezTo>
                  <a:cubicBezTo>
                    <a:pt x="127" y="6"/>
                    <a:pt x="127" y="6"/>
                    <a:pt x="127" y="6"/>
                  </a:cubicBezTo>
                  <a:cubicBezTo>
                    <a:pt x="127" y="5"/>
                    <a:pt x="127" y="5"/>
                    <a:pt x="127" y="4"/>
                  </a:cubicBezTo>
                  <a:cubicBezTo>
                    <a:pt x="127" y="3"/>
                    <a:pt x="127" y="2"/>
                    <a:pt x="126" y="1"/>
                  </a:cubicBezTo>
                  <a:cubicBezTo>
                    <a:pt x="125" y="0"/>
                    <a:pt x="122" y="0"/>
                    <a:pt x="121" y="1"/>
                  </a:cubicBezTo>
                  <a:cubicBezTo>
                    <a:pt x="120" y="2"/>
                    <a:pt x="119" y="3"/>
                    <a:pt x="119" y="4"/>
                  </a:cubicBezTo>
                  <a:cubicBezTo>
                    <a:pt x="119" y="5"/>
                    <a:pt x="119" y="5"/>
                    <a:pt x="120" y="6"/>
                  </a:cubicBezTo>
                  <a:cubicBezTo>
                    <a:pt x="120" y="6"/>
                    <a:pt x="120" y="6"/>
                    <a:pt x="121" y="7"/>
                  </a:cubicBezTo>
                  <a:cubicBezTo>
                    <a:pt x="121" y="7"/>
                    <a:pt x="121" y="7"/>
                    <a:pt x="122" y="8"/>
                  </a:cubicBezTo>
                  <a:cubicBezTo>
                    <a:pt x="122" y="8"/>
                    <a:pt x="123" y="8"/>
                    <a:pt x="123" y="8"/>
                  </a:cubicBezTo>
                  <a:cubicBezTo>
                    <a:pt x="124" y="8"/>
                    <a:pt x="124" y="8"/>
                    <a:pt x="125" y="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390" name="Freeform 46">
              <a:extLst>
                <a:ext uri="{FF2B5EF4-FFF2-40B4-BE49-F238E27FC236}">
                  <a16:creationId xmlns:a16="http://schemas.microsoft.com/office/drawing/2014/main" id="{2A9E70D3-2003-295F-025D-E29701366D86}"/>
                </a:ext>
              </a:extLst>
            </p:cNvPr>
            <p:cNvSpPr>
              <a:spLocks noEditPoints="1"/>
            </p:cNvSpPr>
            <p:nvPr/>
          </p:nvSpPr>
          <p:spPr bwMode="auto">
            <a:xfrm>
              <a:off x="4149547" y="1770732"/>
              <a:ext cx="514781" cy="1394126"/>
            </a:xfrm>
            <a:custGeom>
              <a:avLst/>
              <a:gdLst>
                <a:gd name="T0" fmla="*/ 127 w 127"/>
                <a:gd name="T1" fmla="*/ 340 h 344"/>
                <a:gd name="T2" fmla="*/ 119 w 127"/>
                <a:gd name="T3" fmla="*/ 340 h 344"/>
                <a:gd name="T4" fmla="*/ 107 w 127"/>
                <a:gd name="T5" fmla="*/ 331 h 344"/>
                <a:gd name="T6" fmla="*/ 105 w 127"/>
                <a:gd name="T7" fmla="*/ 339 h 344"/>
                <a:gd name="T8" fmla="*/ 89 w 127"/>
                <a:gd name="T9" fmla="*/ 317 h 344"/>
                <a:gd name="T10" fmla="*/ 93 w 127"/>
                <a:gd name="T11" fmla="*/ 324 h 344"/>
                <a:gd name="T12" fmla="*/ 88 w 127"/>
                <a:gd name="T13" fmla="*/ 323 h 344"/>
                <a:gd name="T14" fmla="*/ 86 w 127"/>
                <a:gd name="T15" fmla="*/ 301 h 344"/>
                <a:gd name="T16" fmla="*/ 82 w 127"/>
                <a:gd name="T17" fmla="*/ 307 h 344"/>
                <a:gd name="T18" fmla="*/ 75 w 127"/>
                <a:gd name="T19" fmla="*/ 280 h 344"/>
                <a:gd name="T20" fmla="*/ 77 w 127"/>
                <a:gd name="T21" fmla="*/ 287 h 344"/>
                <a:gd name="T22" fmla="*/ 72 w 127"/>
                <a:gd name="T23" fmla="*/ 285 h 344"/>
                <a:gd name="T24" fmla="*/ 75 w 127"/>
                <a:gd name="T25" fmla="*/ 263 h 344"/>
                <a:gd name="T26" fmla="*/ 71 w 127"/>
                <a:gd name="T27" fmla="*/ 268 h 344"/>
                <a:gd name="T28" fmla="*/ 67 w 127"/>
                <a:gd name="T29" fmla="*/ 240 h 344"/>
                <a:gd name="T30" fmla="*/ 68 w 127"/>
                <a:gd name="T31" fmla="*/ 248 h 344"/>
                <a:gd name="T32" fmla="*/ 64 w 127"/>
                <a:gd name="T33" fmla="*/ 245 h 344"/>
                <a:gd name="T34" fmla="*/ 64 w 127"/>
                <a:gd name="T35" fmla="*/ 221 h 344"/>
                <a:gd name="T36" fmla="*/ 65 w 127"/>
                <a:gd name="T37" fmla="*/ 228 h 344"/>
                <a:gd name="T38" fmla="*/ 61 w 127"/>
                <a:gd name="T39" fmla="*/ 225 h 344"/>
                <a:gd name="T40" fmla="*/ 66 w 127"/>
                <a:gd name="T41" fmla="*/ 204 h 344"/>
                <a:gd name="T42" fmla="*/ 62 w 127"/>
                <a:gd name="T43" fmla="*/ 209 h 344"/>
                <a:gd name="T44" fmla="*/ 56 w 127"/>
                <a:gd name="T45" fmla="*/ 185 h 344"/>
                <a:gd name="T46" fmla="*/ 64 w 127"/>
                <a:gd name="T47" fmla="*/ 184 h 344"/>
                <a:gd name="T48" fmla="*/ 60 w 127"/>
                <a:gd name="T49" fmla="*/ 189 h 344"/>
                <a:gd name="T50" fmla="*/ 58 w 127"/>
                <a:gd name="T51" fmla="*/ 161 h 344"/>
                <a:gd name="T52" fmla="*/ 59 w 127"/>
                <a:gd name="T53" fmla="*/ 169 h 344"/>
                <a:gd name="T54" fmla="*/ 54 w 127"/>
                <a:gd name="T55" fmla="*/ 165 h 344"/>
                <a:gd name="T56" fmla="*/ 60 w 127"/>
                <a:gd name="T57" fmla="*/ 144 h 344"/>
                <a:gd name="T58" fmla="*/ 56 w 127"/>
                <a:gd name="T59" fmla="*/ 149 h 344"/>
                <a:gd name="T60" fmla="*/ 54 w 127"/>
                <a:gd name="T61" fmla="*/ 121 h 344"/>
                <a:gd name="T62" fmla="*/ 55 w 127"/>
                <a:gd name="T63" fmla="*/ 129 h 344"/>
                <a:gd name="T64" fmla="*/ 50 w 127"/>
                <a:gd name="T65" fmla="*/ 125 h 344"/>
                <a:gd name="T66" fmla="*/ 56 w 127"/>
                <a:gd name="T67" fmla="*/ 104 h 344"/>
                <a:gd name="T68" fmla="*/ 52 w 127"/>
                <a:gd name="T69" fmla="*/ 109 h 344"/>
                <a:gd name="T70" fmla="*/ 49 w 127"/>
                <a:gd name="T71" fmla="*/ 81 h 344"/>
                <a:gd name="T72" fmla="*/ 50 w 127"/>
                <a:gd name="T73" fmla="*/ 89 h 344"/>
                <a:gd name="T74" fmla="*/ 45 w 127"/>
                <a:gd name="T75" fmla="*/ 86 h 344"/>
                <a:gd name="T76" fmla="*/ 45 w 127"/>
                <a:gd name="T77" fmla="*/ 61 h 344"/>
                <a:gd name="T78" fmla="*/ 46 w 127"/>
                <a:gd name="T79" fmla="*/ 69 h 344"/>
                <a:gd name="T80" fmla="*/ 42 w 127"/>
                <a:gd name="T81" fmla="*/ 66 h 344"/>
                <a:gd name="T82" fmla="*/ 45 w 127"/>
                <a:gd name="T83" fmla="*/ 45 h 344"/>
                <a:gd name="T84" fmla="*/ 41 w 127"/>
                <a:gd name="T85" fmla="*/ 50 h 344"/>
                <a:gd name="T86" fmla="*/ 30 w 127"/>
                <a:gd name="T87" fmla="*/ 29 h 344"/>
                <a:gd name="T88" fmla="*/ 37 w 127"/>
                <a:gd name="T89" fmla="*/ 25 h 344"/>
                <a:gd name="T90" fmla="*/ 34 w 127"/>
                <a:gd name="T91" fmla="*/ 31 h 344"/>
                <a:gd name="T92" fmla="*/ 19 w 127"/>
                <a:gd name="T93" fmla="*/ 8 h 344"/>
                <a:gd name="T94" fmla="*/ 25 w 127"/>
                <a:gd name="T95" fmla="*/ 14 h 344"/>
                <a:gd name="T96" fmla="*/ 20 w 127"/>
                <a:gd name="T97" fmla="*/ 14 h 344"/>
                <a:gd name="T98" fmla="*/ 5 w 127"/>
                <a:gd name="T99" fmla="*/ 0 h 344"/>
                <a:gd name="T100" fmla="*/ 5 w 127"/>
                <a:gd name="T101" fmla="*/ 8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 h="344">
                  <a:moveTo>
                    <a:pt x="119" y="340"/>
                  </a:moveTo>
                  <a:cubicBezTo>
                    <a:pt x="119" y="338"/>
                    <a:pt x="121" y="336"/>
                    <a:pt x="123" y="336"/>
                  </a:cubicBezTo>
                  <a:cubicBezTo>
                    <a:pt x="123" y="336"/>
                    <a:pt x="123" y="336"/>
                    <a:pt x="123" y="336"/>
                  </a:cubicBezTo>
                  <a:cubicBezTo>
                    <a:pt x="126" y="336"/>
                    <a:pt x="127" y="338"/>
                    <a:pt x="127" y="340"/>
                  </a:cubicBezTo>
                  <a:cubicBezTo>
                    <a:pt x="127" y="340"/>
                    <a:pt x="127" y="340"/>
                    <a:pt x="127" y="340"/>
                  </a:cubicBezTo>
                  <a:cubicBezTo>
                    <a:pt x="127" y="342"/>
                    <a:pt x="126" y="344"/>
                    <a:pt x="123" y="344"/>
                  </a:cubicBezTo>
                  <a:cubicBezTo>
                    <a:pt x="123" y="344"/>
                    <a:pt x="123" y="344"/>
                    <a:pt x="123" y="344"/>
                  </a:cubicBezTo>
                  <a:cubicBezTo>
                    <a:pt x="121" y="344"/>
                    <a:pt x="119" y="342"/>
                    <a:pt x="119" y="340"/>
                  </a:cubicBezTo>
                  <a:close/>
                  <a:moveTo>
                    <a:pt x="103" y="338"/>
                  </a:moveTo>
                  <a:cubicBezTo>
                    <a:pt x="101" y="337"/>
                    <a:pt x="100" y="334"/>
                    <a:pt x="101" y="332"/>
                  </a:cubicBezTo>
                  <a:cubicBezTo>
                    <a:pt x="101" y="332"/>
                    <a:pt x="101" y="332"/>
                    <a:pt x="101" y="332"/>
                  </a:cubicBezTo>
                  <a:cubicBezTo>
                    <a:pt x="103" y="330"/>
                    <a:pt x="105" y="330"/>
                    <a:pt x="107" y="331"/>
                  </a:cubicBezTo>
                  <a:cubicBezTo>
                    <a:pt x="107" y="331"/>
                    <a:pt x="107" y="331"/>
                    <a:pt x="107" y="331"/>
                  </a:cubicBezTo>
                  <a:cubicBezTo>
                    <a:pt x="109" y="332"/>
                    <a:pt x="109" y="335"/>
                    <a:pt x="108" y="337"/>
                  </a:cubicBezTo>
                  <a:cubicBezTo>
                    <a:pt x="108" y="337"/>
                    <a:pt x="108" y="337"/>
                    <a:pt x="108" y="337"/>
                  </a:cubicBezTo>
                  <a:cubicBezTo>
                    <a:pt x="107" y="338"/>
                    <a:pt x="106" y="339"/>
                    <a:pt x="105" y="339"/>
                  </a:cubicBezTo>
                  <a:cubicBezTo>
                    <a:pt x="105" y="339"/>
                    <a:pt x="105" y="339"/>
                    <a:pt x="105" y="339"/>
                  </a:cubicBezTo>
                  <a:cubicBezTo>
                    <a:pt x="104" y="339"/>
                    <a:pt x="103" y="338"/>
                    <a:pt x="103" y="338"/>
                  </a:cubicBezTo>
                  <a:close/>
                  <a:moveTo>
                    <a:pt x="88" y="323"/>
                  </a:moveTo>
                  <a:cubicBezTo>
                    <a:pt x="87" y="321"/>
                    <a:pt x="87" y="318"/>
                    <a:pt x="89" y="317"/>
                  </a:cubicBezTo>
                  <a:cubicBezTo>
                    <a:pt x="89" y="317"/>
                    <a:pt x="89" y="317"/>
                    <a:pt x="89" y="317"/>
                  </a:cubicBezTo>
                  <a:cubicBezTo>
                    <a:pt x="91" y="316"/>
                    <a:pt x="93" y="316"/>
                    <a:pt x="94" y="318"/>
                  </a:cubicBezTo>
                  <a:cubicBezTo>
                    <a:pt x="94" y="318"/>
                    <a:pt x="94" y="318"/>
                    <a:pt x="94" y="318"/>
                  </a:cubicBezTo>
                  <a:cubicBezTo>
                    <a:pt x="96" y="320"/>
                    <a:pt x="95" y="322"/>
                    <a:pt x="93" y="324"/>
                  </a:cubicBezTo>
                  <a:cubicBezTo>
                    <a:pt x="93" y="324"/>
                    <a:pt x="93" y="324"/>
                    <a:pt x="93" y="324"/>
                  </a:cubicBezTo>
                  <a:cubicBezTo>
                    <a:pt x="93" y="324"/>
                    <a:pt x="92" y="324"/>
                    <a:pt x="91" y="324"/>
                  </a:cubicBezTo>
                  <a:cubicBezTo>
                    <a:pt x="91" y="324"/>
                    <a:pt x="91" y="324"/>
                    <a:pt x="91" y="324"/>
                  </a:cubicBezTo>
                  <a:cubicBezTo>
                    <a:pt x="90" y="324"/>
                    <a:pt x="89" y="324"/>
                    <a:pt x="88" y="323"/>
                  </a:cubicBezTo>
                  <a:close/>
                  <a:moveTo>
                    <a:pt x="78" y="304"/>
                  </a:moveTo>
                  <a:cubicBezTo>
                    <a:pt x="78" y="302"/>
                    <a:pt x="79" y="300"/>
                    <a:pt x="81" y="299"/>
                  </a:cubicBezTo>
                  <a:cubicBezTo>
                    <a:pt x="81" y="299"/>
                    <a:pt x="81" y="299"/>
                    <a:pt x="81" y="299"/>
                  </a:cubicBezTo>
                  <a:cubicBezTo>
                    <a:pt x="83" y="298"/>
                    <a:pt x="85" y="299"/>
                    <a:pt x="86" y="301"/>
                  </a:cubicBezTo>
                  <a:cubicBezTo>
                    <a:pt x="86" y="301"/>
                    <a:pt x="86" y="301"/>
                    <a:pt x="86" y="301"/>
                  </a:cubicBezTo>
                  <a:cubicBezTo>
                    <a:pt x="87" y="303"/>
                    <a:pt x="86" y="305"/>
                    <a:pt x="84" y="306"/>
                  </a:cubicBezTo>
                  <a:cubicBezTo>
                    <a:pt x="84" y="306"/>
                    <a:pt x="84" y="306"/>
                    <a:pt x="84" y="306"/>
                  </a:cubicBezTo>
                  <a:cubicBezTo>
                    <a:pt x="83" y="306"/>
                    <a:pt x="83" y="307"/>
                    <a:pt x="82" y="307"/>
                  </a:cubicBezTo>
                  <a:cubicBezTo>
                    <a:pt x="82" y="307"/>
                    <a:pt x="82" y="307"/>
                    <a:pt x="82" y="307"/>
                  </a:cubicBezTo>
                  <a:cubicBezTo>
                    <a:pt x="80" y="307"/>
                    <a:pt x="79" y="306"/>
                    <a:pt x="78" y="304"/>
                  </a:cubicBezTo>
                  <a:close/>
                  <a:moveTo>
                    <a:pt x="72" y="285"/>
                  </a:moveTo>
                  <a:cubicBezTo>
                    <a:pt x="71" y="282"/>
                    <a:pt x="73" y="280"/>
                    <a:pt x="75" y="280"/>
                  </a:cubicBezTo>
                  <a:cubicBezTo>
                    <a:pt x="75" y="280"/>
                    <a:pt x="75" y="280"/>
                    <a:pt x="75" y="280"/>
                  </a:cubicBezTo>
                  <a:cubicBezTo>
                    <a:pt x="77" y="279"/>
                    <a:pt x="79" y="280"/>
                    <a:pt x="80" y="283"/>
                  </a:cubicBezTo>
                  <a:cubicBezTo>
                    <a:pt x="80" y="283"/>
                    <a:pt x="80" y="283"/>
                    <a:pt x="80" y="283"/>
                  </a:cubicBezTo>
                  <a:cubicBezTo>
                    <a:pt x="80" y="285"/>
                    <a:pt x="79" y="287"/>
                    <a:pt x="77" y="287"/>
                  </a:cubicBezTo>
                  <a:cubicBezTo>
                    <a:pt x="77" y="287"/>
                    <a:pt x="77" y="287"/>
                    <a:pt x="77" y="287"/>
                  </a:cubicBezTo>
                  <a:cubicBezTo>
                    <a:pt x="76" y="288"/>
                    <a:pt x="76" y="288"/>
                    <a:pt x="76" y="288"/>
                  </a:cubicBezTo>
                  <a:cubicBezTo>
                    <a:pt x="76" y="288"/>
                    <a:pt x="76" y="288"/>
                    <a:pt x="76" y="288"/>
                  </a:cubicBezTo>
                  <a:cubicBezTo>
                    <a:pt x="74" y="288"/>
                    <a:pt x="72" y="286"/>
                    <a:pt x="72" y="285"/>
                  </a:cubicBezTo>
                  <a:close/>
                  <a:moveTo>
                    <a:pt x="67" y="265"/>
                  </a:moveTo>
                  <a:cubicBezTo>
                    <a:pt x="67" y="263"/>
                    <a:pt x="68" y="261"/>
                    <a:pt x="70" y="260"/>
                  </a:cubicBezTo>
                  <a:cubicBezTo>
                    <a:pt x="70" y="260"/>
                    <a:pt x="70" y="260"/>
                    <a:pt x="70" y="260"/>
                  </a:cubicBezTo>
                  <a:cubicBezTo>
                    <a:pt x="73" y="260"/>
                    <a:pt x="75" y="261"/>
                    <a:pt x="75" y="263"/>
                  </a:cubicBezTo>
                  <a:cubicBezTo>
                    <a:pt x="75" y="263"/>
                    <a:pt x="75" y="263"/>
                    <a:pt x="75" y="263"/>
                  </a:cubicBezTo>
                  <a:cubicBezTo>
                    <a:pt x="76" y="265"/>
                    <a:pt x="74" y="268"/>
                    <a:pt x="72" y="268"/>
                  </a:cubicBezTo>
                  <a:cubicBezTo>
                    <a:pt x="72" y="268"/>
                    <a:pt x="72" y="268"/>
                    <a:pt x="72" y="268"/>
                  </a:cubicBezTo>
                  <a:cubicBezTo>
                    <a:pt x="72" y="268"/>
                    <a:pt x="71" y="268"/>
                    <a:pt x="71" y="268"/>
                  </a:cubicBezTo>
                  <a:cubicBezTo>
                    <a:pt x="71" y="268"/>
                    <a:pt x="71" y="268"/>
                    <a:pt x="71" y="268"/>
                  </a:cubicBezTo>
                  <a:cubicBezTo>
                    <a:pt x="69" y="268"/>
                    <a:pt x="68" y="267"/>
                    <a:pt x="67" y="265"/>
                  </a:cubicBezTo>
                  <a:close/>
                  <a:moveTo>
                    <a:pt x="64" y="245"/>
                  </a:moveTo>
                  <a:cubicBezTo>
                    <a:pt x="63" y="243"/>
                    <a:pt x="65" y="241"/>
                    <a:pt x="67" y="240"/>
                  </a:cubicBezTo>
                  <a:cubicBezTo>
                    <a:pt x="67" y="240"/>
                    <a:pt x="67" y="240"/>
                    <a:pt x="67" y="240"/>
                  </a:cubicBezTo>
                  <a:cubicBezTo>
                    <a:pt x="69" y="240"/>
                    <a:pt x="71" y="242"/>
                    <a:pt x="72" y="244"/>
                  </a:cubicBezTo>
                  <a:cubicBezTo>
                    <a:pt x="72" y="244"/>
                    <a:pt x="72" y="244"/>
                    <a:pt x="72" y="244"/>
                  </a:cubicBezTo>
                  <a:cubicBezTo>
                    <a:pt x="72" y="246"/>
                    <a:pt x="70" y="248"/>
                    <a:pt x="68" y="248"/>
                  </a:cubicBezTo>
                  <a:cubicBezTo>
                    <a:pt x="68" y="248"/>
                    <a:pt x="68" y="248"/>
                    <a:pt x="68" y="248"/>
                  </a:cubicBezTo>
                  <a:cubicBezTo>
                    <a:pt x="68" y="248"/>
                    <a:pt x="68" y="248"/>
                    <a:pt x="68" y="248"/>
                  </a:cubicBezTo>
                  <a:cubicBezTo>
                    <a:pt x="68" y="248"/>
                    <a:pt x="68" y="248"/>
                    <a:pt x="68" y="248"/>
                  </a:cubicBezTo>
                  <a:cubicBezTo>
                    <a:pt x="66" y="248"/>
                    <a:pt x="64" y="247"/>
                    <a:pt x="64" y="245"/>
                  </a:cubicBezTo>
                  <a:close/>
                  <a:moveTo>
                    <a:pt x="61" y="225"/>
                  </a:moveTo>
                  <a:cubicBezTo>
                    <a:pt x="61" y="225"/>
                    <a:pt x="61" y="225"/>
                    <a:pt x="61" y="225"/>
                  </a:cubicBezTo>
                  <a:cubicBezTo>
                    <a:pt x="61" y="225"/>
                    <a:pt x="61" y="225"/>
                    <a:pt x="61" y="225"/>
                  </a:cubicBezTo>
                  <a:cubicBezTo>
                    <a:pt x="61" y="223"/>
                    <a:pt x="62" y="221"/>
                    <a:pt x="64" y="221"/>
                  </a:cubicBezTo>
                  <a:cubicBezTo>
                    <a:pt x="64" y="221"/>
                    <a:pt x="64" y="221"/>
                    <a:pt x="64" y="221"/>
                  </a:cubicBezTo>
                  <a:cubicBezTo>
                    <a:pt x="66" y="220"/>
                    <a:pt x="68" y="222"/>
                    <a:pt x="69" y="224"/>
                  </a:cubicBezTo>
                  <a:cubicBezTo>
                    <a:pt x="69" y="224"/>
                    <a:pt x="69" y="224"/>
                    <a:pt x="69" y="224"/>
                  </a:cubicBezTo>
                  <a:cubicBezTo>
                    <a:pt x="69" y="226"/>
                    <a:pt x="67" y="228"/>
                    <a:pt x="65" y="228"/>
                  </a:cubicBezTo>
                  <a:cubicBezTo>
                    <a:pt x="65" y="228"/>
                    <a:pt x="65" y="228"/>
                    <a:pt x="65" y="228"/>
                  </a:cubicBezTo>
                  <a:cubicBezTo>
                    <a:pt x="65" y="228"/>
                    <a:pt x="65" y="228"/>
                    <a:pt x="65" y="228"/>
                  </a:cubicBezTo>
                  <a:cubicBezTo>
                    <a:pt x="65" y="228"/>
                    <a:pt x="65" y="228"/>
                    <a:pt x="65" y="228"/>
                  </a:cubicBezTo>
                  <a:cubicBezTo>
                    <a:pt x="63" y="228"/>
                    <a:pt x="61" y="227"/>
                    <a:pt x="61" y="225"/>
                  </a:cubicBezTo>
                  <a:close/>
                  <a:moveTo>
                    <a:pt x="58" y="205"/>
                  </a:moveTo>
                  <a:cubicBezTo>
                    <a:pt x="58" y="203"/>
                    <a:pt x="60" y="201"/>
                    <a:pt x="62" y="201"/>
                  </a:cubicBezTo>
                  <a:cubicBezTo>
                    <a:pt x="62" y="201"/>
                    <a:pt x="62" y="201"/>
                    <a:pt x="62" y="201"/>
                  </a:cubicBezTo>
                  <a:cubicBezTo>
                    <a:pt x="64" y="200"/>
                    <a:pt x="66" y="202"/>
                    <a:pt x="66" y="204"/>
                  </a:cubicBezTo>
                  <a:cubicBezTo>
                    <a:pt x="66" y="204"/>
                    <a:pt x="66" y="204"/>
                    <a:pt x="66" y="204"/>
                  </a:cubicBezTo>
                  <a:cubicBezTo>
                    <a:pt x="67" y="206"/>
                    <a:pt x="65" y="208"/>
                    <a:pt x="63" y="209"/>
                  </a:cubicBezTo>
                  <a:cubicBezTo>
                    <a:pt x="63" y="209"/>
                    <a:pt x="63" y="209"/>
                    <a:pt x="63" y="209"/>
                  </a:cubicBezTo>
                  <a:cubicBezTo>
                    <a:pt x="63" y="209"/>
                    <a:pt x="63" y="209"/>
                    <a:pt x="62" y="209"/>
                  </a:cubicBezTo>
                  <a:cubicBezTo>
                    <a:pt x="62" y="209"/>
                    <a:pt x="62" y="209"/>
                    <a:pt x="62" y="209"/>
                  </a:cubicBezTo>
                  <a:cubicBezTo>
                    <a:pt x="60" y="209"/>
                    <a:pt x="59" y="207"/>
                    <a:pt x="58" y="205"/>
                  </a:cubicBezTo>
                  <a:close/>
                  <a:moveTo>
                    <a:pt x="56" y="185"/>
                  </a:moveTo>
                  <a:cubicBezTo>
                    <a:pt x="56" y="185"/>
                    <a:pt x="56" y="185"/>
                    <a:pt x="56" y="185"/>
                  </a:cubicBezTo>
                  <a:cubicBezTo>
                    <a:pt x="56" y="185"/>
                    <a:pt x="56" y="185"/>
                    <a:pt x="56" y="185"/>
                  </a:cubicBezTo>
                  <a:cubicBezTo>
                    <a:pt x="56" y="183"/>
                    <a:pt x="58" y="181"/>
                    <a:pt x="60" y="181"/>
                  </a:cubicBezTo>
                  <a:cubicBezTo>
                    <a:pt x="60" y="181"/>
                    <a:pt x="60" y="181"/>
                    <a:pt x="60" y="181"/>
                  </a:cubicBezTo>
                  <a:cubicBezTo>
                    <a:pt x="62" y="180"/>
                    <a:pt x="64" y="182"/>
                    <a:pt x="64" y="184"/>
                  </a:cubicBezTo>
                  <a:cubicBezTo>
                    <a:pt x="64" y="184"/>
                    <a:pt x="64" y="184"/>
                    <a:pt x="64" y="184"/>
                  </a:cubicBezTo>
                  <a:cubicBezTo>
                    <a:pt x="64" y="186"/>
                    <a:pt x="63" y="188"/>
                    <a:pt x="61" y="189"/>
                  </a:cubicBezTo>
                  <a:cubicBezTo>
                    <a:pt x="61" y="189"/>
                    <a:pt x="61" y="189"/>
                    <a:pt x="61" y="189"/>
                  </a:cubicBezTo>
                  <a:cubicBezTo>
                    <a:pt x="61" y="189"/>
                    <a:pt x="60" y="189"/>
                    <a:pt x="60" y="189"/>
                  </a:cubicBezTo>
                  <a:cubicBezTo>
                    <a:pt x="60" y="189"/>
                    <a:pt x="60" y="189"/>
                    <a:pt x="60" y="189"/>
                  </a:cubicBezTo>
                  <a:cubicBezTo>
                    <a:pt x="58" y="189"/>
                    <a:pt x="56" y="187"/>
                    <a:pt x="56" y="185"/>
                  </a:cubicBezTo>
                  <a:close/>
                  <a:moveTo>
                    <a:pt x="54" y="165"/>
                  </a:moveTo>
                  <a:cubicBezTo>
                    <a:pt x="54" y="163"/>
                    <a:pt x="56" y="161"/>
                    <a:pt x="58" y="161"/>
                  </a:cubicBezTo>
                  <a:cubicBezTo>
                    <a:pt x="58" y="161"/>
                    <a:pt x="58" y="161"/>
                    <a:pt x="58" y="161"/>
                  </a:cubicBezTo>
                  <a:cubicBezTo>
                    <a:pt x="60" y="160"/>
                    <a:pt x="62" y="162"/>
                    <a:pt x="62" y="164"/>
                  </a:cubicBezTo>
                  <a:cubicBezTo>
                    <a:pt x="62" y="164"/>
                    <a:pt x="62" y="164"/>
                    <a:pt x="62" y="164"/>
                  </a:cubicBezTo>
                  <a:cubicBezTo>
                    <a:pt x="62" y="166"/>
                    <a:pt x="61" y="168"/>
                    <a:pt x="59" y="169"/>
                  </a:cubicBezTo>
                  <a:cubicBezTo>
                    <a:pt x="59" y="169"/>
                    <a:pt x="59" y="169"/>
                    <a:pt x="59" y="169"/>
                  </a:cubicBezTo>
                  <a:cubicBezTo>
                    <a:pt x="59" y="169"/>
                    <a:pt x="58" y="169"/>
                    <a:pt x="58" y="169"/>
                  </a:cubicBezTo>
                  <a:cubicBezTo>
                    <a:pt x="58" y="169"/>
                    <a:pt x="58" y="169"/>
                    <a:pt x="58" y="169"/>
                  </a:cubicBezTo>
                  <a:cubicBezTo>
                    <a:pt x="56" y="169"/>
                    <a:pt x="55" y="167"/>
                    <a:pt x="54" y="165"/>
                  </a:cubicBezTo>
                  <a:close/>
                  <a:moveTo>
                    <a:pt x="52" y="145"/>
                  </a:moveTo>
                  <a:cubicBezTo>
                    <a:pt x="52" y="143"/>
                    <a:pt x="54" y="141"/>
                    <a:pt x="56" y="141"/>
                  </a:cubicBezTo>
                  <a:cubicBezTo>
                    <a:pt x="56" y="141"/>
                    <a:pt x="56" y="141"/>
                    <a:pt x="56" y="141"/>
                  </a:cubicBezTo>
                  <a:cubicBezTo>
                    <a:pt x="58" y="140"/>
                    <a:pt x="60" y="142"/>
                    <a:pt x="60" y="144"/>
                  </a:cubicBezTo>
                  <a:cubicBezTo>
                    <a:pt x="60" y="144"/>
                    <a:pt x="60" y="144"/>
                    <a:pt x="60" y="144"/>
                  </a:cubicBezTo>
                  <a:cubicBezTo>
                    <a:pt x="61" y="146"/>
                    <a:pt x="59" y="148"/>
                    <a:pt x="57" y="149"/>
                  </a:cubicBezTo>
                  <a:cubicBezTo>
                    <a:pt x="57" y="149"/>
                    <a:pt x="57" y="149"/>
                    <a:pt x="57" y="149"/>
                  </a:cubicBezTo>
                  <a:cubicBezTo>
                    <a:pt x="57" y="149"/>
                    <a:pt x="56" y="149"/>
                    <a:pt x="56" y="149"/>
                  </a:cubicBezTo>
                  <a:cubicBezTo>
                    <a:pt x="56" y="149"/>
                    <a:pt x="56" y="149"/>
                    <a:pt x="56" y="149"/>
                  </a:cubicBezTo>
                  <a:cubicBezTo>
                    <a:pt x="54" y="149"/>
                    <a:pt x="53" y="147"/>
                    <a:pt x="52" y="145"/>
                  </a:cubicBezTo>
                  <a:close/>
                  <a:moveTo>
                    <a:pt x="50" y="125"/>
                  </a:moveTo>
                  <a:cubicBezTo>
                    <a:pt x="50" y="123"/>
                    <a:pt x="52" y="121"/>
                    <a:pt x="54" y="121"/>
                  </a:cubicBezTo>
                  <a:cubicBezTo>
                    <a:pt x="54" y="121"/>
                    <a:pt x="54" y="121"/>
                    <a:pt x="54" y="121"/>
                  </a:cubicBezTo>
                  <a:cubicBezTo>
                    <a:pt x="56" y="121"/>
                    <a:pt x="58" y="122"/>
                    <a:pt x="58" y="124"/>
                  </a:cubicBezTo>
                  <a:cubicBezTo>
                    <a:pt x="58" y="124"/>
                    <a:pt x="58" y="124"/>
                    <a:pt x="58" y="124"/>
                  </a:cubicBezTo>
                  <a:cubicBezTo>
                    <a:pt x="59" y="126"/>
                    <a:pt x="57" y="128"/>
                    <a:pt x="55" y="129"/>
                  </a:cubicBezTo>
                  <a:cubicBezTo>
                    <a:pt x="55" y="129"/>
                    <a:pt x="55" y="129"/>
                    <a:pt x="55" y="129"/>
                  </a:cubicBezTo>
                  <a:cubicBezTo>
                    <a:pt x="55" y="129"/>
                    <a:pt x="54" y="129"/>
                    <a:pt x="54" y="129"/>
                  </a:cubicBezTo>
                  <a:cubicBezTo>
                    <a:pt x="54" y="129"/>
                    <a:pt x="54" y="129"/>
                    <a:pt x="54" y="129"/>
                  </a:cubicBezTo>
                  <a:cubicBezTo>
                    <a:pt x="52" y="129"/>
                    <a:pt x="51" y="127"/>
                    <a:pt x="50" y="125"/>
                  </a:cubicBezTo>
                  <a:close/>
                  <a:moveTo>
                    <a:pt x="48" y="105"/>
                  </a:moveTo>
                  <a:cubicBezTo>
                    <a:pt x="48" y="103"/>
                    <a:pt x="49" y="101"/>
                    <a:pt x="51" y="101"/>
                  </a:cubicBezTo>
                  <a:cubicBezTo>
                    <a:pt x="51" y="101"/>
                    <a:pt x="51" y="101"/>
                    <a:pt x="51" y="101"/>
                  </a:cubicBezTo>
                  <a:cubicBezTo>
                    <a:pt x="54" y="101"/>
                    <a:pt x="56" y="102"/>
                    <a:pt x="56" y="104"/>
                  </a:cubicBezTo>
                  <a:cubicBezTo>
                    <a:pt x="56" y="104"/>
                    <a:pt x="56" y="104"/>
                    <a:pt x="56" y="104"/>
                  </a:cubicBezTo>
                  <a:cubicBezTo>
                    <a:pt x="56" y="107"/>
                    <a:pt x="55" y="109"/>
                    <a:pt x="52" y="109"/>
                  </a:cubicBezTo>
                  <a:cubicBezTo>
                    <a:pt x="52" y="109"/>
                    <a:pt x="52" y="109"/>
                    <a:pt x="52" y="109"/>
                  </a:cubicBezTo>
                  <a:cubicBezTo>
                    <a:pt x="52" y="109"/>
                    <a:pt x="52" y="109"/>
                    <a:pt x="52" y="109"/>
                  </a:cubicBezTo>
                  <a:cubicBezTo>
                    <a:pt x="52" y="109"/>
                    <a:pt x="52" y="109"/>
                    <a:pt x="52" y="109"/>
                  </a:cubicBezTo>
                  <a:cubicBezTo>
                    <a:pt x="50" y="109"/>
                    <a:pt x="48" y="107"/>
                    <a:pt x="48" y="105"/>
                  </a:cubicBezTo>
                  <a:close/>
                  <a:moveTo>
                    <a:pt x="45" y="86"/>
                  </a:moveTo>
                  <a:cubicBezTo>
                    <a:pt x="45" y="83"/>
                    <a:pt x="46" y="81"/>
                    <a:pt x="49" y="81"/>
                  </a:cubicBezTo>
                  <a:cubicBezTo>
                    <a:pt x="49" y="81"/>
                    <a:pt x="49" y="81"/>
                    <a:pt x="49" y="81"/>
                  </a:cubicBezTo>
                  <a:cubicBezTo>
                    <a:pt x="51" y="81"/>
                    <a:pt x="53" y="82"/>
                    <a:pt x="53" y="84"/>
                  </a:cubicBezTo>
                  <a:cubicBezTo>
                    <a:pt x="53" y="84"/>
                    <a:pt x="53" y="84"/>
                    <a:pt x="53" y="84"/>
                  </a:cubicBezTo>
                  <a:cubicBezTo>
                    <a:pt x="53" y="87"/>
                    <a:pt x="52" y="89"/>
                    <a:pt x="50" y="89"/>
                  </a:cubicBezTo>
                  <a:cubicBezTo>
                    <a:pt x="50" y="89"/>
                    <a:pt x="50" y="89"/>
                    <a:pt x="50" y="89"/>
                  </a:cubicBezTo>
                  <a:cubicBezTo>
                    <a:pt x="50" y="89"/>
                    <a:pt x="49" y="89"/>
                    <a:pt x="49" y="89"/>
                  </a:cubicBezTo>
                  <a:cubicBezTo>
                    <a:pt x="49" y="89"/>
                    <a:pt x="49" y="89"/>
                    <a:pt x="49" y="89"/>
                  </a:cubicBezTo>
                  <a:cubicBezTo>
                    <a:pt x="47" y="89"/>
                    <a:pt x="45" y="88"/>
                    <a:pt x="45" y="86"/>
                  </a:cubicBezTo>
                  <a:close/>
                  <a:moveTo>
                    <a:pt x="42" y="66"/>
                  </a:moveTo>
                  <a:cubicBezTo>
                    <a:pt x="42" y="66"/>
                    <a:pt x="42" y="66"/>
                    <a:pt x="42" y="66"/>
                  </a:cubicBezTo>
                  <a:cubicBezTo>
                    <a:pt x="42" y="66"/>
                    <a:pt x="42" y="66"/>
                    <a:pt x="42" y="66"/>
                  </a:cubicBezTo>
                  <a:cubicBezTo>
                    <a:pt x="41" y="64"/>
                    <a:pt x="43" y="62"/>
                    <a:pt x="45" y="61"/>
                  </a:cubicBezTo>
                  <a:cubicBezTo>
                    <a:pt x="45" y="61"/>
                    <a:pt x="45" y="61"/>
                    <a:pt x="45" y="61"/>
                  </a:cubicBezTo>
                  <a:cubicBezTo>
                    <a:pt x="47" y="61"/>
                    <a:pt x="49" y="62"/>
                    <a:pt x="49" y="64"/>
                  </a:cubicBezTo>
                  <a:cubicBezTo>
                    <a:pt x="49" y="64"/>
                    <a:pt x="49" y="64"/>
                    <a:pt x="49" y="64"/>
                  </a:cubicBezTo>
                  <a:cubicBezTo>
                    <a:pt x="50" y="67"/>
                    <a:pt x="49" y="69"/>
                    <a:pt x="46" y="69"/>
                  </a:cubicBezTo>
                  <a:cubicBezTo>
                    <a:pt x="46" y="69"/>
                    <a:pt x="46" y="69"/>
                    <a:pt x="46" y="69"/>
                  </a:cubicBezTo>
                  <a:cubicBezTo>
                    <a:pt x="46" y="69"/>
                    <a:pt x="46" y="69"/>
                    <a:pt x="46" y="69"/>
                  </a:cubicBezTo>
                  <a:cubicBezTo>
                    <a:pt x="46" y="69"/>
                    <a:pt x="46" y="69"/>
                    <a:pt x="46" y="69"/>
                  </a:cubicBezTo>
                  <a:cubicBezTo>
                    <a:pt x="44" y="69"/>
                    <a:pt x="42" y="68"/>
                    <a:pt x="42" y="66"/>
                  </a:cubicBezTo>
                  <a:close/>
                  <a:moveTo>
                    <a:pt x="37" y="47"/>
                  </a:moveTo>
                  <a:cubicBezTo>
                    <a:pt x="36" y="45"/>
                    <a:pt x="37" y="43"/>
                    <a:pt x="40" y="42"/>
                  </a:cubicBezTo>
                  <a:cubicBezTo>
                    <a:pt x="40" y="42"/>
                    <a:pt x="40" y="42"/>
                    <a:pt x="40" y="42"/>
                  </a:cubicBezTo>
                  <a:cubicBezTo>
                    <a:pt x="42" y="41"/>
                    <a:pt x="44" y="43"/>
                    <a:pt x="45" y="45"/>
                  </a:cubicBezTo>
                  <a:cubicBezTo>
                    <a:pt x="45" y="45"/>
                    <a:pt x="45" y="45"/>
                    <a:pt x="45" y="45"/>
                  </a:cubicBezTo>
                  <a:cubicBezTo>
                    <a:pt x="45" y="47"/>
                    <a:pt x="44" y="49"/>
                    <a:pt x="42" y="50"/>
                  </a:cubicBezTo>
                  <a:cubicBezTo>
                    <a:pt x="42" y="50"/>
                    <a:pt x="42" y="50"/>
                    <a:pt x="42" y="50"/>
                  </a:cubicBezTo>
                  <a:cubicBezTo>
                    <a:pt x="41" y="50"/>
                    <a:pt x="41" y="50"/>
                    <a:pt x="41" y="50"/>
                  </a:cubicBezTo>
                  <a:cubicBezTo>
                    <a:pt x="41" y="50"/>
                    <a:pt x="41" y="50"/>
                    <a:pt x="41" y="50"/>
                  </a:cubicBezTo>
                  <a:cubicBezTo>
                    <a:pt x="39" y="50"/>
                    <a:pt x="37" y="49"/>
                    <a:pt x="37" y="47"/>
                  </a:cubicBezTo>
                  <a:close/>
                  <a:moveTo>
                    <a:pt x="30" y="29"/>
                  </a:moveTo>
                  <a:cubicBezTo>
                    <a:pt x="30" y="29"/>
                    <a:pt x="30" y="29"/>
                    <a:pt x="30" y="29"/>
                  </a:cubicBezTo>
                  <a:cubicBezTo>
                    <a:pt x="30" y="29"/>
                    <a:pt x="30" y="29"/>
                    <a:pt x="30" y="29"/>
                  </a:cubicBezTo>
                  <a:cubicBezTo>
                    <a:pt x="29" y="27"/>
                    <a:pt x="30" y="24"/>
                    <a:pt x="32" y="23"/>
                  </a:cubicBezTo>
                  <a:cubicBezTo>
                    <a:pt x="32" y="23"/>
                    <a:pt x="32" y="23"/>
                    <a:pt x="32" y="23"/>
                  </a:cubicBezTo>
                  <a:cubicBezTo>
                    <a:pt x="34" y="23"/>
                    <a:pt x="36" y="23"/>
                    <a:pt x="37" y="25"/>
                  </a:cubicBezTo>
                  <a:cubicBezTo>
                    <a:pt x="37" y="25"/>
                    <a:pt x="37" y="25"/>
                    <a:pt x="37" y="25"/>
                  </a:cubicBezTo>
                  <a:cubicBezTo>
                    <a:pt x="38" y="27"/>
                    <a:pt x="37" y="30"/>
                    <a:pt x="35" y="31"/>
                  </a:cubicBezTo>
                  <a:cubicBezTo>
                    <a:pt x="35" y="31"/>
                    <a:pt x="35" y="31"/>
                    <a:pt x="35" y="31"/>
                  </a:cubicBezTo>
                  <a:cubicBezTo>
                    <a:pt x="35" y="31"/>
                    <a:pt x="34" y="31"/>
                    <a:pt x="34" y="31"/>
                  </a:cubicBezTo>
                  <a:cubicBezTo>
                    <a:pt x="34" y="31"/>
                    <a:pt x="34" y="31"/>
                    <a:pt x="34" y="31"/>
                  </a:cubicBezTo>
                  <a:cubicBezTo>
                    <a:pt x="32" y="31"/>
                    <a:pt x="31" y="30"/>
                    <a:pt x="30" y="29"/>
                  </a:cubicBezTo>
                  <a:close/>
                  <a:moveTo>
                    <a:pt x="20" y="14"/>
                  </a:moveTo>
                  <a:cubicBezTo>
                    <a:pt x="18" y="12"/>
                    <a:pt x="18" y="10"/>
                    <a:pt x="19" y="8"/>
                  </a:cubicBezTo>
                  <a:cubicBezTo>
                    <a:pt x="19" y="8"/>
                    <a:pt x="19" y="8"/>
                    <a:pt x="19" y="8"/>
                  </a:cubicBezTo>
                  <a:cubicBezTo>
                    <a:pt x="21" y="7"/>
                    <a:pt x="23" y="6"/>
                    <a:pt x="25" y="8"/>
                  </a:cubicBezTo>
                  <a:cubicBezTo>
                    <a:pt x="25" y="8"/>
                    <a:pt x="25" y="8"/>
                    <a:pt x="25" y="8"/>
                  </a:cubicBezTo>
                  <a:cubicBezTo>
                    <a:pt x="27" y="9"/>
                    <a:pt x="27" y="12"/>
                    <a:pt x="25" y="14"/>
                  </a:cubicBezTo>
                  <a:cubicBezTo>
                    <a:pt x="25" y="14"/>
                    <a:pt x="25" y="14"/>
                    <a:pt x="25" y="14"/>
                  </a:cubicBezTo>
                  <a:cubicBezTo>
                    <a:pt x="24" y="14"/>
                    <a:pt x="23" y="15"/>
                    <a:pt x="22" y="15"/>
                  </a:cubicBezTo>
                  <a:cubicBezTo>
                    <a:pt x="22" y="15"/>
                    <a:pt x="22" y="15"/>
                    <a:pt x="22" y="15"/>
                  </a:cubicBezTo>
                  <a:cubicBezTo>
                    <a:pt x="21" y="15"/>
                    <a:pt x="20" y="15"/>
                    <a:pt x="20" y="14"/>
                  </a:cubicBezTo>
                  <a:close/>
                  <a:moveTo>
                    <a:pt x="4" y="8"/>
                  </a:moveTo>
                  <a:cubicBezTo>
                    <a:pt x="2" y="8"/>
                    <a:pt x="0" y="6"/>
                    <a:pt x="1" y="4"/>
                  </a:cubicBezTo>
                  <a:cubicBezTo>
                    <a:pt x="1" y="4"/>
                    <a:pt x="1" y="4"/>
                    <a:pt x="1" y="4"/>
                  </a:cubicBezTo>
                  <a:cubicBezTo>
                    <a:pt x="1" y="1"/>
                    <a:pt x="2" y="0"/>
                    <a:pt x="5" y="0"/>
                  </a:cubicBezTo>
                  <a:cubicBezTo>
                    <a:pt x="5" y="0"/>
                    <a:pt x="5" y="0"/>
                    <a:pt x="5" y="0"/>
                  </a:cubicBezTo>
                  <a:cubicBezTo>
                    <a:pt x="7" y="0"/>
                    <a:pt x="9" y="2"/>
                    <a:pt x="9" y="4"/>
                  </a:cubicBezTo>
                  <a:cubicBezTo>
                    <a:pt x="9" y="4"/>
                    <a:pt x="9" y="4"/>
                    <a:pt x="9" y="4"/>
                  </a:cubicBezTo>
                  <a:cubicBezTo>
                    <a:pt x="8" y="6"/>
                    <a:pt x="7" y="8"/>
                    <a:pt x="5" y="8"/>
                  </a:cubicBezTo>
                  <a:cubicBezTo>
                    <a:pt x="5" y="8"/>
                    <a:pt x="5" y="8"/>
                    <a:pt x="5" y="8"/>
                  </a:cubicBezTo>
                  <a:cubicBezTo>
                    <a:pt x="4" y="8"/>
                    <a:pt x="4" y="8"/>
                    <a:pt x="4" y="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sp>
          <p:nvSpPr>
            <p:cNvPr id="391" name="Freeform 47">
              <a:extLst>
                <a:ext uri="{FF2B5EF4-FFF2-40B4-BE49-F238E27FC236}">
                  <a16:creationId xmlns:a16="http://schemas.microsoft.com/office/drawing/2014/main" id="{3E806CE7-CA95-8E59-CDED-479B734C75B1}"/>
                </a:ext>
              </a:extLst>
            </p:cNvPr>
            <p:cNvSpPr>
              <a:spLocks noEditPoints="1"/>
            </p:cNvSpPr>
            <p:nvPr/>
          </p:nvSpPr>
          <p:spPr bwMode="auto">
            <a:xfrm>
              <a:off x="3628016" y="3412966"/>
              <a:ext cx="1004244" cy="32069"/>
            </a:xfrm>
            <a:custGeom>
              <a:avLst/>
              <a:gdLst>
                <a:gd name="T0" fmla="*/ 244 w 248"/>
                <a:gd name="T1" fmla="*/ 0 h 8"/>
                <a:gd name="T2" fmla="*/ 248 w 248"/>
                <a:gd name="T3" fmla="*/ 4 h 8"/>
                <a:gd name="T4" fmla="*/ 244 w 248"/>
                <a:gd name="T5" fmla="*/ 8 h 8"/>
                <a:gd name="T6" fmla="*/ 240 w 248"/>
                <a:gd name="T7" fmla="*/ 4 h 8"/>
                <a:gd name="T8" fmla="*/ 224 w 248"/>
                <a:gd name="T9" fmla="*/ 0 h 8"/>
                <a:gd name="T10" fmla="*/ 228 w 248"/>
                <a:gd name="T11" fmla="*/ 4 h 8"/>
                <a:gd name="T12" fmla="*/ 224 w 248"/>
                <a:gd name="T13" fmla="*/ 8 h 8"/>
                <a:gd name="T14" fmla="*/ 220 w 248"/>
                <a:gd name="T15" fmla="*/ 4 h 8"/>
                <a:gd name="T16" fmla="*/ 204 w 248"/>
                <a:gd name="T17" fmla="*/ 0 h 8"/>
                <a:gd name="T18" fmla="*/ 208 w 248"/>
                <a:gd name="T19" fmla="*/ 4 h 8"/>
                <a:gd name="T20" fmla="*/ 204 w 248"/>
                <a:gd name="T21" fmla="*/ 8 h 8"/>
                <a:gd name="T22" fmla="*/ 200 w 248"/>
                <a:gd name="T23" fmla="*/ 4 h 8"/>
                <a:gd name="T24" fmla="*/ 184 w 248"/>
                <a:gd name="T25" fmla="*/ 0 h 8"/>
                <a:gd name="T26" fmla="*/ 188 w 248"/>
                <a:gd name="T27" fmla="*/ 4 h 8"/>
                <a:gd name="T28" fmla="*/ 184 w 248"/>
                <a:gd name="T29" fmla="*/ 8 h 8"/>
                <a:gd name="T30" fmla="*/ 180 w 248"/>
                <a:gd name="T31" fmla="*/ 4 h 8"/>
                <a:gd name="T32" fmla="*/ 164 w 248"/>
                <a:gd name="T33" fmla="*/ 0 h 8"/>
                <a:gd name="T34" fmla="*/ 168 w 248"/>
                <a:gd name="T35" fmla="*/ 4 h 8"/>
                <a:gd name="T36" fmla="*/ 164 w 248"/>
                <a:gd name="T37" fmla="*/ 8 h 8"/>
                <a:gd name="T38" fmla="*/ 160 w 248"/>
                <a:gd name="T39" fmla="*/ 4 h 8"/>
                <a:gd name="T40" fmla="*/ 144 w 248"/>
                <a:gd name="T41" fmla="*/ 0 h 8"/>
                <a:gd name="T42" fmla="*/ 148 w 248"/>
                <a:gd name="T43" fmla="*/ 4 h 8"/>
                <a:gd name="T44" fmla="*/ 144 w 248"/>
                <a:gd name="T45" fmla="*/ 8 h 8"/>
                <a:gd name="T46" fmla="*/ 140 w 248"/>
                <a:gd name="T47" fmla="*/ 4 h 8"/>
                <a:gd name="T48" fmla="*/ 124 w 248"/>
                <a:gd name="T49" fmla="*/ 0 h 8"/>
                <a:gd name="T50" fmla="*/ 128 w 248"/>
                <a:gd name="T51" fmla="*/ 4 h 8"/>
                <a:gd name="T52" fmla="*/ 124 w 248"/>
                <a:gd name="T53" fmla="*/ 8 h 8"/>
                <a:gd name="T54" fmla="*/ 120 w 248"/>
                <a:gd name="T55" fmla="*/ 4 h 8"/>
                <a:gd name="T56" fmla="*/ 104 w 248"/>
                <a:gd name="T57" fmla="*/ 0 h 8"/>
                <a:gd name="T58" fmla="*/ 108 w 248"/>
                <a:gd name="T59" fmla="*/ 4 h 8"/>
                <a:gd name="T60" fmla="*/ 104 w 248"/>
                <a:gd name="T61" fmla="*/ 8 h 8"/>
                <a:gd name="T62" fmla="*/ 100 w 248"/>
                <a:gd name="T63" fmla="*/ 4 h 8"/>
                <a:gd name="T64" fmla="*/ 84 w 248"/>
                <a:gd name="T65" fmla="*/ 0 h 8"/>
                <a:gd name="T66" fmla="*/ 88 w 248"/>
                <a:gd name="T67" fmla="*/ 4 h 8"/>
                <a:gd name="T68" fmla="*/ 84 w 248"/>
                <a:gd name="T69" fmla="*/ 8 h 8"/>
                <a:gd name="T70" fmla="*/ 80 w 248"/>
                <a:gd name="T71" fmla="*/ 4 h 8"/>
                <a:gd name="T72" fmla="*/ 64 w 248"/>
                <a:gd name="T73" fmla="*/ 0 h 8"/>
                <a:gd name="T74" fmla="*/ 68 w 248"/>
                <a:gd name="T75" fmla="*/ 4 h 8"/>
                <a:gd name="T76" fmla="*/ 64 w 248"/>
                <a:gd name="T77" fmla="*/ 8 h 8"/>
                <a:gd name="T78" fmla="*/ 60 w 248"/>
                <a:gd name="T79" fmla="*/ 4 h 8"/>
                <a:gd name="T80" fmla="*/ 44 w 248"/>
                <a:gd name="T81" fmla="*/ 0 h 8"/>
                <a:gd name="T82" fmla="*/ 48 w 248"/>
                <a:gd name="T83" fmla="*/ 4 h 8"/>
                <a:gd name="T84" fmla="*/ 44 w 248"/>
                <a:gd name="T85" fmla="*/ 8 h 8"/>
                <a:gd name="T86" fmla="*/ 40 w 248"/>
                <a:gd name="T87" fmla="*/ 4 h 8"/>
                <a:gd name="T88" fmla="*/ 24 w 248"/>
                <a:gd name="T89" fmla="*/ 0 h 8"/>
                <a:gd name="T90" fmla="*/ 28 w 248"/>
                <a:gd name="T91" fmla="*/ 4 h 8"/>
                <a:gd name="T92" fmla="*/ 24 w 248"/>
                <a:gd name="T93" fmla="*/ 8 h 8"/>
                <a:gd name="T94" fmla="*/ 20 w 248"/>
                <a:gd name="T95" fmla="*/ 4 h 8"/>
                <a:gd name="T96" fmla="*/ 4 w 248"/>
                <a:gd name="T97" fmla="*/ 0 h 8"/>
                <a:gd name="T98" fmla="*/ 8 w 248"/>
                <a:gd name="T99" fmla="*/ 4 h 8"/>
                <a:gd name="T100" fmla="*/ 4 w 248"/>
                <a:gd name="T101" fmla="*/ 8 h 8"/>
                <a:gd name="T102" fmla="*/ 0 w 248"/>
                <a:gd name="T10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8" h="8">
                  <a:moveTo>
                    <a:pt x="240" y="4"/>
                  </a:moveTo>
                  <a:cubicBezTo>
                    <a:pt x="240" y="2"/>
                    <a:pt x="242" y="0"/>
                    <a:pt x="244" y="0"/>
                  </a:cubicBezTo>
                  <a:cubicBezTo>
                    <a:pt x="244" y="0"/>
                    <a:pt x="244" y="0"/>
                    <a:pt x="244" y="0"/>
                  </a:cubicBezTo>
                  <a:cubicBezTo>
                    <a:pt x="246" y="0"/>
                    <a:pt x="248" y="2"/>
                    <a:pt x="248" y="4"/>
                  </a:cubicBezTo>
                  <a:cubicBezTo>
                    <a:pt x="248" y="4"/>
                    <a:pt x="248" y="4"/>
                    <a:pt x="248" y="4"/>
                  </a:cubicBezTo>
                  <a:cubicBezTo>
                    <a:pt x="248" y="6"/>
                    <a:pt x="246" y="8"/>
                    <a:pt x="244" y="8"/>
                  </a:cubicBezTo>
                  <a:cubicBezTo>
                    <a:pt x="244" y="8"/>
                    <a:pt x="244" y="8"/>
                    <a:pt x="244" y="8"/>
                  </a:cubicBezTo>
                  <a:cubicBezTo>
                    <a:pt x="242" y="8"/>
                    <a:pt x="240" y="6"/>
                    <a:pt x="240" y="4"/>
                  </a:cubicBezTo>
                  <a:close/>
                  <a:moveTo>
                    <a:pt x="220" y="4"/>
                  </a:moveTo>
                  <a:cubicBezTo>
                    <a:pt x="220" y="2"/>
                    <a:pt x="222" y="0"/>
                    <a:pt x="224" y="0"/>
                  </a:cubicBezTo>
                  <a:cubicBezTo>
                    <a:pt x="224" y="0"/>
                    <a:pt x="224" y="0"/>
                    <a:pt x="224" y="0"/>
                  </a:cubicBezTo>
                  <a:cubicBezTo>
                    <a:pt x="226" y="0"/>
                    <a:pt x="228" y="2"/>
                    <a:pt x="228" y="4"/>
                  </a:cubicBezTo>
                  <a:cubicBezTo>
                    <a:pt x="228" y="4"/>
                    <a:pt x="228" y="4"/>
                    <a:pt x="228" y="4"/>
                  </a:cubicBezTo>
                  <a:cubicBezTo>
                    <a:pt x="228" y="6"/>
                    <a:pt x="226" y="8"/>
                    <a:pt x="224" y="8"/>
                  </a:cubicBezTo>
                  <a:cubicBezTo>
                    <a:pt x="224" y="8"/>
                    <a:pt x="224" y="8"/>
                    <a:pt x="224" y="8"/>
                  </a:cubicBezTo>
                  <a:cubicBezTo>
                    <a:pt x="222" y="8"/>
                    <a:pt x="220" y="6"/>
                    <a:pt x="220" y="4"/>
                  </a:cubicBezTo>
                  <a:close/>
                  <a:moveTo>
                    <a:pt x="200" y="4"/>
                  </a:moveTo>
                  <a:cubicBezTo>
                    <a:pt x="200" y="2"/>
                    <a:pt x="202" y="0"/>
                    <a:pt x="204" y="0"/>
                  </a:cubicBezTo>
                  <a:cubicBezTo>
                    <a:pt x="204" y="0"/>
                    <a:pt x="204" y="0"/>
                    <a:pt x="204" y="0"/>
                  </a:cubicBezTo>
                  <a:cubicBezTo>
                    <a:pt x="206" y="0"/>
                    <a:pt x="208" y="2"/>
                    <a:pt x="208" y="4"/>
                  </a:cubicBezTo>
                  <a:cubicBezTo>
                    <a:pt x="208" y="4"/>
                    <a:pt x="208" y="4"/>
                    <a:pt x="208" y="4"/>
                  </a:cubicBezTo>
                  <a:cubicBezTo>
                    <a:pt x="208" y="6"/>
                    <a:pt x="206" y="8"/>
                    <a:pt x="204" y="8"/>
                  </a:cubicBezTo>
                  <a:cubicBezTo>
                    <a:pt x="204" y="8"/>
                    <a:pt x="204" y="8"/>
                    <a:pt x="204" y="8"/>
                  </a:cubicBezTo>
                  <a:cubicBezTo>
                    <a:pt x="202" y="8"/>
                    <a:pt x="200" y="6"/>
                    <a:pt x="200" y="4"/>
                  </a:cubicBezTo>
                  <a:close/>
                  <a:moveTo>
                    <a:pt x="180" y="4"/>
                  </a:moveTo>
                  <a:cubicBezTo>
                    <a:pt x="180" y="2"/>
                    <a:pt x="182" y="0"/>
                    <a:pt x="184" y="0"/>
                  </a:cubicBezTo>
                  <a:cubicBezTo>
                    <a:pt x="184" y="0"/>
                    <a:pt x="184" y="0"/>
                    <a:pt x="184" y="0"/>
                  </a:cubicBezTo>
                  <a:cubicBezTo>
                    <a:pt x="186" y="0"/>
                    <a:pt x="188" y="2"/>
                    <a:pt x="188" y="4"/>
                  </a:cubicBezTo>
                  <a:cubicBezTo>
                    <a:pt x="188" y="4"/>
                    <a:pt x="188" y="4"/>
                    <a:pt x="188" y="4"/>
                  </a:cubicBezTo>
                  <a:cubicBezTo>
                    <a:pt x="188" y="6"/>
                    <a:pt x="186" y="8"/>
                    <a:pt x="184" y="8"/>
                  </a:cubicBezTo>
                  <a:cubicBezTo>
                    <a:pt x="184" y="8"/>
                    <a:pt x="184" y="8"/>
                    <a:pt x="184" y="8"/>
                  </a:cubicBezTo>
                  <a:cubicBezTo>
                    <a:pt x="182" y="8"/>
                    <a:pt x="180" y="6"/>
                    <a:pt x="180" y="4"/>
                  </a:cubicBezTo>
                  <a:close/>
                  <a:moveTo>
                    <a:pt x="160" y="4"/>
                  </a:moveTo>
                  <a:cubicBezTo>
                    <a:pt x="160" y="2"/>
                    <a:pt x="162" y="0"/>
                    <a:pt x="164" y="0"/>
                  </a:cubicBezTo>
                  <a:cubicBezTo>
                    <a:pt x="164" y="0"/>
                    <a:pt x="164" y="0"/>
                    <a:pt x="164" y="0"/>
                  </a:cubicBezTo>
                  <a:cubicBezTo>
                    <a:pt x="166" y="0"/>
                    <a:pt x="168" y="2"/>
                    <a:pt x="168" y="4"/>
                  </a:cubicBezTo>
                  <a:cubicBezTo>
                    <a:pt x="168" y="4"/>
                    <a:pt x="168" y="4"/>
                    <a:pt x="168" y="4"/>
                  </a:cubicBezTo>
                  <a:cubicBezTo>
                    <a:pt x="168" y="6"/>
                    <a:pt x="166" y="8"/>
                    <a:pt x="164" y="8"/>
                  </a:cubicBezTo>
                  <a:cubicBezTo>
                    <a:pt x="164" y="8"/>
                    <a:pt x="164" y="8"/>
                    <a:pt x="164" y="8"/>
                  </a:cubicBezTo>
                  <a:cubicBezTo>
                    <a:pt x="162" y="8"/>
                    <a:pt x="160" y="6"/>
                    <a:pt x="160" y="4"/>
                  </a:cubicBezTo>
                  <a:close/>
                  <a:moveTo>
                    <a:pt x="140" y="4"/>
                  </a:moveTo>
                  <a:cubicBezTo>
                    <a:pt x="140" y="2"/>
                    <a:pt x="142" y="0"/>
                    <a:pt x="144" y="0"/>
                  </a:cubicBezTo>
                  <a:cubicBezTo>
                    <a:pt x="144" y="0"/>
                    <a:pt x="144" y="0"/>
                    <a:pt x="144" y="0"/>
                  </a:cubicBezTo>
                  <a:cubicBezTo>
                    <a:pt x="146" y="0"/>
                    <a:pt x="148" y="2"/>
                    <a:pt x="148" y="4"/>
                  </a:cubicBezTo>
                  <a:cubicBezTo>
                    <a:pt x="148" y="4"/>
                    <a:pt x="148" y="4"/>
                    <a:pt x="148" y="4"/>
                  </a:cubicBezTo>
                  <a:cubicBezTo>
                    <a:pt x="148" y="6"/>
                    <a:pt x="146" y="8"/>
                    <a:pt x="144" y="8"/>
                  </a:cubicBezTo>
                  <a:cubicBezTo>
                    <a:pt x="144" y="8"/>
                    <a:pt x="144" y="8"/>
                    <a:pt x="144" y="8"/>
                  </a:cubicBezTo>
                  <a:cubicBezTo>
                    <a:pt x="142" y="8"/>
                    <a:pt x="140" y="6"/>
                    <a:pt x="140" y="4"/>
                  </a:cubicBezTo>
                  <a:close/>
                  <a:moveTo>
                    <a:pt x="120" y="4"/>
                  </a:moveTo>
                  <a:cubicBezTo>
                    <a:pt x="120" y="2"/>
                    <a:pt x="122" y="0"/>
                    <a:pt x="124" y="0"/>
                  </a:cubicBezTo>
                  <a:cubicBezTo>
                    <a:pt x="124" y="0"/>
                    <a:pt x="124" y="0"/>
                    <a:pt x="124" y="0"/>
                  </a:cubicBezTo>
                  <a:cubicBezTo>
                    <a:pt x="126" y="0"/>
                    <a:pt x="128" y="2"/>
                    <a:pt x="128" y="4"/>
                  </a:cubicBezTo>
                  <a:cubicBezTo>
                    <a:pt x="128" y="4"/>
                    <a:pt x="128" y="4"/>
                    <a:pt x="128" y="4"/>
                  </a:cubicBezTo>
                  <a:cubicBezTo>
                    <a:pt x="128" y="6"/>
                    <a:pt x="126" y="8"/>
                    <a:pt x="124" y="8"/>
                  </a:cubicBezTo>
                  <a:cubicBezTo>
                    <a:pt x="124" y="8"/>
                    <a:pt x="124" y="8"/>
                    <a:pt x="124" y="8"/>
                  </a:cubicBezTo>
                  <a:cubicBezTo>
                    <a:pt x="122" y="8"/>
                    <a:pt x="120" y="6"/>
                    <a:pt x="120" y="4"/>
                  </a:cubicBezTo>
                  <a:close/>
                  <a:moveTo>
                    <a:pt x="100" y="4"/>
                  </a:moveTo>
                  <a:cubicBezTo>
                    <a:pt x="100" y="2"/>
                    <a:pt x="102" y="0"/>
                    <a:pt x="104" y="0"/>
                  </a:cubicBezTo>
                  <a:cubicBezTo>
                    <a:pt x="104" y="0"/>
                    <a:pt x="104" y="0"/>
                    <a:pt x="104" y="0"/>
                  </a:cubicBezTo>
                  <a:cubicBezTo>
                    <a:pt x="106" y="0"/>
                    <a:pt x="108" y="2"/>
                    <a:pt x="108" y="4"/>
                  </a:cubicBezTo>
                  <a:cubicBezTo>
                    <a:pt x="108" y="4"/>
                    <a:pt x="108" y="4"/>
                    <a:pt x="108" y="4"/>
                  </a:cubicBezTo>
                  <a:cubicBezTo>
                    <a:pt x="108" y="6"/>
                    <a:pt x="106" y="8"/>
                    <a:pt x="104" y="8"/>
                  </a:cubicBezTo>
                  <a:cubicBezTo>
                    <a:pt x="104" y="8"/>
                    <a:pt x="104" y="8"/>
                    <a:pt x="104" y="8"/>
                  </a:cubicBezTo>
                  <a:cubicBezTo>
                    <a:pt x="102" y="8"/>
                    <a:pt x="100" y="6"/>
                    <a:pt x="100" y="4"/>
                  </a:cubicBezTo>
                  <a:close/>
                  <a:moveTo>
                    <a:pt x="80" y="4"/>
                  </a:moveTo>
                  <a:cubicBezTo>
                    <a:pt x="80" y="2"/>
                    <a:pt x="82" y="0"/>
                    <a:pt x="84" y="0"/>
                  </a:cubicBezTo>
                  <a:cubicBezTo>
                    <a:pt x="84" y="0"/>
                    <a:pt x="84" y="0"/>
                    <a:pt x="84" y="0"/>
                  </a:cubicBezTo>
                  <a:cubicBezTo>
                    <a:pt x="86" y="0"/>
                    <a:pt x="88" y="2"/>
                    <a:pt x="88" y="4"/>
                  </a:cubicBezTo>
                  <a:cubicBezTo>
                    <a:pt x="88" y="4"/>
                    <a:pt x="88" y="4"/>
                    <a:pt x="88" y="4"/>
                  </a:cubicBezTo>
                  <a:cubicBezTo>
                    <a:pt x="88" y="6"/>
                    <a:pt x="86" y="8"/>
                    <a:pt x="84" y="8"/>
                  </a:cubicBezTo>
                  <a:cubicBezTo>
                    <a:pt x="84" y="8"/>
                    <a:pt x="84" y="8"/>
                    <a:pt x="84" y="8"/>
                  </a:cubicBezTo>
                  <a:cubicBezTo>
                    <a:pt x="82" y="8"/>
                    <a:pt x="80" y="6"/>
                    <a:pt x="80" y="4"/>
                  </a:cubicBezTo>
                  <a:close/>
                  <a:moveTo>
                    <a:pt x="60" y="4"/>
                  </a:moveTo>
                  <a:cubicBezTo>
                    <a:pt x="60" y="2"/>
                    <a:pt x="62" y="0"/>
                    <a:pt x="64" y="0"/>
                  </a:cubicBezTo>
                  <a:cubicBezTo>
                    <a:pt x="64" y="0"/>
                    <a:pt x="64" y="0"/>
                    <a:pt x="64" y="0"/>
                  </a:cubicBezTo>
                  <a:cubicBezTo>
                    <a:pt x="66" y="0"/>
                    <a:pt x="68" y="2"/>
                    <a:pt x="68" y="4"/>
                  </a:cubicBezTo>
                  <a:cubicBezTo>
                    <a:pt x="68" y="4"/>
                    <a:pt x="68" y="4"/>
                    <a:pt x="68" y="4"/>
                  </a:cubicBezTo>
                  <a:cubicBezTo>
                    <a:pt x="68" y="6"/>
                    <a:pt x="66" y="8"/>
                    <a:pt x="64" y="8"/>
                  </a:cubicBezTo>
                  <a:cubicBezTo>
                    <a:pt x="64" y="8"/>
                    <a:pt x="64" y="8"/>
                    <a:pt x="64" y="8"/>
                  </a:cubicBezTo>
                  <a:cubicBezTo>
                    <a:pt x="62" y="8"/>
                    <a:pt x="60" y="6"/>
                    <a:pt x="60" y="4"/>
                  </a:cubicBezTo>
                  <a:close/>
                  <a:moveTo>
                    <a:pt x="40" y="4"/>
                  </a:moveTo>
                  <a:cubicBezTo>
                    <a:pt x="40" y="2"/>
                    <a:pt x="42" y="0"/>
                    <a:pt x="44" y="0"/>
                  </a:cubicBezTo>
                  <a:cubicBezTo>
                    <a:pt x="44" y="0"/>
                    <a:pt x="44" y="0"/>
                    <a:pt x="44" y="0"/>
                  </a:cubicBezTo>
                  <a:cubicBezTo>
                    <a:pt x="46" y="0"/>
                    <a:pt x="48" y="2"/>
                    <a:pt x="48" y="4"/>
                  </a:cubicBezTo>
                  <a:cubicBezTo>
                    <a:pt x="48" y="4"/>
                    <a:pt x="48" y="4"/>
                    <a:pt x="48" y="4"/>
                  </a:cubicBezTo>
                  <a:cubicBezTo>
                    <a:pt x="48" y="6"/>
                    <a:pt x="46" y="8"/>
                    <a:pt x="44" y="8"/>
                  </a:cubicBezTo>
                  <a:cubicBezTo>
                    <a:pt x="44" y="8"/>
                    <a:pt x="44" y="8"/>
                    <a:pt x="44" y="8"/>
                  </a:cubicBezTo>
                  <a:cubicBezTo>
                    <a:pt x="42" y="8"/>
                    <a:pt x="40" y="6"/>
                    <a:pt x="40" y="4"/>
                  </a:cubicBezTo>
                  <a:close/>
                  <a:moveTo>
                    <a:pt x="20" y="4"/>
                  </a:moveTo>
                  <a:cubicBezTo>
                    <a:pt x="20" y="2"/>
                    <a:pt x="22" y="0"/>
                    <a:pt x="24" y="0"/>
                  </a:cubicBezTo>
                  <a:cubicBezTo>
                    <a:pt x="24" y="0"/>
                    <a:pt x="24" y="0"/>
                    <a:pt x="24" y="0"/>
                  </a:cubicBezTo>
                  <a:cubicBezTo>
                    <a:pt x="26" y="0"/>
                    <a:pt x="28" y="2"/>
                    <a:pt x="28" y="4"/>
                  </a:cubicBezTo>
                  <a:cubicBezTo>
                    <a:pt x="28" y="4"/>
                    <a:pt x="28" y="4"/>
                    <a:pt x="28" y="4"/>
                  </a:cubicBezTo>
                  <a:cubicBezTo>
                    <a:pt x="28" y="6"/>
                    <a:pt x="26" y="8"/>
                    <a:pt x="24" y="8"/>
                  </a:cubicBezTo>
                  <a:cubicBezTo>
                    <a:pt x="24" y="8"/>
                    <a:pt x="24" y="8"/>
                    <a:pt x="24" y="8"/>
                  </a:cubicBezTo>
                  <a:cubicBezTo>
                    <a:pt x="22" y="8"/>
                    <a:pt x="20" y="6"/>
                    <a:pt x="20" y="4"/>
                  </a:cubicBezTo>
                  <a:close/>
                  <a:moveTo>
                    <a:pt x="0" y="4"/>
                  </a:moveTo>
                  <a:cubicBezTo>
                    <a:pt x="0" y="2"/>
                    <a:pt x="2" y="0"/>
                    <a:pt x="4" y="0"/>
                  </a:cubicBezTo>
                  <a:cubicBezTo>
                    <a:pt x="4" y="0"/>
                    <a:pt x="4" y="0"/>
                    <a:pt x="4" y="0"/>
                  </a:cubicBezTo>
                  <a:cubicBezTo>
                    <a:pt x="6" y="0"/>
                    <a:pt x="8" y="2"/>
                    <a:pt x="8" y="4"/>
                  </a:cubicBezTo>
                  <a:cubicBezTo>
                    <a:pt x="8" y="4"/>
                    <a:pt x="8" y="4"/>
                    <a:pt x="8" y="4"/>
                  </a:cubicBezTo>
                  <a:cubicBezTo>
                    <a:pt x="8" y="6"/>
                    <a:pt x="6" y="8"/>
                    <a:pt x="4" y="8"/>
                  </a:cubicBezTo>
                  <a:cubicBezTo>
                    <a:pt x="4" y="8"/>
                    <a:pt x="4" y="8"/>
                    <a:pt x="4" y="8"/>
                  </a:cubicBezTo>
                  <a:cubicBezTo>
                    <a:pt x="2" y="8"/>
                    <a:pt x="0" y="6"/>
                    <a:pt x="0" y="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grpSp>
      <p:grpSp>
        <p:nvGrpSpPr>
          <p:cNvPr id="11" name="Group 10">
            <a:extLst>
              <a:ext uri="{FF2B5EF4-FFF2-40B4-BE49-F238E27FC236}">
                <a16:creationId xmlns:a16="http://schemas.microsoft.com/office/drawing/2014/main" id="{98157D2E-4990-50E9-C37E-AE5E5567C7BE}"/>
              </a:ext>
            </a:extLst>
          </p:cNvPr>
          <p:cNvGrpSpPr/>
          <p:nvPr/>
        </p:nvGrpSpPr>
        <p:grpSpPr>
          <a:xfrm>
            <a:off x="2748669" y="4447589"/>
            <a:ext cx="1247288" cy="1247288"/>
            <a:chOff x="2748669" y="4447589"/>
            <a:chExt cx="1247288" cy="1247288"/>
          </a:xfrm>
        </p:grpSpPr>
        <p:sp>
          <p:nvSpPr>
            <p:cNvPr id="397" name="Oval 54">
              <a:extLst>
                <a:ext uri="{FF2B5EF4-FFF2-40B4-BE49-F238E27FC236}">
                  <a16:creationId xmlns:a16="http://schemas.microsoft.com/office/drawing/2014/main" id="{8F837AB8-2585-7127-03D0-747022977227}"/>
                </a:ext>
              </a:extLst>
            </p:cNvPr>
            <p:cNvSpPr>
              <a:spLocks noChangeArrowheads="1"/>
            </p:cNvSpPr>
            <p:nvPr/>
          </p:nvSpPr>
          <p:spPr bwMode="auto">
            <a:xfrm>
              <a:off x="2748669" y="4447589"/>
              <a:ext cx="1247288" cy="1247288"/>
            </a:xfrm>
            <a:prstGeom prst="ellipse">
              <a:avLst/>
            </a:prstGeom>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252000" tIns="360000" rIns="252000" bIns="45720" numCol="1" spcCol="0" rtlCol="0" fromWordArt="0" anchor="t" anchorCtr="0" forceAA="0" compatLnSpc="1">
              <a:prstTxWarp prst="textNoShape">
                <a:avLst/>
              </a:prstTxWarp>
              <a:noAutofit/>
            </a:bodyPr>
            <a:lstStyle/>
            <a:p>
              <a:pPr>
                <a:spcBef>
                  <a:spcPts val="1200"/>
                </a:spcBef>
              </a:pPr>
              <a:endParaRPr lang="ru-UA" sz="1400" b="1">
                <a:solidFill>
                  <a:schemeClr val="lt1"/>
                </a:solidFill>
              </a:endParaRPr>
            </a:p>
          </p:txBody>
        </p:sp>
        <p:sp>
          <p:nvSpPr>
            <p:cNvPr id="398" name="Freeform 82">
              <a:extLst>
                <a:ext uri="{FF2B5EF4-FFF2-40B4-BE49-F238E27FC236}">
                  <a16:creationId xmlns:a16="http://schemas.microsoft.com/office/drawing/2014/main" id="{E275FD48-C798-0BCF-5DB8-4250ABDA759F}"/>
                </a:ext>
              </a:extLst>
            </p:cNvPr>
            <p:cNvSpPr>
              <a:spLocks noEditPoints="1"/>
            </p:cNvSpPr>
            <p:nvPr/>
          </p:nvSpPr>
          <p:spPr bwMode="auto">
            <a:xfrm>
              <a:off x="3290455" y="4960682"/>
              <a:ext cx="185658" cy="259922"/>
            </a:xfrm>
            <a:custGeom>
              <a:avLst/>
              <a:gdLst>
                <a:gd name="T0" fmla="*/ 3 w 46"/>
                <a:gd name="T1" fmla="*/ 36 h 64"/>
                <a:gd name="T2" fmla="*/ 0 w 46"/>
                <a:gd name="T3" fmla="*/ 23 h 64"/>
                <a:gd name="T4" fmla="*/ 23 w 46"/>
                <a:gd name="T5" fmla="*/ 0 h 64"/>
                <a:gd name="T6" fmla="*/ 46 w 46"/>
                <a:gd name="T7" fmla="*/ 23 h 64"/>
                <a:gd name="T8" fmla="*/ 42 w 46"/>
                <a:gd name="T9" fmla="*/ 36 h 64"/>
                <a:gd name="T10" fmla="*/ 36 w 46"/>
                <a:gd name="T11" fmla="*/ 51 h 64"/>
                <a:gd name="T12" fmla="*/ 9 w 46"/>
                <a:gd name="T13" fmla="*/ 51 h 64"/>
                <a:gd name="T14" fmla="*/ 3 w 46"/>
                <a:gd name="T15" fmla="*/ 36 h 64"/>
                <a:gd name="T16" fmla="*/ 9 w 46"/>
                <a:gd name="T17" fmla="*/ 64 h 64"/>
                <a:gd name="T18" fmla="*/ 36 w 46"/>
                <a:gd name="T19"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64">
                  <a:moveTo>
                    <a:pt x="3" y="36"/>
                  </a:moveTo>
                  <a:cubicBezTo>
                    <a:pt x="1" y="32"/>
                    <a:pt x="0" y="28"/>
                    <a:pt x="0" y="23"/>
                  </a:cubicBezTo>
                  <a:cubicBezTo>
                    <a:pt x="0" y="10"/>
                    <a:pt x="10" y="0"/>
                    <a:pt x="23" y="0"/>
                  </a:cubicBezTo>
                  <a:cubicBezTo>
                    <a:pt x="36" y="0"/>
                    <a:pt x="46" y="10"/>
                    <a:pt x="46" y="23"/>
                  </a:cubicBezTo>
                  <a:cubicBezTo>
                    <a:pt x="46" y="28"/>
                    <a:pt x="45" y="32"/>
                    <a:pt x="42" y="36"/>
                  </a:cubicBezTo>
                  <a:cubicBezTo>
                    <a:pt x="37" y="44"/>
                    <a:pt x="36" y="47"/>
                    <a:pt x="36" y="51"/>
                  </a:cubicBezTo>
                  <a:cubicBezTo>
                    <a:pt x="9" y="51"/>
                    <a:pt x="9" y="51"/>
                    <a:pt x="9" y="51"/>
                  </a:cubicBezTo>
                  <a:cubicBezTo>
                    <a:pt x="9" y="47"/>
                    <a:pt x="8" y="44"/>
                    <a:pt x="3" y="36"/>
                  </a:cubicBezTo>
                  <a:close/>
                  <a:moveTo>
                    <a:pt x="9" y="64"/>
                  </a:moveTo>
                  <a:cubicBezTo>
                    <a:pt x="36" y="64"/>
                    <a:pt x="36" y="64"/>
                    <a:pt x="36" y="64"/>
                  </a:cubicBezTo>
                </a:path>
              </a:pathLst>
            </a:custGeom>
            <a:ln>
              <a:headEnd/>
              <a:tailEnd/>
            </a:ln>
          </p:spPr>
          <p:style>
            <a:lnRef idx="3">
              <a:schemeClr val="accent1"/>
            </a:lnRef>
            <a:fillRef idx="0">
              <a:schemeClr val="accent1"/>
            </a:fillRef>
            <a:effectRef idx="2">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ru-UA"/>
            </a:p>
          </p:txBody>
        </p:sp>
      </p:grpSp>
      <p:grpSp>
        <p:nvGrpSpPr>
          <p:cNvPr id="10" name="Group 9">
            <a:extLst>
              <a:ext uri="{FF2B5EF4-FFF2-40B4-BE49-F238E27FC236}">
                <a16:creationId xmlns:a16="http://schemas.microsoft.com/office/drawing/2014/main" id="{B9210702-F5AE-A9A7-FC92-7E2BF76C82D6}"/>
              </a:ext>
            </a:extLst>
          </p:cNvPr>
          <p:cNvGrpSpPr/>
          <p:nvPr/>
        </p:nvGrpSpPr>
        <p:grpSpPr>
          <a:xfrm>
            <a:off x="2230514" y="2805356"/>
            <a:ext cx="1247288" cy="1248975"/>
            <a:chOff x="2230514" y="2805356"/>
            <a:chExt cx="1247288" cy="1248975"/>
          </a:xfrm>
        </p:grpSpPr>
        <p:sp>
          <p:nvSpPr>
            <p:cNvPr id="396" name="Oval 53">
              <a:extLst>
                <a:ext uri="{FF2B5EF4-FFF2-40B4-BE49-F238E27FC236}">
                  <a16:creationId xmlns:a16="http://schemas.microsoft.com/office/drawing/2014/main" id="{D3301FE1-9DD5-DBA3-60F8-BA627A1155B9}"/>
                </a:ext>
              </a:extLst>
            </p:cNvPr>
            <p:cNvSpPr>
              <a:spLocks noChangeArrowheads="1"/>
            </p:cNvSpPr>
            <p:nvPr/>
          </p:nvSpPr>
          <p:spPr bwMode="auto">
            <a:xfrm>
              <a:off x="2230514" y="2805356"/>
              <a:ext cx="1247288" cy="1248975"/>
            </a:xfrm>
            <a:prstGeom prst="ellipse">
              <a:avLst/>
            </a:prstGeom>
            <a:ln>
              <a:noFill/>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252000" tIns="360000" rIns="252000" bIns="45720" numCol="1" spcCol="0" rtlCol="0" fromWordArt="0" anchor="t" anchorCtr="0" forceAA="0" compatLnSpc="1">
              <a:prstTxWarp prst="textNoShape">
                <a:avLst/>
              </a:prstTxWarp>
              <a:noAutofit/>
            </a:bodyPr>
            <a:lstStyle/>
            <a:p>
              <a:pPr>
                <a:spcBef>
                  <a:spcPts val="1200"/>
                </a:spcBef>
              </a:pPr>
              <a:endParaRPr lang="ru-UA" sz="1400" b="1">
                <a:solidFill>
                  <a:schemeClr val="lt1"/>
                </a:solidFill>
              </a:endParaRPr>
            </a:p>
          </p:txBody>
        </p:sp>
        <p:sp>
          <p:nvSpPr>
            <p:cNvPr id="399" name="Freeform 83">
              <a:extLst>
                <a:ext uri="{FF2B5EF4-FFF2-40B4-BE49-F238E27FC236}">
                  <a16:creationId xmlns:a16="http://schemas.microsoft.com/office/drawing/2014/main" id="{B2EFFD7F-483B-29D4-DD3D-C2D1D927907B}"/>
                </a:ext>
              </a:extLst>
            </p:cNvPr>
            <p:cNvSpPr>
              <a:spLocks noEditPoints="1"/>
            </p:cNvSpPr>
            <p:nvPr/>
          </p:nvSpPr>
          <p:spPr bwMode="auto">
            <a:xfrm>
              <a:off x="2730104" y="3304946"/>
              <a:ext cx="286927" cy="243044"/>
            </a:xfrm>
            <a:custGeom>
              <a:avLst/>
              <a:gdLst>
                <a:gd name="T0" fmla="*/ 64 w 71"/>
                <a:gd name="T1" fmla="*/ 31 h 60"/>
                <a:gd name="T2" fmla="*/ 64 w 71"/>
                <a:gd name="T3" fmla="*/ 34 h 60"/>
                <a:gd name="T4" fmla="*/ 56 w 71"/>
                <a:gd name="T5" fmla="*/ 53 h 60"/>
                <a:gd name="T6" fmla="*/ 56 w 71"/>
                <a:gd name="T7" fmla="*/ 53 h 60"/>
                <a:gd name="T8" fmla="*/ 56 w 71"/>
                <a:gd name="T9" fmla="*/ 60 h 60"/>
                <a:gd name="T10" fmla="*/ 41 w 71"/>
                <a:gd name="T11" fmla="*/ 60 h 60"/>
                <a:gd name="T12" fmla="*/ 41 w 71"/>
                <a:gd name="T13" fmla="*/ 55 h 60"/>
                <a:gd name="T14" fmla="*/ 41 w 71"/>
                <a:gd name="T15" fmla="*/ 55 h 60"/>
                <a:gd name="T16" fmla="*/ 34 w 71"/>
                <a:gd name="T17" fmla="*/ 56 h 60"/>
                <a:gd name="T18" fmla="*/ 28 w 71"/>
                <a:gd name="T19" fmla="*/ 55 h 60"/>
                <a:gd name="T20" fmla="*/ 28 w 71"/>
                <a:gd name="T21" fmla="*/ 55 h 60"/>
                <a:gd name="T22" fmla="*/ 28 w 71"/>
                <a:gd name="T23" fmla="*/ 60 h 60"/>
                <a:gd name="T24" fmla="*/ 12 w 71"/>
                <a:gd name="T25" fmla="*/ 60 h 60"/>
                <a:gd name="T26" fmla="*/ 12 w 71"/>
                <a:gd name="T27" fmla="*/ 53 h 60"/>
                <a:gd name="T28" fmla="*/ 12 w 71"/>
                <a:gd name="T29" fmla="*/ 53 h 60"/>
                <a:gd name="T30" fmla="*/ 5 w 71"/>
                <a:gd name="T31" fmla="*/ 41 h 60"/>
                <a:gd name="T32" fmla="*/ 5 w 71"/>
                <a:gd name="T33" fmla="*/ 41 h 60"/>
                <a:gd name="T34" fmla="*/ 2 w 71"/>
                <a:gd name="T35" fmla="*/ 41 h 60"/>
                <a:gd name="T36" fmla="*/ 0 w 71"/>
                <a:gd name="T37" fmla="*/ 39 h 60"/>
                <a:gd name="T38" fmla="*/ 0 w 71"/>
                <a:gd name="T39" fmla="*/ 28 h 60"/>
                <a:gd name="T40" fmla="*/ 2 w 71"/>
                <a:gd name="T41" fmla="*/ 26 h 60"/>
                <a:gd name="T42" fmla="*/ 5 w 71"/>
                <a:gd name="T43" fmla="*/ 26 h 60"/>
                <a:gd name="T44" fmla="*/ 5 w 71"/>
                <a:gd name="T45" fmla="*/ 26 h 60"/>
                <a:gd name="T46" fmla="*/ 17 w 71"/>
                <a:gd name="T47" fmla="*/ 11 h 60"/>
                <a:gd name="T48" fmla="*/ 17 w 71"/>
                <a:gd name="T49" fmla="*/ 11 h 60"/>
                <a:gd name="T50" fmla="*/ 12 w 71"/>
                <a:gd name="T51" fmla="*/ 2 h 60"/>
                <a:gd name="T52" fmla="*/ 25 w 71"/>
                <a:gd name="T53" fmla="*/ 7 h 60"/>
                <a:gd name="T54" fmla="*/ 25 w 71"/>
                <a:gd name="T55" fmla="*/ 7 h 60"/>
                <a:gd name="T56" fmla="*/ 34 w 71"/>
                <a:gd name="T57" fmla="*/ 6 h 60"/>
                <a:gd name="T58" fmla="*/ 41 w 71"/>
                <a:gd name="T59" fmla="*/ 6 h 60"/>
                <a:gd name="T60" fmla="*/ 48 w 71"/>
                <a:gd name="T61" fmla="*/ 23 h 60"/>
                <a:gd name="T62" fmla="*/ 54 w 71"/>
                <a:gd name="T63" fmla="*/ 25 h 60"/>
                <a:gd name="T64" fmla="*/ 60 w 71"/>
                <a:gd name="T65" fmla="*/ 21 h 60"/>
                <a:gd name="T66" fmla="*/ 54 w 71"/>
                <a:gd name="T67" fmla="*/ 16 h 60"/>
                <a:gd name="T68" fmla="*/ 49 w 71"/>
                <a:gd name="T69" fmla="*/ 13 h 60"/>
                <a:gd name="T70" fmla="*/ 54 w 71"/>
                <a:gd name="T71" fmla="*/ 9 h 60"/>
                <a:gd name="T72" fmla="*/ 59 w 71"/>
                <a:gd name="T73" fmla="*/ 10 h 60"/>
                <a:gd name="T74" fmla="*/ 54 w 71"/>
                <a:gd name="T75" fmla="*/ 25 h 60"/>
                <a:gd name="T76" fmla="*/ 54 w 71"/>
                <a:gd name="T77" fmla="*/ 28 h 60"/>
                <a:gd name="T78" fmla="*/ 54 w 71"/>
                <a:gd name="T79" fmla="*/ 6 h 60"/>
                <a:gd name="T80" fmla="*/ 54 w 71"/>
                <a:gd name="T81" fmla="*/ 9 h 60"/>
                <a:gd name="T82" fmla="*/ 54 w 71"/>
                <a:gd name="T83" fmla="*/ 0 h 60"/>
                <a:gd name="T84" fmla="*/ 37 w 71"/>
                <a:gd name="T85" fmla="*/ 17 h 60"/>
                <a:gd name="T86" fmla="*/ 54 w 71"/>
                <a:gd name="T87" fmla="*/ 34 h 60"/>
                <a:gd name="T88" fmla="*/ 71 w 71"/>
                <a:gd name="T89" fmla="*/ 17 h 60"/>
                <a:gd name="T90" fmla="*/ 54 w 71"/>
                <a:gd name="T9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 h="60">
                  <a:moveTo>
                    <a:pt x="64" y="31"/>
                  </a:moveTo>
                  <a:cubicBezTo>
                    <a:pt x="64" y="32"/>
                    <a:pt x="64" y="33"/>
                    <a:pt x="64" y="34"/>
                  </a:cubicBezTo>
                  <a:cubicBezTo>
                    <a:pt x="64" y="41"/>
                    <a:pt x="61" y="48"/>
                    <a:pt x="56" y="53"/>
                  </a:cubicBezTo>
                  <a:cubicBezTo>
                    <a:pt x="56" y="53"/>
                    <a:pt x="56" y="53"/>
                    <a:pt x="56" y="53"/>
                  </a:cubicBezTo>
                  <a:cubicBezTo>
                    <a:pt x="56" y="60"/>
                    <a:pt x="56" y="60"/>
                    <a:pt x="56" y="60"/>
                  </a:cubicBezTo>
                  <a:cubicBezTo>
                    <a:pt x="41" y="60"/>
                    <a:pt x="41" y="60"/>
                    <a:pt x="41" y="60"/>
                  </a:cubicBezTo>
                  <a:cubicBezTo>
                    <a:pt x="41" y="55"/>
                    <a:pt x="41" y="55"/>
                    <a:pt x="41" y="55"/>
                  </a:cubicBezTo>
                  <a:cubicBezTo>
                    <a:pt x="41" y="55"/>
                    <a:pt x="41" y="55"/>
                    <a:pt x="41" y="55"/>
                  </a:cubicBezTo>
                  <a:cubicBezTo>
                    <a:pt x="39" y="56"/>
                    <a:pt x="36" y="56"/>
                    <a:pt x="34" y="56"/>
                  </a:cubicBezTo>
                  <a:cubicBezTo>
                    <a:pt x="32" y="56"/>
                    <a:pt x="30" y="56"/>
                    <a:pt x="28" y="55"/>
                  </a:cubicBezTo>
                  <a:cubicBezTo>
                    <a:pt x="28" y="55"/>
                    <a:pt x="28" y="55"/>
                    <a:pt x="28" y="55"/>
                  </a:cubicBezTo>
                  <a:cubicBezTo>
                    <a:pt x="28" y="60"/>
                    <a:pt x="28" y="60"/>
                    <a:pt x="28" y="60"/>
                  </a:cubicBezTo>
                  <a:cubicBezTo>
                    <a:pt x="12" y="60"/>
                    <a:pt x="12" y="60"/>
                    <a:pt x="12" y="60"/>
                  </a:cubicBezTo>
                  <a:cubicBezTo>
                    <a:pt x="12" y="53"/>
                    <a:pt x="12" y="53"/>
                    <a:pt x="12" y="53"/>
                  </a:cubicBezTo>
                  <a:cubicBezTo>
                    <a:pt x="12" y="53"/>
                    <a:pt x="12" y="53"/>
                    <a:pt x="12" y="53"/>
                  </a:cubicBezTo>
                  <a:cubicBezTo>
                    <a:pt x="9" y="50"/>
                    <a:pt x="7" y="46"/>
                    <a:pt x="5" y="41"/>
                  </a:cubicBezTo>
                  <a:cubicBezTo>
                    <a:pt x="5" y="41"/>
                    <a:pt x="5" y="41"/>
                    <a:pt x="5" y="41"/>
                  </a:cubicBezTo>
                  <a:cubicBezTo>
                    <a:pt x="2" y="41"/>
                    <a:pt x="2" y="41"/>
                    <a:pt x="2" y="41"/>
                  </a:cubicBezTo>
                  <a:cubicBezTo>
                    <a:pt x="1" y="41"/>
                    <a:pt x="0" y="40"/>
                    <a:pt x="0" y="39"/>
                  </a:cubicBezTo>
                  <a:cubicBezTo>
                    <a:pt x="0" y="28"/>
                    <a:pt x="0" y="28"/>
                    <a:pt x="0" y="28"/>
                  </a:cubicBezTo>
                  <a:cubicBezTo>
                    <a:pt x="0" y="27"/>
                    <a:pt x="1" y="26"/>
                    <a:pt x="2" y="26"/>
                  </a:cubicBezTo>
                  <a:cubicBezTo>
                    <a:pt x="5" y="26"/>
                    <a:pt x="5" y="26"/>
                    <a:pt x="5" y="26"/>
                  </a:cubicBezTo>
                  <a:cubicBezTo>
                    <a:pt x="5" y="26"/>
                    <a:pt x="5" y="26"/>
                    <a:pt x="5" y="26"/>
                  </a:cubicBezTo>
                  <a:cubicBezTo>
                    <a:pt x="7" y="20"/>
                    <a:pt x="11" y="15"/>
                    <a:pt x="17" y="11"/>
                  </a:cubicBezTo>
                  <a:cubicBezTo>
                    <a:pt x="17" y="11"/>
                    <a:pt x="17" y="11"/>
                    <a:pt x="17" y="11"/>
                  </a:cubicBezTo>
                  <a:cubicBezTo>
                    <a:pt x="15" y="8"/>
                    <a:pt x="14" y="6"/>
                    <a:pt x="12" y="2"/>
                  </a:cubicBezTo>
                  <a:cubicBezTo>
                    <a:pt x="19" y="1"/>
                    <a:pt x="25" y="7"/>
                    <a:pt x="25" y="7"/>
                  </a:cubicBezTo>
                  <a:cubicBezTo>
                    <a:pt x="25" y="7"/>
                    <a:pt x="25" y="7"/>
                    <a:pt x="25" y="7"/>
                  </a:cubicBezTo>
                  <a:cubicBezTo>
                    <a:pt x="28" y="6"/>
                    <a:pt x="31" y="6"/>
                    <a:pt x="34" y="6"/>
                  </a:cubicBezTo>
                  <a:cubicBezTo>
                    <a:pt x="36" y="6"/>
                    <a:pt x="39" y="6"/>
                    <a:pt x="41" y="6"/>
                  </a:cubicBezTo>
                  <a:moveTo>
                    <a:pt x="48" y="23"/>
                  </a:moveTo>
                  <a:cubicBezTo>
                    <a:pt x="49" y="24"/>
                    <a:pt x="51" y="25"/>
                    <a:pt x="54" y="25"/>
                  </a:cubicBezTo>
                  <a:cubicBezTo>
                    <a:pt x="55" y="25"/>
                    <a:pt x="60" y="25"/>
                    <a:pt x="60" y="21"/>
                  </a:cubicBezTo>
                  <a:cubicBezTo>
                    <a:pt x="60" y="18"/>
                    <a:pt x="59" y="17"/>
                    <a:pt x="54" y="16"/>
                  </a:cubicBezTo>
                  <a:cubicBezTo>
                    <a:pt x="52" y="16"/>
                    <a:pt x="49" y="16"/>
                    <a:pt x="49" y="13"/>
                  </a:cubicBezTo>
                  <a:cubicBezTo>
                    <a:pt x="49" y="11"/>
                    <a:pt x="50" y="9"/>
                    <a:pt x="54" y="9"/>
                  </a:cubicBezTo>
                  <a:cubicBezTo>
                    <a:pt x="56" y="9"/>
                    <a:pt x="57" y="9"/>
                    <a:pt x="59" y="10"/>
                  </a:cubicBezTo>
                  <a:moveTo>
                    <a:pt x="54" y="25"/>
                  </a:moveTo>
                  <a:cubicBezTo>
                    <a:pt x="54" y="28"/>
                    <a:pt x="54" y="28"/>
                    <a:pt x="54" y="28"/>
                  </a:cubicBezTo>
                  <a:moveTo>
                    <a:pt x="54" y="6"/>
                  </a:moveTo>
                  <a:cubicBezTo>
                    <a:pt x="54" y="9"/>
                    <a:pt x="54" y="9"/>
                    <a:pt x="54" y="9"/>
                  </a:cubicBezTo>
                  <a:moveTo>
                    <a:pt x="54" y="0"/>
                  </a:moveTo>
                  <a:cubicBezTo>
                    <a:pt x="45" y="0"/>
                    <a:pt x="37" y="8"/>
                    <a:pt x="37" y="17"/>
                  </a:cubicBezTo>
                  <a:cubicBezTo>
                    <a:pt x="37" y="26"/>
                    <a:pt x="45" y="34"/>
                    <a:pt x="54" y="34"/>
                  </a:cubicBezTo>
                  <a:cubicBezTo>
                    <a:pt x="63" y="34"/>
                    <a:pt x="71" y="26"/>
                    <a:pt x="71" y="17"/>
                  </a:cubicBezTo>
                  <a:cubicBezTo>
                    <a:pt x="71" y="8"/>
                    <a:pt x="63" y="0"/>
                    <a:pt x="54" y="0"/>
                  </a:cubicBezTo>
                  <a:close/>
                </a:path>
              </a:pathLst>
            </a:custGeom>
            <a:noFill/>
            <a:ln w="15875" cap="flat">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UA"/>
            </a:p>
          </p:txBody>
        </p:sp>
      </p:grpSp>
      <p:grpSp>
        <p:nvGrpSpPr>
          <p:cNvPr id="7" name="Group 6">
            <a:extLst>
              <a:ext uri="{FF2B5EF4-FFF2-40B4-BE49-F238E27FC236}">
                <a16:creationId xmlns:a16="http://schemas.microsoft.com/office/drawing/2014/main" id="{3EA846E0-4A14-D18F-DD69-3F728DC57328}"/>
              </a:ext>
            </a:extLst>
          </p:cNvPr>
          <p:cNvGrpSpPr/>
          <p:nvPr/>
        </p:nvGrpSpPr>
        <p:grpSpPr>
          <a:xfrm>
            <a:off x="8683293" y="2805356"/>
            <a:ext cx="1247288" cy="1248975"/>
            <a:chOff x="8683293" y="2805356"/>
            <a:chExt cx="1247288" cy="1248975"/>
          </a:xfrm>
        </p:grpSpPr>
        <p:sp>
          <p:nvSpPr>
            <p:cNvPr id="393" name="Oval 50">
              <a:extLst>
                <a:ext uri="{FF2B5EF4-FFF2-40B4-BE49-F238E27FC236}">
                  <a16:creationId xmlns:a16="http://schemas.microsoft.com/office/drawing/2014/main" id="{89FB8AC1-DB10-2B3A-61A7-DE66B26E70BF}"/>
                </a:ext>
              </a:extLst>
            </p:cNvPr>
            <p:cNvSpPr>
              <a:spLocks noChangeArrowheads="1"/>
            </p:cNvSpPr>
            <p:nvPr/>
          </p:nvSpPr>
          <p:spPr bwMode="auto">
            <a:xfrm>
              <a:off x="8683293" y="2805356"/>
              <a:ext cx="1247288" cy="1248975"/>
            </a:xfrm>
            <a:prstGeom prst="ellipse">
              <a:avLst/>
            </a:prstGeom>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252000" tIns="360000" rIns="252000" bIns="45720" numCol="1" spcCol="0" rtlCol="0" fromWordArt="0" anchor="t" anchorCtr="0" forceAA="0" compatLnSpc="1">
              <a:prstTxWarp prst="textNoShape">
                <a:avLst/>
              </a:prstTxWarp>
              <a:noAutofit/>
            </a:bodyPr>
            <a:lstStyle/>
            <a:p>
              <a:pPr>
                <a:spcBef>
                  <a:spcPts val="1200"/>
                </a:spcBef>
              </a:pPr>
              <a:endParaRPr lang="ru-UA" sz="1400" b="1">
                <a:solidFill>
                  <a:schemeClr val="lt1"/>
                </a:solidFill>
              </a:endParaRPr>
            </a:p>
          </p:txBody>
        </p:sp>
        <p:sp>
          <p:nvSpPr>
            <p:cNvPr id="400" name="Freeform 84">
              <a:extLst>
                <a:ext uri="{FF2B5EF4-FFF2-40B4-BE49-F238E27FC236}">
                  <a16:creationId xmlns:a16="http://schemas.microsoft.com/office/drawing/2014/main" id="{65D52DC1-5D0F-33D7-F389-BB306794E1F2}"/>
                </a:ext>
              </a:extLst>
            </p:cNvPr>
            <p:cNvSpPr>
              <a:spLocks noEditPoints="1"/>
            </p:cNvSpPr>
            <p:nvPr/>
          </p:nvSpPr>
          <p:spPr bwMode="auto">
            <a:xfrm>
              <a:off x="9203137" y="3306633"/>
              <a:ext cx="246419" cy="263297"/>
            </a:xfrm>
            <a:custGeom>
              <a:avLst/>
              <a:gdLst>
                <a:gd name="T0" fmla="*/ 54 w 61"/>
                <a:gd name="T1" fmla="*/ 37 h 65"/>
                <a:gd name="T2" fmla="*/ 61 w 61"/>
                <a:gd name="T3" fmla="*/ 45 h 65"/>
                <a:gd name="T4" fmla="*/ 56 w 61"/>
                <a:gd name="T5" fmla="*/ 53 h 65"/>
                <a:gd name="T6" fmla="*/ 46 w 61"/>
                <a:gd name="T7" fmla="*/ 50 h 65"/>
                <a:gd name="T8" fmla="*/ 38 w 61"/>
                <a:gd name="T9" fmla="*/ 55 h 65"/>
                <a:gd name="T10" fmla="*/ 35 w 61"/>
                <a:gd name="T11" fmla="*/ 65 h 65"/>
                <a:gd name="T12" fmla="*/ 26 w 61"/>
                <a:gd name="T13" fmla="*/ 65 h 65"/>
                <a:gd name="T14" fmla="*/ 23 w 61"/>
                <a:gd name="T15" fmla="*/ 55 h 65"/>
                <a:gd name="T16" fmla="*/ 15 w 61"/>
                <a:gd name="T17" fmla="*/ 50 h 65"/>
                <a:gd name="T18" fmla="*/ 5 w 61"/>
                <a:gd name="T19" fmla="*/ 53 h 65"/>
                <a:gd name="T20" fmla="*/ 0 w 61"/>
                <a:gd name="T21" fmla="*/ 45 h 65"/>
                <a:gd name="T22" fmla="*/ 8 w 61"/>
                <a:gd name="T23" fmla="*/ 37 h 65"/>
                <a:gd name="T24" fmla="*/ 7 w 61"/>
                <a:gd name="T25" fmla="*/ 33 h 65"/>
                <a:gd name="T26" fmla="*/ 8 w 61"/>
                <a:gd name="T27" fmla="*/ 28 h 65"/>
                <a:gd name="T28" fmla="*/ 0 w 61"/>
                <a:gd name="T29" fmla="*/ 21 h 65"/>
                <a:gd name="T30" fmla="*/ 5 w 61"/>
                <a:gd name="T31" fmla="*/ 12 h 65"/>
                <a:gd name="T32" fmla="*/ 15 w 61"/>
                <a:gd name="T33" fmla="*/ 15 h 65"/>
                <a:gd name="T34" fmla="*/ 23 w 61"/>
                <a:gd name="T35" fmla="*/ 11 h 65"/>
                <a:gd name="T36" fmla="*/ 26 w 61"/>
                <a:gd name="T37" fmla="*/ 0 h 65"/>
                <a:gd name="T38" fmla="*/ 35 w 61"/>
                <a:gd name="T39" fmla="*/ 0 h 65"/>
                <a:gd name="T40" fmla="*/ 38 w 61"/>
                <a:gd name="T41" fmla="*/ 11 h 65"/>
                <a:gd name="T42" fmla="*/ 46 w 61"/>
                <a:gd name="T43" fmla="*/ 15 h 65"/>
                <a:gd name="T44" fmla="*/ 56 w 61"/>
                <a:gd name="T45" fmla="*/ 12 h 65"/>
                <a:gd name="T46" fmla="*/ 61 w 61"/>
                <a:gd name="T47" fmla="*/ 21 h 65"/>
                <a:gd name="T48" fmla="*/ 54 w 61"/>
                <a:gd name="T49" fmla="*/ 28 h 65"/>
                <a:gd name="T50" fmla="*/ 54 w 61"/>
                <a:gd name="T51" fmla="*/ 33 h 65"/>
                <a:gd name="T52" fmla="*/ 54 w 61"/>
                <a:gd name="T53" fmla="*/ 37 h 65"/>
                <a:gd name="T54" fmla="*/ 31 w 61"/>
                <a:gd name="T55" fmla="*/ 21 h 65"/>
                <a:gd name="T56" fmla="*/ 19 w 61"/>
                <a:gd name="T57" fmla="*/ 33 h 65"/>
                <a:gd name="T58" fmla="*/ 31 w 61"/>
                <a:gd name="T59" fmla="*/ 44 h 65"/>
                <a:gd name="T60" fmla="*/ 42 w 61"/>
                <a:gd name="T61" fmla="*/ 33 h 65"/>
                <a:gd name="T62" fmla="*/ 31 w 61"/>
                <a:gd name="T63" fmla="*/ 2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 h="65">
                  <a:moveTo>
                    <a:pt x="54" y="37"/>
                  </a:moveTo>
                  <a:cubicBezTo>
                    <a:pt x="61" y="45"/>
                    <a:pt x="61" y="45"/>
                    <a:pt x="61" y="45"/>
                  </a:cubicBezTo>
                  <a:cubicBezTo>
                    <a:pt x="56" y="53"/>
                    <a:pt x="56" y="53"/>
                    <a:pt x="56" y="53"/>
                  </a:cubicBezTo>
                  <a:cubicBezTo>
                    <a:pt x="46" y="50"/>
                    <a:pt x="46" y="50"/>
                    <a:pt x="46" y="50"/>
                  </a:cubicBezTo>
                  <a:cubicBezTo>
                    <a:pt x="44" y="52"/>
                    <a:pt x="41" y="54"/>
                    <a:pt x="38" y="55"/>
                  </a:cubicBezTo>
                  <a:cubicBezTo>
                    <a:pt x="35" y="65"/>
                    <a:pt x="35" y="65"/>
                    <a:pt x="35" y="65"/>
                  </a:cubicBezTo>
                  <a:cubicBezTo>
                    <a:pt x="26" y="65"/>
                    <a:pt x="26" y="65"/>
                    <a:pt x="26" y="65"/>
                  </a:cubicBezTo>
                  <a:cubicBezTo>
                    <a:pt x="23" y="55"/>
                    <a:pt x="23" y="55"/>
                    <a:pt x="23" y="55"/>
                  </a:cubicBezTo>
                  <a:cubicBezTo>
                    <a:pt x="20" y="54"/>
                    <a:pt x="18" y="52"/>
                    <a:pt x="15" y="50"/>
                  </a:cubicBezTo>
                  <a:cubicBezTo>
                    <a:pt x="5" y="53"/>
                    <a:pt x="5" y="53"/>
                    <a:pt x="5" y="53"/>
                  </a:cubicBezTo>
                  <a:cubicBezTo>
                    <a:pt x="0" y="45"/>
                    <a:pt x="0" y="45"/>
                    <a:pt x="0" y="45"/>
                  </a:cubicBezTo>
                  <a:cubicBezTo>
                    <a:pt x="8" y="37"/>
                    <a:pt x="8" y="37"/>
                    <a:pt x="8" y="37"/>
                  </a:cubicBezTo>
                  <a:cubicBezTo>
                    <a:pt x="7" y="36"/>
                    <a:pt x="7" y="34"/>
                    <a:pt x="7" y="33"/>
                  </a:cubicBezTo>
                  <a:cubicBezTo>
                    <a:pt x="7" y="31"/>
                    <a:pt x="7" y="30"/>
                    <a:pt x="8" y="28"/>
                  </a:cubicBezTo>
                  <a:cubicBezTo>
                    <a:pt x="0" y="21"/>
                    <a:pt x="0" y="21"/>
                    <a:pt x="0" y="21"/>
                  </a:cubicBezTo>
                  <a:cubicBezTo>
                    <a:pt x="5" y="12"/>
                    <a:pt x="5" y="12"/>
                    <a:pt x="5" y="12"/>
                  </a:cubicBezTo>
                  <a:cubicBezTo>
                    <a:pt x="15" y="15"/>
                    <a:pt x="15" y="15"/>
                    <a:pt x="15" y="15"/>
                  </a:cubicBezTo>
                  <a:cubicBezTo>
                    <a:pt x="18" y="13"/>
                    <a:pt x="20" y="12"/>
                    <a:pt x="23" y="11"/>
                  </a:cubicBezTo>
                  <a:cubicBezTo>
                    <a:pt x="26" y="0"/>
                    <a:pt x="26" y="0"/>
                    <a:pt x="26" y="0"/>
                  </a:cubicBezTo>
                  <a:cubicBezTo>
                    <a:pt x="35" y="0"/>
                    <a:pt x="35" y="0"/>
                    <a:pt x="35" y="0"/>
                  </a:cubicBezTo>
                  <a:cubicBezTo>
                    <a:pt x="38" y="11"/>
                    <a:pt x="38" y="11"/>
                    <a:pt x="38" y="11"/>
                  </a:cubicBezTo>
                  <a:cubicBezTo>
                    <a:pt x="41" y="12"/>
                    <a:pt x="44" y="13"/>
                    <a:pt x="46" y="15"/>
                  </a:cubicBezTo>
                  <a:cubicBezTo>
                    <a:pt x="56" y="12"/>
                    <a:pt x="56" y="12"/>
                    <a:pt x="56" y="12"/>
                  </a:cubicBezTo>
                  <a:cubicBezTo>
                    <a:pt x="61" y="21"/>
                    <a:pt x="61" y="21"/>
                    <a:pt x="61" y="21"/>
                  </a:cubicBezTo>
                  <a:cubicBezTo>
                    <a:pt x="54" y="28"/>
                    <a:pt x="54" y="28"/>
                    <a:pt x="54" y="28"/>
                  </a:cubicBezTo>
                  <a:cubicBezTo>
                    <a:pt x="54" y="30"/>
                    <a:pt x="54" y="31"/>
                    <a:pt x="54" y="33"/>
                  </a:cubicBezTo>
                  <a:cubicBezTo>
                    <a:pt x="54" y="34"/>
                    <a:pt x="54" y="36"/>
                    <a:pt x="54" y="37"/>
                  </a:cubicBezTo>
                  <a:close/>
                  <a:moveTo>
                    <a:pt x="31" y="21"/>
                  </a:moveTo>
                  <a:cubicBezTo>
                    <a:pt x="24" y="21"/>
                    <a:pt x="19" y="26"/>
                    <a:pt x="19" y="33"/>
                  </a:cubicBezTo>
                  <a:cubicBezTo>
                    <a:pt x="19" y="39"/>
                    <a:pt x="24" y="44"/>
                    <a:pt x="31" y="44"/>
                  </a:cubicBezTo>
                  <a:cubicBezTo>
                    <a:pt x="37" y="44"/>
                    <a:pt x="42" y="39"/>
                    <a:pt x="42" y="33"/>
                  </a:cubicBezTo>
                  <a:cubicBezTo>
                    <a:pt x="42" y="26"/>
                    <a:pt x="37" y="21"/>
                    <a:pt x="31" y="21"/>
                  </a:cubicBezTo>
                  <a:close/>
                </a:path>
              </a:pathLst>
            </a:custGeom>
            <a:ln>
              <a:noFill/>
              <a:headEnd/>
              <a:tailEn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ru-UA"/>
            </a:p>
          </p:txBody>
        </p:sp>
      </p:grpSp>
      <p:grpSp>
        <p:nvGrpSpPr>
          <p:cNvPr id="6" name="Group 5">
            <a:extLst>
              <a:ext uri="{FF2B5EF4-FFF2-40B4-BE49-F238E27FC236}">
                <a16:creationId xmlns:a16="http://schemas.microsoft.com/office/drawing/2014/main" id="{3D1AA884-11FE-AD6B-210D-F7328B1DB3AB}"/>
              </a:ext>
            </a:extLst>
          </p:cNvPr>
          <p:cNvGrpSpPr/>
          <p:nvPr/>
        </p:nvGrpSpPr>
        <p:grpSpPr>
          <a:xfrm>
            <a:off x="8165136" y="1163122"/>
            <a:ext cx="1250664" cy="1248975"/>
            <a:chOff x="8165136" y="1163122"/>
            <a:chExt cx="1250664" cy="1248975"/>
          </a:xfrm>
        </p:grpSpPr>
        <p:sp>
          <p:nvSpPr>
            <p:cNvPr id="392" name="Oval 49">
              <a:extLst>
                <a:ext uri="{FF2B5EF4-FFF2-40B4-BE49-F238E27FC236}">
                  <a16:creationId xmlns:a16="http://schemas.microsoft.com/office/drawing/2014/main" id="{B81F70B5-8144-590A-8039-607739E91DFD}"/>
                </a:ext>
              </a:extLst>
            </p:cNvPr>
            <p:cNvSpPr>
              <a:spLocks noChangeArrowheads="1"/>
            </p:cNvSpPr>
            <p:nvPr/>
          </p:nvSpPr>
          <p:spPr bwMode="auto">
            <a:xfrm>
              <a:off x="8165136" y="1163122"/>
              <a:ext cx="1250664" cy="1248975"/>
            </a:xfrm>
            <a:prstGeom prst="ellipse">
              <a:avLst/>
            </a:prstGeom>
            <a:ln>
              <a:noFill/>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252000" tIns="360000" rIns="252000" bIns="45720" numCol="1" spcCol="0" rtlCol="0" fromWordArt="0" anchor="t" anchorCtr="0" forceAA="0" compatLnSpc="1">
              <a:prstTxWarp prst="textNoShape">
                <a:avLst/>
              </a:prstTxWarp>
              <a:noAutofit/>
            </a:bodyPr>
            <a:lstStyle/>
            <a:p>
              <a:pPr>
                <a:spcBef>
                  <a:spcPts val="1200"/>
                </a:spcBef>
              </a:pPr>
              <a:endParaRPr lang="ru-UA" sz="1400" b="1">
                <a:solidFill>
                  <a:schemeClr val="lt1"/>
                </a:solidFill>
              </a:endParaRPr>
            </a:p>
          </p:txBody>
        </p:sp>
        <p:sp>
          <p:nvSpPr>
            <p:cNvPr id="401" name="Freeform 85">
              <a:extLst>
                <a:ext uri="{FF2B5EF4-FFF2-40B4-BE49-F238E27FC236}">
                  <a16:creationId xmlns:a16="http://schemas.microsoft.com/office/drawing/2014/main" id="{E5AEDD43-7D12-3535-D4CF-66AC1E4DA9F9}"/>
                </a:ext>
              </a:extLst>
            </p:cNvPr>
            <p:cNvSpPr>
              <a:spLocks noEditPoints="1"/>
            </p:cNvSpPr>
            <p:nvPr/>
          </p:nvSpPr>
          <p:spPr bwMode="auto">
            <a:xfrm>
              <a:off x="8686669" y="1684654"/>
              <a:ext cx="251483" cy="214352"/>
            </a:xfrm>
            <a:custGeom>
              <a:avLst/>
              <a:gdLst>
                <a:gd name="T0" fmla="*/ 62 w 62"/>
                <a:gd name="T1" fmla="*/ 53 h 53"/>
                <a:gd name="T2" fmla="*/ 0 w 62"/>
                <a:gd name="T3" fmla="*/ 53 h 53"/>
                <a:gd name="T4" fmla="*/ 0 w 62"/>
                <a:gd name="T5" fmla="*/ 11 h 53"/>
                <a:gd name="T6" fmla="*/ 62 w 62"/>
                <a:gd name="T7" fmla="*/ 11 h 53"/>
                <a:gd name="T8" fmla="*/ 62 w 62"/>
                <a:gd name="T9" fmla="*/ 53 h 53"/>
                <a:gd name="T10" fmla="*/ 42 w 62"/>
                <a:gd name="T11" fmla="*/ 0 h 53"/>
                <a:gd name="T12" fmla="*/ 20 w 62"/>
                <a:gd name="T13" fmla="*/ 0 h 53"/>
                <a:gd name="T14" fmla="*/ 20 w 62"/>
                <a:gd name="T15" fmla="*/ 11 h 53"/>
                <a:gd name="T16" fmla="*/ 42 w 62"/>
                <a:gd name="T17" fmla="*/ 11 h 53"/>
                <a:gd name="T18" fmla="*/ 42 w 62"/>
                <a:gd name="T19" fmla="*/ 0 h 53"/>
                <a:gd name="T20" fmla="*/ 0 w 62"/>
                <a:gd name="T21" fmla="*/ 23 h 53"/>
                <a:gd name="T22" fmla="*/ 17 w 62"/>
                <a:gd name="T23" fmla="*/ 30 h 53"/>
                <a:gd name="T24" fmla="*/ 45 w 62"/>
                <a:gd name="T25" fmla="*/ 30 h 53"/>
                <a:gd name="T26" fmla="*/ 62 w 62"/>
                <a:gd name="T27" fmla="*/ 23 h 53"/>
                <a:gd name="T28" fmla="*/ 31 w 62"/>
                <a:gd name="T29" fmla="*/ 40 h 53"/>
                <a:gd name="T30" fmla="*/ 31 w 62"/>
                <a:gd name="T31" fmla="*/ 2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 h="53">
                  <a:moveTo>
                    <a:pt x="62" y="53"/>
                  </a:moveTo>
                  <a:cubicBezTo>
                    <a:pt x="0" y="53"/>
                    <a:pt x="0" y="53"/>
                    <a:pt x="0" y="53"/>
                  </a:cubicBezTo>
                  <a:cubicBezTo>
                    <a:pt x="0" y="11"/>
                    <a:pt x="0" y="11"/>
                    <a:pt x="0" y="11"/>
                  </a:cubicBezTo>
                  <a:cubicBezTo>
                    <a:pt x="62" y="11"/>
                    <a:pt x="62" y="11"/>
                    <a:pt x="62" y="11"/>
                  </a:cubicBezTo>
                  <a:lnTo>
                    <a:pt x="62" y="53"/>
                  </a:lnTo>
                  <a:close/>
                  <a:moveTo>
                    <a:pt x="42" y="0"/>
                  </a:moveTo>
                  <a:cubicBezTo>
                    <a:pt x="20" y="0"/>
                    <a:pt x="20" y="0"/>
                    <a:pt x="20" y="0"/>
                  </a:cubicBezTo>
                  <a:cubicBezTo>
                    <a:pt x="20" y="11"/>
                    <a:pt x="20" y="11"/>
                    <a:pt x="20" y="11"/>
                  </a:cubicBezTo>
                  <a:cubicBezTo>
                    <a:pt x="42" y="11"/>
                    <a:pt x="42" y="11"/>
                    <a:pt x="42" y="11"/>
                  </a:cubicBezTo>
                  <a:lnTo>
                    <a:pt x="42" y="0"/>
                  </a:lnTo>
                  <a:close/>
                  <a:moveTo>
                    <a:pt x="0" y="23"/>
                  </a:moveTo>
                  <a:cubicBezTo>
                    <a:pt x="17" y="30"/>
                    <a:pt x="17" y="30"/>
                    <a:pt x="17" y="30"/>
                  </a:cubicBezTo>
                  <a:cubicBezTo>
                    <a:pt x="26" y="33"/>
                    <a:pt x="36" y="33"/>
                    <a:pt x="45" y="30"/>
                  </a:cubicBezTo>
                  <a:cubicBezTo>
                    <a:pt x="62" y="23"/>
                    <a:pt x="62" y="23"/>
                    <a:pt x="62" y="23"/>
                  </a:cubicBezTo>
                  <a:moveTo>
                    <a:pt x="31" y="40"/>
                  </a:moveTo>
                  <a:cubicBezTo>
                    <a:pt x="31" y="25"/>
                    <a:pt x="31" y="25"/>
                    <a:pt x="31" y="25"/>
                  </a:cubicBezTo>
                </a:path>
              </a:pathLst>
            </a:custGeom>
            <a:ln>
              <a:headEnd/>
              <a:tailEnd/>
            </a:ln>
          </p:spPr>
          <p:style>
            <a:lnRef idx="3">
              <a:schemeClr val="accent4"/>
            </a:lnRef>
            <a:fillRef idx="0">
              <a:schemeClr val="accent4"/>
            </a:fillRef>
            <a:effectRef idx="2">
              <a:schemeClr val="accent4"/>
            </a:effectRef>
            <a:fontRef idx="minor">
              <a:schemeClr val="tx1"/>
            </a:fontRef>
          </p:style>
          <p:txBody>
            <a:bodyPr vert="horz" wrap="square" lIns="91440" tIns="45720" rIns="91440" bIns="45720" numCol="1" anchor="t" anchorCtr="0" compatLnSpc="1">
              <a:prstTxWarp prst="textNoShape">
                <a:avLst/>
              </a:prstTxWarp>
            </a:bodyPr>
            <a:lstStyle/>
            <a:p>
              <a:endParaRPr lang="ru-UA"/>
            </a:p>
          </p:txBody>
        </p:sp>
      </p:grpSp>
      <p:grpSp>
        <p:nvGrpSpPr>
          <p:cNvPr id="9" name="Group 8">
            <a:extLst>
              <a:ext uri="{FF2B5EF4-FFF2-40B4-BE49-F238E27FC236}">
                <a16:creationId xmlns:a16="http://schemas.microsoft.com/office/drawing/2014/main" id="{BEF6097A-E0F1-97AA-369C-61BA394D82D8}"/>
              </a:ext>
            </a:extLst>
          </p:cNvPr>
          <p:cNvGrpSpPr/>
          <p:nvPr/>
        </p:nvGrpSpPr>
        <p:grpSpPr>
          <a:xfrm>
            <a:off x="2748669" y="1163122"/>
            <a:ext cx="1247288" cy="1248975"/>
            <a:chOff x="2748669" y="1163122"/>
            <a:chExt cx="1247288" cy="1248975"/>
          </a:xfrm>
        </p:grpSpPr>
        <p:sp>
          <p:nvSpPr>
            <p:cNvPr id="395" name="Oval 52">
              <a:extLst>
                <a:ext uri="{FF2B5EF4-FFF2-40B4-BE49-F238E27FC236}">
                  <a16:creationId xmlns:a16="http://schemas.microsoft.com/office/drawing/2014/main" id="{FF2866A3-2996-4138-CB2E-7618E18E0703}"/>
                </a:ext>
              </a:extLst>
            </p:cNvPr>
            <p:cNvSpPr>
              <a:spLocks noChangeArrowheads="1"/>
            </p:cNvSpPr>
            <p:nvPr/>
          </p:nvSpPr>
          <p:spPr bwMode="auto">
            <a:xfrm>
              <a:off x="2748669" y="1163122"/>
              <a:ext cx="1247288" cy="1248975"/>
            </a:xfrm>
            <a:prstGeom prst="ellipse">
              <a:avLst/>
            </a:prstGeom>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252000" tIns="360000" rIns="252000" bIns="45720" numCol="1" spcCol="0" rtlCol="0" fromWordArt="0" anchor="t" anchorCtr="0" forceAA="0" compatLnSpc="1">
              <a:prstTxWarp prst="textNoShape">
                <a:avLst/>
              </a:prstTxWarp>
              <a:noAutofit/>
            </a:bodyPr>
            <a:lstStyle/>
            <a:p>
              <a:pPr>
                <a:spcBef>
                  <a:spcPts val="1200"/>
                </a:spcBef>
              </a:pPr>
              <a:endParaRPr lang="ru-UA" sz="1400" b="1">
                <a:solidFill>
                  <a:schemeClr val="lt1"/>
                </a:solidFill>
              </a:endParaRPr>
            </a:p>
          </p:txBody>
        </p:sp>
        <p:sp>
          <p:nvSpPr>
            <p:cNvPr id="402" name="Freeform 86">
              <a:extLst>
                <a:ext uri="{FF2B5EF4-FFF2-40B4-BE49-F238E27FC236}">
                  <a16:creationId xmlns:a16="http://schemas.microsoft.com/office/drawing/2014/main" id="{A37DBA99-EDDE-3B4A-8BE1-E3E1D1AD665A}"/>
                </a:ext>
              </a:extLst>
            </p:cNvPr>
            <p:cNvSpPr>
              <a:spLocks noEditPoints="1"/>
            </p:cNvSpPr>
            <p:nvPr/>
          </p:nvSpPr>
          <p:spPr bwMode="auto">
            <a:xfrm>
              <a:off x="3243197" y="1659336"/>
              <a:ext cx="286927" cy="222790"/>
            </a:xfrm>
            <a:custGeom>
              <a:avLst/>
              <a:gdLst>
                <a:gd name="T0" fmla="*/ 0 w 170"/>
                <a:gd name="T1" fmla="*/ 132 h 132"/>
                <a:gd name="T2" fmla="*/ 170 w 170"/>
                <a:gd name="T3" fmla="*/ 132 h 132"/>
                <a:gd name="T4" fmla="*/ 48 w 170"/>
                <a:gd name="T5" fmla="*/ 79 h 132"/>
                <a:gd name="T6" fmla="*/ 17 w 170"/>
                <a:gd name="T7" fmla="*/ 79 h 132"/>
                <a:gd name="T8" fmla="*/ 17 w 170"/>
                <a:gd name="T9" fmla="*/ 132 h 132"/>
                <a:gd name="T10" fmla="*/ 48 w 170"/>
                <a:gd name="T11" fmla="*/ 132 h 132"/>
                <a:gd name="T12" fmla="*/ 48 w 170"/>
                <a:gd name="T13" fmla="*/ 79 h 132"/>
                <a:gd name="T14" fmla="*/ 101 w 170"/>
                <a:gd name="T15" fmla="*/ 43 h 132"/>
                <a:gd name="T16" fmla="*/ 69 w 170"/>
                <a:gd name="T17" fmla="*/ 43 h 132"/>
                <a:gd name="T18" fmla="*/ 69 w 170"/>
                <a:gd name="T19" fmla="*/ 132 h 132"/>
                <a:gd name="T20" fmla="*/ 101 w 170"/>
                <a:gd name="T21" fmla="*/ 132 h 132"/>
                <a:gd name="T22" fmla="*/ 101 w 170"/>
                <a:gd name="T23" fmla="*/ 43 h 132"/>
                <a:gd name="T24" fmla="*/ 153 w 170"/>
                <a:gd name="T25" fmla="*/ 63 h 132"/>
                <a:gd name="T26" fmla="*/ 122 w 170"/>
                <a:gd name="T27" fmla="*/ 63 h 132"/>
                <a:gd name="T28" fmla="*/ 122 w 170"/>
                <a:gd name="T29" fmla="*/ 132 h 132"/>
                <a:gd name="T30" fmla="*/ 153 w 170"/>
                <a:gd name="T31" fmla="*/ 132 h 132"/>
                <a:gd name="T32" fmla="*/ 153 w 170"/>
                <a:gd name="T33" fmla="*/ 63 h 132"/>
                <a:gd name="T34" fmla="*/ 165 w 170"/>
                <a:gd name="T35" fmla="*/ 5 h 132"/>
                <a:gd name="T36" fmla="*/ 139 w 170"/>
                <a:gd name="T37" fmla="*/ 36 h 132"/>
                <a:gd name="T38" fmla="*/ 86 w 170"/>
                <a:gd name="T39" fmla="*/ 0 h 132"/>
                <a:gd name="T40" fmla="*/ 14 w 170"/>
                <a:gd name="T41" fmla="*/ 48 h 132"/>
                <a:gd name="T42" fmla="*/ 168 w 170"/>
                <a:gd name="T43" fmla="*/ 34 h 132"/>
                <a:gd name="T44" fmla="*/ 165 w 170"/>
                <a:gd name="T45" fmla="*/ 5 h 132"/>
                <a:gd name="T46" fmla="*/ 137 w 170"/>
                <a:gd name="T47" fmla="*/ 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132">
                  <a:moveTo>
                    <a:pt x="0" y="132"/>
                  </a:moveTo>
                  <a:lnTo>
                    <a:pt x="170" y="132"/>
                  </a:lnTo>
                  <a:moveTo>
                    <a:pt x="48" y="79"/>
                  </a:moveTo>
                  <a:lnTo>
                    <a:pt x="17" y="79"/>
                  </a:lnTo>
                  <a:lnTo>
                    <a:pt x="17" y="132"/>
                  </a:lnTo>
                  <a:lnTo>
                    <a:pt x="48" y="132"/>
                  </a:lnTo>
                  <a:lnTo>
                    <a:pt x="48" y="79"/>
                  </a:lnTo>
                  <a:moveTo>
                    <a:pt x="101" y="43"/>
                  </a:moveTo>
                  <a:lnTo>
                    <a:pt x="69" y="43"/>
                  </a:lnTo>
                  <a:lnTo>
                    <a:pt x="69" y="132"/>
                  </a:lnTo>
                  <a:lnTo>
                    <a:pt x="101" y="132"/>
                  </a:lnTo>
                  <a:lnTo>
                    <a:pt x="101" y="43"/>
                  </a:lnTo>
                  <a:moveTo>
                    <a:pt x="153" y="63"/>
                  </a:moveTo>
                  <a:lnTo>
                    <a:pt x="122" y="63"/>
                  </a:lnTo>
                  <a:lnTo>
                    <a:pt x="122" y="132"/>
                  </a:lnTo>
                  <a:lnTo>
                    <a:pt x="153" y="132"/>
                  </a:lnTo>
                  <a:lnTo>
                    <a:pt x="153" y="63"/>
                  </a:lnTo>
                  <a:moveTo>
                    <a:pt x="165" y="5"/>
                  </a:moveTo>
                  <a:lnTo>
                    <a:pt x="139" y="36"/>
                  </a:lnTo>
                  <a:lnTo>
                    <a:pt x="86" y="0"/>
                  </a:lnTo>
                  <a:lnTo>
                    <a:pt x="14" y="48"/>
                  </a:lnTo>
                  <a:moveTo>
                    <a:pt x="168" y="34"/>
                  </a:moveTo>
                  <a:lnTo>
                    <a:pt x="165" y="5"/>
                  </a:lnTo>
                  <a:lnTo>
                    <a:pt x="137" y="7"/>
                  </a:lnTo>
                </a:path>
              </a:pathLst>
            </a:custGeom>
            <a:ln>
              <a:headEnd/>
              <a:tailEnd/>
            </a:ln>
          </p:spPr>
          <p:style>
            <a:lnRef idx="3">
              <a:schemeClr val="accent1"/>
            </a:lnRef>
            <a:fillRef idx="0">
              <a:schemeClr val="accent1"/>
            </a:fillRef>
            <a:effectRef idx="2">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ru-UA"/>
            </a:p>
          </p:txBody>
        </p:sp>
      </p:grpSp>
      <p:grpSp>
        <p:nvGrpSpPr>
          <p:cNvPr id="8" name="Group 7">
            <a:extLst>
              <a:ext uri="{FF2B5EF4-FFF2-40B4-BE49-F238E27FC236}">
                <a16:creationId xmlns:a16="http://schemas.microsoft.com/office/drawing/2014/main" id="{47D80641-CCB3-1D9E-7291-B383FC18BB45}"/>
              </a:ext>
            </a:extLst>
          </p:cNvPr>
          <p:cNvGrpSpPr/>
          <p:nvPr/>
        </p:nvGrpSpPr>
        <p:grpSpPr>
          <a:xfrm>
            <a:off x="8165136" y="4447589"/>
            <a:ext cx="1250664" cy="1247288"/>
            <a:chOff x="8165136" y="4447589"/>
            <a:chExt cx="1250664" cy="1247288"/>
          </a:xfrm>
        </p:grpSpPr>
        <p:sp>
          <p:nvSpPr>
            <p:cNvPr id="394" name="Oval 51">
              <a:extLst>
                <a:ext uri="{FF2B5EF4-FFF2-40B4-BE49-F238E27FC236}">
                  <a16:creationId xmlns:a16="http://schemas.microsoft.com/office/drawing/2014/main" id="{2A4F9C41-A098-70B5-EC52-C00C3ED8EFDB}"/>
                </a:ext>
              </a:extLst>
            </p:cNvPr>
            <p:cNvSpPr>
              <a:spLocks noChangeArrowheads="1"/>
            </p:cNvSpPr>
            <p:nvPr/>
          </p:nvSpPr>
          <p:spPr bwMode="auto">
            <a:xfrm>
              <a:off x="8165136" y="4447589"/>
              <a:ext cx="1250664" cy="1247288"/>
            </a:xfrm>
            <a:prstGeom prst="ellipse">
              <a:avLst/>
            </a:prstGeom>
            <a:ln>
              <a:noFill/>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252000" tIns="360000" rIns="252000" bIns="45720" numCol="1" spcCol="0" rtlCol="0" fromWordArt="0" anchor="t" anchorCtr="0" forceAA="0" compatLnSpc="1">
              <a:prstTxWarp prst="textNoShape">
                <a:avLst/>
              </a:prstTxWarp>
              <a:noAutofit/>
            </a:bodyPr>
            <a:lstStyle/>
            <a:p>
              <a:pPr>
                <a:spcBef>
                  <a:spcPts val="1200"/>
                </a:spcBef>
              </a:pPr>
              <a:endParaRPr lang="ru-UA" sz="1400" b="1">
                <a:solidFill>
                  <a:schemeClr val="lt1"/>
                </a:solidFill>
              </a:endParaRPr>
            </a:p>
          </p:txBody>
        </p:sp>
        <p:sp>
          <p:nvSpPr>
            <p:cNvPr id="403" name="Freeform 88">
              <a:extLst>
                <a:ext uri="{FF2B5EF4-FFF2-40B4-BE49-F238E27FC236}">
                  <a16:creationId xmlns:a16="http://schemas.microsoft.com/office/drawing/2014/main" id="{1DF49D46-E093-1F4B-0872-40A3E73A5228}"/>
                </a:ext>
              </a:extLst>
            </p:cNvPr>
            <p:cNvSpPr>
              <a:spLocks noEditPoints="1"/>
            </p:cNvSpPr>
            <p:nvPr/>
          </p:nvSpPr>
          <p:spPr bwMode="auto">
            <a:xfrm>
              <a:off x="8688356" y="4937052"/>
              <a:ext cx="268361" cy="266673"/>
            </a:xfrm>
            <a:custGeom>
              <a:avLst/>
              <a:gdLst>
                <a:gd name="T0" fmla="*/ 33 w 66"/>
                <a:gd name="T1" fmla="*/ 33 h 66"/>
                <a:gd name="T2" fmla="*/ 66 w 66"/>
                <a:gd name="T3" fmla="*/ 33 h 66"/>
                <a:gd name="T4" fmla="*/ 33 w 66"/>
                <a:gd name="T5" fmla="*/ 66 h 66"/>
                <a:gd name="T6" fmla="*/ 0 w 66"/>
                <a:gd name="T7" fmla="*/ 33 h 66"/>
                <a:gd name="T8" fmla="*/ 33 w 66"/>
                <a:gd name="T9" fmla="*/ 0 h 66"/>
                <a:gd name="T10" fmla="*/ 33 w 66"/>
                <a:gd name="T11" fmla="*/ 33 h 66"/>
                <a:gd name="T12" fmla="*/ 65 w 66"/>
                <a:gd name="T13" fmla="*/ 22 h 66"/>
                <a:gd name="T14" fmla="*/ 43 w 66"/>
                <a:gd name="T15" fmla="*/ 1 h 66"/>
                <a:gd name="T16" fmla="*/ 43 w 66"/>
                <a:gd name="T17" fmla="*/ 22 h 66"/>
                <a:gd name="T18" fmla="*/ 65 w 66"/>
                <a:gd name="T19" fmla="*/ 2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6">
                  <a:moveTo>
                    <a:pt x="33" y="33"/>
                  </a:moveTo>
                  <a:cubicBezTo>
                    <a:pt x="66" y="33"/>
                    <a:pt x="66" y="33"/>
                    <a:pt x="66" y="33"/>
                  </a:cubicBezTo>
                  <a:cubicBezTo>
                    <a:pt x="66" y="51"/>
                    <a:pt x="51" y="66"/>
                    <a:pt x="33" y="66"/>
                  </a:cubicBezTo>
                  <a:cubicBezTo>
                    <a:pt x="15" y="66"/>
                    <a:pt x="0" y="51"/>
                    <a:pt x="0" y="33"/>
                  </a:cubicBezTo>
                  <a:cubicBezTo>
                    <a:pt x="0" y="15"/>
                    <a:pt x="15" y="0"/>
                    <a:pt x="33" y="0"/>
                  </a:cubicBezTo>
                  <a:lnTo>
                    <a:pt x="33" y="33"/>
                  </a:lnTo>
                  <a:close/>
                  <a:moveTo>
                    <a:pt x="65" y="22"/>
                  </a:moveTo>
                  <a:cubicBezTo>
                    <a:pt x="62" y="12"/>
                    <a:pt x="54" y="3"/>
                    <a:pt x="43" y="1"/>
                  </a:cubicBezTo>
                  <a:cubicBezTo>
                    <a:pt x="43" y="22"/>
                    <a:pt x="43" y="22"/>
                    <a:pt x="43" y="22"/>
                  </a:cubicBezTo>
                  <a:lnTo>
                    <a:pt x="65" y="22"/>
                  </a:lnTo>
                  <a:close/>
                </a:path>
              </a:pathLst>
            </a:custGeom>
            <a:noFill/>
            <a:ln w="15875" cap="flat">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UA"/>
            </a:p>
          </p:txBody>
        </p:sp>
      </p:grpSp>
      <p:pic>
        <p:nvPicPr>
          <p:cNvPr id="406" name="Graphic 405">
            <a:extLst>
              <a:ext uri="{FF2B5EF4-FFF2-40B4-BE49-F238E27FC236}">
                <a16:creationId xmlns:a16="http://schemas.microsoft.com/office/drawing/2014/main" id="{CAB6F5C0-AD7C-F70A-9175-FCA92B5E10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478472" y="1659336"/>
            <a:ext cx="3168509" cy="3031739"/>
          </a:xfrm>
          <a:prstGeom prst="rect">
            <a:avLst/>
          </a:prstGeom>
        </p:spPr>
      </p:pic>
      <p:sp>
        <p:nvSpPr>
          <p:cNvPr id="407" name="TextBox 406">
            <a:extLst>
              <a:ext uri="{FF2B5EF4-FFF2-40B4-BE49-F238E27FC236}">
                <a16:creationId xmlns:a16="http://schemas.microsoft.com/office/drawing/2014/main" id="{0D0AC795-5EFD-2D21-BE5D-C4A5B1711337}"/>
              </a:ext>
            </a:extLst>
          </p:cNvPr>
          <p:cNvSpPr txBox="1"/>
          <p:nvPr/>
        </p:nvSpPr>
        <p:spPr>
          <a:xfrm>
            <a:off x="9569389" y="826784"/>
            <a:ext cx="1977072" cy="1413849"/>
          </a:xfrm>
          <a:prstGeom prst="rect">
            <a:avLst/>
          </a:prstGeom>
          <a:noFill/>
        </p:spPr>
        <p:txBody>
          <a:bodyPr wrap="square" rtlCol="0">
            <a:spAutoFit/>
          </a:bodyPr>
          <a:lstStyle/>
          <a:p>
            <a:pPr algn="r" rtl="1">
              <a:lnSpc>
                <a:spcPct val="250000"/>
              </a:lnSpc>
            </a:pPr>
            <a:r>
              <a:rPr lang="fa-IR" sz="1400" b="1" dirty="0">
                <a:solidFill>
                  <a:srgbClr val="3D4550"/>
                </a:solidFill>
                <a:latin typeface="Shabnam" panose="020B0603030804020204" pitchFamily="34" charset="-78"/>
                <a:cs typeface="Shabnam" panose="020B0603030804020204" pitchFamily="34" charset="-78"/>
              </a:rPr>
              <a:t>تیتر عنوان را بنویسید</a:t>
            </a:r>
            <a:endParaRPr lang="en-US" sz="1400" b="1" dirty="0">
              <a:solidFill>
                <a:srgbClr val="3D4550"/>
              </a:solidFill>
              <a:latin typeface="Shabnam" panose="020B0603030804020204" pitchFamily="34" charset="-78"/>
              <a:cs typeface="Shabnam" panose="020B0603030804020204" pitchFamily="34" charset="-78"/>
            </a:endParaRPr>
          </a:p>
          <a:p>
            <a:pPr algn="r" rtl="1">
              <a:lnSpc>
                <a:spcPct val="250000"/>
              </a:lnSpc>
            </a:pPr>
            <a:r>
              <a:rPr lang="fa-IR" sz="11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100" dirty="0">
              <a:solidFill>
                <a:srgbClr val="3D4550"/>
              </a:solidFill>
              <a:latin typeface="Shabnam" panose="020B0603030804020204" pitchFamily="34" charset="-78"/>
              <a:cs typeface="Shabnam" panose="020B0603030804020204" pitchFamily="34" charset="-78"/>
            </a:endParaRPr>
          </a:p>
        </p:txBody>
      </p:sp>
      <p:sp>
        <p:nvSpPr>
          <p:cNvPr id="410" name="TextBox 409">
            <a:extLst>
              <a:ext uri="{FF2B5EF4-FFF2-40B4-BE49-F238E27FC236}">
                <a16:creationId xmlns:a16="http://schemas.microsoft.com/office/drawing/2014/main" id="{6B3C2B54-E350-77D8-A569-7A3CE18A1B1B}"/>
              </a:ext>
            </a:extLst>
          </p:cNvPr>
          <p:cNvSpPr txBox="1"/>
          <p:nvPr/>
        </p:nvSpPr>
        <p:spPr>
          <a:xfrm>
            <a:off x="9978357" y="2650423"/>
            <a:ext cx="1977072" cy="1413849"/>
          </a:xfrm>
          <a:prstGeom prst="rect">
            <a:avLst/>
          </a:prstGeom>
          <a:noFill/>
        </p:spPr>
        <p:txBody>
          <a:bodyPr wrap="square" rtlCol="0">
            <a:spAutoFit/>
          </a:bodyPr>
          <a:lstStyle/>
          <a:p>
            <a:pPr algn="r" rtl="1">
              <a:lnSpc>
                <a:spcPct val="250000"/>
              </a:lnSpc>
            </a:pPr>
            <a:r>
              <a:rPr lang="fa-IR" sz="1400" b="1" dirty="0">
                <a:solidFill>
                  <a:srgbClr val="3D4550"/>
                </a:solidFill>
                <a:latin typeface="Shabnam" panose="020B0603030804020204" pitchFamily="34" charset="-78"/>
                <a:cs typeface="Shabnam" panose="020B0603030804020204" pitchFamily="34" charset="-78"/>
              </a:rPr>
              <a:t>تیتر عنوان را بنویسید</a:t>
            </a:r>
            <a:endParaRPr lang="en-US" sz="1400" b="1" dirty="0">
              <a:solidFill>
                <a:srgbClr val="3D4550"/>
              </a:solidFill>
              <a:latin typeface="Shabnam" panose="020B0603030804020204" pitchFamily="34" charset="-78"/>
              <a:cs typeface="Shabnam" panose="020B0603030804020204" pitchFamily="34" charset="-78"/>
            </a:endParaRPr>
          </a:p>
          <a:p>
            <a:pPr algn="r" rtl="1">
              <a:lnSpc>
                <a:spcPct val="250000"/>
              </a:lnSpc>
            </a:pPr>
            <a:r>
              <a:rPr lang="fa-IR" sz="11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100" dirty="0">
              <a:solidFill>
                <a:srgbClr val="3D4550"/>
              </a:solidFill>
              <a:latin typeface="Shabnam" panose="020B0603030804020204" pitchFamily="34" charset="-78"/>
              <a:cs typeface="Shabnam" panose="020B0603030804020204" pitchFamily="34" charset="-78"/>
            </a:endParaRPr>
          </a:p>
        </p:txBody>
      </p:sp>
      <p:sp>
        <p:nvSpPr>
          <p:cNvPr id="411" name="TextBox 410">
            <a:extLst>
              <a:ext uri="{FF2B5EF4-FFF2-40B4-BE49-F238E27FC236}">
                <a16:creationId xmlns:a16="http://schemas.microsoft.com/office/drawing/2014/main" id="{522D6863-41B2-0980-2ED5-7F3E45EC9D76}"/>
              </a:ext>
            </a:extLst>
          </p:cNvPr>
          <p:cNvSpPr txBox="1"/>
          <p:nvPr/>
        </p:nvSpPr>
        <p:spPr>
          <a:xfrm>
            <a:off x="9569389" y="4617367"/>
            <a:ext cx="1977072" cy="1413849"/>
          </a:xfrm>
          <a:prstGeom prst="rect">
            <a:avLst/>
          </a:prstGeom>
          <a:noFill/>
        </p:spPr>
        <p:txBody>
          <a:bodyPr wrap="square" rtlCol="0">
            <a:spAutoFit/>
          </a:bodyPr>
          <a:lstStyle/>
          <a:p>
            <a:pPr algn="r" rtl="1">
              <a:lnSpc>
                <a:spcPct val="250000"/>
              </a:lnSpc>
            </a:pPr>
            <a:r>
              <a:rPr lang="fa-IR" sz="1400" b="1" dirty="0">
                <a:solidFill>
                  <a:srgbClr val="3D4550"/>
                </a:solidFill>
                <a:latin typeface="Shabnam" panose="020B0603030804020204" pitchFamily="34" charset="-78"/>
                <a:cs typeface="Shabnam" panose="020B0603030804020204" pitchFamily="34" charset="-78"/>
              </a:rPr>
              <a:t>تیتر عنوان را بنویسید</a:t>
            </a:r>
            <a:endParaRPr lang="en-US" sz="1400" b="1" dirty="0">
              <a:solidFill>
                <a:srgbClr val="3D4550"/>
              </a:solidFill>
              <a:latin typeface="Shabnam" panose="020B0603030804020204" pitchFamily="34" charset="-78"/>
              <a:cs typeface="Shabnam" panose="020B0603030804020204" pitchFamily="34" charset="-78"/>
            </a:endParaRPr>
          </a:p>
          <a:p>
            <a:pPr algn="r" rtl="1">
              <a:lnSpc>
                <a:spcPct val="250000"/>
              </a:lnSpc>
            </a:pPr>
            <a:r>
              <a:rPr lang="fa-IR" sz="11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100" dirty="0">
              <a:solidFill>
                <a:srgbClr val="3D4550"/>
              </a:solidFill>
              <a:latin typeface="Shabnam" panose="020B0603030804020204" pitchFamily="34" charset="-78"/>
              <a:cs typeface="Shabnam" panose="020B0603030804020204" pitchFamily="34" charset="-78"/>
            </a:endParaRPr>
          </a:p>
        </p:txBody>
      </p:sp>
      <p:sp>
        <p:nvSpPr>
          <p:cNvPr id="412" name="TextBox 411">
            <a:extLst>
              <a:ext uri="{FF2B5EF4-FFF2-40B4-BE49-F238E27FC236}">
                <a16:creationId xmlns:a16="http://schemas.microsoft.com/office/drawing/2014/main" id="{59EFA5BB-E3E4-2675-34C7-6A9CAD1A2937}"/>
              </a:ext>
            </a:extLst>
          </p:cNvPr>
          <p:cNvSpPr txBox="1"/>
          <p:nvPr/>
        </p:nvSpPr>
        <p:spPr>
          <a:xfrm>
            <a:off x="589574" y="952411"/>
            <a:ext cx="1977072" cy="1413849"/>
          </a:xfrm>
          <a:prstGeom prst="rect">
            <a:avLst/>
          </a:prstGeom>
          <a:noFill/>
        </p:spPr>
        <p:txBody>
          <a:bodyPr wrap="square" rtlCol="0">
            <a:spAutoFit/>
          </a:bodyPr>
          <a:lstStyle/>
          <a:p>
            <a:pPr algn="r" rtl="1">
              <a:lnSpc>
                <a:spcPct val="250000"/>
              </a:lnSpc>
            </a:pPr>
            <a:r>
              <a:rPr lang="fa-IR" sz="1400" b="1" dirty="0">
                <a:solidFill>
                  <a:srgbClr val="3D4550"/>
                </a:solidFill>
                <a:latin typeface="Shabnam" panose="020B0603030804020204" pitchFamily="34" charset="-78"/>
                <a:cs typeface="Shabnam" panose="020B0603030804020204" pitchFamily="34" charset="-78"/>
              </a:rPr>
              <a:t>تیتر عنوان را بنویسید</a:t>
            </a:r>
            <a:endParaRPr lang="en-US" sz="1400" b="1" dirty="0">
              <a:solidFill>
                <a:srgbClr val="3D4550"/>
              </a:solidFill>
              <a:latin typeface="Shabnam" panose="020B0603030804020204" pitchFamily="34" charset="-78"/>
              <a:cs typeface="Shabnam" panose="020B0603030804020204" pitchFamily="34" charset="-78"/>
            </a:endParaRPr>
          </a:p>
          <a:p>
            <a:pPr algn="r" rtl="1">
              <a:lnSpc>
                <a:spcPct val="250000"/>
              </a:lnSpc>
            </a:pPr>
            <a:r>
              <a:rPr lang="fa-IR" sz="11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100" dirty="0">
              <a:solidFill>
                <a:srgbClr val="3D4550"/>
              </a:solidFill>
              <a:latin typeface="Shabnam" panose="020B0603030804020204" pitchFamily="34" charset="-78"/>
              <a:cs typeface="Shabnam" panose="020B0603030804020204" pitchFamily="34" charset="-78"/>
            </a:endParaRPr>
          </a:p>
        </p:txBody>
      </p:sp>
      <p:sp>
        <p:nvSpPr>
          <p:cNvPr id="413" name="TextBox 412">
            <a:extLst>
              <a:ext uri="{FF2B5EF4-FFF2-40B4-BE49-F238E27FC236}">
                <a16:creationId xmlns:a16="http://schemas.microsoft.com/office/drawing/2014/main" id="{BD2740B5-6329-CBE3-C225-473B1F344A51}"/>
              </a:ext>
            </a:extLst>
          </p:cNvPr>
          <p:cNvSpPr txBox="1"/>
          <p:nvPr/>
        </p:nvSpPr>
        <p:spPr>
          <a:xfrm>
            <a:off x="229554" y="2738110"/>
            <a:ext cx="1977072" cy="1413849"/>
          </a:xfrm>
          <a:prstGeom prst="rect">
            <a:avLst/>
          </a:prstGeom>
          <a:noFill/>
        </p:spPr>
        <p:txBody>
          <a:bodyPr wrap="square" rtlCol="0">
            <a:spAutoFit/>
          </a:bodyPr>
          <a:lstStyle/>
          <a:p>
            <a:pPr algn="r" rtl="1">
              <a:lnSpc>
                <a:spcPct val="250000"/>
              </a:lnSpc>
            </a:pPr>
            <a:r>
              <a:rPr lang="fa-IR" sz="1400" b="1" dirty="0">
                <a:solidFill>
                  <a:srgbClr val="3D4550"/>
                </a:solidFill>
                <a:latin typeface="Shabnam" panose="020B0603030804020204" pitchFamily="34" charset="-78"/>
                <a:cs typeface="Shabnam" panose="020B0603030804020204" pitchFamily="34" charset="-78"/>
              </a:rPr>
              <a:t>تیتر عنوان را بنویسید</a:t>
            </a:r>
            <a:endParaRPr lang="en-US" sz="1400" b="1" dirty="0">
              <a:solidFill>
                <a:srgbClr val="3D4550"/>
              </a:solidFill>
              <a:latin typeface="Shabnam" panose="020B0603030804020204" pitchFamily="34" charset="-78"/>
              <a:cs typeface="Shabnam" panose="020B0603030804020204" pitchFamily="34" charset="-78"/>
            </a:endParaRPr>
          </a:p>
          <a:p>
            <a:pPr algn="r" rtl="1">
              <a:lnSpc>
                <a:spcPct val="250000"/>
              </a:lnSpc>
            </a:pPr>
            <a:r>
              <a:rPr lang="fa-IR" sz="11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100" dirty="0">
              <a:solidFill>
                <a:srgbClr val="3D4550"/>
              </a:solidFill>
              <a:latin typeface="Shabnam" panose="020B0603030804020204" pitchFamily="34" charset="-78"/>
              <a:cs typeface="Shabnam" panose="020B0603030804020204" pitchFamily="34" charset="-78"/>
            </a:endParaRPr>
          </a:p>
        </p:txBody>
      </p:sp>
      <p:sp>
        <p:nvSpPr>
          <p:cNvPr id="414" name="TextBox 413">
            <a:extLst>
              <a:ext uri="{FF2B5EF4-FFF2-40B4-BE49-F238E27FC236}">
                <a16:creationId xmlns:a16="http://schemas.microsoft.com/office/drawing/2014/main" id="{0CD62366-DD82-5DC4-A3BC-0E304EDCC515}"/>
              </a:ext>
            </a:extLst>
          </p:cNvPr>
          <p:cNvSpPr txBox="1"/>
          <p:nvPr/>
        </p:nvSpPr>
        <p:spPr>
          <a:xfrm>
            <a:off x="589574" y="4691075"/>
            <a:ext cx="1977072" cy="1413849"/>
          </a:xfrm>
          <a:prstGeom prst="rect">
            <a:avLst/>
          </a:prstGeom>
          <a:noFill/>
        </p:spPr>
        <p:txBody>
          <a:bodyPr wrap="square" rtlCol="0">
            <a:spAutoFit/>
          </a:bodyPr>
          <a:lstStyle/>
          <a:p>
            <a:pPr algn="r" rtl="1">
              <a:lnSpc>
                <a:spcPct val="250000"/>
              </a:lnSpc>
            </a:pPr>
            <a:r>
              <a:rPr lang="fa-IR" sz="1400" b="1" dirty="0">
                <a:solidFill>
                  <a:srgbClr val="3D4550"/>
                </a:solidFill>
                <a:latin typeface="Shabnam" panose="020B0603030804020204" pitchFamily="34" charset="-78"/>
                <a:cs typeface="Shabnam" panose="020B0603030804020204" pitchFamily="34" charset="-78"/>
              </a:rPr>
              <a:t>تیتر عنوان را بنویسید</a:t>
            </a:r>
            <a:endParaRPr lang="en-US" sz="1400" b="1" dirty="0">
              <a:solidFill>
                <a:srgbClr val="3D4550"/>
              </a:solidFill>
              <a:latin typeface="Shabnam" panose="020B0603030804020204" pitchFamily="34" charset="-78"/>
              <a:cs typeface="Shabnam" panose="020B0603030804020204" pitchFamily="34" charset="-78"/>
            </a:endParaRPr>
          </a:p>
          <a:p>
            <a:pPr algn="r" rtl="1">
              <a:lnSpc>
                <a:spcPct val="250000"/>
              </a:lnSpc>
            </a:pPr>
            <a:r>
              <a:rPr lang="fa-IR" sz="11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100"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808760359"/>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06"/>
                                        </p:tgtEl>
                                        <p:attrNameLst>
                                          <p:attrName>style.visibility</p:attrName>
                                        </p:attrNameLst>
                                      </p:cBhvr>
                                      <p:to>
                                        <p:strVal val="visible"/>
                                      </p:to>
                                    </p:set>
                                    <p:anim calcmode="lin" valueType="num">
                                      <p:cBhvr>
                                        <p:cTn id="7" dur="500" fill="hold"/>
                                        <p:tgtEl>
                                          <p:spTgt spid="406"/>
                                        </p:tgtEl>
                                        <p:attrNameLst>
                                          <p:attrName>ppt_w</p:attrName>
                                        </p:attrNameLst>
                                      </p:cBhvr>
                                      <p:tavLst>
                                        <p:tav tm="0">
                                          <p:val>
                                            <p:fltVal val="0"/>
                                          </p:val>
                                        </p:tav>
                                        <p:tav tm="100000">
                                          <p:val>
                                            <p:strVal val="#ppt_w"/>
                                          </p:val>
                                        </p:tav>
                                      </p:tavLst>
                                    </p:anim>
                                    <p:anim calcmode="lin" valueType="num">
                                      <p:cBhvr>
                                        <p:cTn id="8" dur="500" fill="hold"/>
                                        <p:tgtEl>
                                          <p:spTgt spid="406"/>
                                        </p:tgtEl>
                                        <p:attrNameLst>
                                          <p:attrName>ppt_h</p:attrName>
                                        </p:attrNameLst>
                                      </p:cBhvr>
                                      <p:tavLst>
                                        <p:tav tm="0">
                                          <p:val>
                                            <p:fltVal val="0"/>
                                          </p:val>
                                        </p:tav>
                                        <p:tav tm="100000">
                                          <p:val>
                                            <p:strVal val="#ppt_h"/>
                                          </p:val>
                                        </p:tav>
                                      </p:tavLst>
                                    </p:anim>
                                    <p:animEffect transition="in" filter="fade">
                                      <p:cBhvr>
                                        <p:cTn id="9" dur="500"/>
                                        <p:tgtEl>
                                          <p:spTgt spid="40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53" presetClass="entr" presetSubtype="16"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53" presetClass="entr" presetSubtype="16"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par>
                                <p:cTn id="47" presetID="53" presetClass="entr" presetSubtype="16"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407"/>
                                        </p:tgtEl>
                                        <p:attrNameLst>
                                          <p:attrName>style.visibility</p:attrName>
                                        </p:attrNameLst>
                                      </p:cBhvr>
                                      <p:to>
                                        <p:strVal val="visible"/>
                                      </p:to>
                                    </p:set>
                                    <p:anim calcmode="lin" valueType="num">
                                      <p:cBhvr>
                                        <p:cTn id="56" dur="500" fill="hold"/>
                                        <p:tgtEl>
                                          <p:spTgt spid="407"/>
                                        </p:tgtEl>
                                        <p:attrNameLst>
                                          <p:attrName>ppt_w</p:attrName>
                                        </p:attrNameLst>
                                      </p:cBhvr>
                                      <p:tavLst>
                                        <p:tav tm="0">
                                          <p:val>
                                            <p:fltVal val="0"/>
                                          </p:val>
                                        </p:tav>
                                        <p:tav tm="100000">
                                          <p:val>
                                            <p:strVal val="#ppt_w"/>
                                          </p:val>
                                        </p:tav>
                                      </p:tavLst>
                                    </p:anim>
                                    <p:anim calcmode="lin" valueType="num">
                                      <p:cBhvr>
                                        <p:cTn id="57" dur="500" fill="hold"/>
                                        <p:tgtEl>
                                          <p:spTgt spid="407"/>
                                        </p:tgtEl>
                                        <p:attrNameLst>
                                          <p:attrName>ppt_h</p:attrName>
                                        </p:attrNameLst>
                                      </p:cBhvr>
                                      <p:tavLst>
                                        <p:tav tm="0">
                                          <p:val>
                                            <p:fltVal val="0"/>
                                          </p:val>
                                        </p:tav>
                                        <p:tav tm="100000">
                                          <p:val>
                                            <p:strVal val="#ppt_h"/>
                                          </p:val>
                                        </p:tav>
                                      </p:tavLst>
                                    </p:anim>
                                    <p:animEffect transition="in" filter="fade">
                                      <p:cBhvr>
                                        <p:cTn id="58" dur="500"/>
                                        <p:tgtEl>
                                          <p:spTgt spid="40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410"/>
                                        </p:tgtEl>
                                        <p:attrNameLst>
                                          <p:attrName>style.visibility</p:attrName>
                                        </p:attrNameLst>
                                      </p:cBhvr>
                                      <p:to>
                                        <p:strVal val="visible"/>
                                      </p:to>
                                    </p:set>
                                    <p:anim calcmode="lin" valueType="num">
                                      <p:cBhvr>
                                        <p:cTn id="61" dur="500" fill="hold"/>
                                        <p:tgtEl>
                                          <p:spTgt spid="410"/>
                                        </p:tgtEl>
                                        <p:attrNameLst>
                                          <p:attrName>ppt_w</p:attrName>
                                        </p:attrNameLst>
                                      </p:cBhvr>
                                      <p:tavLst>
                                        <p:tav tm="0">
                                          <p:val>
                                            <p:fltVal val="0"/>
                                          </p:val>
                                        </p:tav>
                                        <p:tav tm="100000">
                                          <p:val>
                                            <p:strVal val="#ppt_w"/>
                                          </p:val>
                                        </p:tav>
                                      </p:tavLst>
                                    </p:anim>
                                    <p:anim calcmode="lin" valueType="num">
                                      <p:cBhvr>
                                        <p:cTn id="62" dur="500" fill="hold"/>
                                        <p:tgtEl>
                                          <p:spTgt spid="410"/>
                                        </p:tgtEl>
                                        <p:attrNameLst>
                                          <p:attrName>ppt_h</p:attrName>
                                        </p:attrNameLst>
                                      </p:cBhvr>
                                      <p:tavLst>
                                        <p:tav tm="0">
                                          <p:val>
                                            <p:fltVal val="0"/>
                                          </p:val>
                                        </p:tav>
                                        <p:tav tm="100000">
                                          <p:val>
                                            <p:strVal val="#ppt_h"/>
                                          </p:val>
                                        </p:tav>
                                      </p:tavLst>
                                    </p:anim>
                                    <p:animEffect transition="in" filter="fade">
                                      <p:cBhvr>
                                        <p:cTn id="63" dur="500"/>
                                        <p:tgtEl>
                                          <p:spTgt spid="41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411"/>
                                        </p:tgtEl>
                                        <p:attrNameLst>
                                          <p:attrName>style.visibility</p:attrName>
                                        </p:attrNameLst>
                                      </p:cBhvr>
                                      <p:to>
                                        <p:strVal val="visible"/>
                                      </p:to>
                                    </p:set>
                                    <p:anim calcmode="lin" valueType="num">
                                      <p:cBhvr>
                                        <p:cTn id="66" dur="500" fill="hold"/>
                                        <p:tgtEl>
                                          <p:spTgt spid="411"/>
                                        </p:tgtEl>
                                        <p:attrNameLst>
                                          <p:attrName>ppt_w</p:attrName>
                                        </p:attrNameLst>
                                      </p:cBhvr>
                                      <p:tavLst>
                                        <p:tav tm="0">
                                          <p:val>
                                            <p:fltVal val="0"/>
                                          </p:val>
                                        </p:tav>
                                        <p:tav tm="100000">
                                          <p:val>
                                            <p:strVal val="#ppt_w"/>
                                          </p:val>
                                        </p:tav>
                                      </p:tavLst>
                                    </p:anim>
                                    <p:anim calcmode="lin" valueType="num">
                                      <p:cBhvr>
                                        <p:cTn id="67" dur="500" fill="hold"/>
                                        <p:tgtEl>
                                          <p:spTgt spid="411"/>
                                        </p:tgtEl>
                                        <p:attrNameLst>
                                          <p:attrName>ppt_h</p:attrName>
                                        </p:attrNameLst>
                                      </p:cBhvr>
                                      <p:tavLst>
                                        <p:tav tm="0">
                                          <p:val>
                                            <p:fltVal val="0"/>
                                          </p:val>
                                        </p:tav>
                                        <p:tav tm="100000">
                                          <p:val>
                                            <p:strVal val="#ppt_h"/>
                                          </p:val>
                                        </p:tav>
                                      </p:tavLst>
                                    </p:anim>
                                    <p:animEffect transition="in" filter="fade">
                                      <p:cBhvr>
                                        <p:cTn id="68" dur="500"/>
                                        <p:tgtEl>
                                          <p:spTgt spid="411"/>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12"/>
                                        </p:tgtEl>
                                        <p:attrNameLst>
                                          <p:attrName>style.visibility</p:attrName>
                                        </p:attrNameLst>
                                      </p:cBhvr>
                                      <p:to>
                                        <p:strVal val="visible"/>
                                      </p:to>
                                    </p:set>
                                    <p:anim calcmode="lin" valueType="num">
                                      <p:cBhvr>
                                        <p:cTn id="71" dur="500" fill="hold"/>
                                        <p:tgtEl>
                                          <p:spTgt spid="412"/>
                                        </p:tgtEl>
                                        <p:attrNameLst>
                                          <p:attrName>ppt_w</p:attrName>
                                        </p:attrNameLst>
                                      </p:cBhvr>
                                      <p:tavLst>
                                        <p:tav tm="0">
                                          <p:val>
                                            <p:fltVal val="0"/>
                                          </p:val>
                                        </p:tav>
                                        <p:tav tm="100000">
                                          <p:val>
                                            <p:strVal val="#ppt_w"/>
                                          </p:val>
                                        </p:tav>
                                      </p:tavLst>
                                    </p:anim>
                                    <p:anim calcmode="lin" valueType="num">
                                      <p:cBhvr>
                                        <p:cTn id="72" dur="500" fill="hold"/>
                                        <p:tgtEl>
                                          <p:spTgt spid="412"/>
                                        </p:tgtEl>
                                        <p:attrNameLst>
                                          <p:attrName>ppt_h</p:attrName>
                                        </p:attrNameLst>
                                      </p:cBhvr>
                                      <p:tavLst>
                                        <p:tav tm="0">
                                          <p:val>
                                            <p:fltVal val="0"/>
                                          </p:val>
                                        </p:tav>
                                        <p:tav tm="100000">
                                          <p:val>
                                            <p:strVal val="#ppt_h"/>
                                          </p:val>
                                        </p:tav>
                                      </p:tavLst>
                                    </p:anim>
                                    <p:animEffect transition="in" filter="fade">
                                      <p:cBhvr>
                                        <p:cTn id="73" dur="500"/>
                                        <p:tgtEl>
                                          <p:spTgt spid="41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13"/>
                                        </p:tgtEl>
                                        <p:attrNameLst>
                                          <p:attrName>style.visibility</p:attrName>
                                        </p:attrNameLst>
                                      </p:cBhvr>
                                      <p:to>
                                        <p:strVal val="visible"/>
                                      </p:to>
                                    </p:set>
                                    <p:anim calcmode="lin" valueType="num">
                                      <p:cBhvr>
                                        <p:cTn id="76" dur="500" fill="hold"/>
                                        <p:tgtEl>
                                          <p:spTgt spid="413"/>
                                        </p:tgtEl>
                                        <p:attrNameLst>
                                          <p:attrName>ppt_w</p:attrName>
                                        </p:attrNameLst>
                                      </p:cBhvr>
                                      <p:tavLst>
                                        <p:tav tm="0">
                                          <p:val>
                                            <p:fltVal val="0"/>
                                          </p:val>
                                        </p:tav>
                                        <p:tav tm="100000">
                                          <p:val>
                                            <p:strVal val="#ppt_w"/>
                                          </p:val>
                                        </p:tav>
                                      </p:tavLst>
                                    </p:anim>
                                    <p:anim calcmode="lin" valueType="num">
                                      <p:cBhvr>
                                        <p:cTn id="77" dur="500" fill="hold"/>
                                        <p:tgtEl>
                                          <p:spTgt spid="413"/>
                                        </p:tgtEl>
                                        <p:attrNameLst>
                                          <p:attrName>ppt_h</p:attrName>
                                        </p:attrNameLst>
                                      </p:cBhvr>
                                      <p:tavLst>
                                        <p:tav tm="0">
                                          <p:val>
                                            <p:fltVal val="0"/>
                                          </p:val>
                                        </p:tav>
                                        <p:tav tm="100000">
                                          <p:val>
                                            <p:strVal val="#ppt_h"/>
                                          </p:val>
                                        </p:tav>
                                      </p:tavLst>
                                    </p:anim>
                                    <p:animEffect transition="in" filter="fade">
                                      <p:cBhvr>
                                        <p:cTn id="78" dur="500"/>
                                        <p:tgtEl>
                                          <p:spTgt spid="41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414"/>
                                        </p:tgtEl>
                                        <p:attrNameLst>
                                          <p:attrName>style.visibility</p:attrName>
                                        </p:attrNameLst>
                                      </p:cBhvr>
                                      <p:to>
                                        <p:strVal val="visible"/>
                                      </p:to>
                                    </p:set>
                                    <p:anim calcmode="lin" valueType="num">
                                      <p:cBhvr>
                                        <p:cTn id="81" dur="500" fill="hold"/>
                                        <p:tgtEl>
                                          <p:spTgt spid="414"/>
                                        </p:tgtEl>
                                        <p:attrNameLst>
                                          <p:attrName>ppt_w</p:attrName>
                                        </p:attrNameLst>
                                      </p:cBhvr>
                                      <p:tavLst>
                                        <p:tav tm="0">
                                          <p:val>
                                            <p:fltVal val="0"/>
                                          </p:val>
                                        </p:tav>
                                        <p:tav tm="100000">
                                          <p:val>
                                            <p:strVal val="#ppt_w"/>
                                          </p:val>
                                        </p:tav>
                                      </p:tavLst>
                                    </p:anim>
                                    <p:anim calcmode="lin" valueType="num">
                                      <p:cBhvr>
                                        <p:cTn id="82" dur="500" fill="hold"/>
                                        <p:tgtEl>
                                          <p:spTgt spid="414"/>
                                        </p:tgtEl>
                                        <p:attrNameLst>
                                          <p:attrName>ppt_h</p:attrName>
                                        </p:attrNameLst>
                                      </p:cBhvr>
                                      <p:tavLst>
                                        <p:tav tm="0">
                                          <p:val>
                                            <p:fltVal val="0"/>
                                          </p:val>
                                        </p:tav>
                                        <p:tav tm="100000">
                                          <p:val>
                                            <p:strVal val="#ppt_h"/>
                                          </p:val>
                                        </p:tav>
                                      </p:tavLst>
                                    </p:anim>
                                    <p:animEffect transition="in" filter="fade">
                                      <p:cBhvr>
                                        <p:cTn id="83" dur="500"/>
                                        <p:tgtEl>
                                          <p:spTgt spid="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7" grpId="0"/>
      <p:bldP spid="410" grpId="0"/>
      <p:bldP spid="411" grpId="0"/>
      <p:bldP spid="412" grpId="0"/>
      <p:bldP spid="413" grpId="0"/>
      <p:bldP spid="4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A125255-8F43-6A5D-5E2B-043361002A4D}"/>
              </a:ext>
            </a:extLst>
          </p:cNvPr>
          <p:cNvSpPr txBox="1"/>
          <p:nvPr/>
        </p:nvSpPr>
        <p:spPr>
          <a:xfrm rot="19081101">
            <a:off x="8072285" y="2466340"/>
            <a:ext cx="2890684" cy="830997"/>
          </a:xfrm>
          <a:prstGeom prst="rect">
            <a:avLst/>
          </a:prstGeom>
          <a:noFill/>
        </p:spPr>
        <p:txBody>
          <a:bodyPr wrap="square">
            <a:spAutoFit/>
          </a:bodyPr>
          <a:lstStyle/>
          <a:p>
            <a:pPr algn="ctr" rtl="1">
              <a:defRPr/>
            </a:pPr>
            <a:r>
              <a:rPr lang="fa-IR" sz="4800" b="1" kern="0" dirty="0">
                <a:solidFill>
                  <a:schemeClr val="bg1"/>
                </a:solidFill>
                <a:latin typeface="Shabnam" panose="020B0603030804020204" pitchFamily="34" charset="-78"/>
                <a:cs typeface="Shabnam" panose="020B0603030804020204" pitchFamily="34" charset="-78"/>
              </a:rPr>
              <a:t>فصل دوم</a:t>
            </a:r>
            <a:endParaRPr lang="en-US" sz="4800" b="1" kern="0" dirty="0">
              <a:solidFill>
                <a:schemeClr val="bg1"/>
              </a:solidFill>
              <a:latin typeface="Shabnam" panose="020B0603030804020204" pitchFamily="34" charset="-78"/>
              <a:cs typeface="Shabnam" panose="020B0603030804020204" pitchFamily="34" charset="-78"/>
            </a:endParaRPr>
          </a:p>
        </p:txBody>
      </p:sp>
      <p:sp>
        <p:nvSpPr>
          <p:cNvPr id="2" name="TextBox 1">
            <a:extLst>
              <a:ext uri="{FF2B5EF4-FFF2-40B4-BE49-F238E27FC236}">
                <a16:creationId xmlns:a16="http://schemas.microsoft.com/office/drawing/2014/main" id="{3DB9AF4F-E6A4-FCBF-49C1-3AFCEC3804F7}"/>
              </a:ext>
            </a:extLst>
          </p:cNvPr>
          <p:cNvSpPr txBox="1"/>
          <p:nvPr/>
        </p:nvSpPr>
        <p:spPr>
          <a:xfrm>
            <a:off x="758758" y="2482553"/>
            <a:ext cx="6387727" cy="830997"/>
          </a:xfrm>
          <a:prstGeom prst="rect">
            <a:avLst/>
          </a:prstGeom>
          <a:noFill/>
        </p:spPr>
        <p:txBody>
          <a:bodyPr wrap="square">
            <a:spAutoFit/>
          </a:bodyPr>
          <a:lstStyle/>
          <a:p>
            <a:pPr algn="ctr" rtl="1">
              <a:defRPr/>
            </a:pPr>
            <a:r>
              <a:rPr lang="fa-IR" sz="4800" b="1" kern="0" dirty="0">
                <a:solidFill>
                  <a:schemeClr val="bg1"/>
                </a:solidFill>
                <a:latin typeface="Shabnam" panose="020B0603030804020204" pitchFamily="34" charset="-78"/>
                <a:cs typeface="Shabnam" panose="020B0603030804020204" pitchFamily="34" charset="-78"/>
              </a:rPr>
              <a:t>تیتر عنوان را وارد نمایید</a:t>
            </a:r>
            <a:endParaRPr lang="en-US" sz="4800" b="1" kern="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5963378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E7E9711-98AE-ACB1-65A8-32374307C5AD}"/>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3" name="Slide Number Placeholder 2">
            <a:extLst>
              <a:ext uri="{FF2B5EF4-FFF2-40B4-BE49-F238E27FC236}">
                <a16:creationId xmlns:a16="http://schemas.microsoft.com/office/drawing/2014/main" id="{D4B7F887-8D25-44F8-A827-13C6EC99AFB8}"/>
              </a:ext>
            </a:extLst>
          </p:cNvPr>
          <p:cNvSpPr>
            <a:spLocks noGrp="1"/>
          </p:cNvSpPr>
          <p:nvPr>
            <p:ph type="sldNum" sz="quarter" idx="10"/>
          </p:nvPr>
        </p:nvSpPr>
        <p:spPr/>
        <p:txBody>
          <a:bodyPr/>
          <a:lstStyle/>
          <a:p>
            <a:fld id="{A8043012-B8B5-47A7-9927-94221BE445D6}" type="slidenum">
              <a:rPr lang="en-US" smtClean="0"/>
              <a:pPr/>
              <a:t>12</a:t>
            </a:fld>
            <a:endParaRPr lang="en-US" dirty="0"/>
          </a:p>
        </p:txBody>
      </p:sp>
      <p:sp>
        <p:nvSpPr>
          <p:cNvPr id="4" name="TextBox 3">
            <a:extLst>
              <a:ext uri="{FF2B5EF4-FFF2-40B4-BE49-F238E27FC236}">
                <a16:creationId xmlns:a16="http://schemas.microsoft.com/office/drawing/2014/main" id="{F69E1966-96D9-5E56-7779-6640423F9812}"/>
              </a:ext>
            </a:extLst>
          </p:cNvPr>
          <p:cNvSpPr txBox="1"/>
          <p:nvPr/>
        </p:nvSpPr>
        <p:spPr>
          <a:xfrm>
            <a:off x="904205" y="959093"/>
            <a:ext cx="10355437" cy="4939814"/>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ctr" rtl="1">
              <a:lnSpc>
                <a:spcPct val="300000"/>
              </a:lnSpc>
            </a:pPr>
            <a:r>
              <a:rPr lang="fa-IR"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endParaRPr lang="en-US"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415397848"/>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13</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22" name="Google Shape;226;p20">
            <a:extLst>
              <a:ext uri="{FF2B5EF4-FFF2-40B4-BE49-F238E27FC236}">
                <a16:creationId xmlns:a16="http://schemas.microsoft.com/office/drawing/2014/main" id="{863FBA24-1AB8-DDBA-300E-9F1931DECF60}"/>
              </a:ext>
            </a:extLst>
          </p:cNvPr>
          <p:cNvGrpSpPr/>
          <p:nvPr/>
        </p:nvGrpSpPr>
        <p:grpSpPr>
          <a:xfrm>
            <a:off x="1111704" y="1168486"/>
            <a:ext cx="9968589" cy="4588760"/>
            <a:chOff x="1287536" y="1215559"/>
            <a:chExt cx="9616929" cy="4426883"/>
          </a:xfrm>
        </p:grpSpPr>
        <p:sp>
          <p:nvSpPr>
            <p:cNvPr id="23" name="Google Shape;227;p20">
              <a:extLst>
                <a:ext uri="{FF2B5EF4-FFF2-40B4-BE49-F238E27FC236}">
                  <a16:creationId xmlns:a16="http://schemas.microsoft.com/office/drawing/2014/main" id="{1EA1D617-6750-66D3-820F-DD0700D217FF}"/>
                </a:ext>
              </a:extLst>
            </p:cNvPr>
            <p:cNvSpPr/>
            <p:nvPr/>
          </p:nvSpPr>
          <p:spPr>
            <a:xfrm rot="-5400000">
              <a:off x="3160057" y="2934574"/>
              <a:ext cx="426784" cy="2661917"/>
            </a:xfrm>
            <a:prstGeom prst="leftBracket">
              <a:avLst>
                <a:gd name="adj" fmla="val 130596"/>
              </a:avLst>
            </a:prstGeom>
            <a:noFill/>
            <a:ln w="15875" cap="flat" cmpd="sng">
              <a:solidFill>
                <a:srgbClr val="7F7F7F"/>
              </a:solidFill>
              <a:prstDash val="dash"/>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dk1"/>
                </a:solidFill>
                <a:latin typeface="Space Grotesk"/>
                <a:ea typeface="Space Grotesk"/>
                <a:cs typeface="Space Grotesk"/>
                <a:sym typeface="Space Grotesk"/>
              </a:endParaRPr>
            </a:p>
          </p:txBody>
        </p:sp>
        <p:sp>
          <p:nvSpPr>
            <p:cNvPr id="24" name="Google Shape;228;p20">
              <a:extLst>
                <a:ext uri="{FF2B5EF4-FFF2-40B4-BE49-F238E27FC236}">
                  <a16:creationId xmlns:a16="http://schemas.microsoft.com/office/drawing/2014/main" id="{FCFE4756-FA76-67AE-7A68-FDFB0F013E36}"/>
                </a:ext>
              </a:extLst>
            </p:cNvPr>
            <p:cNvSpPr/>
            <p:nvPr/>
          </p:nvSpPr>
          <p:spPr>
            <a:xfrm rot="-5400000" flipH="1">
              <a:off x="5845574" y="1288130"/>
              <a:ext cx="426784" cy="2661917"/>
            </a:xfrm>
            <a:prstGeom prst="leftBracket">
              <a:avLst>
                <a:gd name="adj" fmla="val 130596"/>
              </a:avLst>
            </a:prstGeom>
            <a:noFill/>
            <a:ln w="15875" cap="flat" cmpd="sng">
              <a:solidFill>
                <a:srgbClr val="7F7F7F"/>
              </a:solidFill>
              <a:prstDash val="dash"/>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dk1"/>
                </a:solidFill>
                <a:latin typeface="Space Grotesk"/>
                <a:ea typeface="Space Grotesk"/>
                <a:cs typeface="Space Grotesk"/>
                <a:sym typeface="Space Grotesk"/>
              </a:endParaRPr>
            </a:p>
          </p:txBody>
        </p:sp>
        <p:sp>
          <p:nvSpPr>
            <p:cNvPr id="25" name="Google Shape;229;p20">
              <a:extLst>
                <a:ext uri="{FF2B5EF4-FFF2-40B4-BE49-F238E27FC236}">
                  <a16:creationId xmlns:a16="http://schemas.microsoft.com/office/drawing/2014/main" id="{F34A9F9D-8CF8-CCC6-6CB1-0B4721578028}"/>
                </a:ext>
              </a:extLst>
            </p:cNvPr>
            <p:cNvSpPr/>
            <p:nvPr/>
          </p:nvSpPr>
          <p:spPr>
            <a:xfrm rot="-5400000">
              <a:off x="8483892" y="2934575"/>
              <a:ext cx="426784" cy="2661917"/>
            </a:xfrm>
            <a:prstGeom prst="leftBracket">
              <a:avLst>
                <a:gd name="adj" fmla="val 130596"/>
              </a:avLst>
            </a:prstGeom>
            <a:noFill/>
            <a:ln w="15875" cap="flat" cmpd="sng">
              <a:solidFill>
                <a:srgbClr val="7F7F7F"/>
              </a:solidFill>
              <a:prstDash val="dash"/>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dk1"/>
                </a:solidFill>
                <a:latin typeface="Space Grotesk"/>
                <a:ea typeface="Space Grotesk"/>
                <a:cs typeface="Space Grotesk"/>
                <a:sym typeface="Space Grotesk"/>
              </a:endParaRPr>
            </a:p>
          </p:txBody>
        </p:sp>
        <p:grpSp>
          <p:nvGrpSpPr>
            <p:cNvPr id="26" name="Google Shape;230;p20">
              <a:extLst>
                <a:ext uri="{FF2B5EF4-FFF2-40B4-BE49-F238E27FC236}">
                  <a16:creationId xmlns:a16="http://schemas.microsoft.com/office/drawing/2014/main" id="{E925F584-0305-A122-4FEC-775F60DA2B40}"/>
                </a:ext>
              </a:extLst>
            </p:cNvPr>
            <p:cNvGrpSpPr/>
            <p:nvPr/>
          </p:nvGrpSpPr>
          <p:grpSpPr>
            <a:xfrm>
              <a:off x="1287536" y="1215559"/>
              <a:ext cx="1866230" cy="707886"/>
              <a:chOff x="3767019" y="1188597"/>
              <a:chExt cx="1866230" cy="707886"/>
            </a:xfrm>
          </p:grpSpPr>
          <p:sp>
            <p:nvSpPr>
              <p:cNvPr id="60" name="Google Shape;232;p20">
                <a:extLst>
                  <a:ext uri="{FF2B5EF4-FFF2-40B4-BE49-F238E27FC236}">
                    <a16:creationId xmlns:a16="http://schemas.microsoft.com/office/drawing/2014/main" id="{699713C0-52EE-879E-C715-55EF9034567C}"/>
                  </a:ext>
                </a:extLst>
              </p:cNvPr>
              <p:cNvSpPr txBox="1"/>
              <p:nvPr/>
            </p:nvSpPr>
            <p:spPr>
              <a:xfrm>
                <a:off x="4376979" y="1188597"/>
                <a:ext cx="1256270" cy="707886"/>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id" sz="3000" b="1">
                    <a:solidFill>
                      <a:schemeClr val="accent1"/>
                    </a:solidFill>
                    <a:latin typeface="Space Grotesk"/>
                    <a:ea typeface="Space Grotesk"/>
                    <a:cs typeface="Space Grotesk"/>
                    <a:sym typeface="Space Grotesk"/>
                  </a:rPr>
                  <a:t>50%</a:t>
                </a:r>
                <a:endParaRPr sz="1100"/>
              </a:p>
            </p:txBody>
          </p:sp>
          <p:sp>
            <p:nvSpPr>
              <p:cNvPr id="71" name="Google Shape;233;p20">
                <a:extLst>
                  <a:ext uri="{FF2B5EF4-FFF2-40B4-BE49-F238E27FC236}">
                    <a16:creationId xmlns:a16="http://schemas.microsoft.com/office/drawing/2014/main" id="{DF9E1191-D633-9967-B2FE-D5632960FC9F}"/>
                  </a:ext>
                </a:extLst>
              </p:cNvPr>
              <p:cNvSpPr/>
              <p:nvPr/>
            </p:nvSpPr>
            <p:spPr>
              <a:xfrm>
                <a:off x="3767019" y="1205990"/>
                <a:ext cx="609600" cy="673100"/>
              </a:xfrm>
              <a:prstGeom prst="upArrow">
                <a:avLst>
                  <a:gd name="adj1" fmla="val 50000"/>
                  <a:gd name="adj2" fmla="val 50000"/>
                </a:avLst>
              </a:prstGeom>
              <a:gradFill>
                <a:gsLst>
                  <a:gs pos="0">
                    <a:schemeClr val="accent1"/>
                  </a:gs>
                  <a:gs pos="100000">
                    <a:schemeClr val="lt1"/>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grpSp>
        <p:grpSp>
          <p:nvGrpSpPr>
            <p:cNvPr id="27" name="Google Shape;234;p20">
              <a:extLst>
                <a:ext uri="{FF2B5EF4-FFF2-40B4-BE49-F238E27FC236}">
                  <a16:creationId xmlns:a16="http://schemas.microsoft.com/office/drawing/2014/main" id="{570AEA65-F90D-EED1-34FA-2348579996F0}"/>
                </a:ext>
              </a:extLst>
            </p:cNvPr>
            <p:cNvGrpSpPr/>
            <p:nvPr/>
          </p:nvGrpSpPr>
          <p:grpSpPr>
            <a:xfrm>
              <a:off x="1287536" y="4934556"/>
              <a:ext cx="1866230" cy="707886"/>
              <a:chOff x="3767019" y="1188597"/>
              <a:chExt cx="1866230" cy="707886"/>
            </a:xfrm>
          </p:grpSpPr>
          <p:sp>
            <p:nvSpPr>
              <p:cNvPr id="57" name="Google Shape;236;p20">
                <a:extLst>
                  <a:ext uri="{FF2B5EF4-FFF2-40B4-BE49-F238E27FC236}">
                    <a16:creationId xmlns:a16="http://schemas.microsoft.com/office/drawing/2014/main" id="{DB8ECB80-FA2D-9A6E-1BC2-ADF5302C856A}"/>
                  </a:ext>
                </a:extLst>
              </p:cNvPr>
              <p:cNvSpPr txBox="1"/>
              <p:nvPr/>
            </p:nvSpPr>
            <p:spPr>
              <a:xfrm>
                <a:off x="4376979" y="1188597"/>
                <a:ext cx="1256270" cy="707886"/>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id" sz="3000" b="1" dirty="0">
                    <a:solidFill>
                      <a:schemeClr val="accent3"/>
                    </a:solidFill>
                    <a:latin typeface="Space Grotesk"/>
                    <a:ea typeface="Space Grotesk"/>
                    <a:cs typeface="Space Grotesk"/>
                    <a:sym typeface="Space Grotesk"/>
                  </a:rPr>
                  <a:t>70%</a:t>
                </a:r>
                <a:endParaRPr sz="1100" dirty="0"/>
              </a:p>
            </p:txBody>
          </p:sp>
          <p:sp>
            <p:nvSpPr>
              <p:cNvPr id="58" name="Google Shape;237;p20">
                <a:extLst>
                  <a:ext uri="{FF2B5EF4-FFF2-40B4-BE49-F238E27FC236}">
                    <a16:creationId xmlns:a16="http://schemas.microsoft.com/office/drawing/2014/main" id="{4AB7B6BC-8EC1-1AA8-D6B0-8E2C9868A396}"/>
                  </a:ext>
                </a:extLst>
              </p:cNvPr>
              <p:cNvSpPr/>
              <p:nvPr/>
            </p:nvSpPr>
            <p:spPr>
              <a:xfrm>
                <a:off x="3767019" y="1205990"/>
                <a:ext cx="609600" cy="673100"/>
              </a:xfrm>
              <a:prstGeom prst="upArrow">
                <a:avLst>
                  <a:gd name="adj1" fmla="val 50000"/>
                  <a:gd name="adj2" fmla="val 50000"/>
                </a:avLst>
              </a:prstGeom>
              <a:gradFill>
                <a:gsLst>
                  <a:gs pos="0">
                    <a:schemeClr val="accent3"/>
                  </a:gs>
                  <a:gs pos="100000">
                    <a:schemeClr val="lt1"/>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grpSp>
        <p:grpSp>
          <p:nvGrpSpPr>
            <p:cNvPr id="28" name="Google Shape;238;p20">
              <a:extLst>
                <a:ext uri="{FF2B5EF4-FFF2-40B4-BE49-F238E27FC236}">
                  <a16:creationId xmlns:a16="http://schemas.microsoft.com/office/drawing/2014/main" id="{7AFD8BAE-5670-0563-B36A-04929507416B}"/>
                </a:ext>
              </a:extLst>
            </p:cNvPr>
            <p:cNvGrpSpPr/>
            <p:nvPr/>
          </p:nvGrpSpPr>
          <p:grpSpPr>
            <a:xfrm>
              <a:off x="6642830" y="4934556"/>
              <a:ext cx="1866230" cy="707886"/>
              <a:chOff x="3767019" y="1188597"/>
              <a:chExt cx="1866230" cy="707886"/>
            </a:xfrm>
          </p:grpSpPr>
          <p:sp>
            <p:nvSpPr>
              <p:cNvPr id="54" name="Google Shape;240;p20">
                <a:extLst>
                  <a:ext uri="{FF2B5EF4-FFF2-40B4-BE49-F238E27FC236}">
                    <a16:creationId xmlns:a16="http://schemas.microsoft.com/office/drawing/2014/main" id="{86403979-6B28-023E-F751-CC652CB32EEE}"/>
                  </a:ext>
                </a:extLst>
              </p:cNvPr>
              <p:cNvSpPr txBox="1"/>
              <p:nvPr/>
            </p:nvSpPr>
            <p:spPr>
              <a:xfrm>
                <a:off x="4376979" y="1188597"/>
                <a:ext cx="1256270" cy="707886"/>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id" sz="3000" b="1">
                    <a:solidFill>
                      <a:schemeClr val="accent4"/>
                    </a:solidFill>
                    <a:latin typeface="Space Grotesk"/>
                    <a:ea typeface="Space Grotesk"/>
                    <a:cs typeface="Space Grotesk"/>
                    <a:sym typeface="Space Grotesk"/>
                  </a:rPr>
                  <a:t>80%</a:t>
                </a:r>
                <a:endParaRPr sz="1100"/>
              </a:p>
            </p:txBody>
          </p:sp>
          <p:sp>
            <p:nvSpPr>
              <p:cNvPr id="55" name="Google Shape;241;p20">
                <a:extLst>
                  <a:ext uri="{FF2B5EF4-FFF2-40B4-BE49-F238E27FC236}">
                    <a16:creationId xmlns:a16="http://schemas.microsoft.com/office/drawing/2014/main" id="{83C222C1-3C89-83C3-4D4E-55077590CD70}"/>
                  </a:ext>
                </a:extLst>
              </p:cNvPr>
              <p:cNvSpPr/>
              <p:nvPr/>
            </p:nvSpPr>
            <p:spPr>
              <a:xfrm>
                <a:off x="3767019" y="1205990"/>
                <a:ext cx="609600" cy="673100"/>
              </a:xfrm>
              <a:prstGeom prst="upArrow">
                <a:avLst>
                  <a:gd name="adj1" fmla="val 50000"/>
                  <a:gd name="adj2" fmla="val 50000"/>
                </a:avLst>
              </a:prstGeom>
              <a:gradFill>
                <a:gsLst>
                  <a:gs pos="0">
                    <a:schemeClr val="accent4"/>
                  </a:gs>
                  <a:gs pos="100000">
                    <a:schemeClr val="lt1"/>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grpSp>
        <p:grpSp>
          <p:nvGrpSpPr>
            <p:cNvPr id="29" name="Google Shape;242;p20">
              <a:extLst>
                <a:ext uri="{FF2B5EF4-FFF2-40B4-BE49-F238E27FC236}">
                  <a16:creationId xmlns:a16="http://schemas.microsoft.com/office/drawing/2014/main" id="{58C707D1-6091-E14C-2CF9-EF4553DCBD10}"/>
                </a:ext>
              </a:extLst>
            </p:cNvPr>
            <p:cNvGrpSpPr/>
            <p:nvPr/>
          </p:nvGrpSpPr>
          <p:grpSpPr>
            <a:xfrm>
              <a:off x="6642830" y="1215559"/>
              <a:ext cx="1866230" cy="707886"/>
              <a:chOff x="3767019" y="1188597"/>
              <a:chExt cx="1866230" cy="707886"/>
            </a:xfrm>
          </p:grpSpPr>
          <p:sp>
            <p:nvSpPr>
              <p:cNvPr id="51" name="Google Shape;244;p20">
                <a:extLst>
                  <a:ext uri="{FF2B5EF4-FFF2-40B4-BE49-F238E27FC236}">
                    <a16:creationId xmlns:a16="http://schemas.microsoft.com/office/drawing/2014/main" id="{F8ACA719-ACE8-03E0-3D88-128AC24213DC}"/>
                  </a:ext>
                </a:extLst>
              </p:cNvPr>
              <p:cNvSpPr txBox="1"/>
              <p:nvPr/>
            </p:nvSpPr>
            <p:spPr>
              <a:xfrm>
                <a:off x="4376979" y="1188597"/>
                <a:ext cx="1256270" cy="707886"/>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id" sz="3000" b="1">
                    <a:solidFill>
                      <a:schemeClr val="accent2"/>
                    </a:solidFill>
                    <a:latin typeface="Space Grotesk"/>
                    <a:ea typeface="Space Grotesk"/>
                    <a:cs typeface="Space Grotesk"/>
                    <a:sym typeface="Space Grotesk"/>
                  </a:rPr>
                  <a:t>60%</a:t>
                </a:r>
                <a:endParaRPr sz="1100"/>
              </a:p>
            </p:txBody>
          </p:sp>
          <p:sp>
            <p:nvSpPr>
              <p:cNvPr id="52" name="Google Shape;245;p20">
                <a:extLst>
                  <a:ext uri="{FF2B5EF4-FFF2-40B4-BE49-F238E27FC236}">
                    <a16:creationId xmlns:a16="http://schemas.microsoft.com/office/drawing/2014/main" id="{E9CF99D5-376C-39C9-75F8-80E713646F1B}"/>
                  </a:ext>
                </a:extLst>
              </p:cNvPr>
              <p:cNvSpPr/>
              <p:nvPr/>
            </p:nvSpPr>
            <p:spPr>
              <a:xfrm>
                <a:off x="3767019" y="1205990"/>
                <a:ext cx="609600" cy="673100"/>
              </a:xfrm>
              <a:prstGeom prst="upArrow">
                <a:avLst>
                  <a:gd name="adj1" fmla="val 50000"/>
                  <a:gd name="adj2" fmla="val 50000"/>
                </a:avLst>
              </a:prstGeom>
              <a:gradFill>
                <a:gsLst>
                  <a:gs pos="0">
                    <a:schemeClr val="accent2"/>
                  </a:gs>
                  <a:gs pos="100000">
                    <a:schemeClr val="lt1"/>
                  </a:gs>
                </a:gsLst>
                <a:lin ang="54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grpSp>
        <p:grpSp>
          <p:nvGrpSpPr>
            <p:cNvPr id="30" name="Google Shape;246;p20">
              <a:extLst>
                <a:ext uri="{FF2B5EF4-FFF2-40B4-BE49-F238E27FC236}">
                  <a16:creationId xmlns:a16="http://schemas.microsoft.com/office/drawing/2014/main" id="{B84F155C-7E1C-D9D5-E32A-C05CA15D6D14}"/>
                </a:ext>
              </a:extLst>
            </p:cNvPr>
            <p:cNvGrpSpPr/>
            <p:nvPr/>
          </p:nvGrpSpPr>
          <p:grpSpPr>
            <a:xfrm>
              <a:off x="1417376" y="2837534"/>
              <a:ext cx="1546606" cy="1171725"/>
              <a:chOff x="1417376" y="2837534"/>
              <a:chExt cx="1546606" cy="1171725"/>
            </a:xfrm>
          </p:grpSpPr>
          <p:sp>
            <p:nvSpPr>
              <p:cNvPr id="46" name="Google Shape;247;p20">
                <a:extLst>
                  <a:ext uri="{FF2B5EF4-FFF2-40B4-BE49-F238E27FC236}">
                    <a16:creationId xmlns:a16="http://schemas.microsoft.com/office/drawing/2014/main" id="{0D1FAF6E-07A3-C3AC-95D4-94E28615F792}"/>
                  </a:ext>
                </a:extLst>
              </p:cNvPr>
              <p:cNvSpPr/>
              <p:nvPr/>
            </p:nvSpPr>
            <p:spPr>
              <a:xfrm>
                <a:off x="1466208" y="3001533"/>
                <a:ext cx="1497774" cy="1007726"/>
              </a:xfrm>
              <a:custGeom>
                <a:avLst/>
                <a:gdLst/>
                <a:ahLst/>
                <a:cxnLst/>
                <a:rect l="l" t="t" r="r" b="b"/>
                <a:pathLst>
                  <a:path w="813" h="547" extrusionOk="0">
                    <a:moveTo>
                      <a:pt x="813" y="0"/>
                    </a:moveTo>
                    <a:lnTo>
                      <a:pt x="681" y="547"/>
                    </a:lnTo>
                    <a:lnTo>
                      <a:pt x="0" y="547"/>
                    </a:lnTo>
                    <a:lnTo>
                      <a:pt x="139" y="0"/>
                    </a:lnTo>
                    <a:lnTo>
                      <a:pt x="813" y="0"/>
                    </a:lnTo>
                    <a:close/>
                  </a:path>
                </a:pathLst>
              </a:custGeom>
              <a:solidFill>
                <a:schemeClr val="lt1"/>
              </a:solidFill>
              <a:ln w="12700" cap="flat" cmpd="sng">
                <a:solidFill>
                  <a:schemeClr val="lt2"/>
                </a:solidFill>
                <a:prstDash val="solid"/>
                <a:miter lim="800000"/>
                <a:headEnd type="none" w="sm" len="sm"/>
                <a:tailEnd type="none" w="sm" len="sm"/>
              </a:ln>
              <a:effectLst>
                <a:outerShdw blurRad="381000" dist="266700" dir="5400000" sx="97000" sy="97000" algn="ctr" rotWithShape="0">
                  <a:srgbClr val="000000">
                    <a:alpha val="12941"/>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grpSp>
            <p:nvGrpSpPr>
              <p:cNvPr id="47" name="Google Shape;248;p20">
                <a:extLst>
                  <a:ext uri="{FF2B5EF4-FFF2-40B4-BE49-F238E27FC236}">
                    <a16:creationId xmlns:a16="http://schemas.microsoft.com/office/drawing/2014/main" id="{3404469E-5FDF-EE5D-8621-E0752B78EEAD}"/>
                  </a:ext>
                </a:extLst>
              </p:cNvPr>
              <p:cNvGrpSpPr/>
              <p:nvPr/>
            </p:nvGrpSpPr>
            <p:grpSpPr>
              <a:xfrm>
                <a:off x="1417376" y="2837534"/>
                <a:ext cx="1290638" cy="868363"/>
                <a:chOff x="1417376" y="2837534"/>
                <a:chExt cx="1290638" cy="868363"/>
              </a:xfrm>
            </p:grpSpPr>
            <p:sp>
              <p:nvSpPr>
                <p:cNvPr id="48" name="Google Shape;249;p20">
                  <a:extLst>
                    <a:ext uri="{FF2B5EF4-FFF2-40B4-BE49-F238E27FC236}">
                      <a16:creationId xmlns:a16="http://schemas.microsoft.com/office/drawing/2014/main" id="{FE499E82-7832-C612-6711-D68F74697015}"/>
                    </a:ext>
                  </a:extLst>
                </p:cNvPr>
                <p:cNvSpPr/>
                <p:nvPr/>
              </p:nvSpPr>
              <p:spPr>
                <a:xfrm>
                  <a:off x="1417376" y="2837534"/>
                  <a:ext cx="1290638" cy="868363"/>
                </a:xfrm>
                <a:custGeom>
                  <a:avLst/>
                  <a:gdLst/>
                  <a:ahLst/>
                  <a:cxnLst/>
                  <a:rect l="l" t="t" r="r" b="b"/>
                  <a:pathLst>
                    <a:path w="813" h="547" extrusionOk="0">
                      <a:moveTo>
                        <a:pt x="813" y="0"/>
                      </a:moveTo>
                      <a:lnTo>
                        <a:pt x="681" y="547"/>
                      </a:lnTo>
                      <a:lnTo>
                        <a:pt x="0" y="547"/>
                      </a:lnTo>
                      <a:lnTo>
                        <a:pt x="139" y="0"/>
                      </a:lnTo>
                      <a:lnTo>
                        <a:pt x="813" y="0"/>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Space Grotesk"/>
                    <a:ea typeface="Space Grotesk"/>
                    <a:cs typeface="Space Grotesk"/>
                    <a:sym typeface="Space Grotesk"/>
                  </a:endParaRPr>
                </a:p>
              </p:txBody>
            </p:sp>
            <p:pic>
              <p:nvPicPr>
                <p:cNvPr id="49" name="Google Shape;250;p20" descr="Daily calendar">
                  <a:extLst>
                    <a:ext uri="{FF2B5EF4-FFF2-40B4-BE49-F238E27FC236}">
                      <a16:creationId xmlns:a16="http://schemas.microsoft.com/office/drawing/2014/main" id="{DB46064A-23C4-A755-0A35-41085CAA8754}"/>
                    </a:ext>
                  </a:extLst>
                </p:cNvPr>
                <p:cNvPicPr preferRelativeResize="0"/>
                <p:nvPr/>
              </p:nvPicPr>
              <p:blipFill rotWithShape="1">
                <a:blip r:embed="rId2">
                  <a:alphaModFix/>
                </a:blip>
                <a:srcRect/>
                <a:stretch/>
              </p:blipFill>
              <p:spPr>
                <a:xfrm>
                  <a:off x="1792695" y="3001715"/>
                  <a:ext cx="540000" cy="540000"/>
                </a:xfrm>
                <a:prstGeom prst="rect">
                  <a:avLst/>
                </a:prstGeom>
                <a:noFill/>
                <a:ln>
                  <a:noFill/>
                </a:ln>
              </p:spPr>
            </p:pic>
          </p:grpSp>
        </p:grpSp>
        <p:grpSp>
          <p:nvGrpSpPr>
            <p:cNvPr id="31" name="Google Shape;251;p20">
              <a:extLst>
                <a:ext uri="{FF2B5EF4-FFF2-40B4-BE49-F238E27FC236}">
                  <a16:creationId xmlns:a16="http://schemas.microsoft.com/office/drawing/2014/main" id="{0CE93EEF-16A7-62AF-74B3-F8E275F149BB}"/>
                </a:ext>
              </a:extLst>
            </p:cNvPr>
            <p:cNvGrpSpPr/>
            <p:nvPr/>
          </p:nvGrpSpPr>
          <p:grpSpPr>
            <a:xfrm>
              <a:off x="4067633" y="2837534"/>
              <a:ext cx="1546606" cy="1171725"/>
              <a:chOff x="4067633" y="2837534"/>
              <a:chExt cx="1546606" cy="1171725"/>
            </a:xfrm>
          </p:grpSpPr>
          <p:sp>
            <p:nvSpPr>
              <p:cNvPr id="42" name="Google Shape;252;p20">
                <a:extLst>
                  <a:ext uri="{FF2B5EF4-FFF2-40B4-BE49-F238E27FC236}">
                    <a16:creationId xmlns:a16="http://schemas.microsoft.com/office/drawing/2014/main" id="{B90C7D42-E689-D3DF-8FC8-23194EE76F37}"/>
                  </a:ext>
                </a:extLst>
              </p:cNvPr>
              <p:cNvSpPr/>
              <p:nvPr/>
            </p:nvSpPr>
            <p:spPr>
              <a:xfrm>
                <a:off x="4116465" y="3001533"/>
                <a:ext cx="1497774" cy="1007726"/>
              </a:xfrm>
              <a:custGeom>
                <a:avLst/>
                <a:gdLst/>
                <a:ahLst/>
                <a:cxnLst/>
                <a:rect l="l" t="t" r="r" b="b"/>
                <a:pathLst>
                  <a:path w="813" h="547" extrusionOk="0">
                    <a:moveTo>
                      <a:pt x="813" y="0"/>
                    </a:moveTo>
                    <a:lnTo>
                      <a:pt x="682" y="547"/>
                    </a:lnTo>
                    <a:lnTo>
                      <a:pt x="0" y="547"/>
                    </a:lnTo>
                    <a:lnTo>
                      <a:pt x="143" y="0"/>
                    </a:lnTo>
                    <a:lnTo>
                      <a:pt x="813" y="0"/>
                    </a:lnTo>
                    <a:close/>
                  </a:path>
                </a:pathLst>
              </a:custGeom>
              <a:solidFill>
                <a:schemeClr val="lt1"/>
              </a:solidFill>
              <a:ln w="12700" cap="flat" cmpd="sng">
                <a:solidFill>
                  <a:schemeClr val="lt2"/>
                </a:solidFill>
                <a:prstDash val="solid"/>
                <a:miter lim="800000"/>
                <a:headEnd type="none" w="sm" len="sm"/>
                <a:tailEnd type="none" w="sm" len="sm"/>
              </a:ln>
              <a:effectLst>
                <a:outerShdw blurRad="381000" dist="266700" dir="5400000" sx="97000" sy="97000" algn="ctr" rotWithShape="0">
                  <a:srgbClr val="000000">
                    <a:alpha val="12941"/>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grpSp>
            <p:nvGrpSpPr>
              <p:cNvPr id="43" name="Google Shape;253;p20">
                <a:extLst>
                  <a:ext uri="{FF2B5EF4-FFF2-40B4-BE49-F238E27FC236}">
                    <a16:creationId xmlns:a16="http://schemas.microsoft.com/office/drawing/2014/main" id="{37835858-994A-F1AD-B050-E08B1B37A377}"/>
                  </a:ext>
                </a:extLst>
              </p:cNvPr>
              <p:cNvGrpSpPr/>
              <p:nvPr/>
            </p:nvGrpSpPr>
            <p:grpSpPr>
              <a:xfrm>
                <a:off x="4067633" y="2837534"/>
                <a:ext cx="1290638" cy="868363"/>
                <a:chOff x="4067633" y="2837534"/>
                <a:chExt cx="1290638" cy="868363"/>
              </a:xfrm>
            </p:grpSpPr>
            <p:sp>
              <p:nvSpPr>
                <p:cNvPr id="44" name="Google Shape;254;p20">
                  <a:extLst>
                    <a:ext uri="{FF2B5EF4-FFF2-40B4-BE49-F238E27FC236}">
                      <a16:creationId xmlns:a16="http://schemas.microsoft.com/office/drawing/2014/main" id="{5830DDCF-FCF0-CF76-AC33-568A01D3FB1D}"/>
                    </a:ext>
                  </a:extLst>
                </p:cNvPr>
                <p:cNvSpPr/>
                <p:nvPr/>
              </p:nvSpPr>
              <p:spPr>
                <a:xfrm>
                  <a:off x="4067633" y="2837534"/>
                  <a:ext cx="1290638" cy="868363"/>
                </a:xfrm>
                <a:custGeom>
                  <a:avLst/>
                  <a:gdLst/>
                  <a:ahLst/>
                  <a:cxnLst/>
                  <a:rect l="l" t="t" r="r" b="b"/>
                  <a:pathLst>
                    <a:path w="813" h="547" extrusionOk="0">
                      <a:moveTo>
                        <a:pt x="813" y="0"/>
                      </a:moveTo>
                      <a:lnTo>
                        <a:pt x="682" y="547"/>
                      </a:lnTo>
                      <a:lnTo>
                        <a:pt x="0" y="547"/>
                      </a:lnTo>
                      <a:lnTo>
                        <a:pt x="143" y="0"/>
                      </a:lnTo>
                      <a:lnTo>
                        <a:pt x="813" y="0"/>
                      </a:lnTo>
                      <a:close/>
                    </a:path>
                  </a:pathLst>
                </a:custGeom>
                <a:solidFill>
                  <a:schemeClr val="accent2"/>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Space Grotesk"/>
                    <a:ea typeface="Space Grotesk"/>
                    <a:cs typeface="Space Grotesk"/>
                    <a:sym typeface="Space Grotesk"/>
                  </a:endParaRPr>
                </a:p>
              </p:txBody>
            </p:sp>
            <p:pic>
              <p:nvPicPr>
                <p:cNvPr id="45" name="Google Shape;255;p20" descr="Stopwatch">
                  <a:extLst>
                    <a:ext uri="{FF2B5EF4-FFF2-40B4-BE49-F238E27FC236}">
                      <a16:creationId xmlns:a16="http://schemas.microsoft.com/office/drawing/2014/main" id="{EEAC6E4B-49F1-29FE-8024-3B7EEEFD70F1}"/>
                    </a:ext>
                  </a:extLst>
                </p:cNvPr>
                <p:cNvPicPr preferRelativeResize="0"/>
                <p:nvPr/>
              </p:nvPicPr>
              <p:blipFill rotWithShape="1">
                <a:blip r:embed="rId3">
                  <a:alphaModFix/>
                </a:blip>
                <a:srcRect/>
                <a:stretch/>
              </p:blipFill>
              <p:spPr>
                <a:xfrm>
                  <a:off x="4442952" y="3001715"/>
                  <a:ext cx="540000" cy="540000"/>
                </a:xfrm>
                <a:prstGeom prst="rect">
                  <a:avLst/>
                </a:prstGeom>
                <a:noFill/>
                <a:ln>
                  <a:noFill/>
                </a:ln>
              </p:spPr>
            </p:pic>
          </p:grpSp>
        </p:grpSp>
        <p:grpSp>
          <p:nvGrpSpPr>
            <p:cNvPr id="32" name="Google Shape;256;p20">
              <a:extLst>
                <a:ext uri="{FF2B5EF4-FFF2-40B4-BE49-F238E27FC236}">
                  <a16:creationId xmlns:a16="http://schemas.microsoft.com/office/drawing/2014/main" id="{0B12BC64-C342-CD7C-8BA6-E1C335C9E4EF}"/>
                </a:ext>
              </a:extLst>
            </p:cNvPr>
            <p:cNvGrpSpPr/>
            <p:nvPr/>
          </p:nvGrpSpPr>
          <p:grpSpPr>
            <a:xfrm>
              <a:off x="6717890" y="2837534"/>
              <a:ext cx="1541462" cy="1171725"/>
              <a:chOff x="6717890" y="2837534"/>
              <a:chExt cx="1541462" cy="1171725"/>
            </a:xfrm>
          </p:grpSpPr>
          <p:sp>
            <p:nvSpPr>
              <p:cNvPr id="38" name="Google Shape;257;p20">
                <a:extLst>
                  <a:ext uri="{FF2B5EF4-FFF2-40B4-BE49-F238E27FC236}">
                    <a16:creationId xmlns:a16="http://schemas.microsoft.com/office/drawing/2014/main" id="{1E1F5937-FF09-E80C-D446-C22D15ABD43E}"/>
                  </a:ext>
                </a:extLst>
              </p:cNvPr>
              <p:cNvSpPr/>
              <p:nvPr/>
            </p:nvSpPr>
            <p:spPr>
              <a:xfrm>
                <a:off x="6767104" y="3001533"/>
                <a:ext cx="1492248" cy="1007726"/>
              </a:xfrm>
              <a:custGeom>
                <a:avLst/>
                <a:gdLst/>
                <a:ahLst/>
                <a:cxnLst/>
                <a:rect l="l" t="t" r="r" b="b"/>
                <a:pathLst>
                  <a:path w="810" h="547" extrusionOk="0">
                    <a:moveTo>
                      <a:pt x="810" y="0"/>
                    </a:moveTo>
                    <a:lnTo>
                      <a:pt x="678" y="547"/>
                    </a:lnTo>
                    <a:lnTo>
                      <a:pt x="0" y="547"/>
                    </a:lnTo>
                    <a:lnTo>
                      <a:pt x="139" y="0"/>
                    </a:lnTo>
                    <a:lnTo>
                      <a:pt x="810" y="0"/>
                    </a:lnTo>
                    <a:close/>
                  </a:path>
                </a:pathLst>
              </a:custGeom>
              <a:solidFill>
                <a:schemeClr val="lt1"/>
              </a:solidFill>
              <a:ln w="12700" cap="flat" cmpd="sng">
                <a:solidFill>
                  <a:schemeClr val="lt2"/>
                </a:solidFill>
                <a:prstDash val="solid"/>
                <a:miter lim="800000"/>
                <a:headEnd type="none" w="sm" len="sm"/>
                <a:tailEnd type="none" w="sm" len="sm"/>
              </a:ln>
              <a:effectLst>
                <a:outerShdw blurRad="381000" dist="266700" dir="5400000" sx="97000" sy="97000" algn="ctr" rotWithShape="0">
                  <a:srgbClr val="000000">
                    <a:alpha val="12941"/>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grpSp>
            <p:nvGrpSpPr>
              <p:cNvPr id="39" name="Google Shape;258;p20">
                <a:extLst>
                  <a:ext uri="{FF2B5EF4-FFF2-40B4-BE49-F238E27FC236}">
                    <a16:creationId xmlns:a16="http://schemas.microsoft.com/office/drawing/2014/main" id="{94A54543-CD8B-09A5-3CB7-2C0486B04450}"/>
                  </a:ext>
                </a:extLst>
              </p:cNvPr>
              <p:cNvGrpSpPr/>
              <p:nvPr/>
            </p:nvGrpSpPr>
            <p:grpSpPr>
              <a:xfrm>
                <a:off x="6717890" y="2837534"/>
                <a:ext cx="1285875" cy="868363"/>
                <a:chOff x="6717890" y="2837534"/>
                <a:chExt cx="1285875" cy="868363"/>
              </a:xfrm>
            </p:grpSpPr>
            <p:sp>
              <p:nvSpPr>
                <p:cNvPr id="40" name="Google Shape;259;p20">
                  <a:extLst>
                    <a:ext uri="{FF2B5EF4-FFF2-40B4-BE49-F238E27FC236}">
                      <a16:creationId xmlns:a16="http://schemas.microsoft.com/office/drawing/2014/main" id="{714E2E95-B98C-08D3-4BC3-959406418568}"/>
                    </a:ext>
                  </a:extLst>
                </p:cNvPr>
                <p:cNvSpPr/>
                <p:nvPr/>
              </p:nvSpPr>
              <p:spPr>
                <a:xfrm>
                  <a:off x="6717890" y="2837534"/>
                  <a:ext cx="1285875" cy="868363"/>
                </a:xfrm>
                <a:custGeom>
                  <a:avLst/>
                  <a:gdLst/>
                  <a:ahLst/>
                  <a:cxnLst/>
                  <a:rect l="l" t="t" r="r" b="b"/>
                  <a:pathLst>
                    <a:path w="810" h="547" extrusionOk="0">
                      <a:moveTo>
                        <a:pt x="810" y="0"/>
                      </a:moveTo>
                      <a:lnTo>
                        <a:pt x="678" y="547"/>
                      </a:lnTo>
                      <a:lnTo>
                        <a:pt x="0" y="547"/>
                      </a:lnTo>
                      <a:lnTo>
                        <a:pt x="139" y="0"/>
                      </a:lnTo>
                      <a:lnTo>
                        <a:pt x="810" y="0"/>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Space Grotesk"/>
                    <a:ea typeface="Space Grotesk"/>
                    <a:cs typeface="Space Grotesk"/>
                    <a:sym typeface="Space Grotesk"/>
                  </a:endParaRPr>
                </a:p>
              </p:txBody>
            </p:sp>
            <p:pic>
              <p:nvPicPr>
                <p:cNvPr id="41" name="Google Shape;260;p20" descr="Presentation with checklist RTL">
                  <a:extLst>
                    <a:ext uri="{FF2B5EF4-FFF2-40B4-BE49-F238E27FC236}">
                      <a16:creationId xmlns:a16="http://schemas.microsoft.com/office/drawing/2014/main" id="{326C4130-A725-940D-6847-33CD2810EE97}"/>
                    </a:ext>
                  </a:extLst>
                </p:cNvPr>
                <p:cNvPicPr preferRelativeResize="0"/>
                <p:nvPr/>
              </p:nvPicPr>
              <p:blipFill rotWithShape="1">
                <a:blip r:embed="rId4">
                  <a:alphaModFix/>
                </a:blip>
                <a:srcRect/>
                <a:stretch/>
              </p:blipFill>
              <p:spPr>
                <a:xfrm>
                  <a:off x="7090827" y="3001715"/>
                  <a:ext cx="540000" cy="540000"/>
                </a:xfrm>
                <a:prstGeom prst="rect">
                  <a:avLst/>
                </a:prstGeom>
                <a:noFill/>
                <a:ln>
                  <a:noFill/>
                </a:ln>
              </p:spPr>
            </p:pic>
          </p:grpSp>
        </p:grpSp>
        <p:grpSp>
          <p:nvGrpSpPr>
            <p:cNvPr id="33" name="Google Shape;261;p20">
              <a:extLst>
                <a:ext uri="{FF2B5EF4-FFF2-40B4-BE49-F238E27FC236}">
                  <a16:creationId xmlns:a16="http://schemas.microsoft.com/office/drawing/2014/main" id="{F38CD6DF-6DD9-96FF-5C69-6ACD8E027F3C}"/>
                </a:ext>
              </a:extLst>
            </p:cNvPr>
            <p:cNvGrpSpPr/>
            <p:nvPr/>
          </p:nvGrpSpPr>
          <p:grpSpPr>
            <a:xfrm>
              <a:off x="9363003" y="2837534"/>
              <a:ext cx="1541462" cy="1171724"/>
              <a:chOff x="9363003" y="2837534"/>
              <a:chExt cx="1541462" cy="1171724"/>
            </a:xfrm>
          </p:grpSpPr>
          <p:sp>
            <p:nvSpPr>
              <p:cNvPr id="34" name="Google Shape;262;p20">
                <a:extLst>
                  <a:ext uri="{FF2B5EF4-FFF2-40B4-BE49-F238E27FC236}">
                    <a16:creationId xmlns:a16="http://schemas.microsoft.com/office/drawing/2014/main" id="{A3FA8CE4-904C-7816-97AD-65C35C8371D7}"/>
                  </a:ext>
                </a:extLst>
              </p:cNvPr>
              <p:cNvSpPr/>
              <p:nvPr/>
            </p:nvSpPr>
            <p:spPr>
              <a:xfrm>
                <a:off x="9412217" y="3001532"/>
                <a:ext cx="1492248" cy="1007726"/>
              </a:xfrm>
              <a:custGeom>
                <a:avLst/>
                <a:gdLst/>
                <a:ahLst/>
                <a:cxnLst/>
                <a:rect l="l" t="t" r="r" b="b"/>
                <a:pathLst>
                  <a:path w="810" h="547" extrusionOk="0">
                    <a:moveTo>
                      <a:pt x="810" y="0"/>
                    </a:moveTo>
                    <a:lnTo>
                      <a:pt x="678" y="547"/>
                    </a:lnTo>
                    <a:lnTo>
                      <a:pt x="0" y="547"/>
                    </a:lnTo>
                    <a:lnTo>
                      <a:pt x="139" y="0"/>
                    </a:lnTo>
                    <a:lnTo>
                      <a:pt x="810" y="0"/>
                    </a:lnTo>
                    <a:close/>
                  </a:path>
                </a:pathLst>
              </a:custGeom>
              <a:solidFill>
                <a:schemeClr val="lt1"/>
              </a:solidFill>
              <a:ln w="12700" cap="flat" cmpd="sng">
                <a:solidFill>
                  <a:schemeClr val="lt2"/>
                </a:solidFill>
                <a:prstDash val="solid"/>
                <a:miter lim="800000"/>
                <a:headEnd type="none" w="sm" len="sm"/>
                <a:tailEnd type="none" w="sm" len="sm"/>
              </a:ln>
              <a:effectLst>
                <a:outerShdw blurRad="381000" dist="266700" dir="5400000" sx="97000" sy="97000" algn="ctr" rotWithShape="0">
                  <a:srgbClr val="000000">
                    <a:alpha val="12941"/>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grpSp>
            <p:nvGrpSpPr>
              <p:cNvPr id="35" name="Google Shape;263;p20">
                <a:extLst>
                  <a:ext uri="{FF2B5EF4-FFF2-40B4-BE49-F238E27FC236}">
                    <a16:creationId xmlns:a16="http://schemas.microsoft.com/office/drawing/2014/main" id="{1AA024CE-ADB4-C2F2-1771-2592D51DA592}"/>
                  </a:ext>
                </a:extLst>
              </p:cNvPr>
              <p:cNvGrpSpPr/>
              <p:nvPr/>
            </p:nvGrpSpPr>
            <p:grpSpPr>
              <a:xfrm>
                <a:off x="9363003" y="2837534"/>
                <a:ext cx="1285875" cy="868363"/>
                <a:chOff x="9363003" y="2837534"/>
                <a:chExt cx="1285875" cy="868363"/>
              </a:xfrm>
            </p:grpSpPr>
            <p:sp>
              <p:nvSpPr>
                <p:cNvPr id="36" name="Google Shape;264;p20">
                  <a:extLst>
                    <a:ext uri="{FF2B5EF4-FFF2-40B4-BE49-F238E27FC236}">
                      <a16:creationId xmlns:a16="http://schemas.microsoft.com/office/drawing/2014/main" id="{637714F3-755F-3987-7E3A-B82A7272FD49}"/>
                    </a:ext>
                  </a:extLst>
                </p:cNvPr>
                <p:cNvSpPr/>
                <p:nvPr/>
              </p:nvSpPr>
              <p:spPr>
                <a:xfrm>
                  <a:off x="9363003" y="2837534"/>
                  <a:ext cx="1285875" cy="868363"/>
                </a:xfrm>
                <a:custGeom>
                  <a:avLst/>
                  <a:gdLst/>
                  <a:ahLst/>
                  <a:cxnLst/>
                  <a:rect l="l" t="t" r="r" b="b"/>
                  <a:pathLst>
                    <a:path w="810" h="547" extrusionOk="0">
                      <a:moveTo>
                        <a:pt x="810" y="0"/>
                      </a:moveTo>
                      <a:lnTo>
                        <a:pt x="678" y="547"/>
                      </a:lnTo>
                      <a:lnTo>
                        <a:pt x="0" y="547"/>
                      </a:lnTo>
                      <a:lnTo>
                        <a:pt x="139" y="0"/>
                      </a:lnTo>
                      <a:lnTo>
                        <a:pt x="810" y="0"/>
                      </a:lnTo>
                      <a:close/>
                    </a:path>
                  </a:pathLst>
                </a:custGeom>
                <a:solidFill>
                  <a:schemeClr val="accent4"/>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Space Grotesk"/>
                    <a:ea typeface="Space Grotesk"/>
                    <a:cs typeface="Space Grotesk"/>
                    <a:sym typeface="Space Grotesk"/>
                  </a:endParaRPr>
                </a:p>
              </p:txBody>
            </p:sp>
            <p:pic>
              <p:nvPicPr>
                <p:cNvPr id="37" name="Google Shape;265;p20" descr="Bullseye">
                  <a:extLst>
                    <a:ext uri="{FF2B5EF4-FFF2-40B4-BE49-F238E27FC236}">
                      <a16:creationId xmlns:a16="http://schemas.microsoft.com/office/drawing/2014/main" id="{DC785ED4-9C3A-CE67-B2AE-B66E83C6FEA8}"/>
                    </a:ext>
                  </a:extLst>
                </p:cNvPr>
                <p:cNvPicPr preferRelativeResize="0"/>
                <p:nvPr/>
              </p:nvPicPr>
              <p:blipFill rotWithShape="1">
                <a:blip r:embed="rId5">
                  <a:alphaModFix/>
                </a:blip>
                <a:srcRect/>
                <a:stretch/>
              </p:blipFill>
              <p:spPr>
                <a:xfrm>
                  <a:off x="9735940" y="3001715"/>
                  <a:ext cx="540000" cy="540000"/>
                </a:xfrm>
                <a:prstGeom prst="rect">
                  <a:avLst/>
                </a:prstGeom>
                <a:noFill/>
                <a:ln>
                  <a:noFill/>
                </a:ln>
              </p:spPr>
            </p:pic>
          </p:grpSp>
        </p:grpSp>
      </p:grpSp>
      <p:sp>
        <p:nvSpPr>
          <p:cNvPr id="4" name="TextBox 3">
            <a:extLst>
              <a:ext uri="{FF2B5EF4-FFF2-40B4-BE49-F238E27FC236}">
                <a16:creationId xmlns:a16="http://schemas.microsoft.com/office/drawing/2014/main" id="{F87EF763-8320-6F81-4880-82C5210E88D6}"/>
              </a:ext>
            </a:extLst>
          </p:cNvPr>
          <p:cNvSpPr txBox="1"/>
          <p:nvPr/>
        </p:nvSpPr>
        <p:spPr>
          <a:xfrm>
            <a:off x="9193128" y="1116744"/>
            <a:ext cx="2227515" cy="1454244"/>
          </a:xfrm>
          <a:prstGeom prst="rect">
            <a:avLst/>
          </a:prstGeom>
          <a:noFill/>
        </p:spPr>
        <p:txBody>
          <a:bodyPr wrap="square" rtlCol="0">
            <a:spAutoFit/>
          </a:bodyPr>
          <a:lstStyle/>
          <a:p>
            <a:pPr algn="justLow"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357D1B3A-DE8C-D3B9-4A64-570C50E6CF60}"/>
              </a:ext>
            </a:extLst>
          </p:cNvPr>
          <p:cNvSpPr txBox="1"/>
          <p:nvPr/>
        </p:nvSpPr>
        <p:spPr>
          <a:xfrm>
            <a:off x="3132728" y="776125"/>
            <a:ext cx="2227515" cy="1454244"/>
          </a:xfrm>
          <a:prstGeom prst="rect">
            <a:avLst/>
          </a:prstGeom>
          <a:noFill/>
        </p:spPr>
        <p:txBody>
          <a:bodyPr wrap="square" rtlCol="0">
            <a:spAutoFit/>
          </a:bodyPr>
          <a:lstStyle/>
          <a:p>
            <a:pPr algn="justLow"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A8285BF2-729F-BA85-82AA-5CA930D02DA2}"/>
              </a:ext>
            </a:extLst>
          </p:cNvPr>
          <p:cNvSpPr txBox="1"/>
          <p:nvPr/>
        </p:nvSpPr>
        <p:spPr>
          <a:xfrm>
            <a:off x="3268745" y="4627631"/>
            <a:ext cx="2227515" cy="1454244"/>
          </a:xfrm>
          <a:prstGeom prst="rect">
            <a:avLst/>
          </a:prstGeom>
          <a:noFill/>
        </p:spPr>
        <p:txBody>
          <a:bodyPr wrap="square" rtlCol="0">
            <a:spAutoFit/>
          </a:bodyPr>
          <a:lstStyle/>
          <a:p>
            <a:pPr algn="justLow"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09297344-0797-60ED-BAEE-1D61B7201DA7}"/>
              </a:ext>
            </a:extLst>
          </p:cNvPr>
          <p:cNvSpPr txBox="1"/>
          <p:nvPr/>
        </p:nvSpPr>
        <p:spPr>
          <a:xfrm>
            <a:off x="8616988" y="4722004"/>
            <a:ext cx="2227515" cy="1454244"/>
          </a:xfrm>
          <a:prstGeom prst="rect">
            <a:avLst/>
          </a:prstGeom>
          <a:noFill/>
        </p:spPr>
        <p:txBody>
          <a:bodyPr wrap="square" rtlCol="0">
            <a:spAutoFit/>
          </a:bodyPr>
          <a:lstStyle/>
          <a:p>
            <a:pPr algn="justLow"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874767788"/>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EF5FEFF-15C3-666E-2B4D-578F1F165963}"/>
              </a:ext>
            </a:extLst>
          </p:cNvPr>
          <p:cNvSpPr>
            <a:spLocks noGrp="1"/>
          </p:cNvSpPr>
          <p:nvPr>
            <p:ph type="sldNum" sz="quarter" idx="10"/>
          </p:nvPr>
        </p:nvSpPr>
        <p:spPr/>
        <p:txBody>
          <a:bodyPr/>
          <a:lstStyle/>
          <a:p>
            <a:fld id="{A8043012-B8B5-47A7-9927-94221BE445D6}" type="slidenum">
              <a:rPr lang="en-US" smtClean="0"/>
              <a:pPr/>
              <a:t>14</a:t>
            </a:fld>
            <a:endParaRPr lang="en-US" dirty="0"/>
          </a:p>
        </p:txBody>
      </p:sp>
      <p:pic>
        <p:nvPicPr>
          <p:cNvPr id="9" name="Picture Placeholder 8">
            <a:extLst>
              <a:ext uri="{FF2B5EF4-FFF2-40B4-BE49-F238E27FC236}">
                <a16:creationId xmlns:a16="http://schemas.microsoft.com/office/drawing/2014/main" id="{5BCB22F4-2DB1-ADE6-ECC7-EAABD97154FE}"/>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1978" r="21978"/>
          <a:stretch>
            <a:fillRect/>
          </a:stretch>
        </p:blipFill>
        <p:spPr/>
      </p:pic>
      <p:grpSp>
        <p:nvGrpSpPr>
          <p:cNvPr id="2" name="Group 1">
            <a:extLst>
              <a:ext uri="{FF2B5EF4-FFF2-40B4-BE49-F238E27FC236}">
                <a16:creationId xmlns:a16="http://schemas.microsoft.com/office/drawing/2014/main" id="{708A25EC-DD72-C3B6-6A1B-EF93683EFEC0}"/>
              </a:ext>
            </a:extLst>
          </p:cNvPr>
          <p:cNvGrpSpPr/>
          <p:nvPr/>
        </p:nvGrpSpPr>
        <p:grpSpPr>
          <a:xfrm>
            <a:off x="5167334" y="3429000"/>
            <a:ext cx="720000" cy="720000"/>
            <a:chOff x="5167334" y="3429000"/>
            <a:chExt cx="720000" cy="720000"/>
          </a:xfrm>
        </p:grpSpPr>
        <p:sp>
          <p:nvSpPr>
            <p:cNvPr id="10" name="Rectangle: Rounded Corners 9">
              <a:extLst>
                <a:ext uri="{FF2B5EF4-FFF2-40B4-BE49-F238E27FC236}">
                  <a16:creationId xmlns:a16="http://schemas.microsoft.com/office/drawing/2014/main" id="{2A5510B0-CEFA-AF2F-5438-CDDC6E76B9E3}"/>
                </a:ext>
              </a:extLst>
            </p:cNvPr>
            <p:cNvSpPr/>
            <p:nvPr/>
          </p:nvSpPr>
          <p:spPr>
            <a:xfrm>
              <a:off x="5167334" y="3429000"/>
              <a:ext cx="720000" cy="720000"/>
            </a:xfrm>
            <a:prstGeom prst="roundRect">
              <a:avLst>
                <a:gd name="adj" fmla="val 5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D"/>
            </a:p>
          </p:txBody>
        </p:sp>
        <p:pic>
          <p:nvPicPr>
            <p:cNvPr id="11" name="Graphic 10">
              <a:extLst>
                <a:ext uri="{FF2B5EF4-FFF2-40B4-BE49-F238E27FC236}">
                  <a16:creationId xmlns:a16="http://schemas.microsoft.com/office/drawing/2014/main" id="{C97346B9-3841-D4AE-498F-426DC32815FD}"/>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347334" y="3609000"/>
              <a:ext cx="360000" cy="360000"/>
            </a:xfrm>
            <a:prstGeom prst="rect">
              <a:avLst/>
            </a:prstGeom>
          </p:spPr>
        </p:pic>
      </p:grpSp>
      <p:grpSp>
        <p:nvGrpSpPr>
          <p:cNvPr id="4" name="Group 3">
            <a:extLst>
              <a:ext uri="{FF2B5EF4-FFF2-40B4-BE49-F238E27FC236}">
                <a16:creationId xmlns:a16="http://schemas.microsoft.com/office/drawing/2014/main" id="{593F5CBF-61F2-93F0-D756-1C2C886000C4}"/>
              </a:ext>
            </a:extLst>
          </p:cNvPr>
          <p:cNvGrpSpPr/>
          <p:nvPr/>
        </p:nvGrpSpPr>
        <p:grpSpPr>
          <a:xfrm>
            <a:off x="5167334" y="4683231"/>
            <a:ext cx="720000" cy="720000"/>
            <a:chOff x="5167334" y="4683231"/>
            <a:chExt cx="720000" cy="720000"/>
          </a:xfrm>
        </p:grpSpPr>
        <p:sp>
          <p:nvSpPr>
            <p:cNvPr id="12" name="Rectangle: Rounded Corners 11">
              <a:extLst>
                <a:ext uri="{FF2B5EF4-FFF2-40B4-BE49-F238E27FC236}">
                  <a16:creationId xmlns:a16="http://schemas.microsoft.com/office/drawing/2014/main" id="{D3CF59EC-9658-011D-110A-2AFC78803D49}"/>
                </a:ext>
              </a:extLst>
            </p:cNvPr>
            <p:cNvSpPr/>
            <p:nvPr/>
          </p:nvSpPr>
          <p:spPr>
            <a:xfrm>
              <a:off x="5167334" y="4683231"/>
              <a:ext cx="720000" cy="720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pic>
          <p:nvPicPr>
            <p:cNvPr id="13" name="Graphic 12">
              <a:extLst>
                <a:ext uri="{FF2B5EF4-FFF2-40B4-BE49-F238E27FC236}">
                  <a16:creationId xmlns:a16="http://schemas.microsoft.com/office/drawing/2014/main" id="{4B3AAB3B-F745-F020-5254-B1F52A817ED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347334" y="4863231"/>
              <a:ext cx="360000" cy="360000"/>
            </a:xfrm>
            <a:prstGeom prst="rect">
              <a:avLst/>
            </a:prstGeom>
          </p:spPr>
        </p:pic>
      </p:grpSp>
      <p:sp>
        <p:nvSpPr>
          <p:cNvPr id="14" name="Rectangle: Rounded Corners 13">
            <a:extLst>
              <a:ext uri="{FF2B5EF4-FFF2-40B4-BE49-F238E27FC236}">
                <a16:creationId xmlns:a16="http://schemas.microsoft.com/office/drawing/2014/main" id="{0FBE1CA9-F51C-377A-A9D7-5597DEEAAE9F}"/>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15" name="TextBox 14">
            <a:extLst>
              <a:ext uri="{FF2B5EF4-FFF2-40B4-BE49-F238E27FC236}">
                <a16:creationId xmlns:a16="http://schemas.microsoft.com/office/drawing/2014/main" id="{F7F18EC9-B072-C51B-FF2C-9E474A00BB26}"/>
              </a:ext>
            </a:extLst>
          </p:cNvPr>
          <p:cNvSpPr txBox="1"/>
          <p:nvPr/>
        </p:nvSpPr>
        <p:spPr>
          <a:xfrm>
            <a:off x="6317673" y="599908"/>
            <a:ext cx="5429942" cy="2065950"/>
          </a:xfrm>
          <a:prstGeom prst="rect">
            <a:avLst/>
          </a:prstGeom>
          <a:noFill/>
        </p:spPr>
        <p:txBody>
          <a:bodyPr wrap="square" rtlCol="0">
            <a:spAutoFit/>
          </a:bodyPr>
          <a:lstStyle/>
          <a:p>
            <a:pPr algn="justLow" rtl="1">
              <a:lnSpc>
                <a:spcPct val="250000"/>
              </a:lnSpc>
            </a:pPr>
            <a:r>
              <a:rPr lang="fa-IR" dirty="0">
                <a:solidFill>
                  <a:srgbClr val="163A6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dirty="0">
                <a:solidFill>
                  <a:srgbClr val="163A65"/>
                </a:solidFill>
                <a:latin typeface="Shabnam" panose="020B0603030804020204" pitchFamily="34" charset="-78"/>
                <a:cs typeface="Shabnam" panose="020B0603030804020204" pitchFamily="34" charset="-78"/>
              </a:rPr>
              <a:t> </a:t>
            </a:r>
            <a:r>
              <a:rPr lang="fa-IR" dirty="0">
                <a:solidFill>
                  <a:srgbClr val="163A65"/>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a:t>
            </a:r>
          </a:p>
        </p:txBody>
      </p:sp>
      <p:sp>
        <p:nvSpPr>
          <p:cNvPr id="16" name="TextBox 15">
            <a:extLst>
              <a:ext uri="{FF2B5EF4-FFF2-40B4-BE49-F238E27FC236}">
                <a16:creationId xmlns:a16="http://schemas.microsoft.com/office/drawing/2014/main" id="{8ECA0136-C36E-3946-4AC2-8AA4D7E39B97}"/>
              </a:ext>
            </a:extLst>
          </p:cNvPr>
          <p:cNvSpPr txBox="1"/>
          <p:nvPr/>
        </p:nvSpPr>
        <p:spPr>
          <a:xfrm>
            <a:off x="5679098" y="3010227"/>
            <a:ext cx="4876801" cy="1138773"/>
          </a:xfrm>
          <a:prstGeom prst="rect">
            <a:avLst/>
          </a:prstGeom>
          <a:noFill/>
        </p:spPr>
        <p:txBody>
          <a:bodyPr wrap="square" rtlCol="0">
            <a:spAutoFit/>
          </a:bodyPr>
          <a:lstStyle/>
          <a:p>
            <a:pPr algn="justLow" rtl="1">
              <a:lnSpc>
                <a:spcPct val="200000"/>
              </a:lnSpc>
              <a:tabLst>
                <a:tab pos="10226675" algn="l"/>
              </a:tabLst>
            </a:pPr>
            <a:r>
              <a:rPr lang="fa-IR" sz="2000" b="1" dirty="0">
                <a:solidFill>
                  <a:srgbClr val="3D4550"/>
                </a:solidFill>
                <a:latin typeface="Shabnam" panose="020B0603030804020204" pitchFamily="34" charset="-78"/>
                <a:cs typeface="Shabnam" panose="020B0603030804020204" pitchFamily="34" charset="-78"/>
              </a:rPr>
              <a:t>تیتر عنوان را بنویسید</a:t>
            </a:r>
            <a:endParaRPr lang="en-US" sz="2000"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600" dirty="0">
              <a:solidFill>
                <a:srgbClr val="3D4550"/>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7AA907B9-34BE-96B0-55E7-F3951C984E93}"/>
              </a:ext>
            </a:extLst>
          </p:cNvPr>
          <p:cNvSpPr txBox="1"/>
          <p:nvPr/>
        </p:nvSpPr>
        <p:spPr>
          <a:xfrm>
            <a:off x="5679098" y="4324073"/>
            <a:ext cx="4564410" cy="1138773"/>
          </a:xfrm>
          <a:prstGeom prst="rect">
            <a:avLst/>
          </a:prstGeom>
          <a:noFill/>
        </p:spPr>
        <p:txBody>
          <a:bodyPr wrap="square" rtlCol="0">
            <a:spAutoFit/>
          </a:bodyPr>
          <a:lstStyle/>
          <a:p>
            <a:pPr algn="justLow" rtl="1">
              <a:lnSpc>
                <a:spcPct val="200000"/>
              </a:lnSpc>
              <a:tabLst>
                <a:tab pos="10226675" algn="l"/>
              </a:tabLst>
            </a:pPr>
            <a:r>
              <a:rPr lang="fa-IR" sz="2000" b="1" dirty="0">
                <a:solidFill>
                  <a:srgbClr val="3D4550"/>
                </a:solidFill>
                <a:latin typeface="Shabnam" panose="020B0603030804020204" pitchFamily="34" charset="-78"/>
                <a:cs typeface="Shabnam" panose="020B0603030804020204" pitchFamily="34" charset="-78"/>
              </a:rPr>
              <a:t>تیتر عنوان را بنویسید</a:t>
            </a:r>
            <a:endParaRPr lang="en-US" sz="2000"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600"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871396452"/>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right)">
                                      <p:cBhvr>
                                        <p:cTn id="27" dur="500"/>
                                        <p:tgtEl>
                                          <p:spTgt spid="16"/>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right)">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15</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8" name="Google Shape;458;p21">
            <a:extLst>
              <a:ext uri="{FF2B5EF4-FFF2-40B4-BE49-F238E27FC236}">
                <a16:creationId xmlns:a16="http://schemas.microsoft.com/office/drawing/2014/main" id="{EA6C6220-D13A-749C-6D58-94C3432F1055}"/>
              </a:ext>
            </a:extLst>
          </p:cNvPr>
          <p:cNvSpPr/>
          <p:nvPr/>
        </p:nvSpPr>
        <p:spPr>
          <a:xfrm flipH="1">
            <a:off x="5876668" y="5089068"/>
            <a:ext cx="5567158" cy="96016"/>
          </a:xfrm>
          <a:custGeom>
            <a:avLst/>
            <a:gdLst/>
            <a:ahLst/>
            <a:cxnLst/>
            <a:rect l="l" t="t" r="r" b="b"/>
            <a:pathLst>
              <a:path w="285751" h="644" extrusionOk="0">
                <a:moveTo>
                  <a:pt x="0" y="1"/>
                </a:moveTo>
                <a:lnTo>
                  <a:pt x="0" y="644"/>
                </a:lnTo>
                <a:lnTo>
                  <a:pt x="285750" y="644"/>
                </a:lnTo>
                <a:lnTo>
                  <a:pt x="285750" y="1"/>
                </a:lnTo>
                <a:close/>
              </a:path>
            </a:pathLst>
          </a:custGeom>
          <a:solidFill>
            <a:schemeClr val="accent3"/>
          </a:solidFill>
          <a:ln>
            <a:noFill/>
          </a:ln>
        </p:spPr>
        <p:txBody>
          <a:bodyPr spcFirstLastPara="1" wrap="square" lIns="121900" tIns="121900" rIns="121900" bIns="121900" anchor="ctr" anchorCtr="0">
            <a:noAutofit/>
          </a:bodyPr>
          <a:lstStyle/>
          <a:p>
            <a:endParaRPr sz="2400"/>
          </a:p>
        </p:txBody>
      </p:sp>
      <p:grpSp>
        <p:nvGrpSpPr>
          <p:cNvPr id="9" name="Group 8">
            <a:extLst>
              <a:ext uri="{FF2B5EF4-FFF2-40B4-BE49-F238E27FC236}">
                <a16:creationId xmlns:a16="http://schemas.microsoft.com/office/drawing/2014/main" id="{EAB8993F-1D4A-D89A-FF6F-34939DDEEE43}"/>
              </a:ext>
            </a:extLst>
          </p:cNvPr>
          <p:cNvGrpSpPr/>
          <p:nvPr/>
        </p:nvGrpSpPr>
        <p:grpSpPr>
          <a:xfrm>
            <a:off x="8754162" y="1159903"/>
            <a:ext cx="2272383" cy="4156072"/>
            <a:chOff x="6614501" y="1813274"/>
            <a:chExt cx="1774464" cy="3257197"/>
          </a:xfrm>
        </p:grpSpPr>
        <p:sp>
          <p:nvSpPr>
            <p:cNvPr id="10" name="Google Shape;460;p21">
              <a:extLst>
                <a:ext uri="{FF2B5EF4-FFF2-40B4-BE49-F238E27FC236}">
                  <a16:creationId xmlns:a16="http://schemas.microsoft.com/office/drawing/2014/main" id="{3DF68C40-C325-442C-0DDC-23DC9A9A41D8}"/>
                </a:ext>
              </a:extLst>
            </p:cNvPr>
            <p:cNvSpPr/>
            <p:nvPr/>
          </p:nvSpPr>
          <p:spPr>
            <a:xfrm flipH="1">
              <a:off x="6614501" y="2158180"/>
              <a:ext cx="1773952" cy="2267221"/>
            </a:xfrm>
            <a:custGeom>
              <a:avLst/>
              <a:gdLst/>
              <a:ahLst/>
              <a:cxnLst/>
              <a:rect l="l" t="t" r="r" b="b"/>
              <a:pathLst>
                <a:path w="41577" h="53138" extrusionOk="0">
                  <a:moveTo>
                    <a:pt x="2334" y="0"/>
                  </a:moveTo>
                  <a:cubicBezTo>
                    <a:pt x="1048" y="0"/>
                    <a:pt x="0" y="1036"/>
                    <a:pt x="0" y="2322"/>
                  </a:cubicBezTo>
                  <a:lnTo>
                    <a:pt x="0" y="50804"/>
                  </a:lnTo>
                  <a:cubicBezTo>
                    <a:pt x="0" y="50899"/>
                    <a:pt x="12" y="50983"/>
                    <a:pt x="12" y="51066"/>
                  </a:cubicBezTo>
                  <a:cubicBezTo>
                    <a:pt x="36" y="51280"/>
                    <a:pt x="96" y="51495"/>
                    <a:pt x="179" y="51697"/>
                  </a:cubicBezTo>
                  <a:cubicBezTo>
                    <a:pt x="524" y="52543"/>
                    <a:pt x="1358" y="53138"/>
                    <a:pt x="2334" y="53138"/>
                  </a:cubicBezTo>
                  <a:lnTo>
                    <a:pt x="39255" y="53138"/>
                  </a:lnTo>
                  <a:cubicBezTo>
                    <a:pt x="40541" y="53138"/>
                    <a:pt x="41577" y="52090"/>
                    <a:pt x="41577" y="50804"/>
                  </a:cubicBezTo>
                  <a:lnTo>
                    <a:pt x="41577" y="2322"/>
                  </a:lnTo>
                  <a:cubicBezTo>
                    <a:pt x="41577" y="1036"/>
                    <a:pt x="40541" y="0"/>
                    <a:pt x="39255" y="0"/>
                  </a:cubicBezTo>
                  <a:close/>
                </a:path>
              </a:pathLst>
            </a:custGeom>
            <a:ln/>
          </p:spPr>
          <p:style>
            <a:lnRef idx="3">
              <a:schemeClr val="lt1"/>
            </a:lnRef>
            <a:fillRef idx="1">
              <a:schemeClr val="accent3"/>
            </a:fillRef>
            <a:effectRef idx="1">
              <a:schemeClr val="accent3"/>
            </a:effectRef>
            <a:fontRef idx="minor">
              <a:schemeClr val="lt1"/>
            </a:fontRef>
          </p:style>
          <p:txBody>
            <a:bodyPr spcFirstLastPara="1" wrap="square" lIns="121900" tIns="121900" rIns="121900" bIns="121900" anchor="ctr" anchorCtr="0">
              <a:noAutofit/>
            </a:bodyPr>
            <a:lstStyle/>
            <a:p>
              <a:endParaRPr sz="2400"/>
            </a:p>
          </p:txBody>
        </p:sp>
        <p:sp>
          <p:nvSpPr>
            <p:cNvPr id="11" name="Google Shape;461;p21">
              <a:extLst>
                <a:ext uri="{FF2B5EF4-FFF2-40B4-BE49-F238E27FC236}">
                  <a16:creationId xmlns:a16="http://schemas.microsoft.com/office/drawing/2014/main" id="{0948F2F1-275C-4DFB-5A2D-1C4BAF30B16F}"/>
                </a:ext>
              </a:extLst>
            </p:cNvPr>
            <p:cNvSpPr/>
            <p:nvPr/>
          </p:nvSpPr>
          <p:spPr>
            <a:xfrm flipH="1">
              <a:off x="6614501" y="4280515"/>
              <a:ext cx="1773952" cy="144811"/>
            </a:xfrm>
            <a:custGeom>
              <a:avLst/>
              <a:gdLst/>
              <a:ahLst/>
              <a:cxnLst/>
              <a:rect l="l" t="t" r="r" b="b"/>
              <a:pathLst>
                <a:path w="41577" h="3394" extrusionOk="0">
                  <a:moveTo>
                    <a:pt x="0" y="1"/>
                  </a:moveTo>
                  <a:lnTo>
                    <a:pt x="0" y="1060"/>
                  </a:lnTo>
                  <a:cubicBezTo>
                    <a:pt x="0" y="1155"/>
                    <a:pt x="12" y="1239"/>
                    <a:pt x="12" y="1322"/>
                  </a:cubicBezTo>
                  <a:cubicBezTo>
                    <a:pt x="36" y="1536"/>
                    <a:pt x="96" y="1751"/>
                    <a:pt x="179" y="1953"/>
                  </a:cubicBezTo>
                  <a:cubicBezTo>
                    <a:pt x="524" y="2799"/>
                    <a:pt x="1358" y="3394"/>
                    <a:pt x="2334" y="3394"/>
                  </a:cubicBezTo>
                  <a:lnTo>
                    <a:pt x="39255" y="3394"/>
                  </a:lnTo>
                  <a:cubicBezTo>
                    <a:pt x="40541" y="3394"/>
                    <a:pt x="41577" y="2346"/>
                    <a:pt x="41577" y="1060"/>
                  </a:cubicBezTo>
                  <a:lnTo>
                    <a:pt x="41577" y="1"/>
                  </a:lnTo>
                  <a:cubicBezTo>
                    <a:pt x="41577" y="1286"/>
                    <a:pt x="40541" y="2322"/>
                    <a:pt x="39255" y="2322"/>
                  </a:cubicBezTo>
                  <a:lnTo>
                    <a:pt x="2334" y="2322"/>
                  </a:lnTo>
                  <a:cubicBezTo>
                    <a:pt x="1358" y="2322"/>
                    <a:pt x="524" y="1727"/>
                    <a:pt x="179" y="882"/>
                  </a:cubicBezTo>
                  <a:cubicBezTo>
                    <a:pt x="96" y="691"/>
                    <a:pt x="36" y="477"/>
                    <a:pt x="12" y="263"/>
                  </a:cubicBezTo>
                  <a:cubicBezTo>
                    <a:pt x="12" y="167"/>
                    <a:pt x="0" y="84"/>
                    <a:pt x="0" y="1"/>
                  </a:cubicBezTo>
                  <a:close/>
                </a:path>
              </a:pathLst>
            </a:custGeom>
            <a:solidFill>
              <a:srgbClr val="CCCCCC"/>
            </a:solidFill>
            <a:ln>
              <a:noFill/>
            </a:ln>
          </p:spPr>
          <p:txBody>
            <a:bodyPr spcFirstLastPara="1" wrap="square" lIns="121900" tIns="121900" rIns="121900" bIns="121900" anchor="ctr" anchorCtr="0">
              <a:noAutofit/>
            </a:bodyPr>
            <a:lstStyle/>
            <a:p>
              <a:endParaRPr sz="2400"/>
            </a:p>
          </p:txBody>
        </p:sp>
        <p:sp>
          <p:nvSpPr>
            <p:cNvPr id="12" name="Google Shape;462;p21">
              <a:extLst>
                <a:ext uri="{FF2B5EF4-FFF2-40B4-BE49-F238E27FC236}">
                  <a16:creationId xmlns:a16="http://schemas.microsoft.com/office/drawing/2014/main" id="{AF217637-7989-B189-49E6-7C9C409241AB}"/>
                </a:ext>
              </a:extLst>
            </p:cNvPr>
            <p:cNvSpPr/>
            <p:nvPr/>
          </p:nvSpPr>
          <p:spPr>
            <a:xfrm flipH="1">
              <a:off x="7165157" y="2112954"/>
              <a:ext cx="1223296" cy="630485"/>
            </a:xfrm>
            <a:custGeom>
              <a:avLst/>
              <a:gdLst/>
              <a:ahLst/>
              <a:cxnLst/>
              <a:rect l="l" t="t" r="r" b="b"/>
              <a:pathLst>
                <a:path w="28671" h="14777" extrusionOk="0">
                  <a:moveTo>
                    <a:pt x="84" y="1"/>
                  </a:moveTo>
                  <a:cubicBezTo>
                    <a:pt x="60" y="167"/>
                    <a:pt x="48" y="322"/>
                    <a:pt x="36" y="489"/>
                  </a:cubicBezTo>
                  <a:cubicBezTo>
                    <a:pt x="12" y="727"/>
                    <a:pt x="0" y="965"/>
                    <a:pt x="0" y="1203"/>
                  </a:cubicBezTo>
                  <a:lnTo>
                    <a:pt x="0" y="13693"/>
                  </a:lnTo>
                  <a:lnTo>
                    <a:pt x="0" y="13967"/>
                  </a:lnTo>
                  <a:cubicBezTo>
                    <a:pt x="0" y="13967"/>
                    <a:pt x="0" y="14550"/>
                    <a:pt x="0" y="14776"/>
                  </a:cubicBezTo>
                  <a:cubicBezTo>
                    <a:pt x="1286" y="9716"/>
                    <a:pt x="9561" y="8835"/>
                    <a:pt x="12680" y="8764"/>
                  </a:cubicBezTo>
                  <a:cubicBezTo>
                    <a:pt x="12930" y="8756"/>
                    <a:pt x="13149" y="8753"/>
                    <a:pt x="13329" y="8753"/>
                  </a:cubicBezTo>
                  <a:cubicBezTo>
                    <a:pt x="13689" y="8753"/>
                    <a:pt x="13895" y="8764"/>
                    <a:pt x="13895" y="8764"/>
                  </a:cubicBezTo>
                  <a:lnTo>
                    <a:pt x="21241" y="8764"/>
                  </a:lnTo>
                  <a:cubicBezTo>
                    <a:pt x="25265" y="8764"/>
                    <a:pt x="28623" y="5311"/>
                    <a:pt x="28671" y="977"/>
                  </a:cubicBezTo>
                  <a:cubicBezTo>
                    <a:pt x="28671" y="846"/>
                    <a:pt x="28671" y="715"/>
                    <a:pt x="28671" y="584"/>
                  </a:cubicBezTo>
                  <a:lnTo>
                    <a:pt x="28671" y="572"/>
                  </a:lnTo>
                  <a:cubicBezTo>
                    <a:pt x="28671" y="548"/>
                    <a:pt x="28671" y="513"/>
                    <a:pt x="28671" y="489"/>
                  </a:cubicBezTo>
                  <a:cubicBezTo>
                    <a:pt x="28659" y="394"/>
                    <a:pt x="28659" y="298"/>
                    <a:pt x="28647" y="215"/>
                  </a:cubicBezTo>
                  <a:cubicBezTo>
                    <a:pt x="28647" y="144"/>
                    <a:pt x="28635" y="72"/>
                    <a:pt x="28635" y="1"/>
                  </a:cubicBezTo>
                  <a:close/>
                </a:path>
              </a:pathLst>
            </a:custGeom>
            <a:solidFill>
              <a:srgbClr val="CCCCCC"/>
            </a:solidFill>
            <a:ln>
              <a:noFill/>
            </a:ln>
          </p:spPr>
          <p:txBody>
            <a:bodyPr spcFirstLastPara="1" wrap="square" lIns="121900" tIns="121900" rIns="121900" bIns="121900" anchor="ctr" anchorCtr="0">
              <a:noAutofit/>
            </a:bodyPr>
            <a:lstStyle/>
            <a:p>
              <a:endParaRPr sz="2400"/>
            </a:p>
          </p:txBody>
        </p:sp>
        <p:sp>
          <p:nvSpPr>
            <p:cNvPr id="13" name="Google Shape;463;p21">
              <a:extLst>
                <a:ext uri="{FF2B5EF4-FFF2-40B4-BE49-F238E27FC236}">
                  <a16:creationId xmlns:a16="http://schemas.microsoft.com/office/drawing/2014/main" id="{F1241A34-79D1-A31C-D609-DC45CF51236E}"/>
                </a:ext>
              </a:extLst>
            </p:cNvPr>
            <p:cNvSpPr/>
            <p:nvPr/>
          </p:nvSpPr>
          <p:spPr>
            <a:xfrm flipH="1">
              <a:off x="7165157" y="1813274"/>
              <a:ext cx="1223808" cy="895104"/>
            </a:xfrm>
            <a:custGeom>
              <a:avLst/>
              <a:gdLst/>
              <a:ahLst/>
              <a:cxnLst/>
              <a:rect l="l" t="t" r="r" b="b"/>
              <a:pathLst>
                <a:path w="28683" h="20979" extrusionOk="0">
                  <a:moveTo>
                    <a:pt x="7644" y="0"/>
                  </a:moveTo>
                  <a:cubicBezTo>
                    <a:pt x="3656" y="0"/>
                    <a:pt x="381" y="3060"/>
                    <a:pt x="48" y="6965"/>
                  </a:cubicBezTo>
                  <a:cubicBezTo>
                    <a:pt x="24" y="7179"/>
                    <a:pt x="12" y="7406"/>
                    <a:pt x="12" y="7632"/>
                  </a:cubicBezTo>
                  <a:lnTo>
                    <a:pt x="12" y="20717"/>
                  </a:lnTo>
                  <a:cubicBezTo>
                    <a:pt x="12" y="20800"/>
                    <a:pt x="0" y="20895"/>
                    <a:pt x="12" y="20979"/>
                  </a:cubicBezTo>
                  <a:cubicBezTo>
                    <a:pt x="417" y="15431"/>
                    <a:pt x="9371" y="14716"/>
                    <a:pt x="12692" y="14633"/>
                  </a:cubicBezTo>
                  <a:cubicBezTo>
                    <a:pt x="12942" y="14629"/>
                    <a:pt x="13161" y="14627"/>
                    <a:pt x="13341" y="14627"/>
                  </a:cubicBezTo>
                  <a:cubicBezTo>
                    <a:pt x="13701" y="14627"/>
                    <a:pt x="13907" y="14633"/>
                    <a:pt x="13907" y="14633"/>
                  </a:cubicBezTo>
                  <a:lnTo>
                    <a:pt x="21253" y="14633"/>
                  </a:lnTo>
                  <a:cubicBezTo>
                    <a:pt x="25218" y="14633"/>
                    <a:pt x="28528" y="11537"/>
                    <a:pt x="28683" y="7608"/>
                  </a:cubicBezTo>
                  <a:lnTo>
                    <a:pt x="28683" y="7596"/>
                  </a:lnTo>
                  <a:cubicBezTo>
                    <a:pt x="28683" y="7537"/>
                    <a:pt x="28683" y="7477"/>
                    <a:pt x="28683" y="7418"/>
                  </a:cubicBezTo>
                  <a:cubicBezTo>
                    <a:pt x="28683" y="7287"/>
                    <a:pt x="28683" y="7156"/>
                    <a:pt x="28683" y="7025"/>
                  </a:cubicBezTo>
                  <a:cubicBezTo>
                    <a:pt x="28683" y="7013"/>
                    <a:pt x="28683" y="6989"/>
                    <a:pt x="28683" y="6965"/>
                  </a:cubicBezTo>
                  <a:cubicBezTo>
                    <a:pt x="28492" y="3084"/>
                    <a:pt x="25289" y="0"/>
                    <a:pt x="21372" y="0"/>
                  </a:cubicBezTo>
                  <a:close/>
                </a:path>
              </a:pathLst>
            </a:custGeom>
            <a:ln>
              <a:noFill/>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304800" anchor="ctr" anchorCtr="0">
              <a:noAutofit/>
            </a:bodyPr>
            <a:lstStyle/>
            <a:p>
              <a:pPr algn="ctr" rtl="1"/>
              <a:r>
                <a:rPr lang="fa-IR" sz="2667" b="1" dirty="0">
                  <a:solidFill>
                    <a:schemeClr val="bg1"/>
                  </a:solidFill>
                  <a:latin typeface="Shabnam" panose="020B0603030804020204" pitchFamily="34" charset="-78"/>
                  <a:ea typeface="Roboto"/>
                  <a:cs typeface="Shabnam" panose="020B0603030804020204" pitchFamily="34" charset="-78"/>
                  <a:sym typeface="Roboto"/>
                </a:rPr>
                <a:t>1</a:t>
              </a:r>
            </a:p>
          </p:txBody>
        </p:sp>
        <p:sp>
          <p:nvSpPr>
            <p:cNvPr id="14" name="Google Shape;464;p21">
              <a:extLst>
                <a:ext uri="{FF2B5EF4-FFF2-40B4-BE49-F238E27FC236}">
                  <a16:creationId xmlns:a16="http://schemas.microsoft.com/office/drawing/2014/main" id="{B1AF7574-C9CE-8024-D8D3-0495696FAA58}"/>
                </a:ext>
              </a:extLst>
            </p:cNvPr>
            <p:cNvSpPr/>
            <p:nvPr/>
          </p:nvSpPr>
          <p:spPr>
            <a:xfrm flipH="1">
              <a:off x="6711016" y="4425278"/>
              <a:ext cx="1580416" cy="127573"/>
            </a:xfrm>
            <a:custGeom>
              <a:avLst/>
              <a:gdLst/>
              <a:ahLst/>
              <a:cxnLst/>
              <a:rect l="l" t="t" r="r" b="b"/>
              <a:pathLst>
                <a:path w="37041" h="2990" extrusionOk="0">
                  <a:moveTo>
                    <a:pt x="0" y="1"/>
                  </a:moveTo>
                  <a:cubicBezTo>
                    <a:pt x="0" y="1656"/>
                    <a:pt x="1334" y="2989"/>
                    <a:pt x="2989" y="2989"/>
                  </a:cubicBezTo>
                  <a:lnTo>
                    <a:pt x="34040" y="2989"/>
                  </a:lnTo>
                  <a:cubicBezTo>
                    <a:pt x="35695" y="2989"/>
                    <a:pt x="37041" y="1656"/>
                    <a:pt x="37041" y="1"/>
                  </a:cubicBezTo>
                  <a:close/>
                </a:path>
              </a:pathLst>
            </a:custGeom>
            <a:ln>
              <a:noFill/>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p>
          </p:txBody>
        </p:sp>
        <p:sp>
          <p:nvSpPr>
            <p:cNvPr id="15" name="Google Shape;465;p21">
              <a:extLst>
                <a:ext uri="{FF2B5EF4-FFF2-40B4-BE49-F238E27FC236}">
                  <a16:creationId xmlns:a16="http://schemas.microsoft.com/office/drawing/2014/main" id="{7CA9C11F-A43E-227E-F9BC-853B7AC05E04}"/>
                </a:ext>
              </a:extLst>
            </p:cNvPr>
            <p:cNvSpPr/>
            <p:nvPr/>
          </p:nvSpPr>
          <p:spPr>
            <a:xfrm flipH="1">
              <a:off x="7341947" y="4750898"/>
              <a:ext cx="319061" cy="319573"/>
            </a:xfrm>
            <a:custGeom>
              <a:avLst/>
              <a:gdLst/>
              <a:ahLst/>
              <a:cxnLst/>
              <a:rect l="l" t="t" r="r" b="b"/>
              <a:pathLst>
                <a:path w="7478" h="7490" extrusionOk="0">
                  <a:moveTo>
                    <a:pt x="3739" y="1"/>
                  </a:moveTo>
                  <a:cubicBezTo>
                    <a:pt x="1667" y="1"/>
                    <a:pt x="0" y="1680"/>
                    <a:pt x="0" y="3751"/>
                  </a:cubicBezTo>
                  <a:cubicBezTo>
                    <a:pt x="0" y="5811"/>
                    <a:pt x="1667" y="7490"/>
                    <a:pt x="3739" y="7490"/>
                  </a:cubicBezTo>
                  <a:cubicBezTo>
                    <a:pt x="5810" y="7490"/>
                    <a:pt x="7477" y="5811"/>
                    <a:pt x="7477" y="3751"/>
                  </a:cubicBezTo>
                  <a:cubicBezTo>
                    <a:pt x="7477" y="1680"/>
                    <a:pt x="5810" y="1"/>
                    <a:pt x="3739" y="1"/>
                  </a:cubicBezTo>
                  <a:close/>
                </a:path>
              </a:pathLst>
            </a:custGeom>
            <a:solidFill>
              <a:schemeClr val="lt2"/>
            </a:solidFill>
            <a:ln>
              <a:noFill/>
            </a:ln>
          </p:spPr>
          <p:txBody>
            <a:bodyPr spcFirstLastPara="1" wrap="square" lIns="121900" tIns="121900" rIns="121900" bIns="121900" anchor="ctr" anchorCtr="0">
              <a:noAutofit/>
            </a:bodyPr>
            <a:lstStyle/>
            <a:p>
              <a:endParaRPr sz="2400"/>
            </a:p>
          </p:txBody>
        </p:sp>
        <p:sp>
          <p:nvSpPr>
            <p:cNvPr id="16" name="Google Shape;466;p21">
              <a:extLst>
                <a:ext uri="{FF2B5EF4-FFF2-40B4-BE49-F238E27FC236}">
                  <a16:creationId xmlns:a16="http://schemas.microsoft.com/office/drawing/2014/main" id="{F4086481-A935-862C-0C04-03B932740A38}"/>
                </a:ext>
              </a:extLst>
            </p:cNvPr>
            <p:cNvSpPr/>
            <p:nvPr/>
          </p:nvSpPr>
          <p:spPr>
            <a:xfrm flipH="1">
              <a:off x="7397330" y="4806278"/>
              <a:ext cx="208341" cy="208811"/>
            </a:xfrm>
            <a:custGeom>
              <a:avLst/>
              <a:gdLst/>
              <a:ahLst/>
              <a:cxnLst/>
              <a:rect l="l" t="t" r="r" b="b"/>
              <a:pathLst>
                <a:path w="4883" h="4894" extrusionOk="0">
                  <a:moveTo>
                    <a:pt x="2442" y="1"/>
                  </a:moveTo>
                  <a:cubicBezTo>
                    <a:pt x="1096" y="1"/>
                    <a:pt x="1" y="1096"/>
                    <a:pt x="1" y="2453"/>
                  </a:cubicBezTo>
                  <a:cubicBezTo>
                    <a:pt x="1" y="3799"/>
                    <a:pt x="1096" y="4894"/>
                    <a:pt x="2442" y="4894"/>
                  </a:cubicBezTo>
                  <a:cubicBezTo>
                    <a:pt x="3787" y="4894"/>
                    <a:pt x="4882" y="3799"/>
                    <a:pt x="4882" y="2453"/>
                  </a:cubicBezTo>
                  <a:cubicBezTo>
                    <a:pt x="4882" y="1096"/>
                    <a:pt x="3787" y="1"/>
                    <a:pt x="2442" y="1"/>
                  </a:cubicBez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121900" tIns="121900" rIns="121900" bIns="121900" anchor="ctr" anchorCtr="0">
              <a:noAutofit/>
            </a:bodyPr>
            <a:lstStyle/>
            <a:p>
              <a:endParaRPr sz="2400"/>
            </a:p>
          </p:txBody>
        </p:sp>
        <p:sp>
          <p:nvSpPr>
            <p:cNvPr id="17" name="Google Shape;467;p21">
              <a:extLst>
                <a:ext uri="{FF2B5EF4-FFF2-40B4-BE49-F238E27FC236}">
                  <a16:creationId xmlns:a16="http://schemas.microsoft.com/office/drawing/2014/main" id="{3279416D-98CB-FAA1-5920-CB6886F69929}"/>
                </a:ext>
              </a:extLst>
            </p:cNvPr>
            <p:cNvSpPr/>
            <p:nvPr/>
          </p:nvSpPr>
          <p:spPr>
            <a:xfrm flipH="1">
              <a:off x="7352101" y="4552804"/>
              <a:ext cx="298240" cy="286549"/>
            </a:xfrm>
            <a:custGeom>
              <a:avLst/>
              <a:gdLst/>
              <a:ahLst/>
              <a:cxnLst/>
              <a:rect l="l" t="t" r="r" b="b"/>
              <a:pathLst>
                <a:path w="6990" h="6716" extrusionOk="0">
                  <a:moveTo>
                    <a:pt x="0" y="0"/>
                  </a:moveTo>
                  <a:lnTo>
                    <a:pt x="3489" y="6715"/>
                  </a:lnTo>
                  <a:lnTo>
                    <a:pt x="6989" y="0"/>
                  </a:lnTo>
                  <a:close/>
                </a:path>
              </a:pathLst>
            </a:custGeom>
            <a:ln>
              <a:noFill/>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p>
          </p:txBody>
        </p:sp>
      </p:grpSp>
      <p:grpSp>
        <p:nvGrpSpPr>
          <p:cNvPr id="18" name="Group 17">
            <a:extLst>
              <a:ext uri="{FF2B5EF4-FFF2-40B4-BE49-F238E27FC236}">
                <a16:creationId xmlns:a16="http://schemas.microsoft.com/office/drawing/2014/main" id="{3069F9A6-61EE-3E70-FEEA-2C6F40133EEF}"/>
              </a:ext>
            </a:extLst>
          </p:cNvPr>
          <p:cNvGrpSpPr/>
          <p:nvPr/>
        </p:nvGrpSpPr>
        <p:grpSpPr>
          <a:xfrm>
            <a:off x="6244390" y="1159903"/>
            <a:ext cx="2271783" cy="4156072"/>
            <a:chOff x="4654664" y="1813274"/>
            <a:chExt cx="1773995" cy="3257197"/>
          </a:xfrm>
        </p:grpSpPr>
        <p:sp>
          <p:nvSpPr>
            <p:cNvPr id="19" name="Google Shape;471;p21">
              <a:extLst>
                <a:ext uri="{FF2B5EF4-FFF2-40B4-BE49-F238E27FC236}">
                  <a16:creationId xmlns:a16="http://schemas.microsoft.com/office/drawing/2014/main" id="{377B853B-9BB4-95FA-211B-145EA9D909A3}"/>
                </a:ext>
              </a:extLst>
            </p:cNvPr>
            <p:cNvSpPr/>
            <p:nvPr/>
          </p:nvSpPr>
          <p:spPr>
            <a:xfrm flipH="1">
              <a:off x="5381640" y="4750898"/>
              <a:ext cx="319573" cy="319573"/>
            </a:xfrm>
            <a:custGeom>
              <a:avLst/>
              <a:gdLst/>
              <a:ahLst/>
              <a:cxnLst/>
              <a:rect l="l" t="t" r="r" b="b"/>
              <a:pathLst>
                <a:path w="7490" h="7490" extrusionOk="0">
                  <a:moveTo>
                    <a:pt x="3739" y="1"/>
                  </a:moveTo>
                  <a:cubicBezTo>
                    <a:pt x="1679" y="1"/>
                    <a:pt x="0" y="1680"/>
                    <a:pt x="0" y="3751"/>
                  </a:cubicBezTo>
                  <a:cubicBezTo>
                    <a:pt x="0" y="5811"/>
                    <a:pt x="1679" y="7490"/>
                    <a:pt x="3739" y="7490"/>
                  </a:cubicBezTo>
                  <a:cubicBezTo>
                    <a:pt x="5811" y="7490"/>
                    <a:pt x="7489" y="5811"/>
                    <a:pt x="7489" y="3751"/>
                  </a:cubicBezTo>
                  <a:cubicBezTo>
                    <a:pt x="7489" y="1680"/>
                    <a:pt x="5811" y="1"/>
                    <a:pt x="3739" y="1"/>
                  </a:cubicBezTo>
                  <a:close/>
                </a:path>
              </a:pathLst>
            </a:custGeom>
            <a:solidFill>
              <a:schemeClr val="lt2"/>
            </a:solidFill>
            <a:ln>
              <a:noFill/>
            </a:ln>
          </p:spPr>
          <p:txBody>
            <a:bodyPr spcFirstLastPara="1" wrap="square" lIns="121900" tIns="121900" rIns="121900" bIns="121900" anchor="ctr" anchorCtr="0">
              <a:noAutofit/>
            </a:bodyPr>
            <a:lstStyle/>
            <a:p>
              <a:endParaRPr sz="2400"/>
            </a:p>
          </p:txBody>
        </p:sp>
        <p:sp>
          <p:nvSpPr>
            <p:cNvPr id="20" name="Google Shape;472;p21">
              <a:extLst>
                <a:ext uri="{FF2B5EF4-FFF2-40B4-BE49-F238E27FC236}">
                  <a16:creationId xmlns:a16="http://schemas.microsoft.com/office/drawing/2014/main" id="{0F688636-3644-0327-2F5F-B6F679D3BE4B}"/>
                </a:ext>
              </a:extLst>
            </p:cNvPr>
            <p:cNvSpPr/>
            <p:nvPr/>
          </p:nvSpPr>
          <p:spPr>
            <a:xfrm flipH="1">
              <a:off x="5437024" y="4806278"/>
              <a:ext cx="208811" cy="208811"/>
            </a:xfrm>
            <a:custGeom>
              <a:avLst/>
              <a:gdLst/>
              <a:ahLst/>
              <a:cxnLst/>
              <a:rect l="l" t="t" r="r" b="b"/>
              <a:pathLst>
                <a:path w="4894" h="4894" extrusionOk="0">
                  <a:moveTo>
                    <a:pt x="2441" y="1"/>
                  </a:moveTo>
                  <a:cubicBezTo>
                    <a:pt x="1096" y="1"/>
                    <a:pt x="0" y="1096"/>
                    <a:pt x="0" y="2453"/>
                  </a:cubicBezTo>
                  <a:cubicBezTo>
                    <a:pt x="0" y="3799"/>
                    <a:pt x="1096" y="4894"/>
                    <a:pt x="2441" y="4894"/>
                  </a:cubicBezTo>
                  <a:cubicBezTo>
                    <a:pt x="3798" y="4894"/>
                    <a:pt x="4894" y="3799"/>
                    <a:pt x="4894" y="2453"/>
                  </a:cubicBezTo>
                  <a:cubicBezTo>
                    <a:pt x="4894" y="1096"/>
                    <a:pt x="3798" y="1"/>
                    <a:pt x="2441" y="1"/>
                  </a:cubicBez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121900" tIns="121900" rIns="121900" bIns="121900" anchor="ctr" anchorCtr="0">
              <a:noAutofit/>
            </a:bodyPr>
            <a:lstStyle/>
            <a:p>
              <a:endParaRPr sz="2400" dirty="0"/>
            </a:p>
          </p:txBody>
        </p:sp>
        <p:sp>
          <p:nvSpPr>
            <p:cNvPr id="21" name="Google Shape;473;p21">
              <a:extLst>
                <a:ext uri="{FF2B5EF4-FFF2-40B4-BE49-F238E27FC236}">
                  <a16:creationId xmlns:a16="http://schemas.microsoft.com/office/drawing/2014/main" id="{AA53031B-C415-578F-D396-F768D7A893B8}"/>
                </a:ext>
              </a:extLst>
            </p:cNvPr>
            <p:cNvSpPr/>
            <p:nvPr/>
          </p:nvSpPr>
          <p:spPr>
            <a:xfrm flipH="1">
              <a:off x="4654664" y="2158180"/>
              <a:ext cx="1773995" cy="2267221"/>
            </a:xfrm>
            <a:custGeom>
              <a:avLst/>
              <a:gdLst/>
              <a:ahLst/>
              <a:cxnLst/>
              <a:rect l="l" t="t" r="r" b="b"/>
              <a:pathLst>
                <a:path w="41578" h="53138" extrusionOk="0">
                  <a:moveTo>
                    <a:pt x="2334" y="0"/>
                  </a:moveTo>
                  <a:cubicBezTo>
                    <a:pt x="1048" y="0"/>
                    <a:pt x="1" y="1036"/>
                    <a:pt x="1" y="2322"/>
                  </a:cubicBezTo>
                  <a:lnTo>
                    <a:pt x="1" y="50804"/>
                  </a:lnTo>
                  <a:cubicBezTo>
                    <a:pt x="1" y="50899"/>
                    <a:pt x="13" y="50983"/>
                    <a:pt x="24" y="51066"/>
                  </a:cubicBezTo>
                  <a:cubicBezTo>
                    <a:pt x="48" y="51280"/>
                    <a:pt x="96" y="51495"/>
                    <a:pt x="179" y="51697"/>
                  </a:cubicBezTo>
                  <a:cubicBezTo>
                    <a:pt x="524" y="52543"/>
                    <a:pt x="1358" y="53138"/>
                    <a:pt x="2334" y="53138"/>
                  </a:cubicBezTo>
                  <a:lnTo>
                    <a:pt x="39256" y="53138"/>
                  </a:lnTo>
                  <a:cubicBezTo>
                    <a:pt x="40541" y="53138"/>
                    <a:pt x="41577" y="52090"/>
                    <a:pt x="41577" y="50804"/>
                  </a:cubicBezTo>
                  <a:lnTo>
                    <a:pt x="41577" y="2322"/>
                  </a:lnTo>
                  <a:cubicBezTo>
                    <a:pt x="41577" y="1036"/>
                    <a:pt x="40541" y="0"/>
                    <a:pt x="39256" y="0"/>
                  </a:cubicBezTo>
                  <a:close/>
                </a:path>
              </a:pathLst>
            </a:custGeom>
            <a:ln/>
          </p:spPr>
          <p:style>
            <a:lnRef idx="3">
              <a:schemeClr val="lt1"/>
            </a:lnRef>
            <a:fillRef idx="1">
              <a:schemeClr val="accent3"/>
            </a:fillRef>
            <a:effectRef idx="1">
              <a:schemeClr val="accent3"/>
            </a:effectRef>
            <a:fontRef idx="minor">
              <a:schemeClr val="lt1"/>
            </a:fontRef>
          </p:style>
          <p:txBody>
            <a:bodyPr spcFirstLastPara="1" wrap="square" lIns="121900" tIns="121900" rIns="121900" bIns="121900" anchor="ctr" anchorCtr="0">
              <a:noAutofit/>
            </a:bodyPr>
            <a:lstStyle/>
            <a:p>
              <a:endParaRPr sz="2400"/>
            </a:p>
          </p:txBody>
        </p:sp>
        <p:sp>
          <p:nvSpPr>
            <p:cNvPr id="43" name="Google Shape;474;p21">
              <a:extLst>
                <a:ext uri="{FF2B5EF4-FFF2-40B4-BE49-F238E27FC236}">
                  <a16:creationId xmlns:a16="http://schemas.microsoft.com/office/drawing/2014/main" id="{5A9D978C-F2A3-C62F-5040-FDD5FA0D3B54}"/>
                </a:ext>
              </a:extLst>
            </p:cNvPr>
            <p:cNvSpPr/>
            <p:nvPr/>
          </p:nvSpPr>
          <p:spPr>
            <a:xfrm flipH="1">
              <a:off x="4654664" y="4280515"/>
              <a:ext cx="1773995" cy="144811"/>
            </a:xfrm>
            <a:custGeom>
              <a:avLst/>
              <a:gdLst/>
              <a:ahLst/>
              <a:cxnLst/>
              <a:rect l="l" t="t" r="r" b="b"/>
              <a:pathLst>
                <a:path w="41578" h="3394" extrusionOk="0">
                  <a:moveTo>
                    <a:pt x="1" y="1"/>
                  </a:moveTo>
                  <a:lnTo>
                    <a:pt x="1" y="1060"/>
                  </a:lnTo>
                  <a:cubicBezTo>
                    <a:pt x="1" y="1155"/>
                    <a:pt x="13" y="1239"/>
                    <a:pt x="24" y="1322"/>
                  </a:cubicBezTo>
                  <a:cubicBezTo>
                    <a:pt x="48" y="1536"/>
                    <a:pt x="96" y="1751"/>
                    <a:pt x="179" y="1953"/>
                  </a:cubicBezTo>
                  <a:cubicBezTo>
                    <a:pt x="524" y="2799"/>
                    <a:pt x="1358" y="3394"/>
                    <a:pt x="2334" y="3394"/>
                  </a:cubicBezTo>
                  <a:lnTo>
                    <a:pt x="39256" y="3394"/>
                  </a:lnTo>
                  <a:cubicBezTo>
                    <a:pt x="40541" y="3394"/>
                    <a:pt x="41577" y="2346"/>
                    <a:pt x="41577" y="1060"/>
                  </a:cubicBezTo>
                  <a:lnTo>
                    <a:pt x="41577" y="1"/>
                  </a:lnTo>
                  <a:cubicBezTo>
                    <a:pt x="41577" y="1286"/>
                    <a:pt x="40541" y="2322"/>
                    <a:pt x="39256" y="2322"/>
                  </a:cubicBezTo>
                  <a:lnTo>
                    <a:pt x="2334" y="2322"/>
                  </a:lnTo>
                  <a:cubicBezTo>
                    <a:pt x="1358" y="2322"/>
                    <a:pt x="524" y="1727"/>
                    <a:pt x="179" y="882"/>
                  </a:cubicBezTo>
                  <a:cubicBezTo>
                    <a:pt x="96" y="691"/>
                    <a:pt x="48" y="477"/>
                    <a:pt x="24" y="263"/>
                  </a:cubicBezTo>
                  <a:cubicBezTo>
                    <a:pt x="13" y="167"/>
                    <a:pt x="1" y="84"/>
                    <a:pt x="1" y="1"/>
                  </a:cubicBezTo>
                  <a:close/>
                </a:path>
              </a:pathLst>
            </a:custGeom>
            <a:solidFill>
              <a:srgbClr val="CCCCCC"/>
            </a:solidFill>
            <a:ln>
              <a:noFill/>
            </a:ln>
          </p:spPr>
          <p:txBody>
            <a:bodyPr spcFirstLastPara="1" wrap="square" lIns="121900" tIns="121900" rIns="121900" bIns="121900" anchor="ctr" anchorCtr="0">
              <a:noAutofit/>
            </a:bodyPr>
            <a:lstStyle/>
            <a:p>
              <a:endParaRPr sz="2400"/>
            </a:p>
          </p:txBody>
        </p:sp>
        <p:sp>
          <p:nvSpPr>
            <p:cNvPr id="44" name="Google Shape;475;p21">
              <a:extLst>
                <a:ext uri="{FF2B5EF4-FFF2-40B4-BE49-F238E27FC236}">
                  <a16:creationId xmlns:a16="http://schemas.microsoft.com/office/drawing/2014/main" id="{BB266FC6-FFFE-16AB-498A-22F3B314737C}"/>
                </a:ext>
              </a:extLst>
            </p:cNvPr>
            <p:cNvSpPr/>
            <p:nvPr/>
          </p:nvSpPr>
          <p:spPr>
            <a:xfrm flipH="1">
              <a:off x="5204851" y="2112954"/>
              <a:ext cx="1223808" cy="630485"/>
            </a:xfrm>
            <a:custGeom>
              <a:avLst/>
              <a:gdLst/>
              <a:ahLst/>
              <a:cxnLst/>
              <a:rect l="l" t="t" r="r" b="b"/>
              <a:pathLst>
                <a:path w="28683" h="14777" extrusionOk="0">
                  <a:moveTo>
                    <a:pt x="84" y="1"/>
                  </a:moveTo>
                  <a:cubicBezTo>
                    <a:pt x="60" y="167"/>
                    <a:pt x="48" y="322"/>
                    <a:pt x="36" y="489"/>
                  </a:cubicBezTo>
                  <a:cubicBezTo>
                    <a:pt x="13" y="727"/>
                    <a:pt x="1" y="965"/>
                    <a:pt x="1" y="1203"/>
                  </a:cubicBezTo>
                  <a:lnTo>
                    <a:pt x="1" y="13693"/>
                  </a:lnTo>
                  <a:lnTo>
                    <a:pt x="1" y="13967"/>
                  </a:lnTo>
                  <a:cubicBezTo>
                    <a:pt x="1" y="13967"/>
                    <a:pt x="1" y="14550"/>
                    <a:pt x="1" y="14776"/>
                  </a:cubicBezTo>
                  <a:cubicBezTo>
                    <a:pt x="1298" y="9716"/>
                    <a:pt x="9561" y="8835"/>
                    <a:pt x="12681" y="8764"/>
                  </a:cubicBezTo>
                  <a:cubicBezTo>
                    <a:pt x="12935" y="8756"/>
                    <a:pt x="13156" y="8753"/>
                    <a:pt x="13337" y="8753"/>
                  </a:cubicBezTo>
                  <a:cubicBezTo>
                    <a:pt x="13701" y="8753"/>
                    <a:pt x="13907" y="8764"/>
                    <a:pt x="13907" y="8764"/>
                  </a:cubicBezTo>
                  <a:lnTo>
                    <a:pt x="21253" y="8764"/>
                  </a:lnTo>
                  <a:cubicBezTo>
                    <a:pt x="25278" y="8764"/>
                    <a:pt x="28623" y="5311"/>
                    <a:pt x="28671" y="977"/>
                  </a:cubicBezTo>
                  <a:cubicBezTo>
                    <a:pt x="28683" y="846"/>
                    <a:pt x="28683" y="715"/>
                    <a:pt x="28671" y="584"/>
                  </a:cubicBezTo>
                  <a:lnTo>
                    <a:pt x="28671" y="572"/>
                  </a:lnTo>
                  <a:cubicBezTo>
                    <a:pt x="28671" y="548"/>
                    <a:pt x="28671" y="513"/>
                    <a:pt x="28671" y="489"/>
                  </a:cubicBezTo>
                  <a:cubicBezTo>
                    <a:pt x="28671" y="394"/>
                    <a:pt x="28659" y="298"/>
                    <a:pt x="28647" y="215"/>
                  </a:cubicBezTo>
                  <a:cubicBezTo>
                    <a:pt x="28647" y="144"/>
                    <a:pt x="28635" y="72"/>
                    <a:pt x="28635" y="1"/>
                  </a:cubicBezTo>
                  <a:close/>
                </a:path>
              </a:pathLst>
            </a:custGeom>
            <a:solidFill>
              <a:srgbClr val="CCCCCC"/>
            </a:solidFill>
            <a:ln>
              <a:noFill/>
            </a:ln>
          </p:spPr>
          <p:txBody>
            <a:bodyPr spcFirstLastPara="1" wrap="square" lIns="121900" tIns="121900" rIns="121900" bIns="121900" anchor="ctr" anchorCtr="0">
              <a:noAutofit/>
            </a:bodyPr>
            <a:lstStyle/>
            <a:p>
              <a:endParaRPr sz="2400"/>
            </a:p>
          </p:txBody>
        </p:sp>
        <p:sp>
          <p:nvSpPr>
            <p:cNvPr id="45" name="Google Shape;476;p21">
              <a:extLst>
                <a:ext uri="{FF2B5EF4-FFF2-40B4-BE49-F238E27FC236}">
                  <a16:creationId xmlns:a16="http://schemas.microsoft.com/office/drawing/2014/main" id="{9C8B1270-4602-EB20-211A-EEA9B5AAB66D}"/>
                </a:ext>
              </a:extLst>
            </p:cNvPr>
            <p:cNvSpPr/>
            <p:nvPr/>
          </p:nvSpPr>
          <p:spPr>
            <a:xfrm flipH="1">
              <a:off x="5204851" y="1813274"/>
              <a:ext cx="1223808" cy="895104"/>
            </a:xfrm>
            <a:custGeom>
              <a:avLst/>
              <a:gdLst/>
              <a:ahLst/>
              <a:cxnLst/>
              <a:rect l="l" t="t" r="r" b="b"/>
              <a:pathLst>
                <a:path w="28683" h="20979" extrusionOk="0">
                  <a:moveTo>
                    <a:pt x="7633" y="0"/>
                  </a:moveTo>
                  <a:cubicBezTo>
                    <a:pt x="3644" y="0"/>
                    <a:pt x="370" y="3060"/>
                    <a:pt x="36" y="6965"/>
                  </a:cubicBezTo>
                  <a:cubicBezTo>
                    <a:pt x="13" y="7179"/>
                    <a:pt x="1" y="7406"/>
                    <a:pt x="1" y="7632"/>
                  </a:cubicBezTo>
                  <a:lnTo>
                    <a:pt x="1" y="20717"/>
                  </a:lnTo>
                  <a:cubicBezTo>
                    <a:pt x="1" y="20800"/>
                    <a:pt x="1" y="20895"/>
                    <a:pt x="1" y="20979"/>
                  </a:cubicBezTo>
                  <a:cubicBezTo>
                    <a:pt x="405" y="15431"/>
                    <a:pt x="9359" y="14716"/>
                    <a:pt x="12681" y="14633"/>
                  </a:cubicBezTo>
                  <a:cubicBezTo>
                    <a:pt x="12935" y="14629"/>
                    <a:pt x="13156" y="14627"/>
                    <a:pt x="13337" y="14627"/>
                  </a:cubicBezTo>
                  <a:cubicBezTo>
                    <a:pt x="13701" y="14627"/>
                    <a:pt x="13907" y="14633"/>
                    <a:pt x="13907" y="14633"/>
                  </a:cubicBezTo>
                  <a:lnTo>
                    <a:pt x="21253" y="14633"/>
                  </a:lnTo>
                  <a:cubicBezTo>
                    <a:pt x="25206" y="14633"/>
                    <a:pt x="28516" y="11537"/>
                    <a:pt x="28671" y="7608"/>
                  </a:cubicBezTo>
                  <a:lnTo>
                    <a:pt x="28671" y="7596"/>
                  </a:lnTo>
                  <a:cubicBezTo>
                    <a:pt x="28671" y="7537"/>
                    <a:pt x="28671" y="7477"/>
                    <a:pt x="28671" y="7418"/>
                  </a:cubicBezTo>
                  <a:cubicBezTo>
                    <a:pt x="28683" y="7287"/>
                    <a:pt x="28671" y="7156"/>
                    <a:pt x="28671" y="7025"/>
                  </a:cubicBezTo>
                  <a:cubicBezTo>
                    <a:pt x="28671" y="7013"/>
                    <a:pt x="28671" y="6989"/>
                    <a:pt x="28671" y="6965"/>
                  </a:cubicBezTo>
                  <a:cubicBezTo>
                    <a:pt x="28492" y="3084"/>
                    <a:pt x="25289" y="0"/>
                    <a:pt x="21360" y="0"/>
                  </a:cubicBezTo>
                  <a:close/>
                </a:path>
              </a:pathLst>
            </a:custGeom>
            <a:ln>
              <a:noFill/>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304800" anchor="ctr" anchorCtr="0">
              <a:noAutofit/>
            </a:bodyPr>
            <a:lstStyle/>
            <a:p>
              <a:pPr algn="ctr" rtl="1"/>
              <a:r>
                <a:rPr lang="fa-IR" sz="2667" b="1" dirty="0">
                  <a:solidFill>
                    <a:schemeClr val="bg1"/>
                  </a:solidFill>
                  <a:latin typeface="Shabnam" panose="020B0603030804020204" pitchFamily="34" charset="-78"/>
                  <a:ea typeface="Roboto"/>
                  <a:cs typeface="Shabnam" panose="020B0603030804020204" pitchFamily="34" charset="-78"/>
                  <a:sym typeface="Roboto"/>
                </a:rPr>
                <a:t>2</a:t>
              </a:r>
            </a:p>
          </p:txBody>
        </p:sp>
        <p:sp>
          <p:nvSpPr>
            <p:cNvPr id="46" name="Google Shape;477;p21">
              <a:extLst>
                <a:ext uri="{FF2B5EF4-FFF2-40B4-BE49-F238E27FC236}">
                  <a16:creationId xmlns:a16="http://schemas.microsoft.com/office/drawing/2014/main" id="{E5E1B307-574A-BCFE-2C86-CDFEACE51ABA}"/>
                </a:ext>
              </a:extLst>
            </p:cNvPr>
            <p:cNvSpPr/>
            <p:nvPr/>
          </p:nvSpPr>
          <p:spPr>
            <a:xfrm flipH="1">
              <a:off x="4751180" y="4425278"/>
              <a:ext cx="1580459" cy="127573"/>
            </a:xfrm>
            <a:custGeom>
              <a:avLst/>
              <a:gdLst/>
              <a:ahLst/>
              <a:cxnLst/>
              <a:rect l="l" t="t" r="r" b="b"/>
              <a:pathLst>
                <a:path w="37042" h="2990" extrusionOk="0">
                  <a:moveTo>
                    <a:pt x="1" y="1"/>
                  </a:moveTo>
                  <a:cubicBezTo>
                    <a:pt x="1" y="1656"/>
                    <a:pt x="1334" y="2989"/>
                    <a:pt x="2989" y="2989"/>
                  </a:cubicBezTo>
                  <a:lnTo>
                    <a:pt x="34041" y="2989"/>
                  </a:lnTo>
                  <a:cubicBezTo>
                    <a:pt x="35696" y="2989"/>
                    <a:pt x="37041" y="1656"/>
                    <a:pt x="37041" y="1"/>
                  </a:cubicBezTo>
                  <a:close/>
                </a:path>
              </a:pathLst>
            </a:custGeom>
            <a:ln>
              <a:noFill/>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p>
          </p:txBody>
        </p:sp>
        <p:sp>
          <p:nvSpPr>
            <p:cNvPr id="47" name="Google Shape;478;p21">
              <a:extLst>
                <a:ext uri="{FF2B5EF4-FFF2-40B4-BE49-F238E27FC236}">
                  <a16:creationId xmlns:a16="http://schemas.microsoft.com/office/drawing/2014/main" id="{E57DFA7A-84A0-E5DC-8A5E-0CF604B8525F}"/>
                </a:ext>
              </a:extLst>
            </p:cNvPr>
            <p:cNvSpPr/>
            <p:nvPr/>
          </p:nvSpPr>
          <p:spPr>
            <a:xfrm flipH="1">
              <a:off x="5392308" y="4552804"/>
              <a:ext cx="298240" cy="286549"/>
            </a:xfrm>
            <a:custGeom>
              <a:avLst/>
              <a:gdLst/>
              <a:ahLst/>
              <a:cxnLst/>
              <a:rect l="l" t="t" r="r" b="b"/>
              <a:pathLst>
                <a:path w="6990" h="6716" extrusionOk="0">
                  <a:moveTo>
                    <a:pt x="0" y="0"/>
                  </a:moveTo>
                  <a:lnTo>
                    <a:pt x="3489" y="6715"/>
                  </a:lnTo>
                  <a:lnTo>
                    <a:pt x="6989" y="0"/>
                  </a:lnTo>
                  <a:close/>
                </a:path>
              </a:pathLst>
            </a:custGeom>
            <a:ln>
              <a:noFill/>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121900" tIns="121900" rIns="121900" bIns="121900" anchor="ctr" anchorCtr="0">
              <a:noAutofit/>
            </a:bodyPr>
            <a:lstStyle/>
            <a:p>
              <a:endParaRPr sz="2400"/>
            </a:p>
          </p:txBody>
        </p:sp>
      </p:grpSp>
      <p:sp>
        <p:nvSpPr>
          <p:cNvPr id="66" name="TextBox 65">
            <a:extLst>
              <a:ext uri="{FF2B5EF4-FFF2-40B4-BE49-F238E27FC236}">
                <a16:creationId xmlns:a16="http://schemas.microsoft.com/office/drawing/2014/main" id="{03C8D816-CCA8-C668-2F47-09517EAAAC62}"/>
              </a:ext>
            </a:extLst>
          </p:cNvPr>
          <p:cNvSpPr txBox="1"/>
          <p:nvPr/>
        </p:nvSpPr>
        <p:spPr>
          <a:xfrm>
            <a:off x="8878000" y="1968353"/>
            <a:ext cx="2005093" cy="2439129"/>
          </a:xfrm>
          <a:prstGeom prst="rect">
            <a:avLst/>
          </a:prstGeom>
          <a:noFill/>
        </p:spPr>
        <p:txBody>
          <a:bodyPr wrap="square" rtlCol="0">
            <a:spAutoFit/>
          </a:bodyPr>
          <a:lstStyle/>
          <a:p>
            <a:pPr algn="justLow" rtl="1">
              <a:lnSpc>
                <a:spcPct val="200000"/>
              </a:lnSpc>
            </a:pPr>
            <a:r>
              <a:rPr lang="fa-IR" b="1" dirty="0">
                <a:solidFill>
                  <a:srgbClr val="095667"/>
                </a:solidFill>
                <a:latin typeface="Shabnam" panose="020B0603030804020204" pitchFamily="34" charset="-78"/>
                <a:cs typeface="Shabnam" panose="020B0603030804020204" pitchFamily="34" charset="-78"/>
              </a:rPr>
              <a:t>تیتر عنوان را بنویسید</a:t>
            </a:r>
            <a:endParaRPr lang="en-US" b="1" dirty="0">
              <a:solidFill>
                <a:srgbClr val="095667"/>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09566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095667"/>
              </a:solidFill>
              <a:latin typeface="Shabnam" panose="020B0603030804020204" pitchFamily="34" charset="-78"/>
              <a:cs typeface="Shabnam" panose="020B0603030804020204" pitchFamily="34" charset="-78"/>
            </a:endParaRPr>
          </a:p>
        </p:txBody>
      </p:sp>
      <p:sp>
        <p:nvSpPr>
          <p:cNvPr id="67" name="TextBox 66">
            <a:extLst>
              <a:ext uri="{FF2B5EF4-FFF2-40B4-BE49-F238E27FC236}">
                <a16:creationId xmlns:a16="http://schemas.microsoft.com/office/drawing/2014/main" id="{AE734891-DC9F-BD39-318F-805012A5BE31}"/>
              </a:ext>
            </a:extLst>
          </p:cNvPr>
          <p:cNvSpPr txBox="1"/>
          <p:nvPr/>
        </p:nvSpPr>
        <p:spPr>
          <a:xfrm>
            <a:off x="6377412" y="1968353"/>
            <a:ext cx="2005093" cy="2439129"/>
          </a:xfrm>
          <a:prstGeom prst="rect">
            <a:avLst/>
          </a:prstGeom>
          <a:noFill/>
        </p:spPr>
        <p:txBody>
          <a:bodyPr wrap="square" rtlCol="0">
            <a:spAutoFit/>
          </a:bodyPr>
          <a:lstStyle/>
          <a:p>
            <a:pPr algn="justLow" rtl="1">
              <a:lnSpc>
                <a:spcPct val="200000"/>
              </a:lnSpc>
            </a:pPr>
            <a:r>
              <a:rPr lang="fa-IR" b="1" dirty="0">
                <a:solidFill>
                  <a:srgbClr val="095667"/>
                </a:solidFill>
                <a:latin typeface="Shabnam" panose="020B0603030804020204" pitchFamily="34" charset="-78"/>
                <a:cs typeface="Shabnam" panose="020B0603030804020204" pitchFamily="34" charset="-78"/>
              </a:rPr>
              <a:t>تیتر عنوان را بنویسید</a:t>
            </a:r>
            <a:endParaRPr lang="en-US" b="1" dirty="0">
              <a:solidFill>
                <a:srgbClr val="095667"/>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095667"/>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095667"/>
              </a:solidFill>
              <a:latin typeface="Shabnam" panose="020B0603030804020204" pitchFamily="34" charset="-78"/>
              <a:cs typeface="Shabnam" panose="020B0603030804020204" pitchFamily="34" charset="-78"/>
            </a:endParaRPr>
          </a:p>
        </p:txBody>
      </p:sp>
      <p:grpSp>
        <p:nvGrpSpPr>
          <p:cNvPr id="72" name="Graphic 70">
            <a:extLst>
              <a:ext uri="{FF2B5EF4-FFF2-40B4-BE49-F238E27FC236}">
                <a16:creationId xmlns:a16="http://schemas.microsoft.com/office/drawing/2014/main" id="{1177DBAC-BE65-9579-8B3A-0724D4BE4F5E}"/>
              </a:ext>
            </a:extLst>
          </p:cNvPr>
          <p:cNvGrpSpPr/>
          <p:nvPr/>
        </p:nvGrpSpPr>
        <p:grpSpPr>
          <a:xfrm>
            <a:off x="819915" y="760433"/>
            <a:ext cx="4811714" cy="5376456"/>
            <a:chOff x="819915" y="760433"/>
            <a:chExt cx="4811714" cy="5376456"/>
          </a:xfrm>
        </p:grpSpPr>
        <p:grpSp>
          <p:nvGrpSpPr>
            <p:cNvPr id="74" name="Graphic 70">
              <a:extLst>
                <a:ext uri="{FF2B5EF4-FFF2-40B4-BE49-F238E27FC236}">
                  <a16:creationId xmlns:a16="http://schemas.microsoft.com/office/drawing/2014/main" id="{793B0254-546E-64E2-5D29-A635E51B4D46}"/>
                </a:ext>
              </a:extLst>
            </p:cNvPr>
            <p:cNvGrpSpPr/>
            <p:nvPr/>
          </p:nvGrpSpPr>
          <p:grpSpPr>
            <a:xfrm>
              <a:off x="2161925" y="4562463"/>
              <a:ext cx="2579493" cy="1574426"/>
              <a:chOff x="2161925" y="4562463"/>
              <a:chExt cx="2579493" cy="1574426"/>
            </a:xfrm>
          </p:grpSpPr>
          <p:sp>
            <p:nvSpPr>
              <p:cNvPr id="75" name="Freeform: Shape 74">
                <a:extLst>
                  <a:ext uri="{FF2B5EF4-FFF2-40B4-BE49-F238E27FC236}">
                    <a16:creationId xmlns:a16="http://schemas.microsoft.com/office/drawing/2014/main" id="{D99A400D-2D0F-F13C-A873-177188D7CE85}"/>
                  </a:ext>
                </a:extLst>
              </p:cNvPr>
              <p:cNvSpPr/>
              <p:nvPr/>
            </p:nvSpPr>
            <p:spPr>
              <a:xfrm>
                <a:off x="2322277" y="4562463"/>
                <a:ext cx="2419142" cy="1574426"/>
              </a:xfrm>
              <a:custGeom>
                <a:avLst/>
                <a:gdLst>
                  <a:gd name="connsiteX0" fmla="*/ 2419142 w 2419142"/>
                  <a:gd name="connsiteY0" fmla="*/ 843523 h 1574426"/>
                  <a:gd name="connsiteX1" fmla="*/ 1167656 w 2419142"/>
                  <a:gd name="connsiteY1" fmla="*/ 1574427 h 1574426"/>
                  <a:gd name="connsiteX2" fmla="*/ 0 w 2419142"/>
                  <a:gd name="connsiteY2" fmla="*/ 643792 h 1574426"/>
                  <a:gd name="connsiteX3" fmla="*/ 940777 w 2419142"/>
                  <a:gd name="connsiteY3" fmla="*/ 0 h 1574426"/>
                  <a:gd name="connsiteX4" fmla="*/ 2419142 w 2419142"/>
                  <a:gd name="connsiteY4" fmla="*/ 843523 h 1574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9142" h="1574426">
                    <a:moveTo>
                      <a:pt x="2419142" y="843523"/>
                    </a:moveTo>
                    <a:lnTo>
                      <a:pt x="1167656" y="1574427"/>
                    </a:lnTo>
                    <a:lnTo>
                      <a:pt x="0" y="643792"/>
                    </a:lnTo>
                    <a:lnTo>
                      <a:pt x="940777" y="0"/>
                    </a:lnTo>
                    <a:lnTo>
                      <a:pt x="2419142" y="843523"/>
                    </a:lnTo>
                    <a:close/>
                  </a:path>
                </a:pathLst>
              </a:custGeom>
              <a:solidFill>
                <a:srgbClr val="E1E1E1"/>
              </a:solidFill>
              <a:ln w="14914" cap="flat">
                <a:noFill/>
                <a:prstDash val="solid"/>
                <a:miter/>
              </a:ln>
            </p:spPr>
            <p:txBody>
              <a:bodyPr rtlCol="1" anchor="ctr"/>
              <a:lstStyle/>
              <a:p>
                <a:endParaRPr lang="fa-IR"/>
              </a:p>
            </p:txBody>
          </p:sp>
          <p:sp>
            <p:nvSpPr>
              <p:cNvPr id="76" name="Freeform: Shape 75">
                <a:extLst>
                  <a:ext uri="{FF2B5EF4-FFF2-40B4-BE49-F238E27FC236}">
                    <a16:creationId xmlns:a16="http://schemas.microsoft.com/office/drawing/2014/main" id="{65D897B6-3481-3196-5C78-3912D43DA603}"/>
                  </a:ext>
                </a:extLst>
              </p:cNvPr>
              <p:cNvSpPr/>
              <p:nvPr/>
            </p:nvSpPr>
            <p:spPr>
              <a:xfrm>
                <a:off x="2161925" y="4715654"/>
                <a:ext cx="2563532" cy="1387672"/>
              </a:xfrm>
              <a:custGeom>
                <a:avLst/>
                <a:gdLst>
                  <a:gd name="connsiteX0" fmla="*/ 2563533 w 2563532"/>
                  <a:gd name="connsiteY0" fmla="*/ 840241 h 1387672"/>
                  <a:gd name="connsiteX1" fmla="*/ 1615297 w 2563532"/>
                  <a:gd name="connsiteY1" fmla="*/ 1387673 h 1387672"/>
                  <a:gd name="connsiteX2" fmla="*/ 0 w 2563532"/>
                  <a:gd name="connsiteY2" fmla="*/ 639764 h 1387672"/>
                  <a:gd name="connsiteX3" fmla="*/ 1108289 w 2563532"/>
                  <a:gd name="connsiteY3" fmla="*/ 0 h 1387672"/>
                  <a:gd name="connsiteX4" fmla="*/ 2563533 w 2563532"/>
                  <a:gd name="connsiteY4" fmla="*/ 840241 h 1387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532" h="1387672">
                    <a:moveTo>
                      <a:pt x="2563533" y="840241"/>
                    </a:moveTo>
                    <a:lnTo>
                      <a:pt x="1615297" y="1387673"/>
                    </a:lnTo>
                    <a:lnTo>
                      <a:pt x="0" y="639764"/>
                    </a:lnTo>
                    <a:lnTo>
                      <a:pt x="1108289" y="0"/>
                    </a:lnTo>
                    <a:lnTo>
                      <a:pt x="2563533" y="840241"/>
                    </a:lnTo>
                    <a:close/>
                  </a:path>
                </a:pathLst>
              </a:custGeom>
              <a:solidFill>
                <a:srgbClr val="F2F2F2"/>
              </a:solidFill>
              <a:ln w="14914" cap="flat">
                <a:noFill/>
                <a:prstDash val="solid"/>
                <a:miter/>
              </a:ln>
            </p:spPr>
            <p:txBody>
              <a:bodyPr rtlCol="1" anchor="ctr"/>
              <a:lstStyle/>
              <a:p>
                <a:endParaRPr lang="fa-IR"/>
              </a:p>
            </p:txBody>
          </p:sp>
          <p:sp>
            <p:nvSpPr>
              <p:cNvPr id="77" name="Freeform: Shape 76">
                <a:extLst>
                  <a:ext uri="{FF2B5EF4-FFF2-40B4-BE49-F238E27FC236}">
                    <a16:creationId xmlns:a16="http://schemas.microsoft.com/office/drawing/2014/main" id="{ECE92B30-F5E4-E0CD-F86B-70F916F50E5E}"/>
                  </a:ext>
                </a:extLst>
              </p:cNvPr>
              <p:cNvSpPr/>
              <p:nvPr/>
            </p:nvSpPr>
            <p:spPr>
              <a:xfrm>
                <a:off x="2161925" y="4611388"/>
                <a:ext cx="2563532" cy="1480154"/>
              </a:xfrm>
              <a:custGeom>
                <a:avLst/>
                <a:gdLst>
                  <a:gd name="connsiteX0" fmla="*/ 2563533 w 2563532"/>
                  <a:gd name="connsiteY0" fmla="*/ 840241 h 1480154"/>
                  <a:gd name="connsiteX1" fmla="*/ 1455244 w 2563532"/>
                  <a:gd name="connsiteY1" fmla="*/ 1480155 h 1480154"/>
                  <a:gd name="connsiteX2" fmla="*/ 0 w 2563532"/>
                  <a:gd name="connsiteY2" fmla="*/ 639914 h 1480154"/>
                  <a:gd name="connsiteX3" fmla="*/ 1108289 w 2563532"/>
                  <a:gd name="connsiteY3" fmla="*/ 0 h 1480154"/>
                  <a:gd name="connsiteX4" fmla="*/ 2563533 w 2563532"/>
                  <a:gd name="connsiteY4" fmla="*/ 840241 h 148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3532" h="1480154">
                    <a:moveTo>
                      <a:pt x="2563533" y="840241"/>
                    </a:moveTo>
                    <a:lnTo>
                      <a:pt x="1455244" y="1480155"/>
                    </a:lnTo>
                    <a:lnTo>
                      <a:pt x="0" y="639914"/>
                    </a:lnTo>
                    <a:lnTo>
                      <a:pt x="1108289" y="0"/>
                    </a:lnTo>
                    <a:lnTo>
                      <a:pt x="2563533" y="840241"/>
                    </a:lnTo>
                    <a:close/>
                  </a:path>
                </a:pathLst>
              </a:custGeom>
              <a:solidFill>
                <a:srgbClr val="FFFFFF"/>
              </a:solidFill>
              <a:ln w="14914" cap="flat">
                <a:noFill/>
                <a:prstDash val="solid"/>
                <a:miter/>
              </a:ln>
            </p:spPr>
            <p:txBody>
              <a:bodyPr rtlCol="1" anchor="ctr"/>
              <a:lstStyle/>
              <a:p>
                <a:endParaRPr lang="fa-IR"/>
              </a:p>
            </p:txBody>
          </p:sp>
          <p:sp>
            <p:nvSpPr>
              <p:cNvPr id="78" name="Freeform: Shape 77">
                <a:extLst>
                  <a:ext uri="{FF2B5EF4-FFF2-40B4-BE49-F238E27FC236}">
                    <a16:creationId xmlns:a16="http://schemas.microsoft.com/office/drawing/2014/main" id="{99CFF0C0-4106-CA2B-2AEA-1A708D9A7EDB}"/>
                  </a:ext>
                </a:extLst>
              </p:cNvPr>
              <p:cNvSpPr/>
              <p:nvPr/>
            </p:nvSpPr>
            <p:spPr>
              <a:xfrm>
                <a:off x="2274097" y="4676126"/>
                <a:ext cx="2339041" cy="1350531"/>
              </a:xfrm>
              <a:custGeom>
                <a:avLst/>
                <a:gdLst>
                  <a:gd name="connsiteX0" fmla="*/ 1343026 w 2339041"/>
                  <a:gd name="connsiteY0" fmla="*/ 1350504 h 1350531"/>
                  <a:gd name="connsiteX1" fmla="*/ 1341088 w 2339041"/>
                  <a:gd name="connsiteY1" fmla="*/ 1349310 h 1350531"/>
                  <a:gd name="connsiteX2" fmla="*/ -46 w 2339041"/>
                  <a:gd name="connsiteY2" fmla="*/ 575000 h 1350531"/>
                  <a:gd name="connsiteX3" fmla="*/ 995922 w 2339041"/>
                  <a:gd name="connsiteY3" fmla="*/ -27 h 1350531"/>
                  <a:gd name="connsiteX4" fmla="*/ 997861 w 2339041"/>
                  <a:gd name="connsiteY4" fmla="*/ 1166 h 1350531"/>
                  <a:gd name="connsiteX5" fmla="*/ 2338995 w 2339041"/>
                  <a:gd name="connsiteY5" fmla="*/ 775476 h 1350531"/>
                  <a:gd name="connsiteX6" fmla="*/ 15467 w 2339041"/>
                  <a:gd name="connsiteY6" fmla="*/ 574851 h 1350531"/>
                  <a:gd name="connsiteX7" fmla="*/ 1343026 w 2339041"/>
                  <a:gd name="connsiteY7" fmla="*/ 1341405 h 1350531"/>
                  <a:gd name="connsiteX8" fmla="*/ 2323631 w 2339041"/>
                  <a:gd name="connsiteY8" fmla="*/ 774581 h 1350531"/>
                  <a:gd name="connsiteX9" fmla="*/ 996071 w 2339041"/>
                  <a:gd name="connsiteY9" fmla="*/ 8028 h 135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9041" h="1350531">
                    <a:moveTo>
                      <a:pt x="1343026" y="1350504"/>
                    </a:moveTo>
                    <a:lnTo>
                      <a:pt x="1341088" y="1349310"/>
                    </a:lnTo>
                    <a:lnTo>
                      <a:pt x="-46" y="575000"/>
                    </a:lnTo>
                    <a:lnTo>
                      <a:pt x="995922" y="-27"/>
                    </a:lnTo>
                    <a:lnTo>
                      <a:pt x="997861" y="1166"/>
                    </a:lnTo>
                    <a:lnTo>
                      <a:pt x="2338995" y="775476"/>
                    </a:lnTo>
                    <a:close/>
                    <a:moveTo>
                      <a:pt x="15467" y="574851"/>
                    </a:moveTo>
                    <a:lnTo>
                      <a:pt x="1343026" y="1341405"/>
                    </a:lnTo>
                    <a:lnTo>
                      <a:pt x="2323631" y="774581"/>
                    </a:lnTo>
                    <a:lnTo>
                      <a:pt x="996071" y="8028"/>
                    </a:lnTo>
                    <a:close/>
                  </a:path>
                </a:pathLst>
              </a:custGeom>
              <a:solidFill>
                <a:srgbClr val="3A4648"/>
              </a:solidFill>
              <a:ln w="14914" cap="flat">
                <a:noFill/>
                <a:prstDash val="solid"/>
                <a:miter/>
              </a:ln>
            </p:spPr>
            <p:txBody>
              <a:bodyPr rtlCol="1" anchor="ctr"/>
              <a:lstStyle/>
              <a:p>
                <a:endParaRPr lang="fa-IR"/>
              </a:p>
            </p:txBody>
          </p:sp>
          <p:sp>
            <p:nvSpPr>
              <p:cNvPr id="79" name="Freeform: Shape 78">
                <a:extLst>
                  <a:ext uri="{FF2B5EF4-FFF2-40B4-BE49-F238E27FC236}">
                    <a16:creationId xmlns:a16="http://schemas.microsoft.com/office/drawing/2014/main" id="{7A5FBE05-DBAE-6E5A-8762-5ACC301D0FD6}"/>
                  </a:ext>
                </a:extLst>
              </p:cNvPr>
              <p:cNvSpPr/>
              <p:nvPr/>
            </p:nvSpPr>
            <p:spPr>
              <a:xfrm>
                <a:off x="2804226" y="4928064"/>
                <a:ext cx="287140" cy="165870"/>
              </a:xfrm>
              <a:custGeom>
                <a:avLst/>
                <a:gdLst>
                  <a:gd name="connsiteX0" fmla="*/ 287141 w 287140"/>
                  <a:gd name="connsiteY0" fmla="*/ 82935 h 165870"/>
                  <a:gd name="connsiteX1" fmla="*/ 143496 w 287140"/>
                  <a:gd name="connsiteY1" fmla="*/ 165870 h 165870"/>
                  <a:gd name="connsiteX2" fmla="*/ 0 w 287140"/>
                  <a:gd name="connsiteY2" fmla="*/ 82935 h 165870"/>
                  <a:gd name="connsiteX3" fmla="*/ 143496 w 287140"/>
                  <a:gd name="connsiteY3" fmla="*/ 0 h 165870"/>
                  <a:gd name="connsiteX4" fmla="*/ 287141 w 287140"/>
                  <a:gd name="connsiteY4" fmla="*/ 82935 h 165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140" h="165870">
                    <a:moveTo>
                      <a:pt x="287141" y="82935"/>
                    </a:moveTo>
                    <a:lnTo>
                      <a:pt x="143496" y="165870"/>
                    </a:lnTo>
                    <a:lnTo>
                      <a:pt x="0" y="82935"/>
                    </a:lnTo>
                    <a:lnTo>
                      <a:pt x="143496" y="0"/>
                    </a:lnTo>
                    <a:lnTo>
                      <a:pt x="287141" y="82935"/>
                    </a:lnTo>
                    <a:close/>
                  </a:path>
                </a:pathLst>
              </a:custGeom>
              <a:solidFill>
                <a:srgbClr val="FBBF34"/>
              </a:solidFill>
              <a:ln w="14914" cap="flat">
                <a:noFill/>
                <a:prstDash val="solid"/>
                <a:miter/>
              </a:ln>
            </p:spPr>
            <p:txBody>
              <a:bodyPr rtlCol="1" anchor="ctr"/>
              <a:lstStyle/>
              <a:p>
                <a:endParaRPr lang="fa-IR"/>
              </a:p>
            </p:txBody>
          </p:sp>
          <p:sp>
            <p:nvSpPr>
              <p:cNvPr id="80" name="Freeform: Shape 79">
                <a:extLst>
                  <a:ext uri="{FF2B5EF4-FFF2-40B4-BE49-F238E27FC236}">
                    <a16:creationId xmlns:a16="http://schemas.microsoft.com/office/drawing/2014/main" id="{02FDC5AC-1976-0986-D6F7-6183F9ADB72D}"/>
                  </a:ext>
                </a:extLst>
              </p:cNvPr>
              <p:cNvSpPr/>
              <p:nvPr/>
            </p:nvSpPr>
            <p:spPr>
              <a:xfrm>
                <a:off x="2844201" y="4962521"/>
                <a:ext cx="487468" cy="281472"/>
              </a:xfrm>
              <a:custGeom>
                <a:avLst/>
                <a:gdLst>
                  <a:gd name="connsiteX0" fmla="*/ 487468 w 487468"/>
                  <a:gd name="connsiteY0" fmla="*/ 35650 h 281472"/>
                  <a:gd name="connsiteX1" fmla="*/ 61754 w 487468"/>
                  <a:gd name="connsiteY1" fmla="*/ 281472 h 281472"/>
                  <a:gd name="connsiteX2" fmla="*/ 0 w 487468"/>
                  <a:gd name="connsiteY2" fmla="*/ 245822 h 281472"/>
                  <a:gd name="connsiteX3" fmla="*/ 425714 w 487468"/>
                  <a:gd name="connsiteY3" fmla="*/ 0 h 281472"/>
                  <a:gd name="connsiteX4" fmla="*/ 487468 w 487468"/>
                  <a:gd name="connsiteY4" fmla="*/ 35650 h 281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468" h="281472">
                    <a:moveTo>
                      <a:pt x="487468" y="35650"/>
                    </a:moveTo>
                    <a:lnTo>
                      <a:pt x="61754" y="281472"/>
                    </a:lnTo>
                    <a:lnTo>
                      <a:pt x="0" y="245822"/>
                    </a:lnTo>
                    <a:lnTo>
                      <a:pt x="425714" y="0"/>
                    </a:lnTo>
                    <a:lnTo>
                      <a:pt x="487468" y="35650"/>
                    </a:lnTo>
                    <a:close/>
                  </a:path>
                </a:pathLst>
              </a:custGeom>
              <a:solidFill>
                <a:srgbClr val="5E6060"/>
              </a:solidFill>
              <a:ln w="14914" cap="flat">
                <a:noFill/>
                <a:prstDash val="solid"/>
                <a:miter/>
              </a:ln>
            </p:spPr>
            <p:txBody>
              <a:bodyPr rtlCol="1" anchor="ctr"/>
              <a:lstStyle/>
              <a:p>
                <a:endParaRPr lang="fa-IR"/>
              </a:p>
            </p:txBody>
          </p:sp>
          <p:sp>
            <p:nvSpPr>
              <p:cNvPr id="81" name="Freeform: Shape 80">
                <a:extLst>
                  <a:ext uri="{FF2B5EF4-FFF2-40B4-BE49-F238E27FC236}">
                    <a16:creationId xmlns:a16="http://schemas.microsoft.com/office/drawing/2014/main" id="{58FF4413-5093-6D35-017B-60D7AD993533}"/>
                  </a:ext>
                </a:extLst>
              </p:cNvPr>
              <p:cNvSpPr/>
              <p:nvPr/>
            </p:nvSpPr>
            <p:spPr>
              <a:xfrm>
                <a:off x="2785282" y="4928511"/>
                <a:ext cx="833081" cy="480904"/>
              </a:xfrm>
              <a:custGeom>
                <a:avLst/>
                <a:gdLst>
                  <a:gd name="connsiteX0" fmla="*/ 833081 w 833081"/>
                  <a:gd name="connsiteY0" fmla="*/ 35650 h 480904"/>
                  <a:gd name="connsiteX1" fmla="*/ 61754 w 833081"/>
                  <a:gd name="connsiteY1" fmla="*/ 480905 h 480904"/>
                  <a:gd name="connsiteX2" fmla="*/ 0 w 833081"/>
                  <a:gd name="connsiteY2" fmla="*/ 445255 h 480904"/>
                  <a:gd name="connsiteX3" fmla="*/ 771178 w 833081"/>
                  <a:gd name="connsiteY3" fmla="*/ 0 h 480904"/>
                  <a:gd name="connsiteX4" fmla="*/ 833081 w 833081"/>
                  <a:gd name="connsiteY4" fmla="*/ 35650 h 480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081" h="480904">
                    <a:moveTo>
                      <a:pt x="833081" y="35650"/>
                    </a:moveTo>
                    <a:lnTo>
                      <a:pt x="61754" y="480905"/>
                    </a:lnTo>
                    <a:lnTo>
                      <a:pt x="0" y="445255"/>
                    </a:lnTo>
                    <a:lnTo>
                      <a:pt x="771178" y="0"/>
                    </a:lnTo>
                    <a:lnTo>
                      <a:pt x="833081" y="35650"/>
                    </a:lnTo>
                    <a:close/>
                  </a:path>
                </a:pathLst>
              </a:custGeom>
              <a:solidFill>
                <a:srgbClr val="5E6060"/>
              </a:solidFill>
              <a:ln w="14914" cap="flat">
                <a:noFill/>
                <a:prstDash val="solid"/>
                <a:miter/>
              </a:ln>
            </p:spPr>
            <p:txBody>
              <a:bodyPr rtlCol="1" anchor="ctr"/>
              <a:lstStyle/>
              <a:p>
                <a:endParaRPr lang="fa-IR"/>
              </a:p>
            </p:txBody>
          </p:sp>
          <p:sp>
            <p:nvSpPr>
              <p:cNvPr id="82" name="Freeform: Shape 81">
                <a:extLst>
                  <a:ext uri="{FF2B5EF4-FFF2-40B4-BE49-F238E27FC236}">
                    <a16:creationId xmlns:a16="http://schemas.microsoft.com/office/drawing/2014/main" id="{97F10CCD-5C0E-7077-D575-435E074C0985}"/>
                  </a:ext>
                </a:extLst>
              </p:cNvPr>
              <p:cNvSpPr/>
              <p:nvPr/>
            </p:nvSpPr>
            <p:spPr>
              <a:xfrm>
                <a:off x="2899243" y="4994293"/>
                <a:ext cx="832932" cy="480904"/>
              </a:xfrm>
              <a:custGeom>
                <a:avLst/>
                <a:gdLst>
                  <a:gd name="connsiteX0" fmla="*/ 832932 w 832932"/>
                  <a:gd name="connsiteY0" fmla="*/ 35650 h 480904"/>
                  <a:gd name="connsiteX1" fmla="*/ 61754 w 832932"/>
                  <a:gd name="connsiteY1" fmla="*/ 480905 h 480904"/>
                  <a:gd name="connsiteX2" fmla="*/ 0 w 832932"/>
                  <a:gd name="connsiteY2" fmla="*/ 445255 h 480904"/>
                  <a:gd name="connsiteX3" fmla="*/ 771178 w 832932"/>
                  <a:gd name="connsiteY3" fmla="*/ 0 h 480904"/>
                  <a:gd name="connsiteX4" fmla="*/ 832932 w 832932"/>
                  <a:gd name="connsiteY4" fmla="*/ 35650 h 480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932" h="480904">
                    <a:moveTo>
                      <a:pt x="832932" y="35650"/>
                    </a:moveTo>
                    <a:lnTo>
                      <a:pt x="61754" y="480905"/>
                    </a:lnTo>
                    <a:lnTo>
                      <a:pt x="0" y="445255"/>
                    </a:lnTo>
                    <a:lnTo>
                      <a:pt x="771178" y="0"/>
                    </a:lnTo>
                    <a:lnTo>
                      <a:pt x="832932" y="35650"/>
                    </a:lnTo>
                    <a:close/>
                  </a:path>
                </a:pathLst>
              </a:custGeom>
              <a:solidFill>
                <a:srgbClr val="5E6060"/>
              </a:solidFill>
              <a:ln w="14914" cap="flat">
                <a:noFill/>
                <a:prstDash val="solid"/>
                <a:miter/>
              </a:ln>
            </p:spPr>
            <p:txBody>
              <a:bodyPr rtlCol="1" anchor="ctr"/>
              <a:lstStyle/>
              <a:p>
                <a:endParaRPr lang="fa-IR"/>
              </a:p>
            </p:txBody>
          </p:sp>
          <p:sp>
            <p:nvSpPr>
              <p:cNvPr id="83" name="Freeform: Shape 82">
                <a:extLst>
                  <a:ext uri="{FF2B5EF4-FFF2-40B4-BE49-F238E27FC236}">
                    <a16:creationId xmlns:a16="http://schemas.microsoft.com/office/drawing/2014/main" id="{D49DC09E-8DF6-C0A4-18AD-B517ADEC6B15}"/>
                  </a:ext>
                </a:extLst>
              </p:cNvPr>
              <p:cNvSpPr/>
              <p:nvPr/>
            </p:nvSpPr>
            <p:spPr>
              <a:xfrm>
                <a:off x="3013055" y="5060074"/>
                <a:ext cx="832931" cy="480904"/>
              </a:xfrm>
              <a:custGeom>
                <a:avLst/>
                <a:gdLst>
                  <a:gd name="connsiteX0" fmla="*/ 832932 w 832931"/>
                  <a:gd name="connsiteY0" fmla="*/ 35650 h 480904"/>
                  <a:gd name="connsiteX1" fmla="*/ 61754 w 832931"/>
                  <a:gd name="connsiteY1" fmla="*/ 480905 h 480904"/>
                  <a:gd name="connsiteX2" fmla="*/ 0 w 832931"/>
                  <a:gd name="connsiteY2" fmla="*/ 445254 h 480904"/>
                  <a:gd name="connsiteX3" fmla="*/ 771178 w 832931"/>
                  <a:gd name="connsiteY3" fmla="*/ 0 h 480904"/>
                  <a:gd name="connsiteX4" fmla="*/ 832932 w 832931"/>
                  <a:gd name="connsiteY4" fmla="*/ 35650 h 480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931" h="480904">
                    <a:moveTo>
                      <a:pt x="832932" y="35650"/>
                    </a:moveTo>
                    <a:lnTo>
                      <a:pt x="61754" y="480905"/>
                    </a:lnTo>
                    <a:lnTo>
                      <a:pt x="0" y="445254"/>
                    </a:lnTo>
                    <a:lnTo>
                      <a:pt x="771178" y="0"/>
                    </a:lnTo>
                    <a:lnTo>
                      <a:pt x="832932" y="35650"/>
                    </a:lnTo>
                    <a:close/>
                  </a:path>
                </a:pathLst>
              </a:custGeom>
              <a:solidFill>
                <a:srgbClr val="5E6060"/>
              </a:solidFill>
              <a:ln w="14914" cap="flat">
                <a:noFill/>
                <a:prstDash val="solid"/>
                <a:miter/>
              </a:ln>
            </p:spPr>
            <p:txBody>
              <a:bodyPr rtlCol="1" anchor="ctr"/>
              <a:lstStyle/>
              <a:p>
                <a:endParaRPr lang="fa-IR"/>
              </a:p>
            </p:txBody>
          </p:sp>
          <p:sp>
            <p:nvSpPr>
              <p:cNvPr id="84" name="Freeform: Shape 83">
                <a:extLst>
                  <a:ext uri="{FF2B5EF4-FFF2-40B4-BE49-F238E27FC236}">
                    <a16:creationId xmlns:a16="http://schemas.microsoft.com/office/drawing/2014/main" id="{BD3DA1DA-D013-6947-826F-4BD8DF3C8D96}"/>
                  </a:ext>
                </a:extLst>
              </p:cNvPr>
              <p:cNvSpPr/>
              <p:nvPr/>
            </p:nvSpPr>
            <p:spPr>
              <a:xfrm>
                <a:off x="3126868" y="5364219"/>
                <a:ext cx="419896" cy="242540"/>
              </a:xfrm>
              <a:custGeom>
                <a:avLst/>
                <a:gdLst>
                  <a:gd name="connsiteX0" fmla="*/ 419897 w 419896"/>
                  <a:gd name="connsiteY0" fmla="*/ 35799 h 242540"/>
                  <a:gd name="connsiteX1" fmla="*/ 61754 w 419896"/>
                  <a:gd name="connsiteY1" fmla="*/ 242541 h 242540"/>
                  <a:gd name="connsiteX2" fmla="*/ 0 w 419896"/>
                  <a:gd name="connsiteY2" fmla="*/ 206742 h 242540"/>
                  <a:gd name="connsiteX3" fmla="*/ 358143 w 419896"/>
                  <a:gd name="connsiteY3" fmla="*/ 0 h 242540"/>
                  <a:gd name="connsiteX4" fmla="*/ 419897 w 419896"/>
                  <a:gd name="connsiteY4" fmla="*/ 35799 h 242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896" h="242540">
                    <a:moveTo>
                      <a:pt x="419897" y="35799"/>
                    </a:moveTo>
                    <a:lnTo>
                      <a:pt x="61754" y="242541"/>
                    </a:lnTo>
                    <a:lnTo>
                      <a:pt x="0" y="206742"/>
                    </a:lnTo>
                    <a:lnTo>
                      <a:pt x="358143" y="0"/>
                    </a:lnTo>
                    <a:lnTo>
                      <a:pt x="419897" y="35799"/>
                    </a:lnTo>
                    <a:close/>
                  </a:path>
                </a:pathLst>
              </a:custGeom>
              <a:solidFill>
                <a:srgbClr val="5E6060"/>
              </a:solidFill>
              <a:ln w="14914" cap="flat">
                <a:noFill/>
                <a:prstDash val="solid"/>
                <a:miter/>
              </a:ln>
            </p:spPr>
            <p:txBody>
              <a:bodyPr rtlCol="1" anchor="ctr"/>
              <a:lstStyle/>
              <a:p>
                <a:endParaRPr lang="fa-IR"/>
              </a:p>
            </p:txBody>
          </p:sp>
          <p:sp>
            <p:nvSpPr>
              <p:cNvPr id="85" name="Freeform: Shape 84">
                <a:extLst>
                  <a:ext uri="{FF2B5EF4-FFF2-40B4-BE49-F238E27FC236}">
                    <a16:creationId xmlns:a16="http://schemas.microsoft.com/office/drawing/2014/main" id="{69D04BD9-2D58-2E9E-2D34-5A7D9AE178C6}"/>
                  </a:ext>
                </a:extLst>
              </p:cNvPr>
              <p:cNvSpPr/>
              <p:nvPr/>
            </p:nvSpPr>
            <p:spPr>
              <a:xfrm>
                <a:off x="3240829" y="5191488"/>
                <a:ext cx="832931" cy="480904"/>
              </a:xfrm>
              <a:custGeom>
                <a:avLst/>
                <a:gdLst>
                  <a:gd name="connsiteX0" fmla="*/ 832932 w 832931"/>
                  <a:gd name="connsiteY0" fmla="*/ 35650 h 480904"/>
                  <a:gd name="connsiteX1" fmla="*/ 61754 w 832931"/>
                  <a:gd name="connsiteY1" fmla="*/ 480905 h 480904"/>
                  <a:gd name="connsiteX2" fmla="*/ 0 w 832931"/>
                  <a:gd name="connsiteY2" fmla="*/ 445255 h 480904"/>
                  <a:gd name="connsiteX3" fmla="*/ 771178 w 832931"/>
                  <a:gd name="connsiteY3" fmla="*/ 0 h 480904"/>
                  <a:gd name="connsiteX4" fmla="*/ 832932 w 832931"/>
                  <a:gd name="connsiteY4" fmla="*/ 35650 h 480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931" h="480904">
                    <a:moveTo>
                      <a:pt x="832932" y="35650"/>
                    </a:moveTo>
                    <a:lnTo>
                      <a:pt x="61754" y="480905"/>
                    </a:lnTo>
                    <a:lnTo>
                      <a:pt x="0" y="445255"/>
                    </a:lnTo>
                    <a:lnTo>
                      <a:pt x="771178" y="0"/>
                    </a:lnTo>
                    <a:lnTo>
                      <a:pt x="832932" y="35650"/>
                    </a:lnTo>
                    <a:close/>
                  </a:path>
                </a:pathLst>
              </a:custGeom>
              <a:solidFill>
                <a:srgbClr val="5E6060"/>
              </a:solidFill>
              <a:ln w="14914" cap="flat">
                <a:noFill/>
                <a:prstDash val="solid"/>
                <a:miter/>
              </a:ln>
            </p:spPr>
            <p:txBody>
              <a:bodyPr rtlCol="1" anchor="ctr"/>
              <a:lstStyle/>
              <a:p>
                <a:endParaRPr lang="fa-IR"/>
              </a:p>
            </p:txBody>
          </p:sp>
          <p:sp>
            <p:nvSpPr>
              <p:cNvPr id="86" name="Freeform: Shape 85">
                <a:extLst>
                  <a:ext uri="{FF2B5EF4-FFF2-40B4-BE49-F238E27FC236}">
                    <a16:creationId xmlns:a16="http://schemas.microsoft.com/office/drawing/2014/main" id="{DDB6DC74-DBE5-23D2-4124-86F7F167EE94}"/>
                  </a:ext>
                </a:extLst>
              </p:cNvPr>
              <p:cNvSpPr/>
              <p:nvPr/>
            </p:nvSpPr>
            <p:spPr>
              <a:xfrm>
                <a:off x="3354641" y="5257269"/>
                <a:ext cx="833081" cy="480904"/>
              </a:xfrm>
              <a:custGeom>
                <a:avLst/>
                <a:gdLst>
                  <a:gd name="connsiteX0" fmla="*/ 833081 w 833081"/>
                  <a:gd name="connsiteY0" fmla="*/ 35650 h 480904"/>
                  <a:gd name="connsiteX1" fmla="*/ 61754 w 833081"/>
                  <a:gd name="connsiteY1" fmla="*/ 480905 h 480904"/>
                  <a:gd name="connsiteX2" fmla="*/ 0 w 833081"/>
                  <a:gd name="connsiteY2" fmla="*/ 445254 h 480904"/>
                  <a:gd name="connsiteX3" fmla="*/ 771178 w 833081"/>
                  <a:gd name="connsiteY3" fmla="*/ 0 h 480904"/>
                  <a:gd name="connsiteX4" fmla="*/ 833081 w 833081"/>
                  <a:gd name="connsiteY4" fmla="*/ 35650 h 480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081" h="480904">
                    <a:moveTo>
                      <a:pt x="833081" y="35650"/>
                    </a:moveTo>
                    <a:lnTo>
                      <a:pt x="61754" y="480905"/>
                    </a:lnTo>
                    <a:lnTo>
                      <a:pt x="0" y="445254"/>
                    </a:lnTo>
                    <a:lnTo>
                      <a:pt x="771178" y="0"/>
                    </a:lnTo>
                    <a:lnTo>
                      <a:pt x="833081" y="35650"/>
                    </a:lnTo>
                    <a:close/>
                  </a:path>
                </a:pathLst>
              </a:custGeom>
              <a:solidFill>
                <a:srgbClr val="5E6060"/>
              </a:solidFill>
              <a:ln w="14914" cap="flat">
                <a:noFill/>
                <a:prstDash val="solid"/>
                <a:miter/>
              </a:ln>
            </p:spPr>
            <p:txBody>
              <a:bodyPr rtlCol="1" anchor="ctr"/>
              <a:lstStyle/>
              <a:p>
                <a:endParaRPr lang="fa-IR"/>
              </a:p>
            </p:txBody>
          </p:sp>
          <p:sp>
            <p:nvSpPr>
              <p:cNvPr id="87" name="Freeform: Shape 86">
                <a:extLst>
                  <a:ext uri="{FF2B5EF4-FFF2-40B4-BE49-F238E27FC236}">
                    <a16:creationId xmlns:a16="http://schemas.microsoft.com/office/drawing/2014/main" id="{51A52B55-90D0-A1B9-1894-6B79C5B6B970}"/>
                  </a:ext>
                </a:extLst>
              </p:cNvPr>
              <p:cNvSpPr/>
              <p:nvPr/>
            </p:nvSpPr>
            <p:spPr>
              <a:xfrm>
                <a:off x="3468453" y="5402555"/>
                <a:ext cx="695402" cy="401400"/>
              </a:xfrm>
              <a:custGeom>
                <a:avLst/>
                <a:gdLst>
                  <a:gd name="connsiteX0" fmla="*/ 695403 w 695402"/>
                  <a:gd name="connsiteY0" fmla="*/ 35650 h 401400"/>
                  <a:gd name="connsiteX1" fmla="*/ 61903 w 695402"/>
                  <a:gd name="connsiteY1" fmla="*/ 401400 h 401400"/>
                  <a:gd name="connsiteX2" fmla="*/ 0 w 695402"/>
                  <a:gd name="connsiteY2" fmla="*/ 365750 h 401400"/>
                  <a:gd name="connsiteX3" fmla="*/ 633500 w 695402"/>
                  <a:gd name="connsiteY3" fmla="*/ 0 h 401400"/>
                  <a:gd name="connsiteX4" fmla="*/ 695403 w 695402"/>
                  <a:gd name="connsiteY4" fmla="*/ 35650 h 401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5402" h="401400">
                    <a:moveTo>
                      <a:pt x="695403" y="35650"/>
                    </a:moveTo>
                    <a:lnTo>
                      <a:pt x="61903" y="401400"/>
                    </a:lnTo>
                    <a:lnTo>
                      <a:pt x="0" y="365750"/>
                    </a:lnTo>
                    <a:lnTo>
                      <a:pt x="633500" y="0"/>
                    </a:lnTo>
                    <a:lnTo>
                      <a:pt x="695403" y="35650"/>
                    </a:lnTo>
                    <a:close/>
                  </a:path>
                </a:pathLst>
              </a:custGeom>
              <a:solidFill>
                <a:srgbClr val="5E6060"/>
              </a:solidFill>
              <a:ln w="14914" cap="flat">
                <a:noFill/>
                <a:prstDash val="solid"/>
                <a:miter/>
              </a:ln>
            </p:spPr>
            <p:txBody>
              <a:bodyPr rtlCol="1" anchor="ctr"/>
              <a:lstStyle/>
              <a:p>
                <a:endParaRPr lang="fa-IR"/>
              </a:p>
            </p:txBody>
          </p:sp>
          <p:sp>
            <p:nvSpPr>
              <p:cNvPr id="88" name="Freeform: Shape 87">
                <a:extLst>
                  <a:ext uri="{FF2B5EF4-FFF2-40B4-BE49-F238E27FC236}">
                    <a16:creationId xmlns:a16="http://schemas.microsoft.com/office/drawing/2014/main" id="{500E10A1-0E50-4B69-155F-0660ABE2C28E}"/>
                  </a:ext>
                </a:extLst>
              </p:cNvPr>
              <p:cNvSpPr/>
              <p:nvPr/>
            </p:nvSpPr>
            <p:spPr>
              <a:xfrm>
                <a:off x="4078683" y="5342740"/>
                <a:ext cx="377534" cy="218077"/>
              </a:xfrm>
              <a:custGeom>
                <a:avLst/>
                <a:gdLst>
                  <a:gd name="connsiteX0" fmla="*/ 305339 w 377534"/>
                  <a:gd name="connsiteY0" fmla="*/ 41766 h 218077"/>
                  <a:gd name="connsiteX1" fmla="*/ 283262 w 377534"/>
                  <a:gd name="connsiteY1" fmla="*/ 14618 h 218077"/>
                  <a:gd name="connsiteX2" fmla="*/ 231502 w 377534"/>
                  <a:gd name="connsiteY2" fmla="*/ 17154 h 218077"/>
                  <a:gd name="connsiteX3" fmla="*/ 188842 w 377534"/>
                  <a:gd name="connsiteY3" fmla="*/ 0 h 218077"/>
                  <a:gd name="connsiteX4" fmla="*/ 146181 w 377534"/>
                  <a:gd name="connsiteY4" fmla="*/ 17154 h 218077"/>
                  <a:gd name="connsiteX5" fmla="*/ 94421 w 377534"/>
                  <a:gd name="connsiteY5" fmla="*/ 14618 h 218077"/>
                  <a:gd name="connsiteX6" fmla="*/ 72344 w 377534"/>
                  <a:gd name="connsiteY6" fmla="*/ 41766 h 218077"/>
                  <a:gd name="connsiteX7" fmla="*/ 25358 w 377534"/>
                  <a:gd name="connsiteY7" fmla="*/ 54445 h 218077"/>
                  <a:gd name="connsiteX8" fmla="*/ 29833 w 377534"/>
                  <a:gd name="connsiteY8" fmla="*/ 84427 h 218077"/>
                  <a:gd name="connsiteX9" fmla="*/ 0 w 377534"/>
                  <a:gd name="connsiteY9" fmla="*/ 109039 h 218077"/>
                  <a:gd name="connsiteX10" fmla="*/ 29833 w 377534"/>
                  <a:gd name="connsiteY10" fmla="*/ 133651 h 218077"/>
                  <a:gd name="connsiteX11" fmla="*/ 25358 w 377534"/>
                  <a:gd name="connsiteY11" fmla="*/ 163484 h 218077"/>
                  <a:gd name="connsiteX12" fmla="*/ 72344 w 377534"/>
                  <a:gd name="connsiteY12" fmla="*/ 176312 h 218077"/>
                  <a:gd name="connsiteX13" fmla="*/ 94421 w 377534"/>
                  <a:gd name="connsiteY13" fmla="*/ 203460 h 218077"/>
                  <a:gd name="connsiteX14" fmla="*/ 146181 w 377534"/>
                  <a:gd name="connsiteY14" fmla="*/ 200924 h 218077"/>
                  <a:gd name="connsiteX15" fmla="*/ 188842 w 377534"/>
                  <a:gd name="connsiteY15" fmla="*/ 218078 h 218077"/>
                  <a:gd name="connsiteX16" fmla="*/ 231502 w 377534"/>
                  <a:gd name="connsiteY16" fmla="*/ 200924 h 218077"/>
                  <a:gd name="connsiteX17" fmla="*/ 283262 w 377534"/>
                  <a:gd name="connsiteY17" fmla="*/ 203460 h 218077"/>
                  <a:gd name="connsiteX18" fmla="*/ 305339 w 377534"/>
                  <a:gd name="connsiteY18" fmla="*/ 176312 h 218077"/>
                  <a:gd name="connsiteX19" fmla="*/ 352325 w 377534"/>
                  <a:gd name="connsiteY19" fmla="*/ 163484 h 218077"/>
                  <a:gd name="connsiteX20" fmla="*/ 347851 w 377534"/>
                  <a:gd name="connsiteY20" fmla="*/ 133651 h 218077"/>
                  <a:gd name="connsiteX21" fmla="*/ 377534 w 377534"/>
                  <a:gd name="connsiteY21" fmla="*/ 109039 h 218077"/>
                  <a:gd name="connsiteX22" fmla="*/ 347851 w 377534"/>
                  <a:gd name="connsiteY22" fmla="*/ 84427 h 218077"/>
                  <a:gd name="connsiteX23" fmla="*/ 352325 w 377534"/>
                  <a:gd name="connsiteY23" fmla="*/ 54445 h 218077"/>
                  <a:gd name="connsiteX24" fmla="*/ 305339 w 377534"/>
                  <a:gd name="connsiteY24" fmla="*/ 41766 h 218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7534" h="218077">
                    <a:moveTo>
                      <a:pt x="305339" y="41766"/>
                    </a:moveTo>
                    <a:lnTo>
                      <a:pt x="283262" y="14618"/>
                    </a:lnTo>
                    <a:lnTo>
                      <a:pt x="231502" y="17154"/>
                    </a:lnTo>
                    <a:lnTo>
                      <a:pt x="188842" y="0"/>
                    </a:lnTo>
                    <a:lnTo>
                      <a:pt x="146181" y="17154"/>
                    </a:lnTo>
                    <a:lnTo>
                      <a:pt x="94421" y="14618"/>
                    </a:lnTo>
                    <a:lnTo>
                      <a:pt x="72344" y="41766"/>
                    </a:lnTo>
                    <a:lnTo>
                      <a:pt x="25358" y="54445"/>
                    </a:lnTo>
                    <a:lnTo>
                      <a:pt x="29833" y="84427"/>
                    </a:lnTo>
                    <a:lnTo>
                      <a:pt x="0" y="109039"/>
                    </a:lnTo>
                    <a:lnTo>
                      <a:pt x="29833" y="133651"/>
                    </a:lnTo>
                    <a:lnTo>
                      <a:pt x="25358" y="163484"/>
                    </a:lnTo>
                    <a:lnTo>
                      <a:pt x="72344" y="176312"/>
                    </a:lnTo>
                    <a:lnTo>
                      <a:pt x="94421" y="203460"/>
                    </a:lnTo>
                    <a:lnTo>
                      <a:pt x="146181" y="200924"/>
                    </a:lnTo>
                    <a:lnTo>
                      <a:pt x="188842" y="218078"/>
                    </a:lnTo>
                    <a:lnTo>
                      <a:pt x="231502" y="200924"/>
                    </a:lnTo>
                    <a:lnTo>
                      <a:pt x="283262" y="203460"/>
                    </a:lnTo>
                    <a:lnTo>
                      <a:pt x="305339" y="176312"/>
                    </a:lnTo>
                    <a:lnTo>
                      <a:pt x="352325" y="163484"/>
                    </a:lnTo>
                    <a:lnTo>
                      <a:pt x="347851" y="133651"/>
                    </a:lnTo>
                    <a:lnTo>
                      <a:pt x="377534" y="109039"/>
                    </a:lnTo>
                    <a:lnTo>
                      <a:pt x="347851" y="84427"/>
                    </a:lnTo>
                    <a:lnTo>
                      <a:pt x="352325" y="54445"/>
                    </a:lnTo>
                    <a:lnTo>
                      <a:pt x="305339" y="41766"/>
                    </a:lnTo>
                    <a:close/>
                  </a:path>
                </a:pathLst>
              </a:custGeom>
              <a:solidFill>
                <a:srgbClr val="F4A717"/>
              </a:solidFill>
              <a:ln w="14914" cap="flat">
                <a:noFill/>
                <a:prstDash val="solid"/>
                <a:miter/>
              </a:ln>
            </p:spPr>
            <p:txBody>
              <a:bodyPr rtlCol="1" anchor="ctr"/>
              <a:lstStyle/>
              <a:p>
                <a:endParaRPr lang="fa-IR"/>
              </a:p>
            </p:txBody>
          </p:sp>
          <p:sp>
            <p:nvSpPr>
              <p:cNvPr id="89" name="Freeform: Shape 88">
                <a:extLst>
                  <a:ext uri="{FF2B5EF4-FFF2-40B4-BE49-F238E27FC236}">
                    <a16:creationId xmlns:a16="http://schemas.microsoft.com/office/drawing/2014/main" id="{1BBE8565-0F13-1885-1DA5-88DC02426A8F}"/>
                  </a:ext>
                </a:extLst>
              </p:cNvPr>
              <p:cNvSpPr/>
              <p:nvPr/>
            </p:nvSpPr>
            <p:spPr>
              <a:xfrm>
                <a:off x="4113588" y="5362605"/>
                <a:ext cx="308172" cy="178198"/>
              </a:xfrm>
              <a:custGeom>
                <a:avLst/>
                <a:gdLst>
                  <a:gd name="connsiteX0" fmla="*/ 262929 w 308172"/>
                  <a:gd name="connsiteY0" fmla="*/ 26050 h 178198"/>
                  <a:gd name="connsiteX1" fmla="*/ 44703 w 308172"/>
                  <a:gd name="connsiteY1" fmla="*/ 26050 h 178198"/>
                  <a:gd name="connsiteX2" fmla="*/ 44703 w 308172"/>
                  <a:gd name="connsiteY2" fmla="*/ 152094 h 178198"/>
                  <a:gd name="connsiteX3" fmla="*/ 262929 w 308172"/>
                  <a:gd name="connsiteY3" fmla="*/ 152094 h 178198"/>
                  <a:gd name="connsiteX4" fmla="*/ 262929 w 308172"/>
                  <a:gd name="connsiteY4" fmla="*/ 26050 h 178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172" h="178198">
                    <a:moveTo>
                      <a:pt x="262929" y="26050"/>
                    </a:moveTo>
                    <a:cubicBezTo>
                      <a:pt x="194344" y="-8720"/>
                      <a:pt x="113288" y="-8720"/>
                      <a:pt x="44703" y="26050"/>
                    </a:cubicBezTo>
                    <a:cubicBezTo>
                      <a:pt x="-14963" y="60806"/>
                      <a:pt x="-14963" y="117339"/>
                      <a:pt x="44703" y="152094"/>
                    </a:cubicBezTo>
                    <a:cubicBezTo>
                      <a:pt x="113288" y="186864"/>
                      <a:pt x="194344" y="186864"/>
                      <a:pt x="262929" y="152094"/>
                    </a:cubicBezTo>
                    <a:cubicBezTo>
                      <a:pt x="323192" y="117339"/>
                      <a:pt x="323192" y="61551"/>
                      <a:pt x="262929" y="26050"/>
                    </a:cubicBezTo>
                    <a:close/>
                  </a:path>
                </a:pathLst>
              </a:custGeom>
              <a:solidFill>
                <a:srgbClr val="FBBF34"/>
              </a:solidFill>
              <a:ln w="14914" cap="flat">
                <a:noFill/>
                <a:prstDash val="solid"/>
                <a:miter/>
              </a:ln>
            </p:spPr>
            <p:txBody>
              <a:bodyPr rtlCol="1" anchor="ctr"/>
              <a:lstStyle/>
              <a:p>
                <a:endParaRPr lang="fa-IR"/>
              </a:p>
            </p:txBody>
          </p:sp>
        </p:grpSp>
        <p:grpSp>
          <p:nvGrpSpPr>
            <p:cNvPr id="90" name="Graphic 70">
              <a:extLst>
                <a:ext uri="{FF2B5EF4-FFF2-40B4-BE49-F238E27FC236}">
                  <a16:creationId xmlns:a16="http://schemas.microsoft.com/office/drawing/2014/main" id="{81FE0C3E-0747-ED91-35B9-75C48F475163}"/>
                </a:ext>
              </a:extLst>
            </p:cNvPr>
            <p:cNvGrpSpPr/>
            <p:nvPr/>
          </p:nvGrpSpPr>
          <p:grpSpPr>
            <a:xfrm>
              <a:off x="1831676" y="2254000"/>
              <a:ext cx="3480742" cy="2528585"/>
              <a:chOff x="1831676" y="2254000"/>
              <a:chExt cx="3480742" cy="2528585"/>
            </a:xfrm>
          </p:grpSpPr>
          <p:grpSp>
            <p:nvGrpSpPr>
              <p:cNvPr id="91" name="Graphic 70">
                <a:extLst>
                  <a:ext uri="{FF2B5EF4-FFF2-40B4-BE49-F238E27FC236}">
                    <a16:creationId xmlns:a16="http://schemas.microsoft.com/office/drawing/2014/main" id="{E8741C78-8C39-C4FB-792B-1655CC60EA22}"/>
                  </a:ext>
                </a:extLst>
              </p:cNvPr>
              <p:cNvGrpSpPr/>
              <p:nvPr/>
            </p:nvGrpSpPr>
            <p:grpSpPr>
              <a:xfrm>
                <a:off x="1831676" y="2653312"/>
                <a:ext cx="3102611" cy="2129273"/>
                <a:chOff x="1831676" y="2653312"/>
                <a:chExt cx="3102611" cy="2129273"/>
              </a:xfrm>
            </p:grpSpPr>
            <p:grpSp>
              <p:nvGrpSpPr>
                <p:cNvPr id="92" name="Graphic 70">
                  <a:extLst>
                    <a:ext uri="{FF2B5EF4-FFF2-40B4-BE49-F238E27FC236}">
                      <a16:creationId xmlns:a16="http://schemas.microsoft.com/office/drawing/2014/main" id="{172FB5E5-654C-04B8-54FA-DD6FCD5AFFDB}"/>
                    </a:ext>
                  </a:extLst>
                </p:cNvPr>
                <p:cNvGrpSpPr/>
                <p:nvPr/>
              </p:nvGrpSpPr>
              <p:grpSpPr>
                <a:xfrm>
                  <a:off x="1890447" y="3005787"/>
                  <a:ext cx="3043840" cy="1759688"/>
                  <a:chOff x="1890447" y="3005787"/>
                  <a:chExt cx="3043840" cy="1759688"/>
                </a:xfrm>
              </p:grpSpPr>
              <p:sp>
                <p:nvSpPr>
                  <p:cNvPr id="93" name="Freeform: Shape 92">
                    <a:extLst>
                      <a:ext uri="{FF2B5EF4-FFF2-40B4-BE49-F238E27FC236}">
                        <a16:creationId xmlns:a16="http://schemas.microsoft.com/office/drawing/2014/main" id="{9ADBDF3E-85AF-B226-99B9-C07EE52611A8}"/>
                      </a:ext>
                    </a:extLst>
                  </p:cNvPr>
                  <p:cNvSpPr/>
                  <p:nvPr/>
                </p:nvSpPr>
                <p:spPr>
                  <a:xfrm>
                    <a:off x="1957421" y="3005787"/>
                    <a:ext cx="2976717" cy="1725231"/>
                  </a:xfrm>
                  <a:custGeom>
                    <a:avLst/>
                    <a:gdLst>
                      <a:gd name="connsiteX0" fmla="*/ 1760732 w 2976717"/>
                      <a:gd name="connsiteY0" fmla="*/ 1725232 h 1725231"/>
                      <a:gd name="connsiteX1" fmla="*/ 0 w 2976717"/>
                      <a:gd name="connsiteY1" fmla="*/ 701966 h 1725231"/>
                      <a:gd name="connsiteX2" fmla="*/ 1215985 w 2976717"/>
                      <a:gd name="connsiteY2" fmla="*/ 0 h 1725231"/>
                      <a:gd name="connsiteX3" fmla="*/ 2976718 w 2976717"/>
                      <a:gd name="connsiteY3" fmla="*/ 1023116 h 1725231"/>
                      <a:gd name="connsiteX4" fmla="*/ 1760732 w 2976717"/>
                      <a:gd name="connsiteY4" fmla="*/ 1725232 h 1725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717" h="1725231">
                        <a:moveTo>
                          <a:pt x="1760732" y="1725232"/>
                        </a:moveTo>
                        <a:lnTo>
                          <a:pt x="0" y="701966"/>
                        </a:lnTo>
                        <a:lnTo>
                          <a:pt x="1215985" y="0"/>
                        </a:lnTo>
                        <a:lnTo>
                          <a:pt x="2976718" y="1023116"/>
                        </a:lnTo>
                        <a:lnTo>
                          <a:pt x="1760732" y="1725232"/>
                        </a:lnTo>
                        <a:close/>
                      </a:path>
                    </a:pathLst>
                  </a:custGeom>
                  <a:solidFill>
                    <a:srgbClr val="871818"/>
                  </a:solidFill>
                  <a:ln w="14914" cap="flat">
                    <a:noFill/>
                    <a:prstDash val="solid"/>
                    <a:miter/>
                  </a:ln>
                </p:spPr>
                <p:txBody>
                  <a:bodyPr rtlCol="1" anchor="ctr"/>
                  <a:lstStyle/>
                  <a:p>
                    <a:endParaRPr lang="fa-IR"/>
                  </a:p>
                </p:txBody>
              </p:sp>
              <p:sp>
                <p:nvSpPr>
                  <p:cNvPr id="94" name="Freeform: Shape 93">
                    <a:extLst>
                      <a:ext uri="{FF2B5EF4-FFF2-40B4-BE49-F238E27FC236}">
                        <a16:creationId xmlns:a16="http://schemas.microsoft.com/office/drawing/2014/main" id="{35B631DB-9F84-974A-0850-F319C68DB92B}"/>
                      </a:ext>
                    </a:extLst>
                  </p:cNvPr>
                  <p:cNvSpPr/>
                  <p:nvPr/>
                </p:nvSpPr>
                <p:spPr>
                  <a:xfrm>
                    <a:off x="1890447" y="3708200"/>
                    <a:ext cx="1827706" cy="1036142"/>
                  </a:xfrm>
                  <a:custGeom>
                    <a:avLst/>
                    <a:gdLst>
                      <a:gd name="connsiteX0" fmla="*/ 1760089 w 1827706"/>
                      <a:gd name="connsiteY0" fmla="*/ 1029801 h 1036142"/>
                      <a:gd name="connsiteX1" fmla="*/ -46 w 1827706"/>
                      <a:gd name="connsiteY1" fmla="*/ 6536 h 1036142"/>
                      <a:gd name="connsiteX2" fmla="*/ 67525 w 1827706"/>
                      <a:gd name="connsiteY2" fmla="*/ -27 h 1036142"/>
                      <a:gd name="connsiteX3" fmla="*/ 1827661 w 1827706"/>
                      <a:gd name="connsiteY3" fmla="*/ 1023238 h 1036142"/>
                      <a:gd name="connsiteX4" fmla="*/ 1760089 w 1827706"/>
                      <a:gd name="connsiteY4" fmla="*/ 1029801 h 1036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706" h="1036142">
                        <a:moveTo>
                          <a:pt x="1760089" y="1029801"/>
                        </a:moveTo>
                        <a:lnTo>
                          <a:pt x="-46" y="6536"/>
                        </a:lnTo>
                        <a:cubicBezTo>
                          <a:pt x="17256" y="16530"/>
                          <a:pt x="41123" y="15187"/>
                          <a:pt x="67525" y="-27"/>
                        </a:cubicBezTo>
                        <a:lnTo>
                          <a:pt x="1827661" y="1023238"/>
                        </a:lnTo>
                        <a:cubicBezTo>
                          <a:pt x="1801258" y="1038154"/>
                          <a:pt x="1777392" y="1039795"/>
                          <a:pt x="1760089" y="1029801"/>
                        </a:cubicBezTo>
                        <a:close/>
                      </a:path>
                    </a:pathLst>
                  </a:custGeom>
                  <a:solidFill>
                    <a:srgbClr val="871818"/>
                  </a:solidFill>
                  <a:ln w="14914" cap="flat">
                    <a:noFill/>
                    <a:prstDash val="solid"/>
                    <a:miter/>
                  </a:ln>
                </p:spPr>
                <p:txBody>
                  <a:bodyPr rtlCol="1" anchor="ctr"/>
                  <a:lstStyle/>
                  <a:p>
                    <a:endParaRPr lang="fa-IR"/>
                  </a:p>
                </p:txBody>
              </p:sp>
              <p:sp>
                <p:nvSpPr>
                  <p:cNvPr id="95" name="Freeform: Shape 94">
                    <a:extLst>
                      <a:ext uri="{FF2B5EF4-FFF2-40B4-BE49-F238E27FC236}">
                        <a16:creationId xmlns:a16="http://schemas.microsoft.com/office/drawing/2014/main" id="{1B672AA2-5389-F2E6-B197-3C6EFEC27026}"/>
                      </a:ext>
                    </a:extLst>
                  </p:cNvPr>
                  <p:cNvSpPr/>
                  <p:nvPr/>
                </p:nvSpPr>
                <p:spPr>
                  <a:xfrm>
                    <a:off x="3718154" y="4028903"/>
                    <a:ext cx="1216134" cy="736572"/>
                  </a:xfrm>
                  <a:custGeom>
                    <a:avLst/>
                    <a:gdLst>
                      <a:gd name="connsiteX0" fmla="*/ 0 w 1216134"/>
                      <a:gd name="connsiteY0" fmla="*/ 702115 h 736572"/>
                      <a:gd name="connsiteX1" fmla="*/ 1215985 w 1216134"/>
                      <a:gd name="connsiteY1" fmla="*/ 0 h 736572"/>
                      <a:gd name="connsiteX2" fmla="*/ 1216134 w 1216134"/>
                      <a:gd name="connsiteY2" fmla="*/ 34606 h 736572"/>
                      <a:gd name="connsiteX3" fmla="*/ 149 w 1216134"/>
                      <a:gd name="connsiteY3" fmla="*/ 736572 h 736572"/>
                      <a:gd name="connsiteX4" fmla="*/ 0 w 1216134"/>
                      <a:gd name="connsiteY4" fmla="*/ 702115 h 736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134" h="736572">
                        <a:moveTo>
                          <a:pt x="0" y="702115"/>
                        </a:moveTo>
                        <a:lnTo>
                          <a:pt x="1215985" y="0"/>
                        </a:lnTo>
                        <a:lnTo>
                          <a:pt x="1216134" y="34606"/>
                        </a:lnTo>
                        <a:lnTo>
                          <a:pt x="149" y="736572"/>
                        </a:lnTo>
                        <a:lnTo>
                          <a:pt x="0" y="702115"/>
                        </a:lnTo>
                        <a:close/>
                      </a:path>
                    </a:pathLst>
                  </a:custGeom>
                  <a:solidFill>
                    <a:srgbClr val="430C0C"/>
                  </a:solidFill>
                  <a:ln w="14914" cap="flat">
                    <a:noFill/>
                    <a:prstDash val="solid"/>
                    <a:miter/>
                  </a:ln>
                </p:spPr>
                <p:txBody>
                  <a:bodyPr rtlCol="1" anchor="ctr"/>
                  <a:lstStyle/>
                  <a:p>
                    <a:endParaRPr lang="fa-IR"/>
                  </a:p>
                </p:txBody>
              </p:sp>
            </p:grpSp>
            <p:grpSp>
              <p:nvGrpSpPr>
                <p:cNvPr id="96" name="Graphic 70">
                  <a:extLst>
                    <a:ext uri="{FF2B5EF4-FFF2-40B4-BE49-F238E27FC236}">
                      <a16:creationId xmlns:a16="http://schemas.microsoft.com/office/drawing/2014/main" id="{55954406-FD55-9820-CE29-79961CC446BB}"/>
                    </a:ext>
                  </a:extLst>
                </p:cNvPr>
                <p:cNvGrpSpPr/>
                <p:nvPr/>
              </p:nvGrpSpPr>
              <p:grpSpPr>
                <a:xfrm>
                  <a:off x="2111210" y="2851402"/>
                  <a:ext cx="2694350" cy="1885433"/>
                  <a:chOff x="2111210" y="2851402"/>
                  <a:chExt cx="2694350" cy="1885433"/>
                </a:xfrm>
              </p:grpSpPr>
              <p:sp>
                <p:nvSpPr>
                  <p:cNvPr id="97" name="Freeform: Shape 96">
                    <a:extLst>
                      <a:ext uri="{FF2B5EF4-FFF2-40B4-BE49-F238E27FC236}">
                        <a16:creationId xmlns:a16="http://schemas.microsoft.com/office/drawing/2014/main" id="{73133268-4717-9143-B825-AA19F7B0D921}"/>
                      </a:ext>
                    </a:extLst>
                  </p:cNvPr>
                  <p:cNvSpPr/>
                  <p:nvPr/>
                </p:nvSpPr>
                <p:spPr>
                  <a:xfrm>
                    <a:off x="3610606" y="3717001"/>
                    <a:ext cx="1194953" cy="1019834"/>
                  </a:xfrm>
                  <a:custGeom>
                    <a:avLst/>
                    <a:gdLst>
                      <a:gd name="connsiteX0" fmla="*/ 1194953 w 1194953"/>
                      <a:gd name="connsiteY0" fmla="*/ 0 h 1019834"/>
                      <a:gd name="connsiteX1" fmla="*/ 1194506 w 1194953"/>
                      <a:gd name="connsiteY1" fmla="*/ 130966 h 1019834"/>
                      <a:gd name="connsiteX2" fmla="*/ 1194506 w 1194953"/>
                      <a:gd name="connsiteY2" fmla="*/ 146628 h 1019834"/>
                      <a:gd name="connsiteX3" fmla="*/ 1194357 w 1194953"/>
                      <a:gd name="connsiteY3" fmla="*/ 207935 h 1019834"/>
                      <a:gd name="connsiteX4" fmla="*/ 1194357 w 1194953"/>
                      <a:gd name="connsiteY4" fmla="*/ 223746 h 1019834"/>
                      <a:gd name="connsiteX5" fmla="*/ 1194058 w 1194953"/>
                      <a:gd name="connsiteY5" fmla="*/ 282517 h 1019834"/>
                      <a:gd name="connsiteX6" fmla="*/ 1194058 w 1194953"/>
                      <a:gd name="connsiteY6" fmla="*/ 298477 h 1019834"/>
                      <a:gd name="connsiteX7" fmla="*/ 1194058 w 1194953"/>
                      <a:gd name="connsiteY7" fmla="*/ 324730 h 1019834"/>
                      <a:gd name="connsiteX8" fmla="*/ 0 w 1194953"/>
                      <a:gd name="connsiteY8" fmla="*/ 1019834 h 1019834"/>
                      <a:gd name="connsiteX9" fmla="*/ 895 w 1194953"/>
                      <a:gd name="connsiteY9" fmla="*/ 695105 h 1019834"/>
                      <a:gd name="connsiteX10" fmla="*/ 1194953 w 1194953"/>
                      <a:gd name="connsiteY10" fmla="*/ 0 h 1019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4953" h="1019834">
                        <a:moveTo>
                          <a:pt x="1194953" y="0"/>
                        </a:moveTo>
                        <a:lnTo>
                          <a:pt x="1194506" y="130966"/>
                        </a:lnTo>
                        <a:lnTo>
                          <a:pt x="1194506" y="146628"/>
                        </a:lnTo>
                        <a:lnTo>
                          <a:pt x="1194357" y="207935"/>
                        </a:lnTo>
                        <a:lnTo>
                          <a:pt x="1194357" y="223746"/>
                        </a:lnTo>
                        <a:lnTo>
                          <a:pt x="1194058" y="282517"/>
                        </a:lnTo>
                        <a:lnTo>
                          <a:pt x="1194058" y="298477"/>
                        </a:lnTo>
                        <a:lnTo>
                          <a:pt x="1194058" y="324730"/>
                        </a:lnTo>
                        <a:lnTo>
                          <a:pt x="0" y="1019834"/>
                        </a:lnTo>
                        <a:lnTo>
                          <a:pt x="895" y="695105"/>
                        </a:lnTo>
                        <a:lnTo>
                          <a:pt x="1194953" y="0"/>
                        </a:lnTo>
                        <a:close/>
                      </a:path>
                    </a:pathLst>
                  </a:custGeom>
                  <a:solidFill>
                    <a:srgbClr val="EFD2B8"/>
                  </a:solidFill>
                  <a:ln w="14914" cap="flat">
                    <a:noFill/>
                    <a:prstDash val="solid"/>
                    <a:miter/>
                  </a:ln>
                </p:spPr>
                <p:txBody>
                  <a:bodyPr rtlCol="1" anchor="ctr"/>
                  <a:lstStyle/>
                  <a:p>
                    <a:endParaRPr lang="fa-IR"/>
                  </a:p>
                </p:txBody>
              </p:sp>
              <p:sp>
                <p:nvSpPr>
                  <p:cNvPr id="98" name="Freeform: Shape 97">
                    <a:extLst>
                      <a:ext uri="{FF2B5EF4-FFF2-40B4-BE49-F238E27FC236}">
                        <a16:creationId xmlns:a16="http://schemas.microsoft.com/office/drawing/2014/main" id="{16C137AF-8782-8134-4092-C1FBB3E0167C}"/>
                      </a:ext>
                    </a:extLst>
                  </p:cNvPr>
                  <p:cNvSpPr/>
                  <p:nvPr/>
                </p:nvSpPr>
                <p:spPr>
                  <a:xfrm>
                    <a:off x="2111210" y="3546506"/>
                    <a:ext cx="1500291" cy="1190329"/>
                  </a:xfrm>
                  <a:custGeom>
                    <a:avLst/>
                    <a:gdLst>
                      <a:gd name="connsiteX0" fmla="*/ 1500292 w 1500291"/>
                      <a:gd name="connsiteY0" fmla="*/ 865599 h 1190329"/>
                      <a:gd name="connsiteX1" fmla="*/ 1499397 w 1500291"/>
                      <a:gd name="connsiteY1" fmla="*/ 1190329 h 1190329"/>
                      <a:gd name="connsiteX2" fmla="*/ 0 w 1500291"/>
                      <a:gd name="connsiteY2" fmla="*/ 324730 h 1190329"/>
                      <a:gd name="connsiteX3" fmla="*/ 895 w 1500291"/>
                      <a:gd name="connsiteY3" fmla="*/ 0 h 1190329"/>
                      <a:gd name="connsiteX4" fmla="*/ 1500292 w 1500291"/>
                      <a:gd name="connsiteY4" fmla="*/ 865599 h 1190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0291" h="1190329">
                        <a:moveTo>
                          <a:pt x="1500292" y="865599"/>
                        </a:moveTo>
                        <a:lnTo>
                          <a:pt x="1499397" y="1190329"/>
                        </a:lnTo>
                        <a:lnTo>
                          <a:pt x="0" y="324730"/>
                        </a:lnTo>
                        <a:lnTo>
                          <a:pt x="895" y="0"/>
                        </a:lnTo>
                        <a:lnTo>
                          <a:pt x="1500292" y="865599"/>
                        </a:lnTo>
                        <a:close/>
                      </a:path>
                    </a:pathLst>
                  </a:custGeom>
                  <a:solidFill>
                    <a:srgbClr val="867567"/>
                  </a:solidFill>
                  <a:ln w="14914" cap="flat">
                    <a:noFill/>
                    <a:prstDash val="solid"/>
                    <a:miter/>
                  </a:ln>
                </p:spPr>
                <p:txBody>
                  <a:bodyPr rtlCol="1" anchor="ctr"/>
                  <a:lstStyle/>
                  <a:p>
                    <a:endParaRPr lang="fa-IR"/>
                  </a:p>
                </p:txBody>
              </p:sp>
              <p:sp>
                <p:nvSpPr>
                  <p:cNvPr id="99" name="Freeform: Shape 98">
                    <a:extLst>
                      <a:ext uri="{FF2B5EF4-FFF2-40B4-BE49-F238E27FC236}">
                        <a16:creationId xmlns:a16="http://schemas.microsoft.com/office/drawing/2014/main" id="{42EFE79C-935D-BC24-0232-1114FB300D0D}"/>
                      </a:ext>
                    </a:extLst>
                  </p:cNvPr>
                  <p:cNvSpPr/>
                  <p:nvPr/>
                </p:nvSpPr>
                <p:spPr>
                  <a:xfrm>
                    <a:off x="2112104" y="2851402"/>
                    <a:ext cx="2693455" cy="1560703"/>
                  </a:xfrm>
                  <a:custGeom>
                    <a:avLst/>
                    <a:gdLst>
                      <a:gd name="connsiteX0" fmla="*/ 2693455 w 2693455"/>
                      <a:gd name="connsiteY0" fmla="*/ 865748 h 1560703"/>
                      <a:gd name="connsiteX1" fmla="*/ 1499397 w 2693455"/>
                      <a:gd name="connsiteY1" fmla="*/ 1560703 h 1560703"/>
                      <a:gd name="connsiteX2" fmla="*/ 0 w 2693455"/>
                      <a:gd name="connsiteY2" fmla="*/ 695104 h 1560703"/>
                      <a:gd name="connsiteX3" fmla="*/ 1194058 w 2693455"/>
                      <a:gd name="connsiteY3" fmla="*/ 0 h 1560703"/>
                      <a:gd name="connsiteX4" fmla="*/ 2693455 w 2693455"/>
                      <a:gd name="connsiteY4" fmla="*/ 865748 h 1560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3455" h="1560703">
                        <a:moveTo>
                          <a:pt x="2693455" y="865748"/>
                        </a:moveTo>
                        <a:lnTo>
                          <a:pt x="1499397" y="1560703"/>
                        </a:lnTo>
                        <a:lnTo>
                          <a:pt x="0" y="695104"/>
                        </a:lnTo>
                        <a:lnTo>
                          <a:pt x="1194058" y="0"/>
                        </a:lnTo>
                        <a:lnTo>
                          <a:pt x="2693455" y="865748"/>
                        </a:lnTo>
                        <a:close/>
                      </a:path>
                    </a:pathLst>
                  </a:custGeom>
                  <a:solidFill>
                    <a:srgbClr val="AA9683"/>
                  </a:solidFill>
                  <a:ln w="14914" cap="flat">
                    <a:noFill/>
                    <a:prstDash val="solid"/>
                    <a:miter/>
                  </a:ln>
                </p:spPr>
                <p:txBody>
                  <a:bodyPr rtlCol="1" anchor="ctr"/>
                  <a:lstStyle/>
                  <a:p>
                    <a:endParaRPr lang="fa-IR"/>
                  </a:p>
                </p:txBody>
              </p:sp>
            </p:grpSp>
            <p:sp>
              <p:nvSpPr>
                <p:cNvPr id="100" name="Freeform: Shape 99">
                  <a:extLst>
                    <a:ext uri="{FF2B5EF4-FFF2-40B4-BE49-F238E27FC236}">
                      <a16:creationId xmlns:a16="http://schemas.microsoft.com/office/drawing/2014/main" id="{A71E76CB-DF74-B51B-AC61-450C98D4BF0C}"/>
                    </a:ext>
                  </a:extLst>
                </p:cNvPr>
                <p:cNvSpPr/>
                <p:nvPr/>
              </p:nvSpPr>
              <p:spPr>
                <a:xfrm>
                  <a:off x="3592408" y="3676577"/>
                  <a:ext cx="1341133" cy="1106007"/>
                </a:xfrm>
                <a:custGeom>
                  <a:avLst/>
                  <a:gdLst>
                    <a:gd name="connsiteX0" fmla="*/ 30234 w 1341133"/>
                    <a:gd name="connsiteY0" fmla="*/ 999969 h 1106007"/>
                    <a:gd name="connsiteX1" fmla="*/ 30234 w 1341133"/>
                    <a:gd name="connsiteY1" fmla="*/ 900625 h 1106007"/>
                    <a:gd name="connsiteX2" fmla="*/ 125102 w 1341133"/>
                    <a:gd name="connsiteY2" fmla="*/ 736545 h 1106007"/>
                    <a:gd name="connsiteX3" fmla="*/ 1341087 w 1341133"/>
                    <a:gd name="connsiteY3" fmla="*/ 34579 h 1106007"/>
                    <a:gd name="connsiteX4" fmla="*/ 1341087 w 1341133"/>
                    <a:gd name="connsiteY4" fmla="*/ -27 h 1106007"/>
                    <a:gd name="connsiteX5" fmla="*/ 124655 w 1341133"/>
                    <a:gd name="connsiteY5" fmla="*/ 701939 h 1106007"/>
                    <a:gd name="connsiteX6" fmla="*/ -46 w 1341133"/>
                    <a:gd name="connsiteY6" fmla="*/ 918078 h 1106007"/>
                    <a:gd name="connsiteX7" fmla="*/ -46 w 1341133"/>
                    <a:gd name="connsiteY7" fmla="*/ 1017272 h 1106007"/>
                    <a:gd name="connsiteX8" fmla="*/ 125550 w 1341133"/>
                    <a:gd name="connsiteY8" fmla="*/ 1088870 h 1106007"/>
                    <a:gd name="connsiteX9" fmla="*/ 125550 w 1341133"/>
                    <a:gd name="connsiteY9" fmla="*/ 1054413 h 1106007"/>
                    <a:gd name="connsiteX10" fmla="*/ 30234 w 1341133"/>
                    <a:gd name="connsiteY10" fmla="*/ 999969 h 110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1133" h="1106007">
                      <a:moveTo>
                        <a:pt x="30234" y="999969"/>
                      </a:moveTo>
                      <a:lnTo>
                        <a:pt x="30234" y="900625"/>
                      </a:lnTo>
                      <a:cubicBezTo>
                        <a:pt x="33784" y="833904"/>
                        <a:pt x="69047" y="772911"/>
                        <a:pt x="125102" y="736545"/>
                      </a:cubicBezTo>
                      <a:lnTo>
                        <a:pt x="1341087" y="34579"/>
                      </a:lnTo>
                      <a:lnTo>
                        <a:pt x="1341087" y="-27"/>
                      </a:lnTo>
                      <a:lnTo>
                        <a:pt x="124655" y="701939"/>
                      </a:lnTo>
                      <a:cubicBezTo>
                        <a:pt x="55741" y="741766"/>
                        <a:pt x="-195" y="838722"/>
                        <a:pt x="-46" y="918078"/>
                      </a:cubicBezTo>
                      <a:lnTo>
                        <a:pt x="-46" y="1017272"/>
                      </a:lnTo>
                      <a:cubicBezTo>
                        <a:pt x="-46" y="1096627"/>
                        <a:pt x="56487" y="1128697"/>
                        <a:pt x="125550" y="1088870"/>
                      </a:cubicBezTo>
                      <a:lnTo>
                        <a:pt x="125550" y="1054413"/>
                      </a:lnTo>
                      <a:cubicBezTo>
                        <a:pt x="73193" y="1084694"/>
                        <a:pt x="30383" y="1060231"/>
                        <a:pt x="30234" y="999969"/>
                      </a:cubicBezTo>
                      <a:close/>
                    </a:path>
                  </a:pathLst>
                </a:custGeom>
                <a:solidFill>
                  <a:srgbClr val="430C0C"/>
                </a:solidFill>
                <a:ln w="14914" cap="flat">
                  <a:noFill/>
                  <a:prstDash val="solid"/>
                  <a:miter/>
                </a:ln>
              </p:spPr>
              <p:txBody>
                <a:bodyPr rtlCol="1" anchor="ctr"/>
                <a:lstStyle/>
                <a:p>
                  <a:endParaRPr lang="fa-IR"/>
                </a:p>
              </p:txBody>
            </p:sp>
            <p:sp>
              <p:nvSpPr>
                <p:cNvPr id="101" name="Freeform: Shape 100">
                  <a:extLst>
                    <a:ext uri="{FF2B5EF4-FFF2-40B4-BE49-F238E27FC236}">
                      <a16:creationId xmlns:a16="http://schemas.microsoft.com/office/drawing/2014/main" id="{D2A3BE56-5AD8-9A53-6A03-6F6142908D02}"/>
                    </a:ext>
                  </a:extLst>
                </p:cNvPr>
                <p:cNvSpPr/>
                <p:nvPr/>
              </p:nvSpPr>
              <p:spPr>
                <a:xfrm>
                  <a:off x="1956526" y="2653312"/>
                  <a:ext cx="2976568" cy="1725231"/>
                </a:xfrm>
                <a:custGeom>
                  <a:avLst/>
                  <a:gdLst>
                    <a:gd name="connsiteX0" fmla="*/ 1760732 w 2976568"/>
                    <a:gd name="connsiteY0" fmla="*/ 1725231 h 1725231"/>
                    <a:gd name="connsiteX1" fmla="*/ 0 w 2976568"/>
                    <a:gd name="connsiteY1" fmla="*/ 701966 h 1725231"/>
                    <a:gd name="connsiteX2" fmla="*/ 1215836 w 2976568"/>
                    <a:gd name="connsiteY2" fmla="*/ 0 h 1725231"/>
                    <a:gd name="connsiteX3" fmla="*/ 2976568 w 2976568"/>
                    <a:gd name="connsiteY3" fmla="*/ 1023265 h 1725231"/>
                    <a:gd name="connsiteX4" fmla="*/ 1760732 w 2976568"/>
                    <a:gd name="connsiteY4" fmla="*/ 1725231 h 1725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568" h="1725231">
                      <a:moveTo>
                        <a:pt x="1760732" y="1725231"/>
                      </a:moveTo>
                      <a:lnTo>
                        <a:pt x="0" y="701966"/>
                      </a:lnTo>
                      <a:lnTo>
                        <a:pt x="1215836" y="0"/>
                      </a:lnTo>
                      <a:lnTo>
                        <a:pt x="2976568" y="1023265"/>
                      </a:lnTo>
                      <a:lnTo>
                        <a:pt x="1760732" y="1725231"/>
                      </a:lnTo>
                      <a:close/>
                    </a:path>
                  </a:pathLst>
                </a:custGeom>
                <a:solidFill>
                  <a:srgbClr val="283032"/>
                </a:solidFill>
                <a:ln w="14914" cap="flat">
                  <a:noFill/>
                  <a:prstDash val="solid"/>
                  <a:miter/>
                </a:ln>
              </p:spPr>
              <p:txBody>
                <a:bodyPr rtlCol="1" anchor="ctr"/>
                <a:lstStyle/>
                <a:p>
                  <a:endParaRPr lang="fa-IR"/>
                </a:p>
              </p:txBody>
            </p:sp>
            <p:sp>
              <p:nvSpPr>
                <p:cNvPr id="102" name="Freeform: Shape 101">
                  <a:extLst>
                    <a:ext uri="{FF2B5EF4-FFF2-40B4-BE49-F238E27FC236}">
                      <a16:creationId xmlns:a16="http://schemas.microsoft.com/office/drawing/2014/main" id="{A608055B-C210-3EE6-BCCE-4CEB01D1B2CA}"/>
                    </a:ext>
                  </a:extLst>
                </p:cNvPr>
                <p:cNvSpPr/>
                <p:nvPr/>
              </p:nvSpPr>
              <p:spPr>
                <a:xfrm>
                  <a:off x="1956377" y="2754446"/>
                  <a:ext cx="2976717" cy="1624097"/>
                </a:xfrm>
                <a:custGeom>
                  <a:avLst/>
                  <a:gdLst>
                    <a:gd name="connsiteX0" fmla="*/ 2976671 w 2976717"/>
                    <a:gd name="connsiteY0" fmla="*/ 921956 h 1624097"/>
                    <a:gd name="connsiteX1" fmla="*/ 2810353 w 2976717"/>
                    <a:gd name="connsiteY1" fmla="*/ 1018017 h 1624097"/>
                    <a:gd name="connsiteX2" fmla="*/ 1809910 w 2976717"/>
                    <a:gd name="connsiteY2" fmla="*/ 1595729 h 1624097"/>
                    <a:gd name="connsiteX3" fmla="*/ 1760686 w 2976717"/>
                    <a:gd name="connsiteY3" fmla="*/ 1624071 h 1624097"/>
                    <a:gd name="connsiteX4" fmla="*/ 1177753 w 2976717"/>
                    <a:gd name="connsiteY4" fmla="*/ 1285319 h 1624097"/>
                    <a:gd name="connsiteX5" fmla="*/ 1021429 w 2976717"/>
                    <a:gd name="connsiteY5" fmla="*/ 1193882 h 1624097"/>
                    <a:gd name="connsiteX6" fmla="*/ -46 w 2976717"/>
                    <a:gd name="connsiteY6" fmla="*/ 600805 h 1624097"/>
                    <a:gd name="connsiteX7" fmla="*/ 1009794 w 2976717"/>
                    <a:gd name="connsiteY7" fmla="*/ 17872 h 1624097"/>
                    <a:gd name="connsiteX8" fmla="*/ 1390013 w 2976717"/>
                    <a:gd name="connsiteY8" fmla="*/ -27 h 1624097"/>
                    <a:gd name="connsiteX9" fmla="*/ 2263667 w 2976717"/>
                    <a:gd name="connsiteY9" fmla="*/ 507130 h 1624097"/>
                    <a:gd name="connsiteX10" fmla="*/ 2493678 w 2976717"/>
                    <a:gd name="connsiteY10" fmla="*/ 641080 h 1624097"/>
                    <a:gd name="connsiteX11" fmla="*/ 2493678 w 2976717"/>
                    <a:gd name="connsiteY11" fmla="*/ 641080 h 162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76717" h="1624097">
                      <a:moveTo>
                        <a:pt x="2976671" y="921956"/>
                      </a:moveTo>
                      <a:lnTo>
                        <a:pt x="2810353" y="1018017"/>
                      </a:lnTo>
                      <a:lnTo>
                        <a:pt x="1809910" y="1595729"/>
                      </a:lnTo>
                      <a:lnTo>
                        <a:pt x="1760686" y="1624071"/>
                      </a:lnTo>
                      <a:lnTo>
                        <a:pt x="1177753" y="1285319"/>
                      </a:lnTo>
                      <a:lnTo>
                        <a:pt x="1021429" y="1193882"/>
                      </a:lnTo>
                      <a:lnTo>
                        <a:pt x="-46" y="600805"/>
                      </a:lnTo>
                      <a:lnTo>
                        <a:pt x="1009794" y="17872"/>
                      </a:lnTo>
                      <a:cubicBezTo>
                        <a:pt x="1136435" y="29209"/>
                        <a:pt x="1263373" y="4895"/>
                        <a:pt x="1390013" y="-27"/>
                      </a:cubicBezTo>
                      <a:lnTo>
                        <a:pt x="2263667" y="507130"/>
                      </a:lnTo>
                      <a:lnTo>
                        <a:pt x="2493678" y="641080"/>
                      </a:lnTo>
                      <a:lnTo>
                        <a:pt x="2493678" y="641080"/>
                      </a:lnTo>
                      <a:close/>
                    </a:path>
                  </a:pathLst>
                </a:custGeom>
                <a:ln>
                  <a:noFill/>
                </a:ln>
              </p:spPr>
              <p:style>
                <a:lnRef idx="1">
                  <a:schemeClr val="accent1"/>
                </a:lnRef>
                <a:fillRef idx="2">
                  <a:schemeClr val="accent1"/>
                </a:fillRef>
                <a:effectRef idx="1">
                  <a:schemeClr val="accent1"/>
                </a:effectRef>
                <a:fontRef idx="minor">
                  <a:schemeClr val="dk1"/>
                </a:fontRef>
              </p:style>
              <p:txBody>
                <a:bodyPr rtlCol="1" anchor="ctr"/>
                <a:lstStyle/>
                <a:p>
                  <a:endParaRPr lang="fa-IR"/>
                </a:p>
              </p:txBody>
            </p:sp>
            <p:sp>
              <p:nvSpPr>
                <p:cNvPr id="103" name="Freeform: Shape 102">
                  <a:extLst>
                    <a:ext uri="{FF2B5EF4-FFF2-40B4-BE49-F238E27FC236}">
                      <a16:creationId xmlns:a16="http://schemas.microsoft.com/office/drawing/2014/main" id="{23E7BDD1-6D59-0985-EEB0-03DF228366B2}"/>
                    </a:ext>
                  </a:extLst>
                </p:cNvPr>
                <p:cNvSpPr/>
                <p:nvPr/>
              </p:nvSpPr>
              <p:spPr>
                <a:xfrm>
                  <a:off x="1831676" y="3355278"/>
                  <a:ext cx="1885433" cy="1418848"/>
                </a:xfrm>
                <a:custGeom>
                  <a:avLst/>
                  <a:gdLst>
                    <a:gd name="connsiteX0" fmla="*/ 1760686 w 1885433"/>
                    <a:gd name="connsiteY0" fmla="*/ 1239377 h 1418848"/>
                    <a:gd name="connsiteX1" fmla="*/ 1760686 w 1885433"/>
                    <a:gd name="connsiteY1" fmla="*/ 1338571 h 1418848"/>
                    <a:gd name="connsiteX2" fmla="*/ 1797231 w 1885433"/>
                    <a:gd name="connsiteY2" fmla="*/ 1418821 h 1418848"/>
                    <a:gd name="connsiteX3" fmla="*/ 330203 w 1885433"/>
                    <a:gd name="connsiteY3" fmla="*/ 566349 h 1418848"/>
                    <a:gd name="connsiteX4" fmla="*/ 274415 w 1885433"/>
                    <a:gd name="connsiteY4" fmla="*/ 533831 h 1418848"/>
                    <a:gd name="connsiteX5" fmla="*/ 266808 w 1885433"/>
                    <a:gd name="connsiteY5" fmla="*/ 529505 h 1418848"/>
                    <a:gd name="connsiteX6" fmla="*/ 217435 w 1885433"/>
                    <a:gd name="connsiteY6" fmla="*/ 500866 h 1418848"/>
                    <a:gd name="connsiteX7" fmla="*/ 181337 w 1885433"/>
                    <a:gd name="connsiteY7" fmla="*/ 479833 h 1418848"/>
                    <a:gd name="connsiteX8" fmla="*/ 151504 w 1885433"/>
                    <a:gd name="connsiteY8" fmla="*/ 462530 h 1418848"/>
                    <a:gd name="connsiteX9" fmla="*/ 36499 w 1885433"/>
                    <a:gd name="connsiteY9" fmla="*/ 395705 h 1418848"/>
                    <a:gd name="connsiteX10" fmla="*/ -46 w 1885433"/>
                    <a:gd name="connsiteY10" fmla="*/ 315305 h 1418848"/>
                    <a:gd name="connsiteX11" fmla="*/ -46 w 1885433"/>
                    <a:gd name="connsiteY11" fmla="*/ 216111 h 1418848"/>
                    <a:gd name="connsiteX12" fmla="*/ 124655 w 1885433"/>
                    <a:gd name="connsiteY12" fmla="*/ -27 h 1418848"/>
                    <a:gd name="connsiteX13" fmla="*/ 276056 w 1885433"/>
                    <a:gd name="connsiteY13" fmla="*/ 87979 h 1418848"/>
                    <a:gd name="connsiteX14" fmla="*/ 309916 w 1885433"/>
                    <a:gd name="connsiteY14" fmla="*/ 107669 h 1418848"/>
                    <a:gd name="connsiteX15" fmla="*/ 327070 w 1885433"/>
                    <a:gd name="connsiteY15" fmla="*/ 117663 h 1418848"/>
                    <a:gd name="connsiteX16" fmla="*/ 363615 w 1885433"/>
                    <a:gd name="connsiteY16" fmla="*/ 138844 h 1418848"/>
                    <a:gd name="connsiteX17" fmla="*/ 396730 w 1885433"/>
                    <a:gd name="connsiteY17" fmla="*/ 158086 h 1418848"/>
                    <a:gd name="connsiteX18" fmla="*/ 448192 w 1885433"/>
                    <a:gd name="connsiteY18" fmla="*/ 187919 h 1418848"/>
                    <a:gd name="connsiteX19" fmla="*/ 1885387 w 1885433"/>
                    <a:gd name="connsiteY19" fmla="*/ 1023238 h 1418848"/>
                    <a:gd name="connsiteX20" fmla="*/ 1760686 w 1885433"/>
                    <a:gd name="connsiteY20" fmla="*/ 1239377 h 1418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85433" h="1418848">
                      <a:moveTo>
                        <a:pt x="1760686" y="1239377"/>
                      </a:moveTo>
                      <a:lnTo>
                        <a:pt x="1760686" y="1338571"/>
                      </a:lnTo>
                      <a:cubicBezTo>
                        <a:pt x="1760686" y="1378099"/>
                        <a:pt x="1774708" y="1405844"/>
                        <a:pt x="1797231" y="1418821"/>
                      </a:cubicBezTo>
                      <a:lnTo>
                        <a:pt x="330203" y="566349"/>
                      </a:lnTo>
                      <a:lnTo>
                        <a:pt x="274415" y="533831"/>
                      </a:lnTo>
                      <a:lnTo>
                        <a:pt x="266808" y="529505"/>
                      </a:lnTo>
                      <a:lnTo>
                        <a:pt x="217435" y="500866"/>
                      </a:lnTo>
                      <a:lnTo>
                        <a:pt x="181337" y="479833"/>
                      </a:lnTo>
                      <a:lnTo>
                        <a:pt x="151504" y="462530"/>
                      </a:lnTo>
                      <a:lnTo>
                        <a:pt x="36499" y="395705"/>
                      </a:lnTo>
                      <a:cubicBezTo>
                        <a:pt x="13975" y="382578"/>
                        <a:pt x="103" y="354834"/>
                        <a:pt x="-46" y="315305"/>
                      </a:cubicBezTo>
                      <a:lnTo>
                        <a:pt x="-46" y="216111"/>
                      </a:lnTo>
                      <a:cubicBezTo>
                        <a:pt x="-46" y="136756"/>
                        <a:pt x="55592" y="39799"/>
                        <a:pt x="124655" y="-27"/>
                      </a:cubicBezTo>
                      <a:lnTo>
                        <a:pt x="276056" y="87979"/>
                      </a:lnTo>
                      <a:lnTo>
                        <a:pt x="309916" y="107669"/>
                      </a:lnTo>
                      <a:lnTo>
                        <a:pt x="327070" y="117663"/>
                      </a:lnTo>
                      <a:lnTo>
                        <a:pt x="363615" y="138844"/>
                      </a:lnTo>
                      <a:lnTo>
                        <a:pt x="396730" y="158086"/>
                      </a:lnTo>
                      <a:lnTo>
                        <a:pt x="448192" y="187919"/>
                      </a:lnTo>
                      <a:lnTo>
                        <a:pt x="1885387" y="1023238"/>
                      </a:lnTo>
                      <a:cubicBezTo>
                        <a:pt x="1816473" y="1063065"/>
                        <a:pt x="1760387" y="1160021"/>
                        <a:pt x="1760686" y="1239377"/>
                      </a:cubicBezTo>
                      <a:close/>
                    </a:path>
                  </a:pathLst>
                </a:custGeom>
                <a:ln>
                  <a:noFill/>
                </a:ln>
              </p:spPr>
              <p:style>
                <a:lnRef idx="3">
                  <a:schemeClr val="lt1"/>
                </a:lnRef>
                <a:fillRef idx="1">
                  <a:schemeClr val="accent1"/>
                </a:fillRef>
                <a:effectRef idx="1">
                  <a:schemeClr val="accent1"/>
                </a:effectRef>
                <a:fontRef idx="minor">
                  <a:schemeClr val="lt1"/>
                </a:fontRef>
              </p:style>
              <p:txBody>
                <a:bodyPr rtlCol="1" anchor="ctr"/>
                <a:lstStyle/>
                <a:p>
                  <a:endParaRPr lang="fa-IR"/>
                </a:p>
              </p:txBody>
            </p:sp>
            <p:sp>
              <p:nvSpPr>
                <p:cNvPr id="104" name="Freeform: Shape 103">
                  <a:extLst>
                    <a:ext uri="{FF2B5EF4-FFF2-40B4-BE49-F238E27FC236}">
                      <a16:creationId xmlns:a16="http://schemas.microsoft.com/office/drawing/2014/main" id="{871B2C86-43FF-A1C8-E4EB-E8C90E50731E}"/>
                    </a:ext>
                  </a:extLst>
                </p:cNvPr>
                <p:cNvSpPr/>
                <p:nvPr/>
              </p:nvSpPr>
              <p:spPr>
                <a:xfrm>
                  <a:off x="1831676" y="3355278"/>
                  <a:ext cx="1885582" cy="1239552"/>
                </a:xfrm>
                <a:custGeom>
                  <a:avLst/>
                  <a:gdLst>
                    <a:gd name="connsiteX0" fmla="*/ -46 w 1885582"/>
                    <a:gd name="connsiteY0" fmla="*/ 216111 h 1239552"/>
                    <a:gd name="connsiteX1" fmla="*/ 124655 w 1885582"/>
                    <a:gd name="connsiteY1" fmla="*/ -27 h 1239552"/>
                    <a:gd name="connsiteX2" fmla="*/ 276056 w 1885582"/>
                    <a:gd name="connsiteY2" fmla="*/ 87979 h 1239552"/>
                    <a:gd name="connsiteX3" fmla="*/ 327070 w 1885582"/>
                    <a:gd name="connsiteY3" fmla="*/ 117812 h 1239552"/>
                    <a:gd name="connsiteX4" fmla="*/ 396730 w 1885582"/>
                    <a:gd name="connsiteY4" fmla="*/ 158236 h 1239552"/>
                    <a:gd name="connsiteX5" fmla="*/ 448192 w 1885582"/>
                    <a:gd name="connsiteY5" fmla="*/ 188069 h 1239552"/>
                    <a:gd name="connsiteX6" fmla="*/ 1885536 w 1885582"/>
                    <a:gd name="connsiteY6" fmla="*/ 1023387 h 1239552"/>
                    <a:gd name="connsiteX7" fmla="*/ 1760686 w 1885582"/>
                    <a:gd name="connsiteY7" fmla="*/ 1239526 h 1239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5582" h="1239552">
                      <a:moveTo>
                        <a:pt x="-46" y="216111"/>
                      </a:moveTo>
                      <a:cubicBezTo>
                        <a:pt x="-46" y="136756"/>
                        <a:pt x="55741" y="39799"/>
                        <a:pt x="124655" y="-27"/>
                      </a:cubicBezTo>
                      <a:lnTo>
                        <a:pt x="276056" y="87979"/>
                      </a:lnTo>
                      <a:lnTo>
                        <a:pt x="327070" y="117812"/>
                      </a:lnTo>
                      <a:lnTo>
                        <a:pt x="396730" y="158236"/>
                      </a:lnTo>
                      <a:lnTo>
                        <a:pt x="448192" y="188069"/>
                      </a:lnTo>
                      <a:lnTo>
                        <a:pt x="1885536" y="1023387"/>
                      </a:lnTo>
                      <a:cubicBezTo>
                        <a:pt x="1816473" y="1063214"/>
                        <a:pt x="1760387" y="1160170"/>
                        <a:pt x="1760686" y="1239526"/>
                      </a:cubicBezTo>
                      <a:close/>
                    </a:path>
                  </a:pathLst>
                </a:custGeom>
                <a:ln>
                  <a:noFill/>
                </a:ln>
              </p:spPr>
              <p:style>
                <a:lnRef idx="3">
                  <a:schemeClr val="lt1"/>
                </a:lnRef>
                <a:fillRef idx="1">
                  <a:schemeClr val="accent1"/>
                </a:fillRef>
                <a:effectRef idx="1">
                  <a:schemeClr val="accent1"/>
                </a:effectRef>
                <a:fontRef idx="minor">
                  <a:schemeClr val="lt1"/>
                </a:fontRef>
              </p:style>
              <p:txBody>
                <a:bodyPr rtlCol="1" anchor="ctr"/>
                <a:lstStyle/>
                <a:p>
                  <a:endParaRPr lang="fa-IR"/>
                </a:p>
              </p:txBody>
            </p:sp>
            <p:sp>
              <p:nvSpPr>
                <p:cNvPr id="105" name="Freeform: Shape 104">
                  <a:extLst>
                    <a:ext uri="{FF2B5EF4-FFF2-40B4-BE49-F238E27FC236}">
                      <a16:creationId xmlns:a16="http://schemas.microsoft.com/office/drawing/2014/main" id="{ABBA1B69-194D-A2BA-ABCB-30DDF1EF5490}"/>
                    </a:ext>
                  </a:extLst>
                </p:cNvPr>
                <p:cNvSpPr/>
                <p:nvPr/>
              </p:nvSpPr>
              <p:spPr>
                <a:xfrm>
                  <a:off x="2519621" y="3368106"/>
                  <a:ext cx="196449" cy="113513"/>
                </a:xfrm>
                <a:custGeom>
                  <a:avLst/>
                  <a:gdLst>
                    <a:gd name="connsiteX0" fmla="*/ -46 w 196449"/>
                    <a:gd name="connsiteY0" fmla="*/ 47258 h 113513"/>
                    <a:gd name="connsiteX1" fmla="*/ 21732 w 196449"/>
                    <a:gd name="connsiteY1" fmla="*/ 34728 h 113513"/>
                    <a:gd name="connsiteX2" fmla="*/ 70508 w 196449"/>
                    <a:gd name="connsiteY2" fmla="*/ 62771 h 113513"/>
                    <a:gd name="connsiteX3" fmla="*/ 109589 w 196449"/>
                    <a:gd name="connsiteY3" fmla="*/ 40247 h 113513"/>
                    <a:gd name="connsiteX4" fmla="*/ 60813 w 196449"/>
                    <a:gd name="connsiteY4" fmla="*/ 12502 h 113513"/>
                    <a:gd name="connsiteX5" fmla="*/ 82591 w 196449"/>
                    <a:gd name="connsiteY5" fmla="*/ -27 h 113513"/>
                    <a:gd name="connsiteX6" fmla="*/ 196403 w 196449"/>
                    <a:gd name="connsiteY6" fmla="*/ 65754 h 113513"/>
                    <a:gd name="connsiteX7" fmla="*/ 174625 w 196449"/>
                    <a:gd name="connsiteY7" fmla="*/ 78284 h 113513"/>
                    <a:gd name="connsiteX8" fmla="*/ 129876 w 196449"/>
                    <a:gd name="connsiteY8" fmla="*/ 52329 h 113513"/>
                    <a:gd name="connsiteX9" fmla="*/ 90944 w 196449"/>
                    <a:gd name="connsiteY9" fmla="*/ 74853 h 113513"/>
                    <a:gd name="connsiteX10" fmla="*/ 135693 w 196449"/>
                    <a:gd name="connsiteY10" fmla="*/ 100807 h 113513"/>
                    <a:gd name="connsiteX11" fmla="*/ 113915 w 196449"/>
                    <a:gd name="connsiteY11" fmla="*/ 113487 h 11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6449" h="113513">
                      <a:moveTo>
                        <a:pt x="-46" y="47258"/>
                      </a:moveTo>
                      <a:lnTo>
                        <a:pt x="21732" y="34728"/>
                      </a:lnTo>
                      <a:lnTo>
                        <a:pt x="70508" y="62771"/>
                      </a:lnTo>
                      <a:lnTo>
                        <a:pt x="109589" y="40247"/>
                      </a:lnTo>
                      <a:lnTo>
                        <a:pt x="60813" y="12502"/>
                      </a:lnTo>
                      <a:lnTo>
                        <a:pt x="82591" y="-27"/>
                      </a:lnTo>
                      <a:lnTo>
                        <a:pt x="196403" y="65754"/>
                      </a:lnTo>
                      <a:lnTo>
                        <a:pt x="174625" y="78284"/>
                      </a:lnTo>
                      <a:lnTo>
                        <a:pt x="129876" y="52329"/>
                      </a:lnTo>
                      <a:lnTo>
                        <a:pt x="90944" y="74853"/>
                      </a:lnTo>
                      <a:lnTo>
                        <a:pt x="135693" y="100807"/>
                      </a:lnTo>
                      <a:lnTo>
                        <a:pt x="113915" y="113487"/>
                      </a:lnTo>
                      <a:close/>
                    </a:path>
                  </a:pathLst>
                </a:custGeom>
                <a:solidFill>
                  <a:srgbClr val="FFC641"/>
                </a:solidFill>
                <a:ln w="14914" cap="flat">
                  <a:noFill/>
                  <a:prstDash val="solid"/>
                  <a:miter/>
                </a:ln>
              </p:spPr>
              <p:txBody>
                <a:bodyPr rtlCol="1" anchor="ctr"/>
                <a:lstStyle/>
                <a:p>
                  <a:endParaRPr lang="fa-IR"/>
                </a:p>
              </p:txBody>
            </p:sp>
            <p:sp>
              <p:nvSpPr>
                <p:cNvPr id="106" name="Freeform: Shape 105">
                  <a:extLst>
                    <a:ext uri="{FF2B5EF4-FFF2-40B4-BE49-F238E27FC236}">
                      <a16:creationId xmlns:a16="http://schemas.microsoft.com/office/drawing/2014/main" id="{6B3B81A1-46FE-D21F-1CA5-90DC9BE5D3FB}"/>
                    </a:ext>
                  </a:extLst>
                </p:cNvPr>
                <p:cNvSpPr/>
                <p:nvPr/>
              </p:nvSpPr>
              <p:spPr>
                <a:xfrm>
                  <a:off x="2639157" y="3318861"/>
                  <a:ext cx="162067" cy="94870"/>
                </a:xfrm>
                <a:custGeom>
                  <a:avLst/>
                  <a:gdLst>
                    <a:gd name="connsiteX0" fmla="*/ 22720 w 162067"/>
                    <a:gd name="connsiteY0" fmla="*/ 13418 h 94870"/>
                    <a:gd name="connsiteX1" fmla="*/ 127135 w 162067"/>
                    <a:gd name="connsiteY1" fmla="*/ 20876 h 94870"/>
                    <a:gd name="connsiteX2" fmla="*/ 138173 w 162067"/>
                    <a:gd name="connsiteY2" fmla="*/ 80542 h 94870"/>
                    <a:gd name="connsiteX3" fmla="*/ 35697 w 162067"/>
                    <a:gd name="connsiteY3" fmla="*/ 74128 h 94870"/>
                    <a:gd name="connsiteX4" fmla="*/ 22720 w 162067"/>
                    <a:gd name="connsiteY4" fmla="*/ 13418 h 94870"/>
                    <a:gd name="connsiteX5" fmla="*/ 117887 w 162067"/>
                    <a:gd name="connsiteY5" fmla="*/ 68460 h 94870"/>
                    <a:gd name="connsiteX6" fmla="*/ 105059 w 162067"/>
                    <a:gd name="connsiteY6" fmla="*/ 33406 h 94870"/>
                    <a:gd name="connsiteX7" fmla="*/ 42708 w 162067"/>
                    <a:gd name="connsiteY7" fmla="*/ 25053 h 94870"/>
                    <a:gd name="connsiteX8" fmla="*/ 57624 w 162067"/>
                    <a:gd name="connsiteY8" fmla="*/ 61151 h 94870"/>
                    <a:gd name="connsiteX9" fmla="*/ 117887 w 162067"/>
                    <a:gd name="connsiteY9" fmla="*/ 68460 h 94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067" h="94870">
                      <a:moveTo>
                        <a:pt x="22720" y="13418"/>
                      </a:moveTo>
                      <a:cubicBezTo>
                        <a:pt x="49569" y="-1498"/>
                        <a:pt x="73436" y="-10000"/>
                        <a:pt x="127135" y="20876"/>
                      </a:cubicBezTo>
                      <a:cubicBezTo>
                        <a:pt x="177403" y="49814"/>
                        <a:pt x="166216" y="63836"/>
                        <a:pt x="138173" y="80542"/>
                      </a:cubicBezTo>
                      <a:cubicBezTo>
                        <a:pt x="110130" y="97249"/>
                        <a:pt x="87457" y="104110"/>
                        <a:pt x="35697" y="74128"/>
                      </a:cubicBezTo>
                      <a:cubicBezTo>
                        <a:pt x="-16063" y="44146"/>
                        <a:pt x="-3533" y="28484"/>
                        <a:pt x="22720" y="13418"/>
                      </a:cubicBezTo>
                      <a:close/>
                      <a:moveTo>
                        <a:pt x="117887" y="68460"/>
                      </a:moveTo>
                      <a:cubicBezTo>
                        <a:pt x="136085" y="57869"/>
                        <a:pt x="135786" y="51157"/>
                        <a:pt x="105059" y="33406"/>
                      </a:cubicBezTo>
                      <a:cubicBezTo>
                        <a:pt x="69558" y="12971"/>
                        <a:pt x="60309" y="15059"/>
                        <a:pt x="42708" y="25053"/>
                      </a:cubicBezTo>
                      <a:cubicBezTo>
                        <a:pt x="25107" y="35047"/>
                        <a:pt x="20930" y="39969"/>
                        <a:pt x="57624" y="61151"/>
                      </a:cubicBezTo>
                      <a:cubicBezTo>
                        <a:pt x="88203" y="79051"/>
                        <a:pt x="98495" y="79647"/>
                        <a:pt x="117887" y="68460"/>
                      </a:cubicBezTo>
                      <a:close/>
                    </a:path>
                  </a:pathLst>
                </a:custGeom>
                <a:solidFill>
                  <a:srgbClr val="FFC641"/>
                </a:solidFill>
                <a:ln w="14914" cap="flat">
                  <a:noFill/>
                  <a:prstDash val="solid"/>
                  <a:miter/>
                </a:ln>
              </p:spPr>
              <p:txBody>
                <a:bodyPr rtlCol="1" anchor="ctr"/>
                <a:lstStyle/>
                <a:p>
                  <a:endParaRPr lang="fa-IR"/>
                </a:p>
              </p:txBody>
            </p:sp>
            <p:sp>
              <p:nvSpPr>
                <p:cNvPr id="107" name="Freeform: Shape 106">
                  <a:extLst>
                    <a:ext uri="{FF2B5EF4-FFF2-40B4-BE49-F238E27FC236}">
                      <a16:creationId xmlns:a16="http://schemas.microsoft.com/office/drawing/2014/main" id="{5847E8E6-35E4-54D6-7BD7-C721F931EE6E}"/>
                    </a:ext>
                  </a:extLst>
                </p:cNvPr>
                <p:cNvSpPr/>
                <p:nvPr/>
              </p:nvSpPr>
              <p:spPr>
                <a:xfrm>
                  <a:off x="2722931" y="3285469"/>
                  <a:ext cx="184366" cy="72350"/>
                </a:xfrm>
                <a:custGeom>
                  <a:avLst/>
                  <a:gdLst>
                    <a:gd name="connsiteX0" fmla="*/ -46 w 184366"/>
                    <a:gd name="connsiteY0" fmla="*/ 12503 h 72350"/>
                    <a:gd name="connsiteX1" fmla="*/ 21731 w 184366"/>
                    <a:gd name="connsiteY1" fmla="*/ -27 h 72350"/>
                    <a:gd name="connsiteX2" fmla="*/ 107501 w 184366"/>
                    <a:gd name="connsiteY2" fmla="*/ 49346 h 72350"/>
                    <a:gd name="connsiteX3" fmla="*/ 125251 w 184366"/>
                    <a:gd name="connsiteY3" fmla="*/ 48451 h 72350"/>
                    <a:gd name="connsiteX4" fmla="*/ 164183 w 184366"/>
                    <a:gd name="connsiteY4" fmla="*/ 25927 h 72350"/>
                    <a:gd name="connsiteX5" fmla="*/ 184320 w 184366"/>
                    <a:gd name="connsiteY5" fmla="*/ 37562 h 72350"/>
                    <a:gd name="connsiteX6" fmla="*/ 137483 w 184366"/>
                    <a:gd name="connsiteY6" fmla="*/ 65307 h 72350"/>
                    <a:gd name="connsiteX7" fmla="*/ 91689 w 184366"/>
                    <a:gd name="connsiteY7" fmla="*/ 66202 h 7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366" h="72350">
                      <a:moveTo>
                        <a:pt x="-46" y="12503"/>
                      </a:moveTo>
                      <a:lnTo>
                        <a:pt x="21731" y="-27"/>
                      </a:lnTo>
                      <a:lnTo>
                        <a:pt x="107501" y="49346"/>
                      </a:lnTo>
                      <a:cubicBezTo>
                        <a:pt x="112975" y="52986"/>
                        <a:pt x="120180" y="52628"/>
                        <a:pt x="125251" y="48451"/>
                      </a:cubicBezTo>
                      <a:lnTo>
                        <a:pt x="164183" y="25927"/>
                      </a:lnTo>
                      <a:lnTo>
                        <a:pt x="184320" y="37562"/>
                      </a:lnTo>
                      <a:lnTo>
                        <a:pt x="137483" y="65307"/>
                      </a:lnTo>
                      <a:cubicBezTo>
                        <a:pt x="123640" y="74331"/>
                        <a:pt x="105875" y="74674"/>
                        <a:pt x="91689" y="66202"/>
                      </a:cubicBezTo>
                      <a:close/>
                    </a:path>
                  </a:pathLst>
                </a:custGeom>
                <a:solidFill>
                  <a:srgbClr val="FFC641"/>
                </a:solidFill>
                <a:ln w="14914" cap="flat">
                  <a:noFill/>
                  <a:prstDash val="solid"/>
                  <a:miter/>
                </a:ln>
              </p:spPr>
              <p:txBody>
                <a:bodyPr rtlCol="1" anchor="ctr"/>
                <a:lstStyle/>
                <a:p>
                  <a:endParaRPr lang="fa-IR"/>
                </a:p>
              </p:txBody>
            </p:sp>
            <p:sp>
              <p:nvSpPr>
                <p:cNvPr id="108" name="Freeform: Shape 107">
                  <a:extLst>
                    <a:ext uri="{FF2B5EF4-FFF2-40B4-BE49-F238E27FC236}">
                      <a16:creationId xmlns:a16="http://schemas.microsoft.com/office/drawing/2014/main" id="{FF588D49-9FA0-42E2-360E-99D00D5B4D48}"/>
                    </a:ext>
                  </a:extLst>
                </p:cNvPr>
                <p:cNvSpPr/>
                <p:nvPr/>
              </p:nvSpPr>
              <p:spPr>
                <a:xfrm>
                  <a:off x="2789011" y="3205816"/>
                  <a:ext cx="170345" cy="99939"/>
                </a:xfrm>
                <a:custGeom>
                  <a:avLst/>
                  <a:gdLst>
                    <a:gd name="connsiteX0" fmla="*/ 23223 w 170345"/>
                    <a:gd name="connsiteY0" fmla="*/ 40545 h 99939"/>
                    <a:gd name="connsiteX1" fmla="*/ 100043 w 170345"/>
                    <a:gd name="connsiteY1" fmla="*/ 59191 h 99939"/>
                    <a:gd name="connsiteX2" fmla="*/ 70210 w 170345"/>
                    <a:gd name="connsiteY2" fmla="*/ 13696 h 99939"/>
                    <a:gd name="connsiteX3" fmla="*/ 93927 w 170345"/>
                    <a:gd name="connsiteY3" fmla="*/ -27 h 99939"/>
                    <a:gd name="connsiteX4" fmla="*/ 135096 w 170345"/>
                    <a:gd name="connsiteY4" fmla="*/ 66947 h 99939"/>
                    <a:gd name="connsiteX5" fmla="*/ 170299 w 170345"/>
                    <a:gd name="connsiteY5" fmla="*/ 87383 h 99939"/>
                    <a:gd name="connsiteX6" fmla="*/ 148521 w 170345"/>
                    <a:gd name="connsiteY6" fmla="*/ 99913 h 99939"/>
                    <a:gd name="connsiteX7" fmla="*/ 113318 w 170345"/>
                    <a:gd name="connsiteY7" fmla="*/ 79477 h 99939"/>
                    <a:gd name="connsiteX8" fmla="*/ -46 w 170345"/>
                    <a:gd name="connsiteY8" fmla="*/ 54268 h 9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345" h="99939">
                      <a:moveTo>
                        <a:pt x="23223" y="40545"/>
                      </a:moveTo>
                      <a:lnTo>
                        <a:pt x="100043" y="59191"/>
                      </a:lnTo>
                      <a:lnTo>
                        <a:pt x="70210" y="13696"/>
                      </a:lnTo>
                      <a:lnTo>
                        <a:pt x="93927" y="-27"/>
                      </a:lnTo>
                      <a:lnTo>
                        <a:pt x="135096" y="66947"/>
                      </a:lnTo>
                      <a:lnTo>
                        <a:pt x="170299" y="87383"/>
                      </a:lnTo>
                      <a:lnTo>
                        <a:pt x="148521" y="99913"/>
                      </a:lnTo>
                      <a:lnTo>
                        <a:pt x="113318" y="79477"/>
                      </a:lnTo>
                      <a:lnTo>
                        <a:pt x="-46" y="54268"/>
                      </a:lnTo>
                      <a:close/>
                    </a:path>
                  </a:pathLst>
                </a:custGeom>
                <a:solidFill>
                  <a:srgbClr val="FFC641"/>
                </a:solidFill>
                <a:ln w="14914" cap="flat">
                  <a:noFill/>
                  <a:prstDash val="solid"/>
                  <a:miter/>
                </a:ln>
              </p:spPr>
              <p:txBody>
                <a:bodyPr rtlCol="1" anchor="ctr"/>
                <a:lstStyle/>
                <a:p>
                  <a:endParaRPr lang="fa-IR"/>
                </a:p>
              </p:txBody>
            </p:sp>
            <p:sp>
              <p:nvSpPr>
                <p:cNvPr id="109" name="Freeform: Shape 108">
                  <a:extLst>
                    <a:ext uri="{FF2B5EF4-FFF2-40B4-BE49-F238E27FC236}">
                      <a16:creationId xmlns:a16="http://schemas.microsoft.com/office/drawing/2014/main" id="{7B79C961-9CDD-E000-E427-28A77C60561E}"/>
                    </a:ext>
                  </a:extLst>
                </p:cNvPr>
                <p:cNvSpPr/>
                <p:nvPr/>
              </p:nvSpPr>
              <p:spPr>
                <a:xfrm>
                  <a:off x="2933103" y="3140038"/>
                  <a:ext cx="178211" cy="102025"/>
                </a:xfrm>
                <a:custGeom>
                  <a:avLst/>
                  <a:gdLst>
                    <a:gd name="connsiteX0" fmla="*/ -46 w 178211"/>
                    <a:gd name="connsiteY0" fmla="*/ 36217 h 102025"/>
                    <a:gd name="connsiteX1" fmla="*/ 46940 w 178211"/>
                    <a:gd name="connsiteY1" fmla="*/ 9069 h 102025"/>
                    <a:gd name="connsiteX2" fmla="*/ 109440 w 178211"/>
                    <a:gd name="connsiteY2" fmla="*/ 8174 h 102025"/>
                    <a:gd name="connsiteX3" fmla="*/ 118241 w 178211"/>
                    <a:gd name="connsiteY3" fmla="*/ 31145 h 102025"/>
                    <a:gd name="connsiteX4" fmla="*/ 161200 w 178211"/>
                    <a:gd name="connsiteY4" fmla="*/ 35918 h 102025"/>
                    <a:gd name="connsiteX5" fmla="*/ 161200 w 178211"/>
                    <a:gd name="connsiteY5" fmla="*/ 74701 h 102025"/>
                    <a:gd name="connsiteX6" fmla="*/ 113766 w 178211"/>
                    <a:gd name="connsiteY6" fmla="*/ 101998 h 102025"/>
                    <a:gd name="connsiteX7" fmla="*/ 90794 w 178211"/>
                    <a:gd name="connsiteY7" fmla="*/ 36217 h 102025"/>
                    <a:gd name="connsiteX8" fmla="*/ 89750 w 178211"/>
                    <a:gd name="connsiteY8" fmla="*/ 21300 h 102025"/>
                    <a:gd name="connsiteX9" fmla="*/ 64840 w 178211"/>
                    <a:gd name="connsiteY9" fmla="*/ 21300 h 102025"/>
                    <a:gd name="connsiteX10" fmla="*/ 40974 w 178211"/>
                    <a:gd name="connsiteY10" fmla="*/ 35023 h 102025"/>
                    <a:gd name="connsiteX11" fmla="*/ 66928 w 178211"/>
                    <a:gd name="connsiteY11" fmla="*/ 49940 h 102025"/>
                    <a:gd name="connsiteX12" fmla="*/ 141063 w 178211"/>
                    <a:gd name="connsiteY12" fmla="*/ 64409 h 102025"/>
                    <a:gd name="connsiteX13" fmla="*/ 138527 w 178211"/>
                    <a:gd name="connsiteY13" fmla="*/ 48299 h 102025"/>
                    <a:gd name="connsiteX14" fmla="*/ 109887 w 178211"/>
                    <a:gd name="connsiteY14" fmla="*/ 46360 h 102025"/>
                    <a:gd name="connsiteX15" fmla="*/ 85275 w 178211"/>
                    <a:gd name="connsiteY15" fmla="*/ 60530 h 102025"/>
                    <a:gd name="connsiteX16" fmla="*/ 116451 w 178211"/>
                    <a:gd name="connsiteY16" fmla="*/ 78579 h 10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8211" h="102025">
                      <a:moveTo>
                        <a:pt x="-46" y="36217"/>
                      </a:moveTo>
                      <a:lnTo>
                        <a:pt x="46940" y="9069"/>
                      </a:lnTo>
                      <a:cubicBezTo>
                        <a:pt x="66018" y="-2730"/>
                        <a:pt x="90034" y="-3073"/>
                        <a:pt x="109440" y="8174"/>
                      </a:cubicBezTo>
                      <a:cubicBezTo>
                        <a:pt x="119881" y="14140"/>
                        <a:pt x="127191" y="23090"/>
                        <a:pt x="118241" y="31145"/>
                      </a:cubicBezTo>
                      <a:cubicBezTo>
                        <a:pt x="132575" y="26476"/>
                        <a:pt x="148238" y="28221"/>
                        <a:pt x="161200" y="35918"/>
                      </a:cubicBezTo>
                      <a:cubicBezTo>
                        <a:pt x="182381" y="48150"/>
                        <a:pt x="185215" y="60828"/>
                        <a:pt x="161200" y="74701"/>
                      </a:cubicBezTo>
                      <a:lnTo>
                        <a:pt x="113766" y="101998"/>
                      </a:lnTo>
                      <a:close/>
                      <a:moveTo>
                        <a:pt x="90794" y="36217"/>
                      </a:moveTo>
                      <a:cubicBezTo>
                        <a:pt x="98551" y="31742"/>
                        <a:pt x="97955" y="26521"/>
                        <a:pt x="89750" y="21300"/>
                      </a:cubicBezTo>
                      <a:cubicBezTo>
                        <a:pt x="82128" y="16557"/>
                        <a:pt x="72462" y="16557"/>
                        <a:pt x="64840" y="21300"/>
                      </a:cubicBezTo>
                      <a:lnTo>
                        <a:pt x="40974" y="35023"/>
                      </a:lnTo>
                      <a:lnTo>
                        <a:pt x="66928" y="49940"/>
                      </a:lnTo>
                      <a:close/>
                      <a:moveTo>
                        <a:pt x="141063" y="64409"/>
                      </a:moveTo>
                      <a:cubicBezTo>
                        <a:pt x="147775" y="60530"/>
                        <a:pt x="150609" y="55310"/>
                        <a:pt x="138527" y="48299"/>
                      </a:cubicBezTo>
                      <a:cubicBezTo>
                        <a:pt x="129995" y="42630"/>
                        <a:pt x="119106" y="41885"/>
                        <a:pt x="109887" y="46360"/>
                      </a:cubicBezTo>
                      <a:lnTo>
                        <a:pt x="85275" y="60530"/>
                      </a:lnTo>
                      <a:lnTo>
                        <a:pt x="116451" y="78579"/>
                      </a:lnTo>
                      <a:close/>
                    </a:path>
                  </a:pathLst>
                </a:custGeom>
                <a:solidFill>
                  <a:srgbClr val="FFC641"/>
                </a:solidFill>
                <a:ln w="14914" cap="flat">
                  <a:noFill/>
                  <a:prstDash val="solid"/>
                  <a:miter/>
                </a:ln>
              </p:spPr>
              <p:txBody>
                <a:bodyPr rtlCol="1" anchor="ctr"/>
                <a:lstStyle/>
                <a:p>
                  <a:endParaRPr lang="fa-IR"/>
                </a:p>
              </p:txBody>
            </p:sp>
            <p:sp>
              <p:nvSpPr>
                <p:cNvPr id="110" name="Freeform: Shape 109">
                  <a:extLst>
                    <a:ext uri="{FF2B5EF4-FFF2-40B4-BE49-F238E27FC236}">
                      <a16:creationId xmlns:a16="http://schemas.microsoft.com/office/drawing/2014/main" id="{FE50025C-AE96-6074-963A-AA6D43CCD552}"/>
                    </a:ext>
                  </a:extLst>
                </p:cNvPr>
                <p:cNvSpPr/>
                <p:nvPr/>
              </p:nvSpPr>
              <p:spPr>
                <a:xfrm>
                  <a:off x="3027673" y="3109456"/>
                  <a:ext cx="135590" cy="78311"/>
                </a:xfrm>
                <a:custGeom>
                  <a:avLst/>
                  <a:gdLst>
                    <a:gd name="connsiteX0" fmla="*/ -46 w 135590"/>
                    <a:gd name="connsiteY0" fmla="*/ 12651 h 78311"/>
                    <a:gd name="connsiteX1" fmla="*/ 21732 w 135590"/>
                    <a:gd name="connsiteY1" fmla="*/ -27 h 78311"/>
                    <a:gd name="connsiteX2" fmla="*/ 135544 w 135590"/>
                    <a:gd name="connsiteY2" fmla="*/ 65754 h 78311"/>
                    <a:gd name="connsiteX3" fmla="*/ 113766 w 135590"/>
                    <a:gd name="connsiteY3" fmla="*/ 78284 h 78311"/>
                  </a:gdLst>
                  <a:ahLst/>
                  <a:cxnLst>
                    <a:cxn ang="0">
                      <a:pos x="connsiteX0" y="connsiteY0"/>
                    </a:cxn>
                    <a:cxn ang="0">
                      <a:pos x="connsiteX1" y="connsiteY1"/>
                    </a:cxn>
                    <a:cxn ang="0">
                      <a:pos x="connsiteX2" y="connsiteY2"/>
                    </a:cxn>
                    <a:cxn ang="0">
                      <a:pos x="connsiteX3" y="connsiteY3"/>
                    </a:cxn>
                  </a:cxnLst>
                  <a:rect l="l" t="t" r="r" b="b"/>
                  <a:pathLst>
                    <a:path w="135590" h="78311">
                      <a:moveTo>
                        <a:pt x="-46" y="12651"/>
                      </a:moveTo>
                      <a:lnTo>
                        <a:pt x="21732" y="-27"/>
                      </a:lnTo>
                      <a:lnTo>
                        <a:pt x="135544" y="65754"/>
                      </a:lnTo>
                      <a:lnTo>
                        <a:pt x="113766" y="78284"/>
                      </a:lnTo>
                      <a:close/>
                    </a:path>
                  </a:pathLst>
                </a:custGeom>
                <a:solidFill>
                  <a:srgbClr val="FFC641"/>
                </a:solidFill>
                <a:ln w="14914" cap="flat">
                  <a:noFill/>
                  <a:prstDash val="solid"/>
                  <a:miter/>
                </a:ln>
              </p:spPr>
              <p:txBody>
                <a:bodyPr rtlCol="1" anchor="ctr"/>
                <a:lstStyle/>
                <a:p>
                  <a:endParaRPr lang="fa-IR"/>
                </a:p>
              </p:txBody>
            </p:sp>
            <p:sp>
              <p:nvSpPr>
                <p:cNvPr id="111" name="Freeform: Shape 110">
                  <a:extLst>
                    <a:ext uri="{FF2B5EF4-FFF2-40B4-BE49-F238E27FC236}">
                      <a16:creationId xmlns:a16="http://schemas.microsoft.com/office/drawing/2014/main" id="{7219EA93-EF60-893C-7C10-3CB621B45075}"/>
                    </a:ext>
                  </a:extLst>
                </p:cNvPr>
                <p:cNvSpPr/>
                <p:nvPr/>
              </p:nvSpPr>
              <p:spPr>
                <a:xfrm>
                  <a:off x="3065710" y="3063770"/>
                  <a:ext cx="178303" cy="102069"/>
                </a:xfrm>
                <a:custGeom>
                  <a:avLst/>
                  <a:gdLst>
                    <a:gd name="connsiteX0" fmla="*/ -46 w 178303"/>
                    <a:gd name="connsiteY0" fmla="*/ 36261 h 102069"/>
                    <a:gd name="connsiteX1" fmla="*/ 46940 w 178303"/>
                    <a:gd name="connsiteY1" fmla="*/ 9113 h 102069"/>
                    <a:gd name="connsiteX2" fmla="*/ 109440 w 178303"/>
                    <a:gd name="connsiteY2" fmla="*/ 8218 h 102069"/>
                    <a:gd name="connsiteX3" fmla="*/ 118241 w 178303"/>
                    <a:gd name="connsiteY3" fmla="*/ 31190 h 102069"/>
                    <a:gd name="connsiteX4" fmla="*/ 161349 w 178303"/>
                    <a:gd name="connsiteY4" fmla="*/ 35963 h 102069"/>
                    <a:gd name="connsiteX5" fmla="*/ 161349 w 178303"/>
                    <a:gd name="connsiteY5" fmla="*/ 74596 h 102069"/>
                    <a:gd name="connsiteX6" fmla="*/ 114064 w 178303"/>
                    <a:gd name="connsiteY6" fmla="*/ 102043 h 102069"/>
                    <a:gd name="connsiteX7" fmla="*/ 90794 w 178303"/>
                    <a:gd name="connsiteY7" fmla="*/ 36261 h 102069"/>
                    <a:gd name="connsiteX8" fmla="*/ 89900 w 178303"/>
                    <a:gd name="connsiteY8" fmla="*/ 21345 h 102069"/>
                    <a:gd name="connsiteX9" fmla="*/ 64840 w 178303"/>
                    <a:gd name="connsiteY9" fmla="*/ 21345 h 102069"/>
                    <a:gd name="connsiteX10" fmla="*/ 41123 w 178303"/>
                    <a:gd name="connsiteY10" fmla="*/ 35068 h 102069"/>
                    <a:gd name="connsiteX11" fmla="*/ 66928 w 178303"/>
                    <a:gd name="connsiteY11" fmla="*/ 49984 h 102069"/>
                    <a:gd name="connsiteX12" fmla="*/ 141212 w 178303"/>
                    <a:gd name="connsiteY12" fmla="*/ 64304 h 102069"/>
                    <a:gd name="connsiteX13" fmla="*/ 138527 w 178303"/>
                    <a:gd name="connsiteY13" fmla="*/ 48343 h 102069"/>
                    <a:gd name="connsiteX14" fmla="*/ 110037 w 178303"/>
                    <a:gd name="connsiteY14" fmla="*/ 46404 h 102069"/>
                    <a:gd name="connsiteX15" fmla="*/ 85275 w 178303"/>
                    <a:gd name="connsiteY15" fmla="*/ 61321 h 102069"/>
                    <a:gd name="connsiteX16" fmla="*/ 116451 w 178303"/>
                    <a:gd name="connsiteY16" fmla="*/ 78176 h 10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8303" h="102069">
                      <a:moveTo>
                        <a:pt x="-46" y="36261"/>
                      </a:moveTo>
                      <a:lnTo>
                        <a:pt x="46940" y="9113"/>
                      </a:lnTo>
                      <a:cubicBezTo>
                        <a:pt x="66003" y="-2745"/>
                        <a:pt x="90049" y="-3088"/>
                        <a:pt x="109440" y="8218"/>
                      </a:cubicBezTo>
                      <a:cubicBezTo>
                        <a:pt x="120031" y="14185"/>
                        <a:pt x="127340" y="23135"/>
                        <a:pt x="118241" y="31190"/>
                      </a:cubicBezTo>
                      <a:cubicBezTo>
                        <a:pt x="132635" y="26521"/>
                        <a:pt x="148327" y="28251"/>
                        <a:pt x="161349" y="35963"/>
                      </a:cubicBezTo>
                      <a:cubicBezTo>
                        <a:pt x="182531" y="48194"/>
                        <a:pt x="185215" y="60873"/>
                        <a:pt x="161349" y="74596"/>
                      </a:cubicBezTo>
                      <a:lnTo>
                        <a:pt x="114064" y="102043"/>
                      </a:lnTo>
                      <a:close/>
                      <a:moveTo>
                        <a:pt x="90794" y="36261"/>
                      </a:moveTo>
                      <a:cubicBezTo>
                        <a:pt x="98551" y="31786"/>
                        <a:pt x="97955" y="26565"/>
                        <a:pt x="89900" y="21345"/>
                      </a:cubicBezTo>
                      <a:cubicBezTo>
                        <a:pt x="82218" y="16601"/>
                        <a:pt x="72522" y="16601"/>
                        <a:pt x="64840" y="21345"/>
                      </a:cubicBezTo>
                      <a:lnTo>
                        <a:pt x="41123" y="35068"/>
                      </a:lnTo>
                      <a:lnTo>
                        <a:pt x="66928" y="49984"/>
                      </a:lnTo>
                      <a:close/>
                      <a:moveTo>
                        <a:pt x="141212" y="64304"/>
                      </a:moveTo>
                      <a:cubicBezTo>
                        <a:pt x="147775" y="60575"/>
                        <a:pt x="150609" y="55205"/>
                        <a:pt x="138527" y="48343"/>
                      </a:cubicBezTo>
                      <a:cubicBezTo>
                        <a:pt x="130070" y="42616"/>
                        <a:pt x="119195" y="41870"/>
                        <a:pt x="110037" y="46404"/>
                      </a:cubicBezTo>
                      <a:lnTo>
                        <a:pt x="85275" y="61321"/>
                      </a:lnTo>
                      <a:lnTo>
                        <a:pt x="116451" y="78176"/>
                      </a:lnTo>
                      <a:close/>
                    </a:path>
                  </a:pathLst>
                </a:custGeom>
                <a:solidFill>
                  <a:srgbClr val="FFC641"/>
                </a:solidFill>
                <a:ln w="14914" cap="flat">
                  <a:noFill/>
                  <a:prstDash val="solid"/>
                  <a:miter/>
                </a:ln>
              </p:spPr>
              <p:txBody>
                <a:bodyPr rtlCol="1" anchor="ctr"/>
                <a:lstStyle/>
                <a:p>
                  <a:endParaRPr lang="fa-IR"/>
                </a:p>
              </p:txBody>
            </p:sp>
            <p:sp>
              <p:nvSpPr>
                <p:cNvPr id="112" name="Freeform: Shape 111">
                  <a:extLst>
                    <a:ext uri="{FF2B5EF4-FFF2-40B4-BE49-F238E27FC236}">
                      <a16:creationId xmlns:a16="http://schemas.microsoft.com/office/drawing/2014/main" id="{060D2B1C-5409-D64A-70E9-EDE78399A140}"/>
                    </a:ext>
                  </a:extLst>
                </p:cNvPr>
                <p:cNvSpPr/>
                <p:nvPr/>
              </p:nvSpPr>
              <p:spPr>
                <a:xfrm>
                  <a:off x="3159684" y="3033233"/>
                  <a:ext cx="184366" cy="70997"/>
                </a:xfrm>
                <a:custGeom>
                  <a:avLst/>
                  <a:gdLst>
                    <a:gd name="connsiteX0" fmla="*/ -46 w 184366"/>
                    <a:gd name="connsiteY0" fmla="*/ 12502 h 70997"/>
                    <a:gd name="connsiteX1" fmla="*/ 21731 w 184366"/>
                    <a:gd name="connsiteY1" fmla="*/ -27 h 70997"/>
                    <a:gd name="connsiteX2" fmla="*/ 107501 w 184366"/>
                    <a:gd name="connsiteY2" fmla="*/ 49048 h 70997"/>
                    <a:gd name="connsiteX3" fmla="*/ 125251 w 184366"/>
                    <a:gd name="connsiteY3" fmla="*/ 48153 h 70997"/>
                    <a:gd name="connsiteX4" fmla="*/ 164183 w 184366"/>
                    <a:gd name="connsiteY4" fmla="*/ 25629 h 70997"/>
                    <a:gd name="connsiteX5" fmla="*/ 184320 w 184366"/>
                    <a:gd name="connsiteY5" fmla="*/ 37114 h 70997"/>
                    <a:gd name="connsiteX6" fmla="*/ 137632 w 184366"/>
                    <a:gd name="connsiteY6" fmla="*/ 63964 h 70997"/>
                    <a:gd name="connsiteX7" fmla="*/ 91689 w 184366"/>
                    <a:gd name="connsiteY7" fmla="*/ 64859 h 7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366" h="70997">
                      <a:moveTo>
                        <a:pt x="-46" y="12502"/>
                      </a:moveTo>
                      <a:lnTo>
                        <a:pt x="21731" y="-27"/>
                      </a:lnTo>
                      <a:lnTo>
                        <a:pt x="107501" y="49048"/>
                      </a:lnTo>
                      <a:cubicBezTo>
                        <a:pt x="112975" y="52687"/>
                        <a:pt x="120180" y="52329"/>
                        <a:pt x="125251" y="48153"/>
                      </a:cubicBezTo>
                      <a:lnTo>
                        <a:pt x="164183" y="25629"/>
                      </a:lnTo>
                      <a:lnTo>
                        <a:pt x="184320" y="37114"/>
                      </a:lnTo>
                      <a:lnTo>
                        <a:pt x="137632" y="63964"/>
                      </a:lnTo>
                      <a:cubicBezTo>
                        <a:pt x="123730" y="72974"/>
                        <a:pt x="105935" y="73317"/>
                        <a:pt x="91689" y="64859"/>
                      </a:cubicBezTo>
                      <a:close/>
                    </a:path>
                  </a:pathLst>
                </a:custGeom>
                <a:solidFill>
                  <a:srgbClr val="FFC641"/>
                </a:solidFill>
                <a:ln w="14914" cap="flat">
                  <a:noFill/>
                  <a:prstDash val="solid"/>
                  <a:miter/>
                </a:ln>
              </p:spPr>
              <p:txBody>
                <a:bodyPr rtlCol="1" anchor="ctr"/>
                <a:lstStyle/>
                <a:p>
                  <a:endParaRPr lang="fa-IR"/>
                </a:p>
              </p:txBody>
            </p:sp>
            <p:sp>
              <p:nvSpPr>
                <p:cNvPr id="113" name="Freeform: Shape 112">
                  <a:extLst>
                    <a:ext uri="{FF2B5EF4-FFF2-40B4-BE49-F238E27FC236}">
                      <a16:creationId xmlns:a16="http://schemas.microsoft.com/office/drawing/2014/main" id="{AB5790B5-249F-CC88-2329-880201C6565E}"/>
                    </a:ext>
                  </a:extLst>
                </p:cNvPr>
                <p:cNvSpPr/>
                <p:nvPr/>
              </p:nvSpPr>
              <p:spPr>
                <a:xfrm>
                  <a:off x="3255429" y="2955966"/>
                  <a:ext cx="173495" cy="101031"/>
                </a:xfrm>
                <a:custGeom>
                  <a:avLst/>
                  <a:gdLst>
                    <a:gd name="connsiteX0" fmla="*/ 11307 w 173495"/>
                    <a:gd name="connsiteY0" fmla="*/ 55313 h 101031"/>
                    <a:gd name="connsiteX1" fmla="*/ 12352 w 173495"/>
                    <a:gd name="connsiteY1" fmla="*/ 27419 h 101031"/>
                    <a:gd name="connsiteX2" fmla="*/ 65007 w 173495"/>
                    <a:gd name="connsiteY2" fmla="*/ -27 h 101031"/>
                    <a:gd name="connsiteX3" fmla="*/ 82906 w 173495"/>
                    <a:gd name="connsiteY3" fmla="*/ 10265 h 101031"/>
                    <a:gd name="connsiteX4" fmla="*/ 38157 w 173495"/>
                    <a:gd name="connsiteY4" fmla="*/ 36220 h 101031"/>
                    <a:gd name="connsiteX5" fmla="*/ 38157 w 173495"/>
                    <a:gd name="connsiteY5" fmla="*/ 45915 h 101031"/>
                    <a:gd name="connsiteX6" fmla="*/ 55908 w 173495"/>
                    <a:gd name="connsiteY6" fmla="*/ 56208 h 101031"/>
                    <a:gd name="connsiteX7" fmla="*/ 103491 w 173495"/>
                    <a:gd name="connsiteY7" fmla="*/ 30551 h 101031"/>
                    <a:gd name="connsiteX8" fmla="*/ 121391 w 173495"/>
                    <a:gd name="connsiteY8" fmla="*/ 40993 h 101031"/>
                    <a:gd name="connsiteX9" fmla="*/ 76641 w 173495"/>
                    <a:gd name="connsiteY9" fmla="*/ 68290 h 101031"/>
                    <a:gd name="connsiteX10" fmla="*/ 94392 w 173495"/>
                    <a:gd name="connsiteY10" fmla="*/ 78582 h 101031"/>
                    <a:gd name="connsiteX11" fmla="*/ 112143 w 173495"/>
                    <a:gd name="connsiteY11" fmla="*/ 77687 h 101031"/>
                    <a:gd name="connsiteX12" fmla="*/ 155549 w 173495"/>
                    <a:gd name="connsiteY12" fmla="*/ 52628 h 101031"/>
                    <a:gd name="connsiteX13" fmla="*/ 173449 w 173495"/>
                    <a:gd name="connsiteY13" fmla="*/ 62920 h 101031"/>
                    <a:gd name="connsiteX14" fmla="*/ 127506 w 173495"/>
                    <a:gd name="connsiteY14" fmla="*/ 92753 h 101031"/>
                    <a:gd name="connsiteX15" fmla="*/ 78431 w 173495"/>
                    <a:gd name="connsiteY15" fmla="*/ 94841 h 10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3495" h="101031">
                      <a:moveTo>
                        <a:pt x="11307" y="55313"/>
                      </a:moveTo>
                      <a:cubicBezTo>
                        <a:pt x="-8531" y="43976"/>
                        <a:pt x="1463" y="33535"/>
                        <a:pt x="12352" y="27419"/>
                      </a:cubicBezTo>
                      <a:cubicBezTo>
                        <a:pt x="12352" y="27419"/>
                        <a:pt x="53521" y="4895"/>
                        <a:pt x="65007" y="-27"/>
                      </a:cubicBezTo>
                      <a:lnTo>
                        <a:pt x="82906" y="10265"/>
                      </a:lnTo>
                      <a:lnTo>
                        <a:pt x="38157" y="36220"/>
                      </a:lnTo>
                      <a:cubicBezTo>
                        <a:pt x="30102" y="40993"/>
                        <a:pt x="34577" y="43529"/>
                        <a:pt x="38157" y="45915"/>
                      </a:cubicBezTo>
                      <a:lnTo>
                        <a:pt x="55908" y="56208"/>
                      </a:lnTo>
                      <a:lnTo>
                        <a:pt x="103491" y="30551"/>
                      </a:lnTo>
                      <a:lnTo>
                        <a:pt x="121391" y="40993"/>
                      </a:lnTo>
                      <a:lnTo>
                        <a:pt x="76641" y="68290"/>
                      </a:lnTo>
                      <a:lnTo>
                        <a:pt x="94392" y="78582"/>
                      </a:lnTo>
                      <a:cubicBezTo>
                        <a:pt x="99866" y="82222"/>
                        <a:pt x="107071" y="81864"/>
                        <a:pt x="112143" y="77687"/>
                      </a:cubicBezTo>
                      <a:lnTo>
                        <a:pt x="155549" y="52628"/>
                      </a:lnTo>
                      <a:lnTo>
                        <a:pt x="173449" y="62920"/>
                      </a:lnTo>
                      <a:cubicBezTo>
                        <a:pt x="165841" y="68737"/>
                        <a:pt x="127506" y="92753"/>
                        <a:pt x="127506" y="92753"/>
                      </a:cubicBezTo>
                      <a:cubicBezTo>
                        <a:pt x="112948" y="102941"/>
                        <a:pt x="93795" y="103761"/>
                        <a:pt x="78431" y="94841"/>
                      </a:cubicBezTo>
                      <a:close/>
                    </a:path>
                  </a:pathLst>
                </a:custGeom>
                <a:solidFill>
                  <a:srgbClr val="FFC641"/>
                </a:solidFill>
                <a:ln w="14914" cap="flat">
                  <a:noFill/>
                  <a:prstDash val="solid"/>
                  <a:miter/>
                </a:ln>
              </p:spPr>
              <p:txBody>
                <a:bodyPr rtlCol="1" anchor="ctr"/>
                <a:lstStyle/>
                <a:p>
                  <a:endParaRPr lang="fa-IR"/>
                </a:p>
              </p:txBody>
            </p:sp>
            <p:sp>
              <p:nvSpPr>
                <p:cNvPr id="114" name="Freeform: Shape 113">
                  <a:extLst>
                    <a:ext uri="{FF2B5EF4-FFF2-40B4-BE49-F238E27FC236}">
                      <a16:creationId xmlns:a16="http://schemas.microsoft.com/office/drawing/2014/main" id="{AF1590E2-9C0A-7FCE-3AA0-AA2E879A0AF8}"/>
                    </a:ext>
                  </a:extLst>
                </p:cNvPr>
                <p:cNvSpPr/>
                <p:nvPr/>
              </p:nvSpPr>
              <p:spPr>
                <a:xfrm>
                  <a:off x="2011269" y="3462975"/>
                  <a:ext cx="184069" cy="426161"/>
                </a:xfrm>
                <a:custGeom>
                  <a:avLst/>
                  <a:gdLst>
                    <a:gd name="connsiteX0" fmla="*/ 184023 w 184069"/>
                    <a:gd name="connsiteY0" fmla="*/ 31148 h 426161"/>
                    <a:gd name="connsiteX1" fmla="*/ 176863 w 184069"/>
                    <a:gd name="connsiteY1" fmla="*/ 35175 h 426161"/>
                    <a:gd name="connsiteX2" fmla="*/ 54847 w 184069"/>
                    <a:gd name="connsiteY2" fmla="*/ 246541 h 426161"/>
                    <a:gd name="connsiteX3" fmla="*/ 54847 w 184069"/>
                    <a:gd name="connsiteY3" fmla="*/ 345735 h 426161"/>
                    <a:gd name="connsiteX4" fmla="*/ 88707 w 184069"/>
                    <a:gd name="connsiteY4" fmla="*/ 421361 h 426161"/>
                    <a:gd name="connsiteX5" fmla="*/ 94823 w 184069"/>
                    <a:gd name="connsiteY5" fmla="*/ 426134 h 426161"/>
                    <a:gd name="connsiteX6" fmla="*/ 87216 w 184069"/>
                    <a:gd name="connsiteY6" fmla="*/ 421809 h 426161"/>
                    <a:gd name="connsiteX7" fmla="*/ 37842 w 184069"/>
                    <a:gd name="connsiteY7" fmla="*/ 393169 h 426161"/>
                    <a:gd name="connsiteX8" fmla="*/ 1745 w 184069"/>
                    <a:gd name="connsiteY8" fmla="*/ 372137 h 426161"/>
                    <a:gd name="connsiteX9" fmla="*/ -45 w 184069"/>
                    <a:gd name="connsiteY9" fmla="*/ 345884 h 426161"/>
                    <a:gd name="connsiteX10" fmla="*/ -45 w 184069"/>
                    <a:gd name="connsiteY10" fmla="*/ 246690 h 426161"/>
                    <a:gd name="connsiteX11" fmla="*/ 130324 w 184069"/>
                    <a:gd name="connsiteY11" fmla="*/ -27 h 426161"/>
                    <a:gd name="connsiteX12" fmla="*/ 147478 w 184069"/>
                    <a:gd name="connsiteY12" fmla="*/ 9967 h 426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069" h="426161">
                      <a:moveTo>
                        <a:pt x="184023" y="31148"/>
                      </a:moveTo>
                      <a:lnTo>
                        <a:pt x="176863" y="35175"/>
                      </a:lnTo>
                      <a:cubicBezTo>
                        <a:pt x="109441" y="74107"/>
                        <a:pt x="54698" y="169423"/>
                        <a:pt x="54847" y="246541"/>
                      </a:cubicBezTo>
                      <a:lnTo>
                        <a:pt x="54847" y="345735"/>
                      </a:lnTo>
                      <a:cubicBezTo>
                        <a:pt x="54847" y="381832"/>
                        <a:pt x="66929" y="408682"/>
                        <a:pt x="88707" y="421361"/>
                      </a:cubicBezTo>
                      <a:cubicBezTo>
                        <a:pt x="90930" y="422703"/>
                        <a:pt x="92988" y="424299"/>
                        <a:pt x="94823" y="426134"/>
                      </a:cubicBezTo>
                      <a:lnTo>
                        <a:pt x="87216" y="421809"/>
                      </a:lnTo>
                      <a:lnTo>
                        <a:pt x="37842" y="393169"/>
                      </a:lnTo>
                      <a:lnTo>
                        <a:pt x="1745" y="372137"/>
                      </a:lnTo>
                      <a:cubicBezTo>
                        <a:pt x="536" y="363441"/>
                        <a:pt x="-75" y="354670"/>
                        <a:pt x="-45" y="345884"/>
                      </a:cubicBezTo>
                      <a:lnTo>
                        <a:pt x="-45" y="246690"/>
                      </a:lnTo>
                      <a:cubicBezTo>
                        <a:pt x="-45" y="155700"/>
                        <a:pt x="54549" y="53821"/>
                        <a:pt x="130324" y="-27"/>
                      </a:cubicBezTo>
                      <a:lnTo>
                        <a:pt x="147478" y="9967"/>
                      </a:lnTo>
                      <a:close/>
                    </a:path>
                  </a:pathLst>
                </a:custGeom>
                <a:solidFill>
                  <a:srgbClr val="F7AF2A"/>
                </a:solidFill>
                <a:ln w="14914" cap="flat">
                  <a:noFill/>
                  <a:prstDash val="solid"/>
                  <a:miter/>
                </a:ln>
              </p:spPr>
              <p:txBody>
                <a:bodyPr rtlCol="1" anchor="ctr"/>
                <a:lstStyle/>
                <a:p>
                  <a:endParaRPr lang="fa-IR"/>
                </a:p>
              </p:txBody>
            </p:sp>
            <p:sp>
              <p:nvSpPr>
                <p:cNvPr id="115" name="Freeform: Shape 114">
                  <a:extLst>
                    <a:ext uri="{FF2B5EF4-FFF2-40B4-BE49-F238E27FC236}">
                      <a16:creationId xmlns:a16="http://schemas.microsoft.com/office/drawing/2014/main" id="{A82993BA-5951-C525-9371-560541E5AFE1}"/>
                    </a:ext>
                  </a:extLst>
                </p:cNvPr>
                <p:cNvSpPr/>
                <p:nvPr/>
              </p:nvSpPr>
              <p:spPr>
                <a:xfrm>
                  <a:off x="2238745" y="3594687"/>
                  <a:ext cx="183173" cy="426161"/>
                </a:xfrm>
                <a:custGeom>
                  <a:avLst/>
                  <a:gdLst>
                    <a:gd name="connsiteX0" fmla="*/ 183127 w 183173"/>
                    <a:gd name="connsiteY0" fmla="*/ 31148 h 426161"/>
                    <a:gd name="connsiteX1" fmla="*/ 176116 w 183173"/>
                    <a:gd name="connsiteY1" fmla="*/ 35175 h 426161"/>
                    <a:gd name="connsiteX2" fmla="*/ 54100 w 183173"/>
                    <a:gd name="connsiteY2" fmla="*/ 246541 h 426161"/>
                    <a:gd name="connsiteX3" fmla="*/ 54100 w 183173"/>
                    <a:gd name="connsiteY3" fmla="*/ 345735 h 426161"/>
                    <a:gd name="connsiteX4" fmla="*/ 87961 w 183173"/>
                    <a:gd name="connsiteY4" fmla="*/ 421361 h 426161"/>
                    <a:gd name="connsiteX5" fmla="*/ 93927 w 183173"/>
                    <a:gd name="connsiteY5" fmla="*/ 426134 h 426161"/>
                    <a:gd name="connsiteX6" fmla="*/ 86469 w 183173"/>
                    <a:gd name="connsiteY6" fmla="*/ 421809 h 426161"/>
                    <a:gd name="connsiteX7" fmla="*/ 37991 w 183173"/>
                    <a:gd name="connsiteY7" fmla="*/ 393169 h 426161"/>
                    <a:gd name="connsiteX8" fmla="*/ 1744 w 183173"/>
                    <a:gd name="connsiteY8" fmla="*/ 372137 h 426161"/>
                    <a:gd name="connsiteX9" fmla="*/ -46 w 183173"/>
                    <a:gd name="connsiteY9" fmla="*/ 345884 h 426161"/>
                    <a:gd name="connsiteX10" fmla="*/ -46 w 183173"/>
                    <a:gd name="connsiteY10" fmla="*/ 246690 h 426161"/>
                    <a:gd name="connsiteX11" fmla="*/ 130323 w 183173"/>
                    <a:gd name="connsiteY11" fmla="*/ -27 h 426161"/>
                    <a:gd name="connsiteX12" fmla="*/ 147477 w 183173"/>
                    <a:gd name="connsiteY12" fmla="*/ 9967 h 426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173" h="426161">
                      <a:moveTo>
                        <a:pt x="183127" y="31148"/>
                      </a:moveTo>
                      <a:lnTo>
                        <a:pt x="176116" y="35175"/>
                      </a:lnTo>
                      <a:cubicBezTo>
                        <a:pt x="108694" y="74107"/>
                        <a:pt x="53802" y="169423"/>
                        <a:pt x="54100" y="246541"/>
                      </a:cubicBezTo>
                      <a:lnTo>
                        <a:pt x="54100" y="345735"/>
                      </a:lnTo>
                      <a:cubicBezTo>
                        <a:pt x="54100" y="381832"/>
                        <a:pt x="66183" y="408682"/>
                        <a:pt x="87961" y="421361"/>
                      </a:cubicBezTo>
                      <a:cubicBezTo>
                        <a:pt x="90168" y="422659"/>
                        <a:pt x="92167" y="424270"/>
                        <a:pt x="93927" y="426134"/>
                      </a:cubicBezTo>
                      <a:lnTo>
                        <a:pt x="86469" y="421809"/>
                      </a:lnTo>
                      <a:lnTo>
                        <a:pt x="37991" y="393169"/>
                      </a:lnTo>
                      <a:lnTo>
                        <a:pt x="1744" y="372137"/>
                      </a:lnTo>
                      <a:cubicBezTo>
                        <a:pt x="670" y="363426"/>
                        <a:pt x="73" y="354655"/>
                        <a:pt x="-46" y="345884"/>
                      </a:cubicBezTo>
                      <a:lnTo>
                        <a:pt x="-46" y="246690"/>
                      </a:lnTo>
                      <a:cubicBezTo>
                        <a:pt x="-46" y="155700"/>
                        <a:pt x="54548" y="53821"/>
                        <a:pt x="130323" y="-27"/>
                      </a:cubicBezTo>
                      <a:lnTo>
                        <a:pt x="147477" y="9967"/>
                      </a:lnTo>
                      <a:close/>
                    </a:path>
                  </a:pathLst>
                </a:custGeom>
                <a:solidFill>
                  <a:srgbClr val="F7AF2A"/>
                </a:solidFill>
                <a:ln w="14914" cap="flat">
                  <a:noFill/>
                  <a:prstDash val="solid"/>
                  <a:miter/>
                </a:ln>
              </p:spPr>
              <p:txBody>
                <a:bodyPr rtlCol="1" anchor="ctr"/>
                <a:lstStyle/>
                <a:p>
                  <a:endParaRPr lang="fa-IR"/>
                </a:p>
              </p:txBody>
            </p:sp>
            <p:sp>
              <p:nvSpPr>
                <p:cNvPr id="116" name="Freeform: Shape 115">
                  <a:extLst>
                    <a:ext uri="{FF2B5EF4-FFF2-40B4-BE49-F238E27FC236}">
                      <a16:creationId xmlns:a16="http://schemas.microsoft.com/office/drawing/2014/main" id="{A51C01B0-EDCE-0D28-860F-765DAD9469FE}"/>
                    </a:ext>
                  </a:extLst>
                </p:cNvPr>
                <p:cNvSpPr/>
                <p:nvPr/>
              </p:nvSpPr>
              <p:spPr>
                <a:xfrm>
                  <a:off x="3277522" y="4199696"/>
                  <a:ext cx="184069" cy="426310"/>
                </a:xfrm>
                <a:custGeom>
                  <a:avLst/>
                  <a:gdLst>
                    <a:gd name="connsiteX0" fmla="*/ 184023 w 184069"/>
                    <a:gd name="connsiteY0" fmla="*/ 31148 h 426310"/>
                    <a:gd name="connsiteX1" fmla="*/ 176863 w 184069"/>
                    <a:gd name="connsiteY1" fmla="*/ 35324 h 426310"/>
                    <a:gd name="connsiteX2" fmla="*/ 54847 w 184069"/>
                    <a:gd name="connsiteY2" fmla="*/ 246541 h 426310"/>
                    <a:gd name="connsiteX3" fmla="*/ 54847 w 184069"/>
                    <a:gd name="connsiteY3" fmla="*/ 345884 h 426310"/>
                    <a:gd name="connsiteX4" fmla="*/ 88707 w 184069"/>
                    <a:gd name="connsiteY4" fmla="*/ 421361 h 426310"/>
                    <a:gd name="connsiteX5" fmla="*/ 94823 w 184069"/>
                    <a:gd name="connsiteY5" fmla="*/ 426283 h 426310"/>
                    <a:gd name="connsiteX6" fmla="*/ 87365 w 184069"/>
                    <a:gd name="connsiteY6" fmla="*/ 421809 h 426310"/>
                    <a:gd name="connsiteX7" fmla="*/ 37842 w 184069"/>
                    <a:gd name="connsiteY7" fmla="*/ 393169 h 426310"/>
                    <a:gd name="connsiteX8" fmla="*/ 1745 w 184069"/>
                    <a:gd name="connsiteY8" fmla="*/ 372137 h 426310"/>
                    <a:gd name="connsiteX9" fmla="*/ -45 w 184069"/>
                    <a:gd name="connsiteY9" fmla="*/ 346033 h 426310"/>
                    <a:gd name="connsiteX10" fmla="*/ -45 w 184069"/>
                    <a:gd name="connsiteY10" fmla="*/ 246690 h 426310"/>
                    <a:gd name="connsiteX11" fmla="*/ 130324 w 184069"/>
                    <a:gd name="connsiteY11" fmla="*/ -27 h 426310"/>
                    <a:gd name="connsiteX12" fmla="*/ 147478 w 184069"/>
                    <a:gd name="connsiteY12" fmla="*/ 9966 h 426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069" h="426310">
                      <a:moveTo>
                        <a:pt x="184023" y="31148"/>
                      </a:moveTo>
                      <a:lnTo>
                        <a:pt x="176863" y="35324"/>
                      </a:lnTo>
                      <a:cubicBezTo>
                        <a:pt x="109441" y="74107"/>
                        <a:pt x="54698" y="169572"/>
                        <a:pt x="54847" y="246541"/>
                      </a:cubicBezTo>
                      <a:lnTo>
                        <a:pt x="54847" y="345884"/>
                      </a:lnTo>
                      <a:cubicBezTo>
                        <a:pt x="54847" y="381982"/>
                        <a:pt x="67078" y="408682"/>
                        <a:pt x="88707" y="421361"/>
                      </a:cubicBezTo>
                      <a:cubicBezTo>
                        <a:pt x="91019" y="422629"/>
                        <a:pt x="93093" y="424299"/>
                        <a:pt x="94823" y="426283"/>
                      </a:cubicBezTo>
                      <a:lnTo>
                        <a:pt x="87365" y="421809"/>
                      </a:lnTo>
                      <a:lnTo>
                        <a:pt x="37842" y="393169"/>
                      </a:lnTo>
                      <a:lnTo>
                        <a:pt x="1745" y="372137"/>
                      </a:lnTo>
                      <a:cubicBezTo>
                        <a:pt x="536" y="363485"/>
                        <a:pt x="-75" y="354759"/>
                        <a:pt x="-45" y="346033"/>
                      </a:cubicBezTo>
                      <a:lnTo>
                        <a:pt x="-45" y="246690"/>
                      </a:lnTo>
                      <a:cubicBezTo>
                        <a:pt x="-45" y="155849"/>
                        <a:pt x="54549" y="53821"/>
                        <a:pt x="130324" y="-27"/>
                      </a:cubicBezTo>
                      <a:lnTo>
                        <a:pt x="147478" y="9966"/>
                      </a:lnTo>
                      <a:close/>
                    </a:path>
                  </a:pathLst>
                </a:custGeom>
                <a:solidFill>
                  <a:srgbClr val="F7AF2A"/>
                </a:solidFill>
                <a:ln w="14914" cap="flat">
                  <a:noFill/>
                  <a:prstDash val="solid"/>
                  <a:miter/>
                </a:ln>
              </p:spPr>
              <p:txBody>
                <a:bodyPr rtlCol="1" anchor="ctr"/>
                <a:lstStyle/>
                <a:p>
                  <a:endParaRPr lang="fa-IR"/>
                </a:p>
              </p:txBody>
            </p:sp>
            <p:sp>
              <p:nvSpPr>
                <p:cNvPr id="117" name="Freeform: Shape 116">
                  <a:extLst>
                    <a:ext uri="{FF2B5EF4-FFF2-40B4-BE49-F238E27FC236}">
                      <a16:creationId xmlns:a16="http://schemas.microsoft.com/office/drawing/2014/main" id="{7C6F9DA9-1E09-0F99-4B54-CB967E4F9BDF}"/>
                    </a:ext>
                  </a:extLst>
                </p:cNvPr>
                <p:cNvSpPr/>
                <p:nvPr/>
              </p:nvSpPr>
              <p:spPr>
                <a:xfrm>
                  <a:off x="3823016" y="3847967"/>
                  <a:ext cx="982096" cy="582783"/>
                </a:xfrm>
                <a:custGeom>
                  <a:avLst/>
                  <a:gdLst>
                    <a:gd name="connsiteX0" fmla="*/ 982096 w 982096"/>
                    <a:gd name="connsiteY0" fmla="*/ 0 h 582783"/>
                    <a:gd name="connsiteX1" fmla="*/ 982096 w 982096"/>
                    <a:gd name="connsiteY1" fmla="*/ 15662 h 582783"/>
                    <a:gd name="connsiteX2" fmla="*/ 0 w 982096"/>
                    <a:gd name="connsiteY2" fmla="*/ 582784 h 582783"/>
                    <a:gd name="connsiteX3" fmla="*/ 0 w 982096"/>
                    <a:gd name="connsiteY3" fmla="*/ 566972 h 582783"/>
                    <a:gd name="connsiteX4" fmla="*/ 982096 w 982096"/>
                    <a:gd name="connsiteY4" fmla="*/ 0 h 582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096" h="582783">
                      <a:moveTo>
                        <a:pt x="982096" y="0"/>
                      </a:moveTo>
                      <a:lnTo>
                        <a:pt x="982096" y="15662"/>
                      </a:lnTo>
                      <a:lnTo>
                        <a:pt x="0" y="582784"/>
                      </a:lnTo>
                      <a:lnTo>
                        <a:pt x="0" y="566972"/>
                      </a:lnTo>
                      <a:lnTo>
                        <a:pt x="982096" y="0"/>
                      </a:lnTo>
                      <a:close/>
                    </a:path>
                  </a:pathLst>
                </a:custGeom>
                <a:solidFill>
                  <a:srgbClr val="E7C3A4"/>
                </a:solidFill>
                <a:ln w="14914" cap="flat">
                  <a:noFill/>
                  <a:prstDash val="solid"/>
                  <a:miter/>
                </a:ln>
              </p:spPr>
              <p:txBody>
                <a:bodyPr rtlCol="1" anchor="ctr"/>
                <a:lstStyle/>
                <a:p>
                  <a:endParaRPr lang="fa-IR"/>
                </a:p>
              </p:txBody>
            </p:sp>
            <p:sp>
              <p:nvSpPr>
                <p:cNvPr id="118" name="Freeform: Shape 117">
                  <a:extLst>
                    <a:ext uri="{FF2B5EF4-FFF2-40B4-BE49-F238E27FC236}">
                      <a16:creationId xmlns:a16="http://schemas.microsoft.com/office/drawing/2014/main" id="{16925F41-2A1D-CCF9-60EA-A1F848F4F311}"/>
                    </a:ext>
                  </a:extLst>
                </p:cNvPr>
                <p:cNvSpPr/>
                <p:nvPr/>
              </p:nvSpPr>
              <p:spPr>
                <a:xfrm>
                  <a:off x="4302131" y="3999518"/>
                  <a:ext cx="502533" cy="306084"/>
                </a:xfrm>
                <a:custGeom>
                  <a:avLst/>
                  <a:gdLst>
                    <a:gd name="connsiteX0" fmla="*/ 502533 w 502533"/>
                    <a:gd name="connsiteY0" fmla="*/ 0 h 306084"/>
                    <a:gd name="connsiteX1" fmla="*/ 502533 w 502533"/>
                    <a:gd name="connsiteY1" fmla="*/ 15960 h 306084"/>
                    <a:gd name="connsiteX2" fmla="*/ 0 w 502533"/>
                    <a:gd name="connsiteY2" fmla="*/ 306084 h 306084"/>
                    <a:gd name="connsiteX3" fmla="*/ 0 w 502533"/>
                    <a:gd name="connsiteY3" fmla="*/ 290273 h 306084"/>
                    <a:gd name="connsiteX4" fmla="*/ 502533 w 502533"/>
                    <a:gd name="connsiteY4" fmla="*/ 0 h 306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533" h="306084">
                      <a:moveTo>
                        <a:pt x="502533" y="0"/>
                      </a:moveTo>
                      <a:lnTo>
                        <a:pt x="502533" y="15960"/>
                      </a:lnTo>
                      <a:lnTo>
                        <a:pt x="0" y="306084"/>
                      </a:lnTo>
                      <a:lnTo>
                        <a:pt x="0" y="290273"/>
                      </a:lnTo>
                      <a:lnTo>
                        <a:pt x="502533" y="0"/>
                      </a:lnTo>
                      <a:close/>
                    </a:path>
                  </a:pathLst>
                </a:custGeom>
                <a:solidFill>
                  <a:srgbClr val="E7C3A4"/>
                </a:solidFill>
                <a:ln w="14914" cap="flat">
                  <a:noFill/>
                  <a:prstDash val="solid"/>
                  <a:miter/>
                </a:ln>
              </p:spPr>
              <p:txBody>
                <a:bodyPr rtlCol="1" anchor="ctr"/>
                <a:lstStyle/>
                <a:p>
                  <a:endParaRPr lang="fa-IR"/>
                </a:p>
              </p:txBody>
            </p:sp>
            <p:sp>
              <p:nvSpPr>
                <p:cNvPr id="119" name="Freeform: Shape 118">
                  <a:extLst>
                    <a:ext uri="{FF2B5EF4-FFF2-40B4-BE49-F238E27FC236}">
                      <a16:creationId xmlns:a16="http://schemas.microsoft.com/office/drawing/2014/main" id="{6C43DCF5-B5D5-974C-97F0-79AAB416B4E5}"/>
                    </a:ext>
                  </a:extLst>
                </p:cNvPr>
                <p:cNvSpPr/>
                <p:nvPr/>
              </p:nvSpPr>
              <p:spPr>
                <a:xfrm>
                  <a:off x="3682504" y="3924936"/>
                  <a:ext cx="1122459" cy="663929"/>
                </a:xfrm>
                <a:custGeom>
                  <a:avLst/>
                  <a:gdLst>
                    <a:gd name="connsiteX0" fmla="*/ 1122459 w 1122459"/>
                    <a:gd name="connsiteY0" fmla="*/ 0 h 663929"/>
                    <a:gd name="connsiteX1" fmla="*/ 1122459 w 1122459"/>
                    <a:gd name="connsiteY1" fmla="*/ 15811 h 663929"/>
                    <a:gd name="connsiteX2" fmla="*/ 0 w 1122459"/>
                    <a:gd name="connsiteY2" fmla="*/ 663929 h 663929"/>
                    <a:gd name="connsiteX3" fmla="*/ 0 w 1122459"/>
                    <a:gd name="connsiteY3" fmla="*/ 647969 h 663929"/>
                    <a:gd name="connsiteX4" fmla="*/ 1122459 w 1122459"/>
                    <a:gd name="connsiteY4" fmla="*/ 0 h 663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2459" h="663929">
                      <a:moveTo>
                        <a:pt x="1122459" y="0"/>
                      </a:moveTo>
                      <a:lnTo>
                        <a:pt x="1122459" y="15811"/>
                      </a:lnTo>
                      <a:lnTo>
                        <a:pt x="0" y="663929"/>
                      </a:lnTo>
                      <a:lnTo>
                        <a:pt x="0" y="647969"/>
                      </a:lnTo>
                      <a:lnTo>
                        <a:pt x="1122459" y="0"/>
                      </a:lnTo>
                      <a:close/>
                    </a:path>
                  </a:pathLst>
                </a:custGeom>
                <a:solidFill>
                  <a:srgbClr val="E7C3A4"/>
                </a:solidFill>
                <a:ln w="14914" cap="flat">
                  <a:noFill/>
                  <a:prstDash val="solid"/>
                  <a:miter/>
                </a:ln>
              </p:spPr>
              <p:txBody>
                <a:bodyPr rtlCol="1" anchor="ctr"/>
                <a:lstStyle/>
                <a:p>
                  <a:endParaRPr lang="fa-IR"/>
                </a:p>
              </p:txBody>
            </p:sp>
          </p:grpSp>
          <p:grpSp>
            <p:nvGrpSpPr>
              <p:cNvPr id="120" name="Graphic 70">
                <a:extLst>
                  <a:ext uri="{FF2B5EF4-FFF2-40B4-BE49-F238E27FC236}">
                    <a16:creationId xmlns:a16="http://schemas.microsoft.com/office/drawing/2014/main" id="{F5631953-F757-7C12-C1EB-B6763F3FC37F}"/>
                  </a:ext>
                </a:extLst>
              </p:cNvPr>
              <p:cNvGrpSpPr/>
              <p:nvPr/>
            </p:nvGrpSpPr>
            <p:grpSpPr>
              <a:xfrm>
                <a:off x="2209807" y="2254000"/>
                <a:ext cx="3102611" cy="2129491"/>
                <a:chOff x="2209807" y="2254000"/>
                <a:chExt cx="3102611" cy="2129491"/>
              </a:xfrm>
            </p:grpSpPr>
            <p:grpSp>
              <p:nvGrpSpPr>
                <p:cNvPr id="121" name="Graphic 70">
                  <a:extLst>
                    <a:ext uri="{FF2B5EF4-FFF2-40B4-BE49-F238E27FC236}">
                      <a16:creationId xmlns:a16="http://schemas.microsoft.com/office/drawing/2014/main" id="{C141ED0A-E112-C49A-1464-6E02B54BF41B}"/>
                    </a:ext>
                  </a:extLst>
                </p:cNvPr>
                <p:cNvGrpSpPr/>
                <p:nvPr/>
              </p:nvGrpSpPr>
              <p:grpSpPr>
                <a:xfrm>
                  <a:off x="2268578" y="2606475"/>
                  <a:ext cx="3043841" cy="1759837"/>
                  <a:chOff x="2268578" y="2606475"/>
                  <a:chExt cx="3043841" cy="1759837"/>
                </a:xfrm>
              </p:grpSpPr>
              <p:sp>
                <p:nvSpPr>
                  <p:cNvPr id="122" name="Freeform: Shape 121">
                    <a:extLst>
                      <a:ext uri="{FF2B5EF4-FFF2-40B4-BE49-F238E27FC236}">
                        <a16:creationId xmlns:a16="http://schemas.microsoft.com/office/drawing/2014/main" id="{08A55B93-B261-E6F4-A07C-E1674168172A}"/>
                      </a:ext>
                    </a:extLst>
                  </p:cNvPr>
                  <p:cNvSpPr/>
                  <p:nvPr/>
                </p:nvSpPr>
                <p:spPr>
                  <a:xfrm>
                    <a:off x="2335701" y="2606475"/>
                    <a:ext cx="2976568" cy="1725231"/>
                  </a:xfrm>
                  <a:custGeom>
                    <a:avLst/>
                    <a:gdLst>
                      <a:gd name="connsiteX0" fmla="*/ 1760732 w 2976568"/>
                      <a:gd name="connsiteY0" fmla="*/ 1725231 h 1725231"/>
                      <a:gd name="connsiteX1" fmla="*/ 0 w 2976568"/>
                      <a:gd name="connsiteY1" fmla="*/ 702115 h 1725231"/>
                      <a:gd name="connsiteX2" fmla="*/ 1215836 w 2976568"/>
                      <a:gd name="connsiteY2" fmla="*/ 0 h 1725231"/>
                      <a:gd name="connsiteX3" fmla="*/ 2976569 w 2976568"/>
                      <a:gd name="connsiteY3" fmla="*/ 1023265 h 1725231"/>
                      <a:gd name="connsiteX4" fmla="*/ 1760732 w 2976568"/>
                      <a:gd name="connsiteY4" fmla="*/ 1725231 h 1725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568" h="1725231">
                        <a:moveTo>
                          <a:pt x="1760732" y="1725231"/>
                        </a:moveTo>
                        <a:lnTo>
                          <a:pt x="0" y="702115"/>
                        </a:lnTo>
                        <a:lnTo>
                          <a:pt x="1215836" y="0"/>
                        </a:lnTo>
                        <a:lnTo>
                          <a:pt x="2976569" y="1023265"/>
                        </a:lnTo>
                        <a:lnTo>
                          <a:pt x="1760732" y="1725231"/>
                        </a:lnTo>
                        <a:close/>
                      </a:path>
                    </a:pathLst>
                  </a:custGeom>
                  <a:solidFill>
                    <a:srgbClr val="871818"/>
                  </a:solidFill>
                  <a:ln w="14914" cap="flat">
                    <a:noFill/>
                    <a:prstDash val="solid"/>
                    <a:miter/>
                  </a:ln>
                </p:spPr>
                <p:txBody>
                  <a:bodyPr rtlCol="1" anchor="ctr"/>
                  <a:lstStyle/>
                  <a:p>
                    <a:endParaRPr lang="fa-IR"/>
                  </a:p>
                </p:txBody>
              </p:sp>
              <p:sp>
                <p:nvSpPr>
                  <p:cNvPr id="123" name="Freeform: Shape 122">
                    <a:extLst>
                      <a:ext uri="{FF2B5EF4-FFF2-40B4-BE49-F238E27FC236}">
                        <a16:creationId xmlns:a16="http://schemas.microsoft.com/office/drawing/2014/main" id="{AC8235AF-E4FD-D8EE-063D-474073E352B0}"/>
                      </a:ext>
                    </a:extLst>
                  </p:cNvPr>
                  <p:cNvSpPr/>
                  <p:nvPr/>
                </p:nvSpPr>
                <p:spPr>
                  <a:xfrm>
                    <a:off x="2268578" y="3308441"/>
                    <a:ext cx="1827707" cy="1036206"/>
                  </a:xfrm>
                  <a:custGeom>
                    <a:avLst/>
                    <a:gdLst>
                      <a:gd name="connsiteX0" fmla="*/ 1760090 w 1827707"/>
                      <a:gd name="connsiteY0" fmla="*/ 1029801 h 1036206"/>
                      <a:gd name="connsiteX1" fmla="*/ -46 w 1827707"/>
                      <a:gd name="connsiteY1" fmla="*/ 6536 h 1036206"/>
                      <a:gd name="connsiteX2" fmla="*/ 67525 w 1827707"/>
                      <a:gd name="connsiteY2" fmla="*/ -27 h 1036206"/>
                      <a:gd name="connsiteX3" fmla="*/ 1827661 w 1827707"/>
                      <a:gd name="connsiteY3" fmla="*/ 1023238 h 1036206"/>
                      <a:gd name="connsiteX4" fmla="*/ 1760090 w 1827707"/>
                      <a:gd name="connsiteY4" fmla="*/ 1029801 h 1036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707" h="1036206">
                        <a:moveTo>
                          <a:pt x="1760090" y="1029801"/>
                        </a:moveTo>
                        <a:lnTo>
                          <a:pt x="-46" y="6536"/>
                        </a:lnTo>
                        <a:cubicBezTo>
                          <a:pt x="17257" y="16679"/>
                          <a:pt x="41272" y="15337"/>
                          <a:pt x="67525" y="-27"/>
                        </a:cubicBezTo>
                        <a:lnTo>
                          <a:pt x="1827661" y="1023238"/>
                        </a:lnTo>
                        <a:cubicBezTo>
                          <a:pt x="1801258" y="1038154"/>
                          <a:pt x="1777392" y="1039944"/>
                          <a:pt x="1760090" y="1029801"/>
                        </a:cubicBezTo>
                        <a:close/>
                      </a:path>
                    </a:pathLst>
                  </a:custGeom>
                  <a:solidFill>
                    <a:srgbClr val="283032"/>
                  </a:solidFill>
                  <a:ln w="14914" cap="flat">
                    <a:noFill/>
                    <a:prstDash val="solid"/>
                    <a:miter/>
                  </a:ln>
                </p:spPr>
                <p:txBody>
                  <a:bodyPr rtlCol="1" anchor="ctr"/>
                  <a:lstStyle/>
                  <a:p>
                    <a:endParaRPr lang="fa-IR"/>
                  </a:p>
                </p:txBody>
              </p:sp>
              <p:sp>
                <p:nvSpPr>
                  <p:cNvPr id="124" name="Freeform: Shape 123">
                    <a:extLst>
                      <a:ext uri="{FF2B5EF4-FFF2-40B4-BE49-F238E27FC236}">
                        <a16:creationId xmlns:a16="http://schemas.microsoft.com/office/drawing/2014/main" id="{204C4A1B-2B5C-15CB-4F4F-49346283C433}"/>
                      </a:ext>
                    </a:extLst>
                  </p:cNvPr>
                  <p:cNvSpPr/>
                  <p:nvPr/>
                </p:nvSpPr>
                <p:spPr>
                  <a:xfrm>
                    <a:off x="4096434" y="3629740"/>
                    <a:ext cx="1215985" cy="736572"/>
                  </a:xfrm>
                  <a:custGeom>
                    <a:avLst/>
                    <a:gdLst>
                      <a:gd name="connsiteX0" fmla="*/ 0 w 1215985"/>
                      <a:gd name="connsiteY0" fmla="*/ 701966 h 736572"/>
                      <a:gd name="connsiteX1" fmla="*/ 1215836 w 1215985"/>
                      <a:gd name="connsiteY1" fmla="*/ 0 h 736572"/>
                      <a:gd name="connsiteX2" fmla="*/ 1215985 w 1215985"/>
                      <a:gd name="connsiteY2" fmla="*/ 34457 h 736572"/>
                      <a:gd name="connsiteX3" fmla="*/ 0 w 1215985"/>
                      <a:gd name="connsiteY3" fmla="*/ 736572 h 736572"/>
                      <a:gd name="connsiteX4" fmla="*/ 0 w 1215985"/>
                      <a:gd name="connsiteY4" fmla="*/ 701966 h 736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5985" h="736572">
                        <a:moveTo>
                          <a:pt x="0" y="701966"/>
                        </a:moveTo>
                        <a:lnTo>
                          <a:pt x="1215836" y="0"/>
                        </a:lnTo>
                        <a:lnTo>
                          <a:pt x="1215985" y="34457"/>
                        </a:lnTo>
                        <a:lnTo>
                          <a:pt x="0" y="736572"/>
                        </a:lnTo>
                        <a:lnTo>
                          <a:pt x="0" y="701966"/>
                        </a:lnTo>
                        <a:close/>
                      </a:path>
                    </a:pathLst>
                  </a:custGeom>
                  <a:solidFill>
                    <a:srgbClr val="430C0C"/>
                  </a:solidFill>
                  <a:ln w="14914" cap="flat">
                    <a:noFill/>
                    <a:prstDash val="solid"/>
                    <a:miter/>
                  </a:ln>
                </p:spPr>
                <p:txBody>
                  <a:bodyPr rtlCol="1" anchor="ctr"/>
                  <a:lstStyle/>
                  <a:p>
                    <a:endParaRPr lang="fa-IR"/>
                  </a:p>
                </p:txBody>
              </p:sp>
            </p:grpSp>
            <p:grpSp>
              <p:nvGrpSpPr>
                <p:cNvPr id="125" name="Graphic 70">
                  <a:extLst>
                    <a:ext uri="{FF2B5EF4-FFF2-40B4-BE49-F238E27FC236}">
                      <a16:creationId xmlns:a16="http://schemas.microsoft.com/office/drawing/2014/main" id="{68FC3402-8066-8613-D030-85CAA221241A}"/>
                    </a:ext>
                  </a:extLst>
                </p:cNvPr>
                <p:cNvGrpSpPr/>
                <p:nvPr/>
              </p:nvGrpSpPr>
              <p:grpSpPr>
                <a:xfrm>
                  <a:off x="2489340" y="2452239"/>
                  <a:ext cx="2694349" cy="1885284"/>
                  <a:chOff x="2489340" y="2452239"/>
                  <a:chExt cx="2694349" cy="1885284"/>
                </a:xfrm>
              </p:grpSpPr>
              <p:sp>
                <p:nvSpPr>
                  <p:cNvPr id="126" name="Freeform: Shape 125">
                    <a:extLst>
                      <a:ext uri="{FF2B5EF4-FFF2-40B4-BE49-F238E27FC236}">
                        <a16:creationId xmlns:a16="http://schemas.microsoft.com/office/drawing/2014/main" id="{8A0A66F8-8938-2175-3773-A2DDF3E0B16C}"/>
                      </a:ext>
                    </a:extLst>
                  </p:cNvPr>
                  <p:cNvSpPr/>
                  <p:nvPr/>
                </p:nvSpPr>
                <p:spPr>
                  <a:xfrm>
                    <a:off x="3988737" y="3317838"/>
                    <a:ext cx="1194952" cy="1019685"/>
                  </a:xfrm>
                  <a:custGeom>
                    <a:avLst/>
                    <a:gdLst>
                      <a:gd name="connsiteX0" fmla="*/ 1194953 w 1194952"/>
                      <a:gd name="connsiteY0" fmla="*/ 0 h 1019685"/>
                      <a:gd name="connsiteX1" fmla="*/ 1194655 w 1194952"/>
                      <a:gd name="connsiteY1" fmla="*/ 101581 h 1019685"/>
                      <a:gd name="connsiteX2" fmla="*/ 1194655 w 1194952"/>
                      <a:gd name="connsiteY2" fmla="*/ 117541 h 1019685"/>
                      <a:gd name="connsiteX3" fmla="*/ 1194207 w 1194952"/>
                      <a:gd name="connsiteY3" fmla="*/ 236574 h 1019685"/>
                      <a:gd name="connsiteX4" fmla="*/ 1194207 w 1194952"/>
                      <a:gd name="connsiteY4" fmla="*/ 252386 h 1019685"/>
                      <a:gd name="connsiteX5" fmla="*/ 1194058 w 1194952"/>
                      <a:gd name="connsiteY5" fmla="*/ 324730 h 1019685"/>
                      <a:gd name="connsiteX6" fmla="*/ 0 w 1194952"/>
                      <a:gd name="connsiteY6" fmla="*/ 1019685 h 1019685"/>
                      <a:gd name="connsiteX7" fmla="*/ 895 w 1194952"/>
                      <a:gd name="connsiteY7" fmla="*/ 695104 h 1019685"/>
                      <a:gd name="connsiteX8" fmla="*/ 1194953 w 1194952"/>
                      <a:gd name="connsiteY8" fmla="*/ 0 h 1019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4952" h="1019685">
                        <a:moveTo>
                          <a:pt x="1194953" y="0"/>
                        </a:moveTo>
                        <a:lnTo>
                          <a:pt x="1194655" y="101581"/>
                        </a:lnTo>
                        <a:lnTo>
                          <a:pt x="1194655" y="117541"/>
                        </a:lnTo>
                        <a:lnTo>
                          <a:pt x="1194207" y="236574"/>
                        </a:lnTo>
                        <a:lnTo>
                          <a:pt x="1194207" y="252386"/>
                        </a:lnTo>
                        <a:lnTo>
                          <a:pt x="1194058" y="324730"/>
                        </a:lnTo>
                        <a:lnTo>
                          <a:pt x="0" y="1019685"/>
                        </a:lnTo>
                        <a:lnTo>
                          <a:pt x="895" y="695104"/>
                        </a:lnTo>
                        <a:lnTo>
                          <a:pt x="1194953" y="0"/>
                        </a:lnTo>
                        <a:close/>
                      </a:path>
                    </a:pathLst>
                  </a:custGeom>
                  <a:solidFill>
                    <a:srgbClr val="EFD2B8"/>
                  </a:solidFill>
                  <a:ln w="14914" cap="flat">
                    <a:noFill/>
                    <a:prstDash val="solid"/>
                    <a:miter/>
                  </a:ln>
                </p:spPr>
                <p:txBody>
                  <a:bodyPr rtlCol="1" anchor="ctr"/>
                  <a:lstStyle/>
                  <a:p>
                    <a:endParaRPr lang="fa-IR"/>
                  </a:p>
                </p:txBody>
              </p:sp>
              <p:sp>
                <p:nvSpPr>
                  <p:cNvPr id="127" name="Freeform: Shape 126">
                    <a:extLst>
                      <a:ext uri="{FF2B5EF4-FFF2-40B4-BE49-F238E27FC236}">
                        <a16:creationId xmlns:a16="http://schemas.microsoft.com/office/drawing/2014/main" id="{AE8CF702-4A67-8845-C286-18B0063FF9A8}"/>
                      </a:ext>
                    </a:extLst>
                  </p:cNvPr>
                  <p:cNvSpPr/>
                  <p:nvPr/>
                </p:nvSpPr>
                <p:spPr>
                  <a:xfrm>
                    <a:off x="4079131" y="3419419"/>
                    <a:ext cx="1104261" cy="653338"/>
                  </a:xfrm>
                  <a:custGeom>
                    <a:avLst/>
                    <a:gdLst>
                      <a:gd name="connsiteX0" fmla="*/ 1104261 w 1104261"/>
                      <a:gd name="connsiteY0" fmla="*/ 0 h 653338"/>
                      <a:gd name="connsiteX1" fmla="*/ 1104261 w 1104261"/>
                      <a:gd name="connsiteY1" fmla="*/ 15960 h 653338"/>
                      <a:gd name="connsiteX2" fmla="*/ 0 w 1104261"/>
                      <a:gd name="connsiteY2" fmla="*/ 653339 h 653338"/>
                      <a:gd name="connsiteX3" fmla="*/ 0 w 1104261"/>
                      <a:gd name="connsiteY3" fmla="*/ 637527 h 653338"/>
                      <a:gd name="connsiteX4" fmla="*/ 1104261 w 1104261"/>
                      <a:gd name="connsiteY4" fmla="*/ 0 h 653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261" h="653338">
                        <a:moveTo>
                          <a:pt x="1104261" y="0"/>
                        </a:moveTo>
                        <a:lnTo>
                          <a:pt x="1104261" y="15960"/>
                        </a:lnTo>
                        <a:lnTo>
                          <a:pt x="0" y="653339"/>
                        </a:lnTo>
                        <a:lnTo>
                          <a:pt x="0" y="637527"/>
                        </a:lnTo>
                        <a:lnTo>
                          <a:pt x="1104261" y="0"/>
                        </a:lnTo>
                        <a:close/>
                      </a:path>
                    </a:pathLst>
                  </a:custGeom>
                  <a:solidFill>
                    <a:srgbClr val="E7C3A4"/>
                  </a:solidFill>
                  <a:ln w="14914" cap="flat">
                    <a:noFill/>
                    <a:prstDash val="solid"/>
                    <a:miter/>
                  </a:ln>
                </p:spPr>
                <p:txBody>
                  <a:bodyPr rtlCol="1" anchor="ctr"/>
                  <a:lstStyle/>
                  <a:p>
                    <a:endParaRPr lang="fa-IR"/>
                  </a:p>
                </p:txBody>
              </p:sp>
              <p:sp>
                <p:nvSpPr>
                  <p:cNvPr id="128" name="Freeform: Shape 127">
                    <a:extLst>
                      <a:ext uri="{FF2B5EF4-FFF2-40B4-BE49-F238E27FC236}">
                        <a16:creationId xmlns:a16="http://schemas.microsoft.com/office/drawing/2014/main" id="{14BB3AA6-E419-CE18-267B-FD32E3005468}"/>
                      </a:ext>
                    </a:extLst>
                  </p:cNvPr>
                  <p:cNvSpPr/>
                  <p:nvPr/>
                </p:nvSpPr>
                <p:spPr>
                  <a:xfrm>
                    <a:off x="4175192" y="3688660"/>
                    <a:ext cx="681977" cy="409604"/>
                  </a:xfrm>
                  <a:custGeom>
                    <a:avLst/>
                    <a:gdLst>
                      <a:gd name="connsiteX0" fmla="*/ 681978 w 681977"/>
                      <a:gd name="connsiteY0" fmla="*/ 0 h 409604"/>
                      <a:gd name="connsiteX1" fmla="*/ 0 w 681977"/>
                      <a:gd name="connsiteY1" fmla="*/ 393793 h 409604"/>
                      <a:gd name="connsiteX2" fmla="*/ 0 w 681977"/>
                      <a:gd name="connsiteY2" fmla="*/ 409604 h 409604"/>
                      <a:gd name="connsiteX3" fmla="*/ 681978 w 681977"/>
                      <a:gd name="connsiteY3" fmla="*/ 15811 h 409604"/>
                      <a:gd name="connsiteX4" fmla="*/ 681978 w 681977"/>
                      <a:gd name="connsiteY4" fmla="*/ 0 h 409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977" h="409604">
                        <a:moveTo>
                          <a:pt x="681978" y="0"/>
                        </a:moveTo>
                        <a:lnTo>
                          <a:pt x="0" y="393793"/>
                        </a:lnTo>
                        <a:lnTo>
                          <a:pt x="0" y="409604"/>
                        </a:lnTo>
                        <a:lnTo>
                          <a:pt x="681978" y="15811"/>
                        </a:lnTo>
                        <a:lnTo>
                          <a:pt x="681978" y="0"/>
                        </a:lnTo>
                        <a:close/>
                      </a:path>
                    </a:pathLst>
                  </a:custGeom>
                  <a:solidFill>
                    <a:srgbClr val="E7C3A4"/>
                  </a:solidFill>
                  <a:ln w="14914" cap="flat">
                    <a:noFill/>
                    <a:prstDash val="solid"/>
                    <a:miter/>
                  </a:ln>
                </p:spPr>
                <p:txBody>
                  <a:bodyPr rtlCol="1" anchor="ctr"/>
                  <a:lstStyle/>
                  <a:p>
                    <a:endParaRPr lang="fa-IR"/>
                  </a:p>
                </p:txBody>
              </p:sp>
              <p:sp>
                <p:nvSpPr>
                  <p:cNvPr id="129" name="Freeform: Shape 128">
                    <a:extLst>
                      <a:ext uri="{FF2B5EF4-FFF2-40B4-BE49-F238E27FC236}">
                        <a16:creationId xmlns:a16="http://schemas.microsoft.com/office/drawing/2014/main" id="{E5C884CD-E2F4-F666-D399-E2876E1D55A2}"/>
                      </a:ext>
                    </a:extLst>
                  </p:cNvPr>
                  <p:cNvSpPr/>
                  <p:nvPr/>
                </p:nvSpPr>
                <p:spPr>
                  <a:xfrm>
                    <a:off x="4597028" y="3578129"/>
                    <a:ext cx="544896" cy="330398"/>
                  </a:xfrm>
                  <a:custGeom>
                    <a:avLst/>
                    <a:gdLst>
                      <a:gd name="connsiteX0" fmla="*/ 544896 w 544896"/>
                      <a:gd name="connsiteY0" fmla="*/ 0 h 330398"/>
                      <a:gd name="connsiteX1" fmla="*/ 0 w 544896"/>
                      <a:gd name="connsiteY1" fmla="*/ 314587 h 330398"/>
                      <a:gd name="connsiteX2" fmla="*/ 0 w 544896"/>
                      <a:gd name="connsiteY2" fmla="*/ 330398 h 330398"/>
                      <a:gd name="connsiteX3" fmla="*/ 544896 w 544896"/>
                      <a:gd name="connsiteY3" fmla="*/ 15811 h 330398"/>
                      <a:gd name="connsiteX4" fmla="*/ 544896 w 544896"/>
                      <a:gd name="connsiteY4" fmla="*/ 0 h 3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896" h="330398">
                        <a:moveTo>
                          <a:pt x="544896" y="0"/>
                        </a:moveTo>
                        <a:lnTo>
                          <a:pt x="0" y="314587"/>
                        </a:lnTo>
                        <a:lnTo>
                          <a:pt x="0" y="330398"/>
                        </a:lnTo>
                        <a:lnTo>
                          <a:pt x="544896" y="15811"/>
                        </a:lnTo>
                        <a:lnTo>
                          <a:pt x="544896" y="0"/>
                        </a:lnTo>
                        <a:close/>
                      </a:path>
                    </a:pathLst>
                  </a:custGeom>
                  <a:solidFill>
                    <a:srgbClr val="E7C3A4"/>
                  </a:solidFill>
                  <a:ln w="14914" cap="flat">
                    <a:noFill/>
                    <a:prstDash val="solid"/>
                    <a:miter/>
                  </a:ln>
                </p:spPr>
                <p:txBody>
                  <a:bodyPr rtlCol="1" anchor="ctr"/>
                  <a:lstStyle/>
                  <a:p>
                    <a:endParaRPr lang="fa-IR"/>
                  </a:p>
                </p:txBody>
              </p:sp>
              <p:sp>
                <p:nvSpPr>
                  <p:cNvPr id="130" name="Freeform: Shape 129">
                    <a:extLst>
                      <a:ext uri="{FF2B5EF4-FFF2-40B4-BE49-F238E27FC236}">
                        <a16:creationId xmlns:a16="http://schemas.microsoft.com/office/drawing/2014/main" id="{9B7178C8-BF29-7D2F-4C84-368F90111343}"/>
                      </a:ext>
                    </a:extLst>
                  </p:cNvPr>
                  <p:cNvSpPr/>
                  <p:nvPr/>
                </p:nvSpPr>
                <p:spPr>
                  <a:xfrm>
                    <a:off x="4048999" y="3635259"/>
                    <a:ext cx="1076666" cy="637377"/>
                  </a:xfrm>
                  <a:custGeom>
                    <a:avLst/>
                    <a:gdLst>
                      <a:gd name="connsiteX0" fmla="*/ 1076666 w 1076666"/>
                      <a:gd name="connsiteY0" fmla="*/ 0 h 637377"/>
                      <a:gd name="connsiteX1" fmla="*/ 0 w 1076666"/>
                      <a:gd name="connsiteY1" fmla="*/ 621567 h 637377"/>
                      <a:gd name="connsiteX2" fmla="*/ 0 w 1076666"/>
                      <a:gd name="connsiteY2" fmla="*/ 637378 h 637377"/>
                      <a:gd name="connsiteX3" fmla="*/ 1076666 w 1076666"/>
                      <a:gd name="connsiteY3" fmla="*/ 15811 h 637377"/>
                      <a:gd name="connsiteX4" fmla="*/ 1076666 w 1076666"/>
                      <a:gd name="connsiteY4" fmla="*/ 0 h 637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6666" h="637377">
                        <a:moveTo>
                          <a:pt x="1076666" y="0"/>
                        </a:moveTo>
                        <a:lnTo>
                          <a:pt x="0" y="621567"/>
                        </a:lnTo>
                        <a:lnTo>
                          <a:pt x="0" y="637378"/>
                        </a:lnTo>
                        <a:lnTo>
                          <a:pt x="1076666" y="15811"/>
                        </a:lnTo>
                        <a:lnTo>
                          <a:pt x="1076666" y="0"/>
                        </a:lnTo>
                        <a:close/>
                      </a:path>
                    </a:pathLst>
                  </a:custGeom>
                  <a:solidFill>
                    <a:srgbClr val="E7C3A4"/>
                  </a:solidFill>
                  <a:ln w="14914" cap="flat">
                    <a:noFill/>
                    <a:prstDash val="solid"/>
                    <a:miter/>
                  </a:ln>
                </p:spPr>
                <p:txBody>
                  <a:bodyPr rtlCol="1" anchor="ctr"/>
                  <a:lstStyle/>
                  <a:p>
                    <a:endParaRPr lang="fa-IR"/>
                  </a:p>
                </p:txBody>
              </p:sp>
              <p:sp>
                <p:nvSpPr>
                  <p:cNvPr id="131" name="Freeform: Shape 130">
                    <a:extLst>
                      <a:ext uri="{FF2B5EF4-FFF2-40B4-BE49-F238E27FC236}">
                        <a16:creationId xmlns:a16="http://schemas.microsoft.com/office/drawing/2014/main" id="{A3F5E874-8F8D-C399-D0D5-6A457260D10C}"/>
                      </a:ext>
                    </a:extLst>
                  </p:cNvPr>
                  <p:cNvSpPr/>
                  <p:nvPr/>
                </p:nvSpPr>
                <p:spPr>
                  <a:xfrm>
                    <a:off x="2489340" y="3147343"/>
                    <a:ext cx="1500291" cy="1190179"/>
                  </a:xfrm>
                  <a:custGeom>
                    <a:avLst/>
                    <a:gdLst>
                      <a:gd name="connsiteX0" fmla="*/ 1500292 w 1500291"/>
                      <a:gd name="connsiteY0" fmla="*/ 865599 h 1190179"/>
                      <a:gd name="connsiteX1" fmla="*/ 1499397 w 1500291"/>
                      <a:gd name="connsiteY1" fmla="*/ 1190180 h 1190179"/>
                      <a:gd name="connsiteX2" fmla="*/ 0 w 1500291"/>
                      <a:gd name="connsiteY2" fmla="*/ 324581 h 1190179"/>
                      <a:gd name="connsiteX3" fmla="*/ 1044 w 1500291"/>
                      <a:gd name="connsiteY3" fmla="*/ 0 h 1190179"/>
                      <a:gd name="connsiteX4" fmla="*/ 1500292 w 1500291"/>
                      <a:gd name="connsiteY4" fmla="*/ 865599 h 1190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0291" h="1190179">
                        <a:moveTo>
                          <a:pt x="1500292" y="865599"/>
                        </a:moveTo>
                        <a:lnTo>
                          <a:pt x="1499397" y="1190180"/>
                        </a:lnTo>
                        <a:lnTo>
                          <a:pt x="0" y="324581"/>
                        </a:lnTo>
                        <a:lnTo>
                          <a:pt x="1044" y="0"/>
                        </a:lnTo>
                        <a:lnTo>
                          <a:pt x="1500292" y="865599"/>
                        </a:lnTo>
                        <a:close/>
                      </a:path>
                    </a:pathLst>
                  </a:custGeom>
                  <a:solidFill>
                    <a:srgbClr val="867567"/>
                  </a:solidFill>
                  <a:ln w="14914" cap="flat">
                    <a:noFill/>
                    <a:prstDash val="solid"/>
                    <a:miter/>
                  </a:ln>
                </p:spPr>
                <p:txBody>
                  <a:bodyPr rtlCol="1" anchor="ctr"/>
                  <a:lstStyle/>
                  <a:p>
                    <a:endParaRPr lang="fa-IR"/>
                  </a:p>
                </p:txBody>
              </p:sp>
              <p:sp>
                <p:nvSpPr>
                  <p:cNvPr id="132" name="Freeform: Shape 131">
                    <a:extLst>
                      <a:ext uri="{FF2B5EF4-FFF2-40B4-BE49-F238E27FC236}">
                        <a16:creationId xmlns:a16="http://schemas.microsoft.com/office/drawing/2014/main" id="{AC824346-ECE4-14D1-91FE-7605A8A4835C}"/>
                      </a:ext>
                    </a:extLst>
                  </p:cNvPr>
                  <p:cNvSpPr/>
                  <p:nvPr/>
                </p:nvSpPr>
                <p:spPr>
                  <a:xfrm>
                    <a:off x="2490385" y="2452239"/>
                    <a:ext cx="2693305" cy="1560703"/>
                  </a:xfrm>
                  <a:custGeom>
                    <a:avLst/>
                    <a:gdLst>
                      <a:gd name="connsiteX0" fmla="*/ 2693306 w 2693305"/>
                      <a:gd name="connsiteY0" fmla="*/ 865599 h 1560703"/>
                      <a:gd name="connsiteX1" fmla="*/ 1499248 w 2693305"/>
                      <a:gd name="connsiteY1" fmla="*/ 1560703 h 1560703"/>
                      <a:gd name="connsiteX2" fmla="*/ 0 w 2693305"/>
                      <a:gd name="connsiteY2" fmla="*/ 695104 h 1560703"/>
                      <a:gd name="connsiteX3" fmla="*/ 1193909 w 2693305"/>
                      <a:gd name="connsiteY3" fmla="*/ 0 h 1560703"/>
                      <a:gd name="connsiteX4" fmla="*/ 2693306 w 2693305"/>
                      <a:gd name="connsiteY4" fmla="*/ 865599 h 1560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3305" h="1560703">
                        <a:moveTo>
                          <a:pt x="2693306" y="865599"/>
                        </a:moveTo>
                        <a:lnTo>
                          <a:pt x="1499248" y="1560703"/>
                        </a:lnTo>
                        <a:lnTo>
                          <a:pt x="0" y="695104"/>
                        </a:lnTo>
                        <a:lnTo>
                          <a:pt x="1193909" y="0"/>
                        </a:lnTo>
                        <a:lnTo>
                          <a:pt x="2693306" y="865599"/>
                        </a:lnTo>
                        <a:close/>
                      </a:path>
                    </a:pathLst>
                  </a:custGeom>
                  <a:solidFill>
                    <a:srgbClr val="AA9683"/>
                  </a:solidFill>
                  <a:ln w="14914" cap="flat">
                    <a:noFill/>
                    <a:prstDash val="solid"/>
                    <a:miter/>
                  </a:ln>
                </p:spPr>
                <p:txBody>
                  <a:bodyPr rtlCol="1" anchor="ctr"/>
                  <a:lstStyle/>
                  <a:p>
                    <a:endParaRPr lang="fa-IR"/>
                  </a:p>
                </p:txBody>
              </p:sp>
            </p:grpSp>
            <p:sp>
              <p:nvSpPr>
                <p:cNvPr id="133" name="Freeform: Shape 132">
                  <a:extLst>
                    <a:ext uri="{FF2B5EF4-FFF2-40B4-BE49-F238E27FC236}">
                      <a16:creationId xmlns:a16="http://schemas.microsoft.com/office/drawing/2014/main" id="{9F8DB2E2-FB2C-B462-9ED6-2B68D52CD046}"/>
                    </a:ext>
                  </a:extLst>
                </p:cNvPr>
                <p:cNvSpPr/>
                <p:nvPr/>
              </p:nvSpPr>
              <p:spPr>
                <a:xfrm>
                  <a:off x="3970986" y="3277415"/>
                  <a:ext cx="1340686" cy="1106076"/>
                </a:xfrm>
                <a:custGeom>
                  <a:avLst/>
                  <a:gdLst>
                    <a:gd name="connsiteX0" fmla="*/ 29936 w 1340686"/>
                    <a:gd name="connsiteY0" fmla="*/ 999819 h 1106076"/>
                    <a:gd name="connsiteX1" fmla="*/ 29936 w 1340686"/>
                    <a:gd name="connsiteY1" fmla="*/ 900625 h 1106076"/>
                    <a:gd name="connsiteX2" fmla="*/ 124655 w 1340686"/>
                    <a:gd name="connsiteY2" fmla="*/ 736545 h 1106076"/>
                    <a:gd name="connsiteX3" fmla="*/ 1340640 w 1340686"/>
                    <a:gd name="connsiteY3" fmla="*/ 34430 h 1106076"/>
                    <a:gd name="connsiteX4" fmla="*/ 1340640 w 1340686"/>
                    <a:gd name="connsiteY4" fmla="*/ -27 h 1106076"/>
                    <a:gd name="connsiteX5" fmla="*/ 124805 w 1340686"/>
                    <a:gd name="connsiteY5" fmla="*/ 701939 h 1106076"/>
                    <a:gd name="connsiteX6" fmla="*/ -46 w 1340686"/>
                    <a:gd name="connsiteY6" fmla="*/ 918077 h 1106076"/>
                    <a:gd name="connsiteX7" fmla="*/ -46 w 1340686"/>
                    <a:gd name="connsiteY7" fmla="*/ 1017421 h 1106076"/>
                    <a:gd name="connsiteX8" fmla="*/ 125550 w 1340686"/>
                    <a:gd name="connsiteY8" fmla="*/ 1088870 h 1106076"/>
                    <a:gd name="connsiteX9" fmla="*/ 125550 w 1340686"/>
                    <a:gd name="connsiteY9" fmla="*/ 1054413 h 1106076"/>
                    <a:gd name="connsiteX10" fmla="*/ 29936 w 1340686"/>
                    <a:gd name="connsiteY10" fmla="*/ 999819 h 1106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0686" h="1106076">
                      <a:moveTo>
                        <a:pt x="29936" y="999819"/>
                      </a:moveTo>
                      <a:lnTo>
                        <a:pt x="29936" y="900625"/>
                      </a:lnTo>
                      <a:cubicBezTo>
                        <a:pt x="33456" y="833934"/>
                        <a:pt x="68659" y="772941"/>
                        <a:pt x="124655" y="736545"/>
                      </a:cubicBezTo>
                      <a:lnTo>
                        <a:pt x="1340640" y="34430"/>
                      </a:lnTo>
                      <a:lnTo>
                        <a:pt x="1340640" y="-27"/>
                      </a:lnTo>
                      <a:lnTo>
                        <a:pt x="124805" y="701939"/>
                      </a:lnTo>
                      <a:cubicBezTo>
                        <a:pt x="55742" y="741765"/>
                        <a:pt x="-195" y="838722"/>
                        <a:pt x="-46" y="918077"/>
                      </a:cubicBezTo>
                      <a:lnTo>
                        <a:pt x="-46" y="1017421"/>
                      </a:lnTo>
                      <a:cubicBezTo>
                        <a:pt x="-46" y="1096627"/>
                        <a:pt x="56487" y="1128846"/>
                        <a:pt x="125550" y="1088870"/>
                      </a:cubicBezTo>
                      <a:lnTo>
                        <a:pt x="125550" y="1054413"/>
                      </a:lnTo>
                      <a:cubicBezTo>
                        <a:pt x="72895" y="1084545"/>
                        <a:pt x="30085" y="1060081"/>
                        <a:pt x="29936" y="999819"/>
                      </a:cubicBezTo>
                      <a:close/>
                    </a:path>
                  </a:pathLst>
                </a:custGeom>
                <a:solidFill>
                  <a:srgbClr val="430C0C"/>
                </a:solidFill>
                <a:ln w="14914" cap="flat">
                  <a:noFill/>
                  <a:prstDash val="solid"/>
                  <a:miter/>
                </a:ln>
              </p:spPr>
              <p:txBody>
                <a:bodyPr rtlCol="1" anchor="ctr"/>
                <a:lstStyle/>
                <a:p>
                  <a:endParaRPr lang="fa-IR"/>
                </a:p>
              </p:txBody>
            </p:sp>
            <p:sp>
              <p:nvSpPr>
                <p:cNvPr id="134" name="Freeform: Shape 133">
                  <a:extLst>
                    <a:ext uri="{FF2B5EF4-FFF2-40B4-BE49-F238E27FC236}">
                      <a16:creationId xmlns:a16="http://schemas.microsoft.com/office/drawing/2014/main" id="{E1C28FA9-11CE-A4CB-FB88-F3B94E53F549}"/>
                    </a:ext>
                  </a:extLst>
                </p:cNvPr>
                <p:cNvSpPr/>
                <p:nvPr/>
              </p:nvSpPr>
              <p:spPr>
                <a:xfrm>
                  <a:off x="2334657" y="2254000"/>
                  <a:ext cx="2976717" cy="1725380"/>
                </a:xfrm>
                <a:custGeom>
                  <a:avLst/>
                  <a:gdLst>
                    <a:gd name="connsiteX0" fmla="*/ 1760732 w 2976717"/>
                    <a:gd name="connsiteY0" fmla="*/ 1725380 h 1725380"/>
                    <a:gd name="connsiteX1" fmla="*/ 0 w 2976717"/>
                    <a:gd name="connsiteY1" fmla="*/ 702115 h 1725380"/>
                    <a:gd name="connsiteX2" fmla="*/ 1215985 w 2976717"/>
                    <a:gd name="connsiteY2" fmla="*/ 0 h 1725380"/>
                    <a:gd name="connsiteX3" fmla="*/ 2976717 w 2976717"/>
                    <a:gd name="connsiteY3" fmla="*/ 1023265 h 1725380"/>
                    <a:gd name="connsiteX4" fmla="*/ 1760732 w 2976717"/>
                    <a:gd name="connsiteY4" fmla="*/ 1725380 h 1725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717" h="1725380">
                      <a:moveTo>
                        <a:pt x="1760732" y="1725380"/>
                      </a:moveTo>
                      <a:lnTo>
                        <a:pt x="0" y="702115"/>
                      </a:lnTo>
                      <a:lnTo>
                        <a:pt x="1215985" y="0"/>
                      </a:lnTo>
                      <a:lnTo>
                        <a:pt x="2976717" y="1023265"/>
                      </a:lnTo>
                      <a:lnTo>
                        <a:pt x="1760732" y="1725380"/>
                      </a:lnTo>
                      <a:close/>
                    </a:path>
                  </a:pathLst>
                </a:custGeom>
                <a:ln>
                  <a:noFill/>
                </a:ln>
              </p:spPr>
              <p:style>
                <a:lnRef idx="3">
                  <a:schemeClr val="lt1"/>
                </a:lnRef>
                <a:fillRef idx="1">
                  <a:schemeClr val="accent1"/>
                </a:fillRef>
                <a:effectRef idx="1">
                  <a:schemeClr val="accent1"/>
                </a:effectRef>
                <a:fontRef idx="minor">
                  <a:schemeClr val="lt1"/>
                </a:fontRef>
              </p:style>
              <p:txBody>
                <a:bodyPr rtlCol="1" anchor="ctr"/>
                <a:lstStyle/>
                <a:p>
                  <a:endParaRPr lang="fa-IR"/>
                </a:p>
              </p:txBody>
            </p:sp>
            <p:sp>
              <p:nvSpPr>
                <p:cNvPr id="135" name="Freeform: Shape 134">
                  <a:extLst>
                    <a:ext uri="{FF2B5EF4-FFF2-40B4-BE49-F238E27FC236}">
                      <a16:creationId xmlns:a16="http://schemas.microsoft.com/office/drawing/2014/main" id="{4B1D8D72-68E8-2BCA-9347-F5203351E25D}"/>
                    </a:ext>
                  </a:extLst>
                </p:cNvPr>
                <p:cNvSpPr/>
                <p:nvPr/>
              </p:nvSpPr>
              <p:spPr>
                <a:xfrm>
                  <a:off x="2518427" y="2360503"/>
                  <a:ext cx="2609027" cy="1512374"/>
                </a:xfrm>
                <a:custGeom>
                  <a:avLst/>
                  <a:gdLst>
                    <a:gd name="connsiteX0" fmla="*/ 1577065 w 2609027"/>
                    <a:gd name="connsiteY0" fmla="*/ 1512347 h 1512374"/>
                    <a:gd name="connsiteX1" fmla="*/ 1570204 w 2609027"/>
                    <a:gd name="connsiteY1" fmla="*/ 1508469 h 1512374"/>
                    <a:gd name="connsiteX2" fmla="*/ -46 w 2609027"/>
                    <a:gd name="connsiteY2" fmla="*/ 595734 h 1512374"/>
                    <a:gd name="connsiteX3" fmla="*/ 1032020 w 2609027"/>
                    <a:gd name="connsiteY3" fmla="*/ -27 h 1512374"/>
                    <a:gd name="connsiteX4" fmla="*/ 1038881 w 2609027"/>
                    <a:gd name="connsiteY4" fmla="*/ 4000 h 1512374"/>
                    <a:gd name="connsiteX5" fmla="*/ 2608982 w 2609027"/>
                    <a:gd name="connsiteY5" fmla="*/ 916437 h 1512374"/>
                    <a:gd name="connsiteX6" fmla="*/ 54697 w 2609027"/>
                    <a:gd name="connsiteY6" fmla="*/ 595883 h 1512374"/>
                    <a:gd name="connsiteX7" fmla="*/ 1577065 w 2609027"/>
                    <a:gd name="connsiteY7" fmla="*/ 1480575 h 1512374"/>
                    <a:gd name="connsiteX8" fmla="*/ 2554239 w 2609027"/>
                    <a:gd name="connsiteY8" fmla="*/ 916437 h 1512374"/>
                    <a:gd name="connsiteX9" fmla="*/ 1031871 w 2609027"/>
                    <a:gd name="connsiteY9" fmla="*/ 31745 h 1512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9027" h="1512374">
                      <a:moveTo>
                        <a:pt x="1577065" y="1512347"/>
                      </a:moveTo>
                      <a:lnTo>
                        <a:pt x="1570204" y="1508469"/>
                      </a:lnTo>
                      <a:lnTo>
                        <a:pt x="-46" y="595734"/>
                      </a:lnTo>
                      <a:lnTo>
                        <a:pt x="1032020" y="-27"/>
                      </a:lnTo>
                      <a:lnTo>
                        <a:pt x="1038881" y="4000"/>
                      </a:lnTo>
                      <a:lnTo>
                        <a:pt x="2608982" y="916437"/>
                      </a:lnTo>
                      <a:close/>
                      <a:moveTo>
                        <a:pt x="54697" y="595883"/>
                      </a:moveTo>
                      <a:lnTo>
                        <a:pt x="1577065" y="1480575"/>
                      </a:lnTo>
                      <a:lnTo>
                        <a:pt x="2554239" y="916437"/>
                      </a:lnTo>
                      <a:lnTo>
                        <a:pt x="1031871" y="31745"/>
                      </a:lnTo>
                      <a:close/>
                    </a:path>
                  </a:pathLst>
                </a:custGeom>
                <a:solidFill>
                  <a:srgbClr val="FFC641"/>
                </a:solidFill>
                <a:ln w="14914" cap="flat">
                  <a:noFill/>
                  <a:prstDash val="solid"/>
                  <a:miter/>
                </a:ln>
              </p:spPr>
              <p:txBody>
                <a:bodyPr rtlCol="1" anchor="ctr"/>
                <a:lstStyle/>
                <a:p>
                  <a:endParaRPr lang="fa-IR"/>
                </a:p>
              </p:txBody>
            </p:sp>
            <p:sp>
              <p:nvSpPr>
                <p:cNvPr id="136" name="Freeform: Shape 135">
                  <a:extLst>
                    <a:ext uri="{FF2B5EF4-FFF2-40B4-BE49-F238E27FC236}">
                      <a16:creationId xmlns:a16="http://schemas.microsoft.com/office/drawing/2014/main" id="{7FC0D742-2903-FFE6-788F-94C82BB91835}"/>
                    </a:ext>
                  </a:extLst>
                </p:cNvPr>
                <p:cNvSpPr/>
                <p:nvPr/>
              </p:nvSpPr>
              <p:spPr>
                <a:xfrm>
                  <a:off x="2210404" y="2956115"/>
                  <a:ext cx="1884687" cy="1418848"/>
                </a:xfrm>
                <a:custGeom>
                  <a:avLst/>
                  <a:gdLst>
                    <a:gd name="connsiteX0" fmla="*/ 1760089 w 1884687"/>
                    <a:gd name="connsiteY0" fmla="*/ 1239228 h 1418848"/>
                    <a:gd name="connsiteX1" fmla="*/ 1760089 w 1884687"/>
                    <a:gd name="connsiteY1" fmla="*/ 1338571 h 1418848"/>
                    <a:gd name="connsiteX2" fmla="*/ 1796634 w 1884687"/>
                    <a:gd name="connsiteY2" fmla="*/ 1418821 h 1418848"/>
                    <a:gd name="connsiteX3" fmla="*/ 329755 w 1884687"/>
                    <a:gd name="connsiteY3" fmla="*/ 566349 h 1418848"/>
                    <a:gd name="connsiteX4" fmla="*/ 273819 w 1884687"/>
                    <a:gd name="connsiteY4" fmla="*/ 533831 h 1418848"/>
                    <a:gd name="connsiteX5" fmla="*/ 266361 w 1884687"/>
                    <a:gd name="connsiteY5" fmla="*/ 529356 h 1418848"/>
                    <a:gd name="connsiteX6" fmla="*/ 216987 w 1884687"/>
                    <a:gd name="connsiteY6" fmla="*/ 500716 h 1418848"/>
                    <a:gd name="connsiteX7" fmla="*/ 180740 w 1884687"/>
                    <a:gd name="connsiteY7" fmla="*/ 479684 h 1418848"/>
                    <a:gd name="connsiteX8" fmla="*/ 150908 w 1884687"/>
                    <a:gd name="connsiteY8" fmla="*/ 462381 h 1418848"/>
                    <a:gd name="connsiteX9" fmla="*/ 36499 w 1884687"/>
                    <a:gd name="connsiteY9" fmla="*/ 395556 h 1418848"/>
                    <a:gd name="connsiteX10" fmla="*/ -46 w 1884687"/>
                    <a:gd name="connsiteY10" fmla="*/ 315305 h 1418848"/>
                    <a:gd name="connsiteX11" fmla="*/ -46 w 1884687"/>
                    <a:gd name="connsiteY11" fmla="*/ 215962 h 1418848"/>
                    <a:gd name="connsiteX12" fmla="*/ 124804 w 1884687"/>
                    <a:gd name="connsiteY12" fmla="*/ -27 h 1418848"/>
                    <a:gd name="connsiteX13" fmla="*/ 275161 w 1884687"/>
                    <a:gd name="connsiteY13" fmla="*/ 87830 h 1418848"/>
                    <a:gd name="connsiteX14" fmla="*/ 309022 w 1884687"/>
                    <a:gd name="connsiteY14" fmla="*/ 107520 h 1418848"/>
                    <a:gd name="connsiteX15" fmla="*/ 326175 w 1884687"/>
                    <a:gd name="connsiteY15" fmla="*/ 117514 h 1418848"/>
                    <a:gd name="connsiteX16" fmla="*/ 362720 w 1884687"/>
                    <a:gd name="connsiteY16" fmla="*/ 138695 h 1418848"/>
                    <a:gd name="connsiteX17" fmla="*/ 395835 w 1884687"/>
                    <a:gd name="connsiteY17" fmla="*/ 158087 h 1418848"/>
                    <a:gd name="connsiteX18" fmla="*/ 447296 w 1884687"/>
                    <a:gd name="connsiteY18" fmla="*/ 187919 h 1418848"/>
                    <a:gd name="connsiteX19" fmla="*/ 1884641 w 1884687"/>
                    <a:gd name="connsiteY19" fmla="*/ 1023238 h 1418848"/>
                    <a:gd name="connsiteX20" fmla="*/ 1760089 w 1884687"/>
                    <a:gd name="connsiteY20" fmla="*/ 1239228 h 1418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84687" h="1418848">
                      <a:moveTo>
                        <a:pt x="1760089" y="1239228"/>
                      </a:moveTo>
                      <a:lnTo>
                        <a:pt x="1760089" y="1338571"/>
                      </a:lnTo>
                      <a:cubicBezTo>
                        <a:pt x="1760089" y="1377950"/>
                        <a:pt x="1774260" y="1405695"/>
                        <a:pt x="1796634" y="1418821"/>
                      </a:cubicBezTo>
                      <a:lnTo>
                        <a:pt x="329755" y="566349"/>
                      </a:lnTo>
                      <a:lnTo>
                        <a:pt x="273819" y="533831"/>
                      </a:lnTo>
                      <a:lnTo>
                        <a:pt x="266361" y="529356"/>
                      </a:lnTo>
                      <a:lnTo>
                        <a:pt x="216987" y="500716"/>
                      </a:lnTo>
                      <a:lnTo>
                        <a:pt x="180740" y="479684"/>
                      </a:lnTo>
                      <a:lnTo>
                        <a:pt x="150908" y="462381"/>
                      </a:lnTo>
                      <a:lnTo>
                        <a:pt x="36499" y="395556"/>
                      </a:lnTo>
                      <a:cubicBezTo>
                        <a:pt x="13975" y="382429"/>
                        <a:pt x="103" y="354685"/>
                        <a:pt x="-46" y="315305"/>
                      </a:cubicBezTo>
                      <a:lnTo>
                        <a:pt x="-46" y="215962"/>
                      </a:lnTo>
                      <a:cubicBezTo>
                        <a:pt x="-46" y="136756"/>
                        <a:pt x="55741" y="39800"/>
                        <a:pt x="124804" y="-27"/>
                      </a:cubicBezTo>
                      <a:lnTo>
                        <a:pt x="275161" y="87830"/>
                      </a:lnTo>
                      <a:lnTo>
                        <a:pt x="309022" y="107520"/>
                      </a:lnTo>
                      <a:lnTo>
                        <a:pt x="326175" y="117514"/>
                      </a:lnTo>
                      <a:lnTo>
                        <a:pt x="362720" y="138695"/>
                      </a:lnTo>
                      <a:lnTo>
                        <a:pt x="395835" y="158087"/>
                      </a:lnTo>
                      <a:lnTo>
                        <a:pt x="447296" y="187919"/>
                      </a:lnTo>
                      <a:lnTo>
                        <a:pt x="1884641" y="1023238"/>
                      </a:lnTo>
                      <a:cubicBezTo>
                        <a:pt x="1815877" y="1062916"/>
                        <a:pt x="1759940" y="1159872"/>
                        <a:pt x="1760089" y="1239228"/>
                      </a:cubicBezTo>
                      <a:close/>
                    </a:path>
                  </a:pathLst>
                </a:custGeom>
                <a:ln>
                  <a:noFill/>
                </a:ln>
              </p:spPr>
              <p:style>
                <a:lnRef idx="3">
                  <a:schemeClr val="lt1"/>
                </a:lnRef>
                <a:fillRef idx="1">
                  <a:schemeClr val="accent1"/>
                </a:fillRef>
                <a:effectRef idx="1">
                  <a:schemeClr val="accent1"/>
                </a:effectRef>
                <a:fontRef idx="minor">
                  <a:schemeClr val="lt1"/>
                </a:fontRef>
              </p:style>
              <p:txBody>
                <a:bodyPr rtlCol="1" anchor="ctr"/>
                <a:lstStyle/>
                <a:p>
                  <a:endParaRPr lang="fa-IR"/>
                </a:p>
              </p:txBody>
            </p:sp>
            <p:sp>
              <p:nvSpPr>
                <p:cNvPr id="137" name="Freeform: Shape 136">
                  <a:extLst>
                    <a:ext uri="{FF2B5EF4-FFF2-40B4-BE49-F238E27FC236}">
                      <a16:creationId xmlns:a16="http://schemas.microsoft.com/office/drawing/2014/main" id="{1F077569-80E0-7252-794B-CBF0DDD346CC}"/>
                    </a:ext>
                  </a:extLst>
                </p:cNvPr>
                <p:cNvSpPr/>
                <p:nvPr/>
              </p:nvSpPr>
              <p:spPr>
                <a:xfrm>
                  <a:off x="2209807" y="2955817"/>
                  <a:ext cx="1885284" cy="1239702"/>
                </a:xfrm>
                <a:custGeom>
                  <a:avLst/>
                  <a:gdLst>
                    <a:gd name="connsiteX0" fmla="*/ -46 w 1885284"/>
                    <a:gd name="connsiteY0" fmla="*/ 215962 h 1239702"/>
                    <a:gd name="connsiteX1" fmla="*/ 124804 w 1885284"/>
                    <a:gd name="connsiteY1" fmla="*/ -27 h 1239702"/>
                    <a:gd name="connsiteX2" fmla="*/ 275758 w 1885284"/>
                    <a:gd name="connsiteY2" fmla="*/ 88128 h 1239702"/>
                    <a:gd name="connsiteX3" fmla="*/ 326921 w 1885284"/>
                    <a:gd name="connsiteY3" fmla="*/ 117961 h 1239702"/>
                    <a:gd name="connsiteX4" fmla="*/ 396432 w 1885284"/>
                    <a:gd name="connsiteY4" fmla="*/ 158385 h 1239702"/>
                    <a:gd name="connsiteX5" fmla="*/ 447893 w 1885284"/>
                    <a:gd name="connsiteY5" fmla="*/ 188218 h 1239702"/>
                    <a:gd name="connsiteX6" fmla="*/ 1885238 w 1885284"/>
                    <a:gd name="connsiteY6" fmla="*/ 1023536 h 1239702"/>
                    <a:gd name="connsiteX7" fmla="*/ 1760388 w 1885284"/>
                    <a:gd name="connsiteY7" fmla="*/ 1239675 h 123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5284" h="1239702">
                      <a:moveTo>
                        <a:pt x="-46" y="215962"/>
                      </a:moveTo>
                      <a:cubicBezTo>
                        <a:pt x="-46" y="136756"/>
                        <a:pt x="55741" y="39799"/>
                        <a:pt x="124804" y="-27"/>
                      </a:cubicBezTo>
                      <a:lnTo>
                        <a:pt x="275758" y="88128"/>
                      </a:lnTo>
                      <a:lnTo>
                        <a:pt x="326921" y="117961"/>
                      </a:lnTo>
                      <a:lnTo>
                        <a:pt x="396432" y="158385"/>
                      </a:lnTo>
                      <a:lnTo>
                        <a:pt x="447893" y="188218"/>
                      </a:lnTo>
                      <a:lnTo>
                        <a:pt x="1885238" y="1023536"/>
                      </a:lnTo>
                      <a:cubicBezTo>
                        <a:pt x="1816175" y="1063363"/>
                        <a:pt x="1760238" y="1160320"/>
                        <a:pt x="1760388" y="1239675"/>
                      </a:cubicBezTo>
                      <a:close/>
                    </a:path>
                  </a:pathLst>
                </a:custGeom>
                <a:ln>
                  <a:noFill/>
                </a:ln>
              </p:spPr>
              <p:style>
                <a:lnRef idx="1">
                  <a:schemeClr val="accent1"/>
                </a:lnRef>
                <a:fillRef idx="2">
                  <a:schemeClr val="accent1"/>
                </a:fillRef>
                <a:effectRef idx="1">
                  <a:schemeClr val="accent1"/>
                </a:effectRef>
                <a:fontRef idx="minor">
                  <a:schemeClr val="dk1"/>
                </a:fontRef>
              </p:style>
              <p:txBody>
                <a:bodyPr rtlCol="1" anchor="ctr"/>
                <a:lstStyle/>
                <a:p>
                  <a:endParaRPr lang="fa-IR"/>
                </a:p>
              </p:txBody>
            </p:sp>
            <p:sp>
              <p:nvSpPr>
                <p:cNvPr id="138" name="Freeform: Shape 137">
                  <a:extLst>
                    <a:ext uri="{FF2B5EF4-FFF2-40B4-BE49-F238E27FC236}">
                      <a16:creationId xmlns:a16="http://schemas.microsoft.com/office/drawing/2014/main" id="{B1777875-67E8-CDED-868C-A2502E44EBC4}"/>
                    </a:ext>
                  </a:extLst>
                </p:cNvPr>
                <p:cNvSpPr/>
                <p:nvPr/>
              </p:nvSpPr>
              <p:spPr>
                <a:xfrm>
                  <a:off x="2389549" y="3063662"/>
                  <a:ext cx="183920" cy="426310"/>
                </a:xfrm>
                <a:custGeom>
                  <a:avLst/>
                  <a:gdLst>
                    <a:gd name="connsiteX0" fmla="*/ 183874 w 183920"/>
                    <a:gd name="connsiteY0" fmla="*/ 31148 h 426310"/>
                    <a:gd name="connsiteX1" fmla="*/ 176714 w 183920"/>
                    <a:gd name="connsiteY1" fmla="*/ 35324 h 426310"/>
                    <a:gd name="connsiteX2" fmla="*/ 54847 w 183920"/>
                    <a:gd name="connsiteY2" fmla="*/ 246541 h 426310"/>
                    <a:gd name="connsiteX3" fmla="*/ 54847 w 183920"/>
                    <a:gd name="connsiteY3" fmla="*/ 345884 h 426310"/>
                    <a:gd name="connsiteX4" fmla="*/ 88707 w 183920"/>
                    <a:gd name="connsiteY4" fmla="*/ 421361 h 426310"/>
                    <a:gd name="connsiteX5" fmla="*/ 94823 w 183920"/>
                    <a:gd name="connsiteY5" fmla="*/ 426284 h 426310"/>
                    <a:gd name="connsiteX6" fmla="*/ 87365 w 183920"/>
                    <a:gd name="connsiteY6" fmla="*/ 421809 h 426310"/>
                    <a:gd name="connsiteX7" fmla="*/ 37992 w 183920"/>
                    <a:gd name="connsiteY7" fmla="*/ 393169 h 426310"/>
                    <a:gd name="connsiteX8" fmla="*/ 1745 w 183920"/>
                    <a:gd name="connsiteY8" fmla="*/ 372137 h 426310"/>
                    <a:gd name="connsiteX9" fmla="*/ -45 w 183920"/>
                    <a:gd name="connsiteY9" fmla="*/ 346033 h 426310"/>
                    <a:gd name="connsiteX10" fmla="*/ -45 w 183920"/>
                    <a:gd name="connsiteY10" fmla="*/ 246690 h 426310"/>
                    <a:gd name="connsiteX11" fmla="*/ 130324 w 183920"/>
                    <a:gd name="connsiteY11" fmla="*/ -27 h 426310"/>
                    <a:gd name="connsiteX12" fmla="*/ 147478 w 183920"/>
                    <a:gd name="connsiteY12" fmla="*/ 9967 h 426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920" h="426310">
                      <a:moveTo>
                        <a:pt x="183874" y="31148"/>
                      </a:moveTo>
                      <a:lnTo>
                        <a:pt x="176714" y="35324"/>
                      </a:lnTo>
                      <a:cubicBezTo>
                        <a:pt x="109292" y="74107"/>
                        <a:pt x="54549" y="169572"/>
                        <a:pt x="54847" y="246541"/>
                      </a:cubicBezTo>
                      <a:lnTo>
                        <a:pt x="54847" y="345884"/>
                      </a:lnTo>
                      <a:cubicBezTo>
                        <a:pt x="54847" y="381982"/>
                        <a:pt x="67079" y="408682"/>
                        <a:pt x="88707" y="421361"/>
                      </a:cubicBezTo>
                      <a:cubicBezTo>
                        <a:pt x="91019" y="422629"/>
                        <a:pt x="93093" y="424300"/>
                        <a:pt x="94823" y="426284"/>
                      </a:cubicBezTo>
                      <a:lnTo>
                        <a:pt x="87365" y="421809"/>
                      </a:lnTo>
                      <a:lnTo>
                        <a:pt x="37992" y="393169"/>
                      </a:lnTo>
                      <a:lnTo>
                        <a:pt x="1745" y="372137"/>
                      </a:lnTo>
                      <a:cubicBezTo>
                        <a:pt x="522" y="363485"/>
                        <a:pt x="-75" y="354759"/>
                        <a:pt x="-45" y="346033"/>
                      </a:cubicBezTo>
                      <a:lnTo>
                        <a:pt x="-45" y="246690"/>
                      </a:lnTo>
                      <a:cubicBezTo>
                        <a:pt x="-45" y="155849"/>
                        <a:pt x="54549" y="53821"/>
                        <a:pt x="130324" y="-27"/>
                      </a:cubicBezTo>
                      <a:lnTo>
                        <a:pt x="147478" y="9967"/>
                      </a:lnTo>
                      <a:close/>
                    </a:path>
                  </a:pathLst>
                </a:custGeom>
                <a:solidFill>
                  <a:srgbClr val="F7AF2A"/>
                </a:solidFill>
                <a:ln w="14914" cap="flat">
                  <a:noFill/>
                  <a:prstDash val="solid"/>
                  <a:miter/>
                </a:ln>
              </p:spPr>
              <p:txBody>
                <a:bodyPr rtlCol="1" anchor="ctr"/>
                <a:lstStyle/>
                <a:p>
                  <a:endParaRPr lang="fa-IR"/>
                </a:p>
              </p:txBody>
            </p:sp>
            <p:sp>
              <p:nvSpPr>
                <p:cNvPr id="139" name="Freeform: Shape 138">
                  <a:extLst>
                    <a:ext uri="{FF2B5EF4-FFF2-40B4-BE49-F238E27FC236}">
                      <a16:creationId xmlns:a16="http://schemas.microsoft.com/office/drawing/2014/main" id="{F3BF72FF-7FAC-59EC-0146-29B00A0C3FD8}"/>
                    </a:ext>
                  </a:extLst>
                </p:cNvPr>
                <p:cNvSpPr/>
                <p:nvPr/>
              </p:nvSpPr>
              <p:spPr>
                <a:xfrm>
                  <a:off x="2616129" y="3195374"/>
                  <a:ext cx="184069" cy="426310"/>
                </a:xfrm>
                <a:custGeom>
                  <a:avLst/>
                  <a:gdLst>
                    <a:gd name="connsiteX0" fmla="*/ 184023 w 184069"/>
                    <a:gd name="connsiteY0" fmla="*/ 31148 h 426310"/>
                    <a:gd name="connsiteX1" fmla="*/ 176863 w 184069"/>
                    <a:gd name="connsiteY1" fmla="*/ 35175 h 426310"/>
                    <a:gd name="connsiteX2" fmla="*/ 54847 w 184069"/>
                    <a:gd name="connsiteY2" fmla="*/ 246541 h 426310"/>
                    <a:gd name="connsiteX3" fmla="*/ 54847 w 184069"/>
                    <a:gd name="connsiteY3" fmla="*/ 345884 h 426310"/>
                    <a:gd name="connsiteX4" fmla="*/ 88707 w 184069"/>
                    <a:gd name="connsiteY4" fmla="*/ 421361 h 426310"/>
                    <a:gd name="connsiteX5" fmla="*/ 94823 w 184069"/>
                    <a:gd name="connsiteY5" fmla="*/ 426284 h 426310"/>
                    <a:gd name="connsiteX6" fmla="*/ 87216 w 184069"/>
                    <a:gd name="connsiteY6" fmla="*/ 421809 h 426310"/>
                    <a:gd name="connsiteX7" fmla="*/ 37842 w 184069"/>
                    <a:gd name="connsiteY7" fmla="*/ 393169 h 426310"/>
                    <a:gd name="connsiteX8" fmla="*/ 1745 w 184069"/>
                    <a:gd name="connsiteY8" fmla="*/ 372137 h 426310"/>
                    <a:gd name="connsiteX9" fmla="*/ -45 w 184069"/>
                    <a:gd name="connsiteY9" fmla="*/ 346033 h 426310"/>
                    <a:gd name="connsiteX10" fmla="*/ -45 w 184069"/>
                    <a:gd name="connsiteY10" fmla="*/ 246690 h 426310"/>
                    <a:gd name="connsiteX11" fmla="*/ 130324 w 184069"/>
                    <a:gd name="connsiteY11" fmla="*/ -27 h 426310"/>
                    <a:gd name="connsiteX12" fmla="*/ 147478 w 184069"/>
                    <a:gd name="connsiteY12" fmla="*/ 9967 h 426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069" h="426310">
                      <a:moveTo>
                        <a:pt x="184023" y="31148"/>
                      </a:moveTo>
                      <a:lnTo>
                        <a:pt x="176863" y="35175"/>
                      </a:lnTo>
                      <a:cubicBezTo>
                        <a:pt x="109441" y="74107"/>
                        <a:pt x="54698" y="169423"/>
                        <a:pt x="54847" y="246541"/>
                      </a:cubicBezTo>
                      <a:lnTo>
                        <a:pt x="54847" y="345884"/>
                      </a:lnTo>
                      <a:cubicBezTo>
                        <a:pt x="54847" y="381982"/>
                        <a:pt x="66929" y="408682"/>
                        <a:pt x="88707" y="421361"/>
                      </a:cubicBezTo>
                      <a:cubicBezTo>
                        <a:pt x="90975" y="422703"/>
                        <a:pt x="93033" y="424359"/>
                        <a:pt x="94823" y="426284"/>
                      </a:cubicBezTo>
                      <a:lnTo>
                        <a:pt x="87216" y="421809"/>
                      </a:lnTo>
                      <a:lnTo>
                        <a:pt x="37842" y="393169"/>
                      </a:lnTo>
                      <a:lnTo>
                        <a:pt x="1745" y="372137"/>
                      </a:lnTo>
                      <a:cubicBezTo>
                        <a:pt x="521" y="363485"/>
                        <a:pt x="-75" y="354759"/>
                        <a:pt x="-45" y="346033"/>
                      </a:cubicBezTo>
                      <a:lnTo>
                        <a:pt x="-45" y="246690"/>
                      </a:lnTo>
                      <a:cubicBezTo>
                        <a:pt x="-45" y="155849"/>
                        <a:pt x="54549" y="53821"/>
                        <a:pt x="130324" y="-27"/>
                      </a:cubicBezTo>
                      <a:lnTo>
                        <a:pt x="147478" y="9967"/>
                      </a:lnTo>
                      <a:close/>
                    </a:path>
                  </a:pathLst>
                </a:custGeom>
                <a:solidFill>
                  <a:srgbClr val="F7AF2A"/>
                </a:solidFill>
                <a:ln w="14914" cap="flat">
                  <a:noFill/>
                  <a:prstDash val="solid"/>
                  <a:miter/>
                </a:ln>
              </p:spPr>
              <p:txBody>
                <a:bodyPr rtlCol="1" anchor="ctr"/>
                <a:lstStyle/>
                <a:p>
                  <a:endParaRPr lang="fa-IR"/>
                </a:p>
              </p:txBody>
            </p:sp>
            <p:sp>
              <p:nvSpPr>
                <p:cNvPr id="140" name="Freeform: Shape 139">
                  <a:extLst>
                    <a:ext uri="{FF2B5EF4-FFF2-40B4-BE49-F238E27FC236}">
                      <a16:creationId xmlns:a16="http://schemas.microsoft.com/office/drawing/2014/main" id="{24837340-EE4A-A078-D6C0-4BE384062688}"/>
                    </a:ext>
                  </a:extLst>
                </p:cNvPr>
                <p:cNvSpPr/>
                <p:nvPr/>
              </p:nvSpPr>
              <p:spPr>
                <a:xfrm>
                  <a:off x="3655803" y="3799787"/>
                  <a:ext cx="183919" cy="426161"/>
                </a:xfrm>
                <a:custGeom>
                  <a:avLst/>
                  <a:gdLst>
                    <a:gd name="connsiteX0" fmla="*/ 183873 w 183919"/>
                    <a:gd name="connsiteY0" fmla="*/ 31148 h 426161"/>
                    <a:gd name="connsiteX1" fmla="*/ 176862 w 183919"/>
                    <a:gd name="connsiteY1" fmla="*/ 35175 h 426161"/>
                    <a:gd name="connsiteX2" fmla="*/ 54846 w 183919"/>
                    <a:gd name="connsiteY2" fmla="*/ 246541 h 426161"/>
                    <a:gd name="connsiteX3" fmla="*/ 54846 w 183919"/>
                    <a:gd name="connsiteY3" fmla="*/ 345735 h 426161"/>
                    <a:gd name="connsiteX4" fmla="*/ 88557 w 183919"/>
                    <a:gd name="connsiteY4" fmla="*/ 421361 h 426161"/>
                    <a:gd name="connsiteX5" fmla="*/ 94672 w 183919"/>
                    <a:gd name="connsiteY5" fmla="*/ 426134 h 426161"/>
                    <a:gd name="connsiteX6" fmla="*/ 87214 w 183919"/>
                    <a:gd name="connsiteY6" fmla="*/ 421809 h 426161"/>
                    <a:gd name="connsiteX7" fmla="*/ 37990 w 183919"/>
                    <a:gd name="connsiteY7" fmla="*/ 393169 h 426161"/>
                    <a:gd name="connsiteX8" fmla="*/ 1744 w 183919"/>
                    <a:gd name="connsiteY8" fmla="*/ 372137 h 426161"/>
                    <a:gd name="connsiteX9" fmla="*/ -46 w 183919"/>
                    <a:gd name="connsiteY9" fmla="*/ 345884 h 426161"/>
                    <a:gd name="connsiteX10" fmla="*/ -46 w 183919"/>
                    <a:gd name="connsiteY10" fmla="*/ 246690 h 426161"/>
                    <a:gd name="connsiteX11" fmla="*/ 130323 w 183919"/>
                    <a:gd name="connsiteY11" fmla="*/ -27 h 426161"/>
                    <a:gd name="connsiteX12" fmla="*/ 147626 w 183919"/>
                    <a:gd name="connsiteY12" fmla="*/ 9967 h 426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919" h="426161">
                      <a:moveTo>
                        <a:pt x="183873" y="31148"/>
                      </a:moveTo>
                      <a:lnTo>
                        <a:pt x="176862" y="35175"/>
                      </a:lnTo>
                      <a:cubicBezTo>
                        <a:pt x="109291" y="74107"/>
                        <a:pt x="54547" y="169423"/>
                        <a:pt x="54846" y="246541"/>
                      </a:cubicBezTo>
                      <a:lnTo>
                        <a:pt x="54846" y="345735"/>
                      </a:lnTo>
                      <a:cubicBezTo>
                        <a:pt x="54846" y="381833"/>
                        <a:pt x="66928" y="408682"/>
                        <a:pt x="88557" y="421361"/>
                      </a:cubicBezTo>
                      <a:cubicBezTo>
                        <a:pt x="90839" y="422629"/>
                        <a:pt x="92898" y="424240"/>
                        <a:pt x="94672" y="426134"/>
                      </a:cubicBezTo>
                      <a:lnTo>
                        <a:pt x="87214" y="421809"/>
                      </a:lnTo>
                      <a:lnTo>
                        <a:pt x="37990" y="393169"/>
                      </a:lnTo>
                      <a:lnTo>
                        <a:pt x="1744" y="372137"/>
                      </a:lnTo>
                      <a:cubicBezTo>
                        <a:pt x="595" y="363426"/>
                        <a:pt x="-2" y="354670"/>
                        <a:pt x="-46" y="345884"/>
                      </a:cubicBezTo>
                      <a:lnTo>
                        <a:pt x="-46" y="246690"/>
                      </a:lnTo>
                      <a:cubicBezTo>
                        <a:pt x="-46" y="155700"/>
                        <a:pt x="54697" y="53672"/>
                        <a:pt x="130323" y="-27"/>
                      </a:cubicBezTo>
                      <a:lnTo>
                        <a:pt x="147626" y="9967"/>
                      </a:lnTo>
                      <a:close/>
                    </a:path>
                  </a:pathLst>
                </a:custGeom>
                <a:solidFill>
                  <a:srgbClr val="F7AF2A"/>
                </a:solidFill>
                <a:ln w="14914" cap="flat">
                  <a:noFill/>
                  <a:prstDash val="solid"/>
                  <a:miter/>
                </a:ln>
              </p:spPr>
              <p:txBody>
                <a:bodyPr rtlCol="1" anchor="ctr"/>
                <a:lstStyle/>
                <a:p>
                  <a:endParaRPr lang="fa-IR"/>
                </a:p>
              </p:txBody>
            </p:sp>
            <p:sp>
              <p:nvSpPr>
                <p:cNvPr id="141" name="Freeform: Shape 140">
                  <a:extLst>
                    <a:ext uri="{FF2B5EF4-FFF2-40B4-BE49-F238E27FC236}">
                      <a16:creationId xmlns:a16="http://schemas.microsoft.com/office/drawing/2014/main" id="{1D6EBF0F-D4E0-8BF8-C2B5-D1846EE69F3C}"/>
                    </a:ext>
                  </a:extLst>
                </p:cNvPr>
                <p:cNvSpPr/>
                <p:nvPr/>
              </p:nvSpPr>
              <p:spPr>
                <a:xfrm>
                  <a:off x="2952495" y="2941646"/>
                  <a:ext cx="399312" cy="162644"/>
                </a:xfrm>
                <a:custGeom>
                  <a:avLst/>
                  <a:gdLst>
                    <a:gd name="connsiteX0" fmla="*/ -46 w 399312"/>
                    <a:gd name="connsiteY0" fmla="*/ 37413 h 162644"/>
                    <a:gd name="connsiteX1" fmla="*/ 64840 w 399312"/>
                    <a:gd name="connsiteY1" fmla="*/ -27 h 162644"/>
                    <a:gd name="connsiteX2" fmla="*/ 234141 w 399312"/>
                    <a:gd name="connsiteY2" fmla="*/ 97675 h 162644"/>
                    <a:gd name="connsiteX3" fmla="*/ 272178 w 399312"/>
                    <a:gd name="connsiteY3" fmla="*/ 95736 h 162644"/>
                    <a:gd name="connsiteX4" fmla="*/ 341092 w 399312"/>
                    <a:gd name="connsiteY4" fmla="*/ 55909 h 162644"/>
                    <a:gd name="connsiteX5" fmla="*/ 399266 w 399312"/>
                    <a:gd name="connsiteY5" fmla="*/ 89471 h 162644"/>
                    <a:gd name="connsiteX6" fmla="*/ 300370 w 399312"/>
                    <a:gd name="connsiteY6" fmla="*/ 146750 h 162644"/>
                    <a:gd name="connsiteX7" fmla="*/ 192674 w 399312"/>
                    <a:gd name="connsiteY7" fmla="*/ 148540 h 16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312" h="162644">
                      <a:moveTo>
                        <a:pt x="-46" y="37413"/>
                      </a:moveTo>
                      <a:lnTo>
                        <a:pt x="64840" y="-27"/>
                      </a:lnTo>
                      <a:lnTo>
                        <a:pt x="234141" y="97675"/>
                      </a:lnTo>
                      <a:cubicBezTo>
                        <a:pt x="245925" y="105253"/>
                        <a:pt x="261229" y="104477"/>
                        <a:pt x="272178" y="95736"/>
                      </a:cubicBezTo>
                      <a:lnTo>
                        <a:pt x="341092" y="55909"/>
                      </a:lnTo>
                      <a:lnTo>
                        <a:pt x="399266" y="89471"/>
                      </a:lnTo>
                      <a:lnTo>
                        <a:pt x="300370" y="146750"/>
                      </a:lnTo>
                      <a:cubicBezTo>
                        <a:pt x="267569" y="167245"/>
                        <a:pt x="226131" y="167931"/>
                        <a:pt x="192674" y="148540"/>
                      </a:cubicBezTo>
                      <a:close/>
                    </a:path>
                  </a:pathLst>
                </a:custGeom>
                <a:solidFill>
                  <a:srgbClr val="FFC641"/>
                </a:solidFill>
                <a:ln w="14914" cap="flat">
                  <a:noFill/>
                  <a:prstDash val="solid"/>
                  <a:miter/>
                </a:ln>
              </p:spPr>
              <p:txBody>
                <a:bodyPr rtlCol="1" anchor="ctr"/>
                <a:lstStyle/>
                <a:p>
                  <a:endParaRPr lang="fa-IR"/>
                </a:p>
              </p:txBody>
            </p:sp>
            <p:sp>
              <p:nvSpPr>
                <p:cNvPr id="142" name="Freeform: Shape 141">
                  <a:extLst>
                    <a:ext uri="{FF2B5EF4-FFF2-40B4-BE49-F238E27FC236}">
                      <a16:creationId xmlns:a16="http://schemas.microsoft.com/office/drawing/2014/main" id="{37A44931-D9CF-F077-CD13-7CAF80F47682}"/>
                    </a:ext>
                  </a:extLst>
                </p:cNvPr>
                <p:cNvSpPr/>
                <p:nvPr/>
              </p:nvSpPr>
              <p:spPr>
                <a:xfrm>
                  <a:off x="3198168" y="2792482"/>
                  <a:ext cx="395731" cy="230159"/>
                </a:xfrm>
                <a:custGeom>
                  <a:avLst/>
                  <a:gdLst>
                    <a:gd name="connsiteX0" fmla="*/ -46 w 395731"/>
                    <a:gd name="connsiteY0" fmla="*/ 44722 h 230159"/>
                    <a:gd name="connsiteX1" fmla="*/ 76624 w 395731"/>
                    <a:gd name="connsiteY1" fmla="*/ -27 h 230159"/>
                    <a:gd name="connsiteX2" fmla="*/ 395686 w 395731"/>
                    <a:gd name="connsiteY2" fmla="*/ 98421 h 230159"/>
                    <a:gd name="connsiteX3" fmla="*/ 329009 w 395731"/>
                    <a:gd name="connsiteY3" fmla="*/ 136905 h 230159"/>
                    <a:gd name="connsiteX4" fmla="*/ 271880 w 395731"/>
                    <a:gd name="connsiteY4" fmla="*/ 120497 h 230159"/>
                    <a:gd name="connsiteX5" fmla="*/ 205949 w 395731"/>
                    <a:gd name="connsiteY5" fmla="*/ 158534 h 230159"/>
                    <a:gd name="connsiteX6" fmla="*/ 234738 w 395731"/>
                    <a:gd name="connsiteY6" fmla="*/ 191350 h 230159"/>
                    <a:gd name="connsiteX7" fmla="*/ 168211 w 395731"/>
                    <a:gd name="connsiteY7" fmla="*/ 230133 h 230159"/>
                    <a:gd name="connsiteX8" fmla="*/ 203712 w 395731"/>
                    <a:gd name="connsiteY8" fmla="*/ 96631 h 230159"/>
                    <a:gd name="connsiteX9" fmla="*/ 120329 w 395731"/>
                    <a:gd name="connsiteY9" fmla="*/ 69035 h 230159"/>
                    <a:gd name="connsiteX10" fmla="*/ 165078 w 395731"/>
                    <a:gd name="connsiteY10" fmla="*/ 118558 h 23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5731" h="230159">
                      <a:moveTo>
                        <a:pt x="-46" y="44722"/>
                      </a:moveTo>
                      <a:lnTo>
                        <a:pt x="76624" y="-27"/>
                      </a:lnTo>
                      <a:lnTo>
                        <a:pt x="395686" y="98421"/>
                      </a:lnTo>
                      <a:lnTo>
                        <a:pt x="329009" y="136905"/>
                      </a:lnTo>
                      <a:lnTo>
                        <a:pt x="271880" y="120497"/>
                      </a:lnTo>
                      <a:lnTo>
                        <a:pt x="205949" y="158534"/>
                      </a:lnTo>
                      <a:lnTo>
                        <a:pt x="234738" y="191350"/>
                      </a:lnTo>
                      <a:lnTo>
                        <a:pt x="168211" y="230133"/>
                      </a:lnTo>
                      <a:close/>
                      <a:moveTo>
                        <a:pt x="203712" y="96631"/>
                      </a:moveTo>
                      <a:lnTo>
                        <a:pt x="120329" y="69035"/>
                      </a:lnTo>
                      <a:lnTo>
                        <a:pt x="165078" y="118558"/>
                      </a:lnTo>
                      <a:close/>
                    </a:path>
                  </a:pathLst>
                </a:custGeom>
                <a:solidFill>
                  <a:srgbClr val="FFC641"/>
                </a:solidFill>
                <a:ln w="14914" cap="flat">
                  <a:noFill/>
                  <a:prstDash val="solid"/>
                  <a:miter/>
                </a:ln>
              </p:spPr>
              <p:txBody>
                <a:bodyPr rtlCol="1" anchor="ctr"/>
                <a:lstStyle/>
                <a:p>
                  <a:endParaRPr lang="fa-IR"/>
                </a:p>
              </p:txBody>
            </p:sp>
            <p:sp>
              <p:nvSpPr>
                <p:cNvPr id="143" name="Freeform: Shape 142">
                  <a:extLst>
                    <a:ext uri="{FF2B5EF4-FFF2-40B4-BE49-F238E27FC236}">
                      <a16:creationId xmlns:a16="http://schemas.microsoft.com/office/drawing/2014/main" id="{09000F7B-1409-3D1E-847A-AF877C9A5E37}"/>
                    </a:ext>
                  </a:extLst>
                </p:cNvPr>
                <p:cNvSpPr/>
                <p:nvPr/>
              </p:nvSpPr>
              <p:spPr>
                <a:xfrm>
                  <a:off x="3317350" y="2579028"/>
                  <a:ext cx="514764" cy="290124"/>
                </a:xfrm>
                <a:custGeom>
                  <a:avLst/>
                  <a:gdLst>
                    <a:gd name="connsiteX0" fmla="*/ 68420 w 514764"/>
                    <a:gd name="connsiteY0" fmla="*/ 149733 h 290124"/>
                    <a:gd name="connsiteX1" fmla="*/ 274117 w 514764"/>
                    <a:gd name="connsiteY1" fmla="*/ 221780 h 290124"/>
                    <a:gd name="connsiteX2" fmla="*/ 139870 w 514764"/>
                    <a:gd name="connsiteY2" fmla="*/ 108862 h 290124"/>
                    <a:gd name="connsiteX3" fmla="*/ 208187 w 514764"/>
                    <a:gd name="connsiteY3" fmla="*/ 69483 h 290124"/>
                    <a:gd name="connsiteX4" fmla="*/ 246522 w 514764"/>
                    <a:gd name="connsiteY4" fmla="*/ 106028 h 290124"/>
                    <a:gd name="connsiteX5" fmla="*/ 395686 w 514764"/>
                    <a:gd name="connsiteY5" fmla="*/ 152269 h 290124"/>
                    <a:gd name="connsiteX6" fmla="*/ 261438 w 514764"/>
                    <a:gd name="connsiteY6" fmla="*/ 39352 h 290124"/>
                    <a:gd name="connsiteX7" fmla="*/ 329755 w 514764"/>
                    <a:gd name="connsiteY7" fmla="*/ -27 h 290124"/>
                    <a:gd name="connsiteX8" fmla="*/ 514719 w 514764"/>
                    <a:gd name="connsiteY8" fmla="*/ 175837 h 290124"/>
                    <a:gd name="connsiteX9" fmla="*/ 436408 w 514764"/>
                    <a:gd name="connsiteY9" fmla="*/ 220586 h 290124"/>
                    <a:gd name="connsiteX10" fmla="*/ 331695 w 514764"/>
                    <a:gd name="connsiteY10" fmla="*/ 187770 h 290124"/>
                    <a:gd name="connsiteX11" fmla="*/ 391360 w 514764"/>
                    <a:gd name="connsiteY11" fmla="*/ 245348 h 290124"/>
                    <a:gd name="connsiteX12" fmla="*/ 313198 w 514764"/>
                    <a:gd name="connsiteY12" fmla="*/ 290097 h 290124"/>
                    <a:gd name="connsiteX13" fmla="*/ -46 w 514764"/>
                    <a:gd name="connsiteY13" fmla="*/ 188665 h 290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4764" h="290124">
                      <a:moveTo>
                        <a:pt x="68420" y="149733"/>
                      </a:moveTo>
                      <a:lnTo>
                        <a:pt x="274117" y="221780"/>
                      </a:lnTo>
                      <a:lnTo>
                        <a:pt x="139870" y="108862"/>
                      </a:lnTo>
                      <a:lnTo>
                        <a:pt x="208187" y="69483"/>
                      </a:lnTo>
                      <a:lnTo>
                        <a:pt x="246522" y="106028"/>
                      </a:lnTo>
                      <a:lnTo>
                        <a:pt x="395686" y="152269"/>
                      </a:lnTo>
                      <a:lnTo>
                        <a:pt x="261438" y="39352"/>
                      </a:lnTo>
                      <a:lnTo>
                        <a:pt x="329755" y="-27"/>
                      </a:lnTo>
                      <a:lnTo>
                        <a:pt x="514719" y="175837"/>
                      </a:lnTo>
                      <a:lnTo>
                        <a:pt x="436408" y="220586"/>
                      </a:lnTo>
                      <a:lnTo>
                        <a:pt x="331695" y="187770"/>
                      </a:lnTo>
                      <a:lnTo>
                        <a:pt x="391360" y="245348"/>
                      </a:lnTo>
                      <a:lnTo>
                        <a:pt x="313198" y="290097"/>
                      </a:lnTo>
                      <a:lnTo>
                        <a:pt x="-46" y="188665"/>
                      </a:lnTo>
                      <a:close/>
                    </a:path>
                  </a:pathLst>
                </a:custGeom>
                <a:solidFill>
                  <a:srgbClr val="FFC641"/>
                </a:solidFill>
                <a:ln w="14914" cap="flat">
                  <a:noFill/>
                  <a:prstDash val="solid"/>
                  <a:miter/>
                </a:ln>
              </p:spPr>
              <p:txBody>
                <a:bodyPr rtlCol="1" anchor="ctr"/>
                <a:lstStyle/>
                <a:p>
                  <a:endParaRPr lang="fa-IR"/>
                </a:p>
              </p:txBody>
            </p:sp>
          </p:grpSp>
        </p:grpSp>
        <p:grpSp>
          <p:nvGrpSpPr>
            <p:cNvPr id="144" name="Graphic 70">
              <a:extLst>
                <a:ext uri="{FF2B5EF4-FFF2-40B4-BE49-F238E27FC236}">
                  <a16:creationId xmlns:a16="http://schemas.microsoft.com/office/drawing/2014/main" id="{5F4B7D26-08D8-767E-8FBD-18BD89999A81}"/>
                </a:ext>
              </a:extLst>
            </p:cNvPr>
            <p:cNvGrpSpPr/>
            <p:nvPr/>
          </p:nvGrpSpPr>
          <p:grpSpPr>
            <a:xfrm>
              <a:off x="3001271" y="760433"/>
              <a:ext cx="2523820" cy="2715127"/>
              <a:chOff x="3001271" y="760433"/>
              <a:chExt cx="2523820" cy="2715127"/>
            </a:xfrm>
          </p:grpSpPr>
          <p:sp>
            <p:nvSpPr>
              <p:cNvPr id="145" name="Freeform: Shape 144">
                <a:extLst>
                  <a:ext uri="{FF2B5EF4-FFF2-40B4-BE49-F238E27FC236}">
                    <a16:creationId xmlns:a16="http://schemas.microsoft.com/office/drawing/2014/main" id="{0F178151-EF3A-A5AC-F9BC-37A25DFE6E24}"/>
                  </a:ext>
                </a:extLst>
              </p:cNvPr>
              <p:cNvSpPr/>
              <p:nvPr/>
            </p:nvSpPr>
            <p:spPr>
              <a:xfrm>
                <a:off x="3754360" y="2827200"/>
                <a:ext cx="1119332" cy="648360"/>
              </a:xfrm>
              <a:custGeom>
                <a:avLst/>
                <a:gdLst>
                  <a:gd name="connsiteX0" fmla="*/ 165118 w 1119332"/>
                  <a:gd name="connsiteY0" fmla="*/ 95028 h 648360"/>
                  <a:gd name="connsiteX1" fmla="*/ 162582 w 1119332"/>
                  <a:gd name="connsiteY1" fmla="*/ 553409 h 648360"/>
                  <a:gd name="connsiteX2" fmla="*/ 954047 w 1119332"/>
                  <a:gd name="connsiteY2" fmla="*/ 553409 h 648360"/>
                  <a:gd name="connsiteX3" fmla="*/ 956732 w 1119332"/>
                  <a:gd name="connsiteY3" fmla="*/ 94878 h 648360"/>
                  <a:gd name="connsiteX4" fmla="*/ 165118 w 1119332"/>
                  <a:gd name="connsiteY4" fmla="*/ 95028 h 648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9332" h="648360">
                    <a:moveTo>
                      <a:pt x="165118" y="95028"/>
                    </a:moveTo>
                    <a:cubicBezTo>
                      <a:pt x="-54153" y="221668"/>
                      <a:pt x="-55197" y="426918"/>
                      <a:pt x="162582" y="553409"/>
                    </a:cubicBezTo>
                    <a:cubicBezTo>
                      <a:pt x="380362" y="679900"/>
                      <a:pt x="734776" y="680049"/>
                      <a:pt x="954047" y="553409"/>
                    </a:cubicBezTo>
                    <a:cubicBezTo>
                      <a:pt x="1173318" y="426768"/>
                      <a:pt x="1174511" y="221519"/>
                      <a:pt x="956732" y="94878"/>
                    </a:cubicBezTo>
                    <a:cubicBezTo>
                      <a:pt x="738953" y="-31762"/>
                      <a:pt x="384539" y="-31613"/>
                      <a:pt x="165118" y="95028"/>
                    </a:cubicBezTo>
                    <a:close/>
                  </a:path>
                </a:pathLst>
              </a:custGeom>
              <a:solidFill>
                <a:srgbClr val="BBC0C9"/>
              </a:solidFill>
              <a:ln w="14914" cap="flat">
                <a:noFill/>
                <a:prstDash val="solid"/>
                <a:miter/>
              </a:ln>
            </p:spPr>
            <p:txBody>
              <a:bodyPr rtlCol="1" anchor="ctr"/>
              <a:lstStyle/>
              <a:p>
                <a:endParaRPr lang="fa-IR"/>
              </a:p>
            </p:txBody>
          </p:sp>
          <p:sp>
            <p:nvSpPr>
              <p:cNvPr id="146" name="Freeform: Shape 145">
                <a:extLst>
                  <a:ext uri="{FF2B5EF4-FFF2-40B4-BE49-F238E27FC236}">
                    <a16:creationId xmlns:a16="http://schemas.microsoft.com/office/drawing/2014/main" id="{C28E99F6-7E86-2D6A-E646-5132694D4880}"/>
                  </a:ext>
                </a:extLst>
              </p:cNvPr>
              <p:cNvSpPr/>
              <p:nvPr/>
            </p:nvSpPr>
            <p:spPr>
              <a:xfrm>
                <a:off x="4856424" y="2941348"/>
                <a:ext cx="668403" cy="286693"/>
              </a:xfrm>
              <a:custGeom>
                <a:avLst/>
                <a:gdLst>
                  <a:gd name="connsiteX0" fmla="*/ -46 w 668403"/>
                  <a:gd name="connsiteY0" fmla="*/ 33087 h 286693"/>
                  <a:gd name="connsiteX1" fmla="*/ 334081 w 668403"/>
                  <a:gd name="connsiteY1" fmla="*/ 286666 h 286693"/>
                  <a:gd name="connsiteX2" fmla="*/ 668358 w 668403"/>
                  <a:gd name="connsiteY2" fmla="*/ 33087 h 286693"/>
                  <a:gd name="connsiteX3" fmla="*/ 668358 w 668403"/>
                  <a:gd name="connsiteY3" fmla="*/ -27 h 286693"/>
                  <a:gd name="connsiteX4" fmla="*/ 849 w 668403"/>
                  <a:gd name="connsiteY4" fmla="*/ -27 h 286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403" h="286693">
                    <a:moveTo>
                      <a:pt x="-46" y="33087"/>
                    </a:moveTo>
                    <a:cubicBezTo>
                      <a:pt x="1296" y="180014"/>
                      <a:pt x="150460" y="286666"/>
                      <a:pt x="334081" y="286666"/>
                    </a:cubicBezTo>
                    <a:cubicBezTo>
                      <a:pt x="517702" y="286666"/>
                      <a:pt x="666866" y="180610"/>
                      <a:pt x="668358" y="33087"/>
                    </a:cubicBezTo>
                    <a:lnTo>
                      <a:pt x="668358" y="-27"/>
                    </a:lnTo>
                    <a:lnTo>
                      <a:pt x="849" y="-27"/>
                    </a:lnTo>
                    <a:close/>
                  </a:path>
                </a:pathLst>
              </a:custGeom>
              <a:solidFill>
                <a:srgbClr val="EE9815"/>
              </a:solidFill>
              <a:ln w="14914" cap="flat">
                <a:noFill/>
                <a:prstDash val="solid"/>
                <a:miter/>
              </a:ln>
            </p:spPr>
            <p:txBody>
              <a:bodyPr rtlCol="1" anchor="ctr"/>
              <a:lstStyle/>
              <a:p>
                <a:endParaRPr lang="fa-IR"/>
              </a:p>
            </p:txBody>
          </p:sp>
          <p:grpSp>
            <p:nvGrpSpPr>
              <p:cNvPr id="147" name="Graphic 70">
                <a:extLst>
                  <a:ext uri="{FF2B5EF4-FFF2-40B4-BE49-F238E27FC236}">
                    <a16:creationId xmlns:a16="http://schemas.microsoft.com/office/drawing/2014/main" id="{CF0F9274-E2E8-AC73-4484-DC4B104C92EA}"/>
                  </a:ext>
                </a:extLst>
              </p:cNvPr>
              <p:cNvGrpSpPr/>
              <p:nvPr/>
            </p:nvGrpSpPr>
            <p:grpSpPr>
              <a:xfrm>
                <a:off x="4856664" y="2753420"/>
                <a:ext cx="668427" cy="387248"/>
                <a:chOff x="4856664" y="2753420"/>
                <a:chExt cx="668427" cy="387248"/>
              </a:xfrm>
            </p:grpSpPr>
            <p:sp>
              <p:nvSpPr>
                <p:cNvPr id="148" name="Freeform: Shape 147">
                  <a:extLst>
                    <a:ext uri="{FF2B5EF4-FFF2-40B4-BE49-F238E27FC236}">
                      <a16:creationId xmlns:a16="http://schemas.microsoft.com/office/drawing/2014/main" id="{BC799A72-0FDC-1819-ACBE-DED898F88BFD}"/>
                    </a:ext>
                  </a:extLst>
                </p:cNvPr>
                <p:cNvSpPr/>
                <p:nvPr/>
              </p:nvSpPr>
              <p:spPr>
                <a:xfrm>
                  <a:off x="4856664" y="2753420"/>
                  <a:ext cx="668427" cy="387248"/>
                </a:xfrm>
                <a:custGeom>
                  <a:avLst/>
                  <a:gdLst>
                    <a:gd name="connsiteX0" fmla="*/ 569669 w 668427"/>
                    <a:gd name="connsiteY0" fmla="*/ 56636 h 387248"/>
                    <a:gd name="connsiteX1" fmla="*/ 571310 w 668427"/>
                    <a:gd name="connsiteY1" fmla="*/ 330502 h 387248"/>
                    <a:gd name="connsiteX2" fmla="*/ 98610 w 668427"/>
                    <a:gd name="connsiteY2" fmla="*/ 330502 h 387248"/>
                    <a:gd name="connsiteX3" fmla="*/ 96969 w 668427"/>
                    <a:gd name="connsiteY3" fmla="*/ 56636 h 387248"/>
                    <a:gd name="connsiteX4" fmla="*/ 569669 w 668427"/>
                    <a:gd name="connsiteY4" fmla="*/ 56636 h 387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427" h="387248">
                      <a:moveTo>
                        <a:pt x="569669" y="56636"/>
                      </a:moveTo>
                      <a:cubicBezTo>
                        <a:pt x="700635" y="132263"/>
                        <a:pt x="701381" y="254875"/>
                        <a:pt x="571310" y="330502"/>
                      </a:cubicBezTo>
                      <a:cubicBezTo>
                        <a:pt x="441239" y="406128"/>
                        <a:pt x="229426" y="406128"/>
                        <a:pt x="98610" y="330502"/>
                      </a:cubicBezTo>
                      <a:cubicBezTo>
                        <a:pt x="-32208" y="254875"/>
                        <a:pt x="-33103" y="132263"/>
                        <a:pt x="96969" y="56636"/>
                      </a:cubicBezTo>
                      <a:cubicBezTo>
                        <a:pt x="227040" y="-18990"/>
                        <a:pt x="438703" y="-18841"/>
                        <a:pt x="569669" y="56636"/>
                      </a:cubicBezTo>
                      <a:close/>
                    </a:path>
                  </a:pathLst>
                </a:custGeom>
                <a:solidFill>
                  <a:srgbClr val="F8B926"/>
                </a:solidFill>
                <a:ln w="14914" cap="flat">
                  <a:noFill/>
                  <a:prstDash val="solid"/>
                  <a:miter/>
                </a:ln>
              </p:spPr>
              <p:txBody>
                <a:bodyPr rtlCol="1" anchor="ctr"/>
                <a:lstStyle/>
                <a:p>
                  <a:endParaRPr lang="fa-IR"/>
                </a:p>
              </p:txBody>
            </p:sp>
            <p:sp>
              <p:nvSpPr>
                <p:cNvPr id="149" name="Freeform: Shape 148">
                  <a:extLst>
                    <a:ext uri="{FF2B5EF4-FFF2-40B4-BE49-F238E27FC236}">
                      <a16:creationId xmlns:a16="http://schemas.microsoft.com/office/drawing/2014/main" id="{F7A9D3DE-2FE6-010B-6B2E-87760643C593}"/>
                    </a:ext>
                  </a:extLst>
                </p:cNvPr>
                <p:cNvSpPr/>
                <p:nvPr/>
              </p:nvSpPr>
              <p:spPr>
                <a:xfrm>
                  <a:off x="4874274" y="2765745"/>
                  <a:ext cx="632873" cy="362692"/>
                </a:xfrm>
                <a:custGeom>
                  <a:avLst/>
                  <a:gdLst>
                    <a:gd name="connsiteX0" fmla="*/ 621421 w 632873"/>
                    <a:gd name="connsiteY0" fmla="*/ 230170 h 362692"/>
                    <a:gd name="connsiteX1" fmla="*/ 541022 w 632873"/>
                    <a:gd name="connsiteY1" fmla="*/ 309525 h 362692"/>
                    <a:gd name="connsiteX2" fmla="*/ 93530 w 632873"/>
                    <a:gd name="connsiteY2" fmla="*/ 309525 h 362692"/>
                    <a:gd name="connsiteX3" fmla="*/ 11639 w 632873"/>
                    <a:gd name="connsiteY3" fmla="*/ 228977 h 362692"/>
                    <a:gd name="connsiteX4" fmla="*/ 92187 w 632873"/>
                    <a:gd name="connsiteY4" fmla="*/ 53112 h 362692"/>
                    <a:gd name="connsiteX5" fmla="*/ 539680 w 632873"/>
                    <a:gd name="connsiteY5" fmla="*/ 53112 h 362692"/>
                    <a:gd name="connsiteX6" fmla="*/ 621421 w 632873"/>
                    <a:gd name="connsiteY6" fmla="*/ 230170 h 362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2873" h="362692">
                      <a:moveTo>
                        <a:pt x="621421" y="230170"/>
                      </a:moveTo>
                      <a:cubicBezTo>
                        <a:pt x="603193" y="264090"/>
                        <a:pt x="575181" y="291745"/>
                        <a:pt x="541022" y="309525"/>
                      </a:cubicBezTo>
                      <a:cubicBezTo>
                        <a:pt x="417812" y="380378"/>
                        <a:pt x="217485" y="380378"/>
                        <a:pt x="93530" y="309525"/>
                      </a:cubicBezTo>
                      <a:cubicBezTo>
                        <a:pt x="58730" y="291566"/>
                        <a:pt x="30180" y="263478"/>
                        <a:pt x="11639" y="228977"/>
                      </a:cubicBezTo>
                      <a:cubicBezTo>
                        <a:pt x="-18194" y="168267"/>
                        <a:pt x="9252" y="100696"/>
                        <a:pt x="92187" y="53112"/>
                      </a:cubicBezTo>
                      <a:cubicBezTo>
                        <a:pt x="215248" y="-17741"/>
                        <a:pt x="415575" y="-17741"/>
                        <a:pt x="539680" y="53112"/>
                      </a:cubicBezTo>
                      <a:cubicBezTo>
                        <a:pt x="623360" y="100994"/>
                        <a:pt x="650806" y="169162"/>
                        <a:pt x="621421" y="230170"/>
                      </a:cubicBezTo>
                      <a:close/>
                    </a:path>
                  </a:pathLst>
                </a:custGeom>
                <a:solidFill>
                  <a:srgbClr val="EE9815"/>
                </a:solidFill>
                <a:ln w="14914" cap="flat">
                  <a:noFill/>
                  <a:prstDash val="solid"/>
                  <a:miter/>
                </a:ln>
              </p:spPr>
              <p:txBody>
                <a:bodyPr rtlCol="1" anchor="ctr"/>
                <a:lstStyle/>
                <a:p>
                  <a:endParaRPr lang="fa-IR"/>
                </a:p>
              </p:txBody>
            </p:sp>
            <p:sp>
              <p:nvSpPr>
                <p:cNvPr id="150" name="Freeform: Shape 149">
                  <a:extLst>
                    <a:ext uri="{FF2B5EF4-FFF2-40B4-BE49-F238E27FC236}">
                      <a16:creationId xmlns:a16="http://schemas.microsoft.com/office/drawing/2014/main" id="{03C43CA3-0F48-809E-76BF-79085154A66D}"/>
                    </a:ext>
                  </a:extLst>
                </p:cNvPr>
                <p:cNvSpPr/>
                <p:nvPr/>
              </p:nvSpPr>
              <p:spPr>
                <a:xfrm>
                  <a:off x="4885959" y="2862254"/>
                  <a:ext cx="609782" cy="266183"/>
                </a:xfrm>
                <a:custGeom>
                  <a:avLst/>
                  <a:gdLst>
                    <a:gd name="connsiteX0" fmla="*/ 609736 w 609782"/>
                    <a:gd name="connsiteY0" fmla="*/ 133661 h 266183"/>
                    <a:gd name="connsiteX1" fmla="*/ 529337 w 609782"/>
                    <a:gd name="connsiteY1" fmla="*/ 213016 h 266183"/>
                    <a:gd name="connsiteX2" fmla="*/ 81845 w 609782"/>
                    <a:gd name="connsiteY2" fmla="*/ 213016 h 266183"/>
                    <a:gd name="connsiteX3" fmla="*/ -46 w 609782"/>
                    <a:gd name="connsiteY3" fmla="*/ 132468 h 266183"/>
                    <a:gd name="connsiteX4" fmla="*/ 80502 w 609782"/>
                    <a:gd name="connsiteY4" fmla="*/ 53112 h 266183"/>
                    <a:gd name="connsiteX5" fmla="*/ 527994 w 609782"/>
                    <a:gd name="connsiteY5" fmla="*/ 53112 h 266183"/>
                    <a:gd name="connsiteX6" fmla="*/ 609736 w 609782"/>
                    <a:gd name="connsiteY6" fmla="*/ 133661 h 26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782" h="266183">
                      <a:moveTo>
                        <a:pt x="609736" y="133661"/>
                      </a:moveTo>
                      <a:cubicBezTo>
                        <a:pt x="591508" y="167581"/>
                        <a:pt x="563495" y="195236"/>
                        <a:pt x="529337" y="213016"/>
                      </a:cubicBezTo>
                      <a:cubicBezTo>
                        <a:pt x="406127" y="283869"/>
                        <a:pt x="205800" y="283869"/>
                        <a:pt x="81845" y="213016"/>
                      </a:cubicBezTo>
                      <a:cubicBezTo>
                        <a:pt x="47044" y="195057"/>
                        <a:pt x="18494" y="166969"/>
                        <a:pt x="-46" y="132468"/>
                      </a:cubicBezTo>
                      <a:cubicBezTo>
                        <a:pt x="18166" y="98473"/>
                        <a:pt x="46239" y="70803"/>
                        <a:pt x="80502" y="53112"/>
                      </a:cubicBezTo>
                      <a:cubicBezTo>
                        <a:pt x="203562" y="-17741"/>
                        <a:pt x="403890" y="-17741"/>
                        <a:pt x="527994" y="53112"/>
                      </a:cubicBezTo>
                      <a:cubicBezTo>
                        <a:pt x="562749" y="71102"/>
                        <a:pt x="591240" y="99174"/>
                        <a:pt x="609736" y="133661"/>
                      </a:cubicBezTo>
                      <a:close/>
                    </a:path>
                  </a:pathLst>
                </a:custGeom>
                <a:solidFill>
                  <a:srgbClr val="F4A717"/>
                </a:solidFill>
                <a:ln w="14914" cap="flat">
                  <a:noFill/>
                  <a:prstDash val="solid"/>
                  <a:miter/>
                </a:ln>
              </p:spPr>
              <p:txBody>
                <a:bodyPr rtlCol="1" anchor="ctr"/>
                <a:lstStyle/>
                <a:p>
                  <a:endParaRPr lang="fa-IR"/>
                </a:p>
              </p:txBody>
            </p:sp>
          </p:grpSp>
          <p:sp>
            <p:nvSpPr>
              <p:cNvPr id="151" name="Freeform: Shape 150">
                <a:extLst>
                  <a:ext uri="{FF2B5EF4-FFF2-40B4-BE49-F238E27FC236}">
                    <a16:creationId xmlns:a16="http://schemas.microsoft.com/office/drawing/2014/main" id="{C91E79B7-8A1F-1C26-464F-5DFC9A2DBC7A}"/>
                  </a:ext>
                </a:extLst>
              </p:cNvPr>
              <p:cNvSpPr/>
              <p:nvPr/>
            </p:nvSpPr>
            <p:spPr>
              <a:xfrm rot="-4749001">
                <a:off x="4467310" y="2473715"/>
                <a:ext cx="1222697" cy="10292"/>
              </a:xfrm>
              <a:custGeom>
                <a:avLst/>
                <a:gdLst>
                  <a:gd name="connsiteX0" fmla="*/ -46 w 1222697"/>
                  <a:gd name="connsiteY0" fmla="*/ -27 h 10292"/>
                  <a:gd name="connsiteX1" fmla="*/ 1222651 w 1222697"/>
                  <a:gd name="connsiteY1" fmla="*/ -27 h 10292"/>
                  <a:gd name="connsiteX2" fmla="*/ 1222651 w 1222697"/>
                  <a:gd name="connsiteY2" fmla="*/ 10265 h 10292"/>
                  <a:gd name="connsiteX3" fmla="*/ -46 w 1222697"/>
                  <a:gd name="connsiteY3" fmla="*/ 10265 h 10292"/>
                </a:gdLst>
                <a:ahLst/>
                <a:cxnLst>
                  <a:cxn ang="0">
                    <a:pos x="connsiteX0" y="connsiteY0"/>
                  </a:cxn>
                  <a:cxn ang="0">
                    <a:pos x="connsiteX1" y="connsiteY1"/>
                  </a:cxn>
                  <a:cxn ang="0">
                    <a:pos x="connsiteX2" y="connsiteY2"/>
                  </a:cxn>
                  <a:cxn ang="0">
                    <a:pos x="connsiteX3" y="connsiteY3"/>
                  </a:cxn>
                </a:cxnLst>
                <a:rect l="l" t="t" r="r" b="b"/>
                <a:pathLst>
                  <a:path w="1222697" h="10292">
                    <a:moveTo>
                      <a:pt x="-46" y="-27"/>
                    </a:moveTo>
                    <a:lnTo>
                      <a:pt x="1222651" y="-27"/>
                    </a:lnTo>
                    <a:lnTo>
                      <a:pt x="1222651" y="10265"/>
                    </a:lnTo>
                    <a:lnTo>
                      <a:pt x="-46" y="10265"/>
                    </a:lnTo>
                    <a:close/>
                  </a:path>
                </a:pathLst>
              </a:custGeom>
              <a:solidFill>
                <a:srgbClr val="3A4648"/>
              </a:solidFill>
              <a:ln w="14914" cap="flat">
                <a:noFill/>
                <a:prstDash val="solid"/>
                <a:miter/>
              </a:ln>
            </p:spPr>
            <p:txBody>
              <a:bodyPr rtlCol="1" anchor="ctr"/>
              <a:lstStyle/>
              <a:p>
                <a:endParaRPr lang="fa-IR"/>
              </a:p>
            </p:txBody>
          </p:sp>
          <p:sp>
            <p:nvSpPr>
              <p:cNvPr id="152" name="Freeform: Shape 151">
                <a:extLst>
                  <a:ext uri="{FF2B5EF4-FFF2-40B4-BE49-F238E27FC236}">
                    <a16:creationId xmlns:a16="http://schemas.microsoft.com/office/drawing/2014/main" id="{2BA713D4-FC8D-F6CC-6775-54E364D7C91E}"/>
                  </a:ext>
                </a:extLst>
              </p:cNvPr>
              <p:cNvSpPr/>
              <p:nvPr/>
            </p:nvSpPr>
            <p:spPr>
              <a:xfrm rot="-645000">
                <a:off x="5298621" y="1890421"/>
                <a:ext cx="10292" cy="1199427"/>
              </a:xfrm>
              <a:custGeom>
                <a:avLst/>
                <a:gdLst>
                  <a:gd name="connsiteX0" fmla="*/ -47 w 10292"/>
                  <a:gd name="connsiteY0" fmla="*/ -27 h 1199427"/>
                  <a:gd name="connsiteX1" fmla="*/ 10246 w 10292"/>
                  <a:gd name="connsiteY1" fmla="*/ -27 h 1199427"/>
                  <a:gd name="connsiteX2" fmla="*/ 10246 w 10292"/>
                  <a:gd name="connsiteY2" fmla="*/ 1199400 h 1199427"/>
                  <a:gd name="connsiteX3" fmla="*/ -47 w 10292"/>
                  <a:gd name="connsiteY3" fmla="*/ 1199400 h 1199427"/>
                </a:gdLst>
                <a:ahLst/>
                <a:cxnLst>
                  <a:cxn ang="0">
                    <a:pos x="connsiteX0" y="connsiteY0"/>
                  </a:cxn>
                  <a:cxn ang="0">
                    <a:pos x="connsiteX1" y="connsiteY1"/>
                  </a:cxn>
                  <a:cxn ang="0">
                    <a:pos x="connsiteX2" y="connsiteY2"/>
                  </a:cxn>
                  <a:cxn ang="0">
                    <a:pos x="connsiteX3" y="connsiteY3"/>
                  </a:cxn>
                </a:cxnLst>
                <a:rect l="l" t="t" r="r" b="b"/>
                <a:pathLst>
                  <a:path w="10292" h="1199427">
                    <a:moveTo>
                      <a:pt x="-47" y="-27"/>
                    </a:moveTo>
                    <a:lnTo>
                      <a:pt x="10246" y="-27"/>
                    </a:lnTo>
                    <a:lnTo>
                      <a:pt x="10246" y="1199400"/>
                    </a:lnTo>
                    <a:lnTo>
                      <a:pt x="-47" y="1199400"/>
                    </a:lnTo>
                    <a:close/>
                  </a:path>
                </a:pathLst>
              </a:custGeom>
              <a:solidFill>
                <a:srgbClr val="3A4648"/>
              </a:solidFill>
              <a:ln w="14914" cap="flat">
                <a:noFill/>
                <a:prstDash val="solid"/>
                <a:miter/>
              </a:ln>
            </p:spPr>
            <p:txBody>
              <a:bodyPr rtlCol="1" anchor="ctr"/>
              <a:lstStyle/>
              <a:p>
                <a:endParaRPr lang="fa-IR"/>
              </a:p>
            </p:txBody>
          </p:sp>
          <p:sp>
            <p:nvSpPr>
              <p:cNvPr id="153" name="Freeform: Shape 152">
                <a:extLst>
                  <a:ext uri="{FF2B5EF4-FFF2-40B4-BE49-F238E27FC236}">
                    <a16:creationId xmlns:a16="http://schemas.microsoft.com/office/drawing/2014/main" id="{F1EF0AB0-9067-2ACD-CAD1-5919ED4FEA56}"/>
                  </a:ext>
                </a:extLst>
              </p:cNvPr>
              <p:cNvSpPr/>
              <p:nvPr/>
            </p:nvSpPr>
            <p:spPr>
              <a:xfrm rot="-4611600">
                <a:off x="4593803" y="2327406"/>
                <a:ext cx="972101" cy="10292"/>
              </a:xfrm>
              <a:custGeom>
                <a:avLst/>
                <a:gdLst>
                  <a:gd name="connsiteX0" fmla="*/ -46 w 972101"/>
                  <a:gd name="connsiteY0" fmla="*/ -27 h 10292"/>
                  <a:gd name="connsiteX1" fmla="*/ 972055 w 972101"/>
                  <a:gd name="connsiteY1" fmla="*/ -27 h 10292"/>
                  <a:gd name="connsiteX2" fmla="*/ 972055 w 972101"/>
                  <a:gd name="connsiteY2" fmla="*/ 10265 h 10292"/>
                  <a:gd name="connsiteX3" fmla="*/ -46 w 972101"/>
                  <a:gd name="connsiteY3" fmla="*/ 10265 h 10292"/>
                </a:gdLst>
                <a:ahLst/>
                <a:cxnLst>
                  <a:cxn ang="0">
                    <a:pos x="connsiteX0" y="connsiteY0"/>
                  </a:cxn>
                  <a:cxn ang="0">
                    <a:pos x="connsiteX1" y="connsiteY1"/>
                  </a:cxn>
                  <a:cxn ang="0">
                    <a:pos x="connsiteX2" y="connsiteY2"/>
                  </a:cxn>
                  <a:cxn ang="0">
                    <a:pos x="connsiteX3" y="connsiteY3"/>
                  </a:cxn>
                </a:cxnLst>
                <a:rect l="l" t="t" r="r" b="b"/>
                <a:pathLst>
                  <a:path w="972101" h="10292">
                    <a:moveTo>
                      <a:pt x="-46" y="-27"/>
                    </a:moveTo>
                    <a:lnTo>
                      <a:pt x="972055" y="-27"/>
                    </a:lnTo>
                    <a:lnTo>
                      <a:pt x="972055" y="10265"/>
                    </a:lnTo>
                    <a:lnTo>
                      <a:pt x="-46" y="10265"/>
                    </a:lnTo>
                    <a:close/>
                  </a:path>
                </a:pathLst>
              </a:custGeom>
              <a:solidFill>
                <a:srgbClr val="3A4648"/>
              </a:solidFill>
              <a:ln w="14914" cap="flat">
                <a:noFill/>
                <a:prstDash val="solid"/>
                <a:miter/>
              </a:ln>
            </p:spPr>
            <p:txBody>
              <a:bodyPr rtlCol="1" anchor="ctr"/>
              <a:lstStyle/>
              <a:p>
                <a:endParaRPr lang="fa-IR"/>
              </a:p>
            </p:txBody>
          </p:sp>
          <p:sp>
            <p:nvSpPr>
              <p:cNvPr id="154" name="Freeform: Shape 153">
                <a:extLst>
                  <a:ext uri="{FF2B5EF4-FFF2-40B4-BE49-F238E27FC236}">
                    <a16:creationId xmlns:a16="http://schemas.microsoft.com/office/drawing/2014/main" id="{C7B5ACFC-ED7A-F728-EE6F-AC6132F5E9C0}"/>
                  </a:ext>
                </a:extLst>
              </p:cNvPr>
              <p:cNvSpPr/>
              <p:nvPr/>
            </p:nvSpPr>
            <p:spPr>
              <a:xfrm rot="-790800">
                <a:off x="5296976" y="1848836"/>
                <a:ext cx="10292" cy="967329"/>
              </a:xfrm>
              <a:custGeom>
                <a:avLst/>
                <a:gdLst>
                  <a:gd name="connsiteX0" fmla="*/ -46 w 10292"/>
                  <a:gd name="connsiteY0" fmla="*/ -27 h 967329"/>
                  <a:gd name="connsiteX1" fmla="*/ 10246 w 10292"/>
                  <a:gd name="connsiteY1" fmla="*/ -27 h 967329"/>
                  <a:gd name="connsiteX2" fmla="*/ 10246 w 10292"/>
                  <a:gd name="connsiteY2" fmla="*/ 967302 h 967329"/>
                  <a:gd name="connsiteX3" fmla="*/ -46 w 10292"/>
                  <a:gd name="connsiteY3" fmla="*/ 967302 h 967329"/>
                </a:gdLst>
                <a:ahLst/>
                <a:cxnLst>
                  <a:cxn ang="0">
                    <a:pos x="connsiteX0" y="connsiteY0"/>
                  </a:cxn>
                  <a:cxn ang="0">
                    <a:pos x="connsiteX1" y="connsiteY1"/>
                  </a:cxn>
                  <a:cxn ang="0">
                    <a:pos x="connsiteX2" y="connsiteY2"/>
                  </a:cxn>
                  <a:cxn ang="0">
                    <a:pos x="connsiteX3" y="connsiteY3"/>
                  </a:cxn>
                </a:cxnLst>
                <a:rect l="l" t="t" r="r" b="b"/>
                <a:pathLst>
                  <a:path w="10292" h="967329">
                    <a:moveTo>
                      <a:pt x="-46" y="-27"/>
                    </a:moveTo>
                    <a:lnTo>
                      <a:pt x="10246" y="-27"/>
                    </a:lnTo>
                    <a:lnTo>
                      <a:pt x="10246" y="967302"/>
                    </a:lnTo>
                    <a:lnTo>
                      <a:pt x="-46" y="967302"/>
                    </a:lnTo>
                    <a:close/>
                  </a:path>
                </a:pathLst>
              </a:custGeom>
              <a:solidFill>
                <a:srgbClr val="3A4648"/>
              </a:solidFill>
              <a:ln w="14914" cap="flat">
                <a:noFill/>
                <a:prstDash val="solid"/>
                <a:miter/>
              </a:ln>
            </p:spPr>
            <p:txBody>
              <a:bodyPr rtlCol="1" anchor="ctr"/>
              <a:lstStyle/>
              <a:p>
                <a:endParaRPr lang="fa-IR"/>
              </a:p>
            </p:txBody>
          </p:sp>
          <p:grpSp>
            <p:nvGrpSpPr>
              <p:cNvPr id="155" name="Graphic 70">
                <a:extLst>
                  <a:ext uri="{FF2B5EF4-FFF2-40B4-BE49-F238E27FC236}">
                    <a16:creationId xmlns:a16="http://schemas.microsoft.com/office/drawing/2014/main" id="{3508201B-B7E7-A6C9-4D98-5A3627BE922D}"/>
                  </a:ext>
                </a:extLst>
              </p:cNvPr>
              <p:cNvGrpSpPr/>
              <p:nvPr/>
            </p:nvGrpSpPr>
            <p:grpSpPr>
              <a:xfrm>
                <a:off x="4940553" y="2781900"/>
                <a:ext cx="54146" cy="45188"/>
                <a:chOff x="4940553" y="2781900"/>
                <a:chExt cx="54146" cy="45188"/>
              </a:xfrm>
            </p:grpSpPr>
            <p:grpSp>
              <p:nvGrpSpPr>
                <p:cNvPr id="156" name="Graphic 70">
                  <a:extLst>
                    <a:ext uri="{FF2B5EF4-FFF2-40B4-BE49-F238E27FC236}">
                      <a16:creationId xmlns:a16="http://schemas.microsoft.com/office/drawing/2014/main" id="{356F675E-0342-FE8A-AE71-F91B25CD6E30}"/>
                    </a:ext>
                  </a:extLst>
                </p:cNvPr>
                <p:cNvGrpSpPr/>
                <p:nvPr/>
              </p:nvGrpSpPr>
              <p:grpSpPr>
                <a:xfrm>
                  <a:off x="4963524" y="2781900"/>
                  <a:ext cx="24611" cy="8494"/>
                  <a:chOff x="4963524" y="2781900"/>
                  <a:chExt cx="24611" cy="8494"/>
                </a:xfrm>
                <a:solidFill>
                  <a:srgbClr val="F8B926"/>
                </a:solidFill>
              </p:grpSpPr>
              <p:sp>
                <p:nvSpPr>
                  <p:cNvPr id="157" name="Freeform: Shape 156">
                    <a:extLst>
                      <a:ext uri="{FF2B5EF4-FFF2-40B4-BE49-F238E27FC236}">
                        <a16:creationId xmlns:a16="http://schemas.microsoft.com/office/drawing/2014/main" id="{E30C91D7-1E6A-A07D-9513-A07845EFC2D4}"/>
                      </a:ext>
                    </a:extLst>
                  </p:cNvPr>
                  <p:cNvSpPr/>
                  <p:nvPr/>
                </p:nvSpPr>
                <p:spPr>
                  <a:xfrm>
                    <a:off x="4963524" y="2782504"/>
                    <a:ext cx="24611" cy="7889"/>
                  </a:xfrm>
                  <a:custGeom>
                    <a:avLst/>
                    <a:gdLst>
                      <a:gd name="connsiteX0" fmla="*/ 16362 w 24611"/>
                      <a:gd name="connsiteY0" fmla="*/ 1449 h 7889"/>
                      <a:gd name="connsiteX1" fmla="*/ 24566 w 24611"/>
                      <a:gd name="connsiteY1" fmla="*/ 6222 h 7889"/>
                      <a:gd name="connsiteX2" fmla="*/ 8009 w 24611"/>
                      <a:gd name="connsiteY2" fmla="*/ 7863 h 7889"/>
                      <a:gd name="connsiteX3" fmla="*/ -46 w 24611"/>
                      <a:gd name="connsiteY3" fmla="*/ 3090 h 7889"/>
                      <a:gd name="connsiteX4" fmla="*/ 16362 w 24611"/>
                      <a:gd name="connsiteY4" fmla="*/ 1449 h 7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11" h="7889">
                        <a:moveTo>
                          <a:pt x="16362" y="1449"/>
                        </a:moveTo>
                        <a:lnTo>
                          <a:pt x="24566" y="6222"/>
                        </a:lnTo>
                        <a:cubicBezTo>
                          <a:pt x="19151" y="3761"/>
                          <a:pt x="12827" y="4387"/>
                          <a:pt x="8009" y="7863"/>
                        </a:cubicBezTo>
                        <a:lnTo>
                          <a:pt x="-46" y="3090"/>
                        </a:lnTo>
                        <a:cubicBezTo>
                          <a:pt x="4727" y="-371"/>
                          <a:pt x="10992" y="-998"/>
                          <a:pt x="16362" y="1449"/>
                        </a:cubicBezTo>
                        <a:close/>
                      </a:path>
                    </a:pathLst>
                  </a:custGeom>
                  <a:solidFill>
                    <a:srgbClr val="F8B926"/>
                  </a:solidFill>
                  <a:ln w="14914" cap="flat">
                    <a:noFill/>
                    <a:prstDash val="solid"/>
                    <a:miter/>
                  </a:ln>
                </p:spPr>
                <p:txBody>
                  <a:bodyPr rtlCol="1" anchor="ctr"/>
                  <a:lstStyle/>
                  <a:p>
                    <a:endParaRPr lang="fa-IR"/>
                  </a:p>
                </p:txBody>
              </p:sp>
              <p:grpSp>
                <p:nvGrpSpPr>
                  <p:cNvPr id="158" name="Graphic 70">
                    <a:extLst>
                      <a:ext uri="{FF2B5EF4-FFF2-40B4-BE49-F238E27FC236}">
                        <a16:creationId xmlns:a16="http://schemas.microsoft.com/office/drawing/2014/main" id="{7FD0EC67-082A-BA76-3D27-D3AEA02733D6}"/>
                      </a:ext>
                    </a:extLst>
                  </p:cNvPr>
                  <p:cNvGrpSpPr/>
                  <p:nvPr/>
                </p:nvGrpSpPr>
                <p:grpSpPr>
                  <a:xfrm>
                    <a:off x="4963524" y="2781900"/>
                    <a:ext cx="24313" cy="7897"/>
                    <a:chOff x="4963524" y="2781900"/>
                    <a:chExt cx="24313" cy="7897"/>
                  </a:xfrm>
                  <a:solidFill>
                    <a:srgbClr val="F8B926"/>
                  </a:solidFill>
                </p:grpSpPr>
                <p:sp>
                  <p:nvSpPr>
                    <p:cNvPr id="159" name="Freeform: Shape 158">
                      <a:extLst>
                        <a:ext uri="{FF2B5EF4-FFF2-40B4-BE49-F238E27FC236}">
                          <a16:creationId xmlns:a16="http://schemas.microsoft.com/office/drawing/2014/main" id="{D2B464DA-EBCC-573B-E957-8D0A585523E8}"/>
                        </a:ext>
                      </a:extLst>
                    </p:cNvPr>
                    <p:cNvSpPr/>
                    <p:nvPr/>
                  </p:nvSpPr>
                  <p:spPr>
                    <a:xfrm>
                      <a:off x="4963524" y="2782190"/>
                      <a:ext cx="15215" cy="7607"/>
                    </a:xfrm>
                    <a:custGeom>
                      <a:avLst/>
                      <a:gdLst>
                        <a:gd name="connsiteX0" fmla="*/ 8009 w 15215"/>
                        <a:gd name="connsiteY0" fmla="*/ 7580 h 7607"/>
                        <a:gd name="connsiteX1" fmla="*/ -46 w 15215"/>
                        <a:gd name="connsiteY1" fmla="*/ 2807 h 7607"/>
                        <a:gd name="connsiteX2" fmla="*/ 6964 w 15215"/>
                        <a:gd name="connsiteY2" fmla="*/ -27 h 7607"/>
                        <a:gd name="connsiteX3" fmla="*/ 15169 w 15215"/>
                        <a:gd name="connsiteY3" fmla="*/ 4746 h 7607"/>
                        <a:gd name="connsiteX4" fmla="*/ 8009 w 15215"/>
                        <a:gd name="connsiteY4" fmla="*/ 7580 h 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5" h="7607">
                          <a:moveTo>
                            <a:pt x="8009" y="7580"/>
                          </a:moveTo>
                          <a:lnTo>
                            <a:pt x="-46" y="2807"/>
                          </a:lnTo>
                          <a:cubicBezTo>
                            <a:pt x="2161" y="1554"/>
                            <a:pt x="4518" y="599"/>
                            <a:pt x="6964" y="-27"/>
                          </a:cubicBezTo>
                          <a:lnTo>
                            <a:pt x="15169" y="4746"/>
                          </a:lnTo>
                          <a:cubicBezTo>
                            <a:pt x="12633" y="5283"/>
                            <a:pt x="10216" y="6238"/>
                            <a:pt x="8009" y="7580"/>
                          </a:cubicBezTo>
                          <a:close/>
                        </a:path>
                      </a:pathLst>
                    </a:custGeom>
                    <a:solidFill>
                      <a:srgbClr val="F8B926"/>
                    </a:solidFill>
                    <a:ln w="14914" cap="flat">
                      <a:noFill/>
                      <a:prstDash val="solid"/>
                      <a:miter/>
                    </a:ln>
                  </p:spPr>
                  <p:txBody>
                    <a:bodyPr rtlCol="1" anchor="ctr"/>
                    <a:lstStyle/>
                    <a:p>
                      <a:endParaRPr lang="fa-IR"/>
                    </a:p>
                  </p:txBody>
                </p:sp>
                <p:sp>
                  <p:nvSpPr>
                    <p:cNvPr id="160" name="Freeform: Shape 159">
                      <a:extLst>
                        <a:ext uri="{FF2B5EF4-FFF2-40B4-BE49-F238E27FC236}">
                          <a16:creationId xmlns:a16="http://schemas.microsoft.com/office/drawing/2014/main" id="{C52B4F5E-9E9C-DC84-FE56-3498BAC1EAE5}"/>
                        </a:ext>
                      </a:extLst>
                    </p:cNvPr>
                    <p:cNvSpPr/>
                    <p:nvPr/>
                  </p:nvSpPr>
                  <p:spPr>
                    <a:xfrm>
                      <a:off x="4970535" y="2781900"/>
                      <a:ext cx="17153" cy="5958"/>
                    </a:xfrm>
                    <a:custGeom>
                      <a:avLst/>
                      <a:gdLst>
                        <a:gd name="connsiteX0" fmla="*/ 8158 w 17153"/>
                        <a:gd name="connsiteY0" fmla="*/ 5036 h 5958"/>
                        <a:gd name="connsiteX1" fmla="*/ -46 w 17153"/>
                        <a:gd name="connsiteY1" fmla="*/ 263 h 5958"/>
                        <a:gd name="connsiteX2" fmla="*/ 9053 w 17153"/>
                        <a:gd name="connsiteY2" fmla="*/ 1307 h 5958"/>
                        <a:gd name="connsiteX3" fmla="*/ 17107 w 17153"/>
                        <a:gd name="connsiteY3" fmla="*/ 5931 h 5958"/>
                        <a:gd name="connsiteX4" fmla="*/ 8158 w 17153"/>
                        <a:gd name="connsiteY4" fmla="*/ 5036 h 5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3" h="5958">
                          <a:moveTo>
                            <a:pt x="8158" y="5036"/>
                          </a:moveTo>
                          <a:lnTo>
                            <a:pt x="-46" y="263"/>
                          </a:lnTo>
                          <a:cubicBezTo>
                            <a:pt x="3026" y="-349"/>
                            <a:pt x="6204" y="9"/>
                            <a:pt x="9053" y="1307"/>
                          </a:cubicBezTo>
                          <a:lnTo>
                            <a:pt x="17107" y="5931"/>
                          </a:lnTo>
                          <a:cubicBezTo>
                            <a:pt x="14333" y="4574"/>
                            <a:pt x="11156" y="4260"/>
                            <a:pt x="8158" y="5036"/>
                          </a:cubicBezTo>
                          <a:close/>
                        </a:path>
                      </a:pathLst>
                    </a:custGeom>
                    <a:solidFill>
                      <a:srgbClr val="F8B926"/>
                    </a:solidFill>
                    <a:ln w="14914" cap="flat">
                      <a:noFill/>
                      <a:prstDash val="solid"/>
                      <a:miter/>
                    </a:ln>
                  </p:spPr>
                  <p:txBody>
                    <a:bodyPr rtlCol="1" anchor="ctr"/>
                    <a:lstStyle/>
                    <a:p>
                      <a:endParaRPr lang="fa-IR"/>
                    </a:p>
                  </p:txBody>
                </p:sp>
                <p:sp>
                  <p:nvSpPr>
                    <p:cNvPr id="161" name="Freeform: Shape 160">
                      <a:extLst>
                        <a:ext uri="{FF2B5EF4-FFF2-40B4-BE49-F238E27FC236}">
                          <a16:creationId xmlns:a16="http://schemas.microsoft.com/office/drawing/2014/main" id="{CEDA4DB5-1295-BB13-1753-F8DEC351B7A6}"/>
                        </a:ext>
                      </a:extLst>
                    </p:cNvPr>
                    <p:cNvSpPr/>
                    <p:nvPr/>
                  </p:nvSpPr>
                  <p:spPr>
                    <a:xfrm>
                      <a:off x="4979634" y="2783234"/>
                      <a:ext cx="8203" cy="4773"/>
                    </a:xfrm>
                    <a:custGeom>
                      <a:avLst/>
                      <a:gdLst>
                        <a:gd name="connsiteX0" fmla="*/ 8008 w 8203"/>
                        <a:gd name="connsiteY0" fmla="*/ 4597 h 4773"/>
                        <a:gd name="connsiteX1" fmla="*/ -46 w 8203"/>
                        <a:gd name="connsiteY1" fmla="*/ -27 h 4773"/>
                        <a:gd name="connsiteX2" fmla="*/ -46 w 8203"/>
                        <a:gd name="connsiteY2" fmla="*/ -27 h 4773"/>
                        <a:gd name="connsiteX3" fmla="*/ 8157 w 8203"/>
                        <a:gd name="connsiteY3" fmla="*/ 4746 h 4773"/>
                        <a:gd name="connsiteX4" fmla="*/ 8157 w 8203"/>
                        <a:gd name="connsiteY4" fmla="*/ 4746 h 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3" h="4773">
                          <a:moveTo>
                            <a:pt x="8008" y="4597"/>
                          </a:moveTo>
                          <a:lnTo>
                            <a:pt x="-46" y="-27"/>
                          </a:lnTo>
                          <a:lnTo>
                            <a:pt x="-46" y="-27"/>
                          </a:lnTo>
                          <a:lnTo>
                            <a:pt x="8157" y="4746"/>
                          </a:lnTo>
                          <a:lnTo>
                            <a:pt x="8157" y="4746"/>
                          </a:lnTo>
                          <a:close/>
                        </a:path>
                      </a:pathLst>
                    </a:custGeom>
                    <a:solidFill>
                      <a:srgbClr val="F8B926"/>
                    </a:solidFill>
                    <a:ln w="14914" cap="flat">
                      <a:noFill/>
                      <a:prstDash val="solid"/>
                      <a:miter/>
                    </a:ln>
                  </p:spPr>
                  <p:txBody>
                    <a:bodyPr rtlCol="1" anchor="ctr"/>
                    <a:lstStyle/>
                    <a:p>
                      <a:endParaRPr lang="fa-IR"/>
                    </a:p>
                  </p:txBody>
                </p:sp>
              </p:grpSp>
            </p:grpSp>
            <p:grpSp>
              <p:nvGrpSpPr>
                <p:cNvPr id="162" name="Graphic 70">
                  <a:extLst>
                    <a:ext uri="{FF2B5EF4-FFF2-40B4-BE49-F238E27FC236}">
                      <a16:creationId xmlns:a16="http://schemas.microsoft.com/office/drawing/2014/main" id="{F3E1DD15-2693-1327-D129-CB29AABA1298}"/>
                    </a:ext>
                  </a:extLst>
                </p:cNvPr>
                <p:cNvGrpSpPr/>
                <p:nvPr/>
              </p:nvGrpSpPr>
              <p:grpSpPr>
                <a:xfrm>
                  <a:off x="4940553" y="2784427"/>
                  <a:ext cx="31026" cy="42660"/>
                  <a:chOff x="4940553" y="2784427"/>
                  <a:chExt cx="31026" cy="42660"/>
                </a:xfrm>
                <a:solidFill>
                  <a:srgbClr val="F8B926"/>
                </a:solidFill>
              </p:grpSpPr>
              <p:sp>
                <p:nvSpPr>
                  <p:cNvPr id="163" name="Freeform: Shape 162">
                    <a:extLst>
                      <a:ext uri="{FF2B5EF4-FFF2-40B4-BE49-F238E27FC236}">
                        <a16:creationId xmlns:a16="http://schemas.microsoft.com/office/drawing/2014/main" id="{81722D18-1AB0-C12F-42EC-B234A432BBF1}"/>
                      </a:ext>
                    </a:extLst>
                  </p:cNvPr>
                  <p:cNvSpPr/>
                  <p:nvPr/>
                </p:nvSpPr>
                <p:spPr>
                  <a:xfrm>
                    <a:off x="4940553" y="2785024"/>
                    <a:ext cx="31026" cy="42064"/>
                  </a:xfrm>
                  <a:custGeom>
                    <a:avLst/>
                    <a:gdLst>
                      <a:gd name="connsiteX0" fmla="*/ 8009 w 31026"/>
                      <a:gd name="connsiteY0" fmla="*/ 42037 h 42064"/>
                      <a:gd name="connsiteX1" fmla="*/ -46 w 31026"/>
                      <a:gd name="connsiteY1" fmla="*/ 37264 h 42064"/>
                      <a:gd name="connsiteX2" fmla="*/ 22925 w 31026"/>
                      <a:gd name="connsiteY2" fmla="*/ -27 h 42064"/>
                      <a:gd name="connsiteX3" fmla="*/ 30980 w 31026"/>
                      <a:gd name="connsiteY3" fmla="*/ 4746 h 42064"/>
                      <a:gd name="connsiteX4" fmla="*/ 8009 w 31026"/>
                      <a:gd name="connsiteY4" fmla="*/ 42037 h 42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26" h="42064">
                        <a:moveTo>
                          <a:pt x="8009" y="42037"/>
                        </a:moveTo>
                        <a:lnTo>
                          <a:pt x="-46" y="37264"/>
                        </a:lnTo>
                        <a:cubicBezTo>
                          <a:pt x="1759" y="22064"/>
                          <a:pt x="10157" y="8415"/>
                          <a:pt x="22925" y="-27"/>
                        </a:cubicBezTo>
                        <a:lnTo>
                          <a:pt x="30980" y="4746"/>
                        </a:lnTo>
                        <a:cubicBezTo>
                          <a:pt x="18182" y="13159"/>
                          <a:pt x="9769" y="26822"/>
                          <a:pt x="8009" y="42037"/>
                        </a:cubicBezTo>
                        <a:close/>
                      </a:path>
                    </a:pathLst>
                  </a:custGeom>
                  <a:solidFill>
                    <a:srgbClr val="F8B926"/>
                  </a:solidFill>
                  <a:ln w="14914" cap="flat">
                    <a:noFill/>
                    <a:prstDash val="solid"/>
                    <a:miter/>
                  </a:ln>
                </p:spPr>
                <p:txBody>
                  <a:bodyPr rtlCol="1" anchor="ctr"/>
                  <a:lstStyle/>
                  <a:p>
                    <a:endParaRPr lang="fa-IR"/>
                  </a:p>
                </p:txBody>
              </p:sp>
              <p:grpSp>
                <p:nvGrpSpPr>
                  <p:cNvPr id="164" name="Graphic 70">
                    <a:extLst>
                      <a:ext uri="{FF2B5EF4-FFF2-40B4-BE49-F238E27FC236}">
                        <a16:creationId xmlns:a16="http://schemas.microsoft.com/office/drawing/2014/main" id="{0B48BB88-E5C4-08EB-8809-8DFDBB2C7243}"/>
                      </a:ext>
                    </a:extLst>
                  </p:cNvPr>
                  <p:cNvGrpSpPr/>
                  <p:nvPr/>
                </p:nvGrpSpPr>
                <p:grpSpPr>
                  <a:xfrm>
                    <a:off x="4940553" y="2784427"/>
                    <a:ext cx="31026" cy="42660"/>
                    <a:chOff x="4940553" y="2784427"/>
                    <a:chExt cx="31026" cy="42660"/>
                  </a:xfrm>
                  <a:solidFill>
                    <a:srgbClr val="F8B926"/>
                  </a:solidFill>
                </p:grpSpPr>
                <p:sp>
                  <p:nvSpPr>
                    <p:cNvPr id="165" name="Freeform: Shape 164">
                      <a:extLst>
                        <a:ext uri="{FF2B5EF4-FFF2-40B4-BE49-F238E27FC236}">
                          <a16:creationId xmlns:a16="http://schemas.microsoft.com/office/drawing/2014/main" id="{15B7F268-0AAC-05A2-0E94-6A3692C896F9}"/>
                        </a:ext>
                      </a:extLst>
                    </p:cNvPr>
                    <p:cNvSpPr/>
                    <p:nvPr/>
                  </p:nvSpPr>
                  <p:spPr>
                    <a:xfrm>
                      <a:off x="4940553" y="2807399"/>
                      <a:ext cx="12082" cy="19689"/>
                    </a:xfrm>
                    <a:custGeom>
                      <a:avLst/>
                      <a:gdLst>
                        <a:gd name="connsiteX0" fmla="*/ 8009 w 12082"/>
                        <a:gd name="connsiteY0" fmla="*/ 19662 h 19689"/>
                        <a:gd name="connsiteX1" fmla="*/ -46 w 12082"/>
                        <a:gd name="connsiteY1" fmla="*/ 14889 h 19689"/>
                        <a:gd name="connsiteX2" fmla="*/ 3981 w 12082"/>
                        <a:gd name="connsiteY2" fmla="*/ -27 h 19689"/>
                        <a:gd name="connsiteX3" fmla="*/ 12036 w 12082"/>
                        <a:gd name="connsiteY3" fmla="*/ 4597 h 19689"/>
                        <a:gd name="connsiteX4" fmla="*/ 8009 w 12082"/>
                        <a:gd name="connsiteY4" fmla="*/ 19513 h 19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2" h="19689">
                          <a:moveTo>
                            <a:pt x="8009" y="19662"/>
                          </a:moveTo>
                          <a:lnTo>
                            <a:pt x="-46" y="14889"/>
                          </a:lnTo>
                          <a:cubicBezTo>
                            <a:pt x="431" y="9728"/>
                            <a:pt x="1804" y="4686"/>
                            <a:pt x="3981" y="-27"/>
                          </a:cubicBezTo>
                          <a:lnTo>
                            <a:pt x="12036" y="4597"/>
                          </a:lnTo>
                          <a:cubicBezTo>
                            <a:pt x="9873" y="9310"/>
                            <a:pt x="8501" y="14352"/>
                            <a:pt x="8009" y="19513"/>
                          </a:cubicBezTo>
                          <a:close/>
                        </a:path>
                      </a:pathLst>
                    </a:custGeom>
                    <a:solidFill>
                      <a:srgbClr val="F8B926"/>
                    </a:solidFill>
                    <a:ln w="14914" cap="flat">
                      <a:noFill/>
                      <a:prstDash val="solid"/>
                      <a:miter/>
                    </a:ln>
                  </p:spPr>
                  <p:txBody>
                    <a:bodyPr rtlCol="1" anchor="ctr"/>
                    <a:lstStyle/>
                    <a:p>
                      <a:endParaRPr lang="fa-IR"/>
                    </a:p>
                  </p:txBody>
                </p:sp>
                <p:sp>
                  <p:nvSpPr>
                    <p:cNvPr id="166" name="Freeform: Shape 165">
                      <a:extLst>
                        <a:ext uri="{FF2B5EF4-FFF2-40B4-BE49-F238E27FC236}">
                          <a16:creationId xmlns:a16="http://schemas.microsoft.com/office/drawing/2014/main" id="{3471E896-1239-7099-9E46-93051FA8C39C}"/>
                        </a:ext>
                      </a:extLst>
                    </p:cNvPr>
                    <p:cNvSpPr/>
                    <p:nvPr/>
                  </p:nvSpPr>
                  <p:spPr>
                    <a:xfrm>
                      <a:off x="4944580" y="2794869"/>
                      <a:ext cx="15811" cy="17303"/>
                    </a:xfrm>
                    <a:custGeom>
                      <a:avLst/>
                      <a:gdLst>
                        <a:gd name="connsiteX0" fmla="*/ 8009 w 15811"/>
                        <a:gd name="connsiteY0" fmla="*/ 17276 h 17303"/>
                        <a:gd name="connsiteX1" fmla="*/ -46 w 15811"/>
                        <a:gd name="connsiteY1" fmla="*/ 12652 h 17303"/>
                        <a:gd name="connsiteX2" fmla="*/ 7710 w 15811"/>
                        <a:gd name="connsiteY2" fmla="*/ -27 h 17303"/>
                        <a:gd name="connsiteX3" fmla="*/ 15765 w 15811"/>
                        <a:gd name="connsiteY3" fmla="*/ 4597 h 17303"/>
                        <a:gd name="connsiteX4" fmla="*/ 8009 w 15811"/>
                        <a:gd name="connsiteY4" fmla="*/ 17276 h 17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1" h="17303">
                          <a:moveTo>
                            <a:pt x="8009" y="17276"/>
                          </a:moveTo>
                          <a:lnTo>
                            <a:pt x="-46" y="12652"/>
                          </a:lnTo>
                          <a:cubicBezTo>
                            <a:pt x="1893" y="8057"/>
                            <a:pt x="4503" y="3791"/>
                            <a:pt x="7710" y="-27"/>
                          </a:cubicBezTo>
                          <a:lnTo>
                            <a:pt x="15765" y="4597"/>
                          </a:lnTo>
                          <a:cubicBezTo>
                            <a:pt x="12677" y="8490"/>
                            <a:pt x="10067" y="12756"/>
                            <a:pt x="8009" y="17276"/>
                          </a:cubicBezTo>
                          <a:close/>
                        </a:path>
                      </a:pathLst>
                    </a:custGeom>
                    <a:solidFill>
                      <a:srgbClr val="F8B926"/>
                    </a:solidFill>
                    <a:ln w="14914" cap="flat">
                      <a:noFill/>
                      <a:prstDash val="solid"/>
                      <a:miter/>
                    </a:ln>
                  </p:spPr>
                  <p:txBody>
                    <a:bodyPr rtlCol="1" anchor="ctr"/>
                    <a:lstStyle/>
                    <a:p>
                      <a:endParaRPr lang="fa-IR"/>
                    </a:p>
                  </p:txBody>
                </p:sp>
                <p:sp>
                  <p:nvSpPr>
                    <p:cNvPr id="167" name="Freeform: Shape 166">
                      <a:extLst>
                        <a:ext uri="{FF2B5EF4-FFF2-40B4-BE49-F238E27FC236}">
                          <a16:creationId xmlns:a16="http://schemas.microsoft.com/office/drawing/2014/main" id="{2498A0A7-B7AD-8774-6A16-BD44D6C86238}"/>
                        </a:ext>
                      </a:extLst>
                    </p:cNvPr>
                    <p:cNvSpPr/>
                    <p:nvPr/>
                  </p:nvSpPr>
                  <p:spPr>
                    <a:xfrm>
                      <a:off x="4952337" y="2784427"/>
                      <a:ext cx="19242" cy="14468"/>
                    </a:xfrm>
                    <a:custGeom>
                      <a:avLst/>
                      <a:gdLst>
                        <a:gd name="connsiteX0" fmla="*/ 8009 w 19242"/>
                        <a:gd name="connsiteY0" fmla="*/ 14442 h 14468"/>
                        <a:gd name="connsiteX1" fmla="*/ -46 w 19242"/>
                        <a:gd name="connsiteY1" fmla="*/ 9818 h 14468"/>
                        <a:gd name="connsiteX2" fmla="*/ 11141 w 19242"/>
                        <a:gd name="connsiteY2" fmla="*/ -27 h 14468"/>
                        <a:gd name="connsiteX3" fmla="*/ 19196 w 19242"/>
                        <a:gd name="connsiteY3" fmla="*/ 4746 h 14468"/>
                        <a:gd name="connsiteX4" fmla="*/ 8009 w 19242"/>
                        <a:gd name="connsiteY4" fmla="*/ 14442 h 14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2" h="14468">
                          <a:moveTo>
                            <a:pt x="8009" y="14442"/>
                          </a:moveTo>
                          <a:lnTo>
                            <a:pt x="-46" y="9818"/>
                          </a:lnTo>
                          <a:cubicBezTo>
                            <a:pt x="3086" y="5909"/>
                            <a:pt x="6875" y="2583"/>
                            <a:pt x="11141" y="-27"/>
                          </a:cubicBezTo>
                          <a:lnTo>
                            <a:pt x="19196" y="4746"/>
                          </a:lnTo>
                          <a:cubicBezTo>
                            <a:pt x="14900" y="7252"/>
                            <a:pt x="11096" y="10548"/>
                            <a:pt x="8009" y="14442"/>
                          </a:cubicBezTo>
                          <a:close/>
                        </a:path>
                      </a:pathLst>
                    </a:custGeom>
                    <a:solidFill>
                      <a:srgbClr val="F8B926"/>
                    </a:solidFill>
                    <a:ln w="14914" cap="flat">
                      <a:noFill/>
                      <a:prstDash val="solid"/>
                      <a:miter/>
                    </a:ln>
                  </p:spPr>
                  <p:txBody>
                    <a:bodyPr rtlCol="1" anchor="ctr"/>
                    <a:lstStyle/>
                    <a:p>
                      <a:endParaRPr lang="fa-IR"/>
                    </a:p>
                  </p:txBody>
                </p:sp>
              </p:grpSp>
            </p:grpSp>
            <p:sp>
              <p:nvSpPr>
                <p:cNvPr id="168" name="Freeform: Shape 167">
                  <a:extLst>
                    <a:ext uri="{FF2B5EF4-FFF2-40B4-BE49-F238E27FC236}">
                      <a16:creationId xmlns:a16="http://schemas.microsoft.com/office/drawing/2014/main" id="{24ED6E97-1F58-57DC-5079-9A18E0ED0CE2}"/>
                    </a:ext>
                  </a:extLst>
                </p:cNvPr>
                <p:cNvSpPr/>
                <p:nvPr/>
              </p:nvSpPr>
              <p:spPr>
                <a:xfrm>
                  <a:off x="4948608" y="2786593"/>
                  <a:ext cx="46091" cy="40495"/>
                </a:xfrm>
                <a:custGeom>
                  <a:avLst/>
                  <a:gdLst>
                    <a:gd name="connsiteX0" fmla="*/ 22925 w 46091"/>
                    <a:gd name="connsiteY0" fmla="*/ 3177 h 40495"/>
                    <a:gd name="connsiteX1" fmla="*/ 46045 w 46091"/>
                    <a:gd name="connsiteY1" fmla="*/ 13767 h 40495"/>
                    <a:gd name="connsiteX2" fmla="*/ -46 w 46091"/>
                    <a:gd name="connsiteY2" fmla="*/ 40468 h 40495"/>
                    <a:gd name="connsiteX3" fmla="*/ 22925 w 46091"/>
                    <a:gd name="connsiteY3" fmla="*/ 3177 h 40495"/>
                  </a:gdLst>
                  <a:ahLst/>
                  <a:cxnLst>
                    <a:cxn ang="0">
                      <a:pos x="connsiteX0" y="connsiteY0"/>
                    </a:cxn>
                    <a:cxn ang="0">
                      <a:pos x="connsiteX1" y="connsiteY1"/>
                    </a:cxn>
                    <a:cxn ang="0">
                      <a:pos x="connsiteX2" y="connsiteY2"/>
                    </a:cxn>
                    <a:cxn ang="0">
                      <a:pos x="connsiteX3" y="connsiteY3"/>
                    </a:cxn>
                  </a:cxnLst>
                  <a:rect l="l" t="t" r="r" b="b"/>
                  <a:pathLst>
                    <a:path w="46091" h="40495">
                      <a:moveTo>
                        <a:pt x="22925" y="3177"/>
                      </a:moveTo>
                      <a:cubicBezTo>
                        <a:pt x="35007" y="-3834"/>
                        <a:pt x="44852" y="1088"/>
                        <a:pt x="46045" y="13767"/>
                      </a:cubicBezTo>
                      <a:lnTo>
                        <a:pt x="-46" y="40468"/>
                      </a:lnTo>
                      <a:cubicBezTo>
                        <a:pt x="1714" y="25253"/>
                        <a:pt x="10127" y="11590"/>
                        <a:pt x="22925" y="3177"/>
                      </a:cubicBezTo>
                      <a:close/>
                    </a:path>
                  </a:pathLst>
                </a:custGeom>
                <a:solidFill>
                  <a:srgbClr val="F4A717"/>
                </a:solidFill>
                <a:ln w="14914" cap="flat">
                  <a:noFill/>
                  <a:prstDash val="solid"/>
                  <a:miter/>
                </a:ln>
              </p:spPr>
              <p:txBody>
                <a:bodyPr rtlCol="1" anchor="ctr"/>
                <a:lstStyle/>
                <a:p>
                  <a:endParaRPr lang="fa-IR"/>
                </a:p>
              </p:txBody>
            </p:sp>
          </p:grpSp>
          <p:grpSp>
            <p:nvGrpSpPr>
              <p:cNvPr id="169" name="Graphic 70">
                <a:extLst>
                  <a:ext uri="{FF2B5EF4-FFF2-40B4-BE49-F238E27FC236}">
                    <a16:creationId xmlns:a16="http://schemas.microsoft.com/office/drawing/2014/main" id="{49554862-AD72-BB1A-B780-E672ED53159E}"/>
                  </a:ext>
                </a:extLst>
              </p:cNvPr>
              <p:cNvGrpSpPr/>
              <p:nvPr/>
            </p:nvGrpSpPr>
            <p:grpSpPr>
              <a:xfrm>
                <a:off x="4940553" y="3055132"/>
                <a:ext cx="54146" cy="45224"/>
                <a:chOff x="4940553" y="3055132"/>
                <a:chExt cx="54146" cy="45224"/>
              </a:xfrm>
            </p:grpSpPr>
            <p:grpSp>
              <p:nvGrpSpPr>
                <p:cNvPr id="170" name="Graphic 70">
                  <a:extLst>
                    <a:ext uri="{FF2B5EF4-FFF2-40B4-BE49-F238E27FC236}">
                      <a16:creationId xmlns:a16="http://schemas.microsoft.com/office/drawing/2014/main" id="{9F6EC4AB-7DB4-769D-5D9E-492F431E2089}"/>
                    </a:ext>
                  </a:extLst>
                </p:cNvPr>
                <p:cNvGrpSpPr/>
                <p:nvPr/>
              </p:nvGrpSpPr>
              <p:grpSpPr>
                <a:xfrm>
                  <a:off x="4947265" y="3055132"/>
                  <a:ext cx="24463" cy="7933"/>
                  <a:chOff x="4947265" y="3055132"/>
                  <a:chExt cx="24463" cy="7933"/>
                </a:xfrm>
                <a:solidFill>
                  <a:srgbClr val="F8B926"/>
                </a:solidFill>
              </p:grpSpPr>
              <p:sp>
                <p:nvSpPr>
                  <p:cNvPr id="171" name="Freeform: Shape 170">
                    <a:extLst>
                      <a:ext uri="{FF2B5EF4-FFF2-40B4-BE49-F238E27FC236}">
                        <a16:creationId xmlns:a16="http://schemas.microsoft.com/office/drawing/2014/main" id="{4B9117A0-0944-6429-0315-679E1926C2AF}"/>
                      </a:ext>
                    </a:extLst>
                  </p:cNvPr>
                  <p:cNvSpPr/>
                  <p:nvPr/>
                </p:nvSpPr>
                <p:spPr>
                  <a:xfrm>
                    <a:off x="4947265" y="3055176"/>
                    <a:ext cx="24463" cy="7890"/>
                  </a:xfrm>
                  <a:custGeom>
                    <a:avLst/>
                    <a:gdLst>
                      <a:gd name="connsiteX0" fmla="*/ 8009 w 24463"/>
                      <a:gd name="connsiteY0" fmla="*/ 1449 h 7890"/>
                      <a:gd name="connsiteX1" fmla="*/ -46 w 24463"/>
                      <a:gd name="connsiteY1" fmla="*/ 6222 h 7890"/>
                      <a:gd name="connsiteX2" fmla="*/ 16362 w 24463"/>
                      <a:gd name="connsiteY2" fmla="*/ 7863 h 7890"/>
                      <a:gd name="connsiteX3" fmla="*/ 24417 w 24463"/>
                      <a:gd name="connsiteY3" fmla="*/ 3090 h 7890"/>
                      <a:gd name="connsiteX4" fmla="*/ 8009 w 24463"/>
                      <a:gd name="connsiteY4" fmla="*/ 1449 h 7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63" h="7890">
                        <a:moveTo>
                          <a:pt x="8009" y="1449"/>
                        </a:moveTo>
                        <a:lnTo>
                          <a:pt x="-46" y="6222"/>
                        </a:lnTo>
                        <a:cubicBezTo>
                          <a:pt x="5324" y="3776"/>
                          <a:pt x="11588" y="4402"/>
                          <a:pt x="16362" y="7863"/>
                        </a:cubicBezTo>
                        <a:lnTo>
                          <a:pt x="24417" y="3090"/>
                        </a:lnTo>
                        <a:cubicBezTo>
                          <a:pt x="19643" y="-371"/>
                          <a:pt x="13378" y="-998"/>
                          <a:pt x="8009" y="1449"/>
                        </a:cubicBezTo>
                        <a:close/>
                      </a:path>
                    </a:pathLst>
                  </a:custGeom>
                  <a:solidFill>
                    <a:srgbClr val="F8B926"/>
                  </a:solidFill>
                  <a:ln w="14914" cap="flat">
                    <a:noFill/>
                    <a:prstDash val="solid"/>
                    <a:miter/>
                  </a:ln>
                </p:spPr>
                <p:txBody>
                  <a:bodyPr rtlCol="1" anchor="ctr"/>
                  <a:lstStyle/>
                  <a:p>
                    <a:endParaRPr lang="fa-IR"/>
                  </a:p>
                </p:txBody>
              </p:sp>
              <p:grpSp>
                <p:nvGrpSpPr>
                  <p:cNvPr id="172" name="Graphic 70">
                    <a:extLst>
                      <a:ext uri="{FF2B5EF4-FFF2-40B4-BE49-F238E27FC236}">
                        <a16:creationId xmlns:a16="http://schemas.microsoft.com/office/drawing/2014/main" id="{0BFCB7D4-4C17-40CA-501E-501AE5403CB5}"/>
                      </a:ext>
                    </a:extLst>
                  </p:cNvPr>
                  <p:cNvGrpSpPr/>
                  <p:nvPr/>
                </p:nvGrpSpPr>
                <p:grpSpPr>
                  <a:xfrm>
                    <a:off x="4947563" y="3055132"/>
                    <a:ext cx="24164" cy="7933"/>
                    <a:chOff x="4947563" y="3055132"/>
                    <a:chExt cx="24164" cy="7933"/>
                  </a:xfrm>
                  <a:solidFill>
                    <a:srgbClr val="F8B926"/>
                  </a:solidFill>
                </p:grpSpPr>
                <p:sp>
                  <p:nvSpPr>
                    <p:cNvPr id="173" name="Freeform: Shape 172">
                      <a:extLst>
                        <a:ext uri="{FF2B5EF4-FFF2-40B4-BE49-F238E27FC236}">
                          <a16:creationId xmlns:a16="http://schemas.microsoft.com/office/drawing/2014/main" id="{05D03B03-BCEA-0FD1-ED1A-BAE6CD6DA4FE}"/>
                        </a:ext>
                      </a:extLst>
                    </p:cNvPr>
                    <p:cNvSpPr/>
                    <p:nvPr/>
                  </p:nvSpPr>
                  <p:spPr>
                    <a:xfrm>
                      <a:off x="4956663" y="3055458"/>
                      <a:ext cx="15065" cy="7607"/>
                    </a:xfrm>
                    <a:custGeom>
                      <a:avLst/>
                      <a:gdLst>
                        <a:gd name="connsiteX0" fmla="*/ 6964 w 15065"/>
                        <a:gd name="connsiteY0" fmla="*/ 7580 h 7607"/>
                        <a:gd name="connsiteX1" fmla="*/ 15019 w 15065"/>
                        <a:gd name="connsiteY1" fmla="*/ 2807 h 7607"/>
                        <a:gd name="connsiteX2" fmla="*/ 8009 w 15065"/>
                        <a:gd name="connsiteY2" fmla="*/ -27 h 7607"/>
                        <a:gd name="connsiteX3" fmla="*/ -46 w 15065"/>
                        <a:gd name="connsiteY3" fmla="*/ 4746 h 7607"/>
                        <a:gd name="connsiteX4" fmla="*/ 6964 w 15065"/>
                        <a:gd name="connsiteY4" fmla="*/ 7580 h 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65" h="7607">
                          <a:moveTo>
                            <a:pt x="6964" y="7580"/>
                          </a:moveTo>
                          <a:lnTo>
                            <a:pt x="15019" y="2807"/>
                          </a:lnTo>
                          <a:cubicBezTo>
                            <a:pt x="12812" y="1569"/>
                            <a:pt x="10455" y="614"/>
                            <a:pt x="8009" y="-27"/>
                          </a:cubicBezTo>
                          <a:lnTo>
                            <a:pt x="-46" y="4746"/>
                          </a:lnTo>
                          <a:cubicBezTo>
                            <a:pt x="2430" y="5283"/>
                            <a:pt x="4801" y="6238"/>
                            <a:pt x="6964" y="7580"/>
                          </a:cubicBezTo>
                          <a:close/>
                        </a:path>
                      </a:pathLst>
                    </a:custGeom>
                    <a:solidFill>
                      <a:srgbClr val="F8B926"/>
                    </a:solidFill>
                    <a:ln w="14914" cap="flat">
                      <a:noFill/>
                      <a:prstDash val="solid"/>
                      <a:miter/>
                    </a:ln>
                  </p:spPr>
                  <p:txBody>
                    <a:bodyPr rtlCol="1" anchor="ctr"/>
                    <a:lstStyle/>
                    <a:p>
                      <a:endParaRPr lang="fa-IR"/>
                    </a:p>
                  </p:txBody>
                </p:sp>
                <p:sp>
                  <p:nvSpPr>
                    <p:cNvPr id="174" name="Freeform: Shape 173">
                      <a:extLst>
                        <a:ext uri="{FF2B5EF4-FFF2-40B4-BE49-F238E27FC236}">
                          <a16:creationId xmlns:a16="http://schemas.microsoft.com/office/drawing/2014/main" id="{3F34711D-7DE5-9B60-74A6-64C2C05873DB}"/>
                        </a:ext>
                      </a:extLst>
                    </p:cNvPr>
                    <p:cNvSpPr/>
                    <p:nvPr/>
                  </p:nvSpPr>
                  <p:spPr>
                    <a:xfrm>
                      <a:off x="4947563" y="3055132"/>
                      <a:ext cx="17154" cy="5994"/>
                    </a:xfrm>
                    <a:custGeom>
                      <a:avLst/>
                      <a:gdLst>
                        <a:gd name="connsiteX0" fmla="*/ 9053 w 17154"/>
                        <a:gd name="connsiteY0" fmla="*/ 5072 h 5994"/>
                        <a:gd name="connsiteX1" fmla="*/ 17108 w 17154"/>
                        <a:gd name="connsiteY1" fmla="*/ 299 h 5994"/>
                        <a:gd name="connsiteX2" fmla="*/ 8158 w 17154"/>
                        <a:gd name="connsiteY2" fmla="*/ 1343 h 5994"/>
                        <a:gd name="connsiteX3" fmla="*/ -46 w 17154"/>
                        <a:gd name="connsiteY3" fmla="*/ 5967 h 5994"/>
                        <a:gd name="connsiteX4" fmla="*/ 9053 w 17154"/>
                        <a:gd name="connsiteY4" fmla="*/ 5072 h 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4" h="5994">
                          <a:moveTo>
                            <a:pt x="9053" y="5072"/>
                          </a:moveTo>
                          <a:lnTo>
                            <a:pt x="17108" y="299"/>
                          </a:lnTo>
                          <a:cubicBezTo>
                            <a:pt x="14094" y="-372"/>
                            <a:pt x="10932" y="0"/>
                            <a:pt x="8158" y="1343"/>
                          </a:cubicBezTo>
                          <a:lnTo>
                            <a:pt x="-46" y="5967"/>
                          </a:lnTo>
                          <a:cubicBezTo>
                            <a:pt x="2818" y="4729"/>
                            <a:pt x="5995" y="4416"/>
                            <a:pt x="9053" y="5072"/>
                          </a:cubicBezTo>
                          <a:close/>
                        </a:path>
                      </a:pathLst>
                    </a:custGeom>
                    <a:solidFill>
                      <a:srgbClr val="F8B926"/>
                    </a:solidFill>
                    <a:ln w="14914" cap="flat">
                      <a:noFill/>
                      <a:prstDash val="solid"/>
                      <a:miter/>
                    </a:ln>
                  </p:spPr>
                  <p:txBody>
                    <a:bodyPr rtlCol="1" anchor="ctr"/>
                    <a:lstStyle/>
                    <a:p>
                      <a:endParaRPr lang="fa-IR"/>
                    </a:p>
                  </p:txBody>
                </p:sp>
                <p:sp>
                  <p:nvSpPr>
                    <p:cNvPr id="175" name="Freeform: Shape 174">
                      <a:extLst>
                        <a:ext uri="{FF2B5EF4-FFF2-40B4-BE49-F238E27FC236}">
                          <a16:creationId xmlns:a16="http://schemas.microsoft.com/office/drawing/2014/main" id="{9C7D89E5-54C9-F8CE-3B4D-058663E4081F}"/>
                        </a:ext>
                      </a:extLst>
                    </p:cNvPr>
                    <p:cNvSpPr/>
                    <p:nvPr/>
                  </p:nvSpPr>
                  <p:spPr>
                    <a:xfrm>
                      <a:off x="4947563" y="3056503"/>
                      <a:ext cx="8204" cy="4773"/>
                    </a:xfrm>
                    <a:custGeom>
                      <a:avLst/>
                      <a:gdLst>
                        <a:gd name="connsiteX0" fmla="*/ -46 w 8204"/>
                        <a:gd name="connsiteY0" fmla="*/ 4597 h 4773"/>
                        <a:gd name="connsiteX1" fmla="*/ 8158 w 8204"/>
                        <a:gd name="connsiteY1" fmla="*/ -27 h 4773"/>
                        <a:gd name="connsiteX2" fmla="*/ 8158 w 8204"/>
                        <a:gd name="connsiteY2" fmla="*/ -27 h 4773"/>
                        <a:gd name="connsiteX3" fmla="*/ 103 w 8204"/>
                        <a:gd name="connsiteY3" fmla="*/ 4746 h 4773"/>
                        <a:gd name="connsiteX4" fmla="*/ 103 w 8204"/>
                        <a:gd name="connsiteY4" fmla="*/ 4746 h 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4" h="4773">
                          <a:moveTo>
                            <a:pt x="-46" y="4597"/>
                          </a:moveTo>
                          <a:lnTo>
                            <a:pt x="8158" y="-27"/>
                          </a:lnTo>
                          <a:lnTo>
                            <a:pt x="8158" y="-27"/>
                          </a:lnTo>
                          <a:lnTo>
                            <a:pt x="103" y="4746"/>
                          </a:lnTo>
                          <a:lnTo>
                            <a:pt x="103" y="4746"/>
                          </a:lnTo>
                          <a:close/>
                        </a:path>
                      </a:pathLst>
                    </a:custGeom>
                    <a:solidFill>
                      <a:srgbClr val="F8B926"/>
                    </a:solidFill>
                    <a:ln w="14914" cap="flat">
                      <a:noFill/>
                      <a:prstDash val="solid"/>
                      <a:miter/>
                    </a:ln>
                  </p:spPr>
                  <p:txBody>
                    <a:bodyPr rtlCol="1" anchor="ctr"/>
                    <a:lstStyle/>
                    <a:p>
                      <a:endParaRPr lang="fa-IR"/>
                    </a:p>
                  </p:txBody>
                </p:sp>
              </p:grpSp>
            </p:grpSp>
            <p:grpSp>
              <p:nvGrpSpPr>
                <p:cNvPr id="176" name="Graphic 70">
                  <a:extLst>
                    <a:ext uri="{FF2B5EF4-FFF2-40B4-BE49-F238E27FC236}">
                      <a16:creationId xmlns:a16="http://schemas.microsoft.com/office/drawing/2014/main" id="{63F5465F-6F4F-CA34-BE61-A9FDEE50E2B4}"/>
                    </a:ext>
                  </a:extLst>
                </p:cNvPr>
                <p:cNvGrpSpPr/>
                <p:nvPr/>
              </p:nvGrpSpPr>
              <p:grpSpPr>
                <a:xfrm>
                  <a:off x="4963673" y="3058293"/>
                  <a:ext cx="31025" cy="42064"/>
                  <a:chOff x="4963673" y="3058293"/>
                  <a:chExt cx="31025" cy="42064"/>
                </a:xfrm>
                <a:solidFill>
                  <a:srgbClr val="F8B926"/>
                </a:solidFill>
              </p:grpSpPr>
              <p:sp>
                <p:nvSpPr>
                  <p:cNvPr id="177" name="Freeform: Shape 176">
                    <a:extLst>
                      <a:ext uri="{FF2B5EF4-FFF2-40B4-BE49-F238E27FC236}">
                        <a16:creationId xmlns:a16="http://schemas.microsoft.com/office/drawing/2014/main" id="{DF9D5F2E-BF9F-AAB7-4E7F-BBB5551B4AF5}"/>
                      </a:ext>
                    </a:extLst>
                  </p:cNvPr>
                  <p:cNvSpPr/>
                  <p:nvPr/>
                </p:nvSpPr>
                <p:spPr>
                  <a:xfrm>
                    <a:off x="4963673" y="3058293"/>
                    <a:ext cx="31025" cy="42064"/>
                  </a:xfrm>
                  <a:custGeom>
                    <a:avLst/>
                    <a:gdLst>
                      <a:gd name="connsiteX0" fmla="*/ 22925 w 31025"/>
                      <a:gd name="connsiteY0" fmla="*/ 42037 h 42064"/>
                      <a:gd name="connsiteX1" fmla="*/ 30980 w 31025"/>
                      <a:gd name="connsiteY1" fmla="*/ 37264 h 42064"/>
                      <a:gd name="connsiteX2" fmla="*/ 8009 w 31025"/>
                      <a:gd name="connsiteY2" fmla="*/ -27 h 42064"/>
                      <a:gd name="connsiteX3" fmla="*/ -46 w 31025"/>
                      <a:gd name="connsiteY3" fmla="*/ 4746 h 42064"/>
                      <a:gd name="connsiteX4" fmla="*/ 22925 w 31025"/>
                      <a:gd name="connsiteY4" fmla="*/ 42037 h 42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25" h="42064">
                        <a:moveTo>
                          <a:pt x="22925" y="42037"/>
                        </a:moveTo>
                        <a:lnTo>
                          <a:pt x="30980" y="37264"/>
                        </a:lnTo>
                        <a:cubicBezTo>
                          <a:pt x="29264" y="22034"/>
                          <a:pt x="20837" y="8356"/>
                          <a:pt x="8009" y="-27"/>
                        </a:cubicBezTo>
                        <a:lnTo>
                          <a:pt x="-46" y="4746"/>
                        </a:lnTo>
                        <a:cubicBezTo>
                          <a:pt x="12797" y="13114"/>
                          <a:pt x="21224" y="26792"/>
                          <a:pt x="22925" y="42037"/>
                        </a:cubicBezTo>
                        <a:close/>
                      </a:path>
                    </a:pathLst>
                  </a:custGeom>
                  <a:solidFill>
                    <a:srgbClr val="F8B926"/>
                  </a:solidFill>
                  <a:ln w="14914" cap="flat">
                    <a:noFill/>
                    <a:prstDash val="solid"/>
                    <a:miter/>
                  </a:ln>
                </p:spPr>
                <p:txBody>
                  <a:bodyPr rtlCol="1" anchor="ctr"/>
                  <a:lstStyle/>
                  <a:p>
                    <a:endParaRPr lang="fa-IR"/>
                  </a:p>
                </p:txBody>
              </p:sp>
              <p:grpSp>
                <p:nvGrpSpPr>
                  <p:cNvPr id="178" name="Graphic 70">
                    <a:extLst>
                      <a:ext uri="{FF2B5EF4-FFF2-40B4-BE49-F238E27FC236}">
                        <a16:creationId xmlns:a16="http://schemas.microsoft.com/office/drawing/2014/main" id="{803AC38F-9B1F-992D-3B39-1D9B189F0C2C}"/>
                      </a:ext>
                    </a:extLst>
                  </p:cNvPr>
                  <p:cNvGrpSpPr/>
                  <p:nvPr/>
                </p:nvGrpSpPr>
                <p:grpSpPr>
                  <a:xfrm>
                    <a:off x="4963673" y="3058293"/>
                    <a:ext cx="31025" cy="42064"/>
                    <a:chOff x="4963673" y="3058293"/>
                    <a:chExt cx="31025" cy="42064"/>
                  </a:xfrm>
                  <a:solidFill>
                    <a:srgbClr val="F8B926"/>
                  </a:solidFill>
                </p:grpSpPr>
                <p:sp>
                  <p:nvSpPr>
                    <p:cNvPr id="179" name="Freeform: Shape 178">
                      <a:extLst>
                        <a:ext uri="{FF2B5EF4-FFF2-40B4-BE49-F238E27FC236}">
                          <a16:creationId xmlns:a16="http://schemas.microsoft.com/office/drawing/2014/main" id="{57E98B75-9D82-E7BE-2E0B-F6118887FAAA}"/>
                        </a:ext>
                      </a:extLst>
                    </p:cNvPr>
                    <p:cNvSpPr/>
                    <p:nvPr/>
                  </p:nvSpPr>
                  <p:spPr>
                    <a:xfrm>
                      <a:off x="4982617" y="3080667"/>
                      <a:ext cx="12082" cy="19689"/>
                    </a:xfrm>
                    <a:custGeom>
                      <a:avLst/>
                      <a:gdLst>
                        <a:gd name="connsiteX0" fmla="*/ 3981 w 12082"/>
                        <a:gd name="connsiteY0" fmla="*/ 19662 h 19689"/>
                        <a:gd name="connsiteX1" fmla="*/ 12036 w 12082"/>
                        <a:gd name="connsiteY1" fmla="*/ 14889 h 19689"/>
                        <a:gd name="connsiteX2" fmla="*/ 8009 w 12082"/>
                        <a:gd name="connsiteY2" fmla="*/ -27 h 19689"/>
                        <a:gd name="connsiteX3" fmla="*/ -46 w 12082"/>
                        <a:gd name="connsiteY3" fmla="*/ 4597 h 19689"/>
                        <a:gd name="connsiteX4" fmla="*/ 3981 w 12082"/>
                        <a:gd name="connsiteY4" fmla="*/ 19513 h 19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2" h="19689">
                          <a:moveTo>
                            <a:pt x="3981" y="19662"/>
                          </a:moveTo>
                          <a:lnTo>
                            <a:pt x="12036" y="14889"/>
                          </a:lnTo>
                          <a:cubicBezTo>
                            <a:pt x="11603" y="9713"/>
                            <a:pt x="10246" y="4656"/>
                            <a:pt x="8009" y="-27"/>
                          </a:cubicBezTo>
                          <a:lnTo>
                            <a:pt x="-46" y="4597"/>
                          </a:lnTo>
                          <a:cubicBezTo>
                            <a:pt x="2117" y="9310"/>
                            <a:pt x="3489" y="14352"/>
                            <a:pt x="3981" y="19513"/>
                          </a:cubicBezTo>
                          <a:close/>
                        </a:path>
                      </a:pathLst>
                    </a:custGeom>
                    <a:solidFill>
                      <a:srgbClr val="F8B926"/>
                    </a:solidFill>
                    <a:ln w="14914" cap="flat">
                      <a:noFill/>
                      <a:prstDash val="solid"/>
                      <a:miter/>
                    </a:ln>
                  </p:spPr>
                  <p:txBody>
                    <a:bodyPr rtlCol="1" anchor="ctr"/>
                    <a:lstStyle/>
                    <a:p>
                      <a:endParaRPr lang="fa-IR"/>
                    </a:p>
                  </p:txBody>
                </p:sp>
                <p:sp>
                  <p:nvSpPr>
                    <p:cNvPr id="180" name="Freeform: Shape 179">
                      <a:extLst>
                        <a:ext uri="{FF2B5EF4-FFF2-40B4-BE49-F238E27FC236}">
                          <a16:creationId xmlns:a16="http://schemas.microsoft.com/office/drawing/2014/main" id="{98AE42B4-0CE2-858E-8E6C-FF0171BE1ADA}"/>
                        </a:ext>
                      </a:extLst>
                    </p:cNvPr>
                    <p:cNvSpPr/>
                    <p:nvPr/>
                  </p:nvSpPr>
                  <p:spPr>
                    <a:xfrm>
                      <a:off x="4974861" y="3068137"/>
                      <a:ext cx="15811" cy="17303"/>
                    </a:xfrm>
                    <a:custGeom>
                      <a:avLst/>
                      <a:gdLst>
                        <a:gd name="connsiteX0" fmla="*/ 7710 w 15811"/>
                        <a:gd name="connsiteY0" fmla="*/ 17276 h 17303"/>
                        <a:gd name="connsiteX1" fmla="*/ 15765 w 15811"/>
                        <a:gd name="connsiteY1" fmla="*/ 12651 h 17303"/>
                        <a:gd name="connsiteX2" fmla="*/ 8009 w 15811"/>
                        <a:gd name="connsiteY2" fmla="*/ -27 h 17303"/>
                        <a:gd name="connsiteX3" fmla="*/ -46 w 15811"/>
                        <a:gd name="connsiteY3" fmla="*/ 4746 h 17303"/>
                        <a:gd name="connsiteX4" fmla="*/ 7710 w 15811"/>
                        <a:gd name="connsiteY4" fmla="*/ 17276 h 17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1" h="17303">
                          <a:moveTo>
                            <a:pt x="7710" y="17276"/>
                          </a:moveTo>
                          <a:lnTo>
                            <a:pt x="15765" y="12651"/>
                          </a:lnTo>
                          <a:cubicBezTo>
                            <a:pt x="13796" y="8087"/>
                            <a:pt x="11186" y="3806"/>
                            <a:pt x="8009" y="-27"/>
                          </a:cubicBezTo>
                          <a:lnTo>
                            <a:pt x="-46" y="4746"/>
                          </a:lnTo>
                          <a:cubicBezTo>
                            <a:pt x="3116" y="8535"/>
                            <a:pt x="5741" y="12756"/>
                            <a:pt x="7710" y="17276"/>
                          </a:cubicBezTo>
                          <a:close/>
                        </a:path>
                      </a:pathLst>
                    </a:custGeom>
                    <a:solidFill>
                      <a:srgbClr val="F8B926"/>
                    </a:solidFill>
                    <a:ln w="14914" cap="flat">
                      <a:noFill/>
                      <a:prstDash val="solid"/>
                      <a:miter/>
                    </a:ln>
                  </p:spPr>
                  <p:txBody>
                    <a:bodyPr rtlCol="1" anchor="ctr"/>
                    <a:lstStyle/>
                    <a:p>
                      <a:endParaRPr lang="fa-IR"/>
                    </a:p>
                  </p:txBody>
                </p:sp>
                <p:sp>
                  <p:nvSpPr>
                    <p:cNvPr id="181" name="Freeform: Shape 180">
                      <a:extLst>
                        <a:ext uri="{FF2B5EF4-FFF2-40B4-BE49-F238E27FC236}">
                          <a16:creationId xmlns:a16="http://schemas.microsoft.com/office/drawing/2014/main" id="{9D4BCC12-46D3-D4FE-5C7C-C81ECEF67098}"/>
                        </a:ext>
                      </a:extLst>
                    </p:cNvPr>
                    <p:cNvSpPr/>
                    <p:nvPr/>
                  </p:nvSpPr>
                  <p:spPr>
                    <a:xfrm>
                      <a:off x="4963673" y="3058293"/>
                      <a:ext cx="19242" cy="14618"/>
                    </a:xfrm>
                    <a:custGeom>
                      <a:avLst/>
                      <a:gdLst>
                        <a:gd name="connsiteX0" fmla="*/ 11141 w 19242"/>
                        <a:gd name="connsiteY0" fmla="*/ 14591 h 14618"/>
                        <a:gd name="connsiteX1" fmla="*/ 19196 w 19242"/>
                        <a:gd name="connsiteY1" fmla="*/ 9818 h 14618"/>
                        <a:gd name="connsiteX2" fmla="*/ 8009 w 19242"/>
                        <a:gd name="connsiteY2" fmla="*/ -27 h 14618"/>
                        <a:gd name="connsiteX3" fmla="*/ -46 w 19242"/>
                        <a:gd name="connsiteY3" fmla="*/ 4746 h 14618"/>
                        <a:gd name="connsiteX4" fmla="*/ 11141 w 19242"/>
                        <a:gd name="connsiteY4" fmla="*/ 14591 h 14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2" h="14618">
                          <a:moveTo>
                            <a:pt x="11141" y="14591"/>
                          </a:moveTo>
                          <a:lnTo>
                            <a:pt x="19196" y="9818"/>
                          </a:lnTo>
                          <a:cubicBezTo>
                            <a:pt x="16108" y="5880"/>
                            <a:pt x="12304" y="2538"/>
                            <a:pt x="8009" y="-27"/>
                          </a:cubicBezTo>
                          <a:lnTo>
                            <a:pt x="-46" y="4746"/>
                          </a:lnTo>
                          <a:cubicBezTo>
                            <a:pt x="4265" y="7312"/>
                            <a:pt x="8053" y="10653"/>
                            <a:pt x="11141" y="14591"/>
                          </a:cubicBezTo>
                          <a:close/>
                        </a:path>
                      </a:pathLst>
                    </a:custGeom>
                    <a:solidFill>
                      <a:srgbClr val="F8B926"/>
                    </a:solidFill>
                    <a:ln w="14914" cap="flat">
                      <a:noFill/>
                      <a:prstDash val="solid"/>
                      <a:miter/>
                    </a:ln>
                  </p:spPr>
                  <p:txBody>
                    <a:bodyPr rtlCol="1" anchor="ctr"/>
                    <a:lstStyle/>
                    <a:p>
                      <a:endParaRPr lang="fa-IR"/>
                    </a:p>
                  </p:txBody>
                </p:sp>
              </p:grpSp>
            </p:grpSp>
            <p:sp>
              <p:nvSpPr>
                <p:cNvPr id="182" name="Freeform: Shape 181">
                  <a:extLst>
                    <a:ext uri="{FF2B5EF4-FFF2-40B4-BE49-F238E27FC236}">
                      <a16:creationId xmlns:a16="http://schemas.microsoft.com/office/drawing/2014/main" id="{98789262-ED0F-8FA6-2F12-613D4F502A79}"/>
                    </a:ext>
                  </a:extLst>
                </p:cNvPr>
                <p:cNvSpPr/>
                <p:nvPr/>
              </p:nvSpPr>
              <p:spPr>
                <a:xfrm>
                  <a:off x="4940553" y="3059862"/>
                  <a:ext cx="46092" cy="40495"/>
                </a:xfrm>
                <a:custGeom>
                  <a:avLst/>
                  <a:gdLst>
                    <a:gd name="connsiteX0" fmla="*/ 23074 w 46092"/>
                    <a:gd name="connsiteY0" fmla="*/ 3177 h 40495"/>
                    <a:gd name="connsiteX1" fmla="*/ -46 w 46092"/>
                    <a:gd name="connsiteY1" fmla="*/ 13767 h 40495"/>
                    <a:gd name="connsiteX2" fmla="*/ 46046 w 46092"/>
                    <a:gd name="connsiteY2" fmla="*/ 40468 h 40495"/>
                    <a:gd name="connsiteX3" fmla="*/ 23074 w 46092"/>
                    <a:gd name="connsiteY3" fmla="*/ 3177 h 40495"/>
                  </a:gdLst>
                  <a:ahLst/>
                  <a:cxnLst>
                    <a:cxn ang="0">
                      <a:pos x="connsiteX0" y="connsiteY0"/>
                    </a:cxn>
                    <a:cxn ang="0">
                      <a:pos x="connsiteX1" y="connsiteY1"/>
                    </a:cxn>
                    <a:cxn ang="0">
                      <a:pos x="connsiteX2" y="connsiteY2"/>
                    </a:cxn>
                    <a:cxn ang="0">
                      <a:pos x="connsiteX3" y="connsiteY3"/>
                    </a:cxn>
                  </a:cxnLst>
                  <a:rect l="l" t="t" r="r" b="b"/>
                  <a:pathLst>
                    <a:path w="46092" h="40495">
                      <a:moveTo>
                        <a:pt x="23074" y="3177"/>
                      </a:moveTo>
                      <a:cubicBezTo>
                        <a:pt x="10992" y="-3834"/>
                        <a:pt x="1147" y="1088"/>
                        <a:pt x="-46" y="13767"/>
                      </a:cubicBezTo>
                      <a:lnTo>
                        <a:pt x="46046" y="40468"/>
                      </a:lnTo>
                      <a:cubicBezTo>
                        <a:pt x="44345" y="25223"/>
                        <a:pt x="35917" y="11545"/>
                        <a:pt x="23074" y="3177"/>
                      </a:cubicBezTo>
                      <a:close/>
                    </a:path>
                  </a:pathLst>
                </a:custGeom>
                <a:solidFill>
                  <a:srgbClr val="F4A717"/>
                </a:solidFill>
                <a:ln w="14914" cap="flat">
                  <a:noFill/>
                  <a:prstDash val="solid"/>
                  <a:miter/>
                </a:ln>
              </p:spPr>
              <p:txBody>
                <a:bodyPr rtlCol="1" anchor="ctr"/>
                <a:lstStyle/>
                <a:p>
                  <a:endParaRPr lang="fa-IR"/>
                </a:p>
              </p:txBody>
            </p:sp>
          </p:grpSp>
          <p:grpSp>
            <p:nvGrpSpPr>
              <p:cNvPr id="183" name="Graphic 70">
                <a:extLst>
                  <a:ext uri="{FF2B5EF4-FFF2-40B4-BE49-F238E27FC236}">
                    <a16:creationId xmlns:a16="http://schemas.microsoft.com/office/drawing/2014/main" id="{63EF2AD2-A7FC-AA18-4789-A50283C7C932}"/>
                  </a:ext>
                </a:extLst>
              </p:cNvPr>
              <p:cNvGrpSpPr/>
              <p:nvPr/>
            </p:nvGrpSpPr>
            <p:grpSpPr>
              <a:xfrm>
                <a:off x="5386106" y="2781900"/>
                <a:ext cx="53698" cy="45188"/>
                <a:chOff x="5386106" y="2781900"/>
                <a:chExt cx="53698" cy="45188"/>
              </a:xfrm>
            </p:grpSpPr>
            <p:grpSp>
              <p:nvGrpSpPr>
                <p:cNvPr id="184" name="Graphic 70">
                  <a:extLst>
                    <a:ext uri="{FF2B5EF4-FFF2-40B4-BE49-F238E27FC236}">
                      <a16:creationId xmlns:a16="http://schemas.microsoft.com/office/drawing/2014/main" id="{30870BD8-7A6C-6EFB-ABDE-40AF33998630}"/>
                    </a:ext>
                  </a:extLst>
                </p:cNvPr>
                <p:cNvGrpSpPr/>
                <p:nvPr/>
              </p:nvGrpSpPr>
              <p:grpSpPr>
                <a:xfrm>
                  <a:off x="5392221" y="2781900"/>
                  <a:ext cx="25059" cy="8494"/>
                  <a:chOff x="5392221" y="2781900"/>
                  <a:chExt cx="25059" cy="8494"/>
                </a:xfrm>
                <a:solidFill>
                  <a:srgbClr val="F8B926"/>
                </a:solidFill>
              </p:grpSpPr>
              <p:sp>
                <p:nvSpPr>
                  <p:cNvPr id="185" name="Freeform: Shape 184">
                    <a:extLst>
                      <a:ext uri="{FF2B5EF4-FFF2-40B4-BE49-F238E27FC236}">
                        <a16:creationId xmlns:a16="http://schemas.microsoft.com/office/drawing/2014/main" id="{4A24E710-E398-9E31-3456-6D44FFAD3A53}"/>
                      </a:ext>
                    </a:extLst>
                  </p:cNvPr>
                  <p:cNvSpPr/>
                  <p:nvPr/>
                </p:nvSpPr>
                <p:spPr>
                  <a:xfrm>
                    <a:off x="5392221" y="2782504"/>
                    <a:ext cx="24612" cy="7889"/>
                  </a:xfrm>
                  <a:custGeom>
                    <a:avLst/>
                    <a:gdLst>
                      <a:gd name="connsiteX0" fmla="*/ 8158 w 24612"/>
                      <a:gd name="connsiteY0" fmla="*/ 1449 h 7889"/>
                      <a:gd name="connsiteX1" fmla="*/ -46 w 24612"/>
                      <a:gd name="connsiteY1" fmla="*/ 6222 h 7889"/>
                      <a:gd name="connsiteX2" fmla="*/ 16511 w 24612"/>
                      <a:gd name="connsiteY2" fmla="*/ 7863 h 7889"/>
                      <a:gd name="connsiteX3" fmla="*/ 24566 w 24612"/>
                      <a:gd name="connsiteY3" fmla="*/ 3090 h 7889"/>
                      <a:gd name="connsiteX4" fmla="*/ 8158 w 24612"/>
                      <a:gd name="connsiteY4" fmla="*/ 1449 h 7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12" h="7889">
                        <a:moveTo>
                          <a:pt x="8158" y="1449"/>
                        </a:moveTo>
                        <a:lnTo>
                          <a:pt x="-46" y="6222"/>
                        </a:lnTo>
                        <a:cubicBezTo>
                          <a:pt x="5368" y="3761"/>
                          <a:pt x="11693" y="4387"/>
                          <a:pt x="16511" y="7863"/>
                        </a:cubicBezTo>
                        <a:lnTo>
                          <a:pt x="24566" y="3090"/>
                        </a:lnTo>
                        <a:cubicBezTo>
                          <a:pt x="19793" y="-371"/>
                          <a:pt x="13528" y="-998"/>
                          <a:pt x="8158" y="1449"/>
                        </a:cubicBezTo>
                        <a:close/>
                      </a:path>
                    </a:pathLst>
                  </a:custGeom>
                  <a:solidFill>
                    <a:srgbClr val="F8B926"/>
                  </a:solidFill>
                  <a:ln w="14914" cap="flat">
                    <a:noFill/>
                    <a:prstDash val="solid"/>
                    <a:miter/>
                  </a:ln>
                </p:spPr>
                <p:txBody>
                  <a:bodyPr rtlCol="1" anchor="ctr"/>
                  <a:lstStyle/>
                  <a:p>
                    <a:endParaRPr lang="fa-IR"/>
                  </a:p>
                </p:txBody>
              </p:sp>
              <p:grpSp>
                <p:nvGrpSpPr>
                  <p:cNvPr id="186" name="Graphic 70">
                    <a:extLst>
                      <a:ext uri="{FF2B5EF4-FFF2-40B4-BE49-F238E27FC236}">
                        <a16:creationId xmlns:a16="http://schemas.microsoft.com/office/drawing/2014/main" id="{7F9FCD38-0C83-CC92-3BC5-C8DD164C7327}"/>
                      </a:ext>
                    </a:extLst>
                  </p:cNvPr>
                  <p:cNvGrpSpPr/>
                  <p:nvPr/>
                </p:nvGrpSpPr>
                <p:grpSpPr>
                  <a:xfrm>
                    <a:off x="5392520" y="2781900"/>
                    <a:ext cx="24761" cy="7897"/>
                    <a:chOff x="5392520" y="2781900"/>
                    <a:chExt cx="24761" cy="7897"/>
                  </a:xfrm>
                  <a:solidFill>
                    <a:srgbClr val="F8B926"/>
                  </a:solidFill>
                </p:grpSpPr>
                <p:sp>
                  <p:nvSpPr>
                    <p:cNvPr id="187" name="Freeform: Shape 186">
                      <a:extLst>
                        <a:ext uri="{FF2B5EF4-FFF2-40B4-BE49-F238E27FC236}">
                          <a16:creationId xmlns:a16="http://schemas.microsoft.com/office/drawing/2014/main" id="{7BFF279B-ED5F-4CE7-12FE-2E60F875F93A}"/>
                        </a:ext>
                      </a:extLst>
                    </p:cNvPr>
                    <p:cNvSpPr/>
                    <p:nvPr/>
                  </p:nvSpPr>
                  <p:spPr>
                    <a:xfrm>
                      <a:off x="5402066" y="2782190"/>
                      <a:ext cx="15215" cy="7607"/>
                    </a:xfrm>
                    <a:custGeom>
                      <a:avLst/>
                      <a:gdLst>
                        <a:gd name="connsiteX0" fmla="*/ 7114 w 15215"/>
                        <a:gd name="connsiteY0" fmla="*/ 7580 h 7607"/>
                        <a:gd name="connsiteX1" fmla="*/ 15169 w 15215"/>
                        <a:gd name="connsiteY1" fmla="*/ 2807 h 7607"/>
                        <a:gd name="connsiteX2" fmla="*/ 8158 w 15215"/>
                        <a:gd name="connsiteY2" fmla="*/ -27 h 7607"/>
                        <a:gd name="connsiteX3" fmla="*/ -46 w 15215"/>
                        <a:gd name="connsiteY3" fmla="*/ 4746 h 7607"/>
                        <a:gd name="connsiteX4" fmla="*/ 7114 w 15215"/>
                        <a:gd name="connsiteY4" fmla="*/ 7580 h 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5" h="7607">
                          <a:moveTo>
                            <a:pt x="7114" y="7580"/>
                          </a:moveTo>
                          <a:lnTo>
                            <a:pt x="15169" y="2807"/>
                          </a:lnTo>
                          <a:cubicBezTo>
                            <a:pt x="12976" y="1539"/>
                            <a:pt x="10619" y="584"/>
                            <a:pt x="8158" y="-27"/>
                          </a:cubicBezTo>
                          <a:lnTo>
                            <a:pt x="-46" y="4746"/>
                          </a:lnTo>
                          <a:cubicBezTo>
                            <a:pt x="2490" y="5283"/>
                            <a:pt x="4906" y="6238"/>
                            <a:pt x="7114" y="7580"/>
                          </a:cubicBezTo>
                          <a:close/>
                        </a:path>
                      </a:pathLst>
                    </a:custGeom>
                    <a:solidFill>
                      <a:srgbClr val="F8B926"/>
                    </a:solidFill>
                    <a:ln w="14914" cap="flat">
                      <a:noFill/>
                      <a:prstDash val="solid"/>
                      <a:miter/>
                    </a:ln>
                  </p:spPr>
                  <p:txBody>
                    <a:bodyPr rtlCol="1" anchor="ctr"/>
                    <a:lstStyle/>
                    <a:p>
                      <a:endParaRPr lang="fa-IR"/>
                    </a:p>
                  </p:txBody>
                </p:sp>
                <p:sp>
                  <p:nvSpPr>
                    <p:cNvPr id="188" name="Freeform: Shape 187">
                      <a:extLst>
                        <a:ext uri="{FF2B5EF4-FFF2-40B4-BE49-F238E27FC236}">
                          <a16:creationId xmlns:a16="http://schemas.microsoft.com/office/drawing/2014/main" id="{2CAD5DB2-F9D3-C88A-5970-3C4BD59FFAD1}"/>
                        </a:ext>
                      </a:extLst>
                    </p:cNvPr>
                    <p:cNvSpPr/>
                    <p:nvPr/>
                  </p:nvSpPr>
                  <p:spPr>
                    <a:xfrm>
                      <a:off x="5392669" y="2781900"/>
                      <a:ext cx="17153" cy="5958"/>
                    </a:xfrm>
                    <a:custGeom>
                      <a:avLst/>
                      <a:gdLst>
                        <a:gd name="connsiteX0" fmla="*/ 8903 w 17153"/>
                        <a:gd name="connsiteY0" fmla="*/ 5036 h 5958"/>
                        <a:gd name="connsiteX1" fmla="*/ 17107 w 17153"/>
                        <a:gd name="connsiteY1" fmla="*/ 263 h 5958"/>
                        <a:gd name="connsiteX2" fmla="*/ 8008 w 17153"/>
                        <a:gd name="connsiteY2" fmla="*/ 1307 h 5958"/>
                        <a:gd name="connsiteX3" fmla="*/ -46 w 17153"/>
                        <a:gd name="connsiteY3" fmla="*/ 5931 h 5958"/>
                        <a:gd name="connsiteX4" fmla="*/ 8903 w 17153"/>
                        <a:gd name="connsiteY4" fmla="*/ 5036 h 5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3" h="5958">
                          <a:moveTo>
                            <a:pt x="8903" y="5036"/>
                          </a:moveTo>
                          <a:lnTo>
                            <a:pt x="17107" y="263"/>
                          </a:lnTo>
                          <a:cubicBezTo>
                            <a:pt x="14035" y="-349"/>
                            <a:pt x="10857" y="9"/>
                            <a:pt x="8008" y="1307"/>
                          </a:cubicBezTo>
                          <a:lnTo>
                            <a:pt x="-46" y="5931"/>
                          </a:lnTo>
                          <a:cubicBezTo>
                            <a:pt x="2728" y="4574"/>
                            <a:pt x="5905" y="4260"/>
                            <a:pt x="8903" y="5036"/>
                          </a:cubicBezTo>
                          <a:close/>
                        </a:path>
                      </a:pathLst>
                    </a:custGeom>
                    <a:solidFill>
                      <a:srgbClr val="F8B926"/>
                    </a:solidFill>
                    <a:ln w="14914" cap="flat">
                      <a:noFill/>
                      <a:prstDash val="solid"/>
                      <a:miter/>
                    </a:ln>
                  </p:spPr>
                  <p:txBody>
                    <a:bodyPr rtlCol="1" anchor="ctr"/>
                    <a:lstStyle/>
                    <a:p>
                      <a:endParaRPr lang="fa-IR"/>
                    </a:p>
                  </p:txBody>
                </p:sp>
                <p:sp>
                  <p:nvSpPr>
                    <p:cNvPr id="189" name="Freeform: Shape 188">
                      <a:extLst>
                        <a:ext uri="{FF2B5EF4-FFF2-40B4-BE49-F238E27FC236}">
                          <a16:creationId xmlns:a16="http://schemas.microsoft.com/office/drawing/2014/main" id="{F7CEA3BA-213D-7E73-F8E3-570200CDD1F8}"/>
                        </a:ext>
                      </a:extLst>
                    </p:cNvPr>
                    <p:cNvSpPr/>
                    <p:nvPr/>
                  </p:nvSpPr>
                  <p:spPr>
                    <a:xfrm>
                      <a:off x="5392520" y="2783234"/>
                      <a:ext cx="8203" cy="4773"/>
                    </a:xfrm>
                    <a:custGeom>
                      <a:avLst/>
                      <a:gdLst>
                        <a:gd name="connsiteX0" fmla="*/ 103 w 8203"/>
                        <a:gd name="connsiteY0" fmla="*/ 4597 h 4773"/>
                        <a:gd name="connsiteX1" fmla="*/ 8157 w 8203"/>
                        <a:gd name="connsiteY1" fmla="*/ -27 h 4773"/>
                        <a:gd name="connsiteX2" fmla="*/ 8157 w 8203"/>
                        <a:gd name="connsiteY2" fmla="*/ -27 h 4773"/>
                        <a:gd name="connsiteX3" fmla="*/ -46 w 8203"/>
                        <a:gd name="connsiteY3" fmla="*/ 4746 h 4773"/>
                        <a:gd name="connsiteX4" fmla="*/ -46 w 8203"/>
                        <a:gd name="connsiteY4" fmla="*/ 4746 h 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3" h="4773">
                          <a:moveTo>
                            <a:pt x="103" y="4597"/>
                          </a:moveTo>
                          <a:lnTo>
                            <a:pt x="8157" y="-27"/>
                          </a:lnTo>
                          <a:lnTo>
                            <a:pt x="8157" y="-27"/>
                          </a:lnTo>
                          <a:lnTo>
                            <a:pt x="-46" y="4746"/>
                          </a:lnTo>
                          <a:lnTo>
                            <a:pt x="-46" y="4746"/>
                          </a:lnTo>
                          <a:close/>
                        </a:path>
                      </a:pathLst>
                    </a:custGeom>
                    <a:solidFill>
                      <a:srgbClr val="F8B926"/>
                    </a:solidFill>
                    <a:ln w="14914" cap="flat">
                      <a:noFill/>
                      <a:prstDash val="solid"/>
                      <a:miter/>
                    </a:ln>
                  </p:spPr>
                  <p:txBody>
                    <a:bodyPr rtlCol="1" anchor="ctr"/>
                    <a:lstStyle/>
                    <a:p>
                      <a:endParaRPr lang="fa-IR"/>
                    </a:p>
                  </p:txBody>
                </p:sp>
              </p:grpSp>
            </p:grpSp>
            <p:grpSp>
              <p:nvGrpSpPr>
                <p:cNvPr id="190" name="Graphic 70">
                  <a:extLst>
                    <a:ext uri="{FF2B5EF4-FFF2-40B4-BE49-F238E27FC236}">
                      <a16:creationId xmlns:a16="http://schemas.microsoft.com/office/drawing/2014/main" id="{8C1AC7CB-BB9F-6312-8DE0-8CADA696A7BB}"/>
                    </a:ext>
                  </a:extLst>
                </p:cNvPr>
                <p:cNvGrpSpPr/>
                <p:nvPr/>
              </p:nvGrpSpPr>
              <p:grpSpPr>
                <a:xfrm>
                  <a:off x="5408779" y="2784427"/>
                  <a:ext cx="31025" cy="42660"/>
                  <a:chOff x="5408779" y="2784427"/>
                  <a:chExt cx="31025" cy="42660"/>
                </a:xfrm>
                <a:solidFill>
                  <a:srgbClr val="F8B926"/>
                </a:solidFill>
              </p:grpSpPr>
              <p:sp>
                <p:nvSpPr>
                  <p:cNvPr id="191" name="Freeform: Shape 190">
                    <a:extLst>
                      <a:ext uri="{FF2B5EF4-FFF2-40B4-BE49-F238E27FC236}">
                        <a16:creationId xmlns:a16="http://schemas.microsoft.com/office/drawing/2014/main" id="{21339453-4652-A282-87AF-41A8ECE87EC4}"/>
                      </a:ext>
                    </a:extLst>
                  </p:cNvPr>
                  <p:cNvSpPr/>
                  <p:nvPr/>
                </p:nvSpPr>
                <p:spPr>
                  <a:xfrm>
                    <a:off x="5408779" y="2785024"/>
                    <a:ext cx="31025" cy="42064"/>
                  </a:xfrm>
                  <a:custGeom>
                    <a:avLst/>
                    <a:gdLst>
                      <a:gd name="connsiteX0" fmla="*/ 22925 w 31025"/>
                      <a:gd name="connsiteY0" fmla="*/ 42037 h 42064"/>
                      <a:gd name="connsiteX1" fmla="*/ 30980 w 31025"/>
                      <a:gd name="connsiteY1" fmla="*/ 37264 h 42064"/>
                      <a:gd name="connsiteX2" fmla="*/ 8009 w 31025"/>
                      <a:gd name="connsiteY2" fmla="*/ -27 h 42064"/>
                      <a:gd name="connsiteX3" fmla="*/ -46 w 31025"/>
                      <a:gd name="connsiteY3" fmla="*/ 4746 h 42064"/>
                      <a:gd name="connsiteX4" fmla="*/ 22925 w 31025"/>
                      <a:gd name="connsiteY4" fmla="*/ 42037 h 42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25" h="42064">
                        <a:moveTo>
                          <a:pt x="22925" y="42037"/>
                        </a:moveTo>
                        <a:lnTo>
                          <a:pt x="30980" y="37264"/>
                        </a:lnTo>
                        <a:cubicBezTo>
                          <a:pt x="29175" y="22064"/>
                          <a:pt x="20777" y="8415"/>
                          <a:pt x="8009" y="-27"/>
                        </a:cubicBezTo>
                        <a:lnTo>
                          <a:pt x="-46" y="4746"/>
                        </a:lnTo>
                        <a:cubicBezTo>
                          <a:pt x="12752" y="13159"/>
                          <a:pt x="21165" y="26822"/>
                          <a:pt x="22925" y="42037"/>
                        </a:cubicBezTo>
                        <a:close/>
                      </a:path>
                    </a:pathLst>
                  </a:custGeom>
                  <a:solidFill>
                    <a:srgbClr val="F8B926"/>
                  </a:solidFill>
                  <a:ln w="14914" cap="flat">
                    <a:noFill/>
                    <a:prstDash val="solid"/>
                    <a:miter/>
                  </a:ln>
                </p:spPr>
                <p:txBody>
                  <a:bodyPr rtlCol="1" anchor="ctr"/>
                  <a:lstStyle/>
                  <a:p>
                    <a:endParaRPr lang="fa-IR"/>
                  </a:p>
                </p:txBody>
              </p:sp>
              <p:grpSp>
                <p:nvGrpSpPr>
                  <p:cNvPr id="192" name="Graphic 70">
                    <a:extLst>
                      <a:ext uri="{FF2B5EF4-FFF2-40B4-BE49-F238E27FC236}">
                        <a16:creationId xmlns:a16="http://schemas.microsoft.com/office/drawing/2014/main" id="{5B79B5AE-BD1A-FDD7-A863-C04B3435F196}"/>
                      </a:ext>
                    </a:extLst>
                  </p:cNvPr>
                  <p:cNvGrpSpPr/>
                  <p:nvPr/>
                </p:nvGrpSpPr>
                <p:grpSpPr>
                  <a:xfrm>
                    <a:off x="5408779" y="2784427"/>
                    <a:ext cx="31025" cy="42660"/>
                    <a:chOff x="5408779" y="2784427"/>
                    <a:chExt cx="31025" cy="42660"/>
                  </a:xfrm>
                  <a:solidFill>
                    <a:srgbClr val="F8B926"/>
                  </a:solidFill>
                </p:grpSpPr>
                <p:sp>
                  <p:nvSpPr>
                    <p:cNvPr id="193" name="Freeform: Shape 192">
                      <a:extLst>
                        <a:ext uri="{FF2B5EF4-FFF2-40B4-BE49-F238E27FC236}">
                          <a16:creationId xmlns:a16="http://schemas.microsoft.com/office/drawing/2014/main" id="{811F39BE-C264-7684-7E6F-D2BC92A815FC}"/>
                        </a:ext>
                      </a:extLst>
                    </p:cNvPr>
                    <p:cNvSpPr/>
                    <p:nvPr/>
                  </p:nvSpPr>
                  <p:spPr>
                    <a:xfrm>
                      <a:off x="5427723" y="2807399"/>
                      <a:ext cx="12082" cy="19689"/>
                    </a:xfrm>
                    <a:custGeom>
                      <a:avLst/>
                      <a:gdLst>
                        <a:gd name="connsiteX0" fmla="*/ 3981 w 12082"/>
                        <a:gd name="connsiteY0" fmla="*/ 19662 h 19689"/>
                        <a:gd name="connsiteX1" fmla="*/ 12036 w 12082"/>
                        <a:gd name="connsiteY1" fmla="*/ 14889 h 19689"/>
                        <a:gd name="connsiteX2" fmla="*/ 8009 w 12082"/>
                        <a:gd name="connsiteY2" fmla="*/ -27 h 19689"/>
                        <a:gd name="connsiteX3" fmla="*/ -46 w 12082"/>
                        <a:gd name="connsiteY3" fmla="*/ 4597 h 19689"/>
                        <a:gd name="connsiteX4" fmla="*/ 3981 w 12082"/>
                        <a:gd name="connsiteY4" fmla="*/ 19513 h 19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2" h="19689">
                          <a:moveTo>
                            <a:pt x="3981" y="19662"/>
                          </a:moveTo>
                          <a:lnTo>
                            <a:pt x="12036" y="14889"/>
                          </a:lnTo>
                          <a:cubicBezTo>
                            <a:pt x="11559" y="9728"/>
                            <a:pt x="10186" y="4686"/>
                            <a:pt x="8009" y="-27"/>
                          </a:cubicBezTo>
                          <a:lnTo>
                            <a:pt x="-46" y="4597"/>
                          </a:lnTo>
                          <a:cubicBezTo>
                            <a:pt x="2117" y="9310"/>
                            <a:pt x="3489" y="14352"/>
                            <a:pt x="3981" y="19513"/>
                          </a:cubicBezTo>
                          <a:close/>
                        </a:path>
                      </a:pathLst>
                    </a:custGeom>
                    <a:solidFill>
                      <a:srgbClr val="F8B926"/>
                    </a:solidFill>
                    <a:ln w="14914" cap="flat">
                      <a:noFill/>
                      <a:prstDash val="solid"/>
                      <a:miter/>
                    </a:ln>
                  </p:spPr>
                  <p:txBody>
                    <a:bodyPr rtlCol="1" anchor="ctr"/>
                    <a:lstStyle/>
                    <a:p>
                      <a:endParaRPr lang="fa-IR"/>
                    </a:p>
                  </p:txBody>
                </p:sp>
                <p:sp>
                  <p:nvSpPr>
                    <p:cNvPr id="194" name="Freeform: Shape 193">
                      <a:extLst>
                        <a:ext uri="{FF2B5EF4-FFF2-40B4-BE49-F238E27FC236}">
                          <a16:creationId xmlns:a16="http://schemas.microsoft.com/office/drawing/2014/main" id="{18D15AB0-DC2E-1501-7AB7-3BB90C9D057C}"/>
                        </a:ext>
                      </a:extLst>
                    </p:cNvPr>
                    <p:cNvSpPr/>
                    <p:nvPr/>
                  </p:nvSpPr>
                  <p:spPr>
                    <a:xfrm>
                      <a:off x="5419966" y="2794869"/>
                      <a:ext cx="15811" cy="17303"/>
                    </a:xfrm>
                    <a:custGeom>
                      <a:avLst/>
                      <a:gdLst>
                        <a:gd name="connsiteX0" fmla="*/ 7710 w 15811"/>
                        <a:gd name="connsiteY0" fmla="*/ 17276 h 17303"/>
                        <a:gd name="connsiteX1" fmla="*/ 15765 w 15811"/>
                        <a:gd name="connsiteY1" fmla="*/ 12652 h 17303"/>
                        <a:gd name="connsiteX2" fmla="*/ 8009 w 15811"/>
                        <a:gd name="connsiteY2" fmla="*/ -27 h 17303"/>
                        <a:gd name="connsiteX3" fmla="*/ -46 w 15811"/>
                        <a:gd name="connsiteY3" fmla="*/ 4597 h 17303"/>
                        <a:gd name="connsiteX4" fmla="*/ 7710 w 15811"/>
                        <a:gd name="connsiteY4" fmla="*/ 17276 h 17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1" h="17303">
                          <a:moveTo>
                            <a:pt x="7710" y="17276"/>
                          </a:moveTo>
                          <a:lnTo>
                            <a:pt x="15765" y="12652"/>
                          </a:lnTo>
                          <a:cubicBezTo>
                            <a:pt x="13826" y="8057"/>
                            <a:pt x="11216" y="3791"/>
                            <a:pt x="8009" y="-27"/>
                          </a:cubicBezTo>
                          <a:lnTo>
                            <a:pt x="-46" y="4597"/>
                          </a:lnTo>
                          <a:cubicBezTo>
                            <a:pt x="3041" y="8490"/>
                            <a:pt x="5652" y="12756"/>
                            <a:pt x="7710" y="17276"/>
                          </a:cubicBezTo>
                          <a:close/>
                        </a:path>
                      </a:pathLst>
                    </a:custGeom>
                    <a:solidFill>
                      <a:srgbClr val="F8B926"/>
                    </a:solidFill>
                    <a:ln w="14914" cap="flat">
                      <a:noFill/>
                      <a:prstDash val="solid"/>
                      <a:miter/>
                    </a:ln>
                  </p:spPr>
                  <p:txBody>
                    <a:bodyPr rtlCol="1" anchor="ctr"/>
                    <a:lstStyle/>
                    <a:p>
                      <a:endParaRPr lang="fa-IR"/>
                    </a:p>
                  </p:txBody>
                </p:sp>
                <p:sp>
                  <p:nvSpPr>
                    <p:cNvPr id="195" name="Freeform: Shape 194">
                      <a:extLst>
                        <a:ext uri="{FF2B5EF4-FFF2-40B4-BE49-F238E27FC236}">
                          <a16:creationId xmlns:a16="http://schemas.microsoft.com/office/drawing/2014/main" id="{801ACAEA-10C9-9A73-12F9-C0866EA09373}"/>
                        </a:ext>
                      </a:extLst>
                    </p:cNvPr>
                    <p:cNvSpPr/>
                    <p:nvPr/>
                  </p:nvSpPr>
                  <p:spPr>
                    <a:xfrm>
                      <a:off x="5408779" y="2784427"/>
                      <a:ext cx="19242" cy="14468"/>
                    </a:xfrm>
                    <a:custGeom>
                      <a:avLst/>
                      <a:gdLst>
                        <a:gd name="connsiteX0" fmla="*/ 11141 w 19242"/>
                        <a:gd name="connsiteY0" fmla="*/ 14442 h 14468"/>
                        <a:gd name="connsiteX1" fmla="*/ 19196 w 19242"/>
                        <a:gd name="connsiteY1" fmla="*/ 9818 h 14468"/>
                        <a:gd name="connsiteX2" fmla="*/ 8009 w 19242"/>
                        <a:gd name="connsiteY2" fmla="*/ -27 h 14468"/>
                        <a:gd name="connsiteX3" fmla="*/ -46 w 19242"/>
                        <a:gd name="connsiteY3" fmla="*/ 4746 h 14468"/>
                        <a:gd name="connsiteX4" fmla="*/ 11141 w 19242"/>
                        <a:gd name="connsiteY4" fmla="*/ 14442 h 14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2" h="14468">
                          <a:moveTo>
                            <a:pt x="11141" y="14442"/>
                          </a:moveTo>
                          <a:lnTo>
                            <a:pt x="19196" y="9818"/>
                          </a:lnTo>
                          <a:cubicBezTo>
                            <a:pt x="16063" y="5909"/>
                            <a:pt x="12274" y="2583"/>
                            <a:pt x="8009" y="-27"/>
                          </a:cubicBezTo>
                          <a:lnTo>
                            <a:pt x="-46" y="4746"/>
                          </a:lnTo>
                          <a:cubicBezTo>
                            <a:pt x="4249" y="7252"/>
                            <a:pt x="8053" y="10548"/>
                            <a:pt x="11141" y="14442"/>
                          </a:cubicBezTo>
                          <a:close/>
                        </a:path>
                      </a:pathLst>
                    </a:custGeom>
                    <a:solidFill>
                      <a:srgbClr val="F8B926"/>
                    </a:solidFill>
                    <a:ln w="14914" cap="flat">
                      <a:noFill/>
                      <a:prstDash val="solid"/>
                      <a:miter/>
                    </a:ln>
                  </p:spPr>
                  <p:txBody>
                    <a:bodyPr rtlCol="1" anchor="ctr"/>
                    <a:lstStyle/>
                    <a:p>
                      <a:endParaRPr lang="fa-IR"/>
                    </a:p>
                  </p:txBody>
                </p:sp>
              </p:grpSp>
            </p:grpSp>
            <p:sp>
              <p:nvSpPr>
                <p:cNvPr id="196" name="Freeform: Shape 195">
                  <a:extLst>
                    <a:ext uri="{FF2B5EF4-FFF2-40B4-BE49-F238E27FC236}">
                      <a16:creationId xmlns:a16="http://schemas.microsoft.com/office/drawing/2014/main" id="{4CD28C6D-B6D3-847B-F967-D1A487F0738F}"/>
                    </a:ext>
                  </a:extLst>
                </p:cNvPr>
                <p:cNvSpPr/>
                <p:nvPr/>
              </p:nvSpPr>
              <p:spPr>
                <a:xfrm>
                  <a:off x="5386106" y="2786593"/>
                  <a:ext cx="46091" cy="40495"/>
                </a:xfrm>
                <a:custGeom>
                  <a:avLst/>
                  <a:gdLst>
                    <a:gd name="connsiteX0" fmla="*/ 23074 w 46091"/>
                    <a:gd name="connsiteY0" fmla="*/ 3177 h 40495"/>
                    <a:gd name="connsiteX1" fmla="*/ -46 w 46091"/>
                    <a:gd name="connsiteY1" fmla="*/ 13767 h 40495"/>
                    <a:gd name="connsiteX2" fmla="*/ 46045 w 46091"/>
                    <a:gd name="connsiteY2" fmla="*/ 40468 h 40495"/>
                    <a:gd name="connsiteX3" fmla="*/ 23074 w 46091"/>
                    <a:gd name="connsiteY3" fmla="*/ 3177 h 40495"/>
                  </a:gdLst>
                  <a:ahLst/>
                  <a:cxnLst>
                    <a:cxn ang="0">
                      <a:pos x="connsiteX0" y="connsiteY0"/>
                    </a:cxn>
                    <a:cxn ang="0">
                      <a:pos x="connsiteX1" y="connsiteY1"/>
                    </a:cxn>
                    <a:cxn ang="0">
                      <a:pos x="connsiteX2" y="connsiteY2"/>
                    </a:cxn>
                    <a:cxn ang="0">
                      <a:pos x="connsiteX3" y="connsiteY3"/>
                    </a:cxn>
                  </a:cxnLst>
                  <a:rect l="l" t="t" r="r" b="b"/>
                  <a:pathLst>
                    <a:path w="46091" h="40495">
                      <a:moveTo>
                        <a:pt x="23074" y="3177"/>
                      </a:moveTo>
                      <a:cubicBezTo>
                        <a:pt x="10992" y="-3834"/>
                        <a:pt x="1147" y="1088"/>
                        <a:pt x="-46" y="13767"/>
                      </a:cubicBezTo>
                      <a:lnTo>
                        <a:pt x="46045" y="40468"/>
                      </a:lnTo>
                      <a:cubicBezTo>
                        <a:pt x="44285" y="25253"/>
                        <a:pt x="35872" y="11590"/>
                        <a:pt x="23074" y="3177"/>
                      </a:cubicBezTo>
                      <a:close/>
                    </a:path>
                  </a:pathLst>
                </a:custGeom>
                <a:solidFill>
                  <a:srgbClr val="F4A717"/>
                </a:solidFill>
                <a:ln w="14914" cap="flat">
                  <a:noFill/>
                  <a:prstDash val="solid"/>
                  <a:miter/>
                </a:ln>
              </p:spPr>
              <p:txBody>
                <a:bodyPr rtlCol="1" anchor="ctr"/>
                <a:lstStyle/>
                <a:p>
                  <a:endParaRPr lang="fa-IR"/>
                </a:p>
              </p:txBody>
            </p:sp>
          </p:grpSp>
          <p:grpSp>
            <p:nvGrpSpPr>
              <p:cNvPr id="197" name="Graphic 70">
                <a:extLst>
                  <a:ext uri="{FF2B5EF4-FFF2-40B4-BE49-F238E27FC236}">
                    <a16:creationId xmlns:a16="http://schemas.microsoft.com/office/drawing/2014/main" id="{E3833213-B266-7350-E295-E81743C9B786}"/>
                  </a:ext>
                </a:extLst>
              </p:cNvPr>
              <p:cNvGrpSpPr/>
              <p:nvPr/>
            </p:nvGrpSpPr>
            <p:grpSpPr>
              <a:xfrm>
                <a:off x="5386255" y="3055123"/>
                <a:ext cx="53549" cy="45234"/>
                <a:chOff x="5386255" y="3055123"/>
                <a:chExt cx="53549" cy="45234"/>
              </a:xfrm>
            </p:grpSpPr>
            <p:grpSp>
              <p:nvGrpSpPr>
                <p:cNvPr id="198" name="Graphic 70">
                  <a:extLst>
                    <a:ext uri="{FF2B5EF4-FFF2-40B4-BE49-F238E27FC236}">
                      <a16:creationId xmlns:a16="http://schemas.microsoft.com/office/drawing/2014/main" id="{28D65E78-A281-CED2-791D-DE52B4FA8F6E}"/>
                    </a:ext>
                  </a:extLst>
                </p:cNvPr>
                <p:cNvGrpSpPr/>
                <p:nvPr/>
              </p:nvGrpSpPr>
              <p:grpSpPr>
                <a:xfrm>
                  <a:off x="5408630" y="3055123"/>
                  <a:ext cx="24611" cy="7943"/>
                  <a:chOff x="5408630" y="3055123"/>
                  <a:chExt cx="24611" cy="7943"/>
                </a:xfrm>
                <a:solidFill>
                  <a:srgbClr val="F8B926"/>
                </a:solidFill>
              </p:grpSpPr>
              <p:sp>
                <p:nvSpPr>
                  <p:cNvPr id="199" name="Freeform: Shape 198">
                    <a:extLst>
                      <a:ext uri="{FF2B5EF4-FFF2-40B4-BE49-F238E27FC236}">
                        <a16:creationId xmlns:a16="http://schemas.microsoft.com/office/drawing/2014/main" id="{8C106A2F-3702-F85C-C102-7DE0B1CAA1D0}"/>
                      </a:ext>
                    </a:extLst>
                  </p:cNvPr>
                  <p:cNvSpPr/>
                  <p:nvPr/>
                </p:nvSpPr>
                <p:spPr>
                  <a:xfrm>
                    <a:off x="5408630" y="3055176"/>
                    <a:ext cx="24463" cy="7890"/>
                  </a:xfrm>
                  <a:custGeom>
                    <a:avLst/>
                    <a:gdLst>
                      <a:gd name="connsiteX0" fmla="*/ 16362 w 24463"/>
                      <a:gd name="connsiteY0" fmla="*/ 1449 h 7890"/>
                      <a:gd name="connsiteX1" fmla="*/ 24417 w 24463"/>
                      <a:gd name="connsiteY1" fmla="*/ 6222 h 7890"/>
                      <a:gd name="connsiteX2" fmla="*/ 8009 w 24463"/>
                      <a:gd name="connsiteY2" fmla="*/ 7863 h 7890"/>
                      <a:gd name="connsiteX3" fmla="*/ -46 w 24463"/>
                      <a:gd name="connsiteY3" fmla="*/ 3090 h 7890"/>
                      <a:gd name="connsiteX4" fmla="*/ 16362 w 24463"/>
                      <a:gd name="connsiteY4" fmla="*/ 1449 h 7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63" h="7890">
                        <a:moveTo>
                          <a:pt x="16362" y="1449"/>
                        </a:moveTo>
                        <a:lnTo>
                          <a:pt x="24417" y="6222"/>
                        </a:lnTo>
                        <a:cubicBezTo>
                          <a:pt x="19047" y="3776"/>
                          <a:pt x="12782" y="4402"/>
                          <a:pt x="8009" y="7863"/>
                        </a:cubicBezTo>
                        <a:lnTo>
                          <a:pt x="-46" y="3090"/>
                        </a:lnTo>
                        <a:cubicBezTo>
                          <a:pt x="4727" y="-371"/>
                          <a:pt x="10992" y="-998"/>
                          <a:pt x="16362" y="1449"/>
                        </a:cubicBezTo>
                        <a:close/>
                      </a:path>
                    </a:pathLst>
                  </a:custGeom>
                  <a:solidFill>
                    <a:srgbClr val="F8B926"/>
                  </a:solidFill>
                  <a:ln w="14914" cap="flat">
                    <a:noFill/>
                    <a:prstDash val="solid"/>
                    <a:miter/>
                  </a:ln>
                </p:spPr>
                <p:txBody>
                  <a:bodyPr rtlCol="1" anchor="ctr"/>
                  <a:lstStyle/>
                  <a:p>
                    <a:endParaRPr lang="fa-IR"/>
                  </a:p>
                </p:txBody>
              </p:sp>
              <p:grpSp>
                <p:nvGrpSpPr>
                  <p:cNvPr id="200" name="Graphic 70">
                    <a:extLst>
                      <a:ext uri="{FF2B5EF4-FFF2-40B4-BE49-F238E27FC236}">
                        <a16:creationId xmlns:a16="http://schemas.microsoft.com/office/drawing/2014/main" id="{8785A15E-8B01-1320-D2F1-5AF5AEEE5461}"/>
                      </a:ext>
                    </a:extLst>
                  </p:cNvPr>
                  <p:cNvGrpSpPr/>
                  <p:nvPr/>
                </p:nvGrpSpPr>
                <p:grpSpPr>
                  <a:xfrm>
                    <a:off x="5408630" y="3055123"/>
                    <a:ext cx="24611" cy="7943"/>
                    <a:chOff x="5408630" y="3055123"/>
                    <a:chExt cx="24611" cy="7943"/>
                  </a:xfrm>
                  <a:solidFill>
                    <a:srgbClr val="F8B926"/>
                  </a:solidFill>
                </p:grpSpPr>
                <p:sp>
                  <p:nvSpPr>
                    <p:cNvPr id="201" name="Freeform: Shape 200">
                      <a:extLst>
                        <a:ext uri="{FF2B5EF4-FFF2-40B4-BE49-F238E27FC236}">
                          <a16:creationId xmlns:a16="http://schemas.microsoft.com/office/drawing/2014/main" id="{4A95863C-A8E4-EBF8-5343-95B50B44AE07}"/>
                        </a:ext>
                      </a:extLst>
                    </p:cNvPr>
                    <p:cNvSpPr/>
                    <p:nvPr/>
                  </p:nvSpPr>
                  <p:spPr>
                    <a:xfrm>
                      <a:off x="5408630" y="3055458"/>
                      <a:ext cx="15065" cy="7607"/>
                    </a:xfrm>
                    <a:custGeom>
                      <a:avLst/>
                      <a:gdLst>
                        <a:gd name="connsiteX0" fmla="*/ 8009 w 15065"/>
                        <a:gd name="connsiteY0" fmla="*/ 7580 h 7607"/>
                        <a:gd name="connsiteX1" fmla="*/ -46 w 15065"/>
                        <a:gd name="connsiteY1" fmla="*/ 2807 h 7607"/>
                        <a:gd name="connsiteX2" fmla="*/ 6964 w 15065"/>
                        <a:gd name="connsiteY2" fmla="*/ -27 h 7607"/>
                        <a:gd name="connsiteX3" fmla="*/ 15019 w 15065"/>
                        <a:gd name="connsiteY3" fmla="*/ 4746 h 7607"/>
                        <a:gd name="connsiteX4" fmla="*/ 8009 w 15065"/>
                        <a:gd name="connsiteY4" fmla="*/ 7580 h 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65" h="7607">
                          <a:moveTo>
                            <a:pt x="8009" y="7580"/>
                          </a:moveTo>
                          <a:lnTo>
                            <a:pt x="-46" y="2807"/>
                          </a:lnTo>
                          <a:cubicBezTo>
                            <a:pt x="2161" y="1569"/>
                            <a:pt x="4518" y="614"/>
                            <a:pt x="6964" y="-27"/>
                          </a:cubicBezTo>
                          <a:lnTo>
                            <a:pt x="15019" y="4746"/>
                          </a:lnTo>
                          <a:cubicBezTo>
                            <a:pt x="12543" y="5283"/>
                            <a:pt x="10171" y="6238"/>
                            <a:pt x="8009" y="7580"/>
                          </a:cubicBezTo>
                          <a:close/>
                        </a:path>
                      </a:pathLst>
                    </a:custGeom>
                    <a:solidFill>
                      <a:srgbClr val="F8B926"/>
                    </a:solidFill>
                    <a:ln w="14914" cap="flat">
                      <a:noFill/>
                      <a:prstDash val="solid"/>
                      <a:miter/>
                    </a:ln>
                  </p:spPr>
                  <p:txBody>
                    <a:bodyPr rtlCol="1" anchor="ctr"/>
                    <a:lstStyle/>
                    <a:p>
                      <a:endParaRPr lang="fa-IR"/>
                    </a:p>
                  </p:txBody>
                </p:sp>
                <p:sp>
                  <p:nvSpPr>
                    <p:cNvPr id="202" name="Freeform: Shape 201">
                      <a:extLst>
                        <a:ext uri="{FF2B5EF4-FFF2-40B4-BE49-F238E27FC236}">
                          <a16:creationId xmlns:a16="http://schemas.microsoft.com/office/drawing/2014/main" id="{29ABCC17-438F-247D-200D-0D795DA9AB4E}"/>
                        </a:ext>
                      </a:extLst>
                    </p:cNvPr>
                    <p:cNvSpPr/>
                    <p:nvPr/>
                  </p:nvSpPr>
                  <p:spPr>
                    <a:xfrm>
                      <a:off x="5416088" y="3055123"/>
                      <a:ext cx="17153" cy="6004"/>
                    </a:xfrm>
                    <a:custGeom>
                      <a:avLst/>
                      <a:gdLst>
                        <a:gd name="connsiteX0" fmla="*/ 8009 w 17153"/>
                        <a:gd name="connsiteY0" fmla="*/ 5082 h 6004"/>
                        <a:gd name="connsiteX1" fmla="*/ -46 w 17153"/>
                        <a:gd name="connsiteY1" fmla="*/ 309 h 6004"/>
                        <a:gd name="connsiteX2" fmla="*/ 8904 w 17153"/>
                        <a:gd name="connsiteY2" fmla="*/ 1353 h 6004"/>
                        <a:gd name="connsiteX3" fmla="*/ 17107 w 17153"/>
                        <a:gd name="connsiteY3" fmla="*/ 5977 h 6004"/>
                        <a:gd name="connsiteX4" fmla="*/ 8009 w 17153"/>
                        <a:gd name="connsiteY4" fmla="*/ 5082 h 6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3" h="6004">
                          <a:moveTo>
                            <a:pt x="8009" y="5082"/>
                          </a:moveTo>
                          <a:lnTo>
                            <a:pt x="-46" y="309"/>
                          </a:lnTo>
                          <a:cubicBezTo>
                            <a:pt x="2967" y="-377"/>
                            <a:pt x="6129" y="-5"/>
                            <a:pt x="8904" y="1353"/>
                          </a:cubicBezTo>
                          <a:lnTo>
                            <a:pt x="17107" y="5977"/>
                          </a:lnTo>
                          <a:cubicBezTo>
                            <a:pt x="14244" y="4739"/>
                            <a:pt x="11066" y="4426"/>
                            <a:pt x="8009" y="5082"/>
                          </a:cubicBezTo>
                          <a:close/>
                        </a:path>
                      </a:pathLst>
                    </a:custGeom>
                    <a:solidFill>
                      <a:srgbClr val="F8B926"/>
                    </a:solidFill>
                    <a:ln w="14914" cap="flat">
                      <a:noFill/>
                      <a:prstDash val="solid"/>
                      <a:miter/>
                    </a:ln>
                  </p:spPr>
                  <p:txBody>
                    <a:bodyPr rtlCol="1" anchor="ctr"/>
                    <a:lstStyle/>
                    <a:p>
                      <a:endParaRPr lang="fa-IR"/>
                    </a:p>
                  </p:txBody>
                </p:sp>
                <p:sp>
                  <p:nvSpPr>
                    <p:cNvPr id="203" name="Freeform: Shape 202">
                      <a:extLst>
                        <a:ext uri="{FF2B5EF4-FFF2-40B4-BE49-F238E27FC236}">
                          <a16:creationId xmlns:a16="http://schemas.microsoft.com/office/drawing/2014/main" id="{7B6399E1-C6FF-48BA-757D-DAA330F0E979}"/>
                        </a:ext>
                      </a:extLst>
                    </p:cNvPr>
                    <p:cNvSpPr/>
                    <p:nvPr/>
                  </p:nvSpPr>
                  <p:spPr>
                    <a:xfrm>
                      <a:off x="5424590" y="3056503"/>
                      <a:ext cx="8203" cy="4773"/>
                    </a:xfrm>
                    <a:custGeom>
                      <a:avLst/>
                      <a:gdLst>
                        <a:gd name="connsiteX0" fmla="*/ 8157 w 8203"/>
                        <a:gd name="connsiteY0" fmla="*/ 4597 h 4773"/>
                        <a:gd name="connsiteX1" fmla="*/ -46 w 8203"/>
                        <a:gd name="connsiteY1" fmla="*/ -27 h 4773"/>
                        <a:gd name="connsiteX2" fmla="*/ -46 w 8203"/>
                        <a:gd name="connsiteY2" fmla="*/ -27 h 4773"/>
                        <a:gd name="connsiteX3" fmla="*/ 8009 w 8203"/>
                        <a:gd name="connsiteY3" fmla="*/ 4746 h 4773"/>
                        <a:gd name="connsiteX4" fmla="*/ 8009 w 8203"/>
                        <a:gd name="connsiteY4" fmla="*/ 4746 h 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3" h="4773">
                          <a:moveTo>
                            <a:pt x="8157" y="4597"/>
                          </a:moveTo>
                          <a:lnTo>
                            <a:pt x="-46" y="-27"/>
                          </a:lnTo>
                          <a:lnTo>
                            <a:pt x="-46" y="-27"/>
                          </a:lnTo>
                          <a:lnTo>
                            <a:pt x="8009" y="4746"/>
                          </a:lnTo>
                          <a:lnTo>
                            <a:pt x="8009" y="4746"/>
                          </a:lnTo>
                          <a:close/>
                        </a:path>
                      </a:pathLst>
                    </a:custGeom>
                    <a:solidFill>
                      <a:srgbClr val="F8B926"/>
                    </a:solidFill>
                    <a:ln w="14914" cap="flat">
                      <a:noFill/>
                      <a:prstDash val="solid"/>
                      <a:miter/>
                    </a:ln>
                  </p:spPr>
                  <p:txBody>
                    <a:bodyPr rtlCol="1" anchor="ctr"/>
                    <a:lstStyle/>
                    <a:p>
                      <a:endParaRPr lang="fa-IR"/>
                    </a:p>
                  </p:txBody>
                </p:sp>
              </p:grpSp>
            </p:grpSp>
            <p:grpSp>
              <p:nvGrpSpPr>
                <p:cNvPr id="204" name="Graphic 70">
                  <a:extLst>
                    <a:ext uri="{FF2B5EF4-FFF2-40B4-BE49-F238E27FC236}">
                      <a16:creationId xmlns:a16="http://schemas.microsoft.com/office/drawing/2014/main" id="{08E8731C-2583-7DBD-33D9-7A3E39EB7FA2}"/>
                    </a:ext>
                  </a:extLst>
                </p:cNvPr>
                <p:cNvGrpSpPr/>
                <p:nvPr/>
              </p:nvGrpSpPr>
              <p:grpSpPr>
                <a:xfrm>
                  <a:off x="5386255" y="3058293"/>
                  <a:ext cx="31026" cy="42064"/>
                  <a:chOff x="5386255" y="3058293"/>
                  <a:chExt cx="31026" cy="42064"/>
                </a:xfrm>
                <a:solidFill>
                  <a:srgbClr val="F8B926"/>
                </a:solidFill>
              </p:grpSpPr>
              <p:sp>
                <p:nvSpPr>
                  <p:cNvPr id="205" name="Freeform: Shape 204">
                    <a:extLst>
                      <a:ext uri="{FF2B5EF4-FFF2-40B4-BE49-F238E27FC236}">
                        <a16:creationId xmlns:a16="http://schemas.microsoft.com/office/drawing/2014/main" id="{28006D76-AECD-E538-F09E-C3182A09D63A}"/>
                      </a:ext>
                    </a:extLst>
                  </p:cNvPr>
                  <p:cNvSpPr/>
                  <p:nvPr/>
                </p:nvSpPr>
                <p:spPr>
                  <a:xfrm>
                    <a:off x="5386255" y="3058293"/>
                    <a:ext cx="31026" cy="42064"/>
                  </a:xfrm>
                  <a:custGeom>
                    <a:avLst/>
                    <a:gdLst>
                      <a:gd name="connsiteX0" fmla="*/ 8009 w 31026"/>
                      <a:gd name="connsiteY0" fmla="*/ 42037 h 42064"/>
                      <a:gd name="connsiteX1" fmla="*/ -46 w 31026"/>
                      <a:gd name="connsiteY1" fmla="*/ 37264 h 42064"/>
                      <a:gd name="connsiteX2" fmla="*/ 22925 w 31026"/>
                      <a:gd name="connsiteY2" fmla="*/ -27 h 42064"/>
                      <a:gd name="connsiteX3" fmla="*/ 30980 w 31026"/>
                      <a:gd name="connsiteY3" fmla="*/ 4746 h 42064"/>
                      <a:gd name="connsiteX4" fmla="*/ 8009 w 31026"/>
                      <a:gd name="connsiteY4" fmla="*/ 42037 h 42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26" h="42064">
                        <a:moveTo>
                          <a:pt x="8009" y="42037"/>
                        </a:moveTo>
                        <a:lnTo>
                          <a:pt x="-46" y="37264"/>
                        </a:lnTo>
                        <a:cubicBezTo>
                          <a:pt x="1669" y="22034"/>
                          <a:pt x="10097" y="8356"/>
                          <a:pt x="22925" y="-27"/>
                        </a:cubicBezTo>
                        <a:lnTo>
                          <a:pt x="30980" y="4746"/>
                        </a:lnTo>
                        <a:cubicBezTo>
                          <a:pt x="18182" y="13159"/>
                          <a:pt x="9769" y="26822"/>
                          <a:pt x="8009" y="42037"/>
                        </a:cubicBezTo>
                        <a:close/>
                      </a:path>
                    </a:pathLst>
                  </a:custGeom>
                  <a:solidFill>
                    <a:srgbClr val="F8B926"/>
                  </a:solidFill>
                  <a:ln w="14914" cap="flat">
                    <a:noFill/>
                    <a:prstDash val="solid"/>
                    <a:miter/>
                  </a:ln>
                </p:spPr>
                <p:txBody>
                  <a:bodyPr rtlCol="1" anchor="ctr"/>
                  <a:lstStyle/>
                  <a:p>
                    <a:endParaRPr lang="fa-IR"/>
                  </a:p>
                </p:txBody>
              </p:sp>
              <p:grpSp>
                <p:nvGrpSpPr>
                  <p:cNvPr id="206" name="Graphic 70">
                    <a:extLst>
                      <a:ext uri="{FF2B5EF4-FFF2-40B4-BE49-F238E27FC236}">
                        <a16:creationId xmlns:a16="http://schemas.microsoft.com/office/drawing/2014/main" id="{282B944B-F798-6DF2-9D8D-EED9BB1E8E93}"/>
                      </a:ext>
                    </a:extLst>
                  </p:cNvPr>
                  <p:cNvGrpSpPr/>
                  <p:nvPr/>
                </p:nvGrpSpPr>
                <p:grpSpPr>
                  <a:xfrm>
                    <a:off x="5386255" y="3058293"/>
                    <a:ext cx="30429" cy="42064"/>
                    <a:chOff x="5386255" y="3058293"/>
                    <a:chExt cx="30429" cy="42064"/>
                  </a:xfrm>
                  <a:solidFill>
                    <a:srgbClr val="F8B926"/>
                  </a:solidFill>
                </p:grpSpPr>
                <p:sp>
                  <p:nvSpPr>
                    <p:cNvPr id="207" name="Freeform: Shape 206">
                      <a:extLst>
                        <a:ext uri="{FF2B5EF4-FFF2-40B4-BE49-F238E27FC236}">
                          <a16:creationId xmlns:a16="http://schemas.microsoft.com/office/drawing/2014/main" id="{4C38CF90-1D17-C4FE-4F9B-E7492D590213}"/>
                        </a:ext>
                      </a:extLst>
                    </p:cNvPr>
                    <p:cNvSpPr/>
                    <p:nvPr/>
                  </p:nvSpPr>
                  <p:spPr>
                    <a:xfrm>
                      <a:off x="5386255" y="3080667"/>
                      <a:ext cx="12082" cy="19689"/>
                    </a:xfrm>
                    <a:custGeom>
                      <a:avLst/>
                      <a:gdLst>
                        <a:gd name="connsiteX0" fmla="*/ 8009 w 12082"/>
                        <a:gd name="connsiteY0" fmla="*/ 19662 h 19689"/>
                        <a:gd name="connsiteX1" fmla="*/ -46 w 12082"/>
                        <a:gd name="connsiteY1" fmla="*/ 14889 h 19689"/>
                        <a:gd name="connsiteX2" fmla="*/ 3981 w 12082"/>
                        <a:gd name="connsiteY2" fmla="*/ -27 h 19689"/>
                        <a:gd name="connsiteX3" fmla="*/ 12036 w 12082"/>
                        <a:gd name="connsiteY3" fmla="*/ 4597 h 19689"/>
                        <a:gd name="connsiteX4" fmla="*/ 8009 w 12082"/>
                        <a:gd name="connsiteY4" fmla="*/ 19513 h 19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2" h="19689">
                          <a:moveTo>
                            <a:pt x="8009" y="19662"/>
                          </a:moveTo>
                          <a:lnTo>
                            <a:pt x="-46" y="14889"/>
                          </a:lnTo>
                          <a:cubicBezTo>
                            <a:pt x="387" y="9713"/>
                            <a:pt x="1744" y="4656"/>
                            <a:pt x="3981" y="-27"/>
                          </a:cubicBezTo>
                          <a:lnTo>
                            <a:pt x="12036" y="4597"/>
                          </a:lnTo>
                          <a:cubicBezTo>
                            <a:pt x="9873" y="9310"/>
                            <a:pt x="8501" y="14352"/>
                            <a:pt x="8009" y="19513"/>
                          </a:cubicBezTo>
                          <a:close/>
                        </a:path>
                      </a:pathLst>
                    </a:custGeom>
                    <a:solidFill>
                      <a:srgbClr val="F8B926"/>
                    </a:solidFill>
                    <a:ln w="14914" cap="flat">
                      <a:noFill/>
                      <a:prstDash val="solid"/>
                      <a:miter/>
                    </a:ln>
                  </p:spPr>
                  <p:txBody>
                    <a:bodyPr rtlCol="1" anchor="ctr"/>
                    <a:lstStyle/>
                    <a:p>
                      <a:endParaRPr lang="fa-IR"/>
                    </a:p>
                  </p:txBody>
                </p:sp>
                <p:sp>
                  <p:nvSpPr>
                    <p:cNvPr id="208" name="Freeform: Shape 207">
                      <a:extLst>
                        <a:ext uri="{FF2B5EF4-FFF2-40B4-BE49-F238E27FC236}">
                          <a16:creationId xmlns:a16="http://schemas.microsoft.com/office/drawing/2014/main" id="{462C87EC-FB81-F66F-7858-B22DFEE10485}"/>
                        </a:ext>
                      </a:extLst>
                    </p:cNvPr>
                    <p:cNvSpPr/>
                    <p:nvPr/>
                  </p:nvSpPr>
                  <p:spPr>
                    <a:xfrm>
                      <a:off x="5389686" y="3068137"/>
                      <a:ext cx="15811" cy="17303"/>
                    </a:xfrm>
                    <a:custGeom>
                      <a:avLst/>
                      <a:gdLst>
                        <a:gd name="connsiteX0" fmla="*/ 8009 w 15811"/>
                        <a:gd name="connsiteY0" fmla="*/ 17276 h 17303"/>
                        <a:gd name="connsiteX1" fmla="*/ -46 w 15811"/>
                        <a:gd name="connsiteY1" fmla="*/ 12651 h 17303"/>
                        <a:gd name="connsiteX2" fmla="*/ 7710 w 15811"/>
                        <a:gd name="connsiteY2" fmla="*/ -27 h 17303"/>
                        <a:gd name="connsiteX3" fmla="*/ 15765 w 15811"/>
                        <a:gd name="connsiteY3" fmla="*/ 4746 h 17303"/>
                        <a:gd name="connsiteX4" fmla="*/ 8009 w 15811"/>
                        <a:gd name="connsiteY4" fmla="*/ 17276 h 17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1" h="17303">
                          <a:moveTo>
                            <a:pt x="8009" y="17276"/>
                          </a:moveTo>
                          <a:lnTo>
                            <a:pt x="-46" y="12651"/>
                          </a:lnTo>
                          <a:cubicBezTo>
                            <a:pt x="1922" y="8087"/>
                            <a:pt x="4533" y="3806"/>
                            <a:pt x="7710" y="-27"/>
                          </a:cubicBezTo>
                          <a:lnTo>
                            <a:pt x="15765" y="4746"/>
                          </a:lnTo>
                          <a:cubicBezTo>
                            <a:pt x="12603" y="8535"/>
                            <a:pt x="9977" y="12756"/>
                            <a:pt x="8009" y="17276"/>
                          </a:cubicBezTo>
                          <a:close/>
                        </a:path>
                      </a:pathLst>
                    </a:custGeom>
                    <a:solidFill>
                      <a:srgbClr val="F8B926"/>
                    </a:solidFill>
                    <a:ln w="14914" cap="flat">
                      <a:noFill/>
                      <a:prstDash val="solid"/>
                      <a:miter/>
                    </a:ln>
                  </p:spPr>
                  <p:txBody>
                    <a:bodyPr rtlCol="1" anchor="ctr"/>
                    <a:lstStyle/>
                    <a:p>
                      <a:endParaRPr lang="fa-IR"/>
                    </a:p>
                  </p:txBody>
                </p:sp>
                <p:sp>
                  <p:nvSpPr>
                    <p:cNvPr id="209" name="Freeform: Shape 208">
                      <a:extLst>
                        <a:ext uri="{FF2B5EF4-FFF2-40B4-BE49-F238E27FC236}">
                          <a16:creationId xmlns:a16="http://schemas.microsoft.com/office/drawing/2014/main" id="{2037EC4D-10EB-0DA6-DF50-5F551570B9E0}"/>
                        </a:ext>
                      </a:extLst>
                    </p:cNvPr>
                    <p:cNvSpPr/>
                    <p:nvPr/>
                  </p:nvSpPr>
                  <p:spPr>
                    <a:xfrm>
                      <a:off x="5397442" y="3058293"/>
                      <a:ext cx="19242" cy="14618"/>
                    </a:xfrm>
                    <a:custGeom>
                      <a:avLst/>
                      <a:gdLst>
                        <a:gd name="connsiteX0" fmla="*/ 8009 w 19242"/>
                        <a:gd name="connsiteY0" fmla="*/ 14591 h 14618"/>
                        <a:gd name="connsiteX1" fmla="*/ -46 w 19242"/>
                        <a:gd name="connsiteY1" fmla="*/ 9818 h 14618"/>
                        <a:gd name="connsiteX2" fmla="*/ 11141 w 19242"/>
                        <a:gd name="connsiteY2" fmla="*/ -27 h 14618"/>
                        <a:gd name="connsiteX3" fmla="*/ 19196 w 19242"/>
                        <a:gd name="connsiteY3" fmla="*/ 4746 h 14618"/>
                        <a:gd name="connsiteX4" fmla="*/ 8009 w 19242"/>
                        <a:gd name="connsiteY4" fmla="*/ 14591 h 14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2" h="14618">
                          <a:moveTo>
                            <a:pt x="8009" y="14591"/>
                          </a:moveTo>
                          <a:lnTo>
                            <a:pt x="-46" y="9818"/>
                          </a:lnTo>
                          <a:cubicBezTo>
                            <a:pt x="3041" y="5880"/>
                            <a:pt x="6845" y="2538"/>
                            <a:pt x="11141" y="-27"/>
                          </a:cubicBezTo>
                          <a:lnTo>
                            <a:pt x="19196" y="4746"/>
                          </a:lnTo>
                          <a:cubicBezTo>
                            <a:pt x="14885" y="7312"/>
                            <a:pt x="11096" y="10653"/>
                            <a:pt x="8009" y="14591"/>
                          </a:cubicBezTo>
                          <a:close/>
                        </a:path>
                      </a:pathLst>
                    </a:custGeom>
                    <a:solidFill>
                      <a:srgbClr val="F8B926"/>
                    </a:solidFill>
                    <a:ln w="14914" cap="flat">
                      <a:noFill/>
                      <a:prstDash val="solid"/>
                      <a:miter/>
                    </a:ln>
                  </p:spPr>
                  <p:txBody>
                    <a:bodyPr rtlCol="1" anchor="ctr"/>
                    <a:lstStyle/>
                    <a:p>
                      <a:endParaRPr lang="fa-IR"/>
                    </a:p>
                  </p:txBody>
                </p:sp>
              </p:grpSp>
            </p:grpSp>
            <p:sp>
              <p:nvSpPr>
                <p:cNvPr id="210" name="Freeform: Shape 209">
                  <a:extLst>
                    <a:ext uri="{FF2B5EF4-FFF2-40B4-BE49-F238E27FC236}">
                      <a16:creationId xmlns:a16="http://schemas.microsoft.com/office/drawing/2014/main" id="{EFCED509-4BE4-71F7-2023-F4BC6B6EA9FB}"/>
                    </a:ext>
                  </a:extLst>
                </p:cNvPr>
                <p:cNvSpPr/>
                <p:nvPr/>
              </p:nvSpPr>
              <p:spPr>
                <a:xfrm>
                  <a:off x="5394310" y="3059862"/>
                  <a:ext cx="45494" cy="40495"/>
                </a:xfrm>
                <a:custGeom>
                  <a:avLst/>
                  <a:gdLst>
                    <a:gd name="connsiteX0" fmla="*/ 22328 w 45494"/>
                    <a:gd name="connsiteY0" fmla="*/ 3177 h 40495"/>
                    <a:gd name="connsiteX1" fmla="*/ 45448 w 45494"/>
                    <a:gd name="connsiteY1" fmla="*/ 13767 h 40495"/>
                    <a:gd name="connsiteX2" fmla="*/ -46 w 45494"/>
                    <a:gd name="connsiteY2" fmla="*/ 40468 h 40495"/>
                    <a:gd name="connsiteX3" fmla="*/ 22328 w 45494"/>
                    <a:gd name="connsiteY3" fmla="*/ 3177 h 40495"/>
                  </a:gdLst>
                  <a:ahLst/>
                  <a:cxnLst>
                    <a:cxn ang="0">
                      <a:pos x="connsiteX0" y="connsiteY0"/>
                    </a:cxn>
                    <a:cxn ang="0">
                      <a:pos x="connsiteX1" y="connsiteY1"/>
                    </a:cxn>
                    <a:cxn ang="0">
                      <a:pos x="connsiteX2" y="connsiteY2"/>
                    </a:cxn>
                    <a:cxn ang="0">
                      <a:pos x="connsiteX3" y="connsiteY3"/>
                    </a:cxn>
                  </a:cxnLst>
                  <a:rect l="l" t="t" r="r" b="b"/>
                  <a:pathLst>
                    <a:path w="45494" h="40495">
                      <a:moveTo>
                        <a:pt x="22328" y="3177"/>
                      </a:moveTo>
                      <a:cubicBezTo>
                        <a:pt x="34410" y="-3834"/>
                        <a:pt x="44255" y="1088"/>
                        <a:pt x="45448" y="13767"/>
                      </a:cubicBezTo>
                      <a:lnTo>
                        <a:pt x="-46" y="40468"/>
                      </a:lnTo>
                      <a:cubicBezTo>
                        <a:pt x="1580" y="25357"/>
                        <a:pt x="9754" y="11724"/>
                        <a:pt x="22328" y="3177"/>
                      </a:cubicBezTo>
                      <a:close/>
                    </a:path>
                  </a:pathLst>
                </a:custGeom>
                <a:solidFill>
                  <a:srgbClr val="F4A717"/>
                </a:solidFill>
                <a:ln w="14914" cap="flat">
                  <a:noFill/>
                  <a:prstDash val="solid"/>
                  <a:miter/>
                </a:ln>
              </p:spPr>
              <p:txBody>
                <a:bodyPr rtlCol="1" anchor="ctr"/>
                <a:lstStyle/>
                <a:p>
                  <a:endParaRPr lang="fa-IR"/>
                </a:p>
              </p:txBody>
            </p:sp>
          </p:grpSp>
          <p:grpSp>
            <p:nvGrpSpPr>
              <p:cNvPr id="211" name="Graphic 70">
                <a:extLst>
                  <a:ext uri="{FF2B5EF4-FFF2-40B4-BE49-F238E27FC236}">
                    <a16:creationId xmlns:a16="http://schemas.microsoft.com/office/drawing/2014/main" id="{593EB756-E8B8-1A7D-8BF3-B8EB65365CA0}"/>
                  </a:ext>
                </a:extLst>
              </p:cNvPr>
              <p:cNvGrpSpPr/>
              <p:nvPr/>
            </p:nvGrpSpPr>
            <p:grpSpPr>
              <a:xfrm>
                <a:off x="3273371" y="760433"/>
                <a:ext cx="907489" cy="632442"/>
                <a:chOff x="3273371" y="760433"/>
                <a:chExt cx="907489" cy="632442"/>
              </a:xfrm>
            </p:grpSpPr>
            <p:sp>
              <p:nvSpPr>
                <p:cNvPr id="212" name="Freeform: Shape 211">
                  <a:extLst>
                    <a:ext uri="{FF2B5EF4-FFF2-40B4-BE49-F238E27FC236}">
                      <a16:creationId xmlns:a16="http://schemas.microsoft.com/office/drawing/2014/main" id="{422568D1-EA3C-67EE-33BC-7CF54B826E5F}"/>
                    </a:ext>
                  </a:extLst>
                </p:cNvPr>
                <p:cNvSpPr/>
                <p:nvPr/>
              </p:nvSpPr>
              <p:spPr>
                <a:xfrm>
                  <a:off x="3294677" y="795325"/>
                  <a:ext cx="42064" cy="35501"/>
                </a:xfrm>
                <a:custGeom>
                  <a:avLst/>
                  <a:gdLst>
                    <a:gd name="connsiteX0" fmla="*/ 13080 w 42064"/>
                    <a:gd name="connsiteY0" fmla="*/ 16679 h 35501"/>
                    <a:gd name="connsiteX1" fmla="*/ 42018 w 42064"/>
                    <a:gd name="connsiteY1" fmla="*/ -27 h 35501"/>
                    <a:gd name="connsiteX2" fmla="*/ 32173 w 42064"/>
                    <a:gd name="connsiteY2" fmla="*/ 13845 h 35501"/>
                    <a:gd name="connsiteX3" fmla="*/ 28742 w 42064"/>
                    <a:gd name="connsiteY3" fmla="*/ 18767 h 35501"/>
                    <a:gd name="connsiteX4" fmla="*/ -46 w 42064"/>
                    <a:gd name="connsiteY4" fmla="*/ 35474 h 35501"/>
                    <a:gd name="connsiteX5" fmla="*/ 3384 w 42064"/>
                    <a:gd name="connsiteY5" fmla="*/ 30700 h 35501"/>
                    <a:gd name="connsiteX6" fmla="*/ 13080 w 42064"/>
                    <a:gd name="connsiteY6" fmla="*/ 16679 h 3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064" h="35501">
                      <a:moveTo>
                        <a:pt x="13080" y="16679"/>
                      </a:moveTo>
                      <a:lnTo>
                        <a:pt x="42018" y="-27"/>
                      </a:lnTo>
                      <a:cubicBezTo>
                        <a:pt x="37036" y="3120"/>
                        <a:pt x="33501" y="8105"/>
                        <a:pt x="32173" y="13845"/>
                      </a:cubicBezTo>
                      <a:cubicBezTo>
                        <a:pt x="31785" y="15900"/>
                        <a:pt x="30532" y="17693"/>
                        <a:pt x="28742" y="18767"/>
                      </a:cubicBezTo>
                      <a:lnTo>
                        <a:pt x="-46" y="35474"/>
                      </a:lnTo>
                      <a:cubicBezTo>
                        <a:pt x="1624" y="34342"/>
                        <a:pt x="2847" y="32649"/>
                        <a:pt x="3384" y="30700"/>
                      </a:cubicBezTo>
                      <a:cubicBezTo>
                        <a:pt x="4563" y="24896"/>
                        <a:pt x="8068" y="19828"/>
                        <a:pt x="13080" y="16679"/>
                      </a:cubicBezTo>
                      <a:close/>
                    </a:path>
                  </a:pathLst>
                </a:custGeom>
                <a:solidFill>
                  <a:srgbClr val="F8B926"/>
                </a:solidFill>
                <a:ln w="14914" cap="flat">
                  <a:noFill/>
                  <a:prstDash val="solid"/>
                  <a:miter/>
                </a:ln>
              </p:spPr>
              <p:txBody>
                <a:bodyPr rtlCol="1" anchor="ctr"/>
                <a:lstStyle/>
                <a:p>
                  <a:endParaRPr lang="fa-IR"/>
                </a:p>
              </p:txBody>
            </p:sp>
            <p:grpSp>
              <p:nvGrpSpPr>
                <p:cNvPr id="213" name="Graphic 70">
                  <a:extLst>
                    <a:ext uri="{FF2B5EF4-FFF2-40B4-BE49-F238E27FC236}">
                      <a16:creationId xmlns:a16="http://schemas.microsoft.com/office/drawing/2014/main" id="{C9D3D521-D92B-39F4-14DA-519D8A88525D}"/>
                    </a:ext>
                  </a:extLst>
                </p:cNvPr>
                <p:cNvGrpSpPr/>
                <p:nvPr/>
              </p:nvGrpSpPr>
              <p:grpSpPr>
                <a:xfrm>
                  <a:off x="3294677" y="795325"/>
                  <a:ext cx="42064" cy="36097"/>
                  <a:chOff x="3294677" y="795325"/>
                  <a:chExt cx="42064" cy="36097"/>
                </a:xfrm>
                <a:solidFill>
                  <a:srgbClr val="F8B926"/>
                </a:solidFill>
              </p:grpSpPr>
              <p:sp>
                <p:nvSpPr>
                  <p:cNvPr id="214" name="Freeform: Shape 213">
                    <a:extLst>
                      <a:ext uri="{FF2B5EF4-FFF2-40B4-BE49-F238E27FC236}">
                        <a16:creationId xmlns:a16="http://schemas.microsoft.com/office/drawing/2014/main" id="{BA7D43B9-EC7A-175A-A256-93BFC76AE794}"/>
                      </a:ext>
                    </a:extLst>
                  </p:cNvPr>
                  <p:cNvSpPr/>
                  <p:nvPr/>
                </p:nvSpPr>
                <p:spPr>
                  <a:xfrm>
                    <a:off x="3302732" y="795325"/>
                    <a:ext cx="34009" cy="21181"/>
                  </a:xfrm>
                  <a:custGeom>
                    <a:avLst/>
                    <a:gdLst>
                      <a:gd name="connsiteX0" fmla="*/ 5025 w 34009"/>
                      <a:gd name="connsiteY0" fmla="*/ 16679 h 21181"/>
                      <a:gd name="connsiteX1" fmla="*/ 33963 w 34009"/>
                      <a:gd name="connsiteY1" fmla="*/ -27 h 21181"/>
                      <a:gd name="connsiteX2" fmla="*/ 28742 w 34009"/>
                      <a:gd name="connsiteY2" fmla="*/ 4448 h 21181"/>
                      <a:gd name="connsiteX3" fmla="*/ -46 w 34009"/>
                      <a:gd name="connsiteY3" fmla="*/ 21154 h 21181"/>
                      <a:gd name="connsiteX4" fmla="*/ 5025 w 34009"/>
                      <a:gd name="connsiteY4" fmla="*/ 16679 h 21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09" h="21181">
                        <a:moveTo>
                          <a:pt x="5025" y="16679"/>
                        </a:moveTo>
                        <a:lnTo>
                          <a:pt x="33963" y="-27"/>
                        </a:lnTo>
                        <a:cubicBezTo>
                          <a:pt x="31920" y="1079"/>
                          <a:pt x="30144" y="2604"/>
                          <a:pt x="28742" y="4448"/>
                        </a:cubicBezTo>
                        <a:lnTo>
                          <a:pt x="-46" y="21154"/>
                        </a:lnTo>
                        <a:cubicBezTo>
                          <a:pt x="1386" y="19392"/>
                          <a:pt x="3101" y="17881"/>
                          <a:pt x="5025" y="16679"/>
                        </a:cubicBezTo>
                        <a:close/>
                      </a:path>
                    </a:pathLst>
                  </a:custGeom>
                  <a:solidFill>
                    <a:srgbClr val="F8B926"/>
                  </a:solidFill>
                  <a:ln w="14914" cap="flat">
                    <a:noFill/>
                    <a:prstDash val="solid"/>
                    <a:miter/>
                  </a:ln>
                </p:spPr>
                <p:txBody>
                  <a:bodyPr rtlCol="1" anchor="ctr"/>
                  <a:lstStyle/>
                  <a:p>
                    <a:endParaRPr lang="fa-IR"/>
                  </a:p>
                </p:txBody>
              </p:sp>
              <p:sp>
                <p:nvSpPr>
                  <p:cNvPr id="215" name="Freeform: Shape 214">
                    <a:extLst>
                      <a:ext uri="{FF2B5EF4-FFF2-40B4-BE49-F238E27FC236}">
                        <a16:creationId xmlns:a16="http://schemas.microsoft.com/office/drawing/2014/main" id="{3A22AB67-A1EA-F435-6FF9-CA09948D5DF7}"/>
                      </a:ext>
                    </a:extLst>
                  </p:cNvPr>
                  <p:cNvSpPr/>
                  <p:nvPr/>
                </p:nvSpPr>
                <p:spPr>
                  <a:xfrm>
                    <a:off x="3298555" y="800098"/>
                    <a:ext cx="32965" cy="24761"/>
                  </a:xfrm>
                  <a:custGeom>
                    <a:avLst/>
                    <a:gdLst>
                      <a:gd name="connsiteX0" fmla="*/ 4130 w 32965"/>
                      <a:gd name="connsiteY0" fmla="*/ 16381 h 24761"/>
                      <a:gd name="connsiteX1" fmla="*/ 32919 w 32965"/>
                      <a:gd name="connsiteY1" fmla="*/ -27 h 24761"/>
                      <a:gd name="connsiteX2" fmla="*/ 28742 w 32965"/>
                      <a:gd name="connsiteY2" fmla="*/ 7878 h 24761"/>
                      <a:gd name="connsiteX3" fmla="*/ -46 w 32965"/>
                      <a:gd name="connsiteY3" fmla="*/ 24734 h 24761"/>
                      <a:gd name="connsiteX4" fmla="*/ 4130 w 32965"/>
                      <a:gd name="connsiteY4" fmla="*/ 16679 h 24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65" h="24761">
                        <a:moveTo>
                          <a:pt x="4130" y="16381"/>
                        </a:moveTo>
                        <a:lnTo>
                          <a:pt x="32919" y="-27"/>
                        </a:lnTo>
                        <a:cubicBezTo>
                          <a:pt x="31024" y="2315"/>
                          <a:pt x="29608" y="4999"/>
                          <a:pt x="28742" y="7878"/>
                        </a:cubicBezTo>
                        <a:lnTo>
                          <a:pt x="-46" y="24734"/>
                        </a:lnTo>
                        <a:cubicBezTo>
                          <a:pt x="804" y="21798"/>
                          <a:pt x="2221" y="19060"/>
                          <a:pt x="4130" y="16679"/>
                        </a:cubicBezTo>
                        <a:close/>
                      </a:path>
                    </a:pathLst>
                  </a:custGeom>
                  <a:solidFill>
                    <a:srgbClr val="F8B926"/>
                  </a:solidFill>
                  <a:ln w="14914" cap="flat">
                    <a:noFill/>
                    <a:prstDash val="solid"/>
                    <a:miter/>
                  </a:ln>
                </p:spPr>
                <p:txBody>
                  <a:bodyPr rtlCol="1" anchor="ctr"/>
                  <a:lstStyle/>
                  <a:p>
                    <a:endParaRPr lang="fa-IR"/>
                  </a:p>
                </p:txBody>
              </p:sp>
              <p:sp>
                <p:nvSpPr>
                  <p:cNvPr id="216" name="Freeform: Shape 215">
                    <a:extLst>
                      <a:ext uri="{FF2B5EF4-FFF2-40B4-BE49-F238E27FC236}">
                        <a16:creationId xmlns:a16="http://schemas.microsoft.com/office/drawing/2014/main" id="{56B8B604-1650-C4D4-BB39-0B5E12ECFC27}"/>
                      </a:ext>
                    </a:extLst>
                  </p:cNvPr>
                  <p:cNvSpPr/>
                  <p:nvPr/>
                </p:nvSpPr>
                <p:spPr>
                  <a:xfrm>
                    <a:off x="3298294" y="807706"/>
                    <a:ext cx="29049" cy="18347"/>
                  </a:xfrm>
                  <a:custGeom>
                    <a:avLst/>
                    <a:gdLst>
                      <a:gd name="connsiteX0" fmla="*/ 215 w 29049"/>
                      <a:gd name="connsiteY0" fmla="*/ 16828 h 18347"/>
                      <a:gd name="connsiteX1" fmla="*/ 29003 w 29049"/>
                      <a:gd name="connsiteY1" fmla="*/ -27 h 18347"/>
                      <a:gd name="connsiteX2" fmla="*/ 29003 w 29049"/>
                      <a:gd name="connsiteY2" fmla="*/ 1464 h 18347"/>
                      <a:gd name="connsiteX3" fmla="*/ 29003 w 29049"/>
                      <a:gd name="connsiteY3" fmla="*/ 1464 h 18347"/>
                      <a:gd name="connsiteX4" fmla="*/ 66 w 29049"/>
                      <a:gd name="connsiteY4" fmla="*/ 18320 h 18347"/>
                      <a:gd name="connsiteX5" fmla="*/ 66 w 29049"/>
                      <a:gd name="connsiteY5" fmla="*/ 18320 h 18347"/>
                      <a:gd name="connsiteX6" fmla="*/ 66 w 29049"/>
                      <a:gd name="connsiteY6" fmla="*/ 16828 h 1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49" h="18347">
                        <a:moveTo>
                          <a:pt x="215" y="16828"/>
                        </a:moveTo>
                        <a:lnTo>
                          <a:pt x="29003" y="-27"/>
                        </a:lnTo>
                        <a:lnTo>
                          <a:pt x="29003" y="1464"/>
                        </a:lnTo>
                        <a:lnTo>
                          <a:pt x="29003" y="1464"/>
                        </a:lnTo>
                        <a:lnTo>
                          <a:pt x="66" y="18320"/>
                        </a:lnTo>
                        <a:lnTo>
                          <a:pt x="66" y="18320"/>
                        </a:lnTo>
                        <a:cubicBezTo>
                          <a:pt x="-84" y="17834"/>
                          <a:pt x="-84" y="17314"/>
                          <a:pt x="66" y="16828"/>
                        </a:cubicBezTo>
                        <a:close/>
                      </a:path>
                    </a:pathLst>
                  </a:custGeom>
                  <a:solidFill>
                    <a:srgbClr val="F8B926"/>
                  </a:solidFill>
                  <a:ln w="14914" cap="flat">
                    <a:noFill/>
                    <a:prstDash val="solid"/>
                    <a:miter/>
                  </a:ln>
                </p:spPr>
                <p:txBody>
                  <a:bodyPr rtlCol="1" anchor="ctr"/>
                  <a:lstStyle/>
                  <a:p>
                    <a:endParaRPr lang="fa-IR"/>
                  </a:p>
                </p:txBody>
              </p:sp>
              <p:sp>
                <p:nvSpPr>
                  <p:cNvPr id="217" name="Freeform: Shape 216">
                    <a:extLst>
                      <a:ext uri="{FF2B5EF4-FFF2-40B4-BE49-F238E27FC236}">
                        <a16:creationId xmlns:a16="http://schemas.microsoft.com/office/drawing/2014/main" id="{75E71211-15FC-448C-95EE-F79FEF2C42CB}"/>
                      </a:ext>
                    </a:extLst>
                  </p:cNvPr>
                  <p:cNvSpPr/>
                  <p:nvPr/>
                </p:nvSpPr>
                <p:spPr>
                  <a:xfrm>
                    <a:off x="3296467" y="809794"/>
                    <a:ext cx="30280" cy="20137"/>
                  </a:xfrm>
                  <a:custGeom>
                    <a:avLst/>
                    <a:gdLst>
                      <a:gd name="connsiteX0" fmla="*/ 1296 w 30280"/>
                      <a:gd name="connsiteY0" fmla="*/ 16828 h 20137"/>
                      <a:gd name="connsiteX1" fmla="*/ 30234 w 30280"/>
                      <a:gd name="connsiteY1" fmla="*/ -27 h 20137"/>
                      <a:gd name="connsiteX2" fmla="*/ 28742 w 30280"/>
                      <a:gd name="connsiteY2" fmla="*/ 2807 h 20137"/>
                      <a:gd name="connsiteX3" fmla="*/ -46 w 30280"/>
                      <a:gd name="connsiteY3" fmla="*/ 20110 h 20137"/>
                      <a:gd name="connsiteX4" fmla="*/ 1296 w 30280"/>
                      <a:gd name="connsiteY4" fmla="*/ 17425 h 20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80" h="20137">
                        <a:moveTo>
                          <a:pt x="1296" y="16828"/>
                        </a:moveTo>
                        <a:lnTo>
                          <a:pt x="30234" y="-27"/>
                        </a:lnTo>
                        <a:cubicBezTo>
                          <a:pt x="29891" y="991"/>
                          <a:pt x="29384" y="1949"/>
                          <a:pt x="28742" y="2807"/>
                        </a:cubicBezTo>
                        <a:lnTo>
                          <a:pt x="-46" y="20110"/>
                        </a:lnTo>
                        <a:cubicBezTo>
                          <a:pt x="580" y="19313"/>
                          <a:pt x="1028" y="18400"/>
                          <a:pt x="1296" y="17425"/>
                        </a:cubicBezTo>
                        <a:close/>
                      </a:path>
                    </a:pathLst>
                  </a:custGeom>
                  <a:solidFill>
                    <a:srgbClr val="F8B926"/>
                  </a:solidFill>
                  <a:ln w="14914" cap="flat">
                    <a:noFill/>
                    <a:prstDash val="solid"/>
                    <a:miter/>
                  </a:ln>
                </p:spPr>
                <p:txBody>
                  <a:bodyPr rtlCol="1" anchor="ctr"/>
                  <a:lstStyle/>
                  <a:p>
                    <a:endParaRPr lang="fa-IR"/>
                  </a:p>
                </p:txBody>
              </p:sp>
              <p:sp>
                <p:nvSpPr>
                  <p:cNvPr id="218" name="Freeform: Shape 217">
                    <a:extLst>
                      <a:ext uri="{FF2B5EF4-FFF2-40B4-BE49-F238E27FC236}">
                        <a16:creationId xmlns:a16="http://schemas.microsoft.com/office/drawing/2014/main" id="{AD798A25-000C-3C55-5976-D24365795671}"/>
                      </a:ext>
                    </a:extLst>
                  </p:cNvPr>
                  <p:cNvSpPr/>
                  <p:nvPr/>
                </p:nvSpPr>
                <p:spPr>
                  <a:xfrm>
                    <a:off x="3294677" y="813225"/>
                    <a:ext cx="30578" cy="18198"/>
                  </a:xfrm>
                  <a:custGeom>
                    <a:avLst/>
                    <a:gdLst>
                      <a:gd name="connsiteX0" fmla="*/ 1744 w 30578"/>
                      <a:gd name="connsiteY0" fmla="*/ 16679 h 18198"/>
                      <a:gd name="connsiteX1" fmla="*/ 30532 w 30578"/>
                      <a:gd name="connsiteY1" fmla="*/ -27 h 18198"/>
                      <a:gd name="connsiteX2" fmla="*/ 28742 w 30578"/>
                      <a:gd name="connsiteY2" fmla="*/ 1464 h 18198"/>
                      <a:gd name="connsiteX3" fmla="*/ -46 w 30578"/>
                      <a:gd name="connsiteY3" fmla="*/ 18171 h 18198"/>
                      <a:gd name="connsiteX4" fmla="*/ 1744 w 30578"/>
                      <a:gd name="connsiteY4" fmla="*/ 16679 h 18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8" h="18198">
                        <a:moveTo>
                          <a:pt x="1744" y="16679"/>
                        </a:moveTo>
                        <a:lnTo>
                          <a:pt x="30532" y="-27"/>
                        </a:lnTo>
                        <a:cubicBezTo>
                          <a:pt x="30085" y="625"/>
                          <a:pt x="29458" y="1141"/>
                          <a:pt x="28742" y="1464"/>
                        </a:cubicBezTo>
                        <a:lnTo>
                          <a:pt x="-46" y="18171"/>
                        </a:lnTo>
                        <a:cubicBezTo>
                          <a:pt x="655" y="17814"/>
                          <a:pt x="1266" y="17304"/>
                          <a:pt x="1744" y="16679"/>
                        </a:cubicBezTo>
                        <a:close/>
                      </a:path>
                    </a:pathLst>
                  </a:custGeom>
                  <a:solidFill>
                    <a:srgbClr val="F8B926"/>
                  </a:solidFill>
                  <a:ln w="14914" cap="flat">
                    <a:noFill/>
                    <a:prstDash val="solid"/>
                    <a:miter/>
                  </a:ln>
                </p:spPr>
                <p:txBody>
                  <a:bodyPr rtlCol="1" anchor="ctr"/>
                  <a:lstStyle/>
                  <a:p>
                    <a:endParaRPr lang="fa-IR"/>
                  </a:p>
                </p:txBody>
              </p:sp>
            </p:grpSp>
            <p:sp>
              <p:nvSpPr>
                <p:cNvPr id="219" name="Freeform: Shape 218">
                  <a:extLst>
                    <a:ext uri="{FF2B5EF4-FFF2-40B4-BE49-F238E27FC236}">
                      <a16:creationId xmlns:a16="http://schemas.microsoft.com/office/drawing/2014/main" id="{AABFF17E-B48D-6698-C948-5C4063B1C0C8}"/>
                    </a:ext>
                  </a:extLst>
                </p:cNvPr>
                <p:cNvSpPr/>
                <p:nvPr/>
              </p:nvSpPr>
              <p:spPr>
                <a:xfrm>
                  <a:off x="3290053" y="760433"/>
                  <a:ext cx="73537" cy="24748"/>
                </a:xfrm>
                <a:custGeom>
                  <a:avLst/>
                  <a:gdLst>
                    <a:gd name="connsiteX0" fmla="*/ -46 w 73537"/>
                    <a:gd name="connsiteY0" fmla="*/ 20843 h 24748"/>
                    <a:gd name="connsiteX1" fmla="*/ 28742 w 73537"/>
                    <a:gd name="connsiteY1" fmla="*/ 3988 h 24748"/>
                    <a:gd name="connsiteX2" fmla="*/ 73492 w 73537"/>
                    <a:gd name="connsiteY2" fmla="*/ 8462 h 24748"/>
                    <a:gd name="connsiteX3" fmla="*/ 44852 w 73537"/>
                    <a:gd name="connsiteY3" fmla="*/ 24721 h 24748"/>
                    <a:gd name="connsiteX4" fmla="*/ -46 w 73537"/>
                    <a:gd name="connsiteY4" fmla="*/ 20843 h 24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37" h="24748">
                      <a:moveTo>
                        <a:pt x="-46" y="20843"/>
                      </a:moveTo>
                      <a:lnTo>
                        <a:pt x="28742" y="3988"/>
                      </a:lnTo>
                      <a:cubicBezTo>
                        <a:pt x="43375" y="-2670"/>
                        <a:pt x="60470" y="-960"/>
                        <a:pt x="73492" y="8462"/>
                      </a:cubicBezTo>
                      <a:lnTo>
                        <a:pt x="44852" y="24721"/>
                      </a:lnTo>
                      <a:cubicBezTo>
                        <a:pt x="31681" y="15437"/>
                        <a:pt x="14527" y="13956"/>
                        <a:pt x="-46" y="20843"/>
                      </a:cubicBezTo>
                      <a:close/>
                    </a:path>
                  </a:pathLst>
                </a:custGeom>
                <a:solidFill>
                  <a:srgbClr val="F8B926"/>
                </a:solidFill>
                <a:ln w="14914" cap="flat">
                  <a:noFill/>
                  <a:prstDash val="solid"/>
                  <a:miter/>
                </a:ln>
              </p:spPr>
              <p:txBody>
                <a:bodyPr rtlCol="1" anchor="ctr"/>
                <a:lstStyle/>
                <a:p>
                  <a:endParaRPr lang="fa-IR"/>
                </a:p>
              </p:txBody>
            </p:sp>
            <p:sp>
              <p:nvSpPr>
                <p:cNvPr id="220" name="Freeform: Shape 219">
                  <a:extLst>
                    <a:ext uri="{FF2B5EF4-FFF2-40B4-BE49-F238E27FC236}">
                      <a16:creationId xmlns:a16="http://schemas.microsoft.com/office/drawing/2014/main" id="{36D35C5A-999B-0D76-5157-5733DBC00649}"/>
                    </a:ext>
                  </a:extLst>
                </p:cNvPr>
                <p:cNvSpPr/>
                <p:nvPr/>
              </p:nvSpPr>
              <p:spPr>
                <a:xfrm>
                  <a:off x="3290053" y="760433"/>
                  <a:ext cx="73537" cy="24748"/>
                </a:xfrm>
                <a:custGeom>
                  <a:avLst/>
                  <a:gdLst>
                    <a:gd name="connsiteX0" fmla="*/ -46 w 73537"/>
                    <a:gd name="connsiteY0" fmla="*/ 20843 h 24748"/>
                    <a:gd name="connsiteX1" fmla="*/ 28742 w 73537"/>
                    <a:gd name="connsiteY1" fmla="*/ 3988 h 24748"/>
                    <a:gd name="connsiteX2" fmla="*/ 73492 w 73537"/>
                    <a:gd name="connsiteY2" fmla="*/ 8462 h 24748"/>
                    <a:gd name="connsiteX3" fmla="*/ 44852 w 73537"/>
                    <a:gd name="connsiteY3" fmla="*/ 24721 h 24748"/>
                    <a:gd name="connsiteX4" fmla="*/ 103 w 73537"/>
                    <a:gd name="connsiteY4" fmla="*/ 20396 h 24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37" h="24748">
                      <a:moveTo>
                        <a:pt x="-46" y="20843"/>
                      </a:moveTo>
                      <a:lnTo>
                        <a:pt x="28742" y="3988"/>
                      </a:lnTo>
                      <a:cubicBezTo>
                        <a:pt x="43375" y="-2670"/>
                        <a:pt x="60470" y="-960"/>
                        <a:pt x="73492" y="8462"/>
                      </a:cubicBezTo>
                      <a:lnTo>
                        <a:pt x="44852" y="24721"/>
                      </a:lnTo>
                      <a:cubicBezTo>
                        <a:pt x="31800" y="15348"/>
                        <a:pt x="14721" y="13697"/>
                        <a:pt x="103" y="20396"/>
                      </a:cubicBezTo>
                      <a:close/>
                    </a:path>
                  </a:pathLst>
                </a:custGeom>
                <a:solidFill>
                  <a:srgbClr val="F8B926"/>
                </a:solidFill>
                <a:ln w="14914" cap="flat">
                  <a:noFill/>
                  <a:prstDash val="solid"/>
                  <a:miter/>
                </a:ln>
              </p:spPr>
              <p:txBody>
                <a:bodyPr rtlCol="1" anchor="ctr"/>
                <a:lstStyle/>
                <a:p>
                  <a:endParaRPr lang="fa-IR"/>
                </a:p>
              </p:txBody>
            </p:sp>
            <p:sp>
              <p:nvSpPr>
                <p:cNvPr id="221" name="Freeform: Shape 220">
                  <a:extLst>
                    <a:ext uri="{FF2B5EF4-FFF2-40B4-BE49-F238E27FC236}">
                      <a16:creationId xmlns:a16="http://schemas.microsoft.com/office/drawing/2014/main" id="{C1796506-C546-4D77-F71D-E861D0946C05}"/>
                    </a:ext>
                  </a:extLst>
                </p:cNvPr>
                <p:cNvSpPr/>
                <p:nvPr/>
              </p:nvSpPr>
              <p:spPr>
                <a:xfrm>
                  <a:off x="3334951" y="768476"/>
                  <a:ext cx="84277" cy="86515"/>
                </a:xfrm>
                <a:custGeom>
                  <a:avLst/>
                  <a:gdLst>
                    <a:gd name="connsiteX0" fmla="*/ -46 w 84277"/>
                    <a:gd name="connsiteY0" fmla="*/ 16679 h 86515"/>
                    <a:gd name="connsiteX1" fmla="*/ 28891 w 84277"/>
                    <a:gd name="connsiteY1" fmla="*/ -27 h 86515"/>
                    <a:gd name="connsiteX2" fmla="*/ 84231 w 84277"/>
                    <a:gd name="connsiteY2" fmla="*/ 69781 h 86515"/>
                    <a:gd name="connsiteX3" fmla="*/ 55443 w 84277"/>
                    <a:gd name="connsiteY3" fmla="*/ 86488 h 86515"/>
                    <a:gd name="connsiteX4" fmla="*/ -46 w 84277"/>
                    <a:gd name="connsiteY4" fmla="*/ 16679 h 86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277" h="86515">
                      <a:moveTo>
                        <a:pt x="-46" y="16679"/>
                      </a:moveTo>
                      <a:lnTo>
                        <a:pt x="28891" y="-27"/>
                      </a:lnTo>
                      <a:cubicBezTo>
                        <a:pt x="54533" y="16500"/>
                        <a:pt x="73984" y="41044"/>
                        <a:pt x="84231" y="69781"/>
                      </a:cubicBezTo>
                      <a:lnTo>
                        <a:pt x="55443" y="86488"/>
                      </a:lnTo>
                      <a:cubicBezTo>
                        <a:pt x="45121" y="57751"/>
                        <a:pt x="25625" y="33215"/>
                        <a:pt x="-46" y="16679"/>
                      </a:cubicBezTo>
                      <a:close/>
                    </a:path>
                  </a:pathLst>
                </a:custGeom>
                <a:solidFill>
                  <a:srgbClr val="F8B926"/>
                </a:solidFill>
                <a:ln w="14914" cap="flat">
                  <a:noFill/>
                  <a:prstDash val="solid"/>
                  <a:miter/>
                </a:ln>
              </p:spPr>
              <p:txBody>
                <a:bodyPr rtlCol="1" anchor="ctr"/>
                <a:lstStyle/>
                <a:p>
                  <a:endParaRPr lang="fa-IR"/>
                </a:p>
              </p:txBody>
            </p:sp>
            <p:grpSp>
              <p:nvGrpSpPr>
                <p:cNvPr id="222" name="Graphic 70">
                  <a:extLst>
                    <a:ext uri="{FF2B5EF4-FFF2-40B4-BE49-F238E27FC236}">
                      <a16:creationId xmlns:a16="http://schemas.microsoft.com/office/drawing/2014/main" id="{0ED70906-CFE9-51B7-8DC1-63AAB7AAF0EC}"/>
                    </a:ext>
                  </a:extLst>
                </p:cNvPr>
                <p:cNvGrpSpPr/>
                <p:nvPr/>
              </p:nvGrpSpPr>
              <p:grpSpPr>
                <a:xfrm>
                  <a:off x="3334951" y="768476"/>
                  <a:ext cx="84277" cy="87410"/>
                  <a:chOff x="3334951" y="768476"/>
                  <a:chExt cx="84277" cy="87410"/>
                </a:xfrm>
                <a:solidFill>
                  <a:srgbClr val="F8B926"/>
                </a:solidFill>
              </p:grpSpPr>
              <p:sp>
                <p:nvSpPr>
                  <p:cNvPr id="223" name="Freeform: Shape 222">
                    <a:extLst>
                      <a:ext uri="{FF2B5EF4-FFF2-40B4-BE49-F238E27FC236}">
                        <a16:creationId xmlns:a16="http://schemas.microsoft.com/office/drawing/2014/main" id="{39D5BBFA-6E65-033F-7CAE-17E9DF893AC9}"/>
                      </a:ext>
                    </a:extLst>
                  </p:cNvPr>
                  <p:cNvSpPr/>
                  <p:nvPr/>
                </p:nvSpPr>
                <p:spPr>
                  <a:xfrm>
                    <a:off x="3334951" y="768476"/>
                    <a:ext cx="31473" cy="18198"/>
                  </a:xfrm>
                  <a:custGeom>
                    <a:avLst/>
                    <a:gdLst>
                      <a:gd name="connsiteX0" fmla="*/ -46 w 31473"/>
                      <a:gd name="connsiteY0" fmla="*/ 16679 h 18198"/>
                      <a:gd name="connsiteX1" fmla="*/ 28891 w 31473"/>
                      <a:gd name="connsiteY1" fmla="*/ -27 h 18198"/>
                      <a:gd name="connsiteX2" fmla="*/ 31427 w 31473"/>
                      <a:gd name="connsiteY2" fmla="*/ 1464 h 18198"/>
                      <a:gd name="connsiteX3" fmla="*/ 2489 w 31473"/>
                      <a:gd name="connsiteY3" fmla="*/ 18171 h 18198"/>
                      <a:gd name="connsiteX4" fmla="*/ -46 w 31473"/>
                      <a:gd name="connsiteY4" fmla="*/ 16679 h 18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73" h="18198">
                        <a:moveTo>
                          <a:pt x="-46" y="16679"/>
                        </a:moveTo>
                        <a:lnTo>
                          <a:pt x="28891" y="-27"/>
                        </a:lnTo>
                        <a:lnTo>
                          <a:pt x="31427" y="1464"/>
                        </a:lnTo>
                        <a:lnTo>
                          <a:pt x="2489" y="18171"/>
                        </a:lnTo>
                        <a:lnTo>
                          <a:pt x="-46" y="16679"/>
                        </a:lnTo>
                        <a:close/>
                      </a:path>
                    </a:pathLst>
                  </a:custGeom>
                  <a:solidFill>
                    <a:srgbClr val="F8B926"/>
                  </a:solidFill>
                  <a:ln w="14914" cap="flat">
                    <a:noFill/>
                    <a:prstDash val="solid"/>
                    <a:miter/>
                  </a:ln>
                </p:spPr>
                <p:txBody>
                  <a:bodyPr rtlCol="1" anchor="ctr"/>
                  <a:lstStyle/>
                  <a:p>
                    <a:endParaRPr lang="fa-IR"/>
                  </a:p>
                </p:txBody>
              </p:sp>
              <p:sp>
                <p:nvSpPr>
                  <p:cNvPr id="224" name="Freeform: Shape 223">
                    <a:extLst>
                      <a:ext uri="{FF2B5EF4-FFF2-40B4-BE49-F238E27FC236}">
                        <a16:creationId xmlns:a16="http://schemas.microsoft.com/office/drawing/2014/main" id="{02F66617-9110-4A33-A175-58CF067A18F8}"/>
                      </a:ext>
                    </a:extLst>
                  </p:cNvPr>
                  <p:cNvSpPr/>
                  <p:nvPr/>
                </p:nvSpPr>
                <p:spPr>
                  <a:xfrm>
                    <a:off x="3337487" y="770265"/>
                    <a:ext cx="45196" cy="29832"/>
                  </a:xfrm>
                  <a:custGeom>
                    <a:avLst/>
                    <a:gdLst>
                      <a:gd name="connsiteX0" fmla="*/ -46 w 45196"/>
                      <a:gd name="connsiteY0" fmla="*/ 16828 h 29832"/>
                      <a:gd name="connsiteX1" fmla="*/ 28891 w 45196"/>
                      <a:gd name="connsiteY1" fmla="*/ -27 h 29832"/>
                      <a:gd name="connsiteX2" fmla="*/ 45150 w 45196"/>
                      <a:gd name="connsiteY2" fmla="*/ 12652 h 29832"/>
                      <a:gd name="connsiteX3" fmla="*/ 16362 w 45196"/>
                      <a:gd name="connsiteY3" fmla="*/ 29805 h 29832"/>
                      <a:gd name="connsiteX4" fmla="*/ -46 w 45196"/>
                      <a:gd name="connsiteY4" fmla="*/ 17127 h 29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96" h="29832">
                        <a:moveTo>
                          <a:pt x="-46" y="16828"/>
                        </a:moveTo>
                        <a:lnTo>
                          <a:pt x="28891" y="-27"/>
                        </a:lnTo>
                        <a:cubicBezTo>
                          <a:pt x="34709" y="3663"/>
                          <a:pt x="40153" y="7910"/>
                          <a:pt x="45150" y="12652"/>
                        </a:cubicBezTo>
                        <a:lnTo>
                          <a:pt x="16362" y="29805"/>
                        </a:lnTo>
                        <a:cubicBezTo>
                          <a:pt x="11275" y="25105"/>
                          <a:pt x="5786" y="20863"/>
                          <a:pt x="-46" y="17127"/>
                        </a:cubicBezTo>
                        <a:close/>
                      </a:path>
                    </a:pathLst>
                  </a:custGeom>
                  <a:solidFill>
                    <a:srgbClr val="F8B926"/>
                  </a:solidFill>
                  <a:ln w="14914" cap="flat">
                    <a:noFill/>
                    <a:prstDash val="solid"/>
                    <a:miter/>
                  </a:ln>
                </p:spPr>
                <p:txBody>
                  <a:bodyPr rtlCol="1" anchor="ctr"/>
                  <a:lstStyle/>
                  <a:p>
                    <a:endParaRPr lang="fa-IR"/>
                  </a:p>
                </p:txBody>
              </p:sp>
              <p:sp>
                <p:nvSpPr>
                  <p:cNvPr id="225" name="Freeform: Shape 224">
                    <a:extLst>
                      <a:ext uri="{FF2B5EF4-FFF2-40B4-BE49-F238E27FC236}">
                        <a16:creationId xmlns:a16="http://schemas.microsoft.com/office/drawing/2014/main" id="{50B9B7FE-5889-2D7C-B80B-D23D3CFDCAAF}"/>
                      </a:ext>
                    </a:extLst>
                  </p:cNvPr>
                  <p:cNvSpPr/>
                  <p:nvPr/>
                </p:nvSpPr>
                <p:spPr>
                  <a:xfrm>
                    <a:off x="3353895" y="783392"/>
                    <a:ext cx="43704" cy="33412"/>
                  </a:xfrm>
                  <a:custGeom>
                    <a:avLst/>
                    <a:gdLst>
                      <a:gd name="connsiteX0" fmla="*/ -46 w 43704"/>
                      <a:gd name="connsiteY0" fmla="*/ 16679 h 33412"/>
                      <a:gd name="connsiteX1" fmla="*/ 28742 w 43704"/>
                      <a:gd name="connsiteY1" fmla="*/ -27 h 33412"/>
                      <a:gd name="connsiteX2" fmla="*/ 43659 w 43704"/>
                      <a:gd name="connsiteY2" fmla="*/ 16530 h 33412"/>
                      <a:gd name="connsiteX3" fmla="*/ 14870 w 43704"/>
                      <a:gd name="connsiteY3" fmla="*/ 33385 h 33412"/>
                      <a:gd name="connsiteX4" fmla="*/ -46 w 43704"/>
                      <a:gd name="connsiteY4" fmla="*/ 16679 h 33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04" h="33412">
                        <a:moveTo>
                          <a:pt x="-46" y="16679"/>
                        </a:moveTo>
                        <a:lnTo>
                          <a:pt x="28742" y="-27"/>
                        </a:lnTo>
                        <a:cubicBezTo>
                          <a:pt x="34172" y="5062"/>
                          <a:pt x="39154" y="10601"/>
                          <a:pt x="43659" y="16530"/>
                        </a:cubicBezTo>
                        <a:lnTo>
                          <a:pt x="14870" y="33385"/>
                        </a:lnTo>
                        <a:cubicBezTo>
                          <a:pt x="10335" y="27444"/>
                          <a:pt x="5338" y="21860"/>
                          <a:pt x="-46" y="16679"/>
                        </a:cubicBezTo>
                        <a:close/>
                      </a:path>
                    </a:pathLst>
                  </a:custGeom>
                  <a:solidFill>
                    <a:srgbClr val="F8B926"/>
                  </a:solidFill>
                  <a:ln w="14914" cap="flat">
                    <a:noFill/>
                    <a:prstDash val="solid"/>
                    <a:miter/>
                  </a:ln>
                </p:spPr>
                <p:txBody>
                  <a:bodyPr rtlCol="1" anchor="ctr"/>
                  <a:lstStyle/>
                  <a:p>
                    <a:endParaRPr lang="fa-IR"/>
                  </a:p>
                </p:txBody>
              </p:sp>
              <p:sp>
                <p:nvSpPr>
                  <p:cNvPr id="226" name="Freeform: Shape 225">
                    <a:extLst>
                      <a:ext uri="{FF2B5EF4-FFF2-40B4-BE49-F238E27FC236}">
                        <a16:creationId xmlns:a16="http://schemas.microsoft.com/office/drawing/2014/main" id="{C9A82D18-3AC9-D48A-8800-AF9C8DC761B8}"/>
                      </a:ext>
                    </a:extLst>
                  </p:cNvPr>
                  <p:cNvSpPr/>
                  <p:nvPr/>
                </p:nvSpPr>
                <p:spPr>
                  <a:xfrm>
                    <a:off x="3368812" y="800098"/>
                    <a:ext cx="50417" cy="55787"/>
                  </a:xfrm>
                  <a:custGeom>
                    <a:avLst/>
                    <a:gdLst>
                      <a:gd name="connsiteX0" fmla="*/ -46 w 50417"/>
                      <a:gd name="connsiteY0" fmla="*/ 16381 h 55787"/>
                      <a:gd name="connsiteX1" fmla="*/ 28742 w 50417"/>
                      <a:gd name="connsiteY1" fmla="*/ -27 h 55787"/>
                      <a:gd name="connsiteX2" fmla="*/ 50371 w 50417"/>
                      <a:gd name="connsiteY2" fmla="*/ 39054 h 55787"/>
                      <a:gd name="connsiteX3" fmla="*/ 21582 w 50417"/>
                      <a:gd name="connsiteY3" fmla="*/ 55760 h 55787"/>
                      <a:gd name="connsiteX4" fmla="*/ -46 w 50417"/>
                      <a:gd name="connsiteY4" fmla="*/ 16828 h 55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17" h="55787">
                        <a:moveTo>
                          <a:pt x="-46" y="16381"/>
                        </a:moveTo>
                        <a:lnTo>
                          <a:pt x="28742" y="-27"/>
                        </a:lnTo>
                        <a:cubicBezTo>
                          <a:pt x="37841" y="11863"/>
                          <a:pt x="45121" y="25032"/>
                          <a:pt x="50371" y="39054"/>
                        </a:cubicBezTo>
                        <a:lnTo>
                          <a:pt x="21582" y="55760"/>
                        </a:lnTo>
                        <a:cubicBezTo>
                          <a:pt x="16242" y="41827"/>
                          <a:pt x="8963" y="28720"/>
                          <a:pt x="-46" y="16828"/>
                        </a:cubicBezTo>
                        <a:close/>
                      </a:path>
                    </a:pathLst>
                  </a:custGeom>
                  <a:solidFill>
                    <a:srgbClr val="F8B926"/>
                  </a:solidFill>
                  <a:ln w="14914" cap="flat">
                    <a:noFill/>
                    <a:prstDash val="solid"/>
                    <a:miter/>
                  </a:ln>
                </p:spPr>
                <p:txBody>
                  <a:bodyPr rtlCol="1" anchor="ctr"/>
                  <a:lstStyle/>
                  <a:p>
                    <a:endParaRPr lang="fa-IR"/>
                  </a:p>
                </p:txBody>
              </p:sp>
            </p:grpSp>
            <p:sp>
              <p:nvSpPr>
                <p:cNvPr id="227" name="Freeform: Shape 226">
                  <a:extLst>
                    <a:ext uri="{FF2B5EF4-FFF2-40B4-BE49-F238E27FC236}">
                      <a16:creationId xmlns:a16="http://schemas.microsoft.com/office/drawing/2014/main" id="{B0ED4B3D-4C7B-20A1-65C0-9B7730264A9F}"/>
                    </a:ext>
                  </a:extLst>
                </p:cNvPr>
                <p:cNvSpPr/>
                <p:nvPr/>
              </p:nvSpPr>
              <p:spPr>
                <a:xfrm>
                  <a:off x="4151624" y="1250126"/>
                  <a:ext cx="29236" cy="142749"/>
                </a:xfrm>
                <a:custGeom>
                  <a:avLst/>
                  <a:gdLst>
                    <a:gd name="connsiteX0" fmla="*/ 447 w 29236"/>
                    <a:gd name="connsiteY0" fmla="*/ 16856 h 142749"/>
                    <a:gd name="connsiteX1" fmla="*/ 29236 w 29236"/>
                    <a:gd name="connsiteY1" fmla="*/ 0 h 142749"/>
                    <a:gd name="connsiteX2" fmla="*/ 28938 w 29236"/>
                    <a:gd name="connsiteY2" fmla="*/ 125894 h 142749"/>
                    <a:gd name="connsiteX3" fmla="*/ 0 w 29236"/>
                    <a:gd name="connsiteY3" fmla="*/ 142750 h 142749"/>
                    <a:gd name="connsiteX4" fmla="*/ 447 w 29236"/>
                    <a:gd name="connsiteY4" fmla="*/ 16856 h 142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36" h="142749">
                      <a:moveTo>
                        <a:pt x="447" y="16856"/>
                      </a:moveTo>
                      <a:lnTo>
                        <a:pt x="29236" y="0"/>
                      </a:lnTo>
                      <a:lnTo>
                        <a:pt x="28938" y="125894"/>
                      </a:lnTo>
                      <a:lnTo>
                        <a:pt x="0" y="142750"/>
                      </a:lnTo>
                      <a:lnTo>
                        <a:pt x="447" y="16856"/>
                      </a:lnTo>
                      <a:close/>
                    </a:path>
                  </a:pathLst>
                </a:custGeom>
                <a:solidFill>
                  <a:srgbClr val="F8B926"/>
                </a:solidFill>
                <a:ln w="14914" cap="flat">
                  <a:noFill/>
                  <a:prstDash val="solid"/>
                  <a:miter/>
                </a:ln>
              </p:spPr>
              <p:txBody>
                <a:bodyPr rtlCol="1" anchor="ctr"/>
                <a:lstStyle/>
                <a:p>
                  <a:endParaRPr lang="fa-IR"/>
                </a:p>
              </p:txBody>
            </p:sp>
            <p:sp>
              <p:nvSpPr>
                <p:cNvPr id="228" name="Freeform: Shape 227">
                  <a:extLst>
                    <a:ext uri="{FF2B5EF4-FFF2-40B4-BE49-F238E27FC236}">
                      <a16:creationId xmlns:a16="http://schemas.microsoft.com/office/drawing/2014/main" id="{3D5B2042-E874-4A76-1591-0BC5729045E5}"/>
                    </a:ext>
                  </a:extLst>
                </p:cNvPr>
                <p:cNvSpPr/>
                <p:nvPr/>
              </p:nvSpPr>
              <p:spPr>
                <a:xfrm>
                  <a:off x="3390440" y="838732"/>
                  <a:ext cx="790420" cy="428249"/>
                </a:xfrm>
                <a:custGeom>
                  <a:avLst/>
                  <a:gdLst>
                    <a:gd name="connsiteX0" fmla="*/ 0 w 790420"/>
                    <a:gd name="connsiteY0" fmla="*/ 16706 h 428249"/>
                    <a:gd name="connsiteX1" fmla="*/ 28789 w 790420"/>
                    <a:gd name="connsiteY1" fmla="*/ 0 h 428249"/>
                    <a:gd name="connsiteX2" fmla="*/ 790420 w 790420"/>
                    <a:gd name="connsiteY2" fmla="*/ 411394 h 428249"/>
                    <a:gd name="connsiteX3" fmla="*/ 761632 w 790420"/>
                    <a:gd name="connsiteY3" fmla="*/ 428250 h 428249"/>
                    <a:gd name="connsiteX4" fmla="*/ 0 w 790420"/>
                    <a:gd name="connsiteY4" fmla="*/ 16706 h 428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420" h="428249">
                      <a:moveTo>
                        <a:pt x="0" y="16706"/>
                      </a:moveTo>
                      <a:lnTo>
                        <a:pt x="28789" y="0"/>
                      </a:lnTo>
                      <a:lnTo>
                        <a:pt x="790420" y="411394"/>
                      </a:lnTo>
                      <a:lnTo>
                        <a:pt x="761632" y="428250"/>
                      </a:lnTo>
                      <a:lnTo>
                        <a:pt x="0" y="16706"/>
                      </a:lnTo>
                      <a:close/>
                    </a:path>
                  </a:pathLst>
                </a:custGeom>
                <a:solidFill>
                  <a:srgbClr val="F8B926"/>
                </a:solidFill>
                <a:ln w="14914" cap="flat">
                  <a:noFill/>
                  <a:prstDash val="solid"/>
                  <a:miter/>
                </a:ln>
              </p:spPr>
              <p:txBody>
                <a:bodyPr rtlCol="1" anchor="ctr"/>
                <a:lstStyle/>
                <a:p>
                  <a:endParaRPr lang="fa-IR"/>
                </a:p>
              </p:txBody>
            </p:sp>
            <p:sp>
              <p:nvSpPr>
                <p:cNvPr id="229" name="Freeform: Shape 228">
                  <a:extLst>
                    <a:ext uri="{FF2B5EF4-FFF2-40B4-BE49-F238E27FC236}">
                      <a16:creationId xmlns:a16="http://schemas.microsoft.com/office/drawing/2014/main" id="{A45E6189-BD03-0272-B86B-50BF21C7937A}"/>
                    </a:ext>
                  </a:extLst>
                </p:cNvPr>
                <p:cNvSpPr/>
                <p:nvPr/>
              </p:nvSpPr>
              <p:spPr>
                <a:xfrm>
                  <a:off x="3273371" y="776870"/>
                  <a:ext cx="878700" cy="615857"/>
                </a:xfrm>
                <a:custGeom>
                  <a:avLst/>
                  <a:gdLst>
                    <a:gd name="connsiteX0" fmla="*/ 61534 w 878700"/>
                    <a:gd name="connsiteY0" fmla="*/ 8285 h 615857"/>
                    <a:gd name="connsiteX1" fmla="*/ 117023 w 878700"/>
                    <a:gd name="connsiteY1" fmla="*/ 78094 h 615857"/>
                    <a:gd name="connsiteX2" fmla="*/ 878654 w 878700"/>
                    <a:gd name="connsiteY2" fmla="*/ 490085 h 615857"/>
                    <a:gd name="connsiteX3" fmla="*/ 878654 w 878700"/>
                    <a:gd name="connsiteY3" fmla="*/ 615830 h 615857"/>
                    <a:gd name="connsiteX4" fmla="*/ 120752 w 878700"/>
                    <a:gd name="connsiteY4" fmla="*/ 140892 h 615857"/>
                    <a:gd name="connsiteX5" fmla="*/ 102703 w 878700"/>
                    <a:gd name="connsiteY5" fmla="*/ 130450 h 615857"/>
                    <a:gd name="connsiteX6" fmla="*/ 96886 w 878700"/>
                    <a:gd name="connsiteY6" fmla="*/ 117324 h 615857"/>
                    <a:gd name="connsiteX7" fmla="*/ 99421 w 878700"/>
                    <a:gd name="connsiteY7" fmla="*/ 103452 h 615857"/>
                    <a:gd name="connsiteX8" fmla="*/ 61534 w 878700"/>
                    <a:gd name="connsiteY8" fmla="*/ 37819 h 615857"/>
                    <a:gd name="connsiteX9" fmla="*/ 24690 w 878700"/>
                    <a:gd name="connsiteY9" fmla="*/ 49156 h 615857"/>
                    <a:gd name="connsiteX10" fmla="*/ 12310 w 878700"/>
                    <a:gd name="connsiteY10" fmla="*/ 53183 h 615857"/>
                    <a:gd name="connsiteX11" fmla="*/ 78 w 878700"/>
                    <a:gd name="connsiteY11" fmla="*/ 28273 h 615857"/>
                    <a:gd name="connsiteX12" fmla="*/ 61534 w 878700"/>
                    <a:gd name="connsiteY12" fmla="*/ 8285 h 615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8700" h="615857">
                      <a:moveTo>
                        <a:pt x="61534" y="8285"/>
                      </a:moveTo>
                      <a:cubicBezTo>
                        <a:pt x="87205" y="24821"/>
                        <a:pt x="106701" y="49357"/>
                        <a:pt x="117023" y="78094"/>
                      </a:cubicBezTo>
                      <a:lnTo>
                        <a:pt x="878654" y="490085"/>
                      </a:lnTo>
                      <a:lnTo>
                        <a:pt x="878654" y="615830"/>
                      </a:lnTo>
                      <a:lnTo>
                        <a:pt x="120752" y="140892"/>
                      </a:lnTo>
                      <a:lnTo>
                        <a:pt x="102703" y="130450"/>
                      </a:lnTo>
                      <a:cubicBezTo>
                        <a:pt x="98198" y="127729"/>
                        <a:pt x="95871" y="122486"/>
                        <a:pt x="96886" y="117324"/>
                      </a:cubicBezTo>
                      <a:cubicBezTo>
                        <a:pt x="98646" y="112916"/>
                        <a:pt x="99511" y="108198"/>
                        <a:pt x="99421" y="103452"/>
                      </a:cubicBezTo>
                      <a:cubicBezTo>
                        <a:pt x="97960" y="76788"/>
                        <a:pt x="83893" y="52414"/>
                        <a:pt x="61534" y="37819"/>
                      </a:cubicBezTo>
                      <a:cubicBezTo>
                        <a:pt x="43783" y="27676"/>
                        <a:pt x="29016" y="32897"/>
                        <a:pt x="24690" y="49156"/>
                      </a:cubicBezTo>
                      <a:cubicBezTo>
                        <a:pt x="23199" y="54675"/>
                        <a:pt x="18127" y="56465"/>
                        <a:pt x="12310" y="53183"/>
                      </a:cubicBezTo>
                      <a:cubicBezTo>
                        <a:pt x="3852" y="47866"/>
                        <a:pt x="-891" y="38222"/>
                        <a:pt x="78" y="28273"/>
                      </a:cubicBezTo>
                      <a:cubicBezTo>
                        <a:pt x="7089" y="677"/>
                        <a:pt x="32596" y="-8272"/>
                        <a:pt x="61534" y="8285"/>
                      </a:cubicBezTo>
                      <a:close/>
                    </a:path>
                  </a:pathLst>
                </a:custGeom>
                <a:solidFill>
                  <a:srgbClr val="EE9815"/>
                </a:solidFill>
                <a:ln w="14914" cap="flat">
                  <a:noFill/>
                  <a:prstDash val="solid"/>
                  <a:miter/>
                </a:ln>
              </p:spPr>
              <p:txBody>
                <a:bodyPr rtlCol="1" anchor="ctr"/>
                <a:lstStyle/>
                <a:p>
                  <a:endParaRPr lang="fa-IR"/>
                </a:p>
              </p:txBody>
            </p:sp>
          </p:grpSp>
          <p:grpSp>
            <p:nvGrpSpPr>
              <p:cNvPr id="230" name="Graphic 70">
                <a:extLst>
                  <a:ext uri="{FF2B5EF4-FFF2-40B4-BE49-F238E27FC236}">
                    <a16:creationId xmlns:a16="http://schemas.microsoft.com/office/drawing/2014/main" id="{F7F9D368-97BF-643B-5B43-7051C3641E89}"/>
                  </a:ext>
                </a:extLst>
              </p:cNvPr>
              <p:cNvGrpSpPr/>
              <p:nvPr/>
            </p:nvGrpSpPr>
            <p:grpSpPr>
              <a:xfrm>
                <a:off x="3752461" y="2720734"/>
                <a:ext cx="1034304" cy="708563"/>
                <a:chOff x="3752461" y="2720734"/>
                <a:chExt cx="1034304" cy="708563"/>
              </a:xfrm>
            </p:grpSpPr>
            <p:grpSp>
              <p:nvGrpSpPr>
                <p:cNvPr id="231" name="Graphic 70">
                  <a:extLst>
                    <a:ext uri="{FF2B5EF4-FFF2-40B4-BE49-F238E27FC236}">
                      <a16:creationId xmlns:a16="http://schemas.microsoft.com/office/drawing/2014/main" id="{8987251E-5309-2757-EA21-44562E5785D4}"/>
                    </a:ext>
                  </a:extLst>
                </p:cNvPr>
                <p:cNvGrpSpPr/>
                <p:nvPr/>
              </p:nvGrpSpPr>
              <p:grpSpPr>
                <a:xfrm>
                  <a:off x="3752461" y="3018764"/>
                  <a:ext cx="1034304" cy="410533"/>
                  <a:chOff x="3752461" y="3018764"/>
                  <a:chExt cx="1034304" cy="410533"/>
                </a:xfrm>
              </p:grpSpPr>
              <p:sp>
                <p:nvSpPr>
                  <p:cNvPr id="232" name="Freeform: Shape 231">
                    <a:extLst>
                      <a:ext uri="{FF2B5EF4-FFF2-40B4-BE49-F238E27FC236}">
                        <a16:creationId xmlns:a16="http://schemas.microsoft.com/office/drawing/2014/main" id="{03793A75-F99C-4F88-C9CE-BA42DFB52D90}"/>
                      </a:ext>
                    </a:extLst>
                  </p:cNvPr>
                  <p:cNvSpPr/>
                  <p:nvPr/>
                </p:nvSpPr>
                <p:spPr>
                  <a:xfrm>
                    <a:off x="3752461" y="3021747"/>
                    <a:ext cx="8651" cy="163632"/>
                  </a:xfrm>
                  <a:custGeom>
                    <a:avLst/>
                    <a:gdLst>
                      <a:gd name="connsiteX0" fmla="*/ -46 w 8651"/>
                      <a:gd name="connsiteY0" fmla="*/ -27 h 163632"/>
                      <a:gd name="connsiteX1" fmla="*/ -46 w 8651"/>
                      <a:gd name="connsiteY1" fmla="*/ 109459 h 163632"/>
                      <a:gd name="connsiteX2" fmla="*/ 8605 w 8651"/>
                      <a:gd name="connsiteY2" fmla="*/ 163606 h 163632"/>
                      <a:gd name="connsiteX3" fmla="*/ 8605 w 8651"/>
                      <a:gd name="connsiteY3" fmla="*/ 54119 h 163632"/>
                      <a:gd name="connsiteX4" fmla="*/ -46 w 8651"/>
                      <a:gd name="connsiteY4" fmla="*/ -27 h 163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51" h="163632">
                        <a:moveTo>
                          <a:pt x="-46" y="-27"/>
                        </a:moveTo>
                        <a:lnTo>
                          <a:pt x="-46" y="109459"/>
                        </a:lnTo>
                        <a:cubicBezTo>
                          <a:pt x="118" y="127836"/>
                          <a:pt x="3041" y="146094"/>
                          <a:pt x="8605" y="163606"/>
                        </a:cubicBezTo>
                        <a:lnTo>
                          <a:pt x="8605" y="54119"/>
                        </a:lnTo>
                        <a:cubicBezTo>
                          <a:pt x="3041" y="36607"/>
                          <a:pt x="118" y="18350"/>
                          <a:pt x="-46" y="-27"/>
                        </a:cubicBezTo>
                        <a:close/>
                      </a:path>
                    </a:pathLst>
                  </a:custGeom>
                  <a:solidFill>
                    <a:srgbClr val="763F26"/>
                  </a:solidFill>
                  <a:ln w="14914" cap="flat">
                    <a:noFill/>
                    <a:prstDash val="solid"/>
                    <a:miter/>
                  </a:ln>
                </p:spPr>
                <p:txBody>
                  <a:bodyPr rtlCol="1" anchor="ctr"/>
                  <a:lstStyle/>
                  <a:p>
                    <a:endParaRPr lang="fa-IR"/>
                  </a:p>
                </p:txBody>
              </p:sp>
              <p:sp>
                <p:nvSpPr>
                  <p:cNvPr id="233" name="Freeform: Shape 232">
                    <a:extLst>
                      <a:ext uri="{FF2B5EF4-FFF2-40B4-BE49-F238E27FC236}">
                        <a16:creationId xmlns:a16="http://schemas.microsoft.com/office/drawing/2014/main" id="{08B30B80-EDEB-F769-545C-0554FFD7E9B4}"/>
                      </a:ext>
                    </a:extLst>
                  </p:cNvPr>
                  <p:cNvSpPr/>
                  <p:nvPr/>
                </p:nvSpPr>
                <p:spPr>
                  <a:xfrm>
                    <a:off x="3761113" y="3075894"/>
                    <a:ext cx="86813" cy="228817"/>
                  </a:xfrm>
                  <a:custGeom>
                    <a:avLst/>
                    <a:gdLst>
                      <a:gd name="connsiteX0" fmla="*/ -46 w 86813"/>
                      <a:gd name="connsiteY0" fmla="*/ -27 h 228817"/>
                      <a:gd name="connsiteX1" fmla="*/ -46 w 86813"/>
                      <a:gd name="connsiteY1" fmla="*/ 109459 h 228817"/>
                      <a:gd name="connsiteX2" fmla="*/ 86767 w 86813"/>
                      <a:gd name="connsiteY2" fmla="*/ 228790 h 228817"/>
                      <a:gd name="connsiteX3" fmla="*/ 86767 w 86813"/>
                      <a:gd name="connsiteY3" fmla="*/ 119304 h 228817"/>
                      <a:gd name="connsiteX4" fmla="*/ -46 w 86813"/>
                      <a:gd name="connsiteY4" fmla="*/ -27 h 228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813" h="228817">
                        <a:moveTo>
                          <a:pt x="-46" y="-27"/>
                        </a:moveTo>
                        <a:lnTo>
                          <a:pt x="-46" y="109459"/>
                        </a:lnTo>
                        <a:cubicBezTo>
                          <a:pt x="16600" y="156863"/>
                          <a:pt x="46791" y="198361"/>
                          <a:pt x="86767" y="228790"/>
                        </a:cubicBezTo>
                        <a:lnTo>
                          <a:pt x="86767" y="119304"/>
                        </a:lnTo>
                        <a:cubicBezTo>
                          <a:pt x="46791" y="88874"/>
                          <a:pt x="16600" y="47377"/>
                          <a:pt x="-46" y="-27"/>
                        </a:cubicBezTo>
                        <a:close/>
                      </a:path>
                    </a:pathLst>
                  </a:custGeom>
                  <a:solidFill>
                    <a:srgbClr val="894A2C"/>
                  </a:solidFill>
                  <a:ln w="14914" cap="flat">
                    <a:noFill/>
                    <a:prstDash val="solid"/>
                    <a:miter/>
                  </a:ln>
                </p:spPr>
                <p:txBody>
                  <a:bodyPr rtlCol="1" anchor="ctr"/>
                  <a:lstStyle/>
                  <a:p>
                    <a:endParaRPr lang="fa-IR"/>
                  </a:p>
                </p:txBody>
              </p:sp>
              <p:sp>
                <p:nvSpPr>
                  <p:cNvPr id="234" name="Freeform: Shape 233">
                    <a:extLst>
                      <a:ext uri="{FF2B5EF4-FFF2-40B4-BE49-F238E27FC236}">
                        <a16:creationId xmlns:a16="http://schemas.microsoft.com/office/drawing/2014/main" id="{0581DC6A-7C0E-1A8F-39C0-3DEDFBED1B41}"/>
                      </a:ext>
                    </a:extLst>
                  </p:cNvPr>
                  <p:cNvSpPr/>
                  <p:nvPr/>
                </p:nvSpPr>
                <p:spPr>
                  <a:xfrm>
                    <a:off x="3847777" y="3193883"/>
                    <a:ext cx="159307" cy="194211"/>
                  </a:xfrm>
                  <a:custGeom>
                    <a:avLst/>
                    <a:gdLst>
                      <a:gd name="connsiteX0" fmla="*/ 102 w 159307"/>
                      <a:gd name="connsiteY0" fmla="*/ 569 h 194211"/>
                      <a:gd name="connsiteX1" fmla="*/ 102 w 159307"/>
                      <a:gd name="connsiteY1" fmla="*/ 110056 h 194211"/>
                      <a:gd name="connsiteX2" fmla="*/ 54995 w 159307"/>
                      <a:gd name="connsiteY2" fmla="*/ 147645 h 194211"/>
                      <a:gd name="connsiteX3" fmla="*/ 159261 w 159307"/>
                      <a:gd name="connsiteY3" fmla="*/ 194184 h 194211"/>
                      <a:gd name="connsiteX4" fmla="*/ 159261 w 159307"/>
                      <a:gd name="connsiteY4" fmla="*/ 84698 h 194211"/>
                      <a:gd name="connsiteX5" fmla="*/ 54846 w 159307"/>
                      <a:gd name="connsiteY5" fmla="*/ 37562 h 194211"/>
                      <a:gd name="connsiteX6" fmla="*/ -46 w 159307"/>
                      <a:gd name="connsiteY6" fmla="*/ -27 h 194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307" h="194211">
                        <a:moveTo>
                          <a:pt x="102" y="569"/>
                        </a:moveTo>
                        <a:lnTo>
                          <a:pt x="102" y="110056"/>
                        </a:lnTo>
                        <a:cubicBezTo>
                          <a:pt x="17391" y="124003"/>
                          <a:pt x="35738" y="136562"/>
                          <a:pt x="54995" y="147645"/>
                        </a:cubicBezTo>
                        <a:cubicBezTo>
                          <a:pt x="88139" y="166529"/>
                          <a:pt x="123074" y="182117"/>
                          <a:pt x="159261" y="194184"/>
                        </a:cubicBezTo>
                        <a:lnTo>
                          <a:pt x="159261" y="84698"/>
                        </a:lnTo>
                        <a:cubicBezTo>
                          <a:pt x="122999" y="72452"/>
                          <a:pt x="88020" y="56655"/>
                          <a:pt x="54846" y="37562"/>
                        </a:cubicBezTo>
                        <a:cubicBezTo>
                          <a:pt x="35634" y="26434"/>
                          <a:pt x="17286" y="13860"/>
                          <a:pt x="-46" y="-27"/>
                        </a:cubicBezTo>
                        <a:close/>
                      </a:path>
                    </a:pathLst>
                  </a:custGeom>
                  <a:solidFill>
                    <a:srgbClr val="9D5432"/>
                  </a:solidFill>
                  <a:ln w="14914" cap="flat">
                    <a:noFill/>
                    <a:prstDash val="solid"/>
                    <a:miter/>
                  </a:ln>
                </p:spPr>
                <p:txBody>
                  <a:bodyPr rtlCol="1" anchor="ctr"/>
                  <a:lstStyle/>
                  <a:p>
                    <a:endParaRPr lang="fa-IR"/>
                  </a:p>
                </p:txBody>
              </p:sp>
              <p:sp>
                <p:nvSpPr>
                  <p:cNvPr id="235" name="Freeform: Shape 234">
                    <a:extLst>
                      <a:ext uri="{FF2B5EF4-FFF2-40B4-BE49-F238E27FC236}">
                        <a16:creationId xmlns:a16="http://schemas.microsoft.com/office/drawing/2014/main" id="{499F17A9-E92A-5D09-618C-953317F8E851}"/>
                      </a:ext>
                    </a:extLst>
                  </p:cNvPr>
                  <p:cNvSpPr/>
                  <p:nvPr/>
                </p:nvSpPr>
                <p:spPr>
                  <a:xfrm>
                    <a:off x="4007084" y="3278608"/>
                    <a:ext cx="212708" cy="149313"/>
                  </a:xfrm>
                  <a:custGeom>
                    <a:avLst/>
                    <a:gdLst>
                      <a:gd name="connsiteX0" fmla="*/ -46 w 212708"/>
                      <a:gd name="connsiteY0" fmla="*/ -27 h 149313"/>
                      <a:gd name="connsiteX1" fmla="*/ -46 w 212708"/>
                      <a:gd name="connsiteY1" fmla="*/ 109459 h 149313"/>
                      <a:gd name="connsiteX2" fmla="*/ 212662 w 212708"/>
                      <a:gd name="connsiteY2" fmla="*/ 149286 h 149313"/>
                      <a:gd name="connsiteX3" fmla="*/ 212662 w 212708"/>
                      <a:gd name="connsiteY3" fmla="*/ 39799 h 149313"/>
                      <a:gd name="connsiteX4" fmla="*/ -46 w 212708"/>
                      <a:gd name="connsiteY4" fmla="*/ -27 h 149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08" h="149313">
                        <a:moveTo>
                          <a:pt x="-46" y="-27"/>
                        </a:moveTo>
                        <a:lnTo>
                          <a:pt x="-46" y="109459"/>
                        </a:lnTo>
                        <a:cubicBezTo>
                          <a:pt x="68718" y="132341"/>
                          <a:pt x="140272" y="145736"/>
                          <a:pt x="212662" y="149286"/>
                        </a:cubicBezTo>
                        <a:lnTo>
                          <a:pt x="212662" y="39799"/>
                        </a:lnTo>
                        <a:cubicBezTo>
                          <a:pt x="140272" y="36249"/>
                          <a:pt x="68718" y="22854"/>
                          <a:pt x="-46" y="-27"/>
                        </a:cubicBezTo>
                        <a:close/>
                      </a:path>
                    </a:pathLst>
                  </a:custGeom>
                  <a:solidFill>
                    <a:srgbClr val="894A2C"/>
                  </a:solidFill>
                  <a:ln w="14914" cap="flat">
                    <a:noFill/>
                    <a:prstDash val="solid"/>
                    <a:miter/>
                  </a:ln>
                </p:spPr>
                <p:txBody>
                  <a:bodyPr rtlCol="1" anchor="ctr"/>
                  <a:lstStyle/>
                  <a:p>
                    <a:endParaRPr lang="fa-IR"/>
                  </a:p>
                </p:txBody>
              </p:sp>
              <p:sp>
                <p:nvSpPr>
                  <p:cNvPr id="236" name="Freeform: Shape 235">
                    <a:extLst>
                      <a:ext uri="{FF2B5EF4-FFF2-40B4-BE49-F238E27FC236}">
                        <a16:creationId xmlns:a16="http://schemas.microsoft.com/office/drawing/2014/main" id="{3AE56B13-DE15-E2C0-CFEA-2A49D4938B1E}"/>
                      </a:ext>
                    </a:extLst>
                  </p:cNvPr>
                  <p:cNvSpPr/>
                  <p:nvPr/>
                </p:nvSpPr>
                <p:spPr>
                  <a:xfrm>
                    <a:off x="4219046" y="3311722"/>
                    <a:ext cx="167958" cy="117575"/>
                  </a:xfrm>
                  <a:custGeom>
                    <a:avLst/>
                    <a:gdLst>
                      <a:gd name="connsiteX0" fmla="*/ -46 w 167958"/>
                      <a:gd name="connsiteY0" fmla="*/ 6685 h 117575"/>
                      <a:gd name="connsiteX1" fmla="*/ -46 w 167958"/>
                      <a:gd name="connsiteY1" fmla="*/ 116171 h 117575"/>
                      <a:gd name="connsiteX2" fmla="*/ 167912 w 167958"/>
                      <a:gd name="connsiteY2" fmla="*/ 109459 h 117575"/>
                      <a:gd name="connsiteX3" fmla="*/ 167912 w 167958"/>
                      <a:gd name="connsiteY3" fmla="*/ -27 h 117575"/>
                      <a:gd name="connsiteX4" fmla="*/ -46 w 167958"/>
                      <a:gd name="connsiteY4" fmla="*/ 6685 h 117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958" h="117575">
                        <a:moveTo>
                          <a:pt x="-46" y="6685"/>
                        </a:moveTo>
                        <a:lnTo>
                          <a:pt x="-46" y="116171"/>
                        </a:lnTo>
                        <a:cubicBezTo>
                          <a:pt x="56024" y="119319"/>
                          <a:pt x="112274" y="117066"/>
                          <a:pt x="167912" y="109459"/>
                        </a:cubicBezTo>
                        <a:lnTo>
                          <a:pt x="167912" y="-27"/>
                        </a:lnTo>
                        <a:cubicBezTo>
                          <a:pt x="112274" y="7580"/>
                          <a:pt x="56024" y="9832"/>
                          <a:pt x="-46" y="6685"/>
                        </a:cubicBezTo>
                        <a:close/>
                      </a:path>
                    </a:pathLst>
                  </a:custGeom>
                  <a:solidFill>
                    <a:srgbClr val="763F26"/>
                  </a:solidFill>
                  <a:ln w="14914" cap="flat">
                    <a:noFill/>
                    <a:prstDash val="solid"/>
                    <a:miter/>
                  </a:ln>
                </p:spPr>
                <p:txBody>
                  <a:bodyPr rtlCol="1" anchor="ctr"/>
                  <a:lstStyle/>
                  <a:p>
                    <a:endParaRPr lang="fa-IR"/>
                  </a:p>
                </p:txBody>
              </p:sp>
              <p:sp>
                <p:nvSpPr>
                  <p:cNvPr id="237" name="Freeform: Shape 236">
                    <a:extLst>
                      <a:ext uri="{FF2B5EF4-FFF2-40B4-BE49-F238E27FC236}">
                        <a16:creationId xmlns:a16="http://schemas.microsoft.com/office/drawing/2014/main" id="{6F34B8EA-5731-B13A-695D-8D9483E985DB}"/>
                      </a:ext>
                    </a:extLst>
                  </p:cNvPr>
                  <p:cNvSpPr/>
                  <p:nvPr/>
                </p:nvSpPr>
                <p:spPr>
                  <a:xfrm>
                    <a:off x="4387005" y="3018764"/>
                    <a:ext cx="399760" cy="402444"/>
                  </a:xfrm>
                  <a:custGeom>
                    <a:avLst/>
                    <a:gdLst>
                      <a:gd name="connsiteX0" fmla="*/ -46 w 399760"/>
                      <a:gd name="connsiteY0" fmla="*/ 292931 h 402444"/>
                      <a:gd name="connsiteX1" fmla="*/ -46 w 399760"/>
                      <a:gd name="connsiteY1" fmla="*/ 402417 h 402444"/>
                      <a:gd name="connsiteX2" fmla="*/ 247119 w 399760"/>
                      <a:gd name="connsiteY2" fmla="*/ 322764 h 402444"/>
                      <a:gd name="connsiteX3" fmla="*/ 399713 w 399760"/>
                      <a:gd name="connsiteY3" fmla="*/ 109459 h 402444"/>
                      <a:gd name="connsiteX4" fmla="*/ 399713 w 399760"/>
                      <a:gd name="connsiteY4" fmla="*/ -27 h 402444"/>
                      <a:gd name="connsiteX5" fmla="*/ 247119 w 399760"/>
                      <a:gd name="connsiteY5" fmla="*/ 213277 h 402444"/>
                      <a:gd name="connsiteX6" fmla="*/ -46 w 399760"/>
                      <a:gd name="connsiteY6" fmla="*/ 292931 h 40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9760" h="402444">
                        <a:moveTo>
                          <a:pt x="-46" y="292931"/>
                        </a:moveTo>
                        <a:lnTo>
                          <a:pt x="-46" y="402417"/>
                        </a:lnTo>
                        <a:cubicBezTo>
                          <a:pt x="86678" y="391946"/>
                          <a:pt x="170597" y="364902"/>
                          <a:pt x="247119" y="322764"/>
                        </a:cubicBezTo>
                        <a:cubicBezTo>
                          <a:pt x="348997" y="263844"/>
                          <a:pt x="400012" y="186577"/>
                          <a:pt x="399713" y="109459"/>
                        </a:cubicBezTo>
                        <a:lnTo>
                          <a:pt x="399713" y="-27"/>
                        </a:lnTo>
                        <a:cubicBezTo>
                          <a:pt x="399713" y="77090"/>
                          <a:pt x="348997" y="154357"/>
                          <a:pt x="247119" y="213277"/>
                        </a:cubicBezTo>
                        <a:cubicBezTo>
                          <a:pt x="170597" y="255416"/>
                          <a:pt x="86678" y="282459"/>
                          <a:pt x="-46" y="292931"/>
                        </a:cubicBezTo>
                        <a:close/>
                      </a:path>
                    </a:pathLst>
                  </a:custGeom>
                  <a:solidFill>
                    <a:srgbClr val="62351F"/>
                  </a:solidFill>
                  <a:ln w="14914" cap="flat">
                    <a:noFill/>
                    <a:prstDash val="solid"/>
                    <a:miter/>
                  </a:ln>
                </p:spPr>
                <p:txBody>
                  <a:bodyPr rtlCol="1" anchor="ctr"/>
                  <a:lstStyle/>
                  <a:p>
                    <a:endParaRPr lang="fa-IR"/>
                  </a:p>
                </p:txBody>
              </p:sp>
            </p:grpSp>
            <p:sp>
              <p:nvSpPr>
                <p:cNvPr id="238" name="Freeform: Shape 237">
                  <a:extLst>
                    <a:ext uri="{FF2B5EF4-FFF2-40B4-BE49-F238E27FC236}">
                      <a16:creationId xmlns:a16="http://schemas.microsoft.com/office/drawing/2014/main" id="{2D5BF37B-91D7-A96D-CC7C-1FF7C9207369}"/>
                    </a:ext>
                  </a:extLst>
                </p:cNvPr>
                <p:cNvSpPr/>
                <p:nvPr/>
              </p:nvSpPr>
              <p:spPr>
                <a:xfrm>
                  <a:off x="3752533" y="2720734"/>
                  <a:ext cx="1033694" cy="599042"/>
                </a:xfrm>
                <a:custGeom>
                  <a:avLst/>
                  <a:gdLst>
                    <a:gd name="connsiteX0" fmla="*/ 152626 w 1033694"/>
                    <a:gd name="connsiteY0" fmla="*/ 87681 h 599042"/>
                    <a:gd name="connsiteX1" fmla="*/ 150239 w 1033694"/>
                    <a:gd name="connsiteY1" fmla="*/ 511307 h 599042"/>
                    <a:gd name="connsiteX2" fmla="*/ 881143 w 1033694"/>
                    <a:gd name="connsiteY2" fmla="*/ 511307 h 599042"/>
                    <a:gd name="connsiteX3" fmla="*/ 883530 w 1033694"/>
                    <a:gd name="connsiteY3" fmla="*/ 87681 h 599042"/>
                    <a:gd name="connsiteX4" fmla="*/ 152626 w 1033694"/>
                    <a:gd name="connsiteY4" fmla="*/ 87681 h 599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694" h="599042">
                      <a:moveTo>
                        <a:pt x="152626" y="87681"/>
                      </a:moveTo>
                      <a:cubicBezTo>
                        <a:pt x="-49939" y="204626"/>
                        <a:pt x="-51132" y="394362"/>
                        <a:pt x="150239" y="511307"/>
                      </a:cubicBezTo>
                      <a:cubicBezTo>
                        <a:pt x="351611" y="628252"/>
                        <a:pt x="678877" y="628252"/>
                        <a:pt x="881143" y="511307"/>
                      </a:cubicBezTo>
                      <a:cubicBezTo>
                        <a:pt x="1083410" y="394362"/>
                        <a:pt x="1084752" y="204626"/>
                        <a:pt x="883530" y="87681"/>
                      </a:cubicBezTo>
                      <a:cubicBezTo>
                        <a:pt x="682307" y="-29263"/>
                        <a:pt x="355191" y="-29263"/>
                        <a:pt x="152626" y="87681"/>
                      </a:cubicBezTo>
                      <a:close/>
                    </a:path>
                  </a:pathLst>
                </a:custGeom>
                <a:solidFill>
                  <a:srgbClr val="9D5432"/>
                </a:solidFill>
                <a:ln w="14914" cap="flat">
                  <a:noFill/>
                  <a:prstDash val="solid"/>
                  <a:miter/>
                </a:ln>
              </p:spPr>
              <p:txBody>
                <a:bodyPr rtlCol="1" anchor="ctr"/>
                <a:lstStyle/>
                <a:p>
                  <a:endParaRPr lang="fa-IR"/>
                </a:p>
              </p:txBody>
            </p:sp>
          </p:grpSp>
          <p:grpSp>
            <p:nvGrpSpPr>
              <p:cNvPr id="239" name="Graphic 70">
                <a:extLst>
                  <a:ext uri="{FF2B5EF4-FFF2-40B4-BE49-F238E27FC236}">
                    <a16:creationId xmlns:a16="http://schemas.microsoft.com/office/drawing/2014/main" id="{B0F09977-10BC-BB5C-FB07-33422CE93268}"/>
                  </a:ext>
                </a:extLst>
              </p:cNvPr>
              <p:cNvGrpSpPr/>
              <p:nvPr/>
            </p:nvGrpSpPr>
            <p:grpSpPr>
              <a:xfrm>
                <a:off x="3855941" y="2706542"/>
                <a:ext cx="827453" cy="566620"/>
                <a:chOff x="3855941" y="2706542"/>
                <a:chExt cx="827453" cy="566620"/>
              </a:xfrm>
            </p:grpSpPr>
            <p:grpSp>
              <p:nvGrpSpPr>
                <p:cNvPr id="240" name="Graphic 70">
                  <a:extLst>
                    <a:ext uri="{FF2B5EF4-FFF2-40B4-BE49-F238E27FC236}">
                      <a16:creationId xmlns:a16="http://schemas.microsoft.com/office/drawing/2014/main" id="{9D62C86F-33E6-54A8-B02D-F052287D4B2F}"/>
                    </a:ext>
                  </a:extLst>
                </p:cNvPr>
                <p:cNvGrpSpPr/>
                <p:nvPr/>
              </p:nvGrpSpPr>
              <p:grpSpPr>
                <a:xfrm>
                  <a:off x="3856130" y="2944779"/>
                  <a:ext cx="827264" cy="328383"/>
                  <a:chOff x="3856130" y="2944779"/>
                  <a:chExt cx="827264" cy="328383"/>
                </a:xfrm>
              </p:grpSpPr>
              <p:sp>
                <p:nvSpPr>
                  <p:cNvPr id="241" name="Freeform: Shape 240">
                    <a:extLst>
                      <a:ext uri="{FF2B5EF4-FFF2-40B4-BE49-F238E27FC236}">
                        <a16:creationId xmlns:a16="http://schemas.microsoft.com/office/drawing/2014/main" id="{EE95D231-2233-0F4D-CF2C-DBBA9ACCAB66}"/>
                      </a:ext>
                    </a:extLst>
                  </p:cNvPr>
                  <p:cNvSpPr/>
                  <p:nvPr/>
                </p:nvSpPr>
                <p:spPr>
                  <a:xfrm>
                    <a:off x="3856130" y="2944779"/>
                    <a:ext cx="827264" cy="328347"/>
                  </a:xfrm>
                  <a:custGeom>
                    <a:avLst/>
                    <a:gdLst>
                      <a:gd name="connsiteX0" fmla="*/ -46 w 827264"/>
                      <a:gd name="connsiteY0" fmla="*/ 2359 h 328347"/>
                      <a:gd name="connsiteX1" fmla="*/ -46 w 827264"/>
                      <a:gd name="connsiteY1" fmla="*/ 89919 h 328347"/>
                      <a:gd name="connsiteX2" fmla="*/ 120180 w 827264"/>
                      <a:gd name="connsiteY2" fmla="*/ 258176 h 328347"/>
                      <a:gd name="connsiteX3" fmla="*/ 705052 w 827264"/>
                      <a:gd name="connsiteY3" fmla="*/ 258176 h 328347"/>
                      <a:gd name="connsiteX4" fmla="*/ 827217 w 827264"/>
                      <a:gd name="connsiteY4" fmla="*/ 87532 h 328347"/>
                      <a:gd name="connsiteX5" fmla="*/ 827217 w 827264"/>
                      <a:gd name="connsiteY5" fmla="*/ -27 h 328347"/>
                      <a:gd name="connsiteX6" fmla="*/ 705201 w 827264"/>
                      <a:gd name="connsiteY6" fmla="*/ 170616 h 328347"/>
                      <a:gd name="connsiteX7" fmla="*/ 120180 w 827264"/>
                      <a:gd name="connsiteY7" fmla="*/ 170616 h 328347"/>
                      <a:gd name="connsiteX8" fmla="*/ -46 w 827264"/>
                      <a:gd name="connsiteY8" fmla="*/ 2359 h 32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7264" h="328347">
                        <a:moveTo>
                          <a:pt x="-46" y="2359"/>
                        </a:moveTo>
                        <a:lnTo>
                          <a:pt x="-46" y="89919"/>
                        </a:lnTo>
                        <a:cubicBezTo>
                          <a:pt x="-46" y="150927"/>
                          <a:pt x="40228" y="211636"/>
                          <a:pt x="120180" y="258176"/>
                        </a:cubicBezTo>
                        <a:cubicBezTo>
                          <a:pt x="281128" y="351702"/>
                          <a:pt x="543060" y="351702"/>
                          <a:pt x="705052" y="258176"/>
                        </a:cubicBezTo>
                        <a:cubicBezTo>
                          <a:pt x="786645" y="211040"/>
                          <a:pt x="827367" y="149286"/>
                          <a:pt x="827217" y="87532"/>
                        </a:cubicBezTo>
                        <a:lnTo>
                          <a:pt x="827217" y="-27"/>
                        </a:lnTo>
                        <a:cubicBezTo>
                          <a:pt x="827217" y="61727"/>
                          <a:pt x="786645" y="123480"/>
                          <a:pt x="705201" y="170616"/>
                        </a:cubicBezTo>
                        <a:cubicBezTo>
                          <a:pt x="543060" y="264142"/>
                          <a:pt x="281277" y="264142"/>
                          <a:pt x="120180" y="170616"/>
                        </a:cubicBezTo>
                        <a:cubicBezTo>
                          <a:pt x="40079" y="124077"/>
                          <a:pt x="103" y="62920"/>
                          <a:pt x="-46" y="2359"/>
                        </a:cubicBezTo>
                        <a:close/>
                      </a:path>
                    </a:pathLst>
                  </a:custGeom>
                  <a:solidFill>
                    <a:srgbClr val="F8B926"/>
                  </a:solidFill>
                  <a:ln w="14914" cap="flat">
                    <a:noFill/>
                    <a:prstDash val="solid"/>
                    <a:miter/>
                  </a:ln>
                </p:spPr>
                <p:txBody>
                  <a:bodyPr rtlCol="1" anchor="ctr"/>
                  <a:lstStyle/>
                  <a:p>
                    <a:endParaRPr lang="fa-IR"/>
                  </a:p>
                </p:txBody>
              </p:sp>
              <p:grpSp>
                <p:nvGrpSpPr>
                  <p:cNvPr id="242" name="Graphic 70">
                    <a:extLst>
                      <a:ext uri="{FF2B5EF4-FFF2-40B4-BE49-F238E27FC236}">
                        <a16:creationId xmlns:a16="http://schemas.microsoft.com/office/drawing/2014/main" id="{36C808C2-56C2-6154-165E-C3C6C0C7381A}"/>
                      </a:ext>
                    </a:extLst>
                  </p:cNvPr>
                  <p:cNvGrpSpPr/>
                  <p:nvPr/>
                </p:nvGrpSpPr>
                <p:grpSpPr>
                  <a:xfrm>
                    <a:off x="3856130" y="2944779"/>
                    <a:ext cx="827114" cy="328383"/>
                    <a:chOff x="3856130" y="2944779"/>
                    <a:chExt cx="827114" cy="328383"/>
                  </a:xfrm>
                </p:grpSpPr>
                <p:sp>
                  <p:nvSpPr>
                    <p:cNvPr id="243" name="Freeform: Shape 242">
                      <a:extLst>
                        <a:ext uri="{FF2B5EF4-FFF2-40B4-BE49-F238E27FC236}">
                          <a16:creationId xmlns:a16="http://schemas.microsoft.com/office/drawing/2014/main" id="{F24C7A7C-0C7E-62E6-1651-5CDA90880E5A}"/>
                        </a:ext>
                      </a:extLst>
                    </p:cNvPr>
                    <p:cNvSpPr/>
                    <p:nvPr/>
                  </p:nvSpPr>
                  <p:spPr>
                    <a:xfrm>
                      <a:off x="3856130" y="2947165"/>
                      <a:ext cx="7010" cy="130816"/>
                    </a:xfrm>
                    <a:custGeom>
                      <a:avLst/>
                      <a:gdLst>
                        <a:gd name="connsiteX0" fmla="*/ -46 w 7010"/>
                        <a:gd name="connsiteY0" fmla="*/ -27 h 130816"/>
                        <a:gd name="connsiteX1" fmla="*/ -46 w 7010"/>
                        <a:gd name="connsiteY1" fmla="*/ 87532 h 130816"/>
                        <a:gd name="connsiteX2" fmla="*/ 6964 w 7010"/>
                        <a:gd name="connsiteY2" fmla="*/ 130790 h 130816"/>
                        <a:gd name="connsiteX3" fmla="*/ 6964 w 7010"/>
                        <a:gd name="connsiteY3" fmla="*/ 43230 h 130816"/>
                        <a:gd name="connsiteX4" fmla="*/ 103 w 7010"/>
                        <a:gd name="connsiteY4" fmla="*/ -27 h 130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0" h="130816">
                          <a:moveTo>
                            <a:pt x="-46" y="-27"/>
                          </a:moveTo>
                          <a:lnTo>
                            <a:pt x="-46" y="87532"/>
                          </a:lnTo>
                          <a:cubicBezTo>
                            <a:pt x="73" y="102225"/>
                            <a:pt x="2445" y="116813"/>
                            <a:pt x="6964" y="130790"/>
                          </a:cubicBezTo>
                          <a:lnTo>
                            <a:pt x="6964" y="43230"/>
                          </a:lnTo>
                          <a:cubicBezTo>
                            <a:pt x="2430" y="29254"/>
                            <a:pt x="103" y="14665"/>
                            <a:pt x="103" y="-27"/>
                          </a:cubicBezTo>
                          <a:close/>
                        </a:path>
                      </a:pathLst>
                    </a:custGeom>
                    <a:solidFill>
                      <a:srgbClr val="F4A717"/>
                    </a:solidFill>
                    <a:ln w="14914" cap="flat">
                      <a:noFill/>
                      <a:prstDash val="solid"/>
                      <a:miter/>
                    </a:ln>
                  </p:spPr>
                  <p:txBody>
                    <a:bodyPr rtlCol="1" anchor="ctr"/>
                    <a:lstStyle/>
                    <a:p>
                      <a:endParaRPr lang="fa-IR"/>
                    </a:p>
                  </p:txBody>
                </p:sp>
                <p:sp>
                  <p:nvSpPr>
                    <p:cNvPr id="244" name="Freeform: Shape 243">
                      <a:extLst>
                        <a:ext uri="{FF2B5EF4-FFF2-40B4-BE49-F238E27FC236}">
                          <a16:creationId xmlns:a16="http://schemas.microsoft.com/office/drawing/2014/main" id="{29AAF80E-27BD-0D52-23E2-EE8E140E0626}"/>
                        </a:ext>
                      </a:extLst>
                    </p:cNvPr>
                    <p:cNvSpPr/>
                    <p:nvPr/>
                  </p:nvSpPr>
                  <p:spPr>
                    <a:xfrm>
                      <a:off x="3862992" y="2990423"/>
                      <a:ext cx="69361" cy="182427"/>
                    </a:xfrm>
                    <a:custGeom>
                      <a:avLst/>
                      <a:gdLst>
                        <a:gd name="connsiteX0" fmla="*/ -46 w 69361"/>
                        <a:gd name="connsiteY0" fmla="*/ -27 h 182427"/>
                        <a:gd name="connsiteX1" fmla="*/ -46 w 69361"/>
                        <a:gd name="connsiteY1" fmla="*/ 87532 h 182427"/>
                        <a:gd name="connsiteX2" fmla="*/ 69315 w 69361"/>
                        <a:gd name="connsiteY2" fmla="*/ 182400 h 182427"/>
                        <a:gd name="connsiteX3" fmla="*/ 69315 w 69361"/>
                        <a:gd name="connsiteY3" fmla="*/ 94841 h 182427"/>
                        <a:gd name="connsiteX4" fmla="*/ -46 w 69361"/>
                        <a:gd name="connsiteY4" fmla="*/ -27 h 182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61" h="182427">
                          <a:moveTo>
                            <a:pt x="-46" y="-27"/>
                          </a:moveTo>
                          <a:lnTo>
                            <a:pt x="-46" y="87532"/>
                          </a:lnTo>
                          <a:cubicBezTo>
                            <a:pt x="13229" y="125300"/>
                            <a:pt x="37349" y="158295"/>
                            <a:pt x="69315" y="182400"/>
                          </a:cubicBezTo>
                          <a:lnTo>
                            <a:pt x="69315" y="94841"/>
                          </a:lnTo>
                          <a:cubicBezTo>
                            <a:pt x="37439" y="70661"/>
                            <a:pt x="13334" y="37681"/>
                            <a:pt x="-46" y="-27"/>
                          </a:cubicBezTo>
                          <a:close/>
                        </a:path>
                      </a:pathLst>
                    </a:custGeom>
                    <a:solidFill>
                      <a:srgbClr val="F4A717"/>
                    </a:solidFill>
                    <a:ln w="14914" cap="flat">
                      <a:noFill/>
                      <a:prstDash val="solid"/>
                      <a:miter/>
                    </a:ln>
                  </p:spPr>
                  <p:txBody>
                    <a:bodyPr rtlCol="1" anchor="ctr"/>
                    <a:lstStyle/>
                    <a:p>
                      <a:endParaRPr lang="fa-IR"/>
                    </a:p>
                  </p:txBody>
                </p:sp>
                <p:sp>
                  <p:nvSpPr>
                    <p:cNvPr id="245" name="Freeform: Shape 244">
                      <a:extLst>
                        <a:ext uri="{FF2B5EF4-FFF2-40B4-BE49-F238E27FC236}">
                          <a16:creationId xmlns:a16="http://schemas.microsoft.com/office/drawing/2014/main" id="{29DCD941-0361-772E-70A6-E7DC9191EF53}"/>
                        </a:ext>
                      </a:extLst>
                    </p:cNvPr>
                    <p:cNvSpPr/>
                    <p:nvPr/>
                  </p:nvSpPr>
                  <p:spPr>
                    <a:xfrm>
                      <a:off x="3932502" y="3085291"/>
                      <a:ext cx="126640" cy="154683"/>
                    </a:xfrm>
                    <a:custGeom>
                      <a:avLst/>
                      <a:gdLst>
                        <a:gd name="connsiteX0" fmla="*/ -46 w 126640"/>
                        <a:gd name="connsiteY0" fmla="*/ -27 h 154683"/>
                        <a:gd name="connsiteX1" fmla="*/ -46 w 126640"/>
                        <a:gd name="connsiteY1" fmla="*/ 87532 h 154683"/>
                        <a:gd name="connsiteX2" fmla="*/ 43808 w 126640"/>
                        <a:gd name="connsiteY2" fmla="*/ 117365 h 154683"/>
                        <a:gd name="connsiteX3" fmla="*/ 126594 w 126640"/>
                        <a:gd name="connsiteY3" fmla="*/ 154656 h 154683"/>
                        <a:gd name="connsiteX4" fmla="*/ 126594 w 126640"/>
                        <a:gd name="connsiteY4" fmla="*/ 67096 h 154683"/>
                        <a:gd name="connsiteX5" fmla="*/ 43808 w 126640"/>
                        <a:gd name="connsiteY5" fmla="*/ 29805 h 154683"/>
                        <a:gd name="connsiteX6" fmla="*/ -46 w 126640"/>
                        <a:gd name="connsiteY6" fmla="*/ -27 h 154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640" h="154683">
                          <a:moveTo>
                            <a:pt x="-46" y="-27"/>
                          </a:moveTo>
                          <a:lnTo>
                            <a:pt x="-46" y="87532"/>
                          </a:lnTo>
                          <a:cubicBezTo>
                            <a:pt x="13751" y="98630"/>
                            <a:pt x="28414" y="108609"/>
                            <a:pt x="43808" y="117365"/>
                          </a:cubicBezTo>
                          <a:cubicBezTo>
                            <a:pt x="70121" y="132475"/>
                            <a:pt x="97850" y="144960"/>
                            <a:pt x="126594" y="154656"/>
                          </a:cubicBezTo>
                          <a:lnTo>
                            <a:pt x="126594" y="67096"/>
                          </a:lnTo>
                          <a:cubicBezTo>
                            <a:pt x="97850" y="57401"/>
                            <a:pt x="70121" y="44916"/>
                            <a:pt x="43808" y="29805"/>
                          </a:cubicBezTo>
                          <a:cubicBezTo>
                            <a:pt x="28444" y="20990"/>
                            <a:pt x="13796" y="11026"/>
                            <a:pt x="-46" y="-27"/>
                          </a:cubicBezTo>
                          <a:close/>
                        </a:path>
                      </a:pathLst>
                    </a:custGeom>
                    <a:solidFill>
                      <a:srgbClr val="F8B926"/>
                    </a:solidFill>
                    <a:ln w="14914" cap="flat">
                      <a:noFill/>
                      <a:prstDash val="solid"/>
                      <a:miter/>
                    </a:ln>
                  </p:spPr>
                  <p:txBody>
                    <a:bodyPr rtlCol="1" anchor="ctr"/>
                    <a:lstStyle/>
                    <a:p>
                      <a:endParaRPr lang="fa-IR"/>
                    </a:p>
                  </p:txBody>
                </p:sp>
                <p:sp>
                  <p:nvSpPr>
                    <p:cNvPr id="246" name="Freeform: Shape 245">
                      <a:extLst>
                        <a:ext uri="{FF2B5EF4-FFF2-40B4-BE49-F238E27FC236}">
                          <a16:creationId xmlns:a16="http://schemas.microsoft.com/office/drawing/2014/main" id="{6AD899E7-8C85-33B4-C9A7-80B041A1B499}"/>
                        </a:ext>
                      </a:extLst>
                    </p:cNvPr>
                    <p:cNvSpPr/>
                    <p:nvPr/>
                  </p:nvSpPr>
                  <p:spPr>
                    <a:xfrm>
                      <a:off x="4058994" y="3152713"/>
                      <a:ext cx="170196" cy="119331"/>
                    </a:xfrm>
                    <a:custGeom>
                      <a:avLst/>
                      <a:gdLst>
                        <a:gd name="connsiteX0" fmla="*/ -46 w 170196"/>
                        <a:gd name="connsiteY0" fmla="*/ -27 h 119331"/>
                        <a:gd name="connsiteX1" fmla="*/ -46 w 170196"/>
                        <a:gd name="connsiteY1" fmla="*/ 87532 h 119331"/>
                        <a:gd name="connsiteX2" fmla="*/ 170150 w 170196"/>
                        <a:gd name="connsiteY2" fmla="*/ 119304 h 119331"/>
                        <a:gd name="connsiteX3" fmla="*/ 170150 w 170196"/>
                        <a:gd name="connsiteY3" fmla="*/ 31745 h 119331"/>
                        <a:gd name="connsiteX4" fmla="*/ -46 w 170196"/>
                        <a:gd name="connsiteY4" fmla="*/ -27 h 119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196" h="119331">
                          <a:moveTo>
                            <a:pt x="-46" y="-27"/>
                          </a:moveTo>
                          <a:lnTo>
                            <a:pt x="-46" y="87532"/>
                          </a:lnTo>
                          <a:cubicBezTo>
                            <a:pt x="54980" y="105790"/>
                            <a:pt x="112244" y="116485"/>
                            <a:pt x="170150" y="119304"/>
                          </a:cubicBezTo>
                          <a:lnTo>
                            <a:pt x="170150" y="31745"/>
                          </a:lnTo>
                          <a:cubicBezTo>
                            <a:pt x="112244" y="28851"/>
                            <a:pt x="54995" y="18156"/>
                            <a:pt x="-46" y="-27"/>
                          </a:cubicBezTo>
                          <a:close/>
                        </a:path>
                      </a:pathLst>
                    </a:custGeom>
                    <a:solidFill>
                      <a:srgbClr val="F4A717"/>
                    </a:solidFill>
                    <a:ln w="14914" cap="flat">
                      <a:noFill/>
                      <a:prstDash val="solid"/>
                      <a:miter/>
                    </a:ln>
                  </p:spPr>
                  <p:txBody>
                    <a:bodyPr rtlCol="1" anchor="ctr"/>
                    <a:lstStyle/>
                    <a:p>
                      <a:endParaRPr lang="fa-IR"/>
                    </a:p>
                  </p:txBody>
                </p:sp>
                <p:sp>
                  <p:nvSpPr>
                    <p:cNvPr id="247" name="Freeform: Shape 246">
                      <a:extLst>
                        <a:ext uri="{FF2B5EF4-FFF2-40B4-BE49-F238E27FC236}">
                          <a16:creationId xmlns:a16="http://schemas.microsoft.com/office/drawing/2014/main" id="{90D4CE4E-2A14-8524-666E-8640F9F2CBBE}"/>
                        </a:ext>
                      </a:extLst>
                    </p:cNvPr>
                    <p:cNvSpPr/>
                    <p:nvPr/>
                  </p:nvSpPr>
                  <p:spPr>
                    <a:xfrm>
                      <a:off x="4229190" y="3179265"/>
                      <a:ext cx="134247" cy="93897"/>
                    </a:xfrm>
                    <a:custGeom>
                      <a:avLst/>
                      <a:gdLst>
                        <a:gd name="connsiteX0" fmla="*/ -46 w 134247"/>
                        <a:gd name="connsiteY0" fmla="*/ 5194 h 93897"/>
                        <a:gd name="connsiteX1" fmla="*/ -46 w 134247"/>
                        <a:gd name="connsiteY1" fmla="*/ 92753 h 93897"/>
                        <a:gd name="connsiteX2" fmla="*/ 134201 w 134247"/>
                        <a:gd name="connsiteY2" fmla="*/ 87532 h 93897"/>
                        <a:gd name="connsiteX3" fmla="*/ 134201 w 134247"/>
                        <a:gd name="connsiteY3" fmla="*/ -27 h 93897"/>
                        <a:gd name="connsiteX4" fmla="*/ -46 w 134247"/>
                        <a:gd name="connsiteY4" fmla="*/ 5194 h 93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247" h="93897">
                          <a:moveTo>
                            <a:pt x="-46" y="5194"/>
                          </a:moveTo>
                          <a:lnTo>
                            <a:pt x="-46" y="92753"/>
                          </a:lnTo>
                          <a:cubicBezTo>
                            <a:pt x="44762" y="95274"/>
                            <a:pt x="89720" y="93528"/>
                            <a:pt x="134201" y="87532"/>
                          </a:cubicBezTo>
                          <a:lnTo>
                            <a:pt x="134201" y="-27"/>
                          </a:lnTo>
                          <a:cubicBezTo>
                            <a:pt x="89720" y="5969"/>
                            <a:pt x="44762" y="7714"/>
                            <a:pt x="-46" y="5194"/>
                          </a:cubicBezTo>
                          <a:close/>
                        </a:path>
                      </a:pathLst>
                    </a:custGeom>
                    <a:solidFill>
                      <a:srgbClr val="F4A717"/>
                    </a:solidFill>
                    <a:ln w="14914" cap="flat">
                      <a:noFill/>
                      <a:prstDash val="solid"/>
                      <a:miter/>
                    </a:ln>
                  </p:spPr>
                  <p:txBody>
                    <a:bodyPr rtlCol="1" anchor="ctr"/>
                    <a:lstStyle/>
                    <a:p>
                      <a:endParaRPr lang="fa-IR"/>
                    </a:p>
                  </p:txBody>
                </p:sp>
                <p:sp>
                  <p:nvSpPr>
                    <p:cNvPr id="248" name="Freeform: Shape 247">
                      <a:extLst>
                        <a:ext uri="{FF2B5EF4-FFF2-40B4-BE49-F238E27FC236}">
                          <a16:creationId xmlns:a16="http://schemas.microsoft.com/office/drawing/2014/main" id="{4026B34C-B135-54D5-B6F9-82C7510F92F6}"/>
                        </a:ext>
                      </a:extLst>
                    </p:cNvPr>
                    <p:cNvSpPr/>
                    <p:nvPr/>
                  </p:nvSpPr>
                  <p:spPr>
                    <a:xfrm>
                      <a:off x="4363437" y="2944779"/>
                      <a:ext cx="319807" cy="322045"/>
                    </a:xfrm>
                    <a:custGeom>
                      <a:avLst/>
                      <a:gdLst>
                        <a:gd name="connsiteX0" fmla="*/ -46 w 319807"/>
                        <a:gd name="connsiteY0" fmla="*/ 234459 h 322045"/>
                        <a:gd name="connsiteX1" fmla="*/ -46 w 319807"/>
                        <a:gd name="connsiteY1" fmla="*/ 322018 h 322045"/>
                        <a:gd name="connsiteX2" fmla="*/ 197596 w 319807"/>
                        <a:gd name="connsiteY2" fmla="*/ 258176 h 322045"/>
                        <a:gd name="connsiteX3" fmla="*/ 319761 w 319807"/>
                        <a:gd name="connsiteY3" fmla="*/ 87532 h 322045"/>
                        <a:gd name="connsiteX4" fmla="*/ 319761 w 319807"/>
                        <a:gd name="connsiteY4" fmla="*/ -27 h 322045"/>
                        <a:gd name="connsiteX5" fmla="*/ 197745 w 319807"/>
                        <a:gd name="connsiteY5" fmla="*/ 170616 h 322045"/>
                        <a:gd name="connsiteX6" fmla="*/ -46 w 319807"/>
                        <a:gd name="connsiteY6" fmla="*/ 234459 h 322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807" h="322045">
                          <a:moveTo>
                            <a:pt x="-46" y="234459"/>
                          </a:moveTo>
                          <a:lnTo>
                            <a:pt x="-46" y="322018"/>
                          </a:lnTo>
                          <a:cubicBezTo>
                            <a:pt x="69315" y="313590"/>
                            <a:pt x="136409" y="291917"/>
                            <a:pt x="197596" y="258176"/>
                          </a:cubicBezTo>
                          <a:cubicBezTo>
                            <a:pt x="279188" y="211040"/>
                            <a:pt x="319910" y="149286"/>
                            <a:pt x="319761" y="87532"/>
                          </a:cubicBezTo>
                          <a:lnTo>
                            <a:pt x="319761" y="-27"/>
                          </a:lnTo>
                          <a:cubicBezTo>
                            <a:pt x="319761" y="61727"/>
                            <a:pt x="279188" y="123480"/>
                            <a:pt x="197745" y="170616"/>
                          </a:cubicBezTo>
                          <a:cubicBezTo>
                            <a:pt x="136483" y="204298"/>
                            <a:pt x="69344" y="225956"/>
                            <a:pt x="-46" y="234459"/>
                          </a:cubicBezTo>
                          <a:close/>
                        </a:path>
                      </a:pathLst>
                    </a:custGeom>
                    <a:solidFill>
                      <a:srgbClr val="EE9815"/>
                    </a:solidFill>
                    <a:ln w="14914" cap="flat">
                      <a:noFill/>
                      <a:prstDash val="solid"/>
                      <a:miter/>
                    </a:ln>
                  </p:spPr>
                  <p:txBody>
                    <a:bodyPr rtlCol="1" anchor="ctr"/>
                    <a:lstStyle/>
                    <a:p>
                      <a:endParaRPr lang="fa-IR"/>
                    </a:p>
                  </p:txBody>
                </p:sp>
              </p:grpSp>
            </p:grpSp>
            <p:sp>
              <p:nvSpPr>
                <p:cNvPr id="249" name="Freeform: Shape 248">
                  <a:extLst>
                    <a:ext uri="{FF2B5EF4-FFF2-40B4-BE49-F238E27FC236}">
                      <a16:creationId xmlns:a16="http://schemas.microsoft.com/office/drawing/2014/main" id="{C1410B29-8C01-57E7-FBDF-CB74E965BB42}"/>
                    </a:ext>
                  </a:extLst>
                </p:cNvPr>
                <p:cNvSpPr/>
                <p:nvPr/>
              </p:nvSpPr>
              <p:spPr>
                <a:xfrm>
                  <a:off x="3855941" y="2706542"/>
                  <a:ext cx="827363" cy="478770"/>
                </a:xfrm>
                <a:custGeom>
                  <a:avLst/>
                  <a:gdLst>
                    <a:gd name="connsiteX0" fmla="*/ 704943 w 827363"/>
                    <a:gd name="connsiteY0" fmla="*/ 408704 h 478770"/>
                    <a:gd name="connsiteX1" fmla="*/ 300111 w 827363"/>
                    <a:gd name="connsiteY1" fmla="*/ 469861 h 478770"/>
                    <a:gd name="connsiteX2" fmla="*/ 120220 w 827363"/>
                    <a:gd name="connsiteY2" fmla="*/ 408704 h 478770"/>
                    <a:gd name="connsiteX3" fmla="*/ 122457 w 827363"/>
                    <a:gd name="connsiteY3" fmla="*/ 70101 h 478770"/>
                    <a:gd name="connsiteX4" fmla="*/ 558314 w 827363"/>
                    <a:gd name="connsiteY4" fmla="*/ 14911 h 478770"/>
                    <a:gd name="connsiteX5" fmla="*/ 707478 w 827363"/>
                    <a:gd name="connsiteY5" fmla="*/ 70101 h 478770"/>
                    <a:gd name="connsiteX6" fmla="*/ 704943 w 827363"/>
                    <a:gd name="connsiteY6" fmla="*/ 408704 h 478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7363" h="478770">
                      <a:moveTo>
                        <a:pt x="704943" y="408704"/>
                      </a:moveTo>
                      <a:cubicBezTo>
                        <a:pt x="594860" y="472099"/>
                        <a:pt x="439132" y="492385"/>
                        <a:pt x="300111" y="469861"/>
                      </a:cubicBezTo>
                      <a:cubicBezTo>
                        <a:pt x="236926" y="460613"/>
                        <a:pt x="175947" y="439894"/>
                        <a:pt x="120220" y="408704"/>
                      </a:cubicBezTo>
                      <a:cubicBezTo>
                        <a:pt x="-40877" y="315178"/>
                        <a:pt x="-40132" y="163776"/>
                        <a:pt x="122457" y="70101"/>
                      </a:cubicBezTo>
                      <a:cubicBezTo>
                        <a:pt x="240595" y="1635"/>
                        <a:pt x="411984" y="-16563"/>
                        <a:pt x="558314" y="14911"/>
                      </a:cubicBezTo>
                      <a:cubicBezTo>
                        <a:pt x="610611" y="25397"/>
                        <a:pt x="660954" y="44013"/>
                        <a:pt x="707478" y="70101"/>
                      </a:cubicBezTo>
                      <a:cubicBezTo>
                        <a:pt x="868277" y="163776"/>
                        <a:pt x="867084" y="315178"/>
                        <a:pt x="704943" y="408704"/>
                      </a:cubicBezTo>
                      <a:close/>
                    </a:path>
                  </a:pathLst>
                </a:custGeom>
                <a:solidFill>
                  <a:srgbClr val="FFE097"/>
                </a:solidFill>
                <a:ln w="14914" cap="flat">
                  <a:noFill/>
                  <a:prstDash val="solid"/>
                  <a:miter/>
                </a:ln>
              </p:spPr>
              <p:txBody>
                <a:bodyPr rtlCol="1" anchor="ctr"/>
                <a:lstStyle/>
                <a:p>
                  <a:endParaRPr lang="fa-IR"/>
                </a:p>
              </p:txBody>
            </p:sp>
            <p:sp>
              <p:nvSpPr>
                <p:cNvPr id="250" name="Freeform: Shape 249">
                  <a:extLst>
                    <a:ext uri="{FF2B5EF4-FFF2-40B4-BE49-F238E27FC236}">
                      <a16:creationId xmlns:a16="http://schemas.microsoft.com/office/drawing/2014/main" id="{08E22AB8-064B-A07D-30CD-79D6D513B257}"/>
                    </a:ext>
                  </a:extLst>
                </p:cNvPr>
                <p:cNvSpPr/>
                <p:nvPr/>
              </p:nvSpPr>
              <p:spPr>
                <a:xfrm>
                  <a:off x="3886670" y="2712621"/>
                  <a:ext cx="796597" cy="472692"/>
                </a:xfrm>
                <a:custGeom>
                  <a:avLst/>
                  <a:gdLst>
                    <a:gd name="connsiteX0" fmla="*/ 674215 w 796597"/>
                    <a:gd name="connsiteY0" fmla="*/ 402626 h 472692"/>
                    <a:gd name="connsiteX1" fmla="*/ 269383 w 796597"/>
                    <a:gd name="connsiteY1" fmla="*/ 463783 h 472692"/>
                    <a:gd name="connsiteX2" fmla="*/ 120219 w 796597"/>
                    <a:gd name="connsiteY2" fmla="*/ 408592 h 472692"/>
                    <a:gd name="connsiteX3" fmla="*/ 122009 w 796597"/>
                    <a:gd name="connsiteY3" fmla="*/ 69990 h 472692"/>
                    <a:gd name="connsiteX4" fmla="*/ 527288 w 796597"/>
                    <a:gd name="connsiteY4" fmla="*/ 8832 h 472692"/>
                    <a:gd name="connsiteX5" fmla="*/ 676452 w 796597"/>
                    <a:gd name="connsiteY5" fmla="*/ 64023 h 472692"/>
                    <a:gd name="connsiteX6" fmla="*/ 674215 w 796597"/>
                    <a:gd name="connsiteY6" fmla="*/ 402626 h 472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6597" h="472692">
                      <a:moveTo>
                        <a:pt x="674215" y="402626"/>
                      </a:moveTo>
                      <a:cubicBezTo>
                        <a:pt x="564131" y="466020"/>
                        <a:pt x="408404" y="486307"/>
                        <a:pt x="269383" y="463783"/>
                      </a:cubicBezTo>
                      <a:cubicBezTo>
                        <a:pt x="217087" y="453296"/>
                        <a:pt x="166744" y="434681"/>
                        <a:pt x="120219" y="408592"/>
                      </a:cubicBezTo>
                      <a:cubicBezTo>
                        <a:pt x="-40878" y="315066"/>
                        <a:pt x="-39983" y="163665"/>
                        <a:pt x="122009" y="69990"/>
                      </a:cubicBezTo>
                      <a:cubicBezTo>
                        <a:pt x="232092" y="6744"/>
                        <a:pt x="387819" y="-13691"/>
                        <a:pt x="527288" y="8832"/>
                      </a:cubicBezTo>
                      <a:cubicBezTo>
                        <a:pt x="579585" y="19319"/>
                        <a:pt x="629928" y="37934"/>
                        <a:pt x="676452" y="64023"/>
                      </a:cubicBezTo>
                      <a:cubicBezTo>
                        <a:pt x="837549" y="157698"/>
                        <a:pt x="836356" y="309100"/>
                        <a:pt x="674215" y="402626"/>
                      </a:cubicBezTo>
                      <a:close/>
                    </a:path>
                  </a:pathLst>
                </a:custGeom>
                <a:solidFill>
                  <a:srgbClr val="FFC641"/>
                </a:solidFill>
                <a:ln w="14914" cap="flat">
                  <a:noFill/>
                  <a:prstDash val="solid"/>
                  <a:miter/>
                </a:ln>
              </p:spPr>
              <p:txBody>
                <a:bodyPr rtlCol="1" anchor="ctr"/>
                <a:lstStyle/>
                <a:p>
                  <a:endParaRPr lang="fa-IR"/>
                </a:p>
              </p:txBody>
            </p:sp>
          </p:grpSp>
          <p:sp>
            <p:nvSpPr>
              <p:cNvPr id="251" name="Freeform: Shape 250">
                <a:extLst>
                  <a:ext uri="{FF2B5EF4-FFF2-40B4-BE49-F238E27FC236}">
                    <a16:creationId xmlns:a16="http://schemas.microsoft.com/office/drawing/2014/main" id="{72F327B5-FF17-4595-A544-1926B47A6DB4}"/>
                  </a:ext>
                </a:extLst>
              </p:cNvPr>
              <p:cNvSpPr/>
              <p:nvPr/>
            </p:nvSpPr>
            <p:spPr>
              <a:xfrm>
                <a:off x="4206367" y="1255198"/>
                <a:ext cx="126789" cy="1690513"/>
              </a:xfrm>
              <a:custGeom>
                <a:avLst/>
                <a:gdLst>
                  <a:gd name="connsiteX0" fmla="*/ 126743 w 126789"/>
                  <a:gd name="connsiteY0" fmla="*/ 271 h 1690513"/>
                  <a:gd name="connsiteX1" fmla="*/ 119434 w 126789"/>
                  <a:gd name="connsiteY1" fmla="*/ 1655992 h 1690513"/>
                  <a:gd name="connsiteX2" fmla="*/ 102131 w 126789"/>
                  <a:gd name="connsiteY2" fmla="*/ 1680306 h 1690513"/>
                  <a:gd name="connsiteX3" fmla="*/ 17555 w 126789"/>
                  <a:gd name="connsiteY3" fmla="*/ 1680306 h 1690513"/>
                  <a:gd name="connsiteX4" fmla="*/ -46 w 126789"/>
                  <a:gd name="connsiteY4" fmla="*/ 1655693 h 1690513"/>
                  <a:gd name="connsiteX5" fmla="*/ 7263 w 126789"/>
                  <a:gd name="connsiteY5" fmla="*/ -27 h 1690513"/>
                  <a:gd name="connsiteX6" fmla="*/ 24417 w 126789"/>
                  <a:gd name="connsiteY6" fmla="*/ 24585 h 1690513"/>
                  <a:gd name="connsiteX7" fmla="*/ 108993 w 126789"/>
                  <a:gd name="connsiteY7" fmla="*/ 24585 h 1690513"/>
                  <a:gd name="connsiteX8" fmla="*/ 126743 w 126789"/>
                  <a:gd name="connsiteY8" fmla="*/ 271 h 1690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789" h="1690513">
                    <a:moveTo>
                      <a:pt x="126743" y="271"/>
                    </a:moveTo>
                    <a:lnTo>
                      <a:pt x="119434" y="1655992"/>
                    </a:lnTo>
                    <a:cubicBezTo>
                      <a:pt x="118420" y="1666612"/>
                      <a:pt x="111827" y="1675876"/>
                      <a:pt x="102131" y="1680306"/>
                    </a:cubicBezTo>
                    <a:cubicBezTo>
                      <a:pt x="75580" y="1693880"/>
                      <a:pt x="44107" y="1693880"/>
                      <a:pt x="17555" y="1680306"/>
                    </a:cubicBezTo>
                    <a:cubicBezTo>
                      <a:pt x="7651" y="1675905"/>
                      <a:pt x="923" y="1666478"/>
                      <a:pt x="-46" y="1655693"/>
                    </a:cubicBezTo>
                    <a:lnTo>
                      <a:pt x="7263" y="-27"/>
                    </a:lnTo>
                    <a:cubicBezTo>
                      <a:pt x="8143" y="10665"/>
                      <a:pt x="14691" y="20062"/>
                      <a:pt x="24417" y="24585"/>
                    </a:cubicBezTo>
                    <a:cubicBezTo>
                      <a:pt x="50968" y="38157"/>
                      <a:pt x="82427" y="38157"/>
                      <a:pt x="108993" y="24585"/>
                    </a:cubicBezTo>
                    <a:cubicBezTo>
                      <a:pt x="118867" y="20278"/>
                      <a:pt x="125654" y="10985"/>
                      <a:pt x="126743" y="271"/>
                    </a:cubicBezTo>
                    <a:close/>
                  </a:path>
                </a:pathLst>
              </a:custGeom>
              <a:solidFill>
                <a:srgbClr val="F4A717"/>
              </a:solidFill>
              <a:ln w="14914" cap="flat">
                <a:noFill/>
                <a:prstDash val="solid"/>
                <a:miter/>
              </a:ln>
            </p:spPr>
            <p:txBody>
              <a:bodyPr rtlCol="1" anchor="ctr"/>
              <a:lstStyle/>
              <a:p>
                <a:endParaRPr lang="fa-IR"/>
              </a:p>
            </p:txBody>
          </p:sp>
          <p:sp>
            <p:nvSpPr>
              <p:cNvPr id="252" name="Freeform: Shape 251">
                <a:extLst>
                  <a:ext uri="{FF2B5EF4-FFF2-40B4-BE49-F238E27FC236}">
                    <a16:creationId xmlns:a16="http://schemas.microsoft.com/office/drawing/2014/main" id="{C62B2BCC-EEBA-8959-9D00-C5609D0B7267}"/>
                  </a:ext>
                </a:extLst>
              </p:cNvPr>
              <p:cNvSpPr/>
              <p:nvPr/>
            </p:nvSpPr>
            <p:spPr>
              <a:xfrm>
                <a:off x="4220986" y="1271755"/>
                <a:ext cx="53699" cy="1673355"/>
              </a:xfrm>
              <a:custGeom>
                <a:avLst/>
                <a:gdLst>
                  <a:gd name="connsiteX0" fmla="*/ 53653 w 53699"/>
                  <a:gd name="connsiteY0" fmla="*/ 18171 h 1673355"/>
                  <a:gd name="connsiteX1" fmla="*/ 10246 w 53699"/>
                  <a:gd name="connsiteY1" fmla="*/ 8028 h 1673355"/>
                  <a:gd name="connsiteX2" fmla="*/ -46 w 53699"/>
                  <a:gd name="connsiteY2" fmla="*/ -27 h 1673355"/>
                  <a:gd name="connsiteX3" fmla="*/ -46 w 53699"/>
                  <a:gd name="connsiteY3" fmla="*/ 1661362 h 1673355"/>
                  <a:gd name="connsiteX4" fmla="*/ 2937 w 53699"/>
                  <a:gd name="connsiteY4" fmla="*/ 1663152 h 1673355"/>
                  <a:gd name="connsiteX5" fmla="*/ 53653 w 53699"/>
                  <a:gd name="connsiteY5" fmla="*/ 1672847 h 1673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699" h="1673355">
                    <a:moveTo>
                      <a:pt x="53653" y="18171"/>
                    </a:moveTo>
                    <a:cubicBezTo>
                      <a:pt x="38557" y="18570"/>
                      <a:pt x="23611" y="15077"/>
                      <a:pt x="10246" y="8028"/>
                    </a:cubicBezTo>
                    <a:cubicBezTo>
                      <a:pt x="6413" y="5908"/>
                      <a:pt x="2937" y="3189"/>
                      <a:pt x="-46" y="-27"/>
                    </a:cubicBezTo>
                    <a:lnTo>
                      <a:pt x="-46" y="1661362"/>
                    </a:lnTo>
                    <a:lnTo>
                      <a:pt x="2937" y="1663152"/>
                    </a:lnTo>
                    <a:cubicBezTo>
                      <a:pt x="18524" y="1671296"/>
                      <a:pt x="36156" y="1674667"/>
                      <a:pt x="53653" y="1672847"/>
                    </a:cubicBezTo>
                    <a:close/>
                  </a:path>
                </a:pathLst>
              </a:custGeom>
              <a:solidFill>
                <a:srgbClr val="F8B926"/>
              </a:solidFill>
              <a:ln w="14914" cap="flat">
                <a:noFill/>
                <a:prstDash val="solid"/>
                <a:miter/>
              </a:ln>
            </p:spPr>
            <p:txBody>
              <a:bodyPr rtlCol="1" anchor="ctr"/>
              <a:lstStyle/>
              <a:p>
                <a:endParaRPr lang="fa-IR"/>
              </a:p>
            </p:txBody>
          </p:sp>
          <p:sp>
            <p:nvSpPr>
              <p:cNvPr id="253" name="Freeform: Shape 252">
                <a:extLst>
                  <a:ext uri="{FF2B5EF4-FFF2-40B4-BE49-F238E27FC236}">
                    <a16:creationId xmlns:a16="http://schemas.microsoft.com/office/drawing/2014/main" id="{48F9575C-CAFF-A445-99FE-88BB54103113}"/>
                  </a:ext>
                </a:extLst>
              </p:cNvPr>
              <p:cNvSpPr/>
              <p:nvPr/>
            </p:nvSpPr>
            <p:spPr>
              <a:xfrm>
                <a:off x="4213472" y="1220668"/>
                <a:ext cx="119704" cy="69321"/>
              </a:xfrm>
              <a:custGeom>
                <a:avLst/>
                <a:gdLst>
                  <a:gd name="connsiteX0" fmla="*/ 102038 w 119704"/>
                  <a:gd name="connsiteY0" fmla="*/ 10189 h 69321"/>
                  <a:gd name="connsiteX1" fmla="*/ 102038 w 119704"/>
                  <a:gd name="connsiteY1" fmla="*/ 59115 h 69321"/>
                  <a:gd name="connsiteX2" fmla="*/ 17462 w 119704"/>
                  <a:gd name="connsiteY2" fmla="*/ 59115 h 69321"/>
                  <a:gd name="connsiteX3" fmla="*/ 17462 w 119704"/>
                  <a:gd name="connsiteY3" fmla="*/ 10189 h 69321"/>
                  <a:gd name="connsiteX4" fmla="*/ 102038 w 119704"/>
                  <a:gd name="connsiteY4" fmla="*/ 10189 h 69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4" h="69321">
                    <a:moveTo>
                      <a:pt x="102038" y="10189"/>
                    </a:moveTo>
                    <a:cubicBezTo>
                      <a:pt x="125456" y="23614"/>
                      <a:pt x="125606" y="45541"/>
                      <a:pt x="102038" y="59115"/>
                    </a:cubicBezTo>
                    <a:cubicBezTo>
                      <a:pt x="75486" y="72687"/>
                      <a:pt x="44013" y="72687"/>
                      <a:pt x="17462" y="59115"/>
                    </a:cubicBezTo>
                    <a:cubicBezTo>
                      <a:pt x="-5808" y="45541"/>
                      <a:pt x="-5957" y="23763"/>
                      <a:pt x="17462" y="10189"/>
                    </a:cubicBezTo>
                    <a:cubicBezTo>
                      <a:pt x="44013" y="-3433"/>
                      <a:pt x="75486" y="-3433"/>
                      <a:pt x="102038" y="10189"/>
                    </a:cubicBezTo>
                    <a:close/>
                  </a:path>
                </a:pathLst>
              </a:custGeom>
              <a:solidFill>
                <a:srgbClr val="E6A439"/>
              </a:solidFill>
              <a:ln w="14914" cap="flat">
                <a:noFill/>
                <a:prstDash val="solid"/>
                <a:miter/>
              </a:ln>
            </p:spPr>
            <p:txBody>
              <a:bodyPr rtlCol="1" anchor="ctr"/>
              <a:lstStyle/>
              <a:p>
                <a:endParaRPr lang="fa-IR"/>
              </a:p>
            </p:txBody>
          </p:sp>
          <p:grpSp>
            <p:nvGrpSpPr>
              <p:cNvPr id="254" name="Graphic 70">
                <a:extLst>
                  <a:ext uri="{FF2B5EF4-FFF2-40B4-BE49-F238E27FC236}">
                    <a16:creationId xmlns:a16="http://schemas.microsoft.com/office/drawing/2014/main" id="{D819D4A6-3407-60D5-896C-696CF377CC37}"/>
                  </a:ext>
                </a:extLst>
              </p:cNvPr>
              <p:cNvGrpSpPr/>
              <p:nvPr/>
            </p:nvGrpSpPr>
            <p:grpSpPr>
              <a:xfrm>
                <a:off x="4075794" y="1084833"/>
                <a:ext cx="395619" cy="533899"/>
                <a:chOff x="4075794" y="1084833"/>
                <a:chExt cx="395619" cy="533899"/>
              </a:xfrm>
            </p:grpSpPr>
            <p:sp>
              <p:nvSpPr>
                <p:cNvPr id="255" name="Freeform: Shape 254">
                  <a:extLst>
                    <a:ext uri="{FF2B5EF4-FFF2-40B4-BE49-F238E27FC236}">
                      <a16:creationId xmlns:a16="http://schemas.microsoft.com/office/drawing/2014/main" id="{402194BB-C95A-7002-704D-4F53681E86EA}"/>
                    </a:ext>
                  </a:extLst>
                </p:cNvPr>
                <p:cNvSpPr/>
                <p:nvPr/>
              </p:nvSpPr>
              <p:spPr>
                <a:xfrm>
                  <a:off x="4291988" y="1494009"/>
                  <a:ext cx="162592" cy="119778"/>
                </a:xfrm>
                <a:custGeom>
                  <a:avLst/>
                  <a:gdLst>
                    <a:gd name="connsiteX0" fmla="*/ 144195 w 162592"/>
                    <a:gd name="connsiteY0" fmla="*/ 35921 h 119778"/>
                    <a:gd name="connsiteX1" fmla="*/ -46 w 162592"/>
                    <a:gd name="connsiteY1" fmla="*/ 119751 h 119778"/>
                    <a:gd name="connsiteX2" fmla="*/ 18748 w 162592"/>
                    <a:gd name="connsiteY2" fmla="*/ 83803 h 119778"/>
                    <a:gd name="connsiteX3" fmla="*/ 162542 w 162592"/>
                    <a:gd name="connsiteY3" fmla="*/ -27 h 119778"/>
                    <a:gd name="connsiteX4" fmla="*/ 144195 w 162592"/>
                    <a:gd name="connsiteY4" fmla="*/ 35921 h 119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92" h="119778">
                      <a:moveTo>
                        <a:pt x="144195" y="35921"/>
                      </a:moveTo>
                      <a:lnTo>
                        <a:pt x="-46" y="119751"/>
                      </a:lnTo>
                      <a:cubicBezTo>
                        <a:pt x="11842" y="111667"/>
                        <a:pt x="18897" y="98175"/>
                        <a:pt x="18748" y="83803"/>
                      </a:cubicBezTo>
                      <a:lnTo>
                        <a:pt x="162542" y="-27"/>
                      </a:lnTo>
                      <a:cubicBezTo>
                        <a:pt x="162736" y="14249"/>
                        <a:pt x="155875" y="27701"/>
                        <a:pt x="144195" y="35921"/>
                      </a:cubicBezTo>
                      <a:close/>
                    </a:path>
                  </a:pathLst>
                </a:custGeom>
                <a:solidFill>
                  <a:srgbClr val="EE9815"/>
                </a:solidFill>
                <a:ln w="14914" cap="flat">
                  <a:noFill/>
                  <a:prstDash val="solid"/>
                  <a:miter/>
                </a:ln>
              </p:spPr>
              <p:txBody>
                <a:bodyPr rtlCol="1" anchor="ctr"/>
                <a:lstStyle/>
                <a:p>
                  <a:endParaRPr lang="fa-IR"/>
                </a:p>
              </p:txBody>
            </p:sp>
            <p:grpSp>
              <p:nvGrpSpPr>
                <p:cNvPr id="256" name="Graphic 70">
                  <a:extLst>
                    <a:ext uri="{FF2B5EF4-FFF2-40B4-BE49-F238E27FC236}">
                      <a16:creationId xmlns:a16="http://schemas.microsoft.com/office/drawing/2014/main" id="{5D643D8F-6495-C708-8C71-50860D56DB39}"/>
                    </a:ext>
                  </a:extLst>
                </p:cNvPr>
                <p:cNvGrpSpPr/>
                <p:nvPr/>
              </p:nvGrpSpPr>
              <p:grpSpPr>
                <a:xfrm>
                  <a:off x="4292137" y="1494009"/>
                  <a:ext cx="162439" cy="119480"/>
                  <a:chOff x="4292137" y="1494009"/>
                  <a:chExt cx="162439" cy="119480"/>
                </a:xfrm>
                <a:solidFill>
                  <a:srgbClr val="EE9815"/>
                </a:solidFill>
              </p:grpSpPr>
              <p:sp>
                <p:nvSpPr>
                  <p:cNvPr id="257" name="Freeform: Shape 256">
                    <a:extLst>
                      <a:ext uri="{FF2B5EF4-FFF2-40B4-BE49-F238E27FC236}">
                        <a16:creationId xmlns:a16="http://schemas.microsoft.com/office/drawing/2014/main" id="{404C28EF-21FE-0229-1C7F-6F4426A844C0}"/>
                      </a:ext>
                    </a:extLst>
                  </p:cNvPr>
                  <p:cNvSpPr/>
                  <p:nvPr/>
                </p:nvSpPr>
                <p:spPr>
                  <a:xfrm>
                    <a:off x="4310335" y="1494009"/>
                    <a:ext cx="144241" cy="89647"/>
                  </a:xfrm>
                  <a:custGeom>
                    <a:avLst/>
                    <a:gdLst>
                      <a:gd name="connsiteX0" fmla="*/ 401 w 144241"/>
                      <a:gd name="connsiteY0" fmla="*/ 83803 h 89647"/>
                      <a:gd name="connsiteX1" fmla="*/ 144195 w 144241"/>
                      <a:gd name="connsiteY1" fmla="*/ -27 h 89647"/>
                      <a:gd name="connsiteX2" fmla="*/ 144195 w 144241"/>
                      <a:gd name="connsiteY2" fmla="*/ 5790 h 89647"/>
                      <a:gd name="connsiteX3" fmla="*/ -46 w 144241"/>
                      <a:gd name="connsiteY3" fmla="*/ 89620 h 89647"/>
                      <a:gd name="connsiteX4" fmla="*/ -46 w 144241"/>
                      <a:gd name="connsiteY4" fmla="*/ 83803 h 8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241" h="89647">
                        <a:moveTo>
                          <a:pt x="401" y="83803"/>
                        </a:moveTo>
                        <a:lnTo>
                          <a:pt x="144195" y="-27"/>
                        </a:lnTo>
                        <a:cubicBezTo>
                          <a:pt x="144195" y="1912"/>
                          <a:pt x="144195" y="3851"/>
                          <a:pt x="144195" y="5790"/>
                        </a:cubicBezTo>
                        <a:lnTo>
                          <a:pt x="-46" y="89620"/>
                        </a:lnTo>
                        <a:cubicBezTo>
                          <a:pt x="-46" y="87681"/>
                          <a:pt x="-46" y="85742"/>
                          <a:pt x="-46" y="83803"/>
                        </a:cubicBezTo>
                        <a:close/>
                      </a:path>
                    </a:pathLst>
                  </a:custGeom>
                  <a:solidFill>
                    <a:srgbClr val="EE9815"/>
                  </a:solidFill>
                  <a:ln w="14914" cap="flat">
                    <a:noFill/>
                    <a:prstDash val="solid"/>
                    <a:miter/>
                  </a:ln>
                </p:spPr>
                <p:txBody>
                  <a:bodyPr rtlCol="1" anchor="ctr"/>
                  <a:lstStyle/>
                  <a:p>
                    <a:endParaRPr lang="fa-IR"/>
                  </a:p>
                </p:txBody>
              </p:sp>
              <p:sp>
                <p:nvSpPr>
                  <p:cNvPr id="258" name="Freeform: Shape 257">
                    <a:extLst>
                      <a:ext uri="{FF2B5EF4-FFF2-40B4-BE49-F238E27FC236}">
                        <a16:creationId xmlns:a16="http://schemas.microsoft.com/office/drawing/2014/main" id="{F85B8708-DB42-710A-2AF6-2DA3AEED1A04}"/>
                      </a:ext>
                    </a:extLst>
                  </p:cNvPr>
                  <p:cNvSpPr/>
                  <p:nvPr/>
                </p:nvSpPr>
                <p:spPr>
                  <a:xfrm>
                    <a:off x="4292137" y="1499827"/>
                    <a:ext cx="162439" cy="113662"/>
                  </a:xfrm>
                  <a:custGeom>
                    <a:avLst/>
                    <a:gdLst>
                      <a:gd name="connsiteX0" fmla="*/ 18003 w 162439"/>
                      <a:gd name="connsiteY0" fmla="*/ 83803 h 113662"/>
                      <a:gd name="connsiteX1" fmla="*/ 162393 w 162439"/>
                      <a:gd name="connsiteY1" fmla="*/ -27 h 113662"/>
                      <a:gd name="connsiteX2" fmla="*/ 144195 w 162439"/>
                      <a:gd name="connsiteY2" fmla="*/ 29805 h 113662"/>
                      <a:gd name="connsiteX3" fmla="*/ -46 w 162439"/>
                      <a:gd name="connsiteY3" fmla="*/ 113636 h 113662"/>
                      <a:gd name="connsiteX4" fmla="*/ 18152 w 162439"/>
                      <a:gd name="connsiteY4" fmla="*/ 83803 h 113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439" h="113662">
                        <a:moveTo>
                          <a:pt x="18003" y="83803"/>
                        </a:moveTo>
                        <a:lnTo>
                          <a:pt x="162393" y="-27"/>
                        </a:lnTo>
                        <a:cubicBezTo>
                          <a:pt x="161126" y="12146"/>
                          <a:pt x="154443" y="23102"/>
                          <a:pt x="144195" y="29805"/>
                        </a:cubicBezTo>
                        <a:lnTo>
                          <a:pt x="-46" y="113636"/>
                        </a:lnTo>
                        <a:cubicBezTo>
                          <a:pt x="10216" y="106947"/>
                          <a:pt x="16899" y="95984"/>
                          <a:pt x="18152" y="83803"/>
                        </a:cubicBezTo>
                        <a:close/>
                      </a:path>
                    </a:pathLst>
                  </a:custGeom>
                  <a:solidFill>
                    <a:srgbClr val="EE9815"/>
                  </a:solidFill>
                  <a:ln w="14914" cap="flat">
                    <a:noFill/>
                    <a:prstDash val="solid"/>
                    <a:miter/>
                  </a:ln>
                </p:spPr>
                <p:txBody>
                  <a:bodyPr rtlCol="1" anchor="ctr"/>
                  <a:lstStyle/>
                  <a:p>
                    <a:endParaRPr lang="fa-IR"/>
                  </a:p>
                </p:txBody>
              </p:sp>
            </p:grpSp>
            <p:sp>
              <p:nvSpPr>
                <p:cNvPr id="259" name="Freeform: Shape 258">
                  <a:extLst>
                    <a:ext uri="{FF2B5EF4-FFF2-40B4-BE49-F238E27FC236}">
                      <a16:creationId xmlns:a16="http://schemas.microsoft.com/office/drawing/2014/main" id="{5EF38193-5DA2-EAB1-C9F1-8F8D192DC7FF}"/>
                    </a:ext>
                  </a:extLst>
                </p:cNvPr>
                <p:cNvSpPr/>
                <p:nvPr/>
              </p:nvSpPr>
              <p:spPr>
                <a:xfrm>
                  <a:off x="4095091" y="1085060"/>
                  <a:ext cx="190780" cy="92870"/>
                </a:xfrm>
                <a:custGeom>
                  <a:avLst/>
                  <a:gdLst>
                    <a:gd name="connsiteX0" fmla="*/ -46 w 190780"/>
                    <a:gd name="connsiteY0" fmla="*/ 87921 h 92870"/>
                    <a:gd name="connsiteX1" fmla="*/ 144195 w 190780"/>
                    <a:gd name="connsiteY1" fmla="*/ 4240 h 92870"/>
                    <a:gd name="connsiteX2" fmla="*/ 190735 w 190780"/>
                    <a:gd name="connsiteY2" fmla="*/ 8715 h 92870"/>
                    <a:gd name="connsiteX3" fmla="*/ 46195 w 190780"/>
                    <a:gd name="connsiteY3" fmla="*/ 92844 h 92870"/>
                    <a:gd name="connsiteX4" fmla="*/ -46 w 190780"/>
                    <a:gd name="connsiteY4" fmla="*/ 87921 h 92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80" h="92870">
                      <a:moveTo>
                        <a:pt x="-46" y="87921"/>
                      </a:moveTo>
                      <a:lnTo>
                        <a:pt x="144195" y="4240"/>
                      </a:lnTo>
                      <a:cubicBezTo>
                        <a:pt x="159380" y="-2766"/>
                        <a:pt x="177161" y="-1057"/>
                        <a:pt x="190735" y="8715"/>
                      </a:cubicBezTo>
                      <a:lnTo>
                        <a:pt x="46195" y="92844"/>
                      </a:lnTo>
                      <a:cubicBezTo>
                        <a:pt x="32800" y="82978"/>
                        <a:pt x="15124" y="81097"/>
                        <a:pt x="-46" y="87921"/>
                      </a:cubicBezTo>
                      <a:close/>
                    </a:path>
                  </a:pathLst>
                </a:custGeom>
                <a:solidFill>
                  <a:srgbClr val="F8B926"/>
                </a:solidFill>
                <a:ln w="14914" cap="flat">
                  <a:noFill/>
                  <a:prstDash val="solid"/>
                  <a:miter/>
                </a:ln>
              </p:spPr>
              <p:txBody>
                <a:bodyPr rtlCol="1" anchor="ctr"/>
                <a:lstStyle/>
                <a:p>
                  <a:endParaRPr lang="fa-IR"/>
                </a:p>
              </p:txBody>
            </p:sp>
            <p:grpSp>
              <p:nvGrpSpPr>
                <p:cNvPr id="260" name="Graphic 70">
                  <a:extLst>
                    <a:ext uri="{FF2B5EF4-FFF2-40B4-BE49-F238E27FC236}">
                      <a16:creationId xmlns:a16="http://schemas.microsoft.com/office/drawing/2014/main" id="{3C60A088-19F6-96CB-8371-B9C8925B48C5}"/>
                    </a:ext>
                  </a:extLst>
                </p:cNvPr>
                <p:cNvGrpSpPr/>
                <p:nvPr/>
              </p:nvGrpSpPr>
              <p:grpSpPr>
                <a:xfrm>
                  <a:off x="4095091" y="1084833"/>
                  <a:ext cx="190780" cy="93098"/>
                  <a:chOff x="4095091" y="1084833"/>
                  <a:chExt cx="190780" cy="93098"/>
                </a:xfrm>
                <a:solidFill>
                  <a:srgbClr val="FFC641"/>
                </a:solidFill>
              </p:grpSpPr>
              <p:sp>
                <p:nvSpPr>
                  <p:cNvPr id="261" name="Freeform: Shape 260">
                    <a:extLst>
                      <a:ext uri="{FF2B5EF4-FFF2-40B4-BE49-F238E27FC236}">
                        <a16:creationId xmlns:a16="http://schemas.microsoft.com/office/drawing/2014/main" id="{1A750743-DE7B-DDE1-4D32-E2E7D51001D5}"/>
                      </a:ext>
                    </a:extLst>
                  </p:cNvPr>
                  <p:cNvSpPr/>
                  <p:nvPr/>
                </p:nvSpPr>
                <p:spPr>
                  <a:xfrm>
                    <a:off x="4095091" y="1084833"/>
                    <a:ext cx="167958" cy="88175"/>
                  </a:xfrm>
                  <a:custGeom>
                    <a:avLst/>
                    <a:gdLst>
                      <a:gd name="connsiteX0" fmla="*/ -46 w 167958"/>
                      <a:gd name="connsiteY0" fmla="*/ 88148 h 88175"/>
                      <a:gd name="connsiteX1" fmla="*/ 144195 w 167958"/>
                      <a:gd name="connsiteY1" fmla="*/ 4467 h 88175"/>
                      <a:gd name="connsiteX2" fmla="*/ 167912 w 167958"/>
                      <a:gd name="connsiteY2" fmla="*/ 589 h 88175"/>
                      <a:gd name="connsiteX3" fmla="*/ 23671 w 167958"/>
                      <a:gd name="connsiteY3" fmla="*/ 84270 h 88175"/>
                      <a:gd name="connsiteX4" fmla="*/ -46 w 167958"/>
                      <a:gd name="connsiteY4" fmla="*/ 88148 h 88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958" h="88175">
                        <a:moveTo>
                          <a:pt x="-46" y="88148"/>
                        </a:moveTo>
                        <a:lnTo>
                          <a:pt x="144195" y="4467"/>
                        </a:lnTo>
                        <a:cubicBezTo>
                          <a:pt x="151400" y="420"/>
                          <a:pt x="159798" y="-953"/>
                          <a:pt x="167912" y="589"/>
                        </a:cubicBezTo>
                        <a:lnTo>
                          <a:pt x="23671" y="84270"/>
                        </a:lnTo>
                        <a:cubicBezTo>
                          <a:pt x="15557" y="82875"/>
                          <a:pt x="7203" y="84242"/>
                          <a:pt x="-46" y="88148"/>
                        </a:cubicBezTo>
                        <a:close/>
                      </a:path>
                    </a:pathLst>
                  </a:custGeom>
                  <a:solidFill>
                    <a:srgbClr val="FFC641"/>
                  </a:solidFill>
                  <a:ln w="14914" cap="flat">
                    <a:noFill/>
                    <a:prstDash val="solid"/>
                    <a:miter/>
                  </a:ln>
                </p:spPr>
                <p:txBody>
                  <a:bodyPr rtlCol="1" anchor="ctr"/>
                  <a:lstStyle/>
                  <a:p>
                    <a:endParaRPr lang="fa-IR"/>
                  </a:p>
                </p:txBody>
              </p:sp>
              <p:sp>
                <p:nvSpPr>
                  <p:cNvPr id="262" name="Freeform: Shape 261">
                    <a:extLst>
                      <a:ext uri="{FF2B5EF4-FFF2-40B4-BE49-F238E27FC236}">
                        <a16:creationId xmlns:a16="http://schemas.microsoft.com/office/drawing/2014/main" id="{C1B0A3E8-4030-67F5-9CB5-D427C920E92D}"/>
                      </a:ext>
                    </a:extLst>
                  </p:cNvPr>
                  <p:cNvSpPr/>
                  <p:nvPr/>
                </p:nvSpPr>
                <p:spPr>
                  <a:xfrm>
                    <a:off x="4118808" y="1085747"/>
                    <a:ext cx="160948" cy="89050"/>
                  </a:xfrm>
                  <a:custGeom>
                    <a:avLst/>
                    <a:gdLst>
                      <a:gd name="connsiteX0" fmla="*/ -46 w 160948"/>
                      <a:gd name="connsiteY0" fmla="*/ 83654 h 89050"/>
                      <a:gd name="connsiteX1" fmla="*/ 144195 w 160948"/>
                      <a:gd name="connsiteY1" fmla="*/ -27 h 89050"/>
                      <a:gd name="connsiteX2" fmla="*/ 160902 w 160948"/>
                      <a:gd name="connsiteY2" fmla="*/ 5193 h 89050"/>
                      <a:gd name="connsiteX3" fmla="*/ 16660 w 160948"/>
                      <a:gd name="connsiteY3" fmla="*/ 89024 h 89050"/>
                      <a:gd name="connsiteX4" fmla="*/ -46 w 160948"/>
                      <a:gd name="connsiteY4" fmla="*/ 83654 h 8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948" h="89050">
                        <a:moveTo>
                          <a:pt x="-46" y="83654"/>
                        </a:moveTo>
                        <a:lnTo>
                          <a:pt x="144195" y="-27"/>
                        </a:lnTo>
                        <a:cubicBezTo>
                          <a:pt x="149998" y="833"/>
                          <a:pt x="155636" y="2593"/>
                          <a:pt x="160902" y="5193"/>
                        </a:cubicBezTo>
                        <a:lnTo>
                          <a:pt x="16660" y="89024"/>
                        </a:lnTo>
                        <a:cubicBezTo>
                          <a:pt x="11380" y="86421"/>
                          <a:pt x="5756" y="84610"/>
                          <a:pt x="-46" y="83654"/>
                        </a:cubicBezTo>
                        <a:close/>
                      </a:path>
                    </a:pathLst>
                  </a:custGeom>
                  <a:solidFill>
                    <a:srgbClr val="FFC641"/>
                  </a:solidFill>
                  <a:ln w="14914" cap="flat">
                    <a:noFill/>
                    <a:prstDash val="solid"/>
                    <a:miter/>
                  </a:ln>
                </p:spPr>
                <p:txBody>
                  <a:bodyPr rtlCol="1" anchor="ctr"/>
                  <a:lstStyle/>
                  <a:p>
                    <a:endParaRPr lang="fa-IR"/>
                  </a:p>
                </p:txBody>
              </p:sp>
              <p:sp>
                <p:nvSpPr>
                  <p:cNvPr id="263" name="Freeform: Shape 262">
                    <a:extLst>
                      <a:ext uri="{FF2B5EF4-FFF2-40B4-BE49-F238E27FC236}">
                        <a16:creationId xmlns:a16="http://schemas.microsoft.com/office/drawing/2014/main" id="{54DA8D45-2D03-FABD-A6BD-4F629AAEE76E}"/>
                      </a:ext>
                    </a:extLst>
                  </p:cNvPr>
                  <p:cNvSpPr/>
                  <p:nvPr/>
                </p:nvSpPr>
                <p:spPr>
                  <a:xfrm>
                    <a:off x="4135216" y="1090968"/>
                    <a:ext cx="150655" cy="86962"/>
                  </a:xfrm>
                  <a:custGeom>
                    <a:avLst/>
                    <a:gdLst>
                      <a:gd name="connsiteX0" fmla="*/ 252 w 150655"/>
                      <a:gd name="connsiteY0" fmla="*/ 83803 h 86962"/>
                      <a:gd name="connsiteX1" fmla="*/ 144494 w 150655"/>
                      <a:gd name="connsiteY1" fmla="*/ -27 h 86962"/>
                      <a:gd name="connsiteX2" fmla="*/ 150609 w 150655"/>
                      <a:gd name="connsiteY2" fmla="*/ 3105 h 86962"/>
                      <a:gd name="connsiteX3" fmla="*/ 6069 w 150655"/>
                      <a:gd name="connsiteY3" fmla="*/ 86935 h 86962"/>
                      <a:gd name="connsiteX4" fmla="*/ -46 w 150655"/>
                      <a:gd name="connsiteY4" fmla="*/ 83803 h 86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655" h="86962">
                        <a:moveTo>
                          <a:pt x="252" y="83803"/>
                        </a:moveTo>
                        <a:lnTo>
                          <a:pt x="144494" y="-27"/>
                        </a:lnTo>
                        <a:lnTo>
                          <a:pt x="150609" y="3105"/>
                        </a:lnTo>
                        <a:lnTo>
                          <a:pt x="6069" y="86935"/>
                        </a:lnTo>
                        <a:cubicBezTo>
                          <a:pt x="4086" y="85775"/>
                          <a:pt x="2057" y="84729"/>
                          <a:pt x="-46" y="83803"/>
                        </a:cubicBezTo>
                        <a:close/>
                      </a:path>
                    </a:pathLst>
                  </a:custGeom>
                  <a:solidFill>
                    <a:srgbClr val="FFC641"/>
                  </a:solidFill>
                  <a:ln w="14914" cap="flat">
                    <a:noFill/>
                    <a:prstDash val="solid"/>
                    <a:miter/>
                  </a:ln>
                </p:spPr>
                <p:txBody>
                  <a:bodyPr rtlCol="1" anchor="ctr"/>
                  <a:lstStyle/>
                  <a:p>
                    <a:endParaRPr lang="fa-IR"/>
                  </a:p>
                </p:txBody>
              </p:sp>
            </p:grpSp>
            <p:sp>
              <p:nvSpPr>
                <p:cNvPr id="264" name="Freeform: Shape 263">
                  <a:extLst>
                    <a:ext uri="{FF2B5EF4-FFF2-40B4-BE49-F238E27FC236}">
                      <a16:creationId xmlns:a16="http://schemas.microsoft.com/office/drawing/2014/main" id="{56E8CFAC-A078-84F0-998E-2B2F37334D54}"/>
                    </a:ext>
                  </a:extLst>
                </p:cNvPr>
                <p:cNvSpPr/>
                <p:nvPr/>
              </p:nvSpPr>
              <p:spPr>
                <a:xfrm>
                  <a:off x="4310932" y="1282644"/>
                  <a:ext cx="160351" cy="295195"/>
                </a:xfrm>
                <a:custGeom>
                  <a:avLst/>
                  <a:gdLst>
                    <a:gd name="connsiteX0" fmla="*/ 16110 w 160351"/>
                    <a:gd name="connsiteY0" fmla="*/ 83681 h 295195"/>
                    <a:gd name="connsiteX1" fmla="*/ 160351 w 160351"/>
                    <a:gd name="connsiteY1" fmla="*/ 0 h 295195"/>
                    <a:gd name="connsiteX2" fmla="*/ 144093 w 160351"/>
                    <a:gd name="connsiteY2" fmla="*/ 211365 h 295195"/>
                    <a:gd name="connsiteX3" fmla="*/ 0 w 160351"/>
                    <a:gd name="connsiteY3" fmla="*/ 295196 h 295195"/>
                    <a:gd name="connsiteX4" fmla="*/ 16110 w 160351"/>
                    <a:gd name="connsiteY4" fmla="*/ 83681 h 295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351" h="295195">
                      <a:moveTo>
                        <a:pt x="16110" y="83681"/>
                      </a:moveTo>
                      <a:lnTo>
                        <a:pt x="160351" y="0"/>
                      </a:lnTo>
                      <a:lnTo>
                        <a:pt x="144093" y="211365"/>
                      </a:lnTo>
                      <a:lnTo>
                        <a:pt x="0" y="295196"/>
                      </a:lnTo>
                      <a:lnTo>
                        <a:pt x="16110" y="83681"/>
                      </a:lnTo>
                      <a:close/>
                    </a:path>
                  </a:pathLst>
                </a:custGeom>
                <a:solidFill>
                  <a:srgbClr val="EE9815"/>
                </a:solidFill>
                <a:ln w="14914" cap="flat">
                  <a:noFill/>
                  <a:prstDash val="solid"/>
                  <a:miter/>
                </a:ln>
              </p:spPr>
              <p:txBody>
                <a:bodyPr rtlCol="1" anchor="ctr"/>
                <a:lstStyle/>
                <a:p>
                  <a:endParaRPr lang="fa-IR"/>
                </a:p>
              </p:txBody>
            </p:sp>
            <p:sp>
              <p:nvSpPr>
                <p:cNvPr id="265" name="Freeform: Shape 264">
                  <a:extLst>
                    <a:ext uri="{FF2B5EF4-FFF2-40B4-BE49-F238E27FC236}">
                      <a16:creationId xmlns:a16="http://schemas.microsoft.com/office/drawing/2014/main" id="{D383C606-3253-4AC3-AC46-970B87933A07}"/>
                    </a:ext>
                  </a:extLst>
                </p:cNvPr>
                <p:cNvSpPr/>
                <p:nvPr/>
              </p:nvSpPr>
              <p:spPr>
                <a:xfrm>
                  <a:off x="4141630" y="1094250"/>
                  <a:ext cx="264766" cy="153340"/>
                </a:xfrm>
                <a:custGeom>
                  <a:avLst/>
                  <a:gdLst>
                    <a:gd name="connsiteX0" fmla="*/ 0 w 264766"/>
                    <a:gd name="connsiteY0" fmla="*/ 83681 h 153340"/>
                    <a:gd name="connsiteX1" fmla="*/ 144241 w 264766"/>
                    <a:gd name="connsiteY1" fmla="*/ 0 h 153340"/>
                    <a:gd name="connsiteX2" fmla="*/ 264766 w 264766"/>
                    <a:gd name="connsiteY2" fmla="*/ 69510 h 153340"/>
                    <a:gd name="connsiteX3" fmla="*/ 120524 w 264766"/>
                    <a:gd name="connsiteY3" fmla="*/ 153341 h 153340"/>
                    <a:gd name="connsiteX4" fmla="*/ 0 w 264766"/>
                    <a:gd name="connsiteY4" fmla="*/ 83681 h 153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766" h="153340">
                      <a:moveTo>
                        <a:pt x="0" y="83681"/>
                      </a:moveTo>
                      <a:lnTo>
                        <a:pt x="144241" y="0"/>
                      </a:lnTo>
                      <a:lnTo>
                        <a:pt x="264766" y="69510"/>
                      </a:lnTo>
                      <a:lnTo>
                        <a:pt x="120524" y="153341"/>
                      </a:lnTo>
                      <a:lnTo>
                        <a:pt x="0" y="83681"/>
                      </a:lnTo>
                      <a:close/>
                    </a:path>
                  </a:pathLst>
                </a:custGeom>
                <a:solidFill>
                  <a:srgbClr val="FFC641"/>
                </a:solidFill>
                <a:ln w="14914" cap="flat">
                  <a:noFill/>
                  <a:prstDash val="solid"/>
                  <a:miter/>
                </a:ln>
              </p:spPr>
              <p:txBody>
                <a:bodyPr rtlCol="1" anchor="ctr"/>
                <a:lstStyle/>
                <a:p>
                  <a:endParaRPr lang="fa-IR"/>
                </a:p>
              </p:txBody>
            </p:sp>
            <p:sp>
              <p:nvSpPr>
                <p:cNvPr id="266" name="Freeform: Shape 265">
                  <a:extLst>
                    <a:ext uri="{FF2B5EF4-FFF2-40B4-BE49-F238E27FC236}">
                      <a16:creationId xmlns:a16="http://schemas.microsoft.com/office/drawing/2014/main" id="{8912E050-8F77-A245-954B-107CCEBC6BF4}"/>
                    </a:ext>
                  </a:extLst>
                </p:cNvPr>
                <p:cNvSpPr/>
                <p:nvPr/>
              </p:nvSpPr>
              <p:spPr>
                <a:xfrm>
                  <a:off x="4262155" y="1163909"/>
                  <a:ext cx="209127" cy="203012"/>
                </a:xfrm>
                <a:custGeom>
                  <a:avLst/>
                  <a:gdLst>
                    <a:gd name="connsiteX0" fmla="*/ -46 w 209127"/>
                    <a:gd name="connsiteY0" fmla="*/ 83654 h 203012"/>
                    <a:gd name="connsiteX1" fmla="*/ 144195 w 209127"/>
                    <a:gd name="connsiteY1" fmla="*/ -27 h 203012"/>
                    <a:gd name="connsiteX2" fmla="*/ 209081 w 209127"/>
                    <a:gd name="connsiteY2" fmla="*/ 119304 h 203012"/>
                    <a:gd name="connsiteX3" fmla="*/ 64840 w 209127"/>
                    <a:gd name="connsiteY3" fmla="*/ 202985 h 203012"/>
                    <a:gd name="connsiteX4" fmla="*/ -46 w 209127"/>
                    <a:gd name="connsiteY4" fmla="*/ 83654 h 203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127" h="203012">
                      <a:moveTo>
                        <a:pt x="-46" y="83654"/>
                      </a:moveTo>
                      <a:lnTo>
                        <a:pt x="144195" y="-27"/>
                      </a:lnTo>
                      <a:cubicBezTo>
                        <a:pt x="184693" y="26136"/>
                        <a:pt x="209141" y="71084"/>
                        <a:pt x="209081" y="119304"/>
                      </a:cubicBezTo>
                      <a:lnTo>
                        <a:pt x="64840" y="202985"/>
                      </a:lnTo>
                      <a:cubicBezTo>
                        <a:pt x="64900" y="154765"/>
                        <a:pt x="40452" y="109817"/>
                        <a:pt x="-46" y="83654"/>
                      </a:cubicBezTo>
                      <a:close/>
                    </a:path>
                  </a:pathLst>
                </a:custGeom>
                <a:solidFill>
                  <a:srgbClr val="F4A717"/>
                </a:solidFill>
                <a:ln w="14914" cap="flat">
                  <a:noFill/>
                  <a:prstDash val="solid"/>
                  <a:miter/>
                </a:ln>
              </p:spPr>
              <p:txBody>
                <a:bodyPr rtlCol="1" anchor="ctr"/>
                <a:lstStyle/>
                <a:p>
                  <a:endParaRPr lang="fa-IR"/>
                </a:p>
              </p:txBody>
            </p:sp>
            <p:grpSp>
              <p:nvGrpSpPr>
                <p:cNvPr id="267" name="Graphic 70">
                  <a:extLst>
                    <a:ext uri="{FF2B5EF4-FFF2-40B4-BE49-F238E27FC236}">
                      <a16:creationId xmlns:a16="http://schemas.microsoft.com/office/drawing/2014/main" id="{CBA7DFEA-13CA-4CB4-292D-468419522BE8}"/>
                    </a:ext>
                  </a:extLst>
                </p:cNvPr>
                <p:cNvGrpSpPr/>
                <p:nvPr/>
              </p:nvGrpSpPr>
              <p:grpSpPr>
                <a:xfrm>
                  <a:off x="4262155" y="1163909"/>
                  <a:ext cx="209258" cy="203012"/>
                  <a:chOff x="4262155" y="1163909"/>
                  <a:chExt cx="209258" cy="203012"/>
                </a:xfrm>
              </p:grpSpPr>
              <p:sp>
                <p:nvSpPr>
                  <p:cNvPr id="268" name="Freeform: Shape 267">
                    <a:extLst>
                      <a:ext uri="{FF2B5EF4-FFF2-40B4-BE49-F238E27FC236}">
                        <a16:creationId xmlns:a16="http://schemas.microsoft.com/office/drawing/2014/main" id="{CDE25E70-11F4-59E3-0EE2-0C90B3166B96}"/>
                      </a:ext>
                    </a:extLst>
                  </p:cNvPr>
                  <p:cNvSpPr/>
                  <p:nvPr/>
                </p:nvSpPr>
                <p:spPr>
                  <a:xfrm>
                    <a:off x="4262155" y="1163909"/>
                    <a:ext cx="155577" cy="91437"/>
                  </a:xfrm>
                  <a:custGeom>
                    <a:avLst/>
                    <a:gdLst>
                      <a:gd name="connsiteX0" fmla="*/ -46 w 155577"/>
                      <a:gd name="connsiteY0" fmla="*/ 83654 h 91437"/>
                      <a:gd name="connsiteX1" fmla="*/ 144195 w 155577"/>
                      <a:gd name="connsiteY1" fmla="*/ -27 h 91437"/>
                      <a:gd name="connsiteX2" fmla="*/ 155532 w 155577"/>
                      <a:gd name="connsiteY2" fmla="*/ 7580 h 91437"/>
                      <a:gd name="connsiteX3" fmla="*/ 11290 w 155577"/>
                      <a:gd name="connsiteY3" fmla="*/ 91410 h 91437"/>
                      <a:gd name="connsiteX4" fmla="*/ -46 w 155577"/>
                      <a:gd name="connsiteY4" fmla="*/ 83654 h 9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77" h="91437">
                        <a:moveTo>
                          <a:pt x="-46" y="83654"/>
                        </a:moveTo>
                        <a:lnTo>
                          <a:pt x="144195" y="-27"/>
                        </a:lnTo>
                        <a:cubicBezTo>
                          <a:pt x="148133" y="2265"/>
                          <a:pt x="151922" y="4807"/>
                          <a:pt x="155532" y="7580"/>
                        </a:cubicBezTo>
                        <a:lnTo>
                          <a:pt x="11290" y="91410"/>
                        </a:lnTo>
                        <a:cubicBezTo>
                          <a:pt x="7680" y="88590"/>
                          <a:pt x="3892" y="85999"/>
                          <a:pt x="-46" y="83654"/>
                        </a:cubicBezTo>
                        <a:close/>
                      </a:path>
                    </a:pathLst>
                  </a:custGeom>
                  <a:solidFill>
                    <a:srgbClr val="FFC641"/>
                  </a:solidFill>
                  <a:ln w="14914" cap="flat">
                    <a:noFill/>
                    <a:prstDash val="solid"/>
                    <a:miter/>
                  </a:ln>
                </p:spPr>
                <p:txBody>
                  <a:bodyPr rtlCol="1" anchor="ctr"/>
                  <a:lstStyle/>
                  <a:p>
                    <a:endParaRPr lang="fa-IR"/>
                  </a:p>
                </p:txBody>
              </p:sp>
              <p:sp>
                <p:nvSpPr>
                  <p:cNvPr id="269" name="Freeform: Shape 268">
                    <a:extLst>
                      <a:ext uri="{FF2B5EF4-FFF2-40B4-BE49-F238E27FC236}">
                        <a16:creationId xmlns:a16="http://schemas.microsoft.com/office/drawing/2014/main" id="{9452E171-9C11-231A-8945-15F6BADD6B96}"/>
                      </a:ext>
                    </a:extLst>
                  </p:cNvPr>
                  <p:cNvSpPr/>
                  <p:nvPr/>
                </p:nvSpPr>
                <p:spPr>
                  <a:xfrm>
                    <a:off x="4273491" y="1171368"/>
                    <a:ext cx="193764" cy="159754"/>
                  </a:xfrm>
                  <a:custGeom>
                    <a:avLst/>
                    <a:gdLst>
                      <a:gd name="connsiteX0" fmla="*/ -46 w 193764"/>
                      <a:gd name="connsiteY0" fmla="*/ 83803 h 159754"/>
                      <a:gd name="connsiteX1" fmla="*/ 144195 w 193764"/>
                      <a:gd name="connsiteY1" fmla="*/ -27 h 159754"/>
                      <a:gd name="connsiteX2" fmla="*/ 193718 w 193764"/>
                      <a:gd name="connsiteY2" fmla="*/ 76046 h 159754"/>
                      <a:gd name="connsiteX3" fmla="*/ 49626 w 193764"/>
                      <a:gd name="connsiteY3" fmla="*/ 159727 h 159754"/>
                      <a:gd name="connsiteX4" fmla="*/ -46 w 193764"/>
                      <a:gd name="connsiteY4" fmla="*/ 83803 h 15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764" h="159754">
                        <a:moveTo>
                          <a:pt x="-46" y="83803"/>
                        </a:moveTo>
                        <a:lnTo>
                          <a:pt x="144195" y="-27"/>
                        </a:lnTo>
                        <a:cubicBezTo>
                          <a:pt x="168121" y="19643"/>
                          <a:pt x="185409" y="46205"/>
                          <a:pt x="193718" y="76046"/>
                        </a:cubicBezTo>
                        <a:lnTo>
                          <a:pt x="49626" y="159727"/>
                        </a:lnTo>
                        <a:cubicBezTo>
                          <a:pt x="41168" y="129960"/>
                          <a:pt x="23835" y="103476"/>
                          <a:pt x="-46" y="83803"/>
                        </a:cubicBezTo>
                        <a:close/>
                      </a:path>
                    </a:pathLst>
                  </a:custGeom>
                  <a:solidFill>
                    <a:srgbClr val="F8B926"/>
                  </a:solidFill>
                  <a:ln w="14914" cap="flat">
                    <a:noFill/>
                    <a:prstDash val="solid"/>
                    <a:miter/>
                  </a:ln>
                </p:spPr>
                <p:txBody>
                  <a:bodyPr rtlCol="1" anchor="ctr"/>
                  <a:lstStyle/>
                  <a:p>
                    <a:endParaRPr lang="fa-IR"/>
                  </a:p>
                </p:txBody>
              </p:sp>
              <p:sp>
                <p:nvSpPr>
                  <p:cNvPr id="270" name="Freeform: Shape 269">
                    <a:extLst>
                      <a:ext uri="{FF2B5EF4-FFF2-40B4-BE49-F238E27FC236}">
                        <a16:creationId xmlns:a16="http://schemas.microsoft.com/office/drawing/2014/main" id="{622CD579-AFA1-D889-CD95-D1A4766A0C7C}"/>
                      </a:ext>
                    </a:extLst>
                  </p:cNvPr>
                  <p:cNvSpPr/>
                  <p:nvPr/>
                </p:nvSpPr>
                <p:spPr>
                  <a:xfrm>
                    <a:off x="4323163" y="1247590"/>
                    <a:ext cx="147970" cy="104414"/>
                  </a:xfrm>
                  <a:custGeom>
                    <a:avLst/>
                    <a:gdLst>
                      <a:gd name="connsiteX0" fmla="*/ -46 w 147970"/>
                      <a:gd name="connsiteY0" fmla="*/ 83505 h 104414"/>
                      <a:gd name="connsiteX1" fmla="*/ 144046 w 147970"/>
                      <a:gd name="connsiteY1" fmla="*/ -27 h 104414"/>
                      <a:gd name="connsiteX2" fmla="*/ 147924 w 147970"/>
                      <a:gd name="connsiteY2" fmla="*/ 21303 h 104414"/>
                      <a:gd name="connsiteX3" fmla="*/ 3832 w 147970"/>
                      <a:gd name="connsiteY3" fmla="*/ 104387 h 104414"/>
                      <a:gd name="connsiteX4" fmla="*/ -46 w 147970"/>
                      <a:gd name="connsiteY4" fmla="*/ 82908 h 104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70" h="104414">
                        <a:moveTo>
                          <a:pt x="-46" y="83505"/>
                        </a:moveTo>
                        <a:lnTo>
                          <a:pt x="144046" y="-27"/>
                        </a:lnTo>
                        <a:cubicBezTo>
                          <a:pt x="146120" y="6919"/>
                          <a:pt x="147417" y="14072"/>
                          <a:pt x="147924" y="21303"/>
                        </a:cubicBezTo>
                        <a:lnTo>
                          <a:pt x="3832" y="104387"/>
                        </a:lnTo>
                        <a:cubicBezTo>
                          <a:pt x="3161" y="97129"/>
                          <a:pt x="1863" y="89941"/>
                          <a:pt x="-46" y="82908"/>
                        </a:cubicBezTo>
                        <a:close/>
                      </a:path>
                    </a:pathLst>
                  </a:custGeom>
                  <a:solidFill>
                    <a:srgbClr val="F4A717"/>
                  </a:solidFill>
                  <a:ln w="14914" cap="flat">
                    <a:noFill/>
                    <a:prstDash val="solid"/>
                    <a:miter/>
                  </a:ln>
                </p:spPr>
                <p:txBody>
                  <a:bodyPr rtlCol="1" anchor="ctr"/>
                  <a:lstStyle/>
                  <a:p>
                    <a:endParaRPr lang="fa-IR"/>
                  </a:p>
                </p:txBody>
              </p:sp>
              <p:sp>
                <p:nvSpPr>
                  <p:cNvPr id="271" name="Freeform: Shape 270">
                    <a:extLst>
                      <a:ext uri="{FF2B5EF4-FFF2-40B4-BE49-F238E27FC236}">
                        <a16:creationId xmlns:a16="http://schemas.microsoft.com/office/drawing/2014/main" id="{E19C5F1D-721F-EE2A-563C-BB659F84BF96}"/>
                      </a:ext>
                    </a:extLst>
                  </p:cNvPr>
                  <p:cNvSpPr/>
                  <p:nvPr/>
                </p:nvSpPr>
                <p:spPr>
                  <a:xfrm>
                    <a:off x="4327041" y="1268175"/>
                    <a:ext cx="144372" cy="98746"/>
                  </a:xfrm>
                  <a:custGeom>
                    <a:avLst/>
                    <a:gdLst>
                      <a:gd name="connsiteX0" fmla="*/ -46 w 144372"/>
                      <a:gd name="connsiteY0" fmla="*/ 83803 h 98746"/>
                      <a:gd name="connsiteX1" fmla="*/ 144046 w 144372"/>
                      <a:gd name="connsiteY1" fmla="*/ -27 h 98746"/>
                      <a:gd name="connsiteX2" fmla="*/ 144046 w 144372"/>
                      <a:gd name="connsiteY2" fmla="*/ 13696 h 98746"/>
                      <a:gd name="connsiteX3" fmla="*/ -46 w 144372"/>
                      <a:gd name="connsiteY3" fmla="*/ 98719 h 98746"/>
                      <a:gd name="connsiteX4" fmla="*/ -46 w 144372"/>
                      <a:gd name="connsiteY4" fmla="*/ 84996 h 98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72" h="98746">
                        <a:moveTo>
                          <a:pt x="-46" y="83803"/>
                        </a:moveTo>
                        <a:lnTo>
                          <a:pt x="144046" y="-27"/>
                        </a:lnTo>
                        <a:cubicBezTo>
                          <a:pt x="144419" y="4540"/>
                          <a:pt x="144419" y="9128"/>
                          <a:pt x="144046" y="13696"/>
                        </a:cubicBezTo>
                        <a:lnTo>
                          <a:pt x="-46" y="98719"/>
                        </a:lnTo>
                        <a:cubicBezTo>
                          <a:pt x="252" y="94150"/>
                          <a:pt x="252" y="89565"/>
                          <a:pt x="-46" y="84996"/>
                        </a:cubicBezTo>
                        <a:close/>
                      </a:path>
                    </a:pathLst>
                  </a:custGeom>
                  <a:solidFill>
                    <a:srgbClr val="F4A717"/>
                  </a:solidFill>
                  <a:ln w="14914" cap="flat">
                    <a:noFill/>
                    <a:prstDash val="solid"/>
                    <a:miter/>
                  </a:ln>
                </p:spPr>
                <p:txBody>
                  <a:bodyPr rtlCol="1" anchor="ctr"/>
                  <a:lstStyle/>
                  <a:p>
                    <a:endParaRPr lang="fa-IR"/>
                  </a:p>
                </p:txBody>
              </p:sp>
            </p:grpSp>
            <p:sp>
              <p:nvSpPr>
                <p:cNvPr id="272" name="Freeform: Shape 271">
                  <a:extLst>
                    <a:ext uri="{FF2B5EF4-FFF2-40B4-BE49-F238E27FC236}">
                      <a16:creationId xmlns:a16="http://schemas.microsoft.com/office/drawing/2014/main" id="{07012A51-D982-4DD4-F35A-BA43C9E54E58}"/>
                    </a:ext>
                  </a:extLst>
                </p:cNvPr>
                <p:cNvSpPr/>
                <p:nvPr/>
              </p:nvSpPr>
              <p:spPr>
                <a:xfrm>
                  <a:off x="4075794" y="1169664"/>
                  <a:ext cx="251247" cy="449068"/>
                </a:xfrm>
                <a:custGeom>
                  <a:avLst/>
                  <a:gdLst>
                    <a:gd name="connsiteX0" fmla="*/ 186314 w 251247"/>
                    <a:gd name="connsiteY0" fmla="*/ 77899 h 449068"/>
                    <a:gd name="connsiteX1" fmla="*/ 251201 w 251247"/>
                    <a:gd name="connsiteY1" fmla="*/ 197231 h 449068"/>
                    <a:gd name="connsiteX2" fmla="*/ 234942 w 251247"/>
                    <a:gd name="connsiteY2" fmla="*/ 408745 h 449068"/>
                    <a:gd name="connsiteX3" fmla="*/ 169608 w 251247"/>
                    <a:gd name="connsiteY3" fmla="*/ 440070 h 449068"/>
                    <a:gd name="connsiteX4" fmla="*/ 80110 w 251247"/>
                    <a:gd name="connsiteY4" fmla="*/ 388608 h 449068"/>
                    <a:gd name="connsiteX5" fmla="*/ 15074 w 251247"/>
                    <a:gd name="connsiteY5" fmla="*/ 281807 h 449068"/>
                    <a:gd name="connsiteX6" fmla="*/ 158 w 251247"/>
                    <a:gd name="connsiteY6" fmla="*/ 52392 h 449068"/>
                    <a:gd name="connsiteX7" fmla="*/ 65491 w 251247"/>
                    <a:gd name="connsiteY7" fmla="*/ 8837 h 449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247" h="449068">
                      <a:moveTo>
                        <a:pt x="186314" y="77899"/>
                      </a:moveTo>
                      <a:cubicBezTo>
                        <a:pt x="226812" y="104063"/>
                        <a:pt x="251260" y="149011"/>
                        <a:pt x="251201" y="197231"/>
                      </a:cubicBezTo>
                      <a:lnTo>
                        <a:pt x="234942" y="408745"/>
                      </a:lnTo>
                      <a:cubicBezTo>
                        <a:pt x="232108" y="446036"/>
                        <a:pt x="203766" y="459759"/>
                        <a:pt x="169608" y="440070"/>
                      </a:cubicBezTo>
                      <a:lnTo>
                        <a:pt x="80110" y="388608"/>
                      </a:lnTo>
                      <a:cubicBezTo>
                        <a:pt x="43385" y="364681"/>
                        <a:pt x="19474" y="325413"/>
                        <a:pt x="15074" y="281807"/>
                      </a:cubicBezTo>
                      <a:lnTo>
                        <a:pt x="158" y="52392"/>
                      </a:lnTo>
                      <a:cubicBezTo>
                        <a:pt x="-2825" y="7643"/>
                        <a:pt x="27305" y="-13240"/>
                        <a:pt x="65491" y="8837"/>
                      </a:cubicBezTo>
                      <a:close/>
                    </a:path>
                  </a:pathLst>
                </a:custGeom>
                <a:solidFill>
                  <a:srgbClr val="F4A717"/>
                </a:solidFill>
                <a:ln w="14914" cap="flat">
                  <a:noFill/>
                  <a:prstDash val="solid"/>
                  <a:miter/>
                </a:ln>
              </p:spPr>
              <p:txBody>
                <a:bodyPr rtlCol="1" anchor="ctr"/>
                <a:lstStyle/>
                <a:p>
                  <a:endParaRPr lang="fa-IR"/>
                </a:p>
              </p:txBody>
            </p:sp>
            <p:sp>
              <p:nvSpPr>
                <p:cNvPr id="273" name="Freeform: Shape 272">
                  <a:extLst>
                    <a:ext uri="{FF2B5EF4-FFF2-40B4-BE49-F238E27FC236}">
                      <a16:creationId xmlns:a16="http://schemas.microsoft.com/office/drawing/2014/main" id="{BFA80454-8433-CA4D-AC26-1D4C6FA8E881}"/>
                    </a:ext>
                  </a:extLst>
                </p:cNvPr>
                <p:cNvSpPr/>
                <p:nvPr/>
              </p:nvSpPr>
              <p:spPr>
                <a:xfrm>
                  <a:off x="4075794" y="1168944"/>
                  <a:ext cx="117595" cy="149946"/>
                </a:xfrm>
                <a:custGeom>
                  <a:avLst/>
                  <a:gdLst>
                    <a:gd name="connsiteX0" fmla="*/ 65491 w 117595"/>
                    <a:gd name="connsiteY0" fmla="*/ 8959 h 149946"/>
                    <a:gd name="connsiteX1" fmla="*/ 158 w 117595"/>
                    <a:gd name="connsiteY1" fmla="*/ 52515 h 149946"/>
                    <a:gd name="connsiteX2" fmla="*/ 6423 w 117595"/>
                    <a:gd name="connsiteY2" fmla="*/ 149919 h 149946"/>
                    <a:gd name="connsiteX3" fmla="*/ 117550 w 117595"/>
                    <a:gd name="connsiteY3" fmla="*/ 38941 h 149946"/>
                  </a:gdLst>
                  <a:ahLst/>
                  <a:cxnLst>
                    <a:cxn ang="0">
                      <a:pos x="connsiteX0" y="connsiteY0"/>
                    </a:cxn>
                    <a:cxn ang="0">
                      <a:pos x="connsiteX1" y="connsiteY1"/>
                    </a:cxn>
                    <a:cxn ang="0">
                      <a:pos x="connsiteX2" y="connsiteY2"/>
                    </a:cxn>
                    <a:cxn ang="0">
                      <a:pos x="connsiteX3" y="connsiteY3"/>
                    </a:cxn>
                  </a:cxnLst>
                  <a:rect l="l" t="t" r="r" b="b"/>
                  <a:pathLst>
                    <a:path w="117595" h="149946">
                      <a:moveTo>
                        <a:pt x="65491" y="8959"/>
                      </a:moveTo>
                      <a:cubicBezTo>
                        <a:pt x="27305" y="-13117"/>
                        <a:pt x="-2825" y="7020"/>
                        <a:pt x="158" y="52515"/>
                      </a:cubicBezTo>
                      <a:lnTo>
                        <a:pt x="6423" y="149919"/>
                      </a:lnTo>
                      <a:lnTo>
                        <a:pt x="117550" y="38941"/>
                      </a:lnTo>
                      <a:close/>
                    </a:path>
                  </a:pathLst>
                </a:custGeom>
                <a:solidFill>
                  <a:srgbClr val="F4A717"/>
                </a:solidFill>
                <a:ln w="14914" cap="flat">
                  <a:noFill/>
                  <a:prstDash val="solid"/>
                  <a:miter/>
                </a:ln>
              </p:spPr>
              <p:txBody>
                <a:bodyPr rtlCol="1" anchor="ctr"/>
                <a:lstStyle/>
                <a:p>
                  <a:endParaRPr lang="fa-IR"/>
                </a:p>
              </p:txBody>
            </p:sp>
            <p:sp>
              <p:nvSpPr>
                <p:cNvPr id="274" name="Freeform: Shape 273">
                  <a:extLst>
                    <a:ext uri="{FF2B5EF4-FFF2-40B4-BE49-F238E27FC236}">
                      <a16:creationId xmlns:a16="http://schemas.microsoft.com/office/drawing/2014/main" id="{EDF3C1A2-FC24-3F7E-AEF6-CCBAFE5BC44E}"/>
                    </a:ext>
                  </a:extLst>
                </p:cNvPr>
                <p:cNvSpPr/>
                <p:nvPr/>
              </p:nvSpPr>
              <p:spPr>
                <a:xfrm>
                  <a:off x="4082711" y="1208062"/>
                  <a:ext cx="160947" cy="184963"/>
                </a:xfrm>
                <a:custGeom>
                  <a:avLst/>
                  <a:gdLst>
                    <a:gd name="connsiteX0" fmla="*/ 110978 w 160947"/>
                    <a:gd name="connsiteY0" fmla="*/ 0 h 184963"/>
                    <a:gd name="connsiteX1" fmla="*/ 0 w 160947"/>
                    <a:gd name="connsiteY1" fmla="*/ 110978 h 184963"/>
                    <a:gd name="connsiteX2" fmla="*/ 4773 w 160947"/>
                    <a:gd name="connsiteY2" fmla="*/ 184963 h 184963"/>
                    <a:gd name="connsiteX3" fmla="*/ 160948 w 160947"/>
                    <a:gd name="connsiteY3" fmla="*/ 28789 h 184963"/>
                    <a:gd name="connsiteX4" fmla="*/ 110978 w 160947"/>
                    <a:gd name="connsiteY4" fmla="*/ 0 h 184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947" h="184963">
                      <a:moveTo>
                        <a:pt x="110978" y="0"/>
                      </a:moveTo>
                      <a:lnTo>
                        <a:pt x="0" y="110978"/>
                      </a:lnTo>
                      <a:lnTo>
                        <a:pt x="4773" y="184963"/>
                      </a:lnTo>
                      <a:lnTo>
                        <a:pt x="160948" y="28789"/>
                      </a:lnTo>
                      <a:lnTo>
                        <a:pt x="110978" y="0"/>
                      </a:lnTo>
                      <a:close/>
                    </a:path>
                  </a:pathLst>
                </a:custGeom>
                <a:solidFill>
                  <a:srgbClr val="FBBF34"/>
                </a:solidFill>
                <a:ln w="14914" cap="flat">
                  <a:noFill/>
                  <a:prstDash val="solid"/>
                  <a:miter/>
                </a:ln>
              </p:spPr>
              <p:txBody>
                <a:bodyPr rtlCol="1" anchor="ctr"/>
                <a:lstStyle/>
                <a:p>
                  <a:endParaRPr lang="fa-IR"/>
                </a:p>
              </p:txBody>
            </p:sp>
            <p:sp>
              <p:nvSpPr>
                <p:cNvPr id="275" name="Freeform: Shape 274">
                  <a:extLst>
                    <a:ext uri="{FF2B5EF4-FFF2-40B4-BE49-F238E27FC236}">
                      <a16:creationId xmlns:a16="http://schemas.microsoft.com/office/drawing/2014/main" id="{62C5CD5F-6E54-E195-3406-33583DF2BCD4}"/>
                    </a:ext>
                  </a:extLst>
                </p:cNvPr>
                <p:cNvSpPr/>
                <p:nvPr/>
              </p:nvSpPr>
              <p:spPr>
                <a:xfrm>
                  <a:off x="4108367" y="1303079"/>
                  <a:ext cx="218768" cy="273566"/>
                </a:xfrm>
                <a:custGeom>
                  <a:avLst/>
                  <a:gdLst>
                    <a:gd name="connsiteX0" fmla="*/ 218628 w 218768"/>
                    <a:gd name="connsiteY0" fmla="*/ 63815 h 273566"/>
                    <a:gd name="connsiteX1" fmla="*/ 203712 w 218768"/>
                    <a:gd name="connsiteY1" fmla="*/ -27 h 273566"/>
                    <a:gd name="connsiteX2" fmla="*/ -46 w 218768"/>
                    <a:gd name="connsiteY2" fmla="*/ 202836 h 273566"/>
                    <a:gd name="connsiteX3" fmla="*/ 47835 w 218768"/>
                    <a:gd name="connsiteY3" fmla="*/ 254596 h 273566"/>
                    <a:gd name="connsiteX4" fmla="*/ 80651 w 218768"/>
                    <a:gd name="connsiteY4" fmla="*/ 273539 h 273566"/>
                    <a:gd name="connsiteX5" fmla="*/ 212661 w 218768"/>
                    <a:gd name="connsiteY5" fmla="*/ 141679 h 273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768" h="273566">
                      <a:moveTo>
                        <a:pt x="218628" y="63815"/>
                      </a:moveTo>
                      <a:cubicBezTo>
                        <a:pt x="219493" y="41579"/>
                        <a:pt x="214347" y="19521"/>
                        <a:pt x="203712" y="-27"/>
                      </a:cubicBezTo>
                      <a:lnTo>
                        <a:pt x="-46" y="202836"/>
                      </a:lnTo>
                      <a:cubicBezTo>
                        <a:pt x="11066" y="224014"/>
                        <a:pt x="27579" y="241872"/>
                        <a:pt x="47835" y="254596"/>
                      </a:cubicBezTo>
                      <a:lnTo>
                        <a:pt x="80651" y="273539"/>
                      </a:lnTo>
                      <a:lnTo>
                        <a:pt x="212661" y="141679"/>
                      </a:lnTo>
                      <a:close/>
                    </a:path>
                  </a:pathLst>
                </a:custGeom>
                <a:solidFill>
                  <a:srgbClr val="EE9815"/>
                </a:solidFill>
                <a:ln w="14914" cap="flat">
                  <a:noFill/>
                  <a:prstDash val="solid"/>
                  <a:miter/>
                </a:ln>
              </p:spPr>
              <p:txBody>
                <a:bodyPr rtlCol="1" anchor="ctr"/>
                <a:lstStyle/>
                <a:p>
                  <a:endParaRPr lang="fa-IR"/>
                </a:p>
              </p:txBody>
            </p:sp>
          </p:grpSp>
          <p:grpSp>
            <p:nvGrpSpPr>
              <p:cNvPr id="276" name="Graphic 70">
                <a:extLst>
                  <a:ext uri="{FF2B5EF4-FFF2-40B4-BE49-F238E27FC236}">
                    <a16:creationId xmlns:a16="http://schemas.microsoft.com/office/drawing/2014/main" id="{DFCF202F-4EDF-EAB4-B6FA-6C8C2531B309}"/>
                  </a:ext>
                </a:extLst>
              </p:cNvPr>
              <p:cNvGrpSpPr/>
              <p:nvPr/>
            </p:nvGrpSpPr>
            <p:grpSpPr>
              <a:xfrm>
                <a:off x="4365078" y="1366325"/>
                <a:ext cx="907997" cy="581546"/>
                <a:chOff x="4365078" y="1366325"/>
                <a:chExt cx="907997" cy="581546"/>
              </a:xfrm>
            </p:grpSpPr>
            <p:sp>
              <p:nvSpPr>
                <p:cNvPr id="277" name="Freeform: Shape 276">
                  <a:extLst>
                    <a:ext uri="{FF2B5EF4-FFF2-40B4-BE49-F238E27FC236}">
                      <a16:creationId xmlns:a16="http://schemas.microsoft.com/office/drawing/2014/main" id="{90D9445E-5FBA-3DF6-9725-06358BED0075}"/>
                    </a:ext>
                  </a:extLst>
                </p:cNvPr>
                <p:cNvSpPr/>
                <p:nvPr/>
              </p:nvSpPr>
              <p:spPr>
                <a:xfrm>
                  <a:off x="4365376" y="1366325"/>
                  <a:ext cx="790271" cy="484783"/>
                </a:xfrm>
                <a:custGeom>
                  <a:avLst/>
                  <a:gdLst>
                    <a:gd name="connsiteX0" fmla="*/ 0 w 790271"/>
                    <a:gd name="connsiteY0" fmla="*/ 16855 h 484783"/>
                    <a:gd name="connsiteX1" fmla="*/ 28789 w 790271"/>
                    <a:gd name="connsiteY1" fmla="*/ 0 h 484783"/>
                    <a:gd name="connsiteX2" fmla="*/ 790271 w 790271"/>
                    <a:gd name="connsiteY2" fmla="*/ 467928 h 484783"/>
                    <a:gd name="connsiteX3" fmla="*/ 761482 w 790271"/>
                    <a:gd name="connsiteY3" fmla="*/ 484783 h 484783"/>
                    <a:gd name="connsiteX4" fmla="*/ 0 w 790271"/>
                    <a:gd name="connsiteY4" fmla="*/ 16855 h 484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271" h="484783">
                      <a:moveTo>
                        <a:pt x="0" y="16855"/>
                      </a:moveTo>
                      <a:lnTo>
                        <a:pt x="28789" y="0"/>
                      </a:lnTo>
                      <a:lnTo>
                        <a:pt x="790271" y="467928"/>
                      </a:lnTo>
                      <a:lnTo>
                        <a:pt x="761482" y="484783"/>
                      </a:lnTo>
                      <a:lnTo>
                        <a:pt x="0" y="16855"/>
                      </a:lnTo>
                      <a:close/>
                    </a:path>
                  </a:pathLst>
                </a:custGeom>
                <a:solidFill>
                  <a:srgbClr val="F8B926"/>
                </a:solidFill>
                <a:ln w="14914" cap="flat">
                  <a:noFill/>
                  <a:prstDash val="solid"/>
                  <a:miter/>
                </a:ln>
              </p:spPr>
              <p:txBody>
                <a:bodyPr rtlCol="1" anchor="ctr"/>
                <a:lstStyle/>
                <a:p>
                  <a:endParaRPr lang="fa-IR"/>
                </a:p>
              </p:txBody>
            </p:sp>
            <p:sp>
              <p:nvSpPr>
                <p:cNvPr id="278" name="Freeform: Shape 277">
                  <a:extLst>
                    <a:ext uri="{FF2B5EF4-FFF2-40B4-BE49-F238E27FC236}">
                      <a16:creationId xmlns:a16="http://schemas.microsoft.com/office/drawing/2014/main" id="{B7C01722-C872-5C2C-76E9-10033F7FE226}"/>
                    </a:ext>
                  </a:extLst>
                </p:cNvPr>
                <p:cNvSpPr/>
                <p:nvPr/>
              </p:nvSpPr>
              <p:spPr>
                <a:xfrm>
                  <a:off x="5144476" y="1854837"/>
                  <a:ext cx="40109" cy="64737"/>
                </a:xfrm>
                <a:custGeom>
                  <a:avLst/>
                  <a:gdLst>
                    <a:gd name="connsiteX0" fmla="*/ 11125 w 40109"/>
                    <a:gd name="connsiteY0" fmla="*/ 16828 h 64737"/>
                    <a:gd name="connsiteX1" fmla="*/ 40063 w 40109"/>
                    <a:gd name="connsiteY1" fmla="*/ -27 h 64737"/>
                    <a:gd name="connsiteX2" fmla="*/ 28876 w 40109"/>
                    <a:gd name="connsiteY2" fmla="*/ 24436 h 64737"/>
                    <a:gd name="connsiteX3" fmla="*/ 31263 w 40109"/>
                    <a:gd name="connsiteY3" fmla="*/ 40993 h 64737"/>
                    <a:gd name="connsiteX4" fmla="*/ 29771 w 40109"/>
                    <a:gd name="connsiteY4" fmla="*/ 48004 h 64737"/>
                    <a:gd name="connsiteX5" fmla="*/ 982 w 40109"/>
                    <a:gd name="connsiteY5" fmla="*/ 64710 h 64737"/>
                    <a:gd name="connsiteX6" fmla="*/ 2474 w 40109"/>
                    <a:gd name="connsiteY6" fmla="*/ 57848 h 64737"/>
                    <a:gd name="connsiteX7" fmla="*/ 87 w 40109"/>
                    <a:gd name="connsiteY7" fmla="*/ 41142 h 64737"/>
                    <a:gd name="connsiteX8" fmla="*/ 11125 w 40109"/>
                    <a:gd name="connsiteY8" fmla="*/ 16828 h 6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109" h="64737">
                      <a:moveTo>
                        <a:pt x="11125" y="16828"/>
                      </a:moveTo>
                      <a:lnTo>
                        <a:pt x="40063" y="-27"/>
                      </a:lnTo>
                      <a:cubicBezTo>
                        <a:pt x="32277" y="5581"/>
                        <a:pt x="28026" y="14874"/>
                        <a:pt x="28876" y="24436"/>
                      </a:cubicBezTo>
                      <a:cubicBezTo>
                        <a:pt x="28951" y="30029"/>
                        <a:pt x="29756" y="35608"/>
                        <a:pt x="31263" y="40993"/>
                      </a:cubicBezTo>
                      <a:cubicBezTo>
                        <a:pt x="32158" y="44424"/>
                        <a:pt x="31263" y="47109"/>
                        <a:pt x="29771" y="48004"/>
                      </a:cubicBezTo>
                      <a:lnTo>
                        <a:pt x="982" y="64710"/>
                      </a:lnTo>
                      <a:cubicBezTo>
                        <a:pt x="2623" y="63815"/>
                        <a:pt x="3369" y="61130"/>
                        <a:pt x="2474" y="57848"/>
                      </a:cubicBezTo>
                      <a:cubicBezTo>
                        <a:pt x="967" y="52404"/>
                        <a:pt x="162" y="46795"/>
                        <a:pt x="87" y="41142"/>
                      </a:cubicBezTo>
                      <a:cubicBezTo>
                        <a:pt x="-867" y="31640"/>
                        <a:pt x="3339" y="22362"/>
                        <a:pt x="11125" y="16828"/>
                      </a:cubicBezTo>
                      <a:close/>
                    </a:path>
                  </a:pathLst>
                </a:custGeom>
                <a:solidFill>
                  <a:srgbClr val="F8B926"/>
                </a:solidFill>
                <a:ln w="14914" cap="flat">
                  <a:noFill/>
                  <a:prstDash val="solid"/>
                  <a:miter/>
                </a:ln>
              </p:spPr>
              <p:txBody>
                <a:bodyPr rtlCol="1" anchor="ctr"/>
                <a:lstStyle/>
                <a:p>
                  <a:endParaRPr lang="fa-IR"/>
                </a:p>
              </p:txBody>
            </p:sp>
            <p:grpSp>
              <p:nvGrpSpPr>
                <p:cNvPr id="279" name="Graphic 70">
                  <a:extLst>
                    <a:ext uri="{FF2B5EF4-FFF2-40B4-BE49-F238E27FC236}">
                      <a16:creationId xmlns:a16="http://schemas.microsoft.com/office/drawing/2014/main" id="{375E0D51-30C7-7326-2961-AC7F0C73C145}"/>
                    </a:ext>
                  </a:extLst>
                </p:cNvPr>
                <p:cNvGrpSpPr/>
                <p:nvPr/>
              </p:nvGrpSpPr>
              <p:grpSpPr>
                <a:xfrm>
                  <a:off x="5144162" y="1854837"/>
                  <a:ext cx="40423" cy="64737"/>
                  <a:chOff x="5144162" y="1854837"/>
                  <a:chExt cx="40423" cy="64737"/>
                </a:xfrm>
                <a:solidFill>
                  <a:srgbClr val="F8B926"/>
                </a:solidFill>
              </p:grpSpPr>
              <p:sp>
                <p:nvSpPr>
                  <p:cNvPr id="280" name="Freeform: Shape 279">
                    <a:extLst>
                      <a:ext uri="{FF2B5EF4-FFF2-40B4-BE49-F238E27FC236}">
                        <a16:creationId xmlns:a16="http://schemas.microsoft.com/office/drawing/2014/main" id="{42177F96-8C4B-B313-C29B-5442D92601BF}"/>
                      </a:ext>
                    </a:extLst>
                  </p:cNvPr>
                  <p:cNvSpPr/>
                  <p:nvPr/>
                </p:nvSpPr>
                <p:spPr>
                  <a:xfrm>
                    <a:off x="5150576" y="1854837"/>
                    <a:ext cx="34009" cy="21330"/>
                  </a:xfrm>
                  <a:custGeom>
                    <a:avLst/>
                    <a:gdLst>
                      <a:gd name="connsiteX0" fmla="*/ 5025 w 34009"/>
                      <a:gd name="connsiteY0" fmla="*/ 16828 h 21330"/>
                      <a:gd name="connsiteX1" fmla="*/ 33963 w 34009"/>
                      <a:gd name="connsiteY1" fmla="*/ -27 h 21330"/>
                      <a:gd name="connsiteX2" fmla="*/ 28742 w 34009"/>
                      <a:gd name="connsiteY2" fmla="*/ 4448 h 21330"/>
                      <a:gd name="connsiteX3" fmla="*/ -46 w 34009"/>
                      <a:gd name="connsiteY3" fmla="*/ 21303 h 21330"/>
                      <a:gd name="connsiteX4" fmla="*/ 5025 w 34009"/>
                      <a:gd name="connsiteY4" fmla="*/ 16828 h 21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09" h="21330">
                        <a:moveTo>
                          <a:pt x="5025" y="16828"/>
                        </a:moveTo>
                        <a:lnTo>
                          <a:pt x="33963" y="-27"/>
                        </a:lnTo>
                        <a:cubicBezTo>
                          <a:pt x="31994" y="1166"/>
                          <a:pt x="30234" y="2687"/>
                          <a:pt x="28742" y="4448"/>
                        </a:cubicBezTo>
                        <a:lnTo>
                          <a:pt x="-46" y="21303"/>
                        </a:lnTo>
                        <a:cubicBezTo>
                          <a:pt x="1311" y="19468"/>
                          <a:pt x="3041" y="17947"/>
                          <a:pt x="5025" y="16828"/>
                        </a:cubicBezTo>
                        <a:close/>
                      </a:path>
                    </a:pathLst>
                  </a:custGeom>
                  <a:solidFill>
                    <a:srgbClr val="F8B926"/>
                  </a:solidFill>
                  <a:ln w="14914" cap="flat">
                    <a:noFill/>
                    <a:prstDash val="solid"/>
                    <a:miter/>
                  </a:ln>
                </p:spPr>
                <p:txBody>
                  <a:bodyPr rtlCol="1" anchor="ctr"/>
                  <a:lstStyle/>
                  <a:p>
                    <a:endParaRPr lang="fa-IR"/>
                  </a:p>
                </p:txBody>
              </p:sp>
              <p:sp>
                <p:nvSpPr>
                  <p:cNvPr id="281" name="Freeform: Shape 280">
                    <a:extLst>
                      <a:ext uri="{FF2B5EF4-FFF2-40B4-BE49-F238E27FC236}">
                        <a16:creationId xmlns:a16="http://schemas.microsoft.com/office/drawing/2014/main" id="{6C0B0E03-434E-8980-8A63-59D15E9437B9}"/>
                      </a:ext>
                    </a:extLst>
                  </p:cNvPr>
                  <p:cNvSpPr/>
                  <p:nvPr/>
                </p:nvSpPr>
                <p:spPr>
                  <a:xfrm>
                    <a:off x="5145952" y="1859312"/>
                    <a:ext cx="32965" cy="24761"/>
                  </a:xfrm>
                  <a:custGeom>
                    <a:avLst/>
                    <a:gdLst>
                      <a:gd name="connsiteX0" fmla="*/ 4130 w 32965"/>
                      <a:gd name="connsiteY0" fmla="*/ 16828 h 24761"/>
                      <a:gd name="connsiteX1" fmla="*/ 32919 w 32965"/>
                      <a:gd name="connsiteY1" fmla="*/ -27 h 24761"/>
                      <a:gd name="connsiteX2" fmla="*/ 28742 w 32965"/>
                      <a:gd name="connsiteY2" fmla="*/ 8028 h 24761"/>
                      <a:gd name="connsiteX3" fmla="*/ -46 w 32965"/>
                      <a:gd name="connsiteY3" fmla="*/ 24734 h 24761"/>
                      <a:gd name="connsiteX4" fmla="*/ 4130 w 32965"/>
                      <a:gd name="connsiteY4" fmla="*/ 16828 h 24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65" h="24761">
                        <a:moveTo>
                          <a:pt x="4130" y="16828"/>
                        </a:moveTo>
                        <a:lnTo>
                          <a:pt x="32919" y="-27"/>
                        </a:lnTo>
                        <a:cubicBezTo>
                          <a:pt x="31054" y="2389"/>
                          <a:pt x="29652" y="5119"/>
                          <a:pt x="28742" y="8028"/>
                        </a:cubicBezTo>
                        <a:lnTo>
                          <a:pt x="-46" y="24734"/>
                        </a:lnTo>
                        <a:cubicBezTo>
                          <a:pt x="759" y="21825"/>
                          <a:pt x="2191" y="19140"/>
                          <a:pt x="4130" y="16828"/>
                        </a:cubicBezTo>
                        <a:close/>
                      </a:path>
                    </a:pathLst>
                  </a:custGeom>
                  <a:solidFill>
                    <a:srgbClr val="F8B926"/>
                  </a:solidFill>
                  <a:ln w="14914" cap="flat">
                    <a:noFill/>
                    <a:prstDash val="solid"/>
                    <a:miter/>
                  </a:ln>
                </p:spPr>
                <p:txBody>
                  <a:bodyPr rtlCol="1" anchor="ctr"/>
                  <a:lstStyle/>
                  <a:p>
                    <a:endParaRPr lang="fa-IR"/>
                  </a:p>
                </p:txBody>
              </p:sp>
              <p:sp>
                <p:nvSpPr>
                  <p:cNvPr id="282" name="Freeform: Shape 281">
                    <a:extLst>
                      <a:ext uri="{FF2B5EF4-FFF2-40B4-BE49-F238E27FC236}">
                        <a16:creationId xmlns:a16="http://schemas.microsoft.com/office/drawing/2014/main" id="{FB22877E-038B-4BC1-EAF4-72F979E10639}"/>
                      </a:ext>
                    </a:extLst>
                  </p:cNvPr>
                  <p:cNvSpPr/>
                  <p:nvPr/>
                </p:nvSpPr>
                <p:spPr>
                  <a:xfrm>
                    <a:off x="5144162" y="1867367"/>
                    <a:ext cx="30578" cy="26998"/>
                  </a:xfrm>
                  <a:custGeom>
                    <a:avLst/>
                    <a:gdLst>
                      <a:gd name="connsiteX0" fmla="*/ 1744 w 30578"/>
                      <a:gd name="connsiteY0" fmla="*/ 16679 h 26998"/>
                      <a:gd name="connsiteX1" fmla="*/ 30532 w 30578"/>
                      <a:gd name="connsiteY1" fmla="*/ -27 h 26998"/>
                      <a:gd name="connsiteX2" fmla="*/ 28891 w 30578"/>
                      <a:gd name="connsiteY2" fmla="*/ 10265 h 26998"/>
                      <a:gd name="connsiteX3" fmla="*/ -46 w 30578"/>
                      <a:gd name="connsiteY3" fmla="*/ 26971 h 26998"/>
                      <a:gd name="connsiteX4" fmla="*/ 1744 w 30578"/>
                      <a:gd name="connsiteY4" fmla="*/ 16679 h 26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8" h="26998">
                        <a:moveTo>
                          <a:pt x="1744" y="16679"/>
                        </a:moveTo>
                        <a:lnTo>
                          <a:pt x="30532" y="-27"/>
                        </a:lnTo>
                        <a:cubicBezTo>
                          <a:pt x="29413" y="3284"/>
                          <a:pt x="28861" y="6760"/>
                          <a:pt x="28891" y="10265"/>
                        </a:cubicBezTo>
                        <a:lnTo>
                          <a:pt x="-46" y="26971"/>
                        </a:lnTo>
                        <a:cubicBezTo>
                          <a:pt x="28" y="23466"/>
                          <a:pt x="640" y="20005"/>
                          <a:pt x="1744" y="16679"/>
                        </a:cubicBezTo>
                        <a:close/>
                      </a:path>
                    </a:pathLst>
                  </a:custGeom>
                  <a:solidFill>
                    <a:srgbClr val="F8B926"/>
                  </a:solidFill>
                  <a:ln w="14914" cap="flat">
                    <a:noFill/>
                    <a:prstDash val="solid"/>
                    <a:miter/>
                  </a:ln>
                </p:spPr>
                <p:txBody>
                  <a:bodyPr rtlCol="1" anchor="ctr"/>
                  <a:lstStyle/>
                  <a:p>
                    <a:endParaRPr lang="fa-IR"/>
                  </a:p>
                </p:txBody>
              </p:sp>
              <p:sp>
                <p:nvSpPr>
                  <p:cNvPr id="283" name="Freeform: Shape 282">
                    <a:extLst>
                      <a:ext uri="{FF2B5EF4-FFF2-40B4-BE49-F238E27FC236}">
                        <a16:creationId xmlns:a16="http://schemas.microsoft.com/office/drawing/2014/main" id="{2D4729AB-27FA-A8C4-43E1-C49EBC0B1A54}"/>
                      </a:ext>
                    </a:extLst>
                  </p:cNvPr>
                  <p:cNvSpPr/>
                  <p:nvPr/>
                </p:nvSpPr>
                <p:spPr>
                  <a:xfrm>
                    <a:off x="5144162" y="1877659"/>
                    <a:ext cx="31424" cy="38186"/>
                  </a:xfrm>
                  <a:custGeom>
                    <a:avLst/>
                    <a:gdLst>
                      <a:gd name="connsiteX0" fmla="*/ -46 w 31424"/>
                      <a:gd name="connsiteY0" fmla="*/ 16679 h 38186"/>
                      <a:gd name="connsiteX1" fmla="*/ 28891 w 31424"/>
                      <a:gd name="connsiteY1" fmla="*/ -27 h 38186"/>
                      <a:gd name="connsiteX2" fmla="*/ 28891 w 31424"/>
                      <a:gd name="connsiteY2" fmla="*/ 1613 h 38186"/>
                      <a:gd name="connsiteX3" fmla="*/ 31278 w 31424"/>
                      <a:gd name="connsiteY3" fmla="*/ 18171 h 38186"/>
                      <a:gd name="connsiteX4" fmla="*/ 31278 w 31424"/>
                      <a:gd name="connsiteY4" fmla="*/ 21452 h 38186"/>
                      <a:gd name="connsiteX5" fmla="*/ 2340 w 31424"/>
                      <a:gd name="connsiteY5" fmla="*/ 38159 h 38186"/>
                      <a:gd name="connsiteX6" fmla="*/ 2340 w 31424"/>
                      <a:gd name="connsiteY6" fmla="*/ 35026 h 38186"/>
                      <a:gd name="connsiteX7" fmla="*/ -46 w 31424"/>
                      <a:gd name="connsiteY7" fmla="*/ 18320 h 38186"/>
                      <a:gd name="connsiteX8" fmla="*/ -46 w 31424"/>
                      <a:gd name="connsiteY8" fmla="*/ 16679 h 3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24" h="38186">
                        <a:moveTo>
                          <a:pt x="-46" y="16679"/>
                        </a:moveTo>
                        <a:lnTo>
                          <a:pt x="28891" y="-27"/>
                        </a:lnTo>
                        <a:cubicBezTo>
                          <a:pt x="28817" y="510"/>
                          <a:pt x="28817" y="1077"/>
                          <a:pt x="28891" y="1613"/>
                        </a:cubicBezTo>
                        <a:cubicBezTo>
                          <a:pt x="28966" y="7207"/>
                          <a:pt x="29771" y="12786"/>
                          <a:pt x="31278" y="18171"/>
                        </a:cubicBezTo>
                        <a:cubicBezTo>
                          <a:pt x="31412" y="19260"/>
                          <a:pt x="31412" y="20363"/>
                          <a:pt x="31278" y="21452"/>
                        </a:cubicBezTo>
                        <a:lnTo>
                          <a:pt x="2340" y="38159"/>
                        </a:lnTo>
                        <a:cubicBezTo>
                          <a:pt x="2549" y="37130"/>
                          <a:pt x="2549" y="36055"/>
                          <a:pt x="2340" y="35026"/>
                        </a:cubicBezTo>
                        <a:cubicBezTo>
                          <a:pt x="834" y="29582"/>
                          <a:pt x="28" y="23973"/>
                          <a:pt x="-46" y="18320"/>
                        </a:cubicBezTo>
                        <a:lnTo>
                          <a:pt x="-46" y="16679"/>
                        </a:lnTo>
                        <a:close/>
                      </a:path>
                    </a:pathLst>
                  </a:custGeom>
                  <a:solidFill>
                    <a:srgbClr val="F8B926"/>
                  </a:solidFill>
                  <a:ln w="14914" cap="flat">
                    <a:noFill/>
                    <a:prstDash val="solid"/>
                    <a:miter/>
                  </a:ln>
                </p:spPr>
                <p:txBody>
                  <a:bodyPr rtlCol="1" anchor="ctr"/>
                  <a:lstStyle/>
                  <a:p>
                    <a:endParaRPr lang="fa-IR"/>
                  </a:p>
                </p:txBody>
              </p:sp>
              <p:sp>
                <p:nvSpPr>
                  <p:cNvPr id="284" name="Freeform: Shape 283">
                    <a:extLst>
                      <a:ext uri="{FF2B5EF4-FFF2-40B4-BE49-F238E27FC236}">
                        <a16:creationId xmlns:a16="http://schemas.microsoft.com/office/drawing/2014/main" id="{09D6716C-5009-4497-F191-B031F4756E78}"/>
                      </a:ext>
                    </a:extLst>
                  </p:cNvPr>
                  <p:cNvSpPr/>
                  <p:nvPr/>
                </p:nvSpPr>
                <p:spPr>
                  <a:xfrm>
                    <a:off x="5146847" y="1899139"/>
                    <a:ext cx="29004" cy="18347"/>
                  </a:xfrm>
                  <a:custGeom>
                    <a:avLst/>
                    <a:gdLst>
                      <a:gd name="connsiteX0" fmla="*/ -46 w 29004"/>
                      <a:gd name="connsiteY0" fmla="*/ 16679 h 18347"/>
                      <a:gd name="connsiteX1" fmla="*/ 28891 w 29004"/>
                      <a:gd name="connsiteY1" fmla="*/ -27 h 18347"/>
                      <a:gd name="connsiteX2" fmla="*/ 28891 w 29004"/>
                      <a:gd name="connsiteY2" fmla="*/ 1613 h 18347"/>
                      <a:gd name="connsiteX3" fmla="*/ 103 w 29004"/>
                      <a:gd name="connsiteY3" fmla="*/ 18320 h 18347"/>
                      <a:gd name="connsiteX4" fmla="*/ 103 w 29004"/>
                      <a:gd name="connsiteY4" fmla="*/ 16679 h 18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04" h="18347">
                        <a:moveTo>
                          <a:pt x="-46" y="16679"/>
                        </a:moveTo>
                        <a:lnTo>
                          <a:pt x="28891" y="-27"/>
                        </a:lnTo>
                        <a:cubicBezTo>
                          <a:pt x="28981" y="510"/>
                          <a:pt x="28981" y="1076"/>
                          <a:pt x="28891" y="1613"/>
                        </a:cubicBezTo>
                        <a:lnTo>
                          <a:pt x="103" y="18320"/>
                        </a:lnTo>
                        <a:cubicBezTo>
                          <a:pt x="192" y="17783"/>
                          <a:pt x="192" y="17216"/>
                          <a:pt x="103" y="16679"/>
                        </a:cubicBezTo>
                        <a:close/>
                      </a:path>
                    </a:pathLst>
                  </a:custGeom>
                  <a:solidFill>
                    <a:srgbClr val="F8B926"/>
                  </a:solidFill>
                  <a:ln w="14914" cap="flat">
                    <a:noFill/>
                    <a:prstDash val="solid"/>
                    <a:miter/>
                  </a:ln>
                </p:spPr>
                <p:txBody>
                  <a:bodyPr rtlCol="1" anchor="ctr"/>
                  <a:lstStyle/>
                  <a:p>
                    <a:endParaRPr lang="fa-IR"/>
                  </a:p>
                </p:txBody>
              </p:sp>
              <p:sp>
                <p:nvSpPr>
                  <p:cNvPr id="285" name="Freeform: Shape 284">
                    <a:extLst>
                      <a:ext uri="{FF2B5EF4-FFF2-40B4-BE49-F238E27FC236}">
                        <a16:creationId xmlns:a16="http://schemas.microsoft.com/office/drawing/2014/main" id="{982C98C1-ED55-0A26-7ED3-85E6F24E288A}"/>
                      </a:ext>
                    </a:extLst>
                  </p:cNvPr>
                  <p:cNvSpPr/>
                  <p:nvPr/>
                </p:nvSpPr>
                <p:spPr>
                  <a:xfrm>
                    <a:off x="5145952" y="1900780"/>
                    <a:ext cx="29534" cy="18048"/>
                  </a:xfrm>
                  <a:custGeom>
                    <a:avLst/>
                    <a:gdLst>
                      <a:gd name="connsiteX0" fmla="*/ 699 w 29534"/>
                      <a:gd name="connsiteY0" fmla="*/ 16679 h 18048"/>
                      <a:gd name="connsiteX1" fmla="*/ 29488 w 29534"/>
                      <a:gd name="connsiteY1" fmla="*/ -27 h 18048"/>
                      <a:gd name="connsiteX2" fmla="*/ 28742 w 29534"/>
                      <a:gd name="connsiteY2" fmla="*/ 1315 h 18048"/>
                      <a:gd name="connsiteX3" fmla="*/ -46 w 29534"/>
                      <a:gd name="connsiteY3" fmla="*/ 18022 h 18048"/>
                      <a:gd name="connsiteX4" fmla="*/ -46 w 29534"/>
                      <a:gd name="connsiteY4" fmla="*/ 16679 h 18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34" h="18048">
                        <a:moveTo>
                          <a:pt x="699" y="16679"/>
                        </a:moveTo>
                        <a:lnTo>
                          <a:pt x="29488" y="-27"/>
                        </a:lnTo>
                        <a:cubicBezTo>
                          <a:pt x="29369" y="480"/>
                          <a:pt x="29115" y="942"/>
                          <a:pt x="28742" y="1315"/>
                        </a:cubicBezTo>
                        <a:lnTo>
                          <a:pt x="-46" y="18022"/>
                        </a:lnTo>
                        <a:cubicBezTo>
                          <a:pt x="13" y="17574"/>
                          <a:pt x="13" y="17127"/>
                          <a:pt x="-46" y="16679"/>
                        </a:cubicBezTo>
                        <a:close/>
                      </a:path>
                    </a:pathLst>
                  </a:custGeom>
                  <a:solidFill>
                    <a:srgbClr val="F8B926"/>
                  </a:solidFill>
                  <a:ln w="14914" cap="flat">
                    <a:noFill/>
                    <a:prstDash val="solid"/>
                    <a:miter/>
                  </a:ln>
                </p:spPr>
                <p:txBody>
                  <a:bodyPr rtlCol="1" anchor="ctr"/>
                  <a:lstStyle/>
                  <a:p>
                    <a:endParaRPr lang="fa-IR"/>
                  </a:p>
                </p:txBody>
              </p:sp>
              <p:sp>
                <p:nvSpPr>
                  <p:cNvPr id="286" name="Freeform: Shape 285">
                    <a:extLst>
                      <a:ext uri="{FF2B5EF4-FFF2-40B4-BE49-F238E27FC236}">
                        <a16:creationId xmlns:a16="http://schemas.microsoft.com/office/drawing/2014/main" id="{3D37C219-0D2A-4B1A-440A-8BDBA72DE898}"/>
                      </a:ext>
                    </a:extLst>
                  </p:cNvPr>
                  <p:cNvSpPr/>
                  <p:nvPr/>
                </p:nvSpPr>
                <p:spPr>
                  <a:xfrm>
                    <a:off x="5145057" y="1902122"/>
                    <a:ext cx="29683" cy="17452"/>
                  </a:xfrm>
                  <a:custGeom>
                    <a:avLst/>
                    <a:gdLst>
                      <a:gd name="connsiteX0" fmla="*/ 849 w 29683"/>
                      <a:gd name="connsiteY0" fmla="*/ 16679 h 17452"/>
                      <a:gd name="connsiteX1" fmla="*/ 29637 w 29683"/>
                      <a:gd name="connsiteY1" fmla="*/ -27 h 17452"/>
                      <a:gd name="connsiteX2" fmla="*/ 28742 w 29683"/>
                      <a:gd name="connsiteY2" fmla="*/ 719 h 17452"/>
                      <a:gd name="connsiteX3" fmla="*/ -46 w 29683"/>
                      <a:gd name="connsiteY3" fmla="*/ 17425 h 17452"/>
                      <a:gd name="connsiteX4" fmla="*/ 849 w 29683"/>
                      <a:gd name="connsiteY4" fmla="*/ 17425 h 17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83" h="17452">
                        <a:moveTo>
                          <a:pt x="849" y="16679"/>
                        </a:moveTo>
                        <a:lnTo>
                          <a:pt x="29637" y="-27"/>
                        </a:lnTo>
                        <a:cubicBezTo>
                          <a:pt x="29458" y="331"/>
                          <a:pt x="29130" y="599"/>
                          <a:pt x="28742" y="719"/>
                        </a:cubicBezTo>
                        <a:lnTo>
                          <a:pt x="-46" y="17425"/>
                        </a:lnTo>
                        <a:lnTo>
                          <a:pt x="849" y="17425"/>
                        </a:lnTo>
                        <a:close/>
                      </a:path>
                    </a:pathLst>
                  </a:custGeom>
                  <a:solidFill>
                    <a:srgbClr val="F8B926"/>
                  </a:solidFill>
                  <a:ln w="14914" cap="flat">
                    <a:noFill/>
                    <a:prstDash val="solid"/>
                    <a:miter/>
                  </a:ln>
                </p:spPr>
                <p:txBody>
                  <a:bodyPr rtlCol="1" anchor="ctr"/>
                  <a:lstStyle/>
                  <a:p>
                    <a:endParaRPr lang="fa-IR"/>
                  </a:p>
                </p:txBody>
              </p:sp>
            </p:grpSp>
            <p:sp>
              <p:nvSpPr>
                <p:cNvPr id="287" name="Freeform: Shape 286">
                  <a:extLst>
                    <a:ext uri="{FF2B5EF4-FFF2-40B4-BE49-F238E27FC236}">
                      <a16:creationId xmlns:a16="http://schemas.microsoft.com/office/drawing/2014/main" id="{B75447DB-04FB-02DB-7E6D-017A059B418B}"/>
                    </a:ext>
                  </a:extLst>
                </p:cNvPr>
                <p:cNvSpPr/>
                <p:nvPr/>
              </p:nvSpPr>
              <p:spPr>
                <a:xfrm>
                  <a:off x="5137300" y="1820037"/>
                  <a:ext cx="73687" cy="25253"/>
                </a:xfrm>
                <a:custGeom>
                  <a:avLst/>
                  <a:gdLst>
                    <a:gd name="connsiteX0" fmla="*/ -46 w 73687"/>
                    <a:gd name="connsiteY0" fmla="*/ 20751 h 25253"/>
                    <a:gd name="connsiteX1" fmla="*/ 28891 w 73687"/>
                    <a:gd name="connsiteY1" fmla="*/ 4045 h 25253"/>
                    <a:gd name="connsiteX2" fmla="*/ 73641 w 73687"/>
                    <a:gd name="connsiteY2" fmla="*/ 8371 h 25253"/>
                    <a:gd name="connsiteX3" fmla="*/ 44703 w 73687"/>
                    <a:gd name="connsiteY3" fmla="*/ 25226 h 25253"/>
                    <a:gd name="connsiteX4" fmla="*/ -46 w 73687"/>
                    <a:gd name="connsiteY4" fmla="*/ 20751 h 25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87" h="25253">
                      <a:moveTo>
                        <a:pt x="-46" y="20751"/>
                      </a:moveTo>
                      <a:lnTo>
                        <a:pt x="28891" y="4045"/>
                      </a:lnTo>
                      <a:cubicBezTo>
                        <a:pt x="43510" y="-2654"/>
                        <a:pt x="60589" y="-1003"/>
                        <a:pt x="73641" y="8371"/>
                      </a:cubicBezTo>
                      <a:lnTo>
                        <a:pt x="44703" y="25226"/>
                      </a:lnTo>
                      <a:cubicBezTo>
                        <a:pt x="31681" y="15803"/>
                        <a:pt x="14587" y="14094"/>
                        <a:pt x="-46" y="20751"/>
                      </a:cubicBezTo>
                      <a:close/>
                    </a:path>
                  </a:pathLst>
                </a:custGeom>
                <a:solidFill>
                  <a:srgbClr val="F8B926"/>
                </a:solidFill>
                <a:ln w="14914" cap="flat">
                  <a:noFill/>
                  <a:prstDash val="solid"/>
                  <a:miter/>
                </a:ln>
              </p:spPr>
              <p:txBody>
                <a:bodyPr rtlCol="1" anchor="ctr"/>
                <a:lstStyle/>
                <a:p>
                  <a:endParaRPr lang="fa-IR"/>
                </a:p>
              </p:txBody>
            </p:sp>
            <p:sp>
              <p:nvSpPr>
                <p:cNvPr id="288" name="Freeform: Shape 287">
                  <a:extLst>
                    <a:ext uri="{FF2B5EF4-FFF2-40B4-BE49-F238E27FC236}">
                      <a16:creationId xmlns:a16="http://schemas.microsoft.com/office/drawing/2014/main" id="{BF785A63-3732-9494-3BE7-9DD0A7671455}"/>
                    </a:ext>
                  </a:extLst>
                </p:cNvPr>
                <p:cNvSpPr/>
                <p:nvPr/>
              </p:nvSpPr>
              <p:spPr>
                <a:xfrm>
                  <a:off x="5137300" y="1820037"/>
                  <a:ext cx="73687" cy="25253"/>
                </a:xfrm>
                <a:custGeom>
                  <a:avLst/>
                  <a:gdLst>
                    <a:gd name="connsiteX0" fmla="*/ -46 w 73687"/>
                    <a:gd name="connsiteY0" fmla="*/ 20751 h 25253"/>
                    <a:gd name="connsiteX1" fmla="*/ 28891 w 73687"/>
                    <a:gd name="connsiteY1" fmla="*/ 4045 h 25253"/>
                    <a:gd name="connsiteX2" fmla="*/ 73641 w 73687"/>
                    <a:gd name="connsiteY2" fmla="*/ 8371 h 25253"/>
                    <a:gd name="connsiteX3" fmla="*/ 44703 w 73687"/>
                    <a:gd name="connsiteY3" fmla="*/ 25226 h 25253"/>
                    <a:gd name="connsiteX4" fmla="*/ -46 w 73687"/>
                    <a:gd name="connsiteY4" fmla="*/ 20751 h 25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87" h="25253">
                      <a:moveTo>
                        <a:pt x="-46" y="20751"/>
                      </a:moveTo>
                      <a:lnTo>
                        <a:pt x="28891" y="4045"/>
                      </a:lnTo>
                      <a:cubicBezTo>
                        <a:pt x="43510" y="-2654"/>
                        <a:pt x="60589" y="-1003"/>
                        <a:pt x="73641" y="8371"/>
                      </a:cubicBezTo>
                      <a:lnTo>
                        <a:pt x="44703" y="25226"/>
                      </a:lnTo>
                      <a:cubicBezTo>
                        <a:pt x="31681" y="15803"/>
                        <a:pt x="14587" y="14094"/>
                        <a:pt x="-46" y="20751"/>
                      </a:cubicBezTo>
                      <a:close/>
                    </a:path>
                  </a:pathLst>
                </a:custGeom>
                <a:solidFill>
                  <a:srgbClr val="F8B926"/>
                </a:solidFill>
                <a:ln w="14914" cap="flat">
                  <a:noFill/>
                  <a:prstDash val="solid"/>
                  <a:miter/>
                </a:ln>
              </p:spPr>
              <p:txBody>
                <a:bodyPr rtlCol="1" anchor="ctr"/>
                <a:lstStyle/>
                <a:p>
                  <a:endParaRPr lang="fa-IR"/>
                </a:p>
              </p:txBody>
            </p:sp>
            <p:sp>
              <p:nvSpPr>
                <p:cNvPr id="289" name="Freeform: Shape 288">
                  <a:extLst>
                    <a:ext uri="{FF2B5EF4-FFF2-40B4-BE49-F238E27FC236}">
                      <a16:creationId xmlns:a16="http://schemas.microsoft.com/office/drawing/2014/main" id="{3F1EC4DE-2147-15B2-A921-AEFF95787F15}"/>
                    </a:ext>
                  </a:extLst>
                </p:cNvPr>
                <p:cNvSpPr/>
                <p:nvPr/>
              </p:nvSpPr>
              <p:spPr>
                <a:xfrm>
                  <a:off x="5182348" y="1828435"/>
                  <a:ext cx="90727" cy="118734"/>
                </a:xfrm>
                <a:custGeom>
                  <a:avLst/>
                  <a:gdLst>
                    <a:gd name="connsiteX0" fmla="*/ 86767 w 90727"/>
                    <a:gd name="connsiteY0" fmla="*/ 102001 h 118734"/>
                    <a:gd name="connsiteX1" fmla="*/ 57978 w 90727"/>
                    <a:gd name="connsiteY1" fmla="*/ 118707 h 118734"/>
                    <a:gd name="connsiteX2" fmla="*/ 61260 w 90727"/>
                    <a:gd name="connsiteY2" fmla="*/ 107222 h 118734"/>
                    <a:gd name="connsiteX3" fmla="*/ -46 w 90727"/>
                    <a:gd name="connsiteY3" fmla="*/ 16828 h 118734"/>
                    <a:gd name="connsiteX4" fmla="*/ 28891 w 90727"/>
                    <a:gd name="connsiteY4" fmla="*/ -27 h 118734"/>
                    <a:gd name="connsiteX5" fmla="*/ 90048 w 90727"/>
                    <a:gd name="connsiteY5" fmla="*/ 90366 h 118734"/>
                    <a:gd name="connsiteX6" fmla="*/ 86767 w 90727"/>
                    <a:gd name="connsiteY6" fmla="*/ 102001 h 11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7" h="118734">
                      <a:moveTo>
                        <a:pt x="86767" y="102001"/>
                      </a:moveTo>
                      <a:lnTo>
                        <a:pt x="57978" y="118707"/>
                      </a:lnTo>
                      <a:cubicBezTo>
                        <a:pt x="61365" y="115948"/>
                        <a:pt x="62677" y="111353"/>
                        <a:pt x="61260" y="107222"/>
                      </a:cubicBezTo>
                      <a:cubicBezTo>
                        <a:pt x="53802" y="70080"/>
                        <a:pt x="31711" y="37502"/>
                        <a:pt x="-46" y="16828"/>
                      </a:cubicBezTo>
                      <a:lnTo>
                        <a:pt x="28891" y="-27"/>
                      </a:lnTo>
                      <a:cubicBezTo>
                        <a:pt x="60499" y="20751"/>
                        <a:pt x="82516" y="53299"/>
                        <a:pt x="90048" y="90366"/>
                      </a:cubicBezTo>
                      <a:cubicBezTo>
                        <a:pt x="91585" y="94543"/>
                        <a:pt x="90257" y="99241"/>
                        <a:pt x="86767" y="102001"/>
                      </a:cubicBezTo>
                      <a:close/>
                    </a:path>
                  </a:pathLst>
                </a:custGeom>
                <a:solidFill>
                  <a:srgbClr val="F8B926"/>
                </a:solidFill>
                <a:ln w="14914" cap="flat">
                  <a:noFill/>
                  <a:prstDash val="solid"/>
                  <a:miter/>
                </a:ln>
              </p:spPr>
              <p:txBody>
                <a:bodyPr rtlCol="1" anchor="ctr"/>
                <a:lstStyle/>
                <a:p>
                  <a:endParaRPr lang="fa-IR"/>
                </a:p>
              </p:txBody>
            </p:sp>
            <p:grpSp>
              <p:nvGrpSpPr>
                <p:cNvPr id="290" name="Graphic 70">
                  <a:extLst>
                    <a:ext uri="{FF2B5EF4-FFF2-40B4-BE49-F238E27FC236}">
                      <a16:creationId xmlns:a16="http://schemas.microsoft.com/office/drawing/2014/main" id="{A11ACC55-9348-BE6B-83E2-9958403CDB7C}"/>
                    </a:ext>
                  </a:extLst>
                </p:cNvPr>
                <p:cNvGrpSpPr/>
                <p:nvPr/>
              </p:nvGrpSpPr>
              <p:grpSpPr>
                <a:xfrm>
                  <a:off x="5182348" y="1828435"/>
                  <a:ext cx="90620" cy="118734"/>
                  <a:chOff x="5182348" y="1828435"/>
                  <a:chExt cx="90620" cy="118734"/>
                </a:xfrm>
                <a:solidFill>
                  <a:srgbClr val="F8B926"/>
                </a:solidFill>
              </p:grpSpPr>
              <p:sp>
                <p:nvSpPr>
                  <p:cNvPr id="291" name="Freeform: Shape 290">
                    <a:extLst>
                      <a:ext uri="{FF2B5EF4-FFF2-40B4-BE49-F238E27FC236}">
                        <a16:creationId xmlns:a16="http://schemas.microsoft.com/office/drawing/2014/main" id="{2DAF8F34-6147-E1C4-75D6-1C5065145DBD}"/>
                      </a:ext>
                    </a:extLst>
                  </p:cNvPr>
                  <p:cNvSpPr/>
                  <p:nvPr/>
                </p:nvSpPr>
                <p:spPr>
                  <a:xfrm>
                    <a:off x="5182348" y="1828435"/>
                    <a:ext cx="31473" cy="18347"/>
                  </a:xfrm>
                  <a:custGeom>
                    <a:avLst/>
                    <a:gdLst>
                      <a:gd name="connsiteX0" fmla="*/ -46 w 31473"/>
                      <a:gd name="connsiteY0" fmla="*/ 16828 h 18347"/>
                      <a:gd name="connsiteX1" fmla="*/ 28891 w 31473"/>
                      <a:gd name="connsiteY1" fmla="*/ -27 h 18347"/>
                      <a:gd name="connsiteX2" fmla="*/ 31427 w 31473"/>
                      <a:gd name="connsiteY2" fmla="*/ 1613 h 18347"/>
                      <a:gd name="connsiteX3" fmla="*/ 3086 w 31473"/>
                      <a:gd name="connsiteY3" fmla="*/ 18320 h 18347"/>
                      <a:gd name="connsiteX4" fmla="*/ 550 w 31473"/>
                      <a:gd name="connsiteY4" fmla="*/ 16828 h 18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73" h="18347">
                        <a:moveTo>
                          <a:pt x="-46" y="16828"/>
                        </a:moveTo>
                        <a:lnTo>
                          <a:pt x="28891" y="-27"/>
                        </a:lnTo>
                        <a:lnTo>
                          <a:pt x="31427" y="1613"/>
                        </a:lnTo>
                        <a:lnTo>
                          <a:pt x="3086" y="18320"/>
                        </a:lnTo>
                        <a:lnTo>
                          <a:pt x="550" y="16828"/>
                        </a:lnTo>
                        <a:close/>
                      </a:path>
                    </a:pathLst>
                  </a:custGeom>
                  <a:solidFill>
                    <a:srgbClr val="F8B926"/>
                  </a:solidFill>
                  <a:ln w="14914" cap="flat">
                    <a:noFill/>
                    <a:prstDash val="solid"/>
                    <a:miter/>
                  </a:ln>
                </p:spPr>
                <p:txBody>
                  <a:bodyPr rtlCol="1" anchor="ctr"/>
                  <a:lstStyle/>
                  <a:p>
                    <a:endParaRPr lang="fa-IR"/>
                  </a:p>
                </p:txBody>
              </p:sp>
              <p:sp>
                <p:nvSpPr>
                  <p:cNvPr id="292" name="Freeform: Shape 291">
                    <a:extLst>
                      <a:ext uri="{FF2B5EF4-FFF2-40B4-BE49-F238E27FC236}">
                        <a16:creationId xmlns:a16="http://schemas.microsoft.com/office/drawing/2014/main" id="{A668D1C5-B78B-B20E-8197-DD10FE57D149}"/>
                      </a:ext>
                    </a:extLst>
                  </p:cNvPr>
                  <p:cNvSpPr/>
                  <p:nvPr/>
                </p:nvSpPr>
                <p:spPr>
                  <a:xfrm>
                    <a:off x="5184883" y="1830076"/>
                    <a:ext cx="45793" cy="29086"/>
                  </a:xfrm>
                  <a:custGeom>
                    <a:avLst/>
                    <a:gdLst>
                      <a:gd name="connsiteX0" fmla="*/ 550 w 45793"/>
                      <a:gd name="connsiteY0" fmla="*/ 16679 h 29086"/>
                      <a:gd name="connsiteX1" fmla="*/ 29488 w 45793"/>
                      <a:gd name="connsiteY1" fmla="*/ -27 h 29086"/>
                      <a:gd name="connsiteX2" fmla="*/ 45747 w 45793"/>
                      <a:gd name="connsiteY2" fmla="*/ 12652 h 29086"/>
                      <a:gd name="connsiteX3" fmla="*/ 16362 w 45793"/>
                      <a:gd name="connsiteY3" fmla="*/ 29060 h 29086"/>
                      <a:gd name="connsiteX4" fmla="*/ -46 w 45793"/>
                      <a:gd name="connsiteY4" fmla="*/ 16381 h 2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93" h="29086">
                        <a:moveTo>
                          <a:pt x="550" y="16679"/>
                        </a:moveTo>
                        <a:lnTo>
                          <a:pt x="29488" y="-27"/>
                        </a:lnTo>
                        <a:cubicBezTo>
                          <a:pt x="35335" y="3615"/>
                          <a:pt x="40795" y="7865"/>
                          <a:pt x="45747" y="12652"/>
                        </a:cubicBezTo>
                        <a:lnTo>
                          <a:pt x="16362" y="29060"/>
                        </a:lnTo>
                        <a:cubicBezTo>
                          <a:pt x="11320" y="24316"/>
                          <a:pt x="5816" y="20065"/>
                          <a:pt x="-46" y="16381"/>
                        </a:cubicBezTo>
                        <a:close/>
                      </a:path>
                    </a:pathLst>
                  </a:custGeom>
                  <a:solidFill>
                    <a:srgbClr val="F8B926"/>
                  </a:solidFill>
                  <a:ln w="14914" cap="flat">
                    <a:noFill/>
                    <a:prstDash val="solid"/>
                    <a:miter/>
                  </a:ln>
                </p:spPr>
                <p:txBody>
                  <a:bodyPr rtlCol="1" anchor="ctr"/>
                  <a:lstStyle/>
                  <a:p>
                    <a:endParaRPr lang="fa-IR"/>
                  </a:p>
                </p:txBody>
              </p:sp>
              <p:sp>
                <p:nvSpPr>
                  <p:cNvPr id="293" name="Freeform: Shape 292">
                    <a:extLst>
                      <a:ext uri="{FF2B5EF4-FFF2-40B4-BE49-F238E27FC236}">
                        <a16:creationId xmlns:a16="http://schemas.microsoft.com/office/drawing/2014/main" id="{FA6853CF-4752-949A-C86F-DCFCE6CAABBA}"/>
                      </a:ext>
                    </a:extLst>
                  </p:cNvPr>
                  <p:cNvSpPr/>
                  <p:nvPr/>
                </p:nvSpPr>
                <p:spPr>
                  <a:xfrm>
                    <a:off x="5201292" y="1842755"/>
                    <a:ext cx="43854" cy="33263"/>
                  </a:xfrm>
                  <a:custGeom>
                    <a:avLst/>
                    <a:gdLst>
                      <a:gd name="connsiteX0" fmla="*/ -46 w 43854"/>
                      <a:gd name="connsiteY0" fmla="*/ 16381 h 33263"/>
                      <a:gd name="connsiteX1" fmla="*/ 28891 w 43854"/>
                      <a:gd name="connsiteY1" fmla="*/ -27 h 33263"/>
                      <a:gd name="connsiteX2" fmla="*/ 43808 w 43854"/>
                      <a:gd name="connsiteY2" fmla="*/ 16530 h 33263"/>
                      <a:gd name="connsiteX3" fmla="*/ 15019 w 43854"/>
                      <a:gd name="connsiteY3" fmla="*/ 33236 h 33263"/>
                      <a:gd name="connsiteX4" fmla="*/ 103 w 43854"/>
                      <a:gd name="connsiteY4" fmla="*/ 16679 h 3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54" h="33263">
                        <a:moveTo>
                          <a:pt x="-46" y="16381"/>
                        </a:moveTo>
                        <a:lnTo>
                          <a:pt x="28891" y="-27"/>
                        </a:lnTo>
                        <a:cubicBezTo>
                          <a:pt x="34321" y="5059"/>
                          <a:pt x="39303" y="10608"/>
                          <a:pt x="43808" y="16530"/>
                        </a:cubicBezTo>
                        <a:lnTo>
                          <a:pt x="15019" y="33236"/>
                        </a:lnTo>
                        <a:cubicBezTo>
                          <a:pt x="10485" y="27344"/>
                          <a:pt x="5488" y="21810"/>
                          <a:pt x="103" y="16679"/>
                        </a:cubicBezTo>
                        <a:close/>
                      </a:path>
                    </a:pathLst>
                  </a:custGeom>
                  <a:solidFill>
                    <a:srgbClr val="F8B926"/>
                  </a:solidFill>
                  <a:ln w="14914" cap="flat">
                    <a:noFill/>
                    <a:prstDash val="solid"/>
                    <a:miter/>
                  </a:ln>
                </p:spPr>
                <p:txBody>
                  <a:bodyPr rtlCol="1" anchor="ctr"/>
                  <a:lstStyle/>
                  <a:p>
                    <a:endParaRPr lang="fa-IR"/>
                  </a:p>
                </p:txBody>
              </p:sp>
              <p:sp>
                <p:nvSpPr>
                  <p:cNvPr id="294" name="Freeform: Shape 293">
                    <a:extLst>
                      <a:ext uri="{FF2B5EF4-FFF2-40B4-BE49-F238E27FC236}">
                        <a16:creationId xmlns:a16="http://schemas.microsoft.com/office/drawing/2014/main" id="{D0F2151B-409B-95F7-4CEB-04B0935A4773}"/>
                      </a:ext>
                    </a:extLst>
                  </p:cNvPr>
                  <p:cNvSpPr/>
                  <p:nvPr/>
                </p:nvSpPr>
                <p:spPr>
                  <a:xfrm>
                    <a:off x="5216208" y="1859163"/>
                    <a:ext cx="56484" cy="80697"/>
                  </a:xfrm>
                  <a:custGeom>
                    <a:avLst/>
                    <a:gdLst>
                      <a:gd name="connsiteX0" fmla="*/ -46 w 56484"/>
                      <a:gd name="connsiteY0" fmla="*/ 16828 h 80697"/>
                      <a:gd name="connsiteX1" fmla="*/ 28891 w 56484"/>
                      <a:gd name="connsiteY1" fmla="*/ -27 h 80697"/>
                      <a:gd name="connsiteX2" fmla="*/ 56338 w 56484"/>
                      <a:gd name="connsiteY2" fmla="*/ 59638 h 80697"/>
                      <a:gd name="connsiteX3" fmla="*/ 56338 w 56484"/>
                      <a:gd name="connsiteY3" fmla="*/ 63815 h 80697"/>
                      <a:gd name="connsiteX4" fmla="*/ 27400 w 56484"/>
                      <a:gd name="connsiteY4" fmla="*/ 80670 h 80697"/>
                      <a:gd name="connsiteX5" fmla="*/ 27400 w 56484"/>
                      <a:gd name="connsiteY5" fmla="*/ 76494 h 80697"/>
                      <a:gd name="connsiteX6" fmla="*/ -46 w 56484"/>
                      <a:gd name="connsiteY6" fmla="*/ 16828 h 8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484" h="80697">
                        <a:moveTo>
                          <a:pt x="-46" y="16828"/>
                        </a:moveTo>
                        <a:lnTo>
                          <a:pt x="28891" y="-27"/>
                        </a:lnTo>
                        <a:cubicBezTo>
                          <a:pt x="42510" y="17485"/>
                          <a:pt x="51892" y="37905"/>
                          <a:pt x="56338" y="59638"/>
                        </a:cubicBezTo>
                        <a:cubicBezTo>
                          <a:pt x="56472" y="61026"/>
                          <a:pt x="56472" y="62428"/>
                          <a:pt x="56338" y="63815"/>
                        </a:cubicBezTo>
                        <a:lnTo>
                          <a:pt x="27400" y="80670"/>
                        </a:lnTo>
                        <a:cubicBezTo>
                          <a:pt x="27549" y="79283"/>
                          <a:pt x="27549" y="77881"/>
                          <a:pt x="27400" y="76494"/>
                        </a:cubicBezTo>
                        <a:cubicBezTo>
                          <a:pt x="22791" y="54820"/>
                          <a:pt x="13423" y="34430"/>
                          <a:pt x="-46" y="16828"/>
                        </a:cubicBezTo>
                        <a:close/>
                      </a:path>
                    </a:pathLst>
                  </a:custGeom>
                  <a:solidFill>
                    <a:srgbClr val="F8B926"/>
                  </a:solidFill>
                  <a:ln w="14914" cap="flat">
                    <a:noFill/>
                    <a:prstDash val="solid"/>
                    <a:miter/>
                  </a:ln>
                </p:spPr>
                <p:txBody>
                  <a:bodyPr rtlCol="1" anchor="ctr"/>
                  <a:lstStyle/>
                  <a:p>
                    <a:endParaRPr lang="fa-IR"/>
                  </a:p>
                </p:txBody>
              </p:sp>
              <p:sp>
                <p:nvSpPr>
                  <p:cNvPr id="295" name="Freeform: Shape 294">
                    <a:extLst>
                      <a:ext uri="{FF2B5EF4-FFF2-40B4-BE49-F238E27FC236}">
                        <a16:creationId xmlns:a16="http://schemas.microsoft.com/office/drawing/2014/main" id="{2401CE57-73FF-ED0D-C0A4-B80C2CD8FEE1}"/>
                      </a:ext>
                    </a:extLst>
                  </p:cNvPr>
                  <p:cNvSpPr/>
                  <p:nvPr/>
                </p:nvSpPr>
                <p:spPr>
                  <a:xfrm>
                    <a:off x="5243953" y="1923005"/>
                    <a:ext cx="29015" cy="20137"/>
                  </a:xfrm>
                  <a:custGeom>
                    <a:avLst/>
                    <a:gdLst>
                      <a:gd name="connsiteX0" fmla="*/ -46 w 29015"/>
                      <a:gd name="connsiteY0" fmla="*/ 16828 h 20137"/>
                      <a:gd name="connsiteX1" fmla="*/ 28891 w 29015"/>
                      <a:gd name="connsiteY1" fmla="*/ -27 h 20137"/>
                      <a:gd name="connsiteX2" fmla="*/ 28891 w 29015"/>
                      <a:gd name="connsiteY2" fmla="*/ 3254 h 20137"/>
                      <a:gd name="connsiteX3" fmla="*/ 102 w 29015"/>
                      <a:gd name="connsiteY3" fmla="*/ 20110 h 20137"/>
                      <a:gd name="connsiteX4" fmla="*/ 102 w 29015"/>
                      <a:gd name="connsiteY4" fmla="*/ 16828 h 20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15" h="20137">
                        <a:moveTo>
                          <a:pt x="-46" y="16828"/>
                        </a:moveTo>
                        <a:lnTo>
                          <a:pt x="28891" y="-27"/>
                        </a:lnTo>
                        <a:cubicBezTo>
                          <a:pt x="28996" y="1062"/>
                          <a:pt x="28996" y="2165"/>
                          <a:pt x="28891" y="3254"/>
                        </a:cubicBezTo>
                        <a:lnTo>
                          <a:pt x="102" y="20110"/>
                        </a:lnTo>
                        <a:cubicBezTo>
                          <a:pt x="252" y="19021"/>
                          <a:pt x="252" y="17917"/>
                          <a:pt x="102" y="16828"/>
                        </a:cubicBezTo>
                        <a:close/>
                      </a:path>
                    </a:pathLst>
                  </a:custGeom>
                  <a:solidFill>
                    <a:srgbClr val="F8B926"/>
                  </a:solidFill>
                  <a:ln w="14914" cap="flat">
                    <a:noFill/>
                    <a:prstDash val="solid"/>
                    <a:miter/>
                  </a:ln>
                </p:spPr>
                <p:txBody>
                  <a:bodyPr rtlCol="1" anchor="ctr"/>
                  <a:lstStyle/>
                  <a:p>
                    <a:endParaRPr lang="fa-IR"/>
                  </a:p>
                </p:txBody>
              </p:sp>
              <p:sp>
                <p:nvSpPr>
                  <p:cNvPr id="296" name="Freeform: Shape 295">
                    <a:extLst>
                      <a:ext uri="{FF2B5EF4-FFF2-40B4-BE49-F238E27FC236}">
                        <a16:creationId xmlns:a16="http://schemas.microsoft.com/office/drawing/2014/main" id="{ED934F86-3662-3FC5-6581-10519C73D734}"/>
                      </a:ext>
                    </a:extLst>
                  </p:cNvPr>
                  <p:cNvSpPr/>
                  <p:nvPr/>
                </p:nvSpPr>
                <p:spPr>
                  <a:xfrm>
                    <a:off x="5242014" y="1926287"/>
                    <a:ext cx="30280" cy="19391"/>
                  </a:xfrm>
                  <a:custGeom>
                    <a:avLst/>
                    <a:gdLst>
                      <a:gd name="connsiteX0" fmla="*/ 1445 w 30280"/>
                      <a:gd name="connsiteY0" fmla="*/ 16828 h 19391"/>
                      <a:gd name="connsiteX1" fmla="*/ 30234 w 30280"/>
                      <a:gd name="connsiteY1" fmla="*/ -27 h 19391"/>
                      <a:gd name="connsiteX2" fmla="*/ 28891 w 30280"/>
                      <a:gd name="connsiteY2" fmla="*/ 2658 h 19391"/>
                      <a:gd name="connsiteX3" fmla="*/ -46 w 30280"/>
                      <a:gd name="connsiteY3" fmla="*/ 19364 h 19391"/>
                      <a:gd name="connsiteX4" fmla="*/ 1445 w 30280"/>
                      <a:gd name="connsiteY4" fmla="*/ 16828 h 19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80" h="19391">
                        <a:moveTo>
                          <a:pt x="1445" y="16828"/>
                        </a:moveTo>
                        <a:lnTo>
                          <a:pt x="30234" y="-27"/>
                        </a:lnTo>
                        <a:cubicBezTo>
                          <a:pt x="29965" y="942"/>
                          <a:pt x="29518" y="1867"/>
                          <a:pt x="28891" y="2658"/>
                        </a:cubicBezTo>
                        <a:lnTo>
                          <a:pt x="-46" y="19364"/>
                        </a:lnTo>
                        <a:cubicBezTo>
                          <a:pt x="535" y="18573"/>
                          <a:pt x="1027" y="17723"/>
                          <a:pt x="1445" y="16828"/>
                        </a:cubicBezTo>
                        <a:close/>
                      </a:path>
                    </a:pathLst>
                  </a:custGeom>
                  <a:solidFill>
                    <a:srgbClr val="F8B926"/>
                  </a:solidFill>
                  <a:ln w="14914" cap="flat">
                    <a:noFill/>
                    <a:prstDash val="solid"/>
                    <a:miter/>
                  </a:ln>
                </p:spPr>
                <p:txBody>
                  <a:bodyPr rtlCol="1" anchor="ctr"/>
                  <a:lstStyle/>
                  <a:p>
                    <a:endParaRPr lang="fa-IR"/>
                  </a:p>
                </p:txBody>
              </p:sp>
              <p:sp>
                <p:nvSpPr>
                  <p:cNvPr id="297" name="Freeform: Shape 296">
                    <a:extLst>
                      <a:ext uri="{FF2B5EF4-FFF2-40B4-BE49-F238E27FC236}">
                        <a16:creationId xmlns:a16="http://schemas.microsoft.com/office/drawing/2014/main" id="{F6353E82-D475-5713-6634-FDDDD7DB2F90}"/>
                      </a:ext>
                    </a:extLst>
                  </p:cNvPr>
                  <p:cNvSpPr/>
                  <p:nvPr/>
                </p:nvSpPr>
                <p:spPr>
                  <a:xfrm>
                    <a:off x="5240373" y="1928972"/>
                    <a:ext cx="30578" cy="18198"/>
                  </a:xfrm>
                  <a:custGeom>
                    <a:avLst/>
                    <a:gdLst>
                      <a:gd name="connsiteX0" fmla="*/ 1595 w 30578"/>
                      <a:gd name="connsiteY0" fmla="*/ 16679 h 18198"/>
                      <a:gd name="connsiteX1" fmla="*/ 30533 w 30578"/>
                      <a:gd name="connsiteY1" fmla="*/ -27 h 18198"/>
                      <a:gd name="connsiteX2" fmla="*/ 28742 w 30578"/>
                      <a:gd name="connsiteY2" fmla="*/ 1464 h 18198"/>
                      <a:gd name="connsiteX3" fmla="*/ -46 w 30578"/>
                      <a:gd name="connsiteY3" fmla="*/ 18171 h 18198"/>
                      <a:gd name="connsiteX4" fmla="*/ 1595 w 30578"/>
                      <a:gd name="connsiteY4" fmla="*/ 16679 h 18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8" h="18198">
                        <a:moveTo>
                          <a:pt x="1595" y="16679"/>
                        </a:moveTo>
                        <a:lnTo>
                          <a:pt x="30533" y="-27"/>
                        </a:lnTo>
                        <a:lnTo>
                          <a:pt x="28742" y="1464"/>
                        </a:lnTo>
                        <a:lnTo>
                          <a:pt x="-46" y="18171"/>
                        </a:lnTo>
                        <a:cubicBezTo>
                          <a:pt x="595" y="17798"/>
                          <a:pt x="1162" y="17291"/>
                          <a:pt x="1595" y="16679"/>
                        </a:cubicBezTo>
                        <a:close/>
                      </a:path>
                    </a:pathLst>
                  </a:custGeom>
                  <a:solidFill>
                    <a:srgbClr val="F8B926"/>
                  </a:solidFill>
                  <a:ln w="14914" cap="flat">
                    <a:noFill/>
                    <a:prstDash val="solid"/>
                    <a:miter/>
                  </a:ln>
                </p:spPr>
                <p:txBody>
                  <a:bodyPr rtlCol="1" anchor="ctr"/>
                  <a:lstStyle/>
                  <a:p>
                    <a:endParaRPr lang="fa-IR"/>
                  </a:p>
                </p:txBody>
              </p:sp>
            </p:grpSp>
            <p:sp>
              <p:nvSpPr>
                <p:cNvPr id="298" name="Freeform: Shape 297">
                  <a:extLst>
                    <a:ext uri="{FF2B5EF4-FFF2-40B4-BE49-F238E27FC236}">
                      <a16:creationId xmlns:a16="http://schemas.microsoft.com/office/drawing/2014/main" id="{A88CCCF9-20F5-0C2C-276D-F106E69F9C70}"/>
                    </a:ext>
                  </a:extLst>
                </p:cNvPr>
                <p:cNvSpPr/>
                <p:nvPr/>
              </p:nvSpPr>
              <p:spPr>
                <a:xfrm>
                  <a:off x="4365078" y="1383031"/>
                  <a:ext cx="878931" cy="564839"/>
                </a:xfrm>
                <a:custGeom>
                  <a:avLst/>
                  <a:gdLst>
                    <a:gd name="connsiteX0" fmla="*/ 817224 w 878931"/>
                    <a:gd name="connsiteY0" fmla="*/ 462232 h 564839"/>
                    <a:gd name="connsiteX1" fmla="*/ 878530 w 878931"/>
                    <a:gd name="connsiteY1" fmla="*/ 552625 h 564839"/>
                    <a:gd name="connsiteX2" fmla="*/ 866149 w 878931"/>
                    <a:gd name="connsiteY2" fmla="*/ 563216 h 564839"/>
                    <a:gd name="connsiteX3" fmla="*/ 853918 w 878931"/>
                    <a:gd name="connsiteY3" fmla="*/ 545018 h 564839"/>
                    <a:gd name="connsiteX4" fmla="*/ 817224 w 878931"/>
                    <a:gd name="connsiteY4" fmla="*/ 491319 h 564839"/>
                    <a:gd name="connsiteX5" fmla="*/ 779038 w 878931"/>
                    <a:gd name="connsiteY5" fmla="*/ 512948 h 564839"/>
                    <a:gd name="connsiteX6" fmla="*/ 781424 w 878931"/>
                    <a:gd name="connsiteY6" fmla="*/ 529654 h 564839"/>
                    <a:gd name="connsiteX7" fmla="*/ 775607 w 878931"/>
                    <a:gd name="connsiteY7" fmla="*/ 536068 h 564839"/>
                    <a:gd name="connsiteX8" fmla="*/ 757558 w 878931"/>
                    <a:gd name="connsiteY8" fmla="*/ 525776 h 564839"/>
                    <a:gd name="connsiteX9" fmla="*/ -46 w 878931"/>
                    <a:gd name="connsiteY9" fmla="*/ 125867 h 564839"/>
                    <a:gd name="connsiteX10" fmla="*/ -46 w 878931"/>
                    <a:gd name="connsiteY10" fmla="*/ -27 h 564839"/>
                    <a:gd name="connsiteX11" fmla="*/ 761436 w 878931"/>
                    <a:gd name="connsiteY11" fmla="*/ 467900 h 564839"/>
                    <a:gd name="connsiteX12" fmla="*/ 817224 w 878931"/>
                    <a:gd name="connsiteY12" fmla="*/ 462232 h 56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8931" h="564839">
                      <a:moveTo>
                        <a:pt x="817224" y="462232"/>
                      </a:moveTo>
                      <a:cubicBezTo>
                        <a:pt x="848981" y="482906"/>
                        <a:pt x="871072" y="515484"/>
                        <a:pt x="878530" y="552625"/>
                      </a:cubicBezTo>
                      <a:cubicBezTo>
                        <a:pt x="880469" y="562769"/>
                        <a:pt x="874204" y="567542"/>
                        <a:pt x="866149" y="563216"/>
                      </a:cubicBezTo>
                      <a:cubicBezTo>
                        <a:pt x="859765" y="559054"/>
                        <a:pt x="855350" y="552491"/>
                        <a:pt x="853918" y="545018"/>
                      </a:cubicBezTo>
                      <a:cubicBezTo>
                        <a:pt x="849264" y="522972"/>
                        <a:pt x="836078" y="503655"/>
                        <a:pt x="817224" y="491319"/>
                      </a:cubicBezTo>
                      <a:cubicBezTo>
                        <a:pt x="796191" y="479087"/>
                        <a:pt x="779038" y="488783"/>
                        <a:pt x="779038" y="512948"/>
                      </a:cubicBezTo>
                      <a:cubicBezTo>
                        <a:pt x="779112" y="518601"/>
                        <a:pt x="779918" y="524210"/>
                        <a:pt x="781424" y="529654"/>
                      </a:cubicBezTo>
                      <a:cubicBezTo>
                        <a:pt x="782916" y="535322"/>
                        <a:pt x="779933" y="538604"/>
                        <a:pt x="775607" y="536068"/>
                      </a:cubicBezTo>
                      <a:lnTo>
                        <a:pt x="757558" y="525776"/>
                      </a:lnTo>
                      <a:lnTo>
                        <a:pt x="-46" y="125867"/>
                      </a:lnTo>
                      <a:lnTo>
                        <a:pt x="-46" y="-27"/>
                      </a:lnTo>
                      <a:lnTo>
                        <a:pt x="761436" y="467900"/>
                      </a:lnTo>
                      <a:cubicBezTo>
                        <a:pt x="772474" y="451641"/>
                        <a:pt x="793357" y="448360"/>
                        <a:pt x="817224" y="462232"/>
                      </a:cubicBezTo>
                      <a:close/>
                    </a:path>
                  </a:pathLst>
                </a:custGeom>
                <a:solidFill>
                  <a:srgbClr val="F4A717"/>
                </a:solidFill>
                <a:ln w="14914" cap="flat">
                  <a:noFill/>
                  <a:prstDash val="solid"/>
                  <a:miter/>
                </a:ln>
              </p:spPr>
              <p:txBody>
                <a:bodyPr rtlCol="1" anchor="ctr"/>
                <a:lstStyle/>
                <a:p>
                  <a:endParaRPr lang="fa-IR"/>
                </a:p>
              </p:txBody>
            </p:sp>
          </p:grpSp>
          <p:grpSp>
            <p:nvGrpSpPr>
              <p:cNvPr id="299" name="Graphic 70">
                <a:extLst>
                  <a:ext uri="{FF2B5EF4-FFF2-40B4-BE49-F238E27FC236}">
                    <a16:creationId xmlns:a16="http://schemas.microsoft.com/office/drawing/2014/main" id="{9DB7BBE3-FC06-2D1A-22AA-068B67BBC28D}"/>
                  </a:ext>
                </a:extLst>
              </p:cNvPr>
              <p:cNvGrpSpPr/>
              <p:nvPr/>
            </p:nvGrpSpPr>
            <p:grpSpPr>
              <a:xfrm>
                <a:off x="4219326" y="986219"/>
                <a:ext cx="119816" cy="221282"/>
                <a:chOff x="4219326" y="986219"/>
                <a:chExt cx="119816" cy="221282"/>
              </a:xfrm>
              <a:solidFill>
                <a:srgbClr val="F4A717"/>
              </a:solidFill>
            </p:grpSpPr>
            <p:grpSp>
              <p:nvGrpSpPr>
                <p:cNvPr id="300" name="Graphic 70">
                  <a:extLst>
                    <a:ext uri="{FF2B5EF4-FFF2-40B4-BE49-F238E27FC236}">
                      <a16:creationId xmlns:a16="http://schemas.microsoft.com/office/drawing/2014/main" id="{BF04657C-E1D6-829D-040E-A4CDF39FD9AF}"/>
                    </a:ext>
                  </a:extLst>
                </p:cNvPr>
                <p:cNvGrpSpPr/>
                <p:nvPr/>
              </p:nvGrpSpPr>
              <p:grpSpPr>
                <a:xfrm>
                  <a:off x="4219643" y="1020712"/>
                  <a:ext cx="119480" cy="186789"/>
                  <a:chOff x="4219643" y="1020712"/>
                  <a:chExt cx="119480" cy="186789"/>
                </a:xfrm>
                <a:solidFill>
                  <a:srgbClr val="F4A717"/>
                </a:solidFill>
              </p:grpSpPr>
              <p:sp>
                <p:nvSpPr>
                  <p:cNvPr id="301" name="Freeform: Shape 300">
                    <a:extLst>
                      <a:ext uri="{FF2B5EF4-FFF2-40B4-BE49-F238E27FC236}">
                        <a16:creationId xmlns:a16="http://schemas.microsoft.com/office/drawing/2014/main" id="{4C46F39A-1F78-C0C5-3D4D-558EF0E80C11}"/>
                      </a:ext>
                    </a:extLst>
                  </p:cNvPr>
                  <p:cNvSpPr/>
                  <p:nvPr/>
                </p:nvSpPr>
                <p:spPr>
                  <a:xfrm>
                    <a:off x="4219643" y="1020712"/>
                    <a:ext cx="119480" cy="186789"/>
                  </a:xfrm>
                  <a:custGeom>
                    <a:avLst/>
                    <a:gdLst>
                      <a:gd name="connsiteX0" fmla="*/ 119434 w 119480"/>
                      <a:gd name="connsiteY0" fmla="*/ 271 h 186789"/>
                      <a:gd name="connsiteX1" fmla="*/ 119434 w 119480"/>
                      <a:gd name="connsiteY1" fmla="*/ 152269 h 186789"/>
                      <a:gd name="connsiteX2" fmla="*/ 102131 w 119480"/>
                      <a:gd name="connsiteY2" fmla="*/ 176583 h 186789"/>
                      <a:gd name="connsiteX3" fmla="*/ 17555 w 119480"/>
                      <a:gd name="connsiteY3" fmla="*/ 176583 h 186789"/>
                      <a:gd name="connsiteX4" fmla="*/ -46 w 119480"/>
                      <a:gd name="connsiteY4" fmla="*/ 151971 h 186789"/>
                      <a:gd name="connsiteX5" fmla="*/ -46 w 119480"/>
                      <a:gd name="connsiteY5" fmla="*/ -27 h 186789"/>
                      <a:gd name="connsiteX6" fmla="*/ 17555 w 119480"/>
                      <a:gd name="connsiteY6" fmla="*/ 24585 h 186789"/>
                      <a:gd name="connsiteX7" fmla="*/ 102131 w 119480"/>
                      <a:gd name="connsiteY7" fmla="*/ 24585 h 186789"/>
                      <a:gd name="connsiteX8" fmla="*/ 119434 w 119480"/>
                      <a:gd name="connsiteY8" fmla="*/ 271 h 18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480" h="186789">
                        <a:moveTo>
                          <a:pt x="119434" y="271"/>
                        </a:moveTo>
                        <a:lnTo>
                          <a:pt x="119434" y="152269"/>
                        </a:lnTo>
                        <a:cubicBezTo>
                          <a:pt x="118420" y="162884"/>
                          <a:pt x="111827" y="172153"/>
                          <a:pt x="102131" y="176583"/>
                        </a:cubicBezTo>
                        <a:cubicBezTo>
                          <a:pt x="75580" y="190155"/>
                          <a:pt x="44121" y="190155"/>
                          <a:pt x="17555" y="176583"/>
                        </a:cubicBezTo>
                        <a:cubicBezTo>
                          <a:pt x="7650" y="172184"/>
                          <a:pt x="923" y="162763"/>
                          <a:pt x="-46" y="151971"/>
                        </a:cubicBezTo>
                        <a:lnTo>
                          <a:pt x="-46" y="-27"/>
                        </a:lnTo>
                        <a:cubicBezTo>
                          <a:pt x="923" y="10765"/>
                          <a:pt x="7650" y="20186"/>
                          <a:pt x="17555" y="24585"/>
                        </a:cubicBezTo>
                        <a:cubicBezTo>
                          <a:pt x="44106" y="38157"/>
                          <a:pt x="75565" y="38157"/>
                          <a:pt x="102131" y="24585"/>
                        </a:cubicBezTo>
                        <a:cubicBezTo>
                          <a:pt x="111827" y="20155"/>
                          <a:pt x="118420" y="10885"/>
                          <a:pt x="119434" y="271"/>
                        </a:cubicBezTo>
                        <a:close/>
                      </a:path>
                    </a:pathLst>
                  </a:custGeom>
                  <a:solidFill>
                    <a:srgbClr val="F4A717"/>
                  </a:solidFill>
                  <a:ln w="14914" cap="flat">
                    <a:noFill/>
                    <a:prstDash val="solid"/>
                    <a:miter/>
                  </a:ln>
                </p:spPr>
                <p:txBody>
                  <a:bodyPr rtlCol="1" anchor="ctr"/>
                  <a:lstStyle/>
                  <a:p>
                    <a:endParaRPr lang="fa-IR"/>
                  </a:p>
                </p:txBody>
              </p:sp>
              <p:sp>
                <p:nvSpPr>
                  <p:cNvPr id="302" name="Freeform: Shape 301">
                    <a:extLst>
                      <a:ext uri="{FF2B5EF4-FFF2-40B4-BE49-F238E27FC236}">
                        <a16:creationId xmlns:a16="http://schemas.microsoft.com/office/drawing/2014/main" id="{DD99908F-B8A7-398C-3969-FFBFD3129C25}"/>
                      </a:ext>
                    </a:extLst>
                  </p:cNvPr>
                  <p:cNvSpPr/>
                  <p:nvPr/>
                </p:nvSpPr>
                <p:spPr>
                  <a:xfrm>
                    <a:off x="4219643" y="1020712"/>
                    <a:ext cx="119480" cy="186789"/>
                  </a:xfrm>
                  <a:custGeom>
                    <a:avLst/>
                    <a:gdLst>
                      <a:gd name="connsiteX0" fmla="*/ 119434 w 119480"/>
                      <a:gd name="connsiteY0" fmla="*/ 271 h 186789"/>
                      <a:gd name="connsiteX1" fmla="*/ 119434 w 119480"/>
                      <a:gd name="connsiteY1" fmla="*/ 152269 h 186789"/>
                      <a:gd name="connsiteX2" fmla="*/ 102131 w 119480"/>
                      <a:gd name="connsiteY2" fmla="*/ 176583 h 186789"/>
                      <a:gd name="connsiteX3" fmla="*/ 17555 w 119480"/>
                      <a:gd name="connsiteY3" fmla="*/ 176583 h 186789"/>
                      <a:gd name="connsiteX4" fmla="*/ -46 w 119480"/>
                      <a:gd name="connsiteY4" fmla="*/ 151971 h 186789"/>
                      <a:gd name="connsiteX5" fmla="*/ -46 w 119480"/>
                      <a:gd name="connsiteY5" fmla="*/ -27 h 186789"/>
                      <a:gd name="connsiteX6" fmla="*/ 17555 w 119480"/>
                      <a:gd name="connsiteY6" fmla="*/ 24585 h 186789"/>
                      <a:gd name="connsiteX7" fmla="*/ 102131 w 119480"/>
                      <a:gd name="connsiteY7" fmla="*/ 24585 h 186789"/>
                      <a:gd name="connsiteX8" fmla="*/ 119434 w 119480"/>
                      <a:gd name="connsiteY8" fmla="*/ 271 h 18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480" h="186789">
                        <a:moveTo>
                          <a:pt x="119434" y="271"/>
                        </a:moveTo>
                        <a:lnTo>
                          <a:pt x="119434" y="152269"/>
                        </a:lnTo>
                        <a:cubicBezTo>
                          <a:pt x="118420" y="162884"/>
                          <a:pt x="111827" y="172153"/>
                          <a:pt x="102131" y="176583"/>
                        </a:cubicBezTo>
                        <a:cubicBezTo>
                          <a:pt x="75580" y="190155"/>
                          <a:pt x="44121" y="190155"/>
                          <a:pt x="17555" y="176583"/>
                        </a:cubicBezTo>
                        <a:cubicBezTo>
                          <a:pt x="7650" y="172184"/>
                          <a:pt x="923" y="162763"/>
                          <a:pt x="-46" y="151971"/>
                        </a:cubicBezTo>
                        <a:lnTo>
                          <a:pt x="-46" y="-27"/>
                        </a:lnTo>
                        <a:cubicBezTo>
                          <a:pt x="923" y="10765"/>
                          <a:pt x="7650" y="20186"/>
                          <a:pt x="17555" y="24585"/>
                        </a:cubicBezTo>
                        <a:cubicBezTo>
                          <a:pt x="44106" y="38157"/>
                          <a:pt x="75565" y="38157"/>
                          <a:pt x="102131" y="24585"/>
                        </a:cubicBezTo>
                        <a:cubicBezTo>
                          <a:pt x="111827" y="20155"/>
                          <a:pt x="118420" y="10885"/>
                          <a:pt x="119434" y="271"/>
                        </a:cubicBezTo>
                        <a:close/>
                      </a:path>
                    </a:pathLst>
                  </a:custGeom>
                  <a:solidFill>
                    <a:srgbClr val="F4A717"/>
                  </a:solidFill>
                  <a:ln w="14914" cap="flat">
                    <a:noFill/>
                    <a:prstDash val="solid"/>
                    <a:miter/>
                  </a:ln>
                </p:spPr>
                <p:txBody>
                  <a:bodyPr rtlCol="1" anchor="ctr"/>
                  <a:lstStyle/>
                  <a:p>
                    <a:endParaRPr lang="fa-IR"/>
                  </a:p>
                </p:txBody>
              </p:sp>
            </p:grpSp>
            <p:sp>
              <p:nvSpPr>
                <p:cNvPr id="303" name="Freeform: Shape 302">
                  <a:extLst>
                    <a:ext uri="{FF2B5EF4-FFF2-40B4-BE49-F238E27FC236}">
                      <a16:creationId xmlns:a16="http://schemas.microsoft.com/office/drawing/2014/main" id="{8ED7CBF1-973E-339F-CDC1-3FBE3C204DC0}"/>
                    </a:ext>
                  </a:extLst>
                </p:cNvPr>
                <p:cNvSpPr/>
                <p:nvPr/>
              </p:nvSpPr>
              <p:spPr>
                <a:xfrm>
                  <a:off x="4219326" y="986219"/>
                  <a:ext cx="119816" cy="69284"/>
                </a:xfrm>
                <a:custGeom>
                  <a:avLst/>
                  <a:gdLst>
                    <a:gd name="connsiteX0" fmla="*/ 102150 w 119816"/>
                    <a:gd name="connsiteY0" fmla="*/ 10152 h 69284"/>
                    <a:gd name="connsiteX1" fmla="*/ 102150 w 119816"/>
                    <a:gd name="connsiteY1" fmla="*/ 59078 h 69284"/>
                    <a:gd name="connsiteX2" fmla="*/ 17574 w 119816"/>
                    <a:gd name="connsiteY2" fmla="*/ 59078 h 69284"/>
                    <a:gd name="connsiteX3" fmla="*/ 17574 w 119816"/>
                    <a:gd name="connsiteY3" fmla="*/ 10152 h 69284"/>
                    <a:gd name="connsiteX4" fmla="*/ 102150 w 119816"/>
                    <a:gd name="connsiteY4" fmla="*/ 10152 h 69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816" h="69284">
                      <a:moveTo>
                        <a:pt x="102150" y="10152"/>
                      </a:moveTo>
                      <a:cubicBezTo>
                        <a:pt x="125568" y="23577"/>
                        <a:pt x="125718" y="45504"/>
                        <a:pt x="102150" y="59078"/>
                      </a:cubicBezTo>
                      <a:cubicBezTo>
                        <a:pt x="75584" y="72650"/>
                        <a:pt x="44125" y="72650"/>
                        <a:pt x="17574" y="59078"/>
                      </a:cubicBezTo>
                      <a:cubicBezTo>
                        <a:pt x="-5845" y="45504"/>
                        <a:pt x="-5994" y="23726"/>
                        <a:pt x="17574" y="10152"/>
                      </a:cubicBezTo>
                      <a:cubicBezTo>
                        <a:pt x="44125" y="-3420"/>
                        <a:pt x="75584" y="-3420"/>
                        <a:pt x="102150" y="10152"/>
                      </a:cubicBezTo>
                      <a:close/>
                    </a:path>
                  </a:pathLst>
                </a:custGeom>
                <a:solidFill>
                  <a:srgbClr val="F4A717"/>
                </a:solidFill>
                <a:ln w="14914" cap="flat">
                  <a:noFill/>
                  <a:prstDash val="solid"/>
                  <a:miter/>
                </a:ln>
              </p:spPr>
              <p:txBody>
                <a:bodyPr rtlCol="1" anchor="ctr"/>
                <a:lstStyle/>
                <a:p>
                  <a:endParaRPr lang="fa-IR"/>
                </a:p>
              </p:txBody>
            </p:sp>
          </p:grpSp>
          <p:grpSp>
            <p:nvGrpSpPr>
              <p:cNvPr id="304" name="Graphic 70">
                <a:extLst>
                  <a:ext uri="{FF2B5EF4-FFF2-40B4-BE49-F238E27FC236}">
                    <a16:creationId xmlns:a16="http://schemas.microsoft.com/office/drawing/2014/main" id="{020FE146-8AE1-9B24-3491-9BA89B30F6B3}"/>
                  </a:ext>
                </a:extLst>
              </p:cNvPr>
              <p:cNvGrpSpPr/>
              <p:nvPr/>
            </p:nvGrpSpPr>
            <p:grpSpPr>
              <a:xfrm>
                <a:off x="4190239" y="832710"/>
                <a:ext cx="177971" cy="259716"/>
                <a:chOff x="4190239" y="832710"/>
                <a:chExt cx="177971" cy="259716"/>
              </a:xfrm>
            </p:grpSpPr>
            <p:grpSp>
              <p:nvGrpSpPr>
                <p:cNvPr id="305" name="Graphic 70">
                  <a:extLst>
                    <a:ext uri="{FF2B5EF4-FFF2-40B4-BE49-F238E27FC236}">
                      <a16:creationId xmlns:a16="http://schemas.microsoft.com/office/drawing/2014/main" id="{44A4B3BF-B197-6124-7E19-81ED30805EC9}"/>
                    </a:ext>
                  </a:extLst>
                </p:cNvPr>
                <p:cNvGrpSpPr/>
                <p:nvPr/>
              </p:nvGrpSpPr>
              <p:grpSpPr>
                <a:xfrm>
                  <a:off x="4190556" y="884227"/>
                  <a:ext cx="177654" cy="208199"/>
                  <a:chOff x="4190556" y="884227"/>
                  <a:chExt cx="177654" cy="208199"/>
                </a:xfrm>
                <a:solidFill>
                  <a:srgbClr val="F8B926"/>
                </a:solidFill>
              </p:grpSpPr>
              <p:sp>
                <p:nvSpPr>
                  <p:cNvPr id="306" name="Freeform: Shape 305">
                    <a:extLst>
                      <a:ext uri="{FF2B5EF4-FFF2-40B4-BE49-F238E27FC236}">
                        <a16:creationId xmlns:a16="http://schemas.microsoft.com/office/drawing/2014/main" id="{2805B448-A5C1-0816-B1B3-B69B75A2129F}"/>
                      </a:ext>
                    </a:extLst>
                  </p:cNvPr>
                  <p:cNvSpPr/>
                  <p:nvPr/>
                </p:nvSpPr>
                <p:spPr>
                  <a:xfrm>
                    <a:off x="4190556" y="884227"/>
                    <a:ext cx="177654" cy="208199"/>
                  </a:xfrm>
                  <a:custGeom>
                    <a:avLst/>
                    <a:gdLst>
                      <a:gd name="connsiteX0" fmla="*/ 177608 w 177654"/>
                      <a:gd name="connsiteY0" fmla="*/ 122 h 208199"/>
                      <a:gd name="connsiteX1" fmla="*/ 162692 w 177654"/>
                      <a:gd name="connsiteY1" fmla="*/ 165843 h 208199"/>
                      <a:gd name="connsiteX2" fmla="*/ 141063 w 177654"/>
                      <a:gd name="connsiteY2" fmla="*/ 195676 h 208199"/>
                      <a:gd name="connsiteX3" fmla="*/ 36648 w 177654"/>
                      <a:gd name="connsiteY3" fmla="*/ 195676 h 208199"/>
                      <a:gd name="connsiteX4" fmla="*/ 14870 w 177654"/>
                      <a:gd name="connsiteY4" fmla="*/ 165843 h 208199"/>
                      <a:gd name="connsiteX5" fmla="*/ -46 w 177654"/>
                      <a:gd name="connsiteY5" fmla="*/ -27 h 208199"/>
                      <a:gd name="connsiteX6" fmla="*/ 26207 w 177654"/>
                      <a:gd name="connsiteY6" fmla="*/ 36518 h 208199"/>
                      <a:gd name="connsiteX7" fmla="*/ 151803 w 177654"/>
                      <a:gd name="connsiteY7" fmla="*/ 36518 h 208199"/>
                      <a:gd name="connsiteX8" fmla="*/ 177608 w 177654"/>
                      <a:gd name="connsiteY8" fmla="*/ 122 h 20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654" h="208199">
                        <a:moveTo>
                          <a:pt x="177608" y="122"/>
                        </a:moveTo>
                        <a:lnTo>
                          <a:pt x="162692" y="165843"/>
                        </a:lnTo>
                        <a:cubicBezTo>
                          <a:pt x="161305" y="178926"/>
                          <a:pt x="153071" y="190285"/>
                          <a:pt x="141063" y="195676"/>
                        </a:cubicBezTo>
                        <a:cubicBezTo>
                          <a:pt x="108247" y="212338"/>
                          <a:pt x="69464" y="212338"/>
                          <a:pt x="36648" y="195676"/>
                        </a:cubicBezTo>
                        <a:cubicBezTo>
                          <a:pt x="24506" y="190427"/>
                          <a:pt x="16168" y="179005"/>
                          <a:pt x="14870" y="165843"/>
                        </a:cubicBezTo>
                        <a:lnTo>
                          <a:pt x="-46" y="-27"/>
                        </a:lnTo>
                        <a:cubicBezTo>
                          <a:pt x="1505" y="15988"/>
                          <a:pt x="11529" y="29941"/>
                          <a:pt x="26207" y="36518"/>
                        </a:cubicBezTo>
                        <a:cubicBezTo>
                          <a:pt x="65646" y="56652"/>
                          <a:pt x="112364" y="56652"/>
                          <a:pt x="151803" y="36518"/>
                        </a:cubicBezTo>
                        <a:cubicBezTo>
                          <a:pt x="166272" y="29844"/>
                          <a:pt x="176102" y="15982"/>
                          <a:pt x="177608" y="122"/>
                        </a:cubicBezTo>
                        <a:close/>
                      </a:path>
                    </a:pathLst>
                  </a:custGeom>
                  <a:solidFill>
                    <a:srgbClr val="F8B926"/>
                  </a:solidFill>
                  <a:ln w="14914" cap="flat">
                    <a:noFill/>
                    <a:prstDash val="solid"/>
                    <a:miter/>
                  </a:ln>
                </p:spPr>
                <p:txBody>
                  <a:bodyPr rtlCol="1" anchor="ctr"/>
                  <a:lstStyle/>
                  <a:p>
                    <a:endParaRPr lang="fa-IR"/>
                  </a:p>
                </p:txBody>
              </p:sp>
              <p:sp>
                <p:nvSpPr>
                  <p:cNvPr id="307" name="Freeform: Shape 306">
                    <a:extLst>
                      <a:ext uri="{FF2B5EF4-FFF2-40B4-BE49-F238E27FC236}">
                        <a16:creationId xmlns:a16="http://schemas.microsoft.com/office/drawing/2014/main" id="{A93AC8A7-6B60-4BFD-12C7-B24A94DE27E4}"/>
                      </a:ext>
                    </a:extLst>
                  </p:cNvPr>
                  <p:cNvSpPr/>
                  <p:nvPr/>
                </p:nvSpPr>
                <p:spPr>
                  <a:xfrm>
                    <a:off x="4190556" y="884227"/>
                    <a:ext cx="177654" cy="208199"/>
                  </a:xfrm>
                  <a:custGeom>
                    <a:avLst/>
                    <a:gdLst>
                      <a:gd name="connsiteX0" fmla="*/ 177608 w 177654"/>
                      <a:gd name="connsiteY0" fmla="*/ 122 h 208199"/>
                      <a:gd name="connsiteX1" fmla="*/ 162692 w 177654"/>
                      <a:gd name="connsiteY1" fmla="*/ 165843 h 208199"/>
                      <a:gd name="connsiteX2" fmla="*/ 141063 w 177654"/>
                      <a:gd name="connsiteY2" fmla="*/ 195676 h 208199"/>
                      <a:gd name="connsiteX3" fmla="*/ 36648 w 177654"/>
                      <a:gd name="connsiteY3" fmla="*/ 195676 h 208199"/>
                      <a:gd name="connsiteX4" fmla="*/ 14870 w 177654"/>
                      <a:gd name="connsiteY4" fmla="*/ 165843 h 208199"/>
                      <a:gd name="connsiteX5" fmla="*/ -46 w 177654"/>
                      <a:gd name="connsiteY5" fmla="*/ -27 h 208199"/>
                      <a:gd name="connsiteX6" fmla="*/ 26207 w 177654"/>
                      <a:gd name="connsiteY6" fmla="*/ 36518 h 208199"/>
                      <a:gd name="connsiteX7" fmla="*/ 151803 w 177654"/>
                      <a:gd name="connsiteY7" fmla="*/ 36518 h 208199"/>
                      <a:gd name="connsiteX8" fmla="*/ 177608 w 177654"/>
                      <a:gd name="connsiteY8" fmla="*/ 420 h 20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654" h="208199">
                        <a:moveTo>
                          <a:pt x="177608" y="122"/>
                        </a:moveTo>
                        <a:lnTo>
                          <a:pt x="162692" y="165843"/>
                        </a:lnTo>
                        <a:cubicBezTo>
                          <a:pt x="161305" y="178926"/>
                          <a:pt x="153071" y="190285"/>
                          <a:pt x="141063" y="195676"/>
                        </a:cubicBezTo>
                        <a:cubicBezTo>
                          <a:pt x="108247" y="212338"/>
                          <a:pt x="69464" y="212338"/>
                          <a:pt x="36648" y="195676"/>
                        </a:cubicBezTo>
                        <a:cubicBezTo>
                          <a:pt x="24506" y="190427"/>
                          <a:pt x="16168" y="179005"/>
                          <a:pt x="14870" y="165843"/>
                        </a:cubicBezTo>
                        <a:lnTo>
                          <a:pt x="-46" y="-27"/>
                        </a:lnTo>
                        <a:cubicBezTo>
                          <a:pt x="1505" y="15988"/>
                          <a:pt x="11529" y="29941"/>
                          <a:pt x="26207" y="36518"/>
                        </a:cubicBezTo>
                        <a:cubicBezTo>
                          <a:pt x="65646" y="56652"/>
                          <a:pt x="112364" y="56652"/>
                          <a:pt x="151803" y="36518"/>
                        </a:cubicBezTo>
                        <a:cubicBezTo>
                          <a:pt x="166182" y="29898"/>
                          <a:pt x="175997" y="16170"/>
                          <a:pt x="177608" y="420"/>
                        </a:cubicBezTo>
                        <a:close/>
                      </a:path>
                    </a:pathLst>
                  </a:custGeom>
                  <a:solidFill>
                    <a:srgbClr val="F8B926"/>
                  </a:solidFill>
                  <a:ln w="14914" cap="flat">
                    <a:noFill/>
                    <a:prstDash val="solid"/>
                    <a:miter/>
                  </a:ln>
                </p:spPr>
                <p:txBody>
                  <a:bodyPr rtlCol="1" anchor="ctr"/>
                  <a:lstStyle/>
                  <a:p>
                    <a:endParaRPr lang="fa-IR"/>
                  </a:p>
                </p:txBody>
              </p:sp>
            </p:grpSp>
            <p:sp>
              <p:nvSpPr>
                <p:cNvPr id="308" name="Freeform: Shape 307">
                  <a:extLst>
                    <a:ext uri="{FF2B5EF4-FFF2-40B4-BE49-F238E27FC236}">
                      <a16:creationId xmlns:a16="http://schemas.microsoft.com/office/drawing/2014/main" id="{22A41288-7980-64BC-24AB-FA64FACC7F58}"/>
                    </a:ext>
                  </a:extLst>
                </p:cNvPr>
                <p:cNvSpPr/>
                <p:nvPr/>
              </p:nvSpPr>
              <p:spPr>
                <a:xfrm>
                  <a:off x="4190239" y="832710"/>
                  <a:ext cx="177952" cy="102864"/>
                </a:xfrm>
                <a:custGeom>
                  <a:avLst/>
                  <a:gdLst>
                    <a:gd name="connsiteX0" fmla="*/ 151672 w 177952"/>
                    <a:gd name="connsiteY0" fmla="*/ 14945 h 102864"/>
                    <a:gd name="connsiteX1" fmla="*/ 151672 w 177952"/>
                    <a:gd name="connsiteY1" fmla="*/ 87737 h 102864"/>
                    <a:gd name="connsiteX2" fmla="*/ 26076 w 177952"/>
                    <a:gd name="connsiteY2" fmla="*/ 87737 h 102864"/>
                    <a:gd name="connsiteX3" fmla="*/ 26076 w 177952"/>
                    <a:gd name="connsiteY3" fmla="*/ 15094 h 102864"/>
                    <a:gd name="connsiteX4" fmla="*/ 151672 w 177952"/>
                    <a:gd name="connsiteY4" fmla="*/ 14945 h 102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52" h="102864">
                      <a:moveTo>
                        <a:pt x="151672" y="14945"/>
                      </a:moveTo>
                      <a:cubicBezTo>
                        <a:pt x="186577" y="35082"/>
                        <a:pt x="186725" y="67599"/>
                        <a:pt x="151672" y="87737"/>
                      </a:cubicBezTo>
                      <a:cubicBezTo>
                        <a:pt x="112233" y="107871"/>
                        <a:pt x="65515" y="107871"/>
                        <a:pt x="26076" y="87737"/>
                      </a:cubicBezTo>
                      <a:cubicBezTo>
                        <a:pt x="-8679" y="67599"/>
                        <a:pt x="-8828" y="35082"/>
                        <a:pt x="26076" y="15094"/>
                      </a:cubicBezTo>
                      <a:cubicBezTo>
                        <a:pt x="65515" y="-5015"/>
                        <a:pt x="112188" y="-5070"/>
                        <a:pt x="151672" y="14945"/>
                      </a:cubicBezTo>
                      <a:close/>
                    </a:path>
                  </a:pathLst>
                </a:custGeom>
                <a:solidFill>
                  <a:srgbClr val="FFC641"/>
                </a:solidFill>
                <a:ln w="14914" cap="flat">
                  <a:noFill/>
                  <a:prstDash val="solid"/>
                  <a:miter/>
                </a:ln>
              </p:spPr>
              <p:txBody>
                <a:bodyPr rtlCol="1" anchor="ctr"/>
                <a:lstStyle/>
                <a:p>
                  <a:endParaRPr lang="fa-IR"/>
                </a:p>
              </p:txBody>
            </p:sp>
          </p:grpSp>
          <p:sp>
            <p:nvSpPr>
              <p:cNvPr id="309" name="Freeform: Shape 308">
                <a:extLst>
                  <a:ext uri="{FF2B5EF4-FFF2-40B4-BE49-F238E27FC236}">
                    <a16:creationId xmlns:a16="http://schemas.microsoft.com/office/drawing/2014/main" id="{69F4328C-CF10-1A1C-C51C-1818C5922A32}"/>
                  </a:ext>
                </a:extLst>
              </p:cNvPr>
              <p:cNvSpPr/>
              <p:nvPr/>
            </p:nvSpPr>
            <p:spPr>
              <a:xfrm>
                <a:off x="3001271" y="1893769"/>
                <a:ext cx="668403" cy="286693"/>
              </a:xfrm>
              <a:custGeom>
                <a:avLst/>
                <a:gdLst>
                  <a:gd name="connsiteX0" fmla="*/ -46 w 668403"/>
                  <a:gd name="connsiteY0" fmla="*/ 33087 h 286693"/>
                  <a:gd name="connsiteX1" fmla="*/ 334081 w 668403"/>
                  <a:gd name="connsiteY1" fmla="*/ 286666 h 286693"/>
                  <a:gd name="connsiteX2" fmla="*/ 668358 w 668403"/>
                  <a:gd name="connsiteY2" fmla="*/ 33087 h 286693"/>
                  <a:gd name="connsiteX3" fmla="*/ 668358 w 668403"/>
                  <a:gd name="connsiteY3" fmla="*/ -27 h 286693"/>
                  <a:gd name="connsiteX4" fmla="*/ 252 w 668403"/>
                  <a:gd name="connsiteY4" fmla="*/ -27 h 286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403" h="286693">
                    <a:moveTo>
                      <a:pt x="-46" y="33087"/>
                    </a:moveTo>
                    <a:cubicBezTo>
                      <a:pt x="1296" y="180014"/>
                      <a:pt x="150460" y="286666"/>
                      <a:pt x="334081" y="286666"/>
                    </a:cubicBezTo>
                    <a:cubicBezTo>
                      <a:pt x="517702" y="286666"/>
                      <a:pt x="666866" y="180610"/>
                      <a:pt x="668358" y="33087"/>
                    </a:cubicBezTo>
                    <a:lnTo>
                      <a:pt x="668358" y="-27"/>
                    </a:lnTo>
                    <a:lnTo>
                      <a:pt x="252" y="-27"/>
                    </a:lnTo>
                    <a:close/>
                  </a:path>
                </a:pathLst>
              </a:custGeom>
              <a:solidFill>
                <a:srgbClr val="EE9815"/>
              </a:solidFill>
              <a:ln w="14914" cap="flat">
                <a:noFill/>
                <a:prstDash val="solid"/>
                <a:miter/>
              </a:ln>
            </p:spPr>
            <p:txBody>
              <a:bodyPr rtlCol="1" anchor="ctr"/>
              <a:lstStyle/>
              <a:p>
                <a:endParaRPr lang="fa-IR"/>
              </a:p>
            </p:txBody>
          </p:sp>
          <p:grpSp>
            <p:nvGrpSpPr>
              <p:cNvPr id="310" name="Graphic 70">
                <a:extLst>
                  <a:ext uri="{FF2B5EF4-FFF2-40B4-BE49-F238E27FC236}">
                    <a16:creationId xmlns:a16="http://schemas.microsoft.com/office/drawing/2014/main" id="{0B69C075-FB34-0845-7783-485929FB3D0D}"/>
                  </a:ext>
                </a:extLst>
              </p:cNvPr>
              <p:cNvGrpSpPr/>
              <p:nvPr/>
            </p:nvGrpSpPr>
            <p:grpSpPr>
              <a:xfrm>
                <a:off x="3001456" y="1705785"/>
                <a:ext cx="668482" cy="387304"/>
                <a:chOff x="3001456" y="1705785"/>
                <a:chExt cx="668482" cy="387304"/>
              </a:xfrm>
            </p:grpSpPr>
            <p:sp>
              <p:nvSpPr>
                <p:cNvPr id="311" name="Freeform: Shape 310">
                  <a:extLst>
                    <a:ext uri="{FF2B5EF4-FFF2-40B4-BE49-F238E27FC236}">
                      <a16:creationId xmlns:a16="http://schemas.microsoft.com/office/drawing/2014/main" id="{F1A3B9DA-38E2-6D57-CA12-FB3F7B6782DC}"/>
                    </a:ext>
                  </a:extLst>
                </p:cNvPr>
                <p:cNvSpPr/>
                <p:nvPr/>
              </p:nvSpPr>
              <p:spPr>
                <a:xfrm>
                  <a:off x="3001456" y="1705785"/>
                  <a:ext cx="668482" cy="387304"/>
                </a:xfrm>
                <a:custGeom>
                  <a:avLst/>
                  <a:gdLst>
                    <a:gd name="connsiteX0" fmla="*/ 569725 w 668482"/>
                    <a:gd name="connsiteY0" fmla="*/ 56692 h 387304"/>
                    <a:gd name="connsiteX1" fmla="*/ 571366 w 668482"/>
                    <a:gd name="connsiteY1" fmla="*/ 330557 h 387304"/>
                    <a:gd name="connsiteX2" fmla="*/ 98665 w 668482"/>
                    <a:gd name="connsiteY2" fmla="*/ 330557 h 387304"/>
                    <a:gd name="connsiteX3" fmla="*/ 97024 w 668482"/>
                    <a:gd name="connsiteY3" fmla="*/ 56692 h 387304"/>
                    <a:gd name="connsiteX4" fmla="*/ 569725 w 668482"/>
                    <a:gd name="connsiteY4" fmla="*/ 56692 h 387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482" h="387304">
                      <a:moveTo>
                        <a:pt x="569725" y="56692"/>
                      </a:moveTo>
                      <a:cubicBezTo>
                        <a:pt x="700691" y="132318"/>
                        <a:pt x="701437" y="254931"/>
                        <a:pt x="571366" y="330557"/>
                      </a:cubicBezTo>
                      <a:cubicBezTo>
                        <a:pt x="441295" y="406184"/>
                        <a:pt x="229631" y="406184"/>
                        <a:pt x="98665" y="330557"/>
                      </a:cubicBezTo>
                      <a:cubicBezTo>
                        <a:pt x="-32301" y="254931"/>
                        <a:pt x="-33047" y="132318"/>
                        <a:pt x="97024" y="56692"/>
                      </a:cubicBezTo>
                      <a:cubicBezTo>
                        <a:pt x="227095" y="-18934"/>
                        <a:pt x="438759" y="-18934"/>
                        <a:pt x="569725" y="56692"/>
                      </a:cubicBezTo>
                      <a:close/>
                    </a:path>
                  </a:pathLst>
                </a:custGeom>
                <a:solidFill>
                  <a:srgbClr val="F8B926"/>
                </a:solidFill>
                <a:ln w="14914" cap="flat">
                  <a:noFill/>
                  <a:prstDash val="solid"/>
                  <a:miter/>
                </a:ln>
              </p:spPr>
              <p:txBody>
                <a:bodyPr rtlCol="1" anchor="ctr"/>
                <a:lstStyle/>
                <a:p>
                  <a:endParaRPr lang="fa-IR"/>
                </a:p>
              </p:txBody>
            </p:sp>
            <p:sp>
              <p:nvSpPr>
                <p:cNvPr id="312" name="Freeform: Shape 311">
                  <a:extLst>
                    <a:ext uri="{FF2B5EF4-FFF2-40B4-BE49-F238E27FC236}">
                      <a16:creationId xmlns:a16="http://schemas.microsoft.com/office/drawing/2014/main" id="{A8B30707-303C-F2BA-4EFC-7407EB6A7808}"/>
                    </a:ext>
                  </a:extLst>
                </p:cNvPr>
                <p:cNvSpPr/>
                <p:nvPr/>
              </p:nvSpPr>
              <p:spPr>
                <a:xfrm>
                  <a:off x="3018524" y="1718166"/>
                  <a:ext cx="633459" cy="362692"/>
                </a:xfrm>
                <a:custGeom>
                  <a:avLst/>
                  <a:gdLst>
                    <a:gd name="connsiteX0" fmla="*/ 622018 w 633459"/>
                    <a:gd name="connsiteY0" fmla="*/ 230468 h 362692"/>
                    <a:gd name="connsiteX1" fmla="*/ 541022 w 633459"/>
                    <a:gd name="connsiteY1" fmla="*/ 309525 h 362692"/>
                    <a:gd name="connsiteX2" fmla="*/ 93530 w 633459"/>
                    <a:gd name="connsiteY2" fmla="*/ 309525 h 362692"/>
                    <a:gd name="connsiteX3" fmla="*/ 11639 w 633459"/>
                    <a:gd name="connsiteY3" fmla="*/ 228977 h 362692"/>
                    <a:gd name="connsiteX4" fmla="*/ 92188 w 633459"/>
                    <a:gd name="connsiteY4" fmla="*/ 53112 h 362692"/>
                    <a:gd name="connsiteX5" fmla="*/ 539680 w 633459"/>
                    <a:gd name="connsiteY5" fmla="*/ 53112 h 362692"/>
                    <a:gd name="connsiteX6" fmla="*/ 622018 w 633459"/>
                    <a:gd name="connsiteY6" fmla="*/ 230468 h 362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3459" h="362692">
                      <a:moveTo>
                        <a:pt x="622018" y="230468"/>
                      </a:moveTo>
                      <a:cubicBezTo>
                        <a:pt x="603582" y="264373"/>
                        <a:pt x="575360" y="291924"/>
                        <a:pt x="541022" y="309525"/>
                      </a:cubicBezTo>
                      <a:cubicBezTo>
                        <a:pt x="417813" y="380378"/>
                        <a:pt x="217485" y="380378"/>
                        <a:pt x="93530" y="309525"/>
                      </a:cubicBezTo>
                      <a:cubicBezTo>
                        <a:pt x="58760" y="291506"/>
                        <a:pt x="30225" y="263434"/>
                        <a:pt x="11639" y="228977"/>
                      </a:cubicBezTo>
                      <a:cubicBezTo>
                        <a:pt x="-18194" y="168267"/>
                        <a:pt x="9252" y="100696"/>
                        <a:pt x="92188" y="53112"/>
                      </a:cubicBezTo>
                      <a:cubicBezTo>
                        <a:pt x="215248" y="-17741"/>
                        <a:pt x="415575" y="-17741"/>
                        <a:pt x="539680" y="53112"/>
                      </a:cubicBezTo>
                      <a:cubicBezTo>
                        <a:pt x="623957" y="100994"/>
                        <a:pt x="651403" y="169162"/>
                        <a:pt x="622018" y="230468"/>
                      </a:cubicBezTo>
                      <a:close/>
                    </a:path>
                  </a:pathLst>
                </a:custGeom>
                <a:solidFill>
                  <a:srgbClr val="EE9815"/>
                </a:solidFill>
                <a:ln w="14914" cap="flat">
                  <a:noFill/>
                  <a:prstDash val="solid"/>
                  <a:miter/>
                </a:ln>
              </p:spPr>
              <p:txBody>
                <a:bodyPr rtlCol="1" anchor="ctr"/>
                <a:lstStyle/>
                <a:p>
                  <a:endParaRPr lang="fa-IR"/>
                </a:p>
              </p:txBody>
            </p:sp>
            <p:sp>
              <p:nvSpPr>
                <p:cNvPr id="313" name="Freeform: Shape 312">
                  <a:extLst>
                    <a:ext uri="{FF2B5EF4-FFF2-40B4-BE49-F238E27FC236}">
                      <a16:creationId xmlns:a16="http://schemas.microsoft.com/office/drawing/2014/main" id="{36093D6A-C815-D0F5-FF85-DB9C2EF40552}"/>
                    </a:ext>
                  </a:extLst>
                </p:cNvPr>
                <p:cNvSpPr/>
                <p:nvPr/>
              </p:nvSpPr>
              <p:spPr>
                <a:xfrm>
                  <a:off x="3030209" y="1814675"/>
                  <a:ext cx="610379" cy="266183"/>
                </a:xfrm>
                <a:custGeom>
                  <a:avLst/>
                  <a:gdLst>
                    <a:gd name="connsiteX0" fmla="*/ 610333 w 610379"/>
                    <a:gd name="connsiteY0" fmla="*/ 133959 h 266183"/>
                    <a:gd name="connsiteX1" fmla="*/ 529337 w 610379"/>
                    <a:gd name="connsiteY1" fmla="*/ 213016 h 266183"/>
                    <a:gd name="connsiteX2" fmla="*/ 81845 w 610379"/>
                    <a:gd name="connsiteY2" fmla="*/ 213016 h 266183"/>
                    <a:gd name="connsiteX3" fmla="*/ -46 w 610379"/>
                    <a:gd name="connsiteY3" fmla="*/ 132468 h 266183"/>
                    <a:gd name="connsiteX4" fmla="*/ 80502 w 610379"/>
                    <a:gd name="connsiteY4" fmla="*/ 53112 h 266183"/>
                    <a:gd name="connsiteX5" fmla="*/ 527994 w 610379"/>
                    <a:gd name="connsiteY5" fmla="*/ 53112 h 266183"/>
                    <a:gd name="connsiteX6" fmla="*/ 610333 w 610379"/>
                    <a:gd name="connsiteY6" fmla="*/ 133959 h 26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379" h="266183">
                      <a:moveTo>
                        <a:pt x="610333" y="133959"/>
                      </a:moveTo>
                      <a:cubicBezTo>
                        <a:pt x="591896" y="167864"/>
                        <a:pt x="563674" y="195415"/>
                        <a:pt x="529337" y="213016"/>
                      </a:cubicBezTo>
                      <a:cubicBezTo>
                        <a:pt x="406127" y="283869"/>
                        <a:pt x="205800" y="283869"/>
                        <a:pt x="81845" y="213016"/>
                      </a:cubicBezTo>
                      <a:cubicBezTo>
                        <a:pt x="47075" y="194997"/>
                        <a:pt x="18540" y="166924"/>
                        <a:pt x="-46" y="132468"/>
                      </a:cubicBezTo>
                      <a:cubicBezTo>
                        <a:pt x="18167" y="98473"/>
                        <a:pt x="46239" y="70803"/>
                        <a:pt x="80502" y="53112"/>
                      </a:cubicBezTo>
                      <a:cubicBezTo>
                        <a:pt x="203563" y="-17741"/>
                        <a:pt x="403890" y="-17741"/>
                        <a:pt x="527994" y="53112"/>
                      </a:cubicBezTo>
                      <a:cubicBezTo>
                        <a:pt x="563003" y="71087"/>
                        <a:pt x="591732" y="99279"/>
                        <a:pt x="610333" y="133959"/>
                      </a:cubicBezTo>
                      <a:close/>
                    </a:path>
                  </a:pathLst>
                </a:custGeom>
                <a:solidFill>
                  <a:srgbClr val="F4A717"/>
                </a:solidFill>
                <a:ln w="14914" cap="flat">
                  <a:noFill/>
                  <a:prstDash val="solid"/>
                  <a:miter/>
                </a:ln>
              </p:spPr>
              <p:txBody>
                <a:bodyPr rtlCol="1" anchor="ctr"/>
                <a:lstStyle/>
                <a:p>
                  <a:endParaRPr lang="fa-IR"/>
                </a:p>
              </p:txBody>
            </p:sp>
          </p:grpSp>
          <p:sp>
            <p:nvSpPr>
              <p:cNvPr id="314" name="Freeform: Shape 313">
                <a:extLst>
                  <a:ext uri="{FF2B5EF4-FFF2-40B4-BE49-F238E27FC236}">
                    <a16:creationId xmlns:a16="http://schemas.microsoft.com/office/drawing/2014/main" id="{4FE9BE77-252D-34C7-97FD-AE143F2349FC}"/>
                  </a:ext>
                </a:extLst>
              </p:cNvPr>
              <p:cNvSpPr/>
              <p:nvPr/>
            </p:nvSpPr>
            <p:spPr>
              <a:xfrm rot="-4749001">
                <a:off x="2612222" y="1426236"/>
                <a:ext cx="1222697" cy="10292"/>
              </a:xfrm>
              <a:custGeom>
                <a:avLst/>
                <a:gdLst>
                  <a:gd name="connsiteX0" fmla="*/ -46 w 1222697"/>
                  <a:gd name="connsiteY0" fmla="*/ -27 h 10292"/>
                  <a:gd name="connsiteX1" fmla="*/ 1222651 w 1222697"/>
                  <a:gd name="connsiteY1" fmla="*/ -27 h 10292"/>
                  <a:gd name="connsiteX2" fmla="*/ 1222651 w 1222697"/>
                  <a:gd name="connsiteY2" fmla="*/ 10265 h 10292"/>
                  <a:gd name="connsiteX3" fmla="*/ -46 w 1222697"/>
                  <a:gd name="connsiteY3" fmla="*/ 10265 h 10292"/>
                </a:gdLst>
                <a:ahLst/>
                <a:cxnLst>
                  <a:cxn ang="0">
                    <a:pos x="connsiteX0" y="connsiteY0"/>
                  </a:cxn>
                  <a:cxn ang="0">
                    <a:pos x="connsiteX1" y="connsiteY1"/>
                  </a:cxn>
                  <a:cxn ang="0">
                    <a:pos x="connsiteX2" y="connsiteY2"/>
                  </a:cxn>
                  <a:cxn ang="0">
                    <a:pos x="connsiteX3" y="connsiteY3"/>
                  </a:cxn>
                </a:cxnLst>
                <a:rect l="l" t="t" r="r" b="b"/>
                <a:pathLst>
                  <a:path w="1222697" h="10292">
                    <a:moveTo>
                      <a:pt x="-46" y="-27"/>
                    </a:moveTo>
                    <a:lnTo>
                      <a:pt x="1222651" y="-27"/>
                    </a:lnTo>
                    <a:lnTo>
                      <a:pt x="1222651" y="10265"/>
                    </a:lnTo>
                    <a:lnTo>
                      <a:pt x="-46" y="10265"/>
                    </a:lnTo>
                    <a:close/>
                  </a:path>
                </a:pathLst>
              </a:custGeom>
              <a:solidFill>
                <a:srgbClr val="3A4648"/>
              </a:solidFill>
              <a:ln w="14914" cap="flat">
                <a:noFill/>
                <a:prstDash val="solid"/>
                <a:miter/>
              </a:ln>
            </p:spPr>
            <p:txBody>
              <a:bodyPr rtlCol="1" anchor="ctr"/>
              <a:lstStyle/>
              <a:p>
                <a:endParaRPr lang="fa-IR"/>
              </a:p>
            </p:txBody>
          </p:sp>
          <p:sp>
            <p:nvSpPr>
              <p:cNvPr id="315" name="Freeform: Shape 314">
                <a:extLst>
                  <a:ext uri="{FF2B5EF4-FFF2-40B4-BE49-F238E27FC236}">
                    <a16:creationId xmlns:a16="http://schemas.microsoft.com/office/drawing/2014/main" id="{F69187A2-7FDB-EAF3-F92F-8CBF7C1A2CB2}"/>
                  </a:ext>
                </a:extLst>
              </p:cNvPr>
              <p:cNvSpPr/>
              <p:nvPr/>
            </p:nvSpPr>
            <p:spPr>
              <a:xfrm rot="-645000">
                <a:off x="3443365" y="842850"/>
                <a:ext cx="10292" cy="1199427"/>
              </a:xfrm>
              <a:custGeom>
                <a:avLst/>
                <a:gdLst>
                  <a:gd name="connsiteX0" fmla="*/ -46 w 10292"/>
                  <a:gd name="connsiteY0" fmla="*/ -27 h 1199427"/>
                  <a:gd name="connsiteX1" fmla="*/ 10246 w 10292"/>
                  <a:gd name="connsiteY1" fmla="*/ -27 h 1199427"/>
                  <a:gd name="connsiteX2" fmla="*/ 10246 w 10292"/>
                  <a:gd name="connsiteY2" fmla="*/ 1199400 h 1199427"/>
                  <a:gd name="connsiteX3" fmla="*/ -46 w 10292"/>
                  <a:gd name="connsiteY3" fmla="*/ 1199400 h 1199427"/>
                </a:gdLst>
                <a:ahLst/>
                <a:cxnLst>
                  <a:cxn ang="0">
                    <a:pos x="connsiteX0" y="connsiteY0"/>
                  </a:cxn>
                  <a:cxn ang="0">
                    <a:pos x="connsiteX1" y="connsiteY1"/>
                  </a:cxn>
                  <a:cxn ang="0">
                    <a:pos x="connsiteX2" y="connsiteY2"/>
                  </a:cxn>
                  <a:cxn ang="0">
                    <a:pos x="connsiteX3" y="connsiteY3"/>
                  </a:cxn>
                </a:cxnLst>
                <a:rect l="l" t="t" r="r" b="b"/>
                <a:pathLst>
                  <a:path w="10292" h="1199427">
                    <a:moveTo>
                      <a:pt x="-46" y="-27"/>
                    </a:moveTo>
                    <a:lnTo>
                      <a:pt x="10246" y="-27"/>
                    </a:lnTo>
                    <a:lnTo>
                      <a:pt x="10246" y="1199400"/>
                    </a:lnTo>
                    <a:lnTo>
                      <a:pt x="-46" y="1199400"/>
                    </a:lnTo>
                    <a:close/>
                  </a:path>
                </a:pathLst>
              </a:custGeom>
              <a:solidFill>
                <a:srgbClr val="3A4648"/>
              </a:solidFill>
              <a:ln w="14914" cap="flat">
                <a:noFill/>
                <a:prstDash val="solid"/>
                <a:miter/>
              </a:ln>
            </p:spPr>
            <p:txBody>
              <a:bodyPr rtlCol="1" anchor="ctr"/>
              <a:lstStyle/>
              <a:p>
                <a:endParaRPr lang="fa-IR"/>
              </a:p>
            </p:txBody>
          </p:sp>
          <p:sp>
            <p:nvSpPr>
              <p:cNvPr id="316" name="Freeform: Shape 315">
                <a:extLst>
                  <a:ext uri="{FF2B5EF4-FFF2-40B4-BE49-F238E27FC236}">
                    <a16:creationId xmlns:a16="http://schemas.microsoft.com/office/drawing/2014/main" id="{193ABD84-AAB2-314B-C6C9-4C53BDAC6CDA}"/>
                  </a:ext>
                </a:extLst>
              </p:cNvPr>
              <p:cNvSpPr/>
              <p:nvPr/>
            </p:nvSpPr>
            <p:spPr>
              <a:xfrm rot="-4611001">
                <a:off x="2738992" y="1280094"/>
                <a:ext cx="972102" cy="10292"/>
              </a:xfrm>
              <a:custGeom>
                <a:avLst/>
                <a:gdLst>
                  <a:gd name="connsiteX0" fmla="*/ -46 w 972102"/>
                  <a:gd name="connsiteY0" fmla="*/ -27 h 10292"/>
                  <a:gd name="connsiteX1" fmla="*/ 972056 w 972102"/>
                  <a:gd name="connsiteY1" fmla="*/ -27 h 10292"/>
                  <a:gd name="connsiteX2" fmla="*/ 972056 w 972102"/>
                  <a:gd name="connsiteY2" fmla="*/ 10265 h 10292"/>
                  <a:gd name="connsiteX3" fmla="*/ -46 w 972102"/>
                  <a:gd name="connsiteY3" fmla="*/ 10265 h 10292"/>
                </a:gdLst>
                <a:ahLst/>
                <a:cxnLst>
                  <a:cxn ang="0">
                    <a:pos x="connsiteX0" y="connsiteY0"/>
                  </a:cxn>
                  <a:cxn ang="0">
                    <a:pos x="connsiteX1" y="connsiteY1"/>
                  </a:cxn>
                  <a:cxn ang="0">
                    <a:pos x="connsiteX2" y="connsiteY2"/>
                  </a:cxn>
                  <a:cxn ang="0">
                    <a:pos x="connsiteX3" y="connsiteY3"/>
                  </a:cxn>
                </a:cxnLst>
                <a:rect l="l" t="t" r="r" b="b"/>
                <a:pathLst>
                  <a:path w="972102" h="10292">
                    <a:moveTo>
                      <a:pt x="-46" y="-27"/>
                    </a:moveTo>
                    <a:lnTo>
                      <a:pt x="972056" y="-27"/>
                    </a:lnTo>
                    <a:lnTo>
                      <a:pt x="972056" y="10265"/>
                    </a:lnTo>
                    <a:lnTo>
                      <a:pt x="-46" y="10265"/>
                    </a:lnTo>
                    <a:close/>
                  </a:path>
                </a:pathLst>
              </a:custGeom>
              <a:solidFill>
                <a:srgbClr val="3A4648"/>
              </a:solidFill>
              <a:ln w="14914" cap="flat">
                <a:noFill/>
                <a:prstDash val="solid"/>
                <a:miter/>
              </a:ln>
            </p:spPr>
            <p:txBody>
              <a:bodyPr rtlCol="1" anchor="ctr"/>
              <a:lstStyle/>
              <a:p>
                <a:endParaRPr lang="fa-IR"/>
              </a:p>
            </p:txBody>
          </p:sp>
          <p:sp>
            <p:nvSpPr>
              <p:cNvPr id="317" name="Freeform: Shape 316">
                <a:extLst>
                  <a:ext uri="{FF2B5EF4-FFF2-40B4-BE49-F238E27FC236}">
                    <a16:creationId xmlns:a16="http://schemas.microsoft.com/office/drawing/2014/main" id="{18A2BC68-F480-9798-89F4-9AF9775B9873}"/>
                  </a:ext>
                </a:extLst>
              </p:cNvPr>
              <p:cNvSpPr/>
              <p:nvPr/>
            </p:nvSpPr>
            <p:spPr>
              <a:xfrm rot="-790800">
                <a:off x="3441716" y="801222"/>
                <a:ext cx="10292" cy="967329"/>
              </a:xfrm>
              <a:custGeom>
                <a:avLst/>
                <a:gdLst>
                  <a:gd name="connsiteX0" fmla="*/ -46 w 10292"/>
                  <a:gd name="connsiteY0" fmla="*/ -27 h 967329"/>
                  <a:gd name="connsiteX1" fmla="*/ 10246 w 10292"/>
                  <a:gd name="connsiteY1" fmla="*/ -27 h 967329"/>
                  <a:gd name="connsiteX2" fmla="*/ 10246 w 10292"/>
                  <a:gd name="connsiteY2" fmla="*/ 967302 h 967329"/>
                  <a:gd name="connsiteX3" fmla="*/ -46 w 10292"/>
                  <a:gd name="connsiteY3" fmla="*/ 967302 h 967329"/>
                </a:gdLst>
                <a:ahLst/>
                <a:cxnLst>
                  <a:cxn ang="0">
                    <a:pos x="connsiteX0" y="connsiteY0"/>
                  </a:cxn>
                  <a:cxn ang="0">
                    <a:pos x="connsiteX1" y="connsiteY1"/>
                  </a:cxn>
                  <a:cxn ang="0">
                    <a:pos x="connsiteX2" y="connsiteY2"/>
                  </a:cxn>
                  <a:cxn ang="0">
                    <a:pos x="connsiteX3" y="connsiteY3"/>
                  </a:cxn>
                </a:cxnLst>
                <a:rect l="l" t="t" r="r" b="b"/>
                <a:pathLst>
                  <a:path w="10292" h="967329">
                    <a:moveTo>
                      <a:pt x="-46" y="-27"/>
                    </a:moveTo>
                    <a:lnTo>
                      <a:pt x="10246" y="-27"/>
                    </a:lnTo>
                    <a:lnTo>
                      <a:pt x="10246" y="967302"/>
                    </a:lnTo>
                    <a:lnTo>
                      <a:pt x="-46" y="967302"/>
                    </a:lnTo>
                    <a:close/>
                  </a:path>
                </a:pathLst>
              </a:custGeom>
              <a:solidFill>
                <a:srgbClr val="3A4648"/>
              </a:solidFill>
              <a:ln w="14914" cap="flat">
                <a:noFill/>
                <a:prstDash val="solid"/>
                <a:miter/>
              </a:ln>
            </p:spPr>
            <p:txBody>
              <a:bodyPr rtlCol="1" anchor="ctr"/>
              <a:lstStyle/>
              <a:p>
                <a:endParaRPr lang="fa-IR"/>
              </a:p>
            </p:txBody>
          </p:sp>
          <p:grpSp>
            <p:nvGrpSpPr>
              <p:cNvPr id="318" name="Graphic 70">
                <a:extLst>
                  <a:ext uri="{FF2B5EF4-FFF2-40B4-BE49-F238E27FC236}">
                    <a16:creationId xmlns:a16="http://schemas.microsoft.com/office/drawing/2014/main" id="{584B954D-01A4-DD99-2A76-564F344D88DD}"/>
                  </a:ext>
                </a:extLst>
              </p:cNvPr>
              <p:cNvGrpSpPr/>
              <p:nvPr/>
            </p:nvGrpSpPr>
            <p:grpSpPr>
              <a:xfrm>
                <a:off x="3085400" y="1734333"/>
                <a:ext cx="54146" cy="45027"/>
                <a:chOff x="3085400" y="1734333"/>
                <a:chExt cx="54146" cy="45027"/>
              </a:xfrm>
            </p:grpSpPr>
            <p:grpSp>
              <p:nvGrpSpPr>
                <p:cNvPr id="319" name="Graphic 70">
                  <a:extLst>
                    <a:ext uri="{FF2B5EF4-FFF2-40B4-BE49-F238E27FC236}">
                      <a16:creationId xmlns:a16="http://schemas.microsoft.com/office/drawing/2014/main" id="{25E3D4B1-C2D9-1D40-76E1-36CE1278C0AA}"/>
                    </a:ext>
                  </a:extLst>
                </p:cNvPr>
                <p:cNvGrpSpPr/>
                <p:nvPr/>
              </p:nvGrpSpPr>
              <p:grpSpPr>
                <a:xfrm>
                  <a:off x="3108371" y="1734333"/>
                  <a:ext cx="24611" cy="7885"/>
                  <a:chOff x="3108371" y="1734333"/>
                  <a:chExt cx="24611" cy="7885"/>
                </a:xfrm>
                <a:solidFill>
                  <a:srgbClr val="F8B926"/>
                </a:solidFill>
              </p:grpSpPr>
              <p:sp>
                <p:nvSpPr>
                  <p:cNvPr id="320" name="Freeform: Shape 319">
                    <a:extLst>
                      <a:ext uri="{FF2B5EF4-FFF2-40B4-BE49-F238E27FC236}">
                        <a16:creationId xmlns:a16="http://schemas.microsoft.com/office/drawing/2014/main" id="{DF57375E-D2FC-C04D-19F0-0DE505100C7E}"/>
                      </a:ext>
                    </a:extLst>
                  </p:cNvPr>
                  <p:cNvSpPr/>
                  <p:nvPr/>
                </p:nvSpPr>
                <p:spPr>
                  <a:xfrm>
                    <a:off x="3108371" y="1734333"/>
                    <a:ext cx="24611" cy="7885"/>
                  </a:xfrm>
                  <a:custGeom>
                    <a:avLst/>
                    <a:gdLst>
                      <a:gd name="connsiteX0" fmla="*/ 16362 w 24611"/>
                      <a:gd name="connsiteY0" fmla="*/ 1444 h 7885"/>
                      <a:gd name="connsiteX1" fmla="*/ 24566 w 24611"/>
                      <a:gd name="connsiteY1" fmla="*/ 6218 h 7885"/>
                      <a:gd name="connsiteX2" fmla="*/ 8008 w 24611"/>
                      <a:gd name="connsiteY2" fmla="*/ 7859 h 7885"/>
                      <a:gd name="connsiteX3" fmla="*/ -46 w 24611"/>
                      <a:gd name="connsiteY3" fmla="*/ 3085 h 7885"/>
                      <a:gd name="connsiteX4" fmla="*/ 16362 w 24611"/>
                      <a:gd name="connsiteY4" fmla="*/ 1444 h 7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11" h="7885">
                        <a:moveTo>
                          <a:pt x="16362" y="1444"/>
                        </a:moveTo>
                        <a:lnTo>
                          <a:pt x="24566" y="6218"/>
                        </a:lnTo>
                        <a:cubicBezTo>
                          <a:pt x="19166" y="3685"/>
                          <a:pt x="12812" y="4316"/>
                          <a:pt x="8008" y="7859"/>
                        </a:cubicBezTo>
                        <a:lnTo>
                          <a:pt x="-46" y="3085"/>
                        </a:lnTo>
                        <a:cubicBezTo>
                          <a:pt x="4727" y="-369"/>
                          <a:pt x="10992" y="-996"/>
                          <a:pt x="16362" y="1444"/>
                        </a:cubicBezTo>
                        <a:close/>
                      </a:path>
                    </a:pathLst>
                  </a:custGeom>
                  <a:solidFill>
                    <a:srgbClr val="F8B926"/>
                  </a:solidFill>
                  <a:ln w="14914" cap="flat">
                    <a:noFill/>
                    <a:prstDash val="solid"/>
                    <a:miter/>
                  </a:ln>
                </p:spPr>
                <p:txBody>
                  <a:bodyPr rtlCol="1" anchor="ctr"/>
                  <a:lstStyle/>
                  <a:p>
                    <a:endParaRPr lang="fa-IR"/>
                  </a:p>
                </p:txBody>
              </p:sp>
              <p:grpSp>
                <p:nvGrpSpPr>
                  <p:cNvPr id="321" name="Graphic 70">
                    <a:extLst>
                      <a:ext uri="{FF2B5EF4-FFF2-40B4-BE49-F238E27FC236}">
                        <a16:creationId xmlns:a16="http://schemas.microsoft.com/office/drawing/2014/main" id="{78BE2D92-D30E-A115-D0CF-C2EA25944BFE}"/>
                      </a:ext>
                    </a:extLst>
                  </p:cNvPr>
                  <p:cNvGrpSpPr/>
                  <p:nvPr/>
                </p:nvGrpSpPr>
                <p:grpSpPr>
                  <a:xfrm>
                    <a:off x="3108371" y="1734611"/>
                    <a:ext cx="24313" cy="7607"/>
                    <a:chOff x="3108371" y="1734611"/>
                    <a:chExt cx="24313" cy="7607"/>
                  </a:xfrm>
                  <a:solidFill>
                    <a:srgbClr val="F8B926"/>
                  </a:solidFill>
                </p:grpSpPr>
                <p:sp>
                  <p:nvSpPr>
                    <p:cNvPr id="322" name="Freeform: Shape 321">
                      <a:extLst>
                        <a:ext uri="{FF2B5EF4-FFF2-40B4-BE49-F238E27FC236}">
                          <a16:creationId xmlns:a16="http://schemas.microsoft.com/office/drawing/2014/main" id="{99B9E23E-C594-E79E-8A6A-59266D0D2ACE}"/>
                        </a:ext>
                      </a:extLst>
                    </p:cNvPr>
                    <p:cNvSpPr/>
                    <p:nvPr/>
                  </p:nvSpPr>
                  <p:spPr>
                    <a:xfrm>
                      <a:off x="3108371" y="1734611"/>
                      <a:ext cx="15214" cy="7607"/>
                    </a:xfrm>
                    <a:custGeom>
                      <a:avLst/>
                      <a:gdLst>
                        <a:gd name="connsiteX0" fmla="*/ 8008 w 15214"/>
                        <a:gd name="connsiteY0" fmla="*/ 7580 h 7607"/>
                        <a:gd name="connsiteX1" fmla="*/ -46 w 15214"/>
                        <a:gd name="connsiteY1" fmla="*/ 2807 h 7607"/>
                        <a:gd name="connsiteX2" fmla="*/ 6964 w 15214"/>
                        <a:gd name="connsiteY2" fmla="*/ -27 h 7607"/>
                        <a:gd name="connsiteX3" fmla="*/ 15168 w 15214"/>
                        <a:gd name="connsiteY3" fmla="*/ 4746 h 7607"/>
                        <a:gd name="connsiteX4" fmla="*/ 8008 w 15214"/>
                        <a:gd name="connsiteY4" fmla="*/ 7580 h 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 h="7607">
                          <a:moveTo>
                            <a:pt x="8008" y="7580"/>
                          </a:moveTo>
                          <a:lnTo>
                            <a:pt x="-46" y="2807"/>
                          </a:lnTo>
                          <a:cubicBezTo>
                            <a:pt x="2161" y="1558"/>
                            <a:pt x="4518" y="605"/>
                            <a:pt x="6964" y="-27"/>
                          </a:cubicBezTo>
                          <a:lnTo>
                            <a:pt x="15168" y="4746"/>
                          </a:lnTo>
                          <a:cubicBezTo>
                            <a:pt x="12633" y="5281"/>
                            <a:pt x="10216" y="6239"/>
                            <a:pt x="8008" y="7580"/>
                          </a:cubicBezTo>
                          <a:close/>
                        </a:path>
                      </a:pathLst>
                    </a:custGeom>
                    <a:solidFill>
                      <a:srgbClr val="F8B926"/>
                    </a:solidFill>
                    <a:ln w="14914" cap="flat">
                      <a:noFill/>
                      <a:prstDash val="solid"/>
                      <a:miter/>
                    </a:ln>
                  </p:spPr>
                  <p:txBody>
                    <a:bodyPr rtlCol="1" anchor="ctr"/>
                    <a:lstStyle/>
                    <a:p>
                      <a:endParaRPr lang="fa-IR"/>
                    </a:p>
                  </p:txBody>
                </p:sp>
                <p:sp>
                  <p:nvSpPr>
                    <p:cNvPr id="323" name="Freeform: Shape 322">
                      <a:extLst>
                        <a:ext uri="{FF2B5EF4-FFF2-40B4-BE49-F238E27FC236}">
                          <a16:creationId xmlns:a16="http://schemas.microsoft.com/office/drawing/2014/main" id="{C7F88164-0E9C-2785-95AA-8E2536E12F7B}"/>
                        </a:ext>
                      </a:extLst>
                    </p:cNvPr>
                    <p:cNvSpPr/>
                    <p:nvPr/>
                  </p:nvSpPr>
                  <p:spPr>
                    <a:xfrm>
                      <a:off x="3115382" y="1734684"/>
                      <a:ext cx="17153" cy="6042"/>
                    </a:xfrm>
                    <a:custGeom>
                      <a:avLst/>
                      <a:gdLst>
                        <a:gd name="connsiteX0" fmla="*/ 8158 w 17153"/>
                        <a:gd name="connsiteY0" fmla="*/ 5120 h 6042"/>
                        <a:gd name="connsiteX1" fmla="*/ -46 w 17153"/>
                        <a:gd name="connsiteY1" fmla="*/ 347 h 6042"/>
                        <a:gd name="connsiteX2" fmla="*/ 9053 w 17153"/>
                        <a:gd name="connsiteY2" fmla="*/ 1391 h 6042"/>
                        <a:gd name="connsiteX3" fmla="*/ 17107 w 17153"/>
                        <a:gd name="connsiteY3" fmla="*/ 6015 h 6042"/>
                        <a:gd name="connsiteX4" fmla="*/ 8158 w 17153"/>
                        <a:gd name="connsiteY4" fmla="*/ 5120 h 6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3" h="6042">
                          <a:moveTo>
                            <a:pt x="8158" y="5120"/>
                          </a:moveTo>
                          <a:lnTo>
                            <a:pt x="-46" y="347"/>
                          </a:lnTo>
                          <a:cubicBezTo>
                            <a:pt x="3012" y="-396"/>
                            <a:pt x="6234" y="-26"/>
                            <a:pt x="9053" y="1391"/>
                          </a:cubicBezTo>
                          <a:lnTo>
                            <a:pt x="17107" y="6015"/>
                          </a:lnTo>
                          <a:cubicBezTo>
                            <a:pt x="14333" y="4659"/>
                            <a:pt x="11156" y="4342"/>
                            <a:pt x="8158" y="5120"/>
                          </a:cubicBezTo>
                          <a:close/>
                        </a:path>
                      </a:pathLst>
                    </a:custGeom>
                    <a:solidFill>
                      <a:srgbClr val="F8B926"/>
                    </a:solidFill>
                    <a:ln w="14914" cap="flat">
                      <a:noFill/>
                      <a:prstDash val="solid"/>
                      <a:miter/>
                    </a:ln>
                  </p:spPr>
                  <p:txBody>
                    <a:bodyPr rtlCol="1" anchor="ctr"/>
                    <a:lstStyle/>
                    <a:p>
                      <a:endParaRPr lang="fa-IR"/>
                    </a:p>
                  </p:txBody>
                </p:sp>
                <p:sp>
                  <p:nvSpPr>
                    <p:cNvPr id="324" name="Freeform: Shape 323">
                      <a:extLst>
                        <a:ext uri="{FF2B5EF4-FFF2-40B4-BE49-F238E27FC236}">
                          <a16:creationId xmlns:a16="http://schemas.microsoft.com/office/drawing/2014/main" id="{F667464B-9661-BFAB-1957-E9805D69C80F}"/>
                        </a:ext>
                      </a:extLst>
                    </p:cNvPr>
                    <p:cNvSpPr/>
                    <p:nvPr/>
                  </p:nvSpPr>
                  <p:spPr>
                    <a:xfrm>
                      <a:off x="3124481" y="1735208"/>
                      <a:ext cx="8204" cy="4773"/>
                    </a:xfrm>
                    <a:custGeom>
                      <a:avLst/>
                      <a:gdLst>
                        <a:gd name="connsiteX0" fmla="*/ 8008 w 8204"/>
                        <a:gd name="connsiteY0" fmla="*/ 4597 h 4773"/>
                        <a:gd name="connsiteX1" fmla="*/ -46 w 8204"/>
                        <a:gd name="connsiteY1" fmla="*/ -27 h 4773"/>
                        <a:gd name="connsiteX2" fmla="*/ -46 w 8204"/>
                        <a:gd name="connsiteY2" fmla="*/ -27 h 4773"/>
                        <a:gd name="connsiteX3" fmla="*/ 8158 w 8204"/>
                        <a:gd name="connsiteY3" fmla="*/ 4746 h 4773"/>
                        <a:gd name="connsiteX4" fmla="*/ 8158 w 8204"/>
                        <a:gd name="connsiteY4" fmla="*/ 4746 h 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4" h="4773">
                          <a:moveTo>
                            <a:pt x="8008" y="4597"/>
                          </a:moveTo>
                          <a:lnTo>
                            <a:pt x="-46" y="-27"/>
                          </a:lnTo>
                          <a:lnTo>
                            <a:pt x="-46" y="-27"/>
                          </a:lnTo>
                          <a:lnTo>
                            <a:pt x="8158" y="4746"/>
                          </a:lnTo>
                          <a:lnTo>
                            <a:pt x="8158" y="4746"/>
                          </a:lnTo>
                          <a:close/>
                        </a:path>
                      </a:pathLst>
                    </a:custGeom>
                    <a:solidFill>
                      <a:srgbClr val="F8B926"/>
                    </a:solidFill>
                    <a:ln w="14914" cap="flat">
                      <a:noFill/>
                      <a:prstDash val="solid"/>
                      <a:miter/>
                    </a:ln>
                  </p:spPr>
                  <p:txBody>
                    <a:bodyPr rtlCol="1" anchor="ctr"/>
                    <a:lstStyle/>
                    <a:p>
                      <a:endParaRPr lang="fa-IR"/>
                    </a:p>
                  </p:txBody>
                </p:sp>
              </p:grpSp>
            </p:grpSp>
            <p:grpSp>
              <p:nvGrpSpPr>
                <p:cNvPr id="325" name="Graphic 70">
                  <a:extLst>
                    <a:ext uri="{FF2B5EF4-FFF2-40B4-BE49-F238E27FC236}">
                      <a16:creationId xmlns:a16="http://schemas.microsoft.com/office/drawing/2014/main" id="{A59EABD9-57AC-0B5A-77BA-A34CB1A10192}"/>
                    </a:ext>
                  </a:extLst>
                </p:cNvPr>
                <p:cNvGrpSpPr/>
                <p:nvPr/>
              </p:nvGrpSpPr>
              <p:grpSpPr>
                <a:xfrm>
                  <a:off x="3085400" y="1737445"/>
                  <a:ext cx="31025" cy="41915"/>
                  <a:chOff x="3085400" y="1737445"/>
                  <a:chExt cx="31025" cy="41915"/>
                </a:xfrm>
                <a:solidFill>
                  <a:srgbClr val="F8B926"/>
                </a:solidFill>
              </p:grpSpPr>
              <p:sp>
                <p:nvSpPr>
                  <p:cNvPr id="326" name="Freeform: Shape 325">
                    <a:extLst>
                      <a:ext uri="{FF2B5EF4-FFF2-40B4-BE49-F238E27FC236}">
                        <a16:creationId xmlns:a16="http://schemas.microsoft.com/office/drawing/2014/main" id="{687FB498-AEAF-6A8B-AF6F-A7B17167931A}"/>
                      </a:ext>
                    </a:extLst>
                  </p:cNvPr>
                  <p:cNvSpPr/>
                  <p:nvPr/>
                </p:nvSpPr>
                <p:spPr>
                  <a:xfrm>
                    <a:off x="3085400" y="1737445"/>
                    <a:ext cx="31025" cy="41915"/>
                  </a:xfrm>
                  <a:custGeom>
                    <a:avLst/>
                    <a:gdLst>
                      <a:gd name="connsiteX0" fmla="*/ 8008 w 31025"/>
                      <a:gd name="connsiteY0" fmla="*/ 41888 h 41915"/>
                      <a:gd name="connsiteX1" fmla="*/ -46 w 31025"/>
                      <a:gd name="connsiteY1" fmla="*/ 37264 h 41915"/>
                      <a:gd name="connsiteX2" fmla="*/ 22925 w 31025"/>
                      <a:gd name="connsiteY2" fmla="*/ -27 h 41915"/>
                      <a:gd name="connsiteX3" fmla="*/ 30980 w 31025"/>
                      <a:gd name="connsiteY3" fmla="*/ 4746 h 41915"/>
                      <a:gd name="connsiteX4" fmla="*/ 8008 w 31025"/>
                      <a:gd name="connsiteY4" fmla="*/ 41888 h 41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25" h="41915">
                        <a:moveTo>
                          <a:pt x="8008" y="41888"/>
                        </a:moveTo>
                        <a:lnTo>
                          <a:pt x="-46" y="37264"/>
                        </a:lnTo>
                        <a:cubicBezTo>
                          <a:pt x="1758" y="22061"/>
                          <a:pt x="10156" y="8420"/>
                          <a:pt x="22925" y="-27"/>
                        </a:cubicBezTo>
                        <a:lnTo>
                          <a:pt x="30980" y="4746"/>
                        </a:lnTo>
                        <a:cubicBezTo>
                          <a:pt x="18211" y="13132"/>
                          <a:pt x="9813" y="26725"/>
                          <a:pt x="8008" y="41888"/>
                        </a:cubicBezTo>
                        <a:close/>
                      </a:path>
                    </a:pathLst>
                  </a:custGeom>
                  <a:solidFill>
                    <a:srgbClr val="F8B926"/>
                  </a:solidFill>
                  <a:ln w="14914" cap="flat">
                    <a:noFill/>
                    <a:prstDash val="solid"/>
                    <a:miter/>
                  </a:ln>
                </p:spPr>
                <p:txBody>
                  <a:bodyPr rtlCol="1" anchor="ctr"/>
                  <a:lstStyle/>
                  <a:p>
                    <a:endParaRPr lang="fa-IR"/>
                  </a:p>
                </p:txBody>
              </p:sp>
              <p:grpSp>
                <p:nvGrpSpPr>
                  <p:cNvPr id="327" name="Graphic 70">
                    <a:extLst>
                      <a:ext uri="{FF2B5EF4-FFF2-40B4-BE49-F238E27FC236}">
                        <a16:creationId xmlns:a16="http://schemas.microsoft.com/office/drawing/2014/main" id="{0F68B4ED-7A3E-4791-2A93-39AB0360A1B7}"/>
                      </a:ext>
                    </a:extLst>
                  </p:cNvPr>
                  <p:cNvGrpSpPr/>
                  <p:nvPr/>
                </p:nvGrpSpPr>
                <p:grpSpPr>
                  <a:xfrm>
                    <a:off x="3085400" y="1737445"/>
                    <a:ext cx="31025" cy="41915"/>
                    <a:chOff x="3085400" y="1737445"/>
                    <a:chExt cx="31025" cy="41915"/>
                  </a:xfrm>
                  <a:solidFill>
                    <a:srgbClr val="F8B926"/>
                  </a:solidFill>
                </p:grpSpPr>
                <p:sp>
                  <p:nvSpPr>
                    <p:cNvPr id="328" name="Freeform: Shape 327">
                      <a:extLst>
                        <a:ext uri="{FF2B5EF4-FFF2-40B4-BE49-F238E27FC236}">
                          <a16:creationId xmlns:a16="http://schemas.microsoft.com/office/drawing/2014/main" id="{AE90E36C-D6CF-72A7-45B4-3C84BF034E0B}"/>
                        </a:ext>
                      </a:extLst>
                    </p:cNvPr>
                    <p:cNvSpPr/>
                    <p:nvPr/>
                  </p:nvSpPr>
                  <p:spPr>
                    <a:xfrm>
                      <a:off x="3085400" y="1759820"/>
                      <a:ext cx="12082" cy="19540"/>
                    </a:xfrm>
                    <a:custGeom>
                      <a:avLst/>
                      <a:gdLst>
                        <a:gd name="connsiteX0" fmla="*/ 8008 w 12082"/>
                        <a:gd name="connsiteY0" fmla="*/ 19513 h 19540"/>
                        <a:gd name="connsiteX1" fmla="*/ -46 w 12082"/>
                        <a:gd name="connsiteY1" fmla="*/ 14889 h 19540"/>
                        <a:gd name="connsiteX2" fmla="*/ 3981 w 12082"/>
                        <a:gd name="connsiteY2" fmla="*/ -27 h 19540"/>
                        <a:gd name="connsiteX3" fmla="*/ 12036 w 12082"/>
                        <a:gd name="connsiteY3" fmla="*/ 4597 h 19540"/>
                        <a:gd name="connsiteX4" fmla="*/ 8008 w 12082"/>
                        <a:gd name="connsiteY4" fmla="*/ 19513 h 19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2" h="19540">
                          <a:moveTo>
                            <a:pt x="8008" y="19513"/>
                          </a:moveTo>
                          <a:lnTo>
                            <a:pt x="-46" y="14889"/>
                          </a:lnTo>
                          <a:cubicBezTo>
                            <a:pt x="416" y="9721"/>
                            <a:pt x="1788" y="4674"/>
                            <a:pt x="3981" y="-27"/>
                          </a:cubicBezTo>
                          <a:lnTo>
                            <a:pt x="12036" y="4597"/>
                          </a:lnTo>
                          <a:cubicBezTo>
                            <a:pt x="9948" y="9334"/>
                            <a:pt x="8590" y="14366"/>
                            <a:pt x="8008" y="19513"/>
                          </a:cubicBezTo>
                          <a:close/>
                        </a:path>
                      </a:pathLst>
                    </a:custGeom>
                    <a:solidFill>
                      <a:srgbClr val="F8B926"/>
                    </a:solidFill>
                    <a:ln w="14914" cap="flat">
                      <a:noFill/>
                      <a:prstDash val="solid"/>
                      <a:miter/>
                    </a:ln>
                  </p:spPr>
                  <p:txBody>
                    <a:bodyPr rtlCol="1" anchor="ctr"/>
                    <a:lstStyle/>
                    <a:p>
                      <a:endParaRPr lang="fa-IR"/>
                    </a:p>
                  </p:txBody>
                </p:sp>
                <p:sp>
                  <p:nvSpPr>
                    <p:cNvPr id="329" name="Freeform: Shape 328">
                      <a:extLst>
                        <a:ext uri="{FF2B5EF4-FFF2-40B4-BE49-F238E27FC236}">
                          <a16:creationId xmlns:a16="http://schemas.microsoft.com/office/drawing/2014/main" id="{C0BA1A3D-31B4-24AA-C112-E6F131CB74B9}"/>
                        </a:ext>
                      </a:extLst>
                    </p:cNvPr>
                    <p:cNvSpPr/>
                    <p:nvPr/>
                  </p:nvSpPr>
                  <p:spPr>
                    <a:xfrm>
                      <a:off x="3089129" y="1747290"/>
                      <a:ext cx="15811" cy="17303"/>
                    </a:xfrm>
                    <a:custGeom>
                      <a:avLst/>
                      <a:gdLst>
                        <a:gd name="connsiteX0" fmla="*/ 8008 w 15811"/>
                        <a:gd name="connsiteY0" fmla="*/ 17276 h 17303"/>
                        <a:gd name="connsiteX1" fmla="*/ -46 w 15811"/>
                        <a:gd name="connsiteY1" fmla="*/ 12652 h 17303"/>
                        <a:gd name="connsiteX2" fmla="*/ 7710 w 15811"/>
                        <a:gd name="connsiteY2" fmla="*/ -27 h 17303"/>
                        <a:gd name="connsiteX3" fmla="*/ 15765 w 15811"/>
                        <a:gd name="connsiteY3" fmla="*/ 4597 h 17303"/>
                        <a:gd name="connsiteX4" fmla="*/ 8008 w 15811"/>
                        <a:gd name="connsiteY4" fmla="*/ 17276 h 17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1" h="17303">
                          <a:moveTo>
                            <a:pt x="8008" y="17276"/>
                          </a:moveTo>
                          <a:lnTo>
                            <a:pt x="-46" y="12652"/>
                          </a:lnTo>
                          <a:cubicBezTo>
                            <a:pt x="1893" y="8062"/>
                            <a:pt x="4503" y="3787"/>
                            <a:pt x="7710" y="-27"/>
                          </a:cubicBezTo>
                          <a:lnTo>
                            <a:pt x="15765" y="4597"/>
                          </a:lnTo>
                          <a:cubicBezTo>
                            <a:pt x="12677" y="8494"/>
                            <a:pt x="10067" y="12752"/>
                            <a:pt x="8008" y="17276"/>
                          </a:cubicBezTo>
                          <a:close/>
                        </a:path>
                      </a:pathLst>
                    </a:custGeom>
                    <a:solidFill>
                      <a:srgbClr val="F8B926"/>
                    </a:solidFill>
                    <a:ln w="14914" cap="flat">
                      <a:noFill/>
                      <a:prstDash val="solid"/>
                      <a:miter/>
                    </a:ln>
                  </p:spPr>
                  <p:txBody>
                    <a:bodyPr rtlCol="1" anchor="ctr"/>
                    <a:lstStyle/>
                    <a:p>
                      <a:endParaRPr lang="fa-IR"/>
                    </a:p>
                  </p:txBody>
                </p:sp>
                <p:sp>
                  <p:nvSpPr>
                    <p:cNvPr id="330" name="Freeform: Shape 329">
                      <a:extLst>
                        <a:ext uri="{FF2B5EF4-FFF2-40B4-BE49-F238E27FC236}">
                          <a16:creationId xmlns:a16="http://schemas.microsoft.com/office/drawing/2014/main" id="{77F6E9E5-DB2E-08E3-1462-371D9D07B68E}"/>
                        </a:ext>
                      </a:extLst>
                    </p:cNvPr>
                    <p:cNvSpPr/>
                    <p:nvPr/>
                  </p:nvSpPr>
                  <p:spPr>
                    <a:xfrm>
                      <a:off x="3097184" y="1737445"/>
                      <a:ext cx="19242" cy="14468"/>
                    </a:xfrm>
                    <a:custGeom>
                      <a:avLst/>
                      <a:gdLst>
                        <a:gd name="connsiteX0" fmla="*/ 8008 w 19242"/>
                        <a:gd name="connsiteY0" fmla="*/ 14442 h 14468"/>
                        <a:gd name="connsiteX1" fmla="*/ -46 w 19242"/>
                        <a:gd name="connsiteY1" fmla="*/ 9818 h 14468"/>
                        <a:gd name="connsiteX2" fmla="*/ 11141 w 19242"/>
                        <a:gd name="connsiteY2" fmla="*/ -27 h 14468"/>
                        <a:gd name="connsiteX3" fmla="*/ 19196 w 19242"/>
                        <a:gd name="connsiteY3" fmla="*/ 4746 h 14468"/>
                        <a:gd name="connsiteX4" fmla="*/ 8008 w 19242"/>
                        <a:gd name="connsiteY4" fmla="*/ 14442 h 14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2" h="14468">
                          <a:moveTo>
                            <a:pt x="8008" y="14442"/>
                          </a:moveTo>
                          <a:lnTo>
                            <a:pt x="-46" y="9818"/>
                          </a:lnTo>
                          <a:cubicBezTo>
                            <a:pt x="3086" y="5914"/>
                            <a:pt x="6875" y="2583"/>
                            <a:pt x="11141" y="-27"/>
                          </a:cubicBezTo>
                          <a:lnTo>
                            <a:pt x="19196" y="4746"/>
                          </a:lnTo>
                          <a:cubicBezTo>
                            <a:pt x="14900" y="7253"/>
                            <a:pt x="11096" y="10541"/>
                            <a:pt x="8008" y="14442"/>
                          </a:cubicBezTo>
                          <a:close/>
                        </a:path>
                      </a:pathLst>
                    </a:custGeom>
                    <a:solidFill>
                      <a:srgbClr val="F8B926"/>
                    </a:solidFill>
                    <a:ln w="14914" cap="flat">
                      <a:noFill/>
                      <a:prstDash val="solid"/>
                      <a:miter/>
                    </a:ln>
                  </p:spPr>
                  <p:txBody>
                    <a:bodyPr rtlCol="1" anchor="ctr"/>
                    <a:lstStyle/>
                    <a:p>
                      <a:endParaRPr lang="fa-IR"/>
                    </a:p>
                  </p:txBody>
                </p:sp>
              </p:grpSp>
            </p:grpSp>
            <p:sp>
              <p:nvSpPr>
                <p:cNvPr id="331" name="Freeform: Shape 330">
                  <a:extLst>
                    <a:ext uri="{FF2B5EF4-FFF2-40B4-BE49-F238E27FC236}">
                      <a16:creationId xmlns:a16="http://schemas.microsoft.com/office/drawing/2014/main" id="{F913B293-7777-D45F-125B-90234E28E27F}"/>
                    </a:ext>
                  </a:extLst>
                </p:cNvPr>
                <p:cNvSpPr/>
                <p:nvPr/>
              </p:nvSpPr>
              <p:spPr>
                <a:xfrm>
                  <a:off x="3093455" y="1739014"/>
                  <a:ext cx="46091" cy="40345"/>
                </a:xfrm>
                <a:custGeom>
                  <a:avLst/>
                  <a:gdLst>
                    <a:gd name="connsiteX0" fmla="*/ 22925 w 46091"/>
                    <a:gd name="connsiteY0" fmla="*/ 3177 h 40345"/>
                    <a:gd name="connsiteX1" fmla="*/ 46045 w 46091"/>
                    <a:gd name="connsiteY1" fmla="*/ 13767 h 40345"/>
                    <a:gd name="connsiteX2" fmla="*/ -46 w 46091"/>
                    <a:gd name="connsiteY2" fmla="*/ 40319 h 40345"/>
                    <a:gd name="connsiteX3" fmla="*/ 22925 w 46091"/>
                    <a:gd name="connsiteY3" fmla="*/ 3177 h 40345"/>
                  </a:gdLst>
                  <a:ahLst/>
                  <a:cxnLst>
                    <a:cxn ang="0">
                      <a:pos x="connsiteX0" y="connsiteY0"/>
                    </a:cxn>
                    <a:cxn ang="0">
                      <a:pos x="connsiteX1" y="connsiteY1"/>
                    </a:cxn>
                    <a:cxn ang="0">
                      <a:pos x="connsiteX2" y="connsiteY2"/>
                    </a:cxn>
                    <a:cxn ang="0">
                      <a:pos x="connsiteX3" y="connsiteY3"/>
                    </a:cxn>
                  </a:cxnLst>
                  <a:rect l="l" t="t" r="r" b="b"/>
                  <a:pathLst>
                    <a:path w="46091" h="40345">
                      <a:moveTo>
                        <a:pt x="22925" y="3177"/>
                      </a:moveTo>
                      <a:cubicBezTo>
                        <a:pt x="35007" y="-3834"/>
                        <a:pt x="44852" y="1088"/>
                        <a:pt x="46045" y="13767"/>
                      </a:cubicBezTo>
                      <a:lnTo>
                        <a:pt x="-46" y="40319"/>
                      </a:lnTo>
                      <a:cubicBezTo>
                        <a:pt x="1759" y="25156"/>
                        <a:pt x="10171" y="11563"/>
                        <a:pt x="22925" y="3177"/>
                      </a:cubicBezTo>
                      <a:close/>
                    </a:path>
                  </a:pathLst>
                </a:custGeom>
                <a:solidFill>
                  <a:srgbClr val="F4A717"/>
                </a:solidFill>
                <a:ln w="14914" cap="flat">
                  <a:noFill/>
                  <a:prstDash val="solid"/>
                  <a:miter/>
                </a:ln>
              </p:spPr>
              <p:txBody>
                <a:bodyPr rtlCol="1" anchor="ctr"/>
                <a:lstStyle/>
                <a:p>
                  <a:endParaRPr lang="fa-IR"/>
                </a:p>
              </p:txBody>
            </p:sp>
          </p:grpSp>
          <p:grpSp>
            <p:nvGrpSpPr>
              <p:cNvPr id="332" name="Graphic 70">
                <a:extLst>
                  <a:ext uri="{FF2B5EF4-FFF2-40B4-BE49-F238E27FC236}">
                    <a16:creationId xmlns:a16="http://schemas.microsoft.com/office/drawing/2014/main" id="{A5449BFE-F420-6935-D611-934A5CD63EF9}"/>
                  </a:ext>
                </a:extLst>
              </p:cNvPr>
              <p:cNvGrpSpPr/>
              <p:nvPr/>
            </p:nvGrpSpPr>
            <p:grpSpPr>
              <a:xfrm>
                <a:off x="3085400" y="2007553"/>
                <a:ext cx="54146" cy="45522"/>
                <a:chOff x="3085400" y="2007553"/>
                <a:chExt cx="54146" cy="45522"/>
              </a:xfrm>
            </p:grpSpPr>
            <p:grpSp>
              <p:nvGrpSpPr>
                <p:cNvPr id="333" name="Graphic 70">
                  <a:extLst>
                    <a:ext uri="{FF2B5EF4-FFF2-40B4-BE49-F238E27FC236}">
                      <a16:creationId xmlns:a16="http://schemas.microsoft.com/office/drawing/2014/main" id="{F2D06007-F8E0-9100-5D4B-3809E5897A86}"/>
                    </a:ext>
                  </a:extLst>
                </p:cNvPr>
                <p:cNvGrpSpPr/>
                <p:nvPr/>
              </p:nvGrpSpPr>
              <p:grpSpPr>
                <a:xfrm>
                  <a:off x="3092112" y="2007553"/>
                  <a:ext cx="24462" cy="7933"/>
                  <a:chOff x="3092112" y="2007553"/>
                  <a:chExt cx="24462" cy="7933"/>
                </a:xfrm>
                <a:solidFill>
                  <a:srgbClr val="F8B926"/>
                </a:solidFill>
              </p:grpSpPr>
              <p:sp>
                <p:nvSpPr>
                  <p:cNvPr id="334" name="Freeform: Shape 333">
                    <a:extLst>
                      <a:ext uri="{FF2B5EF4-FFF2-40B4-BE49-F238E27FC236}">
                        <a16:creationId xmlns:a16="http://schemas.microsoft.com/office/drawing/2014/main" id="{78998D4C-8F72-3707-CBE5-E12606BF0644}"/>
                      </a:ext>
                    </a:extLst>
                  </p:cNvPr>
                  <p:cNvSpPr/>
                  <p:nvPr/>
                </p:nvSpPr>
                <p:spPr>
                  <a:xfrm>
                    <a:off x="3092112" y="2007597"/>
                    <a:ext cx="24462" cy="7890"/>
                  </a:xfrm>
                  <a:custGeom>
                    <a:avLst/>
                    <a:gdLst>
                      <a:gd name="connsiteX0" fmla="*/ 8008 w 24462"/>
                      <a:gd name="connsiteY0" fmla="*/ 1449 h 7890"/>
                      <a:gd name="connsiteX1" fmla="*/ -46 w 24462"/>
                      <a:gd name="connsiteY1" fmla="*/ 6222 h 7890"/>
                      <a:gd name="connsiteX2" fmla="*/ 16362 w 24462"/>
                      <a:gd name="connsiteY2" fmla="*/ 7863 h 7890"/>
                      <a:gd name="connsiteX3" fmla="*/ 24417 w 24462"/>
                      <a:gd name="connsiteY3" fmla="*/ 3090 h 7890"/>
                      <a:gd name="connsiteX4" fmla="*/ 8008 w 24462"/>
                      <a:gd name="connsiteY4" fmla="*/ 1449 h 7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62" h="7890">
                        <a:moveTo>
                          <a:pt x="8008" y="1449"/>
                        </a:moveTo>
                        <a:lnTo>
                          <a:pt x="-46" y="6222"/>
                        </a:lnTo>
                        <a:cubicBezTo>
                          <a:pt x="5324" y="3776"/>
                          <a:pt x="11588" y="4402"/>
                          <a:pt x="16362" y="7863"/>
                        </a:cubicBezTo>
                        <a:lnTo>
                          <a:pt x="24417" y="3090"/>
                        </a:lnTo>
                        <a:cubicBezTo>
                          <a:pt x="19643" y="-371"/>
                          <a:pt x="13378" y="-998"/>
                          <a:pt x="8008" y="1449"/>
                        </a:cubicBezTo>
                        <a:close/>
                      </a:path>
                    </a:pathLst>
                  </a:custGeom>
                  <a:solidFill>
                    <a:srgbClr val="F8B926"/>
                  </a:solidFill>
                  <a:ln w="14914" cap="flat">
                    <a:noFill/>
                    <a:prstDash val="solid"/>
                    <a:miter/>
                  </a:ln>
                </p:spPr>
                <p:txBody>
                  <a:bodyPr rtlCol="1" anchor="ctr"/>
                  <a:lstStyle/>
                  <a:p>
                    <a:endParaRPr lang="fa-IR"/>
                  </a:p>
                </p:txBody>
              </p:sp>
              <p:grpSp>
                <p:nvGrpSpPr>
                  <p:cNvPr id="335" name="Graphic 70">
                    <a:extLst>
                      <a:ext uri="{FF2B5EF4-FFF2-40B4-BE49-F238E27FC236}">
                        <a16:creationId xmlns:a16="http://schemas.microsoft.com/office/drawing/2014/main" id="{DA0ED4AB-C242-140B-991B-DC763E47C10E}"/>
                      </a:ext>
                    </a:extLst>
                  </p:cNvPr>
                  <p:cNvGrpSpPr/>
                  <p:nvPr/>
                </p:nvGrpSpPr>
                <p:grpSpPr>
                  <a:xfrm>
                    <a:off x="3092410" y="2007553"/>
                    <a:ext cx="24164" cy="7933"/>
                    <a:chOff x="3092410" y="2007553"/>
                    <a:chExt cx="24164" cy="7933"/>
                  </a:xfrm>
                  <a:solidFill>
                    <a:srgbClr val="F8B926"/>
                  </a:solidFill>
                </p:grpSpPr>
                <p:sp>
                  <p:nvSpPr>
                    <p:cNvPr id="336" name="Freeform: Shape 335">
                      <a:extLst>
                        <a:ext uri="{FF2B5EF4-FFF2-40B4-BE49-F238E27FC236}">
                          <a16:creationId xmlns:a16="http://schemas.microsoft.com/office/drawing/2014/main" id="{569479AD-DB64-DBC5-BCDC-8D4A0DB2E5E1}"/>
                        </a:ext>
                      </a:extLst>
                    </p:cNvPr>
                    <p:cNvSpPr/>
                    <p:nvPr/>
                  </p:nvSpPr>
                  <p:spPr>
                    <a:xfrm>
                      <a:off x="3101509" y="2007879"/>
                      <a:ext cx="15065" cy="7607"/>
                    </a:xfrm>
                    <a:custGeom>
                      <a:avLst/>
                      <a:gdLst>
                        <a:gd name="connsiteX0" fmla="*/ 6964 w 15065"/>
                        <a:gd name="connsiteY0" fmla="*/ 7580 h 7607"/>
                        <a:gd name="connsiteX1" fmla="*/ 15019 w 15065"/>
                        <a:gd name="connsiteY1" fmla="*/ 2807 h 7607"/>
                        <a:gd name="connsiteX2" fmla="*/ 8009 w 15065"/>
                        <a:gd name="connsiteY2" fmla="*/ -27 h 7607"/>
                        <a:gd name="connsiteX3" fmla="*/ -46 w 15065"/>
                        <a:gd name="connsiteY3" fmla="*/ 4746 h 7607"/>
                        <a:gd name="connsiteX4" fmla="*/ 6964 w 15065"/>
                        <a:gd name="connsiteY4" fmla="*/ 7580 h 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65" h="7607">
                          <a:moveTo>
                            <a:pt x="6964" y="7580"/>
                          </a:moveTo>
                          <a:lnTo>
                            <a:pt x="15019" y="2807"/>
                          </a:lnTo>
                          <a:cubicBezTo>
                            <a:pt x="12812" y="1569"/>
                            <a:pt x="10455" y="614"/>
                            <a:pt x="8009" y="-27"/>
                          </a:cubicBezTo>
                          <a:lnTo>
                            <a:pt x="-46" y="4746"/>
                          </a:lnTo>
                          <a:cubicBezTo>
                            <a:pt x="2445" y="5253"/>
                            <a:pt x="4816" y="6223"/>
                            <a:pt x="6964" y="7580"/>
                          </a:cubicBezTo>
                          <a:close/>
                        </a:path>
                      </a:pathLst>
                    </a:custGeom>
                    <a:solidFill>
                      <a:srgbClr val="F8B926"/>
                    </a:solidFill>
                    <a:ln w="14914" cap="flat">
                      <a:noFill/>
                      <a:prstDash val="solid"/>
                      <a:miter/>
                    </a:ln>
                  </p:spPr>
                  <p:txBody>
                    <a:bodyPr rtlCol="1" anchor="ctr"/>
                    <a:lstStyle/>
                    <a:p>
                      <a:endParaRPr lang="fa-IR"/>
                    </a:p>
                  </p:txBody>
                </p:sp>
                <p:sp>
                  <p:nvSpPr>
                    <p:cNvPr id="337" name="Freeform: Shape 336">
                      <a:extLst>
                        <a:ext uri="{FF2B5EF4-FFF2-40B4-BE49-F238E27FC236}">
                          <a16:creationId xmlns:a16="http://schemas.microsoft.com/office/drawing/2014/main" id="{95601A2C-FF94-B45D-F912-5BD952CAF373}"/>
                        </a:ext>
                      </a:extLst>
                    </p:cNvPr>
                    <p:cNvSpPr/>
                    <p:nvPr/>
                  </p:nvSpPr>
                  <p:spPr>
                    <a:xfrm>
                      <a:off x="3092410" y="2007553"/>
                      <a:ext cx="17154" cy="5994"/>
                    </a:xfrm>
                    <a:custGeom>
                      <a:avLst/>
                      <a:gdLst>
                        <a:gd name="connsiteX0" fmla="*/ 9053 w 17154"/>
                        <a:gd name="connsiteY0" fmla="*/ 5072 h 5994"/>
                        <a:gd name="connsiteX1" fmla="*/ 17108 w 17154"/>
                        <a:gd name="connsiteY1" fmla="*/ 299 h 5994"/>
                        <a:gd name="connsiteX2" fmla="*/ 8158 w 17154"/>
                        <a:gd name="connsiteY2" fmla="*/ 1343 h 5994"/>
                        <a:gd name="connsiteX3" fmla="*/ -46 w 17154"/>
                        <a:gd name="connsiteY3" fmla="*/ 5967 h 5994"/>
                        <a:gd name="connsiteX4" fmla="*/ 9053 w 17154"/>
                        <a:gd name="connsiteY4" fmla="*/ 5072 h 5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4" h="5994">
                          <a:moveTo>
                            <a:pt x="9053" y="5072"/>
                          </a:moveTo>
                          <a:lnTo>
                            <a:pt x="17108" y="299"/>
                          </a:lnTo>
                          <a:cubicBezTo>
                            <a:pt x="14095" y="-372"/>
                            <a:pt x="10932" y="0"/>
                            <a:pt x="8158" y="1343"/>
                          </a:cubicBezTo>
                          <a:lnTo>
                            <a:pt x="-46" y="5967"/>
                          </a:lnTo>
                          <a:cubicBezTo>
                            <a:pt x="2818" y="4729"/>
                            <a:pt x="5995" y="4416"/>
                            <a:pt x="9053" y="5072"/>
                          </a:cubicBezTo>
                          <a:close/>
                        </a:path>
                      </a:pathLst>
                    </a:custGeom>
                    <a:solidFill>
                      <a:srgbClr val="F8B926"/>
                    </a:solidFill>
                    <a:ln w="14914" cap="flat">
                      <a:noFill/>
                      <a:prstDash val="solid"/>
                      <a:miter/>
                    </a:ln>
                  </p:spPr>
                  <p:txBody>
                    <a:bodyPr rtlCol="1" anchor="ctr"/>
                    <a:lstStyle/>
                    <a:p>
                      <a:endParaRPr lang="fa-IR"/>
                    </a:p>
                  </p:txBody>
                </p:sp>
                <p:sp>
                  <p:nvSpPr>
                    <p:cNvPr id="338" name="Freeform: Shape 337">
                      <a:extLst>
                        <a:ext uri="{FF2B5EF4-FFF2-40B4-BE49-F238E27FC236}">
                          <a16:creationId xmlns:a16="http://schemas.microsoft.com/office/drawing/2014/main" id="{B9D55134-7D48-28AB-18EA-2775737AC9A8}"/>
                        </a:ext>
                      </a:extLst>
                    </p:cNvPr>
                    <p:cNvSpPr/>
                    <p:nvPr/>
                  </p:nvSpPr>
                  <p:spPr>
                    <a:xfrm>
                      <a:off x="3092410" y="2008924"/>
                      <a:ext cx="8204" cy="4773"/>
                    </a:xfrm>
                    <a:custGeom>
                      <a:avLst/>
                      <a:gdLst>
                        <a:gd name="connsiteX0" fmla="*/ -46 w 8204"/>
                        <a:gd name="connsiteY0" fmla="*/ 4597 h 4773"/>
                        <a:gd name="connsiteX1" fmla="*/ 8158 w 8204"/>
                        <a:gd name="connsiteY1" fmla="*/ -27 h 4773"/>
                        <a:gd name="connsiteX2" fmla="*/ 8158 w 8204"/>
                        <a:gd name="connsiteY2" fmla="*/ -27 h 4773"/>
                        <a:gd name="connsiteX3" fmla="*/ 103 w 8204"/>
                        <a:gd name="connsiteY3" fmla="*/ 4746 h 4773"/>
                        <a:gd name="connsiteX4" fmla="*/ 103 w 8204"/>
                        <a:gd name="connsiteY4" fmla="*/ 4746 h 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4" h="4773">
                          <a:moveTo>
                            <a:pt x="-46" y="4597"/>
                          </a:moveTo>
                          <a:lnTo>
                            <a:pt x="8158" y="-27"/>
                          </a:lnTo>
                          <a:lnTo>
                            <a:pt x="8158" y="-27"/>
                          </a:lnTo>
                          <a:lnTo>
                            <a:pt x="103" y="4746"/>
                          </a:lnTo>
                          <a:lnTo>
                            <a:pt x="103" y="4746"/>
                          </a:lnTo>
                          <a:close/>
                        </a:path>
                      </a:pathLst>
                    </a:custGeom>
                    <a:solidFill>
                      <a:srgbClr val="F8B926"/>
                    </a:solidFill>
                    <a:ln w="14914" cap="flat">
                      <a:noFill/>
                      <a:prstDash val="solid"/>
                      <a:miter/>
                    </a:ln>
                  </p:spPr>
                  <p:txBody>
                    <a:bodyPr rtlCol="1" anchor="ctr"/>
                    <a:lstStyle/>
                    <a:p>
                      <a:endParaRPr lang="fa-IR"/>
                    </a:p>
                  </p:txBody>
                </p:sp>
              </p:grpSp>
            </p:grpSp>
            <p:grpSp>
              <p:nvGrpSpPr>
                <p:cNvPr id="339" name="Graphic 70">
                  <a:extLst>
                    <a:ext uri="{FF2B5EF4-FFF2-40B4-BE49-F238E27FC236}">
                      <a16:creationId xmlns:a16="http://schemas.microsoft.com/office/drawing/2014/main" id="{A130D6CC-3993-ED69-EBB0-1AEC229B7AEB}"/>
                    </a:ext>
                  </a:extLst>
                </p:cNvPr>
                <p:cNvGrpSpPr/>
                <p:nvPr/>
              </p:nvGrpSpPr>
              <p:grpSpPr>
                <a:xfrm>
                  <a:off x="3108520" y="2010714"/>
                  <a:ext cx="31026" cy="42362"/>
                  <a:chOff x="3108520" y="2010714"/>
                  <a:chExt cx="31026" cy="42362"/>
                </a:xfrm>
                <a:solidFill>
                  <a:srgbClr val="F8B926"/>
                </a:solidFill>
              </p:grpSpPr>
              <p:sp>
                <p:nvSpPr>
                  <p:cNvPr id="340" name="Freeform: Shape 339">
                    <a:extLst>
                      <a:ext uri="{FF2B5EF4-FFF2-40B4-BE49-F238E27FC236}">
                        <a16:creationId xmlns:a16="http://schemas.microsoft.com/office/drawing/2014/main" id="{03D9B225-4F8F-CBB0-A320-E564232B502F}"/>
                      </a:ext>
                    </a:extLst>
                  </p:cNvPr>
                  <p:cNvSpPr/>
                  <p:nvPr/>
                </p:nvSpPr>
                <p:spPr>
                  <a:xfrm>
                    <a:off x="3108520" y="2011012"/>
                    <a:ext cx="31026" cy="42064"/>
                  </a:xfrm>
                  <a:custGeom>
                    <a:avLst/>
                    <a:gdLst>
                      <a:gd name="connsiteX0" fmla="*/ 22925 w 31026"/>
                      <a:gd name="connsiteY0" fmla="*/ 42037 h 42064"/>
                      <a:gd name="connsiteX1" fmla="*/ 30980 w 31026"/>
                      <a:gd name="connsiteY1" fmla="*/ 37264 h 42064"/>
                      <a:gd name="connsiteX2" fmla="*/ 8009 w 31026"/>
                      <a:gd name="connsiteY2" fmla="*/ -27 h 42064"/>
                      <a:gd name="connsiteX3" fmla="*/ -46 w 31026"/>
                      <a:gd name="connsiteY3" fmla="*/ 4746 h 42064"/>
                      <a:gd name="connsiteX4" fmla="*/ 22925 w 31026"/>
                      <a:gd name="connsiteY4" fmla="*/ 42037 h 42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26" h="42064">
                        <a:moveTo>
                          <a:pt x="22925" y="42037"/>
                        </a:moveTo>
                        <a:lnTo>
                          <a:pt x="30980" y="37264"/>
                        </a:lnTo>
                        <a:cubicBezTo>
                          <a:pt x="29265" y="22034"/>
                          <a:pt x="20837" y="8356"/>
                          <a:pt x="8009" y="-27"/>
                        </a:cubicBezTo>
                        <a:lnTo>
                          <a:pt x="-46" y="4746"/>
                        </a:lnTo>
                        <a:cubicBezTo>
                          <a:pt x="12797" y="13114"/>
                          <a:pt x="21225" y="26792"/>
                          <a:pt x="22925" y="42037"/>
                        </a:cubicBezTo>
                        <a:close/>
                      </a:path>
                    </a:pathLst>
                  </a:custGeom>
                  <a:solidFill>
                    <a:srgbClr val="F8B926"/>
                  </a:solidFill>
                  <a:ln w="14914" cap="flat">
                    <a:noFill/>
                    <a:prstDash val="solid"/>
                    <a:miter/>
                  </a:ln>
                </p:spPr>
                <p:txBody>
                  <a:bodyPr rtlCol="1" anchor="ctr"/>
                  <a:lstStyle/>
                  <a:p>
                    <a:endParaRPr lang="fa-IR"/>
                  </a:p>
                </p:txBody>
              </p:sp>
              <p:grpSp>
                <p:nvGrpSpPr>
                  <p:cNvPr id="341" name="Graphic 70">
                    <a:extLst>
                      <a:ext uri="{FF2B5EF4-FFF2-40B4-BE49-F238E27FC236}">
                        <a16:creationId xmlns:a16="http://schemas.microsoft.com/office/drawing/2014/main" id="{E75B2BC0-4FBD-66E0-B7B0-71C7401EA8D4}"/>
                      </a:ext>
                    </a:extLst>
                  </p:cNvPr>
                  <p:cNvGrpSpPr/>
                  <p:nvPr/>
                </p:nvGrpSpPr>
                <p:grpSpPr>
                  <a:xfrm>
                    <a:off x="3108520" y="2010714"/>
                    <a:ext cx="31026" cy="42362"/>
                    <a:chOff x="3108520" y="2010714"/>
                    <a:chExt cx="31026" cy="42362"/>
                  </a:xfrm>
                  <a:solidFill>
                    <a:srgbClr val="F8B926"/>
                  </a:solidFill>
                </p:grpSpPr>
                <p:sp>
                  <p:nvSpPr>
                    <p:cNvPr id="342" name="Freeform: Shape 341">
                      <a:extLst>
                        <a:ext uri="{FF2B5EF4-FFF2-40B4-BE49-F238E27FC236}">
                          <a16:creationId xmlns:a16="http://schemas.microsoft.com/office/drawing/2014/main" id="{CFBF5E64-6D8F-C8BB-1925-D75112020D41}"/>
                        </a:ext>
                      </a:extLst>
                    </p:cNvPr>
                    <p:cNvSpPr/>
                    <p:nvPr/>
                  </p:nvSpPr>
                  <p:spPr>
                    <a:xfrm>
                      <a:off x="3127017" y="2033387"/>
                      <a:ext cx="12529" cy="19689"/>
                    </a:xfrm>
                    <a:custGeom>
                      <a:avLst/>
                      <a:gdLst>
                        <a:gd name="connsiteX0" fmla="*/ 4429 w 12529"/>
                        <a:gd name="connsiteY0" fmla="*/ 19662 h 19689"/>
                        <a:gd name="connsiteX1" fmla="*/ 12483 w 12529"/>
                        <a:gd name="connsiteY1" fmla="*/ 14889 h 19689"/>
                        <a:gd name="connsiteX2" fmla="*/ 8456 w 12529"/>
                        <a:gd name="connsiteY2" fmla="*/ -27 h 19689"/>
                        <a:gd name="connsiteX3" fmla="*/ -46 w 12529"/>
                        <a:gd name="connsiteY3" fmla="*/ 4746 h 19689"/>
                        <a:gd name="connsiteX4" fmla="*/ 3981 w 12529"/>
                        <a:gd name="connsiteY4" fmla="*/ 19662 h 19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9" h="19689">
                          <a:moveTo>
                            <a:pt x="4429" y="19662"/>
                          </a:moveTo>
                          <a:lnTo>
                            <a:pt x="12483" y="14889"/>
                          </a:lnTo>
                          <a:cubicBezTo>
                            <a:pt x="12081" y="9713"/>
                            <a:pt x="10708" y="4656"/>
                            <a:pt x="8456" y="-27"/>
                          </a:cubicBezTo>
                          <a:lnTo>
                            <a:pt x="-46" y="4746"/>
                          </a:lnTo>
                          <a:cubicBezTo>
                            <a:pt x="2117" y="9460"/>
                            <a:pt x="3489" y="14501"/>
                            <a:pt x="3981" y="19662"/>
                          </a:cubicBezTo>
                          <a:close/>
                        </a:path>
                      </a:pathLst>
                    </a:custGeom>
                    <a:solidFill>
                      <a:srgbClr val="F8B926"/>
                    </a:solidFill>
                    <a:ln w="14914" cap="flat">
                      <a:noFill/>
                      <a:prstDash val="solid"/>
                      <a:miter/>
                    </a:ln>
                  </p:spPr>
                  <p:txBody>
                    <a:bodyPr rtlCol="1" anchor="ctr"/>
                    <a:lstStyle/>
                    <a:p>
                      <a:endParaRPr lang="fa-IR"/>
                    </a:p>
                  </p:txBody>
                </p:sp>
                <p:sp>
                  <p:nvSpPr>
                    <p:cNvPr id="343" name="Freeform: Shape 342">
                      <a:extLst>
                        <a:ext uri="{FF2B5EF4-FFF2-40B4-BE49-F238E27FC236}">
                          <a16:creationId xmlns:a16="http://schemas.microsoft.com/office/drawing/2014/main" id="{28A8A1EA-7EF9-250A-30D6-83F691CFA9CC}"/>
                        </a:ext>
                      </a:extLst>
                    </p:cNvPr>
                    <p:cNvSpPr/>
                    <p:nvPr/>
                  </p:nvSpPr>
                  <p:spPr>
                    <a:xfrm>
                      <a:off x="3119260" y="2020857"/>
                      <a:ext cx="15811" cy="17303"/>
                    </a:xfrm>
                    <a:custGeom>
                      <a:avLst/>
                      <a:gdLst>
                        <a:gd name="connsiteX0" fmla="*/ 7710 w 15811"/>
                        <a:gd name="connsiteY0" fmla="*/ 17276 h 17303"/>
                        <a:gd name="connsiteX1" fmla="*/ 15765 w 15811"/>
                        <a:gd name="connsiteY1" fmla="*/ 12652 h 17303"/>
                        <a:gd name="connsiteX2" fmla="*/ 8009 w 15811"/>
                        <a:gd name="connsiteY2" fmla="*/ -27 h 17303"/>
                        <a:gd name="connsiteX3" fmla="*/ -46 w 15811"/>
                        <a:gd name="connsiteY3" fmla="*/ 4746 h 17303"/>
                        <a:gd name="connsiteX4" fmla="*/ 7710 w 15811"/>
                        <a:gd name="connsiteY4" fmla="*/ 17276 h 17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1" h="17303">
                          <a:moveTo>
                            <a:pt x="7710" y="17276"/>
                          </a:moveTo>
                          <a:lnTo>
                            <a:pt x="15765" y="12652"/>
                          </a:lnTo>
                          <a:cubicBezTo>
                            <a:pt x="13796" y="8087"/>
                            <a:pt x="11186" y="3806"/>
                            <a:pt x="8009" y="-27"/>
                          </a:cubicBezTo>
                          <a:lnTo>
                            <a:pt x="-46" y="4746"/>
                          </a:lnTo>
                          <a:cubicBezTo>
                            <a:pt x="3131" y="8535"/>
                            <a:pt x="5741" y="12756"/>
                            <a:pt x="7710" y="17276"/>
                          </a:cubicBezTo>
                          <a:close/>
                        </a:path>
                      </a:pathLst>
                    </a:custGeom>
                    <a:solidFill>
                      <a:srgbClr val="F8B926"/>
                    </a:solidFill>
                    <a:ln w="14914" cap="flat">
                      <a:noFill/>
                      <a:prstDash val="solid"/>
                      <a:miter/>
                    </a:ln>
                  </p:spPr>
                  <p:txBody>
                    <a:bodyPr rtlCol="1" anchor="ctr"/>
                    <a:lstStyle/>
                    <a:p>
                      <a:endParaRPr lang="fa-IR"/>
                    </a:p>
                  </p:txBody>
                </p:sp>
                <p:sp>
                  <p:nvSpPr>
                    <p:cNvPr id="344" name="Freeform: Shape 343">
                      <a:extLst>
                        <a:ext uri="{FF2B5EF4-FFF2-40B4-BE49-F238E27FC236}">
                          <a16:creationId xmlns:a16="http://schemas.microsoft.com/office/drawing/2014/main" id="{F7C1E100-CA69-B5BD-8AA2-56A3A775672E}"/>
                        </a:ext>
                      </a:extLst>
                    </p:cNvPr>
                    <p:cNvSpPr/>
                    <p:nvPr/>
                  </p:nvSpPr>
                  <p:spPr>
                    <a:xfrm>
                      <a:off x="3108520" y="2010714"/>
                      <a:ext cx="19242" cy="14618"/>
                    </a:xfrm>
                    <a:custGeom>
                      <a:avLst/>
                      <a:gdLst>
                        <a:gd name="connsiteX0" fmla="*/ 11141 w 19242"/>
                        <a:gd name="connsiteY0" fmla="*/ 14591 h 14618"/>
                        <a:gd name="connsiteX1" fmla="*/ 19196 w 19242"/>
                        <a:gd name="connsiteY1" fmla="*/ 9817 h 14618"/>
                        <a:gd name="connsiteX2" fmla="*/ 8009 w 19242"/>
                        <a:gd name="connsiteY2" fmla="*/ -27 h 14618"/>
                        <a:gd name="connsiteX3" fmla="*/ -46 w 19242"/>
                        <a:gd name="connsiteY3" fmla="*/ 4746 h 14618"/>
                        <a:gd name="connsiteX4" fmla="*/ 11141 w 19242"/>
                        <a:gd name="connsiteY4" fmla="*/ 14591 h 14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2" h="14618">
                          <a:moveTo>
                            <a:pt x="11141" y="14591"/>
                          </a:moveTo>
                          <a:lnTo>
                            <a:pt x="19196" y="9817"/>
                          </a:lnTo>
                          <a:cubicBezTo>
                            <a:pt x="16108" y="5880"/>
                            <a:pt x="12304" y="2538"/>
                            <a:pt x="8009" y="-27"/>
                          </a:cubicBezTo>
                          <a:lnTo>
                            <a:pt x="-46" y="4746"/>
                          </a:lnTo>
                          <a:cubicBezTo>
                            <a:pt x="4265" y="7311"/>
                            <a:pt x="8053" y="10653"/>
                            <a:pt x="11141" y="14591"/>
                          </a:cubicBezTo>
                          <a:close/>
                        </a:path>
                      </a:pathLst>
                    </a:custGeom>
                    <a:solidFill>
                      <a:srgbClr val="F8B926"/>
                    </a:solidFill>
                    <a:ln w="14914" cap="flat">
                      <a:noFill/>
                      <a:prstDash val="solid"/>
                      <a:miter/>
                    </a:ln>
                  </p:spPr>
                  <p:txBody>
                    <a:bodyPr rtlCol="1" anchor="ctr"/>
                    <a:lstStyle/>
                    <a:p>
                      <a:endParaRPr lang="fa-IR"/>
                    </a:p>
                  </p:txBody>
                </p:sp>
              </p:grpSp>
            </p:grpSp>
            <p:sp>
              <p:nvSpPr>
                <p:cNvPr id="345" name="Freeform: Shape 344">
                  <a:extLst>
                    <a:ext uri="{FF2B5EF4-FFF2-40B4-BE49-F238E27FC236}">
                      <a16:creationId xmlns:a16="http://schemas.microsoft.com/office/drawing/2014/main" id="{AED90EE1-15C6-18E5-1A68-614616685B46}"/>
                    </a:ext>
                  </a:extLst>
                </p:cNvPr>
                <p:cNvSpPr/>
                <p:nvPr/>
              </p:nvSpPr>
              <p:spPr>
                <a:xfrm>
                  <a:off x="3085400" y="2012283"/>
                  <a:ext cx="46091" cy="40793"/>
                </a:xfrm>
                <a:custGeom>
                  <a:avLst/>
                  <a:gdLst>
                    <a:gd name="connsiteX0" fmla="*/ 23074 w 46091"/>
                    <a:gd name="connsiteY0" fmla="*/ 3177 h 40793"/>
                    <a:gd name="connsiteX1" fmla="*/ -46 w 46091"/>
                    <a:gd name="connsiteY1" fmla="*/ 13767 h 40793"/>
                    <a:gd name="connsiteX2" fmla="*/ 46045 w 46091"/>
                    <a:gd name="connsiteY2" fmla="*/ 40766 h 40793"/>
                    <a:gd name="connsiteX3" fmla="*/ 23074 w 46091"/>
                    <a:gd name="connsiteY3" fmla="*/ 3177 h 40793"/>
                  </a:gdLst>
                  <a:ahLst/>
                  <a:cxnLst>
                    <a:cxn ang="0">
                      <a:pos x="connsiteX0" y="connsiteY0"/>
                    </a:cxn>
                    <a:cxn ang="0">
                      <a:pos x="connsiteX1" y="connsiteY1"/>
                    </a:cxn>
                    <a:cxn ang="0">
                      <a:pos x="connsiteX2" y="connsiteY2"/>
                    </a:cxn>
                    <a:cxn ang="0">
                      <a:pos x="connsiteX3" y="connsiteY3"/>
                    </a:cxn>
                  </a:cxnLst>
                  <a:rect l="l" t="t" r="r" b="b"/>
                  <a:pathLst>
                    <a:path w="46091" h="40793">
                      <a:moveTo>
                        <a:pt x="23074" y="3177"/>
                      </a:moveTo>
                      <a:cubicBezTo>
                        <a:pt x="10992" y="-3834"/>
                        <a:pt x="1296" y="1088"/>
                        <a:pt x="-46" y="13767"/>
                      </a:cubicBezTo>
                      <a:lnTo>
                        <a:pt x="46045" y="40766"/>
                      </a:lnTo>
                      <a:cubicBezTo>
                        <a:pt x="44434" y="25417"/>
                        <a:pt x="35992" y="11619"/>
                        <a:pt x="23074" y="3177"/>
                      </a:cubicBezTo>
                      <a:close/>
                    </a:path>
                  </a:pathLst>
                </a:custGeom>
                <a:solidFill>
                  <a:srgbClr val="F4A717"/>
                </a:solidFill>
                <a:ln w="14914" cap="flat">
                  <a:noFill/>
                  <a:prstDash val="solid"/>
                  <a:miter/>
                </a:ln>
              </p:spPr>
              <p:txBody>
                <a:bodyPr rtlCol="1" anchor="ctr"/>
                <a:lstStyle/>
                <a:p>
                  <a:endParaRPr lang="fa-IR"/>
                </a:p>
              </p:txBody>
            </p:sp>
          </p:grpSp>
          <p:grpSp>
            <p:nvGrpSpPr>
              <p:cNvPr id="346" name="Graphic 70">
                <a:extLst>
                  <a:ext uri="{FF2B5EF4-FFF2-40B4-BE49-F238E27FC236}">
                    <a16:creationId xmlns:a16="http://schemas.microsoft.com/office/drawing/2014/main" id="{B4B7C44C-6518-E6C4-9F7F-0F6F7B95BCAC}"/>
                  </a:ext>
                </a:extLst>
              </p:cNvPr>
              <p:cNvGrpSpPr/>
              <p:nvPr/>
            </p:nvGrpSpPr>
            <p:grpSpPr>
              <a:xfrm>
                <a:off x="3530505" y="1734333"/>
                <a:ext cx="54146" cy="45027"/>
                <a:chOff x="3530505" y="1734333"/>
                <a:chExt cx="54146" cy="45027"/>
              </a:xfrm>
            </p:grpSpPr>
            <p:grpSp>
              <p:nvGrpSpPr>
                <p:cNvPr id="347" name="Graphic 70">
                  <a:extLst>
                    <a:ext uri="{FF2B5EF4-FFF2-40B4-BE49-F238E27FC236}">
                      <a16:creationId xmlns:a16="http://schemas.microsoft.com/office/drawing/2014/main" id="{89A2358C-BC49-A81F-4D69-5FC37C3F16E5}"/>
                    </a:ext>
                  </a:extLst>
                </p:cNvPr>
                <p:cNvGrpSpPr/>
                <p:nvPr/>
              </p:nvGrpSpPr>
              <p:grpSpPr>
                <a:xfrm>
                  <a:off x="3536472" y="1734333"/>
                  <a:ext cx="25208" cy="7885"/>
                  <a:chOff x="3536472" y="1734333"/>
                  <a:chExt cx="25208" cy="7885"/>
                </a:xfrm>
                <a:solidFill>
                  <a:srgbClr val="F8B926"/>
                </a:solidFill>
              </p:grpSpPr>
              <p:sp>
                <p:nvSpPr>
                  <p:cNvPr id="348" name="Freeform: Shape 347">
                    <a:extLst>
                      <a:ext uri="{FF2B5EF4-FFF2-40B4-BE49-F238E27FC236}">
                        <a16:creationId xmlns:a16="http://schemas.microsoft.com/office/drawing/2014/main" id="{13F08BC6-4389-8DF9-624E-3C4FEE520768}"/>
                      </a:ext>
                    </a:extLst>
                  </p:cNvPr>
                  <p:cNvSpPr/>
                  <p:nvPr/>
                </p:nvSpPr>
                <p:spPr>
                  <a:xfrm>
                    <a:off x="3536472" y="1734333"/>
                    <a:ext cx="24612" cy="7885"/>
                  </a:xfrm>
                  <a:custGeom>
                    <a:avLst/>
                    <a:gdLst>
                      <a:gd name="connsiteX0" fmla="*/ 8158 w 24612"/>
                      <a:gd name="connsiteY0" fmla="*/ 1444 h 7885"/>
                      <a:gd name="connsiteX1" fmla="*/ -46 w 24612"/>
                      <a:gd name="connsiteY1" fmla="*/ 6218 h 7885"/>
                      <a:gd name="connsiteX2" fmla="*/ 16511 w 24612"/>
                      <a:gd name="connsiteY2" fmla="*/ 7859 h 7885"/>
                      <a:gd name="connsiteX3" fmla="*/ 24566 w 24612"/>
                      <a:gd name="connsiteY3" fmla="*/ 3085 h 7885"/>
                      <a:gd name="connsiteX4" fmla="*/ 8158 w 24612"/>
                      <a:gd name="connsiteY4" fmla="*/ 1444 h 7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12" h="7885">
                        <a:moveTo>
                          <a:pt x="8158" y="1444"/>
                        </a:moveTo>
                        <a:lnTo>
                          <a:pt x="-46" y="6218"/>
                        </a:lnTo>
                        <a:cubicBezTo>
                          <a:pt x="5353" y="3685"/>
                          <a:pt x="11708" y="4316"/>
                          <a:pt x="16511" y="7859"/>
                        </a:cubicBezTo>
                        <a:lnTo>
                          <a:pt x="24566" y="3085"/>
                        </a:lnTo>
                        <a:cubicBezTo>
                          <a:pt x="19792" y="-369"/>
                          <a:pt x="13528" y="-996"/>
                          <a:pt x="8158" y="1444"/>
                        </a:cubicBezTo>
                        <a:close/>
                      </a:path>
                    </a:pathLst>
                  </a:custGeom>
                  <a:solidFill>
                    <a:srgbClr val="F8B926"/>
                  </a:solidFill>
                  <a:ln w="14914" cap="flat">
                    <a:noFill/>
                    <a:prstDash val="solid"/>
                    <a:miter/>
                  </a:ln>
                </p:spPr>
                <p:txBody>
                  <a:bodyPr rtlCol="1" anchor="ctr"/>
                  <a:lstStyle/>
                  <a:p>
                    <a:endParaRPr lang="fa-IR"/>
                  </a:p>
                </p:txBody>
              </p:sp>
              <p:grpSp>
                <p:nvGrpSpPr>
                  <p:cNvPr id="349" name="Graphic 70">
                    <a:extLst>
                      <a:ext uri="{FF2B5EF4-FFF2-40B4-BE49-F238E27FC236}">
                        <a16:creationId xmlns:a16="http://schemas.microsoft.com/office/drawing/2014/main" id="{6D44C5A7-E9FB-2633-180F-DC55FC6158D7}"/>
                      </a:ext>
                    </a:extLst>
                  </p:cNvPr>
                  <p:cNvGrpSpPr/>
                  <p:nvPr/>
                </p:nvGrpSpPr>
                <p:grpSpPr>
                  <a:xfrm>
                    <a:off x="3537367" y="1734611"/>
                    <a:ext cx="24314" cy="7607"/>
                    <a:chOff x="3537367" y="1734611"/>
                    <a:chExt cx="24314" cy="7607"/>
                  </a:xfrm>
                  <a:solidFill>
                    <a:srgbClr val="F8B926"/>
                  </a:solidFill>
                </p:grpSpPr>
                <p:sp>
                  <p:nvSpPr>
                    <p:cNvPr id="350" name="Freeform: Shape 349">
                      <a:extLst>
                        <a:ext uri="{FF2B5EF4-FFF2-40B4-BE49-F238E27FC236}">
                          <a16:creationId xmlns:a16="http://schemas.microsoft.com/office/drawing/2014/main" id="{00E49EA2-4DAB-A4F9-B59E-17EB25862B4C}"/>
                        </a:ext>
                      </a:extLst>
                    </p:cNvPr>
                    <p:cNvSpPr/>
                    <p:nvPr/>
                  </p:nvSpPr>
                  <p:spPr>
                    <a:xfrm>
                      <a:off x="3546466" y="1734611"/>
                      <a:ext cx="15215" cy="7607"/>
                    </a:xfrm>
                    <a:custGeom>
                      <a:avLst/>
                      <a:gdLst>
                        <a:gd name="connsiteX0" fmla="*/ 7114 w 15215"/>
                        <a:gd name="connsiteY0" fmla="*/ 7580 h 7607"/>
                        <a:gd name="connsiteX1" fmla="*/ 15169 w 15215"/>
                        <a:gd name="connsiteY1" fmla="*/ 2807 h 7607"/>
                        <a:gd name="connsiteX2" fmla="*/ 8158 w 15215"/>
                        <a:gd name="connsiteY2" fmla="*/ -27 h 7607"/>
                        <a:gd name="connsiteX3" fmla="*/ -46 w 15215"/>
                        <a:gd name="connsiteY3" fmla="*/ 4746 h 7607"/>
                        <a:gd name="connsiteX4" fmla="*/ 7114 w 15215"/>
                        <a:gd name="connsiteY4" fmla="*/ 7580 h 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5" h="7607">
                          <a:moveTo>
                            <a:pt x="7114" y="7580"/>
                          </a:moveTo>
                          <a:lnTo>
                            <a:pt x="15169" y="2807"/>
                          </a:lnTo>
                          <a:cubicBezTo>
                            <a:pt x="12976" y="1533"/>
                            <a:pt x="10619" y="578"/>
                            <a:pt x="8158" y="-27"/>
                          </a:cubicBezTo>
                          <a:lnTo>
                            <a:pt x="-46" y="4746"/>
                          </a:lnTo>
                          <a:cubicBezTo>
                            <a:pt x="2489" y="5281"/>
                            <a:pt x="4906" y="6239"/>
                            <a:pt x="7114" y="7580"/>
                          </a:cubicBezTo>
                          <a:close/>
                        </a:path>
                      </a:pathLst>
                    </a:custGeom>
                    <a:solidFill>
                      <a:srgbClr val="F8B926"/>
                    </a:solidFill>
                    <a:ln w="14914" cap="flat">
                      <a:noFill/>
                      <a:prstDash val="solid"/>
                      <a:miter/>
                    </a:ln>
                  </p:spPr>
                  <p:txBody>
                    <a:bodyPr rtlCol="1" anchor="ctr"/>
                    <a:lstStyle/>
                    <a:p>
                      <a:endParaRPr lang="fa-IR"/>
                    </a:p>
                  </p:txBody>
                </p:sp>
                <p:sp>
                  <p:nvSpPr>
                    <p:cNvPr id="351" name="Freeform: Shape 350">
                      <a:extLst>
                        <a:ext uri="{FF2B5EF4-FFF2-40B4-BE49-F238E27FC236}">
                          <a16:creationId xmlns:a16="http://schemas.microsoft.com/office/drawing/2014/main" id="{7CD43D74-AF19-A557-7C78-57C13682BB5D}"/>
                        </a:ext>
                      </a:extLst>
                    </p:cNvPr>
                    <p:cNvSpPr/>
                    <p:nvPr/>
                  </p:nvSpPr>
                  <p:spPr>
                    <a:xfrm>
                      <a:off x="3537516" y="1734684"/>
                      <a:ext cx="17153" cy="6042"/>
                    </a:xfrm>
                    <a:custGeom>
                      <a:avLst/>
                      <a:gdLst>
                        <a:gd name="connsiteX0" fmla="*/ 8903 w 17153"/>
                        <a:gd name="connsiteY0" fmla="*/ 5120 h 6042"/>
                        <a:gd name="connsiteX1" fmla="*/ 17107 w 17153"/>
                        <a:gd name="connsiteY1" fmla="*/ 347 h 6042"/>
                        <a:gd name="connsiteX2" fmla="*/ 8008 w 17153"/>
                        <a:gd name="connsiteY2" fmla="*/ 1391 h 6042"/>
                        <a:gd name="connsiteX3" fmla="*/ -46 w 17153"/>
                        <a:gd name="connsiteY3" fmla="*/ 6015 h 6042"/>
                        <a:gd name="connsiteX4" fmla="*/ 8903 w 17153"/>
                        <a:gd name="connsiteY4" fmla="*/ 5120 h 6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3" h="6042">
                          <a:moveTo>
                            <a:pt x="8903" y="5120"/>
                          </a:moveTo>
                          <a:lnTo>
                            <a:pt x="17107" y="347"/>
                          </a:lnTo>
                          <a:cubicBezTo>
                            <a:pt x="14050" y="-396"/>
                            <a:pt x="10828" y="-26"/>
                            <a:pt x="8008" y="1391"/>
                          </a:cubicBezTo>
                          <a:lnTo>
                            <a:pt x="-46" y="6015"/>
                          </a:lnTo>
                          <a:cubicBezTo>
                            <a:pt x="2728" y="4659"/>
                            <a:pt x="5905" y="4342"/>
                            <a:pt x="8903" y="5120"/>
                          </a:cubicBezTo>
                          <a:close/>
                        </a:path>
                      </a:pathLst>
                    </a:custGeom>
                    <a:solidFill>
                      <a:srgbClr val="F8B926"/>
                    </a:solidFill>
                    <a:ln w="14914" cap="flat">
                      <a:noFill/>
                      <a:prstDash val="solid"/>
                      <a:miter/>
                    </a:ln>
                  </p:spPr>
                  <p:txBody>
                    <a:bodyPr rtlCol="1" anchor="ctr"/>
                    <a:lstStyle/>
                    <a:p>
                      <a:endParaRPr lang="fa-IR"/>
                    </a:p>
                  </p:txBody>
                </p:sp>
                <p:sp>
                  <p:nvSpPr>
                    <p:cNvPr id="352" name="Freeform: Shape 351">
                      <a:extLst>
                        <a:ext uri="{FF2B5EF4-FFF2-40B4-BE49-F238E27FC236}">
                          <a16:creationId xmlns:a16="http://schemas.microsoft.com/office/drawing/2014/main" id="{9B8EFDD2-9638-7B8E-FD19-73C5CCC1C954}"/>
                        </a:ext>
                      </a:extLst>
                    </p:cNvPr>
                    <p:cNvSpPr/>
                    <p:nvPr/>
                  </p:nvSpPr>
                  <p:spPr>
                    <a:xfrm>
                      <a:off x="3537367" y="1735208"/>
                      <a:ext cx="8204" cy="4773"/>
                    </a:xfrm>
                    <a:custGeom>
                      <a:avLst/>
                      <a:gdLst>
                        <a:gd name="connsiteX0" fmla="*/ 103 w 8204"/>
                        <a:gd name="connsiteY0" fmla="*/ 4597 h 4773"/>
                        <a:gd name="connsiteX1" fmla="*/ 8158 w 8204"/>
                        <a:gd name="connsiteY1" fmla="*/ -27 h 4773"/>
                        <a:gd name="connsiteX2" fmla="*/ 8158 w 8204"/>
                        <a:gd name="connsiteY2" fmla="*/ -27 h 4773"/>
                        <a:gd name="connsiteX3" fmla="*/ -46 w 8204"/>
                        <a:gd name="connsiteY3" fmla="*/ 4746 h 4773"/>
                        <a:gd name="connsiteX4" fmla="*/ -46 w 8204"/>
                        <a:gd name="connsiteY4" fmla="*/ 4746 h 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4" h="4773">
                          <a:moveTo>
                            <a:pt x="103" y="4597"/>
                          </a:moveTo>
                          <a:lnTo>
                            <a:pt x="8158" y="-27"/>
                          </a:lnTo>
                          <a:lnTo>
                            <a:pt x="8158" y="-27"/>
                          </a:lnTo>
                          <a:lnTo>
                            <a:pt x="-46" y="4746"/>
                          </a:lnTo>
                          <a:lnTo>
                            <a:pt x="-46" y="4746"/>
                          </a:lnTo>
                          <a:close/>
                        </a:path>
                      </a:pathLst>
                    </a:custGeom>
                    <a:solidFill>
                      <a:srgbClr val="F8B926"/>
                    </a:solidFill>
                    <a:ln w="14914" cap="flat">
                      <a:noFill/>
                      <a:prstDash val="solid"/>
                      <a:miter/>
                    </a:ln>
                  </p:spPr>
                  <p:txBody>
                    <a:bodyPr rtlCol="1" anchor="ctr"/>
                    <a:lstStyle/>
                    <a:p>
                      <a:endParaRPr lang="fa-IR"/>
                    </a:p>
                  </p:txBody>
                </p:sp>
              </p:grpSp>
            </p:grpSp>
            <p:grpSp>
              <p:nvGrpSpPr>
                <p:cNvPr id="353" name="Graphic 70">
                  <a:extLst>
                    <a:ext uri="{FF2B5EF4-FFF2-40B4-BE49-F238E27FC236}">
                      <a16:creationId xmlns:a16="http://schemas.microsoft.com/office/drawing/2014/main" id="{C609466C-D3D9-705E-EE16-14B58F95D3ED}"/>
                    </a:ext>
                  </a:extLst>
                </p:cNvPr>
                <p:cNvGrpSpPr/>
                <p:nvPr/>
              </p:nvGrpSpPr>
              <p:grpSpPr>
                <a:xfrm>
                  <a:off x="3553626" y="1737445"/>
                  <a:ext cx="31025" cy="41915"/>
                  <a:chOff x="3553626" y="1737445"/>
                  <a:chExt cx="31025" cy="41915"/>
                </a:xfrm>
                <a:solidFill>
                  <a:srgbClr val="F8B926"/>
                </a:solidFill>
              </p:grpSpPr>
              <p:sp>
                <p:nvSpPr>
                  <p:cNvPr id="354" name="Freeform: Shape 353">
                    <a:extLst>
                      <a:ext uri="{FF2B5EF4-FFF2-40B4-BE49-F238E27FC236}">
                        <a16:creationId xmlns:a16="http://schemas.microsoft.com/office/drawing/2014/main" id="{FC1E270B-4EA0-F986-B131-7EB0B3750DA5}"/>
                      </a:ext>
                    </a:extLst>
                  </p:cNvPr>
                  <p:cNvSpPr/>
                  <p:nvPr/>
                </p:nvSpPr>
                <p:spPr>
                  <a:xfrm>
                    <a:off x="3553626" y="1737445"/>
                    <a:ext cx="31025" cy="41915"/>
                  </a:xfrm>
                  <a:custGeom>
                    <a:avLst/>
                    <a:gdLst>
                      <a:gd name="connsiteX0" fmla="*/ 22925 w 31025"/>
                      <a:gd name="connsiteY0" fmla="*/ 41888 h 41915"/>
                      <a:gd name="connsiteX1" fmla="*/ 30980 w 31025"/>
                      <a:gd name="connsiteY1" fmla="*/ 37264 h 41915"/>
                      <a:gd name="connsiteX2" fmla="*/ 8009 w 31025"/>
                      <a:gd name="connsiteY2" fmla="*/ -27 h 41915"/>
                      <a:gd name="connsiteX3" fmla="*/ -46 w 31025"/>
                      <a:gd name="connsiteY3" fmla="*/ 4746 h 41915"/>
                      <a:gd name="connsiteX4" fmla="*/ 22925 w 31025"/>
                      <a:gd name="connsiteY4" fmla="*/ 41888 h 41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25" h="41915">
                        <a:moveTo>
                          <a:pt x="22925" y="41888"/>
                        </a:moveTo>
                        <a:lnTo>
                          <a:pt x="30980" y="37264"/>
                        </a:lnTo>
                        <a:cubicBezTo>
                          <a:pt x="29175" y="22061"/>
                          <a:pt x="20777" y="8420"/>
                          <a:pt x="8009" y="-27"/>
                        </a:cubicBezTo>
                        <a:lnTo>
                          <a:pt x="-46" y="4746"/>
                        </a:lnTo>
                        <a:cubicBezTo>
                          <a:pt x="12722" y="13132"/>
                          <a:pt x="21120" y="26725"/>
                          <a:pt x="22925" y="41888"/>
                        </a:cubicBezTo>
                        <a:close/>
                      </a:path>
                    </a:pathLst>
                  </a:custGeom>
                  <a:solidFill>
                    <a:srgbClr val="F8B926"/>
                  </a:solidFill>
                  <a:ln w="14914" cap="flat">
                    <a:noFill/>
                    <a:prstDash val="solid"/>
                    <a:miter/>
                  </a:ln>
                </p:spPr>
                <p:txBody>
                  <a:bodyPr rtlCol="1" anchor="ctr"/>
                  <a:lstStyle/>
                  <a:p>
                    <a:endParaRPr lang="fa-IR"/>
                  </a:p>
                </p:txBody>
              </p:sp>
              <p:grpSp>
                <p:nvGrpSpPr>
                  <p:cNvPr id="355" name="Graphic 70">
                    <a:extLst>
                      <a:ext uri="{FF2B5EF4-FFF2-40B4-BE49-F238E27FC236}">
                        <a16:creationId xmlns:a16="http://schemas.microsoft.com/office/drawing/2014/main" id="{87E16AAA-0330-F128-6D19-45C6977BF05F}"/>
                      </a:ext>
                    </a:extLst>
                  </p:cNvPr>
                  <p:cNvGrpSpPr/>
                  <p:nvPr/>
                </p:nvGrpSpPr>
                <p:grpSpPr>
                  <a:xfrm>
                    <a:off x="3553626" y="1737445"/>
                    <a:ext cx="31025" cy="41915"/>
                    <a:chOff x="3553626" y="1737445"/>
                    <a:chExt cx="31025" cy="41915"/>
                  </a:xfrm>
                  <a:solidFill>
                    <a:srgbClr val="F8B926"/>
                  </a:solidFill>
                </p:grpSpPr>
                <p:sp>
                  <p:nvSpPr>
                    <p:cNvPr id="356" name="Freeform: Shape 355">
                      <a:extLst>
                        <a:ext uri="{FF2B5EF4-FFF2-40B4-BE49-F238E27FC236}">
                          <a16:creationId xmlns:a16="http://schemas.microsoft.com/office/drawing/2014/main" id="{D7F1A7D8-0183-28BB-7BA7-C38A3A437212}"/>
                        </a:ext>
                      </a:extLst>
                    </p:cNvPr>
                    <p:cNvSpPr/>
                    <p:nvPr/>
                  </p:nvSpPr>
                  <p:spPr>
                    <a:xfrm>
                      <a:off x="3572569" y="1759820"/>
                      <a:ext cx="12082" cy="19540"/>
                    </a:xfrm>
                    <a:custGeom>
                      <a:avLst/>
                      <a:gdLst>
                        <a:gd name="connsiteX0" fmla="*/ 3981 w 12082"/>
                        <a:gd name="connsiteY0" fmla="*/ 19513 h 19540"/>
                        <a:gd name="connsiteX1" fmla="*/ 12036 w 12082"/>
                        <a:gd name="connsiteY1" fmla="*/ 14889 h 19540"/>
                        <a:gd name="connsiteX2" fmla="*/ 8009 w 12082"/>
                        <a:gd name="connsiteY2" fmla="*/ -27 h 19540"/>
                        <a:gd name="connsiteX3" fmla="*/ -46 w 12082"/>
                        <a:gd name="connsiteY3" fmla="*/ 4597 h 19540"/>
                        <a:gd name="connsiteX4" fmla="*/ 3981 w 12082"/>
                        <a:gd name="connsiteY4" fmla="*/ 19513 h 19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2" h="19540">
                          <a:moveTo>
                            <a:pt x="3981" y="19513"/>
                          </a:moveTo>
                          <a:lnTo>
                            <a:pt x="12036" y="14889"/>
                          </a:lnTo>
                          <a:cubicBezTo>
                            <a:pt x="11573" y="9721"/>
                            <a:pt x="10201" y="4674"/>
                            <a:pt x="8009" y="-27"/>
                          </a:cubicBezTo>
                          <a:lnTo>
                            <a:pt x="-46" y="4597"/>
                          </a:lnTo>
                          <a:cubicBezTo>
                            <a:pt x="2117" y="9310"/>
                            <a:pt x="3474" y="14352"/>
                            <a:pt x="3981" y="19513"/>
                          </a:cubicBezTo>
                          <a:close/>
                        </a:path>
                      </a:pathLst>
                    </a:custGeom>
                    <a:solidFill>
                      <a:srgbClr val="F8B926"/>
                    </a:solidFill>
                    <a:ln w="14914" cap="flat">
                      <a:noFill/>
                      <a:prstDash val="solid"/>
                      <a:miter/>
                    </a:ln>
                  </p:spPr>
                  <p:txBody>
                    <a:bodyPr rtlCol="1" anchor="ctr"/>
                    <a:lstStyle/>
                    <a:p>
                      <a:endParaRPr lang="fa-IR"/>
                    </a:p>
                  </p:txBody>
                </p:sp>
                <p:sp>
                  <p:nvSpPr>
                    <p:cNvPr id="357" name="Freeform: Shape 356">
                      <a:extLst>
                        <a:ext uri="{FF2B5EF4-FFF2-40B4-BE49-F238E27FC236}">
                          <a16:creationId xmlns:a16="http://schemas.microsoft.com/office/drawing/2014/main" id="{9395505A-7800-0644-859A-78CE318C9154}"/>
                        </a:ext>
                      </a:extLst>
                    </p:cNvPr>
                    <p:cNvSpPr/>
                    <p:nvPr/>
                  </p:nvSpPr>
                  <p:spPr>
                    <a:xfrm>
                      <a:off x="3564813" y="1747290"/>
                      <a:ext cx="15811" cy="17303"/>
                    </a:xfrm>
                    <a:custGeom>
                      <a:avLst/>
                      <a:gdLst>
                        <a:gd name="connsiteX0" fmla="*/ 7710 w 15811"/>
                        <a:gd name="connsiteY0" fmla="*/ 17276 h 17303"/>
                        <a:gd name="connsiteX1" fmla="*/ 15765 w 15811"/>
                        <a:gd name="connsiteY1" fmla="*/ 12652 h 17303"/>
                        <a:gd name="connsiteX2" fmla="*/ 8009 w 15811"/>
                        <a:gd name="connsiteY2" fmla="*/ -27 h 17303"/>
                        <a:gd name="connsiteX3" fmla="*/ -46 w 15811"/>
                        <a:gd name="connsiteY3" fmla="*/ 4597 h 17303"/>
                        <a:gd name="connsiteX4" fmla="*/ 7710 w 15811"/>
                        <a:gd name="connsiteY4" fmla="*/ 17276 h 17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1" h="17303">
                          <a:moveTo>
                            <a:pt x="7710" y="17276"/>
                          </a:moveTo>
                          <a:lnTo>
                            <a:pt x="15765" y="12652"/>
                          </a:lnTo>
                          <a:cubicBezTo>
                            <a:pt x="13826" y="8062"/>
                            <a:pt x="11216" y="3787"/>
                            <a:pt x="8009" y="-27"/>
                          </a:cubicBezTo>
                          <a:lnTo>
                            <a:pt x="-46" y="4597"/>
                          </a:lnTo>
                          <a:cubicBezTo>
                            <a:pt x="3101" y="8457"/>
                            <a:pt x="5696" y="12722"/>
                            <a:pt x="7710" y="17276"/>
                          </a:cubicBezTo>
                          <a:close/>
                        </a:path>
                      </a:pathLst>
                    </a:custGeom>
                    <a:solidFill>
                      <a:srgbClr val="F8B926"/>
                    </a:solidFill>
                    <a:ln w="14914" cap="flat">
                      <a:noFill/>
                      <a:prstDash val="solid"/>
                      <a:miter/>
                    </a:ln>
                  </p:spPr>
                  <p:txBody>
                    <a:bodyPr rtlCol="1" anchor="ctr"/>
                    <a:lstStyle/>
                    <a:p>
                      <a:endParaRPr lang="fa-IR"/>
                    </a:p>
                  </p:txBody>
                </p:sp>
                <p:sp>
                  <p:nvSpPr>
                    <p:cNvPr id="358" name="Freeform: Shape 357">
                      <a:extLst>
                        <a:ext uri="{FF2B5EF4-FFF2-40B4-BE49-F238E27FC236}">
                          <a16:creationId xmlns:a16="http://schemas.microsoft.com/office/drawing/2014/main" id="{6B3C2D67-59F9-8A10-6288-86A19F0F1C32}"/>
                        </a:ext>
                      </a:extLst>
                    </p:cNvPr>
                    <p:cNvSpPr/>
                    <p:nvPr/>
                  </p:nvSpPr>
                  <p:spPr>
                    <a:xfrm>
                      <a:off x="3553626" y="1737445"/>
                      <a:ext cx="19242" cy="14468"/>
                    </a:xfrm>
                    <a:custGeom>
                      <a:avLst/>
                      <a:gdLst>
                        <a:gd name="connsiteX0" fmla="*/ 11141 w 19242"/>
                        <a:gd name="connsiteY0" fmla="*/ 14442 h 14468"/>
                        <a:gd name="connsiteX1" fmla="*/ 19196 w 19242"/>
                        <a:gd name="connsiteY1" fmla="*/ 9818 h 14468"/>
                        <a:gd name="connsiteX2" fmla="*/ 8009 w 19242"/>
                        <a:gd name="connsiteY2" fmla="*/ -27 h 14468"/>
                        <a:gd name="connsiteX3" fmla="*/ -46 w 19242"/>
                        <a:gd name="connsiteY3" fmla="*/ 4746 h 14468"/>
                        <a:gd name="connsiteX4" fmla="*/ 11141 w 19242"/>
                        <a:gd name="connsiteY4" fmla="*/ 14442 h 14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2" h="14468">
                          <a:moveTo>
                            <a:pt x="11141" y="14442"/>
                          </a:moveTo>
                          <a:lnTo>
                            <a:pt x="19196" y="9818"/>
                          </a:lnTo>
                          <a:cubicBezTo>
                            <a:pt x="16063" y="5914"/>
                            <a:pt x="12274" y="2583"/>
                            <a:pt x="8009" y="-27"/>
                          </a:cubicBezTo>
                          <a:lnTo>
                            <a:pt x="-46" y="4746"/>
                          </a:lnTo>
                          <a:cubicBezTo>
                            <a:pt x="4249" y="7253"/>
                            <a:pt x="8053" y="10541"/>
                            <a:pt x="11141" y="14442"/>
                          </a:cubicBezTo>
                          <a:close/>
                        </a:path>
                      </a:pathLst>
                    </a:custGeom>
                    <a:solidFill>
                      <a:srgbClr val="F8B926"/>
                    </a:solidFill>
                    <a:ln w="14914" cap="flat">
                      <a:noFill/>
                      <a:prstDash val="solid"/>
                      <a:miter/>
                    </a:ln>
                  </p:spPr>
                  <p:txBody>
                    <a:bodyPr rtlCol="1" anchor="ctr"/>
                    <a:lstStyle/>
                    <a:p>
                      <a:endParaRPr lang="fa-IR"/>
                    </a:p>
                  </p:txBody>
                </p:sp>
              </p:grpSp>
            </p:grpSp>
            <p:sp>
              <p:nvSpPr>
                <p:cNvPr id="359" name="Freeform: Shape 358">
                  <a:extLst>
                    <a:ext uri="{FF2B5EF4-FFF2-40B4-BE49-F238E27FC236}">
                      <a16:creationId xmlns:a16="http://schemas.microsoft.com/office/drawing/2014/main" id="{D1D55DAF-9C5F-13F5-075B-13E49407DF60}"/>
                    </a:ext>
                  </a:extLst>
                </p:cNvPr>
                <p:cNvSpPr/>
                <p:nvPr/>
              </p:nvSpPr>
              <p:spPr>
                <a:xfrm>
                  <a:off x="3530505" y="1739014"/>
                  <a:ext cx="46091" cy="40345"/>
                </a:xfrm>
                <a:custGeom>
                  <a:avLst/>
                  <a:gdLst>
                    <a:gd name="connsiteX0" fmla="*/ 23074 w 46091"/>
                    <a:gd name="connsiteY0" fmla="*/ 3177 h 40345"/>
                    <a:gd name="connsiteX1" fmla="*/ -46 w 46091"/>
                    <a:gd name="connsiteY1" fmla="*/ 13767 h 40345"/>
                    <a:gd name="connsiteX2" fmla="*/ 46046 w 46091"/>
                    <a:gd name="connsiteY2" fmla="*/ 40319 h 40345"/>
                    <a:gd name="connsiteX3" fmla="*/ 23074 w 46091"/>
                    <a:gd name="connsiteY3" fmla="*/ 3177 h 40345"/>
                  </a:gdLst>
                  <a:ahLst/>
                  <a:cxnLst>
                    <a:cxn ang="0">
                      <a:pos x="connsiteX0" y="connsiteY0"/>
                    </a:cxn>
                    <a:cxn ang="0">
                      <a:pos x="connsiteX1" y="connsiteY1"/>
                    </a:cxn>
                    <a:cxn ang="0">
                      <a:pos x="connsiteX2" y="connsiteY2"/>
                    </a:cxn>
                    <a:cxn ang="0">
                      <a:pos x="connsiteX3" y="connsiteY3"/>
                    </a:cxn>
                  </a:cxnLst>
                  <a:rect l="l" t="t" r="r" b="b"/>
                  <a:pathLst>
                    <a:path w="46091" h="40345">
                      <a:moveTo>
                        <a:pt x="23074" y="3177"/>
                      </a:moveTo>
                      <a:cubicBezTo>
                        <a:pt x="10992" y="-3834"/>
                        <a:pt x="1147" y="1088"/>
                        <a:pt x="-46" y="13767"/>
                      </a:cubicBezTo>
                      <a:lnTo>
                        <a:pt x="46046" y="40319"/>
                      </a:lnTo>
                      <a:cubicBezTo>
                        <a:pt x="44241" y="25156"/>
                        <a:pt x="35842" y="11563"/>
                        <a:pt x="23074" y="3177"/>
                      </a:cubicBezTo>
                      <a:close/>
                    </a:path>
                  </a:pathLst>
                </a:custGeom>
                <a:solidFill>
                  <a:srgbClr val="F4A717"/>
                </a:solidFill>
                <a:ln w="14914" cap="flat">
                  <a:noFill/>
                  <a:prstDash val="solid"/>
                  <a:miter/>
                </a:ln>
              </p:spPr>
              <p:txBody>
                <a:bodyPr rtlCol="1" anchor="ctr"/>
                <a:lstStyle/>
                <a:p>
                  <a:endParaRPr lang="fa-IR"/>
                </a:p>
              </p:txBody>
            </p:sp>
          </p:grpSp>
          <p:grpSp>
            <p:nvGrpSpPr>
              <p:cNvPr id="360" name="Graphic 70">
                <a:extLst>
                  <a:ext uri="{FF2B5EF4-FFF2-40B4-BE49-F238E27FC236}">
                    <a16:creationId xmlns:a16="http://schemas.microsoft.com/office/drawing/2014/main" id="{E413B535-370F-BAAA-D93C-43C53789BAC7}"/>
                  </a:ext>
                </a:extLst>
              </p:cNvPr>
              <p:cNvGrpSpPr/>
              <p:nvPr/>
            </p:nvGrpSpPr>
            <p:grpSpPr>
              <a:xfrm>
                <a:off x="3530505" y="2007543"/>
                <a:ext cx="54146" cy="45532"/>
                <a:chOff x="3530505" y="2007543"/>
                <a:chExt cx="54146" cy="45532"/>
              </a:xfrm>
            </p:grpSpPr>
            <p:grpSp>
              <p:nvGrpSpPr>
                <p:cNvPr id="361" name="Graphic 70">
                  <a:extLst>
                    <a:ext uri="{FF2B5EF4-FFF2-40B4-BE49-F238E27FC236}">
                      <a16:creationId xmlns:a16="http://schemas.microsoft.com/office/drawing/2014/main" id="{A27E3E94-1CBC-9014-04AE-B4EB2F16C505}"/>
                    </a:ext>
                  </a:extLst>
                </p:cNvPr>
                <p:cNvGrpSpPr/>
                <p:nvPr/>
              </p:nvGrpSpPr>
              <p:grpSpPr>
                <a:xfrm>
                  <a:off x="3553477" y="2007543"/>
                  <a:ext cx="24463" cy="7943"/>
                  <a:chOff x="3553477" y="2007543"/>
                  <a:chExt cx="24463" cy="7943"/>
                </a:xfrm>
                <a:solidFill>
                  <a:srgbClr val="F8B926"/>
                </a:solidFill>
              </p:grpSpPr>
              <p:sp>
                <p:nvSpPr>
                  <p:cNvPr id="362" name="Freeform: Shape 361">
                    <a:extLst>
                      <a:ext uri="{FF2B5EF4-FFF2-40B4-BE49-F238E27FC236}">
                        <a16:creationId xmlns:a16="http://schemas.microsoft.com/office/drawing/2014/main" id="{3F756A16-3569-5E7E-1B18-9791644554C7}"/>
                      </a:ext>
                    </a:extLst>
                  </p:cNvPr>
                  <p:cNvSpPr/>
                  <p:nvPr/>
                </p:nvSpPr>
                <p:spPr>
                  <a:xfrm>
                    <a:off x="3553477" y="2007597"/>
                    <a:ext cx="24463" cy="7890"/>
                  </a:xfrm>
                  <a:custGeom>
                    <a:avLst/>
                    <a:gdLst>
                      <a:gd name="connsiteX0" fmla="*/ 16362 w 24463"/>
                      <a:gd name="connsiteY0" fmla="*/ 1449 h 7890"/>
                      <a:gd name="connsiteX1" fmla="*/ 24417 w 24463"/>
                      <a:gd name="connsiteY1" fmla="*/ 6222 h 7890"/>
                      <a:gd name="connsiteX2" fmla="*/ 8009 w 24463"/>
                      <a:gd name="connsiteY2" fmla="*/ 7863 h 7890"/>
                      <a:gd name="connsiteX3" fmla="*/ -46 w 24463"/>
                      <a:gd name="connsiteY3" fmla="*/ 3090 h 7890"/>
                      <a:gd name="connsiteX4" fmla="*/ 16362 w 24463"/>
                      <a:gd name="connsiteY4" fmla="*/ 1449 h 7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63" h="7890">
                        <a:moveTo>
                          <a:pt x="16362" y="1449"/>
                        </a:moveTo>
                        <a:lnTo>
                          <a:pt x="24417" y="6222"/>
                        </a:lnTo>
                        <a:cubicBezTo>
                          <a:pt x="19047" y="3776"/>
                          <a:pt x="12782" y="4402"/>
                          <a:pt x="8009" y="7863"/>
                        </a:cubicBezTo>
                        <a:lnTo>
                          <a:pt x="-46" y="3090"/>
                        </a:lnTo>
                        <a:cubicBezTo>
                          <a:pt x="4727" y="-371"/>
                          <a:pt x="10992" y="-998"/>
                          <a:pt x="16362" y="1449"/>
                        </a:cubicBezTo>
                        <a:close/>
                      </a:path>
                    </a:pathLst>
                  </a:custGeom>
                  <a:solidFill>
                    <a:srgbClr val="F8B926"/>
                  </a:solidFill>
                  <a:ln w="14914" cap="flat">
                    <a:noFill/>
                    <a:prstDash val="solid"/>
                    <a:miter/>
                  </a:ln>
                </p:spPr>
                <p:txBody>
                  <a:bodyPr rtlCol="1" anchor="ctr"/>
                  <a:lstStyle/>
                  <a:p>
                    <a:endParaRPr lang="fa-IR"/>
                  </a:p>
                </p:txBody>
              </p:sp>
              <p:grpSp>
                <p:nvGrpSpPr>
                  <p:cNvPr id="363" name="Graphic 70">
                    <a:extLst>
                      <a:ext uri="{FF2B5EF4-FFF2-40B4-BE49-F238E27FC236}">
                        <a16:creationId xmlns:a16="http://schemas.microsoft.com/office/drawing/2014/main" id="{BCC842AA-C2A9-4BB6-84A4-2E5B432E326B}"/>
                      </a:ext>
                    </a:extLst>
                  </p:cNvPr>
                  <p:cNvGrpSpPr/>
                  <p:nvPr/>
                </p:nvGrpSpPr>
                <p:grpSpPr>
                  <a:xfrm>
                    <a:off x="3553477" y="2007543"/>
                    <a:ext cx="24164" cy="7943"/>
                    <a:chOff x="3553477" y="2007543"/>
                    <a:chExt cx="24164" cy="7943"/>
                  </a:xfrm>
                  <a:solidFill>
                    <a:srgbClr val="F8B926"/>
                  </a:solidFill>
                </p:grpSpPr>
                <p:sp>
                  <p:nvSpPr>
                    <p:cNvPr id="364" name="Freeform: Shape 363">
                      <a:extLst>
                        <a:ext uri="{FF2B5EF4-FFF2-40B4-BE49-F238E27FC236}">
                          <a16:creationId xmlns:a16="http://schemas.microsoft.com/office/drawing/2014/main" id="{66135AD4-1632-75B1-2569-4B45D04380DB}"/>
                        </a:ext>
                      </a:extLst>
                    </p:cNvPr>
                    <p:cNvSpPr/>
                    <p:nvPr/>
                  </p:nvSpPr>
                  <p:spPr>
                    <a:xfrm>
                      <a:off x="3553477" y="2007879"/>
                      <a:ext cx="15065" cy="7607"/>
                    </a:xfrm>
                    <a:custGeom>
                      <a:avLst/>
                      <a:gdLst>
                        <a:gd name="connsiteX0" fmla="*/ 8009 w 15065"/>
                        <a:gd name="connsiteY0" fmla="*/ 7580 h 7607"/>
                        <a:gd name="connsiteX1" fmla="*/ -46 w 15065"/>
                        <a:gd name="connsiteY1" fmla="*/ 2807 h 7607"/>
                        <a:gd name="connsiteX2" fmla="*/ 6964 w 15065"/>
                        <a:gd name="connsiteY2" fmla="*/ -27 h 7607"/>
                        <a:gd name="connsiteX3" fmla="*/ 15019 w 15065"/>
                        <a:gd name="connsiteY3" fmla="*/ 4746 h 7607"/>
                        <a:gd name="connsiteX4" fmla="*/ 8009 w 15065"/>
                        <a:gd name="connsiteY4" fmla="*/ 7580 h 7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65" h="7607">
                          <a:moveTo>
                            <a:pt x="8009" y="7580"/>
                          </a:moveTo>
                          <a:lnTo>
                            <a:pt x="-46" y="2807"/>
                          </a:lnTo>
                          <a:cubicBezTo>
                            <a:pt x="2161" y="1569"/>
                            <a:pt x="4518" y="614"/>
                            <a:pt x="6964" y="-27"/>
                          </a:cubicBezTo>
                          <a:lnTo>
                            <a:pt x="15019" y="4746"/>
                          </a:lnTo>
                          <a:cubicBezTo>
                            <a:pt x="12543" y="5283"/>
                            <a:pt x="10171" y="6238"/>
                            <a:pt x="8009" y="7580"/>
                          </a:cubicBezTo>
                          <a:close/>
                        </a:path>
                      </a:pathLst>
                    </a:custGeom>
                    <a:solidFill>
                      <a:srgbClr val="F8B926"/>
                    </a:solidFill>
                    <a:ln w="14914" cap="flat">
                      <a:noFill/>
                      <a:prstDash val="solid"/>
                      <a:miter/>
                    </a:ln>
                  </p:spPr>
                  <p:txBody>
                    <a:bodyPr rtlCol="1" anchor="ctr"/>
                    <a:lstStyle/>
                    <a:p>
                      <a:endParaRPr lang="fa-IR"/>
                    </a:p>
                  </p:txBody>
                </p:sp>
                <p:sp>
                  <p:nvSpPr>
                    <p:cNvPr id="365" name="Freeform: Shape 364">
                      <a:extLst>
                        <a:ext uri="{FF2B5EF4-FFF2-40B4-BE49-F238E27FC236}">
                          <a16:creationId xmlns:a16="http://schemas.microsoft.com/office/drawing/2014/main" id="{963D7D14-3F30-1052-FD49-22FE8E7E2397}"/>
                        </a:ext>
                      </a:extLst>
                    </p:cNvPr>
                    <p:cNvSpPr/>
                    <p:nvPr/>
                  </p:nvSpPr>
                  <p:spPr>
                    <a:xfrm>
                      <a:off x="3560487" y="2007543"/>
                      <a:ext cx="17153" cy="6004"/>
                    </a:xfrm>
                    <a:custGeom>
                      <a:avLst/>
                      <a:gdLst>
                        <a:gd name="connsiteX0" fmla="*/ 8009 w 17153"/>
                        <a:gd name="connsiteY0" fmla="*/ 5082 h 6004"/>
                        <a:gd name="connsiteX1" fmla="*/ -46 w 17153"/>
                        <a:gd name="connsiteY1" fmla="*/ 309 h 6004"/>
                        <a:gd name="connsiteX2" fmla="*/ 8904 w 17153"/>
                        <a:gd name="connsiteY2" fmla="*/ 1353 h 6004"/>
                        <a:gd name="connsiteX3" fmla="*/ 17107 w 17153"/>
                        <a:gd name="connsiteY3" fmla="*/ 5977 h 6004"/>
                        <a:gd name="connsiteX4" fmla="*/ 8009 w 17153"/>
                        <a:gd name="connsiteY4" fmla="*/ 5082 h 6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53" h="6004">
                          <a:moveTo>
                            <a:pt x="8009" y="5082"/>
                          </a:moveTo>
                          <a:lnTo>
                            <a:pt x="-46" y="309"/>
                          </a:lnTo>
                          <a:cubicBezTo>
                            <a:pt x="2967" y="-377"/>
                            <a:pt x="6129" y="-5"/>
                            <a:pt x="8904" y="1353"/>
                          </a:cubicBezTo>
                          <a:lnTo>
                            <a:pt x="17107" y="5977"/>
                          </a:lnTo>
                          <a:cubicBezTo>
                            <a:pt x="14244" y="4739"/>
                            <a:pt x="11066" y="4426"/>
                            <a:pt x="8009" y="5082"/>
                          </a:cubicBezTo>
                          <a:close/>
                        </a:path>
                      </a:pathLst>
                    </a:custGeom>
                    <a:solidFill>
                      <a:srgbClr val="F8B926"/>
                    </a:solidFill>
                    <a:ln w="14914" cap="flat">
                      <a:noFill/>
                      <a:prstDash val="solid"/>
                      <a:miter/>
                    </a:ln>
                  </p:spPr>
                  <p:txBody>
                    <a:bodyPr rtlCol="1" anchor="ctr"/>
                    <a:lstStyle/>
                    <a:p>
                      <a:endParaRPr lang="fa-IR"/>
                    </a:p>
                  </p:txBody>
                </p:sp>
                <p:sp>
                  <p:nvSpPr>
                    <p:cNvPr id="366" name="Freeform: Shape 365">
                      <a:extLst>
                        <a:ext uri="{FF2B5EF4-FFF2-40B4-BE49-F238E27FC236}">
                          <a16:creationId xmlns:a16="http://schemas.microsoft.com/office/drawing/2014/main" id="{1C0935C2-6AA9-89B2-C271-89F33DC5232C}"/>
                        </a:ext>
                      </a:extLst>
                    </p:cNvPr>
                    <p:cNvSpPr/>
                    <p:nvPr/>
                  </p:nvSpPr>
                  <p:spPr>
                    <a:xfrm>
                      <a:off x="3569437" y="2008924"/>
                      <a:ext cx="8203" cy="4773"/>
                    </a:xfrm>
                    <a:custGeom>
                      <a:avLst/>
                      <a:gdLst>
                        <a:gd name="connsiteX0" fmla="*/ 8157 w 8203"/>
                        <a:gd name="connsiteY0" fmla="*/ 4597 h 4773"/>
                        <a:gd name="connsiteX1" fmla="*/ -46 w 8203"/>
                        <a:gd name="connsiteY1" fmla="*/ -27 h 4773"/>
                        <a:gd name="connsiteX2" fmla="*/ -46 w 8203"/>
                        <a:gd name="connsiteY2" fmla="*/ -27 h 4773"/>
                        <a:gd name="connsiteX3" fmla="*/ 8009 w 8203"/>
                        <a:gd name="connsiteY3" fmla="*/ 4746 h 4773"/>
                        <a:gd name="connsiteX4" fmla="*/ 8009 w 8203"/>
                        <a:gd name="connsiteY4" fmla="*/ 4746 h 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3" h="4773">
                          <a:moveTo>
                            <a:pt x="8157" y="4597"/>
                          </a:moveTo>
                          <a:lnTo>
                            <a:pt x="-46" y="-27"/>
                          </a:lnTo>
                          <a:lnTo>
                            <a:pt x="-46" y="-27"/>
                          </a:lnTo>
                          <a:lnTo>
                            <a:pt x="8009" y="4746"/>
                          </a:lnTo>
                          <a:lnTo>
                            <a:pt x="8009" y="4746"/>
                          </a:lnTo>
                          <a:close/>
                        </a:path>
                      </a:pathLst>
                    </a:custGeom>
                    <a:solidFill>
                      <a:srgbClr val="F8B926"/>
                    </a:solidFill>
                    <a:ln w="14914" cap="flat">
                      <a:noFill/>
                      <a:prstDash val="solid"/>
                      <a:miter/>
                    </a:ln>
                  </p:spPr>
                  <p:txBody>
                    <a:bodyPr rtlCol="1" anchor="ctr"/>
                    <a:lstStyle/>
                    <a:p>
                      <a:endParaRPr lang="fa-IR"/>
                    </a:p>
                  </p:txBody>
                </p:sp>
              </p:grpSp>
            </p:grpSp>
            <p:grpSp>
              <p:nvGrpSpPr>
                <p:cNvPr id="367" name="Graphic 70">
                  <a:extLst>
                    <a:ext uri="{FF2B5EF4-FFF2-40B4-BE49-F238E27FC236}">
                      <a16:creationId xmlns:a16="http://schemas.microsoft.com/office/drawing/2014/main" id="{A4E6ACDA-7BD0-95A5-2817-7BA6774D0FE1}"/>
                    </a:ext>
                  </a:extLst>
                </p:cNvPr>
                <p:cNvGrpSpPr/>
                <p:nvPr/>
              </p:nvGrpSpPr>
              <p:grpSpPr>
                <a:xfrm>
                  <a:off x="3530505" y="2010714"/>
                  <a:ext cx="31026" cy="42362"/>
                  <a:chOff x="3530505" y="2010714"/>
                  <a:chExt cx="31026" cy="42362"/>
                </a:xfrm>
                <a:solidFill>
                  <a:srgbClr val="F8B926"/>
                </a:solidFill>
              </p:grpSpPr>
              <p:sp>
                <p:nvSpPr>
                  <p:cNvPr id="368" name="Freeform: Shape 367">
                    <a:extLst>
                      <a:ext uri="{FF2B5EF4-FFF2-40B4-BE49-F238E27FC236}">
                        <a16:creationId xmlns:a16="http://schemas.microsoft.com/office/drawing/2014/main" id="{B1E0ED09-C508-4222-9799-B7333ACA88C7}"/>
                      </a:ext>
                    </a:extLst>
                  </p:cNvPr>
                  <p:cNvSpPr/>
                  <p:nvPr/>
                </p:nvSpPr>
                <p:spPr>
                  <a:xfrm>
                    <a:off x="3530505" y="2011012"/>
                    <a:ext cx="31026" cy="42064"/>
                  </a:xfrm>
                  <a:custGeom>
                    <a:avLst/>
                    <a:gdLst>
                      <a:gd name="connsiteX0" fmla="*/ 8008 w 31026"/>
                      <a:gd name="connsiteY0" fmla="*/ 42037 h 42064"/>
                      <a:gd name="connsiteX1" fmla="*/ -46 w 31026"/>
                      <a:gd name="connsiteY1" fmla="*/ 37264 h 42064"/>
                      <a:gd name="connsiteX2" fmla="*/ 22925 w 31026"/>
                      <a:gd name="connsiteY2" fmla="*/ -27 h 42064"/>
                      <a:gd name="connsiteX3" fmla="*/ 30980 w 31026"/>
                      <a:gd name="connsiteY3" fmla="*/ 4746 h 42064"/>
                      <a:gd name="connsiteX4" fmla="*/ 8008 w 31026"/>
                      <a:gd name="connsiteY4" fmla="*/ 42037 h 42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26" h="42064">
                        <a:moveTo>
                          <a:pt x="8008" y="42037"/>
                        </a:moveTo>
                        <a:lnTo>
                          <a:pt x="-46" y="37264"/>
                        </a:lnTo>
                        <a:cubicBezTo>
                          <a:pt x="1669" y="22034"/>
                          <a:pt x="10097" y="8356"/>
                          <a:pt x="22925" y="-27"/>
                        </a:cubicBezTo>
                        <a:lnTo>
                          <a:pt x="30980" y="4746"/>
                        </a:lnTo>
                        <a:cubicBezTo>
                          <a:pt x="18181" y="13159"/>
                          <a:pt x="9768" y="26822"/>
                          <a:pt x="8008" y="42037"/>
                        </a:cubicBezTo>
                        <a:close/>
                      </a:path>
                    </a:pathLst>
                  </a:custGeom>
                  <a:solidFill>
                    <a:srgbClr val="F8B926"/>
                  </a:solidFill>
                  <a:ln w="14914" cap="flat">
                    <a:noFill/>
                    <a:prstDash val="solid"/>
                    <a:miter/>
                  </a:ln>
                </p:spPr>
                <p:txBody>
                  <a:bodyPr rtlCol="1" anchor="ctr"/>
                  <a:lstStyle/>
                  <a:p>
                    <a:endParaRPr lang="fa-IR"/>
                  </a:p>
                </p:txBody>
              </p:sp>
              <p:grpSp>
                <p:nvGrpSpPr>
                  <p:cNvPr id="369" name="Graphic 70">
                    <a:extLst>
                      <a:ext uri="{FF2B5EF4-FFF2-40B4-BE49-F238E27FC236}">
                        <a16:creationId xmlns:a16="http://schemas.microsoft.com/office/drawing/2014/main" id="{433C57B4-5918-B424-6A73-1AF2B2872E7E}"/>
                      </a:ext>
                    </a:extLst>
                  </p:cNvPr>
                  <p:cNvGrpSpPr/>
                  <p:nvPr/>
                </p:nvGrpSpPr>
                <p:grpSpPr>
                  <a:xfrm>
                    <a:off x="3530505" y="2010714"/>
                    <a:ext cx="31026" cy="42362"/>
                    <a:chOff x="3530505" y="2010714"/>
                    <a:chExt cx="31026" cy="42362"/>
                  </a:xfrm>
                  <a:solidFill>
                    <a:srgbClr val="F8B926"/>
                  </a:solidFill>
                </p:grpSpPr>
                <p:sp>
                  <p:nvSpPr>
                    <p:cNvPr id="370" name="Freeform: Shape 369">
                      <a:extLst>
                        <a:ext uri="{FF2B5EF4-FFF2-40B4-BE49-F238E27FC236}">
                          <a16:creationId xmlns:a16="http://schemas.microsoft.com/office/drawing/2014/main" id="{77EA339A-D8F7-C25E-61FB-0326B82D2C92}"/>
                        </a:ext>
                      </a:extLst>
                    </p:cNvPr>
                    <p:cNvSpPr/>
                    <p:nvPr/>
                  </p:nvSpPr>
                  <p:spPr>
                    <a:xfrm>
                      <a:off x="3530505" y="2033387"/>
                      <a:ext cx="12082" cy="19689"/>
                    </a:xfrm>
                    <a:custGeom>
                      <a:avLst/>
                      <a:gdLst>
                        <a:gd name="connsiteX0" fmla="*/ 8008 w 12082"/>
                        <a:gd name="connsiteY0" fmla="*/ 19662 h 19689"/>
                        <a:gd name="connsiteX1" fmla="*/ -46 w 12082"/>
                        <a:gd name="connsiteY1" fmla="*/ 14889 h 19689"/>
                        <a:gd name="connsiteX2" fmla="*/ 3981 w 12082"/>
                        <a:gd name="connsiteY2" fmla="*/ -27 h 19689"/>
                        <a:gd name="connsiteX3" fmla="*/ 12036 w 12082"/>
                        <a:gd name="connsiteY3" fmla="*/ 4597 h 19689"/>
                        <a:gd name="connsiteX4" fmla="*/ 8008 w 12082"/>
                        <a:gd name="connsiteY4" fmla="*/ 19513 h 19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2" h="19689">
                          <a:moveTo>
                            <a:pt x="8008" y="19662"/>
                          </a:moveTo>
                          <a:lnTo>
                            <a:pt x="-46" y="14889"/>
                          </a:lnTo>
                          <a:cubicBezTo>
                            <a:pt x="356" y="9713"/>
                            <a:pt x="1729" y="4656"/>
                            <a:pt x="3981" y="-27"/>
                          </a:cubicBezTo>
                          <a:lnTo>
                            <a:pt x="12036" y="4597"/>
                          </a:lnTo>
                          <a:cubicBezTo>
                            <a:pt x="9873" y="9310"/>
                            <a:pt x="8501" y="14352"/>
                            <a:pt x="8008" y="19513"/>
                          </a:cubicBezTo>
                          <a:close/>
                        </a:path>
                      </a:pathLst>
                    </a:custGeom>
                    <a:solidFill>
                      <a:srgbClr val="F8B926"/>
                    </a:solidFill>
                    <a:ln w="14914" cap="flat">
                      <a:noFill/>
                      <a:prstDash val="solid"/>
                      <a:miter/>
                    </a:ln>
                  </p:spPr>
                  <p:txBody>
                    <a:bodyPr rtlCol="1" anchor="ctr"/>
                    <a:lstStyle/>
                    <a:p>
                      <a:endParaRPr lang="fa-IR"/>
                    </a:p>
                  </p:txBody>
                </p:sp>
                <p:sp>
                  <p:nvSpPr>
                    <p:cNvPr id="371" name="Freeform: Shape 370">
                      <a:extLst>
                        <a:ext uri="{FF2B5EF4-FFF2-40B4-BE49-F238E27FC236}">
                          <a16:creationId xmlns:a16="http://schemas.microsoft.com/office/drawing/2014/main" id="{9551C33D-60C4-48A5-2622-845DC3155A24}"/>
                        </a:ext>
                      </a:extLst>
                    </p:cNvPr>
                    <p:cNvSpPr/>
                    <p:nvPr/>
                  </p:nvSpPr>
                  <p:spPr>
                    <a:xfrm>
                      <a:off x="3534533" y="2020857"/>
                      <a:ext cx="15811" cy="17303"/>
                    </a:xfrm>
                    <a:custGeom>
                      <a:avLst/>
                      <a:gdLst>
                        <a:gd name="connsiteX0" fmla="*/ 8008 w 15811"/>
                        <a:gd name="connsiteY0" fmla="*/ 17276 h 17303"/>
                        <a:gd name="connsiteX1" fmla="*/ -46 w 15811"/>
                        <a:gd name="connsiteY1" fmla="*/ 12652 h 17303"/>
                        <a:gd name="connsiteX2" fmla="*/ 7710 w 15811"/>
                        <a:gd name="connsiteY2" fmla="*/ -27 h 17303"/>
                        <a:gd name="connsiteX3" fmla="*/ 15765 w 15811"/>
                        <a:gd name="connsiteY3" fmla="*/ 4746 h 17303"/>
                        <a:gd name="connsiteX4" fmla="*/ 8008 w 15811"/>
                        <a:gd name="connsiteY4" fmla="*/ 17276 h 17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1" h="17303">
                          <a:moveTo>
                            <a:pt x="8008" y="17276"/>
                          </a:moveTo>
                          <a:lnTo>
                            <a:pt x="-46" y="12652"/>
                          </a:lnTo>
                          <a:cubicBezTo>
                            <a:pt x="1922" y="8087"/>
                            <a:pt x="4533" y="3806"/>
                            <a:pt x="7710" y="-27"/>
                          </a:cubicBezTo>
                          <a:lnTo>
                            <a:pt x="15765" y="4746"/>
                          </a:lnTo>
                          <a:cubicBezTo>
                            <a:pt x="12588" y="8535"/>
                            <a:pt x="9977" y="12756"/>
                            <a:pt x="8008" y="17276"/>
                          </a:cubicBezTo>
                          <a:close/>
                        </a:path>
                      </a:pathLst>
                    </a:custGeom>
                    <a:solidFill>
                      <a:srgbClr val="F8B926"/>
                    </a:solidFill>
                    <a:ln w="14914" cap="flat">
                      <a:noFill/>
                      <a:prstDash val="solid"/>
                      <a:miter/>
                    </a:ln>
                  </p:spPr>
                  <p:txBody>
                    <a:bodyPr rtlCol="1" anchor="ctr"/>
                    <a:lstStyle/>
                    <a:p>
                      <a:endParaRPr lang="fa-IR"/>
                    </a:p>
                  </p:txBody>
                </p:sp>
                <p:sp>
                  <p:nvSpPr>
                    <p:cNvPr id="372" name="Freeform: Shape 371">
                      <a:extLst>
                        <a:ext uri="{FF2B5EF4-FFF2-40B4-BE49-F238E27FC236}">
                          <a16:creationId xmlns:a16="http://schemas.microsoft.com/office/drawing/2014/main" id="{4F5B8D3A-061E-70AD-2476-68DDBDFA8121}"/>
                        </a:ext>
                      </a:extLst>
                    </p:cNvPr>
                    <p:cNvSpPr/>
                    <p:nvPr/>
                  </p:nvSpPr>
                  <p:spPr>
                    <a:xfrm>
                      <a:off x="3542289" y="2010714"/>
                      <a:ext cx="19242" cy="14618"/>
                    </a:xfrm>
                    <a:custGeom>
                      <a:avLst/>
                      <a:gdLst>
                        <a:gd name="connsiteX0" fmla="*/ 8009 w 19242"/>
                        <a:gd name="connsiteY0" fmla="*/ 14591 h 14618"/>
                        <a:gd name="connsiteX1" fmla="*/ -46 w 19242"/>
                        <a:gd name="connsiteY1" fmla="*/ 9817 h 14618"/>
                        <a:gd name="connsiteX2" fmla="*/ 11141 w 19242"/>
                        <a:gd name="connsiteY2" fmla="*/ -27 h 14618"/>
                        <a:gd name="connsiteX3" fmla="*/ 19196 w 19242"/>
                        <a:gd name="connsiteY3" fmla="*/ 4746 h 14618"/>
                        <a:gd name="connsiteX4" fmla="*/ 8009 w 19242"/>
                        <a:gd name="connsiteY4" fmla="*/ 14591 h 14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2" h="14618">
                          <a:moveTo>
                            <a:pt x="8009" y="14591"/>
                          </a:moveTo>
                          <a:lnTo>
                            <a:pt x="-46" y="9817"/>
                          </a:lnTo>
                          <a:cubicBezTo>
                            <a:pt x="3086" y="5909"/>
                            <a:pt x="6875" y="2583"/>
                            <a:pt x="11141" y="-27"/>
                          </a:cubicBezTo>
                          <a:lnTo>
                            <a:pt x="19196" y="4746"/>
                          </a:lnTo>
                          <a:cubicBezTo>
                            <a:pt x="14885" y="7311"/>
                            <a:pt x="11096" y="10653"/>
                            <a:pt x="8009" y="14591"/>
                          </a:cubicBezTo>
                          <a:close/>
                        </a:path>
                      </a:pathLst>
                    </a:custGeom>
                    <a:solidFill>
                      <a:srgbClr val="F8B926"/>
                    </a:solidFill>
                    <a:ln w="14914" cap="flat">
                      <a:noFill/>
                      <a:prstDash val="solid"/>
                      <a:miter/>
                    </a:ln>
                  </p:spPr>
                  <p:txBody>
                    <a:bodyPr rtlCol="1" anchor="ctr"/>
                    <a:lstStyle/>
                    <a:p>
                      <a:endParaRPr lang="fa-IR"/>
                    </a:p>
                  </p:txBody>
                </p:sp>
              </p:grpSp>
            </p:grpSp>
            <p:sp>
              <p:nvSpPr>
                <p:cNvPr id="373" name="Freeform: Shape 372">
                  <a:extLst>
                    <a:ext uri="{FF2B5EF4-FFF2-40B4-BE49-F238E27FC236}">
                      <a16:creationId xmlns:a16="http://schemas.microsoft.com/office/drawing/2014/main" id="{687BA4FD-D5C0-EBA6-C17A-4D7C9A2B6EC2}"/>
                    </a:ext>
                  </a:extLst>
                </p:cNvPr>
                <p:cNvSpPr/>
                <p:nvPr/>
              </p:nvSpPr>
              <p:spPr>
                <a:xfrm>
                  <a:off x="3538560" y="2012283"/>
                  <a:ext cx="46091" cy="40793"/>
                </a:xfrm>
                <a:custGeom>
                  <a:avLst/>
                  <a:gdLst>
                    <a:gd name="connsiteX0" fmla="*/ 22925 w 46091"/>
                    <a:gd name="connsiteY0" fmla="*/ 3177 h 40793"/>
                    <a:gd name="connsiteX1" fmla="*/ 46045 w 46091"/>
                    <a:gd name="connsiteY1" fmla="*/ 13767 h 40793"/>
                    <a:gd name="connsiteX2" fmla="*/ -46 w 46091"/>
                    <a:gd name="connsiteY2" fmla="*/ 40766 h 40793"/>
                    <a:gd name="connsiteX3" fmla="*/ 22925 w 46091"/>
                    <a:gd name="connsiteY3" fmla="*/ 3177 h 40793"/>
                  </a:gdLst>
                  <a:ahLst/>
                  <a:cxnLst>
                    <a:cxn ang="0">
                      <a:pos x="connsiteX0" y="connsiteY0"/>
                    </a:cxn>
                    <a:cxn ang="0">
                      <a:pos x="connsiteX1" y="connsiteY1"/>
                    </a:cxn>
                    <a:cxn ang="0">
                      <a:pos x="connsiteX2" y="connsiteY2"/>
                    </a:cxn>
                    <a:cxn ang="0">
                      <a:pos x="connsiteX3" y="connsiteY3"/>
                    </a:cxn>
                  </a:cxnLst>
                  <a:rect l="l" t="t" r="r" b="b"/>
                  <a:pathLst>
                    <a:path w="46091" h="40793">
                      <a:moveTo>
                        <a:pt x="22925" y="3177"/>
                      </a:moveTo>
                      <a:cubicBezTo>
                        <a:pt x="35007" y="-3834"/>
                        <a:pt x="44852" y="1088"/>
                        <a:pt x="46045" y="13767"/>
                      </a:cubicBezTo>
                      <a:lnTo>
                        <a:pt x="-46" y="40766"/>
                      </a:lnTo>
                      <a:cubicBezTo>
                        <a:pt x="1624" y="25447"/>
                        <a:pt x="10052" y="11664"/>
                        <a:pt x="22925" y="3177"/>
                      </a:cubicBezTo>
                      <a:close/>
                    </a:path>
                  </a:pathLst>
                </a:custGeom>
                <a:solidFill>
                  <a:srgbClr val="F4A717"/>
                </a:solidFill>
                <a:ln w="14914" cap="flat">
                  <a:noFill/>
                  <a:prstDash val="solid"/>
                  <a:miter/>
                </a:ln>
              </p:spPr>
              <p:txBody>
                <a:bodyPr rtlCol="1" anchor="ctr"/>
                <a:lstStyle/>
                <a:p>
                  <a:endParaRPr lang="fa-IR"/>
                </a:p>
              </p:txBody>
            </p:sp>
          </p:grpSp>
        </p:grpSp>
        <p:grpSp>
          <p:nvGrpSpPr>
            <p:cNvPr id="374" name="Graphic 70">
              <a:extLst>
                <a:ext uri="{FF2B5EF4-FFF2-40B4-BE49-F238E27FC236}">
                  <a16:creationId xmlns:a16="http://schemas.microsoft.com/office/drawing/2014/main" id="{8D55CC29-6D96-BF66-97E0-778A28B1CF30}"/>
                </a:ext>
              </a:extLst>
            </p:cNvPr>
            <p:cNvGrpSpPr/>
            <p:nvPr/>
          </p:nvGrpSpPr>
          <p:grpSpPr>
            <a:xfrm>
              <a:off x="1025146" y="1717979"/>
              <a:ext cx="1923470" cy="3257220"/>
              <a:chOff x="1025146" y="1717979"/>
              <a:chExt cx="1923470" cy="3257220"/>
            </a:xfrm>
          </p:grpSpPr>
          <p:grpSp>
            <p:nvGrpSpPr>
              <p:cNvPr id="375" name="Graphic 70">
                <a:extLst>
                  <a:ext uri="{FF2B5EF4-FFF2-40B4-BE49-F238E27FC236}">
                    <a16:creationId xmlns:a16="http://schemas.microsoft.com/office/drawing/2014/main" id="{2F3E483E-FCCF-C713-CEE3-D1CE5149A50A}"/>
                  </a:ext>
                </a:extLst>
              </p:cNvPr>
              <p:cNvGrpSpPr/>
              <p:nvPr/>
            </p:nvGrpSpPr>
            <p:grpSpPr>
              <a:xfrm>
                <a:off x="1025146" y="1717979"/>
                <a:ext cx="1923470" cy="3257220"/>
                <a:chOff x="1025146" y="1717979"/>
                <a:chExt cx="1923470" cy="3257220"/>
              </a:xfrm>
            </p:grpSpPr>
            <p:sp>
              <p:nvSpPr>
                <p:cNvPr id="376" name="Freeform: Shape 375">
                  <a:extLst>
                    <a:ext uri="{FF2B5EF4-FFF2-40B4-BE49-F238E27FC236}">
                      <a16:creationId xmlns:a16="http://schemas.microsoft.com/office/drawing/2014/main" id="{36E0044C-B8B3-0568-5D2B-39C786EC1795}"/>
                    </a:ext>
                  </a:extLst>
                </p:cNvPr>
                <p:cNvSpPr/>
                <p:nvPr/>
              </p:nvSpPr>
              <p:spPr>
                <a:xfrm>
                  <a:off x="2872990" y="2576194"/>
                  <a:ext cx="75626" cy="2187788"/>
                </a:xfrm>
                <a:custGeom>
                  <a:avLst/>
                  <a:gdLst>
                    <a:gd name="connsiteX0" fmla="*/ 75626 w 75626"/>
                    <a:gd name="connsiteY0" fmla="*/ 0 h 2187788"/>
                    <a:gd name="connsiteX1" fmla="*/ 69809 w 75626"/>
                    <a:gd name="connsiteY1" fmla="*/ 2147216 h 2187788"/>
                    <a:gd name="connsiteX2" fmla="*/ 0 w 75626"/>
                    <a:gd name="connsiteY2" fmla="*/ 2187789 h 2187788"/>
                    <a:gd name="connsiteX3" fmla="*/ 5817 w 75626"/>
                    <a:gd name="connsiteY3" fmla="*/ 40573 h 2187788"/>
                    <a:gd name="connsiteX4" fmla="*/ 75626 w 75626"/>
                    <a:gd name="connsiteY4" fmla="*/ 0 h 2187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26" h="2187788">
                      <a:moveTo>
                        <a:pt x="75626" y="0"/>
                      </a:moveTo>
                      <a:lnTo>
                        <a:pt x="69809" y="2147216"/>
                      </a:lnTo>
                      <a:lnTo>
                        <a:pt x="0" y="2187789"/>
                      </a:lnTo>
                      <a:lnTo>
                        <a:pt x="5817" y="40573"/>
                      </a:lnTo>
                      <a:lnTo>
                        <a:pt x="75626" y="0"/>
                      </a:lnTo>
                      <a:close/>
                    </a:path>
                  </a:pathLst>
                </a:custGeom>
                <a:ln>
                  <a:noFill/>
                </a:ln>
              </p:spPr>
              <p:style>
                <a:lnRef idx="3">
                  <a:schemeClr val="lt1"/>
                </a:lnRef>
                <a:fillRef idx="1">
                  <a:schemeClr val="accent1"/>
                </a:fillRef>
                <a:effectRef idx="1">
                  <a:schemeClr val="accent1"/>
                </a:effectRef>
                <a:fontRef idx="minor">
                  <a:schemeClr val="lt1"/>
                </a:fontRef>
              </p:style>
              <p:txBody>
                <a:bodyPr rtlCol="1" anchor="ctr"/>
                <a:lstStyle/>
                <a:p>
                  <a:endParaRPr lang="fa-IR"/>
                </a:p>
              </p:txBody>
            </p:sp>
            <p:sp>
              <p:nvSpPr>
                <p:cNvPr id="377" name="Freeform: Shape 376">
                  <a:extLst>
                    <a:ext uri="{FF2B5EF4-FFF2-40B4-BE49-F238E27FC236}">
                      <a16:creationId xmlns:a16="http://schemas.microsoft.com/office/drawing/2014/main" id="{6C6A1649-1ECC-AE6B-EB21-0ED239B49476}"/>
                    </a:ext>
                  </a:extLst>
                </p:cNvPr>
                <p:cNvSpPr/>
                <p:nvPr/>
              </p:nvSpPr>
              <p:spPr>
                <a:xfrm>
                  <a:off x="1124489" y="1775991"/>
                  <a:ext cx="1754616" cy="2987842"/>
                </a:xfrm>
                <a:custGeom>
                  <a:avLst/>
                  <a:gdLst>
                    <a:gd name="connsiteX0" fmla="*/ 348699 w 1754616"/>
                    <a:gd name="connsiteY0" fmla="*/ 29147 h 2987842"/>
                    <a:gd name="connsiteX1" fmla="*/ 105263 w 1754616"/>
                    <a:gd name="connsiteY1" fmla="*/ 29147 h 2987842"/>
                    <a:gd name="connsiteX2" fmla="*/ 55293 w 1754616"/>
                    <a:gd name="connsiteY2" fmla="*/ 58085 h 2987842"/>
                    <a:gd name="connsiteX3" fmla="*/ 10544 w 1754616"/>
                    <a:gd name="connsiteY3" fmla="*/ 104475 h 2987842"/>
                    <a:gd name="connsiteX4" fmla="*/ 5771 w 1754616"/>
                    <a:gd name="connsiteY4" fmla="*/ 128043 h 2987842"/>
                    <a:gd name="connsiteX5" fmla="*/ -46 w 1754616"/>
                    <a:gd name="connsiteY5" fmla="*/ 2276005 h 2987842"/>
                    <a:gd name="connsiteX6" fmla="*/ 4876 w 1754616"/>
                    <a:gd name="connsiteY6" fmla="*/ 2252437 h 2987842"/>
                    <a:gd name="connsiteX7" fmla="*/ 49625 w 1754616"/>
                    <a:gd name="connsiteY7" fmla="*/ 2206047 h 2987842"/>
                    <a:gd name="connsiteX8" fmla="*/ 99595 w 1754616"/>
                    <a:gd name="connsiteY8" fmla="*/ 2177109 h 2987842"/>
                    <a:gd name="connsiteX9" fmla="*/ 342882 w 1754616"/>
                    <a:gd name="connsiteY9" fmla="*/ 2177109 h 2987842"/>
                    <a:gd name="connsiteX10" fmla="*/ 1748902 w 1754616"/>
                    <a:gd name="connsiteY10" fmla="*/ 2987816 h 2987842"/>
                    <a:gd name="connsiteX11" fmla="*/ 1754570 w 1754616"/>
                    <a:gd name="connsiteY11" fmla="*/ 839853 h 29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54616" h="2987842">
                      <a:moveTo>
                        <a:pt x="348699" y="29147"/>
                      </a:moveTo>
                      <a:cubicBezTo>
                        <a:pt x="272223" y="-9752"/>
                        <a:pt x="181740" y="-9752"/>
                        <a:pt x="105263" y="29147"/>
                      </a:cubicBezTo>
                      <a:lnTo>
                        <a:pt x="55293" y="58085"/>
                      </a:lnTo>
                      <a:cubicBezTo>
                        <a:pt x="35775" y="68332"/>
                        <a:pt x="20083" y="84606"/>
                        <a:pt x="10544" y="104475"/>
                      </a:cubicBezTo>
                      <a:cubicBezTo>
                        <a:pt x="7451" y="111948"/>
                        <a:pt x="5829" y="119958"/>
                        <a:pt x="5771" y="128043"/>
                      </a:cubicBezTo>
                      <a:lnTo>
                        <a:pt x="-46" y="2276005"/>
                      </a:lnTo>
                      <a:cubicBezTo>
                        <a:pt x="-24" y="2267890"/>
                        <a:pt x="1651" y="2259880"/>
                        <a:pt x="4876" y="2252437"/>
                      </a:cubicBezTo>
                      <a:cubicBezTo>
                        <a:pt x="14415" y="2232568"/>
                        <a:pt x="30107" y="2216295"/>
                        <a:pt x="49625" y="2206047"/>
                      </a:cubicBezTo>
                      <a:lnTo>
                        <a:pt x="99595" y="2177109"/>
                      </a:lnTo>
                      <a:cubicBezTo>
                        <a:pt x="176042" y="2138267"/>
                        <a:pt x="266435" y="2138267"/>
                        <a:pt x="342882" y="2177109"/>
                      </a:cubicBezTo>
                      <a:lnTo>
                        <a:pt x="1748902" y="2987816"/>
                      </a:lnTo>
                      <a:lnTo>
                        <a:pt x="1754570" y="839853"/>
                      </a:lnTo>
                      <a:close/>
                    </a:path>
                  </a:pathLst>
                </a:custGeom>
                <a:solidFill>
                  <a:srgbClr val="871818"/>
                </a:solidFill>
                <a:ln w="14914" cap="flat">
                  <a:noFill/>
                  <a:prstDash val="solid"/>
                  <a:miter/>
                </a:ln>
              </p:spPr>
              <p:txBody>
                <a:bodyPr rtlCol="1" anchor="ctr"/>
                <a:lstStyle/>
                <a:p>
                  <a:endParaRPr lang="fa-IR"/>
                </a:p>
              </p:txBody>
            </p:sp>
            <p:grpSp>
              <p:nvGrpSpPr>
                <p:cNvPr id="378" name="Graphic 70">
                  <a:extLst>
                    <a:ext uri="{FF2B5EF4-FFF2-40B4-BE49-F238E27FC236}">
                      <a16:creationId xmlns:a16="http://schemas.microsoft.com/office/drawing/2014/main" id="{749B6902-80A2-099C-0C3E-B21F5BE0ECFE}"/>
                    </a:ext>
                  </a:extLst>
                </p:cNvPr>
                <p:cNvGrpSpPr/>
                <p:nvPr/>
              </p:nvGrpSpPr>
              <p:grpSpPr>
                <a:xfrm>
                  <a:off x="1128964" y="1866472"/>
                  <a:ext cx="1691967" cy="3052641"/>
                  <a:chOff x="1128964" y="1866472"/>
                  <a:chExt cx="1691967" cy="3052641"/>
                </a:xfrm>
              </p:grpSpPr>
              <p:sp>
                <p:nvSpPr>
                  <p:cNvPr id="379" name="Freeform: Shape 378">
                    <a:extLst>
                      <a:ext uri="{FF2B5EF4-FFF2-40B4-BE49-F238E27FC236}">
                        <a16:creationId xmlns:a16="http://schemas.microsoft.com/office/drawing/2014/main" id="{3E02DC93-85BB-4760-ABF6-803134B19376}"/>
                      </a:ext>
                    </a:extLst>
                  </p:cNvPr>
                  <p:cNvSpPr/>
                  <p:nvPr/>
                </p:nvSpPr>
                <p:spPr>
                  <a:xfrm>
                    <a:off x="1128964" y="2010564"/>
                    <a:ext cx="64886" cy="2161685"/>
                  </a:xfrm>
                  <a:custGeom>
                    <a:avLst/>
                    <a:gdLst>
                      <a:gd name="connsiteX0" fmla="*/ 64840 w 64886"/>
                      <a:gd name="connsiteY0" fmla="*/ 84101 h 2161685"/>
                      <a:gd name="connsiteX1" fmla="*/ 59619 w 64886"/>
                      <a:gd name="connsiteY1" fmla="*/ 2161658 h 2161685"/>
                      <a:gd name="connsiteX2" fmla="*/ -46 w 64886"/>
                      <a:gd name="connsiteY2" fmla="*/ 2077529 h 2161685"/>
                      <a:gd name="connsiteX3" fmla="*/ 5174 w 64886"/>
                      <a:gd name="connsiteY3" fmla="*/ -27 h 2161685"/>
                      <a:gd name="connsiteX4" fmla="*/ 64840 w 64886"/>
                      <a:gd name="connsiteY4" fmla="*/ 84101 h 2161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86" h="2161685">
                        <a:moveTo>
                          <a:pt x="64840" y="84101"/>
                        </a:moveTo>
                        <a:lnTo>
                          <a:pt x="59619" y="2161658"/>
                        </a:lnTo>
                        <a:cubicBezTo>
                          <a:pt x="19494" y="2138538"/>
                          <a:pt x="-46" y="2107959"/>
                          <a:pt x="-46" y="2077529"/>
                        </a:cubicBezTo>
                        <a:lnTo>
                          <a:pt x="5174" y="-27"/>
                        </a:lnTo>
                        <a:cubicBezTo>
                          <a:pt x="5174" y="29805"/>
                          <a:pt x="25162" y="60981"/>
                          <a:pt x="64840" y="84101"/>
                        </a:cubicBezTo>
                        <a:close/>
                      </a:path>
                    </a:pathLst>
                  </a:custGeom>
                  <a:solidFill>
                    <a:srgbClr val="958373"/>
                  </a:solidFill>
                  <a:ln w="14914" cap="flat">
                    <a:noFill/>
                    <a:prstDash val="solid"/>
                    <a:miter/>
                  </a:ln>
                </p:spPr>
                <p:txBody>
                  <a:bodyPr rtlCol="1" anchor="ctr"/>
                  <a:lstStyle/>
                  <a:p>
                    <a:endParaRPr lang="fa-IR"/>
                  </a:p>
                </p:txBody>
              </p:sp>
              <p:sp>
                <p:nvSpPr>
                  <p:cNvPr id="380" name="Freeform: Shape 379">
                    <a:extLst>
                      <a:ext uri="{FF2B5EF4-FFF2-40B4-BE49-F238E27FC236}">
                        <a16:creationId xmlns:a16="http://schemas.microsoft.com/office/drawing/2014/main" id="{5659E2EA-D21A-F1B7-AE73-38CB18BB7DE7}"/>
                      </a:ext>
                    </a:extLst>
                  </p:cNvPr>
                  <p:cNvSpPr/>
                  <p:nvPr/>
                </p:nvSpPr>
                <p:spPr>
                  <a:xfrm>
                    <a:off x="1188630" y="2094842"/>
                    <a:ext cx="1298771" cy="2824271"/>
                  </a:xfrm>
                  <a:custGeom>
                    <a:avLst/>
                    <a:gdLst>
                      <a:gd name="connsiteX0" fmla="*/ 1298771 w 1298771"/>
                      <a:gd name="connsiteY0" fmla="*/ 746715 h 2824271"/>
                      <a:gd name="connsiteX1" fmla="*/ 1293551 w 1298771"/>
                      <a:gd name="connsiteY1" fmla="*/ 2824272 h 2824271"/>
                      <a:gd name="connsiteX2" fmla="*/ 0 w 1298771"/>
                      <a:gd name="connsiteY2" fmla="*/ 2077408 h 2824271"/>
                      <a:gd name="connsiteX3" fmla="*/ 5221 w 1298771"/>
                      <a:gd name="connsiteY3" fmla="*/ 0 h 2824271"/>
                      <a:gd name="connsiteX4" fmla="*/ 1298771 w 1298771"/>
                      <a:gd name="connsiteY4" fmla="*/ 746715 h 2824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8771" h="2824271">
                        <a:moveTo>
                          <a:pt x="1298771" y="746715"/>
                        </a:moveTo>
                        <a:lnTo>
                          <a:pt x="1293551" y="2824272"/>
                        </a:lnTo>
                        <a:lnTo>
                          <a:pt x="0" y="2077408"/>
                        </a:lnTo>
                        <a:lnTo>
                          <a:pt x="5221" y="0"/>
                        </a:lnTo>
                        <a:lnTo>
                          <a:pt x="1298771" y="746715"/>
                        </a:lnTo>
                        <a:close/>
                      </a:path>
                    </a:pathLst>
                  </a:custGeom>
                  <a:solidFill>
                    <a:srgbClr val="807163"/>
                  </a:solidFill>
                  <a:ln w="14914" cap="flat">
                    <a:noFill/>
                    <a:prstDash val="solid"/>
                    <a:miter/>
                  </a:ln>
                </p:spPr>
                <p:txBody>
                  <a:bodyPr rtlCol="1" anchor="ctr"/>
                  <a:lstStyle/>
                  <a:p>
                    <a:endParaRPr lang="fa-IR"/>
                  </a:p>
                </p:txBody>
              </p:sp>
              <p:sp>
                <p:nvSpPr>
                  <p:cNvPr id="381" name="Freeform: Shape 380">
                    <a:extLst>
                      <a:ext uri="{FF2B5EF4-FFF2-40B4-BE49-F238E27FC236}">
                        <a16:creationId xmlns:a16="http://schemas.microsoft.com/office/drawing/2014/main" id="{124E6FAC-99A8-47EF-8F73-B5889D46F622}"/>
                      </a:ext>
                    </a:extLst>
                  </p:cNvPr>
                  <p:cNvSpPr/>
                  <p:nvPr/>
                </p:nvSpPr>
                <p:spPr>
                  <a:xfrm>
                    <a:off x="2482181" y="2647793"/>
                    <a:ext cx="338751" cy="2271320"/>
                  </a:xfrm>
                  <a:custGeom>
                    <a:avLst/>
                    <a:gdLst>
                      <a:gd name="connsiteX0" fmla="*/ 338751 w 338751"/>
                      <a:gd name="connsiteY0" fmla="*/ 0 h 2271320"/>
                      <a:gd name="connsiteX1" fmla="*/ 333381 w 338751"/>
                      <a:gd name="connsiteY1" fmla="*/ 2077407 h 2271320"/>
                      <a:gd name="connsiteX2" fmla="*/ 0 w 338751"/>
                      <a:gd name="connsiteY2" fmla="*/ 2271321 h 2271320"/>
                      <a:gd name="connsiteX3" fmla="*/ 5221 w 338751"/>
                      <a:gd name="connsiteY3" fmla="*/ 193764 h 2271320"/>
                      <a:gd name="connsiteX4" fmla="*/ 338751 w 338751"/>
                      <a:gd name="connsiteY4" fmla="*/ 0 h 2271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751" h="2271320">
                        <a:moveTo>
                          <a:pt x="338751" y="0"/>
                        </a:moveTo>
                        <a:lnTo>
                          <a:pt x="333381" y="2077407"/>
                        </a:lnTo>
                        <a:lnTo>
                          <a:pt x="0" y="2271321"/>
                        </a:lnTo>
                        <a:lnTo>
                          <a:pt x="5221" y="193764"/>
                        </a:lnTo>
                        <a:lnTo>
                          <a:pt x="338751" y="0"/>
                        </a:lnTo>
                        <a:close/>
                      </a:path>
                    </a:pathLst>
                  </a:custGeom>
                  <a:solidFill>
                    <a:srgbClr val="E7C3A4"/>
                  </a:solidFill>
                  <a:ln w="14914" cap="flat">
                    <a:noFill/>
                    <a:prstDash val="solid"/>
                    <a:miter/>
                  </a:ln>
                </p:spPr>
                <p:txBody>
                  <a:bodyPr rtlCol="1" anchor="ctr"/>
                  <a:lstStyle/>
                  <a:p>
                    <a:endParaRPr lang="fa-IR"/>
                  </a:p>
                </p:txBody>
              </p:sp>
              <p:sp>
                <p:nvSpPr>
                  <p:cNvPr id="382" name="Freeform: Shape 381">
                    <a:extLst>
                      <a:ext uri="{FF2B5EF4-FFF2-40B4-BE49-F238E27FC236}">
                        <a16:creationId xmlns:a16="http://schemas.microsoft.com/office/drawing/2014/main" id="{C55F5E05-3591-B61C-D5A1-7E9AA6E5DF0A}"/>
                      </a:ext>
                    </a:extLst>
                  </p:cNvPr>
                  <p:cNvSpPr/>
                  <p:nvPr/>
                </p:nvSpPr>
                <p:spPr>
                  <a:xfrm>
                    <a:off x="1133942" y="1866472"/>
                    <a:ext cx="1686990" cy="975234"/>
                  </a:xfrm>
                  <a:custGeom>
                    <a:avLst/>
                    <a:gdLst>
                      <a:gd name="connsiteX0" fmla="*/ 1686944 w 1686990"/>
                      <a:gd name="connsiteY0" fmla="*/ 781294 h 975234"/>
                      <a:gd name="connsiteX1" fmla="*/ 1353413 w 1686990"/>
                      <a:gd name="connsiteY1" fmla="*/ 975207 h 975234"/>
                      <a:gd name="connsiteX2" fmla="*/ 59863 w 1686990"/>
                      <a:gd name="connsiteY2" fmla="*/ 228194 h 975234"/>
                      <a:gd name="connsiteX3" fmla="*/ 58968 w 1686990"/>
                      <a:gd name="connsiteY3" fmla="*/ 61130 h 975234"/>
                      <a:gd name="connsiteX4" fmla="*/ 104910 w 1686990"/>
                      <a:gd name="connsiteY4" fmla="*/ 34430 h 975234"/>
                      <a:gd name="connsiteX5" fmla="*/ 393394 w 1686990"/>
                      <a:gd name="connsiteY5" fmla="*/ 34430 h 97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6990" h="975234">
                        <a:moveTo>
                          <a:pt x="1686944" y="781294"/>
                        </a:moveTo>
                        <a:lnTo>
                          <a:pt x="1353413" y="975207"/>
                        </a:lnTo>
                        <a:lnTo>
                          <a:pt x="59863" y="228194"/>
                        </a:lnTo>
                        <a:cubicBezTo>
                          <a:pt x="-19642" y="182251"/>
                          <a:pt x="-20089" y="107072"/>
                          <a:pt x="58968" y="61130"/>
                        </a:cubicBezTo>
                        <a:lnTo>
                          <a:pt x="104910" y="34430"/>
                        </a:lnTo>
                        <a:cubicBezTo>
                          <a:pt x="183967" y="-11513"/>
                          <a:pt x="313740" y="-11513"/>
                          <a:pt x="393394" y="34430"/>
                        </a:cubicBezTo>
                        <a:close/>
                      </a:path>
                    </a:pathLst>
                  </a:custGeom>
                  <a:solidFill>
                    <a:srgbClr val="EFD2B8"/>
                  </a:solidFill>
                  <a:ln w="14914" cap="flat">
                    <a:noFill/>
                    <a:prstDash val="solid"/>
                    <a:miter/>
                  </a:ln>
                </p:spPr>
                <p:txBody>
                  <a:bodyPr rtlCol="1" anchor="ctr"/>
                  <a:lstStyle/>
                  <a:p>
                    <a:endParaRPr lang="fa-IR"/>
                  </a:p>
                </p:txBody>
              </p:sp>
            </p:grpSp>
            <p:sp>
              <p:nvSpPr>
                <p:cNvPr id="383" name="Freeform: Shape 382">
                  <a:extLst>
                    <a:ext uri="{FF2B5EF4-FFF2-40B4-BE49-F238E27FC236}">
                      <a16:creationId xmlns:a16="http://schemas.microsoft.com/office/drawing/2014/main" id="{78DF7BC6-382F-8ED5-E6EE-322B9B90DB73}"/>
                    </a:ext>
                  </a:extLst>
                </p:cNvPr>
                <p:cNvSpPr/>
                <p:nvPr/>
              </p:nvSpPr>
              <p:spPr>
                <a:xfrm>
                  <a:off x="1025146" y="1903912"/>
                  <a:ext cx="1491192" cy="3071287"/>
                </a:xfrm>
                <a:custGeom>
                  <a:avLst/>
                  <a:gdLst>
                    <a:gd name="connsiteX0" fmla="*/ 85574 w 1491192"/>
                    <a:gd name="connsiteY0" fmla="*/ 111846 h 3071287"/>
                    <a:gd name="connsiteX1" fmla="*/ 5771 w 1491192"/>
                    <a:gd name="connsiteY1" fmla="*/ -27 h 3071287"/>
                    <a:gd name="connsiteX2" fmla="*/ -46 w 1491192"/>
                    <a:gd name="connsiteY2" fmla="*/ 2147935 h 3071287"/>
                    <a:gd name="connsiteX3" fmla="*/ 79906 w 1491192"/>
                    <a:gd name="connsiteY3" fmla="*/ 2259808 h 3071287"/>
                    <a:gd name="connsiteX4" fmla="*/ 1485329 w 1491192"/>
                    <a:gd name="connsiteY4" fmla="*/ 3071260 h 3071287"/>
                    <a:gd name="connsiteX5" fmla="*/ 1491147 w 1491192"/>
                    <a:gd name="connsiteY5" fmla="*/ 923298 h 3071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1192" h="3071287">
                      <a:moveTo>
                        <a:pt x="85574" y="111846"/>
                      </a:moveTo>
                      <a:cubicBezTo>
                        <a:pt x="32322" y="81118"/>
                        <a:pt x="5622" y="40545"/>
                        <a:pt x="5771" y="-27"/>
                      </a:cubicBezTo>
                      <a:lnTo>
                        <a:pt x="-46" y="2147935"/>
                      </a:lnTo>
                      <a:cubicBezTo>
                        <a:pt x="-46" y="2188507"/>
                        <a:pt x="26505" y="2229080"/>
                        <a:pt x="79906" y="2259808"/>
                      </a:cubicBezTo>
                      <a:lnTo>
                        <a:pt x="1485329" y="3071260"/>
                      </a:lnTo>
                      <a:lnTo>
                        <a:pt x="1491147" y="923298"/>
                      </a:lnTo>
                      <a:close/>
                    </a:path>
                  </a:pathLst>
                </a:custGeom>
                <a:ln>
                  <a:noFill/>
                </a:ln>
              </p:spPr>
              <p:style>
                <a:lnRef idx="3">
                  <a:schemeClr val="lt1"/>
                </a:lnRef>
                <a:fillRef idx="1">
                  <a:schemeClr val="accent1"/>
                </a:fillRef>
                <a:effectRef idx="1">
                  <a:schemeClr val="accent1"/>
                </a:effectRef>
                <a:fontRef idx="minor">
                  <a:schemeClr val="lt1"/>
                </a:fontRef>
              </p:style>
              <p:txBody>
                <a:bodyPr rtlCol="1" anchor="ctr"/>
                <a:lstStyle/>
                <a:p>
                  <a:endParaRPr lang="fa-IR"/>
                </a:p>
              </p:txBody>
            </p:sp>
            <p:sp>
              <p:nvSpPr>
                <p:cNvPr id="384" name="Freeform: Shape 383">
                  <a:extLst>
                    <a:ext uri="{FF2B5EF4-FFF2-40B4-BE49-F238E27FC236}">
                      <a16:creationId xmlns:a16="http://schemas.microsoft.com/office/drawing/2014/main" id="{50003233-9D48-6095-D8B5-B06A1C878E2A}"/>
                    </a:ext>
                  </a:extLst>
                </p:cNvPr>
                <p:cNvSpPr/>
                <p:nvPr/>
              </p:nvSpPr>
              <p:spPr>
                <a:xfrm>
                  <a:off x="1030850" y="1717979"/>
                  <a:ext cx="1917169" cy="1109109"/>
                </a:xfrm>
                <a:custGeom>
                  <a:avLst/>
                  <a:gdLst>
                    <a:gd name="connsiteX0" fmla="*/ 1917123 w 1917169"/>
                    <a:gd name="connsiteY0" fmla="*/ 858039 h 1109109"/>
                    <a:gd name="connsiteX1" fmla="*/ 1847314 w 1917169"/>
                    <a:gd name="connsiteY1" fmla="*/ 898611 h 1109109"/>
                    <a:gd name="connsiteX2" fmla="*/ 441891 w 1917169"/>
                    <a:gd name="connsiteY2" fmla="*/ 87159 h 1109109"/>
                    <a:gd name="connsiteX3" fmla="*/ 198455 w 1917169"/>
                    <a:gd name="connsiteY3" fmla="*/ 87159 h 1109109"/>
                    <a:gd name="connsiteX4" fmla="*/ 148485 w 1917169"/>
                    <a:gd name="connsiteY4" fmla="*/ 116097 h 1109109"/>
                    <a:gd name="connsiteX5" fmla="*/ 149231 w 1917169"/>
                    <a:gd name="connsiteY5" fmla="*/ 257057 h 1109109"/>
                    <a:gd name="connsiteX6" fmla="*/ 1554804 w 1917169"/>
                    <a:gd name="connsiteY6" fmla="*/ 1068509 h 1109109"/>
                    <a:gd name="connsiteX7" fmla="*/ 1484995 w 1917169"/>
                    <a:gd name="connsiteY7" fmla="*/ 1109082 h 1109109"/>
                    <a:gd name="connsiteX8" fmla="*/ 79870 w 1917169"/>
                    <a:gd name="connsiteY8" fmla="*/ 297779 h 1109109"/>
                    <a:gd name="connsiteX9" fmla="*/ 78676 w 1917169"/>
                    <a:gd name="connsiteY9" fmla="*/ 75673 h 1109109"/>
                    <a:gd name="connsiteX10" fmla="*/ 128646 w 1917169"/>
                    <a:gd name="connsiteY10" fmla="*/ 45841 h 1109109"/>
                    <a:gd name="connsiteX11" fmla="*/ 512147 w 1917169"/>
                    <a:gd name="connsiteY11" fmla="*/ 45841 h 1109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7169" h="1109109">
                      <a:moveTo>
                        <a:pt x="1917123" y="858039"/>
                      </a:moveTo>
                      <a:lnTo>
                        <a:pt x="1847314" y="898611"/>
                      </a:lnTo>
                      <a:lnTo>
                        <a:pt x="441891" y="87159"/>
                      </a:lnTo>
                      <a:cubicBezTo>
                        <a:pt x="374618" y="48376"/>
                        <a:pt x="265430" y="48376"/>
                        <a:pt x="198455" y="87159"/>
                      </a:cubicBezTo>
                      <a:lnTo>
                        <a:pt x="148485" y="116097"/>
                      </a:lnTo>
                      <a:cubicBezTo>
                        <a:pt x="81660" y="155029"/>
                        <a:pt x="81958" y="218274"/>
                        <a:pt x="149231" y="257057"/>
                      </a:cubicBezTo>
                      <a:lnTo>
                        <a:pt x="1554804" y="1068509"/>
                      </a:lnTo>
                      <a:lnTo>
                        <a:pt x="1484995" y="1109082"/>
                      </a:lnTo>
                      <a:lnTo>
                        <a:pt x="79870" y="297779"/>
                      </a:lnTo>
                      <a:cubicBezTo>
                        <a:pt x="-26186" y="236621"/>
                        <a:pt x="-26783" y="136980"/>
                        <a:pt x="78676" y="75673"/>
                      </a:cubicBezTo>
                      <a:lnTo>
                        <a:pt x="128646" y="45841"/>
                      </a:lnTo>
                      <a:cubicBezTo>
                        <a:pt x="233956" y="-15317"/>
                        <a:pt x="406091" y="-15317"/>
                        <a:pt x="512147" y="45841"/>
                      </a:cubicBezTo>
                      <a:close/>
                    </a:path>
                  </a:pathLst>
                </a:custGeom>
                <a:solidFill>
                  <a:srgbClr val="AE3535"/>
                </a:solidFill>
                <a:ln w="14914" cap="flat">
                  <a:noFill/>
                  <a:prstDash val="solid"/>
                  <a:miter/>
                </a:ln>
              </p:spPr>
              <p:txBody>
                <a:bodyPr rtlCol="1" anchor="ctr"/>
                <a:lstStyle/>
                <a:p>
                  <a:endParaRPr lang="fa-IR"/>
                </a:p>
              </p:txBody>
            </p:sp>
            <p:sp>
              <p:nvSpPr>
                <p:cNvPr id="385" name="Freeform: Shape 384">
                  <a:extLst>
                    <a:ext uri="{FF2B5EF4-FFF2-40B4-BE49-F238E27FC236}">
                      <a16:creationId xmlns:a16="http://schemas.microsoft.com/office/drawing/2014/main" id="{6EE38B69-1EFF-889B-6852-18871C9C1327}"/>
                    </a:ext>
                  </a:extLst>
                </p:cNvPr>
                <p:cNvSpPr/>
                <p:nvPr/>
              </p:nvSpPr>
              <p:spPr>
                <a:xfrm>
                  <a:off x="2510671" y="2786814"/>
                  <a:ext cx="75476" cy="2187788"/>
                </a:xfrm>
                <a:custGeom>
                  <a:avLst/>
                  <a:gdLst>
                    <a:gd name="connsiteX0" fmla="*/ 75477 w 75476"/>
                    <a:gd name="connsiteY0" fmla="*/ 0 h 2187788"/>
                    <a:gd name="connsiteX1" fmla="*/ 69809 w 75476"/>
                    <a:gd name="connsiteY1" fmla="*/ 2147216 h 2187788"/>
                    <a:gd name="connsiteX2" fmla="*/ 0 w 75476"/>
                    <a:gd name="connsiteY2" fmla="*/ 2187789 h 2187788"/>
                    <a:gd name="connsiteX3" fmla="*/ 5668 w 75476"/>
                    <a:gd name="connsiteY3" fmla="*/ 40573 h 2187788"/>
                    <a:gd name="connsiteX4" fmla="*/ 75477 w 75476"/>
                    <a:gd name="connsiteY4" fmla="*/ 0 h 2187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76" h="2187788">
                      <a:moveTo>
                        <a:pt x="75477" y="0"/>
                      </a:moveTo>
                      <a:lnTo>
                        <a:pt x="69809" y="2147216"/>
                      </a:lnTo>
                      <a:lnTo>
                        <a:pt x="0" y="2187789"/>
                      </a:lnTo>
                      <a:lnTo>
                        <a:pt x="5668" y="40573"/>
                      </a:lnTo>
                      <a:lnTo>
                        <a:pt x="75477" y="0"/>
                      </a:lnTo>
                      <a:close/>
                    </a:path>
                  </a:pathLst>
                </a:custGeom>
                <a:ln>
                  <a:noFill/>
                </a:ln>
              </p:spPr>
              <p:style>
                <a:lnRef idx="3">
                  <a:schemeClr val="lt1"/>
                </a:lnRef>
                <a:fillRef idx="1">
                  <a:schemeClr val="accent1"/>
                </a:fillRef>
                <a:effectRef idx="1">
                  <a:schemeClr val="accent1"/>
                </a:effectRef>
                <a:fontRef idx="minor">
                  <a:schemeClr val="lt1"/>
                </a:fontRef>
              </p:style>
              <p:txBody>
                <a:bodyPr rtlCol="1" anchor="ctr"/>
                <a:lstStyle/>
                <a:p>
                  <a:endParaRPr lang="fa-IR"/>
                </a:p>
              </p:txBody>
            </p:sp>
          </p:grpSp>
          <p:sp>
            <p:nvSpPr>
              <p:cNvPr id="386" name="Freeform: Shape 385">
                <a:extLst>
                  <a:ext uri="{FF2B5EF4-FFF2-40B4-BE49-F238E27FC236}">
                    <a16:creationId xmlns:a16="http://schemas.microsoft.com/office/drawing/2014/main" id="{3CE93554-77E9-C667-0B90-F0A9DCF4F5EF}"/>
                  </a:ext>
                </a:extLst>
              </p:cNvPr>
              <p:cNvSpPr/>
              <p:nvPr/>
            </p:nvSpPr>
            <p:spPr>
              <a:xfrm>
                <a:off x="1365837" y="2652865"/>
                <a:ext cx="176908" cy="425415"/>
              </a:xfrm>
              <a:custGeom>
                <a:avLst/>
                <a:gdLst>
                  <a:gd name="connsiteX0" fmla="*/ -46 w 176908"/>
                  <a:gd name="connsiteY0" fmla="*/ -27 h 425415"/>
                  <a:gd name="connsiteX1" fmla="*/ 74536 w 176908"/>
                  <a:gd name="connsiteY1" fmla="*/ 42783 h 425415"/>
                  <a:gd name="connsiteX2" fmla="*/ 74536 w 176908"/>
                  <a:gd name="connsiteY2" fmla="*/ 266529 h 425415"/>
                  <a:gd name="connsiteX3" fmla="*/ 98253 w 176908"/>
                  <a:gd name="connsiteY3" fmla="*/ 303074 h 425415"/>
                  <a:gd name="connsiteX4" fmla="*/ 176862 w 176908"/>
                  <a:gd name="connsiteY4" fmla="*/ 348569 h 425415"/>
                  <a:gd name="connsiteX5" fmla="*/ 176862 w 176908"/>
                  <a:gd name="connsiteY5" fmla="*/ 425388 h 425415"/>
                  <a:gd name="connsiteX6" fmla="*/ 63796 w 176908"/>
                  <a:gd name="connsiteY6" fmla="*/ 360055 h 425415"/>
                  <a:gd name="connsiteX7" fmla="*/ 401 w 176908"/>
                  <a:gd name="connsiteY7" fmla="*/ 254596 h 4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08" h="425415">
                    <a:moveTo>
                      <a:pt x="-46" y="-27"/>
                    </a:moveTo>
                    <a:lnTo>
                      <a:pt x="74536" y="42783"/>
                    </a:lnTo>
                    <a:lnTo>
                      <a:pt x="74536" y="266529"/>
                    </a:lnTo>
                    <a:cubicBezTo>
                      <a:pt x="73626" y="282579"/>
                      <a:pt x="83217" y="297376"/>
                      <a:pt x="98253" y="303074"/>
                    </a:cubicBezTo>
                    <a:lnTo>
                      <a:pt x="176862" y="348569"/>
                    </a:lnTo>
                    <a:lnTo>
                      <a:pt x="176862" y="425388"/>
                    </a:lnTo>
                    <a:lnTo>
                      <a:pt x="63796" y="360055"/>
                    </a:lnTo>
                    <a:cubicBezTo>
                      <a:pt x="24909" y="339201"/>
                      <a:pt x="580" y="298718"/>
                      <a:pt x="401" y="254596"/>
                    </a:cubicBezTo>
                    <a:close/>
                  </a:path>
                </a:pathLst>
              </a:custGeom>
              <a:solidFill>
                <a:srgbClr val="FFC641"/>
              </a:solidFill>
              <a:ln w="14914" cap="flat">
                <a:noFill/>
                <a:prstDash val="solid"/>
                <a:miter/>
              </a:ln>
            </p:spPr>
            <p:txBody>
              <a:bodyPr rtlCol="1" anchor="ctr"/>
              <a:lstStyle/>
              <a:p>
                <a:endParaRPr lang="fa-IR"/>
              </a:p>
            </p:txBody>
          </p:sp>
          <p:sp>
            <p:nvSpPr>
              <p:cNvPr id="387" name="Freeform: Shape 386">
                <a:extLst>
                  <a:ext uri="{FF2B5EF4-FFF2-40B4-BE49-F238E27FC236}">
                    <a16:creationId xmlns:a16="http://schemas.microsoft.com/office/drawing/2014/main" id="{1F9E29CE-04FB-DDF3-3146-2A50E353C66C}"/>
                  </a:ext>
                </a:extLst>
              </p:cNvPr>
              <p:cNvSpPr/>
              <p:nvPr/>
            </p:nvSpPr>
            <p:spPr>
              <a:xfrm>
                <a:off x="1559303" y="2815006"/>
                <a:ext cx="259694" cy="422432"/>
              </a:xfrm>
              <a:custGeom>
                <a:avLst/>
                <a:gdLst>
                  <a:gd name="connsiteX0" fmla="*/ 87364 w 259694"/>
                  <a:gd name="connsiteY0" fmla="*/ -27 h 422432"/>
                  <a:gd name="connsiteX1" fmla="*/ 174774 w 259694"/>
                  <a:gd name="connsiteY1" fmla="*/ 50539 h 422432"/>
                  <a:gd name="connsiteX2" fmla="*/ 259648 w 259694"/>
                  <a:gd name="connsiteY2" fmla="*/ 422405 h 422432"/>
                  <a:gd name="connsiteX3" fmla="*/ 183575 w 259694"/>
                  <a:gd name="connsiteY3" fmla="*/ 378551 h 422432"/>
                  <a:gd name="connsiteX4" fmla="*/ 167167 w 259694"/>
                  <a:gd name="connsiteY4" fmla="*/ 312620 h 422432"/>
                  <a:gd name="connsiteX5" fmla="*/ 91839 w 259694"/>
                  <a:gd name="connsiteY5" fmla="*/ 269214 h 422432"/>
                  <a:gd name="connsiteX6" fmla="*/ 76027 w 259694"/>
                  <a:gd name="connsiteY6" fmla="*/ 316349 h 422432"/>
                  <a:gd name="connsiteX7" fmla="*/ -46 w 259694"/>
                  <a:gd name="connsiteY7" fmla="*/ 272495 h 422432"/>
                  <a:gd name="connsiteX8" fmla="*/ 152250 w 259694"/>
                  <a:gd name="connsiteY8" fmla="*/ 231177 h 422432"/>
                  <a:gd name="connsiteX9" fmla="*/ 131964 w 259694"/>
                  <a:gd name="connsiteY9" fmla="*/ 133027 h 422432"/>
                  <a:gd name="connsiteX10" fmla="*/ 108694 w 259694"/>
                  <a:gd name="connsiteY10" fmla="*/ 206117 h 42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694" h="422432">
                    <a:moveTo>
                      <a:pt x="87364" y="-27"/>
                    </a:moveTo>
                    <a:lnTo>
                      <a:pt x="174774" y="50539"/>
                    </a:lnTo>
                    <a:lnTo>
                      <a:pt x="259648" y="422405"/>
                    </a:lnTo>
                    <a:lnTo>
                      <a:pt x="183575" y="378551"/>
                    </a:lnTo>
                    <a:lnTo>
                      <a:pt x="167167" y="312620"/>
                    </a:lnTo>
                    <a:lnTo>
                      <a:pt x="91839" y="269214"/>
                    </a:lnTo>
                    <a:lnTo>
                      <a:pt x="76027" y="316349"/>
                    </a:lnTo>
                    <a:lnTo>
                      <a:pt x="-46" y="272495"/>
                    </a:lnTo>
                    <a:close/>
                    <a:moveTo>
                      <a:pt x="152250" y="231177"/>
                    </a:moveTo>
                    <a:lnTo>
                      <a:pt x="131964" y="133027"/>
                    </a:lnTo>
                    <a:lnTo>
                      <a:pt x="108694" y="206117"/>
                    </a:lnTo>
                    <a:close/>
                  </a:path>
                </a:pathLst>
              </a:custGeom>
              <a:solidFill>
                <a:srgbClr val="FFC641"/>
              </a:solidFill>
              <a:ln w="14914" cap="flat">
                <a:noFill/>
                <a:prstDash val="solid"/>
                <a:miter/>
              </a:ln>
            </p:spPr>
            <p:txBody>
              <a:bodyPr rtlCol="1" anchor="ctr"/>
              <a:lstStyle/>
              <a:p>
                <a:endParaRPr lang="fa-IR"/>
              </a:p>
            </p:txBody>
          </p:sp>
          <p:sp>
            <p:nvSpPr>
              <p:cNvPr id="388" name="Freeform: Shape 387">
                <a:extLst>
                  <a:ext uri="{FF2B5EF4-FFF2-40B4-BE49-F238E27FC236}">
                    <a16:creationId xmlns:a16="http://schemas.microsoft.com/office/drawing/2014/main" id="{CE81B84A-C517-5BF3-BE47-4E196F3B3772}"/>
                  </a:ext>
                </a:extLst>
              </p:cNvPr>
              <p:cNvSpPr/>
              <p:nvPr/>
            </p:nvSpPr>
            <p:spPr>
              <a:xfrm>
                <a:off x="1782899" y="2893168"/>
                <a:ext cx="374699" cy="499699"/>
              </a:xfrm>
              <a:custGeom>
                <a:avLst/>
                <a:gdLst>
                  <a:gd name="connsiteX0" fmla="*/ 78116 w 374699"/>
                  <a:gd name="connsiteY0" fmla="*/ 45617 h 499699"/>
                  <a:gd name="connsiteX1" fmla="*/ 124356 w 374699"/>
                  <a:gd name="connsiteY1" fmla="*/ 290246 h 499699"/>
                  <a:gd name="connsiteX2" fmla="*/ 159112 w 374699"/>
                  <a:gd name="connsiteY2" fmla="*/ 92305 h 499699"/>
                  <a:gd name="connsiteX3" fmla="*/ 236975 w 374699"/>
                  <a:gd name="connsiteY3" fmla="*/ 137054 h 499699"/>
                  <a:gd name="connsiteX4" fmla="*/ 222954 w 374699"/>
                  <a:gd name="connsiteY4" fmla="*/ 195974 h 499699"/>
                  <a:gd name="connsiteX5" fmla="*/ 261886 w 374699"/>
                  <a:gd name="connsiteY5" fmla="*/ 369303 h 499699"/>
                  <a:gd name="connsiteX6" fmla="*/ 296641 w 374699"/>
                  <a:gd name="connsiteY6" fmla="*/ 171511 h 499699"/>
                  <a:gd name="connsiteX7" fmla="*/ 374654 w 374699"/>
                  <a:gd name="connsiteY7" fmla="*/ 216261 h 499699"/>
                  <a:gd name="connsiteX8" fmla="*/ 306187 w 374699"/>
                  <a:gd name="connsiteY8" fmla="*/ 499672 h 499699"/>
                  <a:gd name="connsiteX9" fmla="*/ 216689 w 374699"/>
                  <a:gd name="connsiteY9" fmla="*/ 448061 h 499699"/>
                  <a:gd name="connsiteX10" fmla="*/ 191033 w 374699"/>
                  <a:gd name="connsiteY10" fmla="*/ 327835 h 499699"/>
                  <a:gd name="connsiteX11" fmla="*/ 168509 w 374699"/>
                  <a:gd name="connsiteY11" fmla="*/ 420317 h 499699"/>
                  <a:gd name="connsiteX12" fmla="*/ 79011 w 374699"/>
                  <a:gd name="connsiteY12" fmla="*/ 368706 h 499699"/>
                  <a:gd name="connsiteX13" fmla="*/ -46 w 374699"/>
                  <a:gd name="connsiteY13" fmla="*/ -27 h 499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699" h="499699">
                    <a:moveTo>
                      <a:pt x="78116" y="45617"/>
                    </a:moveTo>
                    <a:lnTo>
                      <a:pt x="124356" y="290246"/>
                    </a:lnTo>
                    <a:lnTo>
                      <a:pt x="159112" y="92305"/>
                    </a:lnTo>
                    <a:lnTo>
                      <a:pt x="236975" y="137054"/>
                    </a:lnTo>
                    <a:lnTo>
                      <a:pt x="222954" y="195974"/>
                    </a:lnTo>
                    <a:lnTo>
                      <a:pt x="261886" y="369303"/>
                    </a:lnTo>
                    <a:lnTo>
                      <a:pt x="296641" y="171511"/>
                    </a:lnTo>
                    <a:lnTo>
                      <a:pt x="374654" y="216261"/>
                    </a:lnTo>
                    <a:lnTo>
                      <a:pt x="306187" y="499672"/>
                    </a:lnTo>
                    <a:lnTo>
                      <a:pt x="216689" y="448061"/>
                    </a:lnTo>
                    <a:lnTo>
                      <a:pt x="191033" y="327835"/>
                    </a:lnTo>
                    <a:lnTo>
                      <a:pt x="168509" y="420317"/>
                    </a:lnTo>
                    <a:lnTo>
                      <a:pt x="79011" y="368706"/>
                    </a:lnTo>
                    <a:lnTo>
                      <a:pt x="-46" y="-27"/>
                    </a:lnTo>
                    <a:close/>
                  </a:path>
                </a:pathLst>
              </a:custGeom>
              <a:solidFill>
                <a:srgbClr val="FFC641"/>
              </a:solidFill>
              <a:ln w="14914" cap="flat">
                <a:noFill/>
                <a:prstDash val="solid"/>
                <a:miter/>
              </a:ln>
            </p:spPr>
            <p:txBody>
              <a:bodyPr rtlCol="1" anchor="ctr"/>
              <a:lstStyle/>
              <a:p>
                <a:endParaRPr lang="fa-IR"/>
              </a:p>
            </p:txBody>
          </p:sp>
          <p:sp>
            <p:nvSpPr>
              <p:cNvPr id="389" name="Freeform: Shape 388">
                <a:extLst>
                  <a:ext uri="{FF2B5EF4-FFF2-40B4-BE49-F238E27FC236}">
                    <a16:creationId xmlns:a16="http://schemas.microsoft.com/office/drawing/2014/main" id="{54CBA44F-F232-AA59-742E-F2E79628CBBF}"/>
                  </a:ext>
                </a:extLst>
              </p:cNvPr>
              <p:cNvSpPr/>
              <p:nvPr/>
            </p:nvSpPr>
            <p:spPr>
              <a:xfrm>
                <a:off x="1158051" y="2105880"/>
                <a:ext cx="1306826" cy="2778478"/>
              </a:xfrm>
              <a:custGeom>
                <a:avLst/>
                <a:gdLst>
                  <a:gd name="connsiteX0" fmla="*/ 1300664 w 1306826"/>
                  <a:gd name="connsiteY0" fmla="*/ 2778451 h 2778478"/>
                  <a:gd name="connsiteX1" fmla="*/ -46 w 1306826"/>
                  <a:gd name="connsiteY1" fmla="*/ 2027112 h 2778478"/>
                  <a:gd name="connsiteX2" fmla="*/ 5324 w 1306826"/>
                  <a:gd name="connsiteY2" fmla="*/ -27 h 2778478"/>
                  <a:gd name="connsiteX3" fmla="*/ 1306780 w 1306826"/>
                  <a:gd name="connsiteY3" fmla="*/ 751461 h 2778478"/>
                  <a:gd name="connsiteX4" fmla="*/ 17853 w 1306826"/>
                  <a:gd name="connsiteY4" fmla="*/ 2016521 h 2778478"/>
                  <a:gd name="connsiteX5" fmla="*/ 1282615 w 1306826"/>
                  <a:gd name="connsiteY5" fmla="*/ 2747425 h 2778478"/>
                  <a:gd name="connsiteX6" fmla="*/ 1287985 w 1306826"/>
                  <a:gd name="connsiteY6" fmla="*/ 763543 h 2778478"/>
                  <a:gd name="connsiteX7" fmla="*/ 22925 w 1306826"/>
                  <a:gd name="connsiteY7" fmla="*/ 31894 h 27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6826" h="2778478">
                    <a:moveTo>
                      <a:pt x="1300664" y="2778451"/>
                    </a:moveTo>
                    <a:lnTo>
                      <a:pt x="-46" y="2027112"/>
                    </a:lnTo>
                    <a:lnTo>
                      <a:pt x="5324" y="-27"/>
                    </a:lnTo>
                    <a:lnTo>
                      <a:pt x="1306780" y="751461"/>
                    </a:lnTo>
                    <a:close/>
                    <a:moveTo>
                      <a:pt x="17853" y="2016521"/>
                    </a:moveTo>
                    <a:lnTo>
                      <a:pt x="1282615" y="2747425"/>
                    </a:lnTo>
                    <a:lnTo>
                      <a:pt x="1287985" y="763543"/>
                    </a:lnTo>
                    <a:lnTo>
                      <a:pt x="22925" y="31894"/>
                    </a:lnTo>
                    <a:close/>
                  </a:path>
                </a:pathLst>
              </a:custGeom>
              <a:solidFill>
                <a:srgbClr val="FFC641"/>
              </a:solidFill>
              <a:ln w="14914" cap="flat">
                <a:noFill/>
                <a:prstDash val="solid"/>
                <a:miter/>
              </a:ln>
            </p:spPr>
            <p:txBody>
              <a:bodyPr rtlCol="1" anchor="ctr"/>
              <a:lstStyle/>
              <a:p>
                <a:endParaRPr lang="fa-IR"/>
              </a:p>
            </p:txBody>
          </p:sp>
        </p:grpSp>
        <p:grpSp>
          <p:nvGrpSpPr>
            <p:cNvPr id="390" name="Graphic 70">
              <a:extLst>
                <a:ext uri="{FF2B5EF4-FFF2-40B4-BE49-F238E27FC236}">
                  <a16:creationId xmlns:a16="http://schemas.microsoft.com/office/drawing/2014/main" id="{2D6B3B39-DA9C-A32A-CF43-CD5C1306BE78}"/>
                </a:ext>
              </a:extLst>
            </p:cNvPr>
            <p:cNvGrpSpPr/>
            <p:nvPr/>
          </p:nvGrpSpPr>
          <p:grpSpPr>
            <a:xfrm>
              <a:off x="4201445" y="4845427"/>
              <a:ext cx="52356" cy="387080"/>
              <a:chOff x="4201445" y="4845427"/>
              <a:chExt cx="52356" cy="387080"/>
            </a:xfrm>
          </p:grpSpPr>
          <p:sp>
            <p:nvSpPr>
              <p:cNvPr id="391" name="Freeform: Shape 390">
                <a:extLst>
                  <a:ext uri="{FF2B5EF4-FFF2-40B4-BE49-F238E27FC236}">
                    <a16:creationId xmlns:a16="http://schemas.microsoft.com/office/drawing/2014/main" id="{7CFA4563-45ED-3FC7-E773-54A7BF8AD753}"/>
                  </a:ext>
                </a:extLst>
              </p:cNvPr>
              <p:cNvSpPr/>
              <p:nvPr/>
            </p:nvSpPr>
            <p:spPr>
              <a:xfrm>
                <a:off x="4201445" y="4860343"/>
                <a:ext cx="26700" cy="372164"/>
              </a:xfrm>
              <a:custGeom>
                <a:avLst/>
                <a:gdLst>
                  <a:gd name="connsiteX0" fmla="*/ 0 w 26700"/>
                  <a:gd name="connsiteY0" fmla="*/ 0 h 372164"/>
                  <a:gd name="connsiteX1" fmla="*/ 1044 w 26700"/>
                  <a:gd name="connsiteY1" fmla="*/ 357397 h 372164"/>
                  <a:gd name="connsiteX2" fmla="*/ 26700 w 26700"/>
                  <a:gd name="connsiteY2" fmla="*/ 372164 h 372164"/>
                  <a:gd name="connsiteX3" fmla="*/ 25507 w 26700"/>
                  <a:gd name="connsiteY3" fmla="*/ 14767 h 372164"/>
                  <a:gd name="connsiteX4" fmla="*/ 0 w 26700"/>
                  <a:gd name="connsiteY4" fmla="*/ 0 h 372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00" h="372164">
                    <a:moveTo>
                      <a:pt x="0" y="0"/>
                    </a:moveTo>
                    <a:lnTo>
                      <a:pt x="1044" y="357397"/>
                    </a:lnTo>
                    <a:lnTo>
                      <a:pt x="26700" y="372164"/>
                    </a:lnTo>
                    <a:lnTo>
                      <a:pt x="25507" y="14767"/>
                    </a:lnTo>
                    <a:lnTo>
                      <a:pt x="0" y="0"/>
                    </a:lnTo>
                    <a:close/>
                  </a:path>
                </a:pathLst>
              </a:custGeom>
              <a:solidFill>
                <a:srgbClr val="AB5C36"/>
              </a:solidFill>
              <a:ln w="14914" cap="flat">
                <a:noFill/>
                <a:prstDash val="solid"/>
                <a:miter/>
              </a:ln>
            </p:spPr>
            <p:txBody>
              <a:bodyPr rtlCol="1" anchor="ctr"/>
              <a:lstStyle/>
              <a:p>
                <a:endParaRPr lang="fa-IR"/>
              </a:p>
            </p:txBody>
          </p:sp>
          <p:sp>
            <p:nvSpPr>
              <p:cNvPr id="392" name="Freeform: Shape 391">
                <a:extLst>
                  <a:ext uri="{FF2B5EF4-FFF2-40B4-BE49-F238E27FC236}">
                    <a16:creationId xmlns:a16="http://schemas.microsoft.com/office/drawing/2014/main" id="{36C98273-13F9-B754-FD8E-A8561FA6E25E}"/>
                  </a:ext>
                </a:extLst>
              </p:cNvPr>
              <p:cNvSpPr/>
              <p:nvPr/>
            </p:nvSpPr>
            <p:spPr>
              <a:xfrm>
                <a:off x="4226952" y="4860343"/>
                <a:ext cx="26849" cy="372164"/>
              </a:xfrm>
              <a:custGeom>
                <a:avLst/>
                <a:gdLst>
                  <a:gd name="connsiteX0" fmla="*/ 0 w 26849"/>
                  <a:gd name="connsiteY0" fmla="*/ 14767 h 372164"/>
                  <a:gd name="connsiteX1" fmla="*/ 1193 w 26849"/>
                  <a:gd name="connsiteY1" fmla="*/ 372164 h 372164"/>
                  <a:gd name="connsiteX2" fmla="*/ 26849 w 26849"/>
                  <a:gd name="connsiteY2" fmla="*/ 357397 h 372164"/>
                  <a:gd name="connsiteX3" fmla="*/ 25805 w 26849"/>
                  <a:gd name="connsiteY3" fmla="*/ 0 h 372164"/>
                  <a:gd name="connsiteX4" fmla="*/ 0 w 26849"/>
                  <a:gd name="connsiteY4" fmla="*/ 14767 h 372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49" h="372164">
                    <a:moveTo>
                      <a:pt x="0" y="14767"/>
                    </a:moveTo>
                    <a:lnTo>
                      <a:pt x="1193" y="372164"/>
                    </a:lnTo>
                    <a:lnTo>
                      <a:pt x="26849" y="357397"/>
                    </a:lnTo>
                    <a:lnTo>
                      <a:pt x="25805" y="0"/>
                    </a:lnTo>
                    <a:lnTo>
                      <a:pt x="0" y="14767"/>
                    </a:lnTo>
                    <a:close/>
                  </a:path>
                </a:pathLst>
              </a:custGeom>
              <a:solidFill>
                <a:srgbClr val="5F331E"/>
              </a:solidFill>
              <a:ln w="14914" cap="flat">
                <a:noFill/>
                <a:prstDash val="solid"/>
                <a:miter/>
              </a:ln>
            </p:spPr>
            <p:txBody>
              <a:bodyPr rtlCol="1" anchor="ctr"/>
              <a:lstStyle/>
              <a:p>
                <a:endParaRPr lang="fa-IR"/>
              </a:p>
            </p:txBody>
          </p:sp>
          <p:sp>
            <p:nvSpPr>
              <p:cNvPr id="393" name="Freeform: Shape 392">
                <a:extLst>
                  <a:ext uri="{FF2B5EF4-FFF2-40B4-BE49-F238E27FC236}">
                    <a16:creationId xmlns:a16="http://schemas.microsoft.com/office/drawing/2014/main" id="{22799D97-7549-E6EF-8A78-41FF2704EDA1}"/>
                  </a:ext>
                </a:extLst>
              </p:cNvPr>
              <p:cNvSpPr/>
              <p:nvPr/>
            </p:nvSpPr>
            <p:spPr>
              <a:xfrm>
                <a:off x="4201445" y="4845427"/>
                <a:ext cx="51312" cy="29683"/>
              </a:xfrm>
              <a:custGeom>
                <a:avLst/>
                <a:gdLst>
                  <a:gd name="connsiteX0" fmla="*/ 0 w 51312"/>
                  <a:gd name="connsiteY0" fmla="*/ 14916 h 29683"/>
                  <a:gd name="connsiteX1" fmla="*/ 25507 w 51312"/>
                  <a:gd name="connsiteY1" fmla="*/ 29683 h 29683"/>
                  <a:gd name="connsiteX2" fmla="*/ 51312 w 51312"/>
                  <a:gd name="connsiteY2" fmla="*/ 14916 h 29683"/>
                  <a:gd name="connsiteX3" fmla="*/ 25656 w 51312"/>
                  <a:gd name="connsiteY3" fmla="*/ 0 h 29683"/>
                  <a:gd name="connsiteX4" fmla="*/ 0 w 51312"/>
                  <a:gd name="connsiteY4" fmla="*/ 14916 h 29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12" h="29683">
                    <a:moveTo>
                      <a:pt x="0" y="14916"/>
                    </a:moveTo>
                    <a:lnTo>
                      <a:pt x="25507" y="29683"/>
                    </a:lnTo>
                    <a:lnTo>
                      <a:pt x="51312" y="14916"/>
                    </a:lnTo>
                    <a:lnTo>
                      <a:pt x="25656" y="0"/>
                    </a:lnTo>
                    <a:lnTo>
                      <a:pt x="0" y="14916"/>
                    </a:lnTo>
                    <a:close/>
                  </a:path>
                </a:pathLst>
              </a:custGeom>
              <a:solidFill>
                <a:srgbClr val="7A4127"/>
              </a:solidFill>
              <a:ln w="14914" cap="flat">
                <a:noFill/>
                <a:prstDash val="solid"/>
                <a:miter/>
              </a:ln>
            </p:spPr>
            <p:txBody>
              <a:bodyPr rtlCol="1" anchor="ctr"/>
              <a:lstStyle/>
              <a:p>
                <a:endParaRPr lang="fa-IR"/>
              </a:p>
            </p:txBody>
          </p:sp>
        </p:grpSp>
        <p:grpSp>
          <p:nvGrpSpPr>
            <p:cNvPr id="394" name="Graphic 70">
              <a:extLst>
                <a:ext uri="{FF2B5EF4-FFF2-40B4-BE49-F238E27FC236}">
                  <a16:creationId xmlns:a16="http://schemas.microsoft.com/office/drawing/2014/main" id="{722FF248-FABD-12ED-F3C7-3A39C4F56ADB}"/>
                </a:ext>
              </a:extLst>
            </p:cNvPr>
            <p:cNvGrpSpPr/>
            <p:nvPr/>
          </p:nvGrpSpPr>
          <p:grpSpPr>
            <a:xfrm>
              <a:off x="4455621" y="4698500"/>
              <a:ext cx="52506" cy="387080"/>
              <a:chOff x="4455621" y="4698500"/>
              <a:chExt cx="52506" cy="387080"/>
            </a:xfrm>
          </p:grpSpPr>
          <p:sp>
            <p:nvSpPr>
              <p:cNvPr id="395" name="Freeform: Shape 394">
                <a:extLst>
                  <a:ext uri="{FF2B5EF4-FFF2-40B4-BE49-F238E27FC236}">
                    <a16:creationId xmlns:a16="http://schemas.microsoft.com/office/drawing/2014/main" id="{5DDDB71D-F721-A0E5-539F-62A3E2FFD9E9}"/>
                  </a:ext>
                </a:extLst>
              </p:cNvPr>
              <p:cNvSpPr/>
              <p:nvPr/>
            </p:nvSpPr>
            <p:spPr>
              <a:xfrm>
                <a:off x="4455621" y="4713417"/>
                <a:ext cx="26700" cy="372164"/>
              </a:xfrm>
              <a:custGeom>
                <a:avLst/>
                <a:gdLst>
                  <a:gd name="connsiteX0" fmla="*/ 0 w 26700"/>
                  <a:gd name="connsiteY0" fmla="*/ 0 h 372164"/>
                  <a:gd name="connsiteX1" fmla="*/ 1194 w 26700"/>
                  <a:gd name="connsiteY1" fmla="*/ 357397 h 372164"/>
                  <a:gd name="connsiteX2" fmla="*/ 26700 w 26700"/>
                  <a:gd name="connsiteY2" fmla="*/ 372164 h 372164"/>
                  <a:gd name="connsiteX3" fmla="*/ 25656 w 26700"/>
                  <a:gd name="connsiteY3" fmla="*/ 14768 h 372164"/>
                  <a:gd name="connsiteX4" fmla="*/ 0 w 26700"/>
                  <a:gd name="connsiteY4" fmla="*/ 0 h 372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00" h="372164">
                    <a:moveTo>
                      <a:pt x="0" y="0"/>
                    </a:moveTo>
                    <a:lnTo>
                      <a:pt x="1194" y="357397"/>
                    </a:lnTo>
                    <a:lnTo>
                      <a:pt x="26700" y="372164"/>
                    </a:lnTo>
                    <a:lnTo>
                      <a:pt x="25656" y="14768"/>
                    </a:lnTo>
                    <a:lnTo>
                      <a:pt x="0" y="0"/>
                    </a:lnTo>
                    <a:close/>
                  </a:path>
                </a:pathLst>
              </a:custGeom>
              <a:solidFill>
                <a:srgbClr val="AB5C36"/>
              </a:solidFill>
              <a:ln w="14914" cap="flat">
                <a:noFill/>
                <a:prstDash val="solid"/>
                <a:miter/>
              </a:ln>
            </p:spPr>
            <p:txBody>
              <a:bodyPr rtlCol="1" anchor="ctr"/>
              <a:lstStyle/>
              <a:p>
                <a:endParaRPr lang="fa-IR"/>
              </a:p>
            </p:txBody>
          </p:sp>
          <p:sp>
            <p:nvSpPr>
              <p:cNvPr id="396" name="Freeform: Shape 395">
                <a:extLst>
                  <a:ext uri="{FF2B5EF4-FFF2-40B4-BE49-F238E27FC236}">
                    <a16:creationId xmlns:a16="http://schemas.microsoft.com/office/drawing/2014/main" id="{88B7E1CB-616B-8F74-F750-AF12757190E0}"/>
                  </a:ext>
                </a:extLst>
              </p:cNvPr>
              <p:cNvSpPr/>
              <p:nvPr/>
            </p:nvSpPr>
            <p:spPr>
              <a:xfrm>
                <a:off x="4481277" y="4713417"/>
                <a:ext cx="26849" cy="372164"/>
              </a:xfrm>
              <a:custGeom>
                <a:avLst/>
                <a:gdLst>
                  <a:gd name="connsiteX0" fmla="*/ 0 w 26849"/>
                  <a:gd name="connsiteY0" fmla="*/ 14768 h 372164"/>
                  <a:gd name="connsiteX1" fmla="*/ 1044 w 26849"/>
                  <a:gd name="connsiteY1" fmla="*/ 372164 h 372164"/>
                  <a:gd name="connsiteX2" fmla="*/ 26850 w 26849"/>
                  <a:gd name="connsiteY2" fmla="*/ 357397 h 372164"/>
                  <a:gd name="connsiteX3" fmla="*/ 25656 w 26849"/>
                  <a:gd name="connsiteY3" fmla="*/ 0 h 372164"/>
                  <a:gd name="connsiteX4" fmla="*/ 0 w 26849"/>
                  <a:gd name="connsiteY4" fmla="*/ 14768 h 372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49" h="372164">
                    <a:moveTo>
                      <a:pt x="0" y="14768"/>
                    </a:moveTo>
                    <a:lnTo>
                      <a:pt x="1044" y="372164"/>
                    </a:lnTo>
                    <a:lnTo>
                      <a:pt x="26850" y="357397"/>
                    </a:lnTo>
                    <a:lnTo>
                      <a:pt x="25656" y="0"/>
                    </a:lnTo>
                    <a:lnTo>
                      <a:pt x="0" y="14768"/>
                    </a:lnTo>
                    <a:close/>
                  </a:path>
                </a:pathLst>
              </a:custGeom>
              <a:solidFill>
                <a:srgbClr val="5F331E"/>
              </a:solidFill>
              <a:ln w="14914" cap="flat">
                <a:noFill/>
                <a:prstDash val="solid"/>
                <a:miter/>
              </a:ln>
            </p:spPr>
            <p:txBody>
              <a:bodyPr rtlCol="1" anchor="ctr"/>
              <a:lstStyle/>
              <a:p>
                <a:endParaRPr lang="fa-IR"/>
              </a:p>
            </p:txBody>
          </p:sp>
          <p:sp>
            <p:nvSpPr>
              <p:cNvPr id="397" name="Freeform: Shape 396">
                <a:extLst>
                  <a:ext uri="{FF2B5EF4-FFF2-40B4-BE49-F238E27FC236}">
                    <a16:creationId xmlns:a16="http://schemas.microsoft.com/office/drawing/2014/main" id="{D32318C3-C613-ADA3-806D-CB69B34B5667}"/>
                  </a:ext>
                </a:extLst>
              </p:cNvPr>
              <p:cNvSpPr/>
              <p:nvPr/>
            </p:nvSpPr>
            <p:spPr>
              <a:xfrm>
                <a:off x="4455621" y="4698500"/>
                <a:ext cx="51312" cy="29683"/>
              </a:xfrm>
              <a:custGeom>
                <a:avLst/>
                <a:gdLst>
                  <a:gd name="connsiteX0" fmla="*/ 0 w 51312"/>
                  <a:gd name="connsiteY0" fmla="*/ 14916 h 29683"/>
                  <a:gd name="connsiteX1" fmla="*/ 25656 w 51312"/>
                  <a:gd name="connsiteY1" fmla="*/ 29684 h 29683"/>
                  <a:gd name="connsiteX2" fmla="*/ 51312 w 51312"/>
                  <a:gd name="connsiteY2" fmla="*/ 14916 h 29683"/>
                  <a:gd name="connsiteX3" fmla="*/ 25806 w 51312"/>
                  <a:gd name="connsiteY3" fmla="*/ 0 h 29683"/>
                  <a:gd name="connsiteX4" fmla="*/ 0 w 51312"/>
                  <a:gd name="connsiteY4" fmla="*/ 14916 h 29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12" h="29683">
                    <a:moveTo>
                      <a:pt x="0" y="14916"/>
                    </a:moveTo>
                    <a:lnTo>
                      <a:pt x="25656" y="29684"/>
                    </a:lnTo>
                    <a:lnTo>
                      <a:pt x="51312" y="14916"/>
                    </a:lnTo>
                    <a:lnTo>
                      <a:pt x="25806" y="0"/>
                    </a:lnTo>
                    <a:lnTo>
                      <a:pt x="0" y="14916"/>
                    </a:lnTo>
                    <a:close/>
                  </a:path>
                </a:pathLst>
              </a:custGeom>
              <a:solidFill>
                <a:srgbClr val="7A4127"/>
              </a:solidFill>
              <a:ln w="14914" cap="flat">
                <a:noFill/>
                <a:prstDash val="solid"/>
                <a:miter/>
              </a:ln>
            </p:spPr>
            <p:txBody>
              <a:bodyPr rtlCol="1" anchor="ctr"/>
              <a:lstStyle/>
              <a:p>
                <a:endParaRPr lang="fa-IR"/>
              </a:p>
            </p:txBody>
          </p:sp>
        </p:grpSp>
        <p:grpSp>
          <p:nvGrpSpPr>
            <p:cNvPr id="398" name="Graphic 70">
              <a:extLst>
                <a:ext uri="{FF2B5EF4-FFF2-40B4-BE49-F238E27FC236}">
                  <a16:creationId xmlns:a16="http://schemas.microsoft.com/office/drawing/2014/main" id="{0172D790-3BB3-7A9F-0C87-2983E8762075}"/>
                </a:ext>
              </a:extLst>
            </p:cNvPr>
            <p:cNvGrpSpPr/>
            <p:nvPr/>
          </p:nvGrpSpPr>
          <p:grpSpPr>
            <a:xfrm>
              <a:off x="3937425" y="4689103"/>
              <a:ext cx="52356" cy="387080"/>
              <a:chOff x="3937425" y="4689103"/>
              <a:chExt cx="52356" cy="387080"/>
            </a:xfrm>
          </p:grpSpPr>
          <p:sp>
            <p:nvSpPr>
              <p:cNvPr id="399" name="Freeform: Shape 398">
                <a:extLst>
                  <a:ext uri="{FF2B5EF4-FFF2-40B4-BE49-F238E27FC236}">
                    <a16:creationId xmlns:a16="http://schemas.microsoft.com/office/drawing/2014/main" id="{C5FF98BD-BAE9-4E10-B8E0-3A22891CEF51}"/>
                  </a:ext>
                </a:extLst>
              </p:cNvPr>
              <p:cNvSpPr/>
              <p:nvPr/>
            </p:nvSpPr>
            <p:spPr>
              <a:xfrm>
                <a:off x="3937425" y="4703870"/>
                <a:ext cx="26700" cy="372313"/>
              </a:xfrm>
              <a:custGeom>
                <a:avLst/>
                <a:gdLst>
                  <a:gd name="connsiteX0" fmla="*/ 0 w 26700"/>
                  <a:gd name="connsiteY0" fmla="*/ 0 h 372313"/>
                  <a:gd name="connsiteX1" fmla="*/ 1044 w 26700"/>
                  <a:gd name="connsiteY1" fmla="*/ 357397 h 372313"/>
                  <a:gd name="connsiteX2" fmla="*/ 26700 w 26700"/>
                  <a:gd name="connsiteY2" fmla="*/ 372313 h 372313"/>
                  <a:gd name="connsiteX3" fmla="*/ 25507 w 26700"/>
                  <a:gd name="connsiteY3" fmla="*/ 14916 h 372313"/>
                  <a:gd name="connsiteX4" fmla="*/ 0 w 26700"/>
                  <a:gd name="connsiteY4" fmla="*/ 0 h 372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00" h="372313">
                    <a:moveTo>
                      <a:pt x="0" y="0"/>
                    </a:moveTo>
                    <a:lnTo>
                      <a:pt x="1044" y="357397"/>
                    </a:lnTo>
                    <a:lnTo>
                      <a:pt x="26700" y="372313"/>
                    </a:lnTo>
                    <a:lnTo>
                      <a:pt x="25507" y="14916"/>
                    </a:lnTo>
                    <a:lnTo>
                      <a:pt x="0" y="0"/>
                    </a:lnTo>
                    <a:close/>
                  </a:path>
                </a:pathLst>
              </a:custGeom>
              <a:solidFill>
                <a:srgbClr val="AB5C36"/>
              </a:solidFill>
              <a:ln w="14914" cap="flat">
                <a:noFill/>
                <a:prstDash val="solid"/>
                <a:miter/>
              </a:ln>
            </p:spPr>
            <p:txBody>
              <a:bodyPr rtlCol="1" anchor="ctr"/>
              <a:lstStyle/>
              <a:p>
                <a:endParaRPr lang="fa-IR"/>
              </a:p>
            </p:txBody>
          </p:sp>
          <p:sp>
            <p:nvSpPr>
              <p:cNvPr id="400" name="Freeform: Shape 399">
                <a:extLst>
                  <a:ext uri="{FF2B5EF4-FFF2-40B4-BE49-F238E27FC236}">
                    <a16:creationId xmlns:a16="http://schemas.microsoft.com/office/drawing/2014/main" id="{30FB5920-C252-27BD-6878-7C687C2FEF9D}"/>
                  </a:ext>
                </a:extLst>
              </p:cNvPr>
              <p:cNvSpPr/>
              <p:nvPr/>
            </p:nvSpPr>
            <p:spPr>
              <a:xfrm>
                <a:off x="3962932" y="4703870"/>
                <a:ext cx="26849" cy="372313"/>
              </a:xfrm>
              <a:custGeom>
                <a:avLst/>
                <a:gdLst>
                  <a:gd name="connsiteX0" fmla="*/ 0 w 26849"/>
                  <a:gd name="connsiteY0" fmla="*/ 14916 h 372313"/>
                  <a:gd name="connsiteX1" fmla="*/ 1193 w 26849"/>
                  <a:gd name="connsiteY1" fmla="*/ 372313 h 372313"/>
                  <a:gd name="connsiteX2" fmla="*/ 26850 w 26849"/>
                  <a:gd name="connsiteY2" fmla="*/ 357397 h 372313"/>
                  <a:gd name="connsiteX3" fmla="*/ 25806 w 26849"/>
                  <a:gd name="connsiteY3" fmla="*/ 0 h 372313"/>
                  <a:gd name="connsiteX4" fmla="*/ 0 w 26849"/>
                  <a:gd name="connsiteY4" fmla="*/ 14916 h 372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49" h="372313">
                    <a:moveTo>
                      <a:pt x="0" y="14916"/>
                    </a:moveTo>
                    <a:lnTo>
                      <a:pt x="1193" y="372313"/>
                    </a:lnTo>
                    <a:lnTo>
                      <a:pt x="26850" y="357397"/>
                    </a:lnTo>
                    <a:lnTo>
                      <a:pt x="25806" y="0"/>
                    </a:lnTo>
                    <a:lnTo>
                      <a:pt x="0" y="14916"/>
                    </a:lnTo>
                    <a:close/>
                  </a:path>
                </a:pathLst>
              </a:custGeom>
              <a:solidFill>
                <a:srgbClr val="5F331E"/>
              </a:solidFill>
              <a:ln w="14914" cap="flat">
                <a:noFill/>
                <a:prstDash val="solid"/>
                <a:miter/>
              </a:ln>
            </p:spPr>
            <p:txBody>
              <a:bodyPr rtlCol="1" anchor="ctr"/>
              <a:lstStyle/>
              <a:p>
                <a:endParaRPr lang="fa-IR"/>
              </a:p>
            </p:txBody>
          </p:sp>
          <p:sp>
            <p:nvSpPr>
              <p:cNvPr id="401" name="Freeform: Shape 400">
                <a:extLst>
                  <a:ext uri="{FF2B5EF4-FFF2-40B4-BE49-F238E27FC236}">
                    <a16:creationId xmlns:a16="http://schemas.microsoft.com/office/drawing/2014/main" id="{2FB82134-91DF-9A8B-4F44-95C766B27A92}"/>
                  </a:ext>
                </a:extLst>
              </p:cNvPr>
              <p:cNvSpPr/>
              <p:nvPr/>
            </p:nvSpPr>
            <p:spPr>
              <a:xfrm>
                <a:off x="3937425" y="4689103"/>
                <a:ext cx="51312" cy="29683"/>
              </a:xfrm>
              <a:custGeom>
                <a:avLst/>
                <a:gdLst>
                  <a:gd name="connsiteX0" fmla="*/ 0 w 51312"/>
                  <a:gd name="connsiteY0" fmla="*/ 14767 h 29683"/>
                  <a:gd name="connsiteX1" fmla="*/ 25507 w 51312"/>
                  <a:gd name="connsiteY1" fmla="*/ 29683 h 29683"/>
                  <a:gd name="connsiteX2" fmla="*/ 51312 w 51312"/>
                  <a:gd name="connsiteY2" fmla="*/ 14767 h 29683"/>
                  <a:gd name="connsiteX3" fmla="*/ 25656 w 51312"/>
                  <a:gd name="connsiteY3" fmla="*/ 0 h 29683"/>
                  <a:gd name="connsiteX4" fmla="*/ 0 w 51312"/>
                  <a:gd name="connsiteY4" fmla="*/ 14767 h 29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12" h="29683">
                    <a:moveTo>
                      <a:pt x="0" y="14767"/>
                    </a:moveTo>
                    <a:lnTo>
                      <a:pt x="25507" y="29683"/>
                    </a:lnTo>
                    <a:lnTo>
                      <a:pt x="51312" y="14767"/>
                    </a:lnTo>
                    <a:lnTo>
                      <a:pt x="25656" y="0"/>
                    </a:lnTo>
                    <a:lnTo>
                      <a:pt x="0" y="14767"/>
                    </a:lnTo>
                    <a:close/>
                  </a:path>
                </a:pathLst>
              </a:custGeom>
              <a:solidFill>
                <a:srgbClr val="7A4127"/>
              </a:solidFill>
              <a:ln w="14914" cap="flat">
                <a:noFill/>
                <a:prstDash val="solid"/>
                <a:miter/>
              </a:ln>
            </p:spPr>
            <p:txBody>
              <a:bodyPr rtlCol="1" anchor="ctr"/>
              <a:lstStyle/>
              <a:p>
                <a:endParaRPr lang="fa-IR"/>
              </a:p>
            </p:txBody>
          </p:sp>
        </p:grpSp>
        <p:grpSp>
          <p:nvGrpSpPr>
            <p:cNvPr id="402" name="Graphic 70">
              <a:extLst>
                <a:ext uri="{FF2B5EF4-FFF2-40B4-BE49-F238E27FC236}">
                  <a16:creationId xmlns:a16="http://schemas.microsoft.com/office/drawing/2014/main" id="{55A508ED-DEA5-78DB-02FC-0F4861242E3D}"/>
                </a:ext>
              </a:extLst>
            </p:cNvPr>
            <p:cNvGrpSpPr/>
            <p:nvPr/>
          </p:nvGrpSpPr>
          <p:grpSpPr>
            <a:xfrm>
              <a:off x="3929370" y="4494593"/>
              <a:ext cx="597402" cy="384246"/>
              <a:chOff x="3929370" y="4494593"/>
              <a:chExt cx="597402" cy="384246"/>
            </a:xfrm>
          </p:grpSpPr>
          <p:sp>
            <p:nvSpPr>
              <p:cNvPr id="403" name="Freeform: Shape 402">
                <a:extLst>
                  <a:ext uri="{FF2B5EF4-FFF2-40B4-BE49-F238E27FC236}">
                    <a16:creationId xmlns:a16="http://schemas.microsoft.com/office/drawing/2014/main" id="{891EBA46-5313-910E-3331-7B1ACE0F3073}"/>
                  </a:ext>
                </a:extLst>
              </p:cNvPr>
              <p:cNvSpPr/>
              <p:nvPr/>
            </p:nvSpPr>
            <p:spPr>
              <a:xfrm>
                <a:off x="3929370" y="4667624"/>
                <a:ext cx="297731" cy="211215"/>
              </a:xfrm>
              <a:custGeom>
                <a:avLst/>
                <a:gdLst>
                  <a:gd name="connsiteX0" fmla="*/ 0 w 297731"/>
                  <a:gd name="connsiteY0" fmla="*/ 0 h 211215"/>
                  <a:gd name="connsiteX1" fmla="*/ 149 w 297731"/>
                  <a:gd name="connsiteY1" fmla="*/ 38186 h 211215"/>
                  <a:gd name="connsiteX2" fmla="*/ 297732 w 297731"/>
                  <a:gd name="connsiteY2" fmla="*/ 211216 h 211215"/>
                  <a:gd name="connsiteX3" fmla="*/ 297732 w 297731"/>
                  <a:gd name="connsiteY3" fmla="*/ 173030 h 211215"/>
                  <a:gd name="connsiteX4" fmla="*/ 0 w 297731"/>
                  <a:gd name="connsiteY4" fmla="*/ 0 h 211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1" h="211215">
                    <a:moveTo>
                      <a:pt x="0" y="0"/>
                    </a:moveTo>
                    <a:lnTo>
                      <a:pt x="149" y="38186"/>
                    </a:lnTo>
                    <a:lnTo>
                      <a:pt x="297732" y="211216"/>
                    </a:lnTo>
                    <a:lnTo>
                      <a:pt x="297732" y="173030"/>
                    </a:lnTo>
                    <a:lnTo>
                      <a:pt x="0" y="0"/>
                    </a:lnTo>
                    <a:close/>
                  </a:path>
                </a:pathLst>
              </a:custGeom>
              <a:solidFill>
                <a:srgbClr val="AB5C36"/>
              </a:solidFill>
              <a:ln w="14914" cap="flat">
                <a:noFill/>
                <a:prstDash val="solid"/>
                <a:miter/>
              </a:ln>
            </p:spPr>
            <p:txBody>
              <a:bodyPr rtlCol="1" anchor="ctr"/>
              <a:lstStyle/>
              <a:p>
                <a:endParaRPr lang="fa-IR"/>
              </a:p>
            </p:txBody>
          </p:sp>
          <p:sp>
            <p:nvSpPr>
              <p:cNvPr id="404" name="Freeform: Shape 403">
                <a:extLst>
                  <a:ext uri="{FF2B5EF4-FFF2-40B4-BE49-F238E27FC236}">
                    <a16:creationId xmlns:a16="http://schemas.microsoft.com/office/drawing/2014/main" id="{6528882E-2B91-9CEF-B62B-E3212C1E77D8}"/>
                  </a:ext>
                </a:extLst>
              </p:cNvPr>
              <p:cNvSpPr/>
              <p:nvPr/>
            </p:nvSpPr>
            <p:spPr>
              <a:xfrm>
                <a:off x="4227101" y="4667624"/>
                <a:ext cx="299670" cy="211215"/>
              </a:xfrm>
              <a:custGeom>
                <a:avLst/>
                <a:gdLst>
                  <a:gd name="connsiteX0" fmla="*/ 0 w 299670"/>
                  <a:gd name="connsiteY0" fmla="*/ 173030 h 211215"/>
                  <a:gd name="connsiteX1" fmla="*/ 0 w 299670"/>
                  <a:gd name="connsiteY1" fmla="*/ 211216 h 211215"/>
                  <a:gd name="connsiteX2" fmla="*/ 299671 w 299670"/>
                  <a:gd name="connsiteY2" fmla="*/ 38186 h 211215"/>
                  <a:gd name="connsiteX3" fmla="*/ 299671 w 299670"/>
                  <a:gd name="connsiteY3" fmla="*/ 0 h 211215"/>
                  <a:gd name="connsiteX4" fmla="*/ 0 w 299670"/>
                  <a:gd name="connsiteY4" fmla="*/ 173030 h 211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670" h="211215">
                    <a:moveTo>
                      <a:pt x="0" y="173030"/>
                    </a:moveTo>
                    <a:lnTo>
                      <a:pt x="0" y="211216"/>
                    </a:lnTo>
                    <a:lnTo>
                      <a:pt x="299671" y="38186"/>
                    </a:lnTo>
                    <a:lnTo>
                      <a:pt x="299671" y="0"/>
                    </a:lnTo>
                    <a:lnTo>
                      <a:pt x="0" y="173030"/>
                    </a:lnTo>
                    <a:close/>
                  </a:path>
                </a:pathLst>
              </a:custGeom>
              <a:solidFill>
                <a:srgbClr val="5F331E"/>
              </a:solidFill>
              <a:ln w="14914" cap="flat">
                <a:noFill/>
                <a:prstDash val="solid"/>
                <a:miter/>
              </a:ln>
            </p:spPr>
            <p:txBody>
              <a:bodyPr rtlCol="1" anchor="ctr"/>
              <a:lstStyle/>
              <a:p>
                <a:endParaRPr lang="fa-IR"/>
              </a:p>
            </p:txBody>
          </p:sp>
          <p:sp>
            <p:nvSpPr>
              <p:cNvPr id="405" name="Freeform: Shape 404">
                <a:extLst>
                  <a:ext uri="{FF2B5EF4-FFF2-40B4-BE49-F238E27FC236}">
                    <a16:creationId xmlns:a16="http://schemas.microsoft.com/office/drawing/2014/main" id="{90377A6F-B0D4-D049-CA73-AC7745D5F254}"/>
                  </a:ext>
                </a:extLst>
              </p:cNvPr>
              <p:cNvSpPr/>
              <p:nvPr/>
            </p:nvSpPr>
            <p:spPr>
              <a:xfrm>
                <a:off x="3929370" y="4494593"/>
                <a:ext cx="597402" cy="346060"/>
              </a:xfrm>
              <a:custGeom>
                <a:avLst/>
                <a:gdLst>
                  <a:gd name="connsiteX0" fmla="*/ 0 w 597402"/>
                  <a:gd name="connsiteY0" fmla="*/ 173030 h 346060"/>
                  <a:gd name="connsiteX1" fmla="*/ 297732 w 597402"/>
                  <a:gd name="connsiteY1" fmla="*/ 346060 h 346060"/>
                  <a:gd name="connsiteX2" fmla="*/ 597402 w 597402"/>
                  <a:gd name="connsiteY2" fmla="*/ 173030 h 346060"/>
                  <a:gd name="connsiteX3" fmla="*/ 299671 w 597402"/>
                  <a:gd name="connsiteY3" fmla="*/ 0 h 346060"/>
                  <a:gd name="connsiteX4" fmla="*/ 0 w 597402"/>
                  <a:gd name="connsiteY4" fmla="*/ 173030 h 346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402" h="346060">
                    <a:moveTo>
                      <a:pt x="0" y="173030"/>
                    </a:moveTo>
                    <a:lnTo>
                      <a:pt x="297732" y="346060"/>
                    </a:lnTo>
                    <a:lnTo>
                      <a:pt x="597402" y="173030"/>
                    </a:lnTo>
                    <a:lnTo>
                      <a:pt x="299671" y="0"/>
                    </a:lnTo>
                    <a:lnTo>
                      <a:pt x="0" y="173030"/>
                    </a:lnTo>
                    <a:close/>
                  </a:path>
                </a:pathLst>
              </a:custGeom>
              <a:solidFill>
                <a:srgbClr val="7A4127"/>
              </a:solidFill>
              <a:ln w="14914" cap="flat">
                <a:noFill/>
                <a:prstDash val="solid"/>
                <a:miter/>
              </a:ln>
            </p:spPr>
            <p:txBody>
              <a:bodyPr rtlCol="1" anchor="ctr"/>
              <a:lstStyle/>
              <a:p>
                <a:endParaRPr lang="fa-IR"/>
              </a:p>
            </p:txBody>
          </p:sp>
        </p:grpSp>
        <p:grpSp>
          <p:nvGrpSpPr>
            <p:cNvPr id="406" name="Graphic 70">
              <a:extLst>
                <a:ext uri="{FF2B5EF4-FFF2-40B4-BE49-F238E27FC236}">
                  <a16:creationId xmlns:a16="http://schemas.microsoft.com/office/drawing/2014/main" id="{64D5A9A8-9A4B-49E6-9347-C9B249CB3C66}"/>
                </a:ext>
              </a:extLst>
            </p:cNvPr>
            <p:cNvGrpSpPr/>
            <p:nvPr/>
          </p:nvGrpSpPr>
          <p:grpSpPr>
            <a:xfrm>
              <a:off x="3928177" y="4188508"/>
              <a:ext cx="52505" cy="493882"/>
              <a:chOff x="3928177" y="4188508"/>
              <a:chExt cx="52505" cy="493882"/>
            </a:xfrm>
          </p:grpSpPr>
          <p:sp>
            <p:nvSpPr>
              <p:cNvPr id="407" name="Freeform: Shape 406">
                <a:extLst>
                  <a:ext uri="{FF2B5EF4-FFF2-40B4-BE49-F238E27FC236}">
                    <a16:creationId xmlns:a16="http://schemas.microsoft.com/office/drawing/2014/main" id="{F4F7393A-924F-3DEF-0418-7C0F90DDC3A2}"/>
                  </a:ext>
                </a:extLst>
              </p:cNvPr>
              <p:cNvSpPr/>
              <p:nvPr/>
            </p:nvSpPr>
            <p:spPr>
              <a:xfrm>
                <a:off x="3928177" y="4203425"/>
                <a:ext cx="26700" cy="478965"/>
              </a:xfrm>
              <a:custGeom>
                <a:avLst/>
                <a:gdLst>
                  <a:gd name="connsiteX0" fmla="*/ 0 w 26700"/>
                  <a:gd name="connsiteY0" fmla="*/ 0 h 478965"/>
                  <a:gd name="connsiteX1" fmla="*/ 1193 w 26700"/>
                  <a:gd name="connsiteY1" fmla="*/ 464199 h 478965"/>
                  <a:gd name="connsiteX2" fmla="*/ 26700 w 26700"/>
                  <a:gd name="connsiteY2" fmla="*/ 478966 h 478965"/>
                  <a:gd name="connsiteX3" fmla="*/ 25656 w 26700"/>
                  <a:gd name="connsiteY3" fmla="*/ 14767 h 478965"/>
                  <a:gd name="connsiteX4" fmla="*/ 0 w 26700"/>
                  <a:gd name="connsiteY4" fmla="*/ 0 h 478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00" h="478965">
                    <a:moveTo>
                      <a:pt x="0" y="0"/>
                    </a:moveTo>
                    <a:lnTo>
                      <a:pt x="1193" y="464199"/>
                    </a:lnTo>
                    <a:lnTo>
                      <a:pt x="26700" y="478966"/>
                    </a:lnTo>
                    <a:lnTo>
                      <a:pt x="25656" y="14767"/>
                    </a:lnTo>
                    <a:lnTo>
                      <a:pt x="0" y="0"/>
                    </a:lnTo>
                    <a:close/>
                  </a:path>
                </a:pathLst>
              </a:custGeom>
              <a:solidFill>
                <a:srgbClr val="AB5C36"/>
              </a:solidFill>
              <a:ln w="14914" cap="flat">
                <a:noFill/>
                <a:prstDash val="solid"/>
                <a:miter/>
              </a:ln>
            </p:spPr>
            <p:txBody>
              <a:bodyPr rtlCol="1" anchor="ctr"/>
              <a:lstStyle/>
              <a:p>
                <a:endParaRPr lang="fa-IR"/>
              </a:p>
            </p:txBody>
          </p:sp>
          <p:sp>
            <p:nvSpPr>
              <p:cNvPr id="408" name="Freeform: Shape 407">
                <a:extLst>
                  <a:ext uri="{FF2B5EF4-FFF2-40B4-BE49-F238E27FC236}">
                    <a16:creationId xmlns:a16="http://schemas.microsoft.com/office/drawing/2014/main" id="{DBE7BAE7-2BDE-FBE4-F5E2-1A7CBC31C1A7}"/>
                  </a:ext>
                </a:extLst>
              </p:cNvPr>
              <p:cNvSpPr/>
              <p:nvPr/>
            </p:nvSpPr>
            <p:spPr>
              <a:xfrm>
                <a:off x="3953833" y="4203425"/>
                <a:ext cx="26849" cy="478965"/>
              </a:xfrm>
              <a:custGeom>
                <a:avLst/>
                <a:gdLst>
                  <a:gd name="connsiteX0" fmla="*/ 0 w 26849"/>
                  <a:gd name="connsiteY0" fmla="*/ 14767 h 478965"/>
                  <a:gd name="connsiteX1" fmla="*/ 1044 w 26849"/>
                  <a:gd name="connsiteY1" fmla="*/ 478966 h 478965"/>
                  <a:gd name="connsiteX2" fmla="*/ 26849 w 26849"/>
                  <a:gd name="connsiteY2" fmla="*/ 464199 h 478965"/>
                  <a:gd name="connsiteX3" fmla="*/ 25656 w 26849"/>
                  <a:gd name="connsiteY3" fmla="*/ 0 h 478965"/>
                  <a:gd name="connsiteX4" fmla="*/ 0 w 26849"/>
                  <a:gd name="connsiteY4" fmla="*/ 14767 h 478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49" h="478965">
                    <a:moveTo>
                      <a:pt x="0" y="14767"/>
                    </a:moveTo>
                    <a:lnTo>
                      <a:pt x="1044" y="478966"/>
                    </a:lnTo>
                    <a:lnTo>
                      <a:pt x="26849" y="464199"/>
                    </a:lnTo>
                    <a:lnTo>
                      <a:pt x="25656" y="0"/>
                    </a:lnTo>
                    <a:lnTo>
                      <a:pt x="0" y="14767"/>
                    </a:lnTo>
                    <a:close/>
                  </a:path>
                </a:pathLst>
              </a:custGeom>
              <a:solidFill>
                <a:srgbClr val="5F331E"/>
              </a:solidFill>
              <a:ln w="14914" cap="flat">
                <a:noFill/>
                <a:prstDash val="solid"/>
                <a:miter/>
              </a:ln>
            </p:spPr>
            <p:txBody>
              <a:bodyPr rtlCol="1" anchor="ctr"/>
              <a:lstStyle/>
              <a:p>
                <a:endParaRPr lang="fa-IR"/>
              </a:p>
            </p:txBody>
          </p:sp>
          <p:sp>
            <p:nvSpPr>
              <p:cNvPr id="409" name="Freeform: Shape 408">
                <a:extLst>
                  <a:ext uri="{FF2B5EF4-FFF2-40B4-BE49-F238E27FC236}">
                    <a16:creationId xmlns:a16="http://schemas.microsoft.com/office/drawing/2014/main" id="{2426DFAA-6112-C770-0C01-8194F89FB342}"/>
                  </a:ext>
                </a:extLst>
              </p:cNvPr>
              <p:cNvSpPr/>
              <p:nvPr/>
            </p:nvSpPr>
            <p:spPr>
              <a:xfrm>
                <a:off x="3928177" y="4188508"/>
                <a:ext cx="51312" cy="29683"/>
              </a:xfrm>
              <a:custGeom>
                <a:avLst/>
                <a:gdLst>
                  <a:gd name="connsiteX0" fmla="*/ 0 w 51312"/>
                  <a:gd name="connsiteY0" fmla="*/ 14916 h 29683"/>
                  <a:gd name="connsiteX1" fmla="*/ 25656 w 51312"/>
                  <a:gd name="connsiteY1" fmla="*/ 29684 h 29683"/>
                  <a:gd name="connsiteX2" fmla="*/ 51312 w 51312"/>
                  <a:gd name="connsiteY2" fmla="*/ 14916 h 29683"/>
                  <a:gd name="connsiteX3" fmla="*/ 25805 w 51312"/>
                  <a:gd name="connsiteY3" fmla="*/ 0 h 29683"/>
                  <a:gd name="connsiteX4" fmla="*/ 0 w 51312"/>
                  <a:gd name="connsiteY4" fmla="*/ 14916 h 29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12" h="29683">
                    <a:moveTo>
                      <a:pt x="0" y="14916"/>
                    </a:moveTo>
                    <a:lnTo>
                      <a:pt x="25656" y="29684"/>
                    </a:lnTo>
                    <a:lnTo>
                      <a:pt x="51312" y="14916"/>
                    </a:lnTo>
                    <a:lnTo>
                      <a:pt x="25805" y="0"/>
                    </a:lnTo>
                    <a:lnTo>
                      <a:pt x="0" y="14916"/>
                    </a:lnTo>
                    <a:close/>
                  </a:path>
                </a:pathLst>
              </a:custGeom>
              <a:solidFill>
                <a:srgbClr val="7A4127"/>
              </a:solidFill>
              <a:ln w="14914" cap="flat">
                <a:noFill/>
                <a:prstDash val="solid"/>
                <a:miter/>
              </a:ln>
            </p:spPr>
            <p:txBody>
              <a:bodyPr rtlCol="1" anchor="ctr"/>
              <a:lstStyle/>
              <a:p>
                <a:endParaRPr lang="fa-IR"/>
              </a:p>
            </p:txBody>
          </p:sp>
        </p:grpSp>
        <p:grpSp>
          <p:nvGrpSpPr>
            <p:cNvPr id="410" name="Graphic 70">
              <a:extLst>
                <a:ext uri="{FF2B5EF4-FFF2-40B4-BE49-F238E27FC236}">
                  <a16:creationId xmlns:a16="http://schemas.microsoft.com/office/drawing/2014/main" id="{C44CB269-118D-EBC7-4C5B-F20DEAB1DB64}"/>
                </a:ext>
              </a:extLst>
            </p:cNvPr>
            <p:cNvGrpSpPr/>
            <p:nvPr/>
          </p:nvGrpSpPr>
          <p:grpSpPr>
            <a:xfrm>
              <a:off x="4200849" y="4031588"/>
              <a:ext cx="52356" cy="493882"/>
              <a:chOff x="4200849" y="4031588"/>
              <a:chExt cx="52356" cy="493882"/>
            </a:xfrm>
          </p:grpSpPr>
          <p:sp>
            <p:nvSpPr>
              <p:cNvPr id="411" name="Freeform: Shape 410">
                <a:extLst>
                  <a:ext uri="{FF2B5EF4-FFF2-40B4-BE49-F238E27FC236}">
                    <a16:creationId xmlns:a16="http://schemas.microsoft.com/office/drawing/2014/main" id="{97D884BA-1569-1F3D-A935-ED3CAA19D01A}"/>
                  </a:ext>
                </a:extLst>
              </p:cNvPr>
              <p:cNvSpPr/>
              <p:nvPr/>
            </p:nvSpPr>
            <p:spPr>
              <a:xfrm>
                <a:off x="4200849" y="4046504"/>
                <a:ext cx="26700" cy="478965"/>
              </a:xfrm>
              <a:custGeom>
                <a:avLst/>
                <a:gdLst>
                  <a:gd name="connsiteX0" fmla="*/ 0 w 26700"/>
                  <a:gd name="connsiteY0" fmla="*/ 0 h 478965"/>
                  <a:gd name="connsiteX1" fmla="*/ 1044 w 26700"/>
                  <a:gd name="connsiteY1" fmla="*/ 464198 h 478965"/>
                  <a:gd name="connsiteX2" fmla="*/ 26700 w 26700"/>
                  <a:gd name="connsiteY2" fmla="*/ 478966 h 478965"/>
                  <a:gd name="connsiteX3" fmla="*/ 25507 w 26700"/>
                  <a:gd name="connsiteY3" fmla="*/ 14767 h 478965"/>
                  <a:gd name="connsiteX4" fmla="*/ 0 w 26700"/>
                  <a:gd name="connsiteY4" fmla="*/ 0 h 478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00" h="478965">
                    <a:moveTo>
                      <a:pt x="0" y="0"/>
                    </a:moveTo>
                    <a:lnTo>
                      <a:pt x="1044" y="464198"/>
                    </a:lnTo>
                    <a:lnTo>
                      <a:pt x="26700" y="478966"/>
                    </a:lnTo>
                    <a:lnTo>
                      <a:pt x="25507" y="14767"/>
                    </a:lnTo>
                    <a:lnTo>
                      <a:pt x="0" y="0"/>
                    </a:lnTo>
                    <a:close/>
                  </a:path>
                </a:pathLst>
              </a:custGeom>
              <a:solidFill>
                <a:srgbClr val="AB5C36"/>
              </a:solidFill>
              <a:ln w="14914" cap="flat">
                <a:noFill/>
                <a:prstDash val="solid"/>
                <a:miter/>
              </a:ln>
            </p:spPr>
            <p:txBody>
              <a:bodyPr rtlCol="1" anchor="ctr"/>
              <a:lstStyle/>
              <a:p>
                <a:endParaRPr lang="fa-IR"/>
              </a:p>
            </p:txBody>
          </p:sp>
          <p:sp>
            <p:nvSpPr>
              <p:cNvPr id="412" name="Freeform: Shape 411">
                <a:extLst>
                  <a:ext uri="{FF2B5EF4-FFF2-40B4-BE49-F238E27FC236}">
                    <a16:creationId xmlns:a16="http://schemas.microsoft.com/office/drawing/2014/main" id="{FF32A06D-6F2B-0A4D-C18D-1C3BD14921EB}"/>
                  </a:ext>
                </a:extLst>
              </p:cNvPr>
              <p:cNvSpPr/>
              <p:nvPr/>
            </p:nvSpPr>
            <p:spPr>
              <a:xfrm>
                <a:off x="4226355" y="4046504"/>
                <a:ext cx="26849" cy="478965"/>
              </a:xfrm>
              <a:custGeom>
                <a:avLst/>
                <a:gdLst>
                  <a:gd name="connsiteX0" fmla="*/ 0 w 26849"/>
                  <a:gd name="connsiteY0" fmla="*/ 14767 h 478965"/>
                  <a:gd name="connsiteX1" fmla="*/ 1193 w 26849"/>
                  <a:gd name="connsiteY1" fmla="*/ 478966 h 478965"/>
                  <a:gd name="connsiteX2" fmla="*/ 26850 w 26849"/>
                  <a:gd name="connsiteY2" fmla="*/ 464198 h 478965"/>
                  <a:gd name="connsiteX3" fmla="*/ 25806 w 26849"/>
                  <a:gd name="connsiteY3" fmla="*/ 0 h 478965"/>
                  <a:gd name="connsiteX4" fmla="*/ 0 w 26849"/>
                  <a:gd name="connsiteY4" fmla="*/ 14767 h 478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49" h="478965">
                    <a:moveTo>
                      <a:pt x="0" y="14767"/>
                    </a:moveTo>
                    <a:lnTo>
                      <a:pt x="1193" y="478966"/>
                    </a:lnTo>
                    <a:lnTo>
                      <a:pt x="26850" y="464198"/>
                    </a:lnTo>
                    <a:lnTo>
                      <a:pt x="25806" y="0"/>
                    </a:lnTo>
                    <a:lnTo>
                      <a:pt x="0" y="14767"/>
                    </a:lnTo>
                    <a:close/>
                  </a:path>
                </a:pathLst>
              </a:custGeom>
              <a:solidFill>
                <a:srgbClr val="5F331E"/>
              </a:solidFill>
              <a:ln w="14914" cap="flat">
                <a:noFill/>
                <a:prstDash val="solid"/>
                <a:miter/>
              </a:ln>
            </p:spPr>
            <p:txBody>
              <a:bodyPr rtlCol="1" anchor="ctr"/>
              <a:lstStyle/>
              <a:p>
                <a:endParaRPr lang="fa-IR"/>
              </a:p>
            </p:txBody>
          </p:sp>
          <p:sp>
            <p:nvSpPr>
              <p:cNvPr id="413" name="Freeform: Shape 412">
                <a:extLst>
                  <a:ext uri="{FF2B5EF4-FFF2-40B4-BE49-F238E27FC236}">
                    <a16:creationId xmlns:a16="http://schemas.microsoft.com/office/drawing/2014/main" id="{CA113E40-36C9-D4FD-0AE1-1432ABD23E6A}"/>
                  </a:ext>
                </a:extLst>
              </p:cNvPr>
              <p:cNvSpPr/>
              <p:nvPr/>
            </p:nvSpPr>
            <p:spPr>
              <a:xfrm>
                <a:off x="4200849" y="4031588"/>
                <a:ext cx="51312" cy="29683"/>
              </a:xfrm>
              <a:custGeom>
                <a:avLst/>
                <a:gdLst>
                  <a:gd name="connsiteX0" fmla="*/ 0 w 51312"/>
                  <a:gd name="connsiteY0" fmla="*/ 14916 h 29683"/>
                  <a:gd name="connsiteX1" fmla="*/ 25507 w 51312"/>
                  <a:gd name="connsiteY1" fmla="*/ 29684 h 29683"/>
                  <a:gd name="connsiteX2" fmla="*/ 51312 w 51312"/>
                  <a:gd name="connsiteY2" fmla="*/ 14916 h 29683"/>
                  <a:gd name="connsiteX3" fmla="*/ 25805 w 51312"/>
                  <a:gd name="connsiteY3" fmla="*/ 0 h 29683"/>
                  <a:gd name="connsiteX4" fmla="*/ 0 w 51312"/>
                  <a:gd name="connsiteY4" fmla="*/ 14916 h 29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12" h="29683">
                    <a:moveTo>
                      <a:pt x="0" y="14916"/>
                    </a:moveTo>
                    <a:lnTo>
                      <a:pt x="25507" y="29684"/>
                    </a:lnTo>
                    <a:lnTo>
                      <a:pt x="51312" y="14916"/>
                    </a:lnTo>
                    <a:lnTo>
                      <a:pt x="25805" y="0"/>
                    </a:lnTo>
                    <a:lnTo>
                      <a:pt x="0" y="14916"/>
                    </a:lnTo>
                    <a:close/>
                  </a:path>
                </a:pathLst>
              </a:custGeom>
              <a:solidFill>
                <a:srgbClr val="7A4127"/>
              </a:solidFill>
              <a:ln w="14914" cap="flat">
                <a:noFill/>
                <a:prstDash val="solid"/>
                <a:miter/>
              </a:ln>
            </p:spPr>
            <p:txBody>
              <a:bodyPr rtlCol="1" anchor="ctr"/>
              <a:lstStyle/>
              <a:p>
                <a:endParaRPr lang="fa-IR"/>
              </a:p>
            </p:txBody>
          </p:sp>
        </p:grpSp>
        <p:grpSp>
          <p:nvGrpSpPr>
            <p:cNvPr id="414" name="Graphic 70">
              <a:extLst>
                <a:ext uri="{FF2B5EF4-FFF2-40B4-BE49-F238E27FC236}">
                  <a16:creationId xmlns:a16="http://schemas.microsoft.com/office/drawing/2014/main" id="{53106766-8148-9617-B9B8-C00F718F20F8}"/>
                </a:ext>
              </a:extLst>
            </p:cNvPr>
            <p:cNvGrpSpPr/>
            <p:nvPr/>
          </p:nvGrpSpPr>
          <p:grpSpPr>
            <a:xfrm>
              <a:off x="3920420" y="4070371"/>
              <a:ext cx="362021" cy="400057"/>
              <a:chOff x="3920420" y="4070371"/>
              <a:chExt cx="362021" cy="400057"/>
            </a:xfrm>
          </p:grpSpPr>
          <p:sp>
            <p:nvSpPr>
              <p:cNvPr id="415" name="Freeform: Shape 414">
                <a:extLst>
                  <a:ext uri="{FF2B5EF4-FFF2-40B4-BE49-F238E27FC236}">
                    <a16:creationId xmlns:a16="http://schemas.microsoft.com/office/drawing/2014/main" id="{FC7AAA8E-60B8-9FDA-A4CE-14127824D76A}"/>
                  </a:ext>
                </a:extLst>
              </p:cNvPr>
              <p:cNvSpPr/>
              <p:nvPr/>
            </p:nvSpPr>
            <p:spPr>
              <a:xfrm>
                <a:off x="3920420" y="4265328"/>
                <a:ext cx="24313" cy="205100"/>
              </a:xfrm>
              <a:custGeom>
                <a:avLst/>
                <a:gdLst>
                  <a:gd name="connsiteX0" fmla="*/ 0 w 24313"/>
                  <a:gd name="connsiteY0" fmla="*/ 0 h 205100"/>
                  <a:gd name="connsiteX1" fmla="*/ 597 w 24313"/>
                  <a:gd name="connsiteY1" fmla="*/ 191377 h 205100"/>
                  <a:gd name="connsiteX2" fmla="*/ 24314 w 24313"/>
                  <a:gd name="connsiteY2" fmla="*/ 205101 h 205100"/>
                  <a:gd name="connsiteX3" fmla="*/ 23717 w 24313"/>
                  <a:gd name="connsiteY3" fmla="*/ 13872 h 205100"/>
                  <a:gd name="connsiteX4" fmla="*/ 0 w 24313"/>
                  <a:gd name="connsiteY4" fmla="*/ 0 h 205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13" h="205100">
                    <a:moveTo>
                      <a:pt x="0" y="0"/>
                    </a:moveTo>
                    <a:lnTo>
                      <a:pt x="597" y="191377"/>
                    </a:lnTo>
                    <a:lnTo>
                      <a:pt x="24314" y="205101"/>
                    </a:lnTo>
                    <a:lnTo>
                      <a:pt x="23717" y="13872"/>
                    </a:lnTo>
                    <a:lnTo>
                      <a:pt x="0" y="0"/>
                    </a:lnTo>
                    <a:close/>
                  </a:path>
                </a:pathLst>
              </a:custGeom>
              <a:solidFill>
                <a:srgbClr val="AB5C36"/>
              </a:solidFill>
              <a:ln w="14914" cap="flat">
                <a:noFill/>
                <a:prstDash val="solid"/>
                <a:miter/>
              </a:ln>
            </p:spPr>
            <p:txBody>
              <a:bodyPr rtlCol="1" anchor="ctr"/>
              <a:lstStyle/>
              <a:p>
                <a:endParaRPr lang="fa-IR"/>
              </a:p>
            </p:txBody>
          </p:sp>
          <p:sp>
            <p:nvSpPr>
              <p:cNvPr id="416" name="Freeform: Shape 415">
                <a:extLst>
                  <a:ext uri="{FF2B5EF4-FFF2-40B4-BE49-F238E27FC236}">
                    <a16:creationId xmlns:a16="http://schemas.microsoft.com/office/drawing/2014/main" id="{9EAA040B-2D90-2CD5-DC2F-ECD786DF26BF}"/>
                  </a:ext>
                </a:extLst>
              </p:cNvPr>
              <p:cNvSpPr/>
              <p:nvPr/>
            </p:nvSpPr>
            <p:spPr>
              <a:xfrm>
                <a:off x="3944137" y="4084243"/>
                <a:ext cx="338304" cy="386185"/>
              </a:xfrm>
              <a:custGeom>
                <a:avLst/>
                <a:gdLst>
                  <a:gd name="connsiteX0" fmla="*/ 0 w 338304"/>
                  <a:gd name="connsiteY0" fmla="*/ 194958 h 386185"/>
                  <a:gd name="connsiteX1" fmla="*/ 597 w 338304"/>
                  <a:gd name="connsiteY1" fmla="*/ 386186 h 386185"/>
                  <a:gd name="connsiteX2" fmla="*/ 338304 w 338304"/>
                  <a:gd name="connsiteY2" fmla="*/ 191228 h 386185"/>
                  <a:gd name="connsiteX3" fmla="*/ 337707 w 338304"/>
                  <a:gd name="connsiteY3" fmla="*/ 0 h 386185"/>
                  <a:gd name="connsiteX4" fmla="*/ 0 w 338304"/>
                  <a:gd name="connsiteY4" fmla="*/ 194958 h 386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304" h="386185">
                    <a:moveTo>
                      <a:pt x="0" y="194958"/>
                    </a:moveTo>
                    <a:lnTo>
                      <a:pt x="597" y="386186"/>
                    </a:lnTo>
                    <a:lnTo>
                      <a:pt x="338304" y="191228"/>
                    </a:lnTo>
                    <a:lnTo>
                      <a:pt x="337707" y="0"/>
                    </a:lnTo>
                    <a:lnTo>
                      <a:pt x="0" y="194958"/>
                    </a:lnTo>
                    <a:close/>
                  </a:path>
                </a:pathLst>
              </a:custGeom>
              <a:solidFill>
                <a:srgbClr val="5F331E"/>
              </a:solidFill>
              <a:ln w="14914" cap="flat">
                <a:noFill/>
                <a:prstDash val="solid"/>
                <a:miter/>
              </a:ln>
            </p:spPr>
            <p:txBody>
              <a:bodyPr rtlCol="1" anchor="ctr"/>
              <a:lstStyle/>
              <a:p>
                <a:endParaRPr lang="fa-IR"/>
              </a:p>
            </p:txBody>
          </p:sp>
          <p:sp>
            <p:nvSpPr>
              <p:cNvPr id="417" name="Freeform: Shape 416">
                <a:extLst>
                  <a:ext uri="{FF2B5EF4-FFF2-40B4-BE49-F238E27FC236}">
                    <a16:creationId xmlns:a16="http://schemas.microsoft.com/office/drawing/2014/main" id="{81731222-DB27-A8D2-FBD8-F6E77A3E29E4}"/>
                  </a:ext>
                </a:extLst>
              </p:cNvPr>
              <p:cNvSpPr/>
              <p:nvPr/>
            </p:nvSpPr>
            <p:spPr>
              <a:xfrm>
                <a:off x="3920420" y="4070371"/>
                <a:ext cx="361424" cy="208829"/>
              </a:xfrm>
              <a:custGeom>
                <a:avLst/>
                <a:gdLst>
                  <a:gd name="connsiteX0" fmla="*/ 0 w 361424"/>
                  <a:gd name="connsiteY0" fmla="*/ 194957 h 208829"/>
                  <a:gd name="connsiteX1" fmla="*/ 23717 w 361424"/>
                  <a:gd name="connsiteY1" fmla="*/ 208830 h 208829"/>
                  <a:gd name="connsiteX2" fmla="*/ 361424 w 361424"/>
                  <a:gd name="connsiteY2" fmla="*/ 13872 h 208829"/>
                  <a:gd name="connsiteX3" fmla="*/ 337707 w 361424"/>
                  <a:gd name="connsiteY3" fmla="*/ 0 h 208829"/>
                  <a:gd name="connsiteX4" fmla="*/ 0 w 361424"/>
                  <a:gd name="connsiteY4" fmla="*/ 194957 h 208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424" h="208829">
                    <a:moveTo>
                      <a:pt x="0" y="194957"/>
                    </a:moveTo>
                    <a:lnTo>
                      <a:pt x="23717" y="208830"/>
                    </a:lnTo>
                    <a:lnTo>
                      <a:pt x="361424" y="13872"/>
                    </a:lnTo>
                    <a:lnTo>
                      <a:pt x="337707" y="0"/>
                    </a:lnTo>
                    <a:lnTo>
                      <a:pt x="0" y="194957"/>
                    </a:lnTo>
                    <a:close/>
                  </a:path>
                </a:pathLst>
              </a:custGeom>
              <a:solidFill>
                <a:srgbClr val="7A4127"/>
              </a:solidFill>
              <a:ln w="14914" cap="flat">
                <a:noFill/>
                <a:prstDash val="solid"/>
                <a:miter/>
              </a:ln>
            </p:spPr>
            <p:txBody>
              <a:bodyPr rtlCol="1" anchor="ctr"/>
              <a:lstStyle/>
              <a:p>
                <a:endParaRPr lang="fa-IR"/>
              </a:p>
            </p:txBody>
          </p:sp>
        </p:grpSp>
        <p:grpSp>
          <p:nvGrpSpPr>
            <p:cNvPr id="418" name="Graphic 70">
              <a:extLst>
                <a:ext uri="{FF2B5EF4-FFF2-40B4-BE49-F238E27FC236}">
                  <a16:creationId xmlns:a16="http://schemas.microsoft.com/office/drawing/2014/main" id="{8BFD57FA-4947-E530-FDB5-1476AB9864A4}"/>
                </a:ext>
              </a:extLst>
            </p:cNvPr>
            <p:cNvGrpSpPr/>
            <p:nvPr/>
          </p:nvGrpSpPr>
          <p:grpSpPr>
            <a:xfrm>
              <a:off x="4700548" y="4544414"/>
              <a:ext cx="52356" cy="387080"/>
              <a:chOff x="4700548" y="4544414"/>
              <a:chExt cx="52356" cy="387080"/>
            </a:xfrm>
          </p:grpSpPr>
          <p:sp>
            <p:nvSpPr>
              <p:cNvPr id="419" name="Freeform: Shape 418">
                <a:extLst>
                  <a:ext uri="{FF2B5EF4-FFF2-40B4-BE49-F238E27FC236}">
                    <a16:creationId xmlns:a16="http://schemas.microsoft.com/office/drawing/2014/main" id="{7899AF6A-E7CE-B7A7-E1C4-F79F18E2613C}"/>
                  </a:ext>
                </a:extLst>
              </p:cNvPr>
              <p:cNvSpPr/>
              <p:nvPr/>
            </p:nvSpPr>
            <p:spPr>
              <a:xfrm>
                <a:off x="4700548" y="4559330"/>
                <a:ext cx="26551" cy="372164"/>
              </a:xfrm>
              <a:custGeom>
                <a:avLst/>
                <a:gdLst>
                  <a:gd name="connsiteX0" fmla="*/ 0 w 26551"/>
                  <a:gd name="connsiteY0" fmla="*/ 0 h 372164"/>
                  <a:gd name="connsiteX1" fmla="*/ 1044 w 26551"/>
                  <a:gd name="connsiteY1" fmla="*/ 357397 h 372164"/>
                  <a:gd name="connsiteX2" fmla="*/ 26551 w 26551"/>
                  <a:gd name="connsiteY2" fmla="*/ 372164 h 372164"/>
                  <a:gd name="connsiteX3" fmla="*/ 25507 w 26551"/>
                  <a:gd name="connsiteY3" fmla="*/ 14767 h 372164"/>
                  <a:gd name="connsiteX4" fmla="*/ 0 w 26551"/>
                  <a:gd name="connsiteY4" fmla="*/ 0 h 372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51" h="372164">
                    <a:moveTo>
                      <a:pt x="0" y="0"/>
                    </a:moveTo>
                    <a:lnTo>
                      <a:pt x="1044" y="357397"/>
                    </a:lnTo>
                    <a:lnTo>
                      <a:pt x="26551" y="372164"/>
                    </a:lnTo>
                    <a:lnTo>
                      <a:pt x="25507" y="14767"/>
                    </a:lnTo>
                    <a:lnTo>
                      <a:pt x="0" y="0"/>
                    </a:lnTo>
                    <a:close/>
                  </a:path>
                </a:pathLst>
              </a:custGeom>
              <a:solidFill>
                <a:srgbClr val="AB5C36"/>
              </a:solidFill>
              <a:ln w="14914" cap="flat">
                <a:noFill/>
                <a:prstDash val="solid"/>
                <a:miter/>
              </a:ln>
            </p:spPr>
            <p:txBody>
              <a:bodyPr rtlCol="1" anchor="ctr"/>
              <a:lstStyle/>
              <a:p>
                <a:endParaRPr lang="fa-IR"/>
              </a:p>
            </p:txBody>
          </p:sp>
          <p:sp>
            <p:nvSpPr>
              <p:cNvPr id="420" name="Freeform: Shape 419">
                <a:extLst>
                  <a:ext uri="{FF2B5EF4-FFF2-40B4-BE49-F238E27FC236}">
                    <a16:creationId xmlns:a16="http://schemas.microsoft.com/office/drawing/2014/main" id="{745EA3A8-534D-7677-2423-FAC92E36961A}"/>
                  </a:ext>
                </a:extLst>
              </p:cNvPr>
              <p:cNvSpPr/>
              <p:nvPr/>
            </p:nvSpPr>
            <p:spPr>
              <a:xfrm>
                <a:off x="4726055" y="4559330"/>
                <a:ext cx="26849" cy="372164"/>
              </a:xfrm>
              <a:custGeom>
                <a:avLst/>
                <a:gdLst>
                  <a:gd name="connsiteX0" fmla="*/ 0 w 26849"/>
                  <a:gd name="connsiteY0" fmla="*/ 14767 h 372164"/>
                  <a:gd name="connsiteX1" fmla="*/ 1044 w 26849"/>
                  <a:gd name="connsiteY1" fmla="*/ 372164 h 372164"/>
                  <a:gd name="connsiteX2" fmla="*/ 26850 w 26849"/>
                  <a:gd name="connsiteY2" fmla="*/ 357397 h 372164"/>
                  <a:gd name="connsiteX3" fmla="*/ 25656 w 26849"/>
                  <a:gd name="connsiteY3" fmla="*/ 0 h 372164"/>
                  <a:gd name="connsiteX4" fmla="*/ 0 w 26849"/>
                  <a:gd name="connsiteY4" fmla="*/ 14767 h 372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49" h="372164">
                    <a:moveTo>
                      <a:pt x="0" y="14767"/>
                    </a:moveTo>
                    <a:lnTo>
                      <a:pt x="1044" y="372164"/>
                    </a:lnTo>
                    <a:lnTo>
                      <a:pt x="26850" y="357397"/>
                    </a:lnTo>
                    <a:lnTo>
                      <a:pt x="25656" y="0"/>
                    </a:lnTo>
                    <a:lnTo>
                      <a:pt x="0" y="14767"/>
                    </a:lnTo>
                    <a:close/>
                  </a:path>
                </a:pathLst>
              </a:custGeom>
              <a:solidFill>
                <a:srgbClr val="5F331E"/>
              </a:solidFill>
              <a:ln w="14914" cap="flat">
                <a:noFill/>
                <a:prstDash val="solid"/>
                <a:miter/>
              </a:ln>
            </p:spPr>
            <p:txBody>
              <a:bodyPr rtlCol="1" anchor="ctr"/>
              <a:lstStyle/>
              <a:p>
                <a:endParaRPr lang="fa-IR"/>
              </a:p>
            </p:txBody>
          </p:sp>
          <p:sp>
            <p:nvSpPr>
              <p:cNvPr id="421" name="Freeform: Shape 420">
                <a:extLst>
                  <a:ext uri="{FF2B5EF4-FFF2-40B4-BE49-F238E27FC236}">
                    <a16:creationId xmlns:a16="http://schemas.microsoft.com/office/drawing/2014/main" id="{DBA0B036-52F5-6CC9-A4E0-41B322AF093D}"/>
                  </a:ext>
                </a:extLst>
              </p:cNvPr>
              <p:cNvSpPr/>
              <p:nvPr/>
            </p:nvSpPr>
            <p:spPr>
              <a:xfrm>
                <a:off x="4700548" y="4544414"/>
                <a:ext cx="51163" cy="29683"/>
              </a:xfrm>
              <a:custGeom>
                <a:avLst/>
                <a:gdLst>
                  <a:gd name="connsiteX0" fmla="*/ 0 w 51163"/>
                  <a:gd name="connsiteY0" fmla="*/ 14916 h 29683"/>
                  <a:gd name="connsiteX1" fmla="*/ 25507 w 51163"/>
                  <a:gd name="connsiteY1" fmla="*/ 29683 h 29683"/>
                  <a:gd name="connsiteX2" fmla="*/ 51163 w 51163"/>
                  <a:gd name="connsiteY2" fmla="*/ 14916 h 29683"/>
                  <a:gd name="connsiteX3" fmla="*/ 25656 w 51163"/>
                  <a:gd name="connsiteY3" fmla="*/ 0 h 29683"/>
                  <a:gd name="connsiteX4" fmla="*/ 0 w 51163"/>
                  <a:gd name="connsiteY4" fmla="*/ 14916 h 29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63" h="29683">
                    <a:moveTo>
                      <a:pt x="0" y="14916"/>
                    </a:moveTo>
                    <a:lnTo>
                      <a:pt x="25507" y="29683"/>
                    </a:lnTo>
                    <a:lnTo>
                      <a:pt x="51163" y="14916"/>
                    </a:lnTo>
                    <a:lnTo>
                      <a:pt x="25656" y="0"/>
                    </a:lnTo>
                    <a:lnTo>
                      <a:pt x="0" y="14916"/>
                    </a:lnTo>
                    <a:close/>
                  </a:path>
                </a:pathLst>
              </a:custGeom>
              <a:solidFill>
                <a:srgbClr val="7A4127"/>
              </a:solidFill>
              <a:ln w="14914" cap="flat">
                <a:noFill/>
                <a:prstDash val="solid"/>
                <a:miter/>
              </a:ln>
            </p:spPr>
            <p:txBody>
              <a:bodyPr rtlCol="1" anchor="ctr"/>
              <a:lstStyle/>
              <a:p>
                <a:endParaRPr lang="fa-IR"/>
              </a:p>
            </p:txBody>
          </p:sp>
        </p:grpSp>
        <p:grpSp>
          <p:nvGrpSpPr>
            <p:cNvPr id="422" name="Graphic 70">
              <a:extLst>
                <a:ext uri="{FF2B5EF4-FFF2-40B4-BE49-F238E27FC236}">
                  <a16:creationId xmlns:a16="http://schemas.microsoft.com/office/drawing/2014/main" id="{8477DDD5-829C-DFFA-2793-892617892906}"/>
                </a:ext>
              </a:extLst>
            </p:cNvPr>
            <p:cNvGrpSpPr/>
            <p:nvPr/>
          </p:nvGrpSpPr>
          <p:grpSpPr>
            <a:xfrm>
              <a:off x="4954724" y="4397487"/>
              <a:ext cx="52356" cy="387080"/>
              <a:chOff x="4954724" y="4397487"/>
              <a:chExt cx="52356" cy="387080"/>
            </a:xfrm>
          </p:grpSpPr>
          <p:sp>
            <p:nvSpPr>
              <p:cNvPr id="423" name="Freeform: Shape 422">
                <a:extLst>
                  <a:ext uri="{FF2B5EF4-FFF2-40B4-BE49-F238E27FC236}">
                    <a16:creationId xmlns:a16="http://schemas.microsoft.com/office/drawing/2014/main" id="{5CDA5A2A-4A59-907B-D673-DB274FC26010}"/>
                  </a:ext>
                </a:extLst>
              </p:cNvPr>
              <p:cNvSpPr/>
              <p:nvPr/>
            </p:nvSpPr>
            <p:spPr>
              <a:xfrm>
                <a:off x="4954724" y="4412404"/>
                <a:ext cx="26700" cy="372164"/>
              </a:xfrm>
              <a:custGeom>
                <a:avLst/>
                <a:gdLst>
                  <a:gd name="connsiteX0" fmla="*/ 0 w 26700"/>
                  <a:gd name="connsiteY0" fmla="*/ 0 h 372164"/>
                  <a:gd name="connsiteX1" fmla="*/ 1193 w 26700"/>
                  <a:gd name="connsiteY1" fmla="*/ 357397 h 372164"/>
                  <a:gd name="connsiteX2" fmla="*/ 26700 w 26700"/>
                  <a:gd name="connsiteY2" fmla="*/ 372164 h 372164"/>
                  <a:gd name="connsiteX3" fmla="*/ 25507 w 26700"/>
                  <a:gd name="connsiteY3" fmla="*/ 14767 h 372164"/>
                  <a:gd name="connsiteX4" fmla="*/ 0 w 26700"/>
                  <a:gd name="connsiteY4" fmla="*/ 0 h 372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00" h="372164">
                    <a:moveTo>
                      <a:pt x="0" y="0"/>
                    </a:moveTo>
                    <a:lnTo>
                      <a:pt x="1193" y="357397"/>
                    </a:lnTo>
                    <a:lnTo>
                      <a:pt x="26700" y="372164"/>
                    </a:lnTo>
                    <a:lnTo>
                      <a:pt x="25507" y="14767"/>
                    </a:lnTo>
                    <a:lnTo>
                      <a:pt x="0" y="0"/>
                    </a:lnTo>
                    <a:close/>
                  </a:path>
                </a:pathLst>
              </a:custGeom>
              <a:solidFill>
                <a:srgbClr val="AB5C36"/>
              </a:solidFill>
              <a:ln w="14914" cap="flat">
                <a:noFill/>
                <a:prstDash val="solid"/>
                <a:miter/>
              </a:ln>
            </p:spPr>
            <p:txBody>
              <a:bodyPr rtlCol="1" anchor="ctr"/>
              <a:lstStyle/>
              <a:p>
                <a:endParaRPr lang="fa-IR"/>
              </a:p>
            </p:txBody>
          </p:sp>
          <p:sp>
            <p:nvSpPr>
              <p:cNvPr id="424" name="Freeform: Shape 423">
                <a:extLst>
                  <a:ext uri="{FF2B5EF4-FFF2-40B4-BE49-F238E27FC236}">
                    <a16:creationId xmlns:a16="http://schemas.microsoft.com/office/drawing/2014/main" id="{A6594A0D-922B-08D4-D70A-64800BF2AB73}"/>
                  </a:ext>
                </a:extLst>
              </p:cNvPr>
              <p:cNvSpPr/>
              <p:nvPr/>
            </p:nvSpPr>
            <p:spPr>
              <a:xfrm>
                <a:off x="4980231" y="4412404"/>
                <a:ext cx="26849" cy="372164"/>
              </a:xfrm>
              <a:custGeom>
                <a:avLst/>
                <a:gdLst>
                  <a:gd name="connsiteX0" fmla="*/ 0 w 26849"/>
                  <a:gd name="connsiteY0" fmla="*/ 14767 h 372164"/>
                  <a:gd name="connsiteX1" fmla="*/ 1193 w 26849"/>
                  <a:gd name="connsiteY1" fmla="*/ 372164 h 372164"/>
                  <a:gd name="connsiteX2" fmla="*/ 26849 w 26849"/>
                  <a:gd name="connsiteY2" fmla="*/ 357397 h 372164"/>
                  <a:gd name="connsiteX3" fmla="*/ 25805 w 26849"/>
                  <a:gd name="connsiteY3" fmla="*/ 0 h 372164"/>
                  <a:gd name="connsiteX4" fmla="*/ 0 w 26849"/>
                  <a:gd name="connsiteY4" fmla="*/ 14767 h 372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49" h="372164">
                    <a:moveTo>
                      <a:pt x="0" y="14767"/>
                    </a:moveTo>
                    <a:lnTo>
                      <a:pt x="1193" y="372164"/>
                    </a:lnTo>
                    <a:lnTo>
                      <a:pt x="26849" y="357397"/>
                    </a:lnTo>
                    <a:lnTo>
                      <a:pt x="25805" y="0"/>
                    </a:lnTo>
                    <a:lnTo>
                      <a:pt x="0" y="14767"/>
                    </a:lnTo>
                    <a:close/>
                  </a:path>
                </a:pathLst>
              </a:custGeom>
              <a:solidFill>
                <a:srgbClr val="5F331E"/>
              </a:solidFill>
              <a:ln w="14914" cap="flat">
                <a:noFill/>
                <a:prstDash val="solid"/>
                <a:miter/>
              </a:ln>
            </p:spPr>
            <p:txBody>
              <a:bodyPr rtlCol="1" anchor="ctr"/>
              <a:lstStyle/>
              <a:p>
                <a:endParaRPr lang="fa-IR"/>
              </a:p>
            </p:txBody>
          </p:sp>
          <p:sp>
            <p:nvSpPr>
              <p:cNvPr id="425" name="Freeform: Shape 424">
                <a:extLst>
                  <a:ext uri="{FF2B5EF4-FFF2-40B4-BE49-F238E27FC236}">
                    <a16:creationId xmlns:a16="http://schemas.microsoft.com/office/drawing/2014/main" id="{9C6FD1EA-42DD-6DFC-EE05-0AAF330D9982}"/>
                  </a:ext>
                </a:extLst>
              </p:cNvPr>
              <p:cNvSpPr/>
              <p:nvPr/>
            </p:nvSpPr>
            <p:spPr>
              <a:xfrm>
                <a:off x="4954724" y="4397487"/>
                <a:ext cx="51312" cy="29683"/>
              </a:xfrm>
              <a:custGeom>
                <a:avLst/>
                <a:gdLst>
                  <a:gd name="connsiteX0" fmla="*/ 0 w 51312"/>
                  <a:gd name="connsiteY0" fmla="*/ 14916 h 29683"/>
                  <a:gd name="connsiteX1" fmla="*/ 25507 w 51312"/>
                  <a:gd name="connsiteY1" fmla="*/ 29684 h 29683"/>
                  <a:gd name="connsiteX2" fmla="*/ 51312 w 51312"/>
                  <a:gd name="connsiteY2" fmla="*/ 14916 h 29683"/>
                  <a:gd name="connsiteX3" fmla="*/ 25805 w 51312"/>
                  <a:gd name="connsiteY3" fmla="*/ 0 h 29683"/>
                  <a:gd name="connsiteX4" fmla="*/ 0 w 51312"/>
                  <a:gd name="connsiteY4" fmla="*/ 14916 h 29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12" h="29683">
                    <a:moveTo>
                      <a:pt x="0" y="14916"/>
                    </a:moveTo>
                    <a:lnTo>
                      <a:pt x="25507" y="29684"/>
                    </a:lnTo>
                    <a:lnTo>
                      <a:pt x="51312" y="14916"/>
                    </a:lnTo>
                    <a:lnTo>
                      <a:pt x="25805" y="0"/>
                    </a:lnTo>
                    <a:lnTo>
                      <a:pt x="0" y="14916"/>
                    </a:lnTo>
                    <a:close/>
                  </a:path>
                </a:pathLst>
              </a:custGeom>
              <a:solidFill>
                <a:srgbClr val="7A4127"/>
              </a:solidFill>
              <a:ln w="14914" cap="flat">
                <a:noFill/>
                <a:prstDash val="solid"/>
                <a:miter/>
              </a:ln>
            </p:spPr>
            <p:txBody>
              <a:bodyPr rtlCol="1" anchor="ctr"/>
              <a:lstStyle/>
              <a:p>
                <a:endParaRPr lang="fa-IR"/>
              </a:p>
            </p:txBody>
          </p:sp>
        </p:grpSp>
        <p:grpSp>
          <p:nvGrpSpPr>
            <p:cNvPr id="426" name="Graphic 70">
              <a:extLst>
                <a:ext uri="{FF2B5EF4-FFF2-40B4-BE49-F238E27FC236}">
                  <a16:creationId xmlns:a16="http://schemas.microsoft.com/office/drawing/2014/main" id="{EE39169F-3CE7-4B70-0C7F-A4F209852B93}"/>
                </a:ext>
              </a:extLst>
            </p:cNvPr>
            <p:cNvGrpSpPr/>
            <p:nvPr/>
          </p:nvGrpSpPr>
          <p:grpSpPr>
            <a:xfrm>
              <a:off x="4436528" y="4388090"/>
              <a:ext cx="52356" cy="387080"/>
              <a:chOff x="4436528" y="4388090"/>
              <a:chExt cx="52356" cy="387080"/>
            </a:xfrm>
          </p:grpSpPr>
          <p:sp>
            <p:nvSpPr>
              <p:cNvPr id="427" name="Freeform: Shape 426">
                <a:extLst>
                  <a:ext uri="{FF2B5EF4-FFF2-40B4-BE49-F238E27FC236}">
                    <a16:creationId xmlns:a16="http://schemas.microsoft.com/office/drawing/2014/main" id="{77932F91-AA8B-5726-1025-BAA9748A63C6}"/>
                  </a:ext>
                </a:extLst>
              </p:cNvPr>
              <p:cNvSpPr/>
              <p:nvPr/>
            </p:nvSpPr>
            <p:spPr>
              <a:xfrm>
                <a:off x="4436528" y="4402857"/>
                <a:ext cx="26551" cy="372313"/>
              </a:xfrm>
              <a:custGeom>
                <a:avLst/>
                <a:gdLst>
                  <a:gd name="connsiteX0" fmla="*/ 0 w 26551"/>
                  <a:gd name="connsiteY0" fmla="*/ 0 h 372313"/>
                  <a:gd name="connsiteX1" fmla="*/ 1044 w 26551"/>
                  <a:gd name="connsiteY1" fmla="*/ 357397 h 372313"/>
                  <a:gd name="connsiteX2" fmla="*/ 26551 w 26551"/>
                  <a:gd name="connsiteY2" fmla="*/ 372314 h 372313"/>
                  <a:gd name="connsiteX3" fmla="*/ 25507 w 26551"/>
                  <a:gd name="connsiteY3" fmla="*/ 14916 h 372313"/>
                  <a:gd name="connsiteX4" fmla="*/ 0 w 26551"/>
                  <a:gd name="connsiteY4" fmla="*/ 0 h 372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51" h="372313">
                    <a:moveTo>
                      <a:pt x="0" y="0"/>
                    </a:moveTo>
                    <a:lnTo>
                      <a:pt x="1044" y="357397"/>
                    </a:lnTo>
                    <a:lnTo>
                      <a:pt x="26551" y="372314"/>
                    </a:lnTo>
                    <a:lnTo>
                      <a:pt x="25507" y="14916"/>
                    </a:lnTo>
                    <a:lnTo>
                      <a:pt x="0" y="0"/>
                    </a:lnTo>
                    <a:close/>
                  </a:path>
                </a:pathLst>
              </a:custGeom>
              <a:solidFill>
                <a:srgbClr val="AB5C36"/>
              </a:solidFill>
              <a:ln w="14914" cap="flat">
                <a:noFill/>
                <a:prstDash val="solid"/>
                <a:miter/>
              </a:ln>
            </p:spPr>
            <p:txBody>
              <a:bodyPr rtlCol="1" anchor="ctr"/>
              <a:lstStyle/>
              <a:p>
                <a:endParaRPr lang="fa-IR"/>
              </a:p>
            </p:txBody>
          </p:sp>
          <p:sp>
            <p:nvSpPr>
              <p:cNvPr id="428" name="Freeform: Shape 427">
                <a:extLst>
                  <a:ext uri="{FF2B5EF4-FFF2-40B4-BE49-F238E27FC236}">
                    <a16:creationId xmlns:a16="http://schemas.microsoft.com/office/drawing/2014/main" id="{723FCFCA-9397-A0B9-6E8A-0C56480F8499}"/>
                  </a:ext>
                </a:extLst>
              </p:cNvPr>
              <p:cNvSpPr/>
              <p:nvPr/>
            </p:nvSpPr>
            <p:spPr>
              <a:xfrm>
                <a:off x="4462035" y="4402857"/>
                <a:ext cx="26849" cy="372313"/>
              </a:xfrm>
              <a:custGeom>
                <a:avLst/>
                <a:gdLst>
                  <a:gd name="connsiteX0" fmla="*/ 0 w 26849"/>
                  <a:gd name="connsiteY0" fmla="*/ 14916 h 372313"/>
                  <a:gd name="connsiteX1" fmla="*/ 1044 w 26849"/>
                  <a:gd name="connsiteY1" fmla="*/ 372314 h 372313"/>
                  <a:gd name="connsiteX2" fmla="*/ 26849 w 26849"/>
                  <a:gd name="connsiteY2" fmla="*/ 357397 h 372313"/>
                  <a:gd name="connsiteX3" fmla="*/ 25656 w 26849"/>
                  <a:gd name="connsiteY3" fmla="*/ 0 h 372313"/>
                  <a:gd name="connsiteX4" fmla="*/ 0 w 26849"/>
                  <a:gd name="connsiteY4" fmla="*/ 14916 h 372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49" h="372313">
                    <a:moveTo>
                      <a:pt x="0" y="14916"/>
                    </a:moveTo>
                    <a:lnTo>
                      <a:pt x="1044" y="372314"/>
                    </a:lnTo>
                    <a:lnTo>
                      <a:pt x="26849" y="357397"/>
                    </a:lnTo>
                    <a:lnTo>
                      <a:pt x="25656" y="0"/>
                    </a:lnTo>
                    <a:lnTo>
                      <a:pt x="0" y="14916"/>
                    </a:lnTo>
                    <a:close/>
                  </a:path>
                </a:pathLst>
              </a:custGeom>
              <a:solidFill>
                <a:srgbClr val="5F331E"/>
              </a:solidFill>
              <a:ln w="14914" cap="flat">
                <a:noFill/>
                <a:prstDash val="solid"/>
                <a:miter/>
              </a:ln>
            </p:spPr>
            <p:txBody>
              <a:bodyPr rtlCol="1" anchor="ctr"/>
              <a:lstStyle/>
              <a:p>
                <a:endParaRPr lang="fa-IR"/>
              </a:p>
            </p:txBody>
          </p:sp>
          <p:sp>
            <p:nvSpPr>
              <p:cNvPr id="429" name="Freeform: Shape 428">
                <a:extLst>
                  <a:ext uri="{FF2B5EF4-FFF2-40B4-BE49-F238E27FC236}">
                    <a16:creationId xmlns:a16="http://schemas.microsoft.com/office/drawing/2014/main" id="{21A43AF2-557D-8937-2019-A91B3A490A0C}"/>
                  </a:ext>
                </a:extLst>
              </p:cNvPr>
              <p:cNvSpPr/>
              <p:nvPr/>
            </p:nvSpPr>
            <p:spPr>
              <a:xfrm>
                <a:off x="4436528" y="4388090"/>
                <a:ext cx="51163" cy="29683"/>
              </a:xfrm>
              <a:custGeom>
                <a:avLst/>
                <a:gdLst>
                  <a:gd name="connsiteX0" fmla="*/ 0 w 51163"/>
                  <a:gd name="connsiteY0" fmla="*/ 14767 h 29683"/>
                  <a:gd name="connsiteX1" fmla="*/ 25507 w 51163"/>
                  <a:gd name="connsiteY1" fmla="*/ 29683 h 29683"/>
                  <a:gd name="connsiteX2" fmla="*/ 51163 w 51163"/>
                  <a:gd name="connsiteY2" fmla="*/ 14767 h 29683"/>
                  <a:gd name="connsiteX3" fmla="*/ 25656 w 51163"/>
                  <a:gd name="connsiteY3" fmla="*/ 0 h 29683"/>
                  <a:gd name="connsiteX4" fmla="*/ 0 w 51163"/>
                  <a:gd name="connsiteY4" fmla="*/ 14767 h 29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63" h="29683">
                    <a:moveTo>
                      <a:pt x="0" y="14767"/>
                    </a:moveTo>
                    <a:lnTo>
                      <a:pt x="25507" y="29683"/>
                    </a:lnTo>
                    <a:lnTo>
                      <a:pt x="51163" y="14767"/>
                    </a:lnTo>
                    <a:lnTo>
                      <a:pt x="25656" y="0"/>
                    </a:lnTo>
                    <a:lnTo>
                      <a:pt x="0" y="14767"/>
                    </a:lnTo>
                    <a:close/>
                  </a:path>
                </a:pathLst>
              </a:custGeom>
              <a:solidFill>
                <a:srgbClr val="7A4127"/>
              </a:solidFill>
              <a:ln w="14914" cap="flat">
                <a:noFill/>
                <a:prstDash val="solid"/>
                <a:miter/>
              </a:ln>
            </p:spPr>
            <p:txBody>
              <a:bodyPr rtlCol="1" anchor="ctr"/>
              <a:lstStyle/>
              <a:p>
                <a:endParaRPr lang="fa-IR"/>
              </a:p>
            </p:txBody>
          </p:sp>
        </p:grpSp>
        <p:grpSp>
          <p:nvGrpSpPr>
            <p:cNvPr id="430" name="Graphic 70">
              <a:extLst>
                <a:ext uri="{FF2B5EF4-FFF2-40B4-BE49-F238E27FC236}">
                  <a16:creationId xmlns:a16="http://schemas.microsoft.com/office/drawing/2014/main" id="{2F77DF4E-E1B7-CF60-0EF3-8CACA747FD14}"/>
                </a:ext>
              </a:extLst>
            </p:cNvPr>
            <p:cNvGrpSpPr/>
            <p:nvPr/>
          </p:nvGrpSpPr>
          <p:grpSpPr>
            <a:xfrm>
              <a:off x="4428324" y="4193580"/>
              <a:ext cx="597551" cy="384246"/>
              <a:chOff x="4428324" y="4193580"/>
              <a:chExt cx="597551" cy="384246"/>
            </a:xfrm>
          </p:grpSpPr>
          <p:sp>
            <p:nvSpPr>
              <p:cNvPr id="431" name="Freeform: Shape 430">
                <a:extLst>
                  <a:ext uri="{FF2B5EF4-FFF2-40B4-BE49-F238E27FC236}">
                    <a16:creationId xmlns:a16="http://schemas.microsoft.com/office/drawing/2014/main" id="{402B98D4-6407-6B96-6353-A994558DE8B7}"/>
                  </a:ext>
                </a:extLst>
              </p:cNvPr>
              <p:cNvSpPr/>
              <p:nvPr/>
            </p:nvSpPr>
            <p:spPr>
              <a:xfrm>
                <a:off x="4428324" y="4366610"/>
                <a:ext cx="297880" cy="211216"/>
              </a:xfrm>
              <a:custGeom>
                <a:avLst/>
                <a:gdLst>
                  <a:gd name="connsiteX0" fmla="*/ 0 w 297880"/>
                  <a:gd name="connsiteY0" fmla="*/ 0 h 211216"/>
                  <a:gd name="connsiteX1" fmla="*/ 149 w 297880"/>
                  <a:gd name="connsiteY1" fmla="*/ 38186 h 211216"/>
                  <a:gd name="connsiteX2" fmla="*/ 297881 w 297880"/>
                  <a:gd name="connsiteY2" fmla="*/ 211216 h 211216"/>
                  <a:gd name="connsiteX3" fmla="*/ 297731 w 297880"/>
                  <a:gd name="connsiteY3" fmla="*/ 173030 h 211216"/>
                  <a:gd name="connsiteX4" fmla="*/ 0 w 297880"/>
                  <a:gd name="connsiteY4" fmla="*/ 0 h 211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880" h="211216">
                    <a:moveTo>
                      <a:pt x="0" y="0"/>
                    </a:moveTo>
                    <a:lnTo>
                      <a:pt x="149" y="38186"/>
                    </a:lnTo>
                    <a:lnTo>
                      <a:pt x="297881" y="211216"/>
                    </a:lnTo>
                    <a:lnTo>
                      <a:pt x="297731" y="173030"/>
                    </a:lnTo>
                    <a:lnTo>
                      <a:pt x="0" y="0"/>
                    </a:lnTo>
                    <a:close/>
                  </a:path>
                </a:pathLst>
              </a:custGeom>
              <a:solidFill>
                <a:srgbClr val="AB5C36"/>
              </a:solidFill>
              <a:ln w="14914" cap="flat">
                <a:noFill/>
                <a:prstDash val="solid"/>
                <a:miter/>
              </a:ln>
            </p:spPr>
            <p:txBody>
              <a:bodyPr rtlCol="1" anchor="ctr"/>
              <a:lstStyle/>
              <a:p>
                <a:endParaRPr lang="fa-IR"/>
              </a:p>
            </p:txBody>
          </p:sp>
          <p:sp>
            <p:nvSpPr>
              <p:cNvPr id="432" name="Freeform: Shape 431">
                <a:extLst>
                  <a:ext uri="{FF2B5EF4-FFF2-40B4-BE49-F238E27FC236}">
                    <a16:creationId xmlns:a16="http://schemas.microsoft.com/office/drawing/2014/main" id="{A7FEBDDB-0732-6496-7970-7BE06BCFDFCB}"/>
                  </a:ext>
                </a:extLst>
              </p:cNvPr>
              <p:cNvSpPr/>
              <p:nvPr/>
            </p:nvSpPr>
            <p:spPr>
              <a:xfrm>
                <a:off x="4726055" y="4366610"/>
                <a:ext cx="299819" cy="211216"/>
              </a:xfrm>
              <a:custGeom>
                <a:avLst/>
                <a:gdLst>
                  <a:gd name="connsiteX0" fmla="*/ 0 w 299819"/>
                  <a:gd name="connsiteY0" fmla="*/ 173030 h 211216"/>
                  <a:gd name="connsiteX1" fmla="*/ 149 w 299819"/>
                  <a:gd name="connsiteY1" fmla="*/ 211216 h 211216"/>
                  <a:gd name="connsiteX2" fmla="*/ 299820 w 299819"/>
                  <a:gd name="connsiteY2" fmla="*/ 38186 h 211216"/>
                  <a:gd name="connsiteX3" fmla="*/ 299671 w 299819"/>
                  <a:gd name="connsiteY3" fmla="*/ 0 h 211216"/>
                  <a:gd name="connsiteX4" fmla="*/ 0 w 299819"/>
                  <a:gd name="connsiteY4" fmla="*/ 173030 h 211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819" h="211216">
                    <a:moveTo>
                      <a:pt x="0" y="173030"/>
                    </a:moveTo>
                    <a:lnTo>
                      <a:pt x="149" y="211216"/>
                    </a:lnTo>
                    <a:lnTo>
                      <a:pt x="299820" y="38186"/>
                    </a:lnTo>
                    <a:lnTo>
                      <a:pt x="299671" y="0"/>
                    </a:lnTo>
                    <a:lnTo>
                      <a:pt x="0" y="173030"/>
                    </a:lnTo>
                    <a:close/>
                  </a:path>
                </a:pathLst>
              </a:custGeom>
              <a:solidFill>
                <a:srgbClr val="5F331E"/>
              </a:solidFill>
              <a:ln w="14914" cap="flat">
                <a:noFill/>
                <a:prstDash val="solid"/>
                <a:miter/>
              </a:ln>
            </p:spPr>
            <p:txBody>
              <a:bodyPr rtlCol="1" anchor="ctr"/>
              <a:lstStyle/>
              <a:p>
                <a:endParaRPr lang="fa-IR"/>
              </a:p>
            </p:txBody>
          </p:sp>
          <p:sp>
            <p:nvSpPr>
              <p:cNvPr id="433" name="Freeform: Shape 432">
                <a:extLst>
                  <a:ext uri="{FF2B5EF4-FFF2-40B4-BE49-F238E27FC236}">
                    <a16:creationId xmlns:a16="http://schemas.microsoft.com/office/drawing/2014/main" id="{4EDD39AD-B0ED-1612-F6CD-A61289E2607F}"/>
                  </a:ext>
                </a:extLst>
              </p:cNvPr>
              <p:cNvSpPr/>
              <p:nvPr/>
            </p:nvSpPr>
            <p:spPr>
              <a:xfrm>
                <a:off x="4428324" y="4193580"/>
                <a:ext cx="597401" cy="346060"/>
              </a:xfrm>
              <a:custGeom>
                <a:avLst/>
                <a:gdLst>
                  <a:gd name="connsiteX0" fmla="*/ 0 w 597401"/>
                  <a:gd name="connsiteY0" fmla="*/ 173030 h 346060"/>
                  <a:gd name="connsiteX1" fmla="*/ 297731 w 597401"/>
                  <a:gd name="connsiteY1" fmla="*/ 346061 h 346060"/>
                  <a:gd name="connsiteX2" fmla="*/ 597402 w 597401"/>
                  <a:gd name="connsiteY2" fmla="*/ 173030 h 346060"/>
                  <a:gd name="connsiteX3" fmla="*/ 299671 w 597401"/>
                  <a:gd name="connsiteY3" fmla="*/ 0 h 346060"/>
                  <a:gd name="connsiteX4" fmla="*/ 0 w 597401"/>
                  <a:gd name="connsiteY4" fmla="*/ 173030 h 346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401" h="346060">
                    <a:moveTo>
                      <a:pt x="0" y="173030"/>
                    </a:moveTo>
                    <a:lnTo>
                      <a:pt x="297731" y="346061"/>
                    </a:lnTo>
                    <a:lnTo>
                      <a:pt x="597402" y="173030"/>
                    </a:lnTo>
                    <a:lnTo>
                      <a:pt x="299671" y="0"/>
                    </a:lnTo>
                    <a:lnTo>
                      <a:pt x="0" y="173030"/>
                    </a:lnTo>
                    <a:close/>
                  </a:path>
                </a:pathLst>
              </a:custGeom>
              <a:solidFill>
                <a:srgbClr val="7A4127"/>
              </a:solidFill>
              <a:ln w="14914" cap="flat">
                <a:noFill/>
                <a:prstDash val="solid"/>
                <a:miter/>
              </a:ln>
            </p:spPr>
            <p:txBody>
              <a:bodyPr rtlCol="1" anchor="ctr"/>
              <a:lstStyle/>
              <a:p>
                <a:endParaRPr lang="fa-IR"/>
              </a:p>
            </p:txBody>
          </p:sp>
        </p:grpSp>
        <p:grpSp>
          <p:nvGrpSpPr>
            <p:cNvPr id="434" name="Graphic 70">
              <a:extLst>
                <a:ext uri="{FF2B5EF4-FFF2-40B4-BE49-F238E27FC236}">
                  <a16:creationId xmlns:a16="http://schemas.microsoft.com/office/drawing/2014/main" id="{477B65DE-3CCD-B609-BFAF-C475FB602914}"/>
                </a:ext>
              </a:extLst>
            </p:cNvPr>
            <p:cNvGrpSpPr/>
            <p:nvPr/>
          </p:nvGrpSpPr>
          <p:grpSpPr>
            <a:xfrm>
              <a:off x="4427279" y="3887495"/>
              <a:ext cx="52356" cy="493882"/>
              <a:chOff x="4427279" y="3887495"/>
              <a:chExt cx="52356" cy="493882"/>
            </a:xfrm>
          </p:grpSpPr>
          <p:sp>
            <p:nvSpPr>
              <p:cNvPr id="435" name="Freeform: Shape 434">
                <a:extLst>
                  <a:ext uri="{FF2B5EF4-FFF2-40B4-BE49-F238E27FC236}">
                    <a16:creationId xmlns:a16="http://schemas.microsoft.com/office/drawing/2014/main" id="{051EEF3A-C54D-F1B1-4BCF-8F2F1E57635B}"/>
                  </a:ext>
                </a:extLst>
              </p:cNvPr>
              <p:cNvSpPr/>
              <p:nvPr/>
            </p:nvSpPr>
            <p:spPr>
              <a:xfrm>
                <a:off x="4427279" y="3902412"/>
                <a:ext cx="26700" cy="478965"/>
              </a:xfrm>
              <a:custGeom>
                <a:avLst/>
                <a:gdLst>
                  <a:gd name="connsiteX0" fmla="*/ 0 w 26700"/>
                  <a:gd name="connsiteY0" fmla="*/ 0 h 478965"/>
                  <a:gd name="connsiteX1" fmla="*/ 1044 w 26700"/>
                  <a:gd name="connsiteY1" fmla="*/ 464199 h 478965"/>
                  <a:gd name="connsiteX2" fmla="*/ 26700 w 26700"/>
                  <a:gd name="connsiteY2" fmla="*/ 478966 h 478965"/>
                  <a:gd name="connsiteX3" fmla="*/ 25507 w 26700"/>
                  <a:gd name="connsiteY3" fmla="*/ 14767 h 478965"/>
                  <a:gd name="connsiteX4" fmla="*/ 0 w 26700"/>
                  <a:gd name="connsiteY4" fmla="*/ 0 h 478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00" h="478965">
                    <a:moveTo>
                      <a:pt x="0" y="0"/>
                    </a:moveTo>
                    <a:lnTo>
                      <a:pt x="1044" y="464199"/>
                    </a:lnTo>
                    <a:lnTo>
                      <a:pt x="26700" y="478966"/>
                    </a:lnTo>
                    <a:lnTo>
                      <a:pt x="25507" y="14767"/>
                    </a:lnTo>
                    <a:lnTo>
                      <a:pt x="0" y="0"/>
                    </a:lnTo>
                    <a:close/>
                  </a:path>
                </a:pathLst>
              </a:custGeom>
              <a:solidFill>
                <a:srgbClr val="AB5C36"/>
              </a:solidFill>
              <a:ln w="14914" cap="flat">
                <a:noFill/>
                <a:prstDash val="solid"/>
                <a:miter/>
              </a:ln>
            </p:spPr>
            <p:txBody>
              <a:bodyPr rtlCol="1" anchor="ctr"/>
              <a:lstStyle/>
              <a:p>
                <a:endParaRPr lang="fa-IR"/>
              </a:p>
            </p:txBody>
          </p:sp>
          <p:sp>
            <p:nvSpPr>
              <p:cNvPr id="436" name="Freeform: Shape 435">
                <a:extLst>
                  <a:ext uri="{FF2B5EF4-FFF2-40B4-BE49-F238E27FC236}">
                    <a16:creationId xmlns:a16="http://schemas.microsoft.com/office/drawing/2014/main" id="{3AA33796-0514-5EFD-1867-117062615C4A}"/>
                  </a:ext>
                </a:extLst>
              </p:cNvPr>
              <p:cNvSpPr/>
              <p:nvPr/>
            </p:nvSpPr>
            <p:spPr>
              <a:xfrm>
                <a:off x="4452786" y="3902412"/>
                <a:ext cx="26849" cy="478965"/>
              </a:xfrm>
              <a:custGeom>
                <a:avLst/>
                <a:gdLst>
                  <a:gd name="connsiteX0" fmla="*/ 0 w 26849"/>
                  <a:gd name="connsiteY0" fmla="*/ 14767 h 478965"/>
                  <a:gd name="connsiteX1" fmla="*/ 1194 w 26849"/>
                  <a:gd name="connsiteY1" fmla="*/ 478966 h 478965"/>
                  <a:gd name="connsiteX2" fmla="*/ 26850 w 26849"/>
                  <a:gd name="connsiteY2" fmla="*/ 464199 h 478965"/>
                  <a:gd name="connsiteX3" fmla="*/ 25806 w 26849"/>
                  <a:gd name="connsiteY3" fmla="*/ 0 h 478965"/>
                  <a:gd name="connsiteX4" fmla="*/ 0 w 26849"/>
                  <a:gd name="connsiteY4" fmla="*/ 14767 h 478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49" h="478965">
                    <a:moveTo>
                      <a:pt x="0" y="14767"/>
                    </a:moveTo>
                    <a:lnTo>
                      <a:pt x="1194" y="478966"/>
                    </a:lnTo>
                    <a:lnTo>
                      <a:pt x="26850" y="464199"/>
                    </a:lnTo>
                    <a:lnTo>
                      <a:pt x="25806" y="0"/>
                    </a:lnTo>
                    <a:lnTo>
                      <a:pt x="0" y="14767"/>
                    </a:lnTo>
                    <a:close/>
                  </a:path>
                </a:pathLst>
              </a:custGeom>
              <a:solidFill>
                <a:srgbClr val="5F331E"/>
              </a:solidFill>
              <a:ln w="14914" cap="flat">
                <a:noFill/>
                <a:prstDash val="solid"/>
                <a:miter/>
              </a:ln>
            </p:spPr>
            <p:txBody>
              <a:bodyPr rtlCol="1" anchor="ctr"/>
              <a:lstStyle/>
              <a:p>
                <a:endParaRPr lang="fa-IR"/>
              </a:p>
            </p:txBody>
          </p:sp>
          <p:sp>
            <p:nvSpPr>
              <p:cNvPr id="437" name="Freeform: Shape 436">
                <a:extLst>
                  <a:ext uri="{FF2B5EF4-FFF2-40B4-BE49-F238E27FC236}">
                    <a16:creationId xmlns:a16="http://schemas.microsoft.com/office/drawing/2014/main" id="{81E13938-A91A-780F-8DA4-256204248B0E}"/>
                  </a:ext>
                </a:extLst>
              </p:cNvPr>
              <p:cNvSpPr/>
              <p:nvPr/>
            </p:nvSpPr>
            <p:spPr>
              <a:xfrm>
                <a:off x="4427279" y="3887495"/>
                <a:ext cx="51312" cy="29683"/>
              </a:xfrm>
              <a:custGeom>
                <a:avLst/>
                <a:gdLst>
                  <a:gd name="connsiteX0" fmla="*/ 0 w 51312"/>
                  <a:gd name="connsiteY0" fmla="*/ 14916 h 29683"/>
                  <a:gd name="connsiteX1" fmla="*/ 25507 w 51312"/>
                  <a:gd name="connsiteY1" fmla="*/ 29684 h 29683"/>
                  <a:gd name="connsiteX2" fmla="*/ 51312 w 51312"/>
                  <a:gd name="connsiteY2" fmla="*/ 14916 h 29683"/>
                  <a:gd name="connsiteX3" fmla="*/ 25806 w 51312"/>
                  <a:gd name="connsiteY3" fmla="*/ 0 h 29683"/>
                  <a:gd name="connsiteX4" fmla="*/ 0 w 51312"/>
                  <a:gd name="connsiteY4" fmla="*/ 14916 h 29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12" h="29683">
                    <a:moveTo>
                      <a:pt x="0" y="14916"/>
                    </a:moveTo>
                    <a:lnTo>
                      <a:pt x="25507" y="29684"/>
                    </a:lnTo>
                    <a:lnTo>
                      <a:pt x="51312" y="14916"/>
                    </a:lnTo>
                    <a:lnTo>
                      <a:pt x="25806" y="0"/>
                    </a:lnTo>
                    <a:lnTo>
                      <a:pt x="0" y="14916"/>
                    </a:lnTo>
                    <a:close/>
                  </a:path>
                </a:pathLst>
              </a:custGeom>
              <a:solidFill>
                <a:srgbClr val="7A4127"/>
              </a:solidFill>
              <a:ln w="14914" cap="flat">
                <a:noFill/>
                <a:prstDash val="solid"/>
                <a:miter/>
              </a:ln>
            </p:spPr>
            <p:txBody>
              <a:bodyPr rtlCol="1" anchor="ctr"/>
              <a:lstStyle/>
              <a:p>
                <a:endParaRPr lang="fa-IR"/>
              </a:p>
            </p:txBody>
          </p:sp>
        </p:grpSp>
        <p:grpSp>
          <p:nvGrpSpPr>
            <p:cNvPr id="438" name="Graphic 70">
              <a:extLst>
                <a:ext uri="{FF2B5EF4-FFF2-40B4-BE49-F238E27FC236}">
                  <a16:creationId xmlns:a16="http://schemas.microsoft.com/office/drawing/2014/main" id="{C13CABF0-A870-1C6D-7486-FCA0997449FD}"/>
                </a:ext>
              </a:extLst>
            </p:cNvPr>
            <p:cNvGrpSpPr/>
            <p:nvPr/>
          </p:nvGrpSpPr>
          <p:grpSpPr>
            <a:xfrm>
              <a:off x="4699951" y="3730575"/>
              <a:ext cx="52356" cy="493882"/>
              <a:chOff x="4699951" y="3730575"/>
              <a:chExt cx="52356" cy="493882"/>
            </a:xfrm>
          </p:grpSpPr>
          <p:sp>
            <p:nvSpPr>
              <p:cNvPr id="439" name="Freeform: Shape 438">
                <a:extLst>
                  <a:ext uri="{FF2B5EF4-FFF2-40B4-BE49-F238E27FC236}">
                    <a16:creationId xmlns:a16="http://schemas.microsoft.com/office/drawing/2014/main" id="{AC34955B-B894-CEAC-A05E-AD9A01D81150}"/>
                  </a:ext>
                </a:extLst>
              </p:cNvPr>
              <p:cNvSpPr/>
              <p:nvPr/>
            </p:nvSpPr>
            <p:spPr>
              <a:xfrm>
                <a:off x="4699951" y="3745491"/>
                <a:ext cx="26551" cy="478965"/>
              </a:xfrm>
              <a:custGeom>
                <a:avLst/>
                <a:gdLst>
                  <a:gd name="connsiteX0" fmla="*/ 0 w 26551"/>
                  <a:gd name="connsiteY0" fmla="*/ 0 h 478965"/>
                  <a:gd name="connsiteX1" fmla="*/ 1044 w 26551"/>
                  <a:gd name="connsiteY1" fmla="*/ 464198 h 478965"/>
                  <a:gd name="connsiteX2" fmla="*/ 26551 w 26551"/>
                  <a:gd name="connsiteY2" fmla="*/ 478966 h 478965"/>
                  <a:gd name="connsiteX3" fmla="*/ 25507 w 26551"/>
                  <a:gd name="connsiteY3" fmla="*/ 14767 h 478965"/>
                  <a:gd name="connsiteX4" fmla="*/ 0 w 26551"/>
                  <a:gd name="connsiteY4" fmla="*/ 0 h 478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51" h="478965">
                    <a:moveTo>
                      <a:pt x="0" y="0"/>
                    </a:moveTo>
                    <a:lnTo>
                      <a:pt x="1044" y="464198"/>
                    </a:lnTo>
                    <a:lnTo>
                      <a:pt x="26551" y="478966"/>
                    </a:lnTo>
                    <a:lnTo>
                      <a:pt x="25507" y="14767"/>
                    </a:lnTo>
                    <a:lnTo>
                      <a:pt x="0" y="0"/>
                    </a:lnTo>
                    <a:close/>
                  </a:path>
                </a:pathLst>
              </a:custGeom>
              <a:solidFill>
                <a:srgbClr val="AB5C36"/>
              </a:solidFill>
              <a:ln w="14914" cap="flat">
                <a:noFill/>
                <a:prstDash val="solid"/>
                <a:miter/>
              </a:ln>
            </p:spPr>
            <p:txBody>
              <a:bodyPr rtlCol="1" anchor="ctr"/>
              <a:lstStyle/>
              <a:p>
                <a:endParaRPr lang="fa-IR"/>
              </a:p>
            </p:txBody>
          </p:sp>
          <p:sp>
            <p:nvSpPr>
              <p:cNvPr id="440" name="Freeform: Shape 439">
                <a:extLst>
                  <a:ext uri="{FF2B5EF4-FFF2-40B4-BE49-F238E27FC236}">
                    <a16:creationId xmlns:a16="http://schemas.microsoft.com/office/drawing/2014/main" id="{8832E690-EBA2-6FDA-917D-B1FD7FDBE57D}"/>
                  </a:ext>
                </a:extLst>
              </p:cNvPr>
              <p:cNvSpPr/>
              <p:nvPr/>
            </p:nvSpPr>
            <p:spPr>
              <a:xfrm>
                <a:off x="4725458" y="3745491"/>
                <a:ext cx="26849" cy="478965"/>
              </a:xfrm>
              <a:custGeom>
                <a:avLst/>
                <a:gdLst>
                  <a:gd name="connsiteX0" fmla="*/ 0 w 26849"/>
                  <a:gd name="connsiteY0" fmla="*/ 14767 h 478965"/>
                  <a:gd name="connsiteX1" fmla="*/ 1044 w 26849"/>
                  <a:gd name="connsiteY1" fmla="*/ 478966 h 478965"/>
                  <a:gd name="connsiteX2" fmla="*/ 26850 w 26849"/>
                  <a:gd name="connsiteY2" fmla="*/ 464198 h 478965"/>
                  <a:gd name="connsiteX3" fmla="*/ 25656 w 26849"/>
                  <a:gd name="connsiteY3" fmla="*/ 0 h 478965"/>
                  <a:gd name="connsiteX4" fmla="*/ 0 w 26849"/>
                  <a:gd name="connsiteY4" fmla="*/ 14767 h 478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49" h="478965">
                    <a:moveTo>
                      <a:pt x="0" y="14767"/>
                    </a:moveTo>
                    <a:lnTo>
                      <a:pt x="1044" y="478966"/>
                    </a:lnTo>
                    <a:lnTo>
                      <a:pt x="26850" y="464198"/>
                    </a:lnTo>
                    <a:lnTo>
                      <a:pt x="25656" y="0"/>
                    </a:lnTo>
                    <a:lnTo>
                      <a:pt x="0" y="14767"/>
                    </a:lnTo>
                    <a:close/>
                  </a:path>
                </a:pathLst>
              </a:custGeom>
              <a:solidFill>
                <a:srgbClr val="5F331E"/>
              </a:solidFill>
              <a:ln w="14914" cap="flat">
                <a:noFill/>
                <a:prstDash val="solid"/>
                <a:miter/>
              </a:ln>
            </p:spPr>
            <p:txBody>
              <a:bodyPr rtlCol="1" anchor="ctr"/>
              <a:lstStyle/>
              <a:p>
                <a:endParaRPr lang="fa-IR"/>
              </a:p>
            </p:txBody>
          </p:sp>
          <p:sp>
            <p:nvSpPr>
              <p:cNvPr id="441" name="Freeform: Shape 440">
                <a:extLst>
                  <a:ext uri="{FF2B5EF4-FFF2-40B4-BE49-F238E27FC236}">
                    <a16:creationId xmlns:a16="http://schemas.microsoft.com/office/drawing/2014/main" id="{EFABF67C-D0EB-23D7-AA02-E04585B9D86B}"/>
                  </a:ext>
                </a:extLst>
              </p:cNvPr>
              <p:cNvSpPr/>
              <p:nvPr/>
            </p:nvSpPr>
            <p:spPr>
              <a:xfrm>
                <a:off x="4699951" y="3730575"/>
                <a:ext cx="51163" cy="29683"/>
              </a:xfrm>
              <a:custGeom>
                <a:avLst/>
                <a:gdLst>
                  <a:gd name="connsiteX0" fmla="*/ 0 w 51163"/>
                  <a:gd name="connsiteY0" fmla="*/ 14916 h 29683"/>
                  <a:gd name="connsiteX1" fmla="*/ 25507 w 51163"/>
                  <a:gd name="connsiteY1" fmla="*/ 29683 h 29683"/>
                  <a:gd name="connsiteX2" fmla="*/ 51163 w 51163"/>
                  <a:gd name="connsiteY2" fmla="*/ 14916 h 29683"/>
                  <a:gd name="connsiteX3" fmla="*/ 25656 w 51163"/>
                  <a:gd name="connsiteY3" fmla="*/ 0 h 29683"/>
                  <a:gd name="connsiteX4" fmla="*/ 0 w 51163"/>
                  <a:gd name="connsiteY4" fmla="*/ 14916 h 29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63" h="29683">
                    <a:moveTo>
                      <a:pt x="0" y="14916"/>
                    </a:moveTo>
                    <a:lnTo>
                      <a:pt x="25507" y="29683"/>
                    </a:lnTo>
                    <a:lnTo>
                      <a:pt x="51163" y="14916"/>
                    </a:lnTo>
                    <a:lnTo>
                      <a:pt x="25656" y="0"/>
                    </a:lnTo>
                    <a:lnTo>
                      <a:pt x="0" y="14916"/>
                    </a:lnTo>
                    <a:close/>
                  </a:path>
                </a:pathLst>
              </a:custGeom>
              <a:solidFill>
                <a:srgbClr val="7A4127"/>
              </a:solidFill>
              <a:ln w="14914" cap="flat">
                <a:noFill/>
                <a:prstDash val="solid"/>
                <a:miter/>
              </a:ln>
            </p:spPr>
            <p:txBody>
              <a:bodyPr rtlCol="1" anchor="ctr"/>
              <a:lstStyle/>
              <a:p>
                <a:endParaRPr lang="fa-IR"/>
              </a:p>
            </p:txBody>
          </p:sp>
        </p:grpSp>
        <p:grpSp>
          <p:nvGrpSpPr>
            <p:cNvPr id="442" name="Graphic 70">
              <a:extLst>
                <a:ext uri="{FF2B5EF4-FFF2-40B4-BE49-F238E27FC236}">
                  <a16:creationId xmlns:a16="http://schemas.microsoft.com/office/drawing/2014/main" id="{44024E9D-C25B-53D7-A24B-25FFF6EE35D5}"/>
                </a:ext>
              </a:extLst>
            </p:cNvPr>
            <p:cNvGrpSpPr/>
            <p:nvPr/>
          </p:nvGrpSpPr>
          <p:grpSpPr>
            <a:xfrm>
              <a:off x="4419523" y="3769357"/>
              <a:ext cx="362020" cy="400058"/>
              <a:chOff x="4419523" y="3769357"/>
              <a:chExt cx="362020" cy="400058"/>
            </a:xfrm>
          </p:grpSpPr>
          <p:sp>
            <p:nvSpPr>
              <p:cNvPr id="443" name="Freeform: Shape 442">
                <a:extLst>
                  <a:ext uri="{FF2B5EF4-FFF2-40B4-BE49-F238E27FC236}">
                    <a16:creationId xmlns:a16="http://schemas.microsoft.com/office/drawing/2014/main" id="{D08A6D31-8401-7B9B-0D14-6950383E6172}"/>
                  </a:ext>
                </a:extLst>
              </p:cNvPr>
              <p:cNvSpPr/>
              <p:nvPr/>
            </p:nvSpPr>
            <p:spPr>
              <a:xfrm>
                <a:off x="4419523" y="3964315"/>
                <a:ext cx="24313" cy="205100"/>
              </a:xfrm>
              <a:custGeom>
                <a:avLst/>
                <a:gdLst>
                  <a:gd name="connsiteX0" fmla="*/ 0 w 24313"/>
                  <a:gd name="connsiteY0" fmla="*/ 0 h 205100"/>
                  <a:gd name="connsiteX1" fmla="*/ 596 w 24313"/>
                  <a:gd name="connsiteY1" fmla="*/ 191377 h 205100"/>
                  <a:gd name="connsiteX2" fmla="*/ 24314 w 24313"/>
                  <a:gd name="connsiteY2" fmla="*/ 205101 h 205100"/>
                  <a:gd name="connsiteX3" fmla="*/ 23717 w 24313"/>
                  <a:gd name="connsiteY3" fmla="*/ 13723 h 205100"/>
                  <a:gd name="connsiteX4" fmla="*/ 0 w 24313"/>
                  <a:gd name="connsiteY4" fmla="*/ 0 h 205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13" h="205100">
                    <a:moveTo>
                      <a:pt x="0" y="0"/>
                    </a:moveTo>
                    <a:lnTo>
                      <a:pt x="596" y="191377"/>
                    </a:lnTo>
                    <a:lnTo>
                      <a:pt x="24314" y="205101"/>
                    </a:lnTo>
                    <a:lnTo>
                      <a:pt x="23717" y="13723"/>
                    </a:lnTo>
                    <a:lnTo>
                      <a:pt x="0" y="0"/>
                    </a:lnTo>
                    <a:close/>
                  </a:path>
                </a:pathLst>
              </a:custGeom>
              <a:solidFill>
                <a:srgbClr val="AB5C36"/>
              </a:solidFill>
              <a:ln w="14914" cap="flat">
                <a:noFill/>
                <a:prstDash val="solid"/>
                <a:miter/>
              </a:ln>
            </p:spPr>
            <p:txBody>
              <a:bodyPr rtlCol="1" anchor="ctr"/>
              <a:lstStyle/>
              <a:p>
                <a:endParaRPr lang="fa-IR"/>
              </a:p>
            </p:txBody>
          </p:sp>
          <p:sp>
            <p:nvSpPr>
              <p:cNvPr id="444" name="Freeform: Shape 443">
                <a:extLst>
                  <a:ext uri="{FF2B5EF4-FFF2-40B4-BE49-F238E27FC236}">
                    <a16:creationId xmlns:a16="http://schemas.microsoft.com/office/drawing/2014/main" id="{DF699CA7-0EDD-42BF-E344-6B970E714C2B}"/>
                  </a:ext>
                </a:extLst>
              </p:cNvPr>
              <p:cNvSpPr/>
              <p:nvPr/>
            </p:nvSpPr>
            <p:spPr>
              <a:xfrm>
                <a:off x="4443240" y="3783081"/>
                <a:ext cx="338303" cy="386334"/>
              </a:xfrm>
              <a:custGeom>
                <a:avLst/>
                <a:gdLst>
                  <a:gd name="connsiteX0" fmla="*/ 0 w 338303"/>
                  <a:gd name="connsiteY0" fmla="*/ 194958 h 386334"/>
                  <a:gd name="connsiteX1" fmla="*/ 597 w 338303"/>
                  <a:gd name="connsiteY1" fmla="*/ 386335 h 386334"/>
                  <a:gd name="connsiteX2" fmla="*/ 338304 w 338303"/>
                  <a:gd name="connsiteY2" fmla="*/ 191377 h 386334"/>
                  <a:gd name="connsiteX3" fmla="*/ 337707 w 338303"/>
                  <a:gd name="connsiteY3" fmla="*/ 0 h 386334"/>
                  <a:gd name="connsiteX4" fmla="*/ 0 w 338303"/>
                  <a:gd name="connsiteY4" fmla="*/ 194958 h 386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303" h="386334">
                    <a:moveTo>
                      <a:pt x="0" y="194958"/>
                    </a:moveTo>
                    <a:lnTo>
                      <a:pt x="597" y="386335"/>
                    </a:lnTo>
                    <a:lnTo>
                      <a:pt x="338304" y="191377"/>
                    </a:lnTo>
                    <a:lnTo>
                      <a:pt x="337707" y="0"/>
                    </a:lnTo>
                    <a:lnTo>
                      <a:pt x="0" y="194958"/>
                    </a:lnTo>
                    <a:close/>
                  </a:path>
                </a:pathLst>
              </a:custGeom>
              <a:solidFill>
                <a:srgbClr val="5F331E"/>
              </a:solidFill>
              <a:ln w="14914" cap="flat">
                <a:noFill/>
                <a:prstDash val="solid"/>
                <a:miter/>
              </a:ln>
            </p:spPr>
            <p:txBody>
              <a:bodyPr rtlCol="1" anchor="ctr"/>
              <a:lstStyle/>
              <a:p>
                <a:endParaRPr lang="fa-IR"/>
              </a:p>
            </p:txBody>
          </p:sp>
          <p:sp>
            <p:nvSpPr>
              <p:cNvPr id="445" name="Freeform: Shape 444">
                <a:extLst>
                  <a:ext uri="{FF2B5EF4-FFF2-40B4-BE49-F238E27FC236}">
                    <a16:creationId xmlns:a16="http://schemas.microsoft.com/office/drawing/2014/main" id="{62DE47F5-57D0-3ECD-BDBD-115C9CE2E07D}"/>
                  </a:ext>
                </a:extLst>
              </p:cNvPr>
              <p:cNvSpPr/>
              <p:nvPr/>
            </p:nvSpPr>
            <p:spPr>
              <a:xfrm>
                <a:off x="4419523" y="3769357"/>
                <a:ext cx="361424" cy="208680"/>
              </a:xfrm>
              <a:custGeom>
                <a:avLst/>
                <a:gdLst>
                  <a:gd name="connsiteX0" fmla="*/ 0 w 361424"/>
                  <a:gd name="connsiteY0" fmla="*/ 194958 h 208680"/>
                  <a:gd name="connsiteX1" fmla="*/ 23717 w 361424"/>
                  <a:gd name="connsiteY1" fmla="*/ 208681 h 208680"/>
                  <a:gd name="connsiteX2" fmla="*/ 361424 w 361424"/>
                  <a:gd name="connsiteY2" fmla="*/ 13723 h 208680"/>
                  <a:gd name="connsiteX3" fmla="*/ 337707 w 361424"/>
                  <a:gd name="connsiteY3" fmla="*/ 0 h 208680"/>
                  <a:gd name="connsiteX4" fmla="*/ 0 w 361424"/>
                  <a:gd name="connsiteY4" fmla="*/ 194958 h 20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424" h="208680">
                    <a:moveTo>
                      <a:pt x="0" y="194958"/>
                    </a:moveTo>
                    <a:lnTo>
                      <a:pt x="23717" y="208681"/>
                    </a:lnTo>
                    <a:lnTo>
                      <a:pt x="361424" y="13723"/>
                    </a:lnTo>
                    <a:lnTo>
                      <a:pt x="337707" y="0"/>
                    </a:lnTo>
                    <a:lnTo>
                      <a:pt x="0" y="194958"/>
                    </a:lnTo>
                    <a:close/>
                  </a:path>
                </a:pathLst>
              </a:custGeom>
              <a:solidFill>
                <a:srgbClr val="7A4127"/>
              </a:solidFill>
              <a:ln w="14914" cap="flat">
                <a:noFill/>
                <a:prstDash val="solid"/>
                <a:miter/>
              </a:ln>
            </p:spPr>
            <p:txBody>
              <a:bodyPr rtlCol="1" anchor="ctr"/>
              <a:lstStyle/>
              <a:p>
                <a:endParaRPr lang="fa-IR"/>
              </a:p>
            </p:txBody>
          </p:sp>
        </p:grpSp>
        <p:sp>
          <p:nvSpPr>
            <p:cNvPr id="446" name="Freeform: Shape 445">
              <a:extLst>
                <a:ext uri="{FF2B5EF4-FFF2-40B4-BE49-F238E27FC236}">
                  <a16:creationId xmlns:a16="http://schemas.microsoft.com/office/drawing/2014/main" id="{CB79E005-8DEF-A6AB-D8EB-8DBDFA7DDDEE}"/>
                </a:ext>
              </a:extLst>
            </p:cNvPr>
            <p:cNvSpPr/>
            <p:nvPr/>
          </p:nvSpPr>
          <p:spPr>
            <a:xfrm>
              <a:off x="4968148" y="3455540"/>
              <a:ext cx="188991" cy="404794"/>
            </a:xfrm>
            <a:custGeom>
              <a:avLst/>
              <a:gdLst>
                <a:gd name="connsiteX0" fmla="*/ 79906 w 188991"/>
                <a:gd name="connsiteY0" fmla="*/ 345413 h 404794"/>
                <a:gd name="connsiteX1" fmla="*/ 11887 w 188991"/>
                <a:gd name="connsiteY1" fmla="*/ 152693 h 404794"/>
                <a:gd name="connsiteX2" fmla="*/ -46 w 188991"/>
                <a:gd name="connsiteY2" fmla="*/ 85420 h 404794"/>
                <a:gd name="connsiteX3" fmla="*/ 17704 w 188991"/>
                <a:gd name="connsiteY3" fmla="*/ 21876 h 404794"/>
                <a:gd name="connsiteX4" fmla="*/ 40079 w 188991"/>
                <a:gd name="connsiteY4" fmla="*/ 98 h 404794"/>
                <a:gd name="connsiteX5" fmla="*/ 66779 w 188991"/>
                <a:gd name="connsiteY5" fmla="*/ 9346 h 404794"/>
                <a:gd name="connsiteX6" fmla="*/ 148670 w 188991"/>
                <a:gd name="connsiteY6" fmla="*/ 156870 h 404794"/>
                <a:gd name="connsiteX7" fmla="*/ 184768 w 188991"/>
                <a:gd name="connsiteY7" fmla="*/ 308719 h 404794"/>
                <a:gd name="connsiteX8" fmla="*/ 188945 w 188991"/>
                <a:gd name="connsiteY8" fmla="*/ 338552 h 404794"/>
                <a:gd name="connsiteX9" fmla="*/ 124506 w 188991"/>
                <a:gd name="connsiteY9" fmla="*/ 401051 h 404794"/>
                <a:gd name="connsiteX10" fmla="*/ 79906 w 188991"/>
                <a:gd name="connsiteY10" fmla="*/ 345413 h 40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991" h="404794">
                  <a:moveTo>
                    <a:pt x="79906" y="345413"/>
                  </a:moveTo>
                  <a:cubicBezTo>
                    <a:pt x="59023" y="296786"/>
                    <a:pt x="39333" y="232645"/>
                    <a:pt x="11887" y="152693"/>
                  </a:cubicBezTo>
                  <a:cubicBezTo>
                    <a:pt x="4354" y="131050"/>
                    <a:pt x="326" y="108332"/>
                    <a:pt x="-46" y="85420"/>
                  </a:cubicBezTo>
                  <a:cubicBezTo>
                    <a:pt x="372" y="63075"/>
                    <a:pt x="6472" y="41208"/>
                    <a:pt x="17704" y="21876"/>
                  </a:cubicBezTo>
                  <a:cubicBezTo>
                    <a:pt x="21553" y="11644"/>
                    <a:pt x="29757" y="3663"/>
                    <a:pt x="40079" y="98"/>
                  </a:cubicBezTo>
                  <a:cubicBezTo>
                    <a:pt x="49894" y="-737"/>
                    <a:pt x="59590" y="2619"/>
                    <a:pt x="66779" y="9346"/>
                  </a:cubicBezTo>
                  <a:cubicBezTo>
                    <a:pt x="112722" y="44102"/>
                    <a:pt x="138080" y="101977"/>
                    <a:pt x="148670" y="156870"/>
                  </a:cubicBezTo>
                  <a:cubicBezTo>
                    <a:pt x="158515" y="207884"/>
                    <a:pt x="175371" y="257406"/>
                    <a:pt x="184768" y="308719"/>
                  </a:cubicBezTo>
                  <a:cubicBezTo>
                    <a:pt x="187169" y="318489"/>
                    <a:pt x="188572" y="328498"/>
                    <a:pt x="188945" y="338552"/>
                  </a:cubicBezTo>
                  <a:cubicBezTo>
                    <a:pt x="187751" y="386284"/>
                    <a:pt x="156576" y="415520"/>
                    <a:pt x="124506" y="401051"/>
                  </a:cubicBezTo>
                  <a:cubicBezTo>
                    <a:pt x="103906" y="387940"/>
                    <a:pt x="88229" y="368369"/>
                    <a:pt x="79906" y="345413"/>
                  </a:cubicBezTo>
                  <a:close/>
                </a:path>
              </a:pathLst>
            </a:custGeom>
            <a:solidFill>
              <a:srgbClr val="3A4648"/>
            </a:solidFill>
            <a:ln w="14914" cap="flat">
              <a:noFill/>
              <a:prstDash val="solid"/>
              <a:miter/>
            </a:ln>
          </p:spPr>
          <p:txBody>
            <a:bodyPr rtlCol="1" anchor="ctr"/>
            <a:lstStyle/>
            <a:p>
              <a:endParaRPr lang="fa-IR"/>
            </a:p>
          </p:txBody>
        </p:sp>
        <p:sp>
          <p:nvSpPr>
            <p:cNvPr id="447" name="Freeform: Shape 446">
              <a:extLst>
                <a:ext uri="{FF2B5EF4-FFF2-40B4-BE49-F238E27FC236}">
                  <a16:creationId xmlns:a16="http://schemas.microsoft.com/office/drawing/2014/main" id="{D6F64734-5443-F84D-5B5A-82D5184FAA78}"/>
                </a:ext>
              </a:extLst>
            </p:cNvPr>
            <p:cNvSpPr/>
            <p:nvPr/>
          </p:nvSpPr>
          <p:spPr>
            <a:xfrm>
              <a:off x="4773030" y="4849462"/>
              <a:ext cx="197726" cy="233890"/>
            </a:xfrm>
            <a:custGeom>
              <a:avLst/>
              <a:gdLst>
                <a:gd name="connsiteX0" fmla="*/ 62465 w 197726"/>
                <a:gd name="connsiteY0" fmla="*/ 25323 h 233890"/>
                <a:gd name="connsiteX1" fmla="*/ 161808 w 197726"/>
                <a:gd name="connsiteY1" fmla="*/ 144655 h 233890"/>
                <a:gd name="connsiteX2" fmla="*/ 188657 w 197726"/>
                <a:gd name="connsiteY2" fmla="*/ 175681 h 233890"/>
                <a:gd name="connsiteX3" fmla="*/ 197160 w 197726"/>
                <a:gd name="connsiteY3" fmla="*/ 218491 h 233890"/>
                <a:gd name="connsiteX4" fmla="*/ 143311 w 197726"/>
                <a:gd name="connsiteY4" fmla="*/ 233407 h 233890"/>
                <a:gd name="connsiteX5" fmla="*/ 91701 w 197726"/>
                <a:gd name="connsiteY5" fmla="*/ 218491 h 233890"/>
                <a:gd name="connsiteX6" fmla="*/ 61868 w 197726"/>
                <a:gd name="connsiteY6" fmla="*/ 180305 h 233890"/>
                <a:gd name="connsiteX7" fmla="*/ 38598 w 197726"/>
                <a:gd name="connsiteY7" fmla="*/ 137942 h 233890"/>
                <a:gd name="connsiteX8" fmla="*/ 2948 w 197726"/>
                <a:gd name="connsiteY8" fmla="*/ 110496 h 233890"/>
                <a:gd name="connsiteX9" fmla="*/ 562 w 197726"/>
                <a:gd name="connsiteY9" fmla="*/ 87375 h 233890"/>
                <a:gd name="connsiteX10" fmla="*/ 9661 w 197726"/>
                <a:gd name="connsiteY10" fmla="*/ 44416 h 233890"/>
                <a:gd name="connsiteX11" fmla="*/ 14434 w 197726"/>
                <a:gd name="connsiteY11" fmla="*/ 12048 h 233890"/>
                <a:gd name="connsiteX12" fmla="*/ 38897 w 197726"/>
                <a:gd name="connsiteY12" fmla="*/ 115 h 233890"/>
                <a:gd name="connsiteX13" fmla="*/ 64404 w 197726"/>
                <a:gd name="connsiteY13" fmla="*/ 13689 h 23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7726" h="233890">
                  <a:moveTo>
                    <a:pt x="62465" y="25323"/>
                  </a:moveTo>
                  <a:cubicBezTo>
                    <a:pt x="97712" y="63285"/>
                    <a:pt x="130871" y="103112"/>
                    <a:pt x="161808" y="144655"/>
                  </a:cubicBezTo>
                  <a:cubicBezTo>
                    <a:pt x="171638" y="154201"/>
                    <a:pt x="180617" y="164583"/>
                    <a:pt x="188657" y="175681"/>
                  </a:cubicBezTo>
                  <a:cubicBezTo>
                    <a:pt x="195996" y="188673"/>
                    <a:pt x="198979" y="203679"/>
                    <a:pt x="197160" y="218491"/>
                  </a:cubicBezTo>
                  <a:cubicBezTo>
                    <a:pt x="192536" y="234601"/>
                    <a:pt x="156736" y="234601"/>
                    <a:pt x="143311" y="233407"/>
                  </a:cubicBezTo>
                  <a:cubicBezTo>
                    <a:pt x="125158" y="232631"/>
                    <a:pt x="107468" y="227515"/>
                    <a:pt x="91701" y="218491"/>
                  </a:cubicBezTo>
                  <a:cubicBezTo>
                    <a:pt x="77336" y="209929"/>
                    <a:pt x="66701" y="196310"/>
                    <a:pt x="61868" y="180305"/>
                  </a:cubicBezTo>
                  <a:cubicBezTo>
                    <a:pt x="57855" y="164434"/>
                    <a:pt x="49845" y="149845"/>
                    <a:pt x="38598" y="137942"/>
                  </a:cubicBezTo>
                  <a:cubicBezTo>
                    <a:pt x="26964" y="128097"/>
                    <a:pt x="9511" y="124219"/>
                    <a:pt x="2948" y="110496"/>
                  </a:cubicBezTo>
                  <a:cubicBezTo>
                    <a:pt x="69" y="103142"/>
                    <a:pt x="-751" y="95162"/>
                    <a:pt x="562" y="87375"/>
                  </a:cubicBezTo>
                  <a:cubicBezTo>
                    <a:pt x="2202" y="72459"/>
                    <a:pt x="8020" y="58885"/>
                    <a:pt x="9661" y="44416"/>
                  </a:cubicBezTo>
                  <a:cubicBezTo>
                    <a:pt x="9452" y="33438"/>
                    <a:pt x="11063" y="22504"/>
                    <a:pt x="14434" y="12048"/>
                  </a:cubicBezTo>
                  <a:cubicBezTo>
                    <a:pt x="19640" y="3710"/>
                    <a:pt x="29126" y="-915"/>
                    <a:pt x="38897" y="115"/>
                  </a:cubicBezTo>
                  <a:cubicBezTo>
                    <a:pt x="48816" y="1248"/>
                    <a:pt x="57930" y="6096"/>
                    <a:pt x="64404" y="13689"/>
                  </a:cubicBezTo>
                  <a:close/>
                </a:path>
              </a:pathLst>
            </a:custGeom>
            <a:solidFill>
              <a:srgbClr val="071113"/>
            </a:solidFill>
            <a:ln w="14914" cap="flat">
              <a:noFill/>
              <a:prstDash val="solid"/>
              <a:miter/>
            </a:ln>
          </p:spPr>
          <p:txBody>
            <a:bodyPr rtlCol="1" anchor="ctr"/>
            <a:lstStyle/>
            <a:p>
              <a:endParaRPr lang="fa-IR"/>
            </a:p>
          </p:txBody>
        </p:sp>
        <p:sp>
          <p:nvSpPr>
            <p:cNvPr id="448" name="Freeform: Shape 447">
              <a:extLst>
                <a:ext uri="{FF2B5EF4-FFF2-40B4-BE49-F238E27FC236}">
                  <a16:creationId xmlns:a16="http://schemas.microsoft.com/office/drawing/2014/main" id="{EB149388-56EB-D1D8-48D1-4908D1AF8532}"/>
                </a:ext>
              </a:extLst>
            </p:cNvPr>
            <p:cNvSpPr/>
            <p:nvPr/>
          </p:nvSpPr>
          <p:spPr>
            <a:xfrm>
              <a:off x="4780238" y="4840633"/>
              <a:ext cx="195196" cy="231010"/>
            </a:xfrm>
            <a:custGeom>
              <a:avLst/>
              <a:gdLst>
                <a:gd name="connsiteX0" fmla="*/ 62119 w 195196"/>
                <a:gd name="connsiteY0" fmla="*/ 24456 h 231010"/>
                <a:gd name="connsiteX1" fmla="*/ 160120 w 195196"/>
                <a:gd name="connsiteY1" fmla="*/ 142743 h 231010"/>
                <a:gd name="connsiteX2" fmla="*/ 185030 w 195196"/>
                <a:gd name="connsiteY2" fmla="*/ 178990 h 231010"/>
                <a:gd name="connsiteX3" fmla="*/ 194875 w 195196"/>
                <a:gd name="connsiteY3" fmla="*/ 215684 h 231010"/>
                <a:gd name="connsiteX4" fmla="*/ 141922 w 195196"/>
                <a:gd name="connsiteY4" fmla="*/ 230601 h 231010"/>
                <a:gd name="connsiteX5" fmla="*/ 90907 w 195196"/>
                <a:gd name="connsiteY5" fmla="*/ 215684 h 231010"/>
                <a:gd name="connsiteX6" fmla="*/ 61075 w 195196"/>
                <a:gd name="connsiteY6" fmla="*/ 178095 h 231010"/>
                <a:gd name="connsiteX7" fmla="*/ 38104 w 195196"/>
                <a:gd name="connsiteY7" fmla="*/ 136329 h 231010"/>
                <a:gd name="connsiteX8" fmla="*/ 2901 w 195196"/>
                <a:gd name="connsiteY8" fmla="*/ 109032 h 231010"/>
                <a:gd name="connsiteX9" fmla="*/ 663 w 195196"/>
                <a:gd name="connsiteY9" fmla="*/ 86359 h 231010"/>
                <a:gd name="connsiteX10" fmla="*/ 9464 w 195196"/>
                <a:gd name="connsiteY10" fmla="*/ 43848 h 231010"/>
                <a:gd name="connsiteX11" fmla="*/ 14237 w 195196"/>
                <a:gd name="connsiteY11" fmla="*/ 11926 h 231010"/>
                <a:gd name="connsiteX12" fmla="*/ 38402 w 195196"/>
                <a:gd name="connsiteY12" fmla="*/ 143 h 231010"/>
                <a:gd name="connsiteX13" fmla="*/ 63611 w 195196"/>
                <a:gd name="connsiteY13" fmla="*/ 13418 h 23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5196" h="231010">
                  <a:moveTo>
                    <a:pt x="62119" y="24456"/>
                  </a:moveTo>
                  <a:cubicBezTo>
                    <a:pt x="96829" y="62135"/>
                    <a:pt x="129556" y="101619"/>
                    <a:pt x="160120" y="142743"/>
                  </a:cubicBezTo>
                  <a:cubicBezTo>
                    <a:pt x="169383" y="154139"/>
                    <a:pt x="177706" y="166267"/>
                    <a:pt x="185030" y="178990"/>
                  </a:cubicBezTo>
                  <a:cubicBezTo>
                    <a:pt x="192697" y="189596"/>
                    <a:pt x="196203" y="202663"/>
                    <a:pt x="194875" y="215684"/>
                  </a:cubicBezTo>
                  <a:cubicBezTo>
                    <a:pt x="190400" y="231645"/>
                    <a:pt x="155197" y="231645"/>
                    <a:pt x="141922" y="230601"/>
                  </a:cubicBezTo>
                  <a:cubicBezTo>
                    <a:pt x="123947" y="229900"/>
                    <a:pt x="106436" y="224769"/>
                    <a:pt x="90907" y="215684"/>
                  </a:cubicBezTo>
                  <a:cubicBezTo>
                    <a:pt x="76617" y="207331"/>
                    <a:pt x="65967" y="193907"/>
                    <a:pt x="61075" y="178095"/>
                  </a:cubicBezTo>
                  <a:cubicBezTo>
                    <a:pt x="57122" y="162433"/>
                    <a:pt x="49216" y="148053"/>
                    <a:pt x="38104" y="136329"/>
                  </a:cubicBezTo>
                  <a:cubicBezTo>
                    <a:pt x="26618" y="126633"/>
                    <a:pt x="9464" y="122606"/>
                    <a:pt x="2901" y="109032"/>
                  </a:cubicBezTo>
                  <a:cubicBezTo>
                    <a:pt x="-8" y="101843"/>
                    <a:pt x="-784" y="93981"/>
                    <a:pt x="663" y="86359"/>
                  </a:cubicBezTo>
                  <a:cubicBezTo>
                    <a:pt x="2155" y="71443"/>
                    <a:pt x="7972" y="58018"/>
                    <a:pt x="9464" y="43848"/>
                  </a:cubicBezTo>
                  <a:cubicBezTo>
                    <a:pt x="9389" y="33018"/>
                    <a:pt x="11000" y="22249"/>
                    <a:pt x="14237" y="11926"/>
                  </a:cubicBezTo>
                  <a:cubicBezTo>
                    <a:pt x="19294" y="3618"/>
                    <a:pt x="28736" y="-991"/>
                    <a:pt x="38402" y="143"/>
                  </a:cubicBezTo>
                  <a:cubicBezTo>
                    <a:pt x="48187" y="1201"/>
                    <a:pt x="57211" y="5945"/>
                    <a:pt x="63611" y="13418"/>
                  </a:cubicBezTo>
                  <a:close/>
                </a:path>
              </a:pathLst>
            </a:custGeom>
            <a:solidFill>
              <a:srgbClr val="10191B"/>
            </a:solidFill>
            <a:ln w="14914" cap="flat">
              <a:noFill/>
              <a:prstDash val="solid"/>
              <a:miter/>
            </a:ln>
          </p:spPr>
          <p:txBody>
            <a:bodyPr rtlCol="1" anchor="ctr"/>
            <a:lstStyle/>
            <a:p>
              <a:endParaRPr lang="fa-IR"/>
            </a:p>
          </p:txBody>
        </p:sp>
        <p:sp>
          <p:nvSpPr>
            <p:cNvPr id="449" name="Freeform: Shape 448">
              <a:extLst>
                <a:ext uri="{FF2B5EF4-FFF2-40B4-BE49-F238E27FC236}">
                  <a16:creationId xmlns:a16="http://schemas.microsoft.com/office/drawing/2014/main" id="{7CC4F3B2-68D6-B1CC-173E-BEA408743E03}"/>
                </a:ext>
              </a:extLst>
            </p:cNvPr>
            <p:cNvSpPr/>
            <p:nvPr/>
          </p:nvSpPr>
          <p:spPr>
            <a:xfrm>
              <a:off x="4902945" y="4785628"/>
              <a:ext cx="217947" cy="211381"/>
            </a:xfrm>
            <a:custGeom>
              <a:avLst/>
              <a:gdLst>
                <a:gd name="connsiteX0" fmla="*/ 50390 w 217947"/>
                <a:gd name="connsiteY0" fmla="*/ 19646 h 211381"/>
                <a:gd name="connsiteX1" fmla="*/ 169721 w 217947"/>
                <a:gd name="connsiteY1" fmla="*/ 119139 h 211381"/>
                <a:gd name="connsiteX2" fmla="*/ 201792 w 217947"/>
                <a:gd name="connsiteY2" fmla="*/ 144795 h 211381"/>
                <a:gd name="connsiteX3" fmla="*/ 217902 w 217947"/>
                <a:gd name="connsiteY3" fmla="*/ 185218 h 211381"/>
                <a:gd name="connsiteX4" fmla="*/ 167782 w 217947"/>
                <a:gd name="connsiteY4" fmla="*/ 210278 h 211381"/>
                <a:gd name="connsiteX5" fmla="*/ 114232 w 217947"/>
                <a:gd name="connsiteY5" fmla="*/ 204908 h 211381"/>
                <a:gd name="connsiteX6" fmla="*/ 77389 w 217947"/>
                <a:gd name="connsiteY6" fmla="*/ 172987 h 211381"/>
                <a:gd name="connsiteX7" fmla="*/ 47556 w 217947"/>
                <a:gd name="connsiteY7" fmla="*/ 135696 h 211381"/>
                <a:gd name="connsiteX8" fmla="*/ 7431 w 217947"/>
                <a:gd name="connsiteY8" fmla="*/ 115111 h 211381"/>
                <a:gd name="connsiteX9" fmla="*/ 868 w 217947"/>
                <a:gd name="connsiteY9" fmla="*/ 92886 h 211381"/>
                <a:gd name="connsiteX10" fmla="*/ 1912 w 217947"/>
                <a:gd name="connsiteY10" fmla="*/ 49032 h 211381"/>
                <a:gd name="connsiteX11" fmla="*/ 718 w 217947"/>
                <a:gd name="connsiteY11" fmla="*/ 16215 h 211381"/>
                <a:gd name="connsiteX12" fmla="*/ 22645 w 217947"/>
                <a:gd name="connsiteY12" fmla="*/ 106 h 211381"/>
                <a:gd name="connsiteX13" fmla="*/ 50241 w 217947"/>
                <a:gd name="connsiteY13" fmla="*/ 8757 h 211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7947" h="211381">
                  <a:moveTo>
                    <a:pt x="50390" y="19646"/>
                  </a:moveTo>
                  <a:cubicBezTo>
                    <a:pt x="91902" y="50672"/>
                    <a:pt x="131729" y="83891"/>
                    <a:pt x="169721" y="119139"/>
                  </a:cubicBezTo>
                  <a:cubicBezTo>
                    <a:pt x="181147" y="126731"/>
                    <a:pt x="191872" y="135308"/>
                    <a:pt x="201792" y="144795"/>
                  </a:cubicBezTo>
                  <a:cubicBezTo>
                    <a:pt x="211353" y="156191"/>
                    <a:pt x="217006" y="170362"/>
                    <a:pt x="217902" y="185218"/>
                  </a:cubicBezTo>
                  <a:cubicBezTo>
                    <a:pt x="216410" y="201925"/>
                    <a:pt x="181207" y="208488"/>
                    <a:pt x="167782" y="210278"/>
                  </a:cubicBezTo>
                  <a:cubicBezTo>
                    <a:pt x="149763" y="212769"/>
                    <a:pt x="131401" y="210919"/>
                    <a:pt x="114232" y="204908"/>
                  </a:cubicBezTo>
                  <a:cubicBezTo>
                    <a:pt x="98391" y="199255"/>
                    <a:pt x="85250" y="187858"/>
                    <a:pt x="77389" y="172987"/>
                  </a:cubicBezTo>
                  <a:cubicBezTo>
                    <a:pt x="70781" y="158219"/>
                    <a:pt x="60504" y="145392"/>
                    <a:pt x="47556" y="135696"/>
                  </a:cubicBezTo>
                  <a:cubicBezTo>
                    <a:pt x="34280" y="128088"/>
                    <a:pt x="16381" y="127343"/>
                    <a:pt x="7431" y="115111"/>
                  </a:cubicBezTo>
                  <a:cubicBezTo>
                    <a:pt x="3329" y="108414"/>
                    <a:pt x="1061" y="100747"/>
                    <a:pt x="868" y="92886"/>
                  </a:cubicBezTo>
                  <a:cubicBezTo>
                    <a:pt x="-177" y="77970"/>
                    <a:pt x="2956" y="63053"/>
                    <a:pt x="1912" y="49032"/>
                  </a:cubicBezTo>
                  <a:cubicBezTo>
                    <a:pt x="-206" y="38217"/>
                    <a:pt x="-609" y="27149"/>
                    <a:pt x="718" y="16215"/>
                  </a:cubicBezTo>
                  <a:cubicBezTo>
                    <a:pt x="4314" y="7072"/>
                    <a:pt x="12846" y="807"/>
                    <a:pt x="22645" y="106"/>
                  </a:cubicBezTo>
                  <a:cubicBezTo>
                    <a:pt x="32625" y="-729"/>
                    <a:pt x="42529" y="2388"/>
                    <a:pt x="50241" y="8757"/>
                  </a:cubicBezTo>
                  <a:close/>
                </a:path>
              </a:pathLst>
            </a:custGeom>
            <a:solidFill>
              <a:srgbClr val="071113"/>
            </a:solidFill>
            <a:ln w="14914" cap="flat">
              <a:noFill/>
              <a:prstDash val="solid"/>
              <a:miter/>
            </a:ln>
          </p:spPr>
          <p:txBody>
            <a:bodyPr rtlCol="1" anchor="ctr"/>
            <a:lstStyle/>
            <a:p>
              <a:endParaRPr lang="fa-IR"/>
            </a:p>
          </p:txBody>
        </p:sp>
        <p:sp>
          <p:nvSpPr>
            <p:cNvPr id="450" name="Freeform: Shape 449">
              <a:extLst>
                <a:ext uri="{FF2B5EF4-FFF2-40B4-BE49-F238E27FC236}">
                  <a16:creationId xmlns:a16="http://schemas.microsoft.com/office/drawing/2014/main" id="{780E4795-8847-3722-2A25-C65544CCC18A}"/>
                </a:ext>
              </a:extLst>
            </p:cNvPr>
            <p:cNvSpPr/>
            <p:nvPr/>
          </p:nvSpPr>
          <p:spPr>
            <a:xfrm>
              <a:off x="4908377" y="4775076"/>
              <a:ext cx="215498" cy="208956"/>
            </a:xfrm>
            <a:custGeom>
              <a:avLst/>
              <a:gdLst>
                <a:gd name="connsiteX0" fmla="*/ 49880 w 215498"/>
                <a:gd name="connsiteY0" fmla="*/ 19458 h 208956"/>
                <a:gd name="connsiteX1" fmla="*/ 167869 w 215498"/>
                <a:gd name="connsiteY1" fmla="*/ 117757 h 208956"/>
                <a:gd name="connsiteX2" fmla="*/ 199044 w 215498"/>
                <a:gd name="connsiteY2" fmla="*/ 148783 h 208956"/>
                <a:gd name="connsiteX3" fmla="*/ 215453 w 215498"/>
                <a:gd name="connsiteY3" fmla="*/ 183240 h 208956"/>
                <a:gd name="connsiteX4" fmla="*/ 166079 w 215498"/>
                <a:gd name="connsiteY4" fmla="*/ 207853 h 208956"/>
                <a:gd name="connsiteX5" fmla="*/ 113275 w 215498"/>
                <a:gd name="connsiteY5" fmla="*/ 202482 h 208956"/>
                <a:gd name="connsiteX6" fmla="*/ 76879 w 215498"/>
                <a:gd name="connsiteY6" fmla="*/ 171009 h 208956"/>
                <a:gd name="connsiteX7" fmla="*/ 47046 w 215498"/>
                <a:gd name="connsiteY7" fmla="*/ 134016 h 208956"/>
                <a:gd name="connsiteX8" fmla="*/ 7369 w 215498"/>
                <a:gd name="connsiteY8" fmla="*/ 113730 h 208956"/>
                <a:gd name="connsiteX9" fmla="*/ 955 w 215498"/>
                <a:gd name="connsiteY9" fmla="*/ 91803 h 208956"/>
                <a:gd name="connsiteX10" fmla="*/ 1999 w 215498"/>
                <a:gd name="connsiteY10" fmla="*/ 48396 h 208956"/>
                <a:gd name="connsiteX11" fmla="*/ 656 w 215498"/>
                <a:gd name="connsiteY11" fmla="*/ 16177 h 208956"/>
                <a:gd name="connsiteX12" fmla="*/ 22285 w 215498"/>
                <a:gd name="connsiteY12" fmla="*/ 67 h 208956"/>
                <a:gd name="connsiteX13" fmla="*/ 49582 w 215498"/>
                <a:gd name="connsiteY13" fmla="*/ 8718 h 208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5498" h="208956">
                  <a:moveTo>
                    <a:pt x="49880" y="19458"/>
                  </a:moveTo>
                  <a:cubicBezTo>
                    <a:pt x="90946" y="50081"/>
                    <a:pt x="130340" y="82898"/>
                    <a:pt x="167869" y="117757"/>
                  </a:cubicBezTo>
                  <a:cubicBezTo>
                    <a:pt x="179027" y="127304"/>
                    <a:pt x="189454" y="137671"/>
                    <a:pt x="199044" y="148783"/>
                  </a:cubicBezTo>
                  <a:cubicBezTo>
                    <a:pt x="208547" y="157867"/>
                    <a:pt x="214394" y="170129"/>
                    <a:pt x="215453" y="183240"/>
                  </a:cubicBezTo>
                  <a:cubicBezTo>
                    <a:pt x="213961" y="199648"/>
                    <a:pt x="179355" y="206062"/>
                    <a:pt x="166079" y="207853"/>
                  </a:cubicBezTo>
                  <a:cubicBezTo>
                    <a:pt x="148299" y="210343"/>
                    <a:pt x="130190" y="208494"/>
                    <a:pt x="113275" y="202482"/>
                  </a:cubicBezTo>
                  <a:cubicBezTo>
                    <a:pt x="97643" y="196889"/>
                    <a:pt x="84665" y="185672"/>
                    <a:pt x="76879" y="171009"/>
                  </a:cubicBezTo>
                  <a:cubicBezTo>
                    <a:pt x="70212" y="156361"/>
                    <a:pt x="59949" y="143637"/>
                    <a:pt x="47046" y="134016"/>
                  </a:cubicBezTo>
                  <a:cubicBezTo>
                    <a:pt x="33920" y="126558"/>
                    <a:pt x="16318" y="125961"/>
                    <a:pt x="7369" y="113730"/>
                  </a:cubicBezTo>
                  <a:cubicBezTo>
                    <a:pt x="3222" y="107167"/>
                    <a:pt x="1000" y="99574"/>
                    <a:pt x="955" y="91803"/>
                  </a:cubicBezTo>
                  <a:cubicBezTo>
                    <a:pt x="-89" y="76887"/>
                    <a:pt x="3043" y="62716"/>
                    <a:pt x="1999" y="48396"/>
                  </a:cubicBezTo>
                  <a:cubicBezTo>
                    <a:pt x="-164" y="37791"/>
                    <a:pt x="-611" y="26916"/>
                    <a:pt x="656" y="16177"/>
                  </a:cubicBezTo>
                  <a:cubicBezTo>
                    <a:pt x="4266" y="7167"/>
                    <a:pt x="12619" y="947"/>
                    <a:pt x="22285" y="67"/>
                  </a:cubicBezTo>
                  <a:cubicBezTo>
                    <a:pt x="32160" y="-619"/>
                    <a:pt x="41915" y="2468"/>
                    <a:pt x="49582" y="8718"/>
                  </a:cubicBezTo>
                  <a:close/>
                </a:path>
              </a:pathLst>
            </a:custGeom>
            <a:solidFill>
              <a:srgbClr val="10191B"/>
            </a:solidFill>
            <a:ln w="14914" cap="flat">
              <a:noFill/>
              <a:prstDash val="solid"/>
              <a:miter/>
            </a:ln>
          </p:spPr>
          <p:txBody>
            <a:bodyPr rtlCol="1" anchor="ctr"/>
            <a:lstStyle/>
            <a:p>
              <a:endParaRPr lang="fa-IR"/>
            </a:p>
          </p:txBody>
        </p:sp>
        <p:sp>
          <p:nvSpPr>
            <p:cNvPr id="451" name="Freeform: Shape 450">
              <a:extLst>
                <a:ext uri="{FF2B5EF4-FFF2-40B4-BE49-F238E27FC236}">
                  <a16:creationId xmlns:a16="http://schemas.microsoft.com/office/drawing/2014/main" id="{C4DBAEDE-997A-71CD-D0BD-08B8E4F1D036}"/>
                </a:ext>
              </a:extLst>
            </p:cNvPr>
            <p:cNvSpPr/>
            <p:nvPr/>
          </p:nvSpPr>
          <p:spPr>
            <a:xfrm>
              <a:off x="4892403" y="3963618"/>
              <a:ext cx="186467" cy="560291"/>
            </a:xfrm>
            <a:custGeom>
              <a:avLst/>
              <a:gdLst>
                <a:gd name="connsiteX0" fmla="*/ 178771 w 186467"/>
                <a:gd name="connsiteY0" fmla="*/ 245298 h 560291"/>
                <a:gd name="connsiteX1" fmla="*/ 82561 w 186467"/>
                <a:gd name="connsiteY1" fmla="*/ 558543 h 560291"/>
                <a:gd name="connsiteX2" fmla="*/ 10514 w 186467"/>
                <a:gd name="connsiteY2" fmla="*/ 445029 h 560291"/>
                <a:gd name="connsiteX3" fmla="*/ 12155 w 186467"/>
                <a:gd name="connsiteY3" fmla="*/ 338973 h 560291"/>
                <a:gd name="connsiteX4" fmla="*/ 88229 w 186467"/>
                <a:gd name="connsiteY4" fmla="*/ 31696 h 560291"/>
                <a:gd name="connsiteX5" fmla="*/ 155949 w 186467"/>
                <a:gd name="connsiteY5" fmla="*/ 3205 h 560291"/>
                <a:gd name="connsiteX6" fmla="*/ 176683 w 186467"/>
                <a:gd name="connsiteY6" fmla="*/ 49744 h 560291"/>
                <a:gd name="connsiteX7" fmla="*/ 184440 w 186467"/>
                <a:gd name="connsiteY7" fmla="*/ 114780 h 560291"/>
                <a:gd name="connsiteX8" fmla="*/ 178771 w 186467"/>
                <a:gd name="connsiteY8" fmla="*/ 245298 h 560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467" h="560291">
                  <a:moveTo>
                    <a:pt x="178771" y="245298"/>
                  </a:moveTo>
                  <a:cubicBezTo>
                    <a:pt x="163855" y="331068"/>
                    <a:pt x="165794" y="583453"/>
                    <a:pt x="82561" y="558543"/>
                  </a:cubicBezTo>
                  <a:cubicBezTo>
                    <a:pt x="56606" y="550637"/>
                    <a:pt x="12453" y="502457"/>
                    <a:pt x="10514" y="445029"/>
                  </a:cubicBezTo>
                  <a:cubicBezTo>
                    <a:pt x="9470" y="414003"/>
                    <a:pt x="12752" y="370447"/>
                    <a:pt x="12155" y="338973"/>
                  </a:cubicBezTo>
                  <a:cubicBezTo>
                    <a:pt x="10962" y="274833"/>
                    <a:pt x="-43632" y="66451"/>
                    <a:pt x="88229" y="31696"/>
                  </a:cubicBezTo>
                  <a:cubicBezTo>
                    <a:pt x="108068" y="26475"/>
                    <a:pt x="139840" y="-11115"/>
                    <a:pt x="155949" y="3205"/>
                  </a:cubicBezTo>
                  <a:cubicBezTo>
                    <a:pt x="166659" y="16734"/>
                    <a:pt x="173789" y="32740"/>
                    <a:pt x="176683" y="49744"/>
                  </a:cubicBezTo>
                  <a:cubicBezTo>
                    <a:pt x="180487" y="71254"/>
                    <a:pt x="183082" y="92972"/>
                    <a:pt x="184440" y="114780"/>
                  </a:cubicBezTo>
                  <a:cubicBezTo>
                    <a:pt x="188363" y="158351"/>
                    <a:pt x="186453" y="202235"/>
                    <a:pt x="178771" y="245298"/>
                  </a:cubicBezTo>
                  <a:close/>
                </a:path>
              </a:pathLst>
            </a:custGeom>
            <a:solidFill>
              <a:srgbClr val="071113"/>
            </a:solidFill>
            <a:ln w="14914" cap="flat">
              <a:noFill/>
              <a:prstDash val="solid"/>
              <a:miter/>
            </a:ln>
          </p:spPr>
          <p:txBody>
            <a:bodyPr rtlCol="1" anchor="ctr"/>
            <a:lstStyle/>
            <a:p>
              <a:endParaRPr lang="fa-IR"/>
            </a:p>
          </p:txBody>
        </p:sp>
        <p:sp>
          <p:nvSpPr>
            <p:cNvPr id="452" name="Freeform: Shape 451">
              <a:extLst>
                <a:ext uri="{FF2B5EF4-FFF2-40B4-BE49-F238E27FC236}">
                  <a16:creationId xmlns:a16="http://schemas.microsoft.com/office/drawing/2014/main" id="{98AFE9B6-1535-92EF-D8C6-B24199325FDF}"/>
                </a:ext>
              </a:extLst>
            </p:cNvPr>
            <p:cNvSpPr/>
            <p:nvPr/>
          </p:nvSpPr>
          <p:spPr>
            <a:xfrm>
              <a:off x="4892356" y="4394555"/>
              <a:ext cx="137657" cy="472628"/>
            </a:xfrm>
            <a:custGeom>
              <a:avLst/>
              <a:gdLst>
                <a:gd name="connsiteX0" fmla="*/ 108115 w 137657"/>
                <a:gd name="connsiteY0" fmla="*/ 438911 h 472628"/>
                <a:gd name="connsiteX1" fmla="*/ 30400 w 137657"/>
                <a:gd name="connsiteY1" fmla="*/ 471876 h 472628"/>
                <a:gd name="connsiteX2" fmla="*/ 3700 w 137657"/>
                <a:gd name="connsiteY2" fmla="*/ 408034 h 472628"/>
                <a:gd name="connsiteX3" fmla="*/ 4744 w 137657"/>
                <a:gd name="connsiteY3" fmla="*/ 226352 h 472628"/>
                <a:gd name="connsiteX4" fmla="*/ 23538 w 137657"/>
                <a:gd name="connsiteY4" fmla="*/ 65703 h 472628"/>
                <a:gd name="connsiteX5" fmla="*/ 34129 w 137657"/>
                <a:gd name="connsiteY5" fmla="*/ 14838 h 472628"/>
                <a:gd name="connsiteX6" fmla="*/ 133920 w 137657"/>
                <a:gd name="connsiteY6" fmla="*/ 52875 h 472628"/>
                <a:gd name="connsiteX7" fmla="*/ 133920 w 137657"/>
                <a:gd name="connsiteY7" fmla="*/ 95536 h 472628"/>
                <a:gd name="connsiteX8" fmla="*/ 108115 w 137657"/>
                <a:gd name="connsiteY8" fmla="*/ 438911 h 47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657" h="472628">
                  <a:moveTo>
                    <a:pt x="108115" y="438911"/>
                  </a:moveTo>
                  <a:cubicBezTo>
                    <a:pt x="104385" y="456960"/>
                    <a:pt x="92303" y="476650"/>
                    <a:pt x="30400" y="471876"/>
                  </a:cubicBezTo>
                  <a:cubicBezTo>
                    <a:pt x="13545" y="470534"/>
                    <a:pt x="5937" y="421161"/>
                    <a:pt x="3700" y="408034"/>
                  </a:cubicBezTo>
                  <a:cubicBezTo>
                    <a:pt x="-5996" y="351054"/>
                    <a:pt x="6385" y="284228"/>
                    <a:pt x="4744" y="226352"/>
                  </a:cubicBezTo>
                  <a:cubicBezTo>
                    <a:pt x="1910" y="134467"/>
                    <a:pt x="18019" y="107767"/>
                    <a:pt x="23538" y="65703"/>
                  </a:cubicBezTo>
                  <a:cubicBezTo>
                    <a:pt x="25776" y="48251"/>
                    <a:pt x="23538" y="29009"/>
                    <a:pt x="34129" y="14838"/>
                  </a:cubicBezTo>
                  <a:cubicBezTo>
                    <a:pt x="59338" y="-19470"/>
                    <a:pt x="118705" y="10811"/>
                    <a:pt x="133920" y="52875"/>
                  </a:cubicBezTo>
                  <a:cubicBezTo>
                    <a:pt x="138842" y="66673"/>
                    <a:pt x="138842" y="81738"/>
                    <a:pt x="133920" y="95536"/>
                  </a:cubicBezTo>
                  <a:cubicBezTo>
                    <a:pt x="117661" y="170416"/>
                    <a:pt x="108263" y="438166"/>
                    <a:pt x="108115" y="438911"/>
                  </a:cubicBezTo>
                  <a:close/>
                </a:path>
              </a:pathLst>
            </a:custGeom>
            <a:solidFill>
              <a:srgbClr val="071113"/>
            </a:solidFill>
            <a:ln w="14914" cap="flat">
              <a:noFill/>
              <a:prstDash val="solid"/>
              <a:miter/>
            </a:ln>
          </p:spPr>
          <p:txBody>
            <a:bodyPr rtlCol="1" anchor="ctr"/>
            <a:lstStyle/>
            <a:p>
              <a:endParaRPr lang="fa-IR"/>
            </a:p>
          </p:txBody>
        </p:sp>
        <p:sp>
          <p:nvSpPr>
            <p:cNvPr id="453" name="Freeform: Shape 452">
              <a:extLst>
                <a:ext uri="{FF2B5EF4-FFF2-40B4-BE49-F238E27FC236}">
                  <a16:creationId xmlns:a16="http://schemas.microsoft.com/office/drawing/2014/main" id="{40855E8E-51A6-8699-65E3-BED95FB864B6}"/>
                </a:ext>
              </a:extLst>
            </p:cNvPr>
            <p:cNvSpPr/>
            <p:nvPr/>
          </p:nvSpPr>
          <p:spPr>
            <a:xfrm>
              <a:off x="4765508" y="4453125"/>
              <a:ext cx="158338" cy="483475"/>
            </a:xfrm>
            <a:custGeom>
              <a:avLst/>
              <a:gdLst>
                <a:gd name="connsiteX0" fmla="*/ 158292 w 158338"/>
                <a:gd name="connsiteY0" fmla="*/ -27 h 483475"/>
                <a:gd name="connsiteX1" fmla="*/ 156801 w 158338"/>
                <a:gd name="connsiteY1" fmla="*/ 58594 h 483475"/>
                <a:gd name="connsiteX2" fmla="*/ 152028 w 158338"/>
                <a:gd name="connsiteY2" fmla="*/ 153164 h 483475"/>
                <a:gd name="connsiteX3" fmla="*/ 130249 w 158338"/>
                <a:gd name="connsiteY3" fmla="*/ 457459 h 483475"/>
                <a:gd name="connsiteX4" fmla="*/ 52237 w 158338"/>
                <a:gd name="connsiteY4" fmla="*/ 478491 h 483475"/>
                <a:gd name="connsiteX5" fmla="*/ 22404 w 158338"/>
                <a:gd name="connsiteY5" fmla="*/ 458503 h 483475"/>
                <a:gd name="connsiteX6" fmla="*/ 11664 w 158338"/>
                <a:gd name="connsiteY6" fmla="*/ 425389 h 483475"/>
                <a:gd name="connsiteX7" fmla="*/ 20912 w 158338"/>
                <a:gd name="connsiteY7" fmla="*/ 90068 h 483475"/>
                <a:gd name="connsiteX8" fmla="*/ 48359 w 158338"/>
                <a:gd name="connsiteY8" fmla="*/ 14442 h 483475"/>
                <a:gd name="connsiteX9" fmla="*/ 94599 w 158338"/>
                <a:gd name="connsiteY9" fmla="*/ 54269 h 483475"/>
                <a:gd name="connsiteX10" fmla="*/ 93108 w 158338"/>
                <a:gd name="connsiteY10" fmla="*/ 34579 h 483475"/>
                <a:gd name="connsiteX11" fmla="*/ 144868 w 158338"/>
                <a:gd name="connsiteY11" fmla="*/ 58594 h 4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8338" h="483475">
                  <a:moveTo>
                    <a:pt x="158292" y="-27"/>
                  </a:moveTo>
                  <a:cubicBezTo>
                    <a:pt x="158292" y="19513"/>
                    <a:pt x="158292" y="39054"/>
                    <a:pt x="156801" y="58594"/>
                  </a:cubicBezTo>
                  <a:cubicBezTo>
                    <a:pt x="155414" y="90217"/>
                    <a:pt x="153818" y="121735"/>
                    <a:pt x="152028" y="153164"/>
                  </a:cubicBezTo>
                  <a:cubicBezTo>
                    <a:pt x="142183" y="330073"/>
                    <a:pt x="144122" y="420317"/>
                    <a:pt x="130249" y="457459"/>
                  </a:cubicBezTo>
                  <a:cubicBezTo>
                    <a:pt x="118764" y="488037"/>
                    <a:pt x="78489" y="486546"/>
                    <a:pt x="52237" y="478491"/>
                  </a:cubicBezTo>
                  <a:cubicBezTo>
                    <a:pt x="40334" y="475358"/>
                    <a:pt x="29832" y="468318"/>
                    <a:pt x="22404" y="458503"/>
                  </a:cubicBezTo>
                  <a:cubicBezTo>
                    <a:pt x="16438" y="448390"/>
                    <a:pt x="12783" y="437083"/>
                    <a:pt x="11664" y="425389"/>
                  </a:cubicBezTo>
                  <a:cubicBezTo>
                    <a:pt x="-6608" y="314037"/>
                    <a:pt x="-3476" y="200240"/>
                    <a:pt x="20912" y="90068"/>
                  </a:cubicBezTo>
                  <a:cubicBezTo>
                    <a:pt x="25715" y="63487"/>
                    <a:pt x="34993" y="37920"/>
                    <a:pt x="48359" y="14442"/>
                  </a:cubicBezTo>
                  <a:cubicBezTo>
                    <a:pt x="53430" y="6387"/>
                    <a:pt x="86544" y="59191"/>
                    <a:pt x="94599" y="54269"/>
                  </a:cubicBezTo>
                  <a:cubicBezTo>
                    <a:pt x="102654" y="49346"/>
                    <a:pt x="82667" y="33982"/>
                    <a:pt x="93108" y="34579"/>
                  </a:cubicBezTo>
                  <a:cubicBezTo>
                    <a:pt x="112767" y="35757"/>
                    <a:pt x="131264" y="44334"/>
                    <a:pt x="144868" y="58594"/>
                  </a:cubicBezTo>
                  <a:close/>
                </a:path>
              </a:pathLst>
            </a:custGeom>
            <a:solidFill>
              <a:srgbClr val="1B2224"/>
            </a:solidFill>
            <a:ln w="14914" cap="flat">
              <a:noFill/>
              <a:prstDash val="solid"/>
              <a:miter/>
            </a:ln>
          </p:spPr>
          <p:txBody>
            <a:bodyPr rtlCol="1" anchor="ctr"/>
            <a:lstStyle/>
            <a:p>
              <a:endParaRPr lang="fa-IR"/>
            </a:p>
          </p:txBody>
        </p:sp>
        <p:sp>
          <p:nvSpPr>
            <p:cNvPr id="454" name="Freeform: Shape 453">
              <a:extLst>
                <a:ext uri="{FF2B5EF4-FFF2-40B4-BE49-F238E27FC236}">
                  <a16:creationId xmlns:a16="http://schemas.microsoft.com/office/drawing/2014/main" id="{B00FE506-D7F2-F438-F0F7-1B9BAEDE3C9C}"/>
                </a:ext>
              </a:extLst>
            </p:cNvPr>
            <p:cNvSpPr/>
            <p:nvPr/>
          </p:nvSpPr>
          <p:spPr>
            <a:xfrm>
              <a:off x="4742475" y="3994744"/>
              <a:ext cx="266614" cy="602126"/>
            </a:xfrm>
            <a:custGeom>
              <a:avLst/>
              <a:gdLst>
                <a:gd name="connsiteX0" fmla="*/ 29924 w 266614"/>
                <a:gd name="connsiteY0" fmla="*/ 10563 h 602126"/>
                <a:gd name="connsiteX1" fmla="*/ 37680 w 266614"/>
                <a:gd name="connsiteY1" fmla="*/ -27 h 602126"/>
                <a:gd name="connsiteX2" fmla="*/ 135532 w 266614"/>
                <a:gd name="connsiteY2" fmla="*/ 13099 h 602126"/>
                <a:gd name="connsiteX3" fmla="*/ 262023 w 266614"/>
                <a:gd name="connsiteY3" fmla="*/ -27 h 602126"/>
                <a:gd name="connsiteX4" fmla="*/ 262023 w 266614"/>
                <a:gd name="connsiteY4" fmla="*/ 108862 h 602126"/>
                <a:gd name="connsiteX5" fmla="*/ 210412 w 266614"/>
                <a:gd name="connsiteY5" fmla="*/ 202687 h 602126"/>
                <a:gd name="connsiteX6" fmla="*/ 191170 w 266614"/>
                <a:gd name="connsiteY6" fmla="*/ 482668 h 602126"/>
                <a:gd name="connsiteX7" fmla="*/ 169094 w 266614"/>
                <a:gd name="connsiteY7" fmla="*/ 561426 h 602126"/>
                <a:gd name="connsiteX8" fmla="*/ 91678 w 266614"/>
                <a:gd name="connsiteY8" fmla="*/ 601849 h 602126"/>
                <a:gd name="connsiteX9" fmla="*/ 68856 w 266614"/>
                <a:gd name="connsiteY9" fmla="*/ 593347 h 602126"/>
                <a:gd name="connsiteX10" fmla="*/ 40962 w 266614"/>
                <a:gd name="connsiteY10" fmla="*/ 565453 h 602126"/>
                <a:gd name="connsiteX11" fmla="*/ 23659 w 266614"/>
                <a:gd name="connsiteY11" fmla="*/ 377656 h 602126"/>
                <a:gd name="connsiteX12" fmla="*/ 29924 w 266614"/>
                <a:gd name="connsiteY12" fmla="*/ 10563 h 60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614" h="602126">
                  <a:moveTo>
                    <a:pt x="29924" y="10563"/>
                  </a:moveTo>
                  <a:cubicBezTo>
                    <a:pt x="29924" y="10563"/>
                    <a:pt x="37382" y="-27"/>
                    <a:pt x="37680" y="-27"/>
                  </a:cubicBezTo>
                  <a:cubicBezTo>
                    <a:pt x="66469" y="13994"/>
                    <a:pt x="101672" y="9668"/>
                    <a:pt x="135532" y="13099"/>
                  </a:cubicBezTo>
                  <a:cubicBezTo>
                    <a:pt x="208771" y="20259"/>
                    <a:pt x="214589" y="33087"/>
                    <a:pt x="262023" y="-27"/>
                  </a:cubicBezTo>
                  <a:cubicBezTo>
                    <a:pt x="272614" y="50241"/>
                    <a:pt x="261277" y="97675"/>
                    <a:pt x="262023" y="108862"/>
                  </a:cubicBezTo>
                  <a:cubicBezTo>
                    <a:pt x="265305" y="166440"/>
                    <a:pt x="211904" y="172257"/>
                    <a:pt x="210412" y="202687"/>
                  </a:cubicBezTo>
                  <a:cubicBezTo>
                    <a:pt x="206833" y="273241"/>
                    <a:pt x="200568" y="412560"/>
                    <a:pt x="191170" y="482668"/>
                  </a:cubicBezTo>
                  <a:cubicBezTo>
                    <a:pt x="189201" y="510144"/>
                    <a:pt x="181683" y="536933"/>
                    <a:pt x="169094" y="561426"/>
                  </a:cubicBezTo>
                  <a:cubicBezTo>
                    <a:pt x="153148" y="588604"/>
                    <a:pt x="123092" y="604296"/>
                    <a:pt x="91678" y="601849"/>
                  </a:cubicBezTo>
                  <a:cubicBezTo>
                    <a:pt x="83369" y="601492"/>
                    <a:pt x="75374" y="598523"/>
                    <a:pt x="68856" y="593347"/>
                  </a:cubicBezTo>
                  <a:cubicBezTo>
                    <a:pt x="53939" y="580817"/>
                    <a:pt x="39023" y="584546"/>
                    <a:pt x="40962" y="565453"/>
                  </a:cubicBezTo>
                  <a:cubicBezTo>
                    <a:pt x="43871" y="502357"/>
                    <a:pt x="38038" y="439156"/>
                    <a:pt x="23659" y="377656"/>
                  </a:cubicBezTo>
                  <a:cubicBezTo>
                    <a:pt x="-2892" y="267871"/>
                    <a:pt x="-14975" y="146601"/>
                    <a:pt x="29924" y="10563"/>
                  </a:cubicBezTo>
                  <a:close/>
                </a:path>
              </a:pathLst>
            </a:custGeom>
            <a:solidFill>
              <a:srgbClr val="1B2224"/>
            </a:solidFill>
            <a:ln w="14914" cap="flat">
              <a:noFill/>
              <a:prstDash val="solid"/>
              <a:miter/>
            </a:ln>
          </p:spPr>
          <p:txBody>
            <a:bodyPr rtlCol="1" anchor="ctr"/>
            <a:lstStyle/>
            <a:p>
              <a:endParaRPr lang="fa-IR"/>
            </a:p>
          </p:txBody>
        </p:sp>
        <p:sp>
          <p:nvSpPr>
            <p:cNvPr id="455" name="Freeform: Shape 454">
              <a:extLst>
                <a:ext uri="{FF2B5EF4-FFF2-40B4-BE49-F238E27FC236}">
                  <a16:creationId xmlns:a16="http://schemas.microsoft.com/office/drawing/2014/main" id="{50A5B29E-FBDA-BB9E-0801-44DCB144171C}"/>
                </a:ext>
              </a:extLst>
            </p:cNvPr>
            <p:cNvSpPr/>
            <p:nvPr/>
          </p:nvSpPr>
          <p:spPr>
            <a:xfrm>
              <a:off x="4769163" y="3887794"/>
              <a:ext cx="4475" cy="55190"/>
            </a:xfrm>
            <a:custGeom>
              <a:avLst/>
              <a:gdLst>
                <a:gd name="connsiteX0" fmla="*/ -46 w 4475"/>
                <a:gd name="connsiteY0" fmla="*/ -27 h 55190"/>
                <a:gd name="connsiteX1" fmla="*/ -46 w 4475"/>
                <a:gd name="connsiteY1" fmla="*/ -27 h 55190"/>
                <a:gd name="connsiteX2" fmla="*/ 4429 w 4475"/>
                <a:gd name="connsiteY2" fmla="*/ 55163 h 55190"/>
                <a:gd name="connsiteX3" fmla="*/ -46 w 4475"/>
                <a:gd name="connsiteY3" fmla="*/ -27 h 55190"/>
              </a:gdLst>
              <a:ahLst/>
              <a:cxnLst>
                <a:cxn ang="0">
                  <a:pos x="connsiteX0" y="connsiteY0"/>
                </a:cxn>
                <a:cxn ang="0">
                  <a:pos x="connsiteX1" y="connsiteY1"/>
                </a:cxn>
                <a:cxn ang="0">
                  <a:pos x="connsiteX2" y="connsiteY2"/>
                </a:cxn>
                <a:cxn ang="0">
                  <a:pos x="connsiteX3" y="connsiteY3"/>
                </a:cxn>
              </a:cxnLst>
              <a:rect l="l" t="t" r="r" b="b"/>
              <a:pathLst>
                <a:path w="4475" h="55190">
                  <a:moveTo>
                    <a:pt x="-46" y="-27"/>
                  </a:moveTo>
                  <a:lnTo>
                    <a:pt x="-46" y="-27"/>
                  </a:lnTo>
                  <a:cubicBezTo>
                    <a:pt x="2340" y="18320"/>
                    <a:pt x="3832" y="36816"/>
                    <a:pt x="4429" y="55163"/>
                  </a:cubicBezTo>
                  <a:cubicBezTo>
                    <a:pt x="3832" y="36369"/>
                    <a:pt x="2340" y="17872"/>
                    <a:pt x="-46" y="-27"/>
                  </a:cubicBezTo>
                  <a:close/>
                </a:path>
              </a:pathLst>
            </a:custGeom>
            <a:solidFill>
              <a:srgbClr val="F3A984"/>
            </a:solidFill>
            <a:ln w="14914" cap="flat">
              <a:noFill/>
              <a:prstDash val="solid"/>
              <a:miter/>
            </a:ln>
          </p:spPr>
          <p:txBody>
            <a:bodyPr rtlCol="1" anchor="ctr"/>
            <a:lstStyle/>
            <a:p>
              <a:endParaRPr lang="fa-IR"/>
            </a:p>
          </p:txBody>
        </p:sp>
        <p:sp>
          <p:nvSpPr>
            <p:cNvPr id="456" name="Freeform: Shape 455">
              <a:extLst>
                <a:ext uri="{FF2B5EF4-FFF2-40B4-BE49-F238E27FC236}">
                  <a16:creationId xmlns:a16="http://schemas.microsoft.com/office/drawing/2014/main" id="{97E964F6-EAE8-6DEE-515B-9C474A4A18A8}"/>
                </a:ext>
              </a:extLst>
            </p:cNvPr>
            <p:cNvSpPr/>
            <p:nvPr/>
          </p:nvSpPr>
          <p:spPr>
            <a:xfrm>
              <a:off x="4773937" y="3942686"/>
              <a:ext cx="894" cy="33860"/>
            </a:xfrm>
            <a:custGeom>
              <a:avLst/>
              <a:gdLst>
                <a:gd name="connsiteX0" fmla="*/ -46 w 894"/>
                <a:gd name="connsiteY0" fmla="*/ -27 h 33860"/>
                <a:gd name="connsiteX1" fmla="*/ 849 w 894"/>
                <a:gd name="connsiteY1" fmla="*/ 33833 h 33860"/>
                <a:gd name="connsiteX2" fmla="*/ 103 w 894"/>
                <a:gd name="connsiteY2" fmla="*/ 33833 h 33860"/>
                <a:gd name="connsiteX3" fmla="*/ -46 w 894"/>
                <a:gd name="connsiteY3" fmla="*/ -27 h 33860"/>
              </a:gdLst>
              <a:ahLst/>
              <a:cxnLst>
                <a:cxn ang="0">
                  <a:pos x="connsiteX0" y="connsiteY0"/>
                </a:cxn>
                <a:cxn ang="0">
                  <a:pos x="connsiteX1" y="connsiteY1"/>
                </a:cxn>
                <a:cxn ang="0">
                  <a:pos x="connsiteX2" y="connsiteY2"/>
                </a:cxn>
                <a:cxn ang="0">
                  <a:pos x="connsiteX3" y="connsiteY3"/>
                </a:cxn>
              </a:cxnLst>
              <a:rect l="l" t="t" r="r" b="b"/>
              <a:pathLst>
                <a:path w="894" h="33860">
                  <a:moveTo>
                    <a:pt x="-46" y="-27"/>
                  </a:moveTo>
                  <a:cubicBezTo>
                    <a:pt x="-46" y="11309"/>
                    <a:pt x="849" y="22497"/>
                    <a:pt x="849" y="33833"/>
                  </a:cubicBezTo>
                  <a:lnTo>
                    <a:pt x="103" y="33833"/>
                  </a:lnTo>
                  <a:cubicBezTo>
                    <a:pt x="550" y="22347"/>
                    <a:pt x="401" y="11160"/>
                    <a:pt x="-46" y="-27"/>
                  </a:cubicBezTo>
                  <a:close/>
                </a:path>
              </a:pathLst>
            </a:custGeom>
            <a:solidFill>
              <a:srgbClr val="F3A984"/>
            </a:solidFill>
            <a:ln w="14914" cap="flat">
              <a:noFill/>
              <a:prstDash val="solid"/>
              <a:miter/>
            </a:ln>
          </p:spPr>
          <p:txBody>
            <a:bodyPr rtlCol="1" anchor="ctr"/>
            <a:lstStyle/>
            <a:p>
              <a:endParaRPr lang="fa-IR"/>
            </a:p>
          </p:txBody>
        </p:sp>
        <p:sp>
          <p:nvSpPr>
            <p:cNvPr id="457" name="Freeform: Shape 456">
              <a:extLst>
                <a:ext uri="{FF2B5EF4-FFF2-40B4-BE49-F238E27FC236}">
                  <a16:creationId xmlns:a16="http://schemas.microsoft.com/office/drawing/2014/main" id="{C0ECCD15-C207-E946-D1E7-CEA7545E5F59}"/>
                </a:ext>
              </a:extLst>
            </p:cNvPr>
            <p:cNvSpPr/>
            <p:nvPr/>
          </p:nvSpPr>
          <p:spPr>
            <a:xfrm>
              <a:off x="4702693" y="3449389"/>
              <a:ext cx="371810" cy="579682"/>
            </a:xfrm>
            <a:custGeom>
              <a:avLst/>
              <a:gdLst>
                <a:gd name="connsiteX0" fmla="*/ 71198 w 371810"/>
                <a:gd name="connsiteY0" fmla="*/ 493270 h 579682"/>
                <a:gd name="connsiteX1" fmla="*/ 66424 w 371810"/>
                <a:gd name="connsiteY1" fmla="*/ 437930 h 579682"/>
                <a:gd name="connsiteX2" fmla="*/ 66424 w 371810"/>
                <a:gd name="connsiteY2" fmla="*/ 437930 h 579682"/>
                <a:gd name="connsiteX3" fmla="*/ 53745 w 371810"/>
                <a:gd name="connsiteY3" fmla="*/ 367972 h 579682"/>
                <a:gd name="connsiteX4" fmla="*/ 22272 w 371810"/>
                <a:gd name="connsiteY4" fmla="*/ 253414 h 579682"/>
                <a:gd name="connsiteX5" fmla="*/ 494 w 371810"/>
                <a:gd name="connsiteY5" fmla="*/ 180175 h 579682"/>
                <a:gd name="connsiteX6" fmla="*/ 66126 w 371810"/>
                <a:gd name="connsiteY6" fmla="*/ 81130 h 579682"/>
                <a:gd name="connsiteX7" fmla="*/ 227969 w 371810"/>
                <a:gd name="connsiteY7" fmla="*/ 9978 h 579682"/>
                <a:gd name="connsiteX8" fmla="*/ 355654 w 371810"/>
                <a:gd name="connsiteY8" fmla="*/ 85903 h 579682"/>
                <a:gd name="connsiteX9" fmla="*/ 361918 w 371810"/>
                <a:gd name="connsiteY9" fmla="*/ 332322 h 579682"/>
                <a:gd name="connsiteX10" fmla="*/ 351477 w 371810"/>
                <a:gd name="connsiteY10" fmla="*/ 445388 h 579682"/>
                <a:gd name="connsiteX11" fmla="*/ 359531 w 371810"/>
                <a:gd name="connsiteY11" fmla="*/ 540853 h 579682"/>
                <a:gd name="connsiteX12" fmla="*/ 85368 w 371810"/>
                <a:gd name="connsiteY12" fmla="*/ 560543 h 579682"/>
                <a:gd name="connsiteX13" fmla="*/ 69408 w 371810"/>
                <a:gd name="connsiteY13" fmla="*/ 555770 h 579682"/>
                <a:gd name="connsiteX14" fmla="*/ 71198 w 371810"/>
                <a:gd name="connsiteY14" fmla="*/ 493270 h 57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1810" h="579682">
                  <a:moveTo>
                    <a:pt x="71198" y="493270"/>
                  </a:moveTo>
                  <a:cubicBezTo>
                    <a:pt x="70303" y="474774"/>
                    <a:pt x="68811" y="456277"/>
                    <a:pt x="66424" y="437930"/>
                  </a:cubicBezTo>
                  <a:lnTo>
                    <a:pt x="66424" y="437930"/>
                  </a:lnTo>
                  <a:cubicBezTo>
                    <a:pt x="63411" y="414407"/>
                    <a:pt x="59175" y="391063"/>
                    <a:pt x="53745" y="367972"/>
                  </a:cubicBezTo>
                  <a:cubicBezTo>
                    <a:pt x="44348" y="326803"/>
                    <a:pt x="33459" y="293390"/>
                    <a:pt x="22272" y="253414"/>
                  </a:cubicBezTo>
                  <a:cubicBezTo>
                    <a:pt x="16007" y="230741"/>
                    <a:pt x="2433" y="196284"/>
                    <a:pt x="494" y="180175"/>
                  </a:cubicBezTo>
                  <a:cubicBezTo>
                    <a:pt x="-3832" y="142734"/>
                    <a:pt x="17797" y="113946"/>
                    <a:pt x="66126" y="81130"/>
                  </a:cubicBezTo>
                  <a:cubicBezTo>
                    <a:pt x="116916" y="50790"/>
                    <a:pt x="171287" y="26894"/>
                    <a:pt x="227969" y="9978"/>
                  </a:cubicBezTo>
                  <a:cubicBezTo>
                    <a:pt x="317468" y="-18064"/>
                    <a:pt x="329848" y="14603"/>
                    <a:pt x="355654" y="85903"/>
                  </a:cubicBezTo>
                  <a:cubicBezTo>
                    <a:pt x="379519" y="152281"/>
                    <a:pt x="372658" y="261767"/>
                    <a:pt x="361918" y="332322"/>
                  </a:cubicBezTo>
                  <a:cubicBezTo>
                    <a:pt x="356280" y="369777"/>
                    <a:pt x="352789" y="407531"/>
                    <a:pt x="351477" y="445388"/>
                  </a:cubicBezTo>
                  <a:cubicBezTo>
                    <a:pt x="350865" y="477399"/>
                    <a:pt x="353565" y="509395"/>
                    <a:pt x="359531" y="540853"/>
                  </a:cubicBezTo>
                  <a:cubicBezTo>
                    <a:pt x="281220" y="596342"/>
                    <a:pt x="174568" y="582172"/>
                    <a:pt x="85368" y="560543"/>
                  </a:cubicBezTo>
                  <a:cubicBezTo>
                    <a:pt x="79894" y="559514"/>
                    <a:pt x="74539" y="557918"/>
                    <a:pt x="69408" y="555770"/>
                  </a:cubicBezTo>
                  <a:cubicBezTo>
                    <a:pt x="71272" y="534991"/>
                    <a:pt x="71869" y="514123"/>
                    <a:pt x="71198" y="493270"/>
                  </a:cubicBezTo>
                  <a:close/>
                </a:path>
              </a:pathLst>
            </a:custGeom>
            <a:solidFill>
              <a:srgbClr val="F4F4F4"/>
            </a:solidFill>
            <a:ln w="14914" cap="flat">
              <a:noFill/>
              <a:prstDash val="solid"/>
              <a:miter/>
            </a:ln>
          </p:spPr>
          <p:txBody>
            <a:bodyPr rtlCol="1" anchor="ctr"/>
            <a:lstStyle/>
            <a:p>
              <a:endParaRPr lang="fa-IR"/>
            </a:p>
          </p:txBody>
        </p:sp>
        <p:sp>
          <p:nvSpPr>
            <p:cNvPr id="458" name="Freeform: Shape 457">
              <a:extLst>
                <a:ext uri="{FF2B5EF4-FFF2-40B4-BE49-F238E27FC236}">
                  <a16:creationId xmlns:a16="http://schemas.microsoft.com/office/drawing/2014/main" id="{CEBAA906-660E-5505-87BF-A212A12AA102}"/>
                </a:ext>
              </a:extLst>
            </p:cNvPr>
            <p:cNvSpPr/>
            <p:nvPr/>
          </p:nvSpPr>
          <p:spPr>
            <a:xfrm>
              <a:off x="4923996" y="3552324"/>
              <a:ext cx="65781" cy="419001"/>
            </a:xfrm>
            <a:custGeom>
              <a:avLst/>
              <a:gdLst>
                <a:gd name="connsiteX0" fmla="*/ 7859 w 65781"/>
                <a:gd name="connsiteY0" fmla="*/ 392722 h 419001"/>
                <a:gd name="connsiteX1" fmla="*/ 38736 w 65781"/>
                <a:gd name="connsiteY1" fmla="*/ 418975 h 419001"/>
                <a:gd name="connsiteX2" fmla="*/ 65735 w 65781"/>
                <a:gd name="connsiteY2" fmla="*/ 374225 h 419001"/>
                <a:gd name="connsiteX3" fmla="*/ 29786 w 65781"/>
                <a:gd name="connsiteY3" fmla="*/ -27 h 419001"/>
                <a:gd name="connsiteX4" fmla="*/ -46 w 65781"/>
                <a:gd name="connsiteY4" fmla="*/ 21154 h 419001"/>
                <a:gd name="connsiteX5" fmla="*/ 7859 w 65781"/>
                <a:gd name="connsiteY5" fmla="*/ 392722 h 41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781" h="419001">
                  <a:moveTo>
                    <a:pt x="7859" y="392722"/>
                  </a:moveTo>
                  <a:cubicBezTo>
                    <a:pt x="17704" y="400926"/>
                    <a:pt x="29190" y="410771"/>
                    <a:pt x="38736" y="418975"/>
                  </a:cubicBezTo>
                  <a:cubicBezTo>
                    <a:pt x="52459" y="397346"/>
                    <a:pt x="52907" y="395407"/>
                    <a:pt x="65735" y="374225"/>
                  </a:cubicBezTo>
                  <a:cubicBezTo>
                    <a:pt x="65735" y="244900"/>
                    <a:pt x="60664" y="123779"/>
                    <a:pt x="29786" y="-27"/>
                  </a:cubicBezTo>
                  <a:lnTo>
                    <a:pt x="-46" y="21154"/>
                  </a:lnTo>
                  <a:cubicBezTo>
                    <a:pt x="15914" y="139143"/>
                    <a:pt x="25610" y="262352"/>
                    <a:pt x="7859" y="392722"/>
                  </a:cubicBezTo>
                  <a:close/>
                </a:path>
              </a:pathLst>
            </a:custGeom>
            <a:solidFill>
              <a:srgbClr val="1B2224"/>
            </a:solidFill>
            <a:ln w="14914" cap="flat">
              <a:noFill/>
              <a:prstDash val="solid"/>
              <a:miter/>
            </a:ln>
          </p:spPr>
          <p:txBody>
            <a:bodyPr rtlCol="1" anchor="ctr"/>
            <a:lstStyle/>
            <a:p>
              <a:endParaRPr lang="fa-IR"/>
            </a:p>
          </p:txBody>
        </p:sp>
        <p:sp>
          <p:nvSpPr>
            <p:cNvPr id="459" name="Freeform: Shape 458">
              <a:extLst>
                <a:ext uri="{FF2B5EF4-FFF2-40B4-BE49-F238E27FC236}">
                  <a16:creationId xmlns:a16="http://schemas.microsoft.com/office/drawing/2014/main" id="{623EF64A-99A7-7384-E0A2-CB49D759B538}"/>
                </a:ext>
              </a:extLst>
            </p:cNvPr>
            <p:cNvSpPr/>
            <p:nvPr/>
          </p:nvSpPr>
          <p:spPr>
            <a:xfrm>
              <a:off x="4966241" y="3448077"/>
              <a:ext cx="122455" cy="720830"/>
            </a:xfrm>
            <a:custGeom>
              <a:avLst/>
              <a:gdLst>
                <a:gd name="connsiteX0" fmla="*/ 5142 w 122455"/>
                <a:gd name="connsiteY0" fmla="*/ 393598 h 720830"/>
                <a:gd name="connsiteX1" fmla="*/ 16628 w 122455"/>
                <a:gd name="connsiteY1" fmla="*/ 551 h 720830"/>
                <a:gd name="connsiteX2" fmla="*/ 102099 w 122455"/>
                <a:gd name="connsiteY2" fmla="*/ 78415 h 720830"/>
                <a:gd name="connsiteX3" fmla="*/ 115673 w 122455"/>
                <a:gd name="connsiteY3" fmla="*/ 347805 h 720830"/>
                <a:gd name="connsiteX4" fmla="*/ 108364 w 122455"/>
                <a:gd name="connsiteY4" fmla="*/ 584976 h 720830"/>
                <a:gd name="connsiteX5" fmla="*/ 111347 w 122455"/>
                <a:gd name="connsiteY5" fmla="*/ 663734 h 720830"/>
                <a:gd name="connsiteX6" fmla="*/ 66598 w 122455"/>
                <a:gd name="connsiteY6" fmla="*/ 716389 h 720830"/>
                <a:gd name="connsiteX7" fmla="*/ 2159 w 122455"/>
                <a:gd name="connsiteY7" fmla="*/ 704605 h 720830"/>
                <a:gd name="connsiteX8" fmla="*/ 1264 w 122455"/>
                <a:gd name="connsiteY8" fmla="*/ 676413 h 720830"/>
                <a:gd name="connsiteX9" fmla="*/ 2308 w 122455"/>
                <a:gd name="connsiteY9" fmla="*/ 644790 h 720830"/>
                <a:gd name="connsiteX10" fmla="*/ 4396 w 122455"/>
                <a:gd name="connsiteY10" fmla="*/ 511587 h 720830"/>
                <a:gd name="connsiteX11" fmla="*/ 4396 w 122455"/>
                <a:gd name="connsiteY11" fmla="*/ 426713 h 720830"/>
                <a:gd name="connsiteX12" fmla="*/ 5142 w 122455"/>
                <a:gd name="connsiteY12" fmla="*/ 393598 h 720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455" h="720830">
                  <a:moveTo>
                    <a:pt x="5142" y="393598"/>
                  </a:moveTo>
                  <a:cubicBezTo>
                    <a:pt x="60184" y="261439"/>
                    <a:pt x="43776" y="140019"/>
                    <a:pt x="16628" y="551"/>
                  </a:cubicBezTo>
                  <a:cubicBezTo>
                    <a:pt x="66150" y="-4372"/>
                    <a:pt x="81813" y="22180"/>
                    <a:pt x="102099" y="78415"/>
                  </a:cubicBezTo>
                  <a:cubicBezTo>
                    <a:pt x="125965" y="144793"/>
                    <a:pt x="126413" y="277101"/>
                    <a:pt x="115673" y="347805"/>
                  </a:cubicBezTo>
                  <a:cubicBezTo>
                    <a:pt x="105858" y="426459"/>
                    <a:pt x="103412" y="505859"/>
                    <a:pt x="108364" y="584976"/>
                  </a:cubicBezTo>
                  <a:cubicBezTo>
                    <a:pt x="109706" y="611974"/>
                    <a:pt x="119104" y="636288"/>
                    <a:pt x="111347" y="663734"/>
                  </a:cubicBezTo>
                  <a:cubicBezTo>
                    <a:pt x="105261" y="687198"/>
                    <a:pt x="88778" y="706589"/>
                    <a:pt x="66598" y="716389"/>
                  </a:cubicBezTo>
                  <a:cubicBezTo>
                    <a:pt x="48996" y="723549"/>
                    <a:pt x="14092" y="723549"/>
                    <a:pt x="2159" y="704605"/>
                  </a:cubicBezTo>
                  <a:cubicBezTo>
                    <a:pt x="-2017" y="697744"/>
                    <a:pt x="966" y="684766"/>
                    <a:pt x="1264" y="676413"/>
                  </a:cubicBezTo>
                  <a:cubicBezTo>
                    <a:pt x="1264" y="665823"/>
                    <a:pt x="2010" y="655381"/>
                    <a:pt x="2308" y="644790"/>
                  </a:cubicBezTo>
                  <a:cubicBezTo>
                    <a:pt x="3650" y="600041"/>
                    <a:pt x="4098" y="556038"/>
                    <a:pt x="4396" y="511587"/>
                  </a:cubicBezTo>
                  <a:cubicBezTo>
                    <a:pt x="4396" y="483246"/>
                    <a:pt x="4396" y="455054"/>
                    <a:pt x="4396" y="426713"/>
                  </a:cubicBezTo>
                  <a:cubicBezTo>
                    <a:pt x="5754" y="415734"/>
                    <a:pt x="6007" y="404636"/>
                    <a:pt x="5142" y="393598"/>
                  </a:cubicBezTo>
                  <a:close/>
                </a:path>
              </a:pathLst>
            </a:custGeom>
            <a:solidFill>
              <a:srgbClr val="283032"/>
            </a:solidFill>
            <a:ln w="14914" cap="flat">
              <a:noFill/>
              <a:prstDash val="solid"/>
              <a:miter/>
            </a:ln>
          </p:spPr>
          <p:txBody>
            <a:bodyPr rtlCol="1" anchor="ctr"/>
            <a:lstStyle/>
            <a:p>
              <a:endParaRPr lang="fa-IR"/>
            </a:p>
          </p:txBody>
        </p:sp>
        <p:sp>
          <p:nvSpPr>
            <p:cNvPr id="460" name="Freeform: Shape 459">
              <a:extLst>
                <a:ext uri="{FF2B5EF4-FFF2-40B4-BE49-F238E27FC236}">
                  <a16:creationId xmlns:a16="http://schemas.microsoft.com/office/drawing/2014/main" id="{C90763EF-2C26-2FCE-19BA-B4696869978D}"/>
                </a:ext>
              </a:extLst>
            </p:cNvPr>
            <p:cNvSpPr/>
            <p:nvPr/>
          </p:nvSpPr>
          <p:spPr>
            <a:xfrm>
              <a:off x="4706291" y="3498476"/>
              <a:ext cx="269352" cy="726411"/>
            </a:xfrm>
            <a:custGeom>
              <a:avLst/>
              <a:gdLst>
                <a:gd name="connsiteX0" fmla="*/ 62379 w 269352"/>
                <a:gd name="connsiteY0" fmla="*/ 29805 h 726411"/>
                <a:gd name="connsiteX1" fmla="*/ 122044 w 269352"/>
                <a:gd name="connsiteY1" fmla="*/ -27 h 726411"/>
                <a:gd name="connsiteX2" fmla="*/ 265391 w 269352"/>
                <a:gd name="connsiteY2" fmla="*/ 343050 h 726411"/>
                <a:gd name="connsiteX3" fmla="*/ 268822 w 269352"/>
                <a:gd name="connsiteY3" fmla="*/ 478193 h 726411"/>
                <a:gd name="connsiteX4" fmla="*/ 263750 w 269352"/>
                <a:gd name="connsiteY4" fmla="*/ 612440 h 726411"/>
                <a:gd name="connsiteX5" fmla="*/ 261960 w 269352"/>
                <a:gd name="connsiteY5" fmla="*/ 648091 h 726411"/>
                <a:gd name="connsiteX6" fmla="*/ 243165 w 269352"/>
                <a:gd name="connsiteY6" fmla="*/ 692840 h 726411"/>
                <a:gd name="connsiteX7" fmla="*/ 201549 w 269352"/>
                <a:gd name="connsiteY7" fmla="*/ 719540 h 726411"/>
                <a:gd name="connsiteX8" fmla="*/ 152026 w 269352"/>
                <a:gd name="connsiteY8" fmla="*/ 726252 h 726411"/>
                <a:gd name="connsiteX9" fmla="*/ 88482 w 269352"/>
                <a:gd name="connsiteY9" fmla="*/ 717004 h 726411"/>
                <a:gd name="connsiteX10" fmla="*/ 44628 w 269352"/>
                <a:gd name="connsiteY10" fmla="*/ 685680 h 726411"/>
                <a:gd name="connsiteX11" fmla="*/ 43136 w 269352"/>
                <a:gd name="connsiteY11" fmla="*/ 654355 h 726411"/>
                <a:gd name="connsiteX12" fmla="*/ 52086 w 269352"/>
                <a:gd name="connsiteY12" fmla="*/ 578282 h 726411"/>
                <a:gd name="connsiteX13" fmla="*/ 67003 w 269352"/>
                <a:gd name="connsiteY13" fmla="*/ 416588 h 726411"/>
                <a:gd name="connsiteX14" fmla="*/ 67003 w 269352"/>
                <a:gd name="connsiteY14" fmla="*/ 391827 h 726411"/>
                <a:gd name="connsiteX15" fmla="*/ 67003 w 269352"/>
                <a:gd name="connsiteY15" fmla="*/ 391827 h 726411"/>
                <a:gd name="connsiteX16" fmla="*/ 22253 w 269352"/>
                <a:gd name="connsiteY16" fmla="*/ 207162 h 726411"/>
                <a:gd name="connsiteX17" fmla="*/ 476 w 269352"/>
                <a:gd name="connsiteY17" fmla="*/ 133922 h 726411"/>
                <a:gd name="connsiteX18" fmla="*/ 62379 w 269352"/>
                <a:gd name="connsiteY18" fmla="*/ 29805 h 726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9352" h="726411">
                  <a:moveTo>
                    <a:pt x="62379" y="29805"/>
                  </a:moveTo>
                  <a:cubicBezTo>
                    <a:pt x="81352" y="18126"/>
                    <a:pt x="101311" y="8147"/>
                    <a:pt x="122044" y="-27"/>
                  </a:cubicBezTo>
                  <a:cubicBezTo>
                    <a:pt x="171417" y="118409"/>
                    <a:pt x="231680" y="219542"/>
                    <a:pt x="265391" y="343050"/>
                  </a:cubicBezTo>
                  <a:cubicBezTo>
                    <a:pt x="268926" y="388008"/>
                    <a:pt x="270060" y="433115"/>
                    <a:pt x="268822" y="478193"/>
                  </a:cubicBezTo>
                  <a:cubicBezTo>
                    <a:pt x="267927" y="522942"/>
                    <a:pt x="262706" y="567691"/>
                    <a:pt x="263750" y="612440"/>
                  </a:cubicBezTo>
                  <a:cubicBezTo>
                    <a:pt x="264123" y="624359"/>
                    <a:pt x="263526" y="636277"/>
                    <a:pt x="261960" y="648091"/>
                  </a:cubicBezTo>
                  <a:cubicBezTo>
                    <a:pt x="259827" y="664424"/>
                    <a:pt x="253338" y="679877"/>
                    <a:pt x="243165" y="692840"/>
                  </a:cubicBezTo>
                  <a:cubicBezTo>
                    <a:pt x="232157" y="705578"/>
                    <a:pt x="217703" y="714842"/>
                    <a:pt x="201549" y="719540"/>
                  </a:cubicBezTo>
                  <a:cubicBezTo>
                    <a:pt x="185469" y="724239"/>
                    <a:pt x="168777" y="726491"/>
                    <a:pt x="152026" y="726252"/>
                  </a:cubicBezTo>
                  <a:cubicBezTo>
                    <a:pt x="130457" y="727088"/>
                    <a:pt x="108918" y="723955"/>
                    <a:pt x="88482" y="717004"/>
                  </a:cubicBezTo>
                  <a:cubicBezTo>
                    <a:pt x="71164" y="710993"/>
                    <a:pt x="55935" y="700119"/>
                    <a:pt x="44628" y="685680"/>
                  </a:cubicBezTo>
                  <a:cubicBezTo>
                    <a:pt x="38065" y="676879"/>
                    <a:pt x="41943" y="664946"/>
                    <a:pt x="43136" y="654355"/>
                  </a:cubicBezTo>
                  <a:cubicBezTo>
                    <a:pt x="46120" y="628998"/>
                    <a:pt x="49252" y="603640"/>
                    <a:pt x="52086" y="578282"/>
                  </a:cubicBezTo>
                  <a:cubicBezTo>
                    <a:pt x="58351" y="524583"/>
                    <a:pt x="65362" y="470585"/>
                    <a:pt x="67003" y="416588"/>
                  </a:cubicBezTo>
                  <a:cubicBezTo>
                    <a:pt x="67674" y="408354"/>
                    <a:pt x="67674" y="400061"/>
                    <a:pt x="67003" y="391827"/>
                  </a:cubicBezTo>
                  <a:lnTo>
                    <a:pt x="67003" y="391827"/>
                  </a:lnTo>
                  <a:cubicBezTo>
                    <a:pt x="56979" y="329193"/>
                    <a:pt x="42018" y="267439"/>
                    <a:pt x="22253" y="207162"/>
                  </a:cubicBezTo>
                  <a:cubicBezTo>
                    <a:pt x="15989" y="184489"/>
                    <a:pt x="2415" y="150032"/>
                    <a:pt x="476" y="133922"/>
                  </a:cubicBezTo>
                  <a:cubicBezTo>
                    <a:pt x="-3403" y="97675"/>
                    <a:pt x="14050" y="62622"/>
                    <a:pt x="62379" y="29805"/>
                  </a:cubicBezTo>
                  <a:close/>
                </a:path>
              </a:pathLst>
            </a:custGeom>
            <a:solidFill>
              <a:srgbClr val="2E383A"/>
            </a:solidFill>
            <a:ln w="14914" cap="flat">
              <a:noFill/>
              <a:prstDash val="solid"/>
              <a:miter/>
            </a:ln>
          </p:spPr>
          <p:txBody>
            <a:bodyPr rtlCol="1" anchor="ctr"/>
            <a:lstStyle/>
            <a:p>
              <a:endParaRPr lang="fa-IR"/>
            </a:p>
          </p:txBody>
        </p:sp>
        <p:sp>
          <p:nvSpPr>
            <p:cNvPr id="461" name="Freeform: Shape 460">
              <a:extLst>
                <a:ext uri="{FF2B5EF4-FFF2-40B4-BE49-F238E27FC236}">
                  <a16:creationId xmlns:a16="http://schemas.microsoft.com/office/drawing/2014/main" id="{68942CF4-0689-88CE-9B84-E76EFE2382DF}"/>
                </a:ext>
              </a:extLst>
            </p:cNvPr>
            <p:cNvSpPr/>
            <p:nvPr/>
          </p:nvSpPr>
          <p:spPr>
            <a:xfrm>
              <a:off x="4705546" y="3596029"/>
              <a:ext cx="269613" cy="623356"/>
            </a:xfrm>
            <a:custGeom>
              <a:avLst/>
              <a:gdLst>
                <a:gd name="connsiteX0" fmla="*/ 123834 w 269613"/>
                <a:gd name="connsiteY0" fmla="*/ 79030 h 623356"/>
                <a:gd name="connsiteX1" fmla="*/ 150236 w 269613"/>
                <a:gd name="connsiteY1" fmla="*/ 275628 h 623356"/>
                <a:gd name="connsiteX2" fmla="*/ 244060 w 269613"/>
                <a:gd name="connsiteY2" fmla="*/ 346033 h 623356"/>
                <a:gd name="connsiteX3" fmla="*/ 269567 w 269613"/>
                <a:gd name="connsiteY3" fmla="*/ 364828 h 623356"/>
                <a:gd name="connsiteX4" fmla="*/ 269567 w 269613"/>
                <a:gd name="connsiteY4" fmla="*/ 380788 h 623356"/>
                <a:gd name="connsiteX5" fmla="*/ 265987 w 269613"/>
                <a:gd name="connsiteY5" fmla="*/ 453431 h 623356"/>
                <a:gd name="connsiteX6" fmla="*/ 161572 w 269613"/>
                <a:gd name="connsiteY6" fmla="*/ 442841 h 623356"/>
                <a:gd name="connsiteX7" fmla="*/ 97581 w 269613"/>
                <a:gd name="connsiteY7" fmla="*/ 623329 h 623356"/>
                <a:gd name="connsiteX8" fmla="*/ 88631 w 269613"/>
                <a:gd name="connsiteY8" fmla="*/ 620346 h 623356"/>
                <a:gd name="connsiteX9" fmla="*/ 44777 w 269613"/>
                <a:gd name="connsiteY9" fmla="*/ 589021 h 623356"/>
                <a:gd name="connsiteX10" fmla="*/ 43285 w 269613"/>
                <a:gd name="connsiteY10" fmla="*/ 557697 h 623356"/>
                <a:gd name="connsiteX11" fmla="*/ 52235 w 269613"/>
                <a:gd name="connsiteY11" fmla="*/ 481623 h 623356"/>
                <a:gd name="connsiteX12" fmla="*/ 67151 w 269613"/>
                <a:gd name="connsiteY12" fmla="*/ 319929 h 623356"/>
                <a:gd name="connsiteX13" fmla="*/ 67151 w 269613"/>
                <a:gd name="connsiteY13" fmla="*/ 295168 h 623356"/>
                <a:gd name="connsiteX14" fmla="*/ 67151 w 269613"/>
                <a:gd name="connsiteY14" fmla="*/ 295168 h 623356"/>
                <a:gd name="connsiteX15" fmla="*/ 22402 w 269613"/>
                <a:gd name="connsiteY15" fmla="*/ 110503 h 623356"/>
                <a:gd name="connsiteX16" fmla="*/ 624 w 269613"/>
                <a:gd name="connsiteY16" fmla="*/ 37264 h 623356"/>
                <a:gd name="connsiteX17" fmla="*/ 4204 w 269613"/>
                <a:gd name="connsiteY17" fmla="*/ -27 h 623356"/>
                <a:gd name="connsiteX18" fmla="*/ 123834 w 269613"/>
                <a:gd name="connsiteY18" fmla="*/ 79030 h 623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9613" h="623356">
                  <a:moveTo>
                    <a:pt x="123834" y="79030"/>
                  </a:moveTo>
                  <a:cubicBezTo>
                    <a:pt x="170671" y="128999"/>
                    <a:pt x="129651" y="211040"/>
                    <a:pt x="150236" y="275628"/>
                  </a:cubicBezTo>
                  <a:cubicBezTo>
                    <a:pt x="165152" y="313814"/>
                    <a:pt x="205874" y="328432"/>
                    <a:pt x="244060" y="346033"/>
                  </a:cubicBezTo>
                  <a:cubicBezTo>
                    <a:pt x="253487" y="350941"/>
                    <a:pt x="262094" y="357280"/>
                    <a:pt x="269567" y="364828"/>
                  </a:cubicBezTo>
                  <a:cubicBezTo>
                    <a:pt x="269567" y="370198"/>
                    <a:pt x="269567" y="375419"/>
                    <a:pt x="269567" y="380788"/>
                  </a:cubicBezTo>
                  <a:cubicBezTo>
                    <a:pt x="269567" y="404953"/>
                    <a:pt x="267330" y="429267"/>
                    <a:pt x="265987" y="453431"/>
                  </a:cubicBezTo>
                  <a:cubicBezTo>
                    <a:pt x="230933" y="463575"/>
                    <a:pt x="194239" y="423598"/>
                    <a:pt x="161572" y="442841"/>
                  </a:cubicBezTo>
                  <a:cubicBezTo>
                    <a:pt x="100564" y="475358"/>
                    <a:pt x="94598" y="550090"/>
                    <a:pt x="97581" y="623329"/>
                  </a:cubicBezTo>
                  <a:cubicBezTo>
                    <a:pt x="94598" y="622434"/>
                    <a:pt x="91614" y="621539"/>
                    <a:pt x="88631" y="620346"/>
                  </a:cubicBezTo>
                  <a:cubicBezTo>
                    <a:pt x="71313" y="614335"/>
                    <a:pt x="56084" y="603461"/>
                    <a:pt x="44777" y="589021"/>
                  </a:cubicBezTo>
                  <a:cubicBezTo>
                    <a:pt x="38214" y="580221"/>
                    <a:pt x="42092" y="568288"/>
                    <a:pt x="43285" y="557697"/>
                  </a:cubicBezTo>
                  <a:cubicBezTo>
                    <a:pt x="46268" y="532339"/>
                    <a:pt x="49401" y="506981"/>
                    <a:pt x="52235" y="481623"/>
                  </a:cubicBezTo>
                  <a:cubicBezTo>
                    <a:pt x="58500" y="427924"/>
                    <a:pt x="65511" y="373927"/>
                    <a:pt x="67151" y="319929"/>
                  </a:cubicBezTo>
                  <a:cubicBezTo>
                    <a:pt x="67823" y="311696"/>
                    <a:pt x="67823" y="303402"/>
                    <a:pt x="67151" y="295168"/>
                  </a:cubicBezTo>
                  <a:lnTo>
                    <a:pt x="67151" y="295168"/>
                  </a:lnTo>
                  <a:cubicBezTo>
                    <a:pt x="57127" y="232534"/>
                    <a:pt x="42166" y="170780"/>
                    <a:pt x="22402" y="110503"/>
                  </a:cubicBezTo>
                  <a:cubicBezTo>
                    <a:pt x="16137" y="87830"/>
                    <a:pt x="2563" y="53373"/>
                    <a:pt x="624" y="37264"/>
                  </a:cubicBezTo>
                  <a:cubicBezTo>
                    <a:pt x="-957" y="24719"/>
                    <a:pt x="266" y="11980"/>
                    <a:pt x="4204" y="-27"/>
                  </a:cubicBezTo>
                  <a:cubicBezTo>
                    <a:pt x="50042" y="15948"/>
                    <a:pt x="91167" y="43126"/>
                    <a:pt x="123834" y="79030"/>
                  </a:cubicBezTo>
                  <a:close/>
                </a:path>
              </a:pathLst>
            </a:custGeom>
            <a:solidFill>
              <a:srgbClr val="283032"/>
            </a:solidFill>
            <a:ln w="14914" cap="flat">
              <a:noFill/>
              <a:prstDash val="solid"/>
              <a:miter/>
            </a:ln>
          </p:spPr>
          <p:txBody>
            <a:bodyPr rtlCol="1" anchor="ctr"/>
            <a:lstStyle/>
            <a:p>
              <a:endParaRPr lang="fa-IR"/>
            </a:p>
          </p:txBody>
        </p:sp>
        <p:sp>
          <p:nvSpPr>
            <p:cNvPr id="462" name="Freeform: Shape 461">
              <a:extLst>
                <a:ext uri="{FF2B5EF4-FFF2-40B4-BE49-F238E27FC236}">
                  <a16:creationId xmlns:a16="http://schemas.microsoft.com/office/drawing/2014/main" id="{4AF8A846-9AC7-422B-6940-8712135AE0C0}"/>
                </a:ext>
              </a:extLst>
            </p:cNvPr>
            <p:cNvSpPr/>
            <p:nvPr/>
          </p:nvSpPr>
          <p:spPr>
            <a:xfrm>
              <a:off x="4918242" y="3530859"/>
              <a:ext cx="49067" cy="62575"/>
            </a:xfrm>
            <a:custGeom>
              <a:avLst/>
              <a:gdLst>
                <a:gd name="connsiteX0" fmla="*/ 48965 w 49067"/>
                <a:gd name="connsiteY0" fmla="*/ 17858 h 62575"/>
                <a:gd name="connsiteX1" fmla="*/ 48965 w 49067"/>
                <a:gd name="connsiteY1" fmla="*/ 19648 h 62575"/>
                <a:gd name="connsiteX2" fmla="*/ 45385 w 49067"/>
                <a:gd name="connsiteY2" fmla="*/ 31283 h 62575"/>
                <a:gd name="connsiteX3" fmla="*/ 35242 w 49067"/>
                <a:gd name="connsiteY3" fmla="*/ 52613 h 62575"/>
                <a:gd name="connsiteX4" fmla="*/ 26441 w 49067"/>
                <a:gd name="connsiteY4" fmla="*/ 61712 h 62575"/>
                <a:gd name="connsiteX5" fmla="*/ 12569 w 49067"/>
                <a:gd name="connsiteY5" fmla="*/ 59922 h 62575"/>
                <a:gd name="connsiteX6" fmla="*/ 39 w 49067"/>
                <a:gd name="connsiteY6" fmla="*/ 47094 h 62575"/>
                <a:gd name="connsiteX7" fmla="*/ 4663 w 49067"/>
                <a:gd name="connsiteY7" fmla="*/ 32178 h 62575"/>
                <a:gd name="connsiteX8" fmla="*/ 22414 w 49067"/>
                <a:gd name="connsiteY8" fmla="*/ 2345 h 62575"/>
                <a:gd name="connsiteX9" fmla="*/ 46280 w 49067"/>
                <a:gd name="connsiteY9" fmla="*/ 13682 h 62575"/>
                <a:gd name="connsiteX10" fmla="*/ 48965 w 49067"/>
                <a:gd name="connsiteY10" fmla="*/ 17858 h 6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067" h="62575">
                  <a:moveTo>
                    <a:pt x="48965" y="17858"/>
                  </a:moveTo>
                  <a:cubicBezTo>
                    <a:pt x="49039" y="18455"/>
                    <a:pt x="49039" y="19051"/>
                    <a:pt x="48965" y="19648"/>
                  </a:cubicBezTo>
                  <a:cubicBezTo>
                    <a:pt x="48294" y="23675"/>
                    <a:pt x="47085" y="27583"/>
                    <a:pt x="45385" y="31283"/>
                  </a:cubicBezTo>
                  <a:cubicBezTo>
                    <a:pt x="42700" y="38711"/>
                    <a:pt x="39314" y="45856"/>
                    <a:pt x="35242" y="52613"/>
                  </a:cubicBezTo>
                  <a:cubicBezTo>
                    <a:pt x="33422" y="56551"/>
                    <a:pt x="30319" y="59758"/>
                    <a:pt x="26441" y="61712"/>
                  </a:cubicBezTo>
                  <a:cubicBezTo>
                    <a:pt x="21787" y="63279"/>
                    <a:pt x="16671" y="62622"/>
                    <a:pt x="12569" y="59922"/>
                  </a:cubicBezTo>
                  <a:cubicBezTo>
                    <a:pt x="7795" y="57237"/>
                    <a:pt x="-1005" y="53210"/>
                    <a:pt x="39" y="47094"/>
                  </a:cubicBezTo>
                  <a:cubicBezTo>
                    <a:pt x="1247" y="42023"/>
                    <a:pt x="2783" y="37041"/>
                    <a:pt x="4663" y="32178"/>
                  </a:cubicBezTo>
                  <a:cubicBezTo>
                    <a:pt x="7184" y="20573"/>
                    <a:pt x="13404" y="10086"/>
                    <a:pt x="22414" y="2345"/>
                  </a:cubicBezTo>
                  <a:cubicBezTo>
                    <a:pt x="33004" y="-4815"/>
                    <a:pt x="40612" y="5776"/>
                    <a:pt x="46280" y="13682"/>
                  </a:cubicBezTo>
                  <a:cubicBezTo>
                    <a:pt x="47399" y="14919"/>
                    <a:pt x="48308" y="16322"/>
                    <a:pt x="48965" y="17858"/>
                  </a:cubicBezTo>
                  <a:close/>
                </a:path>
              </a:pathLst>
            </a:custGeom>
            <a:solidFill>
              <a:srgbClr val="283032"/>
            </a:solidFill>
            <a:ln w="14914" cap="flat">
              <a:noFill/>
              <a:prstDash val="solid"/>
              <a:miter/>
            </a:ln>
          </p:spPr>
          <p:txBody>
            <a:bodyPr rtlCol="1" anchor="ctr"/>
            <a:lstStyle/>
            <a:p>
              <a:endParaRPr lang="fa-IR"/>
            </a:p>
          </p:txBody>
        </p:sp>
        <p:sp>
          <p:nvSpPr>
            <p:cNvPr id="463" name="Freeform: Shape 462">
              <a:extLst>
                <a:ext uri="{FF2B5EF4-FFF2-40B4-BE49-F238E27FC236}">
                  <a16:creationId xmlns:a16="http://schemas.microsoft.com/office/drawing/2014/main" id="{738BB0BB-9DAB-05F2-1F6A-687D2EDA3B2A}"/>
                </a:ext>
              </a:extLst>
            </p:cNvPr>
            <p:cNvSpPr/>
            <p:nvPr/>
          </p:nvSpPr>
          <p:spPr>
            <a:xfrm>
              <a:off x="4832083" y="3375100"/>
              <a:ext cx="131312" cy="176601"/>
            </a:xfrm>
            <a:custGeom>
              <a:avLst/>
              <a:gdLst>
                <a:gd name="connsiteX0" fmla="*/ -19 w 131312"/>
                <a:gd name="connsiteY0" fmla="*/ 121260 h 176601"/>
                <a:gd name="connsiteX1" fmla="*/ 131245 w 131312"/>
                <a:gd name="connsiteY1" fmla="*/ 126779 h 176601"/>
                <a:gd name="connsiteX2" fmla="*/ 78143 w 131312"/>
                <a:gd name="connsiteY2" fmla="*/ 7448 h 176601"/>
                <a:gd name="connsiteX3" fmla="*/ 40256 w 131312"/>
                <a:gd name="connsiteY3" fmla="*/ -10 h 176601"/>
                <a:gd name="connsiteX4" fmla="*/ 13257 w 131312"/>
                <a:gd name="connsiteY4" fmla="*/ 39817 h 176601"/>
                <a:gd name="connsiteX5" fmla="*/ -19 w 131312"/>
                <a:gd name="connsiteY5" fmla="*/ 121260 h 176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312" h="176601">
                  <a:moveTo>
                    <a:pt x="-19" y="121260"/>
                  </a:moveTo>
                  <a:cubicBezTo>
                    <a:pt x="-2256" y="193456"/>
                    <a:pt x="133184" y="194649"/>
                    <a:pt x="131245" y="126779"/>
                  </a:cubicBezTo>
                  <a:cubicBezTo>
                    <a:pt x="128560" y="32209"/>
                    <a:pt x="122743" y="21320"/>
                    <a:pt x="78143" y="7448"/>
                  </a:cubicBezTo>
                  <a:cubicBezTo>
                    <a:pt x="65956" y="3107"/>
                    <a:pt x="53188" y="601"/>
                    <a:pt x="40256" y="-10"/>
                  </a:cubicBezTo>
                  <a:cubicBezTo>
                    <a:pt x="-6732" y="-756"/>
                    <a:pt x="11467" y="23110"/>
                    <a:pt x="13257" y="39817"/>
                  </a:cubicBezTo>
                  <a:cubicBezTo>
                    <a:pt x="18477" y="88444"/>
                    <a:pt x="876" y="95007"/>
                    <a:pt x="-19" y="121260"/>
                  </a:cubicBezTo>
                  <a:close/>
                </a:path>
              </a:pathLst>
            </a:custGeom>
            <a:solidFill>
              <a:srgbClr val="F5A783"/>
            </a:solidFill>
            <a:ln w="14914" cap="flat">
              <a:noFill/>
              <a:prstDash val="solid"/>
              <a:miter/>
            </a:ln>
          </p:spPr>
          <p:txBody>
            <a:bodyPr rtlCol="1" anchor="ctr"/>
            <a:lstStyle/>
            <a:p>
              <a:endParaRPr lang="fa-IR"/>
            </a:p>
          </p:txBody>
        </p:sp>
        <p:sp>
          <p:nvSpPr>
            <p:cNvPr id="464" name="Freeform: Shape 463">
              <a:extLst>
                <a:ext uri="{FF2B5EF4-FFF2-40B4-BE49-F238E27FC236}">
                  <a16:creationId xmlns:a16="http://schemas.microsoft.com/office/drawing/2014/main" id="{EDDD7CFC-A1C4-1719-0536-F5DFAAC652E8}"/>
                </a:ext>
              </a:extLst>
            </p:cNvPr>
            <p:cNvSpPr/>
            <p:nvPr/>
          </p:nvSpPr>
          <p:spPr>
            <a:xfrm>
              <a:off x="4832108" y="3374354"/>
              <a:ext cx="131118" cy="131579"/>
            </a:xfrm>
            <a:custGeom>
              <a:avLst/>
              <a:gdLst>
                <a:gd name="connsiteX0" fmla="*/ -43 w 131118"/>
                <a:gd name="connsiteY0" fmla="*/ 122006 h 131579"/>
                <a:gd name="connsiteX1" fmla="*/ 13232 w 131118"/>
                <a:gd name="connsiteY1" fmla="*/ 39817 h 131579"/>
                <a:gd name="connsiteX2" fmla="*/ 40231 w 131118"/>
                <a:gd name="connsiteY2" fmla="*/ -10 h 131579"/>
                <a:gd name="connsiteX3" fmla="*/ 78118 w 131118"/>
                <a:gd name="connsiteY3" fmla="*/ 7448 h 131579"/>
                <a:gd name="connsiteX4" fmla="*/ 131072 w 131118"/>
                <a:gd name="connsiteY4" fmla="*/ 123647 h 131579"/>
                <a:gd name="connsiteX5" fmla="*/ 22331 w 131118"/>
                <a:gd name="connsiteY5" fmla="*/ 103360 h 131579"/>
                <a:gd name="connsiteX6" fmla="*/ 553 w 131118"/>
                <a:gd name="connsiteY6" fmla="*/ 131552 h 131579"/>
                <a:gd name="connsiteX7" fmla="*/ -43 w 131118"/>
                <a:gd name="connsiteY7" fmla="*/ 122006 h 131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118" h="131579">
                  <a:moveTo>
                    <a:pt x="-43" y="122006"/>
                  </a:moveTo>
                  <a:cubicBezTo>
                    <a:pt x="852" y="96051"/>
                    <a:pt x="18453" y="89190"/>
                    <a:pt x="13232" y="39817"/>
                  </a:cubicBezTo>
                  <a:cubicBezTo>
                    <a:pt x="11442" y="23110"/>
                    <a:pt x="-6756" y="-756"/>
                    <a:pt x="40231" y="-10"/>
                  </a:cubicBezTo>
                  <a:cubicBezTo>
                    <a:pt x="53164" y="601"/>
                    <a:pt x="65932" y="3107"/>
                    <a:pt x="78118" y="7448"/>
                  </a:cubicBezTo>
                  <a:cubicBezTo>
                    <a:pt x="122122" y="22364"/>
                    <a:pt x="128238" y="32657"/>
                    <a:pt x="131072" y="123647"/>
                  </a:cubicBezTo>
                  <a:cubicBezTo>
                    <a:pt x="93632" y="120067"/>
                    <a:pt x="60517" y="78897"/>
                    <a:pt x="22331" y="103360"/>
                  </a:cubicBezTo>
                  <a:cubicBezTo>
                    <a:pt x="12755" y="110714"/>
                    <a:pt x="5252" y="120425"/>
                    <a:pt x="553" y="131552"/>
                  </a:cubicBezTo>
                  <a:cubicBezTo>
                    <a:pt x="121" y="128390"/>
                    <a:pt x="-73" y="125198"/>
                    <a:pt x="-43" y="122006"/>
                  </a:cubicBezTo>
                  <a:close/>
                </a:path>
              </a:pathLst>
            </a:custGeom>
            <a:solidFill>
              <a:srgbClr val="EE9C76"/>
            </a:solidFill>
            <a:ln w="14914" cap="flat">
              <a:noFill/>
              <a:prstDash val="solid"/>
              <a:miter/>
            </a:ln>
          </p:spPr>
          <p:txBody>
            <a:bodyPr rtlCol="1" anchor="ctr"/>
            <a:lstStyle/>
            <a:p>
              <a:endParaRPr lang="fa-IR"/>
            </a:p>
          </p:txBody>
        </p:sp>
        <p:sp>
          <p:nvSpPr>
            <p:cNvPr id="465" name="Freeform: Shape 464">
              <a:extLst>
                <a:ext uri="{FF2B5EF4-FFF2-40B4-BE49-F238E27FC236}">
                  <a16:creationId xmlns:a16="http://schemas.microsoft.com/office/drawing/2014/main" id="{5FB24DFD-F519-F02E-CE96-6DC0B1EB82FB}"/>
                </a:ext>
              </a:extLst>
            </p:cNvPr>
            <p:cNvSpPr/>
            <p:nvPr/>
          </p:nvSpPr>
          <p:spPr>
            <a:xfrm>
              <a:off x="4832558" y="3469960"/>
              <a:ext cx="130687" cy="81755"/>
            </a:xfrm>
            <a:custGeom>
              <a:avLst/>
              <a:gdLst>
                <a:gd name="connsiteX0" fmla="*/ 21881 w 130687"/>
                <a:gd name="connsiteY0" fmla="*/ 7754 h 81755"/>
                <a:gd name="connsiteX1" fmla="*/ 130621 w 130687"/>
                <a:gd name="connsiteY1" fmla="*/ 28040 h 81755"/>
                <a:gd name="connsiteX2" fmla="*/ 130621 w 130687"/>
                <a:gd name="connsiteY2" fmla="*/ 31919 h 81755"/>
                <a:gd name="connsiteX3" fmla="*/ -46 w 130687"/>
                <a:gd name="connsiteY3" fmla="*/ 35946 h 81755"/>
                <a:gd name="connsiteX4" fmla="*/ 21881 w 130687"/>
                <a:gd name="connsiteY4" fmla="*/ 7754 h 81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87" h="81755">
                  <a:moveTo>
                    <a:pt x="21881" y="7754"/>
                  </a:moveTo>
                  <a:cubicBezTo>
                    <a:pt x="60067" y="-16858"/>
                    <a:pt x="93181" y="24461"/>
                    <a:pt x="130621" y="28040"/>
                  </a:cubicBezTo>
                  <a:cubicBezTo>
                    <a:pt x="130621" y="29383"/>
                    <a:pt x="130621" y="30576"/>
                    <a:pt x="130621" y="31919"/>
                  </a:cubicBezTo>
                  <a:cubicBezTo>
                    <a:pt x="132411" y="96656"/>
                    <a:pt x="9351" y="98595"/>
                    <a:pt x="-46" y="35946"/>
                  </a:cubicBezTo>
                  <a:cubicBezTo>
                    <a:pt x="4697" y="24804"/>
                    <a:pt x="12245" y="15093"/>
                    <a:pt x="21881" y="7754"/>
                  </a:cubicBezTo>
                  <a:close/>
                </a:path>
              </a:pathLst>
            </a:custGeom>
            <a:solidFill>
              <a:srgbClr val="F5A783"/>
            </a:solidFill>
            <a:ln w="14914" cap="flat">
              <a:noFill/>
              <a:prstDash val="solid"/>
              <a:miter/>
            </a:ln>
          </p:spPr>
          <p:txBody>
            <a:bodyPr rtlCol="1" anchor="ctr"/>
            <a:lstStyle/>
            <a:p>
              <a:endParaRPr lang="fa-IR"/>
            </a:p>
          </p:txBody>
        </p:sp>
        <p:sp>
          <p:nvSpPr>
            <p:cNvPr id="466" name="Freeform: Shape 465">
              <a:extLst>
                <a:ext uri="{FF2B5EF4-FFF2-40B4-BE49-F238E27FC236}">
                  <a16:creationId xmlns:a16="http://schemas.microsoft.com/office/drawing/2014/main" id="{F7655DEF-1D25-0141-9220-A24E951E4B44}"/>
                </a:ext>
              </a:extLst>
            </p:cNvPr>
            <p:cNvSpPr/>
            <p:nvPr/>
          </p:nvSpPr>
          <p:spPr>
            <a:xfrm>
              <a:off x="4941150" y="3449652"/>
              <a:ext cx="54001" cy="111271"/>
            </a:xfrm>
            <a:custGeom>
              <a:avLst/>
              <a:gdLst>
                <a:gd name="connsiteX0" fmla="*/ -46 w 54001"/>
                <a:gd name="connsiteY0" fmla="*/ 91159 h 111271"/>
                <a:gd name="connsiteX1" fmla="*/ 19345 w 54001"/>
                <a:gd name="connsiteY1" fmla="*/ 106076 h 111271"/>
                <a:gd name="connsiteX2" fmla="*/ 31278 w 54001"/>
                <a:gd name="connsiteY2" fmla="*/ 111147 h 111271"/>
                <a:gd name="connsiteX3" fmla="*/ 38886 w 54001"/>
                <a:gd name="connsiteY3" fmla="*/ 101899 h 111271"/>
                <a:gd name="connsiteX4" fmla="*/ 53802 w 54001"/>
                <a:gd name="connsiteY4" fmla="*/ 27317 h 111271"/>
                <a:gd name="connsiteX5" fmla="*/ 46344 w 54001"/>
                <a:gd name="connsiteY5" fmla="*/ 4793 h 111271"/>
                <a:gd name="connsiteX6" fmla="*/ 24118 w 54001"/>
                <a:gd name="connsiteY6" fmla="*/ 1661 h 111271"/>
                <a:gd name="connsiteX7" fmla="*/ 17555 w 54001"/>
                <a:gd name="connsiteY7" fmla="*/ 26273 h 111271"/>
                <a:gd name="connsiteX8" fmla="*/ -46 w 54001"/>
                <a:gd name="connsiteY8" fmla="*/ 91159 h 11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01" h="111271">
                  <a:moveTo>
                    <a:pt x="-46" y="91159"/>
                  </a:moveTo>
                  <a:cubicBezTo>
                    <a:pt x="2340" y="98916"/>
                    <a:pt x="12483" y="101601"/>
                    <a:pt x="19345" y="106076"/>
                  </a:cubicBezTo>
                  <a:cubicBezTo>
                    <a:pt x="22179" y="108164"/>
                    <a:pt x="27400" y="111893"/>
                    <a:pt x="31278" y="111147"/>
                  </a:cubicBezTo>
                  <a:cubicBezTo>
                    <a:pt x="35157" y="110401"/>
                    <a:pt x="37543" y="105031"/>
                    <a:pt x="38886" y="101899"/>
                  </a:cubicBezTo>
                  <a:cubicBezTo>
                    <a:pt x="48507" y="78197"/>
                    <a:pt x="53578" y="52899"/>
                    <a:pt x="53802" y="27317"/>
                  </a:cubicBezTo>
                  <a:cubicBezTo>
                    <a:pt x="54652" y="19083"/>
                    <a:pt x="51938" y="10894"/>
                    <a:pt x="46344" y="4793"/>
                  </a:cubicBezTo>
                  <a:cubicBezTo>
                    <a:pt x="40064" y="-219"/>
                    <a:pt x="31547" y="-1427"/>
                    <a:pt x="24118" y="1661"/>
                  </a:cubicBezTo>
                  <a:cubicBezTo>
                    <a:pt x="16660" y="4942"/>
                    <a:pt x="14870" y="19560"/>
                    <a:pt x="17555" y="26273"/>
                  </a:cubicBezTo>
                  <a:cubicBezTo>
                    <a:pt x="26236" y="49438"/>
                    <a:pt x="19151" y="75557"/>
                    <a:pt x="-46" y="91159"/>
                  </a:cubicBezTo>
                  <a:close/>
                </a:path>
              </a:pathLst>
            </a:custGeom>
            <a:solidFill>
              <a:srgbClr val="FFFFFF"/>
            </a:solidFill>
            <a:ln w="14914" cap="flat">
              <a:noFill/>
              <a:prstDash val="solid"/>
              <a:miter/>
            </a:ln>
          </p:spPr>
          <p:txBody>
            <a:bodyPr rtlCol="1" anchor="ctr"/>
            <a:lstStyle/>
            <a:p>
              <a:endParaRPr lang="fa-IR"/>
            </a:p>
          </p:txBody>
        </p:sp>
        <p:sp>
          <p:nvSpPr>
            <p:cNvPr id="467" name="Freeform: Shape 466">
              <a:extLst>
                <a:ext uri="{FF2B5EF4-FFF2-40B4-BE49-F238E27FC236}">
                  <a16:creationId xmlns:a16="http://schemas.microsoft.com/office/drawing/2014/main" id="{D150D4CB-814B-19FD-0720-8AC2B6CF7386}"/>
                </a:ext>
              </a:extLst>
            </p:cNvPr>
            <p:cNvSpPr/>
            <p:nvPr/>
          </p:nvSpPr>
          <p:spPr>
            <a:xfrm>
              <a:off x="4822577" y="3462676"/>
              <a:ext cx="119617" cy="115782"/>
            </a:xfrm>
            <a:custGeom>
              <a:avLst/>
              <a:gdLst>
                <a:gd name="connsiteX0" fmla="*/ 119571 w 119617"/>
                <a:gd name="connsiteY0" fmla="*/ 78582 h 115782"/>
                <a:gd name="connsiteX1" fmla="*/ 93467 w 119617"/>
                <a:gd name="connsiteY1" fmla="*/ 109906 h 115782"/>
                <a:gd name="connsiteX2" fmla="*/ 82280 w 119617"/>
                <a:gd name="connsiteY2" fmla="*/ 115426 h 115782"/>
                <a:gd name="connsiteX3" fmla="*/ 389 w 119617"/>
                <a:gd name="connsiteY3" fmla="*/ 40844 h 115782"/>
                <a:gd name="connsiteX4" fmla="*/ 9040 w 119617"/>
                <a:gd name="connsiteY4" fmla="*/ 12502 h 115782"/>
                <a:gd name="connsiteX5" fmla="*/ 18885 w 119617"/>
                <a:gd name="connsiteY5" fmla="*/ -27 h 115782"/>
                <a:gd name="connsiteX6" fmla="*/ 33056 w 119617"/>
                <a:gd name="connsiteY6" fmla="*/ 32192 h 115782"/>
                <a:gd name="connsiteX7" fmla="*/ 119571 w 119617"/>
                <a:gd name="connsiteY7" fmla="*/ 78582 h 11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617" h="115782">
                  <a:moveTo>
                    <a:pt x="119571" y="78582"/>
                  </a:moveTo>
                  <a:cubicBezTo>
                    <a:pt x="112113" y="90008"/>
                    <a:pt x="103357" y="100524"/>
                    <a:pt x="93467" y="109906"/>
                  </a:cubicBezTo>
                  <a:cubicBezTo>
                    <a:pt x="89887" y="113039"/>
                    <a:pt x="87053" y="116917"/>
                    <a:pt x="82280" y="115426"/>
                  </a:cubicBezTo>
                  <a:cubicBezTo>
                    <a:pt x="59010" y="107968"/>
                    <a:pt x="10084" y="66798"/>
                    <a:pt x="389" y="40844"/>
                  </a:cubicBezTo>
                  <a:cubicBezTo>
                    <a:pt x="-1282" y="30566"/>
                    <a:pt x="1910" y="20095"/>
                    <a:pt x="9040" y="12502"/>
                  </a:cubicBezTo>
                  <a:cubicBezTo>
                    <a:pt x="12068" y="8132"/>
                    <a:pt x="15350" y="3941"/>
                    <a:pt x="18885" y="-27"/>
                  </a:cubicBezTo>
                  <a:cubicBezTo>
                    <a:pt x="22390" y="11205"/>
                    <a:pt x="27149" y="22019"/>
                    <a:pt x="33056" y="32192"/>
                  </a:cubicBezTo>
                  <a:cubicBezTo>
                    <a:pt x="54192" y="59012"/>
                    <a:pt x="85531" y="75823"/>
                    <a:pt x="119571" y="78582"/>
                  </a:cubicBezTo>
                  <a:close/>
                </a:path>
              </a:pathLst>
            </a:custGeom>
            <a:solidFill>
              <a:srgbClr val="FFFFFF"/>
            </a:solidFill>
            <a:ln w="14914" cap="flat">
              <a:noFill/>
              <a:prstDash val="solid"/>
              <a:miter/>
            </a:ln>
          </p:spPr>
          <p:txBody>
            <a:bodyPr rtlCol="1" anchor="ctr"/>
            <a:lstStyle/>
            <a:p>
              <a:endParaRPr lang="fa-IR"/>
            </a:p>
          </p:txBody>
        </p:sp>
        <p:sp>
          <p:nvSpPr>
            <p:cNvPr id="468" name="Freeform: Shape 467">
              <a:extLst>
                <a:ext uri="{FF2B5EF4-FFF2-40B4-BE49-F238E27FC236}">
                  <a16:creationId xmlns:a16="http://schemas.microsoft.com/office/drawing/2014/main" id="{49311CE9-64E7-C379-8278-89A32716F80A}"/>
                </a:ext>
              </a:extLst>
            </p:cNvPr>
            <p:cNvSpPr/>
            <p:nvPr/>
          </p:nvSpPr>
          <p:spPr>
            <a:xfrm>
              <a:off x="4921927" y="3940747"/>
              <a:ext cx="99575" cy="89796"/>
            </a:xfrm>
            <a:custGeom>
              <a:avLst/>
              <a:gdLst>
                <a:gd name="connsiteX0" fmla="*/ 56169 w 99575"/>
                <a:gd name="connsiteY0" fmla="*/ 868 h 89796"/>
                <a:gd name="connsiteX1" fmla="*/ 90477 w 99575"/>
                <a:gd name="connsiteY1" fmla="*/ 868 h 89796"/>
                <a:gd name="connsiteX2" fmla="*/ 82273 w 99575"/>
                <a:gd name="connsiteY2" fmla="*/ 16679 h 89796"/>
                <a:gd name="connsiteX3" fmla="*/ 99427 w 99575"/>
                <a:gd name="connsiteY3" fmla="*/ 42186 h 89796"/>
                <a:gd name="connsiteX4" fmla="*/ 93759 w 99575"/>
                <a:gd name="connsiteY4" fmla="*/ 67246 h 89796"/>
                <a:gd name="connsiteX5" fmla="*/ 77798 w 99575"/>
                <a:gd name="connsiteY5" fmla="*/ 86935 h 89796"/>
                <a:gd name="connsiteX6" fmla="*/ 68252 w 99575"/>
                <a:gd name="connsiteY6" fmla="*/ 89770 h 89796"/>
                <a:gd name="connsiteX7" fmla="*/ 61539 w 99575"/>
                <a:gd name="connsiteY7" fmla="*/ 88576 h 89796"/>
                <a:gd name="connsiteX8" fmla="*/ 24397 w 99575"/>
                <a:gd name="connsiteY8" fmla="*/ 78731 h 89796"/>
                <a:gd name="connsiteX9" fmla="*/ 16492 w 99575"/>
                <a:gd name="connsiteY9" fmla="*/ 76046 h 89796"/>
                <a:gd name="connsiteX10" fmla="*/ 8139 w 99575"/>
                <a:gd name="connsiteY10" fmla="*/ 68588 h 89796"/>
                <a:gd name="connsiteX11" fmla="*/ 1575 w 99575"/>
                <a:gd name="connsiteY11" fmla="*/ 30850 h 89796"/>
                <a:gd name="connsiteX12" fmla="*/ 10078 w 99575"/>
                <a:gd name="connsiteY12" fmla="*/ 12353 h 89796"/>
                <a:gd name="connsiteX13" fmla="*/ 25889 w 99575"/>
                <a:gd name="connsiteY13" fmla="*/ 6834 h 89796"/>
                <a:gd name="connsiteX14" fmla="*/ 56169 w 99575"/>
                <a:gd name="connsiteY14" fmla="*/ 868 h 8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575" h="89796">
                  <a:moveTo>
                    <a:pt x="56169" y="868"/>
                  </a:moveTo>
                  <a:cubicBezTo>
                    <a:pt x="67580" y="-326"/>
                    <a:pt x="79066" y="-326"/>
                    <a:pt x="90477" y="868"/>
                  </a:cubicBezTo>
                  <a:cubicBezTo>
                    <a:pt x="97338" y="2210"/>
                    <a:pt x="78097" y="11011"/>
                    <a:pt x="82273" y="16679"/>
                  </a:cubicBezTo>
                  <a:cubicBezTo>
                    <a:pt x="88538" y="25480"/>
                    <a:pt x="100769" y="31595"/>
                    <a:pt x="99427" y="42186"/>
                  </a:cubicBezTo>
                  <a:cubicBezTo>
                    <a:pt x="98681" y="50763"/>
                    <a:pt x="96772" y="59191"/>
                    <a:pt x="93759" y="67246"/>
                  </a:cubicBezTo>
                  <a:cubicBezTo>
                    <a:pt x="90850" y="75435"/>
                    <a:pt x="85211" y="82386"/>
                    <a:pt x="77798" y="86935"/>
                  </a:cubicBezTo>
                  <a:cubicBezTo>
                    <a:pt x="74919" y="88695"/>
                    <a:pt x="71622" y="89680"/>
                    <a:pt x="68252" y="89770"/>
                  </a:cubicBezTo>
                  <a:cubicBezTo>
                    <a:pt x="65969" y="89665"/>
                    <a:pt x="63717" y="89262"/>
                    <a:pt x="61539" y="88576"/>
                  </a:cubicBezTo>
                  <a:lnTo>
                    <a:pt x="24397" y="78731"/>
                  </a:lnTo>
                  <a:cubicBezTo>
                    <a:pt x="21653" y="78194"/>
                    <a:pt x="18998" y="77299"/>
                    <a:pt x="16492" y="76046"/>
                  </a:cubicBezTo>
                  <a:cubicBezTo>
                    <a:pt x="13180" y="74227"/>
                    <a:pt x="10316" y="71676"/>
                    <a:pt x="8139" y="68588"/>
                  </a:cubicBezTo>
                  <a:cubicBezTo>
                    <a:pt x="412" y="57624"/>
                    <a:pt x="-2005" y="43782"/>
                    <a:pt x="1575" y="30850"/>
                  </a:cubicBezTo>
                  <a:cubicBezTo>
                    <a:pt x="2783" y="24063"/>
                    <a:pt x="5707" y="17693"/>
                    <a:pt x="10078" y="12353"/>
                  </a:cubicBezTo>
                  <a:cubicBezTo>
                    <a:pt x="13807" y="8326"/>
                    <a:pt x="20818" y="8177"/>
                    <a:pt x="25889" y="6834"/>
                  </a:cubicBezTo>
                  <a:cubicBezTo>
                    <a:pt x="35838" y="4179"/>
                    <a:pt x="45952" y="2180"/>
                    <a:pt x="56169" y="868"/>
                  </a:cubicBezTo>
                  <a:close/>
                </a:path>
              </a:pathLst>
            </a:custGeom>
            <a:solidFill>
              <a:srgbClr val="FFBFA2"/>
            </a:solidFill>
            <a:ln w="14914" cap="flat">
              <a:noFill/>
              <a:prstDash val="solid"/>
              <a:miter/>
            </a:ln>
          </p:spPr>
          <p:txBody>
            <a:bodyPr rtlCol="1" anchor="ctr"/>
            <a:lstStyle/>
            <a:p>
              <a:endParaRPr lang="fa-IR"/>
            </a:p>
          </p:txBody>
        </p:sp>
        <p:sp>
          <p:nvSpPr>
            <p:cNvPr id="469" name="Freeform: Shape 468">
              <a:extLst>
                <a:ext uri="{FF2B5EF4-FFF2-40B4-BE49-F238E27FC236}">
                  <a16:creationId xmlns:a16="http://schemas.microsoft.com/office/drawing/2014/main" id="{B3661F97-46EC-7B7E-AD0C-DD711B74AC79}"/>
                </a:ext>
              </a:extLst>
            </p:cNvPr>
            <p:cNvSpPr/>
            <p:nvPr/>
          </p:nvSpPr>
          <p:spPr>
            <a:xfrm>
              <a:off x="4941409" y="3906028"/>
              <a:ext cx="127047" cy="73333"/>
            </a:xfrm>
            <a:custGeom>
              <a:avLst/>
              <a:gdLst>
                <a:gd name="connsiteX0" fmla="*/ 8197 w 127047"/>
                <a:gd name="connsiteY0" fmla="*/ 39465 h 73333"/>
                <a:gd name="connsiteX1" fmla="*/ 42057 w 127047"/>
                <a:gd name="connsiteY1" fmla="*/ 14405 h 73333"/>
                <a:gd name="connsiteX2" fmla="*/ 55929 w 127047"/>
                <a:gd name="connsiteY2" fmla="*/ 6052 h 73333"/>
                <a:gd name="connsiteX3" fmla="*/ 68160 w 127047"/>
                <a:gd name="connsiteY3" fmla="*/ 2920 h 73333"/>
                <a:gd name="connsiteX4" fmla="*/ 79199 w 127047"/>
                <a:gd name="connsiteY4" fmla="*/ 86 h 73333"/>
                <a:gd name="connsiteX5" fmla="*/ 112462 w 127047"/>
                <a:gd name="connsiteY5" fmla="*/ 7842 h 73333"/>
                <a:gd name="connsiteX6" fmla="*/ 124544 w 127047"/>
                <a:gd name="connsiteY6" fmla="*/ 15151 h 73333"/>
                <a:gd name="connsiteX7" fmla="*/ 126334 w 127047"/>
                <a:gd name="connsiteY7" fmla="*/ 23355 h 73333"/>
                <a:gd name="connsiteX8" fmla="*/ 122904 w 127047"/>
                <a:gd name="connsiteY8" fmla="*/ 25593 h 73333"/>
                <a:gd name="connsiteX9" fmla="*/ 110970 w 127047"/>
                <a:gd name="connsiteY9" fmla="*/ 28725 h 73333"/>
                <a:gd name="connsiteX10" fmla="*/ 96054 w 127047"/>
                <a:gd name="connsiteY10" fmla="*/ 24847 h 73333"/>
                <a:gd name="connsiteX11" fmla="*/ 73978 w 127047"/>
                <a:gd name="connsiteY11" fmla="*/ 35885 h 73333"/>
                <a:gd name="connsiteX12" fmla="*/ 60553 w 127047"/>
                <a:gd name="connsiteY12" fmla="*/ 58110 h 73333"/>
                <a:gd name="connsiteX13" fmla="*/ 40714 w 127047"/>
                <a:gd name="connsiteY13" fmla="*/ 73027 h 73333"/>
                <a:gd name="connsiteX14" fmla="*/ 31615 w 127047"/>
                <a:gd name="connsiteY14" fmla="*/ 73027 h 73333"/>
                <a:gd name="connsiteX15" fmla="*/ 11478 w 127047"/>
                <a:gd name="connsiteY15" fmla="*/ 66613 h 73333"/>
                <a:gd name="connsiteX16" fmla="*/ 291 w 127047"/>
                <a:gd name="connsiteY16" fmla="*/ 52890 h 73333"/>
                <a:gd name="connsiteX17" fmla="*/ 8197 w 127047"/>
                <a:gd name="connsiteY17" fmla="*/ 39465 h 7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7047" h="73333">
                  <a:moveTo>
                    <a:pt x="8197" y="39465"/>
                  </a:moveTo>
                  <a:lnTo>
                    <a:pt x="42057" y="14405"/>
                  </a:lnTo>
                  <a:cubicBezTo>
                    <a:pt x="46219" y="10930"/>
                    <a:pt x="50902" y="8111"/>
                    <a:pt x="55929" y="6052"/>
                  </a:cubicBezTo>
                  <a:cubicBezTo>
                    <a:pt x="59941" y="4769"/>
                    <a:pt x="64029" y="3710"/>
                    <a:pt x="68160" y="2920"/>
                  </a:cubicBezTo>
                  <a:cubicBezTo>
                    <a:pt x="71741" y="2025"/>
                    <a:pt x="75470" y="682"/>
                    <a:pt x="79199" y="86"/>
                  </a:cubicBezTo>
                  <a:cubicBezTo>
                    <a:pt x="90804" y="-630"/>
                    <a:pt x="102364" y="2070"/>
                    <a:pt x="112462" y="7842"/>
                  </a:cubicBezTo>
                  <a:cubicBezTo>
                    <a:pt x="116892" y="9543"/>
                    <a:pt x="120980" y="12019"/>
                    <a:pt x="124544" y="15151"/>
                  </a:cubicBezTo>
                  <a:cubicBezTo>
                    <a:pt x="126946" y="17165"/>
                    <a:pt x="127677" y="20536"/>
                    <a:pt x="126334" y="23355"/>
                  </a:cubicBezTo>
                  <a:cubicBezTo>
                    <a:pt x="125439" y="24429"/>
                    <a:pt x="124246" y="25220"/>
                    <a:pt x="122904" y="25593"/>
                  </a:cubicBezTo>
                  <a:cubicBezTo>
                    <a:pt x="119204" y="27502"/>
                    <a:pt x="115132" y="28576"/>
                    <a:pt x="110970" y="28725"/>
                  </a:cubicBezTo>
                  <a:cubicBezTo>
                    <a:pt x="105899" y="28725"/>
                    <a:pt x="101424" y="25593"/>
                    <a:pt x="96054" y="24847"/>
                  </a:cubicBezTo>
                  <a:cubicBezTo>
                    <a:pt x="87268" y="24429"/>
                    <a:pt x="78915" y="28606"/>
                    <a:pt x="73978" y="35885"/>
                  </a:cubicBezTo>
                  <a:cubicBezTo>
                    <a:pt x="68608" y="42747"/>
                    <a:pt x="65326" y="50801"/>
                    <a:pt x="60553" y="58110"/>
                  </a:cubicBezTo>
                  <a:cubicBezTo>
                    <a:pt x="56421" y="65733"/>
                    <a:pt x="49187" y="71177"/>
                    <a:pt x="40714" y="73027"/>
                  </a:cubicBezTo>
                  <a:cubicBezTo>
                    <a:pt x="37686" y="73400"/>
                    <a:pt x="34643" y="73400"/>
                    <a:pt x="31615" y="73027"/>
                  </a:cubicBezTo>
                  <a:cubicBezTo>
                    <a:pt x="24545" y="72266"/>
                    <a:pt x="17698" y="70073"/>
                    <a:pt x="11478" y="66613"/>
                  </a:cubicBezTo>
                  <a:cubicBezTo>
                    <a:pt x="6228" y="63525"/>
                    <a:pt x="2260" y="58648"/>
                    <a:pt x="291" y="52890"/>
                  </a:cubicBezTo>
                  <a:cubicBezTo>
                    <a:pt x="-1350" y="46327"/>
                    <a:pt x="3274" y="43045"/>
                    <a:pt x="8197" y="39465"/>
                  </a:cubicBezTo>
                  <a:close/>
                </a:path>
              </a:pathLst>
            </a:custGeom>
            <a:solidFill>
              <a:srgbClr val="FFBFA2"/>
            </a:solidFill>
            <a:ln w="14914" cap="flat">
              <a:noFill/>
              <a:prstDash val="solid"/>
              <a:miter/>
            </a:ln>
          </p:spPr>
          <p:txBody>
            <a:bodyPr rtlCol="1" anchor="ctr"/>
            <a:lstStyle/>
            <a:p>
              <a:endParaRPr lang="fa-IR"/>
            </a:p>
          </p:txBody>
        </p:sp>
        <p:sp>
          <p:nvSpPr>
            <p:cNvPr id="470" name="Freeform: Shape 469">
              <a:extLst>
                <a:ext uri="{FF2B5EF4-FFF2-40B4-BE49-F238E27FC236}">
                  <a16:creationId xmlns:a16="http://schemas.microsoft.com/office/drawing/2014/main" id="{1A4F1A0A-810C-4551-AB79-EB5494CCAD43}"/>
                </a:ext>
              </a:extLst>
            </p:cNvPr>
            <p:cNvSpPr/>
            <p:nvPr/>
          </p:nvSpPr>
          <p:spPr>
            <a:xfrm>
              <a:off x="4667071" y="3877061"/>
              <a:ext cx="296469" cy="146420"/>
            </a:xfrm>
            <a:custGeom>
              <a:avLst/>
              <a:gdLst>
                <a:gd name="connsiteX0" fmla="*/ 281042 w 296469"/>
                <a:gd name="connsiteY0" fmla="*/ 136898 h 146420"/>
                <a:gd name="connsiteX1" fmla="*/ 229282 w 296469"/>
                <a:gd name="connsiteY1" fmla="*/ 144804 h 146420"/>
                <a:gd name="connsiteX2" fmla="*/ 3001 w 296469"/>
                <a:gd name="connsiteY2" fmla="*/ 34273 h 146420"/>
                <a:gd name="connsiteX3" fmla="*/ 37905 w 296469"/>
                <a:gd name="connsiteY3" fmla="*/ 115 h 146420"/>
                <a:gd name="connsiteX4" fmla="*/ 272391 w 296469"/>
                <a:gd name="connsiteY4" fmla="*/ 70073 h 146420"/>
                <a:gd name="connsiteX5" fmla="*/ 294020 w 296469"/>
                <a:gd name="connsiteY5" fmla="*/ 87823 h 146420"/>
                <a:gd name="connsiteX6" fmla="*/ 281042 w 296469"/>
                <a:gd name="connsiteY6" fmla="*/ 136898 h 146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6469" h="146420">
                  <a:moveTo>
                    <a:pt x="281042" y="136898"/>
                  </a:moveTo>
                  <a:cubicBezTo>
                    <a:pt x="267320" y="148682"/>
                    <a:pt x="245989" y="147041"/>
                    <a:pt x="229282" y="144804"/>
                  </a:cubicBezTo>
                  <a:cubicBezTo>
                    <a:pt x="178865" y="137942"/>
                    <a:pt x="-27429" y="121385"/>
                    <a:pt x="3001" y="34273"/>
                  </a:cubicBezTo>
                  <a:cubicBezTo>
                    <a:pt x="8788" y="18134"/>
                    <a:pt x="21646" y="5559"/>
                    <a:pt x="37905" y="115"/>
                  </a:cubicBezTo>
                  <a:cubicBezTo>
                    <a:pt x="56551" y="-2719"/>
                    <a:pt x="208250" y="37406"/>
                    <a:pt x="272391" y="70073"/>
                  </a:cubicBezTo>
                  <a:cubicBezTo>
                    <a:pt x="281147" y="73802"/>
                    <a:pt x="288650" y="79962"/>
                    <a:pt x="294020" y="87823"/>
                  </a:cubicBezTo>
                  <a:cubicBezTo>
                    <a:pt x="301030" y="101099"/>
                    <a:pt x="291484" y="127948"/>
                    <a:pt x="281042" y="136898"/>
                  </a:cubicBezTo>
                  <a:close/>
                </a:path>
              </a:pathLst>
            </a:custGeom>
            <a:solidFill>
              <a:srgbClr val="3A4648"/>
            </a:solidFill>
            <a:ln w="14914" cap="flat">
              <a:noFill/>
              <a:prstDash val="solid"/>
              <a:miter/>
            </a:ln>
          </p:spPr>
          <p:txBody>
            <a:bodyPr rtlCol="1" anchor="ctr"/>
            <a:lstStyle/>
            <a:p>
              <a:endParaRPr lang="fa-IR"/>
            </a:p>
          </p:txBody>
        </p:sp>
        <p:sp>
          <p:nvSpPr>
            <p:cNvPr id="471" name="Freeform: Shape 470">
              <a:extLst>
                <a:ext uri="{FF2B5EF4-FFF2-40B4-BE49-F238E27FC236}">
                  <a16:creationId xmlns:a16="http://schemas.microsoft.com/office/drawing/2014/main" id="{42B0594A-447B-544E-E44E-5555E9EAB757}"/>
                </a:ext>
              </a:extLst>
            </p:cNvPr>
            <p:cNvSpPr/>
            <p:nvPr/>
          </p:nvSpPr>
          <p:spPr>
            <a:xfrm>
              <a:off x="4990374" y="3693880"/>
              <a:ext cx="255219" cy="335469"/>
            </a:xfrm>
            <a:custGeom>
              <a:avLst/>
              <a:gdLst>
                <a:gd name="connsiteX0" fmla="*/ 0 w 255219"/>
                <a:gd name="connsiteY0" fmla="*/ 335470 h 335469"/>
                <a:gd name="connsiteX1" fmla="*/ 179444 w 255219"/>
                <a:gd name="connsiteY1" fmla="*/ 231503 h 335469"/>
                <a:gd name="connsiteX2" fmla="*/ 255220 w 255219"/>
                <a:gd name="connsiteY2" fmla="*/ 0 h 335469"/>
                <a:gd name="connsiteX3" fmla="*/ 75924 w 255219"/>
                <a:gd name="connsiteY3" fmla="*/ 103967 h 335469"/>
                <a:gd name="connsiteX4" fmla="*/ 0 w 255219"/>
                <a:gd name="connsiteY4" fmla="*/ 335470 h 335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19" h="335469">
                  <a:moveTo>
                    <a:pt x="0" y="335470"/>
                  </a:moveTo>
                  <a:lnTo>
                    <a:pt x="179444" y="231503"/>
                  </a:lnTo>
                  <a:lnTo>
                    <a:pt x="255220" y="0"/>
                  </a:lnTo>
                  <a:lnTo>
                    <a:pt x="75924" y="103967"/>
                  </a:lnTo>
                  <a:lnTo>
                    <a:pt x="0" y="335470"/>
                  </a:lnTo>
                  <a:close/>
                </a:path>
              </a:pathLst>
            </a:custGeom>
            <a:solidFill>
              <a:srgbClr val="FFFFFF"/>
            </a:solidFill>
            <a:ln w="14914" cap="flat">
              <a:noFill/>
              <a:prstDash val="solid"/>
              <a:miter/>
            </a:ln>
          </p:spPr>
          <p:txBody>
            <a:bodyPr rtlCol="1" anchor="ctr"/>
            <a:lstStyle/>
            <a:p>
              <a:endParaRPr lang="fa-IR"/>
            </a:p>
          </p:txBody>
        </p:sp>
        <p:sp>
          <p:nvSpPr>
            <p:cNvPr id="472" name="Freeform: Shape 471">
              <a:extLst>
                <a:ext uri="{FF2B5EF4-FFF2-40B4-BE49-F238E27FC236}">
                  <a16:creationId xmlns:a16="http://schemas.microsoft.com/office/drawing/2014/main" id="{52170B54-D427-95F1-C758-F120CC320B6F}"/>
                </a:ext>
              </a:extLst>
            </p:cNvPr>
            <p:cNvSpPr/>
            <p:nvPr/>
          </p:nvSpPr>
          <p:spPr>
            <a:xfrm>
              <a:off x="4968724" y="3955870"/>
              <a:ext cx="112531" cy="79024"/>
            </a:xfrm>
            <a:custGeom>
              <a:avLst/>
              <a:gdLst>
                <a:gd name="connsiteX0" fmla="*/ 31448 w 112531"/>
                <a:gd name="connsiteY0" fmla="*/ 33924 h 79024"/>
                <a:gd name="connsiteX1" fmla="*/ 32492 w 112531"/>
                <a:gd name="connsiteY1" fmla="*/ 2898 h 79024"/>
                <a:gd name="connsiteX2" fmla="*/ 64861 w 112531"/>
                <a:gd name="connsiteY2" fmla="*/ 8119 h 79024"/>
                <a:gd name="connsiteX3" fmla="*/ 87534 w 112531"/>
                <a:gd name="connsiteY3" fmla="*/ 5136 h 79024"/>
                <a:gd name="connsiteX4" fmla="*/ 103494 w 112531"/>
                <a:gd name="connsiteY4" fmla="*/ 2898 h 79024"/>
                <a:gd name="connsiteX5" fmla="*/ 106179 w 112531"/>
                <a:gd name="connsiteY5" fmla="*/ 14384 h 79024"/>
                <a:gd name="connsiteX6" fmla="*/ 109312 w 112531"/>
                <a:gd name="connsiteY6" fmla="*/ 30643 h 79024"/>
                <a:gd name="connsiteX7" fmla="*/ 96036 w 112531"/>
                <a:gd name="connsiteY7" fmla="*/ 60475 h 79024"/>
                <a:gd name="connsiteX8" fmla="*/ 100063 w 112531"/>
                <a:gd name="connsiteY8" fmla="*/ 63011 h 79024"/>
                <a:gd name="connsiteX9" fmla="*/ 18918 w 112531"/>
                <a:gd name="connsiteY9" fmla="*/ 74497 h 79024"/>
                <a:gd name="connsiteX10" fmla="*/ 31448 w 112531"/>
                <a:gd name="connsiteY10" fmla="*/ 33924 h 79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531" h="79024">
                  <a:moveTo>
                    <a:pt x="31448" y="33924"/>
                  </a:moveTo>
                  <a:cubicBezTo>
                    <a:pt x="23990" y="29449"/>
                    <a:pt x="29360" y="6627"/>
                    <a:pt x="32492" y="2898"/>
                  </a:cubicBezTo>
                  <a:cubicBezTo>
                    <a:pt x="39801" y="-6052"/>
                    <a:pt x="38310" y="8417"/>
                    <a:pt x="64861" y="8119"/>
                  </a:cubicBezTo>
                  <a:cubicBezTo>
                    <a:pt x="72528" y="8402"/>
                    <a:pt x="80195" y="7403"/>
                    <a:pt x="87534" y="5136"/>
                  </a:cubicBezTo>
                  <a:cubicBezTo>
                    <a:pt x="92755" y="3196"/>
                    <a:pt x="98721" y="-85"/>
                    <a:pt x="103494" y="2898"/>
                  </a:cubicBezTo>
                  <a:cubicBezTo>
                    <a:pt x="107030" y="5583"/>
                    <a:pt x="108163" y="10401"/>
                    <a:pt x="106179" y="14384"/>
                  </a:cubicBezTo>
                  <a:cubicBezTo>
                    <a:pt x="113190" y="10953"/>
                    <a:pt x="114532" y="24229"/>
                    <a:pt x="109312" y="30643"/>
                  </a:cubicBezTo>
                  <a:cubicBezTo>
                    <a:pt x="99168" y="42725"/>
                    <a:pt x="117068" y="44664"/>
                    <a:pt x="96036" y="60475"/>
                  </a:cubicBezTo>
                  <a:lnTo>
                    <a:pt x="100063" y="63011"/>
                  </a:lnTo>
                  <a:cubicBezTo>
                    <a:pt x="97677" y="85983"/>
                    <a:pt x="41591" y="78673"/>
                    <a:pt x="18918" y="74497"/>
                  </a:cubicBezTo>
                  <a:cubicBezTo>
                    <a:pt x="-21953" y="67635"/>
                    <a:pt x="13250" y="36311"/>
                    <a:pt x="31448" y="33924"/>
                  </a:cubicBezTo>
                  <a:close/>
                </a:path>
              </a:pathLst>
            </a:custGeom>
            <a:solidFill>
              <a:srgbClr val="FFBFA2"/>
            </a:solidFill>
            <a:ln w="14914" cap="flat">
              <a:noFill/>
              <a:prstDash val="solid"/>
              <a:miter/>
            </a:ln>
          </p:spPr>
          <p:txBody>
            <a:bodyPr rtlCol="1" anchor="ctr"/>
            <a:lstStyle/>
            <a:p>
              <a:endParaRPr lang="fa-IR"/>
            </a:p>
          </p:txBody>
        </p:sp>
        <p:sp>
          <p:nvSpPr>
            <p:cNvPr id="473" name="Freeform: Shape 472">
              <a:extLst>
                <a:ext uri="{FF2B5EF4-FFF2-40B4-BE49-F238E27FC236}">
                  <a16:creationId xmlns:a16="http://schemas.microsoft.com/office/drawing/2014/main" id="{6EA2BDB1-3A56-250A-ED3E-87A08C3B3636}"/>
                </a:ext>
              </a:extLst>
            </p:cNvPr>
            <p:cNvSpPr/>
            <p:nvPr/>
          </p:nvSpPr>
          <p:spPr>
            <a:xfrm>
              <a:off x="5171257" y="3827021"/>
              <a:ext cx="32667" cy="19697"/>
            </a:xfrm>
            <a:custGeom>
              <a:avLst/>
              <a:gdLst>
                <a:gd name="connsiteX0" fmla="*/ 17011 w 32667"/>
                <a:gd name="connsiteY0" fmla="*/ 18233 h 19697"/>
                <a:gd name="connsiteX1" fmla="*/ 30734 w 32667"/>
                <a:gd name="connsiteY1" fmla="*/ 4212 h 19697"/>
                <a:gd name="connsiteX2" fmla="*/ 901 w 32667"/>
                <a:gd name="connsiteY2" fmla="*/ 7493 h 19697"/>
                <a:gd name="connsiteX3" fmla="*/ 17011 w 32667"/>
                <a:gd name="connsiteY3" fmla="*/ 18233 h 19697"/>
              </a:gdLst>
              <a:ahLst/>
              <a:cxnLst>
                <a:cxn ang="0">
                  <a:pos x="connsiteX0" y="connsiteY0"/>
                </a:cxn>
                <a:cxn ang="0">
                  <a:pos x="connsiteX1" y="connsiteY1"/>
                </a:cxn>
                <a:cxn ang="0">
                  <a:pos x="connsiteX2" y="connsiteY2"/>
                </a:cxn>
                <a:cxn ang="0">
                  <a:pos x="connsiteX3" y="connsiteY3"/>
                </a:cxn>
              </a:cxnLst>
              <a:rect l="l" t="t" r="r" b="b"/>
              <a:pathLst>
                <a:path w="32667" h="19697">
                  <a:moveTo>
                    <a:pt x="17011" y="18233"/>
                  </a:moveTo>
                  <a:cubicBezTo>
                    <a:pt x="29541" y="24349"/>
                    <a:pt x="36104" y="9283"/>
                    <a:pt x="30734" y="4212"/>
                  </a:cubicBezTo>
                  <a:cubicBezTo>
                    <a:pt x="25364" y="-860"/>
                    <a:pt x="5376" y="-3097"/>
                    <a:pt x="901" y="7493"/>
                  </a:cubicBezTo>
                  <a:cubicBezTo>
                    <a:pt x="-3574" y="18084"/>
                    <a:pt x="8807" y="14206"/>
                    <a:pt x="17011" y="18233"/>
                  </a:cubicBezTo>
                  <a:close/>
                </a:path>
              </a:pathLst>
            </a:custGeom>
            <a:solidFill>
              <a:srgbClr val="FFBFA2"/>
            </a:solidFill>
            <a:ln w="14914" cap="flat">
              <a:noFill/>
              <a:prstDash val="solid"/>
              <a:miter/>
            </a:ln>
          </p:spPr>
          <p:txBody>
            <a:bodyPr rtlCol="1" anchor="ctr"/>
            <a:lstStyle/>
            <a:p>
              <a:endParaRPr lang="fa-IR"/>
            </a:p>
          </p:txBody>
        </p:sp>
        <p:sp>
          <p:nvSpPr>
            <p:cNvPr id="474" name="Freeform: Shape 473">
              <a:extLst>
                <a:ext uri="{FF2B5EF4-FFF2-40B4-BE49-F238E27FC236}">
                  <a16:creationId xmlns:a16="http://schemas.microsoft.com/office/drawing/2014/main" id="{77F78482-E071-C7C5-D592-F760109FC14E}"/>
                </a:ext>
              </a:extLst>
            </p:cNvPr>
            <p:cNvSpPr/>
            <p:nvPr/>
          </p:nvSpPr>
          <p:spPr>
            <a:xfrm>
              <a:off x="5184501" y="3769805"/>
              <a:ext cx="41489" cy="24760"/>
            </a:xfrm>
            <a:custGeom>
              <a:avLst/>
              <a:gdLst>
                <a:gd name="connsiteX0" fmla="*/ 37627 w 41489"/>
                <a:gd name="connsiteY0" fmla="*/ 4746 h 24760"/>
                <a:gd name="connsiteX1" fmla="*/ 35539 w 41489"/>
                <a:gd name="connsiteY1" fmla="*/ 24734 h 24760"/>
                <a:gd name="connsiteX2" fmla="*/ 28677 w 41489"/>
                <a:gd name="connsiteY2" fmla="*/ 22198 h 24760"/>
                <a:gd name="connsiteX3" fmla="*/ 12567 w 41489"/>
                <a:gd name="connsiteY3" fmla="*/ 20706 h 24760"/>
                <a:gd name="connsiteX4" fmla="*/ 5855 w 41489"/>
                <a:gd name="connsiteY4" fmla="*/ 21601 h 24760"/>
                <a:gd name="connsiteX5" fmla="*/ 485 w 41489"/>
                <a:gd name="connsiteY5" fmla="*/ 17872 h 24760"/>
                <a:gd name="connsiteX6" fmla="*/ 16893 w 41489"/>
                <a:gd name="connsiteY6" fmla="*/ 1315 h 24760"/>
                <a:gd name="connsiteX7" fmla="*/ 37627 w 41489"/>
                <a:gd name="connsiteY7" fmla="*/ 4746 h 2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489" h="24760">
                  <a:moveTo>
                    <a:pt x="37627" y="4746"/>
                  </a:moveTo>
                  <a:cubicBezTo>
                    <a:pt x="45384" y="10116"/>
                    <a:pt x="39566" y="24584"/>
                    <a:pt x="35539" y="24734"/>
                  </a:cubicBezTo>
                  <a:cubicBezTo>
                    <a:pt x="33092" y="24375"/>
                    <a:pt x="30765" y="23525"/>
                    <a:pt x="28677" y="22198"/>
                  </a:cubicBezTo>
                  <a:cubicBezTo>
                    <a:pt x="23576" y="20124"/>
                    <a:pt x="17967" y="19602"/>
                    <a:pt x="12567" y="20706"/>
                  </a:cubicBezTo>
                  <a:cubicBezTo>
                    <a:pt x="10375" y="21288"/>
                    <a:pt x="8122" y="21586"/>
                    <a:pt x="5855" y="21601"/>
                  </a:cubicBezTo>
                  <a:cubicBezTo>
                    <a:pt x="3469" y="21571"/>
                    <a:pt x="1335" y="20094"/>
                    <a:pt x="485" y="17872"/>
                  </a:cubicBezTo>
                  <a:cubicBezTo>
                    <a:pt x="-3095" y="8027"/>
                    <a:pt x="12418" y="2955"/>
                    <a:pt x="16893" y="1315"/>
                  </a:cubicBezTo>
                  <a:cubicBezTo>
                    <a:pt x="23919" y="-1325"/>
                    <a:pt x="31825" y="-13"/>
                    <a:pt x="37627" y="4746"/>
                  </a:cubicBezTo>
                  <a:close/>
                </a:path>
              </a:pathLst>
            </a:custGeom>
            <a:solidFill>
              <a:srgbClr val="FFBFA2"/>
            </a:solidFill>
            <a:ln w="14914" cap="flat">
              <a:noFill/>
              <a:prstDash val="solid"/>
              <a:miter/>
            </a:ln>
          </p:spPr>
          <p:txBody>
            <a:bodyPr rtlCol="1" anchor="ctr"/>
            <a:lstStyle/>
            <a:p>
              <a:endParaRPr lang="fa-IR"/>
            </a:p>
          </p:txBody>
        </p:sp>
        <p:sp>
          <p:nvSpPr>
            <p:cNvPr id="475" name="Freeform: Shape 474">
              <a:extLst>
                <a:ext uri="{FF2B5EF4-FFF2-40B4-BE49-F238E27FC236}">
                  <a16:creationId xmlns:a16="http://schemas.microsoft.com/office/drawing/2014/main" id="{8A56AA09-4722-7873-247A-E3C84D0A6C5C}"/>
                </a:ext>
              </a:extLst>
            </p:cNvPr>
            <p:cNvSpPr/>
            <p:nvPr/>
          </p:nvSpPr>
          <p:spPr>
            <a:xfrm>
              <a:off x="5179615" y="3789480"/>
              <a:ext cx="42276" cy="24632"/>
            </a:xfrm>
            <a:custGeom>
              <a:avLst/>
              <a:gdLst>
                <a:gd name="connsiteX0" fmla="*/ 37740 w 42276"/>
                <a:gd name="connsiteY0" fmla="*/ 22809 h 24632"/>
                <a:gd name="connsiteX1" fmla="*/ 12382 w 42276"/>
                <a:gd name="connsiteY1" fmla="*/ 20423 h 24632"/>
                <a:gd name="connsiteX2" fmla="*/ 5669 w 42276"/>
                <a:gd name="connsiteY2" fmla="*/ 21318 h 24632"/>
                <a:gd name="connsiteX3" fmla="*/ 449 w 42276"/>
                <a:gd name="connsiteY3" fmla="*/ 17290 h 24632"/>
                <a:gd name="connsiteX4" fmla="*/ 16856 w 42276"/>
                <a:gd name="connsiteY4" fmla="*/ 1031 h 24632"/>
                <a:gd name="connsiteX5" fmla="*/ 37740 w 42276"/>
                <a:gd name="connsiteY5" fmla="*/ 22809 h 2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76" h="24632">
                  <a:moveTo>
                    <a:pt x="37740" y="22809"/>
                  </a:moveTo>
                  <a:cubicBezTo>
                    <a:pt x="31624" y="28776"/>
                    <a:pt x="29536" y="17738"/>
                    <a:pt x="12382" y="20423"/>
                  </a:cubicBezTo>
                  <a:cubicBezTo>
                    <a:pt x="10189" y="21005"/>
                    <a:pt x="7937" y="21303"/>
                    <a:pt x="5669" y="21318"/>
                  </a:cubicBezTo>
                  <a:cubicBezTo>
                    <a:pt x="3298" y="21109"/>
                    <a:pt x="1254" y="19543"/>
                    <a:pt x="449" y="17290"/>
                  </a:cubicBezTo>
                  <a:cubicBezTo>
                    <a:pt x="-2982" y="7446"/>
                    <a:pt x="12382" y="2374"/>
                    <a:pt x="16856" y="1031"/>
                  </a:cubicBezTo>
                  <a:cubicBezTo>
                    <a:pt x="38187" y="-4339"/>
                    <a:pt x="48927" y="11921"/>
                    <a:pt x="37740" y="22809"/>
                  </a:cubicBezTo>
                  <a:close/>
                </a:path>
              </a:pathLst>
            </a:custGeom>
            <a:solidFill>
              <a:srgbClr val="FFBFA2"/>
            </a:solidFill>
            <a:ln w="14914" cap="flat">
              <a:noFill/>
              <a:prstDash val="solid"/>
              <a:miter/>
            </a:ln>
          </p:spPr>
          <p:txBody>
            <a:bodyPr rtlCol="1" anchor="ctr"/>
            <a:lstStyle/>
            <a:p>
              <a:endParaRPr lang="fa-IR"/>
            </a:p>
          </p:txBody>
        </p:sp>
        <p:sp>
          <p:nvSpPr>
            <p:cNvPr id="476" name="Freeform: Shape 475">
              <a:extLst>
                <a:ext uri="{FF2B5EF4-FFF2-40B4-BE49-F238E27FC236}">
                  <a16:creationId xmlns:a16="http://schemas.microsoft.com/office/drawing/2014/main" id="{A4A85109-7D48-6713-50DB-8BE5484B37C6}"/>
                </a:ext>
              </a:extLst>
            </p:cNvPr>
            <p:cNvSpPr/>
            <p:nvPr/>
          </p:nvSpPr>
          <p:spPr>
            <a:xfrm>
              <a:off x="5177113" y="3809767"/>
              <a:ext cx="38460" cy="20752"/>
            </a:xfrm>
            <a:custGeom>
              <a:avLst/>
              <a:gdLst>
                <a:gd name="connsiteX0" fmla="*/ 32784 w 38460"/>
                <a:gd name="connsiteY0" fmla="*/ 19527 h 20752"/>
                <a:gd name="connsiteX1" fmla="*/ 11752 w 38460"/>
                <a:gd name="connsiteY1" fmla="*/ 17588 h 20752"/>
                <a:gd name="connsiteX2" fmla="*/ 23088 w 38460"/>
                <a:gd name="connsiteY2" fmla="*/ 434 h 20752"/>
                <a:gd name="connsiteX3" fmla="*/ 32933 w 38460"/>
                <a:gd name="connsiteY3" fmla="*/ 2373 h 20752"/>
                <a:gd name="connsiteX4" fmla="*/ 37557 w 38460"/>
                <a:gd name="connsiteY4" fmla="*/ 14828 h 20752"/>
                <a:gd name="connsiteX5" fmla="*/ 32784 w 38460"/>
                <a:gd name="connsiteY5" fmla="*/ 19527 h 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460" h="20752">
                  <a:moveTo>
                    <a:pt x="32784" y="19527"/>
                  </a:moveTo>
                  <a:cubicBezTo>
                    <a:pt x="25922" y="22361"/>
                    <a:pt x="24878" y="19527"/>
                    <a:pt x="11752" y="17588"/>
                  </a:cubicBezTo>
                  <a:cubicBezTo>
                    <a:pt x="-8684" y="15201"/>
                    <a:pt x="-1077" y="-3146"/>
                    <a:pt x="23088" y="434"/>
                  </a:cubicBezTo>
                  <a:cubicBezTo>
                    <a:pt x="26400" y="912"/>
                    <a:pt x="29681" y="1553"/>
                    <a:pt x="32933" y="2373"/>
                  </a:cubicBezTo>
                  <a:cubicBezTo>
                    <a:pt x="37647" y="4536"/>
                    <a:pt x="39720" y="10115"/>
                    <a:pt x="37557" y="14828"/>
                  </a:cubicBezTo>
                  <a:cubicBezTo>
                    <a:pt x="36602" y="16932"/>
                    <a:pt x="34902" y="18602"/>
                    <a:pt x="32784" y="19527"/>
                  </a:cubicBezTo>
                  <a:close/>
                </a:path>
              </a:pathLst>
            </a:custGeom>
            <a:solidFill>
              <a:srgbClr val="FFBFA2"/>
            </a:solidFill>
            <a:ln w="14914" cap="flat">
              <a:noFill/>
              <a:prstDash val="solid"/>
              <a:miter/>
            </a:ln>
          </p:spPr>
          <p:txBody>
            <a:bodyPr rtlCol="1" anchor="ctr"/>
            <a:lstStyle/>
            <a:p>
              <a:endParaRPr lang="fa-IR"/>
            </a:p>
          </p:txBody>
        </p:sp>
        <p:sp>
          <p:nvSpPr>
            <p:cNvPr id="477" name="Freeform: Shape 476">
              <a:extLst>
                <a:ext uri="{FF2B5EF4-FFF2-40B4-BE49-F238E27FC236}">
                  <a16:creationId xmlns:a16="http://schemas.microsoft.com/office/drawing/2014/main" id="{E26171D4-8399-AA76-1B81-79D6B0E6C54F}"/>
                </a:ext>
              </a:extLst>
            </p:cNvPr>
            <p:cNvSpPr/>
            <p:nvPr/>
          </p:nvSpPr>
          <p:spPr>
            <a:xfrm>
              <a:off x="4659870" y="3559007"/>
              <a:ext cx="139275" cy="416346"/>
            </a:xfrm>
            <a:custGeom>
              <a:avLst/>
              <a:gdLst>
                <a:gd name="connsiteX0" fmla="*/ 209 w 139275"/>
                <a:gd name="connsiteY0" fmla="*/ 335770 h 416346"/>
                <a:gd name="connsiteX1" fmla="*/ 8114 w 139275"/>
                <a:gd name="connsiteY1" fmla="*/ 131564 h 416346"/>
                <a:gd name="connsiteX2" fmla="*/ 21838 w 139275"/>
                <a:gd name="connsiteY2" fmla="*/ 64440 h 416346"/>
                <a:gd name="connsiteX3" fmla="*/ 61813 w 139275"/>
                <a:gd name="connsiteY3" fmla="*/ 12084 h 416346"/>
                <a:gd name="connsiteX4" fmla="*/ 90602 w 139275"/>
                <a:gd name="connsiteY4" fmla="*/ 2 h 416346"/>
                <a:gd name="connsiteX5" fmla="*/ 111932 w 139275"/>
                <a:gd name="connsiteY5" fmla="*/ 18498 h 416346"/>
                <a:gd name="connsiteX6" fmla="*/ 133561 w 139275"/>
                <a:gd name="connsiteY6" fmla="*/ 185711 h 416346"/>
                <a:gd name="connsiteX7" fmla="*/ 113723 w 139275"/>
                <a:gd name="connsiteY7" fmla="*/ 326522 h 416346"/>
                <a:gd name="connsiteX8" fmla="*/ 103878 w 139275"/>
                <a:gd name="connsiteY8" fmla="*/ 369928 h 416346"/>
                <a:gd name="connsiteX9" fmla="*/ 20943 w 139275"/>
                <a:gd name="connsiteY9" fmla="*/ 404087 h 416346"/>
                <a:gd name="connsiteX10" fmla="*/ 209 w 139275"/>
                <a:gd name="connsiteY10" fmla="*/ 335770 h 41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9275" h="416346">
                  <a:moveTo>
                    <a:pt x="209" y="335770"/>
                  </a:moveTo>
                  <a:cubicBezTo>
                    <a:pt x="-1283" y="282817"/>
                    <a:pt x="4087" y="216439"/>
                    <a:pt x="8114" y="131564"/>
                  </a:cubicBezTo>
                  <a:cubicBezTo>
                    <a:pt x="9084" y="108608"/>
                    <a:pt x="13723" y="85950"/>
                    <a:pt x="21838" y="64440"/>
                  </a:cubicBezTo>
                  <a:cubicBezTo>
                    <a:pt x="30414" y="43826"/>
                    <a:pt x="44182" y="25792"/>
                    <a:pt x="61813" y="12084"/>
                  </a:cubicBezTo>
                  <a:cubicBezTo>
                    <a:pt x="69137" y="3984"/>
                    <a:pt x="79683" y="-431"/>
                    <a:pt x="90602" y="2"/>
                  </a:cubicBezTo>
                  <a:cubicBezTo>
                    <a:pt x="100029" y="2836"/>
                    <a:pt x="107786" y="9563"/>
                    <a:pt x="111932" y="18498"/>
                  </a:cubicBezTo>
                  <a:cubicBezTo>
                    <a:pt x="141765" y="67722"/>
                    <a:pt x="144003" y="130818"/>
                    <a:pt x="133561" y="185711"/>
                  </a:cubicBezTo>
                  <a:cubicBezTo>
                    <a:pt x="123866" y="236874"/>
                    <a:pt x="124015" y="275209"/>
                    <a:pt x="113723" y="326522"/>
                  </a:cubicBezTo>
                  <a:cubicBezTo>
                    <a:pt x="111410" y="341199"/>
                    <a:pt x="108129" y="355698"/>
                    <a:pt x="103878" y="369928"/>
                  </a:cubicBezTo>
                  <a:cubicBezTo>
                    <a:pt x="85232" y="413783"/>
                    <a:pt x="45405" y="429594"/>
                    <a:pt x="20943" y="404087"/>
                  </a:cubicBezTo>
                  <a:cubicBezTo>
                    <a:pt x="6623" y="384248"/>
                    <a:pt x="-671" y="360218"/>
                    <a:pt x="209" y="335770"/>
                  </a:cubicBezTo>
                  <a:close/>
                </a:path>
              </a:pathLst>
            </a:custGeom>
            <a:solidFill>
              <a:srgbClr val="3A4648"/>
            </a:solidFill>
            <a:ln w="14914" cap="flat">
              <a:noFill/>
              <a:prstDash val="solid"/>
              <a:miter/>
            </a:ln>
          </p:spPr>
          <p:txBody>
            <a:bodyPr rtlCol="1" anchor="ctr"/>
            <a:lstStyle/>
            <a:p>
              <a:endParaRPr lang="fa-IR"/>
            </a:p>
          </p:txBody>
        </p:sp>
        <p:sp>
          <p:nvSpPr>
            <p:cNvPr id="478" name="Freeform: Shape 477">
              <a:extLst>
                <a:ext uri="{FF2B5EF4-FFF2-40B4-BE49-F238E27FC236}">
                  <a16:creationId xmlns:a16="http://schemas.microsoft.com/office/drawing/2014/main" id="{CE45C58E-C37D-58CF-3D21-742DA530F71C}"/>
                </a:ext>
              </a:extLst>
            </p:cNvPr>
            <p:cNvSpPr/>
            <p:nvPr/>
          </p:nvSpPr>
          <p:spPr>
            <a:xfrm>
              <a:off x="4814360" y="3217113"/>
              <a:ext cx="211583" cy="275259"/>
            </a:xfrm>
            <a:custGeom>
              <a:avLst/>
              <a:gdLst>
                <a:gd name="connsiteX0" fmla="*/ 195508 w 211583"/>
                <a:gd name="connsiteY0" fmla="*/ 52369 h 275259"/>
                <a:gd name="connsiteX1" fmla="*/ 210424 w 211583"/>
                <a:gd name="connsiteY1" fmla="*/ 103085 h 275259"/>
                <a:gd name="connsiteX2" fmla="*/ 206397 w 211583"/>
                <a:gd name="connsiteY2" fmla="*/ 126354 h 275259"/>
                <a:gd name="connsiteX3" fmla="*/ 199386 w 211583"/>
                <a:gd name="connsiteY3" fmla="*/ 147685 h 275259"/>
                <a:gd name="connsiteX4" fmla="*/ 208783 w 211583"/>
                <a:gd name="connsiteY4" fmla="*/ 175429 h 275259"/>
                <a:gd name="connsiteX5" fmla="*/ 209977 w 211583"/>
                <a:gd name="connsiteY5" fmla="*/ 199295 h 275259"/>
                <a:gd name="connsiteX6" fmla="*/ 202519 w 211583"/>
                <a:gd name="connsiteY6" fmla="*/ 211229 h 275259"/>
                <a:gd name="connsiteX7" fmla="*/ 181039 w 211583"/>
                <a:gd name="connsiteY7" fmla="*/ 270894 h 275259"/>
                <a:gd name="connsiteX8" fmla="*/ 163587 w 211583"/>
                <a:gd name="connsiteY8" fmla="*/ 275220 h 275259"/>
                <a:gd name="connsiteX9" fmla="*/ 107650 w 211583"/>
                <a:gd name="connsiteY9" fmla="*/ 260304 h 275259"/>
                <a:gd name="connsiteX10" fmla="*/ 67674 w 211583"/>
                <a:gd name="connsiteY10" fmla="*/ 224653 h 275259"/>
                <a:gd name="connsiteX11" fmla="*/ 39781 w 211583"/>
                <a:gd name="connsiteY11" fmla="*/ 191390 h 275259"/>
                <a:gd name="connsiteX12" fmla="*/ 38587 w 211583"/>
                <a:gd name="connsiteY12" fmla="*/ 185423 h 275259"/>
                <a:gd name="connsiteX13" fmla="*/ 31278 w 211583"/>
                <a:gd name="connsiteY13" fmla="*/ 170507 h 275259"/>
                <a:gd name="connsiteX14" fmla="*/ 22179 w 211583"/>
                <a:gd name="connsiteY14" fmla="*/ 165435 h 275259"/>
                <a:gd name="connsiteX15" fmla="*/ 13826 w 211583"/>
                <a:gd name="connsiteY15" fmla="*/ 168269 h 275259"/>
                <a:gd name="connsiteX16" fmla="*/ -46 w 211583"/>
                <a:gd name="connsiteY16" fmla="*/ 97864 h 275259"/>
                <a:gd name="connsiteX17" fmla="*/ 14870 w 211583"/>
                <a:gd name="connsiteY17" fmla="*/ 38198 h 275259"/>
                <a:gd name="connsiteX18" fmla="*/ 57382 w 211583"/>
                <a:gd name="connsiteY18" fmla="*/ 7620 h 275259"/>
                <a:gd name="connsiteX19" fmla="*/ 136886 w 211583"/>
                <a:gd name="connsiteY19" fmla="*/ 6128 h 275259"/>
                <a:gd name="connsiteX20" fmla="*/ 195508 w 211583"/>
                <a:gd name="connsiteY20" fmla="*/ 52369 h 27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1583" h="275259">
                  <a:moveTo>
                    <a:pt x="195508" y="52369"/>
                  </a:moveTo>
                  <a:cubicBezTo>
                    <a:pt x="205293" y="67464"/>
                    <a:pt x="210469" y="85096"/>
                    <a:pt x="210424" y="103085"/>
                  </a:cubicBezTo>
                  <a:cubicBezTo>
                    <a:pt x="210439" y="111020"/>
                    <a:pt x="209067" y="118881"/>
                    <a:pt x="206397" y="126354"/>
                  </a:cubicBezTo>
                  <a:cubicBezTo>
                    <a:pt x="202981" y="133067"/>
                    <a:pt x="200609" y="140256"/>
                    <a:pt x="199386" y="147685"/>
                  </a:cubicBezTo>
                  <a:cubicBezTo>
                    <a:pt x="201072" y="157366"/>
                    <a:pt x="204234" y="166718"/>
                    <a:pt x="208783" y="175429"/>
                  </a:cubicBezTo>
                  <a:cubicBezTo>
                    <a:pt x="211990" y="182992"/>
                    <a:pt x="212408" y="191449"/>
                    <a:pt x="209977" y="199295"/>
                  </a:cubicBezTo>
                  <a:cubicBezTo>
                    <a:pt x="207829" y="203472"/>
                    <a:pt x="205338" y="207470"/>
                    <a:pt x="202519" y="211229"/>
                  </a:cubicBezTo>
                  <a:cubicBezTo>
                    <a:pt x="190585" y="230023"/>
                    <a:pt x="202519" y="257768"/>
                    <a:pt x="181039" y="270894"/>
                  </a:cubicBezTo>
                  <a:cubicBezTo>
                    <a:pt x="175714" y="273892"/>
                    <a:pt x="169687" y="275384"/>
                    <a:pt x="163587" y="275220"/>
                  </a:cubicBezTo>
                  <a:cubicBezTo>
                    <a:pt x="144404" y="272550"/>
                    <a:pt x="125610" y="267538"/>
                    <a:pt x="107650" y="260304"/>
                  </a:cubicBezTo>
                  <a:cubicBezTo>
                    <a:pt x="92152" y="251115"/>
                    <a:pt x="78578" y="239003"/>
                    <a:pt x="67674" y="224653"/>
                  </a:cubicBezTo>
                  <a:cubicBezTo>
                    <a:pt x="57069" y="214734"/>
                    <a:pt x="47701" y="203562"/>
                    <a:pt x="39781" y="191390"/>
                  </a:cubicBezTo>
                  <a:cubicBezTo>
                    <a:pt x="38140" y="187810"/>
                    <a:pt x="42167" y="187213"/>
                    <a:pt x="38587" y="185423"/>
                  </a:cubicBezTo>
                  <a:cubicBezTo>
                    <a:pt x="35007" y="183633"/>
                    <a:pt x="33665" y="170507"/>
                    <a:pt x="31278" y="170507"/>
                  </a:cubicBezTo>
                  <a:cubicBezTo>
                    <a:pt x="27937" y="169448"/>
                    <a:pt x="24849" y="167718"/>
                    <a:pt x="22179" y="165435"/>
                  </a:cubicBezTo>
                  <a:cubicBezTo>
                    <a:pt x="17555" y="162303"/>
                    <a:pt x="15318" y="173639"/>
                    <a:pt x="13826" y="168269"/>
                  </a:cubicBezTo>
                  <a:cubicBezTo>
                    <a:pt x="5458" y="145701"/>
                    <a:pt x="774" y="121924"/>
                    <a:pt x="-46" y="97864"/>
                  </a:cubicBezTo>
                  <a:cubicBezTo>
                    <a:pt x="849" y="75788"/>
                    <a:pt x="-46" y="56844"/>
                    <a:pt x="14870" y="38198"/>
                  </a:cubicBezTo>
                  <a:cubicBezTo>
                    <a:pt x="25938" y="24266"/>
                    <a:pt x="40646" y="13676"/>
                    <a:pt x="57382" y="7620"/>
                  </a:cubicBezTo>
                  <a:cubicBezTo>
                    <a:pt x="82919" y="-2031"/>
                    <a:pt x="111006" y="-2568"/>
                    <a:pt x="136886" y="6128"/>
                  </a:cubicBezTo>
                  <a:cubicBezTo>
                    <a:pt x="161066" y="14526"/>
                    <a:pt x="181710" y="30815"/>
                    <a:pt x="195508" y="52369"/>
                  </a:cubicBezTo>
                  <a:close/>
                </a:path>
              </a:pathLst>
            </a:custGeom>
            <a:solidFill>
              <a:srgbClr val="FFBFA2"/>
            </a:solidFill>
            <a:ln w="14914" cap="flat">
              <a:noFill/>
              <a:prstDash val="solid"/>
              <a:miter/>
            </a:ln>
          </p:spPr>
          <p:txBody>
            <a:bodyPr rtlCol="1" anchor="ctr"/>
            <a:lstStyle/>
            <a:p>
              <a:endParaRPr lang="fa-IR"/>
            </a:p>
          </p:txBody>
        </p:sp>
        <p:sp>
          <p:nvSpPr>
            <p:cNvPr id="479" name="Freeform: Shape 478">
              <a:extLst>
                <a:ext uri="{FF2B5EF4-FFF2-40B4-BE49-F238E27FC236}">
                  <a16:creationId xmlns:a16="http://schemas.microsoft.com/office/drawing/2014/main" id="{D90C0AF1-FCCD-C209-3168-23F421BBE776}"/>
                </a:ext>
              </a:extLst>
            </p:cNvPr>
            <p:cNvSpPr/>
            <p:nvPr/>
          </p:nvSpPr>
          <p:spPr>
            <a:xfrm>
              <a:off x="4814062" y="3217002"/>
              <a:ext cx="147037" cy="271330"/>
            </a:xfrm>
            <a:custGeom>
              <a:avLst/>
              <a:gdLst>
                <a:gd name="connsiteX0" fmla="*/ -46 w 147037"/>
                <a:gd name="connsiteY0" fmla="*/ 97826 h 271330"/>
                <a:gd name="connsiteX1" fmla="*/ 14870 w 147037"/>
                <a:gd name="connsiteY1" fmla="*/ 38160 h 271330"/>
                <a:gd name="connsiteX2" fmla="*/ 57382 w 147037"/>
                <a:gd name="connsiteY2" fmla="*/ 7582 h 271330"/>
                <a:gd name="connsiteX3" fmla="*/ 104816 w 147037"/>
                <a:gd name="connsiteY3" fmla="*/ 123 h 271330"/>
                <a:gd name="connsiteX4" fmla="*/ 119732 w 147037"/>
                <a:gd name="connsiteY4" fmla="*/ 160027 h 271330"/>
                <a:gd name="connsiteX5" fmla="*/ 146134 w 147037"/>
                <a:gd name="connsiteY5" fmla="*/ 195230 h 271330"/>
                <a:gd name="connsiteX6" fmla="*/ 140168 w 147037"/>
                <a:gd name="connsiteY6" fmla="*/ 271304 h 271330"/>
                <a:gd name="connsiteX7" fmla="*/ 107351 w 147037"/>
                <a:gd name="connsiteY7" fmla="*/ 260564 h 271330"/>
                <a:gd name="connsiteX8" fmla="*/ 67376 w 147037"/>
                <a:gd name="connsiteY8" fmla="*/ 224914 h 271330"/>
                <a:gd name="connsiteX9" fmla="*/ 39482 w 147037"/>
                <a:gd name="connsiteY9" fmla="*/ 191650 h 271330"/>
                <a:gd name="connsiteX10" fmla="*/ 38289 w 147037"/>
                <a:gd name="connsiteY10" fmla="*/ 185683 h 271330"/>
                <a:gd name="connsiteX11" fmla="*/ 30980 w 147037"/>
                <a:gd name="connsiteY11" fmla="*/ 170767 h 271330"/>
                <a:gd name="connsiteX12" fmla="*/ 21881 w 147037"/>
                <a:gd name="connsiteY12" fmla="*/ 165695 h 271330"/>
                <a:gd name="connsiteX13" fmla="*/ 13528 w 147037"/>
                <a:gd name="connsiteY13" fmla="*/ 168530 h 271330"/>
                <a:gd name="connsiteX14" fmla="*/ -46 w 147037"/>
                <a:gd name="connsiteY14" fmla="*/ 97826 h 27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037" h="271330">
                  <a:moveTo>
                    <a:pt x="-46" y="97826"/>
                  </a:moveTo>
                  <a:cubicBezTo>
                    <a:pt x="849" y="75750"/>
                    <a:pt x="-46" y="56806"/>
                    <a:pt x="14870" y="38160"/>
                  </a:cubicBezTo>
                  <a:cubicBezTo>
                    <a:pt x="25938" y="24228"/>
                    <a:pt x="40646" y="13638"/>
                    <a:pt x="57382" y="7582"/>
                  </a:cubicBezTo>
                  <a:cubicBezTo>
                    <a:pt x="72507" y="1839"/>
                    <a:pt x="88661" y="-697"/>
                    <a:pt x="104816" y="123"/>
                  </a:cubicBezTo>
                  <a:cubicBezTo>
                    <a:pt x="128980" y="48303"/>
                    <a:pt x="94076" y="110057"/>
                    <a:pt x="119732" y="160027"/>
                  </a:cubicBezTo>
                  <a:cubicBezTo>
                    <a:pt x="128533" y="171662"/>
                    <a:pt x="146134" y="180463"/>
                    <a:pt x="146134" y="195230"/>
                  </a:cubicBezTo>
                  <a:cubicBezTo>
                    <a:pt x="151952" y="221483"/>
                    <a:pt x="125699" y="244902"/>
                    <a:pt x="140168" y="271304"/>
                  </a:cubicBezTo>
                  <a:cubicBezTo>
                    <a:pt x="129025" y="268365"/>
                    <a:pt x="118077" y="264785"/>
                    <a:pt x="107351" y="260564"/>
                  </a:cubicBezTo>
                  <a:cubicBezTo>
                    <a:pt x="91853" y="251375"/>
                    <a:pt x="78280" y="239263"/>
                    <a:pt x="67376" y="224914"/>
                  </a:cubicBezTo>
                  <a:cubicBezTo>
                    <a:pt x="56770" y="214994"/>
                    <a:pt x="47403" y="203822"/>
                    <a:pt x="39482" y="191650"/>
                  </a:cubicBezTo>
                  <a:cubicBezTo>
                    <a:pt x="37841" y="188070"/>
                    <a:pt x="41869" y="187474"/>
                    <a:pt x="38289" y="185683"/>
                  </a:cubicBezTo>
                  <a:cubicBezTo>
                    <a:pt x="34709" y="183894"/>
                    <a:pt x="33366" y="170767"/>
                    <a:pt x="30980" y="170767"/>
                  </a:cubicBezTo>
                  <a:cubicBezTo>
                    <a:pt x="27638" y="169708"/>
                    <a:pt x="24551" y="167978"/>
                    <a:pt x="21881" y="165695"/>
                  </a:cubicBezTo>
                  <a:cubicBezTo>
                    <a:pt x="17257" y="162563"/>
                    <a:pt x="15019" y="173900"/>
                    <a:pt x="13528" y="168530"/>
                  </a:cubicBezTo>
                  <a:cubicBezTo>
                    <a:pt x="5234" y="145842"/>
                    <a:pt x="640" y="121976"/>
                    <a:pt x="-46" y="97826"/>
                  </a:cubicBezTo>
                  <a:close/>
                </a:path>
              </a:pathLst>
            </a:custGeom>
            <a:solidFill>
              <a:srgbClr val="F8B495"/>
            </a:solidFill>
            <a:ln w="14914" cap="flat">
              <a:noFill/>
              <a:prstDash val="solid"/>
              <a:miter/>
            </a:ln>
          </p:spPr>
          <p:txBody>
            <a:bodyPr rtlCol="1" anchor="ctr"/>
            <a:lstStyle/>
            <a:p>
              <a:endParaRPr lang="fa-IR"/>
            </a:p>
          </p:txBody>
        </p:sp>
        <p:sp>
          <p:nvSpPr>
            <p:cNvPr id="480" name="Freeform: Shape 479">
              <a:extLst>
                <a:ext uri="{FF2B5EF4-FFF2-40B4-BE49-F238E27FC236}">
                  <a16:creationId xmlns:a16="http://schemas.microsoft.com/office/drawing/2014/main" id="{BE5B457F-5E43-A864-0346-30CD21C65197}"/>
                </a:ext>
              </a:extLst>
            </p:cNvPr>
            <p:cNvSpPr/>
            <p:nvPr/>
          </p:nvSpPr>
          <p:spPr>
            <a:xfrm>
              <a:off x="4798535" y="3203589"/>
              <a:ext cx="231760" cy="214039"/>
            </a:xfrm>
            <a:custGeom>
              <a:avLst/>
              <a:gdLst>
                <a:gd name="connsiteX0" fmla="*/ -33 w 231760"/>
                <a:gd name="connsiteY0" fmla="*/ 107807 h 214039"/>
                <a:gd name="connsiteX1" fmla="*/ 43821 w 231760"/>
                <a:gd name="connsiteY1" fmla="*/ 31435 h 214039"/>
                <a:gd name="connsiteX2" fmla="*/ 115271 w 231760"/>
                <a:gd name="connsiteY2" fmla="*/ 558 h 214039"/>
                <a:gd name="connsiteX3" fmla="*/ 192388 w 231760"/>
                <a:gd name="connsiteY3" fmla="*/ 25171 h 214039"/>
                <a:gd name="connsiteX4" fmla="*/ 195074 w 231760"/>
                <a:gd name="connsiteY4" fmla="*/ 26811 h 214039"/>
                <a:gd name="connsiteX5" fmla="*/ 224907 w 231760"/>
                <a:gd name="connsiteY5" fmla="*/ 53959 h 214039"/>
                <a:gd name="connsiteX6" fmla="*/ 185676 w 231760"/>
                <a:gd name="connsiteY6" fmla="*/ 104227 h 214039"/>
                <a:gd name="connsiteX7" fmla="*/ 141971 w 231760"/>
                <a:gd name="connsiteY7" fmla="*/ 89311 h 214039"/>
                <a:gd name="connsiteX8" fmla="*/ 110796 w 231760"/>
                <a:gd name="connsiteY8" fmla="*/ 87521 h 214039"/>
                <a:gd name="connsiteX9" fmla="*/ 93791 w 231760"/>
                <a:gd name="connsiteY9" fmla="*/ 113028 h 214039"/>
                <a:gd name="connsiteX10" fmla="*/ 99012 w 231760"/>
                <a:gd name="connsiteY10" fmla="*/ 182240 h 214039"/>
                <a:gd name="connsiteX11" fmla="*/ 97222 w 231760"/>
                <a:gd name="connsiteY11" fmla="*/ 192383 h 214039"/>
                <a:gd name="connsiteX12" fmla="*/ 79024 w 231760"/>
                <a:gd name="connsiteY12" fmla="*/ 190892 h 214039"/>
                <a:gd name="connsiteX13" fmla="*/ 70372 w 231760"/>
                <a:gd name="connsiteY13" fmla="*/ 180152 h 214039"/>
                <a:gd name="connsiteX14" fmla="*/ 59036 w 231760"/>
                <a:gd name="connsiteY14" fmla="*/ 172843 h 214039"/>
                <a:gd name="connsiteX15" fmla="*/ 45194 w 231760"/>
                <a:gd name="connsiteY15" fmla="*/ 183568 h 214039"/>
                <a:gd name="connsiteX16" fmla="*/ 45164 w 231760"/>
                <a:gd name="connsiteY16" fmla="*/ 183881 h 214039"/>
                <a:gd name="connsiteX17" fmla="*/ 46953 w 231760"/>
                <a:gd name="connsiteY17" fmla="*/ 201930 h 214039"/>
                <a:gd name="connsiteX18" fmla="*/ 45910 w 231760"/>
                <a:gd name="connsiteY18" fmla="*/ 214012 h 214039"/>
                <a:gd name="connsiteX19" fmla="*/ -33 w 231760"/>
                <a:gd name="connsiteY19" fmla="*/ 107807 h 21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760" h="214039">
                  <a:moveTo>
                    <a:pt x="-33" y="107807"/>
                  </a:moveTo>
                  <a:cubicBezTo>
                    <a:pt x="-928" y="42772"/>
                    <a:pt x="43821" y="31435"/>
                    <a:pt x="43821" y="31435"/>
                  </a:cubicBezTo>
                  <a:cubicBezTo>
                    <a:pt x="60274" y="8941"/>
                    <a:pt x="87616" y="-2872"/>
                    <a:pt x="115271" y="558"/>
                  </a:cubicBezTo>
                  <a:cubicBezTo>
                    <a:pt x="142657" y="2065"/>
                    <a:pt x="169194" y="10538"/>
                    <a:pt x="192388" y="25171"/>
                  </a:cubicBezTo>
                  <a:lnTo>
                    <a:pt x="195074" y="26811"/>
                  </a:lnTo>
                  <a:cubicBezTo>
                    <a:pt x="206813" y="33673"/>
                    <a:pt x="216971" y="42921"/>
                    <a:pt x="224907" y="53959"/>
                  </a:cubicBezTo>
                  <a:cubicBezTo>
                    <a:pt x="244745" y="84836"/>
                    <a:pt x="218045" y="109448"/>
                    <a:pt x="185676" y="104227"/>
                  </a:cubicBezTo>
                  <a:cubicBezTo>
                    <a:pt x="170685" y="100588"/>
                    <a:pt x="156052" y="95591"/>
                    <a:pt x="141971" y="89311"/>
                  </a:cubicBezTo>
                  <a:cubicBezTo>
                    <a:pt x="132186" y="84791"/>
                    <a:pt x="121043" y="84150"/>
                    <a:pt x="110796" y="87521"/>
                  </a:cubicBezTo>
                  <a:cubicBezTo>
                    <a:pt x="101219" y="92652"/>
                    <a:pt x="94850" y="102214"/>
                    <a:pt x="93791" y="113028"/>
                  </a:cubicBezTo>
                  <a:cubicBezTo>
                    <a:pt x="90360" y="136148"/>
                    <a:pt x="98415" y="159269"/>
                    <a:pt x="99012" y="182240"/>
                  </a:cubicBezTo>
                  <a:cubicBezTo>
                    <a:pt x="99340" y="185716"/>
                    <a:pt x="98713" y="189221"/>
                    <a:pt x="97222" y="192383"/>
                  </a:cubicBezTo>
                  <a:cubicBezTo>
                    <a:pt x="92598" y="200587"/>
                    <a:pt x="83946" y="196112"/>
                    <a:pt x="79024" y="190892"/>
                  </a:cubicBezTo>
                  <a:cubicBezTo>
                    <a:pt x="74101" y="185671"/>
                    <a:pt x="73356" y="183583"/>
                    <a:pt x="70372" y="180152"/>
                  </a:cubicBezTo>
                  <a:cubicBezTo>
                    <a:pt x="67494" y="176542"/>
                    <a:pt x="63511" y="173977"/>
                    <a:pt x="59036" y="172843"/>
                  </a:cubicBezTo>
                  <a:cubicBezTo>
                    <a:pt x="52249" y="171978"/>
                    <a:pt x="46059" y="176781"/>
                    <a:pt x="45194" y="183568"/>
                  </a:cubicBezTo>
                  <a:cubicBezTo>
                    <a:pt x="45179" y="183672"/>
                    <a:pt x="45179" y="183777"/>
                    <a:pt x="45164" y="183881"/>
                  </a:cubicBezTo>
                  <a:cubicBezTo>
                    <a:pt x="44418" y="189952"/>
                    <a:pt x="45029" y="196127"/>
                    <a:pt x="46953" y="201930"/>
                  </a:cubicBezTo>
                  <a:cubicBezTo>
                    <a:pt x="46953" y="203272"/>
                    <a:pt x="50384" y="213863"/>
                    <a:pt x="45910" y="214012"/>
                  </a:cubicBezTo>
                  <a:cubicBezTo>
                    <a:pt x="41434" y="214161"/>
                    <a:pt x="1757" y="174931"/>
                    <a:pt x="-33" y="107807"/>
                  </a:cubicBezTo>
                  <a:close/>
                </a:path>
              </a:pathLst>
            </a:custGeom>
            <a:solidFill>
              <a:srgbClr val="8E8E8E"/>
            </a:solidFill>
            <a:ln w="14914" cap="flat">
              <a:noFill/>
              <a:prstDash val="solid"/>
              <a:miter/>
            </a:ln>
          </p:spPr>
          <p:txBody>
            <a:bodyPr rtlCol="1" anchor="ctr"/>
            <a:lstStyle/>
            <a:p>
              <a:endParaRPr lang="fa-IR"/>
            </a:p>
          </p:txBody>
        </p:sp>
        <p:sp>
          <p:nvSpPr>
            <p:cNvPr id="481" name="Freeform: Shape 480">
              <a:extLst>
                <a:ext uri="{FF2B5EF4-FFF2-40B4-BE49-F238E27FC236}">
                  <a16:creationId xmlns:a16="http://schemas.microsoft.com/office/drawing/2014/main" id="{D9D34ACC-3B9C-D03F-8D6C-8AB9D29EDBB7}"/>
                </a:ext>
              </a:extLst>
            </p:cNvPr>
            <p:cNvSpPr/>
            <p:nvPr/>
          </p:nvSpPr>
          <p:spPr>
            <a:xfrm>
              <a:off x="4798245" y="3235052"/>
              <a:ext cx="127839" cy="183024"/>
            </a:xfrm>
            <a:custGeom>
              <a:avLst/>
              <a:gdLst>
                <a:gd name="connsiteX0" fmla="*/ 127793 w 127839"/>
                <a:gd name="connsiteY0" fmla="*/ 54865 h 183024"/>
                <a:gd name="connsiteX1" fmla="*/ 109595 w 127839"/>
                <a:gd name="connsiteY1" fmla="*/ 56506 h 183024"/>
                <a:gd name="connsiteX2" fmla="*/ 92590 w 127839"/>
                <a:gd name="connsiteY2" fmla="*/ 82013 h 183024"/>
                <a:gd name="connsiteX3" fmla="*/ 97811 w 127839"/>
                <a:gd name="connsiteY3" fmla="*/ 151225 h 183024"/>
                <a:gd name="connsiteX4" fmla="*/ 96021 w 127839"/>
                <a:gd name="connsiteY4" fmla="*/ 161368 h 183024"/>
                <a:gd name="connsiteX5" fmla="*/ 77823 w 127839"/>
                <a:gd name="connsiteY5" fmla="*/ 159877 h 183024"/>
                <a:gd name="connsiteX6" fmla="*/ 69171 w 127839"/>
                <a:gd name="connsiteY6" fmla="*/ 149137 h 183024"/>
                <a:gd name="connsiteX7" fmla="*/ 57835 w 127839"/>
                <a:gd name="connsiteY7" fmla="*/ 141828 h 183024"/>
                <a:gd name="connsiteX8" fmla="*/ 43993 w 127839"/>
                <a:gd name="connsiteY8" fmla="*/ 152552 h 183024"/>
                <a:gd name="connsiteX9" fmla="*/ 43963 w 127839"/>
                <a:gd name="connsiteY9" fmla="*/ 152866 h 183024"/>
                <a:gd name="connsiteX10" fmla="*/ 45753 w 127839"/>
                <a:gd name="connsiteY10" fmla="*/ 170915 h 183024"/>
                <a:gd name="connsiteX11" fmla="*/ 44709 w 127839"/>
                <a:gd name="connsiteY11" fmla="*/ 182997 h 183024"/>
                <a:gd name="connsiteX12" fmla="*/ -40 w 127839"/>
                <a:gd name="connsiteY12" fmla="*/ 76345 h 183024"/>
                <a:gd name="connsiteX13" fmla="*/ 44112 w 127839"/>
                <a:gd name="connsiteY13" fmla="*/ -27 h 183024"/>
                <a:gd name="connsiteX14" fmla="*/ 86325 w 127839"/>
                <a:gd name="connsiteY14" fmla="*/ 18767 h 183024"/>
                <a:gd name="connsiteX15" fmla="*/ 127793 w 127839"/>
                <a:gd name="connsiteY15" fmla="*/ 54865 h 183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7839" h="183024">
                  <a:moveTo>
                    <a:pt x="127793" y="54865"/>
                  </a:moveTo>
                  <a:cubicBezTo>
                    <a:pt x="121692" y="53597"/>
                    <a:pt x="115368" y="54179"/>
                    <a:pt x="109595" y="56506"/>
                  </a:cubicBezTo>
                  <a:cubicBezTo>
                    <a:pt x="100018" y="61637"/>
                    <a:pt x="93650" y="71198"/>
                    <a:pt x="92590" y="82013"/>
                  </a:cubicBezTo>
                  <a:cubicBezTo>
                    <a:pt x="89159" y="105133"/>
                    <a:pt x="97214" y="128254"/>
                    <a:pt x="97811" y="151225"/>
                  </a:cubicBezTo>
                  <a:cubicBezTo>
                    <a:pt x="98139" y="154701"/>
                    <a:pt x="97513" y="158206"/>
                    <a:pt x="96021" y="161368"/>
                  </a:cubicBezTo>
                  <a:cubicBezTo>
                    <a:pt x="91397" y="169572"/>
                    <a:pt x="82745" y="165097"/>
                    <a:pt x="77823" y="159877"/>
                  </a:cubicBezTo>
                  <a:cubicBezTo>
                    <a:pt x="72901" y="154656"/>
                    <a:pt x="72155" y="152567"/>
                    <a:pt x="69171" y="149137"/>
                  </a:cubicBezTo>
                  <a:cubicBezTo>
                    <a:pt x="66293" y="145527"/>
                    <a:pt x="62310" y="142961"/>
                    <a:pt x="57835" y="141828"/>
                  </a:cubicBezTo>
                  <a:cubicBezTo>
                    <a:pt x="51048" y="140962"/>
                    <a:pt x="44858" y="145766"/>
                    <a:pt x="43993" y="152552"/>
                  </a:cubicBezTo>
                  <a:cubicBezTo>
                    <a:pt x="43978" y="152657"/>
                    <a:pt x="43978" y="152761"/>
                    <a:pt x="43963" y="152866"/>
                  </a:cubicBezTo>
                  <a:cubicBezTo>
                    <a:pt x="43217" y="158937"/>
                    <a:pt x="43828" y="165112"/>
                    <a:pt x="45753" y="170915"/>
                  </a:cubicBezTo>
                  <a:cubicBezTo>
                    <a:pt x="45753" y="172257"/>
                    <a:pt x="49184" y="182848"/>
                    <a:pt x="44709" y="182997"/>
                  </a:cubicBezTo>
                  <a:cubicBezTo>
                    <a:pt x="40234" y="183146"/>
                    <a:pt x="2048" y="143468"/>
                    <a:pt x="-40" y="76345"/>
                  </a:cubicBezTo>
                  <a:cubicBezTo>
                    <a:pt x="-637" y="11309"/>
                    <a:pt x="44112" y="-27"/>
                    <a:pt x="44112" y="-27"/>
                  </a:cubicBezTo>
                  <a:cubicBezTo>
                    <a:pt x="59267" y="3433"/>
                    <a:pt x="73617" y="9817"/>
                    <a:pt x="86325" y="18767"/>
                  </a:cubicBezTo>
                  <a:cubicBezTo>
                    <a:pt x="101451" y="29224"/>
                    <a:pt x="115353" y="41321"/>
                    <a:pt x="127793" y="54865"/>
                  </a:cubicBezTo>
                  <a:close/>
                </a:path>
              </a:pathLst>
            </a:custGeom>
            <a:solidFill>
              <a:srgbClr val="888583"/>
            </a:solidFill>
            <a:ln w="14914" cap="flat">
              <a:noFill/>
              <a:prstDash val="solid"/>
              <a:miter/>
            </a:ln>
          </p:spPr>
          <p:txBody>
            <a:bodyPr rtlCol="1" anchor="ctr"/>
            <a:lstStyle/>
            <a:p>
              <a:endParaRPr lang="fa-IR"/>
            </a:p>
          </p:txBody>
        </p:sp>
        <p:sp>
          <p:nvSpPr>
            <p:cNvPr id="482" name="Freeform: Shape 481">
              <a:extLst>
                <a:ext uri="{FF2B5EF4-FFF2-40B4-BE49-F238E27FC236}">
                  <a16:creationId xmlns:a16="http://schemas.microsoft.com/office/drawing/2014/main" id="{1C84E1CD-D171-3336-5FCD-D50F48C015F1}"/>
                </a:ext>
              </a:extLst>
            </p:cNvPr>
            <p:cNvSpPr/>
            <p:nvPr/>
          </p:nvSpPr>
          <p:spPr>
            <a:xfrm>
              <a:off x="4834217" y="3368848"/>
              <a:ext cx="44939" cy="50209"/>
            </a:xfrm>
            <a:custGeom>
              <a:avLst/>
              <a:gdLst>
                <a:gd name="connsiteX0" fmla="*/ 6499 w 44939"/>
                <a:gd name="connsiteY0" fmla="*/ 36372 h 50209"/>
                <a:gd name="connsiteX1" fmla="*/ 38270 w 44939"/>
                <a:gd name="connsiteY1" fmla="*/ 47560 h 50209"/>
                <a:gd name="connsiteX2" fmla="*/ 38270 w 44939"/>
                <a:gd name="connsiteY2" fmla="*/ 13849 h 50209"/>
                <a:gd name="connsiteX3" fmla="*/ 6499 w 44939"/>
                <a:gd name="connsiteY3" fmla="*/ 2661 h 50209"/>
                <a:gd name="connsiteX4" fmla="*/ 6499 w 44939"/>
                <a:gd name="connsiteY4" fmla="*/ 36372 h 50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39" h="50209">
                  <a:moveTo>
                    <a:pt x="6499" y="36372"/>
                  </a:moveTo>
                  <a:cubicBezTo>
                    <a:pt x="15448" y="48753"/>
                    <a:pt x="29619" y="53675"/>
                    <a:pt x="38270" y="47560"/>
                  </a:cubicBezTo>
                  <a:cubicBezTo>
                    <a:pt x="47101" y="38058"/>
                    <a:pt x="47101" y="23350"/>
                    <a:pt x="38270" y="13849"/>
                  </a:cubicBezTo>
                  <a:cubicBezTo>
                    <a:pt x="29321" y="1468"/>
                    <a:pt x="15150" y="-3604"/>
                    <a:pt x="6499" y="2661"/>
                  </a:cubicBezTo>
                  <a:cubicBezTo>
                    <a:pt x="-2153" y="8926"/>
                    <a:pt x="-2303" y="23842"/>
                    <a:pt x="6499" y="36372"/>
                  </a:cubicBezTo>
                  <a:close/>
                </a:path>
              </a:pathLst>
            </a:custGeom>
            <a:solidFill>
              <a:srgbClr val="FFBFA2"/>
            </a:solidFill>
            <a:ln w="14914" cap="flat">
              <a:noFill/>
              <a:prstDash val="solid"/>
              <a:miter/>
            </a:ln>
          </p:spPr>
          <p:txBody>
            <a:bodyPr rtlCol="1" anchor="ctr"/>
            <a:lstStyle/>
            <a:p>
              <a:endParaRPr lang="fa-IR"/>
            </a:p>
          </p:txBody>
        </p:sp>
        <p:sp>
          <p:nvSpPr>
            <p:cNvPr id="483" name="Freeform: Shape 482">
              <a:extLst>
                <a:ext uri="{FF2B5EF4-FFF2-40B4-BE49-F238E27FC236}">
                  <a16:creationId xmlns:a16="http://schemas.microsoft.com/office/drawing/2014/main" id="{C7643588-30B2-8E5F-05A5-D421001D0A0F}"/>
                </a:ext>
              </a:extLst>
            </p:cNvPr>
            <p:cNvSpPr/>
            <p:nvPr/>
          </p:nvSpPr>
          <p:spPr>
            <a:xfrm>
              <a:off x="4834217" y="3368848"/>
              <a:ext cx="44939" cy="50209"/>
            </a:xfrm>
            <a:custGeom>
              <a:avLst/>
              <a:gdLst>
                <a:gd name="connsiteX0" fmla="*/ 6499 w 44939"/>
                <a:gd name="connsiteY0" fmla="*/ 36372 h 50209"/>
                <a:gd name="connsiteX1" fmla="*/ 38270 w 44939"/>
                <a:gd name="connsiteY1" fmla="*/ 47560 h 50209"/>
                <a:gd name="connsiteX2" fmla="*/ 38270 w 44939"/>
                <a:gd name="connsiteY2" fmla="*/ 13849 h 50209"/>
                <a:gd name="connsiteX3" fmla="*/ 6499 w 44939"/>
                <a:gd name="connsiteY3" fmla="*/ 2661 h 50209"/>
                <a:gd name="connsiteX4" fmla="*/ 6499 w 44939"/>
                <a:gd name="connsiteY4" fmla="*/ 36372 h 50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39" h="50209">
                  <a:moveTo>
                    <a:pt x="6499" y="36372"/>
                  </a:moveTo>
                  <a:cubicBezTo>
                    <a:pt x="15448" y="48753"/>
                    <a:pt x="29619" y="53675"/>
                    <a:pt x="38270" y="47560"/>
                  </a:cubicBezTo>
                  <a:cubicBezTo>
                    <a:pt x="47101" y="38058"/>
                    <a:pt x="47101" y="23350"/>
                    <a:pt x="38270" y="13849"/>
                  </a:cubicBezTo>
                  <a:cubicBezTo>
                    <a:pt x="29321" y="1468"/>
                    <a:pt x="15150" y="-3604"/>
                    <a:pt x="6499" y="2661"/>
                  </a:cubicBezTo>
                  <a:cubicBezTo>
                    <a:pt x="-2153" y="8926"/>
                    <a:pt x="-2303" y="23842"/>
                    <a:pt x="6499" y="36372"/>
                  </a:cubicBezTo>
                  <a:close/>
                </a:path>
              </a:pathLst>
            </a:custGeom>
            <a:solidFill>
              <a:srgbClr val="FFBFA2"/>
            </a:solidFill>
            <a:ln w="14914" cap="flat">
              <a:noFill/>
              <a:prstDash val="solid"/>
              <a:miter/>
            </a:ln>
          </p:spPr>
          <p:txBody>
            <a:bodyPr rtlCol="1" anchor="ctr"/>
            <a:lstStyle/>
            <a:p>
              <a:endParaRPr lang="fa-IR"/>
            </a:p>
          </p:txBody>
        </p:sp>
        <p:sp>
          <p:nvSpPr>
            <p:cNvPr id="484" name="Freeform: Shape 483">
              <a:extLst>
                <a:ext uri="{FF2B5EF4-FFF2-40B4-BE49-F238E27FC236}">
                  <a16:creationId xmlns:a16="http://schemas.microsoft.com/office/drawing/2014/main" id="{434DFD5B-889D-914B-853B-D57205C40F25}"/>
                </a:ext>
              </a:extLst>
            </p:cNvPr>
            <p:cNvSpPr/>
            <p:nvPr/>
          </p:nvSpPr>
          <p:spPr>
            <a:xfrm>
              <a:off x="4846885" y="3381434"/>
              <a:ext cx="20726" cy="27875"/>
            </a:xfrm>
            <a:custGeom>
              <a:avLst/>
              <a:gdLst>
                <a:gd name="connsiteX0" fmla="*/ 2035 w 20726"/>
                <a:gd name="connsiteY0" fmla="*/ 3351 h 27875"/>
                <a:gd name="connsiteX1" fmla="*/ 2035 w 20726"/>
                <a:gd name="connsiteY1" fmla="*/ 14390 h 27875"/>
                <a:gd name="connsiteX2" fmla="*/ 13967 w 20726"/>
                <a:gd name="connsiteY2" fmla="*/ 22892 h 27875"/>
                <a:gd name="connsiteX3" fmla="*/ 16503 w 20726"/>
                <a:gd name="connsiteY3" fmla="*/ 27665 h 27875"/>
                <a:gd name="connsiteX4" fmla="*/ 20680 w 20726"/>
                <a:gd name="connsiteY4" fmla="*/ 24682 h 27875"/>
                <a:gd name="connsiteX5" fmla="*/ 18293 w 20726"/>
                <a:gd name="connsiteY5" fmla="*/ 19312 h 27875"/>
                <a:gd name="connsiteX6" fmla="*/ 14714 w 20726"/>
                <a:gd name="connsiteY6" fmla="*/ 14390 h 27875"/>
                <a:gd name="connsiteX7" fmla="*/ 14714 w 20726"/>
                <a:gd name="connsiteY7" fmla="*/ 7975 h 27875"/>
                <a:gd name="connsiteX8" fmla="*/ 9090 w 20726"/>
                <a:gd name="connsiteY8" fmla="*/ 70 h 27875"/>
                <a:gd name="connsiteX9" fmla="*/ 2035 w 20726"/>
                <a:gd name="connsiteY9" fmla="*/ 3351 h 2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726" h="27875">
                  <a:moveTo>
                    <a:pt x="2035" y="3351"/>
                  </a:moveTo>
                  <a:cubicBezTo>
                    <a:pt x="-740" y="6514"/>
                    <a:pt x="-740" y="11227"/>
                    <a:pt x="2035" y="14390"/>
                  </a:cubicBezTo>
                  <a:cubicBezTo>
                    <a:pt x="5465" y="17969"/>
                    <a:pt x="11879" y="18417"/>
                    <a:pt x="13967" y="22892"/>
                  </a:cubicBezTo>
                  <a:cubicBezTo>
                    <a:pt x="14714" y="24682"/>
                    <a:pt x="14862" y="26919"/>
                    <a:pt x="16503" y="27665"/>
                  </a:cubicBezTo>
                  <a:cubicBezTo>
                    <a:pt x="18144" y="28411"/>
                    <a:pt x="20531" y="26770"/>
                    <a:pt x="20680" y="24682"/>
                  </a:cubicBezTo>
                  <a:cubicBezTo>
                    <a:pt x="20650" y="22638"/>
                    <a:pt x="19785" y="20699"/>
                    <a:pt x="18293" y="19312"/>
                  </a:cubicBezTo>
                  <a:cubicBezTo>
                    <a:pt x="16802" y="17910"/>
                    <a:pt x="15593" y="16239"/>
                    <a:pt x="14714" y="14390"/>
                  </a:cubicBezTo>
                  <a:cubicBezTo>
                    <a:pt x="14251" y="12271"/>
                    <a:pt x="14251" y="10094"/>
                    <a:pt x="14714" y="7975"/>
                  </a:cubicBezTo>
                  <a:cubicBezTo>
                    <a:pt x="15340" y="4246"/>
                    <a:pt x="12834" y="696"/>
                    <a:pt x="9090" y="70"/>
                  </a:cubicBezTo>
                  <a:cubicBezTo>
                    <a:pt x="6286" y="-408"/>
                    <a:pt x="3481" y="905"/>
                    <a:pt x="2035" y="3351"/>
                  </a:cubicBezTo>
                  <a:close/>
                </a:path>
              </a:pathLst>
            </a:custGeom>
            <a:solidFill>
              <a:srgbClr val="F3A984"/>
            </a:solidFill>
            <a:ln w="14914" cap="flat">
              <a:noFill/>
              <a:prstDash val="solid"/>
              <a:miter/>
            </a:ln>
          </p:spPr>
          <p:txBody>
            <a:bodyPr rtlCol="1" anchor="ctr"/>
            <a:lstStyle/>
            <a:p>
              <a:endParaRPr lang="fa-IR"/>
            </a:p>
          </p:txBody>
        </p:sp>
        <p:sp>
          <p:nvSpPr>
            <p:cNvPr id="485" name="Freeform: Shape 484">
              <a:extLst>
                <a:ext uri="{FF2B5EF4-FFF2-40B4-BE49-F238E27FC236}">
                  <a16:creationId xmlns:a16="http://schemas.microsoft.com/office/drawing/2014/main" id="{4604FF6A-CACD-EBC0-ACFC-A5AD2F37C54A}"/>
                </a:ext>
              </a:extLst>
            </p:cNvPr>
            <p:cNvSpPr/>
            <p:nvPr/>
          </p:nvSpPr>
          <p:spPr>
            <a:xfrm>
              <a:off x="4609056" y="5073668"/>
              <a:ext cx="218728" cy="211377"/>
            </a:xfrm>
            <a:custGeom>
              <a:avLst/>
              <a:gdLst>
                <a:gd name="connsiteX0" fmla="*/ 51171 w 218728"/>
                <a:gd name="connsiteY0" fmla="*/ 19642 h 211377"/>
                <a:gd name="connsiteX1" fmla="*/ 170502 w 218728"/>
                <a:gd name="connsiteY1" fmla="*/ 119134 h 211377"/>
                <a:gd name="connsiteX2" fmla="*/ 202573 w 218728"/>
                <a:gd name="connsiteY2" fmla="*/ 144791 h 211377"/>
                <a:gd name="connsiteX3" fmla="*/ 218682 w 218728"/>
                <a:gd name="connsiteY3" fmla="*/ 185214 h 211377"/>
                <a:gd name="connsiteX4" fmla="*/ 168563 w 218728"/>
                <a:gd name="connsiteY4" fmla="*/ 210274 h 211377"/>
                <a:gd name="connsiteX5" fmla="*/ 115013 w 218728"/>
                <a:gd name="connsiteY5" fmla="*/ 204904 h 211377"/>
                <a:gd name="connsiteX6" fmla="*/ 78170 w 218728"/>
                <a:gd name="connsiteY6" fmla="*/ 172983 h 211377"/>
                <a:gd name="connsiteX7" fmla="*/ 47591 w 218728"/>
                <a:gd name="connsiteY7" fmla="*/ 135692 h 211377"/>
                <a:gd name="connsiteX8" fmla="*/ 7317 w 218728"/>
                <a:gd name="connsiteY8" fmla="*/ 115107 h 211377"/>
                <a:gd name="connsiteX9" fmla="*/ 903 w 218728"/>
                <a:gd name="connsiteY9" fmla="*/ 92882 h 211377"/>
                <a:gd name="connsiteX10" fmla="*/ 1947 w 218728"/>
                <a:gd name="connsiteY10" fmla="*/ 49028 h 211377"/>
                <a:gd name="connsiteX11" fmla="*/ 604 w 218728"/>
                <a:gd name="connsiteY11" fmla="*/ 16361 h 211377"/>
                <a:gd name="connsiteX12" fmla="*/ 22681 w 218728"/>
                <a:gd name="connsiteY12" fmla="*/ 102 h 211377"/>
                <a:gd name="connsiteX13" fmla="*/ 50276 w 218728"/>
                <a:gd name="connsiteY13" fmla="*/ 8753 h 211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8728" h="211377">
                  <a:moveTo>
                    <a:pt x="51171" y="19642"/>
                  </a:moveTo>
                  <a:cubicBezTo>
                    <a:pt x="92654" y="50713"/>
                    <a:pt x="132480" y="83917"/>
                    <a:pt x="170502" y="119134"/>
                  </a:cubicBezTo>
                  <a:cubicBezTo>
                    <a:pt x="181928" y="126727"/>
                    <a:pt x="192653" y="135304"/>
                    <a:pt x="202573" y="144791"/>
                  </a:cubicBezTo>
                  <a:cubicBezTo>
                    <a:pt x="212134" y="156187"/>
                    <a:pt x="217787" y="170358"/>
                    <a:pt x="218682" y="185214"/>
                  </a:cubicBezTo>
                  <a:cubicBezTo>
                    <a:pt x="217042" y="201921"/>
                    <a:pt x="181988" y="208484"/>
                    <a:pt x="168563" y="210274"/>
                  </a:cubicBezTo>
                  <a:cubicBezTo>
                    <a:pt x="150544" y="212765"/>
                    <a:pt x="132182" y="210915"/>
                    <a:pt x="115013" y="204904"/>
                  </a:cubicBezTo>
                  <a:cubicBezTo>
                    <a:pt x="99142" y="199295"/>
                    <a:pt x="85986" y="187899"/>
                    <a:pt x="78170" y="172983"/>
                  </a:cubicBezTo>
                  <a:cubicBezTo>
                    <a:pt x="71308" y="158156"/>
                    <a:pt x="60792" y="145328"/>
                    <a:pt x="47591" y="135692"/>
                  </a:cubicBezTo>
                  <a:cubicBezTo>
                    <a:pt x="34316" y="128084"/>
                    <a:pt x="16416" y="127339"/>
                    <a:pt x="7317" y="115107"/>
                  </a:cubicBezTo>
                  <a:cubicBezTo>
                    <a:pt x="3170" y="108440"/>
                    <a:pt x="948" y="100742"/>
                    <a:pt x="903" y="92882"/>
                  </a:cubicBezTo>
                  <a:cubicBezTo>
                    <a:pt x="-141" y="77965"/>
                    <a:pt x="2991" y="63049"/>
                    <a:pt x="1947" y="49028"/>
                  </a:cubicBezTo>
                  <a:cubicBezTo>
                    <a:pt x="-141" y="38273"/>
                    <a:pt x="-589" y="27249"/>
                    <a:pt x="604" y="16361"/>
                  </a:cubicBezTo>
                  <a:cubicBezTo>
                    <a:pt x="4214" y="7127"/>
                    <a:pt x="12806" y="803"/>
                    <a:pt x="22681" y="102"/>
                  </a:cubicBezTo>
                  <a:cubicBezTo>
                    <a:pt x="32660" y="-719"/>
                    <a:pt x="42550" y="2399"/>
                    <a:pt x="50276" y="8753"/>
                  </a:cubicBezTo>
                  <a:close/>
                </a:path>
              </a:pathLst>
            </a:custGeom>
            <a:solidFill>
              <a:srgbClr val="071113"/>
            </a:solidFill>
            <a:ln w="14914" cap="flat">
              <a:noFill/>
              <a:prstDash val="solid"/>
              <a:miter/>
            </a:ln>
          </p:spPr>
          <p:txBody>
            <a:bodyPr rtlCol="1" anchor="ctr"/>
            <a:lstStyle/>
            <a:p>
              <a:endParaRPr lang="fa-IR"/>
            </a:p>
          </p:txBody>
        </p:sp>
        <p:sp>
          <p:nvSpPr>
            <p:cNvPr id="486" name="Freeform: Shape 485">
              <a:extLst>
                <a:ext uri="{FF2B5EF4-FFF2-40B4-BE49-F238E27FC236}">
                  <a16:creationId xmlns:a16="http://schemas.microsoft.com/office/drawing/2014/main" id="{68BA3620-1F6A-E377-FF28-1E3789148C7C}"/>
                </a:ext>
              </a:extLst>
            </p:cNvPr>
            <p:cNvSpPr/>
            <p:nvPr/>
          </p:nvSpPr>
          <p:spPr>
            <a:xfrm>
              <a:off x="4615269" y="5063228"/>
              <a:ext cx="215499" cy="208840"/>
            </a:xfrm>
            <a:custGeom>
              <a:avLst/>
              <a:gdLst>
                <a:gd name="connsiteX0" fmla="*/ 49881 w 215499"/>
                <a:gd name="connsiteY0" fmla="*/ 19342 h 208840"/>
                <a:gd name="connsiteX1" fmla="*/ 167869 w 215499"/>
                <a:gd name="connsiteY1" fmla="*/ 117641 h 208840"/>
                <a:gd name="connsiteX2" fmla="*/ 199045 w 215499"/>
                <a:gd name="connsiteY2" fmla="*/ 148667 h 208840"/>
                <a:gd name="connsiteX3" fmla="*/ 215453 w 215499"/>
                <a:gd name="connsiteY3" fmla="*/ 183124 h 208840"/>
                <a:gd name="connsiteX4" fmla="*/ 166079 w 215499"/>
                <a:gd name="connsiteY4" fmla="*/ 207736 h 208840"/>
                <a:gd name="connsiteX5" fmla="*/ 113275 w 215499"/>
                <a:gd name="connsiteY5" fmla="*/ 202366 h 208840"/>
                <a:gd name="connsiteX6" fmla="*/ 76879 w 215499"/>
                <a:gd name="connsiteY6" fmla="*/ 170893 h 208840"/>
                <a:gd name="connsiteX7" fmla="*/ 47046 w 215499"/>
                <a:gd name="connsiteY7" fmla="*/ 134049 h 208840"/>
                <a:gd name="connsiteX8" fmla="*/ 7369 w 215499"/>
                <a:gd name="connsiteY8" fmla="*/ 113614 h 208840"/>
                <a:gd name="connsiteX9" fmla="*/ 955 w 215499"/>
                <a:gd name="connsiteY9" fmla="*/ 91687 h 208840"/>
                <a:gd name="connsiteX10" fmla="*/ 1999 w 215499"/>
                <a:gd name="connsiteY10" fmla="*/ 48429 h 208840"/>
                <a:gd name="connsiteX11" fmla="*/ 657 w 215499"/>
                <a:gd name="connsiteY11" fmla="*/ 16060 h 208840"/>
                <a:gd name="connsiteX12" fmla="*/ 22285 w 215499"/>
                <a:gd name="connsiteY12" fmla="*/ 100 h 208840"/>
                <a:gd name="connsiteX13" fmla="*/ 49582 w 215499"/>
                <a:gd name="connsiteY13" fmla="*/ 8602 h 20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5499" h="208840">
                  <a:moveTo>
                    <a:pt x="49881" y="19342"/>
                  </a:moveTo>
                  <a:cubicBezTo>
                    <a:pt x="90916" y="50010"/>
                    <a:pt x="130295" y="82826"/>
                    <a:pt x="167869" y="117641"/>
                  </a:cubicBezTo>
                  <a:cubicBezTo>
                    <a:pt x="179027" y="127187"/>
                    <a:pt x="189453" y="137554"/>
                    <a:pt x="199045" y="148667"/>
                  </a:cubicBezTo>
                  <a:cubicBezTo>
                    <a:pt x="208532" y="157766"/>
                    <a:pt x="214364" y="170027"/>
                    <a:pt x="215453" y="183124"/>
                  </a:cubicBezTo>
                  <a:cubicBezTo>
                    <a:pt x="213961" y="199532"/>
                    <a:pt x="179206" y="205946"/>
                    <a:pt x="166079" y="207736"/>
                  </a:cubicBezTo>
                  <a:cubicBezTo>
                    <a:pt x="148299" y="210227"/>
                    <a:pt x="130191" y="208378"/>
                    <a:pt x="113275" y="202366"/>
                  </a:cubicBezTo>
                  <a:cubicBezTo>
                    <a:pt x="97613" y="196817"/>
                    <a:pt x="84621" y="185585"/>
                    <a:pt x="76879" y="170893"/>
                  </a:cubicBezTo>
                  <a:cubicBezTo>
                    <a:pt x="70197" y="156290"/>
                    <a:pt x="59934" y="143626"/>
                    <a:pt x="47046" y="134049"/>
                  </a:cubicBezTo>
                  <a:cubicBezTo>
                    <a:pt x="33920" y="126591"/>
                    <a:pt x="16319" y="125845"/>
                    <a:pt x="7369" y="113614"/>
                  </a:cubicBezTo>
                  <a:cubicBezTo>
                    <a:pt x="3192" y="107065"/>
                    <a:pt x="970" y="99458"/>
                    <a:pt x="955" y="91687"/>
                  </a:cubicBezTo>
                  <a:cubicBezTo>
                    <a:pt x="-89" y="76770"/>
                    <a:pt x="3043" y="62600"/>
                    <a:pt x="1999" y="48429"/>
                  </a:cubicBezTo>
                  <a:cubicBezTo>
                    <a:pt x="-164" y="37779"/>
                    <a:pt x="-612" y="26860"/>
                    <a:pt x="657" y="16060"/>
                  </a:cubicBezTo>
                  <a:cubicBezTo>
                    <a:pt x="4221" y="7036"/>
                    <a:pt x="12620" y="845"/>
                    <a:pt x="22285" y="100"/>
                  </a:cubicBezTo>
                  <a:cubicBezTo>
                    <a:pt x="32145" y="-705"/>
                    <a:pt x="41930" y="2337"/>
                    <a:pt x="49582" y="8602"/>
                  </a:cubicBezTo>
                  <a:close/>
                </a:path>
              </a:pathLst>
            </a:custGeom>
            <a:solidFill>
              <a:srgbClr val="10191B"/>
            </a:solidFill>
            <a:ln w="14914" cap="flat">
              <a:noFill/>
              <a:prstDash val="solid"/>
              <a:miter/>
            </a:ln>
          </p:spPr>
          <p:txBody>
            <a:bodyPr rtlCol="1" anchor="ctr"/>
            <a:lstStyle/>
            <a:p>
              <a:endParaRPr lang="fa-IR"/>
            </a:p>
          </p:txBody>
        </p:sp>
        <p:sp>
          <p:nvSpPr>
            <p:cNvPr id="487" name="Freeform: Shape 486">
              <a:extLst>
                <a:ext uri="{FF2B5EF4-FFF2-40B4-BE49-F238E27FC236}">
                  <a16:creationId xmlns:a16="http://schemas.microsoft.com/office/drawing/2014/main" id="{2F8F3172-ADF3-9275-E43B-72F1F1F42FDC}"/>
                </a:ext>
              </a:extLst>
            </p:cNvPr>
            <p:cNvSpPr/>
            <p:nvPr/>
          </p:nvSpPr>
          <p:spPr>
            <a:xfrm>
              <a:off x="4243360" y="3968635"/>
              <a:ext cx="170223" cy="403467"/>
            </a:xfrm>
            <a:custGeom>
              <a:avLst/>
              <a:gdLst>
                <a:gd name="connsiteX0" fmla="*/ 80055 w 170223"/>
                <a:gd name="connsiteY0" fmla="*/ 345442 h 403467"/>
                <a:gd name="connsiteX1" fmla="*/ 11887 w 170223"/>
                <a:gd name="connsiteY1" fmla="*/ 152722 h 403467"/>
                <a:gd name="connsiteX2" fmla="*/ -46 w 170223"/>
                <a:gd name="connsiteY2" fmla="*/ 85449 h 403467"/>
                <a:gd name="connsiteX3" fmla="*/ 17854 w 170223"/>
                <a:gd name="connsiteY3" fmla="*/ 21905 h 403467"/>
                <a:gd name="connsiteX4" fmla="*/ 40079 w 170223"/>
                <a:gd name="connsiteY4" fmla="*/ 127 h 403467"/>
                <a:gd name="connsiteX5" fmla="*/ 66779 w 170223"/>
                <a:gd name="connsiteY5" fmla="*/ 9375 h 403467"/>
                <a:gd name="connsiteX6" fmla="*/ 148670 w 170223"/>
                <a:gd name="connsiteY6" fmla="*/ 156898 h 403467"/>
                <a:gd name="connsiteX7" fmla="*/ 170150 w 170223"/>
                <a:gd name="connsiteY7" fmla="*/ 339923 h 403467"/>
                <a:gd name="connsiteX8" fmla="*/ 124506 w 170223"/>
                <a:gd name="connsiteY8" fmla="*/ 401378 h 403467"/>
                <a:gd name="connsiteX9" fmla="*/ 80055 w 170223"/>
                <a:gd name="connsiteY9" fmla="*/ 345442 h 403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0223" h="403467">
                  <a:moveTo>
                    <a:pt x="80055" y="345442"/>
                  </a:moveTo>
                  <a:cubicBezTo>
                    <a:pt x="59172" y="296814"/>
                    <a:pt x="39333" y="232674"/>
                    <a:pt x="11887" y="152722"/>
                  </a:cubicBezTo>
                  <a:cubicBezTo>
                    <a:pt x="4414" y="131063"/>
                    <a:pt x="401" y="108361"/>
                    <a:pt x="-46" y="85449"/>
                  </a:cubicBezTo>
                  <a:cubicBezTo>
                    <a:pt x="341" y="63074"/>
                    <a:pt x="6502" y="41192"/>
                    <a:pt x="17854" y="21905"/>
                  </a:cubicBezTo>
                  <a:cubicBezTo>
                    <a:pt x="21597" y="11657"/>
                    <a:pt x="29757" y="3662"/>
                    <a:pt x="40079" y="127"/>
                  </a:cubicBezTo>
                  <a:cubicBezTo>
                    <a:pt x="49894" y="-813"/>
                    <a:pt x="59649" y="2573"/>
                    <a:pt x="66779" y="9375"/>
                  </a:cubicBezTo>
                  <a:cubicBezTo>
                    <a:pt x="112722" y="44130"/>
                    <a:pt x="138080" y="101857"/>
                    <a:pt x="148670" y="156898"/>
                  </a:cubicBezTo>
                  <a:cubicBezTo>
                    <a:pt x="158515" y="207912"/>
                    <a:pt x="166123" y="287715"/>
                    <a:pt x="170150" y="339923"/>
                  </a:cubicBezTo>
                  <a:cubicBezTo>
                    <a:pt x="170896" y="349767"/>
                    <a:pt x="156576" y="415847"/>
                    <a:pt x="124506" y="401378"/>
                  </a:cubicBezTo>
                  <a:cubicBezTo>
                    <a:pt x="103936" y="388132"/>
                    <a:pt x="88319" y="368473"/>
                    <a:pt x="80055" y="345442"/>
                  </a:cubicBezTo>
                  <a:close/>
                </a:path>
              </a:pathLst>
            </a:custGeom>
            <a:solidFill>
              <a:srgbClr val="D97115"/>
            </a:solidFill>
            <a:ln w="14914" cap="flat">
              <a:noFill/>
              <a:prstDash val="solid"/>
              <a:miter/>
            </a:ln>
          </p:spPr>
          <p:txBody>
            <a:bodyPr rtlCol="1" anchor="ctr"/>
            <a:lstStyle/>
            <a:p>
              <a:endParaRPr lang="fa-IR"/>
            </a:p>
          </p:txBody>
        </p:sp>
        <p:sp>
          <p:nvSpPr>
            <p:cNvPr id="488" name="Freeform: Shape 487">
              <a:extLst>
                <a:ext uri="{FF2B5EF4-FFF2-40B4-BE49-F238E27FC236}">
                  <a16:creationId xmlns:a16="http://schemas.microsoft.com/office/drawing/2014/main" id="{744071B8-4259-3793-6192-C7E5AB08FB70}"/>
                </a:ext>
              </a:extLst>
            </p:cNvPr>
            <p:cNvSpPr/>
            <p:nvPr/>
          </p:nvSpPr>
          <p:spPr>
            <a:xfrm>
              <a:off x="4301529" y="4246800"/>
              <a:ext cx="144544" cy="166051"/>
            </a:xfrm>
            <a:custGeom>
              <a:avLst/>
              <a:gdLst>
                <a:gd name="connsiteX0" fmla="*/ 32178 w 144544"/>
                <a:gd name="connsiteY0" fmla="*/ 18501 h 166051"/>
                <a:gd name="connsiteX1" fmla="*/ 90501 w 144544"/>
                <a:gd name="connsiteY1" fmla="*/ 3584 h 166051"/>
                <a:gd name="connsiteX2" fmla="*/ 144499 w 144544"/>
                <a:gd name="connsiteY2" fmla="*/ 95768 h 166051"/>
                <a:gd name="connsiteX3" fmla="*/ 63353 w 144544"/>
                <a:gd name="connsiteY3" fmla="*/ 166024 h 166051"/>
                <a:gd name="connsiteX4" fmla="*/ -41 w 144544"/>
                <a:gd name="connsiteY4" fmla="*/ 52212 h 166051"/>
                <a:gd name="connsiteX5" fmla="*/ 32178 w 144544"/>
                <a:gd name="connsiteY5" fmla="*/ 18501 h 1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544" h="166051">
                  <a:moveTo>
                    <a:pt x="32178" y="18501"/>
                  </a:moveTo>
                  <a:cubicBezTo>
                    <a:pt x="43365" y="9998"/>
                    <a:pt x="83490" y="-7603"/>
                    <a:pt x="90501" y="3584"/>
                  </a:cubicBezTo>
                  <a:cubicBezTo>
                    <a:pt x="95275" y="10893"/>
                    <a:pt x="121975" y="64742"/>
                    <a:pt x="144499" y="95768"/>
                  </a:cubicBezTo>
                  <a:cubicBezTo>
                    <a:pt x="115337" y="116636"/>
                    <a:pt x="88174" y="140159"/>
                    <a:pt x="63353" y="166024"/>
                  </a:cubicBezTo>
                  <a:cubicBezTo>
                    <a:pt x="29791" y="125302"/>
                    <a:pt x="-489" y="80553"/>
                    <a:pt x="-41" y="52212"/>
                  </a:cubicBezTo>
                  <a:cubicBezTo>
                    <a:pt x="108" y="37295"/>
                    <a:pt x="17560" y="29837"/>
                    <a:pt x="32178" y="18501"/>
                  </a:cubicBezTo>
                  <a:close/>
                </a:path>
              </a:pathLst>
            </a:custGeom>
            <a:solidFill>
              <a:srgbClr val="D97115"/>
            </a:solidFill>
            <a:ln w="14914" cap="flat">
              <a:noFill/>
              <a:prstDash val="solid"/>
              <a:miter/>
            </a:ln>
          </p:spPr>
          <p:txBody>
            <a:bodyPr rtlCol="1" anchor="ctr"/>
            <a:lstStyle/>
            <a:p>
              <a:endParaRPr lang="fa-IR"/>
            </a:p>
          </p:txBody>
        </p:sp>
        <p:sp>
          <p:nvSpPr>
            <p:cNvPr id="489" name="Freeform: Shape 488">
              <a:extLst>
                <a:ext uri="{FF2B5EF4-FFF2-40B4-BE49-F238E27FC236}">
                  <a16:creationId xmlns:a16="http://schemas.microsoft.com/office/drawing/2014/main" id="{4315CB08-0DD2-9A70-A0BB-1F8F41A28AF0}"/>
                </a:ext>
              </a:extLst>
            </p:cNvPr>
            <p:cNvSpPr/>
            <p:nvPr/>
          </p:nvSpPr>
          <p:spPr>
            <a:xfrm>
              <a:off x="4395296" y="5170303"/>
              <a:ext cx="212323" cy="218322"/>
            </a:xfrm>
            <a:custGeom>
              <a:avLst/>
              <a:gdLst>
                <a:gd name="connsiteX0" fmla="*/ 53865 w 212323"/>
                <a:gd name="connsiteY0" fmla="*/ 21008 h 218322"/>
                <a:gd name="connsiteX1" fmla="*/ 167826 w 212323"/>
                <a:gd name="connsiteY1" fmla="*/ 126915 h 218322"/>
                <a:gd name="connsiteX2" fmla="*/ 198404 w 212323"/>
                <a:gd name="connsiteY2" fmla="*/ 154361 h 218322"/>
                <a:gd name="connsiteX3" fmla="*/ 212277 w 212323"/>
                <a:gd name="connsiteY3" fmla="*/ 195828 h 218322"/>
                <a:gd name="connsiteX4" fmla="*/ 160815 w 212323"/>
                <a:gd name="connsiteY4" fmla="*/ 217905 h 218322"/>
                <a:gd name="connsiteX5" fmla="*/ 107713 w 212323"/>
                <a:gd name="connsiteY5" fmla="*/ 209552 h 218322"/>
                <a:gd name="connsiteX6" fmla="*/ 72659 w 212323"/>
                <a:gd name="connsiteY6" fmla="*/ 175542 h 218322"/>
                <a:gd name="connsiteX7" fmla="*/ 44169 w 212323"/>
                <a:gd name="connsiteY7" fmla="*/ 136611 h 218322"/>
                <a:gd name="connsiteX8" fmla="*/ 5237 w 212323"/>
                <a:gd name="connsiteY8" fmla="*/ 113937 h 218322"/>
                <a:gd name="connsiteX9" fmla="*/ 16 w 212323"/>
                <a:gd name="connsiteY9" fmla="*/ 91265 h 218322"/>
                <a:gd name="connsiteX10" fmla="*/ 3447 w 212323"/>
                <a:gd name="connsiteY10" fmla="*/ 47560 h 218322"/>
                <a:gd name="connsiteX11" fmla="*/ 3447 w 212323"/>
                <a:gd name="connsiteY11" fmla="*/ 14893 h 218322"/>
                <a:gd name="connsiteX12" fmla="*/ 26269 w 212323"/>
                <a:gd name="connsiteY12" fmla="*/ -24 h 218322"/>
                <a:gd name="connsiteX13" fmla="*/ 53268 w 212323"/>
                <a:gd name="connsiteY13" fmla="*/ 10119 h 21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2323" h="218322">
                  <a:moveTo>
                    <a:pt x="53865" y="21008"/>
                  </a:moveTo>
                  <a:cubicBezTo>
                    <a:pt x="93736" y="54227"/>
                    <a:pt x="131773" y="89594"/>
                    <a:pt x="167826" y="126915"/>
                  </a:cubicBezTo>
                  <a:cubicBezTo>
                    <a:pt x="178774" y="135194"/>
                    <a:pt x="189007" y="144367"/>
                    <a:pt x="198404" y="154361"/>
                  </a:cubicBezTo>
                  <a:cubicBezTo>
                    <a:pt x="207429" y="166294"/>
                    <a:pt x="212291" y="180867"/>
                    <a:pt x="212277" y="195828"/>
                  </a:cubicBezTo>
                  <a:cubicBezTo>
                    <a:pt x="209741" y="212236"/>
                    <a:pt x="174240" y="216860"/>
                    <a:pt x="160815" y="217905"/>
                  </a:cubicBezTo>
                  <a:cubicBezTo>
                    <a:pt x="142707" y="219411"/>
                    <a:pt x="124494" y="216547"/>
                    <a:pt x="107713" y="209552"/>
                  </a:cubicBezTo>
                  <a:cubicBezTo>
                    <a:pt x="92125" y="203093"/>
                    <a:pt x="79580" y="190936"/>
                    <a:pt x="72659" y="175542"/>
                  </a:cubicBezTo>
                  <a:cubicBezTo>
                    <a:pt x="66588" y="160372"/>
                    <a:pt x="56788" y="146992"/>
                    <a:pt x="44169" y="136611"/>
                  </a:cubicBezTo>
                  <a:cubicBezTo>
                    <a:pt x="31341" y="128406"/>
                    <a:pt x="13590" y="126616"/>
                    <a:pt x="5237" y="113937"/>
                  </a:cubicBezTo>
                  <a:cubicBezTo>
                    <a:pt x="1403" y="107016"/>
                    <a:pt x="-416" y="99155"/>
                    <a:pt x="16" y="91265"/>
                  </a:cubicBezTo>
                  <a:cubicBezTo>
                    <a:pt x="16" y="76348"/>
                    <a:pt x="3745" y="61432"/>
                    <a:pt x="3447" y="47560"/>
                  </a:cubicBezTo>
                  <a:cubicBezTo>
                    <a:pt x="1806" y="36730"/>
                    <a:pt x="1806" y="25722"/>
                    <a:pt x="3447" y="14893"/>
                  </a:cubicBezTo>
                  <a:cubicBezTo>
                    <a:pt x="7594" y="5972"/>
                    <a:pt x="16439" y="200"/>
                    <a:pt x="26269" y="-24"/>
                  </a:cubicBezTo>
                  <a:cubicBezTo>
                    <a:pt x="36218" y="-158"/>
                    <a:pt x="45869" y="3452"/>
                    <a:pt x="53268" y="10119"/>
                  </a:cubicBezTo>
                  <a:close/>
                </a:path>
              </a:pathLst>
            </a:custGeom>
            <a:solidFill>
              <a:srgbClr val="071113"/>
            </a:solidFill>
            <a:ln w="14914" cap="flat">
              <a:noFill/>
              <a:prstDash val="solid"/>
              <a:miter/>
            </a:ln>
          </p:spPr>
          <p:txBody>
            <a:bodyPr rtlCol="1" anchor="ctr"/>
            <a:lstStyle/>
            <a:p>
              <a:endParaRPr lang="fa-IR"/>
            </a:p>
          </p:txBody>
        </p:sp>
        <p:sp>
          <p:nvSpPr>
            <p:cNvPr id="490" name="Freeform: Shape 489">
              <a:extLst>
                <a:ext uri="{FF2B5EF4-FFF2-40B4-BE49-F238E27FC236}">
                  <a16:creationId xmlns:a16="http://schemas.microsoft.com/office/drawing/2014/main" id="{76AF73C5-6F4F-ADCC-86BE-4F6F6A6E3BF2}"/>
                </a:ext>
              </a:extLst>
            </p:cNvPr>
            <p:cNvSpPr/>
            <p:nvPr/>
          </p:nvSpPr>
          <p:spPr>
            <a:xfrm>
              <a:off x="4402331" y="5159566"/>
              <a:ext cx="209464" cy="215962"/>
            </a:xfrm>
            <a:custGeom>
              <a:avLst/>
              <a:gdLst>
                <a:gd name="connsiteX0" fmla="*/ 52199 w 209464"/>
                <a:gd name="connsiteY0" fmla="*/ 21303 h 215962"/>
                <a:gd name="connsiteX1" fmla="*/ 164669 w 209464"/>
                <a:gd name="connsiteY1" fmla="*/ 125718 h 215962"/>
                <a:gd name="connsiteX2" fmla="*/ 194502 w 209464"/>
                <a:gd name="connsiteY2" fmla="*/ 158534 h 215962"/>
                <a:gd name="connsiteX3" fmla="*/ 209418 w 209464"/>
                <a:gd name="connsiteY3" fmla="*/ 193737 h 215962"/>
                <a:gd name="connsiteX4" fmla="*/ 158702 w 209464"/>
                <a:gd name="connsiteY4" fmla="*/ 215514 h 215962"/>
                <a:gd name="connsiteX5" fmla="*/ 106346 w 209464"/>
                <a:gd name="connsiteY5" fmla="*/ 207311 h 215962"/>
                <a:gd name="connsiteX6" fmla="*/ 71739 w 209464"/>
                <a:gd name="connsiteY6" fmla="*/ 173749 h 215962"/>
                <a:gd name="connsiteX7" fmla="*/ 43548 w 209464"/>
                <a:gd name="connsiteY7" fmla="*/ 135264 h 215962"/>
                <a:gd name="connsiteX8" fmla="*/ 5212 w 209464"/>
                <a:gd name="connsiteY8" fmla="*/ 112741 h 215962"/>
                <a:gd name="connsiteX9" fmla="*/ -8 w 209464"/>
                <a:gd name="connsiteY9" fmla="*/ 90515 h 215962"/>
                <a:gd name="connsiteX10" fmla="*/ 3423 w 209464"/>
                <a:gd name="connsiteY10" fmla="*/ 47257 h 215962"/>
                <a:gd name="connsiteX11" fmla="*/ 3423 w 209464"/>
                <a:gd name="connsiteY11" fmla="*/ 14889 h 215962"/>
                <a:gd name="connsiteX12" fmla="*/ 25797 w 209464"/>
                <a:gd name="connsiteY12" fmla="*/ -27 h 215962"/>
                <a:gd name="connsiteX13" fmla="*/ 52199 w 209464"/>
                <a:gd name="connsiteY13" fmla="*/ 11011 h 21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9464" h="215962">
                  <a:moveTo>
                    <a:pt x="52199" y="21303"/>
                  </a:moveTo>
                  <a:cubicBezTo>
                    <a:pt x="91518" y="54074"/>
                    <a:pt x="129063" y="88934"/>
                    <a:pt x="164669" y="125718"/>
                  </a:cubicBezTo>
                  <a:cubicBezTo>
                    <a:pt x="175423" y="135891"/>
                    <a:pt x="185402" y="146854"/>
                    <a:pt x="194502" y="158534"/>
                  </a:cubicBezTo>
                  <a:cubicBezTo>
                    <a:pt x="203571" y="168080"/>
                    <a:pt x="208866" y="180581"/>
                    <a:pt x="209418" y="193737"/>
                  </a:cubicBezTo>
                  <a:cubicBezTo>
                    <a:pt x="206882" y="209995"/>
                    <a:pt x="171978" y="214619"/>
                    <a:pt x="158702" y="215514"/>
                  </a:cubicBezTo>
                  <a:cubicBezTo>
                    <a:pt x="140847" y="217081"/>
                    <a:pt x="122873" y="214262"/>
                    <a:pt x="106346" y="207311"/>
                  </a:cubicBezTo>
                  <a:cubicBezTo>
                    <a:pt x="90967" y="200911"/>
                    <a:pt x="78601" y="188919"/>
                    <a:pt x="71739" y="173749"/>
                  </a:cubicBezTo>
                  <a:cubicBezTo>
                    <a:pt x="65713" y="158758"/>
                    <a:pt x="56018" y="145527"/>
                    <a:pt x="43548" y="135264"/>
                  </a:cubicBezTo>
                  <a:cubicBezTo>
                    <a:pt x="31018" y="127060"/>
                    <a:pt x="13715" y="125420"/>
                    <a:pt x="5212" y="112741"/>
                  </a:cubicBezTo>
                  <a:cubicBezTo>
                    <a:pt x="1468" y="105953"/>
                    <a:pt x="-337" y="98257"/>
                    <a:pt x="-8" y="90515"/>
                  </a:cubicBezTo>
                  <a:cubicBezTo>
                    <a:pt x="-8" y="75598"/>
                    <a:pt x="3721" y="61577"/>
                    <a:pt x="3423" y="47257"/>
                  </a:cubicBezTo>
                  <a:cubicBezTo>
                    <a:pt x="1707" y="36533"/>
                    <a:pt x="1707" y="25614"/>
                    <a:pt x="3423" y="14889"/>
                  </a:cubicBezTo>
                  <a:cubicBezTo>
                    <a:pt x="7360" y="5999"/>
                    <a:pt x="16072" y="181"/>
                    <a:pt x="25797" y="-27"/>
                  </a:cubicBezTo>
                  <a:cubicBezTo>
                    <a:pt x="35687" y="122"/>
                    <a:pt x="45144" y="4075"/>
                    <a:pt x="52199" y="11011"/>
                  </a:cubicBezTo>
                  <a:close/>
                </a:path>
              </a:pathLst>
            </a:custGeom>
            <a:solidFill>
              <a:srgbClr val="10191B"/>
            </a:solidFill>
            <a:ln w="14914" cap="flat">
              <a:noFill/>
              <a:prstDash val="solid"/>
              <a:miter/>
            </a:ln>
          </p:spPr>
          <p:txBody>
            <a:bodyPr rtlCol="1" anchor="ctr"/>
            <a:lstStyle/>
            <a:p>
              <a:endParaRPr lang="fa-IR"/>
            </a:p>
          </p:txBody>
        </p:sp>
        <p:sp>
          <p:nvSpPr>
            <p:cNvPr id="491" name="Freeform: Shape 490">
              <a:extLst>
                <a:ext uri="{FF2B5EF4-FFF2-40B4-BE49-F238E27FC236}">
                  <a16:creationId xmlns:a16="http://schemas.microsoft.com/office/drawing/2014/main" id="{2DB07F9B-57EF-5C53-A092-CA6B7539082B}"/>
                </a:ext>
              </a:extLst>
            </p:cNvPr>
            <p:cNvSpPr/>
            <p:nvPr/>
          </p:nvSpPr>
          <p:spPr>
            <a:xfrm>
              <a:off x="4044525" y="4400321"/>
              <a:ext cx="4624" cy="55190"/>
            </a:xfrm>
            <a:custGeom>
              <a:avLst/>
              <a:gdLst>
                <a:gd name="connsiteX0" fmla="*/ -46 w 4624"/>
                <a:gd name="connsiteY0" fmla="*/ -27 h 55190"/>
                <a:gd name="connsiteX1" fmla="*/ -46 w 4624"/>
                <a:gd name="connsiteY1" fmla="*/ -27 h 55190"/>
                <a:gd name="connsiteX2" fmla="*/ 4578 w 4624"/>
                <a:gd name="connsiteY2" fmla="*/ 55164 h 55190"/>
                <a:gd name="connsiteX3" fmla="*/ -46 w 4624"/>
                <a:gd name="connsiteY3" fmla="*/ -27 h 55190"/>
              </a:gdLst>
              <a:ahLst/>
              <a:cxnLst>
                <a:cxn ang="0">
                  <a:pos x="connsiteX0" y="connsiteY0"/>
                </a:cxn>
                <a:cxn ang="0">
                  <a:pos x="connsiteX1" y="connsiteY1"/>
                </a:cxn>
                <a:cxn ang="0">
                  <a:pos x="connsiteX2" y="connsiteY2"/>
                </a:cxn>
                <a:cxn ang="0">
                  <a:pos x="connsiteX3" y="connsiteY3"/>
                </a:cxn>
              </a:cxnLst>
              <a:rect l="l" t="t" r="r" b="b"/>
              <a:pathLst>
                <a:path w="4624" h="55190">
                  <a:moveTo>
                    <a:pt x="-46" y="-27"/>
                  </a:moveTo>
                  <a:lnTo>
                    <a:pt x="-46" y="-27"/>
                  </a:lnTo>
                  <a:cubicBezTo>
                    <a:pt x="2340" y="18320"/>
                    <a:pt x="3832" y="36816"/>
                    <a:pt x="4578" y="55164"/>
                  </a:cubicBezTo>
                  <a:cubicBezTo>
                    <a:pt x="3832" y="36966"/>
                    <a:pt x="2191" y="18469"/>
                    <a:pt x="-46" y="-27"/>
                  </a:cubicBezTo>
                  <a:close/>
                </a:path>
              </a:pathLst>
            </a:custGeom>
            <a:solidFill>
              <a:srgbClr val="F3A984"/>
            </a:solidFill>
            <a:ln w="14914" cap="flat">
              <a:noFill/>
              <a:prstDash val="solid"/>
              <a:miter/>
            </a:ln>
          </p:spPr>
          <p:txBody>
            <a:bodyPr rtlCol="1" anchor="ctr"/>
            <a:lstStyle/>
            <a:p>
              <a:endParaRPr lang="fa-IR"/>
            </a:p>
          </p:txBody>
        </p:sp>
        <p:sp>
          <p:nvSpPr>
            <p:cNvPr id="492" name="Freeform: Shape 491">
              <a:extLst>
                <a:ext uri="{FF2B5EF4-FFF2-40B4-BE49-F238E27FC236}">
                  <a16:creationId xmlns:a16="http://schemas.microsoft.com/office/drawing/2014/main" id="{A71B8BD8-97D2-BEC5-AA87-7DE8D67A1A3B}"/>
                </a:ext>
              </a:extLst>
            </p:cNvPr>
            <p:cNvSpPr/>
            <p:nvPr/>
          </p:nvSpPr>
          <p:spPr>
            <a:xfrm>
              <a:off x="4049298" y="4455810"/>
              <a:ext cx="746" cy="33860"/>
            </a:xfrm>
            <a:custGeom>
              <a:avLst/>
              <a:gdLst>
                <a:gd name="connsiteX0" fmla="*/ -46 w 746"/>
                <a:gd name="connsiteY0" fmla="*/ -27 h 33860"/>
                <a:gd name="connsiteX1" fmla="*/ 700 w 746"/>
                <a:gd name="connsiteY1" fmla="*/ 33833 h 33860"/>
                <a:gd name="connsiteX2" fmla="*/ 700 w 746"/>
                <a:gd name="connsiteY2" fmla="*/ 33833 h 33860"/>
                <a:gd name="connsiteX3" fmla="*/ -46 w 746"/>
                <a:gd name="connsiteY3" fmla="*/ -27 h 33860"/>
              </a:gdLst>
              <a:ahLst/>
              <a:cxnLst>
                <a:cxn ang="0">
                  <a:pos x="connsiteX0" y="connsiteY0"/>
                </a:cxn>
                <a:cxn ang="0">
                  <a:pos x="connsiteX1" y="connsiteY1"/>
                </a:cxn>
                <a:cxn ang="0">
                  <a:pos x="connsiteX2" y="connsiteY2"/>
                </a:cxn>
                <a:cxn ang="0">
                  <a:pos x="connsiteX3" y="connsiteY3"/>
                </a:cxn>
              </a:cxnLst>
              <a:rect l="l" t="t" r="r" b="b"/>
              <a:pathLst>
                <a:path w="746" h="33860">
                  <a:moveTo>
                    <a:pt x="-46" y="-27"/>
                  </a:moveTo>
                  <a:cubicBezTo>
                    <a:pt x="-46" y="11309"/>
                    <a:pt x="700" y="22497"/>
                    <a:pt x="700" y="33833"/>
                  </a:cubicBezTo>
                  <a:lnTo>
                    <a:pt x="700" y="33833"/>
                  </a:lnTo>
                  <a:cubicBezTo>
                    <a:pt x="401" y="22347"/>
                    <a:pt x="252" y="11160"/>
                    <a:pt x="-46" y="-27"/>
                  </a:cubicBezTo>
                  <a:close/>
                </a:path>
              </a:pathLst>
            </a:custGeom>
            <a:solidFill>
              <a:srgbClr val="F3A984"/>
            </a:solidFill>
            <a:ln w="14914" cap="flat">
              <a:noFill/>
              <a:prstDash val="solid"/>
              <a:miter/>
            </a:ln>
          </p:spPr>
          <p:txBody>
            <a:bodyPr rtlCol="1" anchor="ctr"/>
            <a:lstStyle/>
            <a:p>
              <a:endParaRPr lang="fa-IR"/>
            </a:p>
          </p:txBody>
        </p:sp>
        <p:sp>
          <p:nvSpPr>
            <p:cNvPr id="493" name="Freeform: Shape 492">
              <a:extLst>
                <a:ext uri="{FF2B5EF4-FFF2-40B4-BE49-F238E27FC236}">
                  <a16:creationId xmlns:a16="http://schemas.microsoft.com/office/drawing/2014/main" id="{F7FF9820-CBDC-3DD0-832E-72B7F0DF9A18}"/>
                </a:ext>
              </a:extLst>
            </p:cNvPr>
            <p:cNvSpPr/>
            <p:nvPr/>
          </p:nvSpPr>
          <p:spPr>
            <a:xfrm>
              <a:off x="4170671" y="4451544"/>
              <a:ext cx="549301" cy="361034"/>
            </a:xfrm>
            <a:custGeom>
              <a:avLst/>
              <a:gdLst>
                <a:gd name="connsiteX0" fmla="*/ 523416 w 549301"/>
                <a:gd name="connsiteY0" fmla="*/ 221720 h 361034"/>
                <a:gd name="connsiteX1" fmla="*/ 476579 w 549301"/>
                <a:gd name="connsiteY1" fmla="*/ 360890 h 361034"/>
                <a:gd name="connsiteX2" fmla="*/ 325923 w 549301"/>
                <a:gd name="connsiteY2" fmla="*/ 309279 h 361034"/>
                <a:gd name="connsiteX3" fmla="*/ 120971 w 549301"/>
                <a:gd name="connsiteY3" fmla="*/ 224255 h 361034"/>
                <a:gd name="connsiteX4" fmla="*/ 62350 w 549301"/>
                <a:gd name="connsiteY4" fmla="*/ 190097 h 361034"/>
                <a:gd name="connsiteX5" fmla="*/ 596 w 549301"/>
                <a:gd name="connsiteY5" fmla="*/ 43618 h 361034"/>
                <a:gd name="connsiteX6" fmla="*/ 6563 w 549301"/>
                <a:gd name="connsiteY6" fmla="*/ 21094 h 361034"/>
                <a:gd name="connsiteX7" fmla="*/ 164677 w 549301"/>
                <a:gd name="connsiteY7" fmla="*/ 12890 h 361034"/>
                <a:gd name="connsiteX8" fmla="*/ 523416 w 549301"/>
                <a:gd name="connsiteY8" fmla="*/ 221720 h 361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9301" h="361034">
                  <a:moveTo>
                    <a:pt x="523416" y="221720"/>
                  </a:moveTo>
                  <a:cubicBezTo>
                    <a:pt x="550266" y="239172"/>
                    <a:pt x="580546" y="355968"/>
                    <a:pt x="476579" y="360890"/>
                  </a:cubicBezTo>
                  <a:cubicBezTo>
                    <a:pt x="422880" y="363128"/>
                    <a:pt x="374252" y="332847"/>
                    <a:pt x="325923" y="309279"/>
                  </a:cubicBezTo>
                  <a:cubicBezTo>
                    <a:pt x="259545" y="276612"/>
                    <a:pt x="188245" y="255133"/>
                    <a:pt x="120971" y="224255"/>
                  </a:cubicBezTo>
                  <a:cubicBezTo>
                    <a:pt x="100119" y="215291"/>
                    <a:pt x="80429" y="203820"/>
                    <a:pt x="62350" y="190097"/>
                  </a:cubicBezTo>
                  <a:cubicBezTo>
                    <a:pt x="18824" y="154477"/>
                    <a:pt x="-4281" y="99644"/>
                    <a:pt x="596" y="43618"/>
                  </a:cubicBezTo>
                  <a:cubicBezTo>
                    <a:pt x="984" y="35772"/>
                    <a:pt x="3028" y="28105"/>
                    <a:pt x="6563" y="21094"/>
                  </a:cubicBezTo>
                  <a:cubicBezTo>
                    <a:pt x="24612" y="-11125"/>
                    <a:pt x="138275" y="-236"/>
                    <a:pt x="164677" y="12890"/>
                  </a:cubicBezTo>
                  <a:cubicBezTo>
                    <a:pt x="262677" y="61219"/>
                    <a:pt x="495672" y="203522"/>
                    <a:pt x="523416" y="221720"/>
                  </a:cubicBezTo>
                  <a:close/>
                </a:path>
              </a:pathLst>
            </a:custGeom>
            <a:solidFill>
              <a:srgbClr val="D97115"/>
            </a:solidFill>
            <a:ln w="14914" cap="flat">
              <a:noFill/>
              <a:prstDash val="solid"/>
              <a:miter/>
            </a:ln>
          </p:spPr>
          <p:txBody>
            <a:bodyPr rtlCol="1" anchor="ctr"/>
            <a:lstStyle/>
            <a:p>
              <a:endParaRPr lang="fa-IR"/>
            </a:p>
          </p:txBody>
        </p:sp>
        <p:sp>
          <p:nvSpPr>
            <p:cNvPr id="494" name="Freeform: Shape 493">
              <a:extLst>
                <a:ext uri="{FF2B5EF4-FFF2-40B4-BE49-F238E27FC236}">
                  <a16:creationId xmlns:a16="http://schemas.microsoft.com/office/drawing/2014/main" id="{FF397061-A149-A291-34FC-53949FD63750}"/>
                </a:ext>
              </a:extLst>
            </p:cNvPr>
            <p:cNvSpPr/>
            <p:nvPr/>
          </p:nvSpPr>
          <p:spPr>
            <a:xfrm>
              <a:off x="4566995" y="4664238"/>
              <a:ext cx="159417" cy="479673"/>
            </a:xfrm>
            <a:custGeom>
              <a:avLst/>
              <a:gdLst>
                <a:gd name="connsiteX0" fmla="*/ 158864 w 159417"/>
                <a:gd name="connsiteY0" fmla="*/ 92259 h 479673"/>
                <a:gd name="connsiteX1" fmla="*/ 150362 w 159417"/>
                <a:gd name="connsiteY1" fmla="*/ 177880 h 479673"/>
                <a:gd name="connsiteX2" fmla="*/ 139025 w 159417"/>
                <a:gd name="connsiteY2" fmla="*/ 273046 h 479673"/>
                <a:gd name="connsiteX3" fmla="*/ 139025 w 159417"/>
                <a:gd name="connsiteY3" fmla="*/ 376268 h 479673"/>
                <a:gd name="connsiteX4" fmla="*/ 133655 w 159417"/>
                <a:gd name="connsiteY4" fmla="*/ 440707 h 479673"/>
                <a:gd name="connsiteX5" fmla="*/ 118739 w 159417"/>
                <a:gd name="connsiteY5" fmla="*/ 466959 h 479673"/>
                <a:gd name="connsiteX6" fmla="*/ 83238 w 159417"/>
                <a:gd name="connsiteY6" fmla="*/ 478893 h 479673"/>
                <a:gd name="connsiteX7" fmla="*/ 57880 w 159417"/>
                <a:gd name="connsiteY7" fmla="*/ 477401 h 479673"/>
                <a:gd name="connsiteX8" fmla="*/ 24169 w 159417"/>
                <a:gd name="connsiteY8" fmla="*/ 406996 h 479673"/>
                <a:gd name="connsiteX9" fmla="*/ 12385 w 159417"/>
                <a:gd name="connsiteY9" fmla="*/ 341214 h 479673"/>
                <a:gd name="connsiteX10" fmla="*/ 2242 w 159417"/>
                <a:gd name="connsiteY10" fmla="*/ 210696 h 479673"/>
                <a:gd name="connsiteX11" fmla="*/ 303 w 159417"/>
                <a:gd name="connsiteY11" fmla="*/ 123733 h 479673"/>
                <a:gd name="connsiteX12" fmla="*/ 14473 w 159417"/>
                <a:gd name="connsiteY12" fmla="*/ 46466 h 479673"/>
                <a:gd name="connsiteX13" fmla="*/ 78912 w 159417"/>
                <a:gd name="connsiteY13" fmla="*/ 1717 h 479673"/>
                <a:gd name="connsiteX14" fmla="*/ 148721 w 159417"/>
                <a:gd name="connsiteY14" fmla="*/ 32892 h 479673"/>
                <a:gd name="connsiteX15" fmla="*/ 159162 w 159417"/>
                <a:gd name="connsiteY15" fmla="*/ 83757 h 479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417" h="479673">
                  <a:moveTo>
                    <a:pt x="158864" y="92259"/>
                  </a:moveTo>
                  <a:cubicBezTo>
                    <a:pt x="157223" y="121048"/>
                    <a:pt x="154687" y="149240"/>
                    <a:pt x="150362" y="177880"/>
                  </a:cubicBezTo>
                  <a:cubicBezTo>
                    <a:pt x="145738" y="209503"/>
                    <a:pt x="140666" y="241125"/>
                    <a:pt x="139025" y="273046"/>
                  </a:cubicBezTo>
                  <a:cubicBezTo>
                    <a:pt x="137384" y="307504"/>
                    <a:pt x="139025" y="341960"/>
                    <a:pt x="139025" y="376268"/>
                  </a:cubicBezTo>
                  <a:cubicBezTo>
                    <a:pt x="139860" y="397882"/>
                    <a:pt x="138056" y="419525"/>
                    <a:pt x="133655" y="440707"/>
                  </a:cubicBezTo>
                  <a:cubicBezTo>
                    <a:pt x="132164" y="451029"/>
                    <a:pt x="126839" y="460397"/>
                    <a:pt x="118739" y="466959"/>
                  </a:cubicBezTo>
                  <a:cubicBezTo>
                    <a:pt x="107805" y="473225"/>
                    <a:pt x="95738" y="477282"/>
                    <a:pt x="83238" y="478893"/>
                  </a:cubicBezTo>
                  <a:cubicBezTo>
                    <a:pt x="74780" y="480265"/>
                    <a:pt x="66114" y="479758"/>
                    <a:pt x="57880" y="477401"/>
                  </a:cubicBezTo>
                  <a:cubicBezTo>
                    <a:pt x="30583" y="468601"/>
                    <a:pt x="29688" y="430415"/>
                    <a:pt x="24169" y="406996"/>
                  </a:cubicBezTo>
                  <a:cubicBezTo>
                    <a:pt x="19127" y="385277"/>
                    <a:pt x="15204" y="363320"/>
                    <a:pt x="12385" y="341214"/>
                  </a:cubicBezTo>
                  <a:cubicBezTo>
                    <a:pt x="6717" y="297957"/>
                    <a:pt x="4777" y="254252"/>
                    <a:pt x="2242" y="210696"/>
                  </a:cubicBezTo>
                  <a:cubicBezTo>
                    <a:pt x="750" y="181758"/>
                    <a:pt x="-742" y="152820"/>
                    <a:pt x="303" y="123733"/>
                  </a:cubicBezTo>
                  <a:cubicBezTo>
                    <a:pt x="-697" y="97257"/>
                    <a:pt x="4136" y="70869"/>
                    <a:pt x="14473" y="46466"/>
                  </a:cubicBezTo>
                  <a:cubicBezTo>
                    <a:pt x="28718" y="23167"/>
                    <a:pt x="52107" y="6923"/>
                    <a:pt x="78912" y="1717"/>
                  </a:cubicBezTo>
                  <a:cubicBezTo>
                    <a:pt x="106567" y="-4936"/>
                    <a:pt x="135222" y="7863"/>
                    <a:pt x="148721" y="32892"/>
                  </a:cubicBezTo>
                  <a:cubicBezTo>
                    <a:pt x="156701" y="48599"/>
                    <a:pt x="160311" y="66171"/>
                    <a:pt x="159162" y="83757"/>
                  </a:cubicBezTo>
                  <a:close/>
                </a:path>
              </a:pathLst>
            </a:custGeom>
            <a:solidFill>
              <a:srgbClr val="DB5E14"/>
            </a:solidFill>
            <a:ln w="14914" cap="flat">
              <a:noFill/>
              <a:prstDash val="solid"/>
              <a:miter/>
            </a:ln>
          </p:spPr>
          <p:txBody>
            <a:bodyPr rtlCol="1" anchor="ctr"/>
            <a:lstStyle/>
            <a:p>
              <a:endParaRPr lang="fa-IR"/>
            </a:p>
          </p:txBody>
        </p:sp>
        <p:sp>
          <p:nvSpPr>
            <p:cNvPr id="495" name="Freeform: Shape 494">
              <a:extLst>
                <a:ext uri="{FF2B5EF4-FFF2-40B4-BE49-F238E27FC236}">
                  <a16:creationId xmlns:a16="http://schemas.microsoft.com/office/drawing/2014/main" id="{AEABFF64-A775-27F9-B69F-090B27A628FA}"/>
                </a:ext>
              </a:extLst>
            </p:cNvPr>
            <p:cNvSpPr/>
            <p:nvPr/>
          </p:nvSpPr>
          <p:spPr>
            <a:xfrm>
              <a:off x="4029534" y="4458883"/>
              <a:ext cx="507199" cy="455655"/>
            </a:xfrm>
            <a:custGeom>
              <a:avLst/>
              <a:gdLst>
                <a:gd name="connsiteX0" fmla="*/ 486750 w 507199"/>
                <a:gd name="connsiteY0" fmla="*/ 314918 h 455655"/>
                <a:gd name="connsiteX1" fmla="*/ 433498 w 507199"/>
                <a:gd name="connsiteY1" fmla="*/ 455580 h 455655"/>
                <a:gd name="connsiteX2" fmla="*/ 294030 w 507199"/>
                <a:gd name="connsiteY2" fmla="*/ 391738 h 455655"/>
                <a:gd name="connsiteX3" fmla="*/ 2713 w 507199"/>
                <a:gd name="connsiteY3" fmla="*/ 94156 h 455655"/>
                <a:gd name="connsiteX4" fmla="*/ 22104 w 507199"/>
                <a:gd name="connsiteY4" fmla="*/ 1077 h 455655"/>
                <a:gd name="connsiteX5" fmla="*/ 93553 w 507199"/>
                <a:gd name="connsiteY5" fmla="*/ 15248 h 455655"/>
                <a:gd name="connsiteX6" fmla="*/ 236452 w 507199"/>
                <a:gd name="connsiteY6" fmla="*/ 46572 h 455655"/>
                <a:gd name="connsiteX7" fmla="*/ 298057 w 507199"/>
                <a:gd name="connsiteY7" fmla="*/ 170975 h 455655"/>
                <a:gd name="connsiteX8" fmla="*/ 486750 w 507199"/>
                <a:gd name="connsiteY8" fmla="*/ 314918 h 45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7199" h="455655">
                  <a:moveTo>
                    <a:pt x="486750" y="314918"/>
                  </a:moveTo>
                  <a:cubicBezTo>
                    <a:pt x="511213" y="334906"/>
                    <a:pt x="532245" y="458414"/>
                    <a:pt x="433498" y="455580"/>
                  </a:cubicBezTo>
                  <a:cubicBezTo>
                    <a:pt x="382484" y="454237"/>
                    <a:pt x="338332" y="419632"/>
                    <a:pt x="294030" y="391738"/>
                  </a:cubicBezTo>
                  <a:cubicBezTo>
                    <a:pt x="152324" y="302239"/>
                    <a:pt x="-24286" y="271213"/>
                    <a:pt x="2713" y="94156"/>
                  </a:cubicBezTo>
                  <a:cubicBezTo>
                    <a:pt x="5248" y="77897"/>
                    <a:pt x="9425" y="8834"/>
                    <a:pt x="22104" y="1077"/>
                  </a:cubicBezTo>
                  <a:cubicBezTo>
                    <a:pt x="31203" y="-4591"/>
                    <a:pt x="81769" y="13308"/>
                    <a:pt x="93553" y="15248"/>
                  </a:cubicBezTo>
                  <a:cubicBezTo>
                    <a:pt x="203935" y="33595"/>
                    <a:pt x="218255" y="34042"/>
                    <a:pt x="236452" y="46572"/>
                  </a:cubicBezTo>
                  <a:cubicBezTo>
                    <a:pt x="239436" y="129358"/>
                    <a:pt x="252712" y="143678"/>
                    <a:pt x="298057" y="170975"/>
                  </a:cubicBezTo>
                  <a:cubicBezTo>
                    <a:pt x="318941" y="183505"/>
                    <a:pt x="468403" y="299853"/>
                    <a:pt x="486750" y="314918"/>
                  </a:cubicBezTo>
                  <a:close/>
                </a:path>
              </a:pathLst>
            </a:custGeom>
            <a:solidFill>
              <a:srgbClr val="D97115"/>
            </a:solidFill>
            <a:ln w="14914" cap="flat">
              <a:noFill/>
              <a:prstDash val="solid"/>
              <a:miter/>
            </a:ln>
          </p:spPr>
          <p:txBody>
            <a:bodyPr rtlCol="1" anchor="ctr"/>
            <a:lstStyle/>
            <a:p>
              <a:endParaRPr lang="fa-IR"/>
            </a:p>
          </p:txBody>
        </p:sp>
        <p:sp>
          <p:nvSpPr>
            <p:cNvPr id="496" name="Freeform: Shape 495">
              <a:extLst>
                <a:ext uri="{FF2B5EF4-FFF2-40B4-BE49-F238E27FC236}">
                  <a16:creationId xmlns:a16="http://schemas.microsoft.com/office/drawing/2014/main" id="{1B6B0964-57E5-E262-9B67-38316EDC4935}"/>
                </a:ext>
              </a:extLst>
            </p:cNvPr>
            <p:cNvSpPr/>
            <p:nvPr/>
          </p:nvSpPr>
          <p:spPr>
            <a:xfrm>
              <a:off x="4373220" y="4758870"/>
              <a:ext cx="166502" cy="478090"/>
            </a:xfrm>
            <a:custGeom>
              <a:avLst/>
              <a:gdLst>
                <a:gd name="connsiteX0" fmla="*/ 164395 w 166502"/>
                <a:gd name="connsiteY0" fmla="*/ 97269 h 478090"/>
                <a:gd name="connsiteX1" fmla="*/ 150373 w 166502"/>
                <a:gd name="connsiteY1" fmla="*/ 181994 h 478090"/>
                <a:gd name="connsiteX2" fmla="*/ 132623 w 166502"/>
                <a:gd name="connsiteY2" fmla="*/ 276266 h 478090"/>
                <a:gd name="connsiteX3" fmla="*/ 125761 w 166502"/>
                <a:gd name="connsiteY3" fmla="*/ 379189 h 478090"/>
                <a:gd name="connsiteX4" fmla="*/ 116065 w 166502"/>
                <a:gd name="connsiteY4" fmla="*/ 443032 h 478090"/>
                <a:gd name="connsiteX5" fmla="*/ 99359 w 166502"/>
                <a:gd name="connsiteY5" fmla="*/ 468240 h 478090"/>
                <a:gd name="connsiteX6" fmla="*/ 63262 w 166502"/>
                <a:gd name="connsiteY6" fmla="*/ 477787 h 478090"/>
                <a:gd name="connsiteX7" fmla="*/ 38053 w 166502"/>
                <a:gd name="connsiteY7" fmla="*/ 474654 h 478090"/>
                <a:gd name="connsiteX8" fmla="*/ 9115 w 166502"/>
                <a:gd name="connsiteY8" fmla="*/ 402011 h 478090"/>
                <a:gd name="connsiteX9" fmla="*/ 1806 w 166502"/>
                <a:gd name="connsiteY9" fmla="*/ 335633 h 478090"/>
                <a:gd name="connsiteX10" fmla="*/ 463 w 166502"/>
                <a:gd name="connsiteY10" fmla="*/ 204817 h 478090"/>
                <a:gd name="connsiteX11" fmla="*/ 4342 w 166502"/>
                <a:gd name="connsiteY11" fmla="*/ 117854 h 478090"/>
                <a:gd name="connsiteX12" fmla="*/ 23733 w 166502"/>
                <a:gd name="connsiteY12" fmla="*/ 41631 h 478090"/>
                <a:gd name="connsiteX13" fmla="*/ 91006 w 166502"/>
                <a:gd name="connsiteY13" fmla="*/ 909 h 478090"/>
                <a:gd name="connsiteX14" fmla="*/ 158577 w 166502"/>
                <a:gd name="connsiteY14" fmla="*/ 36708 h 478090"/>
                <a:gd name="connsiteX15" fmla="*/ 165588 w 166502"/>
                <a:gd name="connsiteY15" fmla="*/ 88170 h 478090"/>
                <a:gd name="connsiteX16" fmla="*/ 164395 w 166502"/>
                <a:gd name="connsiteY16" fmla="*/ 97269 h 47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6502" h="478090">
                  <a:moveTo>
                    <a:pt x="164395" y="97269"/>
                  </a:moveTo>
                  <a:cubicBezTo>
                    <a:pt x="160964" y="125759"/>
                    <a:pt x="156489" y="153653"/>
                    <a:pt x="150373" y="181994"/>
                  </a:cubicBezTo>
                  <a:cubicBezTo>
                    <a:pt x="142885" y="213095"/>
                    <a:pt x="136949" y="244569"/>
                    <a:pt x="132623" y="276266"/>
                  </a:cubicBezTo>
                  <a:cubicBezTo>
                    <a:pt x="128596" y="310425"/>
                    <a:pt x="128596" y="344881"/>
                    <a:pt x="125761" y="379189"/>
                  </a:cubicBezTo>
                  <a:cubicBezTo>
                    <a:pt x="125165" y="400788"/>
                    <a:pt x="121913" y="422238"/>
                    <a:pt x="116065" y="443032"/>
                  </a:cubicBezTo>
                  <a:cubicBezTo>
                    <a:pt x="113918" y="453264"/>
                    <a:pt x="107951" y="462288"/>
                    <a:pt x="99359" y="468240"/>
                  </a:cubicBezTo>
                  <a:cubicBezTo>
                    <a:pt x="88083" y="473789"/>
                    <a:pt x="75806" y="477026"/>
                    <a:pt x="63262" y="477787"/>
                  </a:cubicBezTo>
                  <a:cubicBezTo>
                    <a:pt x="54729" y="478622"/>
                    <a:pt x="46122" y="477563"/>
                    <a:pt x="38053" y="474654"/>
                  </a:cubicBezTo>
                  <a:cubicBezTo>
                    <a:pt x="11502" y="463914"/>
                    <a:pt x="12993" y="425878"/>
                    <a:pt x="9115" y="402011"/>
                  </a:cubicBezTo>
                  <a:cubicBezTo>
                    <a:pt x="5490" y="380040"/>
                    <a:pt x="3044" y="357874"/>
                    <a:pt x="1806" y="335633"/>
                  </a:cubicBezTo>
                  <a:cubicBezTo>
                    <a:pt x="-879" y="292078"/>
                    <a:pt x="16" y="248372"/>
                    <a:pt x="463" y="204817"/>
                  </a:cubicBezTo>
                  <a:cubicBezTo>
                    <a:pt x="463" y="175729"/>
                    <a:pt x="1359" y="146792"/>
                    <a:pt x="4342" y="117854"/>
                  </a:cubicBezTo>
                  <a:cubicBezTo>
                    <a:pt x="5132" y="91333"/>
                    <a:pt x="11755" y="65303"/>
                    <a:pt x="23733" y="41631"/>
                  </a:cubicBezTo>
                  <a:cubicBezTo>
                    <a:pt x="39365" y="19122"/>
                    <a:pt x="63813" y="4310"/>
                    <a:pt x="91006" y="909"/>
                  </a:cubicBezTo>
                  <a:cubicBezTo>
                    <a:pt x="119064" y="-3998"/>
                    <a:pt x="146868" y="10739"/>
                    <a:pt x="158577" y="36708"/>
                  </a:cubicBezTo>
                  <a:cubicBezTo>
                    <a:pt x="165513" y="52923"/>
                    <a:pt x="167930" y="70703"/>
                    <a:pt x="165588" y="88170"/>
                  </a:cubicBezTo>
                  <a:cubicBezTo>
                    <a:pt x="165140" y="91154"/>
                    <a:pt x="164842" y="94137"/>
                    <a:pt x="164395" y="97269"/>
                  </a:cubicBezTo>
                  <a:close/>
                </a:path>
              </a:pathLst>
            </a:custGeom>
            <a:solidFill>
              <a:srgbClr val="E16D2A"/>
            </a:solidFill>
            <a:ln w="14914" cap="flat">
              <a:noFill/>
              <a:prstDash val="solid"/>
              <a:miter/>
            </a:ln>
          </p:spPr>
          <p:txBody>
            <a:bodyPr rtlCol="1" anchor="ctr"/>
            <a:lstStyle/>
            <a:p>
              <a:endParaRPr lang="fa-IR"/>
            </a:p>
          </p:txBody>
        </p:sp>
        <p:sp>
          <p:nvSpPr>
            <p:cNvPr id="497" name="Freeform: Shape 496">
              <a:extLst>
                <a:ext uri="{FF2B5EF4-FFF2-40B4-BE49-F238E27FC236}">
                  <a16:creationId xmlns:a16="http://schemas.microsoft.com/office/drawing/2014/main" id="{F776DF38-B418-7B7C-2780-3C97B263A218}"/>
                </a:ext>
              </a:extLst>
            </p:cNvPr>
            <p:cNvSpPr/>
            <p:nvPr/>
          </p:nvSpPr>
          <p:spPr>
            <a:xfrm>
              <a:off x="3977997" y="3962662"/>
              <a:ext cx="372072" cy="563039"/>
            </a:xfrm>
            <a:custGeom>
              <a:avLst/>
              <a:gdLst>
                <a:gd name="connsiteX0" fmla="*/ 66481 w 372072"/>
                <a:gd name="connsiteY0" fmla="*/ 81130 h 563039"/>
                <a:gd name="connsiteX1" fmla="*/ 228175 w 372072"/>
                <a:gd name="connsiteY1" fmla="*/ 9978 h 563039"/>
                <a:gd name="connsiteX2" fmla="*/ 355859 w 372072"/>
                <a:gd name="connsiteY2" fmla="*/ 85903 h 563039"/>
                <a:gd name="connsiteX3" fmla="*/ 362124 w 372072"/>
                <a:gd name="connsiteY3" fmla="*/ 332322 h 563039"/>
                <a:gd name="connsiteX4" fmla="*/ 351683 w 372072"/>
                <a:gd name="connsiteY4" fmla="*/ 445388 h 563039"/>
                <a:gd name="connsiteX5" fmla="*/ 355859 w 372072"/>
                <a:gd name="connsiteY5" fmla="*/ 486707 h 563039"/>
                <a:gd name="connsiteX6" fmla="*/ 355859 w 372072"/>
                <a:gd name="connsiteY6" fmla="*/ 504755 h 563039"/>
                <a:gd name="connsiteX7" fmla="*/ 336468 w 372072"/>
                <a:gd name="connsiteY7" fmla="*/ 524147 h 563039"/>
                <a:gd name="connsiteX8" fmla="*/ 237721 w 372072"/>
                <a:gd name="connsiteY8" fmla="*/ 562482 h 563039"/>
                <a:gd name="connsiteX9" fmla="*/ 86170 w 372072"/>
                <a:gd name="connsiteY9" fmla="*/ 541748 h 563039"/>
                <a:gd name="connsiteX10" fmla="*/ 59321 w 372072"/>
                <a:gd name="connsiteY10" fmla="*/ 526832 h 563039"/>
                <a:gd name="connsiteX11" fmla="*/ 50819 w 372072"/>
                <a:gd name="connsiteY11" fmla="*/ 500877 h 563039"/>
                <a:gd name="connsiteX12" fmla="*/ 43808 w 372072"/>
                <a:gd name="connsiteY12" fmla="*/ 411379 h 563039"/>
                <a:gd name="connsiteX13" fmla="*/ 42615 w 372072"/>
                <a:gd name="connsiteY13" fmla="*/ 371403 h 563039"/>
                <a:gd name="connsiteX14" fmla="*/ 32919 w 372072"/>
                <a:gd name="connsiteY14" fmla="*/ 313378 h 563039"/>
                <a:gd name="connsiteX15" fmla="*/ 15019 w 372072"/>
                <a:gd name="connsiteY15" fmla="*/ 234619 h 563039"/>
                <a:gd name="connsiteX16" fmla="*/ 5771 w 372072"/>
                <a:gd name="connsiteY16" fmla="*/ 195240 h 563039"/>
                <a:gd name="connsiteX17" fmla="*/ -46 w 372072"/>
                <a:gd name="connsiteY17" fmla="*/ 167197 h 563039"/>
                <a:gd name="connsiteX18" fmla="*/ 66481 w 372072"/>
                <a:gd name="connsiteY18" fmla="*/ 81130 h 563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2072" h="563039">
                  <a:moveTo>
                    <a:pt x="66481" y="81130"/>
                  </a:moveTo>
                  <a:cubicBezTo>
                    <a:pt x="117212" y="50790"/>
                    <a:pt x="171537" y="26894"/>
                    <a:pt x="228175" y="9978"/>
                  </a:cubicBezTo>
                  <a:cubicBezTo>
                    <a:pt x="317673" y="-18064"/>
                    <a:pt x="330203" y="14603"/>
                    <a:pt x="355859" y="85903"/>
                  </a:cubicBezTo>
                  <a:cubicBezTo>
                    <a:pt x="379874" y="152281"/>
                    <a:pt x="372864" y="261618"/>
                    <a:pt x="362124" y="332322"/>
                  </a:cubicBezTo>
                  <a:cubicBezTo>
                    <a:pt x="356486" y="369777"/>
                    <a:pt x="352995" y="407531"/>
                    <a:pt x="351683" y="445388"/>
                  </a:cubicBezTo>
                  <a:cubicBezTo>
                    <a:pt x="352026" y="459245"/>
                    <a:pt x="353428" y="473058"/>
                    <a:pt x="355859" y="486707"/>
                  </a:cubicBezTo>
                  <a:cubicBezTo>
                    <a:pt x="357426" y="492628"/>
                    <a:pt x="357426" y="498834"/>
                    <a:pt x="355859" y="504755"/>
                  </a:cubicBezTo>
                  <a:cubicBezTo>
                    <a:pt x="350728" y="512422"/>
                    <a:pt x="344135" y="519016"/>
                    <a:pt x="336468" y="524147"/>
                  </a:cubicBezTo>
                  <a:cubicBezTo>
                    <a:pt x="308246" y="546715"/>
                    <a:pt x="273774" y="560096"/>
                    <a:pt x="237721" y="562482"/>
                  </a:cubicBezTo>
                  <a:cubicBezTo>
                    <a:pt x="186349" y="565092"/>
                    <a:pt x="134947" y="558052"/>
                    <a:pt x="86170" y="541748"/>
                  </a:cubicBezTo>
                  <a:cubicBezTo>
                    <a:pt x="75923" y="539601"/>
                    <a:pt x="66556" y="534394"/>
                    <a:pt x="59321" y="526832"/>
                  </a:cubicBezTo>
                  <a:cubicBezTo>
                    <a:pt x="54250" y="519075"/>
                    <a:pt x="51326" y="510125"/>
                    <a:pt x="50819" y="500877"/>
                  </a:cubicBezTo>
                  <a:cubicBezTo>
                    <a:pt x="46508" y="471223"/>
                    <a:pt x="44166" y="441331"/>
                    <a:pt x="43808" y="411379"/>
                  </a:cubicBezTo>
                  <a:cubicBezTo>
                    <a:pt x="43808" y="398103"/>
                    <a:pt x="43808" y="384678"/>
                    <a:pt x="42615" y="371403"/>
                  </a:cubicBezTo>
                  <a:cubicBezTo>
                    <a:pt x="40720" y="351862"/>
                    <a:pt x="37484" y="332471"/>
                    <a:pt x="32919" y="313378"/>
                  </a:cubicBezTo>
                  <a:cubicBezTo>
                    <a:pt x="27146" y="287125"/>
                    <a:pt x="21180" y="260873"/>
                    <a:pt x="15019" y="234619"/>
                  </a:cubicBezTo>
                  <a:cubicBezTo>
                    <a:pt x="12036" y="221493"/>
                    <a:pt x="8904" y="208367"/>
                    <a:pt x="5771" y="195240"/>
                  </a:cubicBezTo>
                  <a:cubicBezTo>
                    <a:pt x="2445" y="186231"/>
                    <a:pt x="476" y="176789"/>
                    <a:pt x="-46" y="167197"/>
                  </a:cubicBezTo>
                  <a:cubicBezTo>
                    <a:pt x="2340" y="128265"/>
                    <a:pt x="36797" y="101267"/>
                    <a:pt x="66481" y="81130"/>
                  </a:cubicBezTo>
                  <a:close/>
                </a:path>
              </a:pathLst>
            </a:custGeom>
            <a:solidFill>
              <a:srgbClr val="EF8224"/>
            </a:solidFill>
            <a:ln w="14914" cap="flat">
              <a:noFill/>
              <a:prstDash val="solid"/>
              <a:miter/>
            </a:ln>
          </p:spPr>
          <p:txBody>
            <a:bodyPr rtlCol="1" anchor="ctr"/>
            <a:lstStyle/>
            <a:p>
              <a:endParaRPr lang="fa-IR"/>
            </a:p>
          </p:txBody>
        </p:sp>
        <p:sp>
          <p:nvSpPr>
            <p:cNvPr id="498" name="Freeform: Shape 497">
              <a:extLst>
                <a:ext uri="{FF2B5EF4-FFF2-40B4-BE49-F238E27FC236}">
                  <a16:creationId xmlns:a16="http://schemas.microsoft.com/office/drawing/2014/main" id="{ED24B118-5E55-E40F-AE69-75C943F1B6FC}"/>
                </a:ext>
              </a:extLst>
            </p:cNvPr>
            <p:cNvSpPr/>
            <p:nvPr/>
          </p:nvSpPr>
          <p:spPr>
            <a:xfrm>
              <a:off x="3978296" y="4114971"/>
              <a:ext cx="332188" cy="410731"/>
            </a:xfrm>
            <a:custGeom>
              <a:avLst/>
              <a:gdLst>
                <a:gd name="connsiteX0" fmla="*/ 182978 w 332188"/>
                <a:gd name="connsiteY0" fmla="*/ 126911 h 410731"/>
                <a:gd name="connsiteX1" fmla="*/ 312005 w 332188"/>
                <a:gd name="connsiteY1" fmla="*/ 362889 h 410731"/>
                <a:gd name="connsiteX2" fmla="*/ 332142 w 332188"/>
                <a:gd name="connsiteY2" fmla="*/ 375270 h 410731"/>
                <a:gd name="connsiteX3" fmla="*/ 237721 w 332188"/>
                <a:gd name="connsiteY3" fmla="*/ 410174 h 410731"/>
                <a:gd name="connsiteX4" fmla="*/ 86170 w 332188"/>
                <a:gd name="connsiteY4" fmla="*/ 389440 h 410731"/>
                <a:gd name="connsiteX5" fmla="*/ 59321 w 332188"/>
                <a:gd name="connsiteY5" fmla="*/ 374524 h 410731"/>
                <a:gd name="connsiteX6" fmla="*/ 50819 w 332188"/>
                <a:gd name="connsiteY6" fmla="*/ 348569 h 410731"/>
                <a:gd name="connsiteX7" fmla="*/ 43808 w 332188"/>
                <a:gd name="connsiteY7" fmla="*/ 259071 h 410731"/>
                <a:gd name="connsiteX8" fmla="*/ 42614 w 332188"/>
                <a:gd name="connsiteY8" fmla="*/ 219095 h 410731"/>
                <a:gd name="connsiteX9" fmla="*/ 32919 w 332188"/>
                <a:gd name="connsiteY9" fmla="*/ 161070 h 410731"/>
                <a:gd name="connsiteX10" fmla="*/ 15019 w 332188"/>
                <a:gd name="connsiteY10" fmla="*/ 82311 h 410731"/>
                <a:gd name="connsiteX11" fmla="*/ 5771 w 332188"/>
                <a:gd name="connsiteY11" fmla="*/ 42932 h 410731"/>
                <a:gd name="connsiteX12" fmla="*/ -46 w 332188"/>
                <a:gd name="connsiteY12" fmla="*/ 14889 h 410731"/>
                <a:gd name="connsiteX13" fmla="*/ 2638 w 332188"/>
                <a:gd name="connsiteY13" fmla="*/ -27 h 410731"/>
                <a:gd name="connsiteX14" fmla="*/ 48432 w 332188"/>
                <a:gd name="connsiteY14" fmla="*/ 17872 h 410731"/>
                <a:gd name="connsiteX15" fmla="*/ 182978 w 332188"/>
                <a:gd name="connsiteY15" fmla="*/ 126911 h 410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2188" h="410731">
                  <a:moveTo>
                    <a:pt x="182978" y="126911"/>
                  </a:moveTo>
                  <a:cubicBezTo>
                    <a:pt x="202220" y="220288"/>
                    <a:pt x="221313" y="316350"/>
                    <a:pt x="312005" y="362889"/>
                  </a:cubicBezTo>
                  <a:cubicBezTo>
                    <a:pt x="318986" y="366573"/>
                    <a:pt x="325698" y="370705"/>
                    <a:pt x="332142" y="375270"/>
                  </a:cubicBezTo>
                  <a:cubicBezTo>
                    <a:pt x="304651" y="395690"/>
                    <a:pt x="271879" y="407817"/>
                    <a:pt x="237721" y="410174"/>
                  </a:cubicBezTo>
                  <a:cubicBezTo>
                    <a:pt x="186349" y="412784"/>
                    <a:pt x="134947" y="405744"/>
                    <a:pt x="86170" y="389440"/>
                  </a:cubicBezTo>
                  <a:cubicBezTo>
                    <a:pt x="75923" y="387292"/>
                    <a:pt x="66555" y="382086"/>
                    <a:pt x="59321" y="374524"/>
                  </a:cubicBezTo>
                  <a:cubicBezTo>
                    <a:pt x="54249" y="366767"/>
                    <a:pt x="51326" y="357817"/>
                    <a:pt x="50819" y="348569"/>
                  </a:cubicBezTo>
                  <a:cubicBezTo>
                    <a:pt x="46508" y="318930"/>
                    <a:pt x="44166" y="289023"/>
                    <a:pt x="43808" y="259071"/>
                  </a:cubicBezTo>
                  <a:cubicBezTo>
                    <a:pt x="43808" y="245795"/>
                    <a:pt x="43808" y="232370"/>
                    <a:pt x="42614" y="219095"/>
                  </a:cubicBezTo>
                  <a:cubicBezTo>
                    <a:pt x="40720" y="199554"/>
                    <a:pt x="37483" y="180163"/>
                    <a:pt x="32919" y="161070"/>
                  </a:cubicBezTo>
                  <a:cubicBezTo>
                    <a:pt x="27146" y="134817"/>
                    <a:pt x="21180" y="108564"/>
                    <a:pt x="15019" y="82311"/>
                  </a:cubicBezTo>
                  <a:cubicBezTo>
                    <a:pt x="12036" y="69185"/>
                    <a:pt x="8904" y="56058"/>
                    <a:pt x="5771" y="42932"/>
                  </a:cubicBezTo>
                  <a:cubicBezTo>
                    <a:pt x="2445" y="33922"/>
                    <a:pt x="476" y="24480"/>
                    <a:pt x="-46" y="14889"/>
                  </a:cubicBezTo>
                  <a:cubicBezTo>
                    <a:pt x="356" y="9847"/>
                    <a:pt x="1266" y="4850"/>
                    <a:pt x="2638" y="-27"/>
                  </a:cubicBezTo>
                  <a:cubicBezTo>
                    <a:pt x="17555" y="6387"/>
                    <a:pt x="33217" y="11906"/>
                    <a:pt x="48432" y="17872"/>
                  </a:cubicBezTo>
                  <a:cubicBezTo>
                    <a:pt x="103324" y="39054"/>
                    <a:pt x="171940" y="69334"/>
                    <a:pt x="182978" y="126911"/>
                  </a:cubicBezTo>
                  <a:close/>
                </a:path>
              </a:pathLst>
            </a:custGeom>
            <a:solidFill>
              <a:srgbClr val="D97115"/>
            </a:solidFill>
            <a:ln w="14914" cap="flat">
              <a:noFill/>
              <a:prstDash val="solid"/>
              <a:miter/>
            </a:ln>
          </p:spPr>
          <p:txBody>
            <a:bodyPr rtlCol="1" anchor="ctr"/>
            <a:lstStyle/>
            <a:p>
              <a:endParaRPr lang="fa-IR"/>
            </a:p>
          </p:txBody>
        </p:sp>
        <p:sp>
          <p:nvSpPr>
            <p:cNvPr id="499" name="Freeform: Shape 498">
              <a:extLst>
                <a:ext uri="{FF2B5EF4-FFF2-40B4-BE49-F238E27FC236}">
                  <a16:creationId xmlns:a16="http://schemas.microsoft.com/office/drawing/2014/main" id="{F8CBF781-6A0E-1813-E4DD-B133EADC70D2}"/>
                </a:ext>
              </a:extLst>
            </p:cNvPr>
            <p:cNvSpPr/>
            <p:nvPr/>
          </p:nvSpPr>
          <p:spPr>
            <a:xfrm>
              <a:off x="3980981" y="3962662"/>
              <a:ext cx="369089" cy="527605"/>
            </a:xfrm>
            <a:custGeom>
              <a:avLst/>
              <a:gdLst>
                <a:gd name="connsiteX0" fmla="*/ 63498 w 369089"/>
                <a:gd name="connsiteY0" fmla="*/ 81130 h 527605"/>
                <a:gd name="connsiteX1" fmla="*/ 225191 w 369089"/>
                <a:gd name="connsiteY1" fmla="*/ 9978 h 527605"/>
                <a:gd name="connsiteX2" fmla="*/ 352876 w 369089"/>
                <a:gd name="connsiteY2" fmla="*/ 85903 h 527605"/>
                <a:gd name="connsiteX3" fmla="*/ 359140 w 369089"/>
                <a:gd name="connsiteY3" fmla="*/ 332322 h 527605"/>
                <a:gd name="connsiteX4" fmla="*/ 348699 w 369089"/>
                <a:gd name="connsiteY4" fmla="*/ 445388 h 527605"/>
                <a:gd name="connsiteX5" fmla="*/ 352876 w 369089"/>
                <a:gd name="connsiteY5" fmla="*/ 486707 h 527605"/>
                <a:gd name="connsiteX6" fmla="*/ 352876 w 369089"/>
                <a:gd name="connsiteY6" fmla="*/ 504755 h 527605"/>
                <a:gd name="connsiteX7" fmla="*/ 333484 w 369089"/>
                <a:gd name="connsiteY7" fmla="*/ 524147 h 527605"/>
                <a:gd name="connsiteX8" fmla="*/ 329159 w 369089"/>
                <a:gd name="connsiteY8" fmla="*/ 527578 h 527605"/>
                <a:gd name="connsiteX9" fmla="*/ 309022 w 369089"/>
                <a:gd name="connsiteY9" fmla="*/ 515197 h 527605"/>
                <a:gd name="connsiteX10" fmla="*/ 179995 w 369089"/>
                <a:gd name="connsiteY10" fmla="*/ 279219 h 527605"/>
                <a:gd name="connsiteX11" fmla="*/ 45747 w 369089"/>
                <a:gd name="connsiteY11" fmla="*/ 169435 h 527605"/>
                <a:gd name="connsiteX12" fmla="*/ -46 w 369089"/>
                <a:gd name="connsiteY12" fmla="*/ 151535 h 527605"/>
                <a:gd name="connsiteX13" fmla="*/ 63498 w 369089"/>
                <a:gd name="connsiteY13" fmla="*/ 81130 h 527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9089" h="527605">
                  <a:moveTo>
                    <a:pt x="63498" y="81130"/>
                  </a:moveTo>
                  <a:cubicBezTo>
                    <a:pt x="114228" y="50790"/>
                    <a:pt x="168554" y="26894"/>
                    <a:pt x="225191" y="9978"/>
                  </a:cubicBezTo>
                  <a:cubicBezTo>
                    <a:pt x="314690" y="-18064"/>
                    <a:pt x="327220" y="14603"/>
                    <a:pt x="352876" y="85903"/>
                  </a:cubicBezTo>
                  <a:cubicBezTo>
                    <a:pt x="376891" y="152281"/>
                    <a:pt x="369880" y="261618"/>
                    <a:pt x="359140" y="332322"/>
                  </a:cubicBezTo>
                  <a:cubicBezTo>
                    <a:pt x="353502" y="369777"/>
                    <a:pt x="350012" y="407531"/>
                    <a:pt x="348699" y="445388"/>
                  </a:cubicBezTo>
                  <a:cubicBezTo>
                    <a:pt x="349042" y="459245"/>
                    <a:pt x="350445" y="473058"/>
                    <a:pt x="352876" y="486707"/>
                  </a:cubicBezTo>
                  <a:cubicBezTo>
                    <a:pt x="354442" y="492628"/>
                    <a:pt x="354442" y="498834"/>
                    <a:pt x="352876" y="504755"/>
                  </a:cubicBezTo>
                  <a:cubicBezTo>
                    <a:pt x="347745" y="512422"/>
                    <a:pt x="341151" y="519016"/>
                    <a:pt x="333484" y="524147"/>
                  </a:cubicBezTo>
                  <a:lnTo>
                    <a:pt x="329159" y="527578"/>
                  </a:lnTo>
                  <a:cubicBezTo>
                    <a:pt x="322715" y="523013"/>
                    <a:pt x="316002" y="518882"/>
                    <a:pt x="309022" y="515197"/>
                  </a:cubicBezTo>
                  <a:cubicBezTo>
                    <a:pt x="218330" y="468658"/>
                    <a:pt x="199237" y="372596"/>
                    <a:pt x="179995" y="279219"/>
                  </a:cubicBezTo>
                  <a:cubicBezTo>
                    <a:pt x="168956" y="221642"/>
                    <a:pt x="100341" y="191362"/>
                    <a:pt x="45747" y="169435"/>
                  </a:cubicBezTo>
                  <a:cubicBezTo>
                    <a:pt x="30831" y="163468"/>
                    <a:pt x="15168" y="157949"/>
                    <a:pt x="-46" y="151535"/>
                  </a:cubicBezTo>
                  <a:cubicBezTo>
                    <a:pt x="8904" y="120807"/>
                    <a:pt x="37841" y="98433"/>
                    <a:pt x="63498" y="81130"/>
                  </a:cubicBezTo>
                  <a:close/>
                </a:path>
              </a:pathLst>
            </a:custGeom>
            <a:solidFill>
              <a:srgbClr val="EF8224"/>
            </a:solidFill>
            <a:ln w="14914" cap="flat">
              <a:noFill/>
              <a:prstDash val="solid"/>
              <a:miter/>
            </a:ln>
          </p:spPr>
          <p:txBody>
            <a:bodyPr rtlCol="1" anchor="ctr"/>
            <a:lstStyle/>
            <a:p>
              <a:endParaRPr lang="fa-IR"/>
            </a:p>
          </p:txBody>
        </p:sp>
        <p:sp>
          <p:nvSpPr>
            <p:cNvPr id="500" name="Freeform: Shape 499">
              <a:extLst>
                <a:ext uri="{FF2B5EF4-FFF2-40B4-BE49-F238E27FC236}">
                  <a16:creationId xmlns:a16="http://schemas.microsoft.com/office/drawing/2014/main" id="{6A4B83FA-1EF1-DE35-06F0-5313E5B1DEBC}"/>
                </a:ext>
              </a:extLst>
            </p:cNvPr>
            <p:cNvSpPr/>
            <p:nvPr/>
          </p:nvSpPr>
          <p:spPr>
            <a:xfrm>
              <a:off x="4107441" y="3887495"/>
              <a:ext cx="131166" cy="177330"/>
            </a:xfrm>
            <a:custGeom>
              <a:avLst/>
              <a:gdLst>
                <a:gd name="connsiteX0" fmla="*/ -15 w 131166"/>
                <a:gd name="connsiteY0" fmla="*/ 121989 h 177330"/>
                <a:gd name="connsiteX1" fmla="*/ 131100 w 131166"/>
                <a:gd name="connsiteY1" fmla="*/ 127508 h 177330"/>
                <a:gd name="connsiteX2" fmla="*/ 77997 w 131166"/>
                <a:gd name="connsiteY2" fmla="*/ 7431 h 177330"/>
                <a:gd name="connsiteX3" fmla="*/ 40110 w 131166"/>
                <a:gd name="connsiteY3" fmla="*/ -27 h 177330"/>
                <a:gd name="connsiteX4" fmla="*/ 13111 w 131166"/>
                <a:gd name="connsiteY4" fmla="*/ 39650 h 177330"/>
                <a:gd name="connsiteX5" fmla="*/ -15 w 131166"/>
                <a:gd name="connsiteY5" fmla="*/ 121989 h 177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166" h="177330">
                  <a:moveTo>
                    <a:pt x="-15" y="121989"/>
                  </a:moveTo>
                  <a:cubicBezTo>
                    <a:pt x="-2402" y="194184"/>
                    <a:pt x="133039" y="195378"/>
                    <a:pt x="131100" y="127508"/>
                  </a:cubicBezTo>
                  <a:cubicBezTo>
                    <a:pt x="128415" y="32938"/>
                    <a:pt x="122598" y="22049"/>
                    <a:pt x="77997" y="7431"/>
                  </a:cubicBezTo>
                  <a:cubicBezTo>
                    <a:pt x="65811" y="3075"/>
                    <a:pt x="53042" y="569"/>
                    <a:pt x="40110" y="-27"/>
                  </a:cubicBezTo>
                  <a:cubicBezTo>
                    <a:pt x="-6877" y="-27"/>
                    <a:pt x="11321" y="23093"/>
                    <a:pt x="13111" y="39650"/>
                  </a:cubicBezTo>
                  <a:cubicBezTo>
                    <a:pt x="18928" y="89769"/>
                    <a:pt x="730" y="96034"/>
                    <a:pt x="-15" y="121989"/>
                  </a:cubicBezTo>
                  <a:close/>
                </a:path>
              </a:pathLst>
            </a:custGeom>
            <a:solidFill>
              <a:srgbClr val="F5A783"/>
            </a:solidFill>
            <a:ln w="14914" cap="flat">
              <a:noFill/>
              <a:prstDash val="solid"/>
              <a:miter/>
            </a:ln>
          </p:spPr>
          <p:txBody>
            <a:bodyPr rtlCol="1" anchor="ctr"/>
            <a:lstStyle/>
            <a:p>
              <a:endParaRPr lang="fa-IR"/>
            </a:p>
          </p:txBody>
        </p:sp>
        <p:sp>
          <p:nvSpPr>
            <p:cNvPr id="501" name="Freeform: Shape 500">
              <a:extLst>
                <a:ext uri="{FF2B5EF4-FFF2-40B4-BE49-F238E27FC236}">
                  <a16:creationId xmlns:a16="http://schemas.microsoft.com/office/drawing/2014/main" id="{DC08AEA7-4639-16E5-8DD9-804BF76C3756}"/>
                </a:ext>
              </a:extLst>
            </p:cNvPr>
            <p:cNvSpPr/>
            <p:nvPr/>
          </p:nvSpPr>
          <p:spPr>
            <a:xfrm>
              <a:off x="4107416" y="3887478"/>
              <a:ext cx="131022" cy="131579"/>
            </a:xfrm>
            <a:custGeom>
              <a:avLst/>
              <a:gdLst>
                <a:gd name="connsiteX0" fmla="*/ 10 w 131022"/>
                <a:gd name="connsiteY0" fmla="*/ 122006 h 131579"/>
                <a:gd name="connsiteX1" fmla="*/ 13136 w 131022"/>
                <a:gd name="connsiteY1" fmla="*/ 39667 h 131579"/>
                <a:gd name="connsiteX2" fmla="*/ 40135 w 131022"/>
                <a:gd name="connsiteY2" fmla="*/ -10 h 131579"/>
                <a:gd name="connsiteX3" fmla="*/ 78022 w 131022"/>
                <a:gd name="connsiteY3" fmla="*/ 7448 h 131579"/>
                <a:gd name="connsiteX4" fmla="*/ 130976 w 131022"/>
                <a:gd name="connsiteY4" fmla="*/ 123647 h 131579"/>
                <a:gd name="connsiteX5" fmla="*/ 22235 w 131022"/>
                <a:gd name="connsiteY5" fmla="*/ 103211 h 131579"/>
                <a:gd name="connsiteX6" fmla="*/ 457 w 131022"/>
                <a:gd name="connsiteY6" fmla="*/ 131553 h 131579"/>
                <a:gd name="connsiteX7" fmla="*/ 10 w 131022"/>
                <a:gd name="connsiteY7" fmla="*/ 122006 h 131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022" h="131579">
                  <a:moveTo>
                    <a:pt x="10" y="122006"/>
                  </a:moveTo>
                  <a:cubicBezTo>
                    <a:pt x="10" y="96051"/>
                    <a:pt x="18357" y="89190"/>
                    <a:pt x="13136" y="39667"/>
                  </a:cubicBezTo>
                  <a:cubicBezTo>
                    <a:pt x="11346" y="23110"/>
                    <a:pt x="-6852" y="-756"/>
                    <a:pt x="40135" y="-10"/>
                  </a:cubicBezTo>
                  <a:cubicBezTo>
                    <a:pt x="53067" y="587"/>
                    <a:pt x="65836" y="3092"/>
                    <a:pt x="78022" y="7448"/>
                  </a:cubicBezTo>
                  <a:cubicBezTo>
                    <a:pt x="122771" y="22364"/>
                    <a:pt x="128290" y="32657"/>
                    <a:pt x="130976" y="123647"/>
                  </a:cubicBezTo>
                  <a:cubicBezTo>
                    <a:pt x="93535" y="120067"/>
                    <a:pt x="60421" y="78898"/>
                    <a:pt x="22235" y="103211"/>
                  </a:cubicBezTo>
                  <a:cubicBezTo>
                    <a:pt x="12659" y="110625"/>
                    <a:pt x="5156" y="120380"/>
                    <a:pt x="457" y="131553"/>
                  </a:cubicBezTo>
                  <a:cubicBezTo>
                    <a:pt x="10" y="128390"/>
                    <a:pt x="-140" y="125198"/>
                    <a:pt x="10" y="122006"/>
                  </a:cubicBezTo>
                  <a:close/>
                </a:path>
              </a:pathLst>
            </a:custGeom>
            <a:solidFill>
              <a:srgbClr val="EE9C76"/>
            </a:solidFill>
            <a:ln w="14914" cap="flat">
              <a:noFill/>
              <a:prstDash val="solid"/>
              <a:miter/>
            </a:ln>
          </p:spPr>
          <p:txBody>
            <a:bodyPr rtlCol="1" anchor="ctr"/>
            <a:lstStyle/>
            <a:p>
              <a:endParaRPr lang="fa-IR"/>
            </a:p>
          </p:txBody>
        </p:sp>
        <p:sp>
          <p:nvSpPr>
            <p:cNvPr id="502" name="Freeform: Shape 501">
              <a:extLst>
                <a:ext uri="{FF2B5EF4-FFF2-40B4-BE49-F238E27FC236}">
                  <a16:creationId xmlns:a16="http://schemas.microsoft.com/office/drawing/2014/main" id="{E8C13C49-0EE3-39DC-E2F6-955D9007B0CD}"/>
                </a:ext>
              </a:extLst>
            </p:cNvPr>
            <p:cNvSpPr/>
            <p:nvPr/>
          </p:nvSpPr>
          <p:spPr>
            <a:xfrm>
              <a:off x="4107770" y="3983016"/>
              <a:ext cx="130723" cy="81824"/>
            </a:xfrm>
            <a:custGeom>
              <a:avLst/>
              <a:gdLst>
                <a:gd name="connsiteX0" fmla="*/ 21881 w 130723"/>
                <a:gd name="connsiteY0" fmla="*/ 7674 h 81824"/>
                <a:gd name="connsiteX1" fmla="*/ 130621 w 130723"/>
                <a:gd name="connsiteY1" fmla="*/ 28110 h 81824"/>
                <a:gd name="connsiteX2" fmla="*/ 130621 w 130723"/>
                <a:gd name="connsiteY2" fmla="*/ 31988 h 81824"/>
                <a:gd name="connsiteX3" fmla="*/ -46 w 130723"/>
                <a:gd name="connsiteY3" fmla="*/ 36015 h 81824"/>
                <a:gd name="connsiteX4" fmla="*/ 21881 w 130723"/>
                <a:gd name="connsiteY4" fmla="*/ 7674 h 81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723" h="81824">
                  <a:moveTo>
                    <a:pt x="21881" y="7674"/>
                  </a:moveTo>
                  <a:cubicBezTo>
                    <a:pt x="60067" y="-16789"/>
                    <a:pt x="93181" y="24530"/>
                    <a:pt x="130621" y="28110"/>
                  </a:cubicBezTo>
                  <a:cubicBezTo>
                    <a:pt x="130696" y="29407"/>
                    <a:pt x="130696" y="30690"/>
                    <a:pt x="130621" y="31988"/>
                  </a:cubicBezTo>
                  <a:cubicBezTo>
                    <a:pt x="132561" y="96725"/>
                    <a:pt x="9351" y="98664"/>
                    <a:pt x="-46" y="36015"/>
                  </a:cubicBezTo>
                  <a:cubicBezTo>
                    <a:pt x="4697" y="24828"/>
                    <a:pt x="12245" y="15072"/>
                    <a:pt x="21881" y="7674"/>
                  </a:cubicBezTo>
                  <a:close/>
                </a:path>
              </a:pathLst>
            </a:custGeom>
            <a:solidFill>
              <a:srgbClr val="F5A783"/>
            </a:solidFill>
            <a:ln w="14914" cap="flat">
              <a:noFill/>
              <a:prstDash val="solid"/>
              <a:miter/>
            </a:ln>
          </p:spPr>
          <p:txBody>
            <a:bodyPr rtlCol="1" anchor="ctr"/>
            <a:lstStyle/>
            <a:p>
              <a:endParaRPr lang="fa-IR"/>
            </a:p>
          </p:txBody>
        </p:sp>
        <p:sp>
          <p:nvSpPr>
            <p:cNvPr id="503" name="Freeform: Shape 502">
              <a:extLst>
                <a:ext uri="{FF2B5EF4-FFF2-40B4-BE49-F238E27FC236}">
                  <a16:creationId xmlns:a16="http://schemas.microsoft.com/office/drawing/2014/main" id="{D7B97BFD-0BF1-C6EE-C2D7-1749817A5EDF}"/>
                </a:ext>
              </a:extLst>
            </p:cNvPr>
            <p:cNvSpPr/>
            <p:nvPr/>
          </p:nvSpPr>
          <p:spPr>
            <a:xfrm>
              <a:off x="4089423" y="3730979"/>
              <a:ext cx="211583" cy="275255"/>
            </a:xfrm>
            <a:custGeom>
              <a:avLst/>
              <a:gdLst>
                <a:gd name="connsiteX0" fmla="*/ 195657 w 211583"/>
                <a:gd name="connsiteY0" fmla="*/ 52372 h 275255"/>
                <a:gd name="connsiteX1" fmla="*/ 210574 w 211583"/>
                <a:gd name="connsiteY1" fmla="*/ 103088 h 275255"/>
                <a:gd name="connsiteX2" fmla="*/ 206546 w 211583"/>
                <a:gd name="connsiteY2" fmla="*/ 126209 h 275255"/>
                <a:gd name="connsiteX3" fmla="*/ 199535 w 211583"/>
                <a:gd name="connsiteY3" fmla="*/ 147688 h 275255"/>
                <a:gd name="connsiteX4" fmla="*/ 208783 w 211583"/>
                <a:gd name="connsiteY4" fmla="*/ 175433 h 275255"/>
                <a:gd name="connsiteX5" fmla="*/ 209977 w 211583"/>
                <a:gd name="connsiteY5" fmla="*/ 199299 h 275255"/>
                <a:gd name="connsiteX6" fmla="*/ 202668 w 211583"/>
                <a:gd name="connsiteY6" fmla="*/ 211232 h 275255"/>
                <a:gd name="connsiteX7" fmla="*/ 181039 w 211583"/>
                <a:gd name="connsiteY7" fmla="*/ 270898 h 275255"/>
                <a:gd name="connsiteX8" fmla="*/ 163587 w 211583"/>
                <a:gd name="connsiteY8" fmla="*/ 275223 h 275255"/>
                <a:gd name="connsiteX9" fmla="*/ 107799 w 211583"/>
                <a:gd name="connsiteY9" fmla="*/ 260307 h 275255"/>
                <a:gd name="connsiteX10" fmla="*/ 67674 w 211583"/>
                <a:gd name="connsiteY10" fmla="*/ 224657 h 275255"/>
                <a:gd name="connsiteX11" fmla="*/ 39930 w 211583"/>
                <a:gd name="connsiteY11" fmla="*/ 191393 h 275255"/>
                <a:gd name="connsiteX12" fmla="*/ 38587 w 211583"/>
                <a:gd name="connsiteY12" fmla="*/ 185427 h 275255"/>
                <a:gd name="connsiteX13" fmla="*/ 31427 w 211583"/>
                <a:gd name="connsiteY13" fmla="*/ 170510 h 275255"/>
                <a:gd name="connsiteX14" fmla="*/ 22179 w 211583"/>
                <a:gd name="connsiteY14" fmla="*/ 165439 h 275255"/>
                <a:gd name="connsiteX15" fmla="*/ 13826 w 211583"/>
                <a:gd name="connsiteY15" fmla="*/ 168273 h 275255"/>
                <a:gd name="connsiteX16" fmla="*/ -46 w 211583"/>
                <a:gd name="connsiteY16" fmla="*/ 97867 h 275255"/>
                <a:gd name="connsiteX17" fmla="*/ 14870 w 211583"/>
                <a:gd name="connsiteY17" fmla="*/ 38202 h 275255"/>
                <a:gd name="connsiteX18" fmla="*/ 57382 w 211583"/>
                <a:gd name="connsiteY18" fmla="*/ 7474 h 275255"/>
                <a:gd name="connsiteX19" fmla="*/ 136887 w 211583"/>
                <a:gd name="connsiteY19" fmla="*/ 6131 h 275255"/>
                <a:gd name="connsiteX20" fmla="*/ 195657 w 211583"/>
                <a:gd name="connsiteY20" fmla="*/ 52372 h 275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1583" h="275255">
                  <a:moveTo>
                    <a:pt x="195657" y="52372"/>
                  </a:moveTo>
                  <a:cubicBezTo>
                    <a:pt x="205397" y="67498"/>
                    <a:pt x="210574" y="85099"/>
                    <a:pt x="210574" y="103088"/>
                  </a:cubicBezTo>
                  <a:cubicBezTo>
                    <a:pt x="210439" y="110964"/>
                    <a:pt x="209082" y="118750"/>
                    <a:pt x="206546" y="126209"/>
                  </a:cubicBezTo>
                  <a:cubicBezTo>
                    <a:pt x="203011" y="132921"/>
                    <a:pt x="200639" y="140185"/>
                    <a:pt x="199535" y="147688"/>
                  </a:cubicBezTo>
                  <a:cubicBezTo>
                    <a:pt x="201161" y="157354"/>
                    <a:pt x="204294" y="166722"/>
                    <a:pt x="208783" y="175433"/>
                  </a:cubicBezTo>
                  <a:cubicBezTo>
                    <a:pt x="211990" y="182995"/>
                    <a:pt x="212408" y="191453"/>
                    <a:pt x="209977" y="199299"/>
                  </a:cubicBezTo>
                  <a:cubicBezTo>
                    <a:pt x="207829" y="203446"/>
                    <a:pt x="205382" y="207428"/>
                    <a:pt x="202668" y="211232"/>
                  </a:cubicBezTo>
                  <a:cubicBezTo>
                    <a:pt x="190735" y="230027"/>
                    <a:pt x="201922" y="257622"/>
                    <a:pt x="181039" y="270898"/>
                  </a:cubicBezTo>
                  <a:cubicBezTo>
                    <a:pt x="175699" y="273836"/>
                    <a:pt x="169687" y="275328"/>
                    <a:pt x="163587" y="275223"/>
                  </a:cubicBezTo>
                  <a:cubicBezTo>
                    <a:pt x="144449" y="272524"/>
                    <a:pt x="125729" y="267512"/>
                    <a:pt x="107799" y="260307"/>
                  </a:cubicBezTo>
                  <a:cubicBezTo>
                    <a:pt x="92227" y="251163"/>
                    <a:pt x="78593" y="239051"/>
                    <a:pt x="67674" y="224657"/>
                  </a:cubicBezTo>
                  <a:cubicBezTo>
                    <a:pt x="57069" y="214782"/>
                    <a:pt x="47746" y="203610"/>
                    <a:pt x="39930" y="191393"/>
                  </a:cubicBezTo>
                  <a:cubicBezTo>
                    <a:pt x="38289" y="187813"/>
                    <a:pt x="42167" y="187217"/>
                    <a:pt x="38587" y="185427"/>
                  </a:cubicBezTo>
                  <a:cubicBezTo>
                    <a:pt x="35007" y="183637"/>
                    <a:pt x="33814" y="170510"/>
                    <a:pt x="31427" y="170510"/>
                  </a:cubicBezTo>
                  <a:cubicBezTo>
                    <a:pt x="28056" y="169406"/>
                    <a:pt x="24924" y="167691"/>
                    <a:pt x="22179" y="165439"/>
                  </a:cubicBezTo>
                  <a:cubicBezTo>
                    <a:pt x="17555" y="162306"/>
                    <a:pt x="15318" y="173643"/>
                    <a:pt x="13826" y="168273"/>
                  </a:cubicBezTo>
                  <a:cubicBezTo>
                    <a:pt x="5533" y="145675"/>
                    <a:pt x="849" y="121913"/>
                    <a:pt x="-46" y="97867"/>
                  </a:cubicBezTo>
                  <a:cubicBezTo>
                    <a:pt x="849" y="75791"/>
                    <a:pt x="-46" y="56847"/>
                    <a:pt x="14870" y="38202"/>
                  </a:cubicBezTo>
                  <a:cubicBezTo>
                    <a:pt x="25968" y="24270"/>
                    <a:pt x="40676" y="13649"/>
                    <a:pt x="57382" y="7474"/>
                  </a:cubicBezTo>
                  <a:cubicBezTo>
                    <a:pt x="82949" y="-2043"/>
                    <a:pt x="111006" y="-2520"/>
                    <a:pt x="136887" y="6131"/>
                  </a:cubicBezTo>
                  <a:cubicBezTo>
                    <a:pt x="161126" y="14500"/>
                    <a:pt x="181830" y="30788"/>
                    <a:pt x="195657" y="52372"/>
                  </a:cubicBezTo>
                  <a:close/>
                </a:path>
              </a:pathLst>
            </a:custGeom>
            <a:solidFill>
              <a:srgbClr val="FFBFA2"/>
            </a:solidFill>
            <a:ln w="14914" cap="flat">
              <a:noFill/>
              <a:prstDash val="solid"/>
              <a:miter/>
            </a:ln>
          </p:spPr>
          <p:txBody>
            <a:bodyPr rtlCol="1" anchor="ctr"/>
            <a:lstStyle/>
            <a:p>
              <a:endParaRPr lang="fa-IR"/>
            </a:p>
          </p:txBody>
        </p:sp>
        <p:sp>
          <p:nvSpPr>
            <p:cNvPr id="504" name="Freeform: Shape 503">
              <a:extLst>
                <a:ext uri="{FF2B5EF4-FFF2-40B4-BE49-F238E27FC236}">
                  <a16:creationId xmlns:a16="http://schemas.microsoft.com/office/drawing/2014/main" id="{A94B5A90-B7D7-FD50-93B0-7195250B5A67}"/>
                </a:ext>
              </a:extLst>
            </p:cNvPr>
            <p:cNvSpPr/>
            <p:nvPr/>
          </p:nvSpPr>
          <p:spPr>
            <a:xfrm>
              <a:off x="4089274" y="3730278"/>
              <a:ext cx="147074" cy="271328"/>
            </a:xfrm>
            <a:custGeom>
              <a:avLst/>
              <a:gdLst>
                <a:gd name="connsiteX0" fmla="*/ -46 w 147074"/>
                <a:gd name="connsiteY0" fmla="*/ 97823 h 271328"/>
                <a:gd name="connsiteX1" fmla="*/ 14870 w 147074"/>
                <a:gd name="connsiteY1" fmla="*/ 38157 h 271328"/>
                <a:gd name="connsiteX2" fmla="*/ 57381 w 147074"/>
                <a:gd name="connsiteY2" fmla="*/ 7430 h 271328"/>
                <a:gd name="connsiteX3" fmla="*/ 104816 w 147074"/>
                <a:gd name="connsiteY3" fmla="*/ 121 h 271328"/>
                <a:gd name="connsiteX4" fmla="*/ 119732 w 147074"/>
                <a:gd name="connsiteY4" fmla="*/ 159875 h 271328"/>
                <a:gd name="connsiteX5" fmla="*/ 146134 w 147074"/>
                <a:gd name="connsiteY5" fmla="*/ 195078 h 271328"/>
                <a:gd name="connsiteX6" fmla="*/ 140168 w 147074"/>
                <a:gd name="connsiteY6" fmla="*/ 271301 h 271328"/>
                <a:gd name="connsiteX7" fmla="*/ 107501 w 147074"/>
                <a:gd name="connsiteY7" fmla="*/ 260561 h 271328"/>
                <a:gd name="connsiteX8" fmla="*/ 67376 w 147074"/>
                <a:gd name="connsiteY8" fmla="*/ 224911 h 271328"/>
                <a:gd name="connsiteX9" fmla="*/ 39631 w 147074"/>
                <a:gd name="connsiteY9" fmla="*/ 191647 h 271328"/>
                <a:gd name="connsiteX10" fmla="*/ 38288 w 147074"/>
                <a:gd name="connsiteY10" fmla="*/ 185681 h 271328"/>
                <a:gd name="connsiteX11" fmla="*/ 31129 w 147074"/>
                <a:gd name="connsiteY11" fmla="*/ 170764 h 271328"/>
                <a:gd name="connsiteX12" fmla="*/ 31129 w 147074"/>
                <a:gd name="connsiteY12" fmla="*/ 194183 h 271328"/>
                <a:gd name="connsiteX13" fmla="*/ 13080 w 147074"/>
                <a:gd name="connsiteY13" fmla="*/ 168527 h 271328"/>
                <a:gd name="connsiteX14" fmla="*/ -46 w 147074"/>
                <a:gd name="connsiteY14" fmla="*/ 97823 h 27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074" h="271328">
                  <a:moveTo>
                    <a:pt x="-46" y="97823"/>
                  </a:moveTo>
                  <a:cubicBezTo>
                    <a:pt x="849" y="75747"/>
                    <a:pt x="-46" y="56803"/>
                    <a:pt x="14870" y="38157"/>
                  </a:cubicBezTo>
                  <a:cubicBezTo>
                    <a:pt x="25968" y="24225"/>
                    <a:pt x="40675" y="13605"/>
                    <a:pt x="57381" y="7430"/>
                  </a:cubicBezTo>
                  <a:cubicBezTo>
                    <a:pt x="72537" y="1806"/>
                    <a:pt x="88676" y="-685"/>
                    <a:pt x="104816" y="121"/>
                  </a:cubicBezTo>
                  <a:cubicBezTo>
                    <a:pt x="128980" y="48301"/>
                    <a:pt x="94076" y="110055"/>
                    <a:pt x="119732" y="159875"/>
                  </a:cubicBezTo>
                  <a:cubicBezTo>
                    <a:pt x="128533" y="171659"/>
                    <a:pt x="146134" y="180460"/>
                    <a:pt x="146134" y="195078"/>
                  </a:cubicBezTo>
                  <a:cubicBezTo>
                    <a:pt x="152101" y="221480"/>
                    <a:pt x="125699" y="244899"/>
                    <a:pt x="140168" y="271301"/>
                  </a:cubicBezTo>
                  <a:cubicBezTo>
                    <a:pt x="129070" y="268392"/>
                    <a:pt x="118166" y="264812"/>
                    <a:pt x="107501" y="260561"/>
                  </a:cubicBezTo>
                  <a:cubicBezTo>
                    <a:pt x="91928" y="251417"/>
                    <a:pt x="78294" y="239305"/>
                    <a:pt x="67376" y="224911"/>
                  </a:cubicBezTo>
                  <a:cubicBezTo>
                    <a:pt x="56770" y="215036"/>
                    <a:pt x="47447" y="203864"/>
                    <a:pt x="39631" y="191647"/>
                  </a:cubicBezTo>
                  <a:cubicBezTo>
                    <a:pt x="37990" y="188067"/>
                    <a:pt x="41869" y="187471"/>
                    <a:pt x="38288" y="185681"/>
                  </a:cubicBezTo>
                  <a:cubicBezTo>
                    <a:pt x="34709" y="183891"/>
                    <a:pt x="33516" y="170764"/>
                    <a:pt x="31129" y="170764"/>
                  </a:cubicBezTo>
                  <a:cubicBezTo>
                    <a:pt x="28742" y="170764"/>
                    <a:pt x="33963" y="195824"/>
                    <a:pt x="31129" y="194183"/>
                  </a:cubicBezTo>
                  <a:cubicBezTo>
                    <a:pt x="23536" y="186844"/>
                    <a:pt x="17421" y="178148"/>
                    <a:pt x="13080" y="168527"/>
                  </a:cubicBezTo>
                  <a:cubicBezTo>
                    <a:pt x="5010" y="145794"/>
                    <a:pt x="580" y="121943"/>
                    <a:pt x="-46" y="97823"/>
                  </a:cubicBezTo>
                  <a:close/>
                </a:path>
              </a:pathLst>
            </a:custGeom>
            <a:solidFill>
              <a:srgbClr val="F8B495"/>
            </a:solidFill>
            <a:ln w="14914" cap="flat">
              <a:noFill/>
              <a:prstDash val="solid"/>
              <a:miter/>
            </a:ln>
          </p:spPr>
          <p:txBody>
            <a:bodyPr rtlCol="1" anchor="ctr"/>
            <a:lstStyle/>
            <a:p>
              <a:endParaRPr lang="fa-IR"/>
            </a:p>
          </p:txBody>
        </p:sp>
        <p:sp>
          <p:nvSpPr>
            <p:cNvPr id="505" name="Freeform: Shape 504">
              <a:extLst>
                <a:ext uri="{FF2B5EF4-FFF2-40B4-BE49-F238E27FC236}">
                  <a16:creationId xmlns:a16="http://schemas.microsoft.com/office/drawing/2014/main" id="{1486A17D-9926-FB6E-ACA2-A5C4F3E6E640}"/>
                </a:ext>
              </a:extLst>
            </p:cNvPr>
            <p:cNvSpPr/>
            <p:nvPr/>
          </p:nvSpPr>
          <p:spPr>
            <a:xfrm>
              <a:off x="4109522" y="3881376"/>
              <a:ext cx="45051" cy="50206"/>
            </a:xfrm>
            <a:custGeom>
              <a:avLst/>
              <a:gdLst>
                <a:gd name="connsiteX0" fmla="*/ 6555 w 45051"/>
                <a:gd name="connsiteY0" fmla="*/ 36223 h 50206"/>
                <a:gd name="connsiteX1" fmla="*/ 38327 w 45051"/>
                <a:gd name="connsiteY1" fmla="*/ 47560 h 50206"/>
                <a:gd name="connsiteX2" fmla="*/ 38327 w 45051"/>
                <a:gd name="connsiteY2" fmla="*/ 13849 h 50206"/>
                <a:gd name="connsiteX3" fmla="*/ 6555 w 45051"/>
                <a:gd name="connsiteY3" fmla="*/ 2661 h 50206"/>
                <a:gd name="connsiteX4" fmla="*/ 6555 w 45051"/>
                <a:gd name="connsiteY4" fmla="*/ 36223 h 50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51" h="50206">
                  <a:moveTo>
                    <a:pt x="6555" y="36223"/>
                  </a:moveTo>
                  <a:cubicBezTo>
                    <a:pt x="15355" y="48753"/>
                    <a:pt x="29526" y="53675"/>
                    <a:pt x="38327" y="47560"/>
                  </a:cubicBezTo>
                  <a:cubicBezTo>
                    <a:pt x="47231" y="38088"/>
                    <a:pt x="47231" y="23320"/>
                    <a:pt x="38327" y="13849"/>
                  </a:cubicBezTo>
                  <a:cubicBezTo>
                    <a:pt x="29526" y="1468"/>
                    <a:pt x="15206" y="-3604"/>
                    <a:pt x="6555" y="2661"/>
                  </a:cubicBezTo>
                  <a:cubicBezTo>
                    <a:pt x="-2097" y="8926"/>
                    <a:pt x="-2395" y="24439"/>
                    <a:pt x="6555" y="36223"/>
                  </a:cubicBezTo>
                  <a:close/>
                </a:path>
              </a:pathLst>
            </a:custGeom>
            <a:solidFill>
              <a:srgbClr val="FFBFA2"/>
            </a:solidFill>
            <a:ln w="14914" cap="flat">
              <a:noFill/>
              <a:prstDash val="solid"/>
              <a:miter/>
            </a:ln>
          </p:spPr>
          <p:txBody>
            <a:bodyPr rtlCol="1" anchor="ctr"/>
            <a:lstStyle/>
            <a:p>
              <a:endParaRPr lang="fa-IR"/>
            </a:p>
          </p:txBody>
        </p:sp>
        <p:sp>
          <p:nvSpPr>
            <p:cNvPr id="506" name="Freeform: Shape 505">
              <a:extLst>
                <a:ext uri="{FF2B5EF4-FFF2-40B4-BE49-F238E27FC236}">
                  <a16:creationId xmlns:a16="http://schemas.microsoft.com/office/drawing/2014/main" id="{A0474673-9211-BFCC-EE23-1BDBC8DAF405}"/>
                </a:ext>
              </a:extLst>
            </p:cNvPr>
            <p:cNvSpPr/>
            <p:nvPr/>
          </p:nvSpPr>
          <p:spPr>
            <a:xfrm>
              <a:off x="4109522" y="3881376"/>
              <a:ext cx="45051" cy="50206"/>
            </a:xfrm>
            <a:custGeom>
              <a:avLst/>
              <a:gdLst>
                <a:gd name="connsiteX0" fmla="*/ 6555 w 45051"/>
                <a:gd name="connsiteY0" fmla="*/ 36223 h 50206"/>
                <a:gd name="connsiteX1" fmla="*/ 38327 w 45051"/>
                <a:gd name="connsiteY1" fmla="*/ 47560 h 50206"/>
                <a:gd name="connsiteX2" fmla="*/ 38327 w 45051"/>
                <a:gd name="connsiteY2" fmla="*/ 13849 h 50206"/>
                <a:gd name="connsiteX3" fmla="*/ 6555 w 45051"/>
                <a:gd name="connsiteY3" fmla="*/ 2661 h 50206"/>
                <a:gd name="connsiteX4" fmla="*/ 6555 w 45051"/>
                <a:gd name="connsiteY4" fmla="*/ 36223 h 50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51" h="50206">
                  <a:moveTo>
                    <a:pt x="6555" y="36223"/>
                  </a:moveTo>
                  <a:cubicBezTo>
                    <a:pt x="15355" y="48753"/>
                    <a:pt x="29526" y="53675"/>
                    <a:pt x="38327" y="47560"/>
                  </a:cubicBezTo>
                  <a:cubicBezTo>
                    <a:pt x="47231" y="38088"/>
                    <a:pt x="47231" y="23320"/>
                    <a:pt x="38327" y="13849"/>
                  </a:cubicBezTo>
                  <a:cubicBezTo>
                    <a:pt x="29526" y="1468"/>
                    <a:pt x="15206" y="-3604"/>
                    <a:pt x="6555" y="2661"/>
                  </a:cubicBezTo>
                  <a:cubicBezTo>
                    <a:pt x="-2097" y="8926"/>
                    <a:pt x="-2395" y="24439"/>
                    <a:pt x="6555" y="36223"/>
                  </a:cubicBezTo>
                  <a:close/>
                </a:path>
              </a:pathLst>
            </a:custGeom>
            <a:solidFill>
              <a:srgbClr val="FFBFA2"/>
            </a:solidFill>
            <a:ln w="14914" cap="flat">
              <a:noFill/>
              <a:prstDash val="solid"/>
              <a:miter/>
            </a:ln>
          </p:spPr>
          <p:txBody>
            <a:bodyPr rtlCol="1" anchor="ctr"/>
            <a:lstStyle/>
            <a:p>
              <a:endParaRPr lang="fa-IR"/>
            </a:p>
          </p:txBody>
        </p:sp>
        <p:sp>
          <p:nvSpPr>
            <p:cNvPr id="507" name="Freeform: Shape 506">
              <a:extLst>
                <a:ext uri="{FF2B5EF4-FFF2-40B4-BE49-F238E27FC236}">
                  <a16:creationId xmlns:a16="http://schemas.microsoft.com/office/drawing/2014/main" id="{0FF23EEC-4C6B-9DAD-AB77-CC2BD2A741FB}"/>
                </a:ext>
              </a:extLst>
            </p:cNvPr>
            <p:cNvSpPr/>
            <p:nvPr/>
          </p:nvSpPr>
          <p:spPr>
            <a:xfrm>
              <a:off x="4122232" y="3895024"/>
              <a:ext cx="20741" cy="27399"/>
            </a:xfrm>
            <a:custGeom>
              <a:avLst/>
              <a:gdLst>
                <a:gd name="connsiteX0" fmla="*/ 1900 w 20741"/>
                <a:gd name="connsiteY0" fmla="*/ 2886 h 27399"/>
                <a:gd name="connsiteX1" fmla="*/ 1900 w 20741"/>
                <a:gd name="connsiteY1" fmla="*/ 13924 h 27399"/>
                <a:gd name="connsiteX2" fmla="*/ 13833 w 20741"/>
                <a:gd name="connsiteY2" fmla="*/ 22426 h 27399"/>
                <a:gd name="connsiteX3" fmla="*/ 16518 w 20741"/>
                <a:gd name="connsiteY3" fmla="*/ 27199 h 27399"/>
                <a:gd name="connsiteX4" fmla="*/ 20695 w 20741"/>
                <a:gd name="connsiteY4" fmla="*/ 24216 h 27399"/>
                <a:gd name="connsiteX5" fmla="*/ 18159 w 20741"/>
                <a:gd name="connsiteY5" fmla="*/ 18846 h 27399"/>
                <a:gd name="connsiteX6" fmla="*/ 14579 w 20741"/>
                <a:gd name="connsiteY6" fmla="*/ 13924 h 27399"/>
                <a:gd name="connsiteX7" fmla="*/ 14579 w 20741"/>
                <a:gd name="connsiteY7" fmla="*/ 7510 h 27399"/>
                <a:gd name="connsiteX8" fmla="*/ 8120 w 20741"/>
                <a:gd name="connsiteY8" fmla="*/ -8 h 27399"/>
                <a:gd name="connsiteX9" fmla="*/ 1900 w 20741"/>
                <a:gd name="connsiteY9" fmla="*/ 2886 h 27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741" h="27399">
                  <a:moveTo>
                    <a:pt x="1900" y="2886"/>
                  </a:moveTo>
                  <a:cubicBezTo>
                    <a:pt x="-695" y="6108"/>
                    <a:pt x="-695" y="10702"/>
                    <a:pt x="1900" y="13924"/>
                  </a:cubicBezTo>
                  <a:cubicBezTo>
                    <a:pt x="5331" y="17504"/>
                    <a:pt x="11894" y="17951"/>
                    <a:pt x="13833" y="22426"/>
                  </a:cubicBezTo>
                  <a:cubicBezTo>
                    <a:pt x="14579" y="24067"/>
                    <a:pt x="14728" y="26453"/>
                    <a:pt x="16518" y="27199"/>
                  </a:cubicBezTo>
                  <a:cubicBezTo>
                    <a:pt x="18308" y="27945"/>
                    <a:pt x="20546" y="26155"/>
                    <a:pt x="20695" y="24216"/>
                  </a:cubicBezTo>
                  <a:cubicBezTo>
                    <a:pt x="20605" y="22158"/>
                    <a:pt x="19696" y="20218"/>
                    <a:pt x="18159" y="18846"/>
                  </a:cubicBezTo>
                  <a:cubicBezTo>
                    <a:pt x="16712" y="17414"/>
                    <a:pt x="15504" y="15744"/>
                    <a:pt x="14579" y="13924"/>
                  </a:cubicBezTo>
                  <a:cubicBezTo>
                    <a:pt x="14206" y="11806"/>
                    <a:pt x="14206" y="9628"/>
                    <a:pt x="14579" y="7510"/>
                  </a:cubicBezTo>
                  <a:cubicBezTo>
                    <a:pt x="14863" y="3646"/>
                    <a:pt x="11969" y="290"/>
                    <a:pt x="8120" y="-8"/>
                  </a:cubicBezTo>
                  <a:cubicBezTo>
                    <a:pt x="5674" y="-187"/>
                    <a:pt x="3332" y="902"/>
                    <a:pt x="1900" y="2886"/>
                  </a:cubicBezTo>
                  <a:close/>
                </a:path>
              </a:pathLst>
            </a:custGeom>
            <a:solidFill>
              <a:srgbClr val="F3A984"/>
            </a:solidFill>
            <a:ln w="14914" cap="flat">
              <a:noFill/>
              <a:prstDash val="solid"/>
              <a:miter/>
            </a:ln>
          </p:spPr>
          <p:txBody>
            <a:bodyPr rtlCol="1" anchor="ctr"/>
            <a:lstStyle/>
            <a:p>
              <a:endParaRPr lang="fa-IR"/>
            </a:p>
          </p:txBody>
        </p:sp>
        <p:sp>
          <p:nvSpPr>
            <p:cNvPr id="508" name="Freeform: Shape 507">
              <a:extLst>
                <a:ext uri="{FF2B5EF4-FFF2-40B4-BE49-F238E27FC236}">
                  <a16:creationId xmlns:a16="http://schemas.microsoft.com/office/drawing/2014/main" id="{A3060F68-66D5-57AB-7BD4-F6C4F550C8EE}"/>
                </a:ext>
              </a:extLst>
            </p:cNvPr>
            <p:cNvSpPr/>
            <p:nvPr/>
          </p:nvSpPr>
          <p:spPr>
            <a:xfrm>
              <a:off x="4148343" y="4613178"/>
              <a:ext cx="1483286" cy="928695"/>
            </a:xfrm>
            <a:custGeom>
              <a:avLst/>
              <a:gdLst>
                <a:gd name="connsiteX0" fmla="*/ 442570 w 1483286"/>
                <a:gd name="connsiteY0" fmla="*/ 928695 h 928695"/>
                <a:gd name="connsiteX1" fmla="*/ 1483287 w 1483286"/>
                <a:gd name="connsiteY1" fmla="*/ 327863 h 928695"/>
                <a:gd name="connsiteX2" fmla="*/ 1482989 w 1483286"/>
                <a:gd name="connsiteY2" fmla="*/ 232249 h 928695"/>
                <a:gd name="connsiteX3" fmla="*/ 1081887 w 1483286"/>
                <a:gd name="connsiteY3" fmla="*/ 0 h 928695"/>
                <a:gd name="connsiteX4" fmla="*/ 0 w 1483286"/>
                <a:gd name="connsiteY4" fmla="*/ 624699 h 928695"/>
                <a:gd name="connsiteX5" fmla="*/ 298 w 1483286"/>
                <a:gd name="connsiteY5" fmla="*/ 720313 h 928695"/>
                <a:gd name="connsiteX6" fmla="*/ 360231 w 1483286"/>
                <a:gd name="connsiteY6" fmla="*/ 928695 h 928695"/>
                <a:gd name="connsiteX7" fmla="*/ 442570 w 1483286"/>
                <a:gd name="connsiteY7" fmla="*/ 928695 h 928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3286" h="928695">
                  <a:moveTo>
                    <a:pt x="442570" y="928695"/>
                  </a:moveTo>
                  <a:lnTo>
                    <a:pt x="1483287" y="327863"/>
                  </a:lnTo>
                  <a:lnTo>
                    <a:pt x="1482989" y="232249"/>
                  </a:lnTo>
                  <a:lnTo>
                    <a:pt x="1081887" y="0"/>
                  </a:lnTo>
                  <a:lnTo>
                    <a:pt x="0" y="624699"/>
                  </a:lnTo>
                  <a:lnTo>
                    <a:pt x="298" y="720313"/>
                  </a:lnTo>
                  <a:lnTo>
                    <a:pt x="360231" y="928695"/>
                  </a:lnTo>
                  <a:lnTo>
                    <a:pt x="442570" y="928695"/>
                  </a:lnTo>
                  <a:close/>
                </a:path>
              </a:pathLst>
            </a:custGeom>
            <a:solidFill>
              <a:srgbClr val="BBC0C9">
                <a:alpha val="50000"/>
              </a:srgbClr>
            </a:solidFill>
            <a:ln w="14914" cap="flat">
              <a:noFill/>
              <a:prstDash val="solid"/>
              <a:miter/>
            </a:ln>
          </p:spPr>
          <p:txBody>
            <a:bodyPr rtlCol="1" anchor="ctr"/>
            <a:lstStyle/>
            <a:p>
              <a:endParaRPr lang="fa-IR"/>
            </a:p>
          </p:txBody>
        </p:sp>
        <p:grpSp>
          <p:nvGrpSpPr>
            <p:cNvPr id="509" name="Graphic 70">
              <a:extLst>
                <a:ext uri="{FF2B5EF4-FFF2-40B4-BE49-F238E27FC236}">
                  <a16:creationId xmlns:a16="http://schemas.microsoft.com/office/drawing/2014/main" id="{BD6251D8-8DB3-1FAB-F40D-BFC9A855DAF0}"/>
                </a:ext>
              </a:extLst>
            </p:cNvPr>
            <p:cNvGrpSpPr/>
            <p:nvPr/>
          </p:nvGrpSpPr>
          <p:grpSpPr>
            <a:xfrm>
              <a:off x="4146553" y="4101844"/>
              <a:ext cx="1355602" cy="1379767"/>
              <a:chOff x="4146553" y="4101844"/>
              <a:chExt cx="1355602" cy="1379767"/>
            </a:xfrm>
          </p:grpSpPr>
          <p:sp>
            <p:nvSpPr>
              <p:cNvPr id="510" name="Freeform: Shape 509">
                <a:extLst>
                  <a:ext uri="{FF2B5EF4-FFF2-40B4-BE49-F238E27FC236}">
                    <a16:creationId xmlns:a16="http://schemas.microsoft.com/office/drawing/2014/main" id="{15217DA3-A7FD-09E1-5079-843F9405BDDC}"/>
                  </a:ext>
                </a:extLst>
              </p:cNvPr>
              <p:cNvSpPr/>
              <p:nvPr/>
            </p:nvSpPr>
            <p:spPr>
              <a:xfrm>
                <a:off x="4146553" y="4697605"/>
                <a:ext cx="323835" cy="784006"/>
              </a:xfrm>
              <a:custGeom>
                <a:avLst/>
                <a:gdLst>
                  <a:gd name="connsiteX0" fmla="*/ 0 w 323835"/>
                  <a:gd name="connsiteY0" fmla="*/ 0 h 784006"/>
                  <a:gd name="connsiteX1" fmla="*/ 1790 w 323835"/>
                  <a:gd name="connsiteY1" fmla="*/ 597850 h 784006"/>
                  <a:gd name="connsiteX2" fmla="*/ 323835 w 323835"/>
                  <a:gd name="connsiteY2" fmla="*/ 784006 h 784006"/>
                  <a:gd name="connsiteX3" fmla="*/ 322194 w 323835"/>
                  <a:gd name="connsiteY3" fmla="*/ 186157 h 784006"/>
                  <a:gd name="connsiteX4" fmla="*/ 0 w 323835"/>
                  <a:gd name="connsiteY4" fmla="*/ 0 h 784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35" h="784006">
                    <a:moveTo>
                      <a:pt x="0" y="0"/>
                    </a:moveTo>
                    <a:lnTo>
                      <a:pt x="1790" y="597850"/>
                    </a:lnTo>
                    <a:lnTo>
                      <a:pt x="323835" y="784006"/>
                    </a:lnTo>
                    <a:lnTo>
                      <a:pt x="322194" y="186157"/>
                    </a:lnTo>
                    <a:lnTo>
                      <a:pt x="0" y="0"/>
                    </a:lnTo>
                    <a:close/>
                  </a:path>
                </a:pathLst>
              </a:custGeom>
              <a:solidFill>
                <a:srgbClr val="48210E"/>
              </a:solidFill>
              <a:ln w="14914" cap="flat">
                <a:noFill/>
                <a:prstDash val="solid"/>
                <a:miter/>
              </a:ln>
            </p:spPr>
            <p:txBody>
              <a:bodyPr rtlCol="1" anchor="ctr"/>
              <a:lstStyle/>
              <a:p>
                <a:endParaRPr lang="fa-IR"/>
              </a:p>
            </p:txBody>
          </p:sp>
          <p:sp>
            <p:nvSpPr>
              <p:cNvPr id="511" name="Freeform: Shape 510">
                <a:extLst>
                  <a:ext uri="{FF2B5EF4-FFF2-40B4-BE49-F238E27FC236}">
                    <a16:creationId xmlns:a16="http://schemas.microsoft.com/office/drawing/2014/main" id="{A84A3F23-CFE6-B8FA-FAAD-A7DBEDDD7A56}"/>
                  </a:ext>
                </a:extLst>
              </p:cNvPr>
              <p:cNvSpPr/>
              <p:nvPr/>
            </p:nvSpPr>
            <p:spPr>
              <a:xfrm>
                <a:off x="4468747" y="4288150"/>
                <a:ext cx="1033408" cy="1193461"/>
              </a:xfrm>
              <a:custGeom>
                <a:avLst/>
                <a:gdLst>
                  <a:gd name="connsiteX0" fmla="*/ 0 w 1033408"/>
                  <a:gd name="connsiteY0" fmla="*/ 595612 h 1193461"/>
                  <a:gd name="connsiteX1" fmla="*/ 1641 w 1033408"/>
                  <a:gd name="connsiteY1" fmla="*/ 1193461 h 1193461"/>
                  <a:gd name="connsiteX2" fmla="*/ 1033408 w 1033408"/>
                  <a:gd name="connsiteY2" fmla="*/ 597849 h 1193461"/>
                  <a:gd name="connsiteX3" fmla="*/ 1031768 w 1033408"/>
                  <a:gd name="connsiteY3" fmla="*/ 0 h 1193461"/>
                  <a:gd name="connsiteX4" fmla="*/ 0 w 1033408"/>
                  <a:gd name="connsiteY4" fmla="*/ 595612 h 11934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408" h="1193461">
                    <a:moveTo>
                      <a:pt x="0" y="595612"/>
                    </a:moveTo>
                    <a:lnTo>
                      <a:pt x="1641" y="1193461"/>
                    </a:lnTo>
                    <a:lnTo>
                      <a:pt x="1033408" y="597849"/>
                    </a:lnTo>
                    <a:lnTo>
                      <a:pt x="1031768" y="0"/>
                    </a:lnTo>
                    <a:lnTo>
                      <a:pt x="0" y="595612"/>
                    </a:lnTo>
                    <a:close/>
                  </a:path>
                </a:pathLst>
              </a:custGeom>
              <a:solidFill>
                <a:srgbClr val="682F14"/>
              </a:solidFill>
              <a:ln w="14914" cap="flat">
                <a:noFill/>
                <a:prstDash val="solid"/>
                <a:miter/>
              </a:ln>
            </p:spPr>
            <p:txBody>
              <a:bodyPr rtlCol="1" anchor="ctr"/>
              <a:lstStyle/>
              <a:p>
                <a:endParaRPr lang="fa-IR"/>
              </a:p>
            </p:txBody>
          </p:sp>
          <p:sp>
            <p:nvSpPr>
              <p:cNvPr id="512" name="Freeform: Shape 511">
                <a:extLst>
                  <a:ext uri="{FF2B5EF4-FFF2-40B4-BE49-F238E27FC236}">
                    <a16:creationId xmlns:a16="http://schemas.microsoft.com/office/drawing/2014/main" id="{8B374F5F-8612-C562-E5B9-901E602B0E65}"/>
                  </a:ext>
                </a:extLst>
              </p:cNvPr>
              <p:cNvSpPr/>
              <p:nvPr/>
            </p:nvSpPr>
            <p:spPr>
              <a:xfrm>
                <a:off x="4146553" y="4101844"/>
                <a:ext cx="1353961" cy="781917"/>
              </a:xfrm>
              <a:custGeom>
                <a:avLst/>
                <a:gdLst>
                  <a:gd name="connsiteX0" fmla="*/ 0 w 1353961"/>
                  <a:gd name="connsiteY0" fmla="*/ 595761 h 781917"/>
                  <a:gd name="connsiteX1" fmla="*/ 322194 w 1353961"/>
                  <a:gd name="connsiteY1" fmla="*/ 781918 h 781917"/>
                  <a:gd name="connsiteX2" fmla="*/ 1353962 w 1353961"/>
                  <a:gd name="connsiteY2" fmla="*/ 186306 h 781917"/>
                  <a:gd name="connsiteX3" fmla="*/ 1031768 w 1353961"/>
                  <a:gd name="connsiteY3" fmla="*/ 0 h 781917"/>
                  <a:gd name="connsiteX4" fmla="*/ 0 w 1353961"/>
                  <a:gd name="connsiteY4" fmla="*/ 595761 h 781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3961" h="781917">
                    <a:moveTo>
                      <a:pt x="0" y="595761"/>
                    </a:moveTo>
                    <a:lnTo>
                      <a:pt x="322194" y="781918"/>
                    </a:lnTo>
                    <a:lnTo>
                      <a:pt x="1353962" y="186306"/>
                    </a:lnTo>
                    <a:lnTo>
                      <a:pt x="1031768" y="0"/>
                    </a:lnTo>
                    <a:lnTo>
                      <a:pt x="0" y="595761"/>
                    </a:lnTo>
                    <a:close/>
                  </a:path>
                </a:pathLst>
              </a:custGeom>
              <a:solidFill>
                <a:srgbClr val="854325"/>
              </a:solidFill>
              <a:ln w="14914" cap="flat">
                <a:noFill/>
                <a:prstDash val="solid"/>
                <a:miter/>
              </a:ln>
            </p:spPr>
            <p:txBody>
              <a:bodyPr rtlCol="1" anchor="ctr"/>
              <a:lstStyle/>
              <a:p>
                <a:endParaRPr lang="fa-IR"/>
              </a:p>
            </p:txBody>
          </p:sp>
        </p:grpSp>
        <p:grpSp>
          <p:nvGrpSpPr>
            <p:cNvPr id="513" name="Graphic 70">
              <a:extLst>
                <a:ext uri="{FF2B5EF4-FFF2-40B4-BE49-F238E27FC236}">
                  <a16:creationId xmlns:a16="http://schemas.microsoft.com/office/drawing/2014/main" id="{46A6CD6C-473A-D6E8-116F-3D35AD4DD123}"/>
                </a:ext>
              </a:extLst>
            </p:cNvPr>
            <p:cNvGrpSpPr/>
            <p:nvPr/>
          </p:nvGrpSpPr>
          <p:grpSpPr>
            <a:xfrm>
              <a:off x="4089423" y="4051278"/>
              <a:ext cx="1483287" cy="952412"/>
              <a:chOff x="4089423" y="4051278"/>
              <a:chExt cx="1483287" cy="952412"/>
            </a:xfrm>
          </p:grpSpPr>
          <p:sp>
            <p:nvSpPr>
              <p:cNvPr id="514" name="Freeform: Shape 513">
                <a:extLst>
                  <a:ext uri="{FF2B5EF4-FFF2-40B4-BE49-F238E27FC236}">
                    <a16:creationId xmlns:a16="http://schemas.microsoft.com/office/drawing/2014/main" id="{CCAE1158-1FFD-CEF0-9D07-7C07368CAF9A}"/>
                  </a:ext>
                </a:extLst>
              </p:cNvPr>
              <p:cNvSpPr/>
              <p:nvPr/>
            </p:nvSpPr>
            <p:spPr>
              <a:xfrm>
                <a:off x="4089423" y="4675827"/>
                <a:ext cx="401400" cy="327862"/>
              </a:xfrm>
              <a:custGeom>
                <a:avLst/>
                <a:gdLst>
                  <a:gd name="connsiteX0" fmla="*/ 0 w 401400"/>
                  <a:gd name="connsiteY0" fmla="*/ 0 h 327862"/>
                  <a:gd name="connsiteX1" fmla="*/ 298 w 401400"/>
                  <a:gd name="connsiteY1" fmla="*/ 95614 h 327862"/>
                  <a:gd name="connsiteX2" fmla="*/ 401400 w 401400"/>
                  <a:gd name="connsiteY2" fmla="*/ 327863 h 327862"/>
                  <a:gd name="connsiteX3" fmla="*/ 401102 w 401400"/>
                  <a:gd name="connsiteY3" fmla="*/ 232099 h 327862"/>
                  <a:gd name="connsiteX4" fmla="*/ 0 w 401400"/>
                  <a:gd name="connsiteY4" fmla="*/ 0 h 327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400" h="327862">
                    <a:moveTo>
                      <a:pt x="0" y="0"/>
                    </a:moveTo>
                    <a:lnTo>
                      <a:pt x="298" y="95614"/>
                    </a:lnTo>
                    <a:lnTo>
                      <a:pt x="401400" y="327863"/>
                    </a:lnTo>
                    <a:lnTo>
                      <a:pt x="401102" y="232099"/>
                    </a:lnTo>
                    <a:lnTo>
                      <a:pt x="0" y="0"/>
                    </a:lnTo>
                    <a:close/>
                  </a:path>
                </a:pathLst>
              </a:custGeom>
              <a:solidFill>
                <a:srgbClr val="783016"/>
              </a:solidFill>
              <a:ln w="14914" cap="flat">
                <a:noFill/>
                <a:prstDash val="solid"/>
                <a:miter/>
              </a:ln>
            </p:spPr>
            <p:txBody>
              <a:bodyPr rtlCol="1" anchor="ctr"/>
              <a:lstStyle/>
              <a:p>
                <a:endParaRPr lang="fa-IR"/>
              </a:p>
            </p:txBody>
          </p:sp>
          <p:sp>
            <p:nvSpPr>
              <p:cNvPr id="515" name="Freeform: Shape 514">
                <a:extLst>
                  <a:ext uri="{FF2B5EF4-FFF2-40B4-BE49-F238E27FC236}">
                    <a16:creationId xmlns:a16="http://schemas.microsoft.com/office/drawing/2014/main" id="{9BEF6743-E5F5-DCC9-944D-C29B853F850C}"/>
                  </a:ext>
                </a:extLst>
              </p:cNvPr>
              <p:cNvSpPr/>
              <p:nvPr/>
            </p:nvSpPr>
            <p:spPr>
              <a:xfrm>
                <a:off x="4490525" y="4283377"/>
                <a:ext cx="1082185" cy="720313"/>
              </a:xfrm>
              <a:custGeom>
                <a:avLst/>
                <a:gdLst>
                  <a:gd name="connsiteX0" fmla="*/ 0 w 1082185"/>
                  <a:gd name="connsiteY0" fmla="*/ 624550 h 720313"/>
                  <a:gd name="connsiteX1" fmla="*/ 299 w 1082185"/>
                  <a:gd name="connsiteY1" fmla="*/ 720313 h 720313"/>
                  <a:gd name="connsiteX2" fmla="*/ 1082185 w 1082185"/>
                  <a:gd name="connsiteY2" fmla="*/ 95614 h 720313"/>
                  <a:gd name="connsiteX3" fmla="*/ 1081887 w 1082185"/>
                  <a:gd name="connsiteY3" fmla="*/ 0 h 720313"/>
                  <a:gd name="connsiteX4" fmla="*/ 0 w 1082185"/>
                  <a:gd name="connsiteY4" fmla="*/ 624550 h 720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185" h="720313">
                    <a:moveTo>
                      <a:pt x="0" y="624550"/>
                    </a:moveTo>
                    <a:lnTo>
                      <a:pt x="299" y="720313"/>
                    </a:lnTo>
                    <a:lnTo>
                      <a:pt x="1082185" y="95614"/>
                    </a:lnTo>
                    <a:lnTo>
                      <a:pt x="1081887" y="0"/>
                    </a:lnTo>
                    <a:lnTo>
                      <a:pt x="0" y="624550"/>
                    </a:lnTo>
                    <a:close/>
                  </a:path>
                </a:pathLst>
              </a:custGeom>
              <a:solidFill>
                <a:srgbClr val="893F24"/>
              </a:solidFill>
              <a:ln w="14914" cap="flat">
                <a:noFill/>
                <a:prstDash val="solid"/>
                <a:miter/>
              </a:ln>
            </p:spPr>
            <p:txBody>
              <a:bodyPr rtlCol="1" anchor="ctr"/>
              <a:lstStyle/>
              <a:p>
                <a:endParaRPr lang="fa-IR"/>
              </a:p>
            </p:txBody>
          </p:sp>
          <p:sp>
            <p:nvSpPr>
              <p:cNvPr id="516" name="Freeform: Shape 515">
                <a:extLst>
                  <a:ext uri="{FF2B5EF4-FFF2-40B4-BE49-F238E27FC236}">
                    <a16:creationId xmlns:a16="http://schemas.microsoft.com/office/drawing/2014/main" id="{5C62B811-E8FF-A64F-46CB-C24B305DBFBD}"/>
                  </a:ext>
                </a:extLst>
              </p:cNvPr>
              <p:cNvSpPr/>
              <p:nvPr/>
            </p:nvSpPr>
            <p:spPr>
              <a:xfrm>
                <a:off x="4089423" y="4051278"/>
                <a:ext cx="1482988" cy="856648"/>
              </a:xfrm>
              <a:custGeom>
                <a:avLst/>
                <a:gdLst>
                  <a:gd name="connsiteX0" fmla="*/ 0 w 1482988"/>
                  <a:gd name="connsiteY0" fmla="*/ 624550 h 856648"/>
                  <a:gd name="connsiteX1" fmla="*/ 401102 w 1482988"/>
                  <a:gd name="connsiteY1" fmla="*/ 856649 h 856648"/>
                  <a:gd name="connsiteX2" fmla="*/ 1482989 w 1482988"/>
                  <a:gd name="connsiteY2" fmla="*/ 232099 h 856648"/>
                  <a:gd name="connsiteX3" fmla="*/ 1081887 w 1482988"/>
                  <a:gd name="connsiteY3" fmla="*/ 0 h 856648"/>
                  <a:gd name="connsiteX4" fmla="*/ 0 w 1482988"/>
                  <a:gd name="connsiteY4" fmla="*/ 624550 h 856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988" h="856648">
                    <a:moveTo>
                      <a:pt x="0" y="624550"/>
                    </a:moveTo>
                    <a:lnTo>
                      <a:pt x="401102" y="856649"/>
                    </a:lnTo>
                    <a:lnTo>
                      <a:pt x="1482989" y="232099"/>
                    </a:lnTo>
                    <a:lnTo>
                      <a:pt x="1081887" y="0"/>
                    </a:lnTo>
                    <a:lnTo>
                      <a:pt x="0" y="624550"/>
                    </a:lnTo>
                    <a:close/>
                  </a:path>
                </a:pathLst>
              </a:custGeom>
              <a:solidFill>
                <a:srgbClr val="B6623A"/>
              </a:solidFill>
              <a:ln w="14914" cap="flat">
                <a:noFill/>
                <a:prstDash val="solid"/>
                <a:miter/>
              </a:ln>
            </p:spPr>
            <p:txBody>
              <a:bodyPr rtlCol="1" anchor="ctr"/>
              <a:lstStyle/>
              <a:p>
                <a:endParaRPr lang="fa-IR"/>
              </a:p>
            </p:txBody>
          </p:sp>
        </p:grpSp>
        <p:sp>
          <p:nvSpPr>
            <p:cNvPr id="517" name="Freeform: Shape 516">
              <a:extLst>
                <a:ext uri="{FF2B5EF4-FFF2-40B4-BE49-F238E27FC236}">
                  <a16:creationId xmlns:a16="http://schemas.microsoft.com/office/drawing/2014/main" id="{BCC0224D-CD48-7600-8B73-12DF3DB5FFB6}"/>
                </a:ext>
              </a:extLst>
            </p:cNvPr>
            <p:cNvSpPr/>
            <p:nvPr/>
          </p:nvSpPr>
          <p:spPr>
            <a:xfrm>
              <a:off x="4459699" y="4454005"/>
              <a:ext cx="91259" cy="98387"/>
            </a:xfrm>
            <a:custGeom>
              <a:avLst/>
              <a:gdLst>
                <a:gd name="connsiteX0" fmla="*/ 14074 w 91259"/>
                <a:gd name="connsiteY0" fmla="*/ 71885 h 98387"/>
                <a:gd name="connsiteX1" fmla="*/ 31973 w 91259"/>
                <a:gd name="connsiteY1" fmla="*/ 97690 h 98387"/>
                <a:gd name="connsiteX2" fmla="*/ 39879 w 91259"/>
                <a:gd name="connsiteY2" fmla="*/ 82774 h 98387"/>
                <a:gd name="connsiteX3" fmla="*/ 68071 w 91259"/>
                <a:gd name="connsiteY3" fmla="*/ 82774 h 98387"/>
                <a:gd name="connsiteX4" fmla="*/ 84330 w 91259"/>
                <a:gd name="connsiteY4" fmla="*/ 65620 h 98387"/>
                <a:gd name="connsiteX5" fmla="*/ 91191 w 91259"/>
                <a:gd name="connsiteY5" fmla="*/ 43544 h 98387"/>
                <a:gd name="connsiteX6" fmla="*/ 88357 w 91259"/>
                <a:gd name="connsiteY6" fmla="*/ 34892 h 98387"/>
                <a:gd name="connsiteX7" fmla="*/ 84330 w 91259"/>
                <a:gd name="connsiteY7" fmla="*/ 30417 h 98387"/>
                <a:gd name="connsiteX8" fmla="*/ 58077 w 91259"/>
                <a:gd name="connsiteY8" fmla="*/ 7148 h 98387"/>
                <a:gd name="connsiteX9" fmla="*/ 51961 w 91259"/>
                <a:gd name="connsiteY9" fmla="*/ 2523 h 98387"/>
                <a:gd name="connsiteX10" fmla="*/ 42117 w 91259"/>
                <a:gd name="connsiteY10" fmla="*/ -12 h 98387"/>
                <a:gd name="connsiteX11" fmla="*/ 10046 w 91259"/>
                <a:gd name="connsiteY11" fmla="*/ 14009 h 98387"/>
                <a:gd name="connsiteX12" fmla="*/ 201 w 91259"/>
                <a:gd name="connsiteY12" fmla="*/ 30119 h 98387"/>
                <a:gd name="connsiteX13" fmla="*/ 3930 w 91259"/>
                <a:gd name="connsiteY13" fmla="*/ 45035 h 98387"/>
                <a:gd name="connsiteX14" fmla="*/ 14074 w 91259"/>
                <a:gd name="connsiteY14" fmla="*/ 71885 h 98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259" h="98387">
                  <a:moveTo>
                    <a:pt x="14074" y="71885"/>
                  </a:moveTo>
                  <a:cubicBezTo>
                    <a:pt x="19190" y="81044"/>
                    <a:pt x="25186" y="89680"/>
                    <a:pt x="31973" y="97690"/>
                  </a:cubicBezTo>
                  <a:cubicBezTo>
                    <a:pt x="36597" y="102165"/>
                    <a:pt x="33465" y="82774"/>
                    <a:pt x="39879" y="82774"/>
                  </a:cubicBezTo>
                  <a:cubicBezTo>
                    <a:pt x="49724" y="82774"/>
                    <a:pt x="60463" y="89337"/>
                    <a:pt x="68071" y="82774"/>
                  </a:cubicBezTo>
                  <a:cubicBezTo>
                    <a:pt x="74202" y="77762"/>
                    <a:pt x="79661" y="72004"/>
                    <a:pt x="84330" y="65620"/>
                  </a:cubicBezTo>
                  <a:cubicBezTo>
                    <a:pt x="89058" y="59251"/>
                    <a:pt x="91475" y="51464"/>
                    <a:pt x="91191" y="43544"/>
                  </a:cubicBezTo>
                  <a:cubicBezTo>
                    <a:pt x="91057" y="40456"/>
                    <a:pt x="90073" y="37457"/>
                    <a:pt x="88357" y="34892"/>
                  </a:cubicBezTo>
                  <a:cubicBezTo>
                    <a:pt x="87193" y="33251"/>
                    <a:pt x="85851" y="31744"/>
                    <a:pt x="84330" y="30417"/>
                  </a:cubicBezTo>
                  <a:lnTo>
                    <a:pt x="58077" y="7148"/>
                  </a:lnTo>
                  <a:cubicBezTo>
                    <a:pt x="56212" y="5402"/>
                    <a:pt x="54154" y="3851"/>
                    <a:pt x="51961" y="2523"/>
                  </a:cubicBezTo>
                  <a:cubicBezTo>
                    <a:pt x="48918" y="928"/>
                    <a:pt x="45547" y="62"/>
                    <a:pt x="42117" y="-12"/>
                  </a:cubicBezTo>
                  <a:cubicBezTo>
                    <a:pt x="29870" y="-341"/>
                    <a:pt x="18116" y="4791"/>
                    <a:pt x="10046" y="14009"/>
                  </a:cubicBezTo>
                  <a:cubicBezTo>
                    <a:pt x="5452" y="18454"/>
                    <a:pt x="2066" y="24003"/>
                    <a:pt x="201" y="30119"/>
                  </a:cubicBezTo>
                  <a:cubicBezTo>
                    <a:pt x="-992" y="34892"/>
                    <a:pt x="2439" y="40411"/>
                    <a:pt x="3930" y="45035"/>
                  </a:cubicBezTo>
                  <a:cubicBezTo>
                    <a:pt x="6839" y="54164"/>
                    <a:pt x="10225" y="63129"/>
                    <a:pt x="14074" y="71885"/>
                  </a:cubicBezTo>
                  <a:close/>
                </a:path>
              </a:pathLst>
            </a:custGeom>
            <a:solidFill>
              <a:srgbClr val="F8B495"/>
            </a:solidFill>
            <a:ln w="14914" cap="flat">
              <a:noFill/>
              <a:prstDash val="solid"/>
              <a:miter/>
            </a:ln>
          </p:spPr>
          <p:txBody>
            <a:bodyPr rtlCol="1" anchor="ctr"/>
            <a:lstStyle/>
            <a:p>
              <a:endParaRPr lang="fa-IR"/>
            </a:p>
          </p:txBody>
        </p:sp>
        <p:sp>
          <p:nvSpPr>
            <p:cNvPr id="518" name="Freeform: Shape 517">
              <a:extLst>
                <a:ext uri="{FF2B5EF4-FFF2-40B4-BE49-F238E27FC236}">
                  <a16:creationId xmlns:a16="http://schemas.microsoft.com/office/drawing/2014/main" id="{5DF369C8-363B-0923-2CCE-DFDD106813A5}"/>
                </a:ext>
              </a:extLst>
            </p:cNvPr>
            <p:cNvSpPr/>
            <p:nvPr/>
          </p:nvSpPr>
          <p:spPr>
            <a:xfrm>
              <a:off x="4460189" y="4489123"/>
              <a:ext cx="50249" cy="114397"/>
            </a:xfrm>
            <a:custGeom>
              <a:avLst/>
              <a:gdLst>
                <a:gd name="connsiteX0" fmla="*/ 2098 w 50249"/>
                <a:gd name="connsiteY0" fmla="*/ 13050 h 114397"/>
                <a:gd name="connsiteX1" fmla="*/ 159 w 50249"/>
                <a:gd name="connsiteY1" fmla="*/ 51684 h 114397"/>
                <a:gd name="connsiteX2" fmla="*/ 905 w 50249"/>
                <a:gd name="connsiteY2" fmla="*/ 66600 h 114397"/>
                <a:gd name="connsiteX3" fmla="*/ 4783 w 50249"/>
                <a:gd name="connsiteY3" fmla="*/ 77340 h 114397"/>
                <a:gd name="connsiteX4" fmla="*/ 8213 w 50249"/>
                <a:gd name="connsiteY4" fmla="*/ 87334 h 114397"/>
                <a:gd name="connsiteX5" fmla="*/ 31035 w 50249"/>
                <a:gd name="connsiteY5" fmla="*/ 108664 h 114397"/>
                <a:gd name="connsiteX6" fmla="*/ 42820 w 50249"/>
                <a:gd name="connsiteY6" fmla="*/ 114034 h 114397"/>
                <a:gd name="connsiteX7" fmla="*/ 49980 w 50249"/>
                <a:gd name="connsiteY7" fmla="*/ 111349 h 114397"/>
                <a:gd name="connsiteX8" fmla="*/ 49980 w 50249"/>
                <a:gd name="connsiteY8" fmla="*/ 107471 h 114397"/>
                <a:gd name="connsiteX9" fmla="*/ 46251 w 50249"/>
                <a:gd name="connsiteY9" fmla="*/ 96880 h 114397"/>
                <a:gd name="connsiteX10" fmla="*/ 35958 w 50249"/>
                <a:gd name="connsiteY10" fmla="*/ 87781 h 114397"/>
                <a:gd name="connsiteX11" fmla="*/ 33124 w 50249"/>
                <a:gd name="connsiteY11" fmla="*/ 65407 h 114397"/>
                <a:gd name="connsiteX12" fmla="*/ 43118 w 50249"/>
                <a:gd name="connsiteY12" fmla="*/ 44076 h 114397"/>
                <a:gd name="connsiteX13" fmla="*/ 44609 w 50249"/>
                <a:gd name="connsiteY13" fmla="*/ 21105 h 114397"/>
                <a:gd name="connsiteX14" fmla="*/ 39687 w 50249"/>
                <a:gd name="connsiteY14" fmla="*/ 14243 h 114397"/>
                <a:gd name="connsiteX15" fmla="*/ 24771 w 50249"/>
                <a:gd name="connsiteY15" fmla="*/ 2310 h 114397"/>
                <a:gd name="connsiteX16" fmla="*/ 8512 w 50249"/>
                <a:gd name="connsiteY16" fmla="*/ 669 h 114397"/>
                <a:gd name="connsiteX17" fmla="*/ 2098 w 50249"/>
                <a:gd name="connsiteY17" fmla="*/ 13050 h 11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0249" h="114397">
                  <a:moveTo>
                    <a:pt x="2098" y="13050"/>
                  </a:moveTo>
                  <a:cubicBezTo>
                    <a:pt x="2098" y="26027"/>
                    <a:pt x="905" y="38856"/>
                    <a:pt x="159" y="51684"/>
                  </a:cubicBezTo>
                  <a:cubicBezTo>
                    <a:pt x="-274" y="56666"/>
                    <a:pt x="-20" y="61692"/>
                    <a:pt x="905" y="66600"/>
                  </a:cubicBezTo>
                  <a:cubicBezTo>
                    <a:pt x="1799" y="70329"/>
                    <a:pt x="3589" y="73760"/>
                    <a:pt x="4783" y="77340"/>
                  </a:cubicBezTo>
                  <a:cubicBezTo>
                    <a:pt x="5976" y="80920"/>
                    <a:pt x="6871" y="84052"/>
                    <a:pt x="8213" y="87334"/>
                  </a:cubicBezTo>
                  <a:cubicBezTo>
                    <a:pt x="13613" y="96492"/>
                    <a:pt x="21534" y="103891"/>
                    <a:pt x="31035" y="108664"/>
                  </a:cubicBezTo>
                  <a:cubicBezTo>
                    <a:pt x="34556" y="111230"/>
                    <a:pt x="38568" y="113050"/>
                    <a:pt x="42820" y="114034"/>
                  </a:cubicBezTo>
                  <a:cubicBezTo>
                    <a:pt x="45534" y="114989"/>
                    <a:pt x="48563" y="113855"/>
                    <a:pt x="49980" y="111349"/>
                  </a:cubicBezTo>
                  <a:cubicBezTo>
                    <a:pt x="50278" y="110066"/>
                    <a:pt x="50278" y="108739"/>
                    <a:pt x="49980" y="107471"/>
                  </a:cubicBezTo>
                  <a:cubicBezTo>
                    <a:pt x="49502" y="103712"/>
                    <a:pt x="48234" y="100102"/>
                    <a:pt x="46251" y="96880"/>
                  </a:cubicBezTo>
                  <a:cubicBezTo>
                    <a:pt x="43416" y="93151"/>
                    <a:pt x="38941" y="91212"/>
                    <a:pt x="35958" y="87781"/>
                  </a:cubicBezTo>
                  <a:cubicBezTo>
                    <a:pt x="31170" y="81338"/>
                    <a:pt x="30096" y="72850"/>
                    <a:pt x="33124" y="65407"/>
                  </a:cubicBezTo>
                  <a:cubicBezTo>
                    <a:pt x="36092" y="58128"/>
                    <a:pt x="39419" y="51012"/>
                    <a:pt x="43118" y="44076"/>
                  </a:cubicBezTo>
                  <a:cubicBezTo>
                    <a:pt x="46787" y="36961"/>
                    <a:pt x="47324" y="28638"/>
                    <a:pt x="44609" y="21105"/>
                  </a:cubicBezTo>
                  <a:cubicBezTo>
                    <a:pt x="43297" y="18599"/>
                    <a:pt x="41641" y="16287"/>
                    <a:pt x="39687" y="14243"/>
                  </a:cubicBezTo>
                  <a:cubicBezTo>
                    <a:pt x="35600" y="9276"/>
                    <a:pt x="30513" y="5204"/>
                    <a:pt x="24771" y="2310"/>
                  </a:cubicBezTo>
                  <a:cubicBezTo>
                    <a:pt x="19699" y="-76"/>
                    <a:pt x="13956" y="-658"/>
                    <a:pt x="8512" y="669"/>
                  </a:cubicBezTo>
                  <a:cubicBezTo>
                    <a:pt x="2545" y="2310"/>
                    <a:pt x="2396" y="7531"/>
                    <a:pt x="2098" y="13050"/>
                  </a:cubicBezTo>
                  <a:close/>
                </a:path>
              </a:pathLst>
            </a:custGeom>
            <a:solidFill>
              <a:srgbClr val="F8B495"/>
            </a:solidFill>
            <a:ln w="14914" cap="flat">
              <a:noFill/>
              <a:prstDash val="solid"/>
              <a:miter/>
            </a:ln>
          </p:spPr>
          <p:txBody>
            <a:bodyPr rtlCol="1" anchor="ctr"/>
            <a:lstStyle/>
            <a:p>
              <a:endParaRPr lang="fa-IR"/>
            </a:p>
          </p:txBody>
        </p:sp>
        <p:sp>
          <p:nvSpPr>
            <p:cNvPr id="519" name="Freeform: Shape 518">
              <a:extLst>
                <a:ext uri="{FF2B5EF4-FFF2-40B4-BE49-F238E27FC236}">
                  <a16:creationId xmlns:a16="http://schemas.microsoft.com/office/drawing/2014/main" id="{87CF9675-8B63-D214-9852-9711888A19DE}"/>
                </a:ext>
              </a:extLst>
            </p:cNvPr>
            <p:cNvSpPr/>
            <p:nvPr/>
          </p:nvSpPr>
          <p:spPr>
            <a:xfrm>
              <a:off x="4498163" y="4478976"/>
              <a:ext cx="85268" cy="110330"/>
            </a:xfrm>
            <a:custGeom>
              <a:avLst/>
              <a:gdLst>
                <a:gd name="connsiteX0" fmla="*/ 23491 w 85268"/>
                <a:gd name="connsiteY0" fmla="*/ 39158 h 110330"/>
                <a:gd name="connsiteX1" fmla="*/ 520 w 85268"/>
                <a:gd name="connsiteY1" fmla="*/ 55715 h 110330"/>
                <a:gd name="connsiteX2" fmla="*/ 20955 w 85268"/>
                <a:gd name="connsiteY2" fmla="*/ 77642 h 110330"/>
                <a:gd name="connsiteX3" fmla="*/ 30204 w 85268"/>
                <a:gd name="connsiteY3" fmla="*/ 96585 h 110330"/>
                <a:gd name="connsiteX4" fmla="*/ 36617 w 85268"/>
                <a:gd name="connsiteY4" fmla="*/ 109861 h 110330"/>
                <a:gd name="connsiteX5" fmla="*/ 46611 w 85268"/>
                <a:gd name="connsiteY5" fmla="*/ 105983 h 110330"/>
                <a:gd name="connsiteX6" fmla="*/ 60633 w 85268"/>
                <a:gd name="connsiteY6" fmla="*/ 100166 h 110330"/>
                <a:gd name="connsiteX7" fmla="*/ 76892 w 85268"/>
                <a:gd name="connsiteY7" fmla="*/ 74659 h 110330"/>
                <a:gd name="connsiteX8" fmla="*/ 80919 w 85268"/>
                <a:gd name="connsiteY8" fmla="*/ 76299 h 110330"/>
                <a:gd name="connsiteX9" fmla="*/ 48402 w 85268"/>
                <a:gd name="connsiteY9" fmla="*/ 8728 h 110330"/>
                <a:gd name="connsiteX10" fmla="*/ 23491 w 85268"/>
                <a:gd name="connsiteY10" fmla="*/ 39158 h 110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268" h="110330">
                  <a:moveTo>
                    <a:pt x="23491" y="39158"/>
                  </a:moveTo>
                  <a:cubicBezTo>
                    <a:pt x="16480" y="35876"/>
                    <a:pt x="1713" y="51538"/>
                    <a:pt x="520" y="55715"/>
                  </a:cubicBezTo>
                  <a:cubicBezTo>
                    <a:pt x="-2613" y="65858"/>
                    <a:pt x="7680" y="57356"/>
                    <a:pt x="20955" y="77642"/>
                  </a:cubicBezTo>
                  <a:cubicBezTo>
                    <a:pt x="25042" y="83414"/>
                    <a:pt x="28160" y="89814"/>
                    <a:pt x="30204" y="96585"/>
                  </a:cubicBezTo>
                  <a:cubicBezTo>
                    <a:pt x="31397" y="101508"/>
                    <a:pt x="31844" y="107773"/>
                    <a:pt x="36617" y="109861"/>
                  </a:cubicBezTo>
                  <a:cubicBezTo>
                    <a:pt x="40451" y="111159"/>
                    <a:pt x="44657" y="109518"/>
                    <a:pt x="46611" y="105983"/>
                  </a:cubicBezTo>
                  <a:cubicBezTo>
                    <a:pt x="47805" y="113143"/>
                    <a:pt x="58545" y="107325"/>
                    <a:pt x="60633" y="100166"/>
                  </a:cubicBezTo>
                  <a:cubicBezTo>
                    <a:pt x="64809" y="86294"/>
                    <a:pt x="75549" y="98972"/>
                    <a:pt x="76892" y="74659"/>
                  </a:cubicBezTo>
                  <a:lnTo>
                    <a:pt x="80919" y="76299"/>
                  </a:lnTo>
                  <a:cubicBezTo>
                    <a:pt x="97178" y="63024"/>
                    <a:pt x="63169" y="23943"/>
                    <a:pt x="48402" y="8728"/>
                  </a:cubicBezTo>
                  <a:cubicBezTo>
                    <a:pt x="22298" y="-18121"/>
                    <a:pt x="16033" y="23943"/>
                    <a:pt x="23491" y="39158"/>
                  </a:cubicBezTo>
                  <a:close/>
                </a:path>
              </a:pathLst>
            </a:custGeom>
            <a:solidFill>
              <a:srgbClr val="F8B495"/>
            </a:solidFill>
            <a:ln w="14914" cap="flat">
              <a:noFill/>
              <a:prstDash val="solid"/>
              <a:miter/>
            </a:ln>
          </p:spPr>
          <p:txBody>
            <a:bodyPr rtlCol="1" anchor="ctr"/>
            <a:lstStyle/>
            <a:p>
              <a:endParaRPr lang="fa-IR"/>
            </a:p>
          </p:txBody>
        </p:sp>
        <p:sp>
          <p:nvSpPr>
            <p:cNvPr id="520" name="Freeform: Shape 519">
              <a:extLst>
                <a:ext uri="{FF2B5EF4-FFF2-40B4-BE49-F238E27FC236}">
                  <a16:creationId xmlns:a16="http://schemas.microsoft.com/office/drawing/2014/main" id="{0A800E73-BC20-6417-300E-2A290181A2DD}"/>
                </a:ext>
              </a:extLst>
            </p:cNvPr>
            <p:cNvSpPr/>
            <p:nvPr/>
          </p:nvSpPr>
          <p:spPr>
            <a:xfrm>
              <a:off x="3941870" y="4084690"/>
              <a:ext cx="162400" cy="413160"/>
            </a:xfrm>
            <a:custGeom>
              <a:avLst/>
              <a:gdLst>
                <a:gd name="connsiteX0" fmla="*/ 52936 w 162400"/>
                <a:gd name="connsiteY0" fmla="*/ 347674 h 413160"/>
                <a:gd name="connsiteX1" fmla="*/ 5502 w 162400"/>
                <a:gd name="connsiteY1" fmla="*/ 148838 h 413160"/>
                <a:gd name="connsiteX2" fmla="*/ 878 w 162400"/>
                <a:gd name="connsiteY2" fmla="*/ 80670 h 413160"/>
                <a:gd name="connsiteX3" fmla="*/ 25192 w 162400"/>
                <a:gd name="connsiteY3" fmla="*/ 19364 h 413160"/>
                <a:gd name="connsiteX4" fmla="*/ 49804 w 162400"/>
                <a:gd name="connsiteY4" fmla="*/ -27 h 413160"/>
                <a:gd name="connsiteX5" fmla="*/ 75311 w 162400"/>
                <a:gd name="connsiteY5" fmla="*/ 12055 h 413160"/>
                <a:gd name="connsiteX6" fmla="*/ 141092 w 162400"/>
                <a:gd name="connsiteY6" fmla="*/ 167335 h 413160"/>
                <a:gd name="connsiteX7" fmla="*/ 161080 w 162400"/>
                <a:gd name="connsiteY7" fmla="*/ 322316 h 413160"/>
                <a:gd name="connsiteX8" fmla="*/ 161975 w 162400"/>
                <a:gd name="connsiteY8" fmla="*/ 352149 h 413160"/>
                <a:gd name="connsiteX9" fmla="*/ 91271 w 162400"/>
                <a:gd name="connsiteY9" fmla="*/ 407489 h 413160"/>
                <a:gd name="connsiteX10" fmla="*/ 52936 w 162400"/>
                <a:gd name="connsiteY10" fmla="*/ 347674 h 41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400" h="413160">
                  <a:moveTo>
                    <a:pt x="52936" y="347674"/>
                  </a:moveTo>
                  <a:cubicBezTo>
                    <a:pt x="37274" y="297107"/>
                    <a:pt x="24446" y="231177"/>
                    <a:pt x="5502" y="148838"/>
                  </a:cubicBezTo>
                  <a:cubicBezTo>
                    <a:pt x="311" y="126509"/>
                    <a:pt x="-1255" y="103493"/>
                    <a:pt x="878" y="80670"/>
                  </a:cubicBezTo>
                  <a:cubicBezTo>
                    <a:pt x="3533" y="58475"/>
                    <a:pt x="11901" y="37338"/>
                    <a:pt x="25192" y="19364"/>
                  </a:cubicBezTo>
                  <a:cubicBezTo>
                    <a:pt x="30084" y="9549"/>
                    <a:pt x="39108" y="2434"/>
                    <a:pt x="49804" y="-27"/>
                  </a:cubicBezTo>
                  <a:cubicBezTo>
                    <a:pt x="59634" y="226"/>
                    <a:pt x="68882" y="4612"/>
                    <a:pt x="75311" y="12055"/>
                  </a:cubicBezTo>
                  <a:cubicBezTo>
                    <a:pt x="117226" y="51434"/>
                    <a:pt x="136319" y="111547"/>
                    <a:pt x="141092" y="167335"/>
                  </a:cubicBezTo>
                  <a:cubicBezTo>
                    <a:pt x="145567" y="219095"/>
                    <a:pt x="157202" y="270258"/>
                    <a:pt x="161080" y="322316"/>
                  </a:cubicBezTo>
                  <a:cubicBezTo>
                    <a:pt x="162393" y="332206"/>
                    <a:pt x="162691" y="342200"/>
                    <a:pt x="161975" y="352149"/>
                  </a:cubicBezTo>
                  <a:cubicBezTo>
                    <a:pt x="155859" y="399583"/>
                    <a:pt x="121701" y="425239"/>
                    <a:pt x="91271" y="407489"/>
                  </a:cubicBezTo>
                  <a:cubicBezTo>
                    <a:pt x="72283" y="392304"/>
                    <a:pt x="58798" y="371272"/>
                    <a:pt x="52936" y="347674"/>
                  </a:cubicBezTo>
                  <a:close/>
                </a:path>
              </a:pathLst>
            </a:custGeom>
            <a:solidFill>
              <a:srgbClr val="FC9136"/>
            </a:solidFill>
            <a:ln w="14914" cap="flat">
              <a:noFill/>
              <a:prstDash val="solid"/>
              <a:miter/>
            </a:ln>
          </p:spPr>
          <p:txBody>
            <a:bodyPr rtlCol="1" anchor="ctr"/>
            <a:lstStyle/>
            <a:p>
              <a:endParaRPr lang="fa-IR"/>
            </a:p>
          </p:txBody>
        </p:sp>
        <p:sp>
          <p:nvSpPr>
            <p:cNvPr id="521" name="Freeform: Shape 520">
              <a:extLst>
                <a:ext uri="{FF2B5EF4-FFF2-40B4-BE49-F238E27FC236}">
                  <a16:creationId xmlns:a16="http://schemas.microsoft.com/office/drawing/2014/main" id="{F79097D0-E4C1-D7B6-084A-67B2E0480977}"/>
                </a:ext>
              </a:extLst>
            </p:cNvPr>
            <p:cNvSpPr/>
            <p:nvPr/>
          </p:nvSpPr>
          <p:spPr>
            <a:xfrm>
              <a:off x="4365078" y="4342147"/>
              <a:ext cx="148618" cy="155600"/>
            </a:xfrm>
            <a:custGeom>
              <a:avLst/>
              <a:gdLst>
                <a:gd name="connsiteX0" fmla="*/ -46 w 148618"/>
                <a:gd name="connsiteY0" fmla="*/ 70229 h 155600"/>
                <a:gd name="connsiteX1" fmla="*/ 81099 w 148618"/>
                <a:gd name="connsiteY1" fmla="*/ -27 h 155600"/>
                <a:gd name="connsiteX2" fmla="*/ 146582 w 148618"/>
                <a:gd name="connsiteY2" fmla="*/ 109310 h 155600"/>
                <a:gd name="connsiteX3" fmla="*/ 89154 w 148618"/>
                <a:gd name="connsiteY3" fmla="*/ 151225 h 155600"/>
                <a:gd name="connsiteX4" fmla="*/ -46 w 148618"/>
                <a:gd name="connsiteY4" fmla="*/ 70229 h 1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18" h="155600">
                  <a:moveTo>
                    <a:pt x="-46" y="70229"/>
                  </a:moveTo>
                  <a:cubicBezTo>
                    <a:pt x="24775" y="44364"/>
                    <a:pt x="51937" y="20841"/>
                    <a:pt x="81099" y="-27"/>
                  </a:cubicBezTo>
                  <a:cubicBezTo>
                    <a:pt x="106293" y="34295"/>
                    <a:pt x="128220" y="70900"/>
                    <a:pt x="146582" y="109310"/>
                  </a:cubicBezTo>
                  <a:cubicBezTo>
                    <a:pt x="159858" y="139143"/>
                    <a:pt x="102877" y="166440"/>
                    <a:pt x="89154" y="151225"/>
                  </a:cubicBezTo>
                  <a:cubicBezTo>
                    <a:pt x="77817" y="138696"/>
                    <a:pt x="29786" y="107222"/>
                    <a:pt x="-46" y="70229"/>
                  </a:cubicBezTo>
                  <a:close/>
                </a:path>
              </a:pathLst>
            </a:custGeom>
            <a:solidFill>
              <a:srgbClr val="D97115"/>
            </a:solidFill>
            <a:ln w="14914" cap="flat">
              <a:noFill/>
              <a:prstDash val="solid"/>
              <a:miter/>
            </a:ln>
          </p:spPr>
          <p:txBody>
            <a:bodyPr rtlCol="1" anchor="ctr"/>
            <a:lstStyle/>
            <a:p>
              <a:endParaRPr lang="fa-IR"/>
            </a:p>
          </p:txBody>
        </p:sp>
        <p:sp>
          <p:nvSpPr>
            <p:cNvPr id="522" name="Freeform: Shape 521">
              <a:extLst>
                <a:ext uri="{FF2B5EF4-FFF2-40B4-BE49-F238E27FC236}">
                  <a16:creationId xmlns:a16="http://schemas.microsoft.com/office/drawing/2014/main" id="{104017E6-3F8D-FD06-8386-279D3CE68F60}"/>
                </a:ext>
              </a:extLst>
            </p:cNvPr>
            <p:cNvSpPr/>
            <p:nvPr/>
          </p:nvSpPr>
          <p:spPr>
            <a:xfrm>
              <a:off x="4324316" y="4550324"/>
              <a:ext cx="100741" cy="92053"/>
            </a:xfrm>
            <a:custGeom>
              <a:avLst/>
              <a:gdLst>
                <a:gd name="connsiteX0" fmla="*/ 66521 w 100741"/>
                <a:gd name="connsiteY0" fmla="*/ 2118 h 92053"/>
                <a:gd name="connsiteX1" fmla="*/ 99486 w 100741"/>
                <a:gd name="connsiteY1" fmla="*/ 11366 h 92053"/>
                <a:gd name="connsiteX2" fmla="*/ 87553 w 100741"/>
                <a:gd name="connsiteY2" fmla="*/ 24641 h 92053"/>
                <a:gd name="connsiteX3" fmla="*/ 97845 w 100741"/>
                <a:gd name="connsiteY3" fmla="*/ 53579 h 92053"/>
                <a:gd name="connsiteX4" fmla="*/ 86061 w 100741"/>
                <a:gd name="connsiteY4" fmla="*/ 76550 h 92053"/>
                <a:gd name="connsiteX5" fmla="*/ 65626 w 100741"/>
                <a:gd name="connsiteY5" fmla="*/ 91467 h 92053"/>
                <a:gd name="connsiteX6" fmla="*/ 55781 w 100741"/>
                <a:gd name="connsiteY6" fmla="*/ 91467 h 92053"/>
                <a:gd name="connsiteX7" fmla="*/ 49516 w 100741"/>
                <a:gd name="connsiteY7" fmla="*/ 88632 h 92053"/>
                <a:gd name="connsiteX8" fmla="*/ 16103 w 100741"/>
                <a:gd name="connsiteY8" fmla="*/ 69838 h 92053"/>
                <a:gd name="connsiteX9" fmla="*/ 9093 w 100741"/>
                <a:gd name="connsiteY9" fmla="*/ 65214 h 92053"/>
                <a:gd name="connsiteX10" fmla="*/ 2828 w 100741"/>
                <a:gd name="connsiteY10" fmla="*/ 55817 h 92053"/>
                <a:gd name="connsiteX11" fmla="*/ 5960 w 100741"/>
                <a:gd name="connsiteY11" fmla="*/ 17631 h 92053"/>
                <a:gd name="connsiteX12" fmla="*/ 18788 w 100741"/>
                <a:gd name="connsiteY12" fmla="*/ 1819 h 92053"/>
                <a:gd name="connsiteX13" fmla="*/ 35494 w 100741"/>
                <a:gd name="connsiteY13" fmla="*/ 477 h 92053"/>
                <a:gd name="connsiteX14" fmla="*/ 66521 w 100741"/>
                <a:gd name="connsiteY14" fmla="*/ 2118 h 9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741" h="92053">
                  <a:moveTo>
                    <a:pt x="66521" y="2118"/>
                  </a:moveTo>
                  <a:cubicBezTo>
                    <a:pt x="77797" y="4072"/>
                    <a:pt x="88836" y="7174"/>
                    <a:pt x="99486" y="11366"/>
                  </a:cubicBezTo>
                  <a:cubicBezTo>
                    <a:pt x="105900" y="14498"/>
                    <a:pt x="84570" y="18078"/>
                    <a:pt x="87553" y="24641"/>
                  </a:cubicBezTo>
                  <a:cubicBezTo>
                    <a:pt x="91580" y="34635"/>
                    <a:pt x="102469" y="43436"/>
                    <a:pt x="97845" y="53579"/>
                  </a:cubicBezTo>
                  <a:cubicBezTo>
                    <a:pt x="94937" y="61723"/>
                    <a:pt x="90984" y="69450"/>
                    <a:pt x="86061" y="76550"/>
                  </a:cubicBezTo>
                  <a:cubicBezTo>
                    <a:pt x="81094" y="83666"/>
                    <a:pt x="73904" y="88916"/>
                    <a:pt x="65626" y="91467"/>
                  </a:cubicBezTo>
                  <a:cubicBezTo>
                    <a:pt x="62389" y="92213"/>
                    <a:pt x="59018" y="92213"/>
                    <a:pt x="55781" y="91467"/>
                  </a:cubicBezTo>
                  <a:cubicBezTo>
                    <a:pt x="53633" y="90676"/>
                    <a:pt x="51530" y="89722"/>
                    <a:pt x="49516" y="88632"/>
                  </a:cubicBezTo>
                  <a:lnTo>
                    <a:pt x="16103" y="69838"/>
                  </a:lnTo>
                  <a:cubicBezTo>
                    <a:pt x="13642" y="68510"/>
                    <a:pt x="11285" y="66959"/>
                    <a:pt x="9093" y="65214"/>
                  </a:cubicBezTo>
                  <a:cubicBezTo>
                    <a:pt x="6363" y="62559"/>
                    <a:pt x="4215" y="59367"/>
                    <a:pt x="2828" y="55817"/>
                  </a:cubicBezTo>
                  <a:cubicBezTo>
                    <a:pt x="-1901" y="43257"/>
                    <a:pt x="-752" y="29250"/>
                    <a:pt x="5960" y="17631"/>
                  </a:cubicBezTo>
                  <a:cubicBezTo>
                    <a:pt x="8854" y="11366"/>
                    <a:pt x="13254" y="5936"/>
                    <a:pt x="18788" y="1819"/>
                  </a:cubicBezTo>
                  <a:cubicBezTo>
                    <a:pt x="24143" y="-45"/>
                    <a:pt x="29901" y="-508"/>
                    <a:pt x="35494" y="477"/>
                  </a:cubicBezTo>
                  <a:cubicBezTo>
                    <a:pt x="45861" y="357"/>
                    <a:pt x="56228" y="894"/>
                    <a:pt x="66521" y="2118"/>
                  </a:cubicBezTo>
                  <a:close/>
                </a:path>
              </a:pathLst>
            </a:custGeom>
            <a:solidFill>
              <a:srgbClr val="FFBFA2"/>
            </a:solidFill>
            <a:ln w="14914" cap="flat">
              <a:noFill/>
              <a:prstDash val="solid"/>
              <a:miter/>
            </a:ln>
          </p:spPr>
          <p:txBody>
            <a:bodyPr rtlCol="1" anchor="ctr"/>
            <a:lstStyle/>
            <a:p>
              <a:endParaRPr lang="fa-IR"/>
            </a:p>
          </p:txBody>
        </p:sp>
        <p:sp>
          <p:nvSpPr>
            <p:cNvPr id="523" name="Freeform: Shape 522">
              <a:extLst>
                <a:ext uri="{FF2B5EF4-FFF2-40B4-BE49-F238E27FC236}">
                  <a16:creationId xmlns:a16="http://schemas.microsoft.com/office/drawing/2014/main" id="{E03CB7A0-7F13-380F-D154-A3556487D2B0}"/>
                </a:ext>
              </a:extLst>
            </p:cNvPr>
            <p:cNvSpPr/>
            <p:nvPr/>
          </p:nvSpPr>
          <p:spPr>
            <a:xfrm>
              <a:off x="4350609" y="4528528"/>
              <a:ext cx="130574" cy="61538"/>
            </a:xfrm>
            <a:custGeom>
              <a:avLst/>
              <a:gdLst>
                <a:gd name="connsiteX0" fmla="*/ 11738 w 130574"/>
                <a:gd name="connsiteY0" fmla="*/ 20482 h 61538"/>
                <a:gd name="connsiteX1" fmla="*/ 50669 w 130574"/>
                <a:gd name="connsiteY1" fmla="*/ 4671 h 61538"/>
                <a:gd name="connsiteX2" fmla="*/ 65586 w 130574"/>
                <a:gd name="connsiteY2" fmla="*/ 196 h 61538"/>
                <a:gd name="connsiteX3" fmla="*/ 78115 w 130574"/>
                <a:gd name="connsiteY3" fmla="*/ 196 h 61538"/>
                <a:gd name="connsiteX4" fmla="*/ 89601 w 130574"/>
                <a:gd name="connsiteY4" fmla="*/ 196 h 61538"/>
                <a:gd name="connsiteX5" fmla="*/ 119434 w 130574"/>
                <a:gd name="connsiteY5" fmla="*/ 16008 h 61538"/>
                <a:gd name="connsiteX6" fmla="*/ 129130 w 130574"/>
                <a:gd name="connsiteY6" fmla="*/ 26151 h 61538"/>
                <a:gd name="connsiteX7" fmla="*/ 129130 w 130574"/>
                <a:gd name="connsiteY7" fmla="*/ 34355 h 61538"/>
                <a:gd name="connsiteX8" fmla="*/ 125102 w 130574"/>
                <a:gd name="connsiteY8" fmla="*/ 35846 h 61538"/>
                <a:gd name="connsiteX9" fmla="*/ 112722 w 130574"/>
                <a:gd name="connsiteY9" fmla="*/ 35846 h 61538"/>
                <a:gd name="connsiteX10" fmla="*/ 99744 w 130574"/>
                <a:gd name="connsiteY10" fmla="*/ 28687 h 61538"/>
                <a:gd name="connsiteX11" fmla="*/ 75580 w 130574"/>
                <a:gd name="connsiteY11" fmla="*/ 33758 h 61538"/>
                <a:gd name="connsiteX12" fmla="*/ 57083 w 130574"/>
                <a:gd name="connsiteY12" fmla="*/ 51807 h 61538"/>
                <a:gd name="connsiteX13" fmla="*/ 33963 w 130574"/>
                <a:gd name="connsiteY13" fmla="*/ 61502 h 61538"/>
                <a:gd name="connsiteX14" fmla="*/ 25312 w 130574"/>
                <a:gd name="connsiteY14" fmla="*/ 58967 h 61538"/>
                <a:gd name="connsiteX15" fmla="*/ 7412 w 130574"/>
                <a:gd name="connsiteY15" fmla="*/ 47780 h 61538"/>
                <a:gd name="connsiteX16" fmla="*/ -46 w 130574"/>
                <a:gd name="connsiteY16" fmla="*/ 31670 h 61538"/>
                <a:gd name="connsiteX17" fmla="*/ 11738 w 130574"/>
                <a:gd name="connsiteY17" fmla="*/ 20482 h 61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0574" h="61538">
                  <a:moveTo>
                    <a:pt x="11738" y="20482"/>
                  </a:moveTo>
                  <a:lnTo>
                    <a:pt x="50669" y="4671"/>
                  </a:lnTo>
                  <a:cubicBezTo>
                    <a:pt x="55413" y="2508"/>
                    <a:pt x="60440" y="1002"/>
                    <a:pt x="65586" y="196"/>
                  </a:cubicBezTo>
                  <a:cubicBezTo>
                    <a:pt x="69762" y="-102"/>
                    <a:pt x="73939" y="-102"/>
                    <a:pt x="78115" y="196"/>
                  </a:cubicBezTo>
                  <a:cubicBezTo>
                    <a:pt x="81934" y="-28"/>
                    <a:pt x="85783" y="-28"/>
                    <a:pt x="89601" y="196"/>
                  </a:cubicBezTo>
                  <a:cubicBezTo>
                    <a:pt x="100863" y="2478"/>
                    <a:pt x="111215" y="7968"/>
                    <a:pt x="119434" y="16008"/>
                  </a:cubicBezTo>
                  <a:cubicBezTo>
                    <a:pt x="123283" y="18738"/>
                    <a:pt x="126579" y="22183"/>
                    <a:pt x="129130" y="26151"/>
                  </a:cubicBezTo>
                  <a:cubicBezTo>
                    <a:pt x="130994" y="28567"/>
                    <a:pt x="130994" y="31938"/>
                    <a:pt x="129130" y="34355"/>
                  </a:cubicBezTo>
                  <a:cubicBezTo>
                    <a:pt x="127936" y="35190"/>
                    <a:pt x="126549" y="35712"/>
                    <a:pt x="125102" y="35846"/>
                  </a:cubicBezTo>
                  <a:cubicBezTo>
                    <a:pt x="121030" y="36816"/>
                    <a:pt x="116794" y="36816"/>
                    <a:pt x="112722" y="35846"/>
                  </a:cubicBezTo>
                  <a:cubicBezTo>
                    <a:pt x="107948" y="34355"/>
                    <a:pt x="104368" y="30477"/>
                    <a:pt x="99744" y="28687"/>
                  </a:cubicBezTo>
                  <a:cubicBezTo>
                    <a:pt x="91361" y="25987"/>
                    <a:pt x="82173" y="27911"/>
                    <a:pt x="75580" y="33758"/>
                  </a:cubicBezTo>
                  <a:cubicBezTo>
                    <a:pt x="68719" y="38979"/>
                    <a:pt x="63498" y="45990"/>
                    <a:pt x="57083" y="51807"/>
                  </a:cubicBezTo>
                  <a:cubicBezTo>
                    <a:pt x="51102" y="58176"/>
                    <a:pt x="42704" y="61711"/>
                    <a:pt x="33963" y="61502"/>
                  </a:cubicBezTo>
                  <a:cubicBezTo>
                    <a:pt x="30965" y="61100"/>
                    <a:pt x="28056" y="60250"/>
                    <a:pt x="25312" y="58967"/>
                  </a:cubicBezTo>
                  <a:cubicBezTo>
                    <a:pt x="18614" y="56565"/>
                    <a:pt x="12513" y="52747"/>
                    <a:pt x="7412" y="47780"/>
                  </a:cubicBezTo>
                  <a:cubicBezTo>
                    <a:pt x="3116" y="43439"/>
                    <a:pt x="476" y="37741"/>
                    <a:pt x="-46" y="31670"/>
                  </a:cubicBezTo>
                  <a:cubicBezTo>
                    <a:pt x="699" y="24958"/>
                    <a:pt x="6069" y="22869"/>
                    <a:pt x="11738" y="20482"/>
                  </a:cubicBezTo>
                  <a:close/>
                </a:path>
              </a:pathLst>
            </a:custGeom>
            <a:solidFill>
              <a:srgbClr val="FFBFA2"/>
            </a:solidFill>
            <a:ln w="14914" cap="flat">
              <a:noFill/>
              <a:prstDash val="solid"/>
              <a:miter/>
            </a:ln>
          </p:spPr>
          <p:txBody>
            <a:bodyPr rtlCol="1" anchor="ctr"/>
            <a:lstStyle/>
            <a:p>
              <a:endParaRPr lang="fa-IR"/>
            </a:p>
          </p:txBody>
        </p:sp>
        <p:sp>
          <p:nvSpPr>
            <p:cNvPr id="524" name="Freeform: Shape 523">
              <a:extLst>
                <a:ext uri="{FF2B5EF4-FFF2-40B4-BE49-F238E27FC236}">
                  <a16:creationId xmlns:a16="http://schemas.microsoft.com/office/drawing/2014/main" id="{0B23774F-8EE2-A718-EDBC-0F45B76F98BB}"/>
                </a:ext>
              </a:extLst>
            </p:cNvPr>
            <p:cNvSpPr/>
            <p:nvPr/>
          </p:nvSpPr>
          <p:spPr>
            <a:xfrm>
              <a:off x="4012881" y="4412754"/>
              <a:ext cx="343839" cy="196863"/>
            </a:xfrm>
            <a:custGeom>
              <a:avLst/>
              <a:gdLst>
                <a:gd name="connsiteX0" fmla="*/ 323213 w 343839"/>
                <a:gd name="connsiteY0" fmla="*/ 191000 h 196863"/>
                <a:gd name="connsiteX1" fmla="*/ 271006 w 343839"/>
                <a:gd name="connsiteY1" fmla="*/ 191895 h 196863"/>
                <a:gd name="connsiteX2" fmla="*/ 2510 w 343839"/>
                <a:gd name="connsiteY2" fmla="*/ 61973 h 196863"/>
                <a:gd name="connsiteX3" fmla="*/ 16234 w 343839"/>
                <a:gd name="connsiteY3" fmla="*/ 17224 h 196863"/>
                <a:gd name="connsiteX4" fmla="*/ 90816 w 343839"/>
                <a:gd name="connsiteY4" fmla="*/ 2308 h 196863"/>
                <a:gd name="connsiteX5" fmla="*/ 323511 w 343839"/>
                <a:gd name="connsiteY5" fmla="*/ 122832 h 196863"/>
                <a:gd name="connsiteX6" fmla="*/ 342604 w 343839"/>
                <a:gd name="connsiteY6" fmla="*/ 143267 h 196863"/>
                <a:gd name="connsiteX7" fmla="*/ 323213 w 343839"/>
                <a:gd name="connsiteY7" fmla="*/ 191000 h 19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839" h="196863">
                  <a:moveTo>
                    <a:pt x="323213" y="191000"/>
                  </a:moveTo>
                  <a:cubicBezTo>
                    <a:pt x="308297" y="200695"/>
                    <a:pt x="287265" y="196370"/>
                    <a:pt x="271006" y="191895"/>
                  </a:cubicBezTo>
                  <a:cubicBezTo>
                    <a:pt x="231776" y="181155"/>
                    <a:pt x="35028" y="115523"/>
                    <a:pt x="2510" y="61973"/>
                  </a:cubicBezTo>
                  <a:cubicBezTo>
                    <a:pt x="-5693" y="48399"/>
                    <a:pt x="7731" y="34228"/>
                    <a:pt x="16234" y="17224"/>
                  </a:cubicBezTo>
                  <a:cubicBezTo>
                    <a:pt x="22498" y="4694"/>
                    <a:pt x="77391" y="-4554"/>
                    <a:pt x="90816" y="2308"/>
                  </a:cubicBezTo>
                  <a:cubicBezTo>
                    <a:pt x="111549" y="13495"/>
                    <a:pt x="264293" y="81812"/>
                    <a:pt x="323511" y="122832"/>
                  </a:cubicBezTo>
                  <a:cubicBezTo>
                    <a:pt x="331790" y="127575"/>
                    <a:pt x="338443" y="134691"/>
                    <a:pt x="342604" y="143267"/>
                  </a:cubicBezTo>
                  <a:cubicBezTo>
                    <a:pt x="347825" y="157736"/>
                    <a:pt x="334848" y="183094"/>
                    <a:pt x="323213" y="191000"/>
                  </a:cubicBezTo>
                  <a:close/>
                </a:path>
              </a:pathLst>
            </a:custGeom>
            <a:solidFill>
              <a:srgbClr val="FC9136"/>
            </a:solidFill>
            <a:ln w="14914" cap="flat">
              <a:noFill/>
              <a:prstDash val="solid"/>
              <a:miter/>
            </a:ln>
          </p:spPr>
          <p:txBody>
            <a:bodyPr rtlCol="1" anchor="ctr"/>
            <a:lstStyle/>
            <a:p>
              <a:endParaRPr lang="fa-IR"/>
            </a:p>
          </p:txBody>
        </p:sp>
        <p:sp>
          <p:nvSpPr>
            <p:cNvPr id="525" name="Freeform: Shape 524">
              <a:extLst>
                <a:ext uri="{FF2B5EF4-FFF2-40B4-BE49-F238E27FC236}">
                  <a16:creationId xmlns:a16="http://schemas.microsoft.com/office/drawing/2014/main" id="{1ECF60A3-4F9D-6337-2919-48C4C3D3FE26}"/>
                </a:ext>
              </a:extLst>
            </p:cNvPr>
            <p:cNvSpPr/>
            <p:nvPr/>
          </p:nvSpPr>
          <p:spPr>
            <a:xfrm>
              <a:off x="4362696" y="4572983"/>
              <a:ext cx="119757" cy="86787"/>
            </a:xfrm>
            <a:custGeom>
              <a:avLst/>
              <a:gdLst>
                <a:gd name="connsiteX0" fmla="*/ 37390 w 119757"/>
                <a:gd name="connsiteY0" fmla="*/ 31665 h 86787"/>
                <a:gd name="connsiteX1" fmla="*/ 46190 w 119757"/>
                <a:gd name="connsiteY1" fmla="*/ 1833 h 86787"/>
                <a:gd name="connsiteX2" fmla="*/ 76023 w 119757"/>
                <a:gd name="connsiteY2" fmla="*/ 15108 h 86787"/>
                <a:gd name="connsiteX3" fmla="*/ 98696 w 119757"/>
                <a:gd name="connsiteY3" fmla="*/ 17943 h 86787"/>
                <a:gd name="connsiteX4" fmla="*/ 114806 w 119757"/>
                <a:gd name="connsiteY4" fmla="*/ 19732 h 86787"/>
                <a:gd name="connsiteX5" fmla="*/ 114806 w 119757"/>
                <a:gd name="connsiteY5" fmla="*/ 31516 h 86787"/>
                <a:gd name="connsiteX6" fmla="*/ 113761 w 119757"/>
                <a:gd name="connsiteY6" fmla="*/ 47924 h 86787"/>
                <a:gd name="connsiteX7" fmla="*/ 93326 w 119757"/>
                <a:gd name="connsiteY7" fmla="*/ 74028 h 86787"/>
                <a:gd name="connsiteX8" fmla="*/ 96458 w 119757"/>
                <a:gd name="connsiteY8" fmla="*/ 77459 h 86787"/>
                <a:gd name="connsiteX9" fmla="*/ 15015 w 119757"/>
                <a:gd name="connsiteY9" fmla="*/ 68211 h 86787"/>
                <a:gd name="connsiteX10" fmla="*/ 37390 w 119757"/>
                <a:gd name="connsiteY10" fmla="*/ 31665 h 86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757" h="86787">
                  <a:moveTo>
                    <a:pt x="37390" y="31665"/>
                  </a:moveTo>
                  <a:cubicBezTo>
                    <a:pt x="31274" y="25550"/>
                    <a:pt x="42312" y="4667"/>
                    <a:pt x="46190" y="1833"/>
                  </a:cubicBezTo>
                  <a:cubicBezTo>
                    <a:pt x="55438" y="-5029"/>
                    <a:pt x="50516" y="8843"/>
                    <a:pt x="76023" y="15108"/>
                  </a:cubicBezTo>
                  <a:cubicBezTo>
                    <a:pt x="83377" y="17301"/>
                    <a:pt x="91029" y="18270"/>
                    <a:pt x="98696" y="17943"/>
                  </a:cubicBezTo>
                  <a:cubicBezTo>
                    <a:pt x="104364" y="17943"/>
                    <a:pt x="110927" y="15556"/>
                    <a:pt x="114806" y="19732"/>
                  </a:cubicBezTo>
                  <a:cubicBezTo>
                    <a:pt x="117625" y="23148"/>
                    <a:pt x="117625" y="28101"/>
                    <a:pt x="114806" y="31516"/>
                  </a:cubicBezTo>
                  <a:cubicBezTo>
                    <a:pt x="122413" y="30025"/>
                    <a:pt x="120474" y="43151"/>
                    <a:pt x="113761" y="47924"/>
                  </a:cubicBezTo>
                  <a:cubicBezTo>
                    <a:pt x="100933" y="57172"/>
                    <a:pt x="117789" y="63587"/>
                    <a:pt x="93326" y="74028"/>
                  </a:cubicBezTo>
                  <a:lnTo>
                    <a:pt x="96458" y="77459"/>
                  </a:lnTo>
                  <a:cubicBezTo>
                    <a:pt x="88553" y="99087"/>
                    <a:pt x="36047" y="77459"/>
                    <a:pt x="15015" y="68211"/>
                  </a:cubicBezTo>
                  <a:cubicBezTo>
                    <a:pt x="-22276" y="51057"/>
                    <a:pt x="19192" y="29726"/>
                    <a:pt x="37390" y="31665"/>
                  </a:cubicBezTo>
                  <a:close/>
                </a:path>
              </a:pathLst>
            </a:custGeom>
            <a:solidFill>
              <a:srgbClr val="FFBFA2"/>
            </a:solidFill>
            <a:ln w="14914" cap="flat">
              <a:noFill/>
              <a:prstDash val="solid"/>
              <a:miter/>
            </a:ln>
          </p:spPr>
          <p:txBody>
            <a:bodyPr rtlCol="1" anchor="ctr"/>
            <a:lstStyle/>
            <a:p>
              <a:endParaRPr lang="fa-IR"/>
            </a:p>
          </p:txBody>
        </p:sp>
        <p:sp>
          <p:nvSpPr>
            <p:cNvPr id="526" name="Freeform: Shape 525">
              <a:extLst>
                <a:ext uri="{FF2B5EF4-FFF2-40B4-BE49-F238E27FC236}">
                  <a16:creationId xmlns:a16="http://schemas.microsoft.com/office/drawing/2014/main" id="{A8F235FB-12EA-A9BC-FF20-13BB70D3F666}"/>
                </a:ext>
              </a:extLst>
            </p:cNvPr>
            <p:cNvSpPr/>
            <p:nvPr/>
          </p:nvSpPr>
          <p:spPr>
            <a:xfrm>
              <a:off x="4988733" y="4119744"/>
              <a:ext cx="365899" cy="209575"/>
            </a:xfrm>
            <a:custGeom>
              <a:avLst/>
              <a:gdLst>
                <a:gd name="connsiteX0" fmla="*/ 0 w 365899"/>
                <a:gd name="connsiteY0" fmla="*/ 91288 h 209575"/>
                <a:gd name="connsiteX1" fmla="*/ 214199 w 365899"/>
                <a:gd name="connsiteY1" fmla="*/ 209576 h 209575"/>
                <a:gd name="connsiteX2" fmla="*/ 365899 w 365899"/>
                <a:gd name="connsiteY2" fmla="*/ 118138 h 209575"/>
                <a:gd name="connsiteX3" fmla="*/ 151849 w 365899"/>
                <a:gd name="connsiteY3" fmla="*/ 0 h 209575"/>
                <a:gd name="connsiteX4" fmla="*/ 0 w 365899"/>
                <a:gd name="connsiteY4" fmla="*/ 91288 h 20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899" h="209575">
                  <a:moveTo>
                    <a:pt x="0" y="91288"/>
                  </a:moveTo>
                  <a:lnTo>
                    <a:pt x="214199" y="209576"/>
                  </a:lnTo>
                  <a:lnTo>
                    <a:pt x="365899" y="118138"/>
                  </a:lnTo>
                  <a:lnTo>
                    <a:pt x="151849" y="0"/>
                  </a:lnTo>
                  <a:lnTo>
                    <a:pt x="0" y="91288"/>
                  </a:lnTo>
                  <a:close/>
                </a:path>
              </a:pathLst>
            </a:custGeom>
            <a:solidFill>
              <a:srgbClr val="FFFFFF"/>
            </a:solidFill>
            <a:ln w="14914" cap="flat">
              <a:noFill/>
              <a:prstDash val="solid"/>
              <a:miter/>
            </a:ln>
          </p:spPr>
          <p:txBody>
            <a:bodyPr rtlCol="1" anchor="ctr"/>
            <a:lstStyle/>
            <a:p>
              <a:endParaRPr lang="fa-IR"/>
            </a:p>
          </p:txBody>
        </p:sp>
        <p:grpSp>
          <p:nvGrpSpPr>
            <p:cNvPr id="527" name="Graphic 70">
              <a:extLst>
                <a:ext uri="{FF2B5EF4-FFF2-40B4-BE49-F238E27FC236}">
                  <a16:creationId xmlns:a16="http://schemas.microsoft.com/office/drawing/2014/main" id="{3D275358-9564-ADB2-B40E-25FFA108246D}"/>
                </a:ext>
              </a:extLst>
            </p:cNvPr>
            <p:cNvGrpSpPr/>
            <p:nvPr/>
          </p:nvGrpSpPr>
          <p:grpSpPr>
            <a:xfrm>
              <a:off x="2007988" y="4158867"/>
              <a:ext cx="2059009" cy="1845687"/>
              <a:chOff x="2007988" y="4158867"/>
              <a:chExt cx="2059009" cy="1845687"/>
            </a:xfrm>
          </p:grpSpPr>
          <p:sp>
            <p:nvSpPr>
              <p:cNvPr id="528" name="Freeform: Shape 527">
                <a:extLst>
                  <a:ext uri="{FF2B5EF4-FFF2-40B4-BE49-F238E27FC236}">
                    <a16:creationId xmlns:a16="http://schemas.microsoft.com/office/drawing/2014/main" id="{81E80C58-152A-F4E7-8860-671A2DD0F547}"/>
                  </a:ext>
                </a:extLst>
              </p:cNvPr>
              <p:cNvSpPr/>
              <p:nvPr/>
            </p:nvSpPr>
            <p:spPr>
              <a:xfrm>
                <a:off x="2082064" y="5170343"/>
                <a:ext cx="1931434" cy="832745"/>
              </a:xfrm>
              <a:custGeom>
                <a:avLst/>
                <a:gdLst>
                  <a:gd name="connsiteX0" fmla="*/ 1931388 w 1931434"/>
                  <a:gd name="connsiteY0" fmla="*/ 731137 h 832745"/>
                  <a:gd name="connsiteX1" fmla="*/ 1045801 w 1931434"/>
                  <a:gd name="connsiteY1" fmla="*/ 445041 h 832745"/>
                  <a:gd name="connsiteX2" fmla="*/ 931392 w 1931434"/>
                  <a:gd name="connsiteY2" fmla="*/ 92716 h 832745"/>
                  <a:gd name="connsiteX3" fmla="*/ 158723 w 1931434"/>
                  <a:gd name="connsiteY3" fmla="*/ 92716 h 832745"/>
                  <a:gd name="connsiteX4" fmla="*/ 161258 w 1931434"/>
                  <a:gd name="connsiteY4" fmla="*/ 540208 h 832745"/>
                  <a:gd name="connsiteX5" fmla="*/ 933928 w 1931434"/>
                  <a:gd name="connsiteY5" fmla="*/ 540208 h 832745"/>
                  <a:gd name="connsiteX6" fmla="*/ 940044 w 1931434"/>
                  <a:gd name="connsiteY6" fmla="*/ 536329 h 832745"/>
                  <a:gd name="connsiteX7" fmla="*/ 1852331 w 1931434"/>
                  <a:gd name="connsiteY7" fmla="*/ 832718 h 83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1434" h="832745">
                    <a:moveTo>
                      <a:pt x="1931388" y="731137"/>
                    </a:moveTo>
                    <a:lnTo>
                      <a:pt x="1045801" y="445041"/>
                    </a:lnTo>
                    <a:cubicBezTo>
                      <a:pt x="1134405" y="328842"/>
                      <a:pt x="1096517" y="188031"/>
                      <a:pt x="931392" y="92716"/>
                    </a:cubicBezTo>
                    <a:cubicBezTo>
                      <a:pt x="717342" y="-30942"/>
                      <a:pt x="371281" y="-30942"/>
                      <a:pt x="158723" y="92716"/>
                    </a:cubicBezTo>
                    <a:cubicBezTo>
                      <a:pt x="-53836" y="216372"/>
                      <a:pt x="-52941" y="416700"/>
                      <a:pt x="161258" y="540208"/>
                    </a:cubicBezTo>
                    <a:cubicBezTo>
                      <a:pt x="375458" y="663715"/>
                      <a:pt x="721220" y="663864"/>
                      <a:pt x="933928" y="540208"/>
                    </a:cubicBezTo>
                    <a:cubicBezTo>
                      <a:pt x="936166" y="539014"/>
                      <a:pt x="937956" y="537672"/>
                      <a:pt x="940044" y="536329"/>
                    </a:cubicBezTo>
                    <a:lnTo>
                      <a:pt x="1852331" y="832718"/>
                    </a:lnTo>
                    <a:close/>
                  </a:path>
                </a:pathLst>
              </a:custGeom>
              <a:solidFill>
                <a:srgbClr val="BBC0C9">
                  <a:alpha val="50000"/>
                </a:srgbClr>
              </a:solidFill>
              <a:ln w="14914" cap="flat">
                <a:noFill/>
                <a:prstDash val="solid"/>
                <a:miter/>
              </a:ln>
            </p:spPr>
            <p:txBody>
              <a:bodyPr rtlCol="1" anchor="ctr"/>
              <a:lstStyle/>
              <a:p>
                <a:endParaRPr lang="fa-IR"/>
              </a:p>
            </p:txBody>
          </p:sp>
          <p:grpSp>
            <p:nvGrpSpPr>
              <p:cNvPr id="529" name="Graphic 70">
                <a:extLst>
                  <a:ext uri="{FF2B5EF4-FFF2-40B4-BE49-F238E27FC236}">
                    <a16:creationId xmlns:a16="http://schemas.microsoft.com/office/drawing/2014/main" id="{EE37EDE4-C4A6-404B-CEEC-C1AA0216680F}"/>
                  </a:ext>
                </a:extLst>
              </p:cNvPr>
              <p:cNvGrpSpPr/>
              <p:nvPr/>
            </p:nvGrpSpPr>
            <p:grpSpPr>
              <a:xfrm>
                <a:off x="2007988" y="4970128"/>
                <a:ext cx="1092925" cy="748697"/>
                <a:chOff x="2007988" y="4970128"/>
                <a:chExt cx="1092925" cy="748697"/>
              </a:xfrm>
            </p:grpSpPr>
            <p:sp>
              <p:nvSpPr>
                <p:cNvPr id="530" name="Freeform: Shape 529">
                  <a:extLst>
                    <a:ext uri="{FF2B5EF4-FFF2-40B4-BE49-F238E27FC236}">
                      <a16:creationId xmlns:a16="http://schemas.microsoft.com/office/drawing/2014/main" id="{0F4575A1-A0BC-2A48-B132-68A7022D135F}"/>
                    </a:ext>
                  </a:extLst>
                </p:cNvPr>
                <p:cNvSpPr/>
                <p:nvPr/>
              </p:nvSpPr>
              <p:spPr>
                <a:xfrm>
                  <a:off x="2007988" y="5285013"/>
                  <a:ext cx="1092925" cy="433768"/>
                </a:xfrm>
                <a:custGeom>
                  <a:avLst/>
                  <a:gdLst>
                    <a:gd name="connsiteX0" fmla="*/ 1092879 w 1092925"/>
                    <a:gd name="connsiteY0" fmla="*/ 3105 h 433768"/>
                    <a:gd name="connsiteX1" fmla="*/ 1092879 w 1092925"/>
                    <a:gd name="connsiteY1" fmla="*/ 118856 h 433768"/>
                    <a:gd name="connsiteX2" fmla="*/ 934019 w 1092925"/>
                    <a:gd name="connsiteY2" fmla="*/ 341111 h 433768"/>
                    <a:gd name="connsiteX3" fmla="*/ 161350 w 1092925"/>
                    <a:gd name="connsiteY3" fmla="*/ 341111 h 433768"/>
                    <a:gd name="connsiteX4" fmla="*/ -46 w 1092925"/>
                    <a:gd name="connsiteY4" fmla="*/ 115724 h 433768"/>
                    <a:gd name="connsiteX5" fmla="*/ -46 w 1092925"/>
                    <a:gd name="connsiteY5" fmla="*/ -27 h 433768"/>
                    <a:gd name="connsiteX6" fmla="*/ 161200 w 1092925"/>
                    <a:gd name="connsiteY6" fmla="*/ 225359 h 433768"/>
                    <a:gd name="connsiteX7" fmla="*/ 933870 w 1092925"/>
                    <a:gd name="connsiteY7" fmla="*/ 225359 h 433768"/>
                    <a:gd name="connsiteX8" fmla="*/ 1092879 w 1092925"/>
                    <a:gd name="connsiteY8" fmla="*/ 3105 h 433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2925" h="433768">
                      <a:moveTo>
                        <a:pt x="1092879" y="3105"/>
                      </a:moveTo>
                      <a:lnTo>
                        <a:pt x="1092879" y="118856"/>
                      </a:lnTo>
                      <a:cubicBezTo>
                        <a:pt x="1092879" y="199256"/>
                        <a:pt x="1039627" y="279655"/>
                        <a:pt x="934019" y="341111"/>
                      </a:cubicBezTo>
                      <a:cubicBezTo>
                        <a:pt x="721311" y="464619"/>
                        <a:pt x="375400" y="464619"/>
                        <a:pt x="161350" y="341111"/>
                      </a:cubicBezTo>
                      <a:cubicBezTo>
                        <a:pt x="53653" y="278909"/>
                        <a:pt x="-195" y="197168"/>
                        <a:pt x="-46" y="115724"/>
                      </a:cubicBezTo>
                      <a:lnTo>
                        <a:pt x="-46" y="-27"/>
                      </a:lnTo>
                      <a:cubicBezTo>
                        <a:pt x="-46" y="81565"/>
                        <a:pt x="53504" y="163158"/>
                        <a:pt x="161200" y="225359"/>
                      </a:cubicBezTo>
                      <a:cubicBezTo>
                        <a:pt x="375251" y="349016"/>
                        <a:pt x="721311" y="349016"/>
                        <a:pt x="933870" y="225359"/>
                      </a:cubicBezTo>
                      <a:cubicBezTo>
                        <a:pt x="1039777" y="163904"/>
                        <a:pt x="1092581" y="83653"/>
                        <a:pt x="1092879" y="3105"/>
                      </a:cubicBezTo>
                      <a:close/>
                    </a:path>
                  </a:pathLst>
                </a:custGeom>
                <a:solidFill>
                  <a:srgbClr val="48210E"/>
                </a:solidFill>
                <a:ln w="14914" cap="flat">
                  <a:noFill/>
                  <a:prstDash val="solid"/>
                  <a:miter/>
                </a:ln>
              </p:spPr>
              <p:txBody>
                <a:bodyPr rtlCol="1" anchor="ctr"/>
                <a:lstStyle/>
                <a:p>
                  <a:endParaRPr lang="fa-IR"/>
                </a:p>
              </p:txBody>
            </p:sp>
            <p:grpSp>
              <p:nvGrpSpPr>
                <p:cNvPr id="531" name="Graphic 70">
                  <a:extLst>
                    <a:ext uri="{FF2B5EF4-FFF2-40B4-BE49-F238E27FC236}">
                      <a16:creationId xmlns:a16="http://schemas.microsoft.com/office/drawing/2014/main" id="{F4C21545-169D-E82B-AC57-57EA678F9116}"/>
                    </a:ext>
                  </a:extLst>
                </p:cNvPr>
                <p:cNvGrpSpPr/>
                <p:nvPr/>
              </p:nvGrpSpPr>
              <p:grpSpPr>
                <a:xfrm>
                  <a:off x="2008137" y="5285013"/>
                  <a:ext cx="1092775" cy="433811"/>
                  <a:chOff x="2008137" y="5285013"/>
                  <a:chExt cx="1092775" cy="433811"/>
                </a:xfrm>
                <a:solidFill>
                  <a:srgbClr val="48210E"/>
                </a:solidFill>
              </p:grpSpPr>
              <p:sp>
                <p:nvSpPr>
                  <p:cNvPr id="532" name="Freeform: Shape 531">
                    <a:extLst>
                      <a:ext uri="{FF2B5EF4-FFF2-40B4-BE49-F238E27FC236}">
                        <a16:creationId xmlns:a16="http://schemas.microsoft.com/office/drawing/2014/main" id="{1798B18E-C835-5A01-F3C9-327D152ADD30}"/>
                      </a:ext>
                    </a:extLst>
                  </p:cNvPr>
                  <p:cNvSpPr/>
                  <p:nvPr/>
                </p:nvSpPr>
                <p:spPr>
                  <a:xfrm>
                    <a:off x="3091814" y="5288146"/>
                    <a:ext cx="9099" cy="172881"/>
                  </a:xfrm>
                  <a:custGeom>
                    <a:avLst/>
                    <a:gdLst>
                      <a:gd name="connsiteX0" fmla="*/ 9053 w 9099"/>
                      <a:gd name="connsiteY0" fmla="*/ -27 h 172881"/>
                      <a:gd name="connsiteX1" fmla="*/ 9053 w 9099"/>
                      <a:gd name="connsiteY1" fmla="*/ 115724 h 172881"/>
                      <a:gd name="connsiteX2" fmla="*/ -46 w 9099"/>
                      <a:gd name="connsiteY2" fmla="*/ 172854 h 172881"/>
                      <a:gd name="connsiteX3" fmla="*/ -46 w 9099"/>
                      <a:gd name="connsiteY3" fmla="*/ 57102 h 172881"/>
                      <a:gd name="connsiteX4" fmla="*/ 9053 w 9099"/>
                      <a:gd name="connsiteY4" fmla="*/ -27 h 172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99" h="172881">
                        <a:moveTo>
                          <a:pt x="9053" y="-27"/>
                        </a:moveTo>
                        <a:lnTo>
                          <a:pt x="9053" y="115724"/>
                        </a:lnTo>
                        <a:cubicBezTo>
                          <a:pt x="8889" y="135115"/>
                          <a:pt x="5831" y="154372"/>
                          <a:pt x="-46" y="172854"/>
                        </a:cubicBezTo>
                        <a:lnTo>
                          <a:pt x="-46" y="57102"/>
                        </a:lnTo>
                        <a:cubicBezTo>
                          <a:pt x="5846" y="38621"/>
                          <a:pt x="8904" y="19364"/>
                          <a:pt x="9053" y="-27"/>
                        </a:cubicBezTo>
                        <a:close/>
                      </a:path>
                    </a:pathLst>
                  </a:custGeom>
                  <a:solidFill>
                    <a:srgbClr val="48210E"/>
                  </a:solidFill>
                  <a:ln w="14914" cap="flat">
                    <a:noFill/>
                    <a:prstDash val="solid"/>
                    <a:miter/>
                  </a:ln>
                </p:spPr>
                <p:txBody>
                  <a:bodyPr rtlCol="1" anchor="ctr"/>
                  <a:lstStyle/>
                  <a:p>
                    <a:endParaRPr lang="fa-IR"/>
                  </a:p>
                </p:txBody>
              </p:sp>
              <p:sp>
                <p:nvSpPr>
                  <p:cNvPr id="533" name="Freeform: Shape 532">
                    <a:extLst>
                      <a:ext uri="{FF2B5EF4-FFF2-40B4-BE49-F238E27FC236}">
                        <a16:creationId xmlns:a16="http://schemas.microsoft.com/office/drawing/2014/main" id="{ABA45355-DDF3-E72E-A1AD-A3ECDDF24034}"/>
                      </a:ext>
                    </a:extLst>
                  </p:cNvPr>
                  <p:cNvSpPr/>
                  <p:nvPr/>
                </p:nvSpPr>
                <p:spPr>
                  <a:xfrm>
                    <a:off x="3000078" y="5345275"/>
                    <a:ext cx="91735" cy="241049"/>
                  </a:xfrm>
                  <a:custGeom>
                    <a:avLst/>
                    <a:gdLst>
                      <a:gd name="connsiteX0" fmla="*/ 91689 w 91735"/>
                      <a:gd name="connsiteY0" fmla="*/ -27 h 241049"/>
                      <a:gd name="connsiteX1" fmla="*/ 91689 w 91735"/>
                      <a:gd name="connsiteY1" fmla="*/ 115724 h 241049"/>
                      <a:gd name="connsiteX2" fmla="*/ -46 w 91735"/>
                      <a:gd name="connsiteY2" fmla="*/ 241022 h 241049"/>
                      <a:gd name="connsiteX3" fmla="*/ -46 w 91735"/>
                      <a:gd name="connsiteY3" fmla="*/ 125420 h 241049"/>
                      <a:gd name="connsiteX4" fmla="*/ 91689 w 91735"/>
                      <a:gd name="connsiteY4" fmla="*/ -27 h 241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35" h="241049">
                        <a:moveTo>
                          <a:pt x="91689" y="-27"/>
                        </a:moveTo>
                        <a:lnTo>
                          <a:pt x="91689" y="115724"/>
                        </a:lnTo>
                        <a:cubicBezTo>
                          <a:pt x="73969" y="165530"/>
                          <a:pt x="42077" y="209086"/>
                          <a:pt x="-46" y="241022"/>
                        </a:cubicBezTo>
                        <a:lnTo>
                          <a:pt x="-46" y="125420"/>
                        </a:lnTo>
                        <a:cubicBezTo>
                          <a:pt x="42077" y="93424"/>
                          <a:pt x="73969" y="49823"/>
                          <a:pt x="91689" y="-27"/>
                        </a:cubicBezTo>
                        <a:close/>
                      </a:path>
                    </a:pathLst>
                  </a:custGeom>
                  <a:solidFill>
                    <a:srgbClr val="48210E"/>
                  </a:solidFill>
                  <a:ln w="14914" cap="flat">
                    <a:noFill/>
                    <a:prstDash val="solid"/>
                    <a:miter/>
                  </a:ln>
                </p:spPr>
                <p:txBody>
                  <a:bodyPr rtlCol="1" anchor="ctr"/>
                  <a:lstStyle/>
                  <a:p>
                    <a:endParaRPr lang="fa-IR"/>
                  </a:p>
                </p:txBody>
              </p:sp>
              <p:sp>
                <p:nvSpPr>
                  <p:cNvPr id="534" name="Freeform: Shape 533">
                    <a:extLst>
                      <a:ext uri="{FF2B5EF4-FFF2-40B4-BE49-F238E27FC236}">
                        <a16:creationId xmlns:a16="http://schemas.microsoft.com/office/drawing/2014/main" id="{B318B14E-A6A1-2447-72A5-BE80B3E1DB82}"/>
                      </a:ext>
                    </a:extLst>
                  </p:cNvPr>
                  <p:cNvSpPr/>
                  <p:nvPr/>
                </p:nvSpPr>
                <p:spPr>
                  <a:xfrm>
                    <a:off x="2832716" y="5470722"/>
                    <a:ext cx="167362" cy="204503"/>
                  </a:xfrm>
                  <a:custGeom>
                    <a:avLst/>
                    <a:gdLst>
                      <a:gd name="connsiteX0" fmla="*/ 167316 w 167362"/>
                      <a:gd name="connsiteY0" fmla="*/ -27 h 204503"/>
                      <a:gd name="connsiteX1" fmla="*/ 167316 w 167362"/>
                      <a:gd name="connsiteY1" fmla="*/ 115575 h 204503"/>
                      <a:gd name="connsiteX2" fmla="*/ 109291 w 167362"/>
                      <a:gd name="connsiteY2" fmla="*/ 155402 h 204503"/>
                      <a:gd name="connsiteX3" fmla="*/ -46 w 167362"/>
                      <a:gd name="connsiteY3" fmla="*/ 204476 h 204503"/>
                      <a:gd name="connsiteX4" fmla="*/ -46 w 167362"/>
                      <a:gd name="connsiteY4" fmla="*/ 88874 h 204503"/>
                      <a:gd name="connsiteX5" fmla="*/ 109291 w 167362"/>
                      <a:gd name="connsiteY5" fmla="*/ 39650 h 204503"/>
                      <a:gd name="connsiteX6" fmla="*/ 167316 w 167362"/>
                      <a:gd name="connsiteY6" fmla="*/ -27 h 20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362" h="204503">
                        <a:moveTo>
                          <a:pt x="167316" y="-27"/>
                        </a:moveTo>
                        <a:lnTo>
                          <a:pt x="167316" y="115575"/>
                        </a:lnTo>
                        <a:cubicBezTo>
                          <a:pt x="149043" y="130342"/>
                          <a:pt x="129637" y="143662"/>
                          <a:pt x="109291" y="155402"/>
                        </a:cubicBezTo>
                        <a:cubicBezTo>
                          <a:pt x="74550" y="175330"/>
                          <a:pt x="37931" y="191768"/>
                          <a:pt x="-46" y="204476"/>
                        </a:cubicBezTo>
                        <a:lnTo>
                          <a:pt x="-46" y="88874"/>
                        </a:lnTo>
                        <a:cubicBezTo>
                          <a:pt x="37931" y="76106"/>
                          <a:pt x="74550" y="59623"/>
                          <a:pt x="109291" y="39650"/>
                        </a:cubicBezTo>
                        <a:cubicBezTo>
                          <a:pt x="129637" y="27941"/>
                          <a:pt x="149028" y="14680"/>
                          <a:pt x="167316" y="-27"/>
                        </a:cubicBezTo>
                        <a:close/>
                      </a:path>
                    </a:pathLst>
                  </a:custGeom>
                  <a:solidFill>
                    <a:srgbClr val="48210E"/>
                  </a:solidFill>
                  <a:ln w="14914" cap="flat">
                    <a:noFill/>
                    <a:prstDash val="solid"/>
                    <a:miter/>
                  </a:ln>
                </p:spPr>
                <p:txBody>
                  <a:bodyPr rtlCol="1" anchor="ctr"/>
                  <a:lstStyle/>
                  <a:p>
                    <a:endParaRPr lang="fa-IR"/>
                  </a:p>
                </p:txBody>
              </p:sp>
              <p:sp>
                <p:nvSpPr>
                  <p:cNvPr id="535" name="Freeform: Shape 534">
                    <a:extLst>
                      <a:ext uri="{FF2B5EF4-FFF2-40B4-BE49-F238E27FC236}">
                        <a16:creationId xmlns:a16="http://schemas.microsoft.com/office/drawing/2014/main" id="{15A71B20-F6E5-0A8C-0524-F8F1E90515AE}"/>
                      </a:ext>
                    </a:extLst>
                  </p:cNvPr>
                  <p:cNvSpPr/>
                  <p:nvPr/>
                </p:nvSpPr>
                <p:spPr>
                  <a:xfrm>
                    <a:off x="2607926" y="5559624"/>
                    <a:ext cx="224790" cy="157815"/>
                  </a:xfrm>
                  <a:custGeom>
                    <a:avLst/>
                    <a:gdLst>
                      <a:gd name="connsiteX0" fmla="*/ 224744 w 224790"/>
                      <a:gd name="connsiteY0" fmla="*/ -27 h 157815"/>
                      <a:gd name="connsiteX1" fmla="*/ 224744 w 224790"/>
                      <a:gd name="connsiteY1" fmla="*/ 115575 h 157815"/>
                      <a:gd name="connsiteX2" fmla="*/ -46 w 224790"/>
                      <a:gd name="connsiteY2" fmla="*/ 157788 h 157815"/>
                      <a:gd name="connsiteX3" fmla="*/ -46 w 224790"/>
                      <a:gd name="connsiteY3" fmla="*/ 42037 h 157815"/>
                      <a:gd name="connsiteX4" fmla="*/ 224744 w 224790"/>
                      <a:gd name="connsiteY4" fmla="*/ -27 h 157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790" h="157815">
                        <a:moveTo>
                          <a:pt x="224744" y="-27"/>
                        </a:moveTo>
                        <a:lnTo>
                          <a:pt x="224744" y="115575"/>
                        </a:lnTo>
                        <a:cubicBezTo>
                          <a:pt x="152086" y="139784"/>
                          <a:pt x="76460" y="154000"/>
                          <a:pt x="-46" y="157788"/>
                        </a:cubicBezTo>
                        <a:lnTo>
                          <a:pt x="-46" y="42037"/>
                        </a:lnTo>
                        <a:cubicBezTo>
                          <a:pt x="76445" y="38219"/>
                          <a:pt x="152056" y="24063"/>
                          <a:pt x="224744" y="-27"/>
                        </a:cubicBezTo>
                        <a:close/>
                      </a:path>
                    </a:pathLst>
                  </a:custGeom>
                  <a:solidFill>
                    <a:srgbClr val="48210E"/>
                  </a:solidFill>
                  <a:ln w="14914" cap="flat">
                    <a:noFill/>
                    <a:prstDash val="solid"/>
                    <a:miter/>
                  </a:ln>
                </p:spPr>
                <p:txBody>
                  <a:bodyPr rtlCol="1" anchor="ctr"/>
                  <a:lstStyle/>
                  <a:p>
                    <a:endParaRPr lang="fa-IR"/>
                  </a:p>
                </p:txBody>
              </p:sp>
              <p:sp>
                <p:nvSpPr>
                  <p:cNvPr id="536" name="Freeform: Shape 535">
                    <a:extLst>
                      <a:ext uri="{FF2B5EF4-FFF2-40B4-BE49-F238E27FC236}">
                        <a16:creationId xmlns:a16="http://schemas.microsoft.com/office/drawing/2014/main" id="{4A4F27C2-A4AA-AAC7-6995-1879966C610F}"/>
                      </a:ext>
                    </a:extLst>
                  </p:cNvPr>
                  <p:cNvSpPr/>
                  <p:nvPr/>
                </p:nvSpPr>
                <p:spPr>
                  <a:xfrm>
                    <a:off x="2430421" y="5594678"/>
                    <a:ext cx="177505" cy="124147"/>
                  </a:xfrm>
                  <a:custGeom>
                    <a:avLst/>
                    <a:gdLst>
                      <a:gd name="connsiteX0" fmla="*/ 177459 w 177505"/>
                      <a:gd name="connsiteY0" fmla="*/ 6983 h 124147"/>
                      <a:gd name="connsiteX1" fmla="*/ 177459 w 177505"/>
                      <a:gd name="connsiteY1" fmla="*/ 122735 h 124147"/>
                      <a:gd name="connsiteX2" fmla="*/ -46 w 177505"/>
                      <a:gd name="connsiteY2" fmla="*/ 115575 h 124147"/>
                      <a:gd name="connsiteX3" fmla="*/ -46 w 177505"/>
                      <a:gd name="connsiteY3" fmla="*/ -27 h 124147"/>
                      <a:gd name="connsiteX4" fmla="*/ 177310 w 177505"/>
                      <a:gd name="connsiteY4" fmla="*/ 6983 h 124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505" h="124147">
                        <a:moveTo>
                          <a:pt x="177459" y="6983"/>
                        </a:moveTo>
                        <a:lnTo>
                          <a:pt x="177459" y="122735"/>
                        </a:lnTo>
                        <a:cubicBezTo>
                          <a:pt x="118196" y="125957"/>
                          <a:pt x="58769" y="123555"/>
                          <a:pt x="-46" y="115575"/>
                        </a:cubicBezTo>
                        <a:lnTo>
                          <a:pt x="-46" y="-27"/>
                        </a:lnTo>
                        <a:cubicBezTo>
                          <a:pt x="58724" y="7908"/>
                          <a:pt x="118106" y="10250"/>
                          <a:pt x="177310" y="6983"/>
                        </a:cubicBezTo>
                        <a:close/>
                      </a:path>
                    </a:pathLst>
                  </a:custGeom>
                  <a:solidFill>
                    <a:srgbClr val="48210E"/>
                  </a:solidFill>
                  <a:ln w="14914" cap="flat">
                    <a:noFill/>
                    <a:prstDash val="solid"/>
                    <a:miter/>
                  </a:ln>
                </p:spPr>
                <p:txBody>
                  <a:bodyPr rtlCol="1" anchor="ctr"/>
                  <a:lstStyle/>
                  <a:p>
                    <a:endParaRPr lang="fa-IR"/>
                  </a:p>
                </p:txBody>
              </p:sp>
              <p:sp>
                <p:nvSpPr>
                  <p:cNvPr id="537" name="Freeform: Shape 536">
                    <a:extLst>
                      <a:ext uri="{FF2B5EF4-FFF2-40B4-BE49-F238E27FC236}">
                        <a16:creationId xmlns:a16="http://schemas.microsoft.com/office/drawing/2014/main" id="{6E216CE9-4DCC-4EDA-B6E8-7598D880E84D}"/>
                      </a:ext>
                    </a:extLst>
                  </p:cNvPr>
                  <p:cNvSpPr/>
                  <p:nvPr/>
                </p:nvSpPr>
                <p:spPr>
                  <a:xfrm>
                    <a:off x="2008137" y="5285013"/>
                    <a:ext cx="422432" cy="425266"/>
                  </a:xfrm>
                  <a:custGeom>
                    <a:avLst/>
                    <a:gdLst>
                      <a:gd name="connsiteX0" fmla="*/ 422386 w 422432"/>
                      <a:gd name="connsiteY0" fmla="*/ 309637 h 425266"/>
                      <a:gd name="connsiteX1" fmla="*/ 422386 w 422432"/>
                      <a:gd name="connsiteY1" fmla="*/ 425239 h 425266"/>
                      <a:gd name="connsiteX2" fmla="*/ 161349 w 422432"/>
                      <a:gd name="connsiteY2" fmla="*/ 341111 h 425266"/>
                      <a:gd name="connsiteX3" fmla="*/ -46 w 422432"/>
                      <a:gd name="connsiteY3" fmla="*/ 115724 h 425266"/>
                      <a:gd name="connsiteX4" fmla="*/ -46 w 422432"/>
                      <a:gd name="connsiteY4" fmla="*/ -27 h 425266"/>
                      <a:gd name="connsiteX5" fmla="*/ 161200 w 422432"/>
                      <a:gd name="connsiteY5" fmla="*/ 225359 h 425266"/>
                      <a:gd name="connsiteX6" fmla="*/ 422386 w 422432"/>
                      <a:gd name="connsiteY6" fmla="*/ 309637 h 425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432" h="425266">
                        <a:moveTo>
                          <a:pt x="422386" y="309637"/>
                        </a:moveTo>
                        <a:lnTo>
                          <a:pt x="422386" y="425239"/>
                        </a:lnTo>
                        <a:cubicBezTo>
                          <a:pt x="330800" y="414141"/>
                          <a:pt x="242181" y="385591"/>
                          <a:pt x="161349" y="341111"/>
                        </a:cubicBezTo>
                        <a:cubicBezTo>
                          <a:pt x="53653" y="278909"/>
                          <a:pt x="-195" y="197168"/>
                          <a:pt x="-46" y="115724"/>
                        </a:cubicBezTo>
                        <a:lnTo>
                          <a:pt x="-46" y="-27"/>
                        </a:lnTo>
                        <a:cubicBezTo>
                          <a:pt x="-46" y="81565"/>
                          <a:pt x="53504" y="163158"/>
                          <a:pt x="161200" y="225359"/>
                        </a:cubicBezTo>
                        <a:cubicBezTo>
                          <a:pt x="242062" y="269900"/>
                          <a:pt x="330740" y="298509"/>
                          <a:pt x="422386" y="309637"/>
                        </a:cubicBezTo>
                        <a:close/>
                      </a:path>
                    </a:pathLst>
                  </a:custGeom>
                  <a:solidFill>
                    <a:srgbClr val="48210E"/>
                  </a:solidFill>
                  <a:ln w="14914" cap="flat">
                    <a:noFill/>
                    <a:prstDash val="solid"/>
                    <a:miter/>
                  </a:ln>
                </p:spPr>
                <p:txBody>
                  <a:bodyPr rtlCol="1" anchor="ctr"/>
                  <a:lstStyle/>
                  <a:p>
                    <a:endParaRPr lang="fa-IR"/>
                  </a:p>
                </p:txBody>
              </p:sp>
            </p:grpSp>
            <p:sp>
              <p:nvSpPr>
                <p:cNvPr id="538" name="Freeform: Shape 537">
                  <a:extLst>
                    <a:ext uri="{FF2B5EF4-FFF2-40B4-BE49-F238E27FC236}">
                      <a16:creationId xmlns:a16="http://schemas.microsoft.com/office/drawing/2014/main" id="{DD25EC85-A6F4-2347-147E-34BDB3202A2C}"/>
                    </a:ext>
                  </a:extLst>
                </p:cNvPr>
                <p:cNvSpPr/>
                <p:nvPr/>
              </p:nvSpPr>
              <p:spPr>
                <a:xfrm>
                  <a:off x="2008078" y="4970128"/>
                  <a:ext cx="1092800" cy="632809"/>
                </a:xfrm>
                <a:custGeom>
                  <a:avLst/>
                  <a:gdLst>
                    <a:gd name="connsiteX0" fmla="*/ 931393 w 1092800"/>
                    <a:gd name="connsiteY0" fmla="*/ 92604 h 632809"/>
                    <a:gd name="connsiteX1" fmla="*/ 933929 w 1092800"/>
                    <a:gd name="connsiteY1" fmla="*/ 540096 h 632809"/>
                    <a:gd name="connsiteX2" fmla="*/ 161259 w 1092800"/>
                    <a:gd name="connsiteY2" fmla="*/ 540096 h 632809"/>
                    <a:gd name="connsiteX3" fmla="*/ 158723 w 1092800"/>
                    <a:gd name="connsiteY3" fmla="*/ 92604 h 632809"/>
                    <a:gd name="connsiteX4" fmla="*/ 931393 w 1092800"/>
                    <a:gd name="connsiteY4" fmla="*/ 92604 h 632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800" h="632809">
                      <a:moveTo>
                        <a:pt x="931393" y="92604"/>
                      </a:moveTo>
                      <a:cubicBezTo>
                        <a:pt x="1145592" y="216261"/>
                        <a:pt x="1146637" y="416588"/>
                        <a:pt x="933929" y="540096"/>
                      </a:cubicBezTo>
                      <a:cubicBezTo>
                        <a:pt x="721221" y="663603"/>
                        <a:pt x="375309" y="663753"/>
                        <a:pt x="161259" y="540096"/>
                      </a:cubicBezTo>
                      <a:cubicBezTo>
                        <a:pt x="-52791" y="416439"/>
                        <a:pt x="-53985" y="216111"/>
                        <a:pt x="158723" y="92604"/>
                      </a:cubicBezTo>
                      <a:cubicBezTo>
                        <a:pt x="371431" y="-30904"/>
                        <a:pt x="717343" y="-30904"/>
                        <a:pt x="931393" y="92604"/>
                      </a:cubicBezTo>
                      <a:close/>
                    </a:path>
                  </a:pathLst>
                </a:custGeom>
                <a:solidFill>
                  <a:srgbClr val="682F14"/>
                </a:solidFill>
                <a:ln w="14914" cap="flat">
                  <a:noFill/>
                  <a:prstDash val="solid"/>
                  <a:miter/>
                </a:ln>
              </p:spPr>
              <p:txBody>
                <a:bodyPr rtlCol="1" anchor="ctr"/>
                <a:lstStyle/>
                <a:p>
                  <a:endParaRPr lang="fa-IR"/>
                </a:p>
              </p:txBody>
            </p:sp>
          </p:grpSp>
          <p:grpSp>
            <p:nvGrpSpPr>
              <p:cNvPr id="539" name="Graphic 70">
                <a:extLst>
                  <a:ext uri="{FF2B5EF4-FFF2-40B4-BE49-F238E27FC236}">
                    <a16:creationId xmlns:a16="http://schemas.microsoft.com/office/drawing/2014/main" id="{C8C5D0DF-3762-D19F-A03A-EE26096F590F}"/>
                  </a:ext>
                </a:extLst>
              </p:cNvPr>
              <p:cNvGrpSpPr/>
              <p:nvPr/>
            </p:nvGrpSpPr>
            <p:grpSpPr>
              <a:xfrm>
                <a:off x="2057063" y="4937088"/>
                <a:ext cx="995371" cy="629325"/>
                <a:chOff x="2057063" y="4937088"/>
                <a:chExt cx="995371" cy="629325"/>
              </a:xfrm>
            </p:grpSpPr>
            <p:sp>
              <p:nvSpPr>
                <p:cNvPr id="540" name="Freeform: Shape 539">
                  <a:extLst>
                    <a:ext uri="{FF2B5EF4-FFF2-40B4-BE49-F238E27FC236}">
                      <a16:creationId xmlns:a16="http://schemas.microsoft.com/office/drawing/2014/main" id="{185AC352-FCDC-990D-8D33-663AAD83D09B}"/>
                    </a:ext>
                  </a:extLst>
                </p:cNvPr>
                <p:cNvSpPr/>
                <p:nvPr/>
              </p:nvSpPr>
              <p:spPr>
                <a:xfrm>
                  <a:off x="2057659" y="5224304"/>
                  <a:ext cx="994775" cy="342107"/>
                </a:xfrm>
                <a:custGeom>
                  <a:avLst/>
                  <a:gdLst>
                    <a:gd name="connsiteX0" fmla="*/ 994729 w 994775"/>
                    <a:gd name="connsiteY0" fmla="*/ 2807 h 342107"/>
                    <a:gd name="connsiteX1" fmla="*/ 994729 w 994775"/>
                    <a:gd name="connsiteY1" fmla="*/ 55462 h 342107"/>
                    <a:gd name="connsiteX2" fmla="*/ 850189 w 994775"/>
                    <a:gd name="connsiteY2" fmla="*/ 257728 h 342107"/>
                    <a:gd name="connsiteX3" fmla="*/ 146881 w 994775"/>
                    <a:gd name="connsiteY3" fmla="*/ 257728 h 342107"/>
                    <a:gd name="connsiteX4" fmla="*/ -46 w 994775"/>
                    <a:gd name="connsiteY4" fmla="*/ 52628 h 342107"/>
                    <a:gd name="connsiteX5" fmla="*/ -46 w 994775"/>
                    <a:gd name="connsiteY5" fmla="*/ -27 h 342107"/>
                    <a:gd name="connsiteX6" fmla="*/ 146881 w 994775"/>
                    <a:gd name="connsiteY6" fmla="*/ 205073 h 342107"/>
                    <a:gd name="connsiteX7" fmla="*/ 850189 w 994775"/>
                    <a:gd name="connsiteY7" fmla="*/ 205073 h 342107"/>
                    <a:gd name="connsiteX8" fmla="*/ 994729 w 994775"/>
                    <a:gd name="connsiteY8" fmla="*/ 2807 h 34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4775" h="342107">
                      <a:moveTo>
                        <a:pt x="994729" y="2807"/>
                      </a:moveTo>
                      <a:lnTo>
                        <a:pt x="994729" y="55462"/>
                      </a:lnTo>
                      <a:cubicBezTo>
                        <a:pt x="994729" y="128701"/>
                        <a:pt x="946400" y="201792"/>
                        <a:pt x="850189" y="257728"/>
                      </a:cubicBezTo>
                      <a:cubicBezTo>
                        <a:pt x="656276" y="370198"/>
                        <a:pt x="341689" y="370198"/>
                        <a:pt x="146881" y="257728"/>
                      </a:cubicBezTo>
                      <a:cubicBezTo>
                        <a:pt x="48731" y="201195"/>
                        <a:pt x="-195" y="126762"/>
                        <a:pt x="-46" y="52628"/>
                      </a:cubicBezTo>
                      <a:lnTo>
                        <a:pt x="-46" y="-27"/>
                      </a:lnTo>
                      <a:cubicBezTo>
                        <a:pt x="-46" y="74555"/>
                        <a:pt x="48731" y="149137"/>
                        <a:pt x="146881" y="205073"/>
                      </a:cubicBezTo>
                      <a:cubicBezTo>
                        <a:pt x="341689" y="317543"/>
                        <a:pt x="656574" y="317543"/>
                        <a:pt x="850189" y="205073"/>
                      </a:cubicBezTo>
                      <a:cubicBezTo>
                        <a:pt x="945803" y="149137"/>
                        <a:pt x="993834" y="76046"/>
                        <a:pt x="994729" y="2807"/>
                      </a:cubicBezTo>
                      <a:close/>
                    </a:path>
                  </a:pathLst>
                </a:custGeom>
                <a:solidFill>
                  <a:srgbClr val="F4A717"/>
                </a:solidFill>
                <a:ln w="14914" cap="flat">
                  <a:noFill/>
                  <a:prstDash val="solid"/>
                  <a:miter/>
                </a:ln>
              </p:spPr>
              <p:txBody>
                <a:bodyPr rtlCol="1" anchor="ctr"/>
                <a:lstStyle/>
                <a:p>
                  <a:endParaRPr lang="fa-IR"/>
                </a:p>
              </p:txBody>
            </p:sp>
            <p:grpSp>
              <p:nvGrpSpPr>
                <p:cNvPr id="541" name="Graphic 70">
                  <a:extLst>
                    <a:ext uri="{FF2B5EF4-FFF2-40B4-BE49-F238E27FC236}">
                      <a16:creationId xmlns:a16="http://schemas.microsoft.com/office/drawing/2014/main" id="{B0F42AA5-AA12-30A8-0A70-5A77E783A513}"/>
                    </a:ext>
                  </a:extLst>
                </p:cNvPr>
                <p:cNvGrpSpPr/>
                <p:nvPr/>
              </p:nvGrpSpPr>
              <p:grpSpPr>
                <a:xfrm>
                  <a:off x="2057063" y="5224304"/>
                  <a:ext cx="995371" cy="342109"/>
                  <a:chOff x="2057063" y="5224304"/>
                  <a:chExt cx="995371" cy="342109"/>
                </a:xfrm>
                <a:solidFill>
                  <a:srgbClr val="F4A717"/>
                </a:solidFill>
              </p:grpSpPr>
              <p:sp>
                <p:nvSpPr>
                  <p:cNvPr id="542" name="Freeform: Shape 541">
                    <a:extLst>
                      <a:ext uri="{FF2B5EF4-FFF2-40B4-BE49-F238E27FC236}">
                        <a16:creationId xmlns:a16="http://schemas.microsoft.com/office/drawing/2014/main" id="{6A9326ED-2948-3C59-39EA-FDA57F519E74}"/>
                      </a:ext>
                    </a:extLst>
                  </p:cNvPr>
                  <p:cNvSpPr/>
                  <p:nvPr/>
                </p:nvSpPr>
                <p:spPr>
                  <a:xfrm>
                    <a:off x="3044081" y="5227138"/>
                    <a:ext cx="8353" cy="104712"/>
                  </a:xfrm>
                  <a:custGeom>
                    <a:avLst/>
                    <a:gdLst>
                      <a:gd name="connsiteX0" fmla="*/ 8307 w 8353"/>
                      <a:gd name="connsiteY0" fmla="*/ -27 h 104712"/>
                      <a:gd name="connsiteX1" fmla="*/ 8307 w 8353"/>
                      <a:gd name="connsiteY1" fmla="*/ 52628 h 104712"/>
                      <a:gd name="connsiteX2" fmla="*/ -46 w 8353"/>
                      <a:gd name="connsiteY2" fmla="*/ 104686 h 104712"/>
                      <a:gd name="connsiteX3" fmla="*/ -46 w 8353"/>
                      <a:gd name="connsiteY3" fmla="*/ 52031 h 104712"/>
                      <a:gd name="connsiteX4" fmla="*/ 8307 w 8353"/>
                      <a:gd name="connsiteY4" fmla="*/ -27 h 104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3" h="104712">
                        <a:moveTo>
                          <a:pt x="8307" y="-27"/>
                        </a:moveTo>
                        <a:lnTo>
                          <a:pt x="8307" y="52628"/>
                        </a:lnTo>
                        <a:cubicBezTo>
                          <a:pt x="8173" y="70303"/>
                          <a:pt x="5368" y="87860"/>
                          <a:pt x="-46" y="104686"/>
                        </a:cubicBezTo>
                        <a:lnTo>
                          <a:pt x="-46" y="52031"/>
                        </a:lnTo>
                        <a:cubicBezTo>
                          <a:pt x="5368" y="35205"/>
                          <a:pt x="8173" y="17649"/>
                          <a:pt x="8307" y="-27"/>
                        </a:cubicBezTo>
                        <a:close/>
                      </a:path>
                    </a:pathLst>
                  </a:custGeom>
                  <a:solidFill>
                    <a:srgbClr val="F4A717"/>
                  </a:solidFill>
                  <a:ln w="14914" cap="flat">
                    <a:noFill/>
                    <a:prstDash val="solid"/>
                    <a:miter/>
                  </a:ln>
                </p:spPr>
                <p:txBody>
                  <a:bodyPr rtlCol="1" anchor="ctr"/>
                  <a:lstStyle/>
                  <a:p>
                    <a:endParaRPr lang="fa-IR"/>
                  </a:p>
                </p:txBody>
              </p:sp>
              <p:sp>
                <p:nvSpPr>
                  <p:cNvPr id="543" name="Freeform: Shape 542">
                    <a:extLst>
                      <a:ext uri="{FF2B5EF4-FFF2-40B4-BE49-F238E27FC236}">
                        <a16:creationId xmlns:a16="http://schemas.microsoft.com/office/drawing/2014/main" id="{BEEDBC62-4B68-3402-7F61-3E986DB21A51}"/>
                      </a:ext>
                    </a:extLst>
                  </p:cNvPr>
                  <p:cNvSpPr/>
                  <p:nvPr/>
                </p:nvSpPr>
                <p:spPr>
                  <a:xfrm>
                    <a:off x="2960102" y="5279196"/>
                    <a:ext cx="83382" cy="166765"/>
                  </a:xfrm>
                  <a:custGeom>
                    <a:avLst/>
                    <a:gdLst>
                      <a:gd name="connsiteX0" fmla="*/ 83336 w 83382"/>
                      <a:gd name="connsiteY0" fmla="*/ -27 h 166765"/>
                      <a:gd name="connsiteX1" fmla="*/ 83336 w 83382"/>
                      <a:gd name="connsiteY1" fmla="*/ 52628 h 166765"/>
                      <a:gd name="connsiteX2" fmla="*/ -46 w 83382"/>
                      <a:gd name="connsiteY2" fmla="*/ 166738 h 166765"/>
                      <a:gd name="connsiteX3" fmla="*/ -46 w 83382"/>
                      <a:gd name="connsiteY3" fmla="*/ 114083 h 166765"/>
                      <a:gd name="connsiteX4" fmla="*/ 83336 w 83382"/>
                      <a:gd name="connsiteY4" fmla="*/ -27 h 166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82" h="166765">
                        <a:moveTo>
                          <a:pt x="83336" y="-27"/>
                        </a:moveTo>
                        <a:lnTo>
                          <a:pt x="83336" y="52628"/>
                        </a:lnTo>
                        <a:cubicBezTo>
                          <a:pt x="67286" y="97989"/>
                          <a:pt x="38289" y="137651"/>
                          <a:pt x="-46" y="166738"/>
                        </a:cubicBezTo>
                        <a:lnTo>
                          <a:pt x="-46" y="114083"/>
                        </a:lnTo>
                        <a:cubicBezTo>
                          <a:pt x="38289" y="84996"/>
                          <a:pt x="67286" y="45334"/>
                          <a:pt x="83336" y="-27"/>
                        </a:cubicBezTo>
                        <a:close/>
                      </a:path>
                    </a:pathLst>
                  </a:custGeom>
                  <a:solidFill>
                    <a:srgbClr val="F4A717"/>
                  </a:solidFill>
                  <a:ln w="14914" cap="flat">
                    <a:noFill/>
                    <a:prstDash val="solid"/>
                    <a:miter/>
                  </a:ln>
                </p:spPr>
                <p:txBody>
                  <a:bodyPr rtlCol="1" anchor="ctr"/>
                  <a:lstStyle/>
                  <a:p>
                    <a:endParaRPr lang="fa-IR"/>
                  </a:p>
                </p:txBody>
              </p:sp>
              <p:sp>
                <p:nvSpPr>
                  <p:cNvPr id="544" name="Freeform: Shape 543">
                    <a:extLst>
                      <a:ext uri="{FF2B5EF4-FFF2-40B4-BE49-F238E27FC236}">
                        <a16:creationId xmlns:a16="http://schemas.microsoft.com/office/drawing/2014/main" id="{F40D4F13-8E9E-2172-93A1-E4DF56D24371}"/>
                      </a:ext>
                    </a:extLst>
                  </p:cNvPr>
                  <p:cNvSpPr/>
                  <p:nvPr/>
                </p:nvSpPr>
                <p:spPr>
                  <a:xfrm>
                    <a:off x="2807806" y="5393306"/>
                    <a:ext cx="152296" cy="133501"/>
                  </a:xfrm>
                  <a:custGeom>
                    <a:avLst/>
                    <a:gdLst>
                      <a:gd name="connsiteX0" fmla="*/ 152250 w 152296"/>
                      <a:gd name="connsiteY0" fmla="*/ -27 h 133501"/>
                      <a:gd name="connsiteX1" fmla="*/ 152250 w 152296"/>
                      <a:gd name="connsiteY1" fmla="*/ 52628 h 133501"/>
                      <a:gd name="connsiteX2" fmla="*/ 99446 w 152296"/>
                      <a:gd name="connsiteY2" fmla="*/ 88725 h 133501"/>
                      <a:gd name="connsiteX3" fmla="*/ -46 w 152296"/>
                      <a:gd name="connsiteY3" fmla="*/ 133475 h 133501"/>
                      <a:gd name="connsiteX4" fmla="*/ -46 w 152296"/>
                      <a:gd name="connsiteY4" fmla="*/ 80820 h 133501"/>
                      <a:gd name="connsiteX5" fmla="*/ 99446 w 152296"/>
                      <a:gd name="connsiteY5" fmla="*/ 36071 h 133501"/>
                      <a:gd name="connsiteX6" fmla="*/ 152250 w 152296"/>
                      <a:gd name="connsiteY6" fmla="*/ -27 h 13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296" h="133501">
                        <a:moveTo>
                          <a:pt x="152250" y="-27"/>
                        </a:moveTo>
                        <a:lnTo>
                          <a:pt x="152250" y="52628"/>
                        </a:lnTo>
                        <a:cubicBezTo>
                          <a:pt x="135603" y="66008"/>
                          <a:pt x="117957" y="78075"/>
                          <a:pt x="99446" y="88725"/>
                        </a:cubicBezTo>
                        <a:cubicBezTo>
                          <a:pt x="67838" y="106878"/>
                          <a:pt x="34515" y="121869"/>
                          <a:pt x="-46" y="133475"/>
                        </a:cubicBezTo>
                        <a:lnTo>
                          <a:pt x="-46" y="80820"/>
                        </a:lnTo>
                        <a:cubicBezTo>
                          <a:pt x="34515" y="69215"/>
                          <a:pt x="67838" y="54224"/>
                          <a:pt x="99446" y="36071"/>
                        </a:cubicBezTo>
                        <a:cubicBezTo>
                          <a:pt x="117957" y="25420"/>
                          <a:pt x="135603" y="13353"/>
                          <a:pt x="152250" y="-27"/>
                        </a:cubicBezTo>
                        <a:close/>
                      </a:path>
                    </a:pathLst>
                  </a:custGeom>
                  <a:solidFill>
                    <a:srgbClr val="F4A717"/>
                  </a:solidFill>
                  <a:ln w="14914" cap="flat">
                    <a:noFill/>
                    <a:prstDash val="solid"/>
                    <a:miter/>
                  </a:ln>
                </p:spPr>
                <p:txBody>
                  <a:bodyPr rtlCol="1" anchor="ctr"/>
                  <a:lstStyle/>
                  <a:p>
                    <a:endParaRPr lang="fa-IR"/>
                  </a:p>
                </p:txBody>
              </p:sp>
              <p:sp>
                <p:nvSpPr>
                  <p:cNvPr id="545" name="Freeform: Shape 544">
                    <a:extLst>
                      <a:ext uri="{FF2B5EF4-FFF2-40B4-BE49-F238E27FC236}">
                        <a16:creationId xmlns:a16="http://schemas.microsoft.com/office/drawing/2014/main" id="{0BE1559F-36F2-D11D-2C12-BC473D584B81}"/>
                      </a:ext>
                    </a:extLst>
                  </p:cNvPr>
                  <p:cNvSpPr/>
                  <p:nvPr/>
                </p:nvSpPr>
                <p:spPr>
                  <a:xfrm>
                    <a:off x="2603153" y="5474153"/>
                    <a:ext cx="204653" cy="90990"/>
                  </a:xfrm>
                  <a:custGeom>
                    <a:avLst/>
                    <a:gdLst>
                      <a:gd name="connsiteX0" fmla="*/ 204607 w 204653"/>
                      <a:gd name="connsiteY0" fmla="*/ -27 h 90990"/>
                      <a:gd name="connsiteX1" fmla="*/ 204607 w 204653"/>
                      <a:gd name="connsiteY1" fmla="*/ 52628 h 90990"/>
                      <a:gd name="connsiteX2" fmla="*/ -46 w 204653"/>
                      <a:gd name="connsiteY2" fmla="*/ 90963 h 90990"/>
                      <a:gd name="connsiteX3" fmla="*/ -46 w 204653"/>
                      <a:gd name="connsiteY3" fmla="*/ 38308 h 90990"/>
                      <a:gd name="connsiteX4" fmla="*/ 204607 w 204653"/>
                      <a:gd name="connsiteY4" fmla="*/ -27 h 90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653" h="90990">
                        <a:moveTo>
                          <a:pt x="204607" y="-27"/>
                        </a:moveTo>
                        <a:lnTo>
                          <a:pt x="204607" y="52628"/>
                        </a:lnTo>
                        <a:cubicBezTo>
                          <a:pt x="138437" y="74614"/>
                          <a:pt x="69598" y="87502"/>
                          <a:pt x="-46" y="90963"/>
                        </a:cubicBezTo>
                        <a:lnTo>
                          <a:pt x="-46" y="38308"/>
                        </a:lnTo>
                        <a:cubicBezTo>
                          <a:pt x="69598" y="34847"/>
                          <a:pt x="138437" y="21959"/>
                          <a:pt x="204607" y="-27"/>
                        </a:cubicBezTo>
                        <a:close/>
                      </a:path>
                    </a:pathLst>
                  </a:custGeom>
                  <a:solidFill>
                    <a:srgbClr val="F4A717"/>
                  </a:solidFill>
                  <a:ln w="14914" cap="flat">
                    <a:noFill/>
                    <a:prstDash val="solid"/>
                    <a:miter/>
                  </a:ln>
                </p:spPr>
                <p:txBody>
                  <a:bodyPr rtlCol="1" anchor="ctr"/>
                  <a:lstStyle/>
                  <a:p>
                    <a:endParaRPr lang="fa-IR"/>
                  </a:p>
                </p:txBody>
              </p:sp>
              <p:sp>
                <p:nvSpPr>
                  <p:cNvPr id="546" name="Freeform: Shape 545">
                    <a:extLst>
                      <a:ext uri="{FF2B5EF4-FFF2-40B4-BE49-F238E27FC236}">
                        <a16:creationId xmlns:a16="http://schemas.microsoft.com/office/drawing/2014/main" id="{1FCB92C8-2E0B-557F-E653-4986AC4F02D9}"/>
                      </a:ext>
                    </a:extLst>
                  </p:cNvPr>
                  <p:cNvSpPr/>
                  <p:nvPr/>
                </p:nvSpPr>
                <p:spPr>
                  <a:xfrm>
                    <a:off x="2440862" y="5505776"/>
                    <a:ext cx="162290" cy="60636"/>
                  </a:xfrm>
                  <a:custGeom>
                    <a:avLst/>
                    <a:gdLst>
                      <a:gd name="connsiteX0" fmla="*/ 162244 w 162290"/>
                      <a:gd name="connsiteY0" fmla="*/ 6685 h 60636"/>
                      <a:gd name="connsiteX1" fmla="*/ 162244 w 162290"/>
                      <a:gd name="connsiteY1" fmla="*/ 59340 h 60636"/>
                      <a:gd name="connsiteX2" fmla="*/ -46 w 162290"/>
                      <a:gd name="connsiteY2" fmla="*/ 52628 h 60636"/>
                      <a:gd name="connsiteX3" fmla="*/ -46 w 162290"/>
                      <a:gd name="connsiteY3" fmla="*/ -27 h 60636"/>
                      <a:gd name="connsiteX4" fmla="*/ 161498 w 162290"/>
                      <a:gd name="connsiteY4" fmla="*/ 6387 h 60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0" h="60636">
                        <a:moveTo>
                          <a:pt x="162244" y="6685"/>
                        </a:moveTo>
                        <a:lnTo>
                          <a:pt x="162244" y="59340"/>
                        </a:lnTo>
                        <a:cubicBezTo>
                          <a:pt x="108053" y="62308"/>
                          <a:pt x="53712" y="60071"/>
                          <a:pt x="-46" y="52628"/>
                        </a:cubicBezTo>
                        <a:lnTo>
                          <a:pt x="-46" y="-27"/>
                        </a:lnTo>
                        <a:cubicBezTo>
                          <a:pt x="53474" y="7267"/>
                          <a:pt x="107575" y="9415"/>
                          <a:pt x="161498" y="6387"/>
                        </a:cubicBezTo>
                        <a:close/>
                      </a:path>
                    </a:pathLst>
                  </a:custGeom>
                  <a:solidFill>
                    <a:srgbClr val="F4A717"/>
                  </a:solidFill>
                  <a:ln w="14914" cap="flat">
                    <a:noFill/>
                    <a:prstDash val="solid"/>
                    <a:miter/>
                  </a:ln>
                </p:spPr>
                <p:txBody>
                  <a:bodyPr rtlCol="1" anchor="ctr"/>
                  <a:lstStyle/>
                  <a:p>
                    <a:endParaRPr lang="fa-IR"/>
                  </a:p>
                </p:txBody>
              </p:sp>
              <p:sp>
                <p:nvSpPr>
                  <p:cNvPr id="547" name="Freeform: Shape 546">
                    <a:extLst>
                      <a:ext uri="{FF2B5EF4-FFF2-40B4-BE49-F238E27FC236}">
                        <a16:creationId xmlns:a16="http://schemas.microsoft.com/office/drawing/2014/main" id="{49DF36CF-C9D3-D481-A6AA-0E55BC26DD7E}"/>
                      </a:ext>
                    </a:extLst>
                  </p:cNvPr>
                  <p:cNvSpPr/>
                  <p:nvPr/>
                </p:nvSpPr>
                <p:spPr>
                  <a:xfrm>
                    <a:off x="2057063" y="5224304"/>
                    <a:ext cx="384545" cy="334425"/>
                  </a:xfrm>
                  <a:custGeom>
                    <a:avLst/>
                    <a:gdLst>
                      <a:gd name="connsiteX0" fmla="*/ 384499 w 384545"/>
                      <a:gd name="connsiteY0" fmla="*/ 281743 h 334425"/>
                      <a:gd name="connsiteX1" fmla="*/ 384499 w 384545"/>
                      <a:gd name="connsiteY1" fmla="*/ 334398 h 334425"/>
                      <a:gd name="connsiteX2" fmla="*/ 146880 w 384545"/>
                      <a:gd name="connsiteY2" fmla="*/ 257728 h 334425"/>
                      <a:gd name="connsiteX3" fmla="*/ -46 w 384545"/>
                      <a:gd name="connsiteY3" fmla="*/ 52628 h 334425"/>
                      <a:gd name="connsiteX4" fmla="*/ -46 w 384545"/>
                      <a:gd name="connsiteY4" fmla="*/ -27 h 334425"/>
                      <a:gd name="connsiteX5" fmla="*/ 146880 w 384545"/>
                      <a:gd name="connsiteY5" fmla="*/ 205073 h 334425"/>
                      <a:gd name="connsiteX6" fmla="*/ 384499 w 384545"/>
                      <a:gd name="connsiteY6" fmla="*/ 281743 h 334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545" h="334425">
                        <a:moveTo>
                          <a:pt x="384499" y="281743"/>
                        </a:moveTo>
                        <a:lnTo>
                          <a:pt x="384499" y="334398"/>
                        </a:lnTo>
                        <a:cubicBezTo>
                          <a:pt x="301116" y="324285"/>
                          <a:pt x="220448" y="298256"/>
                          <a:pt x="146880" y="257728"/>
                        </a:cubicBezTo>
                        <a:cubicBezTo>
                          <a:pt x="48730" y="201195"/>
                          <a:pt x="-195" y="126762"/>
                          <a:pt x="-46" y="52628"/>
                        </a:cubicBezTo>
                        <a:lnTo>
                          <a:pt x="-46" y="-27"/>
                        </a:lnTo>
                        <a:cubicBezTo>
                          <a:pt x="-46" y="74555"/>
                          <a:pt x="48730" y="149137"/>
                          <a:pt x="146880" y="205073"/>
                        </a:cubicBezTo>
                        <a:cubicBezTo>
                          <a:pt x="220448" y="245601"/>
                          <a:pt x="301116" y="271630"/>
                          <a:pt x="384499" y="281743"/>
                        </a:cubicBezTo>
                        <a:close/>
                      </a:path>
                    </a:pathLst>
                  </a:custGeom>
                  <a:solidFill>
                    <a:srgbClr val="F4A717"/>
                  </a:solidFill>
                  <a:ln w="14914" cap="flat">
                    <a:noFill/>
                    <a:prstDash val="solid"/>
                    <a:miter/>
                  </a:ln>
                </p:spPr>
                <p:txBody>
                  <a:bodyPr rtlCol="1" anchor="ctr"/>
                  <a:lstStyle/>
                  <a:p>
                    <a:endParaRPr lang="fa-IR"/>
                  </a:p>
                </p:txBody>
              </p:sp>
            </p:grpSp>
            <p:sp>
              <p:nvSpPr>
                <p:cNvPr id="548" name="Freeform: Shape 547">
                  <a:extLst>
                    <a:ext uri="{FF2B5EF4-FFF2-40B4-BE49-F238E27FC236}">
                      <a16:creationId xmlns:a16="http://schemas.microsoft.com/office/drawing/2014/main" id="{B11BFE56-E761-3CF3-3B27-F593482164E2}"/>
                    </a:ext>
                  </a:extLst>
                </p:cNvPr>
                <p:cNvSpPr/>
                <p:nvPr/>
              </p:nvSpPr>
              <p:spPr>
                <a:xfrm>
                  <a:off x="2057322" y="4937088"/>
                  <a:ext cx="994499" cy="576072"/>
                </a:xfrm>
                <a:custGeom>
                  <a:avLst/>
                  <a:gdLst>
                    <a:gd name="connsiteX0" fmla="*/ 847543 w 994499"/>
                    <a:gd name="connsiteY0" fmla="*/ 84325 h 576072"/>
                    <a:gd name="connsiteX1" fmla="*/ 849929 w 994499"/>
                    <a:gd name="connsiteY1" fmla="*/ 491692 h 576072"/>
                    <a:gd name="connsiteX2" fmla="*/ 146621 w 994499"/>
                    <a:gd name="connsiteY2" fmla="*/ 491692 h 576072"/>
                    <a:gd name="connsiteX3" fmla="*/ 144831 w 994499"/>
                    <a:gd name="connsiteY3" fmla="*/ 84325 h 576072"/>
                    <a:gd name="connsiteX4" fmla="*/ 847543 w 994499"/>
                    <a:gd name="connsiteY4" fmla="*/ 84325 h 576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4499" h="576072">
                      <a:moveTo>
                        <a:pt x="847543" y="84325"/>
                      </a:moveTo>
                      <a:cubicBezTo>
                        <a:pt x="1042500" y="196795"/>
                        <a:pt x="1043544" y="379223"/>
                        <a:pt x="849929" y="491692"/>
                      </a:cubicBezTo>
                      <a:cubicBezTo>
                        <a:pt x="656314" y="604162"/>
                        <a:pt x="341429" y="604162"/>
                        <a:pt x="146621" y="491692"/>
                      </a:cubicBezTo>
                      <a:cubicBezTo>
                        <a:pt x="-48187" y="379223"/>
                        <a:pt x="-49082" y="197392"/>
                        <a:pt x="144831" y="84325"/>
                      </a:cubicBezTo>
                      <a:cubicBezTo>
                        <a:pt x="338744" y="-28741"/>
                        <a:pt x="652735" y="-27548"/>
                        <a:pt x="847543" y="84325"/>
                      </a:cubicBezTo>
                      <a:close/>
                    </a:path>
                  </a:pathLst>
                </a:custGeom>
                <a:solidFill>
                  <a:srgbClr val="FFC641"/>
                </a:solidFill>
                <a:ln w="14914" cap="flat">
                  <a:noFill/>
                  <a:prstDash val="solid"/>
                  <a:miter/>
                </a:ln>
              </p:spPr>
              <p:txBody>
                <a:bodyPr rtlCol="1" anchor="ctr"/>
                <a:lstStyle/>
                <a:p>
                  <a:endParaRPr lang="fa-IR"/>
                </a:p>
              </p:txBody>
            </p:sp>
          </p:grpSp>
          <p:grpSp>
            <p:nvGrpSpPr>
              <p:cNvPr id="549" name="Graphic 70">
                <a:extLst>
                  <a:ext uri="{FF2B5EF4-FFF2-40B4-BE49-F238E27FC236}">
                    <a16:creationId xmlns:a16="http://schemas.microsoft.com/office/drawing/2014/main" id="{3795BDEB-1319-11B1-3A25-6629B43FB67F}"/>
                  </a:ext>
                </a:extLst>
              </p:cNvPr>
              <p:cNvGrpSpPr/>
              <p:nvPr/>
            </p:nvGrpSpPr>
            <p:grpSpPr>
              <a:xfrm>
                <a:off x="2086746" y="4901848"/>
                <a:ext cx="935855" cy="590976"/>
                <a:chOff x="2086746" y="4901848"/>
                <a:chExt cx="935855" cy="590976"/>
              </a:xfrm>
            </p:grpSpPr>
            <p:sp>
              <p:nvSpPr>
                <p:cNvPr id="550" name="Freeform: Shape 549">
                  <a:extLst>
                    <a:ext uri="{FF2B5EF4-FFF2-40B4-BE49-F238E27FC236}">
                      <a16:creationId xmlns:a16="http://schemas.microsoft.com/office/drawing/2014/main" id="{54EDFA3C-70B1-B41B-2685-28793C76A9A2}"/>
                    </a:ext>
                  </a:extLst>
                </p:cNvPr>
                <p:cNvSpPr/>
                <p:nvPr/>
              </p:nvSpPr>
              <p:spPr>
                <a:xfrm>
                  <a:off x="2087790" y="5171201"/>
                  <a:ext cx="934811" cy="321597"/>
                </a:xfrm>
                <a:custGeom>
                  <a:avLst/>
                  <a:gdLst>
                    <a:gd name="connsiteX0" fmla="*/ 934765 w 934811"/>
                    <a:gd name="connsiteY0" fmla="*/ 2658 h 321597"/>
                    <a:gd name="connsiteX1" fmla="*/ 934765 w 934811"/>
                    <a:gd name="connsiteY1" fmla="*/ 52180 h 321597"/>
                    <a:gd name="connsiteX2" fmla="*/ 799026 w 934811"/>
                    <a:gd name="connsiteY2" fmla="*/ 242364 h 321597"/>
                    <a:gd name="connsiteX3" fmla="*/ 137931 w 934811"/>
                    <a:gd name="connsiteY3" fmla="*/ 242364 h 321597"/>
                    <a:gd name="connsiteX4" fmla="*/ -46 w 934811"/>
                    <a:gd name="connsiteY4" fmla="*/ 49495 h 321597"/>
                    <a:gd name="connsiteX5" fmla="*/ -46 w 934811"/>
                    <a:gd name="connsiteY5" fmla="*/ -27 h 321597"/>
                    <a:gd name="connsiteX6" fmla="*/ 137931 w 934811"/>
                    <a:gd name="connsiteY6" fmla="*/ 192842 h 321597"/>
                    <a:gd name="connsiteX7" fmla="*/ 799026 w 934811"/>
                    <a:gd name="connsiteY7" fmla="*/ 192842 h 321597"/>
                    <a:gd name="connsiteX8" fmla="*/ 934765 w 934811"/>
                    <a:gd name="connsiteY8" fmla="*/ 2658 h 321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4811" h="321597">
                      <a:moveTo>
                        <a:pt x="934765" y="2658"/>
                      </a:moveTo>
                      <a:lnTo>
                        <a:pt x="934765" y="52180"/>
                      </a:lnTo>
                      <a:cubicBezTo>
                        <a:pt x="934765" y="121094"/>
                        <a:pt x="890016" y="189709"/>
                        <a:pt x="799026" y="242364"/>
                      </a:cubicBezTo>
                      <a:cubicBezTo>
                        <a:pt x="617046" y="347972"/>
                        <a:pt x="321701" y="347972"/>
                        <a:pt x="137931" y="242364"/>
                      </a:cubicBezTo>
                      <a:cubicBezTo>
                        <a:pt x="45747" y="189113"/>
                        <a:pt x="-195" y="119304"/>
                        <a:pt x="-46" y="49495"/>
                      </a:cubicBezTo>
                      <a:lnTo>
                        <a:pt x="-46" y="-27"/>
                      </a:lnTo>
                      <a:cubicBezTo>
                        <a:pt x="-46" y="69781"/>
                        <a:pt x="45747" y="139590"/>
                        <a:pt x="137931" y="192842"/>
                      </a:cubicBezTo>
                      <a:cubicBezTo>
                        <a:pt x="321104" y="298599"/>
                        <a:pt x="617046" y="298599"/>
                        <a:pt x="799026" y="192842"/>
                      </a:cubicBezTo>
                      <a:cubicBezTo>
                        <a:pt x="888673" y="140336"/>
                        <a:pt x="933870" y="71571"/>
                        <a:pt x="934765" y="2658"/>
                      </a:cubicBezTo>
                      <a:close/>
                    </a:path>
                  </a:pathLst>
                </a:custGeom>
                <a:solidFill>
                  <a:srgbClr val="893F24"/>
                </a:solidFill>
                <a:ln w="14914" cap="flat">
                  <a:noFill/>
                  <a:prstDash val="solid"/>
                  <a:miter/>
                </a:ln>
              </p:spPr>
              <p:txBody>
                <a:bodyPr rtlCol="1" anchor="ctr"/>
                <a:lstStyle/>
                <a:p>
                  <a:endParaRPr lang="fa-IR"/>
                </a:p>
              </p:txBody>
            </p:sp>
            <p:grpSp>
              <p:nvGrpSpPr>
                <p:cNvPr id="551" name="Graphic 70">
                  <a:extLst>
                    <a:ext uri="{FF2B5EF4-FFF2-40B4-BE49-F238E27FC236}">
                      <a16:creationId xmlns:a16="http://schemas.microsoft.com/office/drawing/2014/main" id="{8685BF7F-B5AB-66AA-C2C0-36AAB37A1133}"/>
                    </a:ext>
                  </a:extLst>
                </p:cNvPr>
                <p:cNvGrpSpPr/>
                <p:nvPr/>
              </p:nvGrpSpPr>
              <p:grpSpPr>
                <a:xfrm>
                  <a:off x="2086746" y="5171201"/>
                  <a:ext cx="935855" cy="321623"/>
                  <a:chOff x="2086746" y="5171201"/>
                  <a:chExt cx="935855" cy="321623"/>
                </a:xfrm>
                <a:solidFill>
                  <a:srgbClr val="893F24"/>
                </a:solidFill>
              </p:grpSpPr>
              <p:sp>
                <p:nvSpPr>
                  <p:cNvPr id="552" name="Freeform: Shape 551">
                    <a:extLst>
                      <a:ext uri="{FF2B5EF4-FFF2-40B4-BE49-F238E27FC236}">
                        <a16:creationId xmlns:a16="http://schemas.microsoft.com/office/drawing/2014/main" id="{A5708466-F2C7-34C5-7EC1-638F485D9D1E}"/>
                      </a:ext>
                    </a:extLst>
                  </p:cNvPr>
                  <p:cNvSpPr/>
                  <p:nvPr/>
                </p:nvSpPr>
                <p:spPr>
                  <a:xfrm>
                    <a:off x="3014845" y="5173886"/>
                    <a:ext cx="7756" cy="98448"/>
                  </a:xfrm>
                  <a:custGeom>
                    <a:avLst/>
                    <a:gdLst>
                      <a:gd name="connsiteX0" fmla="*/ 7710 w 7756"/>
                      <a:gd name="connsiteY0" fmla="*/ -27 h 98448"/>
                      <a:gd name="connsiteX1" fmla="*/ 7710 w 7756"/>
                      <a:gd name="connsiteY1" fmla="*/ 49495 h 98448"/>
                      <a:gd name="connsiteX2" fmla="*/ -46 w 7756"/>
                      <a:gd name="connsiteY2" fmla="*/ 98421 h 98448"/>
                      <a:gd name="connsiteX3" fmla="*/ -46 w 7756"/>
                      <a:gd name="connsiteY3" fmla="*/ 48898 h 98448"/>
                      <a:gd name="connsiteX4" fmla="*/ 7710 w 7756"/>
                      <a:gd name="connsiteY4" fmla="*/ -27 h 984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56" h="98448">
                        <a:moveTo>
                          <a:pt x="7710" y="-27"/>
                        </a:moveTo>
                        <a:lnTo>
                          <a:pt x="7710" y="49495"/>
                        </a:lnTo>
                        <a:cubicBezTo>
                          <a:pt x="7710" y="66112"/>
                          <a:pt x="5100" y="82624"/>
                          <a:pt x="-46" y="98421"/>
                        </a:cubicBezTo>
                        <a:lnTo>
                          <a:pt x="-46" y="48898"/>
                        </a:lnTo>
                        <a:cubicBezTo>
                          <a:pt x="5025" y="33087"/>
                          <a:pt x="7636" y="16575"/>
                          <a:pt x="7710" y="-27"/>
                        </a:cubicBezTo>
                        <a:close/>
                      </a:path>
                    </a:pathLst>
                  </a:custGeom>
                  <a:solidFill>
                    <a:srgbClr val="893F24"/>
                  </a:solidFill>
                  <a:ln w="14914" cap="flat">
                    <a:noFill/>
                    <a:prstDash val="solid"/>
                    <a:miter/>
                  </a:ln>
                </p:spPr>
                <p:txBody>
                  <a:bodyPr rtlCol="1" anchor="ctr"/>
                  <a:lstStyle/>
                  <a:p>
                    <a:endParaRPr lang="fa-IR"/>
                  </a:p>
                </p:txBody>
              </p:sp>
              <p:sp>
                <p:nvSpPr>
                  <p:cNvPr id="553" name="Freeform: Shape 552">
                    <a:extLst>
                      <a:ext uri="{FF2B5EF4-FFF2-40B4-BE49-F238E27FC236}">
                        <a16:creationId xmlns:a16="http://schemas.microsoft.com/office/drawing/2014/main" id="{6BCB894F-F91E-1EC0-F911-BBC3AEE469C8}"/>
                      </a:ext>
                    </a:extLst>
                  </p:cNvPr>
                  <p:cNvSpPr/>
                  <p:nvPr/>
                </p:nvSpPr>
                <p:spPr>
                  <a:xfrm>
                    <a:off x="2935639" y="5222812"/>
                    <a:ext cx="78460" cy="156771"/>
                  </a:xfrm>
                  <a:custGeom>
                    <a:avLst/>
                    <a:gdLst>
                      <a:gd name="connsiteX0" fmla="*/ 78414 w 78460"/>
                      <a:gd name="connsiteY0" fmla="*/ -27 h 156771"/>
                      <a:gd name="connsiteX1" fmla="*/ 78414 w 78460"/>
                      <a:gd name="connsiteY1" fmla="*/ 49495 h 156771"/>
                      <a:gd name="connsiteX2" fmla="*/ -46 w 78460"/>
                      <a:gd name="connsiteY2" fmla="*/ 156744 h 156771"/>
                      <a:gd name="connsiteX3" fmla="*/ -46 w 78460"/>
                      <a:gd name="connsiteY3" fmla="*/ 107222 h 156771"/>
                      <a:gd name="connsiteX4" fmla="*/ 78414 w 78460"/>
                      <a:gd name="connsiteY4" fmla="*/ -27 h 156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460" h="156771">
                        <a:moveTo>
                          <a:pt x="78414" y="-27"/>
                        </a:moveTo>
                        <a:lnTo>
                          <a:pt x="78414" y="49495"/>
                        </a:lnTo>
                        <a:cubicBezTo>
                          <a:pt x="63289" y="92141"/>
                          <a:pt x="36021" y="129417"/>
                          <a:pt x="-46" y="156744"/>
                        </a:cubicBezTo>
                        <a:lnTo>
                          <a:pt x="-46" y="107222"/>
                        </a:lnTo>
                        <a:cubicBezTo>
                          <a:pt x="36021" y="79895"/>
                          <a:pt x="63289" y="42619"/>
                          <a:pt x="78414" y="-27"/>
                        </a:cubicBezTo>
                        <a:close/>
                      </a:path>
                    </a:pathLst>
                  </a:custGeom>
                  <a:solidFill>
                    <a:srgbClr val="893F24"/>
                  </a:solidFill>
                  <a:ln w="14914" cap="flat">
                    <a:noFill/>
                    <a:prstDash val="solid"/>
                    <a:miter/>
                  </a:ln>
                </p:spPr>
                <p:txBody>
                  <a:bodyPr rtlCol="1" anchor="ctr"/>
                  <a:lstStyle/>
                  <a:p>
                    <a:endParaRPr lang="fa-IR"/>
                  </a:p>
                </p:txBody>
              </p:sp>
              <p:sp>
                <p:nvSpPr>
                  <p:cNvPr id="554" name="Freeform: Shape 553">
                    <a:extLst>
                      <a:ext uri="{FF2B5EF4-FFF2-40B4-BE49-F238E27FC236}">
                        <a16:creationId xmlns:a16="http://schemas.microsoft.com/office/drawing/2014/main" id="{04BDAEAB-C120-416E-69EE-3103E6EFC387}"/>
                      </a:ext>
                    </a:extLst>
                  </p:cNvPr>
                  <p:cNvSpPr/>
                  <p:nvPr/>
                </p:nvSpPr>
                <p:spPr>
                  <a:xfrm>
                    <a:off x="2792591" y="5330061"/>
                    <a:ext cx="143197" cy="125595"/>
                  </a:xfrm>
                  <a:custGeom>
                    <a:avLst/>
                    <a:gdLst>
                      <a:gd name="connsiteX0" fmla="*/ 143002 w 143197"/>
                      <a:gd name="connsiteY0" fmla="*/ -27 h 125595"/>
                      <a:gd name="connsiteX1" fmla="*/ 143002 w 143197"/>
                      <a:gd name="connsiteY1" fmla="*/ 49495 h 125595"/>
                      <a:gd name="connsiteX2" fmla="*/ 93480 w 143197"/>
                      <a:gd name="connsiteY2" fmla="*/ 83505 h 125595"/>
                      <a:gd name="connsiteX3" fmla="*/ -46 w 143197"/>
                      <a:gd name="connsiteY3" fmla="*/ 125569 h 125595"/>
                      <a:gd name="connsiteX4" fmla="*/ -46 w 143197"/>
                      <a:gd name="connsiteY4" fmla="*/ 76046 h 125595"/>
                      <a:gd name="connsiteX5" fmla="*/ 93629 w 143197"/>
                      <a:gd name="connsiteY5" fmla="*/ 33982 h 125595"/>
                      <a:gd name="connsiteX6" fmla="*/ 143151 w 143197"/>
                      <a:gd name="connsiteY6" fmla="*/ -27 h 12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197" h="125595">
                        <a:moveTo>
                          <a:pt x="143002" y="-27"/>
                        </a:moveTo>
                        <a:lnTo>
                          <a:pt x="143002" y="49495"/>
                        </a:lnTo>
                        <a:cubicBezTo>
                          <a:pt x="127399" y="62085"/>
                          <a:pt x="110842" y="73466"/>
                          <a:pt x="93480" y="83505"/>
                        </a:cubicBezTo>
                        <a:cubicBezTo>
                          <a:pt x="63721" y="100494"/>
                          <a:pt x="32412" y="114590"/>
                          <a:pt x="-46" y="125569"/>
                        </a:cubicBezTo>
                        <a:lnTo>
                          <a:pt x="-46" y="76046"/>
                        </a:lnTo>
                        <a:cubicBezTo>
                          <a:pt x="32456" y="65068"/>
                          <a:pt x="63826" y="50972"/>
                          <a:pt x="93629" y="33982"/>
                        </a:cubicBezTo>
                        <a:cubicBezTo>
                          <a:pt x="110991" y="23943"/>
                          <a:pt x="127549" y="12562"/>
                          <a:pt x="143151" y="-27"/>
                        </a:cubicBezTo>
                        <a:close/>
                      </a:path>
                    </a:pathLst>
                  </a:custGeom>
                  <a:solidFill>
                    <a:srgbClr val="893F24"/>
                  </a:solidFill>
                  <a:ln w="14914" cap="flat">
                    <a:noFill/>
                    <a:prstDash val="solid"/>
                    <a:miter/>
                  </a:ln>
                </p:spPr>
                <p:txBody>
                  <a:bodyPr rtlCol="1" anchor="ctr"/>
                  <a:lstStyle/>
                  <a:p>
                    <a:endParaRPr lang="fa-IR"/>
                  </a:p>
                </p:txBody>
              </p:sp>
              <p:sp>
                <p:nvSpPr>
                  <p:cNvPr id="555" name="Freeform: Shape 554">
                    <a:extLst>
                      <a:ext uri="{FF2B5EF4-FFF2-40B4-BE49-F238E27FC236}">
                        <a16:creationId xmlns:a16="http://schemas.microsoft.com/office/drawing/2014/main" id="{5EF59C18-BC77-1AF8-85BA-1628829B997D}"/>
                      </a:ext>
                    </a:extLst>
                  </p:cNvPr>
                  <p:cNvSpPr/>
                  <p:nvPr/>
                </p:nvSpPr>
                <p:spPr>
                  <a:xfrm>
                    <a:off x="2600020" y="5406135"/>
                    <a:ext cx="192421" cy="85470"/>
                  </a:xfrm>
                  <a:custGeom>
                    <a:avLst/>
                    <a:gdLst>
                      <a:gd name="connsiteX0" fmla="*/ 192375 w 192421"/>
                      <a:gd name="connsiteY0" fmla="*/ -27 h 85470"/>
                      <a:gd name="connsiteX1" fmla="*/ 192375 w 192421"/>
                      <a:gd name="connsiteY1" fmla="*/ 49495 h 85470"/>
                      <a:gd name="connsiteX2" fmla="*/ -46 w 192421"/>
                      <a:gd name="connsiteY2" fmla="*/ 85443 h 85470"/>
                      <a:gd name="connsiteX3" fmla="*/ -46 w 192421"/>
                      <a:gd name="connsiteY3" fmla="*/ 35921 h 85470"/>
                      <a:gd name="connsiteX4" fmla="*/ 192226 w 192421"/>
                      <a:gd name="connsiteY4" fmla="*/ -27 h 85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21" h="85470">
                        <a:moveTo>
                          <a:pt x="192375" y="-27"/>
                        </a:moveTo>
                        <a:lnTo>
                          <a:pt x="192375" y="49495"/>
                        </a:lnTo>
                        <a:cubicBezTo>
                          <a:pt x="130159" y="70154"/>
                          <a:pt x="65422" y="82251"/>
                          <a:pt x="-46" y="85443"/>
                        </a:cubicBezTo>
                        <a:lnTo>
                          <a:pt x="-46" y="35921"/>
                        </a:lnTo>
                        <a:cubicBezTo>
                          <a:pt x="65377" y="32744"/>
                          <a:pt x="130070" y="20647"/>
                          <a:pt x="192226" y="-27"/>
                        </a:cubicBezTo>
                        <a:close/>
                      </a:path>
                    </a:pathLst>
                  </a:custGeom>
                  <a:solidFill>
                    <a:srgbClr val="893F24"/>
                  </a:solidFill>
                  <a:ln w="14914" cap="flat">
                    <a:noFill/>
                    <a:prstDash val="solid"/>
                    <a:miter/>
                  </a:ln>
                </p:spPr>
                <p:txBody>
                  <a:bodyPr rtlCol="1" anchor="ctr"/>
                  <a:lstStyle/>
                  <a:p>
                    <a:endParaRPr lang="fa-IR"/>
                  </a:p>
                </p:txBody>
              </p:sp>
              <p:sp>
                <p:nvSpPr>
                  <p:cNvPr id="556" name="Freeform: Shape 555">
                    <a:extLst>
                      <a:ext uri="{FF2B5EF4-FFF2-40B4-BE49-F238E27FC236}">
                        <a16:creationId xmlns:a16="http://schemas.microsoft.com/office/drawing/2014/main" id="{D963EC3E-562F-0A19-57EF-731132F37315}"/>
                      </a:ext>
                    </a:extLst>
                  </p:cNvPr>
                  <p:cNvSpPr/>
                  <p:nvPr/>
                </p:nvSpPr>
                <p:spPr>
                  <a:xfrm>
                    <a:off x="2448469" y="5436116"/>
                    <a:ext cx="151699" cy="56708"/>
                  </a:xfrm>
                  <a:custGeom>
                    <a:avLst/>
                    <a:gdLst>
                      <a:gd name="connsiteX0" fmla="*/ 151653 w 151699"/>
                      <a:gd name="connsiteY0" fmla="*/ 5940 h 56708"/>
                      <a:gd name="connsiteX1" fmla="*/ 151653 w 151699"/>
                      <a:gd name="connsiteY1" fmla="*/ 55462 h 56708"/>
                      <a:gd name="connsiteX2" fmla="*/ -46 w 151699"/>
                      <a:gd name="connsiteY2" fmla="*/ 49495 h 56708"/>
                      <a:gd name="connsiteX3" fmla="*/ -46 w 151699"/>
                      <a:gd name="connsiteY3" fmla="*/ -27 h 56708"/>
                      <a:gd name="connsiteX4" fmla="*/ 151653 w 151699"/>
                      <a:gd name="connsiteY4" fmla="*/ 5940 h 56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699" h="56708">
                        <a:moveTo>
                          <a:pt x="151653" y="5940"/>
                        </a:moveTo>
                        <a:lnTo>
                          <a:pt x="151653" y="55462"/>
                        </a:lnTo>
                        <a:cubicBezTo>
                          <a:pt x="101012" y="58251"/>
                          <a:pt x="50222" y="56252"/>
                          <a:pt x="-46" y="49495"/>
                        </a:cubicBezTo>
                        <a:lnTo>
                          <a:pt x="-46" y="-27"/>
                        </a:lnTo>
                        <a:cubicBezTo>
                          <a:pt x="50222" y="6745"/>
                          <a:pt x="101012" y="8744"/>
                          <a:pt x="151653" y="5940"/>
                        </a:cubicBezTo>
                        <a:close/>
                      </a:path>
                    </a:pathLst>
                  </a:custGeom>
                  <a:solidFill>
                    <a:srgbClr val="893F24"/>
                  </a:solidFill>
                  <a:ln w="14914" cap="flat">
                    <a:noFill/>
                    <a:prstDash val="solid"/>
                    <a:miter/>
                  </a:ln>
                </p:spPr>
                <p:txBody>
                  <a:bodyPr rtlCol="1" anchor="ctr"/>
                  <a:lstStyle/>
                  <a:p>
                    <a:endParaRPr lang="fa-IR"/>
                  </a:p>
                </p:txBody>
              </p:sp>
              <p:sp>
                <p:nvSpPr>
                  <p:cNvPr id="557" name="Freeform: Shape 556">
                    <a:extLst>
                      <a:ext uri="{FF2B5EF4-FFF2-40B4-BE49-F238E27FC236}">
                        <a16:creationId xmlns:a16="http://schemas.microsoft.com/office/drawing/2014/main" id="{3E3E4A11-AA01-6B5B-AE67-3E7AB0DB4A35}"/>
                      </a:ext>
                    </a:extLst>
                  </p:cNvPr>
                  <p:cNvSpPr/>
                  <p:nvPr/>
                </p:nvSpPr>
                <p:spPr>
                  <a:xfrm>
                    <a:off x="2086746" y="5171201"/>
                    <a:ext cx="361723" cy="314437"/>
                  </a:xfrm>
                  <a:custGeom>
                    <a:avLst/>
                    <a:gdLst>
                      <a:gd name="connsiteX0" fmla="*/ 361677 w 361723"/>
                      <a:gd name="connsiteY0" fmla="*/ 264888 h 314437"/>
                      <a:gd name="connsiteX1" fmla="*/ 361677 w 361723"/>
                      <a:gd name="connsiteY1" fmla="*/ 314410 h 314437"/>
                      <a:gd name="connsiteX2" fmla="*/ 137931 w 361723"/>
                      <a:gd name="connsiteY2" fmla="*/ 242364 h 314437"/>
                      <a:gd name="connsiteX3" fmla="*/ -46 w 361723"/>
                      <a:gd name="connsiteY3" fmla="*/ 49495 h 314437"/>
                      <a:gd name="connsiteX4" fmla="*/ -46 w 361723"/>
                      <a:gd name="connsiteY4" fmla="*/ -27 h 314437"/>
                      <a:gd name="connsiteX5" fmla="*/ 137931 w 361723"/>
                      <a:gd name="connsiteY5" fmla="*/ 192842 h 314437"/>
                      <a:gd name="connsiteX6" fmla="*/ 361677 w 361723"/>
                      <a:gd name="connsiteY6" fmla="*/ 264888 h 314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723" h="314437">
                        <a:moveTo>
                          <a:pt x="361677" y="264888"/>
                        </a:moveTo>
                        <a:lnTo>
                          <a:pt x="361677" y="314410"/>
                        </a:lnTo>
                        <a:cubicBezTo>
                          <a:pt x="283187" y="304894"/>
                          <a:pt x="207233" y="280445"/>
                          <a:pt x="137931" y="242364"/>
                        </a:cubicBezTo>
                        <a:cubicBezTo>
                          <a:pt x="45747" y="189113"/>
                          <a:pt x="-195" y="119304"/>
                          <a:pt x="-46" y="49495"/>
                        </a:cubicBezTo>
                        <a:lnTo>
                          <a:pt x="-46" y="-27"/>
                        </a:lnTo>
                        <a:cubicBezTo>
                          <a:pt x="-46" y="69781"/>
                          <a:pt x="45747" y="139590"/>
                          <a:pt x="137931" y="192842"/>
                        </a:cubicBezTo>
                        <a:cubicBezTo>
                          <a:pt x="207233" y="230923"/>
                          <a:pt x="283187" y="255371"/>
                          <a:pt x="361677" y="264888"/>
                        </a:cubicBezTo>
                        <a:close/>
                      </a:path>
                    </a:pathLst>
                  </a:custGeom>
                  <a:solidFill>
                    <a:srgbClr val="893F24"/>
                  </a:solidFill>
                  <a:ln w="14914" cap="flat">
                    <a:noFill/>
                    <a:prstDash val="solid"/>
                    <a:miter/>
                  </a:ln>
                </p:spPr>
                <p:txBody>
                  <a:bodyPr rtlCol="1" anchor="ctr"/>
                  <a:lstStyle/>
                  <a:p>
                    <a:endParaRPr lang="fa-IR"/>
                  </a:p>
                </p:txBody>
              </p:sp>
            </p:grpSp>
            <p:sp>
              <p:nvSpPr>
                <p:cNvPr id="558" name="Freeform: Shape 557">
                  <a:extLst>
                    <a:ext uri="{FF2B5EF4-FFF2-40B4-BE49-F238E27FC236}">
                      <a16:creationId xmlns:a16="http://schemas.microsoft.com/office/drawing/2014/main" id="{B55EA187-9377-72D0-739B-E69138E6ACAD}"/>
                    </a:ext>
                  </a:extLst>
                </p:cNvPr>
                <p:cNvSpPr/>
                <p:nvPr/>
              </p:nvSpPr>
              <p:spPr>
                <a:xfrm>
                  <a:off x="2086801" y="4901848"/>
                  <a:ext cx="935076" cy="541540"/>
                </a:xfrm>
                <a:custGeom>
                  <a:avLst/>
                  <a:gdLst>
                    <a:gd name="connsiteX0" fmla="*/ 797032 w 935076"/>
                    <a:gd name="connsiteY0" fmla="*/ 79291 h 541540"/>
                    <a:gd name="connsiteX1" fmla="*/ 799269 w 935076"/>
                    <a:gd name="connsiteY1" fmla="*/ 462195 h 541540"/>
                    <a:gd name="connsiteX2" fmla="*/ 138174 w 935076"/>
                    <a:gd name="connsiteY2" fmla="*/ 462195 h 541540"/>
                    <a:gd name="connsiteX3" fmla="*/ 135937 w 935076"/>
                    <a:gd name="connsiteY3" fmla="*/ 79291 h 541540"/>
                    <a:gd name="connsiteX4" fmla="*/ 797032 w 935076"/>
                    <a:gd name="connsiteY4" fmla="*/ 79291 h 541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076" h="541540">
                      <a:moveTo>
                        <a:pt x="797032" y="79291"/>
                      </a:moveTo>
                      <a:cubicBezTo>
                        <a:pt x="980205" y="185048"/>
                        <a:pt x="981100" y="356438"/>
                        <a:pt x="799269" y="462195"/>
                      </a:cubicBezTo>
                      <a:cubicBezTo>
                        <a:pt x="617438" y="567952"/>
                        <a:pt x="321945" y="567952"/>
                        <a:pt x="138174" y="462195"/>
                      </a:cubicBezTo>
                      <a:cubicBezTo>
                        <a:pt x="-45596" y="356438"/>
                        <a:pt x="-45894" y="185048"/>
                        <a:pt x="135937" y="79291"/>
                      </a:cubicBezTo>
                      <a:cubicBezTo>
                        <a:pt x="317768" y="-26467"/>
                        <a:pt x="613858" y="-26467"/>
                        <a:pt x="797032" y="79291"/>
                      </a:cubicBezTo>
                      <a:close/>
                    </a:path>
                  </a:pathLst>
                </a:custGeom>
                <a:solidFill>
                  <a:srgbClr val="B6623A"/>
                </a:solidFill>
                <a:ln w="14914" cap="flat">
                  <a:noFill/>
                  <a:prstDash val="solid"/>
                  <a:miter/>
                </a:ln>
              </p:spPr>
              <p:txBody>
                <a:bodyPr rtlCol="1" anchor="ctr"/>
                <a:lstStyle/>
                <a:p>
                  <a:endParaRPr lang="fa-IR"/>
                </a:p>
              </p:txBody>
            </p:sp>
          </p:grpSp>
          <p:sp>
            <p:nvSpPr>
              <p:cNvPr id="559" name="Freeform: Shape 558">
                <a:extLst>
                  <a:ext uri="{FF2B5EF4-FFF2-40B4-BE49-F238E27FC236}">
                    <a16:creationId xmlns:a16="http://schemas.microsoft.com/office/drawing/2014/main" id="{A6AB61D3-565E-14C8-39BC-0EF4E9D0A878}"/>
                  </a:ext>
                </a:extLst>
              </p:cNvPr>
              <p:cNvSpPr/>
              <p:nvPr/>
            </p:nvSpPr>
            <p:spPr>
              <a:xfrm>
                <a:off x="2303499" y="5002851"/>
                <a:ext cx="616088" cy="356837"/>
              </a:xfrm>
              <a:custGeom>
                <a:avLst/>
                <a:gdLst>
                  <a:gd name="connsiteX0" fmla="*/ 525144 w 616088"/>
                  <a:gd name="connsiteY0" fmla="*/ 52274 h 356837"/>
                  <a:gd name="connsiteX1" fmla="*/ 526486 w 616088"/>
                  <a:gd name="connsiteY1" fmla="*/ 304510 h 356837"/>
                  <a:gd name="connsiteX2" fmla="*/ 90927 w 616088"/>
                  <a:gd name="connsiteY2" fmla="*/ 304510 h 356837"/>
                  <a:gd name="connsiteX3" fmla="*/ 89435 w 616088"/>
                  <a:gd name="connsiteY3" fmla="*/ 52274 h 356837"/>
                  <a:gd name="connsiteX4" fmla="*/ 525144 w 616088"/>
                  <a:gd name="connsiteY4" fmla="*/ 52274 h 356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88" h="356837">
                    <a:moveTo>
                      <a:pt x="525144" y="52274"/>
                    </a:moveTo>
                    <a:cubicBezTo>
                      <a:pt x="645817" y="121933"/>
                      <a:pt x="646414" y="234850"/>
                      <a:pt x="526486" y="304510"/>
                    </a:cubicBezTo>
                    <a:cubicBezTo>
                      <a:pt x="406558" y="374169"/>
                      <a:pt x="211601" y="374319"/>
                      <a:pt x="90927" y="304510"/>
                    </a:cubicBezTo>
                    <a:cubicBezTo>
                      <a:pt x="-29747" y="234701"/>
                      <a:pt x="-30493" y="121933"/>
                      <a:pt x="89435" y="52274"/>
                    </a:cubicBezTo>
                    <a:cubicBezTo>
                      <a:pt x="209363" y="-17386"/>
                      <a:pt x="403724" y="-17536"/>
                      <a:pt x="525144" y="52274"/>
                    </a:cubicBezTo>
                    <a:close/>
                  </a:path>
                </a:pathLst>
              </a:custGeom>
              <a:solidFill>
                <a:srgbClr val="893F24"/>
              </a:solidFill>
              <a:ln w="14914" cap="flat">
                <a:noFill/>
                <a:prstDash val="solid"/>
                <a:miter/>
              </a:ln>
            </p:spPr>
            <p:txBody>
              <a:bodyPr rtlCol="1" anchor="ctr"/>
              <a:lstStyle/>
              <a:p>
                <a:endParaRPr lang="fa-IR"/>
              </a:p>
            </p:txBody>
          </p:sp>
          <p:grpSp>
            <p:nvGrpSpPr>
              <p:cNvPr id="560" name="Graphic 70">
                <a:extLst>
                  <a:ext uri="{FF2B5EF4-FFF2-40B4-BE49-F238E27FC236}">
                    <a16:creationId xmlns:a16="http://schemas.microsoft.com/office/drawing/2014/main" id="{94B84C72-C668-2C6D-E5FD-EB154F11316A}"/>
                  </a:ext>
                </a:extLst>
              </p:cNvPr>
              <p:cNvGrpSpPr/>
              <p:nvPr/>
            </p:nvGrpSpPr>
            <p:grpSpPr>
              <a:xfrm>
                <a:off x="2323720" y="4825183"/>
                <a:ext cx="570142" cy="469996"/>
                <a:chOff x="2323720" y="4825183"/>
                <a:chExt cx="570142" cy="469996"/>
              </a:xfrm>
            </p:grpSpPr>
            <p:sp>
              <p:nvSpPr>
                <p:cNvPr id="561" name="Freeform: Shape 560">
                  <a:extLst>
                    <a:ext uri="{FF2B5EF4-FFF2-40B4-BE49-F238E27FC236}">
                      <a16:creationId xmlns:a16="http://schemas.microsoft.com/office/drawing/2014/main" id="{8466E7AB-2E22-1212-AD94-15EDE620E01F}"/>
                    </a:ext>
                  </a:extLst>
                </p:cNvPr>
                <p:cNvSpPr/>
                <p:nvPr/>
              </p:nvSpPr>
              <p:spPr>
                <a:xfrm>
                  <a:off x="2323720" y="4891817"/>
                  <a:ext cx="559413" cy="403363"/>
                </a:xfrm>
                <a:custGeom>
                  <a:avLst/>
                  <a:gdLst>
                    <a:gd name="connsiteX0" fmla="*/ 559218 w 559413"/>
                    <a:gd name="connsiteY0" fmla="*/ 259369 h 403363"/>
                    <a:gd name="connsiteX1" fmla="*/ 519839 w 559413"/>
                    <a:gd name="connsiteY1" fmla="*/ 336785 h 403363"/>
                    <a:gd name="connsiteX2" fmla="*/ 393347 w 559413"/>
                    <a:gd name="connsiteY2" fmla="*/ 402865 h 403363"/>
                    <a:gd name="connsiteX3" fmla="*/ 32967 w 559413"/>
                    <a:gd name="connsiteY3" fmla="*/ 220437 h 403363"/>
                    <a:gd name="connsiteX4" fmla="*/ 10891 w 559413"/>
                    <a:gd name="connsiteY4" fmla="*/ 77240 h 403363"/>
                    <a:gd name="connsiteX5" fmla="*/ 50270 w 559413"/>
                    <a:gd name="connsiteY5" fmla="*/ -27 h 403363"/>
                    <a:gd name="connsiteX6" fmla="*/ 72346 w 559413"/>
                    <a:gd name="connsiteY6" fmla="*/ 143170 h 403363"/>
                    <a:gd name="connsiteX7" fmla="*/ 432727 w 559413"/>
                    <a:gd name="connsiteY7" fmla="*/ 325598 h 403363"/>
                    <a:gd name="connsiteX8" fmla="*/ 559367 w 559413"/>
                    <a:gd name="connsiteY8" fmla="*/ 259369 h 40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413" h="403363">
                      <a:moveTo>
                        <a:pt x="559218" y="259369"/>
                      </a:moveTo>
                      <a:lnTo>
                        <a:pt x="519839" y="336785"/>
                      </a:lnTo>
                      <a:cubicBezTo>
                        <a:pt x="500746" y="374225"/>
                        <a:pt x="457190" y="399136"/>
                        <a:pt x="393347" y="402865"/>
                      </a:cubicBezTo>
                      <a:cubicBezTo>
                        <a:pt x="264917" y="410323"/>
                        <a:pt x="103522" y="328283"/>
                        <a:pt x="32967" y="220437"/>
                      </a:cubicBezTo>
                      <a:cubicBezTo>
                        <a:pt x="-2683" y="165992"/>
                        <a:pt x="-8500" y="115127"/>
                        <a:pt x="10891" y="77240"/>
                      </a:cubicBezTo>
                      <a:lnTo>
                        <a:pt x="50270" y="-27"/>
                      </a:lnTo>
                      <a:cubicBezTo>
                        <a:pt x="30879" y="37860"/>
                        <a:pt x="36696" y="88725"/>
                        <a:pt x="72346" y="143170"/>
                      </a:cubicBezTo>
                      <a:cubicBezTo>
                        <a:pt x="142901" y="251314"/>
                        <a:pt x="304446" y="333056"/>
                        <a:pt x="432727" y="325598"/>
                      </a:cubicBezTo>
                      <a:cubicBezTo>
                        <a:pt x="496569" y="321869"/>
                        <a:pt x="540274" y="296958"/>
                        <a:pt x="559367" y="259369"/>
                      </a:cubicBezTo>
                      <a:close/>
                    </a:path>
                  </a:pathLst>
                </a:custGeom>
                <a:solidFill>
                  <a:srgbClr val="48210E"/>
                </a:solidFill>
                <a:ln w="14914" cap="flat">
                  <a:noFill/>
                  <a:prstDash val="solid"/>
                  <a:miter/>
                </a:ln>
              </p:spPr>
              <p:txBody>
                <a:bodyPr rtlCol="1" anchor="ctr"/>
                <a:lstStyle/>
                <a:p>
                  <a:endParaRPr lang="fa-IR"/>
                </a:p>
              </p:txBody>
            </p:sp>
            <p:sp>
              <p:nvSpPr>
                <p:cNvPr id="562" name="Freeform: Shape 561">
                  <a:extLst>
                    <a:ext uri="{FF2B5EF4-FFF2-40B4-BE49-F238E27FC236}">
                      <a16:creationId xmlns:a16="http://schemas.microsoft.com/office/drawing/2014/main" id="{44E14F0B-ACAF-BB32-C834-F64DFA7FC2DE}"/>
                    </a:ext>
                  </a:extLst>
                </p:cNvPr>
                <p:cNvSpPr/>
                <p:nvPr/>
              </p:nvSpPr>
              <p:spPr>
                <a:xfrm>
                  <a:off x="2363224" y="4825183"/>
                  <a:ext cx="530638" cy="392065"/>
                </a:xfrm>
                <a:custGeom>
                  <a:avLst/>
                  <a:gdLst>
                    <a:gd name="connsiteX0" fmla="*/ 497637 w 530638"/>
                    <a:gd name="connsiteY0" fmla="*/ 182805 h 392065"/>
                    <a:gd name="connsiteX1" fmla="*/ 393222 w 530638"/>
                    <a:gd name="connsiteY1" fmla="*/ 391635 h 392065"/>
                    <a:gd name="connsiteX2" fmla="*/ 32842 w 530638"/>
                    <a:gd name="connsiteY2" fmla="*/ 209207 h 392065"/>
                    <a:gd name="connsiteX3" fmla="*/ 137257 w 530638"/>
                    <a:gd name="connsiteY3" fmla="*/ 378 h 392065"/>
                    <a:gd name="connsiteX4" fmla="*/ 497637 w 530638"/>
                    <a:gd name="connsiteY4" fmla="*/ 182805 h 392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638" h="392065">
                      <a:moveTo>
                        <a:pt x="497637" y="182805"/>
                      </a:moveTo>
                      <a:cubicBezTo>
                        <a:pt x="568341" y="291098"/>
                        <a:pt x="521503" y="384774"/>
                        <a:pt x="393222" y="391635"/>
                      </a:cubicBezTo>
                      <a:cubicBezTo>
                        <a:pt x="264941" y="398496"/>
                        <a:pt x="103397" y="317053"/>
                        <a:pt x="32842" y="209207"/>
                      </a:cubicBezTo>
                      <a:cubicBezTo>
                        <a:pt x="-37712" y="101362"/>
                        <a:pt x="8976" y="7239"/>
                        <a:pt x="137257" y="378"/>
                      </a:cubicBezTo>
                      <a:cubicBezTo>
                        <a:pt x="265538" y="-6484"/>
                        <a:pt x="426933" y="74661"/>
                        <a:pt x="497637" y="182805"/>
                      </a:cubicBezTo>
                      <a:close/>
                    </a:path>
                  </a:pathLst>
                </a:custGeom>
                <a:solidFill>
                  <a:srgbClr val="381A0B"/>
                </a:solidFill>
                <a:ln w="14914" cap="flat">
                  <a:noFill/>
                  <a:prstDash val="solid"/>
                  <a:miter/>
                </a:ln>
              </p:spPr>
              <p:txBody>
                <a:bodyPr rtlCol="1" anchor="ctr"/>
                <a:lstStyle/>
                <a:p>
                  <a:endParaRPr lang="fa-IR"/>
                </a:p>
              </p:txBody>
            </p:sp>
          </p:grpSp>
          <p:grpSp>
            <p:nvGrpSpPr>
              <p:cNvPr id="563" name="Graphic 70">
                <a:extLst>
                  <a:ext uri="{FF2B5EF4-FFF2-40B4-BE49-F238E27FC236}">
                    <a16:creationId xmlns:a16="http://schemas.microsoft.com/office/drawing/2014/main" id="{35317142-DA95-FFD2-A754-68EF0A0DC571}"/>
                  </a:ext>
                </a:extLst>
              </p:cNvPr>
              <p:cNvGrpSpPr/>
              <p:nvPr/>
            </p:nvGrpSpPr>
            <p:grpSpPr>
              <a:xfrm>
                <a:off x="2384224" y="4696432"/>
                <a:ext cx="564916" cy="498034"/>
                <a:chOff x="2384224" y="4696432"/>
                <a:chExt cx="564916" cy="498034"/>
              </a:xfrm>
            </p:grpSpPr>
            <p:sp>
              <p:nvSpPr>
                <p:cNvPr id="564" name="Freeform: Shape 563">
                  <a:extLst>
                    <a:ext uri="{FF2B5EF4-FFF2-40B4-BE49-F238E27FC236}">
                      <a16:creationId xmlns:a16="http://schemas.microsoft.com/office/drawing/2014/main" id="{DAE8D296-913B-8071-83CB-0E8234A54C07}"/>
                    </a:ext>
                  </a:extLst>
                </p:cNvPr>
                <p:cNvSpPr/>
                <p:nvPr/>
              </p:nvSpPr>
              <p:spPr>
                <a:xfrm>
                  <a:off x="2384224" y="4759508"/>
                  <a:ext cx="554845" cy="434959"/>
                </a:xfrm>
                <a:custGeom>
                  <a:avLst/>
                  <a:gdLst>
                    <a:gd name="connsiteX0" fmla="*/ 554650 w 554845"/>
                    <a:gd name="connsiteY0" fmla="*/ 243408 h 434959"/>
                    <a:gd name="connsiteX1" fmla="*/ 489167 w 554845"/>
                    <a:gd name="connsiteY1" fmla="*/ 372286 h 434959"/>
                    <a:gd name="connsiteX2" fmla="*/ 369836 w 554845"/>
                    <a:gd name="connsiteY2" fmla="*/ 434488 h 434959"/>
                    <a:gd name="connsiteX3" fmla="*/ 30935 w 554845"/>
                    <a:gd name="connsiteY3" fmla="*/ 262949 h 434959"/>
                    <a:gd name="connsiteX4" fmla="*/ 10201 w 554845"/>
                    <a:gd name="connsiteY4" fmla="*/ 128701 h 434959"/>
                    <a:gd name="connsiteX5" fmla="*/ 75983 w 554845"/>
                    <a:gd name="connsiteY5" fmla="*/ -27 h 434959"/>
                    <a:gd name="connsiteX6" fmla="*/ 96567 w 554845"/>
                    <a:gd name="connsiteY6" fmla="*/ 134220 h 434959"/>
                    <a:gd name="connsiteX7" fmla="*/ 435468 w 554845"/>
                    <a:gd name="connsiteY7" fmla="*/ 305759 h 434959"/>
                    <a:gd name="connsiteX8" fmla="*/ 554799 w 554845"/>
                    <a:gd name="connsiteY8" fmla="*/ 243557 h 434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4845" h="434959">
                      <a:moveTo>
                        <a:pt x="554650" y="243408"/>
                      </a:moveTo>
                      <a:lnTo>
                        <a:pt x="489167" y="372286"/>
                      </a:lnTo>
                      <a:cubicBezTo>
                        <a:pt x="471268" y="407489"/>
                        <a:pt x="430247" y="431057"/>
                        <a:pt x="369836" y="434488"/>
                      </a:cubicBezTo>
                      <a:cubicBezTo>
                        <a:pt x="249162" y="441498"/>
                        <a:pt x="97463" y="364679"/>
                        <a:pt x="30935" y="262949"/>
                      </a:cubicBezTo>
                      <a:cubicBezTo>
                        <a:pt x="-2478" y="211786"/>
                        <a:pt x="-7997" y="164053"/>
                        <a:pt x="10201" y="128701"/>
                      </a:cubicBezTo>
                      <a:lnTo>
                        <a:pt x="75983" y="-27"/>
                      </a:lnTo>
                      <a:cubicBezTo>
                        <a:pt x="57785" y="35623"/>
                        <a:pt x="63155" y="83355"/>
                        <a:pt x="96567" y="134220"/>
                      </a:cubicBezTo>
                      <a:cubicBezTo>
                        <a:pt x="163095" y="235950"/>
                        <a:pt x="314794" y="313217"/>
                        <a:pt x="435468" y="305759"/>
                      </a:cubicBezTo>
                      <a:cubicBezTo>
                        <a:pt x="495134" y="302328"/>
                        <a:pt x="536452" y="278910"/>
                        <a:pt x="554799" y="243557"/>
                      </a:cubicBezTo>
                      <a:close/>
                    </a:path>
                  </a:pathLst>
                </a:custGeom>
                <a:solidFill>
                  <a:srgbClr val="682F14"/>
                </a:solidFill>
                <a:ln w="14914" cap="flat">
                  <a:noFill/>
                  <a:prstDash val="solid"/>
                  <a:miter/>
                </a:ln>
              </p:spPr>
              <p:txBody>
                <a:bodyPr rtlCol="1" anchor="ctr"/>
                <a:lstStyle/>
                <a:p>
                  <a:endParaRPr lang="fa-IR"/>
                </a:p>
              </p:txBody>
            </p:sp>
            <p:sp>
              <p:nvSpPr>
                <p:cNvPr id="565" name="Freeform: Shape 564">
                  <a:extLst>
                    <a:ext uri="{FF2B5EF4-FFF2-40B4-BE49-F238E27FC236}">
                      <a16:creationId xmlns:a16="http://schemas.microsoft.com/office/drawing/2014/main" id="{83DAC88A-55FF-784C-33DB-CF1486148F90}"/>
                    </a:ext>
                  </a:extLst>
                </p:cNvPr>
                <p:cNvSpPr/>
                <p:nvPr/>
              </p:nvSpPr>
              <p:spPr>
                <a:xfrm>
                  <a:off x="2449998" y="4696432"/>
                  <a:ext cx="499143" cy="369139"/>
                </a:xfrm>
                <a:custGeom>
                  <a:avLst/>
                  <a:gdLst>
                    <a:gd name="connsiteX0" fmla="*/ 468143 w 499143"/>
                    <a:gd name="connsiteY0" fmla="*/ 171938 h 369139"/>
                    <a:gd name="connsiteX1" fmla="*/ 369844 w 499143"/>
                    <a:gd name="connsiteY1" fmla="*/ 368686 h 369139"/>
                    <a:gd name="connsiteX2" fmla="*/ 30943 w 499143"/>
                    <a:gd name="connsiteY2" fmla="*/ 197147 h 369139"/>
                    <a:gd name="connsiteX3" fmla="*/ 129242 w 499143"/>
                    <a:gd name="connsiteY3" fmla="*/ 400 h 369139"/>
                    <a:gd name="connsiteX4" fmla="*/ 468143 w 499143"/>
                    <a:gd name="connsiteY4" fmla="*/ 171938 h 369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143" h="369139">
                      <a:moveTo>
                        <a:pt x="468143" y="171938"/>
                      </a:moveTo>
                      <a:cubicBezTo>
                        <a:pt x="534521" y="273668"/>
                        <a:pt x="490667" y="361824"/>
                        <a:pt x="369844" y="368686"/>
                      </a:cubicBezTo>
                      <a:cubicBezTo>
                        <a:pt x="249021" y="375547"/>
                        <a:pt x="97470" y="298877"/>
                        <a:pt x="30943" y="197147"/>
                      </a:cubicBezTo>
                      <a:cubicBezTo>
                        <a:pt x="-35584" y="95417"/>
                        <a:pt x="8569" y="7261"/>
                        <a:pt x="129242" y="400"/>
                      </a:cubicBezTo>
                      <a:cubicBezTo>
                        <a:pt x="249916" y="-6462"/>
                        <a:pt x="401765" y="70209"/>
                        <a:pt x="468143" y="171938"/>
                      </a:cubicBezTo>
                      <a:close/>
                    </a:path>
                  </a:pathLst>
                </a:custGeom>
                <a:solidFill>
                  <a:srgbClr val="4E2A1A"/>
                </a:solidFill>
                <a:ln w="14914" cap="flat">
                  <a:noFill/>
                  <a:prstDash val="solid"/>
                  <a:miter/>
                </a:ln>
              </p:spPr>
              <p:txBody>
                <a:bodyPr rtlCol="1" anchor="ctr"/>
                <a:lstStyle/>
                <a:p>
                  <a:endParaRPr lang="fa-IR"/>
                </a:p>
              </p:txBody>
            </p:sp>
          </p:grpSp>
          <p:grpSp>
            <p:nvGrpSpPr>
              <p:cNvPr id="566" name="Graphic 70">
                <a:extLst>
                  <a:ext uri="{FF2B5EF4-FFF2-40B4-BE49-F238E27FC236}">
                    <a16:creationId xmlns:a16="http://schemas.microsoft.com/office/drawing/2014/main" id="{C4812F00-5346-042E-5075-4AA2162EEC1C}"/>
                  </a:ext>
                </a:extLst>
              </p:cNvPr>
              <p:cNvGrpSpPr/>
              <p:nvPr/>
            </p:nvGrpSpPr>
            <p:grpSpPr>
              <a:xfrm>
                <a:off x="2427766" y="4386327"/>
                <a:ext cx="688530" cy="701813"/>
                <a:chOff x="2427766" y="4386327"/>
                <a:chExt cx="688530" cy="701813"/>
              </a:xfrm>
            </p:grpSpPr>
            <p:grpSp>
              <p:nvGrpSpPr>
                <p:cNvPr id="567" name="Graphic 70">
                  <a:extLst>
                    <a:ext uri="{FF2B5EF4-FFF2-40B4-BE49-F238E27FC236}">
                      <a16:creationId xmlns:a16="http://schemas.microsoft.com/office/drawing/2014/main" id="{B83C21E9-8E00-7788-47B5-18F4CA1C32E5}"/>
                    </a:ext>
                  </a:extLst>
                </p:cNvPr>
                <p:cNvGrpSpPr/>
                <p:nvPr/>
              </p:nvGrpSpPr>
              <p:grpSpPr>
                <a:xfrm>
                  <a:off x="2427766" y="4452678"/>
                  <a:ext cx="677770" cy="635462"/>
                  <a:chOff x="2427766" y="4452678"/>
                  <a:chExt cx="677770" cy="635462"/>
                </a:xfrm>
              </p:grpSpPr>
              <p:sp>
                <p:nvSpPr>
                  <p:cNvPr id="568" name="Freeform: Shape 567">
                    <a:extLst>
                      <a:ext uri="{FF2B5EF4-FFF2-40B4-BE49-F238E27FC236}">
                        <a16:creationId xmlns:a16="http://schemas.microsoft.com/office/drawing/2014/main" id="{C08C8A59-8457-F29F-5C8F-C4D80FD01816}"/>
                      </a:ext>
                    </a:extLst>
                  </p:cNvPr>
                  <p:cNvSpPr/>
                  <p:nvPr/>
                </p:nvSpPr>
                <p:spPr>
                  <a:xfrm>
                    <a:off x="2427986" y="4452678"/>
                    <a:ext cx="677551" cy="635462"/>
                  </a:xfrm>
                  <a:custGeom>
                    <a:avLst/>
                    <a:gdLst>
                      <a:gd name="connsiteX0" fmla="*/ 677356 w 677551"/>
                      <a:gd name="connsiteY0" fmla="*/ 259817 h 635462"/>
                      <a:gd name="connsiteX1" fmla="*/ 519988 w 677551"/>
                      <a:gd name="connsiteY1" fmla="*/ 568735 h 635462"/>
                      <a:gd name="connsiteX2" fmla="*/ 393347 w 677551"/>
                      <a:gd name="connsiteY2" fmla="*/ 634964 h 635462"/>
                      <a:gd name="connsiteX3" fmla="*/ 32967 w 677551"/>
                      <a:gd name="connsiteY3" fmla="*/ 452387 h 635462"/>
                      <a:gd name="connsiteX4" fmla="*/ 10891 w 677551"/>
                      <a:gd name="connsiteY4" fmla="*/ 309190 h 635462"/>
                      <a:gd name="connsiteX5" fmla="*/ 168557 w 677551"/>
                      <a:gd name="connsiteY5" fmla="*/ -27 h 635462"/>
                      <a:gd name="connsiteX6" fmla="*/ 190484 w 677551"/>
                      <a:gd name="connsiteY6" fmla="*/ 143170 h 635462"/>
                      <a:gd name="connsiteX7" fmla="*/ 551014 w 677551"/>
                      <a:gd name="connsiteY7" fmla="*/ 325747 h 635462"/>
                      <a:gd name="connsiteX8" fmla="*/ 677505 w 677551"/>
                      <a:gd name="connsiteY8" fmla="*/ 259518 h 63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7551" h="635462">
                        <a:moveTo>
                          <a:pt x="677356" y="259817"/>
                        </a:moveTo>
                        <a:lnTo>
                          <a:pt x="519988" y="568735"/>
                        </a:lnTo>
                        <a:cubicBezTo>
                          <a:pt x="500746" y="606176"/>
                          <a:pt x="457190" y="631235"/>
                          <a:pt x="393347" y="634964"/>
                        </a:cubicBezTo>
                        <a:cubicBezTo>
                          <a:pt x="264917" y="642422"/>
                          <a:pt x="103522" y="560382"/>
                          <a:pt x="32967" y="452387"/>
                        </a:cubicBezTo>
                        <a:cubicBezTo>
                          <a:pt x="-2683" y="397942"/>
                          <a:pt x="-8500" y="347227"/>
                          <a:pt x="10891" y="309190"/>
                        </a:cubicBezTo>
                        <a:lnTo>
                          <a:pt x="168557" y="-27"/>
                        </a:lnTo>
                        <a:cubicBezTo>
                          <a:pt x="149166" y="38010"/>
                          <a:pt x="154983" y="88725"/>
                          <a:pt x="190484" y="143170"/>
                        </a:cubicBezTo>
                        <a:cubicBezTo>
                          <a:pt x="261188" y="251463"/>
                          <a:pt x="422584" y="333205"/>
                          <a:pt x="551014" y="325747"/>
                        </a:cubicBezTo>
                        <a:cubicBezTo>
                          <a:pt x="614856" y="322018"/>
                          <a:pt x="658412" y="297108"/>
                          <a:pt x="677505" y="259518"/>
                        </a:cubicBezTo>
                        <a:close/>
                      </a:path>
                    </a:pathLst>
                  </a:custGeom>
                  <a:solidFill>
                    <a:srgbClr val="FFC641"/>
                  </a:solidFill>
                  <a:ln w="14914" cap="flat">
                    <a:noFill/>
                    <a:prstDash val="solid"/>
                    <a:miter/>
                  </a:ln>
                </p:spPr>
                <p:txBody>
                  <a:bodyPr rtlCol="1" anchor="ctr"/>
                  <a:lstStyle/>
                  <a:p>
                    <a:endParaRPr lang="fa-IR"/>
                  </a:p>
                </p:txBody>
              </p:sp>
              <p:sp>
                <p:nvSpPr>
                  <p:cNvPr id="569" name="Freeform: Shape 568">
                    <a:extLst>
                      <a:ext uri="{FF2B5EF4-FFF2-40B4-BE49-F238E27FC236}">
                        <a16:creationId xmlns:a16="http://schemas.microsoft.com/office/drawing/2014/main" id="{BE6A9BD6-D3AE-9032-8D21-A822A4D277DD}"/>
                      </a:ext>
                    </a:extLst>
                  </p:cNvPr>
                  <p:cNvSpPr/>
                  <p:nvPr/>
                </p:nvSpPr>
                <p:spPr>
                  <a:xfrm>
                    <a:off x="2447276" y="4573948"/>
                    <a:ext cx="202415" cy="371716"/>
                  </a:xfrm>
                  <a:custGeom>
                    <a:avLst/>
                    <a:gdLst>
                      <a:gd name="connsiteX0" fmla="*/ 171045 w 202415"/>
                      <a:gd name="connsiteY0" fmla="*/ 22198 h 371716"/>
                      <a:gd name="connsiteX1" fmla="*/ 157620 w 202415"/>
                      <a:gd name="connsiteY1" fmla="*/ -27 h 371716"/>
                      <a:gd name="connsiteX2" fmla="*/ -46 w 202415"/>
                      <a:gd name="connsiteY2" fmla="*/ 309190 h 371716"/>
                      <a:gd name="connsiteX3" fmla="*/ 13080 w 202415"/>
                      <a:gd name="connsiteY3" fmla="*/ 331713 h 371716"/>
                      <a:gd name="connsiteX4" fmla="*/ 44106 w 202415"/>
                      <a:gd name="connsiteY4" fmla="*/ 371690 h 371716"/>
                      <a:gd name="connsiteX5" fmla="*/ 202369 w 202415"/>
                      <a:gd name="connsiteY5" fmla="*/ 62174 h 371716"/>
                      <a:gd name="connsiteX6" fmla="*/ 171045 w 202415"/>
                      <a:gd name="connsiteY6" fmla="*/ 22198 h 37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415" h="371716">
                        <a:moveTo>
                          <a:pt x="171045" y="22198"/>
                        </a:moveTo>
                        <a:cubicBezTo>
                          <a:pt x="166137" y="15068"/>
                          <a:pt x="161648" y="7640"/>
                          <a:pt x="157620" y="-27"/>
                        </a:cubicBezTo>
                        <a:lnTo>
                          <a:pt x="-46" y="309190"/>
                        </a:lnTo>
                        <a:cubicBezTo>
                          <a:pt x="3817" y="316976"/>
                          <a:pt x="8203" y="324509"/>
                          <a:pt x="13080" y="331713"/>
                        </a:cubicBezTo>
                        <a:cubicBezTo>
                          <a:pt x="22313" y="345869"/>
                          <a:pt x="32695" y="359234"/>
                          <a:pt x="44106" y="371690"/>
                        </a:cubicBezTo>
                        <a:lnTo>
                          <a:pt x="202369" y="62174"/>
                        </a:lnTo>
                        <a:cubicBezTo>
                          <a:pt x="190899" y="49689"/>
                          <a:pt x="180427" y="36324"/>
                          <a:pt x="171045" y="22198"/>
                        </a:cubicBezTo>
                        <a:close/>
                      </a:path>
                    </a:pathLst>
                  </a:custGeom>
                  <a:solidFill>
                    <a:srgbClr val="FFC641"/>
                  </a:solidFill>
                  <a:ln w="14914" cap="flat">
                    <a:noFill/>
                    <a:prstDash val="solid"/>
                    <a:miter/>
                  </a:ln>
                </p:spPr>
                <p:txBody>
                  <a:bodyPr rtlCol="1" anchor="ctr"/>
                  <a:lstStyle/>
                  <a:p>
                    <a:endParaRPr lang="fa-IR"/>
                  </a:p>
                </p:txBody>
              </p:sp>
              <p:sp>
                <p:nvSpPr>
                  <p:cNvPr id="570" name="Freeform: Shape 569">
                    <a:extLst>
                      <a:ext uri="{FF2B5EF4-FFF2-40B4-BE49-F238E27FC236}">
                        <a16:creationId xmlns:a16="http://schemas.microsoft.com/office/drawing/2014/main" id="{3BD35B35-1BE1-522D-2C4D-46FFE91AA0F1}"/>
                      </a:ext>
                    </a:extLst>
                  </p:cNvPr>
                  <p:cNvSpPr/>
                  <p:nvPr/>
                </p:nvSpPr>
                <p:spPr>
                  <a:xfrm>
                    <a:off x="2427766" y="4452977"/>
                    <a:ext cx="177176" cy="429890"/>
                  </a:xfrm>
                  <a:custGeom>
                    <a:avLst/>
                    <a:gdLst>
                      <a:gd name="connsiteX0" fmla="*/ 168478 w 177176"/>
                      <a:gd name="connsiteY0" fmla="*/ -27 h 429890"/>
                      <a:gd name="connsiteX1" fmla="*/ 10961 w 177176"/>
                      <a:gd name="connsiteY1" fmla="*/ 309189 h 429890"/>
                      <a:gd name="connsiteX2" fmla="*/ 19911 w 177176"/>
                      <a:gd name="connsiteY2" fmla="*/ 429863 h 429890"/>
                      <a:gd name="connsiteX3" fmla="*/ 177130 w 177176"/>
                      <a:gd name="connsiteY3" fmla="*/ 120944 h 429890"/>
                      <a:gd name="connsiteX4" fmla="*/ 168478 w 177176"/>
                      <a:gd name="connsiteY4" fmla="*/ -27 h 429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76" h="429890">
                        <a:moveTo>
                          <a:pt x="168478" y="-27"/>
                        </a:moveTo>
                        <a:lnTo>
                          <a:pt x="10961" y="309189"/>
                        </a:lnTo>
                        <a:cubicBezTo>
                          <a:pt x="-5745" y="341856"/>
                          <a:pt x="-3955" y="383771"/>
                          <a:pt x="19911" y="429863"/>
                        </a:cubicBezTo>
                        <a:lnTo>
                          <a:pt x="177130" y="120944"/>
                        </a:lnTo>
                        <a:cubicBezTo>
                          <a:pt x="154009" y="74853"/>
                          <a:pt x="151921" y="32639"/>
                          <a:pt x="168478" y="-27"/>
                        </a:cubicBezTo>
                        <a:close/>
                      </a:path>
                    </a:pathLst>
                  </a:custGeom>
                  <a:solidFill>
                    <a:srgbClr val="F8B926"/>
                  </a:solidFill>
                  <a:ln w="14914" cap="flat">
                    <a:noFill/>
                    <a:prstDash val="solid"/>
                    <a:miter/>
                  </a:ln>
                </p:spPr>
                <p:txBody>
                  <a:bodyPr rtlCol="1" anchor="ctr"/>
                  <a:lstStyle/>
                  <a:p>
                    <a:endParaRPr lang="fa-IR"/>
                  </a:p>
                </p:txBody>
              </p:sp>
              <p:sp>
                <p:nvSpPr>
                  <p:cNvPr id="571" name="Freeform: Shape 570">
                    <a:extLst>
                      <a:ext uri="{FF2B5EF4-FFF2-40B4-BE49-F238E27FC236}">
                        <a16:creationId xmlns:a16="http://schemas.microsoft.com/office/drawing/2014/main" id="{C367DD4C-4A11-7A2C-DFD5-72A06BE81468}"/>
                      </a:ext>
                    </a:extLst>
                  </p:cNvPr>
                  <p:cNvSpPr/>
                  <p:nvPr/>
                </p:nvSpPr>
                <p:spPr>
                  <a:xfrm>
                    <a:off x="2491876" y="4636150"/>
                    <a:ext cx="291018" cy="406770"/>
                  </a:xfrm>
                  <a:custGeom>
                    <a:avLst/>
                    <a:gdLst>
                      <a:gd name="connsiteX0" fmla="*/ 157769 w 291018"/>
                      <a:gd name="connsiteY0" fmla="*/ -27 h 406770"/>
                      <a:gd name="connsiteX1" fmla="*/ -46 w 291018"/>
                      <a:gd name="connsiteY1" fmla="*/ 309189 h 406770"/>
                      <a:gd name="connsiteX2" fmla="*/ 133306 w 291018"/>
                      <a:gd name="connsiteY2" fmla="*/ 406743 h 406770"/>
                      <a:gd name="connsiteX3" fmla="*/ 290973 w 291018"/>
                      <a:gd name="connsiteY3" fmla="*/ 97526 h 406770"/>
                      <a:gd name="connsiteX4" fmla="*/ 157769 w 291018"/>
                      <a:gd name="connsiteY4" fmla="*/ -27 h 406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018" h="406770">
                        <a:moveTo>
                          <a:pt x="157769" y="-27"/>
                        </a:moveTo>
                        <a:lnTo>
                          <a:pt x="-46" y="309189"/>
                        </a:lnTo>
                        <a:cubicBezTo>
                          <a:pt x="38035" y="349628"/>
                          <a:pt x="83232" y="382698"/>
                          <a:pt x="133306" y="406743"/>
                        </a:cubicBezTo>
                        <a:lnTo>
                          <a:pt x="290973" y="97526"/>
                        </a:lnTo>
                        <a:cubicBezTo>
                          <a:pt x="240958" y="73465"/>
                          <a:pt x="195806" y="40396"/>
                          <a:pt x="157769" y="-27"/>
                        </a:cubicBezTo>
                        <a:close/>
                      </a:path>
                    </a:pathLst>
                  </a:custGeom>
                  <a:solidFill>
                    <a:srgbClr val="F8B926"/>
                  </a:solidFill>
                  <a:ln w="14914" cap="flat">
                    <a:noFill/>
                    <a:prstDash val="solid"/>
                    <a:miter/>
                  </a:ln>
                </p:spPr>
                <p:txBody>
                  <a:bodyPr rtlCol="1" anchor="ctr"/>
                  <a:lstStyle/>
                  <a:p>
                    <a:endParaRPr lang="fa-IR"/>
                  </a:p>
                </p:txBody>
              </p:sp>
              <p:sp>
                <p:nvSpPr>
                  <p:cNvPr id="572" name="Freeform: Shape 571">
                    <a:extLst>
                      <a:ext uri="{FF2B5EF4-FFF2-40B4-BE49-F238E27FC236}">
                        <a16:creationId xmlns:a16="http://schemas.microsoft.com/office/drawing/2014/main" id="{E872170A-803D-B6C6-92EE-83AA1F41D89A}"/>
                      </a:ext>
                    </a:extLst>
                  </p:cNvPr>
                  <p:cNvSpPr/>
                  <p:nvPr/>
                </p:nvSpPr>
                <p:spPr>
                  <a:xfrm>
                    <a:off x="2625229" y="4733703"/>
                    <a:ext cx="352623" cy="354059"/>
                  </a:xfrm>
                  <a:custGeom>
                    <a:avLst/>
                    <a:gdLst>
                      <a:gd name="connsiteX0" fmla="*/ 157620 w 352623"/>
                      <a:gd name="connsiteY0" fmla="*/ -27 h 354059"/>
                      <a:gd name="connsiteX1" fmla="*/ -46 w 352623"/>
                      <a:gd name="connsiteY1" fmla="*/ 309190 h 354059"/>
                      <a:gd name="connsiteX2" fmla="*/ 194762 w 352623"/>
                      <a:gd name="connsiteY2" fmla="*/ 353939 h 354059"/>
                      <a:gd name="connsiteX3" fmla="*/ 352577 w 352623"/>
                      <a:gd name="connsiteY3" fmla="*/ 45021 h 354059"/>
                      <a:gd name="connsiteX4" fmla="*/ 157620 w 352623"/>
                      <a:gd name="connsiteY4" fmla="*/ -27 h 354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623" h="354059">
                        <a:moveTo>
                          <a:pt x="157620" y="-27"/>
                        </a:moveTo>
                        <a:lnTo>
                          <a:pt x="-46" y="309190"/>
                        </a:lnTo>
                        <a:cubicBezTo>
                          <a:pt x="60186" y="340007"/>
                          <a:pt x="127116" y="355386"/>
                          <a:pt x="194762" y="353939"/>
                        </a:cubicBezTo>
                        <a:lnTo>
                          <a:pt x="352577" y="45021"/>
                        </a:lnTo>
                        <a:cubicBezTo>
                          <a:pt x="284857" y="46438"/>
                          <a:pt x="217852" y="30954"/>
                          <a:pt x="157620" y="-27"/>
                        </a:cubicBezTo>
                        <a:close/>
                      </a:path>
                    </a:pathLst>
                  </a:custGeom>
                  <a:solidFill>
                    <a:srgbClr val="F4A717"/>
                  </a:solidFill>
                  <a:ln w="14914" cap="flat">
                    <a:noFill/>
                    <a:prstDash val="solid"/>
                    <a:miter/>
                  </a:ln>
                </p:spPr>
                <p:txBody>
                  <a:bodyPr rtlCol="1" anchor="ctr"/>
                  <a:lstStyle/>
                  <a:p>
                    <a:endParaRPr lang="fa-IR"/>
                  </a:p>
                </p:txBody>
              </p:sp>
              <p:sp>
                <p:nvSpPr>
                  <p:cNvPr id="573" name="Freeform: Shape 572">
                    <a:extLst>
                      <a:ext uri="{FF2B5EF4-FFF2-40B4-BE49-F238E27FC236}">
                        <a16:creationId xmlns:a16="http://schemas.microsoft.com/office/drawing/2014/main" id="{1950ABE7-5638-4A4D-3122-31896BF4E58E}"/>
                      </a:ext>
                    </a:extLst>
                  </p:cNvPr>
                  <p:cNvSpPr/>
                  <p:nvPr/>
                </p:nvSpPr>
                <p:spPr>
                  <a:xfrm>
                    <a:off x="2820186" y="4712522"/>
                    <a:ext cx="285350" cy="375445"/>
                  </a:xfrm>
                  <a:custGeom>
                    <a:avLst/>
                    <a:gdLst>
                      <a:gd name="connsiteX0" fmla="*/ 158664 w 285350"/>
                      <a:gd name="connsiteY0" fmla="*/ 66202 h 375445"/>
                      <a:gd name="connsiteX1" fmla="*/ 157620 w 285350"/>
                      <a:gd name="connsiteY1" fmla="*/ 66202 h 375445"/>
                      <a:gd name="connsiteX2" fmla="*/ -46 w 285350"/>
                      <a:gd name="connsiteY2" fmla="*/ 375418 h 375445"/>
                      <a:gd name="connsiteX3" fmla="*/ 1147 w 285350"/>
                      <a:gd name="connsiteY3" fmla="*/ 375418 h 375445"/>
                      <a:gd name="connsiteX4" fmla="*/ 127787 w 285350"/>
                      <a:gd name="connsiteY4" fmla="*/ 309189 h 375445"/>
                      <a:gd name="connsiteX5" fmla="*/ 285305 w 285350"/>
                      <a:gd name="connsiteY5" fmla="*/ -27 h 375445"/>
                      <a:gd name="connsiteX6" fmla="*/ 158664 w 285350"/>
                      <a:gd name="connsiteY6" fmla="*/ 66202 h 375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350" h="375445">
                        <a:moveTo>
                          <a:pt x="158664" y="66202"/>
                        </a:moveTo>
                        <a:lnTo>
                          <a:pt x="157620" y="66202"/>
                        </a:lnTo>
                        <a:lnTo>
                          <a:pt x="-46" y="375418"/>
                        </a:lnTo>
                        <a:lnTo>
                          <a:pt x="1147" y="375418"/>
                        </a:lnTo>
                        <a:cubicBezTo>
                          <a:pt x="64989" y="371689"/>
                          <a:pt x="108545" y="346630"/>
                          <a:pt x="127787" y="309189"/>
                        </a:cubicBezTo>
                        <a:lnTo>
                          <a:pt x="285305" y="-27"/>
                        </a:lnTo>
                        <a:cubicBezTo>
                          <a:pt x="266062" y="37562"/>
                          <a:pt x="222507" y="62472"/>
                          <a:pt x="158664" y="66202"/>
                        </a:cubicBezTo>
                        <a:close/>
                      </a:path>
                    </a:pathLst>
                  </a:custGeom>
                  <a:solidFill>
                    <a:srgbClr val="F8B926"/>
                  </a:solidFill>
                  <a:ln w="14914" cap="flat">
                    <a:noFill/>
                    <a:prstDash val="solid"/>
                    <a:miter/>
                  </a:ln>
                </p:spPr>
                <p:txBody>
                  <a:bodyPr rtlCol="1" anchor="ctr"/>
                  <a:lstStyle/>
                  <a:p>
                    <a:endParaRPr lang="fa-IR"/>
                  </a:p>
                </p:txBody>
              </p:sp>
            </p:grpSp>
            <p:sp>
              <p:nvSpPr>
                <p:cNvPr id="574" name="Freeform: Shape 573">
                  <a:extLst>
                    <a:ext uri="{FF2B5EF4-FFF2-40B4-BE49-F238E27FC236}">
                      <a16:creationId xmlns:a16="http://schemas.microsoft.com/office/drawing/2014/main" id="{CDCC8F66-6B48-8791-E36B-14F830300C86}"/>
                    </a:ext>
                  </a:extLst>
                </p:cNvPr>
                <p:cNvSpPr/>
                <p:nvPr/>
              </p:nvSpPr>
              <p:spPr>
                <a:xfrm>
                  <a:off x="2585413" y="4386327"/>
                  <a:ext cx="530884" cy="392230"/>
                </a:xfrm>
                <a:custGeom>
                  <a:avLst/>
                  <a:gdLst>
                    <a:gd name="connsiteX0" fmla="*/ 497853 w 530884"/>
                    <a:gd name="connsiteY0" fmla="*/ 182970 h 392230"/>
                    <a:gd name="connsiteX1" fmla="*/ 393438 w 530884"/>
                    <a:gd name="connsiteY1" fmla="*/ 391800 h 392230"/>
                    <a:gd name="connsiteX2" fmla="*/ 32908 w 530884"/>
                    <a:gd name="connsiteY2" fmla="*/ 209223 h 392230"/>
                    <a:gd name="connsiteX3" fmla="*/ 137323 w 530884"/>
                    <a:gd name="connsiteY3" fmla="*/ 393 h 392230"/>
                    <a:gd name="connsiteX4" fmla="*/ 497853 w 530884"/>
                    <a:gd name="connsiteY4" fmla="*/ 182970 h 392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884" h="392230">
                      <a:moveTo>
                        <a:pt x="497853" y="182970"/>
                      </a:moveTo>
                      <a:cubicBezTo>
                        <a:pt x="568556" y="291114"/>
                        <a:pt x="521868" y="384938"/>
                        <a:pt x="393438" y="391800"/>
                      </a:cubicBezTo>
                      <a:cubicBezTo>
                        <a:pt x="265008" y="398661"/>
                        <a:pt x="103612" y="317218"/>
                        <a:pt x="32908" y="209223"/>
                      </a:cubicBezTo>
                      <a:cubicBezTo>
                        <a:pt x="-37795" y="101228"/>
                        <a:pt x="9042" y="7404"/>
                        <a:pt x="137323" y="393"/>
                      </a:cubicBezTo>
                      <a:cubicBezTo>
                        <a:pt x="265604" y="-6617"/>
                        <a:pt x="427298" y="74826"/>
                        <a:pt x="497853" y="182970"/>
                      </a:cubicBezTo>
                      <a:close/>
                    </a:path>
                  </a:pathLst>
                </a:custGeom>
                <a:solidFill>
                  <a:srgbClr val="EE9815"/>
                </a:solidFill>
                <a:ln w="14914" cap="flat">
                  <a:noFill/>
                  <a:prstDash val="solid"/>
                  <a:miter/>
                </a:ln>
              </p:spPr>
              <p:txBody>
                <a:bodyPr rtlCol="1" anchor="ctr"/>
                <a:lstStyle/>
                <a:p>
                  <a:endParaRPr lang="fa-IR"/>
                </a:p>
              </p:txBody>
            </p:sp>
          </p:grpSp>
          <p:grpSp>
            <p:nvGrpSpPr>
              <p:cNvPr id="575" name="Graphic 70">
                <a:extLst>
                  <a:ext uri="{FF2B5EF4-FFF2-40B4-BE49-F238E27FC236}">
                    <a16:creationId xmlns:a16="http://schemas.microsoft.com/office/drawing/2014/main" id="{B547AD90-92BA-8F13-A7F2-8BA3CD2150B4}"/>
                  </a:ext>
                </a:extLst>
              </p:cNvPr>
              <p:cNvGrpSpPr/>
              <p:nvPr/>
            </p:nvGrpSpPr>
            <p:grpSpPr>
              <a:xfrm>
                <a:off x="2610357" y="4249239"/>
                <a:ext cx="565184" cy="498034"/>
                <a:chOff x="2610357" y="4249239"/>
                <a:chExt cx="565184" cy="498034"/>
              </a:xfrm>
            </p:grpSpPr>
            <p:sp>
              <p:nvSpPr>
                <p:cNvPr id="576" name="Freeform: Shape 575">
                  <a:extLst>
                    <a:ext uri="{FF2B5EF4-FFF2-40B4-BE49-F238E27FC236}">
                      <a16:creationId xmlns:a16="http://schemas.microsoft.com/office/drawing/2014/main" id="{FFD12BC9-98DE-D8E0-B62A-51B049B3438B}"/>
                    </a:ext>
                  </a:extLst>
                </p:cNvPr>
                <p:cNvSpPr/>
                <p:nvPr/>
              </p:nvSpPr>
              <p:spPr>
                <a:xfrm>
                  <a:off x="2610357" y="4312314"/>
                  <a:ext cx="554994" cy="434959"/>
                </a:xfrm>
                <a:custGeom>
                  <a:avLst/>
                  <a:gdLst>
                    <a:gd name="connsiteX0" fmla="*/ 554949 w 554994"/>
                    <a:gd name="connsiteY0" fmla="*/ 243408 h 434959"/>
                    <a:gd name="connsiteX1" fmla="*/ 489167 w 554994"/>
                    <a:gd name="connsiteY1" fmla="*/ 372286 h 434959"/>
                    <a:gd name="connsiteX2" fmla="*/ 369836 w 554994"/>
                    <a:gd name="connsiteY2" fmla="*/ 434488 h 434959"/>
                    <a:gd name="connsiteX3" fmla="*/ 30935 w 554994"/>
                    <a:gd name="connsiteY3" fmla="*/ 262949 h 434959"/>
                    <a:gd name="connsiteX4" fmla="*/ 10201 w 554994"/>
                    <a:gd name="connsiteY4" fmla="*/ 128701 h 434959"/>
                    <a:gd name="connsiteX5" fmla="*/ 75834 w 554994"/>
                    <a:gd name="connsiteY5" fmla="*/ -27 h 434959"/>
                    <a:gd name="connsiteX6" fmla="*/ 96567 w 554994"/>
                    <a:gd name="connsiteY6" fmla="*/ 134220 h 434959"/>
                    <a:gd name="connsiteX7" fmla="*/ 435468 w 554994"/>
                    <a:gd name="connsiteY7" fmla="*/ 305759 h 434959"/>
                    <a:gd name="connsiteX8" fmla="*/ 554799 w 554994"/>
                    <a:gd name="connsiteY8" fmla="*/ 243558 h 434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4994" h="434959">
                      <a:moveTo>
                        <a:pt x="554949" y="243408"/>
                      </a:moveTo>
                      <a:lnTo>
                        <a:pt x="489167" y="372286"/>
                      </a:lnTo>
                      <a:cubicBezTo>
                        <a:pt x="471268" y="407489"/>
                        <a:pt x="430247" y="431057"/>
                        <a:pt x="369836" y="434488"/>
                      </a:cubicBezTo>
                      <a:cubicBezTo>
                        <a:pt x="249013" y="441498"/>
                        <a:pt x="97313" y="364679"/>
                        <a:pt x="30935" y="262949"/>
                      </a:cubicBezTo>
                      <a:cubicBezTo>
                        <a:pt x="-2478" y="211786"/>
                        <a:pt x="-7997" y="164053"/>
                        <a:pt x="10201" y="128701"/>
                      </a:cubicBezTo>
                      <a:lnTo>
                        <a:pt x="75834" y="-27"/>
                      </a:lnTo>
                      <a:cubicBezTo>
                        <a:pt x="57636" y="35623"/>
                        <a:pt x="63155" y="83355"/>
                        <a:pt x="96567" y="134220"/>
                      </a:cubicBezTo>
                      <a:cubicBezTo>
                        <a:pt x="163095" y="235950"/>
                        <a:pt x="314794" y="313217"/>
                        <a:pt x="435468" y="305759"/>
                      </a:cubicBezTo>
                      <a:cubicBezTo>
                        <a:pt x="495134" y="302328"/>
                        <a:pt x="536452" y="278910"/>
                        <a:pt x="554799" y="243558"/>
                      </a:cubicBezTo>
                      <a:close/>
                    </a:path>
                  </a:pathLst>
                </a:custGeom>
                <a:solidFill>
                  <a:srgbClr val="682F14"/>
                </a:solidFill>
                <a:ln w="14914" cap="flat">
                  <a:noFill/>
                  <a:prstDash val="solid"/>
                  <a:miter/>
                </a:ln>
              </p:spPr>
              <p:txBody>
                <a:bodyPr rtlCol="1" anchor="ctr"/>
                <a:lstStyle/>
                <a:p>
                  <a:endParaRPr lang="fa-IR"/>
                </a:p>
              </p:txBody>
            </p:sp>
            <p:sp>
              <p:nvSpPr>
                <p:cNvPr id="577" name="Freeform: Shape 576">
                  <a:extLst>
                    <a:ext uri="{FF2B5EF4-FFF2-40B4-BE49-F238E27FC236}">
                      <a16:creationId xmlns:a16="http://schemas.microsoft.com/office/drawing/2014/main" id="{57FC2EE5-47E2-505F-FC91-A7D8AFB422D5}"/>
                    </a:ext>
                  </a:extLst>
                </p:cNvPr>
                <p:cNvSpPr/>
                <p:nvPr/>
              </p:nvSpPr>
              <p:spPr>
                <a:xfrm>
                  <a:off x="2676429" y="4249239"/>
                  <a:ext cx="499112" cy="369139"/>
                </a:xfrm>
                <a:custGeom>
                  <a:avLst/>
                  <a:gdLst>
                    <a:gd name="connsiteX0" fmla="*/ 468143 w 499112"/>
                    <a:gd name="connsiteY0" fmla="*/ 171938 h 369139"/>
                    <a:gd name="connsiteX1" fmla="*/ 369844 w 499112"/>
                    <a:gd name="connsiteY1" fmla="*/ 368686 h 369139"/>
                    <a:gd name="connsiteX2" fmla="*/ 30943 w 499112"/>
                    <a:gd name="connsiteY2" fmla="*/ 197147 h 369139"/>
                    <a:gd name="connsiteX3" fmla="*/ 129242 w 499112"/>
                    <a:gd name="connsiteY3" fmla="*/ 400 h 369139"/>
                    <a:gd name="connsiteX4" fmla="*/ 468143 w 499112"/>
                    <a:gd name="connsiteY4" fmla="*/ 171938 h 369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112" h="369139">
                      <a:moveTo>
                        <a:pt x="468143" y="171938"/>
                      </a:moveTo>
                      <a:cubicBezTo>
                        <a:pt x="534521" y="273668"/>
                        <a:pt x="490517" y="361824"/>
                        <a:pt x="369844" y="368686"/>
                      </a:cubicBezTo>
                      <a:cubicBezTo>
                        <a:pt x="249170" y="375547"/>
                        <a:pt x="97470" y="298877"/>
                        <a:pt x="30943" y="197147"/>
                      </a:cubicBezTo>
                      <a:cubicBezTo>
                        <a:pt x="-35584" y="95417"/>
                        <a:pt x="8568" y="7261"/>
                        <a:pt x="129242" y="400"/>
                      </a:cubicBezTo>
                      <a:cubicBezTo>
                        <a:pt x="249916" y="-6462"/>
                        <a:pt x="401616" y="70208"/>
                        <a:pt x="468143" y="171938"/>
                      </a:cubicBezTo>
                      <a:close/>
                    </a:path>
                  </a:pathLst>
                </a:custGeom>
                <a:solidFill>
                  <a:srgbClr val="582C18"/>
                </a:solidFill>
                <a:ln w="14914" cap="flat">
                  <a:noFill/>
                  <a:prstDash val="solid"/>
                  <a:miter/>
                </a:ln>
              </p:spPr>
              <p:txBody>
                <a:bodyPr rtlCol="1" anchor="ctr"/>
                <a:lstStyle/>
                <a:p>
                  <a:endParaRPr lang="fa-IR"/>
                </a:p>
              </p:txBody>
            </p:sp>
          </p:grpSp>
          <p:grpSp>
            <p:nvGrpSpPr>
              <p:cNvPr id="578" name="Graphic 70">
                <a:extLst>
                  <a:ext uri="{FF2B5EF4-FFF2-40B4-BE49-F238E27FC236}">
                    <a16:creationId xmlns:a16="http://schemas.microsoft.com/office/drawing/2014/main" id="{E8185AFF-0FA1-7ACC-956F-799A34875F1F}"/>
                  </a:ext>
                </a:extLst>
              </p:cNvPr>
              <p:cNvGrpSpPr/>
              <p:nvPr/>
            </p:nvGrpSpPr>
            <p:grpSpPr>
              <a:xfrm>
                <a:off x="2660823" y="4158867"/>
                <a:ext cx="585647" cy="469549"/>
                <a:chOff x="2660823" y="4158867"/>
                <a:chExt cx="585647" cy="469549"/>
              </a:xfrm>
            </p:grpSpPr>
            <p:sp>
              <p:nvSpPr>
                <p:cNvPr id="579" name="Freeform: Shape 578">
                  <a:extLst>
                    <a:ext uri="{FF2B5EF4-FFF2-40B4-BE49-F238E27FC236}">
                      <a16:creationId xmlns:a16="http://schemas.microsoft.com/office/drawing/2014/main" id="{E9CDEE0E-BEEC-E50C-EC38-E4E6E1D1E826}"/>
                    </a:ext>
                  </a:extLst>
                </p:cNvPr>
                <p:cNvSpPr/>
                <p:nvPr/>
              </p:nvSpPr>
              <p:spPr>
                <a:xfrm>
                  <a:off x="2660823" y="4224905"/>
                  <a:ext cx="559421" cy="403511"/>
                </a:xfrm>
                <a:custGeom>
                  <a:avLst/>
                  <a:gdLst>
                    <a:gd name="connsiteX0" fmla="*/ 559375 w 559421"/>
                    <a:gd name="connsiteY0" fmla="*/ 259518 h 403511"/>
                    <a:gd name="connsiteX1" fmla="*/ 519846 w 559421"/>
                    <a:gd name="connsiteY1" fmla="*/ 336785 h 403511"/>
                    <a:gd name="connsiteX2" fmla="*/ 393355 w 559421"/>
                    <a:gd name="connsiteY2" fmla="*/ 403014 h 403511"/>
                    <a:gd name="connsiteX3" fmla="*/ 32826 w 559421"/>
                    <a:gd name="connsiteY3" fmla="*/ 220437 h 403511"/>
                    <a:gd name="connsiteX4" fmla="*/ 10899 w 559421"/>
                    <a:gd name="connsiteY4" fmla="*/ 77240 h 403511"/>
                    <a:gd name="connsiteX5" fmla="*/ 50278 w 559421"/>
                    <a:gd name="connsiteY5" fmla="*/ -27 h 403511"/>
                    <a:gd name="connsiteX6" fmla="*/ 72354 w 559421"/>
                    <a:gd name="connsiteY6" fmla="*/ 143170 h 403511"/>
                    <a:gd name="connsiteX7" fmla="*/ 432734 w 559421"/>
                    <a:gd name="connsiteY7" fmla="*/ 325747 h 403511"/>
                    <a:gd name="connsiteX8" fmla="*/ 559375 w 559421"/>
                    <a:gd name="connsiteY8" fmla="*/ 259518 h 40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421" h="403511">
                      <a:moveTo>
                        <a:pt x="559375" y="259518"/>
                      </a:moveTo>
                      <a:lnTo>
                        <a:pt x="519846" y="336785"/>
                      </a:lnTo>
                      <a:cubicBezTo>
                        <a:pt x="500753" y="374225"/>
                        <a:pt x="457197" y="399285"/>
                        <a:pt x="393355" y="403014"/>
                      </a:cubicBezTo>
                      <a:cubicBezTo>
                        <a:pt x="264925" y="410472"/>
                        <a:pt x="103529" y="328432"/>
                        <a:pt x="32826" y="220437"/>
                      </a:cubicBezTo>
                      <a:cubicBezTo>
                        <a:pt x="-2675" y="165992"/>
                        <a:pt x="-8493" y="115276"/>
                        <a:pt x="10899" y="77240"/>
                      </a:cubicBezTo>
                      <a:lnTo>
                        <a:pt x="50278" y="-27"/>
                      </a:lnTo>
                      <a:cubicBezTo>
                        <a:pt x="30887" y="38009"/>
                        <a:pt x="36704" y="88725"/>
                        <a:pt x="72354" y="143170"/>
                      </a:cubicBezTo>
                      <a:cubicBezTo>
                        <a:pt x="143058" y="251463"/>
                        <a:pt x="304453" y="333056"/>
                        <a:pt x="432734" y="325747"/>
                      </a:cubicBezTo>
                      <a:cubicBezTo>
                        <a:pt x="496577" y="322018"/>
                        <a:pt x="540282" y="296958"/>
                        <a:pt x="559375" y="259518"/>
                      </a:cubicBezTo>
                      <a:close/>
                    </a:path>
                  </a:pathLst>
                </a:custGeom>
                <a:solidFill>
                  <a:srgbClr val="48210E"/>
                </a:solidFill>
                <a:ln w="14914" cap="flat">
                  <a:noFill/>
                  <a:prstDash val="solid"/>
                  <a:miter/>
                </a:ln>
              </p:spPr>
              <p:txBody>
                <a:bodyPr rtlCol="1" anchor="ctr"/>
                <a:lstStyle/>
                <a:p>
                  <a:endParaRPr lang="fa-IR"/>
                </a:p>
              </p:txBody>
            </p:sp>
            <p:sp>
              <p:nvSpPr>
                <p:cNvPr id="580" name="Freeform: Shape 579">
                  <a:extLst>
                    <a:ext uri="{FF2B5EF4-FFF2-40B4-BE49-F238E27FC236}">
                      <a16:creationId xmlns:a16="http://schemas.microsoft.com/office/drawing/2014/main" id="{C9A66E76-5487-53BF-2136-A4E129420997}"/>
                    </a:ext>
                  </a:extLst>
                </p:cNvPr>
                <p:cNvSpPr/>
                <p:nvPr/>
              </p:nvSpPr>
              <p:spPr>
                <a:xfrm>
                  <a:off x="2700418" y="4158867"/>
                  <a:ext cx="530704" cy="392214"/>
                </a:xfrm>
                <a:custGeom>
                  <a:avLst/>
                  <a:gdLst>
                    <a:gd name="connsiteX0" fmla="*/ 497703 w 530704"/>
                    <a:gd name="connsiteY0" fmla="*/ 182954 h 392214"/>
                    <a:gd name="connsiteX1" fmla="*/ 393289 w 530704"/>
                    <a:gd name="connsiteY1" fmla="*/ 391784 h 392214"/>
                    <a:gd name="connsiteX2" fmla="*/ 32908 w 530704"/>
                    <a:gd name="connsiteY2" fmla="*/ 209207 h 392214"/>
                    <a:gd name="connsiteX3" fmla="*/ 137323 w 530704"/>
                    <a:gd name="connsiteY3" fmla="*/ 378 h 392214"/>
                    <a:gd name="connsiteX4" fmla="*/ 497703 w 530704"/>
                    <a:gd name="connsiteY4" fmla="*/ 182954 h 392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704" h="392214">
                      <a:moveTo>
                        <a:pt x="497703" y="182954"/>
                      </a:moveTo>
                      <a:cubicBezTo>
                        <a:pt x="568407" y="291098"/>
                        <a:pt x="521570" y="384923"/>
                        <a:pt x="393289" y="391784"/>
                      </a:cubicBezTo>
                      <a:cubicBezTo>
                        <a:pt x="265008" y="398645"/>
                        <a:pt x="103612" y="317202"/>
                        <a:pt x="32908" y="209207"/>
                      </a:cubicBezTo>
                      <a:cubicBezTo>
                        <a:pt x="-37796" y="101212"/>
                        <a:pt x="9042" y="7239"/>
                        <a:pt x="137323" y="378"/>
                      </a:cubicBezTo>
                      <a:cubicBezTo>
                        <a:pt x="265604" y="-6484"/>
                        <a:pt x="426552" y="74661"/>
                        <a:pt x="497703" y="182954"/>
                      </a:cubicBezTo>
                      <a:close/>
                    </a:path>
                  </a:pathLst>
                </a:custGeom>
                <a:solidFill>
                  <a:srgbClr val="893F24"/>
                </a:solidFill>
                <a:ln w="14914" cap="flat">
                  <a:noFill/>
                  <a:prstDash val="solid"/>
                  <a:miter/>
                </a:ln>
              </p:spPr>
              <p:txBody>
                <a:bodyPr rtlCol="1" anchor="ctr"/>
                <a:lstStyle/>
                <a:p>
                  <a:endParaRPr lang="fa-IR"/>
                </a:p>
              </p:txBody>
            </p:sp>
            <p:sp>
              <p:nvSpPr>
                <p:cNvPr id="581" name="Freeform: Shape 580">
                  <a:extLst>
                    <a:ext uri="{FF2B5EF4-FFF2-40B4-BE49-F238E27FC236}">
                      <a16:creationId xmlns:a16="http://schemas.microsoft.com/office/drawing/2014/main" id="{FEC999ED-D511-6C3F-2100-D7F9166D717E}"/>
                    </a:ext>
                  </a:extLst>
                </p:cNvPr>
                <p:cNvSpPr/>
                <p:nvPr/>
              </p:nvSpPr>
              <p:spPr>
                <a:xfrm>
                  <a:off x="2741686" y="4184243"/>
                  <a:ext cx="504785" cy="371579"/>
                </a:xfrm>
                <a:custGeom>
                  <a:avLst/>
                  <a:gdLst>
                    <a:gd name="connsiteX0" fmla="*/ 473142 w 504785"/>
                    <a:gd name="connsiteY0" fmla="*/ 173987 h 371579"/>
                    <a:gd name="connsiteX1" fmla="*/ 374694 w 504785"/>
                    <a:gd name="connsiteY1" fmla="*/ 371182 h 371579"/>
                    <a:gd name="connsiteX2" fmla="*/ 31616 w 504785"/>
                    <a:gd name="connsiteY2" fmla="*/ 197554 h 371579"/>
                    <a:gd name="connsiteX3" fmla="*/ 130065 w 504785"/>
                    <a:gd name="connsiteY3" fmla="*/ 360 h 371579"/>
                    <a:gd name="connsiteX4" fmla="*/ 473142 w 504785"/>
                    <a:gd name="connsiteY4" fmla="*/ 173987 h 371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785" h="371579">
                      <a:moveTo>
                        <a:pt x="473142" y="173987"/>
                      </a:moveTo>
                      <a:cubicBezTo>
                        <a:pt x="540564" y="276313"/>
                        <a:pt x="496561" y="364767"/>
                        <a:pt x="374694" y="371182"/>
                      </a:cubicBezTo>
                      <a:cubicBezTo>
                        <a:pt x="252827" y="377596"/>
                        <a:pt x="99188" y="300030"/>
                        <a:pt x="31616" y="197554"/>
                      </a:cubicBezTo>
                      <a:cubicBezTo>
                        <a:pt x="-35955" y="95079"/>
                        <a:pt x="8198" y="6923"/>
                        <a:pt x="130065" y="360"/>
                      </a:cubicBezTo>
                      <a:cubicBezTo>
                        <a:pt x="251932" y="-6204"/>
                        <a:pt x="405571" y="71511"/>
                        <a:pt x="473142" y="173987"/>
                      </a:cubicBezTo>
                      <a:close/>
                    </a:path>
                  </a:pathLst>
                </a:custGeom>
                <a:solidFill>
                  <a:srgbClr val="893F24"/>
                </a:solidFill>
                <a:ln w="14914" cap="flat">
                  <a:noFill/>
                  <a:prstDash val="solid"/>
                  <a:miter/>
                </a:ln>
              </p:spPr>
              <p:txBody>
                <a:bodyPr rtlCol="1" anchor="ctr"/>
                <a:lstStyle/>
                <a:p>
                  <a:endParaRPr lang="fa-IR"/>
                </a:p>
              </p:txBody>
            </p:sp>
          </p:grpSp>
          <p:grpSp>
            <p:nvGrpSpPr>
              <p:cNvPr id="582" name="Graphic 70">
                <a:extLst>
                  <a:ext uri="{FF2B5EF4-FFF2-40B4-BE49-F238E27FC236}">
                    <a16:creationId xmlns:a16="http://schemas.microsoft.com/office/drawing/2014/main" id="{1BC60086-5510-7DEE-5477-EDC99FE7B5F4}"/>
                  </a:ext>
                </a:extLst>
              </p:cNvPr>
              <p:cNvGrpSpPr/>
              <p:nvPr/>
            </p:nvGrpSpPr>
            <p:grpSpPr>
              <a:xfrm>
                <a:off x="2808637" y="4835936"/>
                <a:ext cx="288196" cy="284728"/>
                <a:chOff x="2808637" y="4835936"/>
                <a:chExt cx="288196" cy="284728"/>
              </a:xfrm>
            </p:grpSpPr>
            <p:sp>
              <p:nvSpPr>
                <p:cNvPr id="583" name="Freeform: Shape 582">
                  <a:extLst>
                    <a:ext uri="{FF2B5EF4-FFF2-40B4-BE49-F238E27FC236}">
                      <a16:creationId xmlns:a16="http://schemas.microsoft.com/office/drawing/2014/main" id="{B7FB6F7D-6C6D-497E-E49B-8F098D9D32FC}"/>
                    </a:ext>
                  </a:extLst>
                </p:cNvPr>
                <p:cNvSpPr/>
                <p:nvPr/>
              </p:nvSpPr>
              <p:spPr>
                <a:xfrm>
                  <a:off x="2808637" y="4835936"/>
                  <a:ext cx="276165" cy="275002"/>
                </a:xfrm>
                <a:custGeom>
                  <a:avLst/>
                  <a:gdLst>
                    <a:gd name="connsiteX0" fmla="*/ 149778 w 276165"/>
                    <a:gd name="connsiteY0" fmla="*/ 10209 h 275002"/>
                    <a:gd name="connsiteX1" fmla="*/ 98764 w 276165"/>
                    <a:gd name="connsiteY1" fmla="*/ 4243 h 275002"/>
                    <a:gd name="connsiteX2" fmla="*/ 2404 w 276165"/>
                    <a:gd name="connsiteY2" fmla="*/ 110447 h 275002"/>
                    <a:gd name="connsiteX3" fmla="*/ 13143 w 276165"/>
                    <a:gd name="connsiteY3" fmla="*/ 159970 h 275002"/>
                    <a:gd name="connsiteX4" fmla="*/ 139336 w 276165"/>
                    <a:gd name="connsiteY4" fmla="*/ 274975 h 275002"/>
                    <a:gd name="connsiteX5" fmla="*/ 128596 w 276165"/>
                    <a:gd name="connsiteY5" fmla="*/ 225453 h 275002"/>
                    <a:gd name="connsiteX6" fmla="*/ 224956 w 276165"/>
                    <a:gd name="connsiteY6" fmla="*/ 119397 h 275002"/>
                    <a:gd name="connsiteX7" fmla="*/ 276120 w 276165"/>
                    <a:gd name="connsiteY7" fmla="*/ 125364 h 27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165" h="275002">
                      <a:moveTo>
                        <a:pt x="149778" y="10209"/>
                      </a:moveTo>
                      <a:cubicBezTo>
                        <a:pt x="135100" y="-844"/>
                        <a:pt x="115604" y="-3126"/>
                        <a:pt x="98764" y="4243"/>
                      </a:cubicBezTo>
                      <a:cubicBezTo>
                        <a:pt x="51508" y="22202"/>
                        <a:pt x="15694" y="61671"/>
                        <a:pt x="2404" y="110447"/>
                      </a:cubicBezTo>
                      <a:cubicBezTo>
                        <a:pt x="-3175" y="127691"/>
                        <a:pt x="927" y="146590"/>
                        <a:pt x="13143" y="159970"/>
                      </a:cubicBezTo>
                      <a:lnTo>
                        <a:pt x="139336" y="274975"/>
                      </a:lnTo>
                      <a:cubicBezTo>
                        <a:pt x="127090" y="261610"/>
                        <a:pt x="122988" y="242696"/>
                        <a:pt x="128596" y="225453"/>
                      </a:cubicBezTo>
                      <a:cubicBezTo>
                        <a:pt x="141917" y="176721"/>
                        <a:pt x="177731" y="137312"/>
                        <a:pt x="224956" y="119397"/>
                      </a:cubicBezTo>
                      <a:cubicBezTo>
                        <a:pt x="241827" y="111939"/>
                        <a:pt x="261427" y="114221"/>
                        <a:pt x="276120" y="125364"/>
                      </a:cubicBezTo>
                      <a:close/>
                    </a:path>
                  </a:pathLst>
                </a:custGeom>
                <a:solidFill>
                  <a:srgbClr val="682F14"/>
                </a:solidFill>
                <a:ln w="14914" cap="flat">
                  <a:noFill/>
                  <a:prstDash val="solid"/>
                  <a:miter/>
                </a:ln>
              </p:spPr>
              <p:txBody>
                <a:bodyPr rtlCol="1" anchor="ctr"/>
                <a:lstStyle/>
                <a:p>
                  <a:endParaRPr lang="fa-IR"/>
                </a:p>
              </p:txBody>
            </p:sp>
            <p:sp>
              <p:nvSpPr>
                <p:cNvPr id="584" name="Freeform: Shape 583">
                  <a:extLst>
                    <a:ext uri="{FF2B5EF4-FFF2-40B4-BE49-F238E27FC236}">
                      <a16:creationId xmlns:a16="http://schemas.microsoft.com/office/drawing/2014/main" id="{8C70CBAB-E021-A687-232D-C626E59D06D1}"/>
                    </a:ext>
                  </a:extLst>
                </p:cNvPr>
                <p:cNvSpPr/>
                <p:nvPr/>
              </p:nvSpPr>
              <p:spPr>
                <a:xfrm>
                  <a:off x="2934952" y="4951291"/>
                  <a:ext cx="161881" cy="169373"/>
                </a:xfrm>
                <a:custGeom>
                  <a:avLst/>
                  <a:gdLst>
                    <a:gd name="connsiteX0" fmla="*/ 98194 w 161881"/>
                    <a:gd name="connsiteY0" fmla="*/ 3894 h 169373"/>
                    <a:gd name="connsiteX1" fmla="*/ 159948 w 161881"/>
                    <a:gd name="connsiteY1" fmla="*/ 59383 h 169373"/>
                    <a:gd name="connsiteX2" fmla="*/ 63737 w 161881"/>
                    <a:gd name="connsiteY2" fmla="*/ 165439 h 169373"/>
                    <a:gd name="connsiteX3" fmla="*/ 1834 w 161881"/>
                    <a:gd name="connsiteY3" fmla="*/ 109950 h 169373"/>
                    <a:gd name="connsiteX4" fmla="*/ 98194 w 161881"/>
                    <a:gd name="connsiteY4" fmla="*/ 3894 h 1693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881" h="169373">
                      <a:moveTo>
                        <a:pt x="98194" y="3894"/>
                      </a:moveTo>
                      <a:cubicBezTo>
                        <a:pt x="141899" y="-10128"/>
                        <a:pt x="169494" y="14634"/>
                        <a:pt x="159948" y="59383"/>
                      </a:cubicBezTo>
                      <a:cubicBezTo>
                        <a:pt x="146657" y="108070"/>
                        <a:pt x="110903" y="147494"/>
                        <a:pt x="63737" y="165439"/>
                      </a:cubicBezTo>
                      <a:cubicBezTo>
                        <a:pt x="20032" y="179460"/>
                        <a:pt x="-7713" y="154549"/>
                        <a:pt x="1834" y="109950"/>
                      </a:cubicBezTo>
                      <a:cubicBezTo>
                        <a:pt x="15154" y="61218"/>
                        <a:pt x="50969" y="21808"/>
                        <a:pt x="98194" y="3894"/>
                      </a:cubicBezTo>
                      <a:close/>
                    </a:path>
                  </a:pathLst>
                </a:custGeom>
                <a:solidFill>
                  <a:srgbClr val="48210E"/>
                </a:solidFill>
                <a:ln w="14914" cap="flat">
                  <a:noFill/>
                  <a:prstDash val="solid"/>
                  <a:miter/>
                </a:ln>
              </p:spPr>
              <p:txBody>
                <a:bodyPr rtlCol="1" anchor="ctr"/>
                <a:lstStyle/>
                <a:p>
                  <a:endParaRPr lang="fa-IR"/>
                </a:p>
              </p:txBody>
            </p:sp>
          </p:grpSp>
          <p:grpSp>
            <p:nvGrpSpPr>
              <p:cNvPr id="585" name="Graphic 70">
                <a:extLst>
                  <a:ext uri="{FF2B5EF4-FFF2-40B4-BE49-F238E27FC236}">
                    <a16:creationId xmlns:a16="http://schemas.microsoft.com/office/drawing/2014/main" id="{CAD201C3-151A-E887-2AD7-A37A6E00841E}"/>
                  </a:ext>
                </a:extLst>
              </p:cNvPr>
              <p:cNvGrpSpPr/>
              <p:nvPr/>
            </p:nvGrpSpPr>
            <p:grpSpPr>
              <a:xfrm>
                <a:off x="2959723" y="4973704"/>
                <a:ext cx="960876" cy="892925"/>
                <a:chOff x="2959723" y="4973704"/>
                <a:chExt cx="960876" cy="892925"/>
              </a:xfrm>
            </p:grpSpPr>
            <p:sp>
              <p:nvSpPr>
                <p:cNvPr id="586" name="Freeform: Shape 585">
                  <a:extLst>
                    <a:ext uri="{FF2B5EF4-FFF2-40B4-BE49-F238E27FC236}">
                      <a16:creationId xmlns:a16="http://schemas.microsoft.com/office/drawing/2014/main" id="{D72AFF27-FC95-C2B4-9281-ECE3172DD387}"/>
                    </a:ext>
                  </a:extLst>
                </p:cNvPr>
                <p:cNvSpPr/>
                <p:nvPr/>
              </p:nvSpPr>
              <p:spPr>
                <a:xfrm>
                  <a:off x="3037220" y="4973853"/>
                  <a:ext cx="874399" cy="768496"/>
                </a:xfrm>
                <a:custGeom>
                  <a:avLst/>
                  <a:gdLst>
                    <a:gd name="connsiteX0" fmla="*/ 39035 w 874399"/>
                    <a:gd name="connsiteY0" fmla="*/ 7733 h 768496"/>
                    <a:gd name="connsiteX1" fmla="*/ 874353 w 874399"/>
                    <a:gd name="connsiteY1" fmla="*/ 768469 h 768496"/>
                    <a:gd name="connsiteX2" fmla="*/ 863464 w 874399"/>
                    <a:gd name="connsiteY2" fmla="*/ 762354 h 768496"/>
                    <a:gd name="connsiteX3" fmla="*/ 834378 w 874399"/>
                    <a:gd name="connsiteY3" fmla="*/ 763696 h 768496"/>
                    <a:gd name="connsiteX4" fmla="*/ -46 w 874399"/>
                    <a:gd name="connsiteY4" fmla="*/ 2960 h 768496"/>
                    <a:gd name="connsiteX5" fmla="*/ 28891 w 874399"/>
                    <a:gd name="connsiteY5" fmla="*/ 1617 h 768496"/>
                    <a:gd name="connsiteX6" fmla="*/ 39035 w 874399"/>
                    <a:gd name="connsiteY6" fmla="*/ 7733 h 768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399" h="768496">
                      <a:moveTo>
                        <a:pt x="39035" y="7733"/>
                      </a:moveTo>
                      <a:lnTo>
                        <a:pt x="874353" y="768469"/>
                      </a:lnTo>
                      <a:cubicBezTo>
                        <a:pt x="871191" y="765680"/>
                        <a:pt x="867492" y="763607"/>
                        <a:pt x="863464" y="762354"/>
                      </a:cubicBezTo>
                      <a:cubicBezTo>
                        <a:pt x="853858" y="759848"/>
                        <a:pt x="843715" y="760310"/>
                        <a:pt x="834378" y="763696"/>
                      </a:cubicBezTo>
                      <a:lnTo>
                        <a:pt x="-46" y="2960"/>
                      </a:lnTo>
                      <a:cubicBezTo>
                        <a:pt x="9217" y="-501"/>
                        <a:pt x="19345" y="-963"/>
                        <a:pt x="28891" y="1617"/>
                      </a:cubicBezTo>
                      <a:cubicBezTo>
                        <a:pt x="32680" y="2870"/>
                        <a:pt x="36156" y="4959"/>
                        <a:pt x="39035" y="7733"/>
                      </a:cubicBezTo>
                      <a:close/>
                    </a:path>
                  </a:pathLst>
                </a:custGeom>
                <a:solidFill>
                  <a:srgbClr val="381A0B"/>
                </a:solidFill>
                <a:ln w="14914" cap="flat">
                  <a:noFill/>
                  <a:prstDash val="solid"/>
                  <a:miter/>
                </a:ln>
              </p:spPr>
              <p:txBody>
                <a:bodyPr rtlCol="1" anchor="ctr"/>
                <a:lstStyle/>
                <a:p>
                  <a:endParaRPr lang="fa-IR"/>
                </a:p>
              </p:txBody>
            </p:sp>
            <p:sp>
              <p:nvSpPr>
                <p:cNvPr id="587" name="Freeform: Shape 586">
                  <a:extLst>
                    <a:ext uri="{FF2B5EF4-FFF2-40B4-BE49-F238E27FC236}">
                      <a16:creationId xmlns:a16="http://schemas.microsoft.com/office/drawing/2014/main" id="{8F5A82D2-8F48-0781-CEF6-51C1457D6CB2}"/>
                    </a:ext>
                  </a:extLst>
                </p:cNvPr>
                <p:cNvSpPr/>
                <p:nvPr/>
              </p:nvSpPr>
              <p:spPr>
                <a:xfrm>
                  <a:off x="3036474" y="4973704"/>
                  <a:ext cx="875145" cy="768347"/>
                </a:xfrm>
                <a:custGeom>
                  <a:avLst/>
                  <a:gdLst>
                    <a:gd name="connsiteX0" fmla="*/ 834377 w 875145"/>
                    <a:gd name="connsiteY0" fmla="*/ 763696 h 768347"/>
                    <a:gd name="connsiteX1" fmla="*/ -46 w 875145"/>
                    <a:gd name="connsiteY1" fmla="*/ 2960 h 768347"/>
                    <a:gd name="connsiteX2" fmla="*/ 28891 w 875145"/>
                    <a:gd name="connsiteY2" fmla="*/ 1617 h 768347"/>
                    <a:gd name="connsiteX3" fmla="*/ 39781 w 875145"/>
                    <a:gd name="connsiteY3" fmla="*/ 7584 h 768347"/>
                    <a:gd name="connsiteX4" fmla="*/ 875099 w 875145"/>
                    <a:gd name="connsiteY4" fmla="*/ 768320 h 768347"/>
                    <a:gd name="connsiteX5" fmla="*/ 864210 w 875145"/>
                    <a:gd name="connsiteY5" fmla="*/ 762205 h 768347"/>
                    <a:gd name="connsiteX6" fmla="*/ 835123 w 875145"/>
                    <a:gd name="connsiteY6" fmla="*/ 763547 h 768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5145" h="768347">
                      <a:moveTo>
                        <a:pt x="834377" y="763696"/>
                      </a:moveTo>
                      <a:lnTo>
                        <a:pt x="-46" y="2960"/>
                      </a:lnTo>
                      <a:cubicBezTo>
                        <a:pt x="9217" y="-501"/>
                        <a:pt x="19345" y="-963"/>
                        <a:pt x="28891" y="1617"/>
                      </a:cubicBezTo>
                      <a:cubicBezTo>
                        <a:pt x="32934" y="2721"/>
                        <a:pt x="36663" y="4765"/>
                        <a:pt x="39781" y="7584"/>
                      </a:cubicBezTo>
                      <a:lnTo>
                        <a:pt x="875099" y="768320"/>
                      </a:lnTo>
                      <a:cubicBezTo>
                        <a:pt x="871937" y="765531"/>
                        <a:pt x="868238" y="763458"/>
                        <a:pt x="864210" y="762205"/>
                      </a:cubicBezTo>
                      <a:cubicBezTo>
                        <a:pt x="854604" y="759699"/>
                        <a:pt x="844461" y="760161"/>
                        <a:pt x="835123" y="763547"/>
                      </a:cubicBezTo>
                      <a:close/>
                    </a:path>
                  </a:pathLst>
                </a:custGeom>
                <a:solidFill>
                  <a:srgbClr val="381A0B"/>
                </a:solidFill>
                <a:ln w="14914" cap="flat">
                  <a:noFill/>
                  <a:prstDash val="solid"/>
                  <a:miter/>
                </a:ln>
              </p:spPr>
              <p:txBody>
                <a:bodyPr rtlCol="1" anchor="ctr"/>
                <a:lstStyle/>
                <a:p>
                  <a:endParaRPr lang="fa-IR"/>
                </a:p>
              </p:txBody>
            </p:sp>
            <p:sp>
              <p:nvSpPr>
                <p:cNvPr id="588" name="Freeform: Shape 587">
                  <a:extLst>
                    <a:ext uri="{FF2B5EF4-FFF2-40B4-BE49-F238E27FC236}">
                      <a16:creationId xmlns:a16="http://schemas.microsoft.com/office/drawing/2014/main" id="{BEE200A8-BE58-A81E-4ADA-5A00BB678D3D}"/>
                    </a:ext>
                  </a:extLst>
                </p:cNvPr>
                <p:cNvSpPr/>
                <p:nvPr/>
              </p:nvSpPr>
              <p:spPr>
                <a:xfrm>
                  <a:off x="2959723" y="4976691"/>
                  <a:ext cx="910577" cy="882156"/>
                </a:xfrm>
                <a:custGeom>
                  <a:avLst/>
                  <a:gdLst>
                    <a:gd name="connsiteX0" fmla="*/ 844303 w 910577"/>
                    <a:gd name="connsiteY0" fmla="*/ 882129 h 882156"/>
                    <a:gd name="connsiteX1" fmla="*/ 9730 w 910577"/>
                    <a:gd name="connsiteY1" fmla="*/ 121392 h 882156"/>
                    <a:gd name="connsiteX2" fmla="*/ 16442 w 910577"/>
                    <a:gd name="connsiteY2" fmla="*/ 48600 h 882156"/>
                    <a:gd name="connsiteX3" fmla="*/ 76108 w 910577"/>
                    <a:gd name="connsiteY3" fmla="*/ -27 h 882156"/>
                    <a:gd name="connsiteX4" fmla="*/ 910531 w 910577"/>
                    <a:gd name="connsiteY4" fmla="*/ 760709 h 882156"/>
                    <a:gd name="connsiteX5" fmla="*/ 850865 w 910577"/>
                    <a:gd name="connsiteY5" fmla="*/ 809486 h 882156"/>
                    <a:gd name="connsiteX6" fmla="*/ 844303 w 910577"/>
                    <a:gd name="connsiteY6" fmla="*/ 882129 h 88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0577" h="882156">
                      <a:moveTo>
                        <a:pt x="844303" y="882129"/>
                      </a:moveTo>
                      <a:lnTo>
                        <a:pt x="9730" y="121392"/>
                      </a:lnTo>
                      <a:cubicBezTo>
                        <a:pt x="-5187" y="107818"/>
                        <a:pt x="-3098" y="78284"/>
                        <a:pt x="16442" y="48600"/>
                      </a:cubicBezTo>
                      <a:cubicBezTo>
                        <a:pt x="30583" y="26390"/>
                        <a:pt x="51510" y="9340"/>
                        <a:pt x="76108" y="-27"/>
                      </a:cubicBezTo>
                      <a:lnTo>
                        <a:pt x="910531" y="760709"/>
                      </a:lnTo>
                      <a:cubicBezTo>
                        <a:pt x="885889" y="770092"/>
                        <a:pt x="864962" y="787201"/>
                        <a:pt x="850865" y="809486"/>
                      </a:cubicBezTo>
                      <a:cubicBezTo>
                        <a:pt x="831325" y="839020"/>
                        <a:pt x="829386" y="868555"/>
                        <a:pt x="844303" y="882129"/>
                      </a:cubicBezTo>
                      <a:close/>
                    </a:path>
                  </a:pathLst>
                </a:custGeom>
                <a:solidFill>
                  <a:srgbClr val="381A0B"/>
                </a:solidFill>
                <a:ln w="14914" cap="flat">
                  <a:noFill/>
                  <a:prstDash val="solid"/>
                  <a:miter/>
                </a:ln>
              </p:spPr>
              <p:txBody>
                <a:bodyPr rtlCol="1" anchor="ctr"/>
                <a:lstStyle/>
                <a:p>
                  <a:endParaRPr lang="fa-IR"/>
                </a:p>
              </p:txBody>
            </p:sp>
            <p:sp>
              <p:nvSpPr>
                <p:cNvPr id="589" name="Freeform: Shape 588">
                  <a:extLst>
                    <a:ext uri="{FF2B5EF4-FFF2-40B4-BE49-F238E27FC236}">
                      <a16:creationId xmlns:a16="http://schemas.microsoft.com/office/drawing/2014/main" id="{FC5C88DB-E5A6-A486-0B5C-6B17643166F5}"/>
                    </a:ext>
                  </a:extLst>
                </p:cNvPr>
                <p:cNvSpPr/>
                <p:nvPr/>
              </p:nvSpPr>
              <p:spPr>
                <a:xfrm>
                  <a:off x="2959723" y="4976691"/>
                  <a:ext cx="910577" cy="882305"/>
                </a:xfrm>
                <a:custGeom>
                  <a:avLst/>
                  <a:gdLst>
                    <a:gd name="connsiteX0" fmla="*/ 844303 w 910577"/>
                    <a:gd name="connsiteY0" fmla="*/ 882129 h 882305"/>
                    <a:gd name="connsiteX1" fmla="*/ 9730 w 910577"/>
                    <a:gd name="connsiteY1" fmla="*/ 121392 h 882305"/>
                    <a:gd name="connsiteX2" fmla="*/ 16442 w 910577"/>
                    <a:gd name="connsiteY2" fmla="*/ 48600 h 882305"/>
                    <a:gd name="connsiteX3" fmla="*/ 76108 w 910577"/>
                    <a:gd name="connsiteY3" fmla="*/ -27 h 882305"/>
                    <a:gd name="connsiteX4" fmla="*/ 910531 w 910577"/>
                    <a:gd name="connsiteY4" fmla="*/ 760709 h 882305"/>
                    <a:gd name="connsiteX5" fmla="*/ 850865 w 910577"/>
                    <a:gd name="connsiteY5" fmla="*/ 809486 h 882305"/>
                    <a:gd name="connsiteX6" fmla="*/ 844153 w 910577"/>
                    <a:gd name="connsiteY6" fmla="*/ 882278 h 882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0577" h="882305">
                      <a:moveTo>
                        <a:pt x="844303" y="882129"/>
                      </a:moveTo>
                      <a:lnTo>
                        <a:pt x="9730" y="121392"/>
                      </a:lnTo>
                      <a:cubicBezTo>
                        <a:pt x="-5187" y="107818"/>
                        <a:pt x="-3098" y="78284"/>
                        <a:pt x="16442" y="48600"/>
                      </a:cubicBezTo>
                      <a:cubicBezTo>
                        <a:pt x="30583" y="26390"/>
                        <a:pt x="51510" y="9340"/>
                        <a:pt x="76108" y="-27"/>
                      </a:cubicBezTo>
                      <a:lnTo>
                        <a:pt x="910531" y="760709"/>
                      </a:lnTo>
                      <a:cubicBezTo>
                        <a:pt x="885889" y="770092"/>
                        <a:pt x="864962" y="787201"/>
                        <a:pt x="850865" y="809486"/>
                      </a:cubicBezTo>
                      <a:cubicBezTo>
                        <a:pt x="831176" y="839319"/>
                        <a:pt x="829237" y="869151"/>
                        <a:pt x="844153" y="882278"/>
                      </a:cubicBezTo>
                      <a:close/>
                    </a:path>
                  </a:pathLst>
                </a:custGeom>
                <a:solidFill>
                  <a:srgbClr val="381A0B"/>
                </a:solidFill>
                <a:ln w="14914" cap="flat">
                  <a:noFill/>
                  <a:prstDash val="solid"/>
                  <a:miter/>
                </a:ln>
              </p:spPr>
              <p:txBody>
                <a:bodyPr rtlCol="1" anchor="ctr"/>
                <a:lstStyle/>
                <a:p>
                  <a:endParaRPr lang="fa-IR"/>
                </a:p>
              </p:txBody>
            </p:sp>
            <p:sp>
              <p:nvSpPr>
                <p:cNvPr id="590" name="Freeform: Shape 589">
                  <a:extLst>
                    <a:ext uri="{FF2B5EF4-FFF2-40B4-BE49-F238E27FC236}">
                      <a16:creationId xmlns:a16="http://schemas.microsoft.com/office/drawing/2014/main" id="{1A99F611-39CE-14BA-6A30-9EC8C8486D8F}"/>
                    </a:ext>
                  </a:extLst>
                </p:cNvPr>
                <p:cNvSpPr/>
                <p:nvPr/>
              </p:nvSpPr>
              <p:spPr>
                <a:xfrm>
                  <a:off x="3794883" y="5734495"/>
                  <a:ext cx="125716" cy="132134"/>
                </a:xfrm>
                <a:custGeom>
                  <a:avLst/>
                  <a:gdLst>
                    <a:gd name="connsiteX0" fmla="*/ 75968 w 125716"/>
                    <a:gd name="connsiteY0" fmla="*/ 2905 h 132134"/>
                    <a:gd name="connsiteX1" fmla="*/ 105055 w 125716"/>
                    <a:gd name="connsiteY1" fmla="*/ 1563 h 132134"/>
                    <a:gd name="connsiteX2" fmla="*/ 109232 w 125716"/>
                    <a:gd name="connsiteY2" fmla="*/ 80471 h 132134"/>
                    <a:gd name="connsiteX3" fmla="*/ 49566 w 125716"/>
                    <a:gd name="connsiteY3" fmla="*/ 129098 h 132134"/>
                    <a:gd name="connsiteX4" fmla="*/ 20628 w 125716"/>
                    <a:gd name="connsiteY4" fmla="*/ 130590 h 132134"/>
                    <a:gd name="connsiteX5" fmla="*/ 16451 w 125716"/>
                    <a:gd name="connsiteY5" fmla="*/ 51682 h 132134"/>
                    <a:gd name="connsiteX6" fmla="*/ 75968 w 125716"/>
                    <a:gd name="connsiteY6" fmla="*/ 2905 h 13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716" h="132134">
                      <a:moveTo>
                        <a:pt x="75968" y="2905"/>
                      </a:moveTo>
                      <a:cubicBezTo>
                        <a:pt x="85306" y="-481"/>
                        <a:pt x="95449" y="-943"/>
                        <a:pt x="105055" y="1563"/>
                      </a:cubicBezTo>
                      <a:cubicBezTo>
                        <a:pt x="130860" y="9468"/>
                        <a:pt x="132650" y="44820"/>
                        <a:pt x="109232" y="80471"/>
                      </a:cubicBezTo>
                      <a:cubicBezTo>
                        <a:pt x="95091" y="102681"/>
                        <a:pt x="74163" y="119730"/>
                        <a:pt x="49566" y="129098"/>
                      </a:cubicBezTo>
                      <a:cubicBezTo>
                        <a:pt x="40288" y="132514"/>
                        <a:pt x="30204" y="133036"/>
                        <a:pt x="20628" y="130590"/>
                      </a:cubicBezTo>
                      <a:cubicBezTo>
                        <a:pt x="-5178" y="122535"/>
                        <a:pt x="-7117" y="87183"/>
                        <a:pt x="16451" y="51682"/>
                      </a:cubicBezTo>
                      <a:cubicBezTo>
                        <a:pt x="30503" y="29427"/>
                        <a:pt x="51385" y="12303"/>
                        <a:pt x="75968" y="2905"/>
                      </a:cubicBezTo>
                      <a:close/>
                    </a:path>
                  </a:pathLst>
                </a:custGeom>
                <a:solidFill>
                  <a:srgbClr val="4A2818"/>
                </a:solidFill>
                <a:ln w="14914" cap="flat">
                  <a:noFill/>
                  <a:prstDash val="solid"/>
                  <a:miter/>
                </a:ln>
              </p:spPr>
              <p:txBody>
                <a:bodyPr rtlCol="1" anchor="ctr"/>
                <a:lstStyle/>
                <a:p>
                  <a:endParaRPr lang="fa-IR"/>
                </a:p>
              </p:txBody>
            </p:sp>
          </p:grpSp>
          <p:grpSp>
            <p:nvGrpSpPr>
              <p:cNvPr id="591" name="Graphic 70">
                <a:extLst>
                  <a:ext uri="{FF2B5EF4-FFF2-40B4-BE49-F238E27FC236}">
                    <a16:creationId xmlns:a16="http://schemas.microsoft.com/office/drawing/2014/main" id="{00ED7AC9-B701-2EA5-C850-D0ED6D8EFA22}"/>
                  </a:ext>
                </a:extLst>
              </p:cNvPr>
              <p:cNvGrpSpPr/>
              <p:nvPr/>
            </p:nvGrpSpPr>
            <p:grpSpPr>
              <a:xfrm>
                <a:off x="3678226" y="5627997"/>
                <a:ext cx="388770" cy="376557"/>
                <a:chOff x="3678226" y="5627997"/>
                <a:chExt cx="388770" cy="376557"/>
              </a:xfrm>
            </p:grpSpPr>
            <p:sp>
              <p:nvSpPr>
                <p:cNvPr id="592" name="Freeform: Shape 591">
                  <a:extLst>
                    <a:ext uri="{FF2B5EF4-FFF2-40B4-BE49-F238E27FC236}">
                      <a16:creationId xmlns:a16="http://schemas.microsoft.com/office/drawing/2014/main" id="{985F2A76-EFE7-6574-A8A7-340FDED615A6}"/>
                    </a:ext>
                  </a:extLst>
                </p:cNvPr>
                <p:cNvSpPr/>
                <p:nvPr/>
              </p:nvSpPr>
              <p:spPr>
                <a:xfrm>
                  <a:off x="3678226" y="5627997"/>
                  <a:ext cx="375994" cy="366738"/>
                </a:xfrm>
                <a:custGeom>
                  <a:avLst/>
                  <a:gdLst>
                    <a:gd name="connsiteX0" fmla="*/ 149815 w 375994"/>
                    <a:gd name="connsiteY0" fmla="*/ 10209 h 366738"/>
                    <a:gd name="connsiteX1" fmla="*/ 98801 w 375994"/>
                    <a:gd name="connsiteY1" fmla="*/ 4243 h 366738"/>
                    <a:gd name="connsiteX2" fmla="*/ 2441 w 375994"/>
                    <a:gd name="connsiteY2" fmla="*/ 110298 h 366738"/>
                    <a:gd name="connsiteX3" fmla="*/ 13181 w 375994"/>
                    <a:gd name="connsiteY3" fmla="*/ 159821 h 366738"/>
                    <a:gd name="connsiteX4" fmla="*/ 239313 w 375994"/>
                    <a:gd name="connsiteY4" fmla="*/ 366711 h 366738"/>
                    <a:gd name="connsiteX5" fmla="*/ 228574 w 375994"/>
                    <a:gd name="connsiteY5" fmla="*/ 317189 h 366738"/>
                    <a:gd name="connsiteX6" fmla="*/ 324933 w 375994"/>
                    <a:gd name="connsiteY6" fmla="*/ 210984 h 366738"/>
                    <a:gd name="connsiteX7" fmla="*/ 375948 w 375994"/>
                    <a:gd name="connsiteY7" fmla="*/ 216950 h 36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5994" h="366738">
                      <a:moveTo>
                        <a:pt x="149815" y="10209"/>
                      </a:moveTo>
                      <a:cubicBezTo>
                        <a:pt x="135137" y="-844"/>
                        <a:pt x="115642" y="-3126"/>
                        <a:pt x="98801" y="4243"/>
                      </a:cubicBezTo>
                      <a:cubicBezTo>
                        <a:pt x="51561" y="22127"/>
                        <a:pt x="15731" y="61566"/>
                        <a:pt x="2441" y="110298"/>
                      </a:cubicBezTo>
                      <a:cubicBezTo>
                        <a:pt x="-3197" y="127527"/>
                        <a:pt x="905" y="146470"/>
                        <a:pt x="13181" y="159821"/>
                      </a:cubicBezTo>
                      <a:lnTo>
                        <a:pt x="239313" y="366711"/>
                      </a:lnTo>
                      <a:cubicBezTo>
                        <a:pt x="227097" y="353331"/>
                        <a:pt x="222995" y="334432"/>
                        <a:pt x="228574" y="317189"/>
                      </a:cubicBezTo>
                      <a:cubicBezTo>
                        <a:pt x="241864" y="268412"/>
                        <a:pt x="277678" y="228943"/>
                        <a:pt x="324933" y="210984"/>
                      </a:cubicBezTo>
                      <a:cubicBezTo>
                        <a:pt x="341774" y="203615"/>
                        <a:pt x="361270" y="205897"/>
                        <a:pt x="375948" y="216950"/>
                      </a:cubicBezTo>
                      <a:close/>
                    </a:path>
                  </a:pathLst>
                </a:custGeom>
                <a:solidFill>
                  <a:srgbClr val="682F14"/>
                </a:solidFill>
                <a:ln w="14914" cap="flat">
                  <a:noFill/>
                  <a:prstDash val="solid"/>
                  <a:miter/>
                </a:ln>
              </p:spPr>
              <p:txBody>
                <a:bodyPr rtlCol="1" anchor="ctr"/>
                <a:lstStyle/>
                <a:p>
                  <a:endParaRPr lang="fa-IR"/>
                </a:p>
              </p:txBody>
            </p:sp>
            <p:sp>
              <p:nvSpPr>
                <p:cNvPr id="593" name="Freeform: Shape 592">
                  <a:extLst>
                    <a:ext uri="{FF2B5EF4-FFF2-40B4-BE49-F238E27FC236}">
                      <a16:creationId xmlns:a16="http://schemas.microsoft.com/office/drawing/2014/main" id="{8897C71C-6CF1-65AA-B29E-9C772327024C}"/>
                    </a:ext>
                  </a:extLst>
                </p:cNvPr>
                <p:cNvSpPr/>
                <p:nvPr/>
              </p:nvSpPr>
              <p:spPr>
                <a:xfrm>
                  <a:off x="3905108" y="5835156"/>
                  <a:ext cx="161889" cy="169398"/>
                </a:xfrm>
                <a:custGeom>
                  <a:avLst/>
                  <a:gdLst>
                    <a:gd name="connsiteX0" fmla="*/ 98201 w 161889"/>
                    <a:gd name="connsiteY0" fmla="*/ 3825 h 169398"/>
                    <a:gd name="connsiteX1" fmla="*/ 159955 w 161889"/>
                    <a:gd name="connsiteY1" fmla="*/ 59314 h 169398"/>
                    <a:gd name="connsiteX2" fmla="*/ 63595 w 161889"/>
                    <a:gd name="connsiteY2" fmla="*/ 165519 h 169398"/>
                    <a:gd name="connsiteX3" fmla="*/ 1841 w 161889"/>
                    <a:gd name="connsiteY3" fmla="*/ 110030 h 169398"/>
                    <a:gd name="connsiteX4" fmla="*/ 98201 w 161889"/>
                    <a:gd name="connsiteY4" fmla="*/ 3825 h 169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889" h="169398">
                      <a:moveTo>
                        <a:pt x="98201" y="3825"/>
                      </a:moveTo>
                      <a:cubicBezTo>
                        <a:pt x="141906" y="-10047"/>
                        <a:pt x="169502" y="14714"/>
                        <a:pt x="159955" y="59314"/>
                      </a:cubicBezTo>
                      <a:cubicBezTo>
                        <a:pt x="146664" y="108091"/>
                        <a:pt x="110850" y="147560"/>
                        <a:pt x="63595" y="165519"/>
                      </a:cubicBezTo>
                      <a:cubicBezTo>
                        <a:pt x="19890" y="179391"/>
                        <a:pt x="-7705" y="154630"/>
                        <a:pt x="1841" y="110030"/>
                      </a:cubicBezTo>
                      <a:cubicBezTo>
                        <a:pt x="15132" y="61253"/>
                        <a:pt x="50946" y="21785"/>
                        <a:pt x="98201" y="3825"/>
                      </a:cubicBezTo>
                      <a:close/>
                    </a:path>
                  </a:pathLst>
                </a:custGeom>
                <a:solidFill>
                  <a:srgbClr val="48210E"/>
                </a:solidFill>
                <a:ln w="14914" cap="flat">
                  <a:noFill/>
                  <a:prstDash val="solid"/>
                  <a:miter/>
                </a:ln>
              </p:spPr>
              <p:txBody>
                <a:bodyPr rtlCol="1" anchor="ctr"/>
                <a:lstStyle/>
                <a:p>
                  <a:endParaRPr lang="fa-IR"/>
                </a:p>
              </p:txBody>
            </p:sp>
          </p:grpSp>
        </p:grpSp>
        <p:grpSp>
          <p:nvGrpSpPr>
            <p:cNvPr id="594" name="Graphic 70">
              <a:extLst>
                <a:ext uri="{FF2B5EF4-FFF2-40B4-BE49-F238E27FC236}">
                  <a16:creationId xmlns:a16="http://schemas.microsoft.com/office/drawing/2014/main" id="{021E161D-5E95-BACF-8D08-301D5F5F5D19}"/>
                </a:ext>
              </a:extLst>
            </p:cNvPr>
            <p:cNvGrpSpPr/>
            <p:nvPr/>
          </p:nvGrpSpPr>
          <p:grpSpPr>
            <a:xfrm>
              <a:off x="819915" y="3211252"/>
              <a:ext cx="504243" cy="1675623"/>
              <a:chOff x="819915" y="3211252"/>
              <a:chExt cx="504243" cy="1675623"/>
            </a:xfrm>
          </p:grpSpPr>
          <p:sp>
            <p:nvSpPr>
              <p:cNvPr id="595" name="Freeform: Shape 594">
                <a:extLst>
                  <a:ext uri="{FF2B5EF4-FFF2-40B4-BE49-F238E27FC236}">
                    <a16:creationId xmlns:a16="http://schemas.microsoft.com/office/drawing/2014/main" id="{7FB63BB2-3003-09D3-0DAA-49D0419B0507}"/>
                  </a:ext>
                </a:extLst>
              </p:cNvPr>
              <p:cNvSpPr/>
              <p:nvPr/>
            </p:nvSpPr>
            <p:spPr>
              <a:xfrm>
                <a:off x="819915" y="4616031"/>
                <a:ext cx="469176" cy="270844"/>
              </a:xfrm>
              <a:custGeom>
                <a:avLst/>
                <a:gdLst>
                  <a:gd name="connsiteX0" fmla="*/ 400440 w 469176"/>
                  <a:gd name="connsiteY0" fmla="*/ 39632 h 270844"/>
                  <a:gd name="connsiteX1" fmla="*/ 400440 w 469176"/>
                  <a:gd name="connsiteY1" fmla="*/ 231158 h 270844"/>
                  <a:gd name="connsiteX2" fmla="*/ 68700 w 469176"/>
                  <a:gd name="connsiteY2" fmla="*/ 231158 h 270844"/>
                  <a:gd name="connsiteX3" fmla="*/ 68700 w 469176"/>
                  <a:gd name="connsiteY3" fmla="*/ 39632 h 270844"/>
                  <a:gd name="connsiteX4" fmla="*/ 400440 w 469176"/>
                  <a:gd name="connsiteY4" fmla="*/ 39632 h 270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176" h="270844">
                    <a:moveTo>
                      <a:pt x="400440" y="39632"/>
                    </a:moveTo>
                    <a:cubicBezTo>
                      <a:pt x="492027" y="92585"/>
                      <a:pt x="492027" y="178354"/>
                      <a:pt x="400440" y="231158"/>
                    </a:cubicBezTo>
                    <a:cubicBezTo>
                      <a:pt x="308854" y="283962"/>
                      <a:pt x="160286" y="284111"/>
                      <a:pt x="68700" y="231158"/>
                    </a:cubicBezTo>
                    <a:cubicBezTo>
                      <a:pt x="-22887" y="178205"/>
                      <a:pt x="-23036" y="92585"/>
                      <a:pt x="68700" y="39632"/>
                    </a:cubicBezTo>
                    <a:cubicBezTo>
                      <a:pt x="160435" y="-13322"/>
                      <a:pt x="308257" y="-13172"/>
                      <a:pt x="400440" y="39632"/>
                    </a:cubicBezTo>
                    <a:close/>
                  </a:path>
                </a:pathLst>
              </a:custGeom>
              <a:solidFill>
                <a:srgbClr val="BBC0C9">
                  <a:alpha val="50000"/>
                </a:srgbClr>
              </a:solidFill>
              <a:ln w="14914" cap="flat">
                <a:noFill/>
                <a:prstDash val="solid"/>
                <a:miter/>
              </a:ln>
            </p:spPr>
            <p:txBody>
              <a:bodyPr rtlCol="1" anchor="ctr"/>
              <a:lstStyle/>
              <a:p>
                <a:endParaRPr lang="fa-IR"/>
              </a:p>
            </p:txBody>
          </p:sp>
          <p:grpSp>
            <p:nvGrpSpPr>
              <p:cNvPr id="596" name="Graphic 70">
                <a:extLst>
                  <a:ext uri="{FF2B5EF4-FFF2-40B4-BE49-F238E27FC236}">
                    <a16:creationId xmlns:a16="http://schemas.microsoft.com/office/drawing/2014/main" id="{E1F4FF98-2FFB-E8ED-125E-D99490EF0CDD}"/>
                  </a:ext>
                </a:extLst>
              </p:cNvPr>
              <p:cNvGrpSpPr/>
              <p:nvPr/>
            </p:nvGrpSpPr>
            <p:grpSpPr>
              <a:xfrm>
                <a:off x="884485" y="3211252"/>
                <a:ext cx="439673" cy="1644010"/>
                <a:chOff x="884485" y="3211252"/>
                <a:chExt cx="439673" cy="1644010"/>
              </a:xfrm>
            </p:grpSpPr>
            <p:sp>
              <p:nvSpPr>
                <p:cNvPr id="597" name="Freeform: Shape 596">
                  <a:extLst>
                    <a:ext uri="{FF2B5EF4-FFF2-40B4-BE49-F238E27FC236}">
                      <a16:creationId xmlns:a16="http://schemas.microsoft.com/office/drawing/2014/main" id="{BEF5EB96-2E6B-F4FC-7F4B-B5EA5DA3D81B}"/>
                    </a:ext>
                  </a:extLst>
                </p:cNvPr>
                <p:cNvSpPr/>
                <p:nvPr/>
              </p:nvSpPr>
              <p:spPr>
                <a:xfrm>
                  <a:off x="913355" y="3960884"/>
                  <a:ext cx="45136" cy="145946"/>
                </a:xfrm>
                <a:custGeom>
                  <a:avLst/>
                  <a:gdLst>
                    <a:gd name="connsiteX0" fmla="*/ 170 w 45136"/>
                    <a:gd name="connsiteY0" fmla="*/ 17574 h 145946"/>
                    <a:gd name="connsiteX1" fmla="*/ 2855 w 45136"/>
                    <a:gd name="connsiteY1" fmla="*/ 96482 h 145946"/>
                    <a:gd name="connsiteX2" fmla="*/ 17025 w 45136"/>
                    <a:gd name="connsiteY2" fmla="*/ 138248 h 145946"/>
                    <a:gd name="connsiteX3" fmla="*/ 26423 w 45136"/>
                    <a:gd name="connsiteY3" fmla="*/ 145259 h 145946"/>
                    <a:gd name="connsiteX4" fmla="*/ 37461 w 45136"/>
                    <a:gd name="connsiteY4" fmla="*/ 143319 h 145946"/>
                    <a:gd name="connsiteX5" fmla="*/ 41787 w 45136"/>
                    <a:gd name="connsiteY5" fmla="*/ 132430 h 145946"/>
                    <a:gd name="connsiteX6" fmla="*/ 36864 w 45136"/>
                    <a:gd name="connsiteY6" fmla="*/ -27 h 14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36" h="145946">
                      <a:moveTo>
                        <a:pt x="170" y="17574"/>
                      </a:moveTo>
                      <a:cubicBezTo>
                        <a:pt x="-503" y="43902"/>
                        <a:pt x="394" y="70259"/>
                        <a:pt x="2855" y="96482"/>
                      </a:cubicBezTo>
                      <a:cubicBezTo>
                        <a:pt x="3386" y="111488"/>
                        <a:pt x="8313" y="126016"/>
                        <a:pt x="17025" y="138248"/>
                      </a:cubicBezTo>
                      <a:cubicBezTo>
                        <a:pt x="19499" y="141365"/>
                        <a:pt x="22737" y="143767"/>
                        <a:pt x="26423" y="145259"/>
                      </a:cubicBezTo>
                      <a:cubicBezTo>
                        <a:pt x="30186" y="146601"/>
                        <a:pt x="34381" y="145870"/>
                        <a:pt x="37461" y="143319"/>
                      </a:cubicBezTo>
                      <a:cubicBezTo>
                        <a:pt x="40094" y="140291"/>
                        <a:pt x="41618" y="136443"/>
                        <a:pt x="41787" y="132430"/>
                      </a:cubicBezTo>
                      <a:cubicBezTo>
                        <a:pt x="47473" y="88308"/>
                        <a:pt x="45810" y="43544"/>
                        <a:pt x="36864" y="-27"/>
                      </a:cubicBezTo>
                      <a:close/>
                    </a:path>
                  </a:pathLst>
                </a:custGeom>
                <a:solidFill>
                  <a:srgbClr val="FFBFA2"/>
                </a:solidFill>
                <a:ln w="14914" cap="flat">
                  <a:noFill/>
                  <a:prstDash val="solid"/>
                  <a:miter/>
                </a:ln>
              </p:spPr>
              <p:txBody>
                <a:bodyPr rtlCol="1" anchor="ctr"/>
                <a:lstStyle/>
                <a:p>
                  <a:endParaRPr lang="fa-IR"/>
                </a:p>
              </p:txBody>
            </p:sp>
            <p:sp>
              <p:nvSpPr>
                <p:cNvPr id="598" name="Freeform: Shape 597">
                  <a:extLst>
                    <a:ext uri="{FF2B5EF4-FFF2-40B4-BE49-F238E27FC236}">
                      <a16:creationId xmlns:a16="http://schemas.microsoft.com/office/drawing/2014/main" id="{01040006-5A61-5C51-D9DA-95D5C1223B93}"/>
                    </a:ext>
                  </a:extLst>
                </p:cNvPr>
                <p:cNvSpPr/>
                <p:nvPr/>
              </p:nvSpPr>
              <p:spPr>
                <a:xfrm>
                  <a:off x="909295" y="3960362"/>
                  <a:ext cx="72537" cy="49538"/>
                </a:xfrm>
                <a:custGeom>
                  <a:avLst/>
                  <a:gdLst>
                    <a:gd name="connsiteX0" fmla="*/ 72100 w 72537"/>
                    <a:gd name="connsiteY0" fmla="*/ 8848 h 49538"/>
                    <a:gd name="connsiteX1" fmla="*/ 67774 w 72537"/>
                    <a:gd name="connsiteY1" fmla="*/ 33162 h 49538"/>
                    <a:gd name="connsiteX2" fmla="*/ 48681 w 72537"/>
                    <a:gd name="connsiteY2" fmla="*/ 44647 h 49538"/>
                    <a:gd name="connsiteX3" fmla="*/ 13926 w 72537"/>
                    <a:gd name="connsiteY3" fmla="*/ 48973 h 49538"/>
                    <a:gd name="connsiteX4" fmla="*/ 3783 w 72537"/>
                    <a:gd name="connsiteY4" fmla="*/ 43603 h 49538"/>
                    <a:gd name="connsiteX5" fmla="*/ 1098 w 72537"/>
                    <a:gd name="connsiteY5" fmla="*/ 35548 h 49538"/>
                    <a:gd name="connsiteX6" fmla="*/ 54 w 72537"/>
                    <a:gd name="connsiteY6" fmla="*/ 18544 h 49538"/>
                    <a:gd name="connsiteX7" fmla="*/ 3783 w 72537"/>
                    <a:gd name="connsiteY7" fmla="*/ 5119 h 49538"/>
                    <a:gd name="connsiteX8" fmla="*/ 16462 w 72537"/>
                    <a:gd name="connsiteY8" fmla="*/ 644 h 49538"/>
                    <a:gd name="connsiteX9" fmla="*/ 52112 w 72537"/>
                    <a:gd name="connsiteY9" fmla="*/ 644 h 49538"/>
                    <a:gd name="connsiteX10" fmla="*/ 67029 w 72537"/>
                    <a:gd name="connsiteY10" fmla="*/ 4820 h 49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537" h="49538">
                      <a:moveTo>
                        <a:pt x="72100" y="8848"/>
                      </a:moveTo>
                      <a:cubicBezTo>
                        <a:pt x="73281" y="17201"/>
                        <a:pt x="71766" y="25718"/>
                        <a:pt x="67774" y="33162"/>
                      </a:cubicBezTo>
                      <a:cubicBezTo>
                        <a:pt x="62742" y="38860"/>
                        <a:pt x="56075" y="42872"/>
                        <a:pt x="48681" y="44647"/>
                      </a:cubicBezTo>
                      <a:cubicBezTo>
                        <a:pt x="37631" y="48943"/>
                        <a:pt x="25691" y="50420"/>
                        <a:pt x="13926" y="48973"/>
                      </a:cubicBezTo>
                      <a:cubicBezTo>
                        <a:pt x="9991" y="48511"/>
                        <a:pt x="6373" y="46601"/>
                        <a:pt x="3783" y="43603"/>
                      </a:cubicBezTo>
                      <a:cubicBezTo>
                        <a:pt x="2233" y="41187"/>
                        <a:pt x="1310" y="38412"/>
                        <a:pt x="1098" y="35548"/>
                      </a:cubicBezTo>
                      <a:cubicBezTo>
                        <a:pt x="379" y="29910"/>
                        <a:pt x="30" y="24227"/>
                        <a:pt x="54" y="18544"/>
                      </a:cubicBezTo>
                      <a:cubicBezTo>
                        <a:pt x="-438" y="13755"/>
                        <a:pt x="894" y="8967"/>
                        <a:pt x="3783" y="5119"/>
                      </a:cubicBezTo>
                      <a:cubicBezTo>
                        <a:pt x="7347" y="2180"/>
                        <a:pt x="11839" y="584"/>
                        <a:pt x="16462" y="644"/>
                      </a:cubicBezTo>
                      <a:cubicBezTo>
                        <a:pt x="28328" y="-251"/>
                        <a:pt x="40246" y="-251"/>
                        <a:pt x="52112" y="644"/>
                      </a:cubicBezTo>
                      <a:cubicBezTo>
                        <a:pt x="57384" y="569"/>
                        <a:pt x="62564" y="2016"/>
                        <a:pt x="67029" y="4820"/>
                      </a:cubicBezTo>
                      <a:close/>
                    </a:path>
                  </a:pathLst>
                </a:custGeom>
                <a:solidFill>
                  <a:srgbClr val="FAFAFA"/>
                </a:solidFill>
                <a:ln w="14914" cap="flat">
                  <a:noFill/>
                  <a:prstDash val="solid"/>
                  <a:miter/>
                </a:ln>
              </p:spPr>
              <p:txBody>
                <a:bodyPr rtlCol="1" anchor="ctr"/>
                <a:lstStyle/>
                <a:p>
                  <a:endParaRPr lang="fa-IR"/>
                </a:p>
              </p:txBody>
            </p:sp>
            <p:sp>
              <p:nvSpPr>
                <p:cNvPr id="599" name="Freeform: Shape 598">
                  <a:extLst>
                    <a:ext uri="{FF2B5EF4-FFF2-40B4-BE49-F238E27FC236}">
                      <a16:creationId xmlns:a16="http://schemas.microsoft.com/office/drawing/2014/main" id="{21A20961-59BD-0333-9425-EE25340A2877}"/>
                    </a:ext>
                  </a:extLst>
                </p:cNvPr>
                <p:cNvSpPr/>
                <p:nvPr/>
              </p:nvSpPr>
              <p:spPr>
                <a:xfrm>
                  <a:off x="904920" y="3658896"/>
                  <a:ext cx="104435" cy="339576"/>
                </a:xfrm>
                <a:custGeom>
                  <a:avLst/>
                  <a:gdLst>
                    <a:gd name="connsiteX0" fmla="*/ 75282 w 104435"/>
                    <a:gd name="connsiteY0" fmla="*/ 333285 h 339576"/>
                    <a:gd name="connsiteX1" fmla="*/ 15616 w 104435"/>
                    <a:gd name="connsiteY1" fmla="*/ 336119 h 339576"/>
                    <a:gd name="connsiteX2" fmla="*/ 2042 w 104435"/>
                    <a:gd name="connsiteY2" fmla="*/ 297336 h 339576"/>
                    <a:gd name="connsiteX3" fmla="*/ -46 w 104435"/>
                    <a:gd name="connsiteY3" fmla="*/ 242593 h 339576"/>
                    <a:gd name="connsiteX4" fmla="*/ -46 w 104435"/>
                    <a:gd name="connsiteY4" fmla="*/ 230958 h 339576"/>
                    <a:gd name="connsiteX5" fmla="*/ -46 w 104435"/>
                    <a:gd name="connsiteY5" fmla="*/ 222456 h 339576"/>
                    <a:gd name="connsiteX6" fmla="*/ -46 w 104435"/>
                    <a:gd name="connsiteY6" fmla="*/ 198888 h 339576"/>
                    <a:gd name="connsiteX7" fmla="*/ 998 w 104435"/>
                    <a:gd name="connsiteY7" fmla="*/ 105064 h 339576"/>
                    <a:gd name="connsiteX8" fmla="*/ 6815 w 104435"/>
                    <a:gd name="connsiteY8" fmla="*/ 8555 h 339576"/>
                    <a:gd name="connsiteX9" fmla="*/ 104368 w 104435"/>
                    <a:gd name="connsiteY9" fmla="*/ 47039 h 339576"/>
                    <a:gd name="connsiteX10" fmla="*/ 93480 w 104435"/>
                    <a:gd name="connsiteY10" fmla="*/ 191281 h 339576"/>
                    <a:gd name="connsiteX11" fmla="*/ 75282 w 104435"/>
                    <a:gd name="connsiteY11" fmla="*/ 333285 h 33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435" h="339576">
                      <a:moveTo>
                        <a:pt x="75282" y="333285"/>
                      </a:moveTo>
                      <a:cubicBezTo>
                        <a:pt x="56196" y="340519"/>
                        <a:pt x="35303" y="341519"/>
                        <a:pt x="15616" y="336119"/>
                      </a:cubicBezTo>
                      <a:cubicBezTo>
                        <a:pt x="700" y="331644"/>
                        <a:pt x="3086" y="325976"/>
                        <a:pt x="2042" y="297336"/>
                      </a:cubicBezTo>
                      <a:cubicBezTo>
                        <a:pt x="-345" y="235582"/>
                        <a:pt x="4578" y="335373"/>
                        <a:pt x="-46" y="242593"/>
                      </a:cubicBezTo>
                      <a:cubicBezTo>
                        <a:pt x="-46" y="238864"/>
                        <a:pt x="-46" y="234837"/>
                        <a:pt x="-46" y="230958"/>
                      </a:cubicBezTo>
                      <a:cubicBezTo>
                        <a:pt x="101" y="228124"/>
                        <a:pt x="101" y="225290"/>
                        <a:pt x="-46" y="222456"/>
                      </a:cubicBezTo>
                      <a:cubicBezTo>
                        <a:pt x="-46" y="214550"/>
                        <a:pt x="-46" y="206794"/>
                        <a:pt x="-46" y="198888"/>
                      </a:cubicBezTo>
                      <a:cubicBezTo>
                        <a:pt x="-46" y="167564"/>
                        <a:pt x="-46" y="136239"/>
                        <a:pt x="998" y="105064"/>
                      </a:cubicBezTo>
                      <a:cubicBezTo>
                        <a:pt x="998" y="88358"/>
                        <a:pt x="4578" y="33614"/>
                        <a:pt x="6815" y="8555"/>
                      </a:cubicBezTo>
                      <a:cubicBezTo>
                        <a:pt x="9351" y="-19637"/>
                        <a:pt x="106009" y="29139"/>
                        <a:pt x="104368" y="47039"/>
                      </a:cubicBezTo>
                      <a:cubicBezTo>
                        <a:pt x="102429" y="67176"/>
                        <a:pt x="93480" y="170994"/>
                        <a:pt x="93480" y="191281"/>
                      </a:cubicBezTo>
                      <a:cubicBezTo>
                        <a:pt x="91540" y="311507"/>
                        <a:pt x="90795" y="325827"/>
                        <a:pt x="75282" y="333285"/>
                      </a:cubicBezTo>
                      <a:close/>
                    </a:path>
                  </a:pathLst>
                </a:custGeom>
                <a:solidFill>
                  <a:srgbClr val="1B2224"/>
                </a:solidFill>
                <a:ln w="14914" cap="flat">
                  <a:noFill/>
                  <a:prstDash val="solid"/>
                  <a:miter/>
                </a:ln>
              </p:spPr>
              <p:txBody>
                <a:bodyPr rtlCol="1" anchor="ctr"/>
                <a:lstStyle/>
                <a:p>
                  <a:endParaRPr lang="fa-IR"/>
                </a:p>
              </p:txBody>
            </p:sp>
            <p:sp>
              <p:nvSpPr>
                <p:cNvPr id="600" name="Freeform: Shape 599">
                  <a:extLst>
                    <a:ext uri="{FF2B5EF4-FFF2-40B4-BE49-F238E27FC236}">
                      <a16:creationId xmlns:a16="http://schemas.microsoft.com/office/drawing/2014/main" id="{29D7EEBF-8CC3-B0E3-59EC-7F9796EABE43}"/>
                    </a:ext>
                  </a:extLst>
                </p:cNvPr>
                <p:cNvSpPr/>
                <p:nvPr/>
              </p:nvSpPr>
              <p:spPr>
                <a:xfrm>
                  <a:off x="906090" y="3430955"/>
                  <a:ext cx="128139" cy="366445"/>
                </a:xfrm>
                <a:custGeom>
                  <a:avLst/>
                  <a:gdLst>
                    <a:gd name="connsiteX0" fmla="*/ 40848 w 128139"/>
                    <a:gd name="connsiteY0" fmla="*/ 366418 h 366445"/>
                    <a:gd name="connsiteX1" fmla="*/ 126 w 128139"/>
                    <a:gd name="connsiteY1" fmla="*/ 297057 h 366445"/>
                    <a:gd name="connsiteX2" fmla="*/ 11761 w 128139"/>
                    <a:gd name="connsiteY2" fmla="*/ 96282 h 366445"/>
                    <a:gd name="connsiteX3" fmla="*/ 31898 w 128139"/>
                    <a:gd name="connsiteY3" fmla="*/ 34528 h 366445"/>
                    <a:gd name="connsiteX4" fmla="*/ 122440 w 128139"/>
                    <a:gd name="connsiteY4" fmla="*/ 21551 h 366445"/>
                    <a:gd name="connsiteX5" fmla="*/ 117070 w 128139"/>
                    <a:gd name="connsiteY5" fmla="*/ 160572 h 366445"/>
                    <a:gd name="connsiteX6" fmla="*/ 107822 w 128139"/>
                    <a:gd name="connsiteY6" fmla="*/ 221431 h 366445"/>
                    <a:gd name="connsiteX7" fmla="*/ 98127 w 128139"/>
                    <a:gd name="connsiteY7" fmla="*/ 274981 h 366445"/>
                    <a:gd name="connsiteX8" fmla="*/ 83210 w 128139"/>
                    <a:gd name="connsiteY8" fmla="*/ 331066 h 366445"/>
                    <a:gd name="connsiteX9" fmla="*/ 66504 w 128139"/>
                    <a:gd name="connsiteY9" fmla="*/ 354336 h 366445"/>
                    <a:gd name="connsiteX10" fmla="*/ 40848 w 128139"/>
                    <a:gd name="connsiteY10" fmla="*/ 366418 h 366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8139" h="366445">
                      <a:moveTo>
                        <a:pt x="40848" y="366418"/>
                      </a:moveTo>
                      <a:cubicBezTo>
                        <a:pt x="6391" y="364181"/>
                        <a:pt x="-1366" y="323161"/>
                        <a:pt x="126" y="297057"/>
                      </a:cubicBezTo>
                      <a:cubicBezTo>
                        <a:pt x="265" y="229963"/>
                        <a:pt x="4149" y="162944"/>
                        <a:pt x="11761" y="96282"/>
                      </a:cubicBezTo>
                      <a:cubicBezTo>
                        <a:pt x="15408" y="74818"/>
                        <a:pt x="22193" y="54009"/>
                        <a:pt x="31898" y="34528"/>
                      </a:cubicBezTo>
                      <a:cubicBezTo>
                        <a:pt x="54720" y="-6044"/>
                        <a:pt x="103795" y="-11563"/>
                        <a:pt x="122440" y="21551"/>
                      </a:cubicBezTo>
                      <a:cubicBezTo>
                        <a:pt x="135567" y="44671"/>
                        <a:pt x="122440" y="134767"/>
                        <a:pt x="117070" y="160572"/>
                      </a:cubicBezTo>
                      <a:cubicBezTo>
                        <a:pt x="113341" y="180709"/>
                        <a:pt x="111253" y="201144"/>
                        <a:pt x="107822" y="221431"/>
                      </a:cubicBezTo>
                      <a:cubicBezTo>
                        <a:pt x="104988" y="239330"/>
                        <a:pt x="101707" y="257230"/>
                        <a:pt x="98127" y="274981"/>
                      </a:cubicBezTo>
                      <a:cubicBezTo>
                        <a:pt x="95300" y="294178"/>
                        <a:pt x="90295" y="313003"/>
                        <a:pt x="83210" y="331066"/>
                      </a:cubicBezTo>
                      <a:cubicBezTo>
                        <a:pt x="79353" y="339912"/>
                        <a:pt x="73658" y="347847"/>
                        <a:pt x="66504" y="354336"/>
                      </a:cubicBezTo>
                      <a:cubicBezTo>
                        <a:pt x="59867" y="361570"/>
                        <a:pt x="50654" y="365911"/>
                        <a:pt x="40848" y="366418"/>
                      </a:cubicBezTo>
                      <a:close/>
                    </a:path>
                  </a:pathLst>
                </a:custGeom>
                <a:solidFill>
                  <a:srgbClr val="1B2224"/>
                </a:solidFill>
                <a:ln w="14914" cap="flat">
                  <a:noFill/>
                  <a:prstDash val="solid"/>
                  <a:miter/>
                </a:ln>
              </p:spPr>
              <p:txBody>
                <a:bodyPr rtlCol="1" anchor="ctr"/>
                <a:lstStyle/>
                <a:p>
                  <a:endParaRPr lang="fa-IR"/>
                </a:p>
              </p:txBody>
            </p:sp>
            <p:sp>
              <p:nvSpPr>
                <p:cNvPr id="601" name="Freeform: Shape 600">
                  <a:extLst>
                    <a:ext uri="{FF2B5EF4-FFF2-40B4-BE49-F238E27FC236}">
                      <a16:creationId xmlns:a16="http://schemas.microsoft.com/office/drawing/2014/main" id="{07253902-8AD1-B369-3E96-7F8128E181A6}"/>
                    </a:ext>
                  </a:extLst>
                </p:cNvPr>
                <p:cNvSpPr/>
                <p:nvPr/>
              </p:nvSpPr>
              <p:spPr>
                <a:xfrm>
                  <a:off x="1015730" y="4647786"/>
                  <a:ext cx="176784" cy="207476"/>
                </a:xfrm>
                <a:custGeom>
                  <a:avLst/>
                  <a:gdLst>
                    <a:gd name="connsiteX0" fmla="*/ 124524 w 176784"/>
                    <a:gd name="connsiteY0" fmla="*/ 21749 h 207476"/>
                    <a:gd name="connsiteX1" fmla="*/ 36219 w 176784"/>
                    <a:gd name="connsiteY1" fmla="*/ 127954 h 207476"/>
                    <a:gd name="connsiteX2" fmla="*/ 6386 w 176784"/>
                    <a:gd name="connsiteY2" fmla="*/ 155848 h 207476"/>
                    <a:gd name="connsiteX3" fmla="*/ 4895 w 176784"/>
                    <a:gd name="connsiteY3" fmla="*/ 193586 h 207476"/>
                    <a:gd name="connsiteX4" fmla="*/ 52777 w 176784"/>
                    <a:gd name="connsiteY4" fmla="*/ 207160 h 207476"/>
                    <a:gd name="connsiteX5" fmla="*/ 98570 w 176784"/>
                    <a:gd name="connsiteY5" fmla="*/ 193885 h 207476"/>
                    <a:gd name="connsiteX6" fmla="*/ 125569 w 176784"/>
                    <a:gd name="connsiteY6" fmla="*/ 160024 h 207476"/>
                    <a:gd name="connsiteX7" fmla="*/ 146153 w 176784"/>
                    <a:gd name="connsiteY7" fmla="*/ 122435 h 207476"/>
                    <a:gd name="connsiteX8" fmla="*/ 170765 w 176784"/>
                    <a:gd name="connsiteY8" fmla="*/ 103789 h 207476"/>
                    <a:gd name="connsiteX9" fmla="*/ 173749 w 176784"/>
                    <a:gd name="connsiteY9" fmla="*/ 100210 h 207476"/>
                    <a:gd name="connsiteX10" fmla="*/ 176732 w 176784"/>
                    <a:gd name="connsiteY10" fmla="*/ 90216 h 207476"/>
                    <a:gd name="connsiteX11" fmla="*/ 175389 w 176784"/>
                    <a:gd name="connsiteY11" fmla="*/ 79476 h 207476"/>
                    <a:gd name="connsiteX12" fmla="*/ 175389 w 176784"/>
                    <a:gd name="connsiteY12" fmla="*/ 76492 h 207476"/>
                    <a:gd name="connsiteX13" fmla="*/ 165246 w 176784"/>
                    <a:gd name="connsiteY13" fmla="*/ 39351 h 207476"/>
                    <a:gd name="connsiteX14" fmla="*/ 168229 w 176784"/>
                    <a:gd name="connsiteY14" fmla="*/ 10711 h 207476"/>
                    <a:gd name="connsiteX15" fmla="*/ 146452 w 176784"/>
                    <a:gd name="connsiteY15" fmla="*/ 120 h 207476"/>
                    <a:gd name="connsiteX16" fmla="*/ 123779 w 176784"/>
                    <a:gd name="connsiteY16" fmla="*/ 12203 h 207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784" h="207476">
                      <a:moveTo>
                        <a:pt x="124524" y="21749"/>
                      </a:moveTo>
                      <a:cubicBezTo>
                        <a:pt x="93237" y="55565"/>
                        <a:pt x="63761" y="91021"/>
                        <a:pt x="36219" y="127954"/>
                      </a:cubicBezTo>
                      <a:cubicBezTo>
                        <a:pt x="28164" y="138396"/>
                        <a:pt x="12651" y="144213"/>
                        <a:pt x="6386" y="155848"/>
                      </a:cubicBezTo>
                      <a:cubicBezTo>
                        <a:pt x="-1613" y="166990"/>
                        <a:pt x="-2199" y="181847"/>
                        <a:pt x="4895" y="193586"/>
                      </a:cubicBezTo>
                      <a:cubicBezTo>
                        <a:pt x="13994" y="205370"/>
                        <a:pt x="40843" y="208502"/>
                        <a:pt x="52777" y="207160"/>
                      </a:cubicBezTo>
                      <a:cubicBezTo>
                        <a:pt x="68880" y="206444"/>
                        <a:pt x="84581" y="201895"/>
                        <a:pt x="98570" y="193885"/>
                      </a:cubicBezTo>
                      <a:cubicBezTo>
                        <a:pt x="111492" y="186381"/>
                        <a:pt x="121128" y="174299"/>
                        <a:pt x="125569" y="160024"/>
                      </a:cubicBezTo>
                      <a:cubicBezTo>
                        <a:pt x="129145" y="145958"/>
                        <a:pt x="136226" y="133026"/>
                        <a:pt x="146153" y="122435"/>
                      </a:cubicBezTo>
                      <a:cubicBezTo>
                        <a:pt x="154059" y="115722"/>
                        <a:pt x="163307" y="111098"/>
                        <a:pt x="170765" y="103789"/>
                      </a:cubicBezTo>
                      <a:cubicBezTo>
                        <a:pt x="171839" y="102671"/>
                        <a:pt x="172836" y="101462"/>
                        <a:pt x="173749" y="100210"/>
                      </a:cubicBezTo>
                      <a:cubicBezTo>
                        <a:pt x="175756" y="97271"/>
                        <a:pt x="176799" y="93781"/>
                        <a:pt x="176732" y="90216"/>
                      </a:cubicBezTo>
                      <a:cubicBezTo>
                        <a:pt x="176800" y="86591"/>
                        <a:pt x="176348" y="82966"/>
                        <a:pt x="175389" y="79476"/>
                      </a:cubicBezTo>
                      <a:cubicBezTo>
                        <a:pt x="175389" y="78581"/>
                        <a:pt x="175389" y="77536"/>
                        <a:pt x="175389" y="76492"/>
                      </a:cubicBezTo>
                      <a:cubicBezTo>
                        <a:pt x="172406" y="63962"/>
                        <a:pt x="168080" y="51880"/>
                        <a:pt x="165246" y="39351"/>
                      </a:cubicBezTo>
                      <a:cubicBezTo>
                        <a:pt x="163009" y="29506"/>
                        <a:pt x="172555" y="20108"/>
                        <a:pt x="168229" y="10711"/>
                      </a:cubicBezTo>
                      <a:cubicBezTo>
                        <a:pt x="163647" y="3253"/>
                        <a:pt x="155152" y="-879"/>
                        <a:pt x="146452" y="120"/>
                      </a:cubicBezTo>
                      <a:cubicBezTo>
                        <a:pt x="137633" y="1120"/>
                        <a:pt x="129526" y="5445"/>
                        <a:pt x="123779" y="12203"/>
                      </a:cubicBezTo>
                      <a:close/>
                    </a:path>
                  </a:pathLst>
                </a:custGeom>
                <a:solidFill>
                  <a:srgbClr val="071113"/>
                </a:solidFill>
                <a:ln w="14914" cap="flat">
                  <a:noFill/>
                  <a:prstDash val="solid"/>
                  <a:miter/>
                </a:ln>
              </p:spPr>
              <p:txBody>
                <a:bodyPr rtlCol="1" anchor="ctr"/>
                <a:lstStyle/>
                <a:p>
                  <a:endParaRPr lang="fa-IR"/>
                </a:p>
              </p:txBody>
            </p:sp>
            <p:sp>
              <p:nvSpPr>
                <p:cNvPr id="602" name="Freeform: Shape 601">
                  <a:extLst>
                    <a:ext uri="{FF2B5EF4-FFF2-40B4-BE49-F238E27FC236}">
                      <a16:creationId xmlns:a16="http://schemas.microsoft.com/office/drawing/2014/main" id="{60E73706-F221-51B1-4BC3-B2D7E371C310}"/>
                    </a:ext>
                  </a:extLst>
                </p:cNvPr>
                <p:cNvSpPr/>
                <p:nvPr/>
              </p:nvSpPr>
              <p:spPr>
                <a:xfrm>
                  <a:off x="1016101" y="4639752"/>
                  <a:ext cx="173284" cy="204220"/>
                </a:xfrm>
                <a:custGeom>
                  <a:avLst/>
                  <a:gdLst>
                    <a:gd name="connsiteX0" fmla="*/ 118037 w 173284"/>
                    <a:gd name="connsiteY0" fmla="*/ 21280 h 204220"/>
                    <a:gd name="connsiteX1" fmla="*/ 31075 w 173284"/>
                    <a:gd name="connsiteY1" fmla="*/ 125695 h 204220"/>
                    <a:gd name="connsiteX2" fmla="*/ 8998 w 173284"/>
                    <a:gd name="connsiteY2" fmla="*/ 157915 h 204220"/>
                    <a:gd name="connsiteX3" fmla="*/ 198 w 173284"/>
                    <a:gd name="connsiteY3" fmla="*/ 190582 h 204220"/>
                    <a:gd name="connsiteX4" fmla="*/ 47185 w 173284"/>
                    <a:gd name="connsiteY4" fmla="*/ 204006 h 204220"/>
                    <a:gd name="connsiteX5" fmla="*/ 91934 w 173284"/>
                    <a:gd name="connsiteY5" fmla="*/ 190731 h 204220"/>
                    <a:gd name="connsiteX6" fmla="*/ 119082 w 173284"/>
                    <a:gd name="connsiteY6" fmla="*/ 157915 h 204220"/>
                    <a:gd name="connsiteX7" fmla="*/ 139368 w 173284"/>
                    <a:gd name="connsiteY7" fmla="*/ 120922 h 204220"/>
                    <a:gd name="connsiteX8" fmla="*/ 170692 w 173284"/>
                    <a:gd name="connsiteY8" fmla="*/ 96757 h 204220"/>
                    <a:gd name="connsiteX9" fmla="*/ 172631 w 173284"/>
                    <a:gd name="connsiteY9" fmla="*/ 76471 h 204220"/>
                    <a:gd name="connsiteX10" fmla="*/ 164875 w 173284"/>
                    <a:gd name="connsiteY10" fmla="*/ 38882 h 204220"/>
                    <a:gd name="connsiteX11" fmla="*/ 160698 w 173284"/>
                    <a:gd name="connsiteY11" fmla="*/ 10541 h 204220"/>
                    <a:gd name="connsiteX12" fmla="*/ 139219 w 173284"/>
                    <a:gd name="connsiteY12" fmla="*/ 99 h 204220"/>
                    <a:gd name="connsiteX13" fmla="*/ 116844 w 173284"/>
                    <a:gd name="connsiteY13" fmla="*/ 11883 h 20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3284" h="204220">
                      <a:moveTo>
                        <a:pt x="118037" y="21280"/>
                      </a:moveTo>
                      <a:cubicBezTo>
                        <a:pt x="87210" y="54514"/>
                        <a:pt x="58179" y="89359"/>
                        <a:pt x="31075" y="125695"/>
                      </a:cubicBezTo>
                      <a:cubicBezTo>
                        <a:pt x="22841" y="135809"/>
                        <a:pt x="15457" y="146578"/>
                        <a:pt x="8998" y="157915"/>
                      </a:cubicBezTo>
                      <a:cubicBezTo>
                        <a:pt x="2149" y="167357"/>
                        <a:pt x="-984" y="178977"/>
                        <a:pt x="198" y="190582"/>
                      </a:cubicBezTo>
                      <a:cubicBezTo>
                        <a:pt x="4225" y="204603"/>
                        <a:pt x="35550" y="204603"/>
                        <a:pt x="47185" y="204006"/>
                      </a:cubicBezTo>
                      <a:cubicBezTo>
                        <a:pt x="62954" y="203261"/>
                        <a:pt x="78309" y="198711"/>
                        <a:pt x="91934" y="190731"/>
                      </a:cubicBezTo>
                      <a:cubicBezTo>
                        <a:pt x="104777" y="183586"/>
                        <a:pt x="114466" y="171877"/>
                        <a:pt x="119082" y="157915"/>
                      </a:cubicBezTo>
                      <a:cubicBezTo>
                        <a:pt x="122591" y="144058"/>
                        <a:pt x="129574" y="131334"/>
                        <a:pt x="139368" y="120922"/>
                      </a:cubicBezTo>
                      <a:cubicBezTo>
                        <a:pt x="149660" y="112271"/>
                        <a:pt x="164875" y="108691"/>
                        <a:pt x="170692" y="96757"/>
                      </a:cubicBezTo>
                      <a:cubicBezTo>
                        <a:pt x="173203" y="90299"/>
                        <a:pt x="173873" y="83288"/>
                        <a:pt x="172631" y="76471"/>
                      </a:cubicBezTo>
                      <a:cubicBezTo>
                        <a:pt x="171289" y="63792"/>
                        <a:pt x="166217" y="51411"/>
                        <a:pt x="164875" y="38882"/>
                      </a:cubicBezTo>
                      <a:cubicBezTo>
                        <a:pt x="164921" y="29276"/>
                        <a:pt x="163513" y="19729"/>
                        <a:pt x="160698" y="10541"/>
                      </a:cubicBezTo>
                      <a:cubicBezTo>
                        <a:pt x="156125" y="3232"/>
                        <a:pt x="147787" y="-811"/>
                        <a:pt x="139219" y="99"/>
                      </a:cubicBezTo>
                      <a:cubicBezTo>
                        <a:pt x="130528" y="1024"/>
                        <a:pt x="122520" y="5231"/>
                        <a:pt x="116844" y="11883"/>
                      </a:cubicBezTo>
                      <a:close/>
                    </a:path>
                  </a:pathLst>
                </a:custGeom>
                <a:solidFill>
                  <a:srgbClr val="283032"/>
                </a:solidFill>
                <a:ln w="14914" cap="flat">
                  <a:noFill/>
                  <a:prstDash val="solid"/>
                  <a:miter/>
                </a:ln>
              </p:spPr>
              <p:txBody>
                <a:bodyPr rtlCol="1" anchor="ctr"/>
                <a:lstStyle/>
                <a:p>
                  <a:endParaRPr lang="fa-IR"/>
                </a:p>
              </p:txBody>
            </p:sp>
            <p:sp>
              <p:nvSpPr>
                <p:cNvPr id="603" name="Freeform: Shape 602">
                  <a:extLst>
                    <a:ext uri="{FF2B5EF4-FFF2-40B4-BE49-F238E27FC236}">
                      <a16:creationId xmlns:a16="http://schemas.microsoft.com/office/drawing/2014/main" id="{795AEC75-B082-3E0A-60C1-9024F84E7282}"/>
                    </a:ext>
                  </a:extLst>
                </p:cNvPr>
                <p:cNvSpPr/>
                <p:nvPr/>
              </p:nvSpPr>
              <p:spPr>
                <a:xfrm>
                  <a:off x="884876" y="4589933"/>
                  <a:ext cx="196169" cy="188241"/>
                </a:xfrm>
                <a:custGeom>
                  <a:avLst/>
                  <a:gdLst>
                    <a:gd name="connsiteX0" fmla="*/ 150814 w 196169"/>
                    <a:gd name="connsiteY0" fmla="*/ 17998 h 188241"/>
                    <a:gd name="connsiteX1" fmla="*/ 44609 w 196169"/>
                    <a:gd name="connsiteY1" fmla="*/ 106154 h 188241"/>
                    <a:gd name="connsiteX2" fmla="*/ 10301 w 196169"/>
                    <a:gd name="connsiteY2" fmla="*/ 127931 h 188241"/>
                    <a:gd name="connsiteX3" fmla="*/ 904 w 196169"/>
                    <a:gd name="connsiteY3" fmla="*/ 163283 h 188241"/>
                    <a:gd name="connsiteX4" fmla="*/ 45653 w 196169"/>
                    <a:gd name="connsiteY4" fmla="*/ 187150 h 188241"/>
                    <a:gd name="connsiteX5" fmla="*/ 94132 w 196169"/>
                    <a:gd name="connsiteY5" fmla="*/ 182376 h 188241"/>
                    <a:gd name="connsiteX6" fmla="*/ 126799 w 196169"/>
                    <a:gd name="connsiteY6" fmla="*/ 154035 h 188241"/>
                    <a:gd name="connsiteX7" fmla="*/ 153797 w 196169"/>
                    <a:gd name="connsiteY7" fmla="*/ 120921 h 188241"/>
                    <a:gd name="connsiteX8" fmla="*/ 189448 w 196169"/>
                    <a:gd name="connsiteY8" fmla="*/ 102723 h 188241"/>
                    <a:gd name="connsiteX9" fmla="*/ 195265 w 196169"/>
                    <a:gd name="connsiteY9" fmla="*/ 83033 h 188241"/>
                    <a:gd name="connsiteX10" fmla="*/ 194370 w 196169"/>
                    <a:gd name="connsiteY10" fmla="*/ 44101 h 188241"/>
                    <a:gd name="connsiteX11" fmla="*/ 195414 w 196169"/>
                    <a:gd name="connsiteY11" fmla="*/ 15014 h 188241"/>
                    <a:gd name="connsiteX12" fmla="*/ 176023 w 196169"/>
                    <a:gd name="connsiteY12" fmla="*/ 98 h 188241"/>
                    <a:gd name="connsiteX13" fmla="*/ 151560 w 196169"/>
                    <a:gd name="connsiteY13" fmla="*/ 7705 h 18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6169" h="188241">
                      <a:moveTo>
                        <a:pt x="150814" y="17998"/>
                      </a:moveTo>
                      <a:cubicBezTo>
                        <a:pt x="113882" y="45488"/>
                        <a:pt x="78431" y="74919"/>
                        <a:pt x="44609" y="106154"/>
                      </a:cubicBezTo>
                      <a:cubicBezTo>
                        <a:pt x="34764" y="114954"/>
                        <a:pt x="18655" y="117788"/>
                        <a:pt x="10301" y="127931"/>
                      </a:cubicBezTo>
                      <a:cubicBezTo>
                        <a:pt x="1599" y="137478"/>
                        <a:pt x="-1906" y="150679"/>
                        <a:pt x="904" y="163283"/>
                      </a:cubicBezTo>
                      <a:cubicBezTo>
                        <a:pt x="5827" y="177305"/>
                        <a:pt x="34466" y="185509"/>
                        <a:pt x="45653" y="187150"/>
                      </a:cubicBezTo>
                      <a:cubicBezTo>
                        <a:pt x="61960" y="189536"/>
                        <a:pt x="78604" y="187896"/>
                        <a:pt x="94132" y="182376"/>
                      </a:cubicBezTo>
                      <a:cubicBezTo>
                        <a:pt x="108182" y="177350"/>
                        <a:pt x="119837" y="167236"/>
                        <a:pt x="126799" y="154035"/>
                      </a:cubicBezTo>
                      <a:cubicBezTo>
                        <a:pt x="132867" y="140894"/>
                        <a:pt x="142154" y="129513"/>
                        <a:pt x="153797" y="120921"/>
                      </a:cubicBezTo>
                      <a:cubicBezTo>
                        <a:pt x="165581" y="114209"/>
                        <a:pt x="181542" y="113612"/>
                        <a:pt x="189448" y="102723"/>
                      </a:cubicBezTo>
                      <a:cubicBezTo>
                        <a:pt x="193154" y="96816"/>
                        <a:pt x="195168" y="89999"/>
                        <a:pt x="195265" y="83033"/>
                      </a:cubicBezTo>
                      <a:cubicBezTo>
                        <a:pt x="196160" y="69907"/>
                        <a:pt x="193326" y="56780"/>
                        <a:pt x="194370" y="44101"/>
                      </a:cubicBezTo>
                      <a:cubicBezTo>
                        <a:pt x="196279" y="34525"/>
                        <a:pt x="196631" y="24710"/>
                        <a:pt x="195414" y="15014"/>
                      </a:cubicBezTo>
                      <a:cubicBezTo>
                        <a:pt x="192449" y="6661"/>
                        <a:pt x="184859" y="814"/>
                        <a:pt x="176023" y="98"/>
                      </a:cubicBezTo>
                      <a:cubicBezTo>
                        <a:pt x="167186" y="-663"/>
                        <a:pt x="158404" y="2067"/>
                        <a:pt x="151560" y="7705"/>
                      </a:cubicBezTo>
                      <a:close/>
                    </a:path>
                  </a:pathLst>
                </a:custGeom>
                <a:solidFill>
                  <a:srgbClr val="071113"/>
                </a:solidFill>
                <a:ln w="14914" cap="flat">
                  <a:noFill/>
                  <a:prstDash val="solid"/>
                  <a:miter/>
                </a:ln>
              </p:spPr>
              <p:txBody>
                <a:bodyPr rtlCol="1" anchor="ctr"/>
                <a:lstStyle/>
                <a:p>
                  <a:endParaRPr lang="fa-IR"/>
                </a:p>
              </p:txBody>
            </p:sp>
            <p:sp>
              <p:nvSpPr>
                <p:cNvPr id="604" name="Freeform: Shape 603">
                  <a:extLst>
                    <a:ext uri="{FF2B5EF4-FFF2-40B4-BE49-F238E27FC236}">
                      <a16:creationId xmlns:a16="http://schemas.microsoft.com/office/drawing/2014/main" id="{01991361-6670-3105-8508-9E93A4B2383C}"/>
                    </a:ext>
                  </a:extLst>
                </p:cNvPr>
                <p:cNvSpPr/>
                <p:nvPr/>
              </p:nvSpPr>
              <p:spPr>
                <a:xfrm>
                  <a:off x="884485" y="4580587"/>
                  <a:ext cx="191531" cy="185368"/>
                </a:xfrm>
                <a:custGeom>
                  <a:avLst/>
                  <a:gdLst>
                    <a:gd name="connsiteX0" fmla="*/ 146880 w 191531"/>
                    <a:gd name="connsiteY0" fmla="*/ 17797 h 185368"/>
                    <a:gd name="connsiteX1" fmla="*/ 42465 w 191531"/>
                    <a:gd name="connsiteY1" fmla="*/ 105058 h 185368"/>
                    <a:gd name="connsiteX2" fmla="*/ 14870 w 191531"/>
                    <a:gd name="connsiteY2" fmla="*/ 132653 h 185368"/>
                    <a:gd name="connsiteX3" fmla="*/ -46 w 191531"/>
                    <a:gd name="connsiteY3" fmla="*/ 162486 h 185368"/>
                    <a:gd name="connsiteX4" fmla="*/ 43808 w 191531"/>
                    <a:gd name="connsiteY4" fmla="*/ 184413 h 185368"/>
                    <a:gd name="connsiteX5" fmla="*/ 90645 w 191531"/>
                    <a:gd name="connsiteY5" fmla="*/ 179640 h 185368"/>
                    <a:gd name="connsiteX6" fmla="*/ 122865 w 191531"/>
                    <a:gd name="connsiteY6" fmla="*/ 151597 h 185368"/>
                    <a:gd name="connsiteX7" fmla="*/ 149714 w 191531"/>
                    <a:gd name="connsiteY7" fmla="*/ 118930 h 185368"/>
                    <a:gd name="connsiteX8" fmla="*/ 184917 w 191531"/>
                    <a:gd name="connsiteY8" fmla="*/ 100881 h 185368"/>
                    <a:gd name="connsiteX9" fmla="*/ 190585 w 191531"/>
                    <a:gd name="connsiteY9" fmla="*/ 81341 h 185368"/>
                    <a:gd name="connsiteX10" fmla="*/ 189690 w 191531"/>
                    <a:gd name="connsiteY10" fmla="*/ 43005 h 185368"/>
                    <a:gd name="connsiteX11" fmla="*/ 190884 w 191531"/>
                    <a:gd name="connsiteY11" fmla="*/ 14217 h 185368"/>
                    <a:gd name="connsiteX12" fmla="*/ 171641 w 191531"/>
                    <a:gd name="connsiteY12" fmla="*/ 47 h 185368"/>
                    <a:gd name="connsiteX13" fmla="*/ 147477 w 191531"/>
                    <a:gd name="connsiteY13" fmla="*/ 7654 h 185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531" h="185368">
                      <a:moveTo>
                        <a:pt x="146880" y="17797"/>
                      </a:moveTo>
                      <a:cubicBezTo>
                        <a:pt x="110575" y="45034"/>
                        <a:pt x="75723" y="74166"/>
                        <a:pt x="42465" y="105058"/>
                      </a:cubicBezTo>
                      <a:cubicBezTo>
                        <a:pt x="32571" y="113531"/>
                        <a:pt x="23346" y="122764"/>
                        <a:pt x="14870" y="132653"/>
                      </a:cubicBezTo>
                      <a:cubicBezTo>
                        <a:pt x="6472" y="140484"/>
                        <a:pt x="1177" y="151075"/>
                        <a:pt x="-46" y="162486"/>
                      </a:cubicBezTo>
                      <a:cubicBezTo>
                        <a:pt x="1445" y="177402"/>
                        <a:pt x="32173" y="182772"/>
                        <a:pt x="43808" y="184413"/>
                      </a:cubicBezTo>
                      <a:cubicBezTo>
                        <a:pt x="59577" y="186576"/>
                        <a:pt x="75636" y="184950"/>
                        <a:pt x="90645" y="179640"/>
                      </a:cubicBezTo>
                      <a:cubicBezTo>
                        <a:pt x="104544" y="174702"/>
                        <a:pt x="116057" y="164679"/>
                        <a:pt x="122865" y="151597"/>
                      </a:cubicBezTo>
                      <a:cubicBezTo>
                        <a:pt x="128921" y="138620"/>
                        <a:pt x="138157" y="127388"/>
                        <a:pt x="149714" y="118930"/>
                      </a:cubicBezTo>
                      <a:cubicBezTo>
                        <a:pt x="161349" y="112367"/>
                        <a:pt x="177011" y="111621"/>
                        <a:pt x="184917" y="100881"/>
                      </a:cubicBezTo>
                      <a:cubicBezTo>
                        <a:pt x="188531" y="95004"/>
                        <a:pt x="190490" y="88247"/>
                        <a:pt x="190585" y="81341"/>
                      </a:cubicBezTo>
                      <a:cubicBezTo>
                        <a:pt x="191629" y="68513"/>
                        <a:pt x="188795" y="55536"/>
                        <a:pt x="189690" y="43005"/>
                      </a:cubicBezTo>
                      <a:cubicBezTo>
                        <a:pt x="191577" y="33534"/>
                        <a:pt x="191980" y="23823"/>
                        <a:pt x="190884" y="14217"/>
                      </a:cubicBezTo>
                      <a:cubicBezTo>
                        <a:pt x="187681" y="6222"/>
                        <a:pt x="180226" y="733"/>
                        <a:pt x="171641" y="47"/>
                      </a:cubicBezTo>
                      <a:cubicBezTo>
                        <a:pt x="162920" y="-521"/>
                        <a:pt x="154301" y="2194"/>
                        <a:pt x="147477" y="7654"/>
                      </a:cubicBezTo>
                      <a:close/>
                    </a:path>
                  </a:pathLst>
                </a:custGeom>
                <a:solidFill>
                  <a:srgbClr val="283032"/>
                </a:solidFill>
                <a:ln w="14914" cap="flat">
                  <a:noFill/>
                  <a:prstDash val="solid"/>
                  <a:miter/>
                </a:ln>
              </p:spPr>
              <p:txBody>
                <a:bodyPr rtlCol="1" anchor="ctr"/>
                <a:lstStyle/>
                <a:p>
                  <a:endParaRPr lang="fa-IR"/>
                </a:p>
              </p:txBody>
            </p:sp>
            <p:sp>
              <p:nvSpPr>
                <p:cNvPr id="605" name="Freeform: Shape 604">
                  <a:extLst>
                    <a:ext uri="{FF2B5EF4-FFF2-40B4-BE49-F238E27FC236}">
                      <a16:creationId xmlns:a16="http://schemas.microsoft.com/office/drawing/2014/main" id="{EF742ABE-C331-95E9-211E-FBBFFC1E79B7}"/>
                    </a:ext>
                  </a:extLst>
                </p:cNvPr>
                <p:cNvSpPr/>
                <p:nvPr/>
              </p:nvSpPr>
              <p:spPr>
                <a:xfrm>
                  <a:off x="924321" y="3862014"/>
                  <a:ext cx="160142" cy="495888"/>
                </a:xfrm>
                <a:custGeom>
                  <a:avLst/>
                  <a:gdLst>
                    <a:gd name="connsiteX0" fmla="*/ 6805 w 160142"/>
                    <a:gd name="connsiteY0" fmla="*/ 216832 h 495888"/>
                    <a:gd name="connsiteX1" fmla="*/ 92127 w 160142"/>
                    <a:gd name="connsiteY1" fmla="*/ 494277 h 495888"/>
                    <a:gd name="connsiteX2" fmla="*/ 156119 w 160142"/>
                    <a:gd name="connsiteY2" fmla="*/ 393442 h 495888"/>
                    <a:gd name="connsiteX3" fmla="*/ 154627 w 160142"/>
                    <a:gd name="connsiteY3" fmla="*/ 299320 h 495888"/>
                    <a:gd name="connsiteX4" fmla="*/ 72885 w 160142"/>
                    <a:gd name="connsiteY4" fmla="*/ 63640 h 495888"/>
                    <a:gd name="connsiteX5" fmla="*/ 26942 w 160142"/>
                    <a:gd name="connsiteY5" fmla="*/ 1439 h 495888"/>
                    <a:gd name="connsiteX6" fmla="*/ 1734 w 160142"/>
                    <a:gd name="connsiteY6" fmla="*/ 100484 h 495888"/>
                    <a:gd name="connsiteX7" fmla="*/ 6805 w 160142"/>
                    <a:gd name="connsiteY7" fmla="*/ 216832 h 495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142" h="495888">
                      <a:moveTo>
                        <a:pt x="6805" y="216832"/>
                      </a:moveTo>
                      <a:cubicBezTo>
                        <a:pt x="19783" y="292906"/>
                        <a:pt x="18291" y="516801"/>
                        <a:pt x="92127" y="494277"/>
                      </a:cubicBezTo>
                      <a:cubicBezTo>
                        <a:pt x="115248" y="487117"/>
                        <a:pt x="154329" y="444456"/>
                        <a:pt x="156119" y="393442"/>
                      </a:cubicBezTo>
                      <a:cubicBezTo>
                        <a:pt x="157013" y="365996"/>
                        <a:pt x="154179" y="326915"/>
                        <a:pt x="154627" y="299320"/>
                      </a:cubicBezTo>
                      <a:cubicBezTo>
                        <a:pt x="155671" y="242488"/>
                        <a:pt x="189979" y="94517"/>
                        <a:pt x="72885" y="63640"/>
                      </a:cubicBezTo>
                      <a:cubicBezTo>
                        <a:pt x="55284" y="59016"/>
                        <a:pt x="41411" y="-10942"/>
                        <a:pt x="26942" y="1439"/>
                      </a:cubicBezTo>
                      <a:cubicBezTo>
                        <a:pt x="22318" y="5616"/>
                        <a:pt x="7104" y="45443"/>
                        <a:pt x="1734" y="100484"/>
                      </a:cubicBezTo>
                      <a:cubicBezTo>
                        <a:pt x="-1787" y="139311"/>
                        <a:pt x="-80" y="178452"/>
                        <a:pt x="6805" y="216832"/>
                      </a:cubicBezTo>
                      <a:close/>
                    </a:path>
                  </a:pathLst>
                </a:custGeom>
                <a:solidFill>
                  <a:srgbClr val="071113"/>
                </a:solidFill>
                <a:ln w="14914" cap="flat">
                  <a:noFill/>
                  <a:prstDash val="solid"/>
                  <a:miter/>
                </a:ln>
              </p:spPr>
              <p:txBody>
                <a:bodyPr rtlCol="1" anchor="ctr"/>
                <a:lstStyle/>
                <a:p>
                  <a:endParaRPr lang="fa-IR"/>
                </a:p>
              </p:txBody>
            </p:sp>
            <p:sp>
              <p:nvSpPr>
                <p:cNvPr id="606" name="Freeform: Shape 605">
                  <a:extLst>
                    <a:ext uri="{FF2B5EF4-FFF2-40B4-BE49-F238E27FC236}">
                      <a16:creationId xmlns:a16="http://schemas.microsoft.com/office/drawing/2014/main" id="{88B1232C-FDE7-80A8-5555-2E0066353A43}"/>
                    </a:ext>
                  </a:extLst>
                </p:cNvPr>
                <p:cNvSpPr/>
                <p:nvPr/>
              </p:nvSpPr>
              <p:spPr>
                <a:xfrm>
                  <a:off x="967853" y="4245394"/>
                  <a:ext cx="122151" cy="418525"/>
                </a:xfrm>
                <a:custGeom>
                  <a:avLst/>
                  <a:gdLst>
                    <a:gd name="connsiteX0" fmla="*/ 26072 w 122151"/>
                    <a:gd name="connsiteY0" fmla="*/ 388193 h 418525"/>
                    <a:gd name="connsiteX1" fmla="*/ 94985 w 122151"/>
                    <a:gd name="connsiteY1" fmla="*/ 418026 h 418525"/>
                    <a:gd name="connsiteX2" fmla="*/ 118852 w 122151"/>
                    <a:gd name="connsiteY2" fmla="*/ 361344 h 418525"/>
                    <a:gd name="connsiteX3" fmla="*/ 117957 w 122151"/>
                    <a:gd name="connsiteY3" fmla="*/ 200246 h 418525"/>
                    <a:gd name="connsiteX4" fmla="*/ 101101 w 122151"/>
                    <a:gd name="connsiteY4" fmla="*/ 57646 h 418525"/>
                    <a:gd name="connsiteX5" fmla="*/ 91853 w 122151"/>
                    <a:gd name="connsiteY5" fmla="*/ 12896 h 418525"/>
                    <a:gd name="connsiteX6" fmla="*/ 3249 w 122151"/>
                    <a:gd name="connsiteY6" fmla="*/ 46608 h 418525"/>
                    <a:gd name="connsiteX7" fmla="*/ 3249 w 122151"/>
                    <a:gd name="connsiteY7" fmla="*/ 84495 h 418525"/>
                    <a:gd name="connsiteX8" fmla="*/ 26072 w 122151"/>
                    <a:gd name="connsiteY8" fmla="*/ 388193 h 41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151" h="418525">
                      <a:moveTo>
                        <a:pt x="26072" y="388193"/>
                      </a:moveTo>
                      <a:cubicBezTo>
                        <a:pt x="29502" y="404154"/>
                        <a:pt x="40093" y="421606"/>
                        <a:pt x="94985" y="418026"/>
                      </a:cubicBezTo>
                      <a:cubicBezTo>
                        <a:pt x="109902" y="416833"/>
                        <a:pt x="116763" y="373277"/>
                        <a:pt x="118852" y="361344"/>
                      </a:cubicBezTo>
                      <a:cubicBezTo>
                        <a:pt x="127354" y="310777"/>
                        <a:pt x="116316" y="251559"/>
                        <a:pt x="117957" y="200246"/>
                      </a:cubicBezTo>
                      <a:cubicBezTo>
                        <a:pt x="120492" y="118654"/>
                        <a:pt x="106023" y="94937"/>
                        <a:pt x="101101" y="57646"/>
                      </a:cubicBezTo>
                      <a:cubicBezTo>
                        <a:pt x="99162" y="42729"/>
                        <a:pt x="101101" y="24979"/>
                        <a:pt x="91853" y="12896"/>
                      </a:cubicBezTo>
                      <a:cubicBezTo>
                        <a:pt x="69478" y="-16937"/>
                        <a:pt x="17271" y="9317"/>
                        <a:pt x="3249" y="46608"/>
                      </a:cubicBezTo>
                      <a:cubicBezTo>
                        <a:pt x="-1145" y="58854"/>
                        <a:pt x="-1145" y="72249"/>
                        <a:pt x="3249" y="84495"/>
                      </a:cubicBezTo>
                      <a:cubicBezTo>
                        <a:pt x="17420" y="149531"/>
                        <a:pt x="26072" y="386851"/>
                        <a:pt x="26072" y="388193"/>
                      </a:cubicBezTo>
                      <a:close/>
                    </a:path>
                  </a:pathLst>
                </a:custGeom>
                <a:solidFill>
                  <a:srgbClr val="071113"/>
                </a:solidFill>
                <a:ln w="14914" cap="flat">
                  <a:noFill/>
                  <a:prstDash val="solid"/>
                  <a:miter/>
                </a:ln>
              </p:spPr>
              <p:txBody>
                <a:bodyPr rtlCol="1" anchor="ctr"/>
                <a:lstStyle/>
                <a:p>
                  <a:endParaRPr lang="fa-IR"/>
                </a:p>
              </p:txBody>
            </p:sp>
            <p:sp>
              <p:nvSpPr>
                <p:cNvPr id="607" name="Freeform: Shape 606">
                  <a:extLst>
                    <a:ext uri="{FF2B5EF4-FFF2-40B4-BE49-F238E27FC236}">
                      <a16:creationId xmlns:a16="http://schemas.microsoft.com/office/drawing/2014/main" id="{8811EA30-3936-AC8E-3C85-8F37C1B920B3}"/>
                    </a:ext>
                  </a:extLst>
                </p:cNvPr>
                <p:cNvSpPr/>
                <p:nvPr/>
              </p:nvSpPr>
              <p:spPr>
                <a:xfrm>
                  <a:off x="1061990" y="4295459"/>
                  <a:ext cx="139973" cy="428971"/>
                </a:xfrm>
                <a:custGeom>
                  <a:avLst/>
                  <a:gdLst>
                    <a:gd name="connsiteX0" fmla="*/ -46 w 139973"/>
                    <a:gd name="connsiteY0" fmla="*/ -27 h 428971"/>
                    <a:gd name="connsiteX1" fmla="*/ 1147 w 139973"/>
                    <a:gd name="connsiteY1" fmla="*/ 52031 h 428971"/>
                    <a:gd name="connsiteX2" fmla="*/ 5473 w 139973"/>
                    <a:gd name="connsiteY2" fmla="*/ 136011 h 428971"/>
                    <a:gd name="connsiteX3" fmla="*/ 24715 w 139973"/>
                    <a:gd name="connsiteY3" fmla="*/ 405848 h 428971"/>
                    <a:gd name="connsiteX4" fmla="*/ 94076 w 139973"/>
                    <a:gd name="connsiteY4" fmla="*/ 424494 h 428971"/>
                    <a:gd name="connsiteX5" fmla="*/ 120031 w 139973"/>
                    <a:gd name="connsiteY5" fmla="*/ 406892 h 428971"/>
                    <a:gd name="connsiteX6" fmla="*/ 129577 w 139973"/>
                    <a:gd name="connsiteY6" fmla="*/ 377059 h 428971"/>
                    <a:gd name="connsiteX7" fmla="*/ 121373 w 139973"/>
                    <a:gd name="connsiteY7" fmla="*/ 79627 h 428971"/>
                    <a:gd name="connsiteX8" fmla="*/ 96910 w 139973"/>
                    <a:gd name="connsiteY8" fmla="*/ 12503 h 428971"/>
                    <a:gd name="connsiteX9" fmla="*/ 55890 w 139973"/>
                    <a:gd name="connsiteY9" fmla="*/ 47855 h 428971"/>
                    <a:gd name="connsiteX10" fmla="*/ 57382 w 139973"/>
                    <a:gd name="connsiteY10" fmla="*/ 30402 h 428971"/>
                    <a:gd name="connsiteX11" fmla="*/ 11439 w 139973"/>
                    <a:gd name="connsiteY11" fmla="*/ 51733 h 42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9973" h="428971">
                      <a:moveTo>
                        <a:pt x="-46" y="-27"/>
                      </a:moveTo>
                      <a:cubicBezTo>
                        <a:pt x="-46" y="17276"/>
                        <a:pt x="-46" y="34728"/>
                        <a:pt x="1147" y="52031"/>
                      </a:cubicBezTo>
                      <a:cubicBezTo>
                        <a:pt x="2340" y="80074"/>
                        <a:pt x="3832" y="107968"/>
                        <a:pt x="5473" y="136011"/>
                      </a:cubicBezTo>
                      <a:cubicBezTo>
                        <a:pt x="14124" y="292931"/>
                        <a:pt x="12483" y="372883"/>
                        <a:pt x="24715" y="405848"/>
                      </a:cubicBezTo>
                      <a:cubicBezTo>
                        <a:pt x="34858" y="433145"/>
                        <a:pt x="70657" y="431653"/>
                        <a:pt x="94076" y="424494"/>
                      </a:cubicBezTo>
                      <a:cubicBezTo>
                        <a:pt x="104439" y="421660"/>
                        <a:pt x="113569" y="415469"/>
                        <a:pt x="120031" y="406892"/>
                      </a:cubicBezTo>
                      <a:cubicBezTo>
                        <a:pt x="125413" y="397793"/>
                        <a:pt x="128676" y="387591"/>
                        <a:pt x="129577" y="377059"/>
                      </a:cubicBezTo>
                      <a:cubicBezTo>
                        <a:pt x="145736" y="278298"/>
                        <a:pt x="142953" y="177359"/>
                        <a:pt x="121373" y="79627"/>
                      </a:cubicBezTo>
                      <a:cubicBezTo>
                        <a:pt x="117158" y="56014"/>
                        <a:pt x="108881" y="33296"/>
                        <a:pt x="96910" y="12503"/>
                      </a:cubicBezTo>
                      <a:cubicBezTo>
                        <a:pt x="92435" y="5343"/>
                        <a:pt x="63199" y="52329"/>
                        <a:pt x="55890" y="47855"/>
                      </a:cubicBezTo>
                      <a:cubicBezTo>
                        <a:pt x="48581" y="43379"/>
                        <a:pt x="66481" y="29805"/>
                        <a:pt x="57382" y="30402"/>
                      </a:cubicBezTo>
                      <a:cubicBezTo>
                        <a:pt x="39912" y="31402"/>
                        <a:pt x="23481" y="39039"/>
                        <a:pt x="11439" y="51733"/>
                      </a:cubicBezTo>
                      <a:close/>
                    </a:path>
                  </a:pathLst>
                </a:custGeom>
                <a:solidFill>
                  <a:srgbClr val="1B2224"/>
                </a:solidFill>
                <a:ln w="14914" cap="flat">
                  <a:noFill/>
                  <a:prstDash val="solid"/>
                  <a:miter/>
                </a:ln>
              </p:spPr>
              <p:txBody>
                <a:bodyPr rtlCol="1" anchor="ctr"/>
                <a:lstStyle/>
                <a:p>
                  <a:endParaRPr lang="fa-IR"/>
                </a:p>
              </p:txBody>
            </p:sp>
            <p:sp>
              <p:nvSpPr>
                <p:cNvPr id="608" name="Freeform: Shape 607">
                  <a:extLst>
                    <a:ext uri="{FF2B5EF4-FFF2-40B4-BE49-F238E27FC236}">
                      <a16:creationId xmlns:a16="http://schemas.microsoft.com/office/drawing/2014/main" id="{49346776-5378-936C-268C-BED20CC8DFE4}"/>
                    </a:ext>
                  </a:extLst>
                </p:cNvPr>
                <p:cNvSpPr/>
                <p:nvPr/>
              </p:nvSpPr>
              <p:spPr>
                <a:xfrm>
                  <a:off x="942888" y="3871087"/>
                  <a:ext cx="283777" cy="551708"/>
                </a:xfrm>
                <a:custGeom>
                  <a:avLst/>
                  <a:gdLst>
                    <a:gd name="connsiteX0" fmla="*/ 259866 w 283777"/>
                    <a:gd name="connsiteY0" fmla="*/ 21005 h 551708"/>
                    <a:gd name="connsiteX1" fmla="*/ 259866 w 283777"/>
                    <a:gd name="connsiteY1" fmla="*/ 21005 h 551708"/>
                    <a:gd name="connsiteX2" fmla="*/ 164401 w 283777"/>
                    <a:gd name="connsiteY2" fmla="*/ 47258 h 551708"/>
                    <a:gd name="connsiteX3" fmla="*/ 11806 w 283777"/>
                    <a:gd name="connsiteY3" fmla="*/ -27 h 551708"/>
                    <a:gd name="connsiteX4" fmla="*/ 22 w 283777"/>
                    <a:gd name="connsiteY4" fmla="*/ 93051 h 551708"/>
                    <a:gd name="connsiteX5" fmla="*/ 93846 w 283777"/>
                    <a:gd name="connsiteY5" fmla="*/ 197466 h 551708"/>
                    <a:gd name="connsiteX6" fmla="*/ 111000 w 283777"/>
                    <a:gd name="connsiteY6" fmla="*/ 445824 h 551708"/>
                    <a:gd name="connsiteX7" fmla="*/ 130541 w 283777"/>
                    <a:gd name="connsiteY7" fmla="*/ 515633 h 551708"/>
                    <a:gd name="connsiteX8" fmla="*/ 199305 w 283777"/>
                    <a:gd name="connsiteY8" fmla="*/ 551432 h 551708"/>
                    <a:gd name="connsiteX9" fmla="*/ 219442 w 283777"/>
                    <a:gd name="connsiteY9" fmla="*/ 543974 h 551708"/>
                    <a:gd name="connsiteX10" fmla="*/ 244204 w 283777"/>
                    <a:gd name="connsiteY10" fmla="*/ 519213 h 551708"/>
                    <a:gd name="connsiteX11" fmla="*/ 259120 w 283777"/>
                    <a:gd name="connsiteY11" fmla="*/ 352596 h 551708"/>
                    <a:gd name="connsiteX12" fmla="*/ 259866 w 283777"/>
                    <a:gd name="connsiteY12" fmla="*/ 21005 h 55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3777" h="551708">
                      <a:moveTo>
                        <a:pt x="259866" y="21005"/>
                      </a:moveTo>
                      <a:lnTo>
                        <a:pt x="259866" y="21005"/>
                      </a:lnTo>
                      <a:cubicBezTo>
                        <a:pt x="229602" y="34668"/>
                        <a:pt x="197393" y="43514"/>
                        <a:pt x="164401" y="47258"/>
                      </a:cubicBezTo>
                      <a:cubicBezTo>
                        <a:pt x="99515" y="53672"/>
                        <a:pt x="54019" y="29358"/>
                        <a:pt x="11806" y="-27"/>
                      </a:cubicBezTo>
                      <a:cubicBezTo>
                        <a:pt x="5528" y="30656"/>
                        <a:pt x="1588" y="61771"/>
                        <a:pt x="22" y="93051"/>
                      </a:cubicBezTo>
                      <a:cubicBezTo>
                        <a:pt x="-2961" y="144214"/>
                        <a:pt x="92504" y="170318"/>
                        <a:pt x="93846" y="197466"/>
                      </a:cubicBezTo>
                      <a:cubicBezTo>
                        <a:pt x="96979" y="259965"/>
                        <a:pt x="102647" y="383623"/>
                        <a:pt x="111000" y="445824"/>
                      </a:cubicBezTo>
                      <a:cubicBezTo>
                        <a:pt x="112733" y="470168"/>
                        <a:pt x="119380" y="493914"/>
                        <a:pt x="130541" y="515633"/>
                      </a:cubicBezTo>
                      <a:cubicBezTo>
                        <a:pt x="144647" y="539827"/>
                        <a:pt x="171400" y="553744"/>
                        <a:pt x="199305" y="551432"/>
                      </a:cubicBezTo>
                      <a:cubicBezTo>
                        <a:pt x="206652" y="551208"/>
                        <a:pt x="213722" y="548583"/>
                        <a:pt x="219442" y="543974"/>
                      </a:cubicBezTo>
                      <a:cubicBezTo>
                        <a:pt x="232271" y="532787"/>
                        <a:pt x="245546" y="536217"/>
                        <a:pt x="244204" y="519213"/>
                      </a:cubicBezTo>
                      <a:cubicBezTo>
                        <a:pt x="241483" y="463246"/>
                        <a:pt x="246502" y="407190"/>
                        <a:pt x="259120" y="352596"/>
                      </a:cubicBezTo>
                      <a:cubicBezTo>
                        <a:pt x="282539" y="255341"/>
                        <a:pt x="299842" y="142275"/>
                        <a:pt x="259866" y="21005"/>
                      </a:cubicBezTo>
                      <a:close/>
                    </a:path>
                  </a:pathLst>
                </a:custGeom>
                <a:solidFill>
                  <a:srgbClr val="1B2224"/>
                </a:solidFill>
                <a:ln w="14914" cap="flat">
                  <a:noFill/>
                  <a:prstDash val="solid"/>
                  <a:miter/>
                </a:ln>
              </p:spPr>
              <p:txBody>
                <a:bodyPr rtlCol="1" anchor="ctr"/>
                <a:lstStyle/>
                <a:p>
                  <a:endParaRPr lang="fa-IR"/>
                </a:p>
              </p:txBody>
            </p:sp>
            <p:sp>
              <p:nvSpPr>
                <p:cNvPr id="609" name="Freeform: Shape 608">
                  <a:extLst>
                    <a:ext uri="{FF2B5EF4-FFF2-40B4-BE49-F238E27FC236}">
                      <a16:creationId xmlns:a16="http://schemas.microsoft.com/office/drawing/2014/main" id="{07C08737-5311-A1E0-3BA5-6565D0BF3AA3}"/>
                    </a:ext>
                  </a:extLst>
                </p:cNvPr>
                <p:cNvSpPr/>
                <p:nvPr/>
              </p:nvSpPr>
              <p:spPr>
                <a:xfrm>
                  <a:off x="1186691" y="3814107"/>
                  <a:ext cx="4027" cy="48478"/>
                </a:xfrm>
                <a:custGeom>
                  <a:avLst/>
                  <a:gdLst>
                    <a:gd name="connsiteX0" fmla="*/ 3981 w 4027"/>
                    <a:gd name="connsiteY0" fmla="*/ -27 h 48478"/>
                    <a:gd name="connsiteX1" fmla="*/ 3981 w 4027"/>
                    <a:gd name="connsiteY1" fmla="*/ -27 h 48478"/>
                    <a:gd name="connsiteX2" fmla="*/ -46 w 4027"/>
                    <a:gd name="connsiteY2" fmla="*/ 48451 h 48478"/>
                    <a:gd name="connsiteX3" fmla="*/ 3981 w 4027"/>
                    <a:gd name="connsiteY3" fmla="*/ -27 h 48478"/>
                  </a:gdLst>
                  <a:ahLst/>
                  <a:cxnLst>
                    <a:cxn ang="0">
                      <a:pos x="connsiteX0" y="connsiteY0"/>
                    </a:cxn>
                    <a:cxn ang="0">
                      <a:pos x="connsiteX1" y="connsiteY1"/>
                    </a:cxn>
                    <a:cxn ang="0">
                      <a:pos x="connsiteX2" y="connsiteY2"/>
                    </a:cxn>
                    <a:cxn ang="0">
                      <a:pos x="connsiteX3" y="connsiteY3"/>
                    </a:cxn>
                  </a:cxnLst>
                  <a:rect l="l" t="t" r="r" b="b"/>
                  <a:pathLst>
                    <a:path w="4027" h="48478">
                      <a:moveTo>
                        <a:pt x="3981" y="-27"/>
                      </a:moveTo>
                      <a:lnTo>
                        <a:pt x="3981" y="-27"/>
                      </a:lnTo>
                      <a:cubicBezTo>
                        <a:pt x="1893" y="16082"/>
                        <a:pt x="550" y="32192"/>
                        <a:pt x="-46" y="48451"/>
                      </a:cubicBezTo>
                      <a:cubicBezTo>
                        <a:pt x="1147" y="32491"/>
                        <a:pt x="2042" y="16231"/>
                        <a:pt x="3981" y="-27"/>
                      </a:cubicBezTo>
                      <a:close/>
                    </a:path>
                  </a:pathLst>
                </a:custGeom>
                <a:solidFill>
                  <a:srgbClr val="F3A984"/>
                </a:solidFill>
                <a:ln w="14914" cap="flat">
                  <a:noFill/>
                  <a:prstDash val="solid"/>
                  <a:miter/>
                </a:ln>
              </p:spPr>
              <p:txBody>
                <a:bodyPr rtlCol="1" anchor="ctr"/>
                <a:lstStyle/>
                <a:p>
                  <a:endParaRPr lang="fa-IR"/>
                </a:p>
              </p:txBody>
            </p:sp>
            <p:sp>
              <p:nvSpPr>
                <p:cNvPr id="610" name="Freeform: Shape 609">
                  <a:extLst>
                    <a:ext uri="{FF2B5EF4-FFF2-40B4-BE49-F238E27FC236}">
                      <a16:creationId xmlns:a16="http://schemas.microsoft.com/office/drawing/2014/main" id="{C6E10E9F-2986-18E5-C7F4-6070F0C9F13C}"/>
                    </a:ext>
                  </a:extLst>
                </p:cNvPr>
                <p:cNvSpPr/>
                <p:nvPr/>
              </p:nvSpPr>
              <p:spPr>
                <a:xfrm>
                  <a:off x="1186259" y="3862883"/>
                  <a:ext cx="282" cy="29832"/>
                </a:xfrm>
                <a:custGeom>
                  <a:avLst/>
                  <a:gdLst>
                    <a:gd name="connsiteX0" fmla="*/ 236 w 282"/>
                    <a:gd name="connsiteY0" fmla="*/ -27 h 29832"/>
                    <a:gd name="connsiteX1" fmla="*/ 236 w 282"/>
                    <a:gd name="connsiteY1" fmla="*/ 29805 h 29832"/>
                    <a:gd name="connsiteX2" fmla="*/ 236 w 282"/>
                    <a:gd name="connsiteY2" fmla="*/ 29805 h 29832"/>
                    <a:gd name="connsiteX3" fmla="*/ 236 w 282"/>
                    <a:gd name="connsiteY3" fmla="*/ -27 h 29832"/>
                  </a:gdLst>
                  <a:ahLst/>
                  <a:cxnLst>
                    <a:cxn ang="0">
                      <a:pos x="connsiteX0" y="connsiteY0"/>
                    </a:cxn>
                    <a:cxn ang="0">
                      <a:pos x="connsiteX1" y="connsiteY1"/>
                    </a:cxn>
                    <a:cxn ang="0">
                      <a:pos x="connsiteX2" y="connsiteY2"/>
                    </a:cxn>
                    <a:cxn ang="0">
                      <a:pos x="connsiteX3" y="connsiteY3"/>
                    </a:cxn>
                  </a:cxnLst>
                  <a:rect l="l" t="t" r="r" b="b"/>
                  <a:pathLst>
                    <a:path w="282" h="29832">
                      <a:moveTo>
                        <a:pt x="236" y="-27"/>
                      </a:moveTo>
                      <a:cubicBezTo>
                        <a:pt x="236" y="9818"/>
                        <a:pt x="236" y="19812"/>
                        <a:pt x="236" y="29805"/>
                      </a:cubicBezTo>
                      <a:lnTo>
                        <a:pt x="236" y="29805"/>
                      </a:lnTo>
                      <a:cubicBezTo>
                        <a:pt x="-211" y="19662"/>
                        <a:pt x="-62" y="9967"/>
                        <a:pt x="236" y="-27"/>
                      </a:cubicBezTo>
                      <a:close/>
                    </a:path>
                  </a:pathLst>
                </a:custGeom>
                <a:solidFill>
                  <a:srgbClr val="F3A984"/>
                </a:solidFill>
                <a:ln w="14914" cap="flat">
                  <a:noFill/>
                  <a:prstDash val="solid"/>
                  <a:miter/>
                </a:ln>
              </p:spPr>
              <p:txBody>
                <a:bodyPr rtlCol="1" anchor="ctr"/>
                <a:lstStyle/>
                <a:p>
                  <a:endParaRPr lang="fa-IR"/>
                </a:p>
              </p:txBody>
            </p:sp>
            <p:sp>
              <p:nvSpPr>
                <p:cNvPr id="611" name="Freeform: Shape 610">
                  <a:extLst>
                    <a:ext uri="{FF2B5EF4-FFF2-40B4-BE49-F238E27FC236}">
                      <a16:creationId xmlns:a16="http://schemas.microsoft.com/office/drawing/2014/main" id="{583C9B7C-FFC1-7EFE-3521-2DD2FD30336D}"/>
                    </a:ext>
                  </a:extLst>
                </p:cNvPr>
                <p:cNvSpPr/>
                <p:nvPr/>
              </p:nvSpPr>
              <p:spPr>
                <a:xfrm>
                  <a:off x="922371" y="3429130"/>
                  <a:ext cx="326719" cy="509395"/>
                </a:xfrm>
                <a:custGeom>
                  <a:avLst/>
                  <a:gdLst>
                    <a:gd name="connsiteX0" fmla="*/ 264124 w 326719"/>
                    <a:gd name="connsiteY0" fmla="*/ 433726 h 509395"/>
                    <a:gd name="connsiteX1" fmla="*/ 268301 w 326719"/>
                    <a:gd name="connsiteY1" fmla="*/ 384950 h 509395"/>
                    <a:gd name="connsiteX2" fmla="*/ 268301 w 326719"/>
                    <a:gd name="connsiteY2" fmla="*/ 384950 h 509395"/>
                    <a:gd name="connsiteX3" fmla="*/ 279339 w 326719"/>
                    <a:gd name="connsiteY3" fmla="*/ 323345 h 509395"/>
                    <a:gd name="connsiteX4" fmla="*/ 307084 w 326719"/>
                    <a:gd name="connsiteY4" fmla="*/ 222659 h 509395"/>
                    <a:gd name="connsiteX5" fmla="*/ 326176 w 326719"/>
                    <a:gd name="connsiteY5" fmla="*/ 158220 h 509395"/>
                    <a:gd name="connsiteX6" fmla="*/ 268450 w 326719"/>
                    <a:gd name="connsiteY6" fmla="*/ 71258 h 509395"/>
                    <a:gd name="connsiteX7" fmla="*/ 126297 w 326719"/>
                    <a:gd name="connsiteY7" fmla="*/ 8758 h 509395"/>
                    <a:gd name="connsiteX8" fmla="*/ 14125 w 326719"/>
                    <a:gd name="connsiteY8" fmla="*/ 75434 h 509395"/>
                    <a:gd name="connsiteX9" fmla="*/ 8606 w 326719"/>
                    <a:gd name="connsiteY9" fmla="*/ 292020 h 509395"/>
                    <a:gd name="connsiteX10" fmla="*/ 17705 w 326719"/>
                    <a:gd name="connsiteY10" fmla="*/ 391364 h 509395"/>
                    <a:gd name="connsiteX11" fmla="*/ 10695 w 326719"/>
                    <a:gd name="connsiteY11" fmla="*/ 475343 h 509395"/>
                    <a:gd name="connsiteX12" fmla="*/ 251744 w 326719"/>
                    <a:gd name="connsiteY12" fmla="*/ 492646 h 509395"/>
                    <a:gd name="connsiteX13" fmla="*/ 265467 w 326719"/>
                    <a:gd name="connsiteY13" fmla="*/ 488469 h 509395"/>
                    <a:gd name="connsiteX14" fmla="*/ 264124 w 326719"/>
                    <a:gd name="connsiteY14" fmla="*/ 433726 h 50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6719" h="509395">
                      <a:moveTo>
                        <a:pt x="264124" y="433726"/>
                      </a:moveTo>
                      <a:cubicBezTo>
                        <a:pt x="264124" y="417467"/>
                        <a:pt x="266362" y="401208"/>
                        <a:pt x="268301" y="384950"/>
                      </a:cubicBezTo>
                      <a:lnTo>
                        <a:pt x="268301" y="384950"/>
                      </a:lnTo>
                      <a:cubicBezTo>
                        <a:pt x="270986" y="364216"/>
                        <a:pt x="274715" y="343631"/>
                        <a:pt x="279339" y="323345"/>
                      </a:cubicBezTo>
                      <a:cubicBezTo>
                        <a:pt x="287692" y="287247"/>
                        <a:pt x="297239" y="258309"/>
                        <a:pt x="307084" y="222659"/>
                      </a:cubicBezTo>
                      <a:cubicBezTo>
                        <a:pt x="312603" y="202671"/>
                        <a:pt x="324536" y="172540"/>
                        <a:pt x="326176" y="158220"/>
                      </a:cubicBezTo>
                      <a:cubicBezTo>
                        <a:pt x="330055" y="125404"/>
                        <a:pt x="311260" y="100046"/>
                        <a:pt x="268450" y="71258"/>
                      </a:cubicBezTo>
                      <a:cubicBezTo>
                        <a:pt x="223869" y="44557"/>
                        <a:pt x="176110" y="23555"/>
                        <a:pt x="126297" y="8758"/>
                      </a:cubicBezTo>
                      <a:cubicBezTo>
                        <a:pt x="47687" y="-15854"/>
                        <a:pt x="36798" y="12785"/>
                        <a:pt x="14125" y="75434"/>
                      </a:cubicBezTo>
                      <a:cubicBezTo>
                        <a:pt x="-6907" y="133757"/>
                        <a:pt x="-791" y="229968"/>
                        <a:pt x="8606" y="292020"/>
                      </a:cubicBezTo>
                      <a:cubicBezTo>
                        <a:pt x="13573" y="324926"/>
                        <a:pt x="16612" y="358100"/>
                        <a:pt x="17705" y="391364"/>
                      </a:cubicBezTo>
                      <a:cubicBezTo>
                        <a:pt x="18287" y="419526"/>
                        <a:pt x="15938" y="447673"/>
                        <a:pt x="10695" y="475343"/>
                      </a:cubicBezTo>
                      <a:cubicBezTo>
                        <a:pt x="79459" y="523971"/>
                        <a:pt x="173283" y="511590"/>
                        <a:pt x="251744" y="492646"/>
                      </a:cubicBezTo>
                      <a:cubicBezTo>
                        <a:pt x="256459" y="491766"/>
                        <a:pt x="261060" y="490364"/>
                        <a:pt x="265467" y="488469"/>
                      </a:cubicBezTo>
                      <a:cubicBezTo>
                        <a:pt x="263980" y="470257"/>
                        <a:pt x="263532" y="451984"/>
                        <a:pt x="264124" y="433726"/>
                      </a:cubicBezTo>
                      <a:close/>
                    </a:path>
                  </a:pathLst>
                </a:custGeom>
                <a:solidFill>
                  <a:srgbClr val="EBE7E6"/>
                </a:solidFill>
                <a:ln w="14914" cap="flat">
                  <a:noFill/>
                  <a:prstDash val="solid"/>
                  <a:miter/>
                </a:ln>
              </p:spPr>
              <p:txBody>
                <a:bodyPr rtlCol="1" anchor="ctr"/>
                <a:lstStyle/>
                <a:p>
                  <a:endParaRPr lang="fa-IR"/>
                </a:p>
              </p:txBody>
            </p:sp>
            <p:sp>
              <p:nvSpPr>
                <p:cNvPr id="612" name="Freeform: Shape 611">
                  <a:extLst>
                    <a:ext uri="{FF2B5EF4-FFF2-40B4-BE49-F238E27FC236}">
                      <a16:creationId xmlns:a16="http://schemas.microsoft.com/office/drawing/2014/main" id="{6EBB6B36-DFD5-4F99-8674-75BE67F97E8B}"/>
                    </a:ext>
                  </a:extLst>
                </p:cNvPr>
                <p:cNvSpPr/>
                <p:nvPr/>
              </p:nvSpPr>
              <p:spPr>
                <a:xfrm>
                  <a:off x="996358" y="3518911"/>
                  <a:ext cx="58173" cy="368882"/>
                </a:xfrm>
                <a:custGeom>
                  <a:avLst/>
                  <a:gdLst>
                    <a:gd name="connsiteX0" fmla="*/ 50819 w 58173"/>
                    <a:gd name="connsiteY0" fmla="*/ 345884 h 368882"/>
                    <a:gd name="connsiteX1" fmla="*/ 23820 w 58173"/>
                    <a:gd name="connsiteY1" fmla="*/ 368855 h 368882"/>
                    <a:gd name="connsiteX2" fmla="*/ -46 w 58173"/>
                    <a:gd name="connsiteY2" fmla="*/ 328879 h 368882"/>
                    <a:gd name="connsiteX3" fmla="*/ 31726 w 58173"/>
                    <a:gd name="connsiteY3" fmla="*/ -27 h 368882"/>
                    <a:gd name="connsiteX4" fmla="*/ 58128 w 58173"/>
                    <a:gd name="connsiteY4" fmla="*/ 18618 h 368882"/>
                    <a:gd name="connsiteX5" fmla="*/ 50819 w 58173"/>
                    <a:gd name="connsiteY5" fmla="*/ 345884 h 36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173" h="368882">
                      <a:moveTo>
                        <a:pt x="50819" y="345884"/>
                      </a:moveTo>
                      <a:lnTo>
                        <a:pt x="23820" y="368855"/>
                      </a:lnTo>
                      <a:cubicBezTo>
                        <a:pt x="11588" y="349762"/>
                        <a:pt x="11290" y="348121"/>
                        <a:pt x="-46" y="328879"/>
                      </a:cubicBezTo>
                      <a:cubicBezTo>
                        <a:pt x="-46" y="215366"/>
                        <a:pt x="4578" y="108862"/>
                        <a:pt x="31726" y="-27"/>
                      </a:cubicBezTo>
                      <a:lnTo>
                        <a:pt x="58128" y="18618"/>
                      </a:lnTo>
                      <a:cubicBezTo>
                        <a:pt x="41089" y="126896"/>
                        <a:pt x="38630" y="236964"/>
                        <a:pt x="50819" y="345884"/>
                      </a:cubicBezTo>
                      <a:close/>
                    </a:path>
                  </a:pathLst>
                </a:custGeom>
                <a:solidFill>
                  <a:srgbClr val="1B2224"/>
                </a:solidFill>
                <a:ln w="14914" cap="flat">
                  <a:noFill/>
                  <a:prstDash val="solid"/>
                  <a:miter/>
                </a:ln>
              </p:spPr>
              <p:txBody>
                <a:bodyPr rtlCol="1" anchor="ctr"/>
                <a:lstStyle/>
                <a:p>
                  <a:endParaRPr lang="fa-IR"/>
                </a:p>
              </p:txBody>
            </p:sp>
            <p:sp>
              <p:nvSpPr>
                <p:cNvPr id="613" name="Freeform: Shape 612">
                  <a:extLst>
                    <a:ext uri="{FF2B5EF4-FFF2-40B4-BE49-F238E27FC236}">
                      <a16:creationId xmlns:a16="http://schemas.microsoft.com/office/drawing/2014/main" id="{59790FF5-9C06-EFF2-CCCD-1711270E5AAE}"/>
                    </a:ext>
                  </a:extLst>
                </p:cNvPr>
                <p:cNvSpPr/>
                <p:nvPr/>
              </p:nvSpPr>
              <p:spPr>
                <a:xfrm>
                  <a:off x="913919" y="3424727"/>
                  <a:ext cx="107528" cy="633844"/>
                </a:xfrm>
                <a:custGeom>
                  <a:avLst/>
                  <a:gdLst>
                    <a:gd name="connsiteX0" fmla="*/ 102380 w 107528"/>
                    <a:gd name="connsiteY0" fmla="*/ 345797 h 633844"/>
                    <a:gd name="connsiteX1" fmla="*/ 92386 w 107528"/>
                    <a:gd name="connsiteY1" fmla="*/ 482 h 633844"/>
                    <a:gd name="connsiteX2" fmla="*/ 17804 w 107528"/>
                    <a:gd name="connsiteY2" fmla="*/ 68799 h 633844"/>
                    <a:gd name="connsiteX3" fmla="*/ 5871 w 107528"/>
                    <a:gd name="connsiteY3" fmla="*/ 305671 h 633844"/>
                    <a:gd name="connsiteX4" fmla="*/ 12285 w 107528"/>
                    <a:gd name="connsiteY4" fmla="*/ 514501 h 633844"/>
                    <a:gd name="connsiteX5" fmla="*/ 9600 w 107528"/>
                    <a:gd name="connsiteY5" fmla="*/ 583713 h 633844"/>
                    <a:gd name="connsiteX6" fmla="*/ 48979 w 107528"/>
                    <a:gd name="connsiteY6" fmla="*/ 629954 h 633844"/>
                    <a:gd name="connsiteX7" fmla="*/ 105512 w 107528"/>
                    <a:gd name="connsiteY7" fmla="*/ 619662 h 633844"/>
                    <a:gd name="connsiteX8" fmla="*/ 106407 w 107528"/>
                    <a:gd name="connsiteY8" fmla="*/ 594901 h 633844"/>
                    <a:gd name="connsiteX9" fmla="*/ 105363 w 107528"/>
                    <a:gd name="connsiteY9" fmla="*/ 567007 h 633844"/>
                    <a:gd name="connsiteX10" fmla="*/ 103573 w 107528"/>
                    <a:gd name="connsiteY10" fmla="*/ 450062 h 633844"/>
                    <a:gd name="connsiteX11" fmla="*/ 103573 w 107528"/>
                    <a:gd name="connsiteY11" fmla="*/ 375480 h 633844"/>
                    <a:gd name="connsiteX12" fmla="*/ 102380 w 107528"/>
                    <a:gd name="connsiteY12" fmla="*/ 345797 h 63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528" h="633844">
                      <a:moveTo>
                        <a:pt x="102380" y="345797"/>
                      </a:moveTo>
                      <a:cubicBezTo>
                        <a:pt x="54051" y="229747"/>
                        <a:pt x="68520" y="122051"/>
                        <a:pt x="92386" y="482"/>
                      </a:cubicBezTo>
                      <a:cubicBezTo>
                        <a:pt x="48830" y="-3844"/>
                        <a:pt x="34958" y="19426"/>
                        <a:pt x="17804" y="68799"/>
                      </a:cubicBezTo>
                      <a:cubicBezTo>
                        <a:pt x="-3228" y="127271"/>
                        <a:pt x="-3526" y="243470"/>
                        <a:pt x="5871" y="305671"/>
                      </a:cubicBezTo>
                      <a:cubicBezTo>
                        <a:pt x="14463" y="374928"/>
                        <a:pt x="16611" y="444842"/>
                        <a:pt x="12285" y="514501"/>
                      </a:cubicBezTo>
                      <a:cubicBezTo>
                        <a:pt x="11092" y="538218"/>
                        <a:pt x="2888" y="559250"/>
                        <a:pt x="9600" y="583713"/>
                      </a:cubicBezTo>
                      <a:cubicBezTo>
                        <a:pt x="14963" y="604343"/>
                        <a:pt x="29470" y="621377"/>
                        <a:pt x="48979" y="629954"/>
                      </a:cubicBezTo>
                      <a:cubicBezTo>
                        <a:pt x="63896" y="636219"/>
                        <a:pt x="95220" y="636219"/>
                        <a:pt x="105512" y="619662"/>
                      </a:cubicBezTo>
                      <a:cubicBezTo>
                        <a:pt x="109242" y="613695"/>
                        <a:pt x="106557" y="602210"/>
                        <a:pt x="106407" y="594901"/>
                      </a:cubicBezTo>
                      <a:cubicBezTo>
                        <a:pt x="106258" y="587592"/>
                        <a:pt x="106407" y="576404"/>
                        <a:pt x="105363" y="567007"/>
                      </a:cubicBezTo>
                      <a:cubicBezTo>
                        <a:pt x="104319" y="528075"/>
                        <a:pt x="103872" y="488994"/>
                        <a:pt x="103573" y="450062"/>
                      </a:cubicBezTo>
                      <a:cubicBezTo>
                        <a:pt x="103573" y="425152"/>
                        <a:pt x="103573" y="400241"/>
                        <a:pt x="103573" y="375480"/>
                      </a:cubicBezTo>
                      <a:cubicBezTo>
                        <a:pt x="102170" y="365650"/>
                        <a:pt x="101770" y="355701"/>
                        <a:pt x="102380" y="345797"/>
                      </a:cubicBezTo>
                      <a:close/>
                    </a:path>
                  </a:pathLst>
                </a:custGeom>
                <a:solidFill>
                  <a:srgbClr val="283032"/>
                </a:solidFill>
                <a:ln w="14914" cap="flat">
                  <a:noFill/>
                  <a:prstDash val="solid"/>
                  <a:miter/>
                </a:ln>
              </p:spPr>
              <p:txBody>
                <a:bodyPr rtlCol="1" anchor="ctr"/>
                <a:lstStyle/>
                <a:p>
                  <a:endParaRPr lang="fa-IR"/>
                </a:p>
              </p:txBody>
            </p:sp>
            <p:sp>
              <p:nvSpPr>
                <p:cNvPr id="614" name="Freeform: Shape 613">
                  <a:extLst>
                    <a:ext uri="{FF2B5EF4-FFF2-40B4-BE49-F238E27FC236}">
                      <a16:creationId xmlns:a16="http://schemas.microsoft.com/office/drawing/2014/main" id="{A2B59776-6B5C-2B38-154E-BB29974EF495}"/>
                    </a:ext>
                  </a:extLst>
                </p:cNvPr>
                <p:cNvSpPr/>
                <p:nvPr/>
              </p:nvSpPr>
              <p:spPr>
                <a:xfrm>
                  <a:off x="1012923" y="3468643"/>
                  <a:ext cx="235991" cy="640008"/>
                </a:xfrm>
                <a:custGeom>
                  <a:avLst/>
                  <a:gdLst>
                    <a:gd name="connsiteX0" fmla="*/ 181478 w 235991"/>
                    <a:gd name="connsiteY0" fmla="*/ 26524 h 640008"/>
                    <a:gd name="connsiteX1" fmla="*/ 129271 w 235991"/>
                    <a:gd name="connsiteY1" fmla="*/ -27 h 640008"/>
                    <a:gd name="connsiteX2" fmla="*/ 3376 w 235991"/>
                    <a:gd name="connsiteY2" fmla="*/ 301881 h 640008"/>
                    <a:gd name="connsiteX3" fmla="*/ 393 w 235991"/>
                    <a:gd name="connsiteY3" fmla="*/ 421212 h 640008"/>
                    <a:gd name="connsiteX4" fmla="*/ 4868 w 235991"/>
                    <a:gd name="connsiteY4" fmla="*/ 539499 h 640008"/>
                    <a:gd name="connsiteX5" fmla="*/ 6360 w 235991"/>
                    <a:gd name="connsiteY5" fmla="*/ 570824 h 640008"/>
                    <a:gd name="connsiteX6" fmla="*/ 22917 w 235991"/>
                    <a:gd name="connsiteY6" fmla="*/ 610501 h 640008"/>
                    <a:gd name="connsiteX7" fmla="*/ 59462 w 235991"/>
                    <a:gd name="connsiteY7" fmla="*/ 633920 h 640008"/>
                    <a:gd name="connsiteX8" fmla="*/ 103018 w 235991"/>
                    <a:gd name="connsiteY8" fmla="*/ 639887 h 640008"/>
                    <a:gd name="connsiteX9" fmla="*/ 158805 w 235991"/>
                    <a:gd name="connsiteY9" fmla="*/ 631682 h 640008"/>
                    <a:gd name="connsiteX10" fmla="*/ 197439 w 235991"/>
                    <a:gd name="connsiteY10" fmla="*/ 604236 h 640008"/>
                    <a:gd name="connsiteX11" fmla="*/ 198632 w 235991"/>
                    <a:gd name="connsiteY11" fmla="*/ 576641 h 640008"/>
                    <a:gd name="connsiteX12" fmla="*/ 190726 w 235991"/>
                    <a:gd name="connsiteY12" fmla="*/ 509815 h 640008"/>
                    <a:gd name="connsiteX13" fmla="*/ 177451 w 235991"/>
                    <a:gd name="connsiteY13" fmla="*/ 367662 h 640008"/>
                    <a:gd name="connsiteX14" fmla="*/ 177451 w 235991"/>
                    <a:gd name="connsiteY14" fmla="*/ 345884 h 640008"/>
                    <a:gd name="connsiteX15" fmla="*/ 177451 w 235991"/>
                    <a:gd name="connsiteY15" fmla="*/ 345884 h 640008"/>
                    <a:gd name="connsiteX16" fmla="*/ 216233 w 235991"/>
                    <a:gd name="connsiteY16" fmla="*/ 183594 h 640008"/>
                    <a:gd name="connsiteX17" fmla="*/ 235327 w 235991"/>
                    <a:gd name="connsiteY17" fmla="*/ 119155 h 640008"/>
                    <a:gd name="connsiteX18" fmla="*/ 181478 w 235991"/>
                    <a:gd name="connsiteY18" fmla="*/ 26524 h 64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5991" h="640008">
                      <a:moveTo>
                        <a:pt x="181478" y="26524"/>
                      </a:moveTo>
                      <a:cubicBezTo>
                        <a:pt x="164905" y="16127"/>
                        <a:pt x="147432" y="7252"/>
                        <a:pt x="129271" y="-27"/>
                      </a:cubicBezTo>
                      <a:cubicBezTo>
                        <a:pt x="86013" y="104387"/>
                        <a:pt x="33060" y="192991"/>
                        <a:pt x="3376" y="301881"/>
                      </a:cubicBezTo>
                      <a:cubicBezTo>
                        <a:pt x="278" y="341573"/>
                        <a:pt x="-718" y="381415"/>
                        <a:pt x="393" y="421212"/>
                      </a:cubicBezTo>
                      <a:cubicBezTo>
                        <a:pt x="393" y="460442"/>
                        <a:pt x="5763" y="500269"/>
                        <a:pt x="4868" y="539499"/>
                      </a:cubicBezTo>
                      <a:cubicBezTo>
                        <a:pt x="4471" y="549970"/>
                        <a:pt x="4969" y="560442"/>
                        <a:pt x="6360" y="570824"/>
                      </a:cubicBezTo>
                      <a:cubicBezTo>
                        <a:pt x="8239" y="585292"/>
                        <a:pt x="13957" y="598986"/>
                        <a:pt x="22917" y="610501"/>
                      </a:cubicBezTo>
                      <a:cubicBezTo>
                        <a:pt x="32549" y="621703"/>
                        <a:pt x="45254" y="629848"/>
                        <a:pt x="59462" y="633920"/>
                      </a:cubicBezTo>
                      <a:cubicBezTo>
                        <a:pt x="73616" y="637992"/>
                        <a:pt x="88288" y="640006"/>
                        <a:pt x="103018" y="639887"/>
                      </a:cubicBezTo>
                      <a:cubicBezTo>
                        <a:pt x="121957" y="640543"/>
                        <a:pt x="140858" y="637768"/>
                        <a:pt x="158805" y="631682"/>
                      </a:cubicBezTo>
                      <a:cubicBezTo>
                        <a:pt x="174025" y="626387"/>
                        <a:pt x="187423" y="616856"/>
                        <a:pt x="197439" y="604236"/>
                      </a:cubicBezTo>
                      <a:cubicBezTo>
                        <a:pt x="203256" y="596480"/>
                        <a:pt x="199676" y="585889"/>
                        <a:pt x="198632" y="576641"/>
                      </a:cubicBezTo>
                      <a:cubicBezTo>
                        <a:pt x="196096" y="554266"/>
                        <a:pt x="193411" y="531892"/>
                        <a:pt x="190726" y="509815"/>
                      </a:cubicBezTo>
                      <a:cubicBezTo>
                        <a:pt x="185357" y="462680"/>
                        <a:pt x="179092" y="415246"/>
                        <a:pt x="177451" y="367662"/>
                      </a:cubicBezTo>
                      <a:cubicBezTo>
                        <a:pt x="176854" y="360413"/>
                        <a:pt x="176854" y="353134"/>
                        <a:pt x="177451" y="345884"/>
                      </a:cubicBezTo>
                      <a:lnTo>
                        <a:pt x="177451" y="345884"/>
                      </a:lnTo>
                      <a:cubicBezTo>
                        <a:pt x="186085" y="290858"/>
                        <a:pt x="199053" y="236592"/>
                        <a:pt x="216233" y="183594"/>
                      </a:cubicBezTo>
                      <a:cubicBezTo>
                        <a:pt x="221753" y="163606"/>
                        <a:pt x="233686" y="133475"/>
                        <a:pt x="235327" y="119155"/>
                      </a:cubicBezTo>
                      <a:cubicBezTo>
                        <a:pt x="239354" y="86189"/>
                        <a:pt x="223990" y="55462"/>
                        <a:pt x="181478" y="26524"/>
                      </a:cubicBezTo>
                      <a:close/>
                    </a:path>
                  </a:pathLst>
                </a:custGeom>
                <a:solidFill>
                  <a:srgbClr val="2E383A"/>
                </a:solidFill>
                <a:ln w="14914" cap="flat">
                  <a:noFill/>
                  <a:prstDash val="solid"/>
                  <a:miter/>
                </a:ln>
              </p:spPr>
              <p:txBody>
                <a:bodyPr rtlCol="1" anchor="ctr"/>
                <a:lstStyle/>
                <a:p>
                  <a:endParaRPr lang="fa-IR"/>
                </a:p>
              </p:txBody>
            </p:sp>
            <p:sp>
              <p:nvSpPr>
                <p:cNvPr id="615" name="Freeform: Shape 614">
                  <a:extLst>
                    <a:ext uri="{FF2B5EF4-FFF2-40B4-BE49-F238E27FC236}">
                      <a16:creationId xmlns:a16="http://schemas.microsoft.com/office/drawing/2014/main" id="{2D297D32-4934-ED2E-9828-B294ED8ED5BE}"/>
                    </a:ext>
                  </a:extLst>
                </p:cNvPr>
                <p:cNvSpPr/>
                <p:nvPr/>
              </p:nvSpPr>
              <p:spPr>
                <a:xfrm>
                  <a:off x="1117767" y="3535767"/>
                  <a:ext cx="131116" cy="571895"/>
                </a:xfrm>
                <a:custGeom>
                  <a:avLst/>
                  <a:gdLst>
                    <a:gd name="connsiteX0" fmla="*/ 40984 w 131116"/>
                    <a:gd name="connsiteY0" fmla="*/ 68588 h 571895"/>
                    <a:gd name="connsiteX1" fmla="*/ 2201 w 131116"/>
                    <a:gd name="connsiteY1" fmla="*/ 207907 h 571895"/>
                    <a:gd name="connsiteX2" fmla="*/ 19952 w 131116"/>
                    <a:gd name="connsiteY2" fmla="*/ 571868 h 571895"/>
                    <a:gd name="connsiteX3" fmla="*/ 53961 w 131116"/>
                    <a:gd name="connsiteY3" fmla="*/ 564559 h 571895"/>
                    <a:gd name="connsiteX4" fmla="*/ 92595 w 131116"/>
                    <a:gd name="connsiteY4" fmla="*/ 537113 h 571895"/>
                    <a:gd name="connsiteX5" fmla="*/ 93788 w 131116"/>
                    <a:gd name="connsiteY5" fmla="*/ 509517 h 571895"/>
                    <a:gd name="connsiteX6" fmla="*/ 85882 w 131116"/>
                    <a:gd name="connsiteY6" fmla="*/ 442692 h 571895"/>
                    <a:gd name="connsiteX7" fmla="*/ 72606 w 131116"/>
                    <a:gd name="connsiteY7" fmla="*/ 300538 h 571895"/>
                    <a:gd name="connsiteX8" fmla="*/ 72606 w 131116"/>
                    <a:gd name="connsiteY8" fmla="*/ 278760 h 571895"/>
                    <a:gd name="connsiteX9" fmla="*/ 72606 w 131116"/>
                    <a:gd name="connsiteY9" fmla="*/ 278760 h 571895"/>
                    <a:gd name="connsiteX10" fmla="*/ 111389 w 131116"/>
                    <a:gd name="connsiteY10" fmla="*/ 116470 h 571895"/>
                    <a:gd name="connsiteX11" fmla="*/ 130482 w 131116"/>
                    <a:gd name="connsiteY11" fmla="*/ 52031 h 571895"/>
                    <a:gd name="connsiteX12" fmla="*/ 118251 w 131116"/>
                    <a:gd name="connsiteY12" fmla="*/ -27 h 571895"/>
                    <a:gd name="connsiteX13" fmla="*/ 40984 w 131116"/>
                    <a:gd name="connsiteY13" fmla="*/ 68588 h 57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1116" h="571895">
                      <a:moveTo>
                        <a:pt x="40984" y="68588"/>
                      </a:moveTo>
                      <a:cubicBezTo>
                        <a:pt x="-2870" y="102150"/>
                        <a:pt x="-2870" y="156297"/>
                        <a:pt x="2201" y="207907"/>
                      </a:cubicBezTo>
                      <a:cubicBezTo>
                        <a:pt x="14880" y="329178"/>
                        <a:pt x="12643" y="450597"/>
                        <a:pt x="19952" y="571868"/>
                      </a:cubicBezTo>
                      <a:cubicBezTo>
                        <a:pt x="31561" y="570943"/>
                        <a:pt x="42997" y="568482"/>
                        <a:pt x="53961" y="564559"/>
                      </a:cubicBezTo>
                      <a:cubicBezTo>
                        <a:pt x="69180" y="559263"/>
                        <a:pt x="82578" y="549732"/>
                        <a:pt x="92595" y="537113"/>
                      </a:cubicBezTo>
                      <a:cubicBezTo>
                        <a:pt x="98412" y="529356"/>
                        <a:pt x="94832" y="518765"/>
                        <a:pt x="93788" y="509517"/>
                      </a:cubicBezTo>
                      <a:cubicBezTo>
                        <a:pt x="91252" y="487142"/>
                        <a:pt x="88567" y="464768"/>
                        <a:pt x="85882" y="442692"/>
                      </a:cubicBezTo>
                      <a:cubicBezTo>
                        <a:pt x="80512" y="395556"/>
                        <a:pt x="74247" y="348122"/>
                        <a:pt x="72606" y="300538"/>
                      </a:cubicBezTo>
                      <a:cubicBezTo>
                        <a:pt x="72010" y="293289"/>
                        <a:pt x="72010" y="286010"/>
                        <a:pt x="72606" y="278760"/>
                      </a:cubicBezTo>
                      <a:lnTo>
                        <a:pt x="72606" y="278760"/>
                      </a:lnTo>
                      <a:cubicBezTo>
                        <a:pt x="81240" y="223734"/>
                        <a:pt x="94208" y="169468"/>
                        <a:pt x="111389" y="116470"/>
                      </a:cubicBezTo>
                      <a:cubicBezTo>
                        <a:pt x="116908" y="96482"/>
                        <a:pt x="128841" y="66351"/>
                        <a:pt x="130482" y="52031"/>
                      </a:cubicBezTo>
                      <a:cubicBezTo>
                        <a:pt x="132749" y="33773"/>
                        <a:pt x="128409" y="15307"/>
                        <a:pt x="118251" y="-27"/>
                      </a:cubicBezTo>
                      <a:cubicBezTo>
                        <a:pt x="94832" y="23839"/>
                        <a:pt x="66342" y="44722"/>
                        <a:pt x="40984" y="68588"/>
                      </a:cubicBezTo>
                      <a:close/>
                    </a:path>
                  </a:pathLst>
                </a:custGeom>
                <a:solidFill>
                  <a:srgbClr val="283032"/>
                </a:solidFill>
                <a:ln w="14914" cap="flat">
                  <a:noFill/>
                  <a:prstDash val="solid"/>
                  <a:miter/>
                </a:ln>
              </p:spPr>
              <p:txBody>
                <a:bodyPr rtlCol="1" anchor="ctr"/>
                <a:lstStyle/>
                <a:p>
                  <a:endParaRPr lang="fa-IR"/>
                </a:p>
              </p:txBody>
            </p:sp>
            <p:sp>
              <p:nvSpPr>
                <p:cNvPr id="616" name="Freeform: Shape 615">
                  <a:extLst>
                    <a:ext uri="{FF2B5EF4-FFF2-40B4-BE49-F238E27FC236}">
                      <a16:creationId xmlns:a16="http://schemas.microsoft.com/office/drawing/2014/main" id="{A830E132-5D05-D1E1-6319-C937A3217A36}"/>
                    </a:ext>
                  </a:extLst>
                </p:cNvPr>
                <p:cNvSpPr/>
                <p:nvPr/>
              </p:nvSpPr>
              <p:spPr>
                <a:xfrm>
                  <a:off x="1016644" y="3440789"/>
                  <a:ext cx="145509" cy="329762"/>
                </a:xfrm>
                <a:custGeom>
                  <a:avLst/>
                  <a:gdLst>
                    <a:gd name="connsiteX0" fmla="*/ 122716 w 145509"/>
                    <a:gd name="connsiteY0" fmla="*/ 8286 h 329762"/>
                    <a:gd name="connsiteX1" fmla="*/ 107799 w 145509"/>
                    <a:gd name="connsiteY1" fmla="*/ 16938 h 329762"/>
                    <a:gd name="connsiteX2" fmla="*/ 84082 w 145509"/>
                    <a:gd name="connsiteY2" fmla="*/ 89879 h 329762"/>
                    <a:gd name="connsiteX3" fmla="*/ 50968 w 145509"/>
                    <a:gd name="connsiteY3" fmla="*/ 174306 h 329762"/>
                    <a:gd name="connsiteX4" fmla="*/ -46 w 145509"/>
                    <a:gd name="connsiteY4" fmla="*/ 329735 h 329762"/>
                    <a:gd name="connsiteX5" fmla="*/ 99148 w 145509"/>
                    <a:gd name="connsiteY5" fmla="*/ 185344 h 329762"/>
                    <a:gd name="connsiteX6" fmla="*/ 94225 w 145509"/>
                    <a:gd name="connsiteY6" fmla="*/ 148799 h 329762"/>
                    <a:gd name="connsiteX7" fmla="*/ 132859 w 145509"/>
                    <a:gd name="connsiteY7" fmla="*/ 120309 h 329762"/>
                    <a:gd name="connsiteX8" fmla="*/ 122716 w 145509"/>
                    <a:gd name="connsiteY8" fmla="*/ 8286 h 32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509" h="329762">
                      <a:moveTo>
                        <a:pt x="122716" y="8286"/>
                      </a:moveTo>
                      <a:cubicBezTo>
                        <a:pt x="98849" y="-14237"/>
                        <a:pt x="117048" y="16043"/>
                        <a:pt x="107799" y="16938"/>
                      </a:cubicBezTo>
                      <a:cubicBezTo>
                        <a:pt x="101982" y="16938"/>
                        <a:pt x="94673" y="63925"/>
                        <a:pt x="84082" y="89879"/>
                      </a:cubicBezTo>
                      <a:cubicBezTo>
                        <a:pt x="73492" y="115834"/>
                        <a:pt x="61558" y="145965"/>
                        <a:pt x="50968" y="174306"/>
                      </a:cubicBezTo>
                      <a:cubicBezTo>
                        <a:pt x="29933" y="224709"/>
                        <a:pt x="12876" y="276677"/>
                        <a:pt x="-46" y="329735"/>
                      </a:cubicBezTo>
                      <a:cubicBezTo>
                        <a:pt x="25312" y="313178"/>
                        <a:pt x="99148" y="185344"/>
                        <a:pt x="99148" y="185344"/>
                      </a:cubicBezTo>
                      <a:cubicBezTo>
                        <a:pt x="99148" y="185344"/>
                        <a:pt x="94822" y="148501"/>
                        <a:pt x="94225" y="148799"/>
                      </a:cubicBezTo>
                      <a:cubicBezTo>
                        <a:pt x="108033" y="140640"/>
                        <a:pt x="120978" y="131093"/>
                        <a:pt x="132859" y="120309"/>
                      </a:cubicBezTo>
                      <a:cubicBezTo>
                        <a:pt x="146433" y="104945"/>
                        <a:pt x="156278" y="39163"/>
                        <a:pt x="122716" y="8286"/>
                      </a:cubicBezTo>
                      <a:close/>
                    </a:path>
                  </a:pathLst>
                </a:custGeom>
                <a:solidFill>
                  <a:srgbClr val="283032"/>
                </a:solidFill>
                <a:ln w="14914" cap="flat">
                  <a:noFill/>
                  <a:prstDash val="solid"/>
                  <a:miter/>
                </a:ln>
              </p:spPr>
              <p:txBody>
                <a:bodyPr rtlCol="1" anchor="ctr"/>
                <a:lstStyle/>
                <a:p>
                  <a:endParaRPr lang="fa-IR"/>
                </a:p>
              </p:txBody>
            </p:sp>
            <p:sp>
              <p:nvSpPr>
                <p:cNvPr id="617" name="Freeform: Shape 616">
                  <a:extLst>
                    <a:ext uri="{FF2B5EF4-FFF2-40B4-BE49-F238E27FC236}">
                      <a16:creationId xmlns:a16="http://schemas.microsoft.com/office/drawing/2014/main" id="{BCA3754B-CE57-1D7E-96B8-349CFAC84409}"/>
                    </a:ext>
                  </a:extLst>
                </p:cNvPr>
                <p:cNvSpPr/>
                <p:nvPr/>
              </p:nvSpPr>
              <p:spPr>
                <a:xfrm>
                  <a:off x="947137" y="3424825"/>
                  <a:ext cx="69208" cy="345725"/>
                </a:xfrm>
                <a:custGeom>
                  <a:avLst/>
                  <a:gdLst>
                    <a:gd name="connsiteX0" fmla="*/ 30976 w 69208"/>
                    <a:gd name="connsiteY0" fmla="*/ 6350 h 345725"/>
                    <a:gd name="connsiteX1" fmla="*/ 58124 w 69208"/>
                    <a:gd name="connsiteY1" fmla="*/ 20073 h 345725"/>
                    <a:gd name="connsiteX2" fmla="*/ 42462 w 69208"/>
                    <a:gd name="connsiteY2" fmla="*/ 199816 h 345725"/>
                    <a:gd name="connsiteX3" fmla="*/ 69162 w 69208"/>
                    <a:gd name="connsiteY3" fmla="*/ 345698 h 345725"/>
                    <a:gd name="connsiteX4" fmla="*/ 2933 w 69208"/>
                    <a:gd name="connsiteY4" fmla="*/ 141791 h 345725"/>
                    <a:gd name="connsiteX5" fmla="*/ 15910 w 69208"/>
                    <a:gd name="connsiteY5" fmla="*/ 131051 h 345725"/>
                    <a:gd name="connsiteX6" fmla="*/ 30976 w 69208"/>
                    <a:gd name="connsiteY6" fmla="*/ 6350 h 34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208" h="345725">
                      <a:moveTo>
                        <a:pt x="30976" y="6350"/>
                      </a:moveTo>
                      <a:cubicBezTo>
                        <a:pt x="57826" y="-8567"/>
                        <a:pt x="59616" y="5455"/>
                        <a:pt x="58124" y="20073"/>
                      </a:cubicBezTo>
                      <a:cubicBezTo>
                        <a:pt x="54991" y="49906"/>
                        <a:pt x="37838" y="156110"/>
                        <a:pt x="42462" y="199816"/>
                      </a:cubicBezTo>
                      <a:cubicBezTo>
                        <a:pt x="51710" y="286032"/>
                        <a:pt x="55588" y="307960"/>
                        <a:pt x="69162" y="345698"/>
                      </a:cubicBezTo>
                      <a:cubicBezTo>
                        <a:pt x="19938" y="308705"/>
                        <a:pt x="2933" y="141791"/>
                        <a:pt x="2933" y="141791"/>
                      </a:cubicBezTo>
                      <a:lnTo>
                        <a:pt x="15910" y="131051"/>
                      </a:lnTo>
                      <a:cubicBezTo>
                        <a:pt x="-17801" y="67656"/>
                        <a:pt x="9049" y="19029"/>
                        <a:pt x="30976" y="6350"/>
                      </a:cubicBezTo>
                      <a:close/>
                    </a:path>
                  </a:pathLst>
                </a:custGeom>
                <a:solidFill>
                  <a:srgbClr val="2E383A"/>
                </a:solidFill>
                <a:ln w="14914" cap="flat">
                  <a:noFill/>
                  <a:prstDash val="solid"/>
                  <a:miter/>
                </a:ln>
              </p:spPr>
              <p:txBody>
                <a:bodyPr rtlCol="1" anchor="ctr"/>
                <a:lstStyle/>
                <a:p>
                  <a:endParaRPr lang="fa-IR"/>
                </a:p>
              </p:txBody>
            </p:sp>
            <p:sp>
              <p:nvSpPr>
                <p:cNvPr id="618" name="Freeform: Shape 617">
                  <a:extLst>
                    <a:ext uri="{FF2B5EF4-FFF2-40B4-BE49-F238E27FC236}">
                      <a16:creationId xmlns:a16="http://schemas.microsoft.com/office/drawing/2014/main" id="{07361067-64D3-5A96-5981-E351A33A7799}"/>
                    </a:ext>
                  </a:extLst>
                </p:cNvPr>
                <p:cNvSpPr/>
                <p:nvPr/>
              </p:nvSpPr>
              <p:spPr>
                <a:xfrm>
                  <a:off x="1016733" y="3500892"/>
                  <a:ext cx="43090" cy="54898"/>
                </a:xfrm>
                <a:custGeom>
                  <a:avLst/>
                  <a:gdLst>
                    <a:gd name="connsiteX0" fmla="*/ 14 w 43090"/>
                    <a:gd name="connsiteY0" fmla="*/ 15754 h 54898"/>
                    <a:gd name="connsiteX1" fmla="*/ 14 w 43090"/>
                    <a:gd name="connsiteY1" fmla="*/ 17246 h 54898"/>
                    <a:gd name="connsiteX2" fmla="*/ 3147 w 43090"/>
                    <a:gd name="connsiteY2" fmla="*/ 27538 h 54898"/>
                    <a:gd name="connsiteX3" fmla="*/ 11947 w 43090"/>
                    <a:gd name="connsiteY3" fmla="*/ 46184 h 54898"/>
                    <a:gd name="connsiteX4" fmla="*/ 19704 w 43090"/>
                    <a:gd name="connsiteY4" fmla="*/ 54239 h 54898"/>
                    <a:gd name="connsiteX5" fmla="*/ 31935 w 43090"/>
                    <a:gd name="connsiteY5" fmla="*/ 52598 h 54898"/>
                    <a:gd name="connsiteX6" fmla="*/ 42973 w 43090"/>
                    <a:gd name="connsiteY6" fmla="*/ 41411 h 54898"/>
                    <a:gd name="connsiteX7" fmla="*/ 38946 w 43090"/>
                    <a:gd name="connsiteY7" fmla="*/ 27837 h 54898"/>
                    <a:gd name="connsiteX8" fmla="*/ 24029 w 43090"/>
                    <a:gd name="connsiteY8" fmla="*/ 2031 h 54898"/>
                    <a:gd name="connsiteX9" fmla="*/ 3147 w 43090"/>
                    <a:gd name="connsiteY9" fmla="*/ 12025 h 54898"/>
                    <a:gd name="connsiteX10" fmla="*/ 14 w 43090"/>
                    <a:gd name="connsiteY10" fmla="*/ 15754 h 5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090" h="54898">
                      <a:moveTo>
                        <a:pt x="14" y="15754"/>
                      </a:moveTo>
                      <a:cubicBezTo>
                        <a:pt x="-67" y="16247"/>
                        <a:pt x="-67" y="16754"/>
                        <a:pt x="14" y="17246"/>
                      </a:cubicBezTo>
                      <a:cubicBezTo>
                        <a:pt x="533" y="20811"/>
                        <a:pt x="1589" y="24287"/>
                        <a:pt x="3147" y="27538"/>
                      </a:cubicBezTo>
                      <a:cubicBezTo>
                        <a:pt x="5533" y="33997"/>
                        <a:pt x="8478" y="40232"/>
                        <a:pt x="11947" y="46184"/>
                      </a:cubicBezTo>
                      <a:cubicBezTo>
                        <a:pt x="13588" y="49644"/>
                        <a:pt x="16312" y="52464"/>
                        <a:pt x="19704" y="54239"/>
                      </a:cubicBezTo>
                      <a:cubicBezTo>
                        <a:pt x="23827" y="55477"/>
                        <a:pt x="28287" y="54880"/>
                        <a:pt x="31935" y="52598"/>
                      </a:cubicBezTo>
                      <a:cubicBezTo>
                        <a:pt x="36112" y="50211"/>
                        <a:pt x="43868" y="46780"/>
                        <a:pt x="42973" y="41411"/>
                      </a:cubicBezTo>
                      <a:cubicBezTo>
                        <a:pt x="41947" y="36802"/>
                        <a:pt x="40602" y="32267"/>
                        <a:pt x="38946" y="27837"/>
                      </a:cubicBezTo>
                      <a:cubicBezTo>
                        <a:pt x="36761" y="17902"/>
                        <a:pt x="31549" y="8878"/>
                        <a:pt x="24029" y="2031"/>
                      </a:cubicBezTo>
                      <a:cubicBezTo>
                        <a:pt x="14632" y="-4234"/>
                        <a:pt x="8069" y="5164"/>
                        <a:pt x="3147" y="12025"/>
                      </a:cubicBezTo>
                      <a:cubicBezTo>
                        <a:pt x="1841" y="13025"/>
                        <a:pt x="772" y="14293"/>
                        <a:pt x="14" y="15754"/>
                      </a:cubicBezTo>
                      <a:close/>
                    </a:path>
                  </a:pathLst>
                </a:custGeom>
                <a:solidFill>
                  <a:srgbClr val="283032"/>
                </a:solidFill>
                <a:ln w="14914" cap="flat">
                  <a:noFill/>
                  <a:prstDash val="solid"/>
                  <a:miter/>
                </a:ln>
              </p:spPr>
              <p:txBody>
                <a:bodyPr rtlCol="1" anchor="ctr"/>
                <a:lstStyle/>
                <a:p>
                  <a:endParaRPr lang="fa-IR"/>
                </a:p>
              </p:txBody>
            </p:sp>
            <p:sp>
              <p:nvSpPr>
                <p:cNvPr id="619" name="Freeform: Shape 618">
                  <a:extLst>
                    <a:ext uri="{FF2B5EF4-FFF2-40B4-BE49-F238E27FC236}">
                      <a16:creationId xmlns:a16="http://schemas.microsoft.com/office/drawing/2014/main" id="{496D73A4-FB9F-C2F5-F559-AEE922BCFBF5}"/>
                    </a:ext>
                  </a:extLst>
                </p:cNvPr>
                <p:cNvSpPr/>
                <p:nvPr/>
              </p:nvSpPr>
              <p:spPr>
                <a:xfrm>
                  <a:off x="1020204" y="3363007"/>
                  <a:ext cx="115201" cy="155764"/>
                </a:xfrm>
                <a:custGeom>
                  <a:avLst/>
                  <a:gdLst>
                    <a:gd name="connsiteX0" fmla="*/ 115128 w 115201"/>
                    <a:gd name="connsiteY0" fmla="*/ 107100 h 155764"/>
                    <a:gd name="connsiteX1" fmla="*/ -26 w 115201"/>
                    <a:gd name="connsiteY1" fmla="*/ 112022 h 155764"/>
                    <a:gd name="connsiteX2" fmla="*/ 46513 w 115201"/>
                    <a:gd name="connsiteY2" fmla="*/ 6414 h 155764"/>
                    <a:gd name="connsiteX3" fmla="*/ 79776 w 115201"/>
                    <a:gd name="connsiteY3" fmla="*/ 0 h 155764"/>
                    <a:gd name="connsiteX4" fmla="*/ 103643 w 115201"/>
                    <a:gd name="connsiteY4" fmla="*/ 34755 h 155764"/>
                    <a:gd name="connsiteX5" fmla="*/ 115128 w 115201"/>
                    <a:gd name="connsiteY5" fmla="*/ 107100 h 15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201" h="155764">
                      <a:moveTo>
                        <a:pt x="115128" y="107100"/>
                      </a:moveTo>
                      <a:cubicBezTo>
                        <a:pt x="117217" y="170495"/>
                        <a:pt x="-1816" y="171688"/>
                        <a:pt x="-26" y="112022"/>
                      </a:cubicBezTo>
                      <a:cubicBezTo>
                        <a:pt x="2360" y="28789"/>
                        <a:pt x="7283" y="19242"/>
                        <a:pt x="46513" y="6414"/>
                      </a:cubicBezTo>
                      <a:cubicBezTo>
                        <a:pt x="57205" y="2581"/>
                        <a:pt x="68425" y="418"/>
                        <a:pt x="79776" y="0"/>
                      </a:cubicBezTo>
                      <a:cubicBezTo>
                        <a:pt x="121244" y="-895"/>
                        <a:pt x="105134" y="20137"/>
                        <a:pt x="103643" y="34755"/>
                      </a:cubicBezTo>
                      <a:cubicBezTo>
                        <a:pt x="99019" y="78759"/>
                        <a:pt x="114532" y="84725"/>
                        <a:pt x="115128" y="107100"/>
                      </a:cubicBezTo>
                      <a:close/>
                    </a:path>
                  </a:pathLst>
                </a:custGeom>
                <a:solidFill>
                  <a:srgbClr val="F5A783"/>
                </a:solidFill>
                <a:ln w="14914" cap="flat">
                  <a:noFill/>
                  <a:prstDash val="solid"/>
                  <a:miter/>
                </a:ln>
              </p:spPr>
              <p:txBody>
                <a:bodyPr rtlCol="1" anchor="ctr"/>
                <a:lstStyle/>
                <a:p>
                  <a:endParaRPr lang="fa-IR"/>
                </a:p>
              </p:txBody>
            </p:sp>
            <p:sp>
              <p:nvSpPr>
                <p:cNvPr id="620" name="Freeform: Shape 619">
                  <a:extLst>
                    <a:ext uri="{FF2B5EF4-FFF2-40B4-BE49-F238E27FC236}">
                      <a16:creationId xmlns:a16="http://schemas.microsoft.com/office/drawing/2014/main" id="{F51FF6ED-0B9F-9E53-63D8-55D8514B9B01}"/>
                    </a:ext>
                  </a:extLst>
                </p:cNvPr>
                <p:cNvSpPr/>
                <p:nvPr/>
              </p:nvSpPr>
              <p:spPr>
                <a:xfrm>
                  <a:off x="1020224" y="3363007"/>
                  <a:ext cx="115214" cy="115630"/>
                </a:xfrm>
                <a:custGeom>
                  <a:avLst/>
                  <a:gdLst>
                    <a:gd name="connsiteX0" fmla="*/ 115108 w 115214"/>
                    <a:gd name="connsiteY0" fmla="*/ 107100 h 115630"/>
                    <a:gd name="connsiteX1" fmla="*/ 103623 w 115214"/>
                    <a:gd name="connsiteY1" fmla="*/ 34756 h 115630"/>
                    <a:gd name="connsiteX2" fmla="*/ 79756 w 115214"/>
                    <a:gd name="connsiteY2" fmla="*/ 1 h 115630"/>
                    <a:gd name="connsiteX3" fmla="*/ 46493 w 115214"/>
                    <a:gd name="connsiteY3" fmla="*/ 6415 h 115630"/>
                    <a:gd name="connsiteX4" fmla="*/ -46 w 115214"/>
                    <a:gd name="connsiteY4" fmla="*/ 108592 h 115630"/>
                    <a:gd name="connsiteX5" fmla="*/ 95568 w 115214"/>
                    <a:gd name="connsiteY5" fmla="*/ 90692 h 115630"/>
                    <a:gd name="connsiteX6" fmla="*/ 114661 w 115214"/>
                    <a:gd name="connsiteY6" fmla="*/ 115603 h 115630"/>
                    <a:gd name="connsiteX7" fmla="*/ 115108 w 115214"/>
                    <a:gd name="connsiteY7" fmla="*/ 107100 h 11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14" h="115630">
                      <a:moveTo>
                        <a:pt x="115108" y="107100"/>
                      </a:moveTo>
                      <a:cubicBezTo>
                        <a:pt x="115108" y="84278"/>
                        <a:pt x="98999" y="78312"/>
                        <a:pt x="103623" y="34756"/>
                      </a:cubicBezTo>
                      <a:cubicBezTo>
                        <a:pt x="105114" y="19839"/>
                        <a:pt x="121224" y="-894"/>
                        <a:pt x="79756" y="1"/>
                      </a:cubicBezTo>
                      <a:cubicBezTo>
                        <a:pt x="68405" y="418"/>
                        <a:pt x="57185" y="2581"/>
                        <a:pt x="46493" y="6415"/>
                      </a:cubicBezTo>
                      <a:cubicBezTo>
                        <a:pt x="7859" y="19094"/>
                        <a:pt x="2489" y="28640"/>
                        <a:pt x="-46" y="108592"/>
                      </a:cubicBezTo>
                      <a:cubicBezTo>
                        <a:pt x="32919" y="105460"/>
                        <a:pt x="62006" y="69064"/>
                        <a:pt x="95568" y="90692"/>
                      </a:cubicBezTo>
                      <a:cubicBezTo>
                        <a:pt x="104010" y="97181"/>
                        <a:pt x="110596" y="105773"/>
                        <a:pt x="114661" y="115603"/>
                      </a:cubicBezTo>
                      <a:cubicBezTo>
                        <a:pt x="115114" y="112798"/>
                        <a:pt x="115265" y="109949"/>
                        <a:pt x="115108" y="107100"/>
                      </a:cubicBezTo>
                      <a:close/>
                    </a:path>
                  </a:pathLst>
                </a:custGeom>
                <a:solidFill>
                  <a:srgbClr val="EE9C76"/>
                </a:solidFill>
                <a:ln w="14914" cap="flat">
                  <a:noFill/>
                  <a:prstDash val="solid"/>
                  <a:miter/>
                </a:ln>
              </p:spPr>
              <p:txBody>
                <a:bodyPr rtlCol="1" anchor="ctr"/>
                <a:lstStyle/>
                <a:p>
                  <a:endParaRPr lang="fa-IR"/>
                </a:p>
              </p:txBody>
            </p:sp>
            <p:sp>
              <p:nvSpPr>
                <p:cNvPr id="621" name="Freeform: Shape 620">
                  <a:extLst>
                    <a:ext uri="{FF2B5EF4-FFF2-40B4-BE49-F238E27FC236}">
                      <a16:creationId xmlns:a16="http://schemas.microsoft.com/office/drawing/2014/main" id="{9445D855-D74A-B9EA-A524-DD86FA6FA8E5}"/>
                    </a:ext>
                  </a:extLst>
                </p:cNvPr>
                <p:cNvSpPr/>
                <p:nvPr/>
              </p:nvSpPr>
              <p:spPr>
                <a:xfrm>
                  <a:off x="991910" y="3430123"/>
                  <a:ext cx="47705" cy="97100"/>
                </a:xfrm>
                <a:custGeom>
                  <a:avLst/>
                  <a:gdLst>
                    <a:gd name="connsiteX0" fmla="*/ 47659 w 47705"/>
                    <a:gd name="connsiteY0" fmla="*/ 79513 h 97100"/>
                    <a:gd name="connsiteX1" fmla="*/ 30654 w 47705"/>
                    <a:gd name="connsiteY1" fmla="*/ 92639 h 97100"/>
                    <a:gd name="connsiteX2" fmla="*/ 20213 w 47705"/>
                    <a:gd name="connsiteY2" fmla="*/ 96965 h 97100"/>
                    <a:gd name="connsiteX3" fmla="*/ 13501 w 47705"/>
                    <a:gd name="connsiteY3" fmla="*/ 88910 h 97100"/>
                    <a:gd name="connsiteX4" fmla="*/ 76 w 47705"/>
                    <a:gd name="connsiteY4" fmla="*/ 24024 h 97100"/>
                    <a:gd name="connsiteX5" fmla="*/ 6639 w 47705"/>
                    <a:gd name="connsiteY5" fmla="*/ 4185 h 97100"/>
                    <a:gd name="connsiteX6" fmla="*/ 26180 w 47705"/>
                    <a:gd name="connsiteY6" fmla="*/ 1500 h 97100"/>
                    <a:gd name="connsiteX7" fmla="*/ 31997 w 47705"/>
                    <a:gd name="connsiteY7" fmla="*/ 22980 h 97100"/>
                    <a:gd name="connsiteX8" fmla="*/ 47659 w 47705"/>
                    <a:gd name="connsiteY8" fmla="*/ 79513 h 9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05" h="97100">
                      <a:moveTo>
                        <a:pt x="47659" y="79513"/>
                      </a:moveTo>
                      <a:cubicBezTo>
                        <a:pt x="45571" y="86374"/>
                        <a:pt x="36621" y="88761"/>
                        <a:pt x="30654" y="92639"/>
                      </a:cubicBezTo>
                      <a:cubicBezTo>
                        <a:pt x="28119" y="94429"/>
                        <a:pt x="23644" y="97711"/>
                        <a:pt x="20213" y="96965"/>
                      </a:cubicBezTo>
                      <a:cubicBezTo>
                        <a:pt x="16782" y="96219"/>
                        <a:pt x="14694" y="91744"/>
                        <a:pt x="13501" y="88910"/>
                      </a:cubicBezTo>
                      <a:cubicBezTo>
                        <a:pt x="5027" y="68311"/>
                        <a:pt x="474" y="46294"/>
                        <a:pt x="76" y="24024"/>
                      </a:cubicBezTo>
                      <a:cubicBezTo>
                        <a:pt x="-631" y="16775"/>
                        <a:pt x="1752" y="9570"/>
                        <a:pt x="6639" y="4185"/>
                      </a:cubicBezTo>
                      <a:cubicBezTo>
                        <a:pt x="12164" y="-230"/>
                        <a:pt x="19667" y="-1259"/>
                        <a:pt x="26180" y="1500"/>
                      </a:cubicBezTo>
                      <a:cubicBezTo>
                        <a:pt x="32743" y="4334"/>
                        <a:pt x="34234" y="16417"/>
                        <a:pt x="31997" y="22980"/>
                      </a:cubicBezTo>
                      <a:cubicBezTo>
                        <a:pt x="24731" y="43236"/>
                        <a:pt x="31003" y="65879"/>
                        <a:pt x="47659" y="79513"/>
                      </a:cubicBezTo>
                      <a:close/>
                    </a:path>
                  </a:pathLst>
                </a:custGeom>
                <a:solidFill>
                  <a:srgbClr val="FFFFFF"/>
                </a:solidFill>
                <a:ln w="14914" cap="flat">
                  <a:noFill/>
                  <a:prstDash val="solid"/>
                  <a:miter/>
                </a:ln>
              </p:spPr>
              <p:txBody>
                <a:bodyPr rtlCol="1" anchor="ctr"/>
                <a:lstStyle/>
                <a:p>
                  <a:endParaRPr lang="fa-IR"/>
                </a:p>
              </p:txBody>
            </p:sp>
            <p:sp>
              <p:nvSpPr>
                <p:cNvPr id="622" name="Freeform: Shape 621">
                  <a:extLst>
                    <a:ext uri="{FF2B5EF4-FFF2-40B4-BE49-F238E27FC236}">
                      <a16:creationId xmlns:a16="http://schemas.microsoft.com/office/drawing/2014/main" id="{9D823E99-C771-0205-7CFE-6BD45C96BF99}"/>
                    </a:ext>
                  </a:extLst>
                </p:cNvPr>
                <p:cNvSpPr/>
                <p:nvPr/>
              </p:nvSpPr>
              <p:spPr>
                <a:xfrm>
                  <a:off x="963154" y="3223282"/>
                  <a:ext cx="186196" cy="242678"/>
                </a:xfrm>
                <a:custGeom>
                  <a:avLst/>
                  <a:gdLst>
                    <a:gd name="connsiteX0" fmla="*/ 13916 w 186196"/>
                    <a:gd name="connsiteY0" fmla="*/ 46348 h 242678"/>
                    <a:gd name="connsiteX1" fmla="*/ 938 w 186196"/>
                    <a:gd name="connsiteY1" fmla="*/ 91098 h 242678"/>
                    <a:gd name="connsiteX2" fmla="*/ 4518 w 186196"/>
                    <a:gd name="connsiteY2" fmla="*/ 111533 h 242678"/>
                    <a:gd name="connsiteX3" fmla="*/ 10634 w 186196"/>
                    <a:gd name="connsiteY3" fmla="*/ 130328 h 242678"/>
                    <a:gd name="connsiteX4" fmla="*/ 2430 w 186196"/>
                    <a:gd name="connsiteY4" fmla="*/ 154642 h 242678"/>
                    <a:gd name="connsiteX5" fmla="*/ 1386 w 186196"/>
                    <a:gd name="connsiteY5" fmla="*/ 175674 h 242678"/>
                    <a:gd name="connsiteX6" fmla="*/ 7949 w 186196"/>
                    <a:gd name="connsiteY6" fmla="*/ 186115 h 242678"/>
                    <a:gd name="connsiteX7" fmla="*/ 26744 w 186196"/>
                    <a:gd name="connsiteY7" fmla="*/ 238919 h 242678"/>
                    <a:gd name="connsiteX8" fmla="*/ 41660 w 186196"/>
                    <a:gd name="connsiteY8" fmla="*/ 242648 h 242678"/>
                    <a:gd name="connsiteX9" fmla="*/ 90735 w 186196"/>
                    <a:gd name="connsiteY9" fmla="*/ 229373 h 242678"/>
                    <a:gd name="connsiteX10" fmla="*/ 125938 w 186196"/>
                    <a:gd name="connsiteY10" fmla="*/ 198048 h 242678"/>
                    <a:gd name="connsiteX11" fmla="*/ 150401 w 186196"/>
                    <a:gd name="connsiteY11" fmla="*/ 168215 h 242678"/>
                    <a:gd name="connsiteX12" fmla="*/ 151445 w 186196"/>
                    <a:gd name="connsiteY12" fmla="*/ 162995 h 242678"/>
                    <a:gd name="connsiteX13" fmla="*/ 157859 w 186196"/>
                    <a:gd name="connsiteY13" fmla="*/ 149719 h 242678"/>
                    <a:gd name="connsiteX14" fmla="*/ 165914 w 186196"/>
                    <a:gd name="connsiteY14" fmla="*/ 145244 h 242678"/>
                    <a:gd name="connsiteX15" fmla="*/ 173223 w 186196"/>
                    <a:gd name="connsiteY15" fmla="*/ 147631 h 242678"/>
                    <a:gd name="connsiteX16" fmla="*/ 185454 w 186196"/>
                    <a:gd name="connsiteY16" fmla="*/ 85877 h 242678"/>
                    <a:gd name="connsiteX17" fmla="*/ 135186 w 186196"/>
                    <a:gd name="connsiteY17" fmla="*/ 6671 h 242678"/>
                    <a:gd name="connsiteX18" fmla="*/ 65377 w 186196"/>
                    <a:gd name="connsiteY18" fmla="*/ 5328 h 242678"/>
                    <a:gd name="connsiteX19" fmla="*/ 13916 w 186196"/>
                    <a:gd name="connsiteY19" fmla="*/ 46348 h 2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6196" h="242678">
                      <a:moveTo>
                        <a:pt x="13916" y="46348"/>
                      </a:moveTo>
                      <a:cubicBezTo>
                        <a:pt x="5309" y="59669"/>
                        <a:pt x="797" y="75227"/>
                        <a:pt x="938" y="91098"/>
                      </a:cubicBezTo>
                      <a:cubicBezTo>
                        <a:pt x="1001" y="98064"/>
                        <a:pt x="2211" y="104970"/>
                        <a:pt x="4518" y="111533"/>
                      </a:cubicBezTo>
                      <a:cubicBezTo>
                        <a:pt x="7619" y="117395"/>
                        <a:pt x="9688" y="123765"/>
                        <a:pt x="10634" y="130328"/>
                      </a:cubicBezTo>
                      <a:cubicBezTo>
                        <a:pt x="9214" y="138815"/>
                        <a:pt x="6444" y="147019"/>
                        <a:pt x="2430" y="154642"/>
                      </a:cubicBezTo>
                      <a:cubicBezTo>
                        <a:pt x="-464" y="161294"/>
                        <a:pt x="-834" y="168767"/>
                        <a:pt x="1386" y="175674"/>
                      </a:cubicBezTo>
                      <a:cubicBezTo>
                        <a:pt x="3255" y="179343"/>
                        <a:pt x="5450" y="182834"/>
                        <a:pt x="7949" y="186115"/>
                      </a:cubicBezTo>
                      <a:cubicBezTo>
                        <a:pt x="18390" y="202672"/>
                        <a:pt x="7949" y="226986"/>
                        <a:pt x="26744" y="238919"/>
                      </a:cubicBezTo>
                      <a:cubicBezTo>
                        <a:pt x="31305" y="241440"/>
                        <a:pt x="36448" y="242723"/>
                        <a:pt x="41660" y="242648"/>
                      </a:cubicBezTo>
                      <a:cubicBezTo>
                        <a:pt x="58502" y="240262"/>
                        <a:pt x="74985" y="235802"/>
                        <a:pt x="90735" y="229373"/>
                      </a:cubicBezTo>
                      <a:cubicBezTo>
                        <a:pt x="104340" y="221243"/>
                        <a:pt x="116285" y="210623"/>
                        <a:pt x="125938" y="198048"/>
                      </a:cubicBezTo>
                      <a:cubicBezTo>
                        <a:pt x="135214" y="189084"/>
                        <a:pt x="143423" y="179075"/>
                        <a:pt x="150401" y="168215"/>
                      </a:cubicBezTo>
                      <a:cubicBezTo>
                        <a:pt x="151743" y="165083"/>
                        <a:pt x="148312" y="164486"/>
                        <a:pt x="151445" y="162995"/>
                      </a:cubicBezTo>
                      <a:cubicBezTo>
                        <a:pt x="154577" y="161503"/>
                        <a:pt x="155621" y="149868"/>
                        <a:pt x="157859" y="149719"/>
                      </a:cubicBezTo>
                      <a:cubicBezTo>
                        <a:pt x="160766" y="148660"/>
                        <a:pt x="163485" y="147153"/>
                        <a:pt x="165914" y="145244"/>
                      </a:cubicBezTo>
                      <a:cubicBezTo>
                        <a:pt x="169941" y="142410"/>
                        <a:pt x="171880" y="152404"/>
                        <a:pt x="173223" y="147631"/>
                      </a:cubicBezTo>
                      <a:cubicBezTo>
                        <a:pt x="180547" y="127822"/>
                        <a:pt x="184674" y="106984"/>
                        <a:pt x="185454" y="85877"/>
                      </a:cubicBezTo>
                      <a:cubicBezTo>
                        <a:pt x="190342" y="50734"/>
                        <a:pt x="169068" y="17217"/>
                        <a:pt x="135186" y="6671"/>
                      </a:cubicBezTo>
                      <a:cubicBezTo>
                        <a:pt x="112759" y="-1772"/>
                        <a:pt x="88111" y="-2249"/>
                        <a:pt x="65377" y="5328"/>
                      </a:cubicBezTo>
                      <a:cubicBezTo>
                        <a:pt x="44090" y="12816"/>
                        <a:pt x="25955" y="27271"/>
                        <a:pt x="13916" y="46348"/>
                      </a:cubicBezTo>
                      <a:close/>
                    </a:path>
                  </a:pathLst>
                </a:custGeom>
                <a:solidFill>
                  <a:srgbClr val="FFBFA2"/>
                </a:solidFill>
                <a:ln w="14914" cap="flat">
                  <a:noFill/>
                  <a:prstDash val="solid"/>
                  <a:miter/>
                </a:ln>
              </p:spPr>
              <p:txBody>
                <a:bodyPr rtlCol="1" anchor="ctr"/>
                <a:lstStyle/>
                <a:p>
                  <a:endParaRPr lang="fa-IR"/>
                </a:p>
              </p:txBody>
            </p:sp>
            <p:sp>
              <p:nvSpPr>
                <p:cNvPr id="623" name="Freeform: Shape 622">
                  <a:extLst>
                    <a:ext uri="{FF2B5EF4-FFF2-40B4-BE49-F238E27FC236}">
                      <a16:creationId xmlns:a16="http://schemas.microsoft.com/office/drawing/2014/main" id="{C58A2E75-F901-C8B3-4364-2370613A8AE0}"/>
                    </a:ext>
                  </a:extLst>
                </p:cNvPr>
                <p:cNvSpPr/>
                <p:nvPr/>
              </p:nvSpPr>
              <p:spPr>
                <a:xfrm>
                  <a:off x="1019036" y="3223296"/>
                  <a:ext cx="130926" cy="238485"/>
                </a:xfrm>
                <a:custGeom>
                  <a:avLst/>
                  <a:gdLst>
                    <a:gd name="connsiteX0" fmla="*/ 130168 w 130926"/>
                    <a:gd name="connsiteY0" fmla="*/ 86161 h 238485"/>
                    <a:gd name="connsiteX1" fmla="*/ 79303 w 130926"/>
                    <a:gd name="connsiteY1" fmla="*/ 6657 h 238485"/>
                    <a:gd name="connsiteX2" fmla="*/ 37537 w 130926"/>
                    <a:gd name="connsiteY2" fmla="*/ 94 h 238485"/>
                    <a:gd name="connsiteX3" fmla="*/ 23963 w 130926"/>
                    <a:gd name="connsiteY3" fmla="*/ 140606 h 238485"/>
                    <a:gd name="connsiteX4" fmla="*/ 694 w 130926"/>
                    <a:gd name="connsiteY4" fmla="*/ 171483 h 238485"/>
                    <a:gd name="connsiteX5" fmla="*/ 6063 w 130926"/>
                    <a:gd name="connsiteY5" fmla="*/ 238458 h 238485"/>
                    <a:gd name="connsiteX6" fmla="*/ 34852 w 130926"/>
                    <a:gd name="connsiteY6" fmla="*/ 229060 h 238485"/>
                    <a:gd name="connsiteX7" fmla="*/ 70055 w 130926"/>
                    <a:gd name="connsiteY7" fmla="*/ 197736 h 238485"/>
                    <a:gd name="connsiteX8" fmla="*/ 94518 w 130926"/>
                    <a:gd name="connsiteY8" fmla="*/ 167903 h 238485"/>
                    <a:gd name="connsiteX9" fmla="*/ 95562 w 130926"/>
                    <a:gd name="connsiteY9" fmla="*/ 162682 h 238485"/>
                    <a:gd name="connsiteX10" fmla="*/ 101976 w 130926"/>
                    <a:gd name="connsiteY10" fmla="*/ 149407 h 238485"/>
                    <a:gd name="connsiteX11" fmla="*/ 110031 w 130926"/>
                    <a:gd name="connsiteY11" fmla="*/ 144932 h 238485"/>
                    <a:gd name="connsiteX12" fmla="*/ 117340 w 130926"/>
                    <a:gd name="connsiteY12" fmla="*/ 147319 h 238485"/>
                    <a:gd name="connsiteX13" fmla="*/ 130168 w 130926"/>
                    <a:gd name="connsiteY13" fmla="*/ 86161 h 23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0926" h="238485">
                      <a:moveTo>
                        <a:pt x="130168" y="86161"/>
                      </a:moveTo>
                      <a:cubicBezTo>
                        <a:pt x="135148" y="50735"/>
                        <a:pt x="113551" y="16979"/>
                        <a:pt x="79303" y="6657"/>
                      </a:cubicBezTo>
                      <a:cubicBezTo>
                        <a:pt x="65974" y="1645"/>
                        <a:pt x="51761" y="-593"/>
                        <a:pt x="37537" y="94"/>
                      </a:cubicBezTo>
                      <a:cubicBezTo>
                        <a:pt x="16356" y="42456"/>
                        <a:pt x="47083" y="96752"/>
                        <a:pt x="23963" y="140606"/>
                      </a:cubicBezTo>
                      <a:cubicBezTo>
                        <a:pt x="16207" y="150899"/>
                        <a:pt x="694" y="158655"/>
                        <a:pt x="694" y="171483"/>
                      </a:cubicBezTo>
                      <a:cubicBezTo>
                        <a:pt x="-4378" y="194753"/>
                        <a:pt x="18742" y="215337"/>
                        <a:pt x="6063" y="238458"/>
                      </a:cubicBezTo>
                      <a:cubicBezTo>
                        <a:pt x="15832" y="235877"/>
                        <a:pt x="25444" y="232745"/>
                        <a:pt x="34852" y="229060"/>
                      </a:cubicBezTo>
                      <a:cubicBezTo>
                        <a:pt x="48457" y="220931"/>
                        <a:pt x="60402" y="210310"/>
                        <a:pt x="70055" y="197736"/>
                      </a:cubicBezTo>
                      <a:cubicBezTo>
                        <a:pt x="79331" y="188771"/>
                        <a:pt x="87540" y="178762"/>
                        <a:pt x="94518" y="167903"/>
                      </a:cubicBezTo>
                      <a:cubicBezTo>
                        <a:pt x="95860" y="164771"/>
                        <a:pt x="92429" y="164174"/>
                        <a:pt x="95562" y="162682"/>
                      </a:cubicBezTo>
                      <a:cubicBezTo>
                        <a:pt x="98694" y="161191"/>
                        <a:pt x="99738" y="149556"/>
                        <a:pt x="101976" y="149407"/>
                      </a:cubicBezTo>
                      <a:cubicBezTo>
                        <a:pt x="104883" y="148348"/>
                        <a:pt x="107602" y="146841"/>
                        <a:pt x="110031" y="144932"/>
                      </a:cubicBezTo>
                      <a:cubicBezTo>
                        <a:pt x="114058" y="142098"/>
                        <a:pt x="115997" y="152092"/>
                        <a:pt x="117340" y="147319"/>
                      </a:cubicBezTo>
                      <a:cubicBezTo>
                        <a:pt x="124805" y="127733"/>
                        <a:pt x="129134" y="107089"/>
                        <a:pt x="130168" y="86161"/>
                      </a:cubicBezTo>
                      <a:close/>
                    </a:path>
                  </a:pathLst>
                </a:custGeom>
                <a:solidFill>
                  <a:srgbClr val="F8B495"/>
                </a:solidFill>
                <a:ln w="14914" cap="flat">
                  <a:noFill/>
                  <a:prstDash val="solid"/>
                  <a:miter/>
                </a:ln>
              </p:spPr>
              <p:txBody>
                <a:bodyPr rtlCol="1" anchor="ctr"/>
                <a:lstStyle/>
                <a:p>
                  <a:endParaRPr lang="fa-IR"/>
                </a:p>
              </p:txBody>
            </p:sp>
            <p:sp>
              <p:nvSpPr>
                <p:cNvPr id="624" name="Freeform: Shape 623">
                  <a:extLst>
                    <a:ext uri="{FF2B5EF4-FFF2-40B4-BE49-F238E27FC236}">
                      <a16:creationId xmlns:a16="http://schemas.microsoft.com/office/drawing/2014/main" id="{6A451499-A2F1-323F-8887-35A3259205AE}"/>
                    </a:ext>
                  </a:extLst>
                </p:cNvPr>
                <p:cNvSpPr/>
                <p:nvPr/>
              </p:nvSpPr>
              <p:spPr>
                <a:xfrm>
                  <a:off x="959949" y="3211252"/>
                  <a:ext cx="202767" cy="189521"/>
                </a:xfrm>
                <a:custGeom>
                  <a:avLst/>
                  <a:gdLst>
                    <a:gd name="connsiteX0" fmla="*/ 202680 w 202767"/>
                    <a:gd name="connsiteY0" fmla="*/ 94775 h 189521"/>
                    <a:gd name="connsiteX1" fmla="*/ 164941 w 202767"/>
                    <a:gd name="connsiteY1" fmla="*/ 27502 h 189521"/>
                    <a:gd name="connsiteX2" fmla="*/ 101994 w 202767"/>
                    <a:gd name="connsiteY2" fmla="*/ 503 h 189521"/>
                    <a:gd name="connsiteX3" fmla="*/ 33975 w 202767"/>
                    <a:gd name="connsiteY3" fmla="*/ 22430 h 189521"/>
                    <a:gd name="connsiteX4" fmla="*/ 31440 w 202767"/>
                    <a:gd name="connsiteY4" fmla="*/ 24071 h 189521"/>
                    <a:gd name="connsiteX5" fmla="*/ 5933 w 202767"/>
                    <a:gd name="connsiteY5" fmla="*/ 47937 h 189521"/>
                    <a:gd name="connsiteX6" fmla="*/ 40389 w 202767"/>
                    <a:gd name="connsiteY6" fmla="*/ 92686 h 189521"/>
                    <a:gd name="connsiteX7" fmla="*/ 78725 w 202767"/>
                    <a:gd name="connsiteY7" fmla="*/ 79858 h 189521"/>
                    <a:gd name="connsiteX8" fmla="*/ 106171 w 202767"/>
                    <a:gd name="connsiteY8" fmla="*/ 78366 h 189521"/>
                    <a:gd name="connsiteX9" fmla="*/ 121087 w 202767"/>
                    <a:gd name="connsiteY9" fmla="*/ 100741 h 189521"/>
                    <a:gd name="connsiteX10" fmla="*/ 116463 w 202767"/>
                    <a:gd name="connsiteY10" fmla="*/ 161600 h 189521"/>
                    <a:gd name="connsiteX11" fmla="*/ 118104 w 202767"/>
                    <a:gd name="connsiteY11" fmla="*/ 170401 h 189521"/>
                    <a:gd name="connsiteX12" fmla="*/ 134064 w 202767"/>
                    <a:gd name="connsiteY12" fmla="*/ 169208 h 189521"/>
                    <a:gd name="connsiteX13" fmla="*/ 141672 w 202767"/>
                    <a:gd name="connsiteY13" fmla="*/ 159810 h 189521"/>
                    <a:gd name="connsiteX14" fmla="*/ 151517 w 202767"/>
                    <a:gd name="connsiteY14" fmla="*/ 153396 h 189521"/>
                    <a:gd name="connsiteX15" fmla="*/ 163691 w 202767"/>
                    <a:gd name="connsiteY15" fmla="*/ 162480 h 189521"/>
                    <a:gd name="connsiteX16" fmla="*/ 163748 w 202767"/>
                    <a:gd name="connsiteY16" fmla="*/ 162943 h 189521"/>
                    <a:gd name="connsiteX17" fmla="*/ 162256 w 202767"/>
                    <a:gd name="connsiteY17" fmla="*/ 178903 h 189521"/>
                    <a:gd name="connsiteX18" fmla="*/ 163151 w 202767"/>
                    <a:gd name="connsiteY18" fmla="*/ 189494 h 189521"/>
                    <a:gd name="connsiteX19" fmla="*/ 202680 w 202767"/>
                    <a:gd name="connsiteY19" fmla="*/ 94775 h 189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2767" h="189521">
                      <a:moveTo>
                        <a:pt x="202680" y="94775"/>
                      </a:moveTo>
                      <a:cubicBezTo>
                        <a:pt x="204172" y="38092"/>
                        <a:pt x="164941" y="27502"/>
                        <a:pt x="164941" y="27502"/>
                      </a:cubicBezTo>
                      <a:cubicBezTo>
                        <a:pt x="150392" y="7767"/>
                        <a:pt x="126317" y="-2555"/>
                        <a:pt x="101994" y="503"/>
                      </a:cubicBezTo>
                      <a:cubicBezTo>
                        <a:pt x="77815" y="1860"/>
                        <a:pt x="54391" y="9408"/>
                        <a:pt x="33975" y="22430"/>
                      </a:cubicBezTo>
                      <a:lnTo>
                        <a:pt x="31440" y="24071"/>
                      </a:lnTo>
                      <a:cubicBezTo>
                        <a:pt x="21372" y="30172"/>
                        <a:pt x="12685" y="38301"/>
                        <a:pt x="5933" y="47937"/>
                      </a:cubicBezTo>
                      <a:cubicBezTo>
                        <a:pt x="-11520" y="74936"/>
                        <a:pt x="12048" y="96564"/>
                        <a:pt x="40389" y="92686"/>
                      </a:cubicBezTo>
                      <a:cubicBezTo>
                        <a:pt x="53508" y="89509"/>
                        <a:pt x="66333" y="85213"/>
                        <a:pt x="78725" y="79858"/>
                      </a:cubicBezTo>
                      <a:cubicBezTo>
                        <a:pt x="87349" y="75890"/>
                        <a:pt x="97166" y="75353"/>
                        <a:pt x="106171" y="78366"/>
                      </a:cubicBezTo>
                      <a:cubicBezTo>
                        <a:pt x="114552" y="82886"/>
                        <a:pt x="120143" y="91269"/>
                        <a:pt x="121087" y="100741"/>
                      </a:cubicBezTo>
                      <a:cubicBezTo>
                        <a:pt x="124070" y="121027"/>
                        <a:pt x="117060" y="141314"/>
                        <a:pt x="116463" y="161600"/>
                      </a:cubicBezTo>
                      <a:cubicBezTo>
                        <a:pt x="116175" y="164628"/>
                        <a:pt x="116743" y="167671"/>
                        <a:pt x="118104" y="170401"/>
                      </a:cubicBezTo>
                      <a:cubicBezTo>
                        <a:pt x="122131" y="177561"/>
                        <a:pt x="129739" y="173682"/>
                        <a:pt x="134064" y="169208"/>
                      </a:cubicBezTo>
                      <a:cubicBezTo>
                        <a:pt x="138390" y="164733"/>
                        <a:pt x="138987" y="162793"/>
                        <a:pt x="141672" y="159810"/>
                      </a:cubicBezTo>
                      <a:cubicBezTo>
                        <a:pt x="144096" y="156573"/>
                        <a:pt x="147582" y="154306"/>
                        <a:pt x="151517" y="153396"/>
                      </a:cubicBezTo>
                      <a:cubicBezTo>
                        <a:pt x="157386" y="152546"/>
                        <a:pt x="162837" y="156603"/>
                        <a:pt x="163691" y="162480"/>
                      </a:cubicBezTo>
                      <a:cubicBezTo>
                        <a:pt x="163714" y="162629"/>
                        <a:pt x="163733" y="162793"/>
                        <a:pt x="163748" y="162943"/>
                      </a:cubicBezTo>
                      <a:cubicBezTo>
                        <a:pt x="164373" y="168312"/>
                        <a:pt x="163864" y="173742"/>
                        <a:pt x="162256" y="178903"/>
                      </a:cubicBezTo>
                      <a:cubicBezTo>
                        <a:pt x="162256" y="180096"/>
                        <a:pt x="159273" y="189345"/>
                        <a:pt x="163151" y="189494"/>
                      </a:cubicBezTo>
                      <a:cubicBezTo>
                        <a:pt x="167030" y="189643"/>
                        <a:pt x="201188" y="154440"/>
                        <a:pt x="202680" y="94775"/>
                      </a:cubicBezTo>
                      <a:close/>
                    </a:path>
                  </a:pathLst>
                </a:custGeom>
                <a:solidFill>
                  <a:srgbClr val="D0AF6C"/>
                </a:solidFill>
                <a:ln w="14914" cap="flat">
                  <a:noFill/>
                  <a:prstDash val="solid"/>
                  <a:miter/>
                </a:ln>
              </p:spPr>
              <p:txBody>
                <a:bodyPr rtlCol="1" anchor="ctr"/>
                <a:lstStyle/>
                <a:p>
                  <a:endParaRPr lang="fa-IR"/>
                </a:p>
              </p:txBody>
            </p:sp>
            <p:sp>
              <p:nvSpPr>
                <p:cNvPr id="625" name="Freeform: Shape 624">
                  <a:extLst>
                    <a:ext uri="{FF2B5EF4-FFF2-40B4-BE49-F238E27FC236}">
                      <a16:creationId xmlns:a16="http://schemas.microsoft.com/office/drawing/2014/main" id="{0E1DCD6C-9FB6-1AA2-6175-15988CF7A5A3}"/>
                    </a:ext>
                  </a:extLst>
                </p:cNvPr>
                <p:cNvSpPr/>
                <p:nvPr/>
              </p:nvSpPr>
              <p:spPr>
                <a:xfrm>
                  <a:off x="1050653" y="3238781"/>
                  <a:ext cx="112063" cy="161395"/>
                </a:xfrm>
                <a:custGeom>
                  <a:avLst/>
                  <a:gdLst>
                    <a:gd name="connsiteX0" fmla="*/ -46 w 112063"/>
                    <a:gd name="connsiteY0" fmla="*/ 48749 h 161395"/>
                    <a:gd name="connsiteX1" fmla="*/ 16063 w 112063"/>
                    <a:gd name="connsiteY1" fmla="*/ 50241 h 161395"/>
                    <a:gd name="connsiteX2" fmla="*/ 30980 w 112063"/>
                    <a:gd name="connsiteY2" fmla="*/ 72615 h 161395"/>
                    <a:gd name="connsiteX3" fmla="*/ 26356 w 112063"/>
                    <a:gd name="connsiteY3" fmla="*/ 133474 h 161395"/>
                    <a:gd name="connsiteX4" fmla="*/ 27996 w 112063"/>
                    <a:gd name="connsiteY4" fmla="*/ 142275 h 161395"/>
                    <a:gd name="connsiteX5" fmla="*/ 43957 w 112063"/>
                    <a:gd name="connsiteY5" fmla="*/ 141082 h 161395"/>
                    <a:gd name="connsiteX6" fmla="*/ 51564 w 112063"/>
                    <a:gd name="connsiteY6" fmla="*/ 131685 h 161395"/>
                    <a:gd name="connsiteX7" fmla="*/ 61409 w 112063"/>
                    <a:gd name="connsiteY7" fmla="*/ 125270 h 161395"/>
                    <a:gd name="connsiteX8" fmla="*/ 73584 w 112063"/>
                    <a:gd name="connsiteY8" fmla="*/ 134354 h 161395"/>
                    <a:gd name="connsiteX9" fmla="*/ 73641 w 112063"/>
                    <a:gd name="connsiteY9" fmla="*/ 134817 h 161395"/>
                    <a:gd name="connsiteX10" fmla="*/ 72149 w 112063"/>
                    <a:gd name="connsiteY10" fmla="*/ 150778 h 161395"/>
                    <a:gd name="connsiteX11" fmla="*/ 73044 w 112063"/>
                    <a:gd name="connsiteY11" fmla="*/ 161368 h 161395"/>
                    <a:gd name="connsiteX12" fmla="*/ 111976 w 112063"/>
                    <a:gd name="connsiteY12" fmla="*/ 67246 h 161395"/>
                    <a:gd name="connsiteX13" fmla="*/ 74237 w 112063"/>
                    <a:gd name="connsiteY13" fmla="*/ -27 h 161395"/>
                    <a:gd name="connsiteX14" fmla="*/ 29488 w 112063"/>
                    <a:gd name="connsiteY14" fmla="*/ 18767 h 161395"/>
                    <a:gd name="connsiteX15" fmla="*/ -46 w 112063"/>
                    <a:gd name="connsiteY15" fmla="*/ 48749 h 16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063" h="161395">
                      <a:moveTo>
                        <a:pt x="-46" y="48749"/>
                      </a:moveTo>
                      <a:cubicBezTo>
                        <a:pt x="5353" y="47660"/>
                        <a:pt x="10954" y="48182"/>
                        <a:pt x="16063" y="50241"/>
                      </a:cubicBezTo>
                      <a:cubicBezTo>
                        <a:pt x="24445" y="54760"/>
                        <a:pt x="30036" y="63144"/>
                        <a:pt x="30980" y="72615"/>
                      </a:cubicBezTo>
                      <a:cubicBezTo>
                        <a:pt x="33963" y="92902"/>
                        <a:pt x="26952" y="113188"/>
                        <a:pt x="26356" y="133474"/>
                      </a:cubicBezTo>
                      <a:cubicBezTo>
                        <a:pt x="26068" y="136503"/>
                        <a:pt x="26636" y="139560"/>
                        <a:pt x="27996" y="142275"/>
                      </a:cubicBezTo>
                      <a:cubicBezTo>
                        <a:pt x="32024" y="149435"/>
                        <a:pt x="39631" y="145557"/>
                        <a:pt x="43957" y="141082"/>
                      </a:cubicBezTo>
                      <a:cubicBezTo>
                        <a:pt x="48283" y="136607"/>
                        <a:pt x="48879" y="134668"/>
                        <a:pt x="51564" y="131685"/>
                      </a:cubicBezTo>
                      <a:cubicBezTo>
                        <a:pt x="53988" y="128448"/>
                        <a:pt x="57474" y="126180"/>
                        <a:pt x="61409" y="125270"/>
                      </a:cubicBezTo>
                      <a:cubicBezTo>
                        <a:pt x="67279" y="124420"/>
                        <a:pt x="72729" y="128477"/>
                        <a:pt x="73584" y="134354"/>
                      </a:cubicBezTo>
                      <a:cubicBezTo>
                        <a:pt x="73606" y="134504"/>
                        <a:pt x="73626" y="134668"/>
                        <a:pt x="73641" y="134817"/>
                      </a:cubicBezTo>
                      <a:cubicBezTo>
                        <a:pt x="74266" y="140187"/>
                        <a:pt x="73757" y="145616"/>
                        <a:pt x="72149" y="150778"/>
                      </a:cubicBezTo>
                      <a:cubicBezTo>
                        <a:pt x="72149" y="151971"/>
                        <a:pt x="69166" y="161219"/>
                        <a:pt x="73044" y="161368"/>
                      </a:cubicBezTo>
                      <a:cubicBezTo>
                        <a:pt x="76922" y="161517"/>
                        <a:pt x="110484" y="126911"/>
                        <a:pt x="111976" y="67246"/>
                      </a:cubicBezTo>
                      <a:cubicBezTo>
                        <a:pt x="113467" y="7580"/>
                        <a:pt x="74237" y="-27"/>
                        <a:pt x="74237" y="-27"/>
                      </a:cubicBezTo>
                      <a:cubicBezTo>
                        <a:pt x="58478" y="4000"/>
                        <a:pt x="43401" y="10339"/>
                        <a:pt x="29488" y="18767"/>
                      </a:cubicBezTo>
                      <a:cubicBezTo>
                        <a:pt x="17443" y="26330"/>
                        <a:pt x="7328" y="36592"/>
                        <a:pt x="-46" y="48749"/>
                      </a:cubicBezTo>
                      <a:close/>
                    </a:path>
                  </a:pathLst>
                </a:custGeom>
                <a:solidFill>
                  <a:srgbClr val="B69757"/>
                </a:solidFill>
                <a:ln w="14914" cap="flat">
                  <a:noFill/>
                  <a:prstDash val="solid"/>
                  <a:miter/>
                </a:ln>
              </p:spPr>
              <p:txBody>
                <a:bodyPr rtlCol="1" anchor="ctr"/>
                <a:lstStyle/>
                <a:p>
                  <a:endParaRPr lang="fa-IR"/>
                </a:p>
              </p:txBody>
            </p:sp>
            <p:sp>
              <p:nvSpPr>
                <p:cNvPr id="626" name="Freeform: Shape 625">
                  <a:extLst>
                    <a:ext uri="{FF2B5EF4-FFF2-40B4-BE49-F238E27FC236}">
                      <a16:creationId xmlns:a16="http://schemas.microsoft.com/office/drawing/2014/main" id="{FB1FA247-8230-3EF3-1890-56E15E4F9EB0}"/>
                    </a:ext>
                  </a:extLst>
                </p:cNvPr>
                <p:cNvSpPr/>
                <p:nvPr/>
              </p:nvSpPr>
              <p:spPr>
                <a:xfrm>
                  <a:off x="1038720" y="3440898"/>
                  <a:ext cx="105221" cy="101881"/>
                </a:xfrm>
                <a:custGeom>
                  <a:avLst/>
                  <a:gdLst>
                    <a:gd name="connsiteX0" fmla="*/ -46 w 105221"/>
                    <a:gd name="connsiteY0" fmla="*/ 69036 h 101881"/>
                    <a:gd name="connsiteX1" fmla="*/ 22925 w 105221"/>
                    <a:gd name="connsiteY1" fmla="*/ 96631 h 101881"/>
                    <a:gd name="connsiteX2" fmla="*/ 32770 w 105221"/>
                    <a:gd name="connsiteY2" fmla="*/ 101554 h 101881"/>
                    <a:gd name="connsiteX3" fmla="*/ 104816 w 105221"/>
                    <a:gd name="connsiteY3" fmla="*/ 35921 h 101881"/>
                    <a:gd name="connsiteX4" fmla="*/ 97209 w 105221"/>
                    <a:gd name="connsiteY4" fmla="*/ 11011 h 101881"/>
                    <a:gd name="connsiteX5" fmla="*/ 88408 w 105221"/>
                    <a:gd name="connsiteY5" fmla="*/ -27 h 101881"/>
                    <a:gd name="connsiteX6" fmla="*/ 76027 w 105221"/>
                    <a:gd name="connsiteY6" fmla="*/ 28314 h 101881"/>
                    <a:gd name="connsiteX7" fmla="*/ -46 w 105221"/>
                    <a:gd name="connsiteY7" fmla="*/ 69036 h 10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221" h="101881">
                      <a:moveTo>
                        <a:pt x="-46" y="69036"/>
                      </a:moveTo>
                      <a:cubicBezTo>
                        <a:pt x="6450" y="79134"/>
                        <a:pt x="14164" y="88412"/>
                        <a:pt x="22925" y="96631"/>
                      </a:cubicBezTo>
                      <a:cubicBezTo>
                        <a:pt x="26057" y="99465"/>
                        <a:pt x="28593" y="102896"/>
                        <a:pt x="32770" y="101554"/>
                      </a:cubicBezTo>
                      <a:cubicBezTo>
                        <a:pt x="53205" y="94990"/>
                        <a:pt x="96164" y="58743"/>
                        <a:pt x="104816" y="35921"/>
                      </a:cubicBezTo>
                      <a:cubicBezTo>
                        <a:pt x="106230" y="26897"/>
                        <a:pt x="103427" y="17708"/>
                        <a:pt x="97209" y="11011"/>
                      </a:cubicBezTo>
                      <a:cubicBezTo>
                        <a:pt x="94486" y="7163"/>
                        <a:pt x="91548" y="3478"/>
                        <a:pt x="88408" y="-27"/>
                      </a:cubicBezTo>
                      <a:cubicBezTo>
                        <a:pt x="85368" y="9862"/>
                        <a:pt x="81215" y="19364"/>
                        <a:pt x="76027" y="28314"/>
                      </a:cubicBezTo>
                      <a:cubicBezTo>
                        <a:pt x="57418" y="51852"/>
                        <a:pt x="29862" y="66604"/>
                        <a:pt x="-46" y="69036"/>
                      </a:cubicBezTo>
                      <a:close/>
                    </a:path>
                  </a:pathLst>
                </a:custGeom>
                <a:solidFill>
                  <a:srgbClr val="FFFFFF"/>
                </a:solidFill>
                <a:ln w="14914" cap="flat">
                  <a:noFill/>
                  <a:prstDash val="solid"/>
                  <a:miter/>
                </a:ln>
              </p:spPr>
              <p:txBody>
                <a:bodyPr rtlCol="1" anchor="ctr"/>
                <a:lstStyle/>
                <a:p>
                  <a:endParaRPr lang="fa-IR"/>
                </a:p>
              </p:txBody>
            </p:sp>
            <p:grpSp>
              <p:nvGrpSpPr>
                <p:cNvPr id="627" name="Graphic 70">
                  <a:extLst>
                    <a:ext uri="{FF2B5EF4-FFF2-40B4-BE49-F238E27FC236}">
                      <a16:creationId xmlns:a16="http://schemas.microsoft.com/office/drawing/2014/main" id="{D4D6B9D9-5878-63F1-7CAB-216FB5125AD7}"/>
                    </a:ext>
                  </a:extLst>
                </p:cNvPr>
                <p:cNvGrpSpPr/>
                <p:nvPr/>
              </p:nvGrpSpPr>
              <p:grpSpPr>
                <a:xfrm>
                  <a:off x="1081083" y="4118349"/>
                  <a:ext cx="243075" cy="307628"/>
                  <a:chOff x="1081083" y="4118349"/>
                  <a:chExt cx="243075" cy="307628"/>
                </a:xfrm>
              </p:grpSpPr>
              <p:sp>
                <p:nvSpPr>
                  <p:cNvPr id="628" name="Freeform: Shape 627">
                    <a:extLst>
                      <a:ext uri="{FF2B5EF4-FFF2-40B4-BE49-F238E27FC236}">
                        <a16:creationId xmlns:a16="http://schemas.microsoft.com/office/drawing/2014/main" id="{D3B72812-0B06-E09F-E301-A3438647F50A}"/>
                      </a:ext>
                    </a:extLst>
                  </p:cNvPr>
                  <p:cNvSpPr/>
                  <p:nvPr/>
                </p:nvSpPr>
                <p:spPr>
                  <a:xfrm>
                    <a:off x="1122252" y="4305304"/>
                    <a:ext cx="201906" cy="120673"/>
                  </a:xfrm>
                  <a:custGeom>
                    <a:avLst/>
                    <a:gdLst>
                      <a:gd name="connsiteX0" fmla="*/ 199833 w 201906"/>
                      <a:gd name="connsiteY0" fmla="*/ 4597 h 120673"/>
                      <a:gd name="connsiteX1" fmla="*/ -46 w 201906"/>
                      <a:gd name="connsiteY1" fmla="*/ 120646 h 120673"/>
                      <a:gd name="connsiteX2" fmla="*/ 1893 w 201906"/>
                      <a:gd name="connsiteY2" fmla="*/ 116172 h 120673"/>
                      <a:gd name="connsiteX3" fmla="*/ 201773 w 201906"/>
                      <a:gd name="connsiteY3" fmla="*/ -27 h 120673"/>
                      <a:gd name="connsiteX4" fmla="*/ 199833 w 201906"/>
                      <a:gd name="connsiteY4" fmla="*/ 4597 h 12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906" h="120673">
                        <a:moveTo>
                          <a:pt x="199833" y="4597"/>
                        </a:moveTo>
                        <a:lnTo>
                          <a:pt x="-46" y="120646"/>
                        </a:lnTo>
                        <a:cubicBezTo>
                          <a:pt x="1495" y="119722"/>
                          <a:pt x="2275" y="117932"/>
                          <a:pt x="1893" y="116172"/>
                        </a:cubicBezTo>
                        <a:lnTo>
                          <a:pt x="201773" y="-27"/>
                        </a:lnTo>
                        <a:cubicBezTo>
                          <a:pt x="202131" y="1763"/>
                          <a:pt x="201370" y="3598"/>
                          <a:pt x="199833" y="4597"/>
                        </a:cubicBezTo>
                        <a:close/>
                      </a:path>
                    </a:pathLst>
                  </a:custGeom>
                  <a:solidFill>
                    <a:srgbClr val="893F24"/>
                  </a:solidFill>
                  <a:ln w="14914" cap="flat">
                    <a:noFill/>
                    <a:prstDash val="solid"/>
                    <a:miter/>
                  </a:ln>
                </p:spPr>
                <p:txBody>
                  <a:bodyPr rtlCol="1" anchor="ctr"/>
                  <a:lstStyle/>
                  <a:p>
                    <a:endParaRPr lang="fa-IR"/>
                  </a:p>
                </p:txBody>
              </p:sp>
              <p:grpSp>
                <p:nvGrpSpPr>
                  <p:cNvPr id="629" name="Graphic 70">
                    <a:extLst>
                      <a:ext uri="{FF2B5EF4-FFF2-40B4-BE49-F238E27FC236}">
                        <a16:creationId xmlns:a16="http://schemas.microsoft.com/office/drawing/2014/main" id="{6E2AF961-0D6D-6711-19A8-3EA983D33ED4}"/>
                      </a:ext>
                    </a:extLst>
                  </p:cNvPr>
                  <p:cNvGrpSpPr/>
                  <p:nvPr/>
                </p:nvGrpSpPr>
                <p:grpSpPr>
                  <a:xfrm>
                    <a:off x="1122252" y="4305304"/>
                    <a:ext cx="201886" cy="120226"/>
                    <a:chOff x="1122252" y="4305304"/>
                    <a:chExt cx="201886" cy="120226"/>
                  </a:xfrm>
                  <a:solidFill>
                    <a:srgbClr val="893F24"/>
                  </a:solidFill>
                </p:grpSpPr>
                <p:sp>
                  <p:nvSpPr>
                    <p:cNvPr id="630" name="Freeform: Shape 629">
                      <a:extLst>
                        <a:ext uri="{FF2B5EF4-FFF2-40B4-BE49-F238E27FC236}">
                          <a16:creationId xmlns:a16="http://schemas.microsoft.com/office/drawing/2014/main" id="{6B7E285E-5F20-3579-2B9C-2CD8C4B7D096}"/>
                        </a:ext>
                      </a:extLst>
                    </p:cNvPr>
                    <p:cNvSpPr/>
                    <p:nvPr/>
                  </p:nvSpPr>
                  <p:spPr>
                    <a:xfrm>
                      <a:off x="1124191" y="4305304"/>
                      <a:ext cx="199879" cy="116198"/>
                    </a:xfrm>
                    <a:custGeom>
                      <a:avLst/>
                      <a:gdLst>
                        <a:gd name="connsiteX0" fmla="*/ -46 w 199879"/>
                        <a:gd name="connsiteY0" fmla="*/ 116172 h 116198"/>
                        <a:gd name="connsiteX1" fmla="*/ 199833 w 199879"/>
                        <a:gd name="connsiteY1" fmla="*/ -27 h 116198"/>
                        <a:gd name="connsiteX2" fmla="*/ 199833 w 199879"/>
                        <a:gd name="connsiteY2" fmla="*/ 122 h 116198"/>
                        <a:gd name="connsiteX3" fmla="*/ -46 w 199879"/>
                        <a:gd name="connsiteY3" fmla="*/ 116172 h 116198"/>
                        <a:gd name="connsiteX4" fmla="*/ -46 w 199879"/>
                        <a:gd name="connsiteY4" fmla="*/ 116172 h 116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879" h="116198">
                          <a:moveTo>
                            <a:pt x="-46" y="116172"/>
                          </a:moveTo>
                          <a:lnTo>
                            <a:pt x="199833" y="-27"/>
                          </a:lnTo>
                          <a:lnTo>
                            <a:pt x="199833" y="122"/>
                          </a:lnTo>
                          <a:lnTo>
                            <a:pt x="-46" y="116172"/>
                          </a:lnTo>
                          <a:lnTo>
                            <a:pt x="-46" y="116172"/>
                          </a:lnTo>
                          <a:close/>
                        </a:path>
                      </a:pathLst>
                    </a:custGeom>
                    <a:solidFill>
                      <a:srgbClr val="893F24"/>
                    </a:solidFill>
                    <a:ln w="14914" cap="flat">
                      <a:noFill/>
                      <a:prstDash val="solid"/>
                      <a:miter/>
                    </a:ln>
                  </p:spPr>
                  <p:txBody>
                    <a:bodyPr rtlCol="1" anchor="ctr"/>
                    <a:lstStyle/>
                    <a:p>
                      <a:endParaRPr lang="fa-IR"/>
                    </a:p>
                  </p:txBody>
                </p:sp>
                <p:sp>
                  <p:nvSpPr>
                    <p:cNvPr id="631" name="Freeform: Shape 630">
                      <a:extLst>
                        <a:ext uri="{FF2B5EF4-FFF2-40B4-BE49-F238E27FC236}">
                          <a16:creationId xmlns:a16="http://schemas.microsoft.com/office/drawing/2014/main" id="{3021B2BF-1F81-1994-C6D9-48B017F5BFD1}"/>
                        </a:ext>
                      </a:extLst>
                    </p:cNvPr>
                    <p:cNvSpPr/>
                    <p:nvPr/>
                  </p:nvSpPr>
                  <p:spPr>
                    <a:xfrm>
                      <a:off x="1124191" y="4306050"/>
                      <a:ext cx="199946" cy="117839"/>
                    </a:xfrm>
                    <a:custGeom>
                      <a:avLst/>
                      <a:gdLst>
                        <a:gd name="connsiteX0" fmla="*/ -46 w 199946"/>
                        <a:gd name="connsiteY0" fmla="*/ 116022 h 117839"/>
                        <a:gd name="connsiteX1" fmla="*/ 199833 w 199946"/>
                        <a:gd name="connsiteY1" fmla="*/ -27 h 117839"/>
                        <a:gd name="connsiteX2" fmla="*/ 199833 w 199946"/>
                        <a:gd name="connsiteY2" fmla="*/ 1613 h 117839"/>
                        <a:gd name="connsiteX3" fmla="*/ -46 w 199946"/>
                        <a:gd name="connsiteY3" fmla="*/ 117812 h 117839"/>
                        <a:gd name="connsiteX4" fmla="*/ -46 w 199946"/>
                        <a:gd name="connsiteY4" fmla="*/ 116022 h 117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946" h="117839">
                          <a:moveTo>
                            <a:pt x="-46" y="116022"/>
                          </a:moveTo>
                          <a:lnTo>
                            <a:pt x="199833" y="-27"/>
                          </a:lnTo>
                          <a:cubicBezTo>
                            <a:pt x="199923" y="509"/>
                            <a:pt x="199923" y="1077"/>
                            <a:pt x="199833" y="1613"/>
                          </a:cubicBezTo>
                          <a:lnTo>
                            <a:pt x="-46" y="117812"/>
                          </a:lnTo>
                          <a:cubicBezTo>
                            <a:pt x="51" y="117215"/>
                            <a:pt x="51" y="116619"/>
                            <a:pt x="-46" y="116022"/>
                          </a:cubicBezTo>
                          <a:close/>
                        </a:path>
                      </a:pathLst>
                    </a:custGeom>
                    <a:solidFill>
                      <a:srgbClr val="893F24"/>
                    </a:solidFill>
                    <a:ln w="14914" cap="flat">
                      <a:noFill/>
                      <a:prstDash val="solid"/>
                      <a:miter/>
                    </a:ln>
                  </p:spPr>
                  <p:txBody>
                    <a:bodyPr rtlCol="1" anchor="ctr"/>
                    <a:lstStyle/>
                    <a:p>
                      <a:endParaRPr lang="fa-IR"/>
                    </a:p>
                  </p:txBody>
                </p:sp>
                <p:sp>
                  <p:nvSpPr>
                    <p:cNvPr id="632" name="Freeform: Shape 631">
                      <a:extLst>
                        <a:ext uri="{FF2B5EF4-FFF2-40B4-BE49-F238E27FC236}">
                          <a16:creationId xmlns:a16="http://schemas.microsoft.com/office/drawing/2014/main" id="{0D1C2DF2-C47D-D1C6-F629-653DEB0AC31D}"/>
                        </a:ext>
                      </a:extLst>
                    </p:cNvPr>
                    <p:cNvSpPr/>
                    <p:nvPr/>
                  </p:nvSpPr>
                  <p:spPr>
                    <a:xfrm>
                      <a:off x="1123147" y="4307690"/>
                      <a:ext cx="200681" cy="117093"/>
                    </a:xfrm>
                    <a:custGeom>
                      <a:avLst/>
                      <a:gdLst>
                        <a:gd name="connsiteX0" fmla="*/ 699 w 200681"/>
                        <a:gd name="connsiteY0" fmla="*/ 116172 h 117093"/>
                        <a:gd name="connsiteX1" fmla="*/ 200579 w 200681"/>
                        <a:gd name="connsiteY1" fmla="*/ -27 h 117093"/>
                        <a:gd name="connsiteX2" fmla="*/ 200579 w 200681"/>
                        <a:gd name="connsiteY2" fmla="*/ 1464 h 117093"/>
                        <a:gd name="connsiteX3" fmla="*/ -46 w 200681"/>
                        <a:gd name="connsiteY3" fmla="*/ 117067 h 117093"/>
                        <a:gd name="connsiteX4" fmla="*/ -46 w 200681"/>
                        <a:gd name="connsiteY4" fmla="*/ 115724 h 117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681" h="117093">
                          <a:moveTo>
                            <a:pt x="699" y="116172"/>
                          </a:moveTo>
                          <a:lnTo>
                            <a:pt x="200579" y="-27"/>
                          </a:lnTo>
                          <a:cubicBezTo>
                            <a:pt x="200654" y="465"/>
                            <a:pt x="200654" y="972"/>
                            <a:pt x="200579" y="1464"/>
                          </a:cubicBezTo>
                          <a:lnTo>
                            <a:pt x="-46" y="117067"/>
                          </a:lnTo>
                          <a:cubicBezTo>
                            <a:pt x="61" y="116619"/>
                            <a:pt x="61" y="116172"/>
                            <a:pt x="-46" y="115724"/>
                          </a:cubicBezTo>
                          <a:close/>
                        </a:path>
                      </a:pathLst>
                    </a:custGeom>
                    <a:solidFill>
                      <a:srgbClr val="893F24"/>
                    </a:solidFill>
                    <a:ln w="14914" cap="flat">
                      <a:noFill/>
                      <a:prstDash val="solid"/>
                      <a:miter/>
                    </a:ln>
                  </p:spPr>
                  <p:txBody>
                    <a:bodyPr rtlCol="1" anchor="ctr"/>
                    <a:lstStyle/>
                    <a:p>
                      <a:endParaRPr lang="fa-IR"/>
                    </a:p>
                  </p:txBody>
                </p:sp>
                <p:sp>
                  <p:nvSpPr>
                    <p:cNvPr id="633" name="Freeform: Shape 632">
                      <a:extLst>
                        <a:ext uri="{FF2B5EF4-FFF2-40B4-BE49-F238E27FC236}">
                          <a16:creationId xmlns:a16="http://schemas.microsoft.com/office/drawing/2014/main" id="{CC373C91-3557-A910-D4CF-2E3AAAFDE610}"/>
                        </a:ext>
                      </a:extLst>
                    </p:cNvPr>
                    <p:cNvSpPr/>
                    <p:nvPr/>
                  </p:nvSpPr>
                  <p:spPr>
                    <a:xfrm>
                      <a:off x="1122252" y="4308735"/>
                      <a:ext cx="200774" cy="116795"/>
                    </a:xfrm>
                    <a:custGeom>
                      <a:avLst/>
                      <a:gdLst>
                        <a:gd name="connsiteX0" fmla="*/ 849 w 200774"/>
                        <a:gd name="connsiteY0" fmla="*/ 116022 h 116795"/>
                        <a:gd name="connsiteX1" fmla="*/ 200728 w 200774"/>
                        <a:gd name="connsiteY1" fmla="*/ -27 h 116795"/>
                        <a:gd name="connsiteX2" fmla="*/ 199833 w 200774"/>
                        <a:gd name="connsiteY2" fmla="*/ 718 h 116795"/>
                        <a:gd name="connsiteX3" fmla="*/ -46 w 200774"/>
                        <a:gd name="connsiteY3" fmla="*/ 116768 h 116795"/>
                        <a:gd name="connsiteX4" fmla="*/ 849 w 200774"/>
                        <a:gd name="connsiteY4" fmla="*/ 116022 h 1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774" h="116795">
                          <a:moveTo>
                            <a:pt x="849" y="116022"/>
                          </a:moveTo>
                          <a:lnTo>
                            <a:pt x="200728" y="-27"/>
                          </a:lnTo>
                          <a:cubicBezTo>
                            <a:pt x="200728" y="-27"/>
                            <a:pt x="200728" y="-27"/>
                            <a:pt x="199833" y="718"/>
                          </a:cubicBezTo>
                          <a:lnTo>
                            <a:pt x="-46" y="116768"/>
                          </a:lnTo>
                          <a:cubicBezTo>
                            <a:pt x="340" y="116649"/>
                            <a:pt x="664" y="116380"/>
                            <a:pt x="849" y="116022"/>
                          </a:cubicBezTo>
                          <a:close/>
                        </a:path>
                      </a:pathLst>
                    </a:custGeom>
                    <a:solidFill>
                      <a:srgbClr val="893F24"/>
                    </a:solidFill>
                    <a:ln w="14914" cap="flat">
                      <a:noFill/>
                      <a:prstDash val="solid"/>
                      <a:miter/>
                    </a:ln>
                  </p:spPr>
                  <p:txBody>
                    <a:bodyPr rtlCol="1" anchor="ctr"/>
                    <a:lstStyle/>
                    <a:p>
                      <a:endParaRPr lang="fa-IR"/>
                    </a:p>
                  </p:txBody>
                </p:sp>
              </p:grpSp>
              <p:grpSp>
                <p:nvGrpSpPr>
                  <p:cNvPr id="634" name="Graphic 70">
                    <a:extLst>
                      <a:ext uri="{FF2B5EF4-FFF2-40B4-BE49-F238E27FC236}">
                        <a16:creationId xmlns:a16="http://schemas.microsoft.com/office/drawing/2014/main" id="{56D42CC5-E2BB-7315-9327-D7CF64A2BD41}"/>
                      </a:ext>
                    </a:extLst>
                  </p:cNvPr>
                  <p:cNvGrpSpPr/>
                  <p:nvPr/>
                </p:nvGrpSpPr>
                <p:grpSpPr>
                  <a:xfrm>
                    <a:off x="1089585" y="4118349"/>
                    <a:ext cx="204503" cy="116847"/>
                    <a:chOff x="1089585" y="4118349"/>
                    <a:chExt cx="204503" cy="116847"/>
                  </a:xfrm>
                  <a:solidFill>
                    <a:srgbClr val="893F24"/>
                  </a:solidFill>
                </p:grpSpPr>
                <p:sp>
                  <p:nvSpPr>
                    <p:cNvPr id="635" name="Freeform: Shape 634">
                      <a:extLst>
                        <a:ext uri="{FF2B5EF4-FFF2-40B4-BE49-F238E27FC236}">
                          <a16:creationId xmlns:a16="http://schemas.microsoft.com/office/drawing/2014/main" id="{49DAE335-9B3E-CE33-9063-EB52CD046230}"/>
                        </a:ext>
                      </a:extLst>
                    </p:cNvPr>
                    <p:cNvSpPr/>
                    <p:nvPr/>
                  </p:nvSpPr>
                  <p:spPr>
                    <a:xfrm>
                      <a:off x="1089585" y="4118349"/>
                      <a:ext cx="204503" cy="116847"/>
                    </a:xfrm>
                    <a:custGeom>
                      <a:avLst/>
                      <a:gdLst>
                        <a:gd name="connsiteX0" fmla="*/ -46 w 204503"/>
                        <a:gd name="connsiteY0" fmla="*/ 116820 h 116847"/>
                        <a:gd name="connsiteX1" fmla="*/ 199833 w 204503"/>
                        <a:gd name="connsiteY1" fmla="*/ 622 h 116847"/>
                        <a:gd name="connsiteX2" fmla="*/ 204458 w 204503"/>
                        <a:gd name="connsiteY2" fmla="*/ 622 h 116847"/>
                        <a:gd name="connsiteX3" fmla="*/ 4578 w 204503"/>
                        <a:gd name="connsiteY3" fmla="*/ 116820 h 116847"/>
                        <a:gd name="connsiteX4" fmla="*/ -46 w 204503"/>
                        <a:gd name="connsiteY4" fmla="*/ 116820 h 116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03" h="116847">
                          <a:moveTo>
                            <a:pt x="-46" y="116820"/>
                          </a:moveTo>
                          <a:lnTo>
                            <a:pt x="199833" y="622"/>
                          </a:lnTo>
                          <a:cubicBezTo>
                            <a:pt x="201250" y="-244"/>
                            <a:pt x="203040" y="-244"/>
                            <a:pt x="204458" y="622"/>
                          </a:cubicBezTo>
                          <a:lnTo>
                            <a:pt x="4578" y="116820"/>
                          </a:lnTo>
                          <a:cubicBezTo>
                            <a:pt x="3156" y="115955"/>
                            <a:pt x="1375" y="115955"/>
                            <a:pt x="-46" y="116820"/>
                          </a:cubicBezTo>
                          <a:close/>
                        </a:path>
                      </a:pathLst>
                    </a:custGeom>
                    <a:solidFill>
                      <a:srgbClr val="893F24"/>
                    </a:solidFill>
                    <a:ln w="14914" cap="flat">
                      <a:noFill/>
                      <a:prstDash val="solid"/>
                      <a:miter/>
                    </a:ln>
                  </p:spPr>
                  <p:txBody>
                    <a:bodyPr rtlCol="1" anchor="ctr"/>
                    <a:lstStyle/>
                    <a:p>
                      <a:endParaRPr lang="fa-IR"/>
                    </a:p>
                  </p:txBody>
                </p:sp>
                <p:sp>
                  <p:nvSpPr>
                    <p:cNvPr id="636" name="Freeform: Shape 635">
                      <a:extLst>
                        <a:ext uri="{FF2B5EF4-FFF2-40B4-BE49-F238E27FC236}">
                          <a16:creationId xmlns:a16="http://schemas.microsoft.com/office/drawing/2014/main" id="{BD211170-BAAF-3B6C-0030-403015509BCA}"/>
                        </a:ext>
                      </a:extLst>
                    </p:cNvPr>
                    <p:cNvSpPr/>
                    <p:nvPr/>
                  </p:nvSpPr>
                  <p:spPr>
                    <a:xfrm>
                      <a:off x="1089585" y="4118349"/>
                      <a:ext cx="204503" cy="116847"/>
                    </a:xfrm>
                    <a:custGeom>
                      <a:avLst/>
                      <a:gdLst>
                        <a:gd name="connsiteX0" fmla="*/ -46 w 204503"/>
                        <a:gd name="connsiteY0" fmla="*/ 116820 h 116847"/>
                        <a:gd name="connsiteX1" fmla="*/ 199833 w 204503"/>
                        <a:gd name="connsiteY1" fmla="*/ 622 h 116847"/>
                        <a:gd name="connsiteX2" fmla="*/ 204458 w 204503"/>
                        <a:gd name="connsiteY2" fmla="*/ 622 h 116847"/>
                        <a:gd name="connsiteX3" fmla="*/ 4578 w 204503"/>
                        <a:gd name="connsiteY3" fmla="*/ 116820 h 116847"/>
                        <a:gd name="connsiteX4" fmla="*/ -46 w 204503"/>
                        <a:gd name="connsiteY4" fmla="*/ 116820 h 116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03" h="116847">
                          <a:moveTo>
                            <a:pt x="-46" y="116820"/>
                          </a:moveTo>
                          <a:lnTo>
                            <a:pt x="199833" y="622"/>
                          </a:lnTo>
                          <a:cubicBezTo>
                            <a:pt x="201250" y="-244"/>
                            <a:pt x="203040" y="-244"/>
                            <a:pt x="204458" y="622"/>
                          </a:cubicBezTo>
                          <a:lnTo>
                            <a:pt x="4578" y="116820"/>
                          </a:lnTo>
                          <a:cubicBezTo>
                            <a:pt x="3156" y="115955"/>
                            <a:pt x="1375" y="115955"/>
                            <a:pt x="-46" y="116820"/>
                          </a:cubicBezTo>
                          <a:close/>
                        </a:path>
                      </a:pathLst>
                    </a:custGeom>
                    <a:solidFill>
                      <a:srgbClr val="893F24"/>
                    </a:solidFill>
                    <a:ln w="14914" cap="flat">
                      <a:noFill/>
                      <a:prstDash val="solid"/>
                      <a:miter/>
                    </a:ln>
                  </p:spPr>
                  <p:txBody>
                    <a:bodyPr rtlCol="1" anchor="ctr"/>
                    <a:lstStyle/>
                    <a:p>
                      <a:endParaRPr lang="fa-IR"/>
                    </a:p>
                  </p:txBody>
                </p:sp>
              </p:grpSp>
              <p:sp>
                <p:nvSpPr>
                  <p:cNvPr id="637" name="Freeform: Shape 636">
                    <a:extLst>
                      <a:ext uri="{FF2B5EF4-FFF2-40B4-BE49-F238E27FC236}">
                        <a16:creationId xmlns:a16="http://schemas.microsoft.com/office/drawing/2014/main" id="{AA0F9B87-7CD8-EDEB-24CA-CCA9987EA8EC}"/>
                      </a:ext>
                    </a:extLst>
                  </p:cNvPr>
                  <p:cNvSpPr/>
                  <p:nvPr/>
                </p:nvSpPr>
                <p:spPr>
                  <a:xfrm>
                    <a:off x="1094209" y="4119595"/>
                    <a:ext cx="217779" cy="126491"/>
                  </a:xfrm>
                  <a:custGeom>
                    <a:avLst/>
                    <a:gdLst>
                      <a:gd name="connsiteX0" fmla="*/ 0 w 217779"/>
                      <a:gd name="connsiteY0" fmla="*/ 116050 h 126491"/>
                      <a:gd name="connsiteX1" fmla="*/ 199880 w 217779"/>
                      <a:gd name="connsiteY1" fmla="*/ 0 h 126491"/>
                      <a:gd name="connsiteX2" fmla="*/ 217779 w 217779"/>
                      <a:gd name="connsiteY2" fmla="*/ 10292 h 126491"/>
                      <a:gd name="connsiteX3" fmla="*/ 17900 w 217779"/>
                      <a:gd name="connsiteY3" fmla="*/ 126491 h 126491"/>
                      <a:gd name="connsiteX4" fmla="*/ 0 w 217779"/>
                      <a:gd name="connsiteY4" fmla="*/ 116050 h 126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779" h="126491">
                        <a:moveTo>
                          <a:pt x="0" y="116050"/>
                        </a:moveTo>
                        <a:lnTo>
                          <a:pt x="199880" y="0"/>
                        </a:lnTo>
                        <a:lnTo>
                          <a:pt x="217779" y="10292"/>
                        </a:lnTo>
                        <a:lnTo>
                          <a:pt x="17900" y="126491"/>
                        </a:lnTo>
                        <a:lnTo>
                          <a:pt x="0" y="116050"/>
                        </a:lnTo>
                        <a:close/>
                      </a:path>
                    </a:pathLst>
                  </a:custGeom>
                  <a:solidFill>
                    <a:srgbClr val="893F24"/>
                  </a:solidFill>
                  <a:ln w="14914" cap="flat">
                    <a:noFill/>
                    <a:prstDash val="solid"/>
                    <a:miter/>
                  </a:ln>
                </p:spPr>
                <p:txBody>
                  <a:bodyPr rtlCol="1" anchor="ctr"/>
                  <a:lstStyle/>
                  <a:p>
                    <a:endParaRPr lang="fa-IR"/>
                  </a:p>
                </p:txBody>
              </p:sp>
              <p:sp>
                <p:nvSpPr>
                  <p:cNvPr id="638" name="Freeform: Shape 637">
                    <a:extLst>
                      <a:ext uri="{FF2B5EF4-FFF2-40B4-BE49-F238E27FC236}">
                        <a16:creationId xmlns:a16="http://schemas.microsoft.com/office/drawing/2014/main" id="{3238E61B-9A0C-0BD6-3B69-386326AC0BB3}"/>
                      </a:ext>
                    </a:extLst>
                  </p:cNvPr>
                  <p:cNvSpPr/>
                  <p:nvPr/>
                </p:nvSpPr>
                <p:spPr>
                  <a:xfrm>
                    <a:off x="1118672" y="4140776"/>
                    <a:ext cx="205398" cy="280726"/>
                  </a:xfrm>
                  <a:custGeom>
                    <a:avLst/>
                    <a:gdLst>
                      <a:gd name="connsiteX0" fmla="*/ 205399 w 205398"/>
                      <a:gd name="connsiteY0" fmla="*/ 164677 h 280726"/>
                      <a:gd name="connsiteX1" fmla="*/ 5519 w 205398"/>
                      <a:gd name="connsiteY1" fmla="*/ 280727 h 280726"/>
                      <a:gd name="connsiteX2" fmla="*/ 3282 w 205398"/>
                      <a:gd name="connsiteY2" fmla="*/ 213304 h 280726"/>
                      <a:gd name="connsiteX3" fmla="*/ 149 w 205398"/>
                      <a:gd name="connsiteY3" fmla="*/ 122464 h 280726"/>
                      <a:gd name="connsiteX4" fmla="*/ 0 w 205398"/>
                      <a:gd name="connsiteY4" fmla="*/ 116199 h 280726"/>
                      <a:gd name="connsiteX5" fmla="*/ 199880 w 205398"/>
                      <a:gd name="connsiteY5" fmla="*/ 0 h 280726"/>
                      <a:gd name="connsiteX6" fmla="*/ 200029 w 205398"/>
                      <a:gd name="connsiteY6" fmla="*/ 6265 h 280726"/>
                      <a:gd name="connsiteX7" fmla="*/ 203161 w 205398"/>
                      <a:gd name="connsiteY7" fmla="*/ 97106 h 280726"/>
                      <a:gd name="connsiteX8" fmla="*/ 205399 w 205398"/>
                      <a:gd name="connsiteY8" fmla="*/ 164677 h 28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398" h="280726">
                        <a:moveTo>
                          <a:pt x="205399" y="164677"/>
                        </a:moveTo>
                        <a:lnTo>
                          <a:pt x="5519" y="280727"/>
                        </a:lnTo>
                        <a:lnTo>
                          <a:pt x="3282" y="213304"/>
                        </a:lnTo>
                        <a:lnTo>
                          <a:pt x="149" y="122464"/>
                        </a:lnTo>
                        <a:lnTo>
                          <a:pt x="0" y="116199"/>
                        </a:lnTo>
                        <a:lnTo>
                          <a:pt x="199880" y="0"/>
                        </a:lnTo>
                        <a:lnTo>
                          <a:pt x="200029" y="6265"/>
                        </a:lnTo>
                        <a:lnTo>
                          <a:pt x="203161" y="97106"/>
                        </a:lnTo>
                        <a:lnTo>
                          <a:pt x="205399" y="164677"/>
                        </a:lnTo>
                        <a:close/>
                      </a:path>
                    </a:pathLst>
                  </a:custGeom>
                  <a:solidFill>
                    <a:srgbClr val="893F24"/>
                  </a:solidFill>
                  <a:ln w="14914" cap="flat">
                    <a:noFill/>
                    <a:prstDash val="solid"/>
                    <a:miter/>
                  </a:ln>
                </p:spPr>
                <p:txBody>
                  <a:bodyPr rtlCol="1" anchor="ctr"/>
                  <a:lstStyle/>
                  <a:p>
                    <a:endParaRPr lang="fa-IR"/>
                  </a:p>
                </p:txBody>
              </p:sp>
              <p:sp>
                <p:nvSpPr>
                  <p:cNvPr id="639" name="Freeform: Shape 638">
                    <a:extLst>
                      <a:ext uri="{FF2B5EF4-FFF2-40B4-BE49-F238E27FC236}">
                        <a16:creationId xmlns:a16="http://schemas.microsoft.com/office/drawing/2014/main" id="{7F1F510B-F70D-7797-E3C3-6523FEBBB25E}"/>
                      </a:ext>
                    </a:extLst>
                  </p:cNvPr>
                  <p:cNvSpPr/>
                  <p:nvPr/>
                </p:nvSpPr>
                <p:spPr>
                  <a:xfrm>
                    <a:off x="1118821" y="4147041"/>
                    <a:ext cx="203012" cy="207039"/>
                  </a:xfrm>
                  <a:custGeom>
                    <a:avLst/>
                    <a:gdLst>
                      <a:gd name="connsiteX0" fmla="*/ 203012 w 203012"/>
                      <a:gd name="connsiteY0" fmla="*/ 90841 h 207039"/>
                      <a:gd name="connsiteX1" fmla="*/ 3132 w 203012"/>
                      <a:gd name="connsiteY1" fmla="*/ 207040 h 207039"/>
                      <a:gd name="connsiteX2" fmla="*/ 0 w 203012"/>
                      <a:gd name="connsiteY2" fmla="*/ 116199 h 207039"/>
                      <a:gd name="connsiteX3" fmla="*/ 199880 w 203012"/>
                      <a:gd name="connsiteY3" fmla="*/ 0 h 207039"/>
                      <a:gd name="connsiteX4" fmla="*/ 203012 w 203012"/>
                      <a:gd name="connsiteY4" fmla="*/ 90841 h 207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012" h="207039">
                        <a:moveTo>
                          <a:pt x="203012" y="90841"/>
                        </a:moveTo>
                        <a:lnTo>
                          <a:pt x="3132" y="207040"/>
                        </a:lnTo>
                        <a:lnTo>
                          <a:pt x="0" y="116199"/>
                        </a:lnTo>
                        <a:lnTo>
                          <a:pt x="199880" y="0"/>
                        </a:lnTo>
                        <a:lnTo>
                          <a:pt x="203012" y="90841"/>
                        </a:lnTo>
                        <a:close/>
                      </a:path>
                    </a:pathLst>
                  </a:custGeom>
                  <a:solidFill>
                    <a:srgbClr val="853A1E"/>
                  </a:solidFill>
                  <a:ln w="14914" cap="flat">
                    <a:noFill/>
                    <a:prstDash val="solid"/>
                    <a:miter/>
                  </a:ln>
                </p:spPr>
                <p:txBody>
                  <a:bodyPr rtlCol="1" anchor="ctr"/>
                  <a:lstStyle/>
                  <a:p>
                    <a:endParaRPr lang="fa-IR"/>
                  </a:p>
                </p:txBody>
              </p:sp>
              <p:grpSp>
                <p:nvGrpSpPr>
                  <p:cNvPr id="640" name="Graphic 70">
                    <a:extLst>
                      <a:ext uri="{FF2B5EF4-FFF2-40B4-BE49-F238E27FC236}">
                        <a16:creationId xmlns:a16="http://schemas.microsoft.com/office/drawing/2014/main" id="{352EB899-D38D-BE88-24D7-AD099AB3482A}"/>
                      </a:ext>
                    </a:extLst>
                  </p:cNvPr>
                  <p:cNvGrpSpPr/>
                  <p:nvPr/>
                </p:nvGrpSpPr>
                <p:grpSpPr>
                  <a:xfrm>
                    <a:off x="1112109" y="4129589"/>
                    <a:ext cx="206443" cy="127385"/>
                    <a:chOff x="1112109" y="4129589"/>
                    <a:chExt cx="206443" cy="127385"/>
                  </a:xfrm>
                  <a:solidFill>
                    <a:srgbClr val="893F24"/>
                  </a:solidFill>
                </p:grpSpPr>
                <p:sp>
                  <p:nvSpPr>
                    <p:cNvPr id="641" name="Freeform: Shape 640">
                      <a:extLst>
                        <a:ext uri="{FF2B5EF4-FFF2-40B4-BE49-F238E27FC236}">
                          <a16:creationId xmlns:a16="http://schemas.microsoft.com/office/drawing/2014/main" id="{6485BF63-2CEF-7DFA-ECCD-B8281760857A}"/>
                        </a:ext>
                      </a:extLst>
                    </p:cNvPr>
                    <p:cNvSpPr/>
                    <p:nvPr/>
                  </p:nvSpPr>
                  <p:spPr>
                    <a:xfrm>
                      <a:off x="1112109" y="4129589"/>
                      <a:ext cx="206443" cy="127236"/>
                    </a:xfrm>
                    <a:custGeom>
                      <a:avLst/>
                      <a:gdLst>
                        <a:gd name="connsiteX0" fmla="*/ -46 w 206443"/>
                        <a:gd name="connsiteY0" fmla="*/ 116171 h 127236"/>
                        <a:gd name="connsiteX1" fmla="*/ 199833 w 206443"/>
                        <a:gd name="connsiteY1" fmla="*/ -27 h 127236"/>
                        <a:gd name="connsiteX2" fmla="*/ 206397 w 206443"/>
                        <a:gd name="connsiteY2" fmla="*/ 11011 h 127236"/>
                        <a:gd name="connsiteX3" fmla="*/ 6517 w 206443"/>
                        <a:gd name="connsiteY3" fmla="*/ 127209 h 127236"/>
                        <a:gd name="connsiteX4" fmla="*/ -46 w 206443"/>
                        <a:gd name="connsiteY4" fmla="*/ 116171 h 1272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443" h="127236">
                          <a:moveTo>
                            <a:pt x="-46" y="116171"/>
                          </a:moveTo>
                          <a:lnTo>
                            <a:pt x="199833" y="-27"/>
                          </a:lnTo>
                          <a:cubicBezTo>
                            <a:pt x="203577" y="2479"/>
                            <a:pt x="205979" y="6536"/>
                            <a:pt x="206397" y="11011"/>
                          </a:cubicBezTo>
                          <a:lnTo>
                            <a:pt x="6517" y="127209"/>
                          </a:lnTo>
                          <a:cubicBezTo>
                            <a:pt x="6107" y="122735"/>
                            <a:pt x="3695" y="118677"/>
                            <a:pt x="-46" y="116171"/>
                          </a:cubicBezTo>
                          <a:close/>
                        </a:path>
                      </a:pathLst>
                    </a:custGeom>
                    <a:solidFill>
                      <a:srgbClr val="893F24"/>
                    </a:solidFill>
                    <a:ln w="14914" cap="flat">
                      <a:noFill/>
                      <a:prstDash val="solid"/>
                      <a:miter/>
                    </a:ln>
                  </p:spPr>
                  <p:txBody>
                    <a:bodyPr rtlCol="1" anchor="ctr"/>
                    <a:lstStyle/>
                    <a:p>
                      <a:endParaRPr lang="fa-IR"/>
                    </a:p>
                  </p:txBody>
                </p:sp>
                <p:grpSp>
                  <p:nvGrpSpPr>
                    <p:cNvPr id="642" name="Graphic 70">
                      <a:extLst>
                        <a:ext uri="{FF2B5EF4-FFF2-40B4-BE49-F238E27FC236}">
                          <a16:creationId xmlns:a16="http://schemas.microsoft.com/office/drawing/2014/main" id="{55278F75-2CE6-96A8-199C-CFDB9198C557}"/>
                        </a:ext>
                      </a:extLst>
                    </p:cNvPr>
                    <p:cNvGrpSpPr/>
                    <p:nvPr/>
                  </p:nvGrpSpPr>
                  <p:grpSpPr>
                    <a:xfrm>
                      <a:off x="1112109" y="4129589"/>
                      <a:ext cx="206443" cy="127385"/>
                      <a:chOff x="1112109" y="4129589"/>
                      <a:chExt cx="206443" cy="127385"/>
                    </a:xfrm>
                    <a:solidFill>
                      <a:srgbClr val="893F24"/>
                    </a:solidFill>
                  </p:grpSpPr>
                  <p:sp>
                    <p:nvSpPr>
                      <p:cNvPr id="643" name="Freeform: Shape 642">
                        <a:extLst>
                          <a:ext uri="{FF2B5EF4-FFF2-40B4-BE49-F238E27FC236}">
                            <a16:creationId xmlns:a16="http://schemas.microsoft.com/office/drawing/2014/main" id="{7341820E-F7AC-C3EB-FD4E-4E2486706534}"/>
                          </a:ext>
                        </a:extLst>
                      </p:cNvPr>
                      <p:cNvSpPr/>
                      <p:nvPr/>
                    </p:nvSpPr>
                    <p:spPr>
                      <a:xfrm>
                        <a:off x="1112109" y="4129589"/>
                        <a:ext cx="199879" cy="116198"/>
                      </a:xfrm>
                      <a:custGeom>
                        <a:avLst/>
                        <a:gdLst>
                          <a:gd name="connsiteX0" fmla="*/ -46 w 199879"/>
                          <a:gd name="connsiteY0" fmla="*/ 116171 h 116198"/>
                          <a:gd name="connsiteX1" fmla="*/ 199833 w 199879"/>
                          <a:gd name="connsiteY1" fmla="*/ -27 h 116198"/>
                          <a:gd name="connsiteX2" fmla="*/ 199833 w 199879"/>
                          <a:gd name="connsiteY2" fmla="*/ -27 h 116198"/>
                          <a:gd name="connsiteX3" fmla="*/ 252 w 199879"/>
                          <a:gd name="connsiteY3" fmla="*/ 116171 h 116198"/>
                        </a:gdLst>
                        <a:ahLst/>
                        <a:cxnLst>
                          <a:cxn ang="0">
                            <a:pos x="connsiteX0" y="connsiteY0"/>
                          </a:cxn>
                          <a:cxn ang="0">
                            <a:pos x="connsiteX1" y="connsiteY1"/>
                          </a:cxn>
                          <a:cxn ang="0">
                            <a:pos x="connsiteX2" y="connsiteY2"/>
                          </a:cxn>
                          <a:cxn ang="0">
                            <a:pos x="connsiteX3" y="connsiteY3"/>
                          </a:cxn>
                        </a:cxnLst>
                        <a:rect l="l" t="t" r="r" b="b"/>
                        <a:pathLst>
                          <a:path w="199879" h="116198">
                            <a:moveTo>
                              <a:pt x="-46" y="116171"/>
                            </a:moveTo>
                            <a:lnTo>
                              <a:pt x="199833" y="-27"/>
                            </a:lnTo>
                            <a:lnTo>
                              <a:pt x="199833" y="-27"/>
                            </a:lnTo>
                            <a:lnTo>
                              <a:pt x="252" y="116171"/>
                            </a:lnTo>
                            <a:close/>
                          </a:path>
                        </a:pathLst>
                      </a:custGeom>
                      <a:solidFill>
                        <a:srgbClr val="893F24"/>
                      </a:solidFill>
                      <a:ln w="14914" cap="flat">
                        <a:noFill/>
                        <a:prstDash val="solid"/>
                        <a:miter/>
                      </a:ln>
                    </p:spPr>
                    <p:txBody>
                      <a:bodyPr rtlCol="1" anchor="ctr"/>
                      <a:lstStyle/>
                      <a:p>
                        <a:endParaRPr lang="fa-IR"/>
                      </a:p>
                    </p:txBody>
                  </p:sp>
                  <p:sp>
                    <p:nvSpPr>
                      <p:cNvPr id="644" name="Freeform: Shape 643">
                        <a:extLst>
                          <a:ext uri="{FF2B5EF4-FFF2-40B4-BE49-F238E27FC236}">
                            <a16:creationId xmlns:a16="http://schemas.microsoft.com/office/drawing/2014/main" id="{083D6CCF-8EAF-D416-4638-4508C7EF3A8C}"/>
                          </a:ext>
                        </a:extLst>
                      </p:cNvPr>
                      <p:cNvSpPr/>
                      <p:nvPr/>
                    </p:nvSpPr>
                    <p:spPr>
                      <a:xfrm>
                        <a:off x="1112407" y="4129738"/>
                        <a:ext cx="201520" cy="117392"/>
                      </a:xfrm>
                      <a:custGeom>
                        <a:avLst/>
                        <a:gdLst>
                          <a:gd name="connsiteX0" fmla="*/ -46 w 201520"/>
                          <a:gd name="connsiteY0" fmla="*/ 116022 h 117392"/>
                          <a:gd name="connsiteX1" fmla="*/ 199833 w 201520"/>
                          <a:gd name="connsiteY1" fmla="*/ -27 h 117392"/>
                          <a:gd name="connsiteX2" fmla="*/ 201474 w 201520"/>
                          <a:gd name="connsiteY2" fmla="*/ 1166 h 117392"/>
                          <a:gd name="connsiteX3" fmla="*/ 1594 w 201520"/>
                          <a:gd name="connsiteY3" fmla="*/ 117365 h 117392"/>
                          <a:gd name="connsiteX4" fmla="*/ -46 w 201520"/>
                          <a:gd name="connsiteY4" fmla="*/ 116022 h 117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20" h="117392">
                            <a:moveTo>
                              <a:pt x="-46" y="116022"/>
                            </a:moveTo>
                            <a:lnTo>
                              <a:pt x="199833" y="-27"/>
                            </a:lnTo>
                            <a:lnTo>
                              <a:pt x="201474" y="1166"/>
                            </a:lnTo>
                            <a:lnTo>
                              <a:pt x="1594" y="117365"/>
                            </a:lnTo>
                            <a:lnTo>
                              <a:pt x="-46" y="116022"/>
                            </a:lnTo>
                            <a:close/>
                          </a:path>
                        </a:pathLst>
                      </a:custGeom>
                      <a:solidFill>
                        <a:srgbClr val="893F24"/>
                      </a:solidFill>
                      <a:ln w="14914" cap="flat">
                        <a:noFill/>
                        <a:prstDash val="solid"/>
                        <a:miter/>
                      </a:ln>
                    </p:spPr>
                    <p:txBody>
                      <a:bodyPr rtlCol="1" anchor="ctr"/>
                      <a:lstStyle/>
                      <a:p>
                        <a:endParaRPr lang="fa-IR"/>
                      </a:p>
                    </p:txBody>
                  </p:sp>
                  <p:sp>
                    <p:nvSpPr>
                      <p:cNvPr id="645" name="Freeform: Shape 644">
                        <a:extLst>
                          <a:ext uri="{FF2B5EF4-FFF2-40B4-BE49-F238E27FC236}">
                            <a16:creationId xmlns:a16="http://schemas.microsoft.com/office/drawing/2014/main" id="{7F5EFC70-B59B-BC9B-7040-90E0CE9D0903}"/>
                          </a:ext>
                        </a:extLst>
                      </p:cNvPr>
                      <p:cNvSpPr/>
                      <p:nvPr/>
                    </p:nvSpPr>
                    <p:spPr>
                      <a:xfrm>
                        <a:off x="1114048" y="4131230"/>
                        <a:ext cx="201371" cy="117988"/>
                      </a:xfrm>
                      <a:custGeom>
                        <a:avLst/>
                        <a:gdLst>
                          <a:gd name="connsiteX0" fmla="*/ -46 w 201371"/>
                          <a:gd name="connsiteY0" fmla="*/ 116171 h 117988"/>
                          <a:gd name="connsiteX1" fmla="*/ 199833 w 201371"/>
                          <a:gd name="connsiteY1" fmla="*/ -27 h 117988"/>
                          <a:gd name="connsiteX2" fmla="*/ 201325 w 201371"/>
                          <a:gd name="connsiteY2" fmla="*/ 1763 h 117988"/>
                          <a:gd name="connsiteX3" fmla="*/ 1445 w 201371"/>
                          <a:gd name="connsiteY3" fmla="*/ 117961 h 117988"/>
                          <a:gd name="connsiteX4" fmla="*/ -46 w 201371"/>
                          <a:gd name="connsiteY4" fmla="*/ 116171 h 117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71" h="117988">
                            <a:moveTo>
                              <a:pt x="-46" y="116171"/>
                            </a:moveTo>
                            <a:lnTo>
                              <a:pt x="199833" y="-27"/>
                            </a:lnTo>
                            <a:lnTo>
                              <a:pt x="201325" y="1763"/>
                            </a:lnTo>
                            <a:lnTo>
                              <a:pt x="1445" y="117961"/>
                            </a:lnTo>
                            <a:cubicBezTo>
                              <a:pt x="1071" y="117275"/>
                              <a:pt x="564" y="116664"/>
                              <a:pt x="-46" y="116171"/>
                            </a:cubicBezTo>
                            <a:close/>
                          </a:path>
                        </a:pathLst>
                      </a:custGeom>
                      <a:solidFill>
                        <a:srgbClr val="893F24"/>
                      </a:solidFill>
                      <a:ln w="14914" cap="flat">
                        <a:noFill/>
                        <a:prstDash val="solid"/>
                        <a:miter/>
                      </a:ln>
                    </p:spPr>
                    <p:txBody>
                      <a:bodyPr rtlCol="1" anchor="ctr"/>
                      <a:lstStyle/>
                      <a:p>
                        <a:endParaRPr lang="fa-IR"/>
                      </a:p>
                    </p:txBody>
                  </p:sp>
                  <p:sp>
                    <p:nvSpPr>
                      <p:cNvPr id="646" name="Freeform: Shape 645">
                        <a:extLst>
                          <a:ext uri="{FF2B5EF4-FFF2-40B4-BE49-F238E27FC236}">
                            <a16:creationId xmlns:a16="http://schemas.microsoft.com/office/drawing/2014/main" id="{03EAFF61-EBCC-86C1-F02B-01007373A120}"/>
                          </a:ext>
                        </a:extLst>
                      </p:cNvPr>
                      <p:cNvSpPr/>
                      <p:nvPr/>
                    </p:nvSpPr>
                    <p:spPr>
                      <a:xfrm>
                        <a:off x="1115540" y="4133019"/>
                        <a:ext cx="203012" cy="123955"/>
                      </a:xfrm>
                      <a:custGeom>
                        <a:avLst/>
                        <a:gdLst>
                          <a:gd name="connsiteX0" fmla="*/ -46 w 203012"/>
                          <a:gd name="connsiteY0" fmla="*/ 116172 h 123955"/>
                          <a:gd name="connsiteX1" fmla="*/ 199833 w 203012"/>
                          <a:gd name="connsiteY1" fmla="*/ -27 h 123955"/>
                          <a:gd name="connsiteX2" fmla="*/ 202966 w 203012"/>
                          <a:gd name="connsiteY2" fmla="*/ 7729 h 123955"/>
                          <a:gd name="connsiteX3" fmla="*/ 3086 w 203012"/>
                          <a:gd name="connsiteY3" fmla="*/ 123928 h 123955"/>
                          <a:gd name="connsiteX4" fmla="*/ -46 w 203012"/>
                          <a:gd name="connsiteY4" fmla="*/ 116172 h 12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012" h="123955">
                            <a:moveTo>
                              <a:pt x="-46" y="116172"/>
                            </a:moveTo>
                            <a:lnTo>
                              <a:pt x="199833" y="-27"/>
                            </a:lnTo>
                            <a:cubicBezTo>
                              <a:pt x="201594" y="2210"/>
                              <a:pt x="202682" y="4895"/>
                              <a:pt x="202966" y="7729"/>
                            </a:cubicBezTo>
                            <a:lnTo>
                              <a:pt x="3086" y="123928"/>
                            </a:lnTo>
                            <a:cubicBezTo>
                              <a:pt x="2803" y="121094"/>
                              <a:pt x="1717" y="118409"/>
                              <a:pt x="-46" y="116172"/>
                            </a:cubicBezTo>
                            <a:close/>
                          </a:path>
                        </a:pathLst>
                      </a:custGeom>
                      <a:solidFill>
                        <a:srgbClr val="893F24"/>
                      </a:solidFill>
                      <a:ln w="14914" cap="flat">
                        <a:noFill/>
                        <a:prstDash val="solid"/>
                        <a:miter/>
                      </a:ln>
                    </p:spPr>
                    <p:txBody>
                      <a:bodyPr rtlCol="1" anchor="ctr"/>
                      <a:lstStyle/>
                      <a:p>
                        <a:endParaRPr lang="fa-IR"/>
                      </a:p>
                    </p:txBody>
                  </p:sp>
                </p:grpSp>
              </p:grpSp>
              <p:sp>
                <p:nvSpPr>
                  <p:cNvPr id="647" name="Freeform: Shape 646">
                    <a:extLst>
                      <a:ext uri="{FF2B5EF4-FFF2-40B4-BE49-F238E27FC236}">
                        <a16:creationId xmlns:a16="http://schemas.microsoft.com/office/drawing/2014/main" id="{CFAC5D87-87D1-2A8C-D552-2BE0B71A1D4C}"/>
                      </a:ext>
                    </a:extLst>
                  </p:cNvPr>
                  <p:cNvSpPr/>
                  <p:nvPr/>
                </p:nvSpPr>
                <p:spPr>
                  <a:xfrm>
                    <a:off x="1081083" y="4233547"/>
                    <a:ext cx="43108" cy="192339"/>
                  </a:xfrm>
                  <a:custGeom>
                    <a:avLst/>
                    <a:gdLst>
                      <a:gd name="connsiteX0" fmla="*/ 30980 w 43108"/>
                      <a:gd name="connsiteY0" fmla="*/ 12213 h 192339"/>
                      <a:gd name="connsiteX1" fmla="*/ 37543 w 43108"/>
                      <a:gd name="connsiteY1" fmla="*/ 23251 h 192339"/>
                      <a:gd name="connsiteX2" fmla="*/ 43062 w 43108"/>
                      <a:gd name="connsiteY2" fmla="*/ 187332 h 192339"/>
                      <a:gd name="connsiteX3" fmla="*/ 36499 w 43108"/>
                      <a:gd name="connsiteY3" fmla="*/ 191508 h 192339"/>
                      <a:gd name="connsiteX4" fmla="*/ 34709 w 43108"/>
                      <a:gd name="connsiteY4" fmla="*/ 190017 h 192339"/>
                      <a:gd name="connsiteX5" fmla="*/ 21582 w 43108"/>
                      <a:gd name="connsiteY5" fmla="*/ 180321 h 192339"/>
                      <a:gd name="connsiteX6" fmla="*/ 8456 w 43108"/>
                      <a:gd name="connsiteY6" fmla="*/ 174951 h 192339"/>
                      <a:gd name="connsiteX7" fmla="*/ 6517 w 43108"/>
                      <a:gd name="connsiteY7" fmla="*/ 174205 h 192339"/>
                      <a:gd name="connsiteX8" fmla="*/ -46 w 43108"/>
                      <a:gd name="connsiteY8" fmla="*/ 162422 h 192339"/>
                      <a:gd name="connsiteX9" fmla="*/ 5025 w 43108"/>
                      <a:gd name="connsiteY9" fmla="*/ 3115 h 192339"/>
                      <a:gd name="connsiteX10" fmla="*/ 13080 w 43108"/>
                      <a:gd name="connsiteY10" fmla="*/ 1474 h 19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108" h="192339">
                        <a:moveTo>
                          <a:pt x="30980" y="12213"/>
                        </a:moveTo>
                        <a:cubicBezTo>
                          <a:pt x="34721" y="14719"/>
                          <a:pt x="37133" y="18777"/>
                          <a:pt x="37543" y="23251"/>
                        </a:cubicBezTo>
                        <a:lnTo>
                          <a:pt x="43062" y="187332"/>
                        </a:lnTo>
                        <a:cubicBezTo>
                          <a:pt x="43062" y="191807"/>
                          <a:pt x="40079" y="193448"/>
                          <a:pt x="36499" y="191508"/>
                        </a:cubicBezTo>
                        <a:lnTo>
                          <a:pt x="34709" y="190017"/>
                        </a:lnTo>
                        <a:cubicBezTo>
                          <a:pt x="30665" y="186362"/>
                          <a:pt x="26268" y="183111"/>
                          <a:pt x="21582" y="180321"/>
                        </a:cubicBezTo>
                        <a:cubicBezTo>
                          <a:pt x="17498" y="177890"/>
                          <a:pt x="13074" y="176085"/>
                          <a:pt x="8456" y="174951"/>
                        </a:cubicBezTo>
                        <a:lnTo>
                          <a:pt x="6517" y="174205"/>
                        </a:lnTo>
                        <a:cubicBezTo>
                          <a:pt x="2576" y="171551"/>
                          <a:pt x="139" y="167165"/>
                          <a:pt x="-46" y="162422"/>
                        </a:cubicBezTo>
                        <a:lnTo>
                          <a:pt x="5025" y="3115"/>
                        </a:lnTo>
                        <a:cubicBezTo>
                          <a:pt x="5025" y="-913"/>
                          <a:pt x="9500" y="-614"/>
                          <a:pt x="13080" y="1474"/>
                        </a:cubicBezTo>
                        <a:close/>
                      </a:path>
                    </a:pathLst>
                  </a:custGeom>
                  <a:solidFill>
                    <a:srgbClr val="69240A"/>
                  </a:solidFill>
                  <a:ln w="14914" cap="flat">
                    <a:noFill/>
                    <a:prstDash val="solid"/>
                    <a:miter/>
                  </a:ln>
                </p:spPr>
                <p:txBody>
                  <a:bodyPr rtlCol="1" anchor="ctr"/>
                  <a:lstStyle/>
                  <a:p>
                    <a:endParaRPr lang="fa-IR"/>
                  </a:p>
                </p:txBody>
              </p:sp>
              <p:sp>
                <p:nvSpPr>
                  <p:cNvPr id="648" name="Freeform: Shape 647">
                    <a:extLst>
                      <a:ext uri="{FF2B5EF4-FFF2-40B4-BE49-F238E27FC236}">
                        <a16:creationId xmlns:a16="http://schemas.microsoft.com/office/drawing/2014/main" id="{0E0FA5B7-7D6D-476C-41D5-1C3BED17DB6F}"/>
                      </a:ext>
                    </a:extLst>
                  </p:cNvPr>
                  <p:cNvSpPr/>
                  <p:nvPr/>
                </p:nvSpPr>
                <p:spPr>
                  <a:xfrm>
                    <a:off x="1083469" y="4252834"/>
                    <a:ext cx="27251" cy="163597"/>
                  </a:xfrm>
                  <a:custGeom>
                    <a:avLst/>
                    <a:gdLst>
                      <a:gd name="connsiteX0" fmla="*/ 22627 w 27251"/>
                      <a:gd name="connsiteY0" fmla="*/ 3219 h 163597"/>
                      <a:gd name="connsiteX1" fmla="*/ 14870 w 27251"/>
                      <a:gd name="connsiteY1" fmla="*/ 683 h 163597"/>
                      <a:gd name="connsiteX2" fmla="*/ -46 w 27251"/>
                      <a:gd name="connsiteY2" fmla="*/ 152383 h 163597"/>
                      <a:gd name="connsiteX3" fmla="*/ 3384 w 27251"/>
                      <a:gd name="connsiteY3" fmla="*/ 155515 h 163597"/>
                      <a:gd name="connsiteX4" fmla="*/ 5324 w 27251"/>
                      <a:gd name="connsiteY4" fmla="*/ 156261 h 163597"/>
                      <a:gd name="connsiteX5" fmla="*/ 18450 w 27251"/>
                      <a:gd name="connsiteY5" fmla="*/ 161631 h 163597"/>
                      <a:gd name="connsiteX6" fmla="*/ 21582 w 27251"/>
                      <a:gd name="connsiteY6" fmla="*/ 163570 h 163597"/>
                      <a:gd name="connsiteX7" fmla="*/ 22627 w 27251"/>
                      <a:gd name="connsiteY7" fmla="*/ 3219 h 163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1" h="163597">
                        <a:moveTo>
                          <a:pt x="22627" y="3219"/>
                        </a:moveTo>
                        <a:cubicBezTo>
                          <a:pt x="22627" y="3219"/>
                          <a:pt x="17555" y="-1853"/>
                          <a:pt x="14870" y="683"/>
                        </a:cubicBezTo>
                        <a:cubicBezTo>
                          <a:pt x="5622" y="51846"/>
                          <a:pt x="10992" y="103009"/>
                          <a:pt x="-46" y="152383"/>
                        </a:cubicBezTo>
                        <a:cubicBezTo>
                          <a:pt x="946" y="153576"/>
                          <a:pt x="2100" y="154635"/>
                          <a:pt x="3384" y="155515"/>
                        </a:cubicBezTo>
                        <a:lnTo>
                          <a:pt x="5324" y="156261"/>
                        </a:lnTo>
                        <a:cubicBezTo>
                          <a:pt x="9942" y="157394"/>
                          <a:pt x="14366" y="159199"/>
                          <a:pt x="18450" y="161631"/>
                        </a:cubicBezTo>
                        <a:lnTo>
                          <a:pt x="21582" y="163570"/>
                        </a:lnTo>
                        <a:cubicBezTo>
                          <a:pt x="17555" y="111064"/>
                          <a:pt x="35156" y="57067"/>
                          <a:pt x="22627" y="3219"/>
                        </a:cubicBezTo>
                        <a:close/>
                      </a:path>
                    </a:pathLst>
                  </a:custGeom>
                  <a:solidFill>
                    <a:srgbClr val="531904"/>
                  </a:solidFill>
                  <a:ln w="14914" cap="flat">
                    <a:noFill/>
                    <a:prstDash val="solid"/>
                    <a:miter/>
                  </a:ln>
                </p:spPr>
                <p:txBody>
                  <a:bodyPr rtlCol="1" anchor="ctr"/>
                  <a:lstStyle/>
                  <a:p>
                    <a:endParaRPr lang="fa-IR"/>
                  </a:p>
                </p:txBody>
              </p:sp>
            </p:grpSp>
            <p:grpSp>
              <p:nvGrpSpPr>
                <p:cNvPr id="649" name="Graphic 70">
                  <a:extLst>
                    <a:ext uri="{FF2B5EF4-FFF2-40B4-BE49-F238E27FC236}">
                      <a16:creationId xmlns:a16="http://schemas.microsoft.com/office/drawing/2014/main" id="{CB9099ED-C82E-315C-4BE5-9D3A24B071C1}"/>
                    </a:ext>
                  </a:extLst>
                </p:cNvPr>
                <p:cNvGrpSpPr/>
                <p:nvPr/>
              </p:nvGrpSpPr>
              <p:grpSpPr>
                <a:xfrm>
                  <a:off x="1085832" y="4114142"/>
                  <a:ext cx="237791" cy="225320"/>
                  <a:chOff x="1085832" y="4114142"/>
                  <a:chExt cx="237791" cy="225320"/>
                </a:xfrm>
              </p:grpSpPr>
              <p:grpSp>
                <p:nvGrpSpPr>
                  <p:cNvPr id="650" name="Graphic 70">
                    <a:extLst>
                      <a:ext uri="{FF2B5EF4-FFF2-40B4-BE49-F238E27FC236}">
                        <a16:creationId xmlns:a16="http://schemas.microsoft.com/office/drawing/2014/main" id="{3580FDDD-76DD-C2EC-70AA-80359316CBA5}"/>
                      </a:ext>
                    </a:extLst>
                  </p:cNvPr>
                  <p:cNvGrpSpPr/>
                  <p:nvPr/>
                </p:nvGrpSpPr>
                <p:grpSpPr>
                  <a:xfrm>
                    <a:off x="1087049" y="4114142"/>
                    <a:ext cx="206592" cy="116729"/>
                    <a:chOff x="1087049" y="4114142"/>
                    <a:chExt cx="206592" cy="116729"/>
                  </a:xfrm>
                  <a:solidFill>
                    <a:srgbClr val="AD5D37"/>
                  </a:solidFill>
                </p:grpSpPr>
                <p:sp>
                  <p:nvSpPr>
                    <p:cNvPr id="651" name="Freeform: Shape 650">
                      <a:extLst>
                        <a:ext uri="{FF2B5EF4-FFF2-40B4-BE49-F238E27FC236}">
                          <a16:creationId xmlns:a16="http://schemas.microsoft.com/office/drawing/2014/main" id="{69210C77-50B9-C7A4-4E67-5FEAA71D314C}"/>
                        </a:ext>
                      </a:extLst>
                    </p:cNvPr>
                    <p:cNvSpPr/>
                    <p:nvPr/>
                  </p:nvSpPr>
                  <p:spPr>
                    <a:xfrm>
                      <a:off x="1087049" y="4114142"/>
                      <a:ext cx="206592" cy="116729"/>
                    </a:xfrm>
                    <a:custGeom>
                      <a:avLst/>
                      <a:gdLst>
                        <a:gd name="connsiteX0" fmla="*/ -46 w 206592"/>
                        <a:gd name="connsiteY0" fmla="*/ 116702 h 116729"/>
                        <a:gd name="connsiteX1" fmla="*/ 199833 w 206592"/>
                        <a:gd name="connsiteY1" fmla="*/ 503 h 116729"/>
                        <a:gd name="connsiteX2" fmla="*/ 206546 w 206592"/>
                        <a:gd name="connsiteY2" fmla="*/ 1249 h 116729"/>
                        <a:gd name="connsiteX3" fmla="*/ 6666 w 206592"/>
                        <a:gd name="connsiteY3" fmla="*/ 116702 h 116729"/>
                        <a:gd name="connsiteX4" fmla="*/ -46 w 206592"/>
                        <a:gd name="connsiteY4" fmla="*/ 116702 h 1167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592" h="116729">
                          <a:moveTo>
                            <a:pt x="-46" y="116702"/>
                          </a:moveTo>
                          <a:lnTo>
                            <a:pt x="199833" y="503"/>
                          </a:lnTo>
                          <a:cubicBezTo>
                            <a:pt x="202056" y="-407"/>
                            <a:pt x="204577" y="-138"/>
                            <a:pt x="206546" y="1249"/>
                          </a:cubicBezTo>
                          <a:lnTo>
                            <a:pt x="6666" y="116702"/>
                          </a:lnTo>
                          <a:cubicBezTo>
                            <a:pt x="4597" y="115464"/>
                            <a:pt x="2023" y="115464"/>
                            <a:pt x="-46" y="116702"/>
                          </a:cubicBezTo>
                          <a:close/>
                        </a:path>
                      </a:pathLst>
                    </a:custGeom>
                    <a:solidFill>
                      <a:srgbClr val="AD5D37"/>
                    </a:solidFill>
                    <a:ln w="14914" cap="flat">
                      <a:noFill/>
                      <a:prstDash val="solid"/>
                      <a:miter/>
                    </a:ln>
                  </p:spPr>
                  <p:txBody>
                    <a:bodyPr rtlCol="1" anchor="ctr"/>
                    <a:lstStyle/>
                    <a:p>
                      <a:endParaRPr lang="fa-IR"/>
                    </a:p>
                  </p:txBody>
                </p:sp>
                <p:sp>
                  <p:nvSpPr>
                    <p:cNvPr id="652" name="Freeform: Shape 651">
                      <a:extLst>
                        <a:ext uri="{FF2B5EF4-FFF2-40B4-BE49-F238E27FC236}">
                          <a16:creationId xmlns:a16="http://schemas.microsoft.com/office/drawing/2014/main" id="{F36ECB96-D007-B5F9-C0F1-1ADB67E4A661}"/>
                        </a:ext>
                      </a:extLst>
                    </p:cNvPr>
                    <p:cNvSpPr/>
                    <p:nvPr/>
                  </p:nvSpPr>
                  <p:spPr>
                    <a:xfrm>
                      <a:off x="1087049" y="4114142"/>
                      <a:ext cx="206592" cy="116729"/>
                    </a:xfrm>
                    <a:custGeom>
                      <a:avLst/>
                      <a:gdLst>
                        <a:gd name="connsiteX0" fmla="*/ -46 w 206592"/>
                        <a:gd name="connsiteY0" fmla="*/ 116702 h 116729"/>
                        <a:gd name="connsiteX1" fmla="*/ 199833 w 206592"/>
                        <a:gd name="connsiteY1" fmla="*/ 503 h 116729"/>
                        <a:gd name="connsiteX2" fmla="*/ 206546 w 206592"/>
                        <a:gd name="connsiteY2" fmla="*/ 1249 h 116729"/>
                        <a:gd name="connsiteX3" fmla="*/ 6666 w 206592"/>
                        <a:gd name="connsiteY3" fmla="*/ 116702 h 116729"/>
                        <a:gd name="connsiteX4" fmla="*/ -46 w 206592"/>
                        <a:gd name="connsiteY4" fmla="*/ 116702 h 1167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592" h="116729">
                          <a:moveTo>
                            <a:pt x="-46" y="116702"/>
                          </a:moveTo>
                          <a:lnTo>
                            <a:pt x="199833" y="503"/>
                          </a:lnTo>
                          <a:cubicBezTo>
                            <a:pt x="202056" y="-407"/>
                            <a:pt x="204577" y="-138"/>
                            <a:pt x="206546" y="1249"/>
                          </a:cubicBezTo>
                          <a:lnTo>
                            <a:pt x="6666" y="116702"/>
                          </a:lnTo>
                          <a:cubicBezTo>
                            <a:pt x="4597" y="115464"/>
                            <a:pt x="2023" y="115464"/>
                            <a:pt x="-46" y="116702"/>
                          </a:cubicBezTo>
                          <a:close/>
                        </a:path>
                      </a:pathLst>
                    </a:custGeom>
                    <a:solidFill>
                      <a:srgbClr val="AD5D37"/>
                    </a:solidFill>
                    <a:ln w="14914" cap="flat">
                      <a:noFill/>
                      <a:prstDash val="solid"/>
                      <a:miter/>
                    </a:ln>
                  </p:spPr>
                  <p:txBody>
                    <a:bodyPr rtlCol="1" anchor="ctr"/>
                    <a:lstStyle/>
                    <a:p>
                      <a:endParaRPr lang="fa-IR"/>
                    </a:p>
                  </p:txBody>
                </p:sp>
              </p:grpSp>
              <p:sp>
                <p:nvSpPr>
                  <p:cNvPr id="653" name="Freeform: Shape 652">
                    <a:extLst>
                      <a:ext uri="{FF2B5EF4-FFF2-40B4-BE49-F238E27FC236}">
                        <a16:creationId xmlns:a16="http://schemas.microsoft.com/office/drawing/2014/main" id="{0D885F18-862F-952F-B707-8E414E4C87AF}"/>
                      </a:ext>
                    </a:extLst>
                  </p:cNvPr>
                  <p:cNvSpPr/>
                  <p:nvPr/>
                </p:nvSpPr>
                <p:spPr>
                  <a:xfrm>
                    <a:off x="1093762" y="4115120"/>
                    <a:ext cx="217779" cy="126491"/>
                  </a:xfrm>
                  <a:custGeom>
                    <a:avLst/>
                    <a:gdLst>
                      <a:gd name="connsiteX0" fmla="*/ 0 w 217779"/>
                      <a:gd name="connsiteY0" fmla="*/ 116199 h 126491"/>
                      <a:gd name="connsiteX1" fmla="*/ 199880 w 217779"/>
                      <a:gd name="connsiteY1" fmla="*/ 0 h 126491"/>
                      <a:gd name="connsiteX2" fmla="*/ 217779 w 217779"/>
                      <a:gd name="connsiteY2" fmla="*/ 10292 h 126491"/>
                      <a:gd name="connsiteX3" fmla="*/ 17900 w 217779"/>
                      <a:gd name="connsiteY3" fmla="*/ 126491 h 126491"/>
                      <a:gd name="connsiteX4" fmla="*/ 0 w 217779"/>
                      <a:gd name="connsiteY4" fmla="*/ 116199 h 126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779" h="126491">
                        <a:moveTo>
                          <a:pt x="0" y="116199"/>
                        </a:moveTo>
                        <a:lnTo>
                          <a:pt x="199880" y="0"/>
                        </a:lnTo>
                        <a:lnTo>
                          <a:pt x="217779" y="10292"/>
                        </a:lnTo>
                        <a:lnTo>
                          <a:pt x="17900" y="126491"/>
                        </a:lnTo>
                        <a:lnTo>
                          <a:pt x="0" y="116199"/>
                        </a:lnTo>
                        <a:close/>
                      </a:path>
                    </a:pathLst>
                  </a:custGeom>
                  <a:solidFill>
                    <a:srgbClr val="AD5D37"/>
                  </a:solidFill>
                  <a:ln w="14914" cap="flat">
                    <a:noFill/>
                    <a:prstDash val="solid"/>
                    <a:miter/>
                  </a:ln>
                </p:spPr>
                <p:txBody>
                  <a:bodyPr rtlCol="1" anchor="ctr"/>
                  <a:lstStyle/>
                  <a:p>
                    <a:endParaRPr lang="fa-IR"/>
                  </a:p>
                </p:txBody>
              </p:sp>
              <p:sp>
                <p:nvSpPr>
                  <p:cNvPr id="654" name="Freeform: Shape 653">
                    <a:extLst>
                      <a:ext uri="{FF2B5EF4-FFF2-40B4-BE49-F238E27FC236}">
                        <a16:creationId xmlns:a16="http://schemas.microsoft.com/office/drawing/2014/main" id="{5E2D15FC-8005-E4A9-7370-5070A1C332F7}"/>
                      </a:ext>
                    </a:extLst>
                  </p:cNvPr>
                  <p:cNvSpPr/>
                  <p:nvPr/>
                </p:nvSpPr>
                <p:spPr>
                  <a:xfrm>
                    <a:off x="1120910" y="4141074"/>
                    <a:ext cx="202713" cy="198388"/>
                  </a:xfrm>
                  <a:custGeom>
                    <a:avLst/>
                    <a:gdLst>
                      <a:gd name="connsiteX0" fmla="*/ 0 w 202713"/>
                      <a:gd name="connsiteY0" fmla="*/ 116050 h 198388"/>
                      <a:gd name="connsiteX1" fmla="*/ 199880 w 202713"/>
                      <a:gd name="connsiteY1" fmla="*/ 0 h 198388"/>
                      <a:gd name="connsiteX2" fmla="*/ 202714 w 202713"/>
                      <a:gd name="connsiteY2" fmla="*/ 82190 h 198388"/>
                      <a:gd name="connsiteX3" fmla="*/ 2834 w 202713"/>
                      <a:gd name="connsiteY3" fmla="*/ 198388 h 198388"/>
                      <a:gd name="connsiteX4" fmla="*/ 0 w 202713"/>
                      <a:gd name="connsiteY4" fmla="*/ 116050 h 198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713" h="198388">
                        <a:moveTo>
                          <a:pt x="0" y="116050"/>
                        </a:moveTo>
                        <a:lnTo>
                          <a:pt x="199880" y="0"/>
                        </a:lnTo>
                        <a:lnTo>
                          <a:pt x="202714" y="82190"/>
                        </a:lnTo>
                        <a:lnTo>
                          <a:pt x="2834" y="198388"/>
                        </a:lnTo>
                        <a:lnTo>
                          <a:pt x="0" y="116050"/>
                        </a:lnTo>
                        <a:close/>
                      </a:path>
                    </a:pathLst>
                  </a:custGeom>
                  <a:solidFill>
                    <a:srgbClr val="A4532D"/>
                  </a:solidFill>
                  <a:ln w="14914" cap="flat">
                    <a:noFill/>
                    <a:prstDash val="solid"/>
                    <a:miter/>
                  </a:ln>
                </p:spPr>
                <p:txBody>
                  <a:bodyPr rtlCol="1" anchor="ctr"/>
                  <a:lstStyle/>
                  <a:p>
                    <a:endParaRPr lang="fa-IR"/>
                  </a:p>
                </p:txBody>
              </p:sp>
              <p:grpSp>
                <p:nvGrpSpPr>
                  <p:cNvPr id="655" name="Graphic 70">
                    <a:extLst>
                      <a:ext uri="{FF2B5EF4-FFF2-40B4-BE49-F238E27FC236}">
                        <a16:creationId xmlns:a16="http://schemas.microsoft.com/office/drawing/2014/main" id="{2CC94A71-03B4-9AB5-8DBF-F76F5EF66421}"/>
                      </a:ext>
                    </a:extLst>
                  </p:cNvPr>
                  <p:cNvGrpSpPr/>
                  <p:nvPr/>
                </p:nvGrpSpPr>
                <p:grpSpPr>
                  <a:xfrm>
                    <a:off x="1111661" y="4125412"/>
                    <a:ext cx="209128" cy="131413"/>
                    <a:chOff x="1111661" y="4125412"/>
                    <a:chExt cx="209128" cy="131413"/>
                  </a:xfrm>
                </p:grpSpPr>
                <p:sp>
                  <p:nvSpPr>
                    <p:cNvPr id="656" name="Freeform: Shape 655">
                      <a:extLst>
                        <a:ext uri="{FF2B5EF4-FFF2-40B4-BE49-F238E27FC236}">
                          <a16:creationId xmlns:a16="http://schemas.microsoft.com/office/drawing/2014/main" id="{B122B172-1ED9-7B9C-BDD8-3051CEBBD592}"/>
                        </a:ext>
                      </a:extLst>
                    </p:cNvPr>
                    <p:cNvSpPr/>
                    <p:nvPr/>
                  </p:nvSpPr>
                  <p:spPr>
                    <a:xfrm>
                      <a:off x="1111661" y="4125412"/>
                      <a:ext cx="209128" cy="131115"/>
                    </a:xfrm>
                    <a:custGeom>
                      <a:avLst/>
                      <a:gdLst>
                        <a:gd name="connsiteX0" fmla="*/ -46 w 209128"/>
                        <a:gd name="connsiteY0" fmla="*/ 116172 h 131115"/>
                        <a:gd name="connsiteX1" fmla="*/ 199833 w 209128"/>
                        <a:gd name="connsiteY1" fmla="*/ -27 h 131115"/>
                        <a:gd name="connsiteX2" fmla="*/ 209082 w 209128"/>
                        <a:gd name="connsiteY2" fmla="*/ 14889 h 131115"/>
                        <a:gd name="connsiteX3" fmla="*/ 9202 w 209128"/>
                        <a:gd name="connsiteY3" fmla="*/ 131088 h 131115"/>
                        <a:gd name="connsiteX4" fmla="*/ -46 w 209128"/>
                        <a:gd name="connsiteY4" fmla="*/ 116172 h 131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128" h="131115">
                          <a:moveTo>
                            <a:pt x="-46" y="116172"/>
                          </a:moveTo>
                          <a:lnTo>
                            <a:pt x="199833" y="-27"/>
                          </a:lnTo>
                          <a:cubicBezTo>
                            <a:pt x="205009" y="3299"/>
                            <a:pt x="208395" y="8774"/>
                            <a:pt x="209082" y="14889"/>
                          </a:cubicBezTo>
                          <a:lnTo>
                            <a:pt x="9202" y="131088"/>
                          </a:lnTo>
                          <a:cubicBezTo>
                            <a:pt x="8480" y="124987"/>
                            <a:pt x="5092" y="119528"/>
                            <a:pt x="-46" y="116172"/>
                          </a:cubicBezTo>
                          <a:close/>
                        </a:path>
                      </a:pathLst>
                    </a:custGeom>
                    <a:solidFill>
                      <a:srgbClr val="AD5D37"/>
                    </a:solidFill>
                    <a:ln w="14914" cap="flat">
                      <a:noFill/>
                      <a:prstDash val="solid"/>
                      <a:miter/>
                    </a:ln>
                  </p:spPr>
                  <p:txBody>
                    <a:bodyPr rtlCol="1" anchor="ctr"/>
                    <a:lstStyle/>
                    <a:p>
                      <a:endParaRPr lang="fa-IR"/>
                    </a:p>
                  </p:txBody>
                </p:sp>
                <p:grpSp>
                  <p:nvGrpSpPr>
                    <p:cNvPr id="657" name="Graphic 70">
                      <a:extLst>
                        <a:ext uri="{FF2B5EF4-FFF2-40B4-BE49-F238E27FC236}">
                          <a16:creationId xmlns:a16="http://schemas.microsoft.com/office/drawing/2014/main" id="{C4DD92AB-5774-3F02-A7A3-BD3A82E88D07}"/>
                        </a:ext>
                      </a:extLst>
                    </p:cNvPr>
                    <p:cNvGrpSpPr/>
                    <p:nvPr/>
                  </p:nvGrpSpPr>
                  <p:grpSpPr>
                    <a:xfrm>
                      <a:off x="1111661" y="4125412"/>
                      <a:ext cx="209128" cy="131413"/>
                      <a:chOff x="1111661" y="4125412"/>
                      <a:chExt cx="209128" cy="131413"/>
                    </a:xfrm>
                  </p:grpSpPr>
                  <p:sp>
                    <p:nvSpPr>
                      <p:cNvPr id="658" name="Freeform: Shape 657">
                        <a:extLst>
                          <a:ext uri="{FF2B5EF4-FFF2-40B4-BE49-F238E27FC236}">
                            <a16:creationId xmlns:a16="http://schemas.microsoft.com/office/drawing/2014/main" id="{67CF8989-D01C-9F57-A783-C5DB930C0D7B}"/>
                          </a:ext>
                        </a:extLst>
                      </p:cNvPr>
                      <p:cNvSpPr/>
                      <p:nvPr/>
                    </p:nvSpPr>
                    <p:spPr>
                      <a:xfrm>
                        <a:off x="1111661" y="4125412"/>
                        <a:ext cx="199879" cy="116198"/>
                      </a:xfrm>
                      <a:custGeom>
                        <a:avLst/>
                        <a:gdLst>
                          <a:gd name="connsiteX0" fmla="*/ -46 w 199879"/>
                          <a:gd name="connsiteY0" fmla="*/ 116172 h 116198"/>
                          <a:gd name="connsiteX1" fmla="*/ 199833 w 199879"/>
                          <a:gd name="connsiteY1" fmla="*/ -27 h 116198"/>
                          <a:gd name="connsiteX2" fmla="*/ 199833 w 199879"/>
                          <a:gd name="connsiteY2" fmla="*/ -27 h 116198"/>
                          <a:gd name="connsiteX3" fmla="*/ -46 w 199879"/>
                          <a:gd name="connsiteY3" fmla="*/ 116172 h 116198"/>
                        </a:gdLst>
                        <a:ahLst/>
                        <a:cxnLst>
                          <a:cxn ang="0">
                            <a:pos x="connsiteX0" y="connsiteY0"/>
                          </a:cxn>
                          <a:cxn ang="0">
                            <a:pos x="connsiteX1" y="connsiteY1"/>
                          </a:cxn>
                          <a:cxn ang="0">
                            <a:pos x="connsiteX2" y="connsiteY2"/>
                          </a:cxn>
                          <a:cxn ang="0">
                            <a:pos x="connsiteX3" y="connsiteY3"/>
                          </a:cxn>
                        </a:cxnLst>
                        <a:rect l="l" t="t" r="r" b="b"/>
                        <a:pathLst>
                          <a:path w="199879" h="116198">
                            <a:moveTo>
                              <a:pt x="-46" y="116172"/>
                            </a:moveTo>
                            <a:lnTo>
                              <a:pt x="199833" y="-27"/>
                            </a:lnTo>
                            <a:lnTo>
                              <a:pt x="199833" y="-27"/>
                            </a:lnTo>
                            <a:lnTo>
                              <a:pt x="-46" y="116172"/>
                            </a:lnTo>
                            <a:close/>
                          </a:path>
                        </a:pathLst>
                      </a:custGeom>
                      <a:solidFill>
                        <a:srgbClr val="AD5D37"/>
                      </a:solidFill>
                      <a:ln w="14914" cap="flat">
                        <a:noFill/>
                        <a:prstDash val="solid"/>
                        <a:miter/>
                      </a:ln>
                    </p:spPr>
                    <p:txBody>
                      <a:bodyPr rtlCol="1" anchor="ctr"/>
                      <a:lstStyle/>
                      <a:p>
                        <a:endParaRPr lang="fa-IR"/>
                      </a:p>
                    </p:txBody>
                  </p:sp>
                  <p:sp>
                    <p:nvSpPr>
                      <p:cNvPr id="659" name="Freeform: Shape 658">
                        <a:extLst>
                          <a:ext uri="{FF2B5EF4-FFF2-40B4-BE49-F238E27FC236}">
                            <a16:creationId xmlns:a16="http://schemas.microsoft.com/office/drawing/2014/main" id="{3DC39DD4-BF84-8FB6-D637-D56112F928E2}"/>
                          </a:ext>
                        </a:extLst>
                      </p:cNvPr>
                      <p:cNvSpPr/>
                      <p:nvPr/>
                    </p:nvSpPr>
                    <p:spPr>
                      <a:xfrm>
                        <a:off x="1111960" y="4125561"/>
                        <a:ext cx="202266" cy="118137"/>
                      </a:xfrm>
                      <a:custGeom>
                        <a:avLst/>
                        <a:gdLst>
                          <a:gd name="connsiteX0" fmla="*/ -46 w 202266"/>
                          <a:gd name="connsiteY0" fmla="*/ 116172 h 118137"/>
                          <a:gd name="connsiteX1" fmla="*/ 199833 w 202266"/>
                          <a:gd name="connsiteY1" fmla="*/ -27 h 118137"/>
                          <a:gd name="connsiteX2" fmla="*/ 202220 w 202266"/>
                          <a:gd name="connsiteY2" fmla="*/ 1912 h 118137"/>
                          <a:gd name="connsiteX3" fmla="*/ 2340 w 202266"/>
                          <a:gd name="connsiteY3" fmla="*/ 118110 h 118137"/>
                          <a:gd name="connsiteX4" fmla="*/ -46 w 202266"/>
                          <a:gd name="connsiteY4" fmla="*/ 116172 h 118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266" h="118137">
                            <a:moveTo>
                              <a:pt x="-46" y="116172"/>
                            </a:moveTo>
                            <a:lnTo>
                              <a:pt x="199833" y="-27"/>
                            </a:lnTo>
                            <a:lnTo>
                              <a:pt x="202220" y="1912"/>
                            </a:lnTo>
                            <a:lnTo>
                              <a:pt x="2340" y="118110"/>
                            </a:lnTo>
                            <a:lnTo>
                              <a:pt x="-46" y="116172"/>
                            </a:lnTo>
                            <a:close/>
                          </a:path>
                        </a:pathLst>
                      </a:custGeom>
                      <a:solidFill>
                        <a:srgbClr val="AD5D37"/>
                      </a:solidFill>
                      <a:ln w="14914" cap="flat">
                        <a:noFill/>
                        <a:prstDash val="solid"/>
                        <a:miter/>
                      </a:ln>
                    </p:spPr>
                    <p:txBody>
                      <a:bodyPr rtlCol="1" anchor="ctr"/>
                      <a:lstStyle/>
                      <a:p>
                        <a:endParaRPr lang="fa-IR"/>
                      </a:p>
                    </p:txBody>
                  </p:sp>
                  <p:sp>
                    <p:nvSpPr>
                      <p:cNvPr id="660" name="Freeform: Shape 659">
                        <a:extLst>
                          <a:ext uri="{FF2B5EF4-FFF2-40B4-BE49-F238E27FC236}">
                            <a16:creationId xmlns:a16="http://schemas.microsoft.com/office/drawing/2014/main" id="{1F0388A5-EE1D-AAAF-28BF-630164E0450E}"/>
                          </a:ext>
                        </a:extLst>
                      </p:cNvPr>
                      <p:cNvSpPr/>
                      <p:nvPr/>
                    </p:nvSpPr>
                    <p:spPr>
                      <a:xfrm>
                        <a:off x="1114346" y="4127500"/>
                        <a:ext cx="202117" cy="118286"/>
                      </a:xfrm>
                      <a:custGeom>
                        <a:avLst/>
                        <a:gdLst>
                          <a:gd name="connsiteX0" fmla="*/ -46 w 202117"/>
                          <a:gd name="connsiteY0" fmla="*/ 116171 h 118286"/>
                          <a:gd name="connsiteX1" fmla="*/ 199833 w 202117"/>
                          <a:gd name="connsiteY1" fmla="*/ -27 h 118286"/>
                          <a:gd name="connsiteX2" fmla="*/ 202071 w 202117"/>
                          <a:gd name="connsiteY2" fmla="*/ 2359 h 118286"/>
                          <a:gd name="connsiteX3" fmla="*/ 2191 w 202117"/>
                          <a:gd name="connsiteY3" fmla="*/ 118260 h 118286"/>
                          <a:gd name="connsiteX4" fmla="*/ -46 w 202117"/>
                          <a:gd name="connsiteY4" fmla="*/ 115873 h 118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117" h="118286">
                            <a:moveTo>
                              <a:pt x="-46" y="116171"/>
                            </a:moveTo>
                            <a:lnTo>
                              <a:pt x="199833" y="-27"/>
                            </a:lnTo>
                            <a:cubicBezTo>
                              <a:pt x="200699" y="659"/>
                              <a:pt x="201444" y="1464"/>
                              <a:pt x="202071" y="2359"/>
                            </a:cubicBezTo>
                            <a:lnTo>
                              <a:pt x="2191" y="118260"/>
                            </a:lnTo>
                            <a:cubicBezTo>
                              <a:pt x="1566" y="117365"/>
                              <a:pt x="813" y="116559"/>
                              <a:pt x="-46" y="115873"/>
                            </a:cubicBezTo>
                            <a:close/>
                          </a:path>
                        </a:pathLst>
                      </a:custGeom>
                      <a:solidFill>
                        <a:srgbClr val="AD5D37"/>
                      </a:solidFill>
                      <a:ln w="14914" cap="flat">
                        <a:noFill/>
                        <a:prstDash val="solid"/>
                        <a:miter/>
                      </a:ln>
                    </p:spPr>
                    <p:txBody>
                      <a:bodyPr rtlCol="1" anchor="ctr"/>
                      <a:lstStyle/>
                      <a:p>
                        <a:endParaRPr lang="fa-IR"/>
                      </a:p>
                    </p:txBody>
                  </p:sp>
                  <p:sp>
                    <p:nvSpPr>
                      <p:cNvPr id="661" name="Freeform: Shape 660">
                        <a:extLst>
                          <a:ext uri="{FF2B5EF4-FFF2-40B4-BE49-F238E27FC236}">
                            <a16:creationId xmlns:a16="http://schemas.microsoft.com/office/drawing/2014/main" id="{639349F0-6D46-B123-0CFB-03035A845C87}"/>
                          </a:ext>
                        </a:extLst>
                      </p:cNvPr>
                      <p:cNvSpPr/>
                      <p:nvPr/>
                    </p:nvSpPr>
                    <p:spPr>
                      <a:xfrm>
                        <a:off x="1116584" y="4129589"/>
                        <a:ext cx="204205" cy="127236"/>
                      </a:xfrm>
                      <a:custGeom>
                        <a:avLst/>
                        <a:gdLst>
                          <a:gd name="connsiteX0" fmla="*/ -46 w 204205"/>
                          <a:gd name="connsiteY0" fmla="*/ 116171 h 127236"/>
                          <a:gd name="connsiteX1" fmla="*/ 199833 w 204205"/>
                          <a:gd name="connsiteY1" fmla="*/ -27 h 127236"/>
                          <a:gd name="connsiteX2" fmla="*/ 204159 w 204205"/>
                          <a:gd name="connsiteY2" fmla="*/ 11011 h 127236"/>
                          <a:gd name="connsiteX3" fmla="*/ 4279 w 204205"/>
                          <a:gd name="connsiteY3" fmla="*/ 127209 h 127236"/>
                          <a:gd name="connsiteX4" fmla="*/ -46 w 204205"/>
                          <a:gd name="connsiteY4" fmla="*/ 116171 h 1272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205" h="127236">
                            <a:moveTo>
                              <a:pt x="-46" y="116171"/>
                            </a:moveTo>
                            <a:lnTo>
                              <a:pt x="199833" y="-27"/>
                            </a:lnTo>
                            <a:cubicBezTo>
                              <a:pt x="202339" y="3150"/>
                              <a:pt x="203846" y="6983"/>
                              <a:pt x="204159" y="11011"/>
                            </a:cubicBezTo>
                            <a:lnTo>
                              <a:pt x="4279" y="127209"/>
                            </a:lnTo>
                            <a:cubicBezTo>
                              <a:pt x="3978" y="123182"/>
                              <a:pt x="2470" y="119334"/>
                              <a:pt x="-46" y="116171"/>
                            </a:cubicBezTo>
                            <a:close/>
                          </a:path>
                        </a:pathLst>
                      </a:custGeom>
                      <a:solidFill>
                        <a:srgbClr val="A4532D"/>
                      </a:solidFill>
                      <a:ln w="14914" cap="flat">
                        <a:noFill/>
                        <a:prstDash val="solid"/>
                        <a:miter/>
                      </a:ln>
                    </p:spPr>
                    <p:txBody>
                      <a:bodyPr rtlCol="1" anchor="ctr"/>
                      <a:lstStyle/>
                      <a:p>
                        <a:endParaRPr lang="fa-IR"/>
                      </a:p>
                    </p:txBody>
                  </p:sp>
                </p:grpSp>
              </p:grpSp>
              <p:sp>
                <p:nvSpPr>
                  <p:cNvPr id="662" name="Freeform: Shape 661">
                    <a:extLst>
                      <a:ext uri="{FF2B5EF4-FFF2-40B4-BE49-F238E27FC236}">
                        <a16:creationId xmlns:a16="http://schemas.microsoft.com/office/drawing/2014/main" id="{AE077B3D-B1BC-1B80-D860-FEC4E6675C2E}"/>
                      </a:ext>
                    </a:extLst>
                  </p:cNvPr>
                  <p:cNvSpPr/>
                  <p:nvPr/>
                </p:nvSpPr>
                <p:spPr>
                  <a:xfrm>
                    <a:off x="1085832" y="4229003"/>
                    <a:ext cx="37762" cy="109714"/>
                  </a:xfrm>
                  <a:custGeom>
                    <a:avLst/>
                    <a:gdLst>
                      <a:gd name="connsiteX0" fmla="*/ 25783 w 37762"/>
                      <a:gd name="connsiteY0" fmla="*/ 12581 h 109714"/>
                      <a:gd name="connsiteX1" fmla="*/ 35031 w 37762"/>
                      <a:gd name="connsiteY1" fmla="*/ 27497 h 109714"/>
                      <a:gd name="connsiteX2" fmla="*/ 37716 w 37762"/>
                      <a:gd name="connsiteY2" fmla="*/ 109687 h 109714"/>
                      <a:gd name="connsiteX3" fmla="*/ 32346 w 37762"/>
                      <a:gd name="connsiteY3" fmla="*/ 106853 h 109714"/>
                      <a:gd name="connsiteX4" fmla="*/ 29512 w 37762"/>
                      <a:gd name="connsiteY4" fmla="*/ 24663 h 109714"/>
                      <a:gd name="connsiteX5" fmla="*/ 25783 w 37762"/>
                      <a:gd name="connsiteY5" fmla="*/ 18249 h 109714"/>
                      <a:gd name="connsiteX6" fmla="*/ 7883 w 37762"/>
                      <a:gd name="connsiteY6" fmla="*/ 7957 h 109714"/>
                      <a:gd name="connsiteX7" fmla="*/ 2364 w 37762"/>
                      <a:gd name="connsiteY7" fmla="*/ 5868 h 109714"/>
                      <a:gd name="connsiteX8" fmla="*/ 126 w 37762"/>
                      <a:gd name="connsiteY8" fmla="*/ 7807 h 109714"/>
                      <a:gd name="connsiteX9" fmla="*/ 1171 w 37762"/>
                      <a:gd name="connsiteY9" fmla="*/ 946 h 109714"/>
                      <a:gd name="connsiteX10" fmla="*/ 7883 w 37762"/>
                      <a:gd name="connsiteY10" fmla="*/ 946 h 10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62" h="109714">
                        <a:moveTo>
                          <a:pt x="25783" y="12581"/>
                        </a:moveTo>
                        <a:cubicBezTo>
                          <a:pt x="30921" y="15937"/>
                          <a:pt x="34309" y="21396"/>
                          <a:pt x="35031" y="27497"/>
                        </a:cubicBezTo>
                        <a:lnTo>
                          <a:pt x="37716" y="109687"/>
                        </a:lnTo>
                        <a:lnTo>
                          <a:pt x="32346" y="106853"/>
                        </a:lnTo>
                        <a:lnTo>
                          <a:pt x="29512" y="24663"/>
                        </a:lnTo>
                        <a:cubicBezTo>
                          <a:pt x="29255" y="22082"/>
                          <a:pt x="27895" y="19741"/>
                          <a:pt x="25783" y="18249"/>
                        </a:cubicBezTo>
                        <a:lnTo>
                          <a:pt x="7883" y="7957"/>
                        </a:lnTo>
                        <a:cubicBezTo>
                          <a:pt x="6217" y="6868"/>
                          <a:pt x="4333" y="6152"/>
                          <a:pt x="2364" y="5868"/>
                        </a:cubicBezTo>
                        <a:cubicBezTo>
                          <a:pt x="1171" y="5868"/>
                          <a:pt x="574" y="6614"/>
                          <a:pt x="126" y="7807"/>
                        </a:cubicBezTo>
                        <a:cubicBezTo>
                          <a:pt x="-321" y="9001"/>
                          <a:pt x="126" y="1692"/>
                          <a:pt x="1171" y="946"/>
                        </a:cubicBezTo>
                        <a:cubicBezTo>
                          <a:pt x="3219" y="-352"/>
                          <a:pt x="5835" y="-352"/>
                          <a:pt x="7883" y="946"/>
                        </a:cubicBezTo>
                        <a:close/>
                      </a:path>
                    </a:pathLst>
                  </a:custGeom>
                  <a:solidFill>
                    <a:srgbClr val="783016"/>
                  </a:solidFill>
                  <a:ln w="14914" cap="flat">
                    <a:noFill/>
                    <a:prstDash val="solid"/>
                    <a:miter/>
                  </a:ln>
                </p:spPr>
                <p:txBody>
                  <a:bodyPr rtlCol="1" anchor="ctr"/>
                  <a:lstStyle/>
                  <a:p>
                    <a:endParaRPr lang="fa-IR"/>
                  </a:p>
                </p:txBody>
              </p:sp>
            </p:grpSp>
            <p:sp>
              <p:nvSpPr>
                <p:cNvPr id="663" name="Freeform: Shape 662">
                  <a:extLst>
                    <a:ext uri="{FF2B5EF4-FFF2-40B4-BE49-F238E27FC236}">
                      <a16:creationId xmlns:a16="http://schemas.microsoft.com/office/drawing/2014/main" id="{3A6C7B2D-B415-1E6A-ABF9-161DA5B3E904}"/>
                    </a:ext>
                  </a:extLst>
                </p:cNvPr>
                <p:cNvSpPr/>
                <p:nvPr/>
              </p:nvSpPr>
              <p:spPr>
                <a:xfrm>
                  <a:off x="1188928" y="4125636"/>
                  <a:ext cx="60412" cy="32439"/>
                </a:xfrm>
                <a:custGeom>
                  <a:avLst/>
                  <a:gdLst>
                    <a:gd name="connsiteX0" fmla="*/ 60365 w 60412"/>
                    <a:gd name="connsiteY0" fmla="*/ 21527 h 32439"/>
                    <a:gd name="connsiteX1" fmla="*/ 57680 w 60412"/>
                    <a:gd name="connsiteY1" fmla="*/ 27792 h 32439"/>
                    <a:gd name="connsiteX2" fmla="*/ 51564 w 60412"/>
                    <a:gd name="connsiteY2" fmla="*/ 31521 h 32439"/>
                    <a:gd name="connsiteX3" fmla="*/ 48432 w 60412"/>
                    <a:gd name="connsiteY3" fmla="*/ 32267 h 32439"/>
                    <a:gd name="connsiteX4" fmla="*/ 47090 w 60412"/>
                    <a:gd name="connsiteY4" fmla="*/ 32267 h 32439"/>
                    <a:gd name="connsiteX5" fmla="*/ 47090 w 60412"/>
                    <a:gd name="connsiteY5" fmla="*/ 32267 h 32439"/>
                    <a:gd name="connsiteX6" fmla="*/ 47090 w 60412"/>
                    <a:gd name="connsiteY6" fmla="*/ 32267 h 32439"/>
                    <a:gd name="connsiteX7" fmla="*/ 47090 w 60412"/>
                    <a:gd name="connsiteY7" fmla="*/ 31073 h 32439"/>
                    <a:gd name="connsiteX8" fmla="*/ 47090 w 60412"/>
                    <a:gd name="connsiteY8" fmla="*/ 28538 h 32439"/>
                    <a:gd name="connsiteX9" fmla="*/ 45598 w 60412"/>
                    <a:gd name="connsiteY9" fmla="*/ 23466 h 32439"/>
                    <a:gd name="connsiteX10" fmla="*/ 41720 w 60412"/>
                    <a:gd name="connsiteY10" fmla="*/ 17350 h 32439"/>
                    <a:gd name="connsiteX11" fmla="*/ 36797 w 60412"/>
                    <a:gd name="connsiteY11" fmla="*/ 13920 h 32439"/>
                    <a:gd name="connsiteX12" fmla="*/ 30681 w 60412"/>
                    <a:gd name="connsiteY12" fmla="*/ 12875 h 32439"/>
                    <a:gd name="connsiteX13" fmla="*/ 23969 w 60412"/>
                    <a:gd name="connsiteY13" fmla="*/ 14069 h 32439"/>
                    <a:gd name="connsiteX14" fmla="*/ 16809 w 60412"/>
                    <a:gd name="connsiteY14" fmla="*/ 17201 h 32439"/>
                    <a:gd name="connsiteX15" fmla="*/ 9351 w 60412"/>
                    <a:gd name="connsiteY15" fmla="*/ 22123 h 32439"/>
                    <a:gd name="connsiteX16" fmla="*/ 2042 w 60412"/>
                    <a:gd name="connsiteY16" fmla="*/ 28538 h 32439"/>
                    <a:gd name="connsiteX17" fmla="*/ -46 w 60412"/>
                    <a:gd name="connsiteY17" fmla="*/ 30626 h 32439"/>
                    <a:gd name="connsiteX18" fmla="*/ -46 w 60412"/>
                    <a:gd name="connsiteY18" fmla="*/ 14218 h 32439"/>
                    <a:gd name="connsiteX19" fmla="*/ 4130 w 60412"/>
                    <a:gd name="connsiteY19" fmla="*/ 10638 h 32439"/>
                    <a:gd name="connsiteX20" fmla="*/ 10992 w 60412"/>
                    <a:gd name="connsiteY20" fmla="*/ 5715 h 32439"/>
                    <a:gd name="connsiteX21" fmla="*/ 18002 w 60412"/>
                    <a:gd name="connsiteY21" fmla="*/ 2135 h 32439"/>
                    <a:gd name="connsiteX22" fmla="*/ 24864 w 60412"/>
                    <a:gd name="connsiteY22" fmla="*/ 196 h 32439"/>
                    <a:gd name="connsiteX23" fmla="*/ 31576 w 60412"/>
                    <a:gd name="connsiteY23" fmla="*/ 196 h 32439"/>
                    <a:gd name="connsiteX24" fmla="*/ 38140 w 60412"/>
                    <a:gd name="connsiteY24" fmla="*/ 1390 h 32439"/>
                    <a:gd name="connsiteX25" fmla="*/ 44405 w 60412"/>
                    <a:gd name="connsiteY25" fmla="*/ 4224 h 32439"/>
                    <a:gd name="connsiteX26" fmla="*/ 50371 w 60412"/>
                    <a:gd name="connsiteY26" fmla="*/ 8699 h 32439"/>
                    <a:gd name="connsiteX27" fmla="*/ 55741 w 60412"/>
                    <a:gd name="connsiteY27" fmla="*/ 14964 h 32439"/>
                    <a:gd name="connsiteX28" fmla="*/ 58277 w 60412"/>
                    <a:gd name="connsiteY28" fmla="*/ 18842 h 32439"/>
                    <a:gd name="connsiteX29" fmla="*/ 59619 w 60412"/>
                    <a:gd name="connsiteY29" fmla="*/ 20781 h 32439"/>
                    <a:gd name="connsiteX30" fmla="*/ 60365 w 60412"/>
                    <a:gd name="connsiteY30" fmla="*/ 21527 h 3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412" h="32439">
                      <a:moveTo>
                        <a:pt x="60365" y="21527"/>
                      </a:moveTo>
                      <a:cubicBezTo>
                        <a:pt x="60395" y="23898"/>
                        <a:pt x="59425" y="26181"/>
                        <a:pt x="57680" y="27792"/>
                      </a:cubicBezTo>
                      <a:cubicBezTo>
                        <a:pt x="55950" y="29477"/>
                        <a:pt x="53862" y="30745"/>
                        <a:pt x="51564" y="31521"/>
                      </a:cubicBezTo>
                      <a:cubicBezTo>
                        <a:pt x="50580" y="31983"/>
                        <a:pt x="49521" y="32237"/>
                        <a:pt x="48432" y="32267"/>
                      </a:cubicBezTo>
                      <a:cubicBezTo>
                        <a:pt x="47999" y="32461"/>
                        <a:pt x="47522" y="32461"/>
                        <a:pt x="47090" y="32267"/>
                      </a:cubicBezTo>
                      <a:cubicBezTo>
                        <a:pt x="47090" y="32267"/>
                        <a:pt x="47090" y="32267"/>
                        <a:pt x="47090" y="32267"/>
                      </a:cubicBezTo>
                      <a:lnTo>
                        <a:pt x="47090" y="32267"/>
                      </a:lnTo>
                      <a:cubicBezTo>
                        <a:pt x="47090" y="32267"/>
                        <a:pt x="47090" y="31521"/>
                        <a:pt x="47090" y="31073"/>
                      </a:cubicBezTo>
                      <a:cubicBezTo>
                        <a:pt x="47149" y="30223"/>
                        <a:pt x="47149" y="29388"/>
                        <a:pt x="47090" y="28538"/>
                      </a:cubicBezTo>
                      <a:cubicBezTo>
                        <a:pt x="46746" y="26807"/>
                        <a:pt x="46254" y="25107"/>
                        <a:pt x="45598" y="23466"/>
                      </a:cubicBezTo>
                      <a:cubicBezTo>
                        <a:pt x="44688" y="21214"/>
                        <a:pt x="43369" y="19140"/>
                        <a:pt x="41720" y="17350"/>
                      </a:cubicBezTo>
                      <a:cubicBezTo>
                        <a:pt x="40346" y="15859"/>
                        <a:pt x="38666" y="14695"/>
                        <a:pt x="36797" y="13920"/>
                      </a:cubicBezTo>
                      <a:cubicBezTo>
                        <a:pt x="34840" y="13203"/>
                        <a:pt x="32767" y="12845"/>
                        <a:pt x="30681" y="12875"/>
                      </a:cubicBezTo>
                      <a:cubicBezTo>
                        <a:pt x="28395" y="12905"/>
                        <a:pt x="26127" y="13308"/>
                        <a:pt x="23969" y="14069"/>
                      </a:cubicBezTo>
                      <a:cubicBezTo>
                        <a:pt x="21482" y="14874"/>
                        <a:pt x="19084" y="15918"/>
                        <a:pt x="16809" y="17201"/>
                      </a:cubicBezTo>
                      <a:cubicBezTo>
                        <a:pt x="14233" y="18708"/>
                        <a:pt x="11744" y="20348"/>
                        <a:pt x="9351" y="22123"/>
                      </a:cubicBezTo>
                      <a:cubicBezTo>
                        <a:pt x="6773" y="24092"/>
                        <a:pt x="4332" y="26240"/>
                        <a:pt x="2042" y="28538"/>
                      </a:cubicBezTo>
                      <a:cubicBezTo>
                        <a:pt x="1309" y="29194"/>
                        <a:pt x="611" y="29895"/>
                        <a:pt x="-46" y="30626"/>
                      </a:cubicBezTo>
                      <a:cubicBezTo>
                        <a:pt x="-46" y="25852"/>
                        <a:pt x="-46" y="19737"/>
                        <a:pt x="-46" y="14218"/>
                      </a:cubicBezTo>
                      <a:cubicBezTo>
                        <a:pt x="1277" y="12950"/>
                        <a:pt x="2671" y="11757"/>
                        <a:pt x="4130" y="10638"/>
                      </a:cubicBezTo>
                      <a:cubicBezTo>
                        <a:pt x="6293" y="8833"/>
                        <a:pt x="8586" y="7177"/>
                        <a:pt x="10992" y="5715"/>
                      </a:cubicBezTo>
                      <a:cubicBezTo>
                        <a:pt x="13250" y="4373"/>
                        <a:pt x="15592" y="3180"/>
                        <a:pt x="18002" y="2135"/>
                      </a:cubicBezTo>
                      <a:cubicBezTo>
                        <a:pt x="20221" y="1270"/>
                        <a:pt x="22518" y="614"/>
                        <a:pt x="24864" y="196"/>
                      </a:cubicBezTo>
                      <a:cubicBezTo>
                        <a:pt x="27091" y="-102"/>
                        <a:pt x="29348" y="-102"/>
                        <a:pt x="31576" y="196"/>
                      </a:cubicBezTo>
                      <a:cubicBezTo>
                        <a:pt x="33801" y="360"/>
                        <a:pt x="35999" y="763"/>
                        <a:pt x="38140" y="1390"/>
                      </a:cubicBezTo>
                      <a:cubicBezTo>
                        <a:pt x="40331" y="2091"/>
                        <a:pt x="42433" y="3045"/>
                        <a:pt x="44405" y="4224"/>
                      </a:cubicBezTo>
                      <a:cubicBezTo>
                        <a:pt x="46493" y="5581"/>
                        <a:pt x="48477" y="7073"/>
                        <a:pt x="50371" y="8699"/>
                      </a:cubicBezTo>
                      <a:cubicBezTo>
                        <a:pt x="52325" y="10653"/>
                        <a:pt x="54115" y="12741"/>
                        <a:pt x="55741" y="14964"/>
                      </a:cubicBezTo>
                      <a:cubicBezTo>
                        <a:pt x="56666" y="16202"/>
                        <a:pt x="57516" y="17499"/>
                        <a:pt x="58277" y="18842"/>
                      </a:cubicBezTo>
                      <a:lnTo>
                        <a:pt x="59619" y="20781"/>
                      </a:lnTo>
                      <a:cubicBezTo>
                        <a:pt x="59888" y="21005"/>
                        <a:pt x="60141" y="21258"/>
                        <a:pt x="60365" y="21527"/>
                      </a:cubicBezTo>
                      <a:close/>
                    </a:path>
                  </a:pathLst>
                </a:custGeom>
                <a:solidFill>
                  <a:srgbClr val="783016"/>
                </a:solidFill>
                <a:ln w="14914" cap="flat">
                  <a:noFill/>
                  <a:prstDash val="solid"/>
                  <a:miter/>
                </a:ln>
              </p:spPr>
              <p:txBody>
                <a:bodyPr rtlCol="1" anchor="ctr"/>
                <a:lstStyle/>
                <a:p>
                  <a:endParaRPr lang="fa-IR"/>
                </a:p>
              </p:txBody>
            </p:sp>
            <p:sp>
              <p:nvSpPr>
                <p:cNvPr id="664" name="Freeform: Shape 663">
                  <a:extLst>
                    <a:ext uri="{FF2B5EF4-FFF2-40B4-BE49-F238E27FC236}">
                      <a16:creationId xmlns:a16="http://schemas.microsoft.com/office/drawing/2014/main" id="{9FC2BC60-C540-7F0D-7284-161745A75AC3}"/>
                    </a:ext>
                  </a:extLst>
                </p:cNvPr>
                <p:cNvSpPr/>
                <p:nvPr/>
              </p:nvSpPr>
              <p:spPr>
                <a:xfrm>
                  <a:off x="1213690" y="4123659"/>
                  <a:ext cx="33871" cy="32476"/>
                </a:xfrm>
                <a:custGeom>
                  <a:avLst/>
                  <a:gdLst>
                    <a:gd name="connsiteX0" fmla="*/ 33814 w 33871"/>
                    <a:gd name="connsiteY0" fmla="*/ 20669 h 32476"/>
                    <a:gd name="connsiteX1" fmla="*/ 32471 w 33871"/>
                    <a:gd name="connsiteY1" fmla="*/ 18730 h 32476"/>
                    <a:gd name="connsiteX2" fmla="*/ 29936 w 33871"/>
                    <a:gd name="connsiteY2" fmla="*/ 14852 h 32476"/>
                    <a:gd name="connsiteX3" fmla="*/ 24566 w 33871"/>
                    <a:gd name="connsiteY3" fmla="*/ 8587 h 32476"/>
                    <a:gd name="connsiteX4" fmla="*/ 18599 w 33871"/>
                    <a:gd name="connsiteY4" fmla="*/ 4112 h 32476"/>
                    <a:gd name="connsiteX5" fmla="*/ 12334 w 33871"/>
                    <a:gd name="connsiteY5" fmla="*/ 1278 h 32476"/>
                    <a:gd name="connsiteX6" fmla="*/ 5771 w 33871"/>
                    <a:gd name="connsiteY6" fmla="*/ 85 h 32476"/>
                    <a:gd name="connsiteX7" fmla="*/ -46 w 33871"/>
                    <a:gd name="connsiteY7" fmla="*/ 85 h 32476"/>
                    <a:gd name="connsiteX8" fmla="*/ 25461 w 33871"/>
                    <a:gd name="connsiteY8" fmla="*/ 25890 h 32476"/>
                    <a:gd name="connsiteX9" fmla="*/ 20538 w 33871"/>
                    <a:gd name="connsiteY9" fmla="*/ 26934 h 32476"/>
                    <a:gd name="connsiteX10" fmla="*/ 20538 w 33871"/>
                    <a:gd name="connsiteY10" fmla="*/ 28575 h 32476"/>
                    <a:gd name="connsiteX11" fmla="*/ 20538 w 33871"/>
                    <a:gd name="connsiteY11" fmla="*/ 31111 h 32476"/>
                    <a:gd name="connsiteX12" fmla="*/ 20538 w 33871"/>
                    <a:gd name="connsiteY12" fmla="*/ 32304 h 32476"/>
                    <a:gd name="connsiteX13" fmla="*/ 20538 w 33871"/>
                    <a:gd name="connsiteY13" fmla="*/ 32304 h 32476"/>
                    <a:gd name="connsiteX14" fmla="*/ 20538 w 33871"/>
                    <a:gd name="connsiteY14" fmla="*/ 32304 h 32476"/>
                    <a:gd name="connsiteX15" fmla="*/ 21881 w 33871"/>
                    <a:gd name="connsiteY15" fmla="*/ 32304 h 32476"/>
                    <a:gd name="connsiteX16" fmla="*/ 25013 w 33871"/>
                    <a:gd name="connsiteY16" fmla="*/ 31558 h 32476"/>
                    <a:gd name="connsiteX17" fmla="*/ 31129 w 33871"/>
                    <a:gd name="connsiteY17" fmla="*/ 27829 h 32476"/>
                    <a:gd name="connsiteX18" fmla="*/ 33814 w 33871"/>
                    <a:gd name="connsiteY18" fmla="*/ 21564 h 32476"/>
                    <a:gd name="connsiteX19" fmla="*/ 33814 w 33871"/>
                    <a:gd name="connsiteY19" fmla="*/ 20669 h 32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871" h="32476">
                      <a:moveTo>
                        <a:pt x="33814" y="20669"/>
                      </a:moveTo>
                      <a:lnTo>
                        <a:pt x="32471" y="18730"/>
                      </a:lnTo>
                      <a:cubicBezTo>
                        <a:pt x="31711" y="17388"/>
                        <a:pt x="30860" y="16090"/>
                        <a:pt x="29936" y="14852"/>
                      </a:cubicBezTo>
                      <a:cubicBezTo>
                        <a:pt x="28310" y="12629"/>
                        <a:pt x="26520" y="10541"/>
                        <a:pt x="24566" y="8587"/>
                      </a:cubicBezTo>
                      <a:cubicBezTo>
                        <a:pt x="22671" y="6961"/>
                        <a:pt x="20687" y="5469"/>
                        <a:pt x="18599" y="4112"/>
                      </a:cubicBezTo>
                      <a:cubicBezTo>
                        <a:pt x="16627" y="2934"/>
                        <a:pt x="14525" y="1979"/>
                        <a:pt x="12334" y="1278"/>
                      </a:cubicBezTo>
                      <a:cubicBezTo>
                        <a:pt x="10194" y="651"/>
                        <a:pt x="7995" y="249"/>
                        <a:pt x="5771" y="85"/>
                      </a:cubicBezTo>
                      <a:cubicBezTo>
                        <a:pt x="3835" y="-65"/>
                        <a:pt x="1890" y="-65"/>
                        <a:pt x="-46" y="85"/>
                      </a:cubicBezTo>
                      <a:cubicBezTo>
                        <a:pt x="14870" y="3366"/>
                        <a:pt x="29786" y="12465"/>
                        <a:pt x="25461" y="25890"/>
                      </a:cubicBezTo>
                      <a:cubicBezTo>
                        <a:pt x="25461" y="26785"/>
                        <a:pt x="21732" y="26934"/>
                        <a:pt x="20538" y="26934"/>
                      </a:cubicBezTo>
                      <a:lnTo>
                        <a:pt x="20538" y="28575"/>
                      </a:lnTo>
                      <a:cubicBezTo>
                        <a:pt x="20598" y="29425"/>
                        <a:pt x="20598" y="30260"/>
                        <a:pt x="20538" y="31111"/>
                      </a:cubicBezTo>
                      <a:cubicBezTo>
                        <a:pt x="20538" y="31111"/>
                        <a:pt x="20538" y="32006"/>
                        <a:pt x="20538" y="32304"/>
                      </a:cubicBezTo>
                      <a:lnTo>
                        <a:pt x="20538" y="32304"/>
                      </a:lnTo>
                      <a:cubicBezTo>
                        <a:pt x="20538" y="32304"/>
                        <a:pt x="20538" y="32304"/>
                        <a:pt x="20538" y="32304"/>
                      </a:cubicBezTo>
                      <a:cubicBezTo>
                        <a:pt x="20971" y="32498"/>
                        <a:pt x="21448" y="32498"/>
                        <a:pt x="21881" y="32304"/>
                      </a:cubicBezTo>
                      <a:cubicBezTo>
                        <a:pt x="22970" y="32274"/>
                        <a:pt x="24029" y="32021"/>
                        <a:pt x="25013" y="31558"/>
                      </a:cubicBezTo>
                      <a:cubicBezTo>
                        <a:pt x="27310" y="30783"/>
                        <a:pt x="29399" y="29515"/>
                        <a:pt x="31129" y="27829"/>
                      </a:cubicBezTo>
                      <a:cubicBezTo>
                        <a:pt x="32874" y="26218"/>
                        <a:pt x="33844" y="23936"/>
                        <a:pt x="33814" y="21564"/>
                      </a:cubicBezTo>
                      <a:cubicBezTo>
                        <a:pt x="33829" y="21266"/>
                        <a:pt x="33829" y="20968"/>
                        <a:pt x="33814" y="20669"/>
                      </a:cubicBezTo>
                      <a:close/>
                    </a:path>
                  </a:pathLst>
                </a:custGeom>
                <a:solidFill>
                  <a:srgbClr val="692911"/>
                </a:solidFill>
                <a:ln w="14914" cap="flat">
                  <a:noFill/>
                  <a:prstDash val="solid"/>
                  <a:miter/>
                </a:ln>
              </p:spPr>
              <p:txBody>
                <a:bodyPr rtlCol="1" anchor="ctr"/>
                <a:lstStyle/>
                <a:p>
                  <a:endParaRPr lang="fa-IR"/>
                </a:p>
              </p:txBody>
            </p:sp>
            <p:sp>
              <p:nvSpPr>
                <p:cNvPr id="665" name="Freeform: Shape 664">
                  <a:extLst>
                    <a:ext uri="{FF2B5EF4-FFF2-40B4-BE49-F238E27FC236}">
                      <a16:creationId xmlns:a16="http://schemas.microsoft.com/office/drawing/2014/main" id="{17E1D01B-A392-657B-346A-B8E34A8456E4}"/>
                    </a:ext>
                  </a:extLst>
                </p:cNvPr>
                <p:cNvSpPr/>
                <p:nvPr/>
              </p:nvSpPr>
              <p:spPr>
                <a:xfrm>
                  <a:off x="1177344" y="4085138"/>
                  <a:ext cx="30826" cy="62798"/>
                </a:xfrm>
                <a:custGeom>
                  <a:avLst/>
                  <a:gdLst>
                    <a:gd name="connsiteX0" fmla="*/ 30780 w 30826"/>
                    <a:gd name="connsiteY0" fmla="*/ 719 h 62798"/>
                    <a:gd name="connsiteX1" fmla="*/ 30780 w 30826"/>
                    <a:gd name="connsiteY1" fmla="*/ -27 h 62798"/>
                    <a:gd name="connsiteX2" fmla="*/ 6317 w 30826"/>
                    <a:gd name="connsiteY2" fmla="*/ 29805 h 62798"/>
                    <a:gd name="connsiteX3" fmla="*/ 500 w 30826"/>
                    <a:gd name="connsiteY3" fmla="*/ 47854 h 62798"/>
                    <a:gd name="connsiteX4" fmla="*/ 1992 w 30826"/>
                    <a:gd name="connsiteY4" fmla="*/ 62771 h 62798"/>
                    <a:gd name="connsiteX5" fmla="*/ 8555 w 30826"/>
                    <a:gd name="connsiteY5" fmla="*/ 55163 h 62798"/>
                    <a:gd name="connsiteX6" fmla="*/ 11687 w 30826"/>
                    <a:gd name="connsiteY6" fmla="*/ 57252 h 62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26" h="62798">
                      <a:moveTo>
                        <a:pt x="30780" y="719"/>
                      </a:moveTo>
                      <a:lnTo>
                        <a:pt x="30780" y="-27"/>
                      </a:lnTo>
                      <a:cubicBezTo>
                        <a:pt x="21128" y="8594"/>
                        <a:pt x="12875" y="18648"/>
                        <a:pt x="6317" y="29805"/>
                      </a:cubicBezTo>
                      <a:cubicBezTo>
                        <a:pt x="3558" y="35519"/>
                        <a:pt x="1599" y="41604"/>
                        <a:pt x="500" y="47854"/>
                      </a:cubicBezTo>
                      <a:cubicBezTo>
                        <a:pt x="-576" y="52866"/>
                        <a:pt x="-55" y="58072"/>
                        <a:pt x="1992" y="62771"/>
                      </a:cubicBezTo>
                      <a:lnTo>
                        <a:pt x="8555" y="55163"/>
                      </a:lnTo>
                      <a:cubicBezTo>
                        <a:pt x="10046" y="53672"/>
                        <a:pt x="11538" y="55163"/>
                        <a:pt x="11687" y="57252"/>
                      </a:cubicBezTo>
                      <a:close/>
                    </a:path>
                  </a:pathLst>
                </a:custGeom>
                <a:solidFill>
                  <a:srgbClr val="FFBFA2"/>
                </a:solidFill>
                <a:ln w="14914" cap="flat">
                  <a:noFill/>
                  <a:prstDash val="solid"/>
                  <a:miter/>
                </a:ln>
              </p:spPr>
              <p:txBody>
                <a:bodyPr rtlCol="1" anchor="ctr"/>
                <a:lstStyle/>
                <a:p>
                  <a:endParaRPr lang="fa-IR"/>
                </a:p>
              </p:txBody>
            </p:sp>
            <p:sp>
              <p:nvSpPr>
                <p:cNvPr id="666" name="Freeform: Shape 665">
                  <a:extLst>
                    <a:ext uri="{FF2B5EF4-FFF2-40B4-BE49-F238E27FC236}">
                      <a16:creationId xmlns:a16="http://schemas.microsoft.com/office/drawing/2014/main" id="{9CB75EC6-EB91-7766-8792-198B386E266A}"/>
                    </a:ext>
                  </a:extLst>
                </p:cNvPr>
                <p:cNvSpPr/>
                <p:nvPr/>
              </p:nvSpPr>
              <p:spPr>
                <a:xfrm>
                  <a:off x="1161196" y="3513094"/>
                  <a:ext cx="117415" cy="380717"/>
                </a:xfrm>
                <a:custGeom>
                  <a:avLst/>
                  <a:gdLst>
                    <a:gd name="connsiteX0" fmla="*/ 116141 w 117415"/>
                    <a:gd name="connsiteY0" fmla="*/ 312322 h 380717"/>
                    <a:gd name="connsiteX1" fmla="*/ 115246 w 117415"/>
                    <a:gd name="connsiteY1" fmla="*/ 123630 h 380717"/>
                    <a:gd name="connsiteX2" fmla="*/ 105252 w 117415"/>
                    <a:gd name="connsiteY2" fmla="*/ 61428 h 380717"/>
                    <a:gd name="connsiteX3" fmla="*/ 71690 w 117415"/>
                    <a:gd name="connsiteY3" fmla="*/ 11906 h 380717"/>
                    <a:gd name="connsiteX4" fmla="*/ 46630 w 117415"/>
                    <a:gd name="connsiteY4" fmla="*/ -27 h 380717"/>
                    <a:gd name="connsiteX5" fmla="*/ 27388 w 117415"/>
                    <a:gd name="connsiteY5" fmla="*/ 16381 h 380717"/>
                    <a:gd name="connsiteX6" fmla="*/ 3373 w 117415"/>
                    <a:gd name="connsiteY6" fmla="*/ 170169 h 380717"/>
                    <a:gd name="connsiteX7" fmla="*/ 18289 w 117415"/>
                    <a:gd name="connsiteY7" fmla="*/ 313366 h 380717"/>
                    <a:gd name="connsiteX8" fmla="*/ 23808 w 117415"/>
                    <a:gd name="connsiteY8" fmla="*/ 340813 h 380717"/>
                    <a:gd name="connsiteX9" fmla="*/ 116141 w 117415"/>
                    <a:gd name="connsiteY9" fmla="*/ 312322 h 380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415" h="380717">
                      <a:moveTo>
                        <a:pt x="116141" y="312322"/>
                      </a:moveTo>
                      <a:cubicBezTo>
                        <a:pt x="118975" y="263546"/>
                        <a:pt x="116141" y="201642"/>
                        <a:pt x="115246" y="123630"/>
                      </a:cubicBezTo>
                      <a:cubicBezTo>
                        <a:pt x="115082" y="102508"/>
                        <a:pt x="111711" y="81536"/>
                        <a:pt x="105252" y="61428"/>
                      </a:cubicBezTo>
                      <a:cubicBezTo>
                        <a:pt x="98345" y="42395"/>
                        <a:pt x="86815" y="25375"/>
                        <a:pt x="71690" y="11906"/>
                      </a:cubicBezTo>
                      <a:cubicBezTo>
                        <a:pt x="65580" y="4328"/>
                        <a:pt x="56362" y="-57"/>
                        <a:pt x="46630" y="-27"/>
                      </a:cubicBezTo>
                      <a:cubicBezTo>
                        <a:pt x="38177" y="2464"/>
                        <a:pt x="31181" y="8430"/>
                        <a:pt x="27388" y="16381"/>
                      </a:cubicBezTo>
                      <a:cubicBezTo>
                        <a:pt x="-356" y="61130"/>
                        <a:pt x="-4235" y="119155"/>
                        <a:pt x="3373" y="170169"/>
                      </a:cubicBezTo>
                      <a:cubicBezTo>
                        <a:pt x="10383" y="217603"/>
                        <a:pt x="10980" y="265932"/>
                        <a:pt x="18289" y="313366"/>
                      </a:cubicBezTo>
                      <a:cubicBezTo>
                        <a:pt x="19207" y="322674"/>
                        <a:pt x="21056" y="331878"/>
                        <a:pt x="23808" y="340813"/>
                      </a:cubicBezTo>
                      <a:cubicBezTo>
                        <a:pt x="47078" y="401970"/>
                        <a:pt x="111964" y="393020"/>
                        <a:pt x="116141" y="312322"/>
                      </a:cubicBezTo>
                      <a:close/>
                    </a:path>
                  </a:pathLst>
                </a:custGeom>
                <a:solidFill>
                  <a:srgbClr val="3A4648"/>
                </a:solidFill>
                <a:ln w="14914" cap="flat">
                  <a:noFill/>
                  <a:prstDash val="solid"/>
                  <a:miter/>
                </a:ln>
              </p:spPr>
              <p:txBody>
                <a:bodyPr rtlCol="1" anchor="ctr"/>
                <a:lstStyle/>
                <a:p>
                  <a:endParaRPr lang="fa-IR"/>
                </a:p>
              </p:txBody>
            </p:sp>
            <p:sp>
              <p:nvSpPr>
                <p:cNvPr id="667" name="Freeform: Shape 666">
                  <a:extLst>
                    <a:ext uri="{FF2B5EF4-FFF2-40B4-BE49-F238E27FC236}">
                      <a16:creationId xmlns:a16="http://schemas.microsoft.com/office/drawing/2014/main" id="{BD79C76A-3680-6D6A-9456-F18DFADC21AF}"/>
                    </a:ext>
                  </a:extLst>
                </p:cNvPr>
                <p:cNvSpPr/>
                <p:nvPr/>
              </p:nvSpPr>
              <p:spPr>
                <a:xfrm>
                  <a:off x="1151003" y="4138240"/>
                  <a:ext cx="36941" cy="67627"/>
                </a:xfrm>
                <a:custGeom>
                  <a:avLst/>
                  <a:gdLst>
                    <a:gd name="connsiteX0" fmla="*/ 36835 w 36941"/>
                    <a:gd name="connsiteY0" fmla="*/ -27 h 67627"/>
                    <a:gd name="connsiteX1" fmla="*/ 36835 w 36941"/>
                    <a:gd name="connsiteY1" fmla="*/ 2658 h 67627"/>
                    <a:gd name="connsiteX2" fmla="*/ 36835 w 36941"/>
                    <a:gd name="connsiteY2" fmla="*/ 5641 h 67627"/>
                    <a:gd name="connsiteX3" fmla="*/ 36835 w 36941"/>
                    <a:gd name="connsiteY3" fmla="*/ 11309 h 67627"/>
                    <a:gd name="connsiteX4" fmla="*/ 35492 w 36941"/>
                    <a:gd name="connsiteY4" fmla="*/ 21154 h 67627"/>
                    <a:gd name="connsiteX5" fmla="*/ 30122 w 36941"/>
                    <a:gd name="connsiteY5" fmla="*/ 31297 h 67627"/>
                    <a:gd name="connsiteX6" fmla="*/ 20576 w 36941"/>
                    <a:gd name="connsiteY6" fmla="*/ 52926 h 67627"/>
                    <a:gd name="connsiteX7" fmla="*/ 9538 w 36941"/>
                    <a:gd name="connsiteY7" fmla="*/ 66649 h 67627"/>
                    <a:gd name="connsiteX8" fmla="*/ 1632 w 36941"/>
                    <a:gd name="connsiteY8" fmla="*/ 66649 h 67627"/>
                    <a:gd name="connsiteX9" fmla="*/ 1632 w 36941"/>
                    <a:gd name="connsiteY9" fmla="*/ 59787 h 67627"/>
                    <a:gd name="connsiteX10" fmla="*/ 4019 w 36941"/>
                    <a:gd name="connsiteY10" fmla="*/ 53672 h 67627"/>
                    <a:gd name="connsiteX11" fmla="*/ 9239 w 36941"/>
                    <a:gd name="connsiteY11" fmla="*/ 41142 h 67627"/>
                    <a:gd name="connsiteX12" fmla="*/ 15057 w 36941"/>
                    <a:gd name="connsiteY12" fmla="*/ 29805 h 67627"/>
                    <a:gd name="connsiteX13" fmla="*/ 16250 w 36941"/>
                    <a:gd name="connsiteY13" fmla="*/ 27568 h 67627"/>
                    <a:gd name="connsiteX14" fmla="*/ 21173 w 36941"/>
                    <a:gd name="connsiteY14" fmla="*/ 19662 h 67627"/>
                    <a:gd name="connsiteX15" fmla="*/ 27587 w 36941"/>
                    <a:gd name="connsiteY15" fmla="*/ 10712 h 67627"/>
                    <a:gd name="connsiteX16" fmla="*/ 27587 w 36941"/>
                    <a:gd name="connsiteY16" fmla="*/ 9818 h 67627"/>
                    <a:gd name="connsiteX17" fmla="*/ 33553 w 36941"/>
                    <a:gd name="connsiteY17" fmla="*/ 3105 h 67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941" h="67627">
                      <a:moveTo>
                        <a:pt x="36835" y="-27"/>
                      </a:moveTo>
                      <a:cubicBezTo>
                        <a:pt x="36835" y="-27"/>
                        <a:pt x="36835" y="2359"/>
                        <a:pt x="36835" y="2658"/>
                      </a:cubicBezTo>
                      <a:lnTo>
                        <a:pt x="36835" y="5641"/>
                      </a:lnTo>
                      <a:cubicBezTo>
                        <a:pt x="36835" y="7580"/>
                        <a:pt x="36835" y="9370"/>
                        <a:pt x="36835" y="11309"/>
                      </a:cubicBezTo>
                      <a:cubicBezTo>
                        <a:pt x="37070" y="14651"/>
                        <a:pt x="36613" y="18007"/>
                        <a:pt x="35492" y="21154"/>
                      </a:cubicBezTo>
                      <a:cubicBezTo>
                        <a:pt x="33852" y="24585"/>
                        <a:pt x="31912" y="27866"/>
                        <a:pt x="30122" y="31297"/>
                      </a:cubicBezTo>
                      <a:cubicBezTo>
                        <a:pt x="26692" y="38457"/>
                        <a:pt x="23559" y="46214"/>
                        <a:pt x="20576" y="52926"/>
                      </a:cubicBezTo>
                      <a:cubicBezTo>
                        <a:pt x="18753" y="58729"/>
                        <a:pt x="14812" y="63621"/>
                        <a:pt x="9538" y="66649"/>
                      </a:cubicBezTo>
                      <a:cubicBezTo>
                        <a:pt x="7057" y="67917"/>
                        <a:pt x="4113" y="67917"/>
                        <a:pt x="1632" y="66649"/>
                      </a:cubicBezTo>
                      <a:cubicBezTo>
                        <a:pt x="-1650" y="64710"/>
                        <a:pt x="737" y="62323"/>
                        <a:pt x="1632" y="59787"/>
                      </a:cubicBezTo>
                      <a:cubicBezTo>
                        <a:pt x="2527" y="57252"/>
                        <a:pt x="3124" y="55611"/>
                        <a:pt x="4019" y="53672"/>
                      </a:cubicBezTo>
                      <a:cubicBezTo>
                        <a:pt x="5660" y="49346"/>
                        <a:pt x="7300" y="45318"/>
                        <a:pt x="9239" y="41142"/>
                      </a:cubicBezTo>
                      <a:cubicBezTo>
                        <a:pt x="11179" y="36965"/>
                        <a:pt x="12969" y="33535"/>
                        <a:pt x="15057" y="29805"/>
                      </a:cubicBezTo>
                      <a:lnTo>
                        <a:pt x="16250" y="27568"/>
                      </a:lnTo>
                      <a:cubicBezTo>
                        <a:pt x="17749" y="24853"/>
                        <a:pt x="19392" y="22213"/>
                        <a:pt x="21173" y="19662"/>
                      </a:cubicBezTo>
                      <a:cubicBezTo>
                        <a:pt x="23140" y="16560"/>
                        <a:pt x="25281" y="13576"/>
                        <a:pt x="27587" y="10712"/>
                      </a:cubicBezTo>
                      <a:lnTo>
                        <a:pt x="27587" y="9818"/>
                      </a:lnTo>
                      <a:cubicBezTo>
                        <a:pt x="29459" y="7476"/>
                        <a:pt x="31450" y="5238"/>
                        <a:pt x="33553" y="3105"/>
                      </a:cubicBezTo>
                      <a:close/>
                    </a:path>
                  </a:pathLst>
                </a:custGeom>
                <a:solidFill>
                  <a:srgbClr val="783016"/>
                </a:solidFill>
                <a:ln w="14914" cap="flat">
                  <a:noFill/>
                  <a:prstDash val="solid"/>
                  <a:miter/>
                </a:ln>
              </p:spPr>
              <p:txBody>
                <a:bodyPr rtlCol="1" anchor="ctr"/>
                <a:lstStyle/>
                <a:p>
                  <a:endParaRPr lang="fa-IR"/>
                </a:p>
              </p:txBody>
            </p:sp>
            <p:sp>
              <p:nvSpPr>
                <p:cNvPr id="668" name="Freeform: Shape 667">
                  <a:extLst>
                    <a:ext uri="{FF2B5EF4-FFF2-40B4-BE49-F238E27FC236}">
                      <a16:creationId xmlns:a16="http://schemas.microsoft.com/office/drawing/2014/main" id="{301E1900-94E5-FDCA-533B-A0B7EA8F1B08}"/>
                    </a:ext>
                  </a:extLst>
                </p:cNvPr>
                <p:cNvSpPr/>
                <p:nvPr/>
              </p:nvSpPr>
              <p:spPr>
                <a:xfrm>
                  <a:off x="1155516" y="4144803"/>
                  <a:ext cx="32727" cy="61101"/>
                </a:xfrm>
                <a:custGeom>
                  <a:avLst/>
                  <a:gdLst>
                    <a:gd name="connsiteX0" fmla="*/ -46 w 32727"/>
                    <a:gd name="connsiteY0" fmla="*/ 60682 h 61101"/>
                    <a:gd name="connsiteX1" fmla="*/ 5324 w 32727"/>
                    <a:gd name="connsiteY1" fmla="*/ 60682 h 61101"/>
                    <a:gd name="connsiteX2" fmla="*/ 16362 w 32727"/>
                    <a:gd name="connsiteY2" fmla="*/ 46959 h 61101"/>
                    <a:gd name="connsiteX3" fmla="*/ 25908 w 32727"/>
                    <a:gd name="connsiteY3" fmla="*/ 25331 h 61101"/>
                    <a:gd name="connsiteX4" fmla="*/ 31278 w 32727"/>
                    <a:gd name="connsiteY4" fmla="*/ 15187 h 61101"/>
                    <a:gd name="connsiteX5" fmla="*/ 32620 w 32727"/>
                    <a:gd name="connsiteY5" fmla="*/ 5343 h 61101"/>
                    <a:gd name="connsiteX6" fmla="*/ 32620 w 32727"/>
                    <a:gd name="connsiteY6" fmla="*/ -27 h 61101"/>
                    <a:gd name="connsiteX7" fmla="*/ -46 w 32727"/>
                    <a:gd name="connsiteY7" fmla="*/ 60682 h 61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27" h="61101">
                      <a:moveTo>
                        <a:pt x="-46" y="60682"/>
                      </a:moveTo>
                      <a:cubicBezTo>
                        <a:pt x="1705" y="61204"/>
                        <a:pt x="3572" y="61204"/>
                        <a:pt x="5324" y="60682"/>
                      </a:cubicBezTo>
                      <a:cubicBezTo>
                        <a:pt x="10598" y="57654"/>
                        <a:pt x="14539" y="52762"/>
                        <a:pt x="16362" y="46959"/>
                      </a:cubicBezTo>
                      <a:cubicBezTo>
                        <a:pt x="19345" y="39651"/>
                        <a:pt x="22477" y="32043"/>
                        <a:pt x="25908" y="25331"/>
                      </a:cubicBezTo>
                      <a:cubicBezTo>
                        <a:pt x="27698" y="21900"/>
                        <a:pt x="29637" y="18618"/>
                        <a:pt x="31278" y="15187"/>
                      </a:cubicBezTo>
                      <a:cubicBezTo>
                        <a:pt x="32398" y="12040"/>
                        <a:pt x="32856" y="8684"/>
                        <a:pt x="32620" y="5343"/>
                      </a:cubicBezTo>
                      <a:cubicBezTo>
                        <a:pt x="32620" y="3553"/>
                        <a:pt x="32620" y="1763"/>
                        <a:pt x="32620" y="-27"/>
                      </a:cubicBezTo>
                      <a:cubicBezTo>
                        <a:pt x="24005" y="21348"/>
                        <a:pt x="13049" y="41709"/>
                        <a:pt x="-46" y="60682"/>
                      </a:cubicBezTo>
                      <a:close/>
                    </a:path>
                  </a:pathLst>
                </a:custGeom>
                <a:solidFill>
                  <a:srgbClr val="692911"/>
                </a:solidFill>
                <a:ln w="14914" cap="flat">
                  <a:noFill/>
                  <a:prstDash val="solid"/>
                  <a:miter/>
                </a:ln>
              </p:spPr>
              <p:txBody>
                <a:bodyPr rtlCol="1" anchor="ctr"/>
                <a:lstStyle/>
                <a:p>
                  <a:endParaRPr lang="fa-IR"/>
                </a:p>
              </p:txBody>
            </p:sp>
            <p:grpSp>
              <p:nvGrpSpPr>
                <p:cNvPr id="669" name="Graphic 70">
                  <a:extLst>
                    <a:ext uri="{FF2B5EF4-FFF2-40B4-BE49-F238E27FC236}">
                      <a16:creationId xmlns:a16="http://schemas.microsoft.com/office/drawing/2014/main" id="{235F5EAF-D114-D3B7-B5D2-A4F12B48B14F}"/>
                    </a:ext>
                  </a:extLst>
                </p:cNvPr>
                <p:cNvGrpSpPr/>
                <p:nvPr/>
              </p:nvGrpSpPr>
              <p:grpSpPr>
                <a:xfrm>
                  <a:off x="1156411" y="4298592"/>
                  <a:ext cx="21777" cy="29236"/>
                  <a:chOff x="1156411" y="4298592"/>
                  <a:chExt cx="21777" cy="29236"/>
                </a:xfrm>
              </p:grpSpPr>
              <p:sp>
                <p:nvSpPr>
                  <p:cNvPr id="670" name="Freeform: Shape 669">
                    <a:extLst>
                      <a:ext uri="{FF2B5EF4-FFF2-40B4-BE49-F238E27FC236}">
                        <a16:creationId xmlns:a16="http://schemas.microsoft.com/office/drawing/2014/main" id="{FBB45A63-0DE6-3BAC-389F-9B3F12A52446}"/>
                      </a:ext>
                    </a:extLst>
                  </p:cNvPr>
                  <p:cNvSpPr/>
                  <p:nvPr/>
                </p:nvSpPr>
                <p:spPr>
                  <a:xfrm>
                    <a:off x="1156411" y="4310077"/>
                    <a:ext cx="1939" cy="17750"/>
                  </a:xfrm>
                  <a:custGeom>
                    <a:avLst/>
                    <a:gdLst>
                      <a:gd name="connsiteX0" fmla="*/ 1939 w 1939"/>
                      <a:gd name="connsiteY0" fmla="*/ 17751 h 17750"/>
                      <a:gd name="connsiteX1" fmla="*/ 149 w 1939"/>
                      <a:gd name="connsiteY1" fmla="*/ 16557 h 17750"/>
                      <a:gd name="connsiteX2" fmla="*/ 0 w 1939"/>
                      <a:gd name="connsiteY2" fmla="*/ 0 h 17750"/>
                      <a:gd name="connsiteX3" fmla="*/ 1939 w 1939"/>
                      <a:gd name="connsiteY3" fmla="*/ 1044 h 17750"/>
                      <a:gd name="connsiteX4" fmla="*/ 1939 w 1939"/>
                      <a:gd name="connsiteY4" fmla="*/ 17751 h 1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9" h="17750">
                        <a:moveTo>
                          <a:pt x="1939" y="17751"/>
                        </a:moveTo>
                        <a:lnTo>
                          <a:pt x="149" y="16557"/>
                        </a:lnTo>
                        <a:lnTo>
                          <a:pt x="0" y="0"/>
                        </a:lnTo>
                        <a:lnTo>
                          <a:pt x="1939" y="1044"/>
                        </a:lnTo>
                        <a:lnTo>
                          <a:pt x="1939" y="17751"/>
                        </a:lnTo>
                        <a:close/>
                      </a:path>
                    </a:pathLst>
                  </a:custGeom>
                  <a:solidFill>
                    <a:srgbClr val="E4A42E"/>
                  </a:solidFill>
                  <a:ln w="14914" cap="flat">
                    <a:noFill/>
                    <a:prstDash val="solid"/>
                    <a:miter/>
                  </a:ln>
                </p:spPr>
                <p:txBody>
                  <a:bodyPr rtlCol="1" anchor="ctr"/>
                  <a:lstStyle/>
                  <a:p>
                    <a:endParaRPr lang="fa-IR"/>
                  </a:p>
                </p:txBody>
              </p:sp>
              <p:sp>
                <p:nvSpPr>
                  <p:cNvPr id="671" name="Freeform: Shape 670">
                    <a:extLst>
                      <a:ext uri="{FF2B5EF4-FFF2-40B4-BE49-F238E27FC236}">
                        <a16:creationId xmlns:a16="http://schemas.microsoft.com/office/drawing/2014/main" id="{2B9C2F3C-9CC4-798D-E334-5E87C7E61783}"/>
                      </a:ext>
                    </a:extLst>
                  </p:cNvPr>
                  <p:cNvSpPr/>
                  <p:nvPr/>
                </p:nvSpPr>
                <p:spPr>
                  <a:xfrm>
                    <a:off x="1156411" y="4298592"/>
                    <a:ext cx="21777" cy="12529"/>
                  </a:xfrm>
                  <a:custGeom>
                    <a:avLst/>
                    <a:gdLst>
                      <a:gd name="connsiteX0" fmla="*/ 1939 w 21777"/>
                      <a:gd name="connsiteY0" fmla="*/ 12530 h 12529"/>
                      <a:gd name="connsiteX1" fmla="*/ 0 w 21777"/>
                      <a:gd name="connsiteY1" fmla="*/ 11485 h 12529"/>
                      <a:gd name="connsiteX2" fmla="*/ 19988 w 21777"/>
                      <a:gd name="connsiteY2" fmla="*/ 0 h 12529"/>
                      <a:gd name="connsiteX3" fmla="*/ 21778 w 21777"/>
                      <a:gd name="connsiteY3" fmla="*/ 1044 h 12529"/>
                      <a:gd name="connsiteX4" fmla="*/ 1939 w 21777"/>
                      <a:gd name="connsiteY4" fmla="*/ 12530 h 12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77" h="12529">
                        <a:moveTo>
                          <a:pt x="1939" y="12530"/>
                        </a:moveTo>
                        <a:lnTo>
                          <a:pt x="0" y="11485"/>
                        </a:lnTo>
                        <a:lnTo>
                          <a:pt x="19988" y="0"/>
                        </a:lnTo>
                        <a:lnTo>
                          <a:pt x="21778" y="1044"/>
                        </a:lnTo>
                        <a:lnTo>
                          <a:pt x="1939" y="12530"/>
                        </a:lnTo>
                        <a:close/>
                      </a:path>
                    </a:pathLst>
                  </a:custGeom>
                  <a:solidFill>
                    <a:srgbClr val="FFC760"/>
                  </a:solidFill>
                  <a:ln w="14914" cap="flat">
                    <a:noFill/>
                    <a:prstDash val="solid"/>
                    <a:miter/>
                  </a:ln>
                </p:spPr>
                <p:txBody>
                  <a:bodyPr rtlCol="1" anchor="ctr"/>
                  <a:lstStyle/>
                  <a:p>
                    <a:endParaRPr lang="fa-IR"/>
                  </a:p>
                </p:txBody>
              </p:sp>
              <p:sp>
                <p:nvSpPr>
                  <p:cNvPr id="672" name="Freeform: Shape 671">
                    <a:extLst>
                      <a:ext uri="{FF2B5EF4-FFF2-40B4-BE49-F238E27FC236}">
                        <a16:creationId xmlns:a16="http://schemas.microsoft.com/office/drawing/2014/main" id="{35088E92-5767-36D2-0285-205DD28A54E6}"/>
                      </a:ext>
                    </a:extLst>
                  </p:cNvPr>
                  <p:cNvSpPr/>
                  <p:nvPr/>
                </p:nvSpPr>
                <p:spPr>
                  <a:xfrm>
                    <a:off x="1158350" y="4299636"/>
                    <a:ext cx="19838" cy="28191"/>
                  </a:xfrm>
                  <a:custGeom>
                    <a:avLst/>
                    <a:gdLst>
                      <a:gd name="connsiteX0" fmla="*/ 19839 w 19838"/>
                      <a:gd name="connsiteY0" fmla="*/ 0 h 28191"/>
                      <a:gd name="connsiteX1" fmla="*/ 19839 w 19838"/>
                      <a:gd name="connsiteY1" fmla="*/ 16557 h 28191"/>
                      <a:gd name="connsiteX2" fmla="*/ 0 w 19838"/>
                      <a:gd name="connsiteY2" fmla="*/ 28192 h 28191"/>
                      <a:gd name="connsiteX3" fmla="*/ 0 w 19838"/>
                      <a:gd name="connsiteY3" fmla="*/ 11486 h 28191"/>
                      <a:gd name="connsiteX4" fmla="*/ 19839 w 19838"/>
                      <a:gd name="connsiteY4" fmla="*/ 0 h 28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38" h="28191">
                        <a:moveTo>
                          <a:pt x="19839" y="0"/>
                        </a:moveTo>
                        <a:lnTo>
                          <a:pt x="19839" y="16557"/>
                        </a:lnTo>
                        <a:lnTo>
                          <a:pt x="0" y="28192"/>
                        </a:lnTo>
                        <a:lnTo>
                          <a:pt x="0" y="11486"/>
                        </a:lnTo>
                        <a:lnTo>
                          <a:pt x="19839" y="0"/>
                        </a:lnTo>
                        <a:close/>
                      </a:path>
                    </a:pathLst>
                  </a:custGeom>
                  <a:solidFill>
                    <a:srgbClr val="FDC04F"/>
                  </a:solidFill>
                  <a:ln w="14914" cap="flat">
                    <a:noFill/>
                    <a:prstDash val="solid"/>
                    <a:miter/>
                  </a:ln>
                </p:spPr>
                <p:txBody>
                  <a:bodyPr rtlCol="1" anchor="ctr"/>
                  <a:lstStyle/>
                  <a:p>
                    <a:endParaRPr lang="fa-IR"/>
                  </a:p>
                </p:txBody>
              </p:sp>
            </p:grpSp>
            <p:grpSp>
              <p:nvGrpSpPr>
                <p:cNvPr id="673" name="Graphic 70">
                  <a:extLst>
                    <a:ext uri="{FF2B5EF4-FFF2-40B4-BE49-F238E27FC236}">
                      <a16:creationId xmlns:a16="http://schemas.microsoft.com/office/drawing/2014/main" id="{A9282BBE-DA58-7A7F-FEFE-2EEB99669CD8}"/>
                    </a:ext>
                  </a:extLst>
                </p:cNvPr>
                <p:cNvGrpSpPr/>
                <p:nvPr/>
              </p:nvGrpSpPr>
              <p:grpSpPr>
                <a:xfrm>
                  <a:off x="1278278" y="4230424"/>
                  <a:ext cx="21777" cy="29086"/>
                  <a:chOff x="1278278" y="4230424"/>
                  <a:chExt cx="21777" cy="29086"/>
                </a:xfrm>
              </p:grpSpPr>
              <p:sp>
                <p:nvSpPr>
                  <p:cNvPr id="674" name="Freeform: Shape 673">
                    <a:extLst>
                      <a:ext uri="{FF2B5EF4-FFF2-40B4-BE49-F238E27FC236}">
                        <a16:creationId xmlns:a16="http://schemas.microsoft.com/office/drawing/2014/main" id="{17E97E1D-5E39-E92D-6A79-C3AA5D121ABA}"/>
                      </a:ext>
                    </a:extLst>
                  </p:cNvPr>
                  <p:cNvSpPr/>
                  <p:nvPr/>
                </p:nvSpPr>
                <p:spPr>
                  <a:xfrm>
                    <a:off x="1278278" y="4241909"/>
                    <a:ext cx="1789" cy="17601"/>
                  </a:xfrm>
                  <a:custGeom>
                    <a:avLst/>
                    <a:gdLst>
                      <a:gd name="connsiteX0" fmla="*/ 1790 w 1789"/>
                      <a:gd name="connsiteY0" fmla="*/ 17601 h 17601"/>
                      <a:gd name="connsiteX1" fmla="*/ 0 w 1789"/>
                      <a:gd name="connsiteY1" fmla="*/ 16557 h 17601"/>
                      <a:gd name="connsiteX2" fmla="*/ 0 w 1789"/>
                      <a:gd name="connsiteY2" fmla="*/ 0 h 17601"/>
                      <a:gd name="connsiteX3" fmla="*/ 1790 w 1789"/>
                      <a:gd name="connsiteY3" fmla="*/ 1044 h 17601"/>
                      <a:gd name="connsiteX4" fmla="*/ 1790 w 1789"/>
                      <a:gd name="connsiteY4" fmla="*/ 17601 h 17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9" h="17601">
                        <a:moveTo>
                          <a:pt x="1790" y="17601"/>
                        </a:moveTo>
                        <a:lnTo>
                          <a:pt x="0" y="16557"/>
                        </a:lnTo>
                        <a:lnTo>
                          <a:pt x="0" y="0"/>
                        </a:lnTo>
                        <a:lnTo>
                          <a:pt x="1790" y="1044"/>
                        </a:lnTo>
                        <a:lnTo>
                          <a:pt x="1790" y="17601"/>
                        </a:lnTo>
                        <a:close/>
                      </a:path>
                    </a:pathLst>
                  </a:custGeom>
                  <a:solidFill>
                    <a:srgbClr val="E4A42E"/>
                  </a:solidFill>
                  <a:ln w="14914" cap="flat">
                    <a:noFill/>
                    <a:prstDash val="solid"/>
                    <a:miter/>
                  </a:ln>
                </p:spPr>
                <p:txBody>
                  <a:bodyPr rtlCol="1" anchor="ctr"/>
                  <a:lstStyle/>
                  <a:p>
                    <a:endParaRPr lang="fa-IR"/>
                  </a:p>
                </p:txBody>
              </p:sp>
              <p:sp>
                <p:nvSpPr>
                  <p:cNvPr id="675" name="Freeform: Shape 674">
                    <a:extLst>
                      <a:ext uri="{FF2B5EF4-FFF2-40B4-BE49-F238E27FC236}">
                        <a16:creationId xmlns:a16="http://schemas.microsoft.com/office/drawing/2014/main" id="{4A3EB0E9-F803-A5B0-AA19-B5E5A2FE9490}"/>
                      </a:ext>
                    </a:extLst>
                  </p:cNvPr>
                  <p:cNvSpPr/>
                  <p:nvPr/>
                </p:nvSpPr>
                <p:spPr>
                  <a:xfrm>
                    <a:off x="1278278" y="4230424"/>
                    <a:ext cx="21628" cy="12529"/>
                  </a:xfrm>
                  <a:custGeom>
                    <a:avLst/>
                    <a:gdLst>
                      <a:gd name="connsiteX0" fmla="*/ 1790 w 21628"/>
                      <a:gd name="connsiteY0" fmla="*/ 12530 h 12529"/>
                      <a:gd name="connsiteX1" fmla="*/ 0 w 21628"/>
                      <a:gd name="connsiteY1" fmla="*/ 11486 h 12529"/>
                      <a:gd name="connsiteX2" fmla="*/ 19839 w 21628"/>
                      <a:gd name="connsiteY2" fmla="*/ 0 h 12529"/>
                      <a:gd name="connsiteX3" fmla="*/ 21629 w 21628"/>
                      <a:gd name="connsiteY3" fmla="*/ 1044 h 12529"/>
                      <a:gd name="connsiteX4" fmla="*/ 1790 w 21628"/>
                      <a:gd name="connsiteY4" fmla="*/ 12530 h 12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8" h="12529">
                        <a:moveTo>
                          <a:pt x="1790" y="12530"/>
                        </a:moveTo>
                        <a:lnTo>
                          <a:pt x="0" y="11486"/>
                        </a:lnTo>
                        <a:lnTo>
                          <a:pt x="19839" y="0"/>
                        </a:lnTo>
                        <a:lnTo>
                          <a:pt x="21629" y="1044"/>
                        </a:lnTo>
                        <a:lnTo>
                          <a:pt x="1790" y="12530"/>
                        </a:lnTo>
                        <a:close/>
                      </a:path>
                    </a:pathLst>
                  </a:custGeom>
                  <a:solidFill>
                    <a:srgbClr val="FFC760"/>
                  </a:solidFill>
                  <a:ln w="14914" cap="flat">
                    <a:noFill/>
                    <a:prstDash val="solid"/>
                    <a:miter/>
                  </a:ln>
                </p:spPr>
                <p:txBody>
                  <a:bodyPr rtlCol="1" anchor="ctr"/>
                  <a:lstStyle/>
                  <a:p>
                    <a:endParaRPr lang="fa-IR"/>
                  </a:p>
                </p:txBody>
              </p:sp>
              <p:sp>
                <p:nvSpPr>
                  <p:cNvPr id="676" name="Freeform: Shape 675">
                    <a:extLst>
                      <a:ext uri="{FF2B5EF4-FFF2-40B4-BE49-F238E27FC236}">
                        <a16:creationId xmlns:a16="http://schemas.microsoft.com/office/drawing/2014/main" id="{2F4E532A-5A17-8CDA-6AAE-95D3EEBCCDE8}"/>
                      </a:ext>
                    </a:extLst>
                  </p:cNvPr>
                  <p:cNvSpPr/>
                  <p:nvPr/>
                </p:nvSpPr>
                <p:spPr>
                  <a:xfrm>
                    <a:off x="1280068" y="4231468"/>
                    <a:ext cx="19987" cy="28042"/>
                  </a:xfrm>
                  <a:custGeom>
                    <a:avLst/>
                    <a:gdLst>
                      <a:gd name="connsiteX0" fmla="*/ 19839 w 19987"/>
                      <a:gd name="connsiteY0" fmla="*/ 0 h 28042"/>
                      <a:gd name="connsiteX1" fmla="*/ 19988 w 19987"/>
                      <a:gd name="connsiteY1" fmla="*/ 16557 h 28042"/>
                      <a:gd name="connsiteX2" fmla="*/ 0 w 19987"/>
                      <a:gd name="connsiteY2" fmla="*/ 28043 h 28042"/>
                      <a:gd name="connsiteX3" fmla="*/ 0 w 19987"/>
                      <a:gd name="connsiteY3" fmla="*/ 11485 h 28042"/>
                      <a:gd name="connsiteX4" fmla="*/ 19839 w 19987"/>
                      <a:gd name="connsiteY4" fmla="*/ 0 h 28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87" h="28042">
                        <a:moveTo>
                          <a:pt x="19839" y="0"/>
                        </a:moveTo>
                        <a:lnTo>
                          <a:pt x="19988" y="16557"/>
                        </a:lnTo>
                        <a:lnTo>
                          <a:pt x="0" y="28043"/>
                        </a:lnTo>
                        <a:lnTo>
                          <a:pt x="0" y="11485"/>
                        </a:lnTo>
                        <a:lnTo>
                          <a:pt x="19839" y="0"/>
                        </a:lnTo>
                        <a:close/>
                      </a:path>
                    </a:pathLst>
                  </a:custGeom>
                  <a:solidFill>
                    <a:srgbClr val="FDC04F"/>
                  </a:solidFill>
                  <a:ln w="14914" cap="flat">
                    <a:noFill/>
                    <a:prstDash val="solid"/>
                    <a:miter/>
                  </a:ln>
                </p:spPr>
                <p:txBody>
                  <a:bodyPr rtlCol="1" anchor="ctr"/>
                  <a:lstStyle/>
                  <a:p>
                    <a:endParaRPr lang="fa-IR"/>
                  </a:p>
                </p:txBody>
              </p:sp>
            </p:grpSp>
            <p:sp>
              <p:nvSpPr>
                <p:cNvPr id="677" name="Freeform: Shape 676">
                  <a:extLst>
                    <a:ext uri="{FF2B5EF4-FFF2-40B4-BE49-F238E27FC236}">
                      <a16:creationId xmlns:a16="http://schemas.microsoft.com/office/drawing/2014/main" id="{5BBE5DA7-FF90-58D7-FD17-9123782B77E8}"/>
                    </a:ext>
                  </a:extLst>
                </p:cNvPr>
                <p:cNvSpPr/>
                <p:nvPr/>
              </p:nvSpPr>
              <p:spPr>
                <a:xfrm>
                  <a:off x="1080237" y="3352843"/>
                  <a:ext cx="52216" cy="59153"/>
                </a:xfrm>
                <a:custGeom>
                  <a:avLst/>
                  <a:gdLst>
                    <a:gd name="connsiteX0" fmla="*/ 36152 w 52216"/>
                    <a:gd name="connsiteY0" fmla="*/ 22 h 59153"/>
                    <a:gd name="connsiteX1" fmla="*/ 45698 w 52216"/>
                    <a:gd name="connsiteY1" fmla="*/ 35821 h 59153"/>
                    <a:gd name="connsiteX2" fmla="*/ 31975 w 52216"/>
                    <a:gd name="connsiteY2" fmla="*/ 48500 h 59153"/>
                    <a:gd name="connsiteX3" fmla="*/ 3783 w 52216"/>
                    <a:gd name="connsiteY3" fmla="*/ 37611 h 59153"/>
                    <a:gd name="connsiteX4" fmla="*/ 36152 w 52216"/>
                    <a:gd name="connsiteY4" fmla="*/ 22 h 591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16" h="59153">
                      <a:moveTo>
                        <a:pt x="36152" y="22"/>
                      </a:moveTo>
                      <a:cubicBezTo>
                        <a:pt x="53007" y="-1172"/>
                        <a:pt x="57184" y="19711"/>
                        <a:pt x="45698" y="35821"/>
                      </a:cubicBezTo>
                      <a:cubicBezTo>
                        <a:pt x="41604" y="40535"/>
                        <a:pt x="37002" y="44786"/>
                        <a:pt x="31975" y="48500"/>
                      </a:cubicBezTo>
                      <a:cubicBezTo>
                        <a:pt x="2142" y="74156"/>
                        <a:pt x="-5763" y="46412"/>
                        <a:pt x="3783" y="37611"/>
                      </a:cubicBezTo>
                      <a:cubicBezTo>
                        <a:pt x="26009" y="17325"/>
                        <a:pt x="14970" y="1513"/>
                        <a:pt x="36152" y="22"/>
                      </a:cubicBezTo>
                      <a:close/>
                    </a:path>
                  </a:pathLst>
                </a:custGeom>
                <a:solidFill>
                  <a:srgbClr val="F8B495"/>
                </a:solidFill>
                <a:ln w="14914" cap="flat">
                  <a:noFill/>
                  <a:prstDash val="solid"/>
                  <a:miter/>
                </a:ln>
              </p:spPr>
              <p:txBody>
                <a:bodyPr rtlCol="1" anchor="ctr"/>
                <a:lstStyle/>
                <a:p>
                  <a:endParaRPr lang="fa-IR"/>
                </a:p>
              </p:txBody>
            </p:sp>
            <p:sp>
              <p:nvSpPr>
                <p:cNvPr id="678" name="Freeform: Shape 677">
                  <a:extLst>
                    <a:ext uri="{FF2B5EF4-FFF2-40B4-BE49-F238E27FC236}">
                      <a16:creationId xmlns:a16="http://schemas.microsoft.com/office/drawing/2014/main" id="{9338C029-753B-B5EA-E4AB-B664754634BF}"/>
                    </a:ext>
                  </a:extLst>
                </p:cNvPr>
                <p:cNvSpPr/>
                <p:nvPr/>
              </p:nvSpPr>
              <p:spPr>
                <a:xfrm>
                  <a:off x="1103447" y="3363260"/>
                  <a:ext cx="20460" cy="25620"/>
                </a:xfrm>
                <a:custGeom>
                  <a:avLst/>
                  <a:gdLst>
                    <a:gd name="connsiteX0" fmla="*/ 7870 w 20460"/>
                    <a:gd name="connsiteY0" fmla="*/ 21377 h 25620"/>
                    <a:gd name="connsiteX1" fmla="*/ 15925 w 20460"/>
                    <a:gd name="connsiteY1" fmla="*/ 494 h 25620"/>
                    <a:gd name="connsiteX2" fmla="*/ 8227 w 20460"/>
                    <a:gd name="connsiteY2" fmla="*/ 3387 h 25620"/>
                    <a:gd name="connsiteX3" fmla="*/ 7721 w 20460"/>
                    <a:gd name="connsiteY3" fmla="*/ 5416 h 25620"/>
                    <a:gd name="connsiteX4" fmla="*/ 7721 w 20460"/>
                    <a:gd name="connsiteY4" fmla="*/ 11383 h 25620"/>
                    <a:gd name="connsiteX5" fmla="*/ 6528 w 20460"/>
                    <a:gd name="connsiteY5" fmla="*/ 14664 h 25620"/>
                    <a:gd name="connsiteX6" fmla="*/ 114 w 20460"/>
                    <a:gd name="connsiteY6" fmla="*/ 24211 h 25620"/>
                    <a:gd name="connsiteX7" fmla="*/ 7870 w 20460"/>
                    <a:gd name="connsiteY7" fmla="*/ 21377 h 25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60" h="25620">
                      <a:moveTo>
                        <a:pt x="7870" y="21377"/>
                      </a:moveTo>
                      <a:cubicBezTo>
                        <a:pt x="9809" y="19587"/>
                        <a:pt x="28902" y="8250"/>
                        <a:pt x="15925" y="494"/>
                      </a:cubicBezTo>
                      <a:cubicBezTo>
                        <a:pt x="12998" y="-834"/>
                        <a:pt x="9551" y="464"/>
                        <a:pt x="8227" y="3387"/>
                      </a:cubicBezTo>
                      <a:cubicBezTo>
                        <a:pt x="7937" y="4029"/>
                        <a:pt x="7766" y="4715"/>
                        <a:pt x="7721" y="5416"/>
                      </a:cubicBezTo>
                      <a:cubicBezTo>
                        <a:pt x="7721" y="7355"/>
                        <a:pt x="7721" y="9443"/>
                        <a:pt x="7721" y="11383"/>
                      </a:cubicBezTo>
                      <a:cubicBezTo>
                        <a:pt x="7551" y="12546"/>
                        <a:pt x="7144" y="13665"/>
                        <a:pt x="6528" y="14664"/>
                      </a:cubicBezTo>
                      <a:cubicBezTo>
                        <a:pt x="4738" y="17498"/>
                        <a:pt x="-1080" y="20183"/>
                        <a:pt x="114" y="24211"/>
                      </a:cubicBezTo>
                      <a:cubicBezTo>
                        <a:pt x="1307" y="28238"/>
                        <a:pt x="6826" y="22272"/>
                        <a:pt x="7870" y="21377"/>
                      </a:cubicBezTo>
                      <a:close/>
                    </a:path>
                  </a:pathLst>
                </a:custGeom>
                <a:solidFill>
                  <a:srgbClr val="F3A984"/>
                </a:solidFill>
                <a:ln w="14914" cap="flat">
                  <a:noFill/>
                  <a:prstDash val="solid"/>
                  <a:miter/>
                </a:ln>
              </p:spPr>
              <p:txBody>
                <a:bodyPr rtlCol="1" anchor="ctr"/>
                <a:lstStyle/>
                <a:p>
                  <a:endParaRPr lang="fa-IR"/>
                </a:p>
              </p:txBody>
            </p:sp>
            <p:sp>
              <p:nvSpPr>
                <p:cNvPr id="679" name="Freeform: Shape 678">
                  <a:extLst>
                    <a:ext uri="{FF2B5EF4-FFF2-40B4-BE49-F238E27FC236}">
                      <a16:creationId xmlns:a16="http://schemas.microsoft.com/office/drawing/2014/main" id="{8BCDFB69-5531-0622-7BF9-F957BE27EFDC}"/>
                    </a:ext>
                  </a:extLst>
                </p:cNvPr>
                <p:cNvSpPr/>
                <p:nvPr/>
              </p:nvSpPr>
              <p:spPr>
                <a:xfrm>
                  <a:off x="1177274" y="4040526"/>
                  <a:ext cx="79512" cy="146406"/>
                </a:xfrm>
                <a:custGeom>
                  <a:avLst/>
                  <a:gdLst>
                    <a:gd name="connsiteX0" fmla="*/ 78881 w 79512"/>
                    <a:gd name="connsiteY0" fmla="*/ 1178 h 146406"/>
                    <a:gd name="connsiteX1" fmla="*/ 76047 w 79512"/>
                    <a:gd name="connsiteY1" fmla="*/ -16 h 146406"/>
                    <a:gd name="connsiteX2" fmla="*/ 55462 w 79512"/>
                    <a:gd name="connsiteY2" fmla="*/ 12067 h 146406"/>
                    <a:gd name="connsiteX3" fmla="*/ 45468 w 79512"/>
                    <a:gd name="connsiteY3" fmla="*/ 22657 h 146406"/>
                    <a:gd name="connsiteX4" fmla="*/ 36220 w 79512"/>
                    <a:gd name="connsiteY4" fmla="*/ 32204 h 146406"/>
                    <a:gd name="connsiteX5" fmla="*/ 31149 w 79512"/>
                    <a:gd name="connsiteY5" fmla="*/ 45479 h 146406"/>
                    <a:gd name="connsiteX6" fmla="*/ 25033 w 79512"/>
                    <a:gd name="connsiteY6" fmla="*/ 61291 h 146406"/>
                    <a:gd name="connsiteX7" fmla="*/ 17873 w 79512"/>
                    <a:gd name="connsiteY7" fmla="*/ 79339 h 146406"/>
                    <a:gd name="connsiteX8" fmla="*/ 15785 w 79512"/>
                    <a:gd name="connsiteY8" fmla="*/ 84709 h 146406"/>
                    <a:gd name="connsiteX9" fmla="*/ 14591 w 79512"/>
                    <a:gd name="connsiteY9" fmla="*/ 86649 h 146406"/>
                    <a:gd name="connsiteX10" fmla="*/ 9222 w 79512"/>
                    <a:gd name="connsiteY10" fmla="*/ 90079 h 146406"/>
                    <a:gd name="connsiteX11" fmla="*/ 7282 w 79512"/>
                    <a:gd name="connsiteY11" fmla="*/ 101416 h 146406"/>
                    <a:gd name="connsiteX12" fmla="*/ 9967 w 79512"/>
                    <a:gd name="connsiteY12" fmla="*/ 99477 h 146406"/>
                    <a:gd name="connsiteX13" fmla="*/ 9967 w 79512"/>
                    <a:gd name="connsiteY13" fmla="*/ 107233 h 146406"/>
                    <a:gd name="connsiteX14" fmla="*/ 7282 w 79512"/>
                    <a:gd name="connsiteY14" fmla="*/ 118570 h 146406"/>
                    <a:gd name="connsiteX15" fmla="*/ 1018 w 79512"/>
                    <a:gd name="connsiteY15" fmla="*/ 133486 h 146406"/>
                    <a:gd name="connsiteX16" fmla="*/ 1018 w 79512"/>
                    <a:gd name="connsiteY16" fmla="*/ 143778 h 146406"/>
                    <a:gd name="connsiteX17" fmla="*/ 2658 w 79512"/>
                    <a:gd name="connsiteY17" fmla="*/ 145568 h 146406"/>
                    <a:gd name="connsiteX18" fmla="*/ 14293 w 79512"/>
                    <a:gd name="connsiteY18" fmla="*/ 139303 h 146406"/>
                    <a:gd name="connsiteX19" fmla="*/ 18321 w 79512"/>
                    <a:gd name="connsiteY19" fmla="*/ 139303 h 146406"/>
                    <a:gd name="connsiteX20" fmla="*/ 21005 w 79512"/>
                    <a:gd name="connsiteY20" fmla="*/ 139303 h 146406"/>
                    <a:gd name="connsiteX21" fmla="*/ 26525 w 79512"/>
                    <a:gd name="connsiteY21" fmla="*/ 135425 h 146406"/>
                    <a:gd name="connsiteX22" fmla="*/ 29657 w 79512"/>
                    <a:gd name="connsiteY22" fmla="*/ 129906 h 146406"/>
                    <a:gd name="connsiteX23" fmla="*/ 33685 w 79512"/>
                    <a:gd name="connsiteY23" fmla="*/ 126028 h 146406"/>
                    <a:gd name="connsiteX24" fmla="*/ 36071 w 79512"/>
                    <a:gd name="connsiteY24" fmla="*/ 126028 h 146406"/>
                    <a:gd name="connsiteX25" fmla="*/ 41888 w 79512"/>
                    <a:gd name="connsiteY25" fmla="*/ 120360 h 146406"/>
                    <a:gd name="connsiteX26" fmla="*/ 47408 w 79512"/>
                    <a:gd name="connsiteY26" fmla="*/ 114095 h 146406"/>
                    <a:gd name="connsiteX27" fmla="*/ 49645 w 79512"/>
                    <a:gd name="connsiteY27" fmla="*/ 114095 h 146406"/>
                    <a:gd name="connsiteX28" fmla="*/ 55164 w 79512"/>
                    <a:gd name="connsiteY28" fmla="*/ 110515 h 146406"/>
                    <a:gd name="connsiteX29" fmla="*/ 58893 w 79512"/>
                    <a:gd name="connsiteY29" fmla="*/ 104101 h 146406"/>
                    <a:gd name="connsiteX30" fmla="*/ 66202 w 79512"/>
                    <a:gd name="connsiteY30" fmla="*/ 77550 h 146406"/>
                    <a:gd name="connsiteX31" fmla="*/ 67396 w 79512"/>
                    <a:gd name="connsiteY31" fmla="*/ 66064 h 146406"/>
                    <a:gd name="connsiteX32" fmla="*/ 70230 w 79512"/>
                    <a:gd name="connsiteY32" fmla="*/ 53534 h 146406"/>
                    <a:gd name="connsiteX33" fmla="*/ 78285 w 79512"/>
                    <a:gd name="connsiteY33" fmla="*/ 7442 h 146406"/>
                    <a:gd name="connsiteX34" fmla="*/ 78881 w 79512"/>
                    <a:gd name="connsiteY34" fmla="*/ 1178 h 14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9512" h="146406">
                      <a:moveTo>
                        <a:pt x="78881" y="1178"/>
                      </a:moveTo>
                      <a:cubicBezTo>
                        <a:pt x="78195" y="327"/>
                        <a:pt x="77136" y="-105"/>
                        <a:pt x="76047" y="-16"/>
                      </a:cubicBezTo>
                      <a:cubicBezTo>
                        <a:pt x="68022" y="1580"/>
                        <a:pt x="60773" y="5846"/>
                        <a:pt x="55462" y="12067"/>
                      </a:cubicBezTo>
                      <a:cubicBezTo>
                        <a:pt x="52032" y="15497"/>
                        <a:pt x="48750" y="19077"/>
                        <a:pt x="45468" y="22657"/>
                      </a:cubicBezTo>
                      <a:cubicBezTo>
                        <a:pt x="42091" y="25536"/>
                        <a:pt x="38995" y="28743"/>
                        <a:pt x="36220" y="32204"/>
                      </a:cubicBezTo>
                      <a:cubicBezTo>
                        <a:pt x="34221" y="36500"/>
                        <a:pt x="32527" y="40945"/>
                        <a:pt x="31149" y="45479"/>
                      </a:cubicBezTo>
                      <a:cubicBezTo>
                        <a:pt x="29060" y="50700"/>
                        <a:pt x="26972" y="55921"/>
                        <a:pt x="25033" y="61291"/>
                      </a:cubicBezTo>
                      <a:lnTo>
                        <a:pt x="17873" y="79339"/>
                      </a:lnTo>
                      <a:cubicBezTo>
                        <a:pt x="17873" y="81129"/>
                        <a:pt x="16531" y="82919"/>
                        <a:pt x="15785" y="84709"/>
                      </a:cubicBezTo>
                      <a:lnTo>
                        <a:pt x="14591" y="86649"/>
                      </a:lnTo>
                      <a:cubicBezTo>
                        <a:pt x="12657" y="87544"/>
                        <a:pt x="10850" y="88707"/>
                        <a:pt x="9222" y="90079"/>
                      </a:cubicBezTo>
                      <a:lnTo>
                        <a:pt x="7282" y="101416"/>
                      </a:lnTo>
                      <a:cubicBezTo>
                        <a:pt x="7282" y="101416"/>
                        <a:pt x="9072" y="99178"/>
                        <a:pt x="9967" y="99477"/>
                      </a:cubicBezTo>
                      <a:cubicBezTo>
                        <a:pt x="10862" y="99775"/>
                        <a:pt x="9967" y="105592"/>
                        <a:pt x="9967" y="107233"/>
                      </a:cubicBezTo>
                      <a:cubicBezTo>
                        <a:pt x="9750" y="111141"/>
                        <a:pt x="8840" y="114975"/>
                        <a:pt x="7282" y="118570"/>
                      </a:cubicBezTo>
                      <a:cubicBezTo>
                        <a:pt x="5194" y="123641"/>
                        <a:pt x="2658" y="128415"/>
                        <a:pt x="1018" y="133486"/>
                      </a:cubicBezTo>
                      <a:cubicBezTo>
                        <a:pt x="-401" y="136768"/>
                        <a:pt x="-401" y="140497"/>
                        <a:pt x="1018" y="143778"/>
                      </a:cubicBezTo>
                      <a:cubicBezTo>
                        <a:pt x="1401" y="144509"/>
                        <a:pt x="1966" y="145121"/>
                        <a:pt x="2658" y="145568"/>
                      </a:cubicBezTo>
                      <a:cubicBezTo>
                        <a:pt x="8028" y="148850"/>
                        <a:pt x="10564" y="141242"/>
                        <a:pt x="14293" y="139303"/>
                      </a:cubicBezTo>
                      <a:cubicBezTo>
                        <a:pt x="15588" y="138796"/>
                        <a:pt x="17026" y="138796"/>
                        <a:pt x="18321" y="139303"/>
                      </a:cubicBezTo>
                      <a:cubicBezTo>
                        <a:pt x="19365" y="139303"/>
                        <a:pt x="19812" y="140049"/>
                        <a:pt x="21005" y="139303"/>
                      </a:cubicBezTo>
                      <a:cubicBezTo>
                        <a:pt x="23301" y="138826"/>
                        <a:pt x="25298" y="137424"/>
                        <a:pt x="26525" y="135425"/>
                      </a:cubicBezTo>
                      <a:cubicBezTo>
                        <a:pt x="27718" y="133635"/>
                        <a:pt x="28613" y="131696"/>
                        <a:pt x="29657" y="129906"/>
                      </a:cubicBezTo>
                      <a:cubicBezTo>
                        <a:pt x="30515" y="128191"/>
                        <a:pt x="31936" y="126818"/>
                        <a:pt x="33685" y="126028"/>
                      </a:cubicBezTo>
                      <a:cubicBezTo>
                        <a:pt x="34579" y="126028"/>
                        <a:pt x="35176" y="126028"/>
                        <a:pt x="36071" y="126028"/>
                      </a:cubicBezTo>
                      <a:cubicBezTo>
                        <a:pt x="36966" y="126028"/>
                        <a:pt x="40248" y="122895"/>
                        <a:pt x="41888" y="120360"/>
                      </a:cubicBezTo>
                      <a:cubicBezTo>
                        <a:pt x="43529" y="117824"/>
                        <a:pt x="45319" y="114691"/>
                        <a:pt x="47408" y="114095"/>
                      </a:cubicBezTo>
                      <a:cubicBezTo>
                        <a:pt x="48146" y="113946"/>
                        <a:pt x="48907" y="113946"/>
                        <a:pt x="49645" y="114095"/>
                      </a:cubicBezTo>
                      <a:cubicBezTo>
                        <a:pt x="51777" y="113423"/>
                        <a:pt x="53686" y="112185"/>
                        <a:pt x="55164" y="110515"/>
                      </a:cubicBezTo>
                      <a:cubicBezTo>
                        <a:pt x="56715" y="108576"/>
                        <a:pt x="57983" y="106413"/>
                        <a:pt x="58893" y="104101"/>
                      </a:cubicBezTo>
                      <a:cubicBezTo>
                        <a:pt x="62592" y="95643"/>
                        <a:pt x="65054" y="86708"/>
                        <a:pt x="66202" y="77550"/>
                      </a:cubicBezTo>
                      <a:cubicBezTo>
                        <a:pt x="66143" y="73686"/>
                        <a:pt x="66545" y="69838"/>
                        <a:pt x="67396" y="66064"/>
                      </a:cubicBezTo>
                      <a:cubicBezTo>
                        <a:pt x="68708" y="61977"/>
                        <a:pt x="69663" y="57785"/>
                        <a:pt x="70230" y="53534"/>
                      </a:cubicBezTo>
                      <a:lnTo>
                        <a:pt x="78285" y="7442"/>
                      </a:lnTo>
                      <a:cubicBezTo>
                        <a:pt x="79478" y="5354"/>
                        <a:pt x="79925" y="2520"/>
                        <a:pt x="78881" y="1178"/>
                      </a:cubicBezTo>
                      <a:close/>
                    </a:path>
                  </a:pathLst>
                </a:custGeom>
                <a:solidFill>
                  <a:srgbClr val="FFBFA2"/>
                </a:solidFill>
                <a:ln w="14914" cap="flat">
                  <a:noFill/>
                  <a:prstDash val="solid"/>
                  <a:miter/>
                </a:ln>
              </p:spPr>
              <p:txBody>
                <a:bodyPr rtlCol="1" anchor="ctr"/>
                <a:lstStyle/>
                <a:p>
                  <a:endParaRPr lang="fa-IR"/>
                </a:p>
              </p:txBody>
            </p:sp>
            <p:sp>
              <p:nvSpPr>
                <p:cNvPr id="680" name="Freeform: Shape 679">
                  <a:extLst>
                    <a:ext uri="{FF2B5EF4-FFF2-40B4-BE49-F238E27FC236}">
                      <a16:creationId xmlns:a16="http://schemas.microsoft.com/office/drawing/2014/main" id="{89C10670-93F2-E878-7531-C566032AB7C3}"/>
                    </a:ext>
                  </a:extLst>
                </p:cNvPr>
                <p:cNvSpPr/>
                <p:nvPr/>
              </p:nvSpPr>
              <p:spPr>
                <a:xfrm>
                  <a:off x="1184304" y="4062986"/>
                  <a:ext cx="72665" cy="48754"/>
                </a:xfrm>
                <a:custGeom>
                  <a:avLst/>
                  <a:gdLst>
                    <a:gd name="connsiteX0" fmla="*/ -46 w 72665"/>
                    <a:gd name="connsiteY0" fmla="*/ 13323 h 48754"/>
                    <a:gd name="connsiteX1" fmla="*/ 26654 w 72665"/>
                    <a:gd name="connsiteY1" fmla="*/ 46736 h 48754"/>
                    <a:gd name="connsiteX2" fmla="*/ 72447 w 72665"/>
                    <a:gd name="connsiteY2" fmla="*/ 28687 h 48754"/>
                    <a:gd name="connsiteX3" fmla="*/ 54697 w 72665"/>
                    <a:gd name="connsiteY3" fmla="*/ 48 h 48754"/>
                    <a:gd name="connsiteX4" fmla="*/ 19196 w 72665"/>
                    <a:gd name="connsiteY4" fmla="*/ 2584 h 48754"/>
                    <a:gd name="connsiteX5" fmla="*/ 4279 w 72665"/>
                    <a:gd name="connsiteY5" fmla="*/ 8252 h 48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665" h="48754">
                      <a:moveTo>
                        <a:pt x="-46" y="13323"/>
                      </a:moveTo>
                      <a:cubicBezTo>
                        <a:pt x="1147" y="34356"/>
                        <a:pt x="5622" y="41963"/>
                        <a:pt x="26654" y="46736"/>
                      </a:cubicBezTo>
                      <a:cubicBezTo>
                        <a:pt x="47686" y="51509"/>
                        <a:pt x="71403" y="48526"/>
                        <a:pt x="72447" y="28687"/>
                      </a:cubicBezTo>
                      <a:cubicBezTo>
                        <a:pt x="73790" y="-2935"/>
                        <a:pt x="67227" y="48"/>
                        <a:pt x="54697" y="48"/>
                      </a:cubicBezTo>
                      <a:cubicBezTo>
                        <a:pt x="42819" y="63"/>
                        <a:pt x="30956" y="913"/>
                        <a:pt x="19196" y="2584"/>
                      </a:cubicBezTo>
                      <a:cubicBezTo>
                        <a:pt x="13781" y="3001"/>
                        <a:pt x="8602" y="4970"/>
                        <a:pt x="4279" y="8252"/>
                      </a:cubicBezTo>
                      <a:close/>
                    </a:path>
                  </a:pathLst>
                </a:custGeom>
                <a:solidFill>
                  <a:srgbClr val="FAFAFA"/>
                </a:solidFill>
                <a:ln w="14914" cap="flat">
                  <a:noFill/>
                  <a:prstDash val="solid"/>
                  <a:miter/>
                </a:ln>
              </p:spPr>
              <p:txBody>
                <a:bodyPr rtlCol="1" anchor="ctr"/>
                <a:lstStyle/>
                <a:p>
                  <a:endParaRPr lang="fa-IR"/>
                </a:p>
              </p:txBody>
            </p:sp>
            <p:sp>
              <p:nvSpPr>
                <p:cNvPr id="681" name="Freeform: Shape 680">
                  <a:extLst>
                    <a:ext uri="{FF2B5EF4-FFF2-40B4-BE49-F238E27FC236}">
                      <a16:creationId xmlns:a16="http://schemas.microsoft.com/office/drawing/2014/main" id="{5848F273-582D-F2AE-D7FA-FC494319B9A3}"/>
                    </a:ext>
                  </a:extLst>
                </p:cNvPr>
                <p:cNvSpPr/>
                <p:nvPr/>
              </p:nvSpPr>
              <p:spPr>
                <a:xfrm>
                  <a:off x="1177286" y="3757191"/>
                  <a:ext cx="102239" cy="345542"/>
                </a:xfrm>
                <a:custGeom>
                  <a:avLst/>
                  <a:gdLst>
                    <a:gd name="connsiteX0" fmla="*/ 3989 w 102239"/>
                    <a:gd name="connsiteY0" fmla="*/ 290181 h 345542"/>
                    <a:gd name="connsiteX1" fmla="*/ 7718 w 102239"/>
                    <a:gd name="connsiteY1" fmla="*/ 326726 h 345542"/>
                    <a:gd name="connsiteX2" fmla="*/ 49037 w 102239"/>
                    <a:gd name="connsiteY2" fmla="*/ 345372 h 345542"/>
                    <a:gd name="connsiteX3" fmla="*/ 80659 w 102239"/>
                    <a:gd name="connsiteY3" fmla="*/ 333439 h 345542"/>
                    <a:gd name="connsiteX4" fmla="*/ 89013 w 102239"/>
                    <a:gd name="connsiteY4" fmla="*/ 291374 h 345542"/>
                    <a:gd name="connsiteX5" fmla="*/ 96322 w 102239"/>
                    <a:gd name="connsiteY5" fmla="*/ 230217 h 345542"/>
                    <a:gd name="connsiteX6" fmla="*/ 99603 w 102239"/>
                    <a:gd name="connsiteY6" fmla="*/ 106858 h 345542"/>
                    <a:gd name="connsiteX7" fmla="*/ 101841 w 102239"/>
                    <a:gd name="connsiteY7" fmla="*/ 8559 h 345542"/>
                    <a:gd name="connsiteX8" fmla="*/ -38 w 102239"/>
                    <a:gd name="connsiteY8" fmla="*/ 47640 h 345542"/>
                    <a:gd name="connsiteX9" fmla="*/ 4884 w 102239"/>
                    <a:gd name="connsiteY9" fmla="*/ 190390 h 345542"/>
                    <a:gd name="connsiteX10" fmla="*/ 3989 w 102239"/>
                    <a:gd name="connsiteY10" fmla="*/ 290181 h 345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239" h="345542">
                      <a:moveTo>
                        <a:pt x="3989" y="290181"/>
                      </a:moveTo>
                      <a:cubicBezTo>
                        <a:pt x="2357" y="302487"/>
                        <a:pt x="3634" y="315002"/>
                        <a:pt x="7718" y="326726"/>
                      </a:cubicBezTo>
                      <a:cubicBezTo>
                        <a:pt x="17402" y="339584"/>
                        <a:pt x="32984" y="346625"/>
                        <a:pt x="49037" y="345372"/>
                      </a:cubicBezTo>
                      <a:cubicBezTo>
                        <a:pt x="60522" y="345372"/>
                        <a:pt x="75289" y="344477"/>
                        <a:pt x="80659" y="333439"/>
                      </a:cubicBezTo>
                      <a:cubicBezTo>
                        <a:pt x="85761" y="319984"/>
                        <a:pt x="88580" y="305769"/>
                        <a:pt x="89013" y="291374"/>
                      </a:cubicBezTo>
                      <a:cubicBezTo>
                        <a:pt x="91548" y="270939"/>
                        <a:pt x="94681" y="250802"/>
                        <a:pt x="96322" y="230217"/>
                      </a:cubicBezTo>
                      <a:cubicBezTo>
                        <a:pt x="99305" y="189197"/>
                        <a:pt x="99454" y="148028"/>
                        <a:pt x="99603" y="106858"/>
                      </a:cubicBezTo>
                      <a:cubicBezTo>
                        <a:pt x="99603" y="90301"/>
                        <a:pt x="103332" y="33768"/>
                        <a:pt x="101841" y="8559"/>
                      </a:cubicBezTo>
                      <a:cubicBezTo>
                        <a:pt x="100200" y="-19782"/>
                        <a:pt x="-1082" y="29591"/>
                        <a:pt x="-38" y="47640"/>
                      </a:cubicBezTo>
                      <a:cubicBezTo>
                        <a:pt x="1006" y="65689"/>
                        <a:pt x="5332" y="170253"/>
                        <a:pt x="4884" y="190390"/>
                      </a:cubicBezTo>
                      <a:cubicBezTo>
                        <a:pt x="3989" y="223654"/>
                        <a:pt x="2050" y="257067"/>
                        <a:pt x="3989" y="290181"/>
                      </a:cubicBezTo>
                      <a:close/>
                    </a:path>
                  </a:pathLst>
                </a:custGeom>
                <a:solidFill>
                  <a:srgbClr val="3A4648"/>
                </a:solidFill>
                <a:ln w="14914" cap="flat">
                  <a:noFill/>
                  <a:prstDash val="solid"/>
                  <a:miter/>
                </a:ln>
              </p:spPr>
              <p:txBody>
                <a:bodyPr rtlCol="1" anchor="ctr"/>
                <a:lstStyle/>
                <a:p>
                  <a:endParaRPr lang="fa-IR"/>
                </a:p>
              </p:txBody>
            </p:sp>
          </p:grpSp>
        </p:grpSp>
        <p:grpSp>
          <p:nvGrpSpPr>
            <p:cNvPr id="682" name="Graphic 70">
              <a:extLst>
                <a:ext uri="{FF2B5EF4-FFF2-40B4-BE49-F238E27FC236}">
                  <a16:creationId xmlns:a16="http://schemas.microsoft.com/office/drawing/2014/main" id="{F95D10E1-A7CB-3E65-6289-A192B9695159}"/>
                </a:ext>
              </a:extLst>
            </p:cNvPr>
            <p:cNvGrpSpPr/>
            <p:nvPr/>
          </p:nvGrpSpPr>
          <p:grpSpPr>
            <a:xfrm>
              <a:off x="1139257" y="3434502"/>
              <a:ext cx="665189" cy="1674684"/>
              <a:chOff x="1139257" y="3434502"/>
              <a:chExt cx="665189" cy="1674684"/>
            </a:xfrm>
          </p:grpSpPr>
          <p:sp>
            <p:nvSpPr>
              <p:cNvPr id="683" name="Freeform: Shape 682">
                <a:extLst>
                  <a:ext uri="{FF2B5EF4-FFF2-40B4-BE49-F238E27FC236}">
                    <a16:creationId xmlns:a16="http://schemas.microsoft.com/office/drawing/2014/main" id="{C91F1504-9F64-BF04-2934-0AAD81516DB3}"/>
                  </a:ext>
                </a:extLst>
              </p:cNvPr>
              <p:cNvSpPr/>
              <p:nvPr/>
            </p:nvSpPr>
            <p:spPr>
              <a:xfrm>
                <a:off x="1300783" y="4831666"/>
                <a:ext cx="480848" cy="277519"/>
              </a:xfrm>
              <a:custGeom>
                <a:avLst/>
                <a:gdLst>
                  <a:gd name="connsiteX0" fmla="*/ 410323 w 480848"/>
                  <a:gd name="connsiteY0" fmla="*/ 40583 h 277519"/>
                  <a:gd name="connsiteX1" fmla="*/ 410323 w 480848"/>
                  <a:gd name="connsiteY1" fmla="*/ 236883 h 277519"/>
                  <a:gd name="connsiteX2" fmla="*/ 70378 w 480848"/>
                  <a:gd name="connsiteY2" fmla="*/ 236883 h 277519"/>
                  <a:gd name="connsiteX3" fmla="*/ 70378 w 480848"/>
                  <a:gd name="connsiteY3" fmla="*/ 40583 h 277519"/>
                  <a:gd name="connsiteX4" fmla="*/ 410323 w 480848"/>
                  <a:gd name="connsiteY4" fmla="*/ 40583 h 277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848" h="277519">
                    <a:moveTo>
                      <a:pt x="410323" y="40583"/>
                    </a:moveTo>
                    <a:cubicBezTo>
                      <a:pt x="504296" y="94729"/>
                      <a:pt x="504296" y="182736"/>
                      <a:pt x="410323" y="236883"/>
                    </a:cubicBezTo>
                    <a:cubicBezTo>
                      <a:pt x="316349" y="291029"/>
                      <a:pt x="164202" y="291029"/>
                      <a:pt x="70378" y="236883"/>
                    </a:cubicBezTo>
                    <a:cubicBezTo>
                      <a:pt x="-23446" y="182736"/>
                      <a:pt x="-23596" y="94729"/>
                      <a:pt x="70378" y="40583"/>
                    </a:cubicBezTo>
                    <a:cubicBezTo>
                      <a:pt x="164351" y="-13564"/>
                      <a:pt x="316498" y="-13564"/>
                      <a:pt x="410323" y="40583"/>
                    </a:cubicBezTo>
                    <a:close/>
                  </a:path>
                </a:pathLst>
              </a:custGeom>
              <a:solidFill>
                <a:srgbClr val="BBC0C9">
                  <a:alpha val="50000"/>
                </a:srgbClr>
              </a:solidFill>
              <a:ln w="14914" cap="flat">
                <a:noFill/>
                <a:prstDash val="solid"/>
                <a:miter/>
              </a:ln>
            </p:spPr>
            <p:txBody>
              <a:bodyPr rtlCol="1" anchor="ctr"/>
              <a:lstStyle/>
              <a:p>
                <a:endParaRPr lang="fa-IR"/>
              </a:p>
            </p:txBody>
          </p:sp>
          <p:grpSp>
            <p:nvGrpSpPr>
              <p:cNvPr id="684" name="Graphic 70">
                <a:extLst>
                  <a:ext uri="{FF2B5EF4-FFF2-40B4-BE49-F238E27FC236}">
                    <a16:creationId xmlns:a16="http://schemas.microsoft.com/office/drawing/2014/main" id="{B0A390FC-1299-DCBC-AF53-520DAD886B8E}"/>
                  </a:ext>
                </a:extLst>
              </p:cNvPr>
              <p:cNvGrpSpPr/>
              <p:nvPr/>
            </p:nvGrpSpPr>
            <p:grpSpPr>
              <a:xfrm>
                <a:off x="1139257" y="3434502"/>
                <a:ext cx="665189" cy="1640279"/>
                <a:chOff x="1139257" y="3434502"/>
                <a:chExt cx="665189" cy="1640279"/>
              </a:xfrm>
            </p:grpSpPr>
            <p:sp>
              <p:nvSpPr>
                <p:cNvPr id="685" name="Freeform: Shape 684">
                  <a:extLst>
                    <a:ext uri="{FF2B5EF4-FFF2-40B4-BE49-F238E27FC236}">
                      <a16:creationId xmlns:a16="http://schemas.microsoft.com/office/drawing/2014/main" id="{DBB21226-0B28-FB11-55C7-1811E50D719C}"/>
                    </a:ext>
                  </a:extLst>
                </p:cNvPr>
                <p:cNvSpPr/>
                <p:nvPr/>
              </p:nvSpPr>
              <p:spPr>
                <a:xfrm>
                  <a:off x="1169889" y="3671847"/>
                  <a:ext cx="88780" cy="99360"/>
                </a:xfrm>
                <a:custGeom>
                  <a:avLst/>
                  <a:gdLst>
                    <a:gd name="connsiteX0" fmla="*/ 82239 w 88780"/>
                    <a:gd name="connsiteY0" fmla="*/ 74959 h 99360"/>
                    <a:gd name="connsiteX1" fmla="*/ 86415 w 88780"/>
                    <a:gd name="connsiteY1" fmla="*/ 57209 h 99360"/>
                    <a:gd name="connsiteX2" fmla="*/ 88504 w 88780"/>
                    <a:gd name="connsiteY2" fmla="*/ 24989 h 99360"/>
                    <a:gd name="connsiteX3" fmla="*/ 85073 w 88780"/>
                    <a:gd name="connsiteY3" fmla="*/ 11415 h 99360"/>
                    <a:gd name="connsiteX4" fmla="*/ 75377 w 88780"/>
                    <a:gd name="connsiteY4" fmla="*/ 1720 h 99360"/>
                    <a:gd name="connsiteX5" fmla="*/ 60461 w 88780"/>
                    <a:gd name="connsiteY5" fmla="*/ 377 h 99360"/>
                    <a:gd name="connsiteX6" fmla="*/ 34059 w 88780"/>
                    <a:gd name="connsiteY6" fmla="*/ 6791 h 99360"/>
                    <a:gd name="connsiteX7" fmla="*/ 10789 w 88780"/>
                    <a:gd name="connsiteY7" fmla="*/ 19172 h 99360"/>
                    <a:gd name="connsiteX8" fmla="*/ 497 w 88780"/>
                    <a:gd name="connsiteY8" fmla="*/ 39160 h 99360"/>
                    <a:gd name="connsiteX9" fmla="*/ 3033 w 88780"/>
                    <a:gd name="connsiteY9" fmla="*/ 54076 h 99360"/>
                    <a:gd name="connsiteX10" fmla="*/ 14071 w 88780"/>
                    <a:gd name="connsiteY10" fmla="*/ 70634 h 99360"/>
                    <a:gd name="connsiteX11" fmla="*/ 28987 w 88780"/>
                    <a:gd name="connsiteY11" fmla="*/ 87788 h 99360"/>
                    <a:gd name="connsiteX12" fmla="*/ 44948 w 88780"/>
                    <a:gd name="connsiteY12" fmla="*/ 99273 h 99360"/>
                    <a:gd name="connsiteX13" fmla="*/ 56284 w 88780"/>
                    <a:gd name="connsiteY13" fmla="*/ 97185 h 99360"/>
                    <a:gd name="connsiteX14" fmla="*/ 82239 w 88780"/>
                    <a:gd name="connsiteY14" fmla="*/ 74959 h 99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780" h="99360">
                      <a:moveTo>
                        <a:pt x="82239" y="74959"/>
                      </a:moveTo>
                      <a:cubicBezTo>
                        <a:pt x="84536" y="69291"/>
                        <a:pt x="85938" y="63310"/>
                        <a:pt x="86415" y="57209"/>
                      </a:cubicBezTo>
                      <a:cubicBezTo>
                        <a:pt x="88444" y="46603"/>
                        <a:pt x="89145" y="35774"/>
                        <a:pt x="88504" y="24989"/>
                      </a:cubicBezTo>
                      <a:cubicBezTo>
                        <a:pt x="88190" y="20291"/>
                        <a:pt x="87027" y="15697"/>
                        <a:pt x="85073" y="11415"/>
                      </a:cubicBezTo>
                      <a:cubicBezTo>
                        <a:pt x="83059" y="7164"/>
                        <a:pt x="79628" y="3734"/>
                        <a:pt x="75377" y="1720"/>
                      </a:cubicBezTo>
                      <a:cubicBezTo>
                        <a:pt x="70604" y="4"/>
                        <a:pt x="65473" y="-458"/>
                        <a:pt x="60461" y="377"/>
                      </a:cubicBezTo>
                      <a:cubicBezTo>
                        <a:pt x="51435" y="1451"/>
                        <a:pt x="42572" y="3614"/>
                        <a:pt x="34059" y="6791"/>
                      </a:cubicBezTo>
                      <a:cubicBezTo>
                        <a:pt x="25461" y="9089"/>
                        <a:pt x="17502" y="13325"/>
                        <a:pt x="10789" y="19172"/>
                      </a:cubicBezTo>
                      <a:cubicBezTo>
                        <a:pt x="5367" y="24602"/>
                        <a:pt x="1771" y="31598"/>
                        <a:pt x="497" y="39160"/>
                      </a:cubicBezTo>
                      <a:cubicBezTo>
                        <a:pt x="-749" y="44276"/>
                        <a:pt x="169" y="49661"/>
                        <a:pt x="3033" y="54076"/>
                      </a:cubicBezTo>
                      <a:cubicBezTo>
                        <a:pt x="6613" y="59745"/>
                        <a:pt x="10043" y="65413"/>
                        <a:pt x="14071" y="70634"/>
                      </a:cubicBezTo>
                      <a:cubicBezTo>
                        <a:pt x="18098" y="75854"/>
                        <a:pt x="23916" y="82119"/>
                        <a:pt x="28987" y="87788"/>
                      </a:cubicBezTo>
                      <a:cubicBezTo>
                        <a:pt x="32856" y="93307"/>
                        <a:pt x="38483" y="97364"/>
                        <a:pt x="44948" y="99273"/>
                      </a:cubicBezTo>
                      <a:cubicBezTo>
                        <a:pt x="48842" y="99557"/>
                        <a:pt x="52745" y="98841"/>
                        <a:pt x="56284" y="97185"/>
                      </a:cubicBezTo>
                      <a:cubicBezTo>
                        <a:pt x="67531" y="93501"/>
                        <a:pt x="76869" y="85505"/>
                        <a:pt x="82239" y="74959"/>
                      </a:cubicBezTo>
                      <a:close/>
                    </a:path>
                  </a:pathLst>
                </a:custGeom>
                <a:solidFill>
                  <a:srgbClr val="F8B495"/>
                </a:solidFill>
                <a:ln w="14914" cap="flat">
                  <a:noFill/>
                  <a:prstDash val="solid"/>
                  <a:miter/>
                </a:ln>
              </p:spPr>
              <p:txBody>
                <a:bodyPr rtlCol="1" anchor="ctr"/>
                <a:lstStyle/>
                <a:p>
                  <a:endParaRPr lang="fa-IR"/>
                </a:p>
              </p:txBody>
            </p:sp>
            <p:sp>
              <p:nvSpPr>
                <p:cNvPr id="686" name="Freeform: Shape 685">
                  <a:extLst>
                    <a:ext uri="{FF2B5EF4-FFF2-40B4-BE49-F238E27FC236}">
                      <a16:creationId xmlns:a16="http://schemas.microsoft.com/office/drawing/2014/main" id="{CAACA211-B125-D7EB-2F84-F59715D8708A}"/>
                    </a:ext>
                  </a:extLst>
                </p:cNvPr>
                <p:cNvSpPr/>
                <p:nvPr/>
              </p:nvSpPr>
              <p:spPr>
                <a:xfrm>
                  <a:off x="1290117" y="3677702"/>
                  <a:ext cx="223871" cy="309595"/>
                </a:xfrm>
                <a:custGeom>
                  <a:avLst/>
                  <a:gdLst>
                    <a:gd name="connsiteX0" fmla="*/ 37935 w 223871"/>
                    <a:gd name="connsiteY0" fmla="*/ 163227 h 309595"/>
                    <a:gd name="connsiteX1" fmla="*/ 28389 w 223871"/>
                    <a:gd name="connsiteY1" fmla="*/ 190524 h 309595"/>
                    <a:gd name="connsiteX2" fmla="*/ 7506 w 223871"/>
                    <a:gd name="connsiteY2" fmla="*/ 267344 h 309595"/>
                    <a:gd name="connsiteX3" fmla="*/ 2882 w 223871"/>
                    <a:gd name="connsiteY3" fmla="*/ 301353 h 309595"/>
                    <a:gd name="connsiteX4" fmla="*/ 45095 w 223871"/>
                    <a:gd name="connsiteY4" fmla="*/ 305529 h 309595"/>
                    <a:gd name="connsiteX5" fmla="*/ 194259 w 223871"/>
                    <a:gd name="connsiteY5" fmla="*/ 136974 h 309595"/>
                    <a:gd name="connsiteX6" fmla="*/ 222600 w 223871"/>
                    <a:gd name="connsiteY6" fmla="*/ 50608 h 309595"/>
                    <a:gd name="connsiteX7" fmla="*/ 191127 w 223871"/>
                    <a:gd name="connsiteY7" fmla="*/ 7500 h 309595"/>
                    <a:gd name="connsiteX8" fmla="*/ 59713 w 223871"/>
                    <a:gd name="connsiteY8" fmla="*/ 111020 h 309595"/>
                    <a:gd name="connsiteX9" fmla="*/ 37935 w 223871"/>
                    <a:gd name="connsiteY9" fmla="*/ 163227 h 309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871" h="309595">
                      <a:moveTo>
                        <a:pt x="37935" y="163227"/>
                      </a:moveTo>
                      <a:cubicBezTo>
                        <a:pt x="34654" y="172326"/>
                        <a:pt x="31372" y="181425"/>
                        <a:pt x="28389" y="190524"/>
                      </a:cubicBezTo>
                      <a:cubicBezTo>
                        <a:pt x="17843" y="215017"/>
                        <a:pt x="10817" y="240882"/>
                        <a:pt x="7506" y="267344"/>
                      </a:cubicBezTo>
                      <a:cubicBezTo>
                        <a:pt x="7506" y="277039"/>
                        <a:pt x="-5770" y="294939"/>
                        <a:pt x="2882" y="301353"/>
                      </a:cubicBezTo>
                      <a:cubicBezTo>
                        <a:pt x="15053" y="310541"/>
                        <a:pt x="31357" y="312152"/>
                        <a:pt x="45095" y="305529"/>
                      </a:cubicBezTo>
                      <a:cubicBezTo>
                        <a:pt x="106700" y="268984"/>
                        <a:pt x="153836" y="196342"/>
                        <a:pt x="194259" y="136974"/>
                      </a:cubicBezTo>
                      <a:cubicBezTo>
                        <a:pt x="211711" y="111169"/>
                        <a:pt x="228567" y="81187"/>
                        <a:pt x="222600" y="50608"/>
                      </a:cubicBezTo>
                      <a:cubicBezTo>
                        <a:pt x="218901" y="32336"/>
                        <a:pt x="207415" y="16584"/>
                        <a:pt x="191127" y="7500"/>
                      </a:cubicBezTo>
                      <a:cubicBezTo>
                        <a:pt x="128776" y="-27255"/>
                        <a:pt x="80298" y="67165"/>
                        <a:pt x="59713" y="111020"/>
                      </a:cubicBezTo>
                      <a:cubicBezTo>
                        <a:pt x="51360" y="128024"/>
                        <a:pt x="44349" y="145626"/>
                        <a:pt x="37935" y="163227"/>
                      </a:cubicBezTo>
                      <a:close/>
                    </a:path>
                  </a:pathLst>
                </a:custGeom>
                <a:solidFill>
                  <a:srgbClr val="F9F9F9"/>
                </a:solidFill>
                <a:ln w="14914" cap="flat">
                  <a:noFill/>
                  <a:prstDash val="solid"/>
                  <a:miter/>
                </a:ln>
              </p:spPr>
              <p:txBody>
                <a:bodyPr rtlCol="1" anchor="ctr"/>
                <a:lstStyle/>
                <a:p>
                  <a:endParaRPr lang="fa-IR"/>
                </a:p>
              </p:txBody>
            </p:sp>
            <p:sp>
              <p:nvSpPr>
                <p:cNvPr id="687" name="Freeform: Shape 686">
                  <a:extLst>
                    <a:ext uri="{FF2B5EF4-FFF2-40B4-BE49-F238E27FC236}">
                      <a16:creationId xmlns:a16="http://schemas.microsoft.com/office/drawing/2014/main" id="{B8975CA9-5D92-22E3-E9B2-5268D648F493}"/>
                    </a:ext>
                  </a:extLst>
                </p:cNvPr>
                <p:cNvSpPr/>
                <p:nvPr/>
              </p:nvSpPr>
              <p:spPr>
                <a:xfrm>
                  <a:off x="1200229" y="3750693"/>
                  <a:ext cx="150207" cy="232175"/>
                </a:xfrm>
                <a:custGeom>
                  <a:avLst/>
                  <a:gdLst>
                    <a:gd name="connsiteX0" fmla="*/ 93664 w 150207"/>
                    <a:gd name="connsiteY0" fmla="*/ 228958 h 232175"/>
                    <a:gd name="connsiteX1" fmla="*/ 149899 w 150207"/>
                    <a:gd name="connsiteY1" fmla="*/ 170486 h 232175"/>
                    <a:gd name="connsiteX2" fmla="*/ 125735 w 150207"/>
                    <a:gd name="connsiteY2" fmla="*/ 110074 h 232175"/>
                    <a:gd name="connsiteX3" fmla="*/ 90085 w 150207"/>
                    <a:gd name="connsiteY3" fmla="*/ 47724 h 232175"/>
                    <a:gd name="connsiteX4" fmla="*/ 45335 w 150207"/>
                    <a:gd name="connsiteY4" fmla="*/ 886 h 232175"/>
                    <a:gd name="connsiteX5" fmla="*/ 586 w 150207"/>
                    <a:gd name="connsiteY5" fmla="*/ 23559 h 232175"/>
                    <a:gd name="connsiteX6" fmla="*/ 93664 w 150207"/>
                    <a:gd name="connsiteY6" fmla="*/ 228958 h 23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207" h="232175">
                      <a:moveTo>
                        <a:pt x="93664" y="228958"/>
                      </a:moveTo>
                      <a:cubicBezTo>
                        <a:pt x="122453" y="242830"/>
                        <a:pt x="153330" y="209268"/>
                        <a:pt x="149899" y="170486"/>
                      </a:cubicBezTo>
                      <a:cubicBezTo>
                        <a:pt x="145961" y="148932"/>
                        <a:pt x="137742" y="128392"/>
                        <a:pt x="125735" y="110074"/>
                      </a:cubicBezTo>
                      <a:cubicBezTo>
                        <a:pt x="114398" y="88893"/>
                        <a:pt x="102167" y="68309"/>
                        <a:pt x="90085" y="47724"/>
                      </a:cubicBezTo>
                      <a:cubicBezTo>
                        <a:pt x="61893" y="290"/>
                        <a:pt x="64279" y="-2246"/>
                        <a:pt x="45335" y="886"/>
                      </a:cubicBezTo>
                      <a:cubicBezTo>
                        <a:pt x="26391" y="4019"/>
                        <a:pt x="9088" y="7450"/>
                        <a:pt x="586" y="23559"/>
                      </a:cubicBezTo>
                      <a:cubicBezTo>
                        <a:pt x="-7916" y="39669"/>
                        <a:pt x="71737" y="218367"/>
                        <a:pt x="93664" y="228958"/>
                      </a:cubicBezTo>
                      <a:close/>
                    </a:path>
                  </a:pathLst>
                </a:custGeom>
                <a:solidFill>
                  <a:srgbClr val="F9F9F9"/>
                </a:solidFill>
                <a:ln w="14914" cap="flat">
                  <a:noFill/>
                  <a:prstDash val="solid"/>
                  <a:miter/>
                </a:ln>
              </p:spPr>
              <p:txBody>
                <a:bodyPr rtlCol="1" anchor="ctr"/>
                <a:lstStyle/>
                <a:p>
                  <a:endParaRPr lang="fa-IR"/>
                </a:p>
              </p:txBody>
            </p:sp>
            <p:sp>
              <p:nvSpPr>
                <p:cNvPr id="688" name="Freeform: Shape 687">
                  <a:extLst>
                    <a:ext uri="{FF2B5EF4-FFF2-40B4-BE49-F238E27FC236}">
                      <a16:creationId xmlns:a16="http://schemas.microsoft.com/office/drawing/2014/main" id="{589E2604-CB96-DAB3-485C-BE59CD565154}"/>
                    </a:ext>
                  </a:extLst>
                </p:cNvPr>
                <p:cNvSpPr/>
                <p:nvPr/>
              </p:nvSpPr>
              <p:spPr>
                <a:xfrm>
                  <a:off x="1533236" y="4915149"/>
                  <a:ext cx="101228" cy="159631"/>
                </a:xfrm>
                <a:custGeom>
                  <a:avLst/>
                  <a:gdLst>
                    <a:gd name="connsiteX0" fmla="*/ 66 w 101228"/>
                    <a:gd name="connsiteY0" fmla="*/ 133710 h 159631"/>
                    <a:gd name="connsiteX1" fmla="*/ 66 w 101228"/>
                    <a:gd name="connsiteY1" fmla="*/ 139677 h 159631"/>
                    <a:gd name="connsiteX2" fmla="*/ 9761 w 101228"/>
                    <a:gd name="connsiteY2" fmla="*/ 156682 h 159631"/>
                    <a:gd name="connsiteX3" fmla="*/ 24678 w 101228"/>
                    <a:gd name="connsiteY3" fmla="*/ 159217 h 159631"/>
                    <a:gd name="connsiteX4" fmla="*/ 63759 w 101228"/>
                    <a:gd name="connsiteY4" fmla="*/ 122225 h 159631"/>
                    <a:gd name="connsiteX5" fmla="*/ 85984 w 101228"/>
                    <a:gd name="connsiteY5" fmla="*/ 60620 h 159631"/>
                    <a:gd name="connsiteX6" fmla="*/ 95680 w 101228"/>
                    <a:gd name="connsiteY6" fmla="*/ 48985 h 159631"/>
                    <a:gd name="connsiteX7" fmla="*/ 101050 w 101228"/>
                    <a:gd name="connsiteY7" fmla="*/ 26014 h 159631"/>
                    <a:gd name="connsiteX8" fmla="*/ 94337 w 101228"/>
                    <a:gd name="connsiteY8" fmla="*/ 7070 h 159631"/>
                    <a:gd name="connsiteX9" fmla="*/ 59731 w 101228"/>
                    <a:gd name="connsiteY9" fmla="*/ 5578 h 159631"/>
                    <a:gd name="connsiteX10" fmla="*/ 34970 w 101228"/>
                    <a:gd name="connsiteY10" fmla="*/ 17959 h 159631"/>
                    <a:gd name="connsiteX11" fmla="*/ 26468 w 101228"/>
                    <a:gd name="connsiteY11" fmla="*/ 37798 h 159631"/>
                    <a:gd name="connsiteX12" fmla="*/ 1259 w 101228"/>
                    <a:gd name="connsiteY12" fmla="*/ 119838 h 159631"/>
                    <a:gd name="connsiteX13" fmla="*/ 66 w 101228"/>
                    <a:gd name="connsiteY13" fmla="*/ 133710 h 159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228" h="159631">
                      <a:moveTo>
                        <a:pt x="66" y="133710"/>
                      </a:moveTo>
                      <a:cubicBezTo>
                        <a:pt x="-84" y="135694"/>
                        <a:pt x="-84" y="137693"/>
                        <a:pt x="66" y="139677"/>
                      </a:cubicBezTo>
                      <a:cubicBezTo>
                        <a:pt x="662" y="146494"/>
                        <a:pt x="4197" y="152699"/>
                        <a:pt x="9761" y="156682"/>
                      </a:cubicBezTo>
                      <a:cubicBezTo>
                        <a:pt x="14266" y="159292"/>
                        <a:pt x="19561" y="160202"/>
                        <a:pt x="24678" y="159217"/>
                      </a:cubicBezTo>
                      <a:cubicBezTo>
                        <a:pt x="42950" y="153997"/>
                        <a:pt x="57538" y="140184"/>
                        <a:pt x="63759" y="122225"/>
                      </a:cubicBezTo>
                      <a:cubicBezTo>
                        <a:pt x="72261" y="102535"/>
                        <a:pt x="72858" y="77476"/>
                        <a:pt x="85984" y="60620"/>
                      </a:cubicBezTo>
                      <a:cubicBezTo>
                        <a:pt x="89116" y="56593"/>
                        <a:pt x="92845" y="53162"/>
                        <a:pt x="95680" y="48985"/>
                      </a:cubicBezTo>
                      <a:cubicBezTo>
                        <a:pt x="99841" y="42079"/>
                        <a:pt x="101721" y="34039"/>
                        <a:pt x="101050" y="26014"/>
                      </a:cubicBezTo>
                      <a:cubicBezTo>
                        <a:pt x="100960" y="19137"/>
                        <a:pt x="98603" y="12470"/>
                        <a:pt x="94337" y="7070"/>
                      </a:cubicBezTo>
                      <a:cubicBezTo>
                        <a:pt x="84701" y="-1790"/>
                        <a:pt x="70083" y="-2432"/>
                        <a:pt x="59731" y="5578"/>
                      </a:cubicBezTo>
                      <a:cubicBezTo>
                        <a:pt x="52124" y="10650"/>
                        <a:pt x="39892" y="9904"/>
                        <a:pt x="34970" y="17959"/>
                      </a:cubicBezTo>
                      <a:cubicBezTo>
                        <a:pt x="31241" y="24149"/>
                        <a:pt x="28377" y="30832"/>
                        <a:pt x="26468" y="37798"/>
                      </a:cubicBezTo>
                      <a:cubicBezTo>
                        <a:pt x="15966" y="64453"/>
                        <a:pt x="7539" y="91885"/>
                        <a:pt x="1259" y="119838"/>
                      </a:cubicBezTo>
                      <a:cubicBezTo>
                        <a:pt x="483" y="124418"/>
                        <a:pt x="95" y="129057"/>
                        <a:pt x="66" y="133710"/>
                      </a:cubicBezTo>
                      <a:close/>
                    </a:path>
                  </a:pathLst>
                </a:custGeom>
                <a:solidFill>
                  <a:srgbClr val="3A4648"/>
                </a:solidFill>
                <a:ln w="14914" cap="flat">
                  <a:noFill/>
                  <a:prstDash val="solid"/>
                  <a:miter/>
                </a:ln>
              </p:spPr>
              <p:txBody>
                <a:bodyPr rtlCol="1" anchor="ctr"/>
                <a:lstStyle/>
                <a:p>
                  <a:endParaRPr lang="fa-IR"/>
                </a:p>
              </p:txBody>
            </p:sp>
            <p:sp>
              <p:nvSpPr>
                <p:cNvPr id="689" name="Freeform: Shape 688">
                  <a:extLst>
                    <a:ext uri="{FF2B5EF4-FFF2-40B4-BE49-F238E27FC236}">
                      <a16:creationId xmlns:a16="http://schemas.microsoft.com/office/drawing/2014/main" id="{AF64DA3C-59EC-97D5-4173-A1688C571291}"/>
                    </a:ext>
                  </a:extLst>
                </p:cNvPr>
                <p:cNvSpPr/>
                <p:nvPr/>
              </p:nvSpPr>
              <p:spPr>
                <a:xfrm>
                  <a:off x="1616731" y="4928959"/>
                  <a:ext cx="16706" cy="74167"/>
                </a:xfrm>
                <a:custGeom>
                  <a:avLst/>
                  <a:gdLst>
                    <a:gd name="connsiteX0" fmla="*/ -46 w 16706"/>
                    <a:gd name="connsiteY0" fmla="*/ -27 h 74167"/>
                    <a:gd name="connsiteX1" fmla="*/ 5025 w 16706"/>
                    <a:gd name="connsiteY1" fmla="*/ 73063 h 74167"/>
                    <a:gd name="connsiteX2" fmla="*/ 13677 w 16706"/>
                    <a:gd name="connsiteY2" fmla="*/ 72019 h 74167"/>
                    <a:gd name="connsiteX3" fmla="*/ 16660 w 16706"/>
                    <a:gd name="connsiteY3" fmla="*/ 16978 h 74167"/>
                  </a:gdLst>
                  <a:ahLst/>
                  <a:cxnLst>
                    <a:cxn ang="0">
                      <a:pos x="connsiteX0" y="connsiteY0"/>
                    </a:cxn>
                    <a:cxn ang="0">
                      <a:pos x="connsiteX1" y="connsiteY1"/>
                    </a:cxn>
                    <a:cxn ang="0">
                      <a:pos x="connsiteX2" y="connsiteY2"/>
                    </a:cxn>
                    <a:cxn ang="0">
                      <a:pos x="connsiteX3" y="connsiteY3"/>
                    </a:cxn>
                  </a:cxnLst>
                  <a:rect l="l" t="t" r="r" b="b"/>
                  <a:pathLst>
                    <a:path w="16706" h="74167">
                      <a:moveTo>
                        <a:pt x="-46" y="-27"/>
                      </a:moveTo>
                      <a:lnTo>
                        <a:pt x="5025" y="73063"/>
                      </a:lnTo>
                      <a:cubicBezTo>
                        <a:pt x="7785" y="74823"/>
                        <a:pt x="11409" y="74391"/>
                        <a:pt x="13677" y="72019"/>
                      </a:cubicBezTo>
                      <a:lnTo>
                        <a:pt x="16660" y="16978"/>
                      </a:lnTo>
                      <a:close/>
                    </a:path>
                  </a:pathLst>
                </a:custGeom>
                <a:solidFill>
                  <a:srgbClr val="3A4648"/>
                </a:solidFill>
                <a:ln w="14914" cap="flat">
                  <a:noFill/>
                  <a:prstDash val="solid"/>
                  <a:miter/>
                </a:ln>
              </p:spPr>
              <p:txBody>
                <a:bodyPr rtlCol="1" anchor="ctr"/>
                <a:lstStyle/>
                <a:p>
                  <a:endParaRPr lang="fa-IR"/>
                </a:p>
              </p:txBody>
            </p:sp>
            <p:sp>
              <p:nvSpPr>
                <p:cNvPr id="690" name="Freeform: Shape 689">
                  <a:extLst>
                    <a:ext uri="{FF2B5EF4-FFF2-40B4-BE49-F238E27FC236}">
                      <a16:creationId xmlns:a16="http://schemas.microsoft.com/office/drawing/2014/main" id="{2803D0AA-4117-53F5-0E3A-37F4C6C5EEF8}"/>
                    </a:ext>
                  </a:extLst>
                </p:cNvPr>
                <p:cNvSpPr/>
                <p:nvPr/>
              </p:nvSpPr>
              <p:spPr>
                <a:xfrm>
                  <a:off x="1526486" y="4897933"/>
                  <a:ext cx="18496" cy="70343"/>
                </a:xfrm>
                <a:custGeom>
                  <a:avLst/>
                  <a:gdLst>
                    <a:gd name="connsiteX0" fmla="*/ 18450 w 18496"/>
                    <a:gd name="connsiteY0" fmla="*/ 67096 h 70343"/>
                    <a:gd name="connsiteX1" fmla="*/ 18450 w 18496"/>
                    <a:gd name="connsiteY1" fmla="*/ -27 h 70343"/>
                    <a:gd name="connsiteX2" fmla="*/ -46 w 18496"/>
                    <a:gd name="connsiteY2" fmla="*/ -27 h 70343"/>
                    <a:gd name="connsiteX3" fmla="*/ 4727 w 18496"/>
                    <a:gd name="connsiteY3" fmla="*/ 67693 h 70343"/>
                    <a:gd name="connsiteX4" fmla="*/ 18226 w 18496"/>
                    <a:gd name="connsiteY4" fmla="*/ 67350 h 70343"/>
                    <a:gd name="connsiteX5" fmla="*/ 18450 w 18496"/>
                    <a:gd name="connsiteY5" fmla="*/ 67096 h 70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96" h="70343">
                      <a:moveTo>
                        <a:pt x="18450" y="67096"/>
                      </a:moveTo>
                      <a:lnTo>
                        <a:pt x="18450" y="-27"/>
                      </a:lnTo>
                      <a:lnTo>
                        <a:pt x="-46" y="-27"/>
                      </a:lnTo>
                      <a:lnTo>
                        <a:pt x="4727" y="67693"/>
                      </a:lnTo>
                      <a:cubicBezTo>
                        <a:pt x="8546" y="71318"/>
                        <a:pt x="14587" y="71169"/>
                        <a:pt x="18226" y="67350"/>
                      </a:cubicBezTo>
                      <a:cubicBezTo>
                        <a:pt x="18301" y="67260"/>
                        <a:pt x="18375" y="67186"/>
                        <a:pt x="18450" y="67096"/>
                      </a:cubicBezTo>
                      <a:close/>
                    </a:path>
                  </a:pathLst>
                </a:custGeom>
                <a:solidFill>
                  <a:srgbClr val="283032"/>
                </a:solidFill>
                <a:ln w="14914" cap="flat">
                  <a:noFill/>
                  <a:prstDash val="solid"/>
                  <a:miter/>
                </a:ln>
              </p:spPr>
              <p:txBody>
                <a:bodyPr rtlCol="1" anchor="ctr"/>
                <a:lstStyle/>
                <a:p>
                  <a:endParaRPr lang="fa-IR"/>
                </a:p>
              </p:txBody>
            </p:sp>
            <p:sp>
              <p:nvSpPr>
                <p:cNvPr id="691" name="Freeform: Shape 690">
                  <a:extLst>
                    <a:ext uri="{FF2B5EF4-FFF2-40B4-BE49-F238E27FC236}">
                      <a16:creationId xmlns:a16="http://schemas.microsoft.com/office/drawing/2014/main" id="{8F3F4084-84DA-F763-F6B5-D8455AFE7C09}"/>
                    </a:ext>
                  </a:extLst>
                </p:cNvPr>
                <p:cNvSpPr/>
                <p:nvPr/>
              </p:nvSpPr>
              <p:spPr>
                <a:xfrm>
                  <a:off x="1390124" y="4866690"/>
                  <a:ext cx="155157" cy="153669"/>
                </a:xfrm>
                <a:custGeom>
                  <a:avLst/>
                  <a:gdLst>
                    <a:gd name="connsiteX0" fmla="*/ 32199 w 155157"/>
                    <a:gd name="connsiteY0" fmla="*/ 87449 h 153669"/>
                    <a:gd name="connsiteX1" fmla="*/ 3411 w 155157"/>
                    <a:gd name="connsiteY1" fmla="*/ 128321 h 153669"/>
                    <a:gd name="connsiteX2" fmla="*/ -20 w 155157"/>
                    <a:gd name="connsiteY2" fmla="*/ 139508 h 153669"/>
                    <a:gd name="connsiteX3" fmla="*/ 6841 w 155157"/>
                    <a:gd name="connsiteY3" fmla="*/ 148905 h 153669"/>
                    <a:gd name="connsiteX4" fmla="*/ 18327 w 155157"/>
                    <a:gd name="connsiteY4" fmla="*/ 152336 h 153669"/>
                    <a:gd name="connsiteX5" fmla="*/ 65761 w 155157"/>
                    <a:gd name="connsiteY5" fmla="*/ 149800 h 153669"/>
                    <a:gd name="connsiteX6" fmla="*/ 88882 w 155157"/>
                    <a:gd name="connsiteY6" fmla="*/ 138016 h 153669"/>
                    <a:gd name="connsiteX7" fmla="*/ 103798 w 155157"/>
                    <a:gd name="connsiteY7" fmla="*/ 104156 h 153669"/>
                    <a:gd name="connsiteX8" fmla="*/ 123488 w 155157"/>
                    <a:gd name="connsiteY8" fmla="*/ 73577 h 153669"/>
                    <a:gd name="connsiteX9" fmla="*/ 133034 w 155157"/>
                    <a:gd name="connsiteY9" fmla="*/ 69699 h 153669"/>
                    <a:gd name="connsiteX10" fmla="*/ 149800 w 155157"/>
                    <a:gd name="connsiteY10" fmla="*/ 11749 h 153669"/>
                    <a:gd name="connsiteX11" fmla="*/ 147951 w 155157"/>
                    <a:gd name="connsiteY11" fmla="*/ 8691 h 153669"/>
                    <a:gd name="connsiteX12" fmla="*/ 120952 w 155157"/>
                    <a:gd name="connsiteY12" fmla="*/ 3172 h 153669"/>
                    <a:gd name="connsiteX13" fmla="*/ 91119 w 155157"/>
                    <a:gd name="connsiteY13" fmla="*/ 29126 h 153669"/>
                    <a:gd name="connsiteX14" fmla="*/ 86793 w 155157"/>
                    <a:gd name="connsiteY14" fmla="*/ 33005 h 153669"/>
                    <a:gd name="connsiteX15" fmla="*/ 85153 w 155157"/>
                    <a:gd name="connsiteY15" fmla="*/ 7498 h 153669"/>
                    <a:gd name="connsiteX16" fmla="*/ 32199 w 155157"/>
                    <a:gd name="connsiteY16" fmla="*/ 87449 h 153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5157" h="153669">
                      <a:moveTo>
                        <a:pt x="32199" y="87449"/>
                      </a:moveTo>
                      <a:cubicBezTo>
                        <a:pt x="23100" y="98637"/>
                        <a:pt x="11167" y="116238"/>
                        <a:pt x="3411" y="128321"/>
                      </a:cubicBezTo>
                      <a:cubicBezTo>
                        <a:pt x="964" y="131528"/>
                        <a:pt x="-244" y="135495"/>
                        <a:pt x="-20" y="139508"/>
                      </a:cubicBezTo>
                      <a:cubicBezTo>
                        <a:pt x="696" y="143535"/>
                        <a:pt x="3232" y="146996"/>
                        <a:pt x="6841" y="148905"/>
                      </a:cubicBezTo>
                      <a:cubicBezTo>
                        <a:pt x="10392" y="150815"/>
                        <a:pt x="14300" y="151978"/>
                        <a:pt x="18327" y="152336"/>
                      </a:cubicBezTo>
                      <a:cubicBezTo>
                        <a:pt x="34153" y="154708"/>
                        <a:pt x="50278" y="153843"/>
                        <a:pt x="65761" y="149800"/>
                      </a:cubicBezTo>
                      <a:cubicBezTo>
                        <a:pt x="74353" y="147936"/>
                        <a:pt x="82319" y="143879"/>
                        <a:pt x="88882" y="138016"/>
                      </a:cubicBezTo>
                      <a:cubicBezTo>
                        <a:pt x="96623" y="128156"/>
                        <a:pt x="101755" y="116522"/>
                        <a:pt x="103798" y="104156"/>
                      </a:cubicBezTo>
                      <a:cubicBezTo>
                        <a:pt x="105737" y="91641"/>
                        <a:pt x="112897" y="80528"/>
                        <a:pt x="123488" y="73577"/>
                      </a:cubicBezTo>
                      <a:cubicBezTo>
                        <a:pt x="126471" y="72086"/>
                        <a:pt x="129902" y="71191"/>
                        <a:pt x="133034" y="69699"/>
                      </a:cubicBezTo>
                      <a:cubicBezTo>
                        <a:pt x="153664" y="58333"/>
                        <a:pt x="161182" y="32378"/>
                        <a:pt x="149800" y="11749"/>
                      </a:cubicBezTo>
                      <a:cubicBezTo>
                        <a:pt x="149234" y="10705"/>
                        <a:pt x="148607" y="9676"/>
                        <a:pt x="147951" y="8691"/>
                      </a:cubicBezTo>
                      <a:cubicBezTo>
                        <a:pt x="140940" y="-2198"/>
                        <a:pt x="131841" y="-1452"/>
                        <a:pt x="120952" y="3172"/>
                      </a:cubicBezTo>
                      <a:cubicBezTo>
                        <a:pt x="109437" y="9825"/>
                        <a:pt x="99308" y="18640"/>
                        <a:pt x="91119" y="29126"/>
                      </a:cubicBezTo>
                      <a:cubicBezTo>
                        <a:pt x="89747" y="30499"/>
                        <a:pt x="88315" y="31797"/>
                        <a:pt x="86793" y="33005"/>
                      </a:cubicBezTo>
                      <a:cubicBezTo>
                        <a:pt x="76352" y="41507"/>
                        <a:pt x="91418" y="-5181"/>
                        <a:pt x="85153" y="7498"/>
                      </a:cubicBezTo>
                      <a:cubicBezTo>
                        <a:pt x="70564" y="36048"/>
                        <a:pt x="52799" y="62868"/>
                        <a:pt x="32199" y="87449"/>
                      </a:cubicBezTo>
                      <a:close/>
                    </a:path>
                  </a:pathLst>
                </a:custGeom>
                <a:solidFill>
                  <a:srgbClr val="283032"/>
                </a:solidFill>
                <a:ln w="14914" cap="flat">
                  <a:noFill/>
                  <a:prstDash val="solid"/>
                  <a:miter/>
                </a:ln>
              </p:spPr>
              <p:txBody>
                <a:bodyPr rtlCol="1" anchor="ctr"/>
                <a:lstStyle/>
                <a:p>
                  <a:endParaRPr lang="fa-IR"/>
                </a:p>
              </p:txBody>
            </p:sp>
            <p:sp>
              <p:nvSpPr>
                <p:cNvPr id="692" name="Freeform: Shape 691">
                  <a:extLst>
                    <a:ext uri="{FF2B5EF4-FFF2-40B4-BE49-F238E27FC236}">
                      <a16:creationId xmlns:a16="http://schemas.microsoft.com/office/drawing/2014/main" id="{E8A1625C-F63D-504F-CD22-811FAF0FA528}"/>
                    </a:ext>
                  </a:extLst>
                </p:cNvPr>
                <p:cNvSpPr/>
                <p:nvPr/>
              </p:nvSpPr>
              <p:spPr>
                <a:xfrm>
                  <a:off x="1458020" y="4479975"/>
                  <a:ext cx="121751" cy="415596"/>
                </a:xfrm>
                <a:custGeom>
                  <a:avLst/>
                  <a:gdLst>
                    <a:gd name="connsiteX0" fmla="*/ -46 w 121751"/>
                    <a:gd name="connsiteY0" fmla="*/ -27 h 415596"/>
                    <a:gd name="connsiteX1" fmla="*/ 20687 w 121751"/>
                    <a:gd name="connsiteY1" fmla="*/ 282489 h 415596"/>
                    <a:gd name="connsiteX2" fmla="*/ 12334 w 121751"/>
                    <a:gd name="connsiteY2" fmla="*/ 398092 h 415596"/>
                    <a:gd name="connsiteX3" fmla="*/ 44255 w 121751"/>
                    <a:gd name="connsiteY3" fmla="*/ 413754 h 415596"/>
                    <a:gd name="connsiteX4" fmla="*/ 69017 w 121751"/>
                    <a:gd name="connsiteY4" fmla="*/ 390931 h 415596"/>
                    <a:gd name="connsiteX5" fmla="*/ 113766 w 121751"/>
                    <a:gd name="connsiteY5" fmla="*/ 245795 h 415596"/>
                    <a:gd name="connsiteX6" fmla="*/ 106457 w 121751"/>
                    <a:gd name="connsiteY6" fmla="*/ 73212 h 415596"/>
                    <a:gd name="connsiteX7" fmla="*/ 87215 w 121751"/>
                    <a:gd name="connsiteY7" fmla="*/ 49495 h 415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51" h="415596">
                      <a:moveTo>
                        <a:pt x="-46" y="-27"/>
                      </a:moveTo>
                      <a:cubicBezTo>
                        <a:pt x="-46" y="88278"/>
                        <a:pt x="20538" y="193886"/>
                        <a:pt x="20687" y="282489"/>
                      </a:cubicBezTo>
                      <a:cubicBezTo>
                        <a:pt x="20673" y="321167"/>
                        <a:pt x="17883" y="359801"/>
                        <a:pt x="12334" y="398092"/>
                      </a:cubicBezTo>
                      <a:cubicBezTo>
                        <a:pt x="9500" y="410621"/>
                        <a:pt x="32770" y="419571"/>
                        <a:pt x="44255" y="413754"/>
                      </a:cubicBezTo>
                      <a:cubicBezTo>
                        <a:pt x="52310" y="409726"/>
                        <a:pt x="67972" y="399732"/>
                        <a:pt x="69017" y="390931"/>
                      </a:cubicBezTo>
                      <a:cubicBezTo>
                        <a:pt x="74237" y="340514"/>
                        <a:pt x="100789" y="294870"/>
                        <a:pt x="113766" y="245795"/>
                      </a:cubicBezTo>
                      <a:cubicBezTo>
                        <a:pt x="126430" y="188620"/>
                        <a:pt x="123909" y="129119"/>
                        <a:pt x="106457" y="73212"/>
                      </a:cubicBezTo>
                      <a:cubicBezTo>
                        <a:pt x="102877" y="63218"/>
                        <a:pt x="97507" y="52180"/>
                        <a:pt x="87215" y="49495"/>
                      </a:cubicBezTo>
                      <a:close/>
                    </a:path>
                  </a:pathLst>
                </a:custGeom>
                <a:solidFill>
                  <a:srgbClr val="F3A984"/>
                </a:solidFill>
                <a:ln w="14914" cap="flat">
                  <a:noFill/>
                  <a:prstDash val="solid"/>
                  <a:miter/>
                </a:ln>
              </p:spPr>
              <p:txBody>
                <a:bodyPr rtlCol="1" anchor="ctr"/>
                <a:lstStyle/>
                <a:p>
                  <a:endParaRPr lang="fa-IR"/>
                </a:p>
              </p:txBody>
            </p:sp>
            <p:sp>
              <p:nvSpPr>
                <p:cNvPr id="693" name="Freeform: Shape 692">
                  <a:extLst>
                    <a:ext uri="{FF2B5EF4-FFF2-40B4-BE49-F238E27FC236}">
                      <a16:creationId xmlns:a16="http://schemas.microsoft.com/office/drawing/2014/main" id="{357F3D01-162F-D2B4-8787-0AC7BD5DEEE9}"/>
                    </a:ext>
                  </a:extLst>
                </p:cNvPr>
                <p:cNvSpPr/>
                <p:nvPr/>
              </p:nvSpPr>
              <p:spPr>
                <a:xfrm>
                  <a:off x="1430616" y="4835582"/>
                  <a:ext cx="104262" cy="130463"/>
                </a:xfrm>
                <a:custGeom>
                  <a:avLst/>
                  <a:gdLst>
                    <a:gd name="connsiteX0" fmla="*/ 42275 w 104262"/>
                    <a:gd name="connsiteY0" fmla="*/ 27269 h 130463"/>
                    <a:gd name="connsiteX1" fmla="*/ 37203 w 104262"/>
                    <a:gd name="connsiteY1" fmla="*/ 52329 h 130463"/>
                    <a:gd name="connsiteX2" fmla="*/ 34369 w 104262"/>
                    <a:gd name="connsiteY2" fmla="*/ 63516 h 130463"/>
                    <a:gd name="connsiteX3" fmla="*/ 28551 w 104262"/>
                    <a:gd name="connsiteY3" fmla="*/ 75151 h 130463"/>
                    <a:gd name="connsiteX4" fmla="*/ 15723 w 104262"/>
                    <a:gd name="connsiteY4" fmla="*/ 94990 h 130463"/>
                    <a:gd name="connsiteX5" fmla="*/ 2149 w 104262"/>
                    <a:gd name="connsiteY5" fmla="*/ 113337 h 130463"/>
                    <a:gd name="connsiteX6" fmla="*/ 658 w 104262"/>
                    <a:gd name="connsiteY6" fmla="*/ 127210 h 130463"/>
                    <a:gd name="connsiteX7" fmla="*/ 17364 w 104262"/>
                    <a:gd name="connsiteY7" fmla="*/ 127210 h 130463"/>
                    <a:gd name="connsiteX8" fmla="*/ 26016 w 104262"/>
                    <a:gd name="connsiteY8" fmla="*/ 122138 h 130463"/>
                    <a:gd name="connsiteX9" fmla="*/ 52865 w 104262"/>
                    <a:gd name="connsiteY9" fmla="*/ 94244 h 130463"/>
                    <a:gd name="connsiteX10" fmla="*/ 89410 w 104262"/>
                    <a:gd name="connsiteY10" fmla="*/ 71571 h 130463"/>
                    <a:gd name="connsiteX11" fmla="*/ 99404 w 104262"/>
                    <a:gd name="connsiteY11" fmla="*/ 63069 h 130463"/>
                    <a:gd name="connsiteX12" fmla="*/ 104028 w 104262"/>
                    <a:gd name="connsiteY12" fmla="*/ 44722 h 130463"/>
                    <a:gd name="connsiteX13" fmla="*/ 97913 w 104262"/>
                    <a:gd name="connsiteY13" fmla="*/ 22645 h 130463"/>
                    <a:gd name="connsiteX14" fmla="*/ 93736 w 104262"/>
                    <a:gd name="connsiteY14" fmla="*/ -27 h 130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4262" h="130463">
                      <a:moveTo>
                        <a:pt x="42275" y="27269"/>
                      </a:moveTo>
                      <a:cubicBezTo>
                        <a:pt x="41320" y="35757"/>
                        <a:pt x="39619" y="44140"/>
                        <a:pt x="37203" y="52329"/>
                      </a:cubicBezTo>
                      <a:cubicBezTo>
                        <a:pt x="36472" y="56103"/>
                        <a:pt x="35517" y="59847"/>
                        <a:pt x="34369" y="63516"/>
                      </a:cubicBezTo>
                      <a:cubicBezTo>
                        <a:pt x="32788" y="67559"/>
                        <a:pt x="30849" y="71467"/>
                        <a:pt x="28551" y="75151"/>
                      </a:cubicBezTo>
                      <a:cubicBezTo>
                        <a:pt x="24643" y="81998"/>
                        <a:pt x="20362" y="88621"/>
                        <a:pt x="15723" y="94990"/>
                      </a:cubicBezTo>
                      <a:cubicBezTo>
                        <a:pt x="10696" y="100718"/>
                        <a:pt x="6147" y="106848"/>
                        <a:pt x="2149" y="113337"/>
                      </a:cubicBezTo>
                      <a:cubicBezTo>
                        <a:pt x="-118" y="117588"/>
                        <a:pt x="-655" y="122571"/>
                        <a:pt x="658" y="127210"/>
                      </a:cubicBezTo>
                      <a:cubicBezTo>
                        <a:pt x="2746" y="133474"/>
                        <a:pt x="13188" y="128999"/>
                        <a:pt x="17364" y="127210"/>
                      </a:cubicBezTo>
                      <a:cubicBezTo>
                        <a:pt x="20437" y="125867"/>
                        <a:pt x="23346" y="124166"/>
                        <a:pt x="26016" y="122138"/>
                      </a:cubicBezTo>
                      <a:cubicBezTo>
                        <a:pt x="35517" y="113397"/>
                        <a:pt x="44497" y="104074"/>
                        <a:pt x="52865" y="94244"/>
                      </a:cubicBezTo>
                      <a:cubicBezTo>
                        <a:pt x="64321" y="85578"/>
                        <a:pt x="76552" y="77985"/>
                        <a:pt x="89410" y="71571"/>
                      </a:cubicBezTo>
                      <a:cubicBezTo>
                        <a:pt x="93199" y="69319"/>
                        <a:pt x="96585" y="66455"/>
                        <a:pt x="99404" y="63069"/>
                      </a:cubicBezTo>
                      <a:cubicBezTo>
                        <a:pt x="103163" y="57729"/>
                        <a:pt x="104804" y="51195"/>
                        <a:pt x="104028" y="44722"/>
                      </a:cubicBezTo>
                      <a:cubicBezTo>
                        <a:pt x="104028" y="36816"/>
                        <a:pt x="98360" y="29805"/>
                        <a:pt x="97913" y="22645"/>
                      </a:cubicBezTo>
                      <a:cubicBezTo>
                        <a:pt x="98420" y="14859"/>
                        <a:pt x="96988" y="7073"/>
                        <a:pt x="93736" y="-27"/>
                      </a:cubicBezTo>
                      <a:close/>
                    </a:path>
                  </a:pathLst>
                </a:custGeom>
                <a:solidFill>
                  <a:srgbClr val="F3A984"/>
                </a:solidFill>
                <a:ln w="14914" cap="flat">
                  <a:noFill/>
                  <a:prstDash val="solid"/>
                  <a:miter/>
                </a:ln>
              </p:spPr>
              <p:txBody>
                <a:bodyPr rtlCol="1" anchor="ctr"/>
                <a:lstStyle/>
                <a:p>
                  <a:endParaRPr lang="fa-IR"/>
                </a:p>
              </p:txBody>
            </p:sp>
            <p:sp>
              <p:nvSpPr>
                <p:cNvPr id="694" name="Freeform: Shape 693">
                  <a:extLst>
                    <a:ext uri="{FF2B5EF4-FFF2-40B4-BE49-F238E27FC236}">
                      <a16:creationId xmlns:a16="http://schemas.microsoft.com/office/drawing/2014/main" id="{36D1F048-7959-D6BD-5EFA-87F9A2F15158}"/>
                    </a:ext>
                  </a:extLst>
                </p:cNvPr>
                <p:cNvSpPr/>
                <p:nvPr/>
              </p:nvSpPr>
              <p:spPr>
                <a:xfrm>
                  <a:off x="1521119" y="4115865"/>
                  <a:ext cx="184467" cy="550542"/>
                </a:xfrm>
                <a:custGeom>
                  <a:avLst/>
                  <a:gdLst>
                    <a:gd name="connsiteX0" fmla="*/ 139122 w 184467"/>
                    <a:gd name="connsiteY0" fmla="*/ -27 h 550542"/>
                    <a:gd name="connsiteX1" fmla="*/ 158662 w 184467"/>
                    <a:gd name="connsiteY1" fmla="*/ 345437 h 550542"/>
                    <a:gd name="connsiteX2" fmla="*/ 145834 w 184467"/>
                    <a:gd name="connsiteY2" fmla="*/ 422256 h 550542"/>
                    <a:gd name="connsiteX3" fmla="*/ 139271 w 184467"/>
                    <a:gd name="connsiteY3" fmla="*/ 506385 h 550542"/>
                    <a:gd name="connsiteX4" fmla="*/ 134348 w 184467"/>
                    <a:gd name="connsiteY4" fmla="*/ 532339 h 550542"/>
                    <a:gd name="connsiteX5" fmla="*/ 44850 w 184467"/>
                    <a:gd name="connsiteY5" fmla="*/ 513843 h 550542"/>
                    <a:gd name="connsiteX6" fmla="*/ 24265 w 184467"/>
                    <a:gd name="connsiteY6" fmla="*/ 444183 h 550542"/>
                    <a:gd name="connsiteX7" fmla="*/ 5620 w 184467"/>
                    <a:gd name="connsiteY7" fmla="*/ 228343 h 550542"/>
                    <a:gd name="connsiteX8" fmla="*/ 1891 w 184467"/>
                    <a:gd name="connsiteY8" fmla="*/ 136010 h 550542"/>
                    <a:gd name="connsiteX9" fmla="*/ 37243 w 184467"/>
                    <a:gd name="connsiteY9" fmla="*/ 73063 h 550542"/>
                    <a:gd name="connsiteX10" fmla="*/ 141657 w 184467"/>
                    <a:gd name="connsiteY10" fmla="*/ 29209 h 550542"/>
                    <a:gd name="connsiteX11" fmla="*/ 139718 w 184467"/>
                    <a:gd name="connsiteY11" fmla="*/ 32491 h 55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467" h="550542">
                      <a:moveTo>
                        <a:pt x="139122" y="-27"/>
                      </a:moveTo>
                      <a:cubicBezTo>
                        <a:pt x="211466" y="80820"/>
                        <a:pt x="180739" y="247585"/>
                        <a:pt x="158662" y="345437"/>
                      </a:cubicBezTo>
                      <a:cubicBezTo>
                        <a:pt x="152397" y="370675"/>
                        <a:pt x="148101" y="396361"/>
                        <a:pt x="145834" y="422256"/>
                      </a:cubicBezTo>
                      <a:cubicBezTo>
                        <a:pt x="143597" y="450299"/>
                        <a:pt x="141508" y="478342"/>
                        <a:pt x="139271" y="506385"/>
                      </a:cubicBezTo>
                      <a:cubicBezTo>
                        <a:pt x="139151" y="515260"/>
                        <a:pt x="137481" y="524046"/>
                        <a:pt x="134348" y="532339"/>
                      </a:cubicBezTo>
                      <a:cubicBezTo>
                        <a:pt x="117493" y="571868"/>
                        <a:pt x="59766" y="538157"/>
                        <a:pt x="44850" y="513843"/>
                      </a:cubicBezTo>
                      <a:cubicBezTo>
                        <a:pt x="33275" y="492289"/>
                        <a:pt x="26264" y="468571"/>
                        <a:pt x="24265" y="444183"/>
                      </a:cubicBezTo>
                      <a:cubicBezTo>
                        <a:pt x="15166" y="381982"/>
                        <a:pt x="9349" y="290992"/>
                        <a:pt x="5620" y="228343"/>
                      </a:cubicBezTo>
                      <a:cubicBezTo>
                        <a:pt x="3830" y="199703"/>
                        <a:pt x="-3479" y="164202"/>
                        <a:pt x="1891" y="136010"/>
                      </a:cubicBezTo>
                      <a:cubicBezTo>
                        <a:pt x="7290" y="112025"/>
                        <a:pt x="19567" y="90142"/>
                        <a:pt x="37243" y="73063"/>
                      </a:cubicBezTo>
                      <a:cubicBezTo>
                        <a:pt x="65106" y="45557"/>
                        <a:pt x="102502" y="29850"/>
                        <a:pt x="141657" y="29209"/>
                      </a:cubicBezTo>
                      <a:cubicBezTo>
                        <a:pt x="141657" y="30402"/>
                        <a:pt x="140315" y="31446"/>
                        <a:pt x="139718" y="32491"/>
                      </a:cubicBezTo>
                      <a:close/>
                    </a:path>
                  </a:pathLst>
                </a:custGeom>
                <a:solidFill>
                  <a:srgbClr val="F8B495"/>
                </a:solidFill>
                <a:ln w="14914" cap="flat">
                  <a:noFill/>
                  <a:prstDash val="solid"/>
                  <a:miter/>
                </a:ln>
              </p:spPr>
              <p:txBody>
                <a:bodyPr rtlCol="1" anchor="ctr"/>
                <a:lstStyle/>
                <a:p>
                  <a:endParaRPr lang="fa-IR"/>
                </a:p>
              </p:txBody>
            </p:sp>
            <p:sp>
              <p:nvSpPr>
                <p:cNvPr id="695" name="Freeform: Shape 694">
                  <a:extLst>
                    <a:ext uri="{FF2B5EF4-FFF2-40B4-BE49-F238E27FC236}">
                      <a16:creationId xmlns:a16="http://schemas.microsoft.com/office/drawing/2014/main" id="{9082C2FC-0E37-859E-DADD-A9932B1B6EFC}"/>
                    </a:ext>
                  </a:extLst>
                </p:cNvPr>
                <p:cNvSpPr/>
                <p:nvPr/>
              </p:nvSpPr>
              <p:spPr>
                <a:xfrm>
                  <a:off x="1553634" y="4538298"/>
                  <a:ext cx="121708" cy="441448"/>
                </a:xfrm>
                <a:custGeom>
                  <a:avLst/>
                  <a:gdLst>
                    <a:gd name="connsiteX0" fmla="*/ -46 w 121708"/>
                    <a:gd name="connsiteY0" fmla="*/ -27 h 441448"/>
                    <a:gd name="connsiteX1" fmla="*/ 20688 w 121708"/>
                    <a:gd name="connsiteY1" fmla="*/ 282489 h 441448"/>
                    <a:gd name="connsiteX2" fmla="*/ 7859 w 121708"/>
                    <a:gd name="connsiteY2" fmla="*/ 429267 h 441448"/>
                    <a:gd name="connsiteX3" fmla="*/ 49774 w 121708"/>
                    <a:gd name="connsiteY3" fmla="*/ 438515 h 441448"/>
                    <a:gd name="connsiteX4" fmla="*/ 69017 w 121708"/>
                    <a:gd name="connsiteY4" fmla="*/ 390932 h 441448"/>
                    <a:gd name="connsiteX5" fmla="*/ 113766 w 121708"/>
                    <a:gd name="connsiteY5" fmla="*/ 245795 h 441448"/>
                    <a:gd name="connsiteX6" fmla="*/ 106457 w 121708"/>
                    <a:gd name="connsiteY6" fmla="*/ 73212 h 441448"/>
                    <a:gd name="connsiteX7" fmla="*/ 87215 w 121708"/>
                    <a:gd name="connsiteY7" fmla="*/ 49495 h 441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08" h="441448">
                      <a:moveTo>
                        <a:pt x="-46" y="-27"/>
                      </a:moveTo>
                      <a:cubicBezTo>
                        <a:pt x="-46" y="88278"/>
                        <a:pt x="20538" y="193886"/>
                        <a:pt x="20688" y="282489"/>
                      </a:cubicBezTo>
                      <a:cubicBezTo>
                        <a:pt x="19106" y="331609"/>
                        <a:pt x="14825" y="380610"/>
                        <a:pt x="7859" y="429267"/>
                      </a:cubicBezTo>
                      <a:cubicBezTo>
                        <a:pt x="5025" y="441797"/>
                        <a:pt x="37692" y="444184"/>
                        <a:pt x="49774" y="438515"/>
                      </a:cubicBezTo>
                      <a:cubicBezTo>
                        <a:pt x="57829" y="434488"/>
                        <a:pt x="67973" y="399733"/>
                        <a:pt x="69017" y="390932"/>
                      </a:cubicBezTo>
                      <a:cubicBezTo>
                        <a:pt x="74237" y="340514"/>
                        <a:pt x="100639" y="294870"/>
                        <a:pt x="113766" y="245795"/>
                      </a:cubicBezTo>
                      <a:cubicBezTo>
                        <a:pt x="126370" y="188606"/>
                        <a:pt x="123849" y="129134"/>
                        <a:pt x="106457" y="73212"/>
                      </a:cubicBezTo>
                      <a:cubicBezTo>
                        <a:pt x="102877" y="63219"/>
                        <a:pt x="97507" y="52329"/>
                        <a:pt x="87215" y="49495"/>
                      </a:cubicBezTo>
                      <a:close/>
                    </a:path>
                  </a:pathLst>
                </a:custGeom>
                <a:solidFill>
                  <a:srgbClr val="F8B495"/>
                </a:solidFill>
                <a:ln w="14914" cap="flat">
                  <a:noFill/>
                  <a:prstDash val="solid"/>
                  <a:miter/>
                </a:ln>
              </p:spPr>
              <p:txBody>
                <a:bodyPr rtlCol="1" anchor="ctr"/>
                <a:lstStyle/>
                <a:p>
                  <a:endParaRPr lang="fa-IR"/>
                </a:p>
              </p:txBody>
            </p:sp>
            <p:sp>
              <p:nvSpPr>
                <p:cNvPr id="696" name="Freeform: Shape 695">
                  <a:extLst>
                    <a:ext uri="{FF2B5EF4-FFF2-40B4-BE49-F238E27FC236}">
                      <a16:creationId xmlns:a16="http://schemas.microsoft.com/office/drawing/2014/main" id="{308FEA1E-CB57-EA6B-B417-2AC1D96BAB21}"/>
                    </a:ext>
                  </a:extLst>
                </p:cNvPr>
                <p:cNvSpPr/>
                <p:nvPr/>
              </p:nvSpPr>
              <p:spPr>
                <a:xfrm>
                  <a:off x="1555269" y="4895098"/>
                  <a:ext cx="68024" cy="120450"/>
                </a:xfrm>
                <a:custGeom>
                  <a:avLst/>
                  <a:gdLst>
                    <a:gd name="connsiteX0" fmla="*/ 21588 w 68024"/>
                    <a:gd name="connsiteY0" fmla="*/ 31148 h 120450"/>
                    <a:gd name="connsiteX1" fmla="*/ 10401 w 68024"/>
                    <a:gd name="connsiteY1" fmla="*/ 43529 h 120450"/>
                    <a:gd name="connsiteX2" fmla="*/ 4136 w 68024"/>
                    <a:gd name="connsiteY2" fmla="*/ 74257 h 120450"/>
                    <a:gd name="connsiteX3" fmla="*/ -40 w 68024"/>
                    <a:gd name="connsiteY3" fmla="*/ 101553 h 120450"/>
                    <a:gd name="connsiteX4" fmla="*/ 9804 w 68024"/>
                    <a:gd name="connsiteY4" fmla="*/ 117514 h 120450"/>
                    <a:gd name="connsiteX5" fmla="*/ 31135 w 68024"/>
                    <a:gd name="connsiteY5" fmla="*/ 117514 h 120450"/>
                    <a:gd name="connsiteX6" fmla="*/ 57686 w 68024"/>
                    <a:gd name="connsiteY6" fmla="*/ 70975 h 120450"/>
                    <a:gd name="connsiteX7" fmla="*/ 67978 w 68024"/>
                    <a:gd name="connsiteY7" fmla="*/ 22347 h 120450"/>
                    <a:gd name="connsiteX8" fmla="*/ 64249 w 68024"/>
                    <a:gd name="connsiteY8" fmla="*/ -27 h 120450"/>
                    <a:gd name="connsiteX9" fmla="*/ 55896 w 68024"/>
                    <a:gd name="connsiteY9" fmla="*/ 5641 h 120450"/>
                    <a:gd name="connsiteX10" fmla="*/ 23975 w 68024"/>
                    <a:gd name="connsiteY10" fmla="*/ 29060 h 120450"/>
                    <a:gd name="connsiteX11" fmla="*/ 21588 w 68024"/>
                    <a:gd name="connsiteY11" fmla="*/ 31148 h 12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024" h="120450">
                      <a:moveTo>
                        <a:pt x="21588" y="31148"/>
                      </a:moveTo>
                      <a:cubicBezTo>
                        <a:pt x="19798" y="36966"/>
                        <a:pt x="11445" y="37413"/>
                        <a:pt x="10401" y="43529"/>
                      </a:cubicBezTo>
                      <a:cubicBezTo>
                        <a:pt x="8835" y="53866"/>
                        <a:pt x="6732" y="64128"/>
                        <a:pt x="4136" y="74257"/>
                      </a:cubicBezTo>
                      <a:cubicBezTo>
                        <a:pt x="1347" y="83087"/>
                        <a:pt x="-70" y="92290"/>
                        <a:pt x="-40" y="101553"/>
                      </a:cubicBezTo>
                      <a:cubicBezTo>
                        <a:pt x="-219" y="108355"/>
                        <a:pt x="3644" y="114620"/>
                        <a:pt x="9804" y="117514"/>
                      </a:cubicBezTo>
                      <a:cubicBezTo>
                        <a:pt x="16383" y="121392"/>
                        <a:pt x="24557" y="121392"/>
                        <a:pt x="31135" y="117514"/>
                      </a:cubicBezTo>
                      <a:cubicBezTo>
                        <a:pt x="48438" y="105879"/>
                        <a:pt x="55150" y="79179"/>
                        <a:pt x="57686" y="70975"/>
                      </a:cubicBezTo>
                      <a:cubicBezTo>
                        <a:pt x="63459" y="55357"/>
                        <a:pt x="66919" y="38964"/>
                        <a:pt x="67978" y="22347"/>
                      </a:cubicBezTo>
                      <a:cubicBezTo>
                        <a:pt x="67531" y="14785"/>
                        <a:pt x="66278" y="7282"/>
                        <a:pt x="64249" y="-27"/>
                      </a:cubicBezTo>
                      <a:cubicBezTo>
                        <a:pt x="61341" y="1673"/>
                        <a:pt x="58551" y="3567"/>
                        <a:pt x="55896" y="5641"/>
                      </a:cubicBezTo>
                      <a:lnTo>
                        <a:pt x="23975" y="29060"/>
                      </a:lnTo>
                      <a:cubicBezTo>
                        <a:pt x="20395" y="31297"/>
                        <a:pt x="23229" y="25927"/>
                        <a:pt x="21588" y="31148"/>
                      </a:cubicBezTo>
                      <a:close/>
                    </a:path>
                  </a:pathLst>
                </a:custGeom>
                <a:solidFill>
                  <a:srgbClr val="F8B495"/>
                </a:solidFill>
                <a:ln w="14914" cap="flat">
                  <a:noFill/>
                  <a:prstDash val="solid"/>
                  <a:miter/>
                </a:ln>
              </p:spPr>
              <p:txBody>
                <a:bodyPr rtlCol="1" anchor="ctr"/>
                <a:lstStyle/>
                <a:p>
                  <a:endParaRPr lang="fa-IR"/>
                </a:p>
              </p:txBody>
            </p:sp>
            <p:sp>
              <p:nvSpPr>
                <p:cNvPr id="697" name="Freeform: Shape 696">
                  <a:extLst>
                    <a:ext uri="{FF2B5EF4-FFF2-40B4-BE49-F238E27FC236}">
                      <a16:creationId xmlns:a16="http://schemas.microsoft.com/office/drawing/2014/main" id="{527E4ACE-43A9-D296-0BC5-B078D7FE49FD}"/>
                    </a:ext>
                  </a:extLst>
                </p:cNvPr>
                <p:cNvSpPr/>
                <p:nvPr/>
              </p:nvSpPr>
              <p:spPr>
                <a:xfrm>
                  <a:off x="1575114" y="3485051"/>
                  <a:ext cx="123833" cy="348700"/>
                </a:xfrm>
                <a:custGeom>
                  <a:avLst/>
                  <a:gdLst>
                    <a:gd name="connsiteX0" fmla="*/ 59321 w 123833"/>
                    <a:gd name="connsiteY0" fmla="*/ -27 h 348700"/>
                    <a:gd name="connsiteX1" fmla="*/ 84380 w 123833"/>
                    <a:gd name="connsiteY1" fmla="*/ 23541 h 348700"/>
                    <a:gd name="connsiteX2" fmla="*/ 101982 w 123833"/>
                    <a:gd name="connsiteY2" fmla="*/ 54119 h 348700"/>
                    <a:gd name="connsiteX3" fmla="*/ 111379 w 123833"/>
                    <a:gd name="connsiteY3" fmla="*/ 82311 h 348700"/>
                    <a:gd name="connsiteX4" fmla="*/ 123760 w 123833"/>
                    <a:gd name="connsiteY4" fmla="*/ 154208 h 348700"/>
                    <a:gd name="connsiteX5" fmla="*/ 116003 w 123833"/>
                    <a:gd name="connsiteY5" fmla="*/ 233862 h 348700"/>
                    <a:gd name="connsiteX6" fmla="*/ 109888 w 123833"/>
                    <a:gd name="connsiteY6" fmla="*/ 264440 h 348700"/>
                    <a:gd name="connsiteX7" fmla="*/ 107948 w 123833"/>
                    <a:gd name="connsiteY7" fmla="*/ 337083 h 348700"/>
                    <a:gd name="connsiteX8" fmla="*/ 107948 w 123833"/>
                    <a:gd name="connsiteY8" fmla="*/ 341409 h 348700"/>
                    <a:gd name="connsiteX9" fmla="*/ 68122 w 123833"/>
                    <a:gd name="connsiteY9" fmla="*/ 339768 h 348700"/>
                    <a:gd name="connsiteX10" fmla="*/ 35007 w 123833"/>
                    <a:gd name="connsiteY10" fmla="*/ 319780 h 348700"/>
                    <a:gd name="connsiteX11" fmla="*/ 21433 w 123833"/>
                    <a:gd name="connsiteY11" fmla="*/ 287263 h 348700"/>
                    <a:gd name="connsiteX12" fmla="*/ 27251 w 123833"/>
                    <a:gd name="connsiteY12" fmla="*/ 250867 h 348700"/>
                    <a:gd name="connsiteX13" fmla="*/ 38140 w 123833"/>
                    <a:gd name="connsiteY13" fmla="*/ 152120 h 348700"/>
                    <a:gd name="connsiteX14" fmla="*/ -46 w 123833"/>
                    <a:gd name="connsiteY14" fmla="*/ 63964 h 34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3833" h="348700">
                      <a:moveTo>
                        <a:pt x="59321" y="-27"/>
                      </a:moveTo>
                      <a:cubicBezTo>
                        <a:pt x="68853" y="6476"/>
                        <a:pt x="77310" y="14427"/>
                        <a:pt x="84380" y="23541"/>
                      </a:cubicBezTo>
                      <a:cubicBezTo>
                        <a:pt x="90959" y="33311"/>
                        <a:pt x="96851" y="43529"/>
                        <a:pt x="101982" y="54119"/>
                      </a:cubicBezTo>
                      <a:cubicBezTo>
                        <a:pt x="106308" y="63218"/>
                        <a:pt x="107650" y="73063"/>
                        <a:pt x="111379" y="82311"/>
                      </a:cubicBezTo>
                      <a:cubicBezTo>
                        <a:pt x="119941" y="105297"/>
                        <a:pt x="124148" y="129686"/>
                        <a:pt x="123760" y="154208"/>
                      </a:cubicBezTo>
                      <a:cubicBezTo>
                        <a:pt x="124088" y="180968"/>
                        <a:pt x="121493" y="207669"/>
                        <a:pt x="116003" y="233862"/>
                      </a:cubicBezTo>
                      <a:cubicBezTo>
                        <a:pt x="113915" y="244005"/>
                        <a:pt x="111379" y="254148"/>
                        <a:pt x="109888" y="264440"/>
                      </a:cubicBezTo>
                      <a:cubicBezTo>
                        <a:pt x="107978" y="288605"/>
                        <a:pt x="107322" y="312859"/>
                        <a:pt x="107948" y="337083"/>
                      </a:cubicBezTo>
                      <a:cubicBezTo>
                        <a:pt x="108247" y="338515"/>
                        <a:pt x="108247" y="339977"/>
                        <a:pt x="107948" y="341409"/>
                      </a:cubicBezTo>
                      <a:cubicBezTo>
                        <a:pt x="99744" y="356326"/>
                        <a:pt x="78116" y="344392"/>
                        <a:pt x="68122" y="339768"/>
                      </a:cubicBezTo>
                      <a:cubicBezTo>
                        <a:pt x="56054" y="334995"/>
                        <a:pt x="44852" y="328238"/>
                        <a:pt x="35007" y="319780"/>
                      </a:cubicBezTo>
                      <a:cubicBezTo>
                        <a:pt x="25416" y="311830"/>
                        <a:pt x="20329" y="299673"/>
                        <a:pt x="21433" y="287263"/>
                      </a:cubicBezTo>
                      <a:cubicBezTo>
                        <a:pt x="24059" y="275255"/>
                        <a:pt x="25998" y="263098"/>
                        <a:pt x="27251" y="250867"/>
                      </a:cubicBezTo>
                      <a:cubicBezTo>
                        <a:pt x="33381" y="218274"/>
                        <a:pt x="37036" y="185264"/>
                        <a:pt x="38140" y="152120"/>
                      </a:cubicBezTo>
                      <a:cubicBezTo>
                        <a:pt x="38915" y="118558"/>
                        <a:pt x="24968" y="86354"/>
                        <a:pt x="-46" y="63964"/>
                      </a:cubicBezTo>
                      <a:close/>
                    </a:path>
                  </a:pathLst>
                </a:custGeom>
                <a:solidFill>
                  <a:srgbClr val="451A01"/>
                </a:solidFill>
                <a:ln w="14914" cap="flat">
                  <a:noFill/>
                  <a:prstDash val="solid"/>
                  <a:miter/>
                </a:ln>
              </p:spPr>
              <p:txBody>
                <a:bodyPr rtlCol="1" anchor="ctr"/>
                <a:lstStyle/>
                <a:p>
                  <a:endParaRPr lang="fa-IR"/>
                </a:p>
              </p:txBody>
            </p:sp>
            <p:sp>
              <p:nvSpPr>
                <p:cNvPr id="698" name="Freeform: Shape 697">
                  <a:extLst>
                    <a:ext uri="{FF2B5EF4-FFF2-40B4-BE49-F238E27FC236}">
                      <a16:creationId xmlns:a16="http://schemas.microsoft.com/office/drawing/2014/main" id="{368B9E17-A879-4632-B9C7-77175C38755B}"/>
                    </a:ext>
                  </a:extLst>
                </p:cNvPr>
                <p:cNvSpPr/>
                <p:nvPr/>
              </p:nvSpPr>
              <p:spPr>
                <a:xfrm>
                  <a:off x="1470699" y="3665134"/>
                  <a:ext cx="172284" cy="189843"/>
                </a:xfrm>
                <a:custGeom>
                  <a:avLst/>
                  <a:gdLst>
                    <a:gd name="connsiteX0" fmla="*/ 172238 w 172284"/>
                    <a:gd name="connsiteY0" fmla="*/ 28719 h 189843"/>
                    <a:gd name="connsiteX1" fmla="*/ 100192 w 172284"/>
                    <a:gd name="connsiteY1" fmla="*/ 6345 h 189843"/>
                    <a:gd name="connsiteX2" fmla="*/ 88408 w 172284"/>
                    <a:gd name="connsiteY2" fmla="*/ 3660 h 189843"/>
                    <a:gd name="connsiteX3" fmla="*/ 849 w 172284"/>
                    <a:gd name="connsiteY3" fmla="*/ 10820 h 189843"/>
                    <a:gd name="connsiteX4" fmla="*/ -46 w 172284"/>
                    <a:gd name="connsiteY4" fmla="*/ 10820 h 189843"/>
                    <a:gd name="connsiteX5" fmla="*/ -46 w 172284"/>
                    <a:gd name="connsiteY5" fmla="*/ 189816 h 189843"/>
                    <a:gd name="connsiteX6" fmla="*/ 172238 w 172284"/>
                    <a:gd name="connsiteY6" fmla="*/ 189816 h 189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284" h="189843">
                      <a:moveTo>
                        <a:pt x="172238" y="28719"/>
                      </a:moveTo>
                      <a:cubicBezTo>
                        <a:pt x="149043" y="18815"/>
                        <a:pt x="124908" y="11327"/>
                        <a:pt x="100192" y="6345"/>
                      </a:cubicBezTo>
                      <a:lnTo>
                        <a:pt x="88408" y="3660"/>
                      </a:lnTo>
                      <a:cubicBezTo>
                        <a:pt x="59187" y="-3053"/>
                        <a:pt x="28593" y="-562"/>
                        <a:pt x="849" y="10820"/>
                      </a:cubicBezTo>
                      <a:lnTo>
                        <a:pt x="-46" y="10820"/>
                      </a:lnTo>
                      <a:lnTo>
                        <a:pt x="-46" y="189816"/>
                      </a:lnTo>
                      <a:lnTo>
                        <a:pt x="172238" y="189816"/>
                      </a:lnTo>
                      <a:close/>
                    </a:path>
                  </a:pathLst>
                </a:custGeom>
                <a:solidFill>
                  <a:srgbClr val="F3A984"/>
                </a:solidFill>
                <a:ln w="14914" cap="flat">
                  <a:noFill/>
                  <a:prstDash val="solid"/>
                  <a:miter/>
                </a:ln>
              </p:spPr>
              <p:txBody>
                <a:bodyPr rtlCol="1" anchor="ctr"/>
                <a:lstStyle/>
                <a:p>
                  <a:endParaRPr lang="fa-IR"/>
                </a:p>
              </p:txBody>
            </p:sp>
            <p:sp>
              <p:nvSpPr>
                <p:cNvPr id="699" name="Freeform: Shape 698">
                  <a:extLst>
                    <a:ext uri="{FF2B5EF4-FFF2-40B4-BE49-F238E27FC236}">
                      <a16:creationId xmlns:a16="http://schemas.microsoft.com/office/drawing/2014/main" id="{5363B57C-9252-A9B5-4045-DF0EDCCEFA13}"/>
                    </a:ext>
                  </a:extLst>
                </p:cNvPr>
                <p:cNvSpPr/>
                <p:nvPr/>
              </p:nvSpPr>
              <p:spPr>
                <a:xfrm>
                  <a:off x="1391486" y="3663749"/>
                  <a:ext cx="329641" cy="468322"/>
                </a:xfrm>
                <a:custGeom>
                  <a:avLst/>
                  <a:gdLst>
                    <a:gd name="connsiteX0" fmla="*/ 329016 w 329641"/>
                    <a:gd name="connsiteY0" fmla="*/ 107968 h 468322"/>
                    <a:gd name="connsiteX1" fmla="*/ 243993 w 329641"/>
                    <a:gd name="connsiteY1" fmla="*/ 22944 h 468322"/>
                    <a:gd name="connsiteX2" fmla="*/ 189697 w 329641"/>
                    <a:gd name="connsiteY2" fmla="*/ 99614 h 468322"/>
                    <a:gd name="connsiteX3" fmla="*/ 137490 w 329641"/>
                    <a:gd name="connsiteY3" fmla="*/ 84698 h 468322"/>
                    <a:gd name="connsiteX4" fmla="*/ 124512 w 329641"/>
                    <a:gd name="connsiteY4" fmla="*/ -27 h 468322"/>
                    <a:gd name="connsiteX5" fmla="*/ 79763 w 329641"/>
                    <a:gd name="connsiteY5" fmla="*/ 12503 h 468322"/>
                    <a:gd name="connsiteX6" fmla="*/ 46201 w 329641"/>
                    <a:gd name="connsiteY6" fmla="*/ 40545 h 468322"/>
                    <a:gd name="connsiteX7" fmla="*/ 38445 w 329641"/>
                    <a:gd name="connsiteY7" fmla="*/ 74257 h 468322"/>
                    <a:gd name="connsiteX8" fmla="*/ 26064 w 329641"/>
                    <a:gd name="connsiteY8" fmla="*/ 112293 h 468322"/>
                    <a:gd name="connsiteX9" fmla="*/ 5927 w 329641"/>
                    <a:gd name="connsiteY9" fmla="*/ 154208 h 468322"/>
                    <a:gd name="connsiteX10" fmla="*/ 706 w 329641"/>
                    <a:gd name="connsiteY10" fmla="*/ 202836 h 468322"/>
                    <a:gd name="connsiteX11" fmla="*/ 24125 w 329641"/>
                    <a:gd name="connsiteY11" fmla="*/ 275330 h 468322"/>
                    <a:gd name="connsiteX12" fmla="*/ 30241 w 329641"/>
                    <a:gd name="connsiteY12" fmla="*/ 399434 h 468322"/>
                    <a:gd name="connsiteX13" fmla="*/ 26064 w 329641"/>
                    <a:gd name="connsiteY13" fmla="*/ 430758 h 468322"/>
                    <a:gd name="connsiteX14" fmla="*/ 28749 w 329641"/>
                    <a:gd name="connsiteY14" fmla="*/ 441200 h 468322"/>
                    <a:gd name="connsiteX15" fmla="*/ 58582 w 329641"/>
                    <a:gd name="connsiteY15" fmla="*/ 452089 h 468322"/>
                    <a:gd name="connsiteX16" fmla="*/ 79465 w 329641"/>
                    <a:gd name="connsiteY16" fmla="*/ 458503 h 468322"/>
                    <a:gd name="connsiteX17" fmla="*/ 139130 w 329641"/>
                    <a:gd name="connsiteY17" fmla="*/ 467751 h 468322"/>
                    <a:gd name="connsiteX18" fmla="*/ 247573 w 329641"/>
                    <a:gd name="connsiteY18" fmla="*/ 437918 h 468322"/>
                    <a:gd name="connsiteX19" fmla="*/ 253987 w 329641"/>
                    <a:gd name="connsiteY19" fmla="*/ 429864 h 468322"/>
                    <a:gd name="connsiteX20" fmla="*/ 253987 w 329641"/>
                    <a:gd name="connsiteY20" fmla="*/ 419422 h 468322"/>
                    <a:gd name="connsiteX21" fmla="*/ 252048 w 329641"/>
                    <a:gd name="connsiteY21" fmla="*/ 387501 h 468322"/>
                    <a:gd name="connsiteX22" fmla="*/ 254583 w 329641"/>
                    <a:gd name="connsiteY22" fmla="*/ 320974 h 468322"/>
                    <a:gd name="connsiteX23" fmla="*/ 327525 w 329641"/>
                    <a:gd name="connsiteY23" fmla="*/ 133027 h 468322"/>
                    <a:gd name="connsiteX24" fmla="*/ 329016 w 329641"/>
                    <a:gd name="connsiteY24" fmla="*/ 107968 h 46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9641" h="468322">
                      <a:moveTo>
                        <a:pt x="329016" y="107968"/>
                      </a:moveTo>
                      <a:cubicBezTo>
                        <a:pt x="325287" y="66649"/>
                        <a:pt x="278450" y="43827"/>
                        <a:pt x="243993" y="22944"/>
                      </a:cubicBezTo>
                      <a:cubicBezTo>
                        <a:pt x="239070" y="56953"/>
                        <a:pt x="224154" y="88129"/>
                        <a:pt x="189697" y="99614"/>
                      </a:cubicBezTo>
                      <a:cubicBezTo>
                        <a:pt x="170917" y="106968"/>
                        <a:pt x="149542" y="100867"/>
                        <a:pt x="137490" y="84698"/>
                      </a:cubicBezTo>
                      <a:cubicBezTo>
                        <a:pt x="119441" y="60683"/>
                        <a:pt x="121380" y="30402"/>
                        <a:pt x="124512" y="-27"/>
                      </a:cubicBezTo>
                      <a:cubicBezTo>
                        <a:pt x="109089" y="2046"/>
                        <a:pt x="94023" y="6267"/>
                        <a:pt x="79763" y="12503"/>
                      </a:cubicBezTo>
                      <a:cubicBezTo>
                        <a:pt x="66264" y="18678"/>
                        <a:pt x="54674" y="28359"/>
                        <a:pt x="46201" y="40545"/>
                      </a:cubicBezTo>
                      <a:cubicBezTo>
                        <a:pt x="41682" y="51255"/>
                        <a:pt x="39056" y="62652"/>
                        <a:pt x="38445" y="74257"/>
                      </a:cubicBezTo>
                      <a:cubicBezTo>
                        <a:pt x="35282" y="87234"/>
                        <a:pt x="31151" y="99943"/>
                        <a:pt x="26064" y="112293"/>
                      </a:cubicBezTo>
                      <a:cubicBezTo>
                        <a:pt x="20098" y="126464"/>
                        <a:pt x="11148" y="139889"/>
                        <a:pt x="5927" y="154208"/>
                      </a:cubicBezTo>
                      <a:cubicBezTo>
                        <a:pt x="557" y="169826"/>
                        <a:pt x="-1218" y="186443"/>
                        <a:pt x="706" y="202836"/>
                      </a:cubicBezTo>
                      <a:cubicBezTo>
                        <a:pt x="6315" y="227657"/>
                        <a:pt x="14161" y="251911"/>
                        <a:pt x="24125" y="275330"/>
                      </a:cubicBezTo>
                      <a:cubicBezTo>
                        <a:pt x="34850" y="315813"/>
                        <a:pt x="36938" y="358101"/>
                        <a:pt x="30241" y="399434"/>
                      </a:cubicBezTo>
                      <a:cubicBezTo>
                        <a:pt x="28898" y="410025"/>
                        <a:pt x="27556" y="420317"/>
                        <a:pt x="26064" y="430758"/>
                      </a:cubicBezTo>
                      <a:cubicBezTo>
                        <a:pt x="26064" y="436277"/>
                        <a:pt x="24572" y="438068"/>
                        <a:pt x="28749" y="441200"/>
                      </a:cubicBezTo>
                      <a:cubicBezTo>
                        <a:pt x="38072" y="446346"/>
                        <a:pt x="48140" y="450030"/>
                        <a:pt x="58582" y="452089"/>
                      </a:cubicBezTo>
                      <a:cubicBezTo>
                        <a:pt x="65443" y="454326"/>
                        <a:pt x="72454" y="456564"/>
                        <a:pt x="79465" y="458503"/>
                      </a:cubicBezTo>
                      <a:cubicBezTo>
                        <a:pt x="98946" y="463783"/>
                        <a:pt x="118963" y="466886"/>
                        <a:pt x="139130" y="467751"/>
                      </a:cubicBezTo>
                      <a:cubicBezTo>
                        <a:pt x="177660" y="470898"/>
                        <a:pt x="216069" y="460323"/>
                        <a:pt x="247573" y="437918"/>
                      </a:cubicBezTo>
                      <a:cubicBezTo>
                        <a:pt x="251302" y="435084"/>
                        <a:pt x="253241" y="433593"/>
                        <a:pt x="253987" y="429864"/>
                      </a:cubicBezTo>
                      <a:cubicBezTo>
                        <a:pt x="254733" y="426134"/>
                        <a:pt x="253987" y="422256"/>
                        <a:pt x="253987" y="419422"/>
                      </a:cubicBezTo>
                      <a:cubicBezTo>
                        <a:pt x="253942" y="408757"/>
                        <a:pt x="253286" y="398092"/>
                        <a:pt x="252048" y="387501"/>
                      </a:cubicBezTo>
                      <a:cubicBezTo>
                        <a:pt x="250422" y="365305"/>
                        <a:pt x="251272" y="342990"/>
                        <a:pt x="254583" y="320974"/>
                      </a:cubicBezTo>
                      <a:cubicBezTo>
                        <a:pt x="265771" y="254596"/>
                        <a:pt x="309327" y="197913"/>
                        <a:pt x="327525" y="133027"/>
                      </a:cubicBezTo>
                      <a:cubicBezTo>
                        <a:pt x="329628" y="124853"/>
                        <a:pt x="330135" y="116336"/>
                        <a:pt x="329016" y="107968"/>
                      </a:cubicBezTo>
                      <a:close/>
                    </a:path>
                  </a:pathLst>
                </a:custGeom>
                <a:solidFill>
                  <a:srgbClr val="EBE7E6"/>
                </a:solidFill>
                <a:ln w="14914" cap="flat">
                  <a:noFill/>
                  <a:prstDash val="solid"/>
                  <a:miter/>
                </a:ln>
              </p:spPr>
              <p:txBody>
                <a:bodyPr rtlCol="1" anchor="ctr"/>
                <a:lstStyle/>
                <a:p>
                  <a:endParaRPr lang="fa-IR"/>
                </a:p>
              </p:txBody>
            </p:sp>
            <p:sp>
              <p:nvSpPr>
                <p:cNvPr id="700" name="Freeform: Shape 699">
                  <a:extLst>
                    <a:ext uri="{FF2B5EF4-FFF2-40B4-BE49-F238E27FC236}">
                      <a16:creationId xmlns:a16="http://schemas.microsoft.com/office/drawing/2014/main" id="{A86A7B17-A35E-B644-08A5-FF434CDDEC2E}"/>
                    </a:ext>
                  </a:extLst>
                </p:cNvPr>
                <p:cNvSpPr/>
                <p:nvPr/>
              </p:nvSpPr>
              <p:spPr>
                <a:xfrm>
                  <a:off x="1492615" y="3675802"/>
                  <a:ext cx="55052" cy="98376"/>
                </a:xfrm>
                <a:custGeom>
                  <a:avLst/>
                  <a:gdLst>
                    <a:gd name="connsiteX0" fmla="*/ 55006 w 55052"/>
                    <a:gd name="connsiteY0" fmla="*/ 86965 h 98376"/>
                    <a:gd name="connsiteX1" fmla="*/ 20400 w 55052"/>
                    <a:gd name="connsiteY1" fmla="*/ 98302 h 98376"/>
                    <a:gd name="connsiteX2" fmla="*/ 13688 w 55052"/>
                    <a:gd name="connsiteY2" fmla="*/ 90098 h 98376"/>
                    <a:gd name="connsiteX3" fmla="*/ 114 w 55052"/>
                    <a:gd name="connsiteY3" fmla="*/ 24316 h 98376"/>
                    <a:gd name="connsiteX4" fmla="*/ 6826 w 55052"/>
                    <a:gd name="connsiteY4" fmla="*/ 4328 h 98376"/>
                    <a:gd name="connsiteX5" fmla="*/ 26516 w 55052"/>
                    <a:gd name="connsiteY5" fmla="*/ 1494 h 98376"/>
                    <a:gd name="connsiteX6" fmla="*/ 28306 w 55052"/>
                    <a:gd name="connsiteY6" fmla="*/ 10742 h 98376"/>
                    <a:gd name="connsiteX7" fmla="*/ 55006 w 55052"/>
                    <a:gd name="connsiteY7" fmla="*/ 86965 h 9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052" h="98376">
                      <a:moveTo>
                        <a:pt x="55006" y="86965"/>
                      </a:moveTo>
                      <a:cubicBezTo>
                        <a:pt x="52918" y="93827"/>
                        <a:pt x="23831" y="98898"/>
                        <a:pt x="20400" y="98302"/>
                      </a:cubicBezTo>
                      <a:cubicBezTo>
                        <a:pt x="16969" y="97705"/>
                        <a:pt x="14881" y="92932"/>
                        <a:pt x="13688" y="90098"/>
                      </a:cubicBezTo>
                      <a:cubicBezTo>
                        <a:pt x="5051" y="69230"/>
                        <a:pt x="442" y="46900"/>
                        <a:pt x="114" y="24316"/>
                      </a:cubicBezTo>
                      <a:cubicBezTo>
                        <a:pt x="-722" y="16992"/>
                        <a:pt x="1740" y="9669"/>
                        <a:pt x="6826" y="4328"/>
                      </a:cubicBezTo>
                      <a:cubicBezTo>
                        <a:pt x="12360" y="-191"/>
                        <a:pt x="19938" y="-1295"/>
                        <a:pt x="26516" y="1494"/>
                      </a:cubicBezTo>
                      <a:cubicBezTo>
                        <a:pt x="33079" y="4328"/>
                        <a:pt x="30692" y="4776"/>
                        <a:pt x="28306" y="10742"/>
                      </a:cubicBezTo>
                      <a:cubicBezTo>
                        <a:pt x="19953" y="32968"/>
                        <a:pt x="40239" y="75927"/>
                        <a:pt x="55006" y="86965"/>
                      </a:cubicBezTo>
                      <a:close/>
                    </a:path>
                  </a:pathLst>
                </a:custGeom>
                <a:solidFill>
                  <a:srgbClr val="FFFFFF"/>
                </a:solidFill>
                <a:ln w="14914" cap="flat">
                  <a:noFill/>
                  <a:prstDash val="solid"/>
                  <a:miter/>
                </a:ln>
              </p:spPr>
              <p:txBody>
                <a:bodyPr rtlCol="1" anchor="ctr"/>
                <a:lstStyle/>
                <a:p>
                  <a:endParaRPr lang="fa-IR"/>
                </a:p>
              </p:txBody>
            </p:sp>
            <p:sp>
              <p:nvSpPr>
                <p:cNvPr id="701" name="Freeform: Shape 700">
                  <a:extLst>
                    <a:ext uri="{FF2B5EF4-FFF2-40B4-BE49-F238E27FC236}">
                      <a16:creationId xmlns:a16="http://schemas.microsoft.com/office/drawing/2014/main" id="{1BCFB269-98B5-E220-C554-A3B7BF3AE3A9}"/>
                    </a:ext>
                  </a:extLst>
                </p:cNvPr>
                <p:cNvSpPr/>
                <p:nvPr/>
              </p:nvSpPr>
              <p:spPr>
                <a:xfrm>
                  <a:off x="1393371" y="4090060"/>
                  <a:ext cx="314952" cy="483328"/>
                </a:xfrm>
                <a:custGeom>
                  <a:avLst/>
                  <a:gdLst>
                    <a:gd name="connsiteX0" fmla="*/ 24030 w 314952"/>
                    <a:gd name="connsiteY0" fmla="*/ 11607 h 483328"/>
                    <a:gd name="connsiteX1" fmla="*/ 5683 w 314952"/>
                    <a:gd name="connsiteY1" fmla="*/ 81118 h 483328"/>
                    <a:gd name="connsiteX2" fmla="*/ 37902 w 314952"/>
                    <a:gd name="connsiteY2" fmla="*/ 415842 h 483328"/>
                    <a:gd name="connsiteX3" fmla="*/ 49090 w 314952"/>
                    <a:gd name="connsiteY3" fmla="*/ 444332 h 483328"/>
                    <a:gd name="connsiteX4" fmla="*/ 71762 w 314952"/>
                    <a:gd name="connsiteY4" fmla="*/ 461188 h 483328"/>
                    <a:gd name="connsiteX5" fmla="*/ 191094 w 314952"/>
                    <a:gd name="connsiteY5" fmla="*/ 482071 h 483328"/>
                    <a:gd name="connsiteX6" fmla="*/ 233307 w 314952"/>
                    <a:gd name="connsiteY6" fmla="*/ 482071 h 483328"/>
                    <a:gd name="connsiteX7" fmla="*/ 270151 w 314952"/>
                    <a:gd name="connsiteY7" fmla="*/ 463276 h 483328"/>
                    <a:gd name="connsiteX8" fmla="*/ 285067 w 314952"/>
                    <a:gd name="connsiteY8" fmla="*/ 420914 h 483328"/>
                    <a:gd name="connsiteX9" fmla="*/ 295508 w 314952"/>
                    <a:gd name="connsiteY9" fmla="*/ 362889 h 483328"/>
                    <a:gd name="connsiteX10" fmla="*/ 302519 w 314952"/>
                    <a:gd name="connsiteY10" fmla="*/ 312472 h 483328"/>
                    <a:gd name="connsiteX11" fmla="*/ 314900 w 314952"/>
                    <a:gd name="connsiteY11" fmla="*/ 195378 h 483328"/>
                    <a:gd name="connsiteX12" fmla="*/ 281338 w 314952"/>
                    <a:gd name="connsiteY12" fmla="*/ 48153 h 483328"/>
                    <a:gd name="connsiteX13" fmla="*/ 265825 w 314952"/>
                    <a:gd name="connsiteY13" fmla="*/ 21452 h 483328"/>
                    <a:gd name="connsiteX14" fmla="*/ 250908 w 314952"/>
                    <a:gd name="connsiteY14" fmla="*/ -27 h 483328"/>
                    <a:gd name="connsiteX15" fmla="*/ 244196 w 314952"/>
                    <a:gd name="connsiteY15" fmla="*/ 11906 h 483328"/>
                    <a:gd name="connsiteX16" fmla="*/ 190348 w 314952"/>
                    <a:gd name="connsiteY16" fmla="*/ 36965 h 483328"/>
                    <a:gd name="connsiteX17" fmla="*/ 72061 w 314952"/>
                    <a:gd name="connsiteY17" fmla="*/ 30700 h 483328"/>
                    <a:gd name="connsiteX18" fmla="*/ 24030 w 314952"/>
                    <a:gd name="connsiteY18" fmla="*/ 11607 h 483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4952" h="483328">
                      <a:moveTo>
                        <a:pt x="24030" y="11607"/>
                      </a:moveTo>
                      <a:cubicBezTo>
                        <a:pt x="15662" y="34131"/>
                        <a:pt x="9516" y="57401"/>
                        <a:pt x="5683" y="81118"/>
                      </a:cubicBezTo>
                      <a:cubicBezTo>
                        <a:pt x="-8339" y="202687"/>
                        <a:pt x="3744" y="298450"/>
                        <a:pt x="37902" y="415842"/>
                      </a:cubicBezTo>
                      <a:cubicBezTo>
                        <a:pt x="40378" y="425791"/>
                        <a:pt x="44137" y="435368"/>
                        <a:pt x="49090" y="444332"/>
                      </a:cubicBezTo>
                      <a:cubicBezTo>
                        <a:pt x="53907" y="452924"/>
                        <a:pt x="62156" y="459055"/>
                        <a:pt x="71762" y="461188"/>
                      </a:cubicBezTo>
                      <a:cubicBezTo>
                        <a:pt x="110530" y="473002"/>
                        <a:pt x="150611" y="480012"/>
                        <a:pt x="191094" y="482071"/>
                      </a:cubicBezTo>
                      <a:cubicBezTo>
                        <a:pt x="205115" y="483712"/>
                        <a:pt x="219286" y="483712"/>
                        <a:pt x="233307" y="482071"/>
                      </a:cubicBezTo>
                      <a:cubicBezTo>
                        <a:pt x="247433" y="480400"/>
                        <a:pt x="260500" y="473733"/>
                        <a:pt x="270151" y="463276"/>
                      </a:cubicBezTo>
                      <a:cubicBezTo>
                        <a:pt x="278728" y="450702"/>
                        <a:pt x="283874" y="436099"/>
                        <a:pt x="285067" y="420914"/>
                      </a:cubicBezTo>
                      <a:cubicBezTo>
                        <a:pt x="288498" y="401671"/>
                        <a:pt x="292078" y="382280"/>
                        <a:pt x="295508" y="362889"/>
                      </a:cubicBezTo>
                      <a:cubicBezTo>
                        <a:pt x="298492" y="346033"/>
                        <a:pt x="299238" y="329178"/>
                        <a:pt x="302519" y="312472"/>
                      </a:cubicBezTo>
                      <a:cubicBezTo>
                        <a:pt x="310664" y="273972"/>
                        <a:pt x="314810" y="234727"/>
                        <a:pt x="314900" y="195378"/>
                      </a:cubicBezTo>
                      <a:cubicBezTo>
                        <a:pt x="315213" y="144378"/>
                        <a:pt x="303713" y="93991"/>
                        <a:pt x="281338" y="48153"/>
                      </a:cubicBezTo>
                      <a:cubicBezTo>
                        <a:pt x="276669" y="38979"/>
                        <a:pt x="271478" y="30059"/>
                        <a:pt x="265825" y="21452"/>
                      </a:cubicBezTo>
                      <a:lnTo>
                        <a:pt x="250908" y="-27"/>
                      </a:lnTo>
                      <a:cubicBezTo>
                        <a:pt x="249685" y="4448"/>
                        <a:pt x="247388" y="8550"/>
                        <a:pt x="244196" y="11906"/>
                      </a:cubicBezTo>
                      <a:cubicBezTo>
                        <a:pt x="228221" y="23973"/>
                        <a:pt x="209873" y="32520"/>
                        <a:pt x="190348" y="36965"/>
                      </a:cubicBezTo>
                      <a:cubicBezTo>
                        <a:pt x="151028" y="44901"/>
                        <a:pt x="110321" y="42753"/>
                        <a:pt x="72061" y="30700"/>
                      </a:cubicBezTo>
                      <a:cubicBezTo>
                        <a:pt x="58487" y="26076"/>
                        <a:pt x="24030" y="11607"/>
                        <a:pt x="24030" y="11607"/>
                      </a:cubicBezTo>
                      <a:close/>
                    </a:path>
                  </a:pathLst>
                </a:custGeom>
                <a:solidFill>
                  <a:srgbClr val="3A4648"/>
                </a:solidFill>
                <a:ln w="14914" cap="flat">
                  <a:noFill/>
                  <a:prstDash val="solid"/>
                  <a:miter/>
                </a:ln>
              </p:spPr>
              <p:txBody>
                <a:bodyPr rtlCol="1" anchor="ctr"/>
                <a:lstStyle/>
                <a:p>
                  <a:endParaRPr lang="fa-IR"/>
                </a:p>
              </p:txBody>
            </p:sp>
            <p:sp>
              <p:nvSpPr>
                <p:cNvPr id="702" name="Freeform: Shape 701">
                  <a:extLst>
                    <a:ext uri="{FF2B5EF4-FFF2-40B4-BE49-F238E27FC236}">
                      <a16:creationId xmlns:a16="http://schemas.microsoft.com/office/drawing/2014/main" id="{FFEBDD2E-7982-ABDB-60DB-7ABBF352B69F}"/>
                    </a:ext>
                  </a:extLst>
                </p:cNvPr>
                <p:cNvSpPr/>
                <p:nvPr/>
              </p:nvSpPr>
              <p:spPr>
                <a:xfrm>
                  <a:off x="1393371" y="4101695"/>
                  <a:ext cx="196816" cy="468374"/>
                </a:xfrm>
                <a:custGeom>
                  <a:avLst/>
                  <a:gdLst>
                    <a:gd name="connsiteX0" fmla="*/ 159322 w 196816"/>
                    <a:gd name="connsiteY0" fmla="*/ 29060 h 468374"/>
                    <a:gd name="connsiteX1" fmla="*/ 72061 w 196816"/>
                    <a:gd name="connsiteY1" fmla="*/ 18320 h 468374"/>
                    <a:gd name="connsiteX2" fmla="*/ 24030 w 196816"/>
                    <a:gd name="connsiteY2" fmla="*/ -27 h 468374"/>
                    <a:gd name="connsiteX3" fmla="*/ 5683 w 196816"/>
                    <a:gd name="connsiteY3" fmla="*/ 69483 h 468374"/>
                    <a:gd name="connsiteX4" fmla="*/ 37902 w 196816"/>
                    <a:gd name="connsiteY4" fmla="*/ 404207 h 468374"/>
                    <a:gd name="connsiteX5" fmla="*/ 49090 w 196816"/>
                    <a:gd name="connsiteY5" fmla="*/ 432698 h 468374"/>
                    <a:gd name="connsiteX6" fmla="*/ 71762 w 196816"/>
                    <a:gd name="connsiteY6" fmla="*/ 449553 h 468374"/>
                    <a:gd name="connsiteX7" fmla="*/ 169465 w 196816"/>
                    <a:gd name="connsiteY7" fmla="*/ 468348 h 468374"/>
                    <a:gd name="connsiteX8" fmla="*/ 194972 w 196816"/>
                    <a:gd name="connsiteY8" fmla="*/ 286069 h 468374"/>
                    <a:gd name="connsiteX9" fmla="*/ 159322 w 196816"/>
                    <a:gd name="connsiteY9" fmla="*/ 29060 h 468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816" h="468374">
                      <a:moveTo>
                        <a:pt x="159322" y="29060"/>
                      </a:moveTo>
                      <a:cubicBezTo>
                        <a:pt x="129832" y="30432"/>
                        <a:pt x="100327" y="26807"/>
                        <a:pt x="72061" y="18320"/>
                      </a:cubicBezTo>
                      <a:cubicBezTo>
                        <a:pt x="58487" y="14442"/>
                        <a:pt x="24030" y="-27"/>
                        <a:pt x="24030" y="-27"/>
                      </a:cubicBezTo>
                      <a:cubicBezTo>
                        <a:pt x="15662" y="22497"/>
                        <a:pt x="9516" y="45766"/>
                        <a:pt x="5683" y="69483"/>
                      </a:cubicBezTo>
                      <a:cubicBezTo>
                        <a:pt x="-8339" y="191052"/>
                        <a:pt x="3744" y="286815"/>
                        <a:pt x="37902" y="404207"/>
                      </a:cubicBezTo>
                      <a:cubicBezTo>
                        <a:pt x="40378" y="414156"/>
                        <a:pt x="44137" y="423733"/>
                        <a:pt x="49090" y="432698"/>
                      </a:cubicBezTo>
                      <a:cubicBezTo>
                        <a:pt x="53907" y="441289"/>
                        <a:pt x="62156" y="447420"/>
                        <a:pt x="71762" y="449553"/>
                      </a:cubicBezTo>
                      <a:cubicBezTo>
                        <a:pt x="103460" y="459696"/>
                        <a:pt x="136261" y="466006"/>
                        <a:pt x="169465" y="468348"/>
                      </a:cubicBezTo>
                      <a:cubicBezTo>
                        <a:pt x="178415" y="406594"/>
                        <a:pt x="189005" y="347077"/>
                        <a:pt x="194972" y="286069"/>
                      </a:cubicBezTo>
                      <a:cubicBezTo>
                        <a:pt x="202729" y="196273"/>
                        <a:pt x="184381" y="112592"/>
                        <a:pt x="159322" y="29060"/>
                      </a:cubicBezTo>
                      <a:close/>
                    </a:path>
                  </a:pathLst>
                </a:custGeom>
                <a:solidFill>
                  <a:srgbClr val="3A4648"/>
                </a:solidFill>
                <a:ln w="14914" cap="flat">
                  <a:noFill/>
                  <a:prstDash val="solid"/>
                  <a:miter/>
                </a:ln>
              </p:spPr>
              <p:txBody>
                <a:bodyPr rtlCol="1" anchor="ctr"/>
                <a:lstStyle/>
                <a:p>
                  <a:endParaRPr lang="fa-IR"/>
                </a:p>
              </p:txBody>
            </p:sp>
            <p:sp>
              <p:nvSpPr>
                <p:cNvPr id="703" name="Freeform: Shape 702">
                  <a:extLst>
                    <a:ext uri="{FF2B5EF4-FFF2-40B4-BE49-F238E27FC236}">
                      <a16:creationId xmlns:a16="http://schemas.microsoft.com/office/drawing/2014/main" id="{75ED5DE5-32B0-9DA9-1551-484429B58908}"/>
                    </a:ext>
                  </a:extLst>
                </p:cNvPr>
                <p:cNvSpPr/>
                <p:nvPr/>
              </p:nvSpPr>
              <p:spPr>
                <a:xfrm>
                  <a:off x="1552739" y="4090060"/>
                  <a:ext cx="156341" cy="484074"/>
                </a:xfrm>
                <a:custGeom>
                  <a:avLst/>
                  <a:gdLst>
                    <a:gd name="connsiteX0" fmla="*/ 123312 w 156341"/>
                    <a:gd name="connsiteY0" fmla="*/ 48749 h 484074"/>
                    <a:gd name="connsiteX1" fmla="*/ 106457 w 156341"/>
                    <a:gd name="connsiteY1" fmla="*/ 21452 h 484074"/>
                    <a:gd name="connsiteX2" fmla="*/ 91540 w 156341"/>
                    <a:gd name="connsiteY2" fmla="*/ -27 h 484074"/>
                    <a:gd name="connsiteX3" fmla="*/ 84828 w 156341"/>
                    <a:gd name="connsiteY3" fmla="*/ 11906 h 484074"/>
                    <a:gd name="connsiteX4" fmla="*/ 30980 w 156341"/>
                    <a:gd name="connsiteY4" fmla="*/ 36965 h 484074"/>
                    <a:gd name="connsiteX5" fmla="*/ -46 w 156341"/>
                    <a:gd name="connsiteY5" fmla="*/ 41440 h 484074"/>
                    <a:gd name="connsiteX6" fmla="*/ 35604 w 156341"/>
                    <a:gd name="connsiteY6" fmla="*/ 298450 h 484074"/>
                    <a:gd name="connsiteX7" fmla="*/ 10097 w 156341"/>
                    <a:gd name="connsiteY7" fmla="*/ 480729 h 484074"/>
                    <a:gd name="connsiteX8" fmla="*/ 32471 w 156341"/>
                    <a:gd name="connsiteY8" fmla="*/ 482817 h 484074"/>
                    <a:gd name="connsiteX9" fmla="*/ 74685 w 156341"/>
                    <a:gd name="connsiteY9" fmla="*/ 482817 h 484074"/>
                    <a:gd name="connsiteX10" fmla="*/ 111528 w 156341"/>
                    <a:gd name="connsiteY10" fmla="*/ 464022 h 484074"/>
                    <a:gd name="connsiteX11" fmla="*/ 126445 w 156341"/>
                    <a:gd name="connsiteY11" fmla="*/ 421659 h 484074"/>
                    <a:gd name="connsiteX12" fmla="*/ 136886 w 156341"/>
                    <a:gd name="connsiteY12" fmla="*/ 363635 h 484074"/>
                    <a:gd name="connsiteX13" fmla="*/ 143897 w 156341"/>
                    <a:gd name="connsiteY13" fmla="*/ 313217 h 484074"/>
                    <a:gd name="connsiteX14" fmla="*/ 156278 w 156341"/>
                    <a:gd name="connsiteY14" fmla="*/ 196123 h 484074"/>
                    <a:gd name="connsiteX15" fmla="*/ 123312 w 156341"/>
                    <a:gd name="connsiteY15" fmla="*/ 48749 h 484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6341" h="484074">
                      <a:moveTo>
                        <a:pt x="123312" y="48749"/>
                      </a:moveTo>
                      <a:cubicBezTo>
                        <a:pt x="118226" y="39337"/>
                        <a:pt x="112587" y="30223"/>
                        <a:pt x="106457" y="21452"/>
                      </a:cubicBezTo>
                      <a:lnTo>
                        <a:pt x="91540" y="-27"/>
                      </a:lnTo>
                      <a:cubicBezTo>
                        <a:pt x="90317" y="4448"/>
                        <a:pt x="88020" y="8550"/>
                        <a:pt x="84828" y="11906"/>
                      </a:cubicBezTo>
                      <a:cubicBezTo>
                        <a:pt x="68853" y="23973"/>
                        <a:pt x="50505" y="32520"/>
                        <a:pt x="30980" y="36965"/>
                      </a:cubicBezTo>
                      <a:cubicBezTo>
                        <a:pt x="20777" y="39263"/>
                        <a:pt x="10395" y="40769"/>
                        <a:pt x="-46" y="41440"/>
                      </a:cubicBezTo>
                      <a:cubicBezTo>
                        <a:pt x="25013" y="124972"/>
                        <a:pt x="43360" y="208653"/>
                        <a:pt x="35604" y="298450"/>
                      </a:cubicBezTo>
                      <a:cubicBezTo>
                        <a:pt x="29637" y="359458"/>
                        <a:pt x="19047" y="418974"/>
                        <a:pt x="10097" y="480729"/>
                      </a:cubicBezTo>
                      <a:lnTo>
                        <a:pt x="32471" y="482817"/>
                      </a:lnTo>
                      <a:cubicBezTo>
                        <a:pt x="46493" y="484458"/>
                        <a:pt x="60663" y="484458"/>
                        <a:pt x="74685" y="482817"/>
                      </a:cubicBezTo>
                      <a:cubicBezTo>
                        <a:pt x="88811" y="481146"/>
                        <a:pt x="101877" y="474478"/>
                        <a:pt x="111528" y="464022"/>
                      </a:cubicBezTo>
                      <a:cubicBezTo>
                        <a:pt x="120105" y="451447"/>
                        <a:pt x="125251" y="436844"/>
                        <a:pt x="126445" y="421659"/>
                      </a:cubicBezTo>
                      <a:cubicBezTo>
                        <a:pt x="129876" y="402417"/>
                        <a:pt x="133456" y="383026"/>
                        <a:pt x="136886" y="363635"/>
                      </a:cubicBezTo>
                      <a:cubicBezTo>
                        <a:pt x="139869" y="346779"/>
                        <a:pt x="140615" y="329923"/>
                        <a:pt x="143897" y="313217"/>
                      </a:cubicBezTo>
                      <a:cubicBezTo>
                        <a:pt x="152041" y="274718"/>
                        <a:pt x="156188" y="235473"/>
                        <a:pt x="156278" y="196123"/>
                      </a:cubicBezTo>
                      <a:cubicBezTo>
                        <a:pt x="156800" y="145109"/>
                        <a:pt x="145508" y="94677"/>
                        <a:pt x="123312" y="48749"/>
                      </a:cubicBezTo>
                      <a:close/>
                    </a:path>
                  </a:pathLst>
                </a:custGeom>
                <a:solidFill>
                  <a:srgbClr val="242A2B"/>
                </a:solidFill>
                <a:ln w="14914" cap="flat">
                  <a:noFill/>
                  <a:prstDash val="solid"/>
                  <a:miter/>
                </a:ln>
              </p:spPr>
              <p:txBody>
                <a:bodyPr rtlCol="1" anchor="ctr"/>
                <a:lstStyle/>
                <a:p>
                  <a:endParaRPr lang="fa-IR"/>
                </a:p>
              </p:txBody>
            </p:sp>
            <p:sp>
              <p:nvSpPr>
                <p:cNvPr id="704" name="Freeform: Shape 703">
                  <a:extLst>
                    <a:ext uri="{FF2B5EF4-FFF2-40B4-BE49-F238E27FC236}">
                      <a16:creationId xmlns:a16="http://schemas.microsoft.com/office/drawing/2014/main" id="{84426054-C77A-9B8C-89A5-B8186A3AFE66}"/>
                    </a:ext>
                  </a:extLst>
                </p:cNvPr>
                <p:cNvSpPr/>
                <p:nvPr/>
              </p:nvSpPr>
              <p:spPr>
                <a:xfrm>
                  <a:off x="1519010" y="3586632"/>
                  <a:ext cx="107437" cy="155940"/>
                </a:xfrm>
                <a:custGeom>
                  <a:avLst/>
                  <a:gdLst>
                    <a:gd name="connsiteX0" fmla="*/ 107370 w 107437"/>
                    <a:gd name="connsiteY0" fmla="*/ 107222 h 155940"/>
                    <a:gd name="connsiteX1" fmla="*/ -28 w 107437"/>
                    <a:gd name="connsiteY1" fmla="*/ 112144 h 155940"/>
                    <a:gd name="connsiteX2" fmla="*/ 43378 w 107437"/>
                    <a:gd name="connsiteY2" fmla="*/ 6387 h 155940"/>
                    <a:gd name="connsiteX3" fmla="*/ 74405 w 107437"/>
                    <a:gd name="connsiteY3" fmla="*/ -27 h 155940"/>
                    <a:gd name="connsiteX4" fmla="*/ 96630 w 107437"/>
                    <a:gd name="connsiteY4" fmla="*/ 34877 h 155940"/>
                    <a:gd name="connsiteX5" fmla="*/ 107370 w 107437"/>
                    <a:gd name="connsiteY5" fmla="*/ 107222 h 155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437" h="155940">
                      <a:moveTo>
                        <a:pt x="107370" y="107222"/>
                      </a:moveTo>
                      <a:cubicBezTo>
                        <a:pt x="109160" y="170765"/>
                        <a:pt x="-1669" y="171810"/>
                        <a:pt x="-28" y="112144"/>
                      </a:cubicBezTo>
                      <a:cubicBezTo>
                        <a:pt x="2209" y="28911"/>
                        <a:pt x="6833" y="19364"/>
                        <a:pt x="43378" y="6387"/>
                      </a:cubicBezTo>
                      <a:cubicBezTo>
                        <a:pt x="53298" y="2553"/>
                        <a:pt x="63784" y="390"/>
                        <a:pt x="74405" y="-27"/>
                      </a:cubicBezTo>
                      <a:cubicBezTo>
                        <a:pt x="112889" y="-27"/>
                        <a:pt x="97972" y="20259"/>
                        <a:pt x="96630" y="34877"/>
                      </a:cubicBezTo>
                      <a:cubicBezTo>
                        <a:pt x="92304" y="79030"/>
                        <a:pt x="106624" y="84996"/>
                        <a:pt x="107370" y="107222"/>
                      </a:cubicBezTo>
                      <a:close/>
                    </a:path>
                  </a:pathLst>
                </a:custGeom>
                <a:solidFill>
                  <a:srgbClr val="F3A984"/>
                </a:solidFill>
                <a:ln w="14914" cap="flat">
                  <a:noFill/>
                  <a:prstDash val="solid"/>
                  <a:miter/>
                </a:ln>
              </p:spPr>
              <p:txBody>
                <a:bodyPr rtlCol="1" anchor="ctr"/>
                <a:lstStyle/>
                <a:p>
                  <a:endParaRPr lang="fa-IR"/>
                </a:p>
              </p:txBody>
            </p:sp>
            <p:sp>
              <p:nvSpPr>
                <p:cNvPr id="705" name="Freeform: Shape 704">
                  <a:extLst>
                    <a:ext uri="{FF2B5EF4-FFF2-40B4-BE49-F238E27FC236}">
                      <a16:creationId xmlns:a16="http://schemas.microsoft.com/office/drawing/2014/main" id="{8E1CD8D0-0368-D41A-F89F-091EBE6C9B2A}"/>
                    </a:ext>
                  </a:extLst>
                </p:cNvPr>
                <p:cNvSpPr/>
                <p:nvPr/>
              </p:nvSpPr>
              <p:spPr>
                <a:xfrm>
                  <a:off x="1519177" y="3586612"/>
                  <a:ext cx="107452" cy="115771"/>
                </a:xfrm>
                <a:custGeom>
                  <a:avLst/>
                  <a:gdLst>
                    <a:gd name="connsiteX0" fmla="*/ 107203 w 107452"/>
                    <a:gd name="connsiteY0" fmla="*/ 107241 h 115771"/>
                    <a:gd name="connsiteX1" fmla="*/ 96463 w 107452"/>
                    <a:gd name="connsiteY1" fmla="*/ 34897 h 115771"/>
                    <a:gd name="connsiteX2" fmla="*/ 74237 w 107452"/>
                    <a:gd name="connsiteY2" fmla="*/ -8 h 115771"/>
                    <a:gd name="connsiteX3" fmla="*/ 43211 w 107452"/>
                    <a:gd name="connsiteY3" fmla="*/ 6406 h 115771"/>
                    <a:gd name="connsiteX4" fmla="*/ -46 w 107452"/>
                    <a:gd name="connsiteY4" fmla="*/ 108733 h 115771"/>
                    <a:gd name="connsiteX5" fmla="*/ 89452 w 107452"/>
                    <a:gd name="connsiteY5" fmla="*/ 90833 h 115771"/>
                    <a:gd name="connsiteX6" fmla="*/ 107352 w 107452"/>
                    <a:gd name="connsiteY6" fmla="*/ 115744 h 115771"/>
                    <a:gd name="connsiteX7" fmla="*/ 107203 w 107452"/>
                    <a:gd name="connsiteY7" fmla="*/ 107241 h 11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452" h="115771">
                      <a:moveTo>
                        <a:pt x="107203" y="107241"/>
                      </a:moveTo>
                      <a:cubicBezTo>
                        <a:pt x="106457" y="84419"/>
                        <a:pt x="92286" y="78453"/>
                        <a:pt x="96463" y="34897"/>
                      </a:cubicBezTo>
                      <a:cubicBezTo>
                        <a:pt x="97805" y="19980"/>
                        <a:pt x="112722" y="-754"/>
                        <a:pt x="74237" y="-8"/>
                      </a:cubicBezTo>
                      <a:cubicBezTo>
                        <a:pt x="63617" y="410"/>
                        <a:pt x="53131" y="2573"/>
                        <a:pt x="43211" y="6406"/>
                      </a:cubicBezTo>
                      <a:cubicBezTo>
                        <a:pt x="7263" y="19235"/>
                        <a:pt x="2191" y="28632"/>
                        <a:pt x="-46" y="108733"/>
                      </a:cubicBezTo>
                      <a:cubicBezTo>
                        <a:pt x="30532" y="105600"/>
                        <a:pt x="57680" y="69204"/>
                        <a:pt x="89452" y="90833"/>
                      </a:cubicBezTo>
                      <a:cubicBezTo>
                        <a:pt x="97492" y="97441"/>
                        <a:pt x="103653" y="106018"/>
                        <a:pt x="107352" y="115744"/>
                      </a:cubicBezTo>
                      <a:cubicBezTo>
                        <a:pt x="107456" y="112910"/>
                        <a:pt x="107411" y="110075"/>
                        <a:pt x="107203" y="107241"/>
                      </a:cubicBezTo>
                      <a:close/>
                    </a:path>
                  </a:pathLst>
                </a:custGeom>
                <a:solidFill>
                  <a:srgbClr val="EE9C76"/>
                </a:solidFill>
                <a:ln w="14914" cap="flat">
                  <a:noFill/>
                  <a:prstDash val="solid"/>
                  <a:miter/>
                </a:ln>
              </p:spPr>
              <p:txBody>
                <a:bodyPr rtlCol="1" anchor="ctr"/>
                <a:lstStyle/>
                <a:p>
                  <a:endParaRPr lang="fa-IR"/>
                </a:p>
              </p:txBody>
            </p:sp>
            <p:sp>
              <p:nvSpPr>
                <p:cNvPr id="706" name="Freeform: Shape 705">
                  <a:extLst>
                    <a:ext uri="{FF2B5EF4-FFF2-40B4-BE49-F238E27FC236}">
                      <a16:creationId xmlns:a16="http://schemas.microsoft.com/office/drawing/2014/main" id="{7EF62AA3-1E95-DCED-A21D-3124CC5E6D08}"/>
                    </a:ext>
                  </a:extLst>
                </p:cNvPr>
                <p:cNvSpPr/>
                <p:nvPr/>
              </p:nvSpPr>
              <p:spPr>
                <a:xfrm>
                  <a:off x="1446124" y="3453038"/>
                  <a:ext cx="190395" cy="243193"/>
                </a:xfrm>
                <a:custGeom>
                  <a:avLst/>
                  <a:gdLst>
                    <a:gd name="connsiteX0" fmla="*/ 134015 w 190395"/>
                    <a:gd name="connsiteY0" fmla="*/ 199795 h 243193"/>
                    <a:gd name="connsiteX1" fmla="*/ 143412 w 190395"/>
                    <a:gd name="connsiteY1" fmla="*/ 191591 h 243193"/>
                    <a:gd name="connsiteX2" fmla="*/ 173245 w 190395"/>
                    <a:gd name="connsiteY2" fmla="*/ 157730 h 243193"/>
                    <a:gd name="connsiteX3" fmla="*/ 164295 w 190395"/>
                    <a:gd name="connsiteY3" fmla="*/ 29002 h 243193"/>
                    <a:gd name="connsiteX4" fmla="*/ 69427 w 190395"/>
                    <a:gd name="connsiteY4" fmla="*/ 3346 h 243193"/>
                    <a:gd name="connsiteX5" fmla="*/ 43621 w 190395"/>
                    <a:gd name="connsiteY5" fmla="*/ 14086 h 243193"/>
                    <a:gd name="connsiteX6" fmla="*/ 23932 w 190395"/>
                    <a:gd name="connsiteY6" fmla="*/ 27809 h 243193"/>
                    <a:gd name="connsiteX7" fmla="*/ 15131 w 190395"/>
                    <a:gd name="connsiteY7" fmla="*/ 40786 h 243193"/>
                    <a:gd name="connsiteX8" fmla="*/ 8270 w 190395"/>
                    <a:gd name="connsiteY8" fmla="*/ 57194 h 243193"/>
                    <a:gd name="connsiteX9" fmla="*/ 9165 w 190395"/>
                    <a:gd name="connsiteY9" fmla="*/ 135356 h 243193"/>
                    <a:gd name="connsiteX10" fmla="*/ 1856 w 190395"/>
                    <a:gd name="connsiteY10" fmla="*/ 151764 h 243193"/>
                    <a:gd name="connsiteX11" fmla="*/ 1856 w 190395"/>
                    <a:gd name="connsiteY11" fmla="*/ 169067 h 243193"/>
                    <a:gd name="connsiteX12" fmla="*/ 10358 w 190395"/>
                    <a:gd name="connsiteY12" fmla="*/ 181597 h 243193"/>
                    <a:gd name="connsiteX13" fmla="*/ 16474 w 190395"/>
                    <a:gd name="connsiteY13" fmla="*/ 203822 h 243193"/>
                    <a:gd name="connsiteX14" fmla="*/ 24976 w 190395"/>
                    <a:gd name="connsiteY14" fmla="*/ 227241 h 243193"/>
                    <a:gd name="connsiteX15" fmla="*/ 67040 w 190395"/>
                    <a:gd name="connsiteY15" fmla="*/ 239174 h 243193"/>
                    <a:gd name="connsiteX16" fmla="*/ 134015 w 190395"/>
                    <a:gd name="connsiteY16" fmla="*/ 199795 h 24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395" h="243193">
                      <a:moveTo>
                        <a:pt x="134015" y="199795"/>
                      </a:moveTo>
                      <a:lnTo>
                        <a:pt x="143412" y="191591"/>
                      </a:lnTo>
                      <a:cubicBezTo>
                        <a:pt x="154823" y="181686"/>
                        <a:pt x="164847" y="170290"/>
                        <a:pt x="173245" y="157730"/>
                      </a:cubicBezTo>
                      <a:cubicBezTo>
                        <a:pt x="196813" y="117605"/>
                        <a:pt x="198006" y="63906"/>
                        <a:pt x="164295" y="29002"/>
                      </a:cubicBezTo>
                      <a:cubicBezTo>
                        <a:pt x="139609" y="3987"/>
                        <a:pt x="103362" y="-5813"/>
                        <a:pt x="69427" y="3346"/>
                      </a:cubicBezTo>
                      <a:cubicBezTo>
                        <a:pt x="60507" y="6105"/>
                        <a:pt x="51870" y="9700"/>
                        <a:pt x="43621" y="14086"/>
                      </a:cubicBezTo>
                      <a:cubicBezTo>
                        <a:pt x="36283" y="17427"/>
                        <a:pt x="29615" y="22081"/>
                        <a:pt x="23932" y="27809"/>
                      </a:cubicBezTo>
                      <a:cubicBezTo>
                        <a:pt x="20471" y="31761"/>
                        <a:pt x="17518" y="36117"/>
                        <a:pt x="15131" y="40786"/>
                      </a:cubicBezTo>
                      <a:cubicBezTo>
                        <a:pt x="12193" y="45962"/>
                        <a:pt x="9895" y="51466"/>
                        <a:pt x="8270" y="57194"/>
                      </a:cubicBezTo>
                      <a:cubicBezTo>
                        <a:pt x="1856" y="83148"/>
                        <a:pt x="19009" y="109700"/>
                        <a:pt x="9165" y="135356"/>
                      </a:cubicBezTo>
                      <a:cubicBezTo>
                        <a:pt x="7076" y="140875"/>
                        <a:pt x="3795" y="146096"/>
                        <a:pt x="1856" y="151764"/>
                      </a:cubicBezTo>
                      <a:cubicBezTo>
                        <a:pt x="-680" y="157253"/>
                        <a:pt x="-680" y="163578"/>
                        <a:pt x="1856" y="169067"/>
                      </a:cubicBezTo>
                      <a:cubicBezTo>
                        <a:pt x="4839" y="173840"/>
                        <a:pt x="8717" y="176227"/>
                        <a:pt x="10358" y="181597"/>
                      </a:cubicBezTo>
                      <a:cubicBezTo>
                        <a:pt x="11999" y="186967"/>
                        <a:pt x="14385" y="196513"/>
                        <a:pt x="16474" y="203822"/>
                      </a:cubicBezTo>
                      <a:cubicBezTo>
                        <a:pt x="18383" y="211937"/>
                        <a:pt x="21247" y="219798"/>
                        <a:pt x="24976" y="227241"/>
                      </a:cubicBezTo>
                      <a:cubicBezTo>
                        <a:pt x="34970" y="244991"/>
                        <a:pt x="49290" y="246185"/>
                        <a:pt x="67040" y="239174"/>
                      </a:cubicBezTo>
                      <a:cubicBezTo>
                        <a:pt x="91369" y="229792"/>
                        <a:pt x="113997" y="216486"/>
                        <a:pt x="134015" y="199795"/>
                      </a:cubicBezTo>
                      <a:close/>
                    </a:path>
                  </a:pathLst>
                </a:custGeom>
                <a:solidFill>
                  <a:srgbClr val="FFBFA2"/>
                </a:solidFill>
                <a:ln w="14914" cap="flat">
                  <a:noFill/>
                  <a:prstDash val="solid"/>
                  <a:miter/>
                </a:ln>
              </p:spPr>
              <p:txBody>
                <a:bodyPr rtlCol="1" anchor="ctr"/>
                <a:lstStyle/>
                <a:p>
                  <a:endParaRPr lang="fa-IR"/>
                </a:p>
              </p:txBody>
            </p:sp>
            <p:sp>
              <p:nvSpPr>
                <p:cNvPr id="707" name="Freeform: Shape 706">
                  <a:extLst>
                    <a:ext uri="{FF2B5EF4-FFF2-40B4-BE49-F238E27FC236}">
                      <a16:creationId xmlns:a16="http://schemas.microsoft.com/office/drawing/2014/main" id="{C622EAE8-173E-D014-EAA4-65D362E67EE4}"/>
                    </a:ext>
                  </a:extLst>
                </p:cNvPr>
                <p:cNvSpPr/>
                <p:nvPr/>
              </p:nvSpPr>
              <p:spPr>
                <a:xfrm>
                  <a:off x="1446274" y="3453048"/>
                  <a:ext cx="150916" cy="242436"/>
                </a:xfrm>
                <a:custGeom>
                  <a:avLst/>
                  <a:gdLst>
                    <a:gd name="connsiteX0" fmla="*/ 63162 w 150916"/>
                    <a:gd name="connsiteY0" fmla="*/ 153693 h 242436"/>
                    <a:gd name="connsiteX1" fmla="*/ 123872 w 150916"/>
                    <a:gd name="connsiteY1" fmla="*/ 84929 h 242436"/>
                    <a:gd name="connsiteX2" fmla="*/ 150870 w 150916"/>
                    <a:gd name="connsiteY2" fmla="*/ 17506 h 242436"/>
                    <a:gd name="connsiteX3" fmla="*/ 69427 w 150916"/>
                    <a:gd name="connsiteY3" fmla="*/ 3336 h 242436"/>
                    <a:gd name="connsiteX4" fmla="*/ 43621 w 150916"/>
                    <a:gd name="connsiteY4" fmla="*/ 14076 h 242436"/>
                    <a:gd name="connsiteX5" fmla="*/ 23932 w 150916"/>
                    <a:gd name="connsiteY5" fmla="*/ 27799 h 242436"/>
                    <a:gd name="connsiteX6" fmla="*/ 15131 w 150916"/>
                    <a:gd name="connsiteY6" fmla="*/ 40776 h 242436"/>
                    <a:gd name="connsiteX7" fmla="*/ 8270 w 150916"/>
                    <a:gd name="connsiteY7" fmla="*/ 57184 h 242436"/>
                    <a:gd name="connsiteX8" fmla="*/ 9165 w 150916"/>
                    <a:gd name="connsiteY8" fmla="*/ 135346 h 242436"/>
                    <a:gd name="connsiteX9" fmla="*/ 1855 w 150916"/>
                    <a:gd name="connsiteY9" fmla="*/ 151754 h 242436"/>
                    <a:gd name="connsiteX10" fmla="*/ 1855 w 150916"/>
                    <a:gd name="connsiteY10" fmla="*/ 169057 h 242436"/>
                    <a:gd name="connsiteX11" fmla="*/ 10358 w 150916"/>
                    <a:gd name="connsiteY11" fmla="*/ 181587 h 242436"/>
                    <a:gd name="connsiteX12" fmla="*/ 16474 w 150916"/>
                    <a:gd name="connsiteY12" fmla="*/ 203812 h 242436"/>
                    <a:gd name="connsiteX13" fmla="*/ 24976 w 150916"/>
                    <a:gd name="connsiteY13" fmla="*/ 227231 h 242436"/>
                    <a:gd name="connsiteX14" fmla="*/ 52571 w 150916"/>
                    <a:gd name="connsiteY14" fmla="*/ 242147 h 242436"/>
                    <a:gd name="connsiteX15" fmla="*/ 63162 w 150916"/>
                    <a:gd name="connsiteY15" fmla="*/ 153693 h 242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0916" h="242436">
                      <a:moveTo>
                        <a:pt x="63162" y="153693"/>
                      </a:moveTo>
                      <a:cubicBezTo>
                        <a:pt x="71068" y="121921"/>
                        <a:pt x="107911" y="111331"/>
                        <a:pt x="123872" y="84929"/>
                      </a:cubicBezTo>
                      <a:cubicBezTo>
                        <a:pt x="136909" y="64284"/>
                        <a:pt x="146067" y="41432"/>
                        <a:pt x="150870" y="17506"/>
                      </a:cubicBezTo>
                      <a:cubicBezTo>
                        <a:pt x="127138" y="1024"/>
                        <a:pt x="97335" y="-4167"/>
                        <a:pt x="69427" y="3336"/>
                      </a:cubicBezTo>
                      <a:cubicBezTo>
                        <a:pt x="60507" y="6095"/>
                        <a:pt x="51870" y="9690"/>
                        <a:pt x="43621" y="14076"/>
                      </a:cubicBezTo>
                      <a:cubicBezTo>
                        <a:pt x="36283" y="17417"/>
                        <a:pt x="29615" y="22071"/>
                        <a:pt x="23932" y="27799"/>
                      </a:cubicBezTo>
                      <a:cubicBezTo>
                        <a:pt x="20471" y="31752"/>
                        <a:pt x="17518" y="36107"/>
                        <a:pt x="15131" y="40776"/>
                      </a:cubicBezTo>
                      <a:cubicBezTo>
                        <a:pt x="12193" y="45952"/>
                        <a:pt x="9895" y="51456"/>
                        <a:pt x="8270" y="57184"/>
                      </a:cubicBezTo>
                      <a:cubicBezTo>
                        <a:pt x="1855" y="83139"/>
                        <a:pt x="19009" y="109690"/>
                        <a:pt x="9165" y="135346"/>
                      </a:cubicBezTo>
                      <a:cubicBezTo>
                        <a:pt x="7076" y="140865"/>
                        <a:pt x="3795" y="146086"/>
                        <a:pt x="1855" y="151754"/>
                      </a:cubicBezTo>
                      <a:cubicBezTo>
                        <a:pt x="-680" y="157243"/>
                        <a:pt x="-680" y="163568"/>
                        <a:pt x="1855" y="169057"/>
                      </a:cubicBezTo>
                      <a:cubicBezTo>
                        <a:pt x="4839" y="173830"/>
                        <a:pt x="8717" y="176217"/>
                        <a:pt x="10358" y="181587"/>
                      </a:cubicBezTo>
                      <a:cubicBezTo>
                        <a:pt x="11999" y="186957"/>
                        <a:pt x="14385" y="196503"/>
                        <a:pt x="16474" y="203812"/>
                      </a:cubicBezTo>
                      <a:cubicBezTo>
                        <a:pt x="18383" y="211927"/>
                        <a:pt x="21247" y="219788"/>
                        <a:pt x="24976" y="227231"/>
                      </a:cubicBezTo>
                      <a:cubicBezTo>
                        <a:pt x="29898" y="237717"/>
                        <a:pt x="41101" y="243773"/>
                        <a:pt x="52571" y="242147"/>
                      </a:cubicBezTo>
                      <a:cubicBezTo>
                        <a:pt x="73156" y="218878"/>
                        <a:pt x="55853" y="182929"/>
                        <a:pt x="63162" y="153693"/>
                      </a:cubicBezTo>
                      <a:close/>
                    </a:path>
                  </a:pathLst>
                </a:custGeom>
                <a:solidFill>
                  <a:srgbClr val="FFBFA2"/>
                </a:solidFill>
                <a:ln w="14914" cap="flat">
                  <a:noFill/>
                  <a:prstDash val="solid"/>
                  <a:miter/>
                </a:ln>
              </p:spPr>
              <p:txBody>
                <a:bodyPr rtlCol="1" anchor="ctr"/>
                <a:lstStyle/>
                <a:p>
                  <a:endParaRPr lang="fa-IR"/>
                </a:p>
              </p:txBody>
            </p:sp>
            <p:sp>
              <p:nvSpPr>
                <p:cNvPr id="708" name="Freeform: Shape 707">
                  <a:extLst>
                    <a:ext uri="{FF2B5EF4-FFF2-40B4-BE49-F238E27FC236}">
                      <a16:creationId xmlns:a16="http://schemas.microsoft.com/office/drawing/2014/main" id="{DA709E40-1F58-533E-2F80-13B4C6584BD8}"/>
                    </a:ext>
                  </a:extLst>
                </p:cNvPr>
                <p:cNvSpPr/>
                <p:nvPr/>
              </p:nvSpPr>
              <p:spPr>
                <a:xfrm>
                  <a:off x="1499488" y="3470582"/>
                  <a:ext cx="137226" cy="225685"/>
                </a:xfrm>
                <a:custGeom>
                  <a:avLst/>
                  <a:gdLst>
                    <a:gd name="connsiteX0" fmla="*/ 111081 w 137226"/>
                    <a:gd name="connsiteY0" fmla="*/ 11458 h 225685"/>
                    <a:gd name="connsiteX1" fmla="*/ 97656 w 137226"/>
                    <a:gd name="connsiteY1" fmla="*/ -27 h 225685"/>
                    <a:gd name="connsiteX2" fmla="*/ 70657 w 137226"/>
                    <a:gd name="connsiteY2" fmla="*/ 67395 h 225685"/>
                    <a:gd name="connsiteX3" fmla="*/ 9948 w 137226"/>
                    <a:gd name="connsiteY3" fmla="*/ 136160 h 225685"/>
                    <a:gd name="connsiteX4" fmla="*/ -46 w 137226"/>
                    <a:gd name="connsiteY4" fmla="*/ 225658 h 225685"/>
                    <a:gd name="connsiteX5" fmla="*/ 14870 w 137226"/>
                    <a:gd name="connsiteY5" fmla="*/ 221929 h 225685"/>
                    <a:gd name="connsiteX6" fmla="*/ 81099 w 137226"/>
                    <a:gd name="connsiteY6" fmla="*/ 182550 h 225685"/>
                    <a:gd name="connsiteX7" fmla="*/ 90496 w 137226"/>
                    <a:gd name="connsiteY7" fmla="*/ 174345 h 225685"/>
                    <a:gd name="connsiteX8" fmla="*/ 120329 w 137226"/>
                    <a:gd name="connsiteY8" fmla="*/ 140485 h 225685"/>
                    <a:gd name="connsiteX9" fmla="*/ 111081 w 137226"/>
                    <a:gd name="connsiteY9" fmla="*/ 11458 h 225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226" h="225685">
                      <a:moveTo>
                        <a:pt x="111081" y="11458"/>
                      </a:moveTo>
                      <a:cubicBezTo>
                        <a:pt x="106994" y="7192"/>
                        <a:pt x="102504" y="3344"/>
                        <a:pt x="97656" y="-27"/>
                      </a:cubicBezTo>
                      <a:cubicBezTo>
                        <a:pt x="92853" y="23899"/>
                        <a:pt x="83694" y="46751"/>
                        <a:pt x="70657" y="67395"/>
                      </a:cubicBezTo>
                      <a:cubicBezTo>
                        <a:pt x="54846" y="93797"/>
                        <a:pt x="17853" y="104387"/>
                        <a:pt x="9948" y="136160"/>
                      </a:cubicBezTo>
                      <a:cubicBezTo>
                        <a:pt x="2639" y="165992"/>
                        <a:pt x="19942" y="201344"/>
                        <a:pt x="-46" y="225658"/>
                      </a:cubicBezTo>
                      <a:cubicBezTo>
                        <a:pt x="5070" y="225091"/>
                        <a:pt x="10082" y="223838"/>
                        <a:pt x="14870" y="221929"/>
                      </a:cubicBezTo>
                      <a:cubicBezTo>
                        <a:pt x="38930" y="212472"/>
                        <a:pt x="61305" y="199181"/>
                        <a:pt x="81099" y="182550"/>
                      </a:cubicBezTo>
                      <a:lnTo>
                        <a:pt x="90496" y="174345"/>
                      </a:lnTo>
                      <a:cubicBezTo>
                        <a:pt x="101907" y="164441"/>
                        <a:pt x="111931" y="153045"/>
                        <a:pt x="120329" y="140485"/>
                      </a:cubicBezTo>
                      <a:cubicBezTo>
                        <a:pt x="143599" y="100062"/>
                        <a:pt x="144792" y="46363"/>
                        <a:pt x="111081" y="11458"/>
                      </a:cubicBezTo>
                      <a:close/>
                    </a:path>
                  </a:pathLst>
                </a:custGeom>
                <a:solidFill>
                  <a:srgbClr val="F8B495"/>
                </a:solidFill>
                <a:ln w="14914" cap="flat">
                  <a:noFill/>
                  <a:prstDash val="solid"/>
                  <a:miter/>
                </a:ln>
              </p:spPr>
              <p:txBody>
                <a:bodyPr rtlCol="1" anchor="ctr"/>
                <a:lstStyle/>
                <a:p>
                  <a:endParaRPr lang="fa-IR"/>
                </a:p>
              </p:txBody>
            </p:sp>
            <p:sp>
              <p:nvSpPr>
                <p:cNvPr id="709" name="Freeform: Shape 708">
                  <a:extLst>
                    <a:ext uri="{FF2B5EF4-FFF2-40B4-BE49-F238E27FC236}">
                      <a16:creationId xmlns:a16="http://schemas.microsoft.com/office/drawing/2014/main" id="{74F5FF4E-4DA0-26A5-3CD3-CDDD345E2B86}"/>
                    </a:ext>
                  </a:extLst>
                </p:cNvPr>
                <p:cNvSpPr/>
                <p:nvPr/>
              </p:nvSpPr>
              <p:spPr>
                <a:xfrm>
                  <a:off x="1450872" y="3434502"/>
                  <a:ext cx="206878" cy="192702"/>
                </a:xfrm>
                <a:custGeom>
                  <a:avLst/>
                  <a:gdLst>
                    <a:gd name="connsiteX0" fmla="*/ 206683 w 206878"/>
                    <a:gd name="connsiteY0" fmla="*/ 96763 h 192702"/>
                    <a:gd name="connsiteX1" fmla="*/ 170884 w 206878"/>
                    <a:gd name="connsiteY1" fmla="*/ 22181 h 192702"/>
                    <a:gd name="connsiteX2" fmla="*/ 103014 w 206878"/>
                    <a:gd name="connsiteY2" fmla="*/ 254 h 192702"/>
                    <a:gd name="connsiteX3" fmla="*/ 33355 w 206878"/>
                    <a:gd name="connsiteY3" fmla="*/ 22479 h 192702"/>
                    <a:gd name="connsiteX4" fmla="*/ 30819 w 206878"/>
                    <a:gd name="connsiteY4" fmla="*/ 24120 h 192702"/>
                    <a:gd name="connsiteX5" fmla="*/ 986 w 206878"/>
                    <a:gd name="connsiteY5" fmla="*/ 63201 h 192702"/>
                    <a:gd name="connsiteX6" fmla="*/ 2179 w 206878"/>
                    <a:gd name="connsiteY6" fmla="*/ 83487 h 192702"/>
                    <a:gd name="connsiteX7" fmla="*/ 26642 w 206878"/>
                    <a:gd name="connsiteY7" fmla="*/ 85426 h 192702"/>
                    <a:gd name="connsiteX8" fmla="*/ 57967 w 206878"/>
                    <a:gd name="connsiteY8" fmla="*/ 79460 h 192702"/>
                    <a:gd name="connsiteX9" fmla="*/ 75419 w 206878"/>
                    <a:gd name="connsiteY9" fmla="*/ 94376 h 192702"/>
                    <a:gd name="connsiteX10" fmla="*/ 79446 w 206878"/>
                    <a:gd name="connsiteY10" fmla="*/ 113022 h 192702"/>
                    <a:gd name="connsiteX11" fmla="*/ 95854 w 206878"/>
                    <a:gd name="connsiteY11" fmla="*/ 125700 h 192702"/>
                    <a:gd name="connsiteX12" fmla="*/ 117632 w 206878"/>
                    <a:gd name="connsiteY12" fmla="*/ 160456 h 192702"/>
                    <a:gd name="connsiteX13" fmla="*/ 142393 w 206878"/>
                    <a:gd name="connsiteY13" fmla="*/ 159710 h 192702"/>
                    <a:gd name="connsiteX14" fmla="*/ 165514 w 206878"/>
                    <a:gd name="connsiteY14" fmla="*/ 165229 h 192702"/>
                    <a:gd name="connsiteX15" fmla="*/ 165514 w 206878"/>
                    <a:gd name="connsiteY15" fmla="*/ 173284 h 192702"/>
                    <a:gd name="connsiteX16" fmla="*/ 164470 w 206878"/>
                    <a:gd name="connsiteY16" fmla="*/ 192675 h 192702"/>
                    <a:gd name="connsiteX17" fmla="*/ 169690 w 206878"/>
                    <a:gd name="connsiteY17" fmla="*/ 191482 h 192702"/>
                    <a:gd name="connsiteX18" fmla="*/ 184607 w 206878"/>
                    <a:gd name="connsiteY18" fmla="*/ 175223 h 192702"/>
                    <a:gd name="connsiteX19" fmla="*/ 206683 w 206878"/>
                    <a:gd name="connsiteY19" fmla="*/ 96763 h 19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6878" h="192702">
                      <a:moveTo>
                        <a:pt x="206683" y="96763"/>
                      </a:moveTo>
                      <a:cubicBezTo>
                        <a:pt x="204893" y="46196"/>
                        <a:pt x="188783" y="38887"/>
                        <a:pt x="170884" y="22181"/>
                      </a:cubicBezTo>
                      <a:cubicBezTo>
                        <a:pt x="152029" y="6220"/>
                        <a:pt x="127641" y="-1656"/>
                        <a:pt x="103014" y="254"/>
                      </a:cubicBezTo>
                      <a:cubicBezTo>
                        <a:pt x="78253" y="1447"/>
                        <a:pt x="54237" y="9099"/>
                        <a:pt x="33355" y="22479"/>
                      </a:cubicBezTo>
                      <a:lnTo>
                        <a:pt x="30819" y="24120"/>
                      </a:lnTo>
                      <a:cubicBezTo>
                        <a:pt x="15306" y="31757"/>
                        <a:pt x="4253" y="46226"/>
                        <a:pt x="986" y="63201"/>
                      </a:cubicBezTo>
                      <a:cubicBezTo>
                        <a:pt x="986" y="68272"/>
                        <a:pt x="-1997" y="79460"/>
                        <a:pt x="2179" y="83487"/>
                      </a:cubicBezTo>
                      <a:cubicBezTo>
                        <a:pt x="6356" y="87515"/>
                        <a:pt x="23062" y="85426"/>
                        <a:pt x="26642" y="85426"/>
                      </a:cubicBezTo>
                      <a:cubicBezTo>
                        <a:pt x="37382" y="85426"/>
                        <a:pt x="46779" y="77819"/>
                        <a:pt x="57967" y="79460"/>
                      </a:cubicBezTo>
                      <a:cubicBezTo>
                        <a:pt x="66081" y="80847"/>
                        <a:pt x="72794" y="86575"/>
                        <a:pt x="75419" y="94376"/>
                      </a:cubicBezTo>
                      <a:cubicBezTo>
                        <a:pt x="75807" y="100760"/>
                        <a:pt x="77164" y="107040"/>
                        <a:pt x="79446" y="113022"/>
                      </a:cubicBezTo>
                      <a:cubicBezTo>
                        <a:pt x="83175" y="118988"/>
                        <a:pt x="90783" y="120927"/>
                        <a:pt x="95854" y="125700"/>
                      </a:cubicBezTo>
                      <a:cubicBezTo>
                        <a:pt x="106147" y="135098"/>
                        <a:pt x="105252" y="154042"/>
                        <a:pt x="117632" y="160456"/>
                      </a:cubicBezTo>
                      <a:cubicBezTo>
                        <a:pt x="125747" y="162887"/>
                        <a:pt x="134443" y="162634"/>
                        <a:pt x="142393" y="159710"/>
                      </a:cubicBezTo>
                      <a:cubicBezTo>
                        <a:pt x="150747" y="157920"/>
                        <a:pt x="161039" y="158069"/>
                        <a:pt x="165514" y="165229"/>
                      </a:cubicBezTo>
                      <a:cubicBezTo>
                        <a:pt x="167155" y="167765"/>
                        <a:pt x="165514" y="170301"/>
                        <a:pt x="165514" y="173284"/>
                      </a:cubicBezTo>
                      <a:cubicBezTo>
                        <a:pt x="165514" y="176267"/>
                        <a:pt x="164470" y="192675"/>
                        <a:pt x="164470" y="192675"/>
                      </a:cubicBezTo>
                      <a:cubicBezTo>
                        <a:pt x="166260" y="192526"/>
                        <a:pt x="168020" y="192123"/>
                        <a:pt x="169690" y="191482"/>
                      </a:cubicBezTo>
                      <a:cubicBezTo>
                        <a:pt x="175806" y="187231"/>
                        <a:pt x="180893" y="181682"/>
                        <a:pt x="184607" y="175223"/>
                      </a:cubicBezTo>
                      <a:cubicBezTo>
                        <a:pt x="200284" y="152162"/>
                        <a:pt x="208026" y="124612"/>
                        <a:pt x="206683" y="96763"/>
                      </a:cubicBezTo>
                      <a:close/>
                    </a:path>
                  </a:pathLst>
                </a:custGeom>
                <a:solidFill>
                  <a:srgbClr val="451A01"/>
                </a:solidFill>
                <a:ln w="14914" cap="flat">
                  <a:noFill/>
                  <a:prstDash val="solid"/>
                  <a:miter/>
                </a:ln>
              </p:spPr>
              <p:txBody>
                <a:bodyPr rtlCol="1" anchor="ctr"/>
                <a:lstStyle/>
                <a:p>
                  <a:endParaRPr lang="fa-IR"/>
                </a:p>
              </p:txBody>
            </p:sp>
            <p:sp>
              <p:nvSpPr>
                <p:cNvPr id="710" name="Freeform: Shape 709">
                  <a:extLst>
                    <a:ext uri="{FF2B5EF4-FFF2-40B4-BE49-F238E27FC236}">
                      <a16:creationId xmlns:a16="http://schemas.microsoft.com/office/drawing/2014/main" id="{B9777B0F-CAA6-0DB2-0313-CAB396DFF477}"/>
                    </a:ext>
                  </a:extLst>
                </p:cNvPr>
                <p:cNvSpPr/>
                <p:nvPr/>
              </p:nvSpPr>
              <p:spPr>
                <a:xfrm>
                  <a:off x="1547668" y="3681052"/>
                  <a:ext cx="100116" cy="112453"/>
                </a:xfrm>
                <a:custGeom>
                  <a:avLst/>
                  <a:gdLst>
                    <a:gd name="connsiteX0" fmla="*/ -46 w 100116"/>
                    <a:gd name="connsiteY0" fmla="*/ 81714 h 112453"/>
                    <a:gd name="connsiteX1" fmla="*/ 30831 w 100116"/>
                    <a:gd name="connsiteY1" fmla="*/ 108713 h 112453"/>
                    <a:gd name="connsiteX2" fmla="*/ 41421 w 100116"/>
                    <a:gd name="connsiteY2" fmla="*/ 111697 h 112453"/>
                    <a:gd name="connsiteX3" fmla="*/ 99894 w 100116"/>
                    <a:gd name="connsiteY3" fmla="*/ 32341 h 112453"/>
                    <a:gd name="connsiteX4" fmla="*/ 90944 w 100116"/>
                    <a:gd name="connsiteY4" fmla="*/ 6238 h 112453"/>
                    <a:gd name="connsiteX5" fmla="*/ 76027 w 100116"/>
                    <a:gd name="connsiteY5" fmla="*/ -27 h 112453"/>
                    <a:gd name="connsiteX6" fmla="*/ 69315 w 100116"/>
                    <a:gd name="connsiteY6" fmla="*/ 29805 h 112453"/>
                    <a:gd name="connsiteX7" fmla="*/ -46 w 100116"/>
                    <a:gd name="connsiteY7" fmla="*/ 81714 h 112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116" h="112453">
                      <a:moveTo>
                        <a:pt x="-46" y="81714"/>
                      </a:moveTo>
                      <a:cubicBezTo>
                        <a:pt x="8993" y="92052"/>
                        <a:pt x="19375" y="101136"/>
                        <a:pt x="30831" y="108713"/>
                      </a:cubicBezTo>
                      <a:cubicBezTo>
                        <a:pt x="34410" y="110951"/>
                        <a:pt x="37543" y="113785"/>
                        <a:pt x="41421" y="111697"/>
                      </a:cubicBezTo>
                      <a:cubicBezTo>
                        <a:pt x="60365" y="101106"/>
                        <a:pt x="96015" y="56655"/>
                        <a:pt x="99894" y="32341"/>
                      </a:cubicBezTo>
                      <a:cubicBezTo>
                        <a:pt x="100893" y="22750"/>
                        <a:pt x="97611" y="13203"/>
                        <a:pt x="90944" y="6238"/>
                      </a:cubicBezTo>
                      <a:cubicBezTo>
                        <a:pt x="89900" y="5343"/>
                        <a:pt x="78116" y="569"/>
                        <a:pt x="76027" y="-27"/>
                      </a:cubicBezTo>
                      <a:cubicBezTo>
                        <a:pt x="74774" y="10116"/>
                        <a:pt x="72537" y="20110"/>
                        <a:pt x="69315" y="29805"/>
                      </a:cubicBezTo>
                      <a:cubicBezTo>
                        <a:pt x="57829" y="57550"/>
                        <a:pt x="27996" y="72466"/>
                        <a:pt x="-46" y="81714"/>
                      </a:cubicBezTo>
                      <a:close/>
                    </a:path>
                  </a:pathLst>
                </a:custGeom>
                <a:solidFill>
                  <a:srgbClr val="FFFFFF"/>
                </a:solidFill>
                <a:ln w="14914" cap="flat">
                  <a:noFill/>
                  <a:prstDash val="solid"/>
                  <a:miter/>
                </a:ln>
              </p:spPr>
              <p:txBody>
                <a:bodyPr rtlCol="1" anchor="ctr"/>
                <a:lstStyle/>
                <a:p>
                  <a:endParaRPr lang="fa-IR"/>
                </a:p>
              </p:txBody>
            </p:sp>
            <p:sp>
              <p:nvSpPr>
                <p:cNvPr id="711" name="Freeform: Shape 710">
                  <a:extLst>
                    <a:ext uri="{FF2B5EF4-FFF2-40B4-BE49-F238E27FC236}">
                      <a16:creationId xmlns:a16="http://schemas.microsoft.com/office/drawing/2014/main" id="{B4DF229F-ED07-8CF5-8FAA-CE2969AF3004}"/>
                    </a:ext>
                  </a:extLst>
                </p:cNvPr>
                <p:cNvSpPr/>
                <p:nvPr/>
              </p:nvSpPr>
              <p:spPr>
                <a:xfrm>
                  <a:off x="1574678" y="3577048"/>
                  <a:ext cx="53461" cy="60659"/>
                </a:xfrm>
                <a:custGeom>
                  <a:avLst/>
                  <a:gdLst>
                    <a:gd name="connsiteX0" fmla="*/ 37084 w 53461"/>
                    <a:gd name="connsiteY0" fmla="*/ 10 h 60659"/>
                    <a:gd name="connsiteX1" fmla="*/ 46780 w 53461"/>
                    <a:gd name="connsiteY1" fmla="*/ 36853 h 60659"/>
                    <a:gd name="connsiteX2" fmla="*/ 32759 w 53461"/>
                    <a:gd name="connsiteY2" fmla="*/ 49681 h 60659"/>
                    <a:gd name="connsiteX3" fmla="*/ 3970 w 53461"/>
                    <a:gd name="connsiteY3" fmla="*/ 38643 h 60659"/>
                    <a:gd name="connsiteX4" fmla="*/ 37084 w 53461"/>
                    <a:gd name="connsiteY4" fmla="*/ 10 h 60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461" h="60659">
                      <a:moveTo>
                        <a:pt x="37084" y="10"/>
                      </a:moveTo>
                      <a:cubicBezTo>
                        <a:pt x="54238" y="-1034"/>
                        <a:pt x="58564" y="20296"/>
                        <a:pt x="46780" y="36853"/>
                      </a:cubicBezTo>
                      <a:cubicBezTo>
                        <a:pt x="42618" y="41656"/>
                        <a:pt x="37920" y="45967"/>
                        <a:pt x="32759" y="49681"/>
                      </a:cubicBezTo>
                      <a:cubicBezTo>
                        <a:pt x="1882" y="76083"/>
                        <a:pt x="-5875" y="47593"/>
                        <a:pt x="3970" y="38643"/>
                      </a:cubicBezTo>
                      <a:cubicBezTo>
                        <a:pt x="26643" y="17909"/>
                        <a:pt x="15903" y="1501"/>
                        <a:pt x="37084" y="10"/>
                      </a:cubicBezTo>
                      <a:close/>
                    </a:path>
                  </a:pathLst>
                </a:custGeom>
                <a:solidFill>
                  <a:srgbClr val="F8B495"/>
                </a:solidFill>
                <a:ln w="14914" cap="flat">
                  <a:noFill/>
                  <a:prstDash val="solid"/>
                  <a:miter/>
                </a:ln>
              </p:spPr>
              <p:txBody>
                <a:bodyPr rtlCol="1" anchor="ctr"/>
                <a:lstStyle/>
                <a:p>
                  <a:endParaRPr lang="fa-IR"/>
                </a:p>
              </p:txBody>
            </p:sp>
            <p:sp>
              <p:nvSpPr>
                <p:cNvPr id="712" name="Freeform: Shape 711">
                  <a:extLst>
                    <a:ext uri="{FF2B5EF4-FFF2-40B4-BE49-F238E27FC236}">
                      <a16:creationId xmlns:a16="http://schemas.microsoft.com/office/drawing/2014/main" id="{80BAB639-32BA-CF61-67D9-327C9DF4E3F0}"/>
                    </a:ext>
                  </a:extLst>
                </p:cNvPr>
                <p:cNvSpPr/>
                <p:nvPr/>
              </p:nvSpPr>
              <p:spPr>
                <a:xfrm>
                  <a:off x="1592594" y="3594478"/>
                  <a:ext cx="21035" cy="26263"/>
                </a:xfrm>
                <a:custGeom>
                  <a:avLst/>
                  <a:gdLst>
                    <a:gd name="connsiteX0" fmla="*/ 8130 w 21035"/>
                    <a:gd name="connsiteY0" fmla="*/ 21810 h 26263"/>
                    <a:gd name="connsiteX1" fmla="*/ 16334 w 21035"/>
                    <a:gd name="connsiteY1" fmla="*/ 479 h 26263"/>
                    <a:gd name="connsiteX2" fmla="*/ 8473 w 21035"/>
                    <a:gd name="connsiteY2" fmla="*/ 3537 h 26263"/>
                    <a:gd name="connsiteX3" fmla="*/ 7981 w 21035"/>
                    <a:gd name="connsiteY3" fmla="*/ 5551 h 26263"/>
                    <a:gd name="connsiteX4" fmla="*/ 7981 w 21035"/>
                    <a:gd name="connsiteY4" fmla="*/ 11666 h 26263"/>
                    <a:gd name="connsiteX5" fmla="*/ 6639 w 21035"/>
                    <a:gd name="connsiteY5" fmla="*/ 14948 h 26263"/>
                    <a:gd name="connsiteX6" fmla="*/ 75 w 21035"/>
                    <a:gd name="connsiteY6" fmla="*/ 24793 h 26263"/>
                    <a:gd name="connsiteX7" fmla="*/ 8130 w 21035"/>
                    <a:gd name="connsiteY7" fmla="*/ 21810 h 26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35" h="26263">
                      <a:moveTo>
                        <a:pt x="8130" y="21810"/>
                      </a:moveTo>
                      <a:cubicBezTo>
                        <a:pt x="10069" y="20020"/>
                        <a:pt x="29759" y="8385"/>
                        <a:pt x="16334" y="479"/>
                      </a:cubicBezTo>
                      <a:cubicBezTo>
                        <a:pt x="13321" y="-848"/>
                        <a:pt x="9801" y="524"/>
                        <a:pt x="8473" y="3537"/>
                      </a:cubicBezTo>
                      <a:cubicBezTo>
                        <a:pt x="8190" y="4178"/>
                        <a:pt x="8026" y="4865"/>
                        <a:pt x="7981" y="5551"/>
                      </a:cubicBezTo>
                      <a:cubicBezTo>
                        <a:pt x="7981" y="7490"/>
                        <a:pt x="7981" y="9578"/>
                        <a:pt x="7981" y="11666"/>
                      </a:cubicBezTo>
                      <a:cubicBezTo>
                        <a:pt x="7757" y="12845"/>
                        <a:pt x="7295" y="13949"/>
                        <a:pt x="6639" y="14948"/>
                      </a:cubicBezTo>
                      <a:cubicBezTo>
                        <a:pt x="4998" y="17782"/>
                        <a:pt x="-969" y="20616"/>
                        <a:pt x="75" y="24793"/>
                      </a:cubicBezTo>
                      <a:cubicBezTo>
                        <a:pt x="1120" y="28970"/>
                        <a:pt x="6937" y="22854"/>
                        <a:pt x="8130" y="21810"/>
                      </a:cubicBezTo>
                      <a:close/>
                    </a:path>
                  </a:pathLst>
                </a:custGeom>
                <a:solidFill>
                  <a:srgbClr val="F3A984"/>
                </a:solidFill>
                <a:ln w="14914" cap="flat">
                  <a:noFill/>
                  <a:prstDash val="solid"/>
                  <a:miter/>
                </a:ln>
              </p:spPr>
              <p:txBody>
                <a:bodyPr rtlCol="1" anchor="ctr"/>
                <a:lstStyle/>
                <a:p>
                  <a:endParaRPr lang="fa-IR"/>
                </a:p>
              </p:txBody>
            </p:sp>
            <p:sp>
              <p:nvSpPr>
                <p:cNvPr id="713" name="Freeform: Shape 712">
                  <a:extLst>
                    <a:ext uri="{FF2B5EF4-FFF2-40B4-BE49-F238E27FC236}">
                      <a16:creationId xmlns:a16="http://schemas.microsoft.com/office/drawing/2014/main" id="{40315959-F7B3-ACC9-29AA-C8F8A3A0989E}"/>
                    </a:ext>
                  </a:extLst>
                </p:cNvPr>
                <p:cNvSpPr/>
                <p:nvPr/>
              </p:nvSpPr>
              <p:spPr>
                <a:xfrm>
                  <a:off x="1139257" y="3607515"/>
                  <a:ext cx="116049" cy="251788"/>
                </a:xfrm>
                <a:custGeom>
                  <a:avLst/>
                  <a:gdLst>
                    <a:gd name="connsiteX0" fmla="*/ 116050 w 116049"/>
                    <a:gd name="connsiteY0" fmla="*/ 251789 h 251788"/>
                    <a:gd name="connsiteX1" fmla="*/ 0 w 116049"/>
                    <a:gd name="connsiteY1" fmla="*/ 184814 h 251788"/>
                    <a:gd name="connsiteX2" fmla="*/ 0 w 116049"/>
                    <a:gd name="connsiteY2" fmla="*/ 0 h 251788"/>
                    <a:gd name="connsiteX3" fmla="*/ 116050 w 116049"/>
                    <a:gd name="connsiteY3" fmla="*/ 66975 h 251788"/>
                    <a:gd name="connsiteX4" fmla="*/ 116050 w 116049"/>
                    <a:gd name="connsiteY4" fmla="*/ 251789 h 251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049" h="251788">
                      <a:moveTo>
                        <a:pt x="116050" y="251789"/>
                      </a:moveTo>
                      <a:lnTo>
                        <a:pt x="0" y="184814"/>
                      </a:lnTo>
                      <a:lnTo>
                        <a:pt x="0" y="0"/>
                      </a:lnTo>
                      <a:lnTo>
                        <a:pt x="116050" y="66975"/>
                      </a:lnTo>
                      <a:lnTo>
                        <a:pt x="116050" y="251789"/>
                      </a:lnTo>
                      <a:close/>
                    </a:path>
                  </a:pathLst>
                </a:custGeom>
                <a:solidFill>
                  <a:srgbClr val="EBE7E6"/>
                </a:solidFill>
                <a:ln w="14914" cap="flat">
                  <a:noFill/>
                  <a:prstDash val="solid"/>
                  <a:miter/>
                </a:ln>
              </p:spPr>
              <p:txBody>
                <a:bodyPr rtlCol="1" anchor="ctr"/>
                <a:lstStyle/>
                <a:p>
                  <a:endParaRPr lang="fa-IR"/>
                </a:p>
              </p:txBody>
            </p:sp>
            <p:sp>
              <p:nvSpPr>
                <p:cNvPr id="714" name="Freeform: Shape 713">
                  <a:extLst>
                    <a:ext uri="{FF2B5EF4-FFF2-40B4-BE49-F238E27FC236}">
                      <a16:creationId xmlns:a16="http://schemas.microsoft.com/office/drawing/2014/main" id="{E8204ABD-5440-6282-ECDB-F5E4318F0BBA}"/>
                    </a:ext>
                  </a:extLst>
                </p:cNvPr>
                <p:cNvSpPr/>
                <p:nvPr/>
              </p:nvSpPr>
              <p:spPr>
                <a:xfrm>
                  <a:off x="1161009" y="3624534"/>
                  <a:ext cx="25098" cy="40025"/>
                </a:xfrm>
                <a:custGeom>
                  <a:avLst/>
                  <a:gdLst>
                    <a:gd name="connsiteX0" fmla="*/ 6543 w 25098"/>
                    <a:gd name="connsiteY0" fmla="*/ 14277 h 40025"/>
                    <a:gd name="connsiteX1" fmla="*/ 25039 w 25098"/>
                    <a:gd name="connsiteY1" fmla="*/ 7118 h 40025"/>
                    <a:gd name="connsiteX2" fmla="*/ 4454 w 25098"/>
                    <a:gd name="connsiteY2" fmla="*/ 39934 h 40025"/>
                    <a:gd name="connsiteX3" fmla="*/ 6543 w 25098"/>
                    <a:gd name="connsiteY3" fmla="*/ 14277 h 40025"/>
                  </a:gdLst>
                  <a:ahLst/>
                  <a:cxnLst>
                    <a:cxn ang="0">
                      <a:pos x="connsiteX0" y="connsiteY0"/>
                    </a:cxn>
                    <a:cxn ang="0">
                      <a:pos x="connsiteX1" y="connsiteY1"/>
                    </a:cxn>
                    <a:cxn ang="0">
                      <a:pos x="connsiteX2" y="connsiteY2"/>
                    </a:cxn>
                    <a:cxn ang="0">
                      <a:pos x="connsiteX3" y="connsiteY3"/>
                    </a:cxn>
                  </a:cxnLst>
                  <a:rect l="l" t="t" r="r" b="b"/>
                  <a:pathLst>
                    <a:path w="25098" h="40025">
                      <a:moveTo>
                        <a:pt x="6543" y="14277"/>
                      </a:moveTo>
                      <a:cubicBezTo>
                        <a:pt x="9824" y="-4368"/>
                        <a:pt x="24591" y="-2578"/>
                        <a:pt x="25039" y="7118"/>
                      </a:cubicBezTo>
                      <a:cubicBezTo>
                        <a:pt x="25487" y="16813"/>
                        <a:pt x="14747" y="41425"/>
                        <a:pt x="4454" y="39934"/>
                      </a:cubicBezTo>
                      <a:cubicBezTo>
                        <a:pt x="-5838" y="38442"/>
                        <a:pt x="4454" y="26509"/>
                        <a:pt x="6543" y="14277"/>
                      </a:cubicBezTo>
                      <a:close/>
                    </a:path>
                  </a:pathLst>
                </a:custGeom>
                <a:solidFill>
                  <a:srgbClr val="FFBFA2"/>
                </a:solidFill>
                <a:ln w="14914" cap="flat">
                  <a:noFill/>
                  <a:prstDash val="solid"/>
                  <a:miter/>
                </a:ln>
              </p:spPr>
              <p:txBody>
                <a:bodyPr rtlCol="1" anchor="ctr"/>
                <a:lstStyle/>
                <a:p>
                  <a:endParaRPr lang="fa-IR"/>
                </a:p>
              </p:txBody>
            </p:sp>
            <p:sp>
              <p:nvSpPr>
                <p:cNvPr id="715" name="Freeform: Shape 714">
                  <a:extLst>
                    <a:ext uri="{FF2B5EF4-FFF2-40B4-BE49-F238E27FC236}">
                      <a16:creationId xmlns:a16="http://schemas.microsoft.com/office/drawing/2014/main" id="{9C713FCD-47A7-7004-C0AF-4C88AB1D183B}"/>
                    </a:ext>
                  </a:extLst>
                </p:cNvPr>
                <p:cNvSpPr/>
                <p:nvPr/>
              </p:nvSpPr>
              <p:spPr>
                <a:xfrm>
                  <a:off x="1204682" y="3639420"/>
                  <a:ext cx="32288" cy="46807"/>
                </a:xfrm>
                <a:custGeom>
                  <a:avLst/>
                  <a:gdLst>
                    <a:gd name="connsiteX0" fmla="*/ 31933 w 32288"/>
                    <a:gd name="connsiteY0" fmla="*/ 7745 h 46807"/>
                    <a:gd name="connsiteX1" fmla="*/ 25966 w 32288"/>
                    <a:gd name="connsiteY1" fmla="*/ 287 h 46807"/>
                    <a:gd name="connsiteX2" fmla="*/ 16718 w 32288"/>
                    <a:gd name="connsiteY2" fmla="*/ 1927 h 46807"/>
                    <a:gd name="connsiteX3" fmla="*/ 14481 w 32288"/>
                    <a:gd name="connsiteY3" fmla="*/ 7148 h 46807"/>
                    <a:gd name="connsiteX4" fmla="*/ 5680 w 32288"/>
                    <a:gd name="connsiteY4" fmla="*/ 27136 h 46807"/>
                    <a:gd name="connsiteX5" fmla="*/ 907 w 32288"/>
                    <a:gd name="connsiteY5" fmla="*/ 34445 h 46807"/>
                    <a:gd name="connsiteX6" fmla="*/ 907 w 32288"/>
                    <a:gd name="connsiteY6" fmla="*/ 43097 h 46807"/>
                    <a:gd name="connsiteX7" fmla="*/ 22685 w 32288"/>
                    <a:gd name="connsiteY7" fmla="*/ 34445 h 46807"/>
                    <a:gd name="connsiteX8" fmla="*/ 32082 w 32288"/>
                    <a:gd name="connsiteY8" fmla="*/ 15501 h 46807"/>
                    <a:gd name="connsiteX9" fmla="*/ 31933 w 32288"/>
                    <a:gd name="connsiteY9" fmla="*/ 7745 h 4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288" h="46807">
                      <a:moveTo>
                        <a:pt x="31933" y="7745"/>
                      </a:moveTo>
                      <a:cubicBezTo>
                        <a:pt x="31694" y="4254"/>
                        <a:pt x="29323" y="1271"/>
                        <a:pt x="25966" y="287"/>
                      </a:cubicBezTo>
                      <a:cubicBezTo>
                        <a:pt x="22789" y="-459"/>
                        <a:pt x="19446" y="138"/>
                        <a:pt x="16718" y="1927"/>
                      </a:cubicBezTo>
                      <a:cubicBezTo>
                        <a:pt x="14779" y="3419"/>
                        <a:pt x="14928" y="4911"/>
                        <a:pt x="14481" y="7148"/>
                      </a:cubicBezTo>
                      <a:cubicBezTo>
                        <a:pt x="12828" y="14308"/>
                        <a:pt x="9843" y="21080"/>
                        <a:pt x="5680" y="27136"/>
                      </a:cubicBezTo>
                      <a:cubicBezTo>
                        <a:pt x="3868" y="29418"/>
                        <a:pt x="2269" y="31865"/>
                        <a:pt x="907" y="34445"/>
                      </a:cubicBezTo>
                      <a:cubicBezTo>
                        <a:pt x="-364" y="37190"/>
                        <a:pt x="-364" y="40352"/>
                        <a:pt x="907" y="43097"/>
                      </a:cubicBezTo>
                      <a:cubicBezTo>
                        <a:pt x="5680" y="53538"/>
                        <a:pt x="18956" y="38920"/>
                        <a:pt x="22685" y="34445"/>
                      </a:cubicBezTo>
                      <a:cubicBezTo>
                        <a:pt x="27239" y="28941"/>
                        <a:pt x="30456" y="22452"/>
                        <a:pt x="32082" y="15501"/>
                      </a:cubicBezTo>
                      <a:cubicBezTo>
                        <a:pt x="32336" y="12921"/>
                        <a:pt x="32291" y="10311"/>
                        <a:pt x="31933" y="7745"/>
                      </a:cubicBezTo>
                      <a:close/>
                    </a:path>
                  </a:pathLst>
                </a:custGeom>
                <a:solidFill>
                  <a:srgbClr val="FFBFA2"/>
                </a:solidFill>
                <a:ln w="14914" cap="flat">
                  <a:noFill/>
                  <a:prstDash val="solid"/>
                  <a:miter/>
                </a:ln>
              </p:spPr>
              <p:txBody>
                <a:bodyPr rtlCol="1" anchor="ctr"/>
                <a:lstStyle/>
                <a:p>
                  <a:endParaRPr lang="fa-IR"/>
                </a:p>
              </p:txBody>
            </p:sp>
            <p:sp>
              <p:nvSpPr>
                <p:cNvPr id="716" name="Freeform: Shape 715">
                  <a:extLst>
                    <a:ext uri="{FF2B5EF4-FFF2-40B4-BE49-F238E27FC236}">
                      <a16:creationId xmlns:a16="http://schemas.microsoft.com/office/drawing/2014/main" id="{41628D7A-4989-44BF-93D6-CE965885DA3B}"/>
                    </a:ext>
                  </a:extLst>
                </p:cNvPr>
                <p:cNvSpPr/>
                <p:nvPr/>
              </p:nvSpPr>
              <p:spPr>
                <a:xfrm>
                  <a:off x="1187883" y="3633725"/>
                  <a:ext cx="32788" cy="46125"/>
                </a:xfrm>
                <a:custGeom>
                  <a:avLst/>
                  <a:gdLst>
                    <a:gd name="connsiteX0" fmla="*/ 21136 w 32788"/>
                    <a:gd name="connsiteY0" fmla="*/ 463 h 46125"/>
                    <a:gd name="connsiteX1" fmla="*/ 16065 w 32788"/>
                    <a:gd name="connsiteY1" fmla="*/ 2849 h 46125"/>
                    <a:gd name="connsiteX2" fmla="*/ 12335 w 32788"/>
                    <a:gd name="connsiteY2" fmla="*/ 12396 h 46125"/>
                    <a:gd name="connsiteX3" fmla="*/ 5474 w 32788"/>
                    <a:gd name="connsiteY3" fmla="*/ 26417 h 46125"/>
                    <a:gd name="connsiteX4" fmla="*/ 850 w 32788"/>
                    <a:gd name="connsiteY4" fmla="*/ 33876 h 46125"/>
                    <a:gd name="connsiteX5" fmla="*/ 850 w 32788"/>
                    <a:gd name="connsiteY5" fmla="*/ 42527 h 46125"/>
                    <a:gd name="connsiteX6" fmla="*/ 22479 w 32788"/>
                    <a:gd name="connsiteY6" fmla="*/ 33428 h 46125"/>
                    <a:gd name="connsiteX7" fmla="*/ 30832 w 32788"/>
                    <a:gd name="connsiteY7" fmla="*/ 18512 h 46125"/>
                    <a:gd name="connsiteX8" fmla="*/ 31876 w 32788"/>
                    <a:gd name="connsiteY8" fmla="*/ 4788 h 46125"/>
                    <a:gd name="connsiteX9" fmla="*/ 21136 w 32788"/>
                    <a:gd name="connsiteY9" fmla="*/ 463 h 46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88" h="46125">
                      <a:moveTo>
                        <a:pt x="21136" y="463"/>
                      </a:moveTo>
                      <a:cubicBezTo>
                        <a:pt x="19283" y="851"/>
                        <a:pt x="17547" y="1671"/>
                        <a:pt x="16065" y="2849"/>
                      </a:cubicBezTo>
                      <a:cubicBezTo>
                        <a:pt x="13230" y="5236"/>
                        <a:pt x="13380" y="9114"/>
                        <a:pt x="12335" y="12396"/>
                      </a:cubicBezTo>
                      <a:cubicBezTo>
                        <a:pt x="10811" y="17408"/>
                        <a:pt x="8494" y="22136"/>
                        <a:pt x="5474" y="26417"/>
                      </a:cubicBezTo>
                      <a:cubicBezTo>
                        <a:pt x="3708" y="28759"/>
                        <a:pt x="2159" y="31250"/>
                        <a:pt x="850" y="33876"/>
                      </a:cubicBezTo>
                      <a:cubicBezTo>
                        <a:pt x="-345" y="36635"/>
                        <a:pt x="-345" y="39767"/>
                        <a:pt x="850" y="42527"/>
                      </a:cubicBezTo>
                      <a:cubicBezTo>
                        <a:pt x="5921" y="52819"/>
                        <a:pt x="19048" y="38052"/>
                        <a:pt x="22479" y="33428"/>
                      </a:cubicBezTo>
                      <a:cubicBezTo>
                        <a:pt x="26029" y="28923"/>
                        <a:pt x="28848" y="23896"/>
                        <a:pt x="30832" y="18512"/>
                      </a:cubicBezTo>
                      <a:cubicBezTo>
                        <a:pt x="32947" y="14245"/>
                        <a:pt x="33321" y="9323"/>
                        <a:pt x="31876" y="4788"/>
                      </a:cubicBezTo>
                      <a:cubicBezTo>
                        <a:pt x="29882" y="865"/>
                        <a:pt x="25295" y="-984"/>
                        <a:pt x="21136" y="463"/>
                      </a:cubicBezTo>
                      <a:close/>
                    </a:path>
                  </a:pathLst>
                </a:custGeom>
                <a:solidFill>
                  <a:srgbClr val="FFBFA2"/>
                </a:solidFill>
                <a:ln w="14914" cap="flat">
                  <a:noFill/>
                  <a:prstDash val="solid"/>
                  <a:miter/>
                </a:ln>
              </p:spPr>
              <p:txBody>
                <a:bodyPr rtlCol="1" anchor="ctr"/>
                <a:lstStyle/>
                <a:p>
                  <a:endParaRPr lang="fa-IR"/>
                </a:p>
              </p:txBody>
            </p:sp>
            <p:sp>
              <p:nvSpPr>
                <p:cNvPr id="717" name="Freeform: Shape 716">
                  <a:extLst>
                    <a:ext uri="{FF2B5EF4-FFF2-40B4-BE49-F238E27FC236}">
                      <a16:creationId xmlns:a16="http://schemas.microsoft.com/office/drawing/2014/main" id="{AD7D438E-F3A3-3611-616B-5775A7DB8E21}"/>
                    </a:ext>
                  </a:extLst>
                </p:cNvPr>
                <p:cNvSpPr/>
                <p:nvPr/>
              </p:nvSpPr>
              <p:spPr>
                <a:xfrm>
                  <a:off x="1175768" y="3629339"/>
                  <a:ext cx="27061" cy="43360"/>
                </a:xfrm>
                <a:custGeom>
                  <a:avLst/>
                  <a:gdLst>
                    <a:gd name="connsiteX0" fmla="*/ 15799 w 27061"/>
                    <a:gd name="connsiteY0" fmla="*/ 523 h 43360"/>
                    <a:gd name="connsiteX1" fmla="*/ 12965 w 27061"/>
                    <a:gd name="connsiteY1" fmla="*/ 1865 h 43360"/>
                    <a:gd name="connsiteX2" fmla="*/ 9087 w 27061"/>
                    <a:gd name="connsiteY2" fmla="*/ 7384 h 43360"/>
                    <a:gd name="connsiteX3" fmla="*/ 3270 w 27061"/>
                    <a:gd name="connsiteY3" fmla="*/ 23494 h 43360"/>
                    <a:gd name="connsiteX4" fmla="*/ 22363 w 27061"/>
                    <a:gd name="connsiteY4" fmla="*/ 21107 h 43360"/>
                    <a:gd name="connsiteX5" fmla="*/ 26241 w 27061"/>
                    <a:gd name="connsiteY5" fmla="*/ 3058 h 43360"/>
                    <a:gd name="connsiteX6" fmla="*/ 24749 w 27061"/>
                    <a:gd name="connsiteY6" fmla="*/ 1119 h 43360"/>
                    <a:gd name="connsiteX7" fmla="*/ 22512 w 27061"/>
                    <a:gd name="connsiteY7" fmla="*/ 224 h 43360"/>
                    <a:gd name="connsiteX8" fmla="*/ 15799 w 27061"/>
                    <a:gd name="connsiteY8" fmla="*/ 523 h 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61" h="43360">
                      <a:moveTo>
                        <a:pt x="15799" y="523"/>
                      </a:moveTo>
                      <a:cubicBezTo>
                        <a:pt x="14789" y="821"/>
                        <a:pt x="13832" y="1268"/>
                        <a:pt x="12965" y="1865"/>
                      </a:cubicBezTo>
                      <a:cubicBezTo>
                        <a:pt x="10913" y="3029"/>
                        <a:pt x="9491" y="5057"/>
                        <a:pt x="9087" y="7384"/>
                      </a:cubicBezTo>
                      <a:cubicBezTo>
                        <a:pt x="7297" y="12754"/>
                        <a:pt x="5507" y="18273"/>
                        <a:pt x="3270" y="23494"/>
                      </a:cubicBezTo>
                      <a:cubicBezTo>
                        <a:pt x="-7470" y="48852"/>
                        <a:pt x="10280" y="51835"/>
                        <a:pt x="22363" y="21107"/>
                      </a:cubicBezTo>
                      <a:cubicBezTo>
                        <a:pt x="24451" y="15737"/>
                        <a:pt x="28777" y="8577"/>
                        <a:pt x="26241" y="3058"/>
                      </a:cubicBezTo>
                      <a:cubicBezTo>
                        <a:pt x="25966" y="2268"/>
                        <a:pt x="25443" y="1582"/>
                        <a:pt x="24749" y="1119"/>
                      </a:cubicBezTo>
                      <a:cubicBezTo>
                        <a:pt x="24123" y="582"/>
                        <a:pt x="23337" y="269"/>
                        <a:pt x="22512" y="224"/>
                      </a:cubicBezTo>
                      <a:cubicBezTo>
                        <a:pt x="20280" y="-193"/>
                        <a:pt x="17985" y="-89"/>
                        <a:pt x="15799" y="523"/>
                      </a:cubicBezTo>
                      <a:close/>
                    </a:path>
                  </a:pathLst>
                </a:custGeom>
                <a:solidFill>
                  <a:srgbClr val="FFBFA2"/>
                </a:solidFill>
                <a:ln w="14914" cap="flat">
                  <a:noFill/>
                  <a:prstDash val="solid"/>
                  <a:miter/>
                </a:ln>
              </p:spPr>
              <p:txBody>
                <a:bodyPr rtlCol="1" anchor="ctr"/>
                <a:lstStyle/>
                <a:p>
                  <a:endParaRPr lang="fa-IR"/>
                </a:p>
              </p:txBody>
            </p:sp>
            <p:grpSp>
              <p:nvGrpSpPr>
                <p:cNvPr id="718" name="Graphic 70">
                  <a:extLst>
                    <a:ext uri="{FF2B5EF4-FFF2-40B4-BE49-F238E27FC236}">
                      <a16:creationId xmlns:a16="http://schemas.microsoft.com/office/drawing/2014/main" id="{A8D19CBA-CA89-9D5B-0383-3B82C880F599}"/>
                    </a:ext>
                  </a:extLst>
                </p:cNvPr>
                <p:cNvGrpSpPr/>
                <p:nvPr/>
              </p:nvGrpSpPr>
              <p:grpSpPr>
                <a:xfrm>
                  <a:off x="1572429" y="4334682"/>
                  <a:ext cx="232017" cy="293772"/>
                  <a:chOff x="1572429" y="4334682"/>
                  <a:chExt cx="232017" cy="293772"/>
                </a:xfrm>
              </p:grpSpPr>
              <p:sp>
                <p:nvSpPr>
                  <p:cNvPr id="719" name="Freeform: Shape 718">
                    <a:extLst>
                      <a:ext uri="{FF2B5EF4-FFF2-40B4-BE49-F238E27FC236}">
                        <a16:creationId xmlns:a16="http://schemas.microsoft.com/office/drawing/2014/main" id="{0501644A-A425-B7C1-B9B2-D3CBC1E9A762}"/>
                      </a:ext>
                    </a:extLst>
                  </p:cNvPr>
                  <p:cNvSpPr/>
                  <p:nvPr/>
                </p:nvSpPr>
                <p:spPr>
                  <a:xfrm>
                    <a:off x="1611808" y="4512791"/>
                    <a:ext cx="192627" cy="115154"/>
                  </a:xfrm>
                  <a:custGeom>
                    <a:avLst/>
                    <a:gdLst>
                      <a:gd name="connsiteX0" fmla="*/ 190735 w 192627"/>
                      <a:gd name="connsiteY0" fmla="*/ 4299 h 115154"/>
                      <a:gd name="connsiteX1" fmla="*/ -46 w 192627"/>
                      <a:gd name="connsiteY1" fmla="*/ 115127 h 115154"/>
                      <a:gd name="connsiteX2" fmla="*/ 1744 w 192627"/>
                      <a:gd name="connsiteY2" fmla="*/ 110801 h 115154"/>
                      <a:gd name="connsiteX3" fmla="*/ 192524 w 192627"/>
                      <a:gd name="connsiteY3" fmla="*/ -27 h 115154"/>
                      <a:gd name="connsiteX4" fmla="*/ 190735 w 192627"/>
                      <a:gd name="connsiteY4" fmla="*/ 4299 h 115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627" h="115154">
                        <a:moveTo>
                          <a:pt x="190735" y="4299"/>
                        </a:moveTo>
                        <a:lnTo>
                          <a:pt x="-46" y="115127"/>
                        </a:lnTo>
                        <a:cubicBezTo>
                          <a:pt x="1147" y="115127"/>
                          <a:pt x="1744" y="113039"/>
                          <a:pt x="1744" y="110801"/>
                        </a:cubicBezTo>
                        <a:lnTo>
                          <a:pt x="192524" y="-27"/>
                        </a:lnTo>
                        <a:cubicBezTo>
                          <a:pt x="192793" y="1643"/>
                          <a:pt x="192092" y="3314"/>
                          <a:pt x="190735" y="4299"/>
                        </a:cubicBezTo>
                        <a:close/>
                      </a:path>
                    </a:pathLst>
                  </a:custGeom>
                  <a:solidFill>
                    <a:srgbClr val="893F24"/>
                  </a:solidFill>
                  <a:ln w="14914" cap="flat">
                    <a:noFill/>
                    <a:prstDash val="solid"/>
                    <a:miter/>
                  </a:ln>
                </p:spPr>
                <p:txBody>
                  <a:bodyPr rtlCol="1" anchor="ctr"/>
                  <a:lstStyle/>
                  <a:p>
                    <a:endParaRPr lang="fa-IR"/>
                  </a:p>
                </p:txBody>
              </p:sp>
              <p:grpSp>
                <p:nvGrpSpPr>
                  <p:cNvPr id="720" name="Graphic 70">
                    <a:extLst>
                      <a:ext uri="{FF2B5EF4-FFF2-40B4-BE49-F238E27FC236}">
                        <a16:creationId xmlns:a16="http://schemas.microsoft.com/office/drawing/2014/main" id="{F0903CBE-05FB-6BAD-53C7-2BC9F0707ABB}"/>
                      </a:ext>
                    </a:extLst>
                  </p:cNvPr>
                  <p:cNvGrpSpPr/>
                  <p:nvPr/>
                </p:nvGrpSpPr>
                <p:grpSpPr>
                  <a:xfrm>
                    <a:off x="1611808" y="4512791"/>
                    <a:ext cx="192637" cy="115154"/>
                    <a:chOff x="1611808" y="4512791"/>
                    <a:chExt cx="192637" cy="115154"/>
                  </a:xfrm>
                  <a:solidFill>
                    <a:srgbClr val="893F24"/>
                  </a:solidFill>
                </p:grpSpPr>
                <p:sp>
                  <p:nvSpPr>
                    <p:cNvPr id="721" name="Freeform: Shape 720">
                      <a:extLst>
                        <a:ext uri="{FF2B5EF4-FFF2-40B4-BE49-F238E27FC236}">
                          <a16:creationId xmlns:a16="http://schemas.microsoft.com/office/drawing/2014/main" id="{8D34A37E-0C47-C705-A873-E81F140DFC74}"/>
                        </a:ext>
                      </a:extLst>
                    </p:cNvPr>
                    <p:cNvSpPr/>
                    <p:nvPr/>
                  </p:nvSpPr>
                  <p:spPr>
                    <a:xfrm>
                      <a:off x="1613598" y="4512791"/>
                      <a:ext cx="190780" cy="110828"/>
                    </a:xfrm>
                    <a:custGeom>
                      <a:avLst/>
                      <a:gdLst>
                        <a:gd name="connsiteX0" fmla="*/ -46 w 190780"/>
                        <a:gd name="connsiteY0" fmla="*/ 110801 h 110828"/>
                        <a:gd name="connsiteX1" fmla="*/ 190734 w 190780"/>
                        <a:gd name="connsiteY1" fmla="*/ -27 h 110828"/>
                        <a:gd name="connsiteX2" fmla="*/ 190734 w 190780"/>
                        <a:gd name="connsiteY2" fmla="*/ -27 h 110828"/>
                        <a:gd name="connsiteX3" fmla="*/ -46 w 190780"/>
                        <a:gd name="connsiteY3" fmla="*/ 110801 h 110828"/>
                        <a:gd name="connsiteX4" fmla="*/ -46 w 190780"/>
                        <a:gd name="connsiteY4" fmla="*/ 110801 h 110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80" h="110828">
                          <a:moveTo>
                            <a:pt x="-46" y="110801"/>
                          </a:moveTo>
                          <a:lnTo>
                            <a:pt x="190734" y="-27"/>
                          </a:lnTo>
                          <a:lnTo>
                            <a:pt x="190734" y="-27"/>
                          </a:lnTo>
                          <a:lnTo>
                            <a:pt x="-46" y="110801"/>
                          </a:lnTo>
                          <a:lnTo>
                            <a:pt x="-46" y="110801"/>
                          </a:lnTo>
                          <a:close/>
                        </a:path>
                      </a:pathLst>
                    </a:custGeom>
                    <a:solidFill>
                      <a:srgbClr val="893F24"/>
                    </a:solidFill>
                    <a:ln w="14914" cap="flat">
                      <a:noFill/>
                      <a:prstDash val="solid"/>
                      <a:miter/>
                    </a:ln>
                  </p:spPr>
                  <p:txBody>
                    <a:bodyPr rtlCol="1" anchor="ctr"/>
                    <a:lstStyle/>
                    <a:p>
                      <a:endParaRPr lang="fa-IR"/>
                    </a:p>
                  </p:txBody>
                </p:sp>
                <p:sp>
                  <p:nvSpPr>
                    <p:cNvPr id="722" name="Freeform: Shape 721">
                      <a:extLst>
                        <a:ext uri="{FF2B5EF4-FFF2-40B4-BE49-F238E27FC236}">
                          <a16:creationId xmlns:a16="http://schemas.microsoft.com/office/drawing/2014/main" id="{E4EC536C-8933-3CB7-BB81-9F55EE414876}"/>
                        </a:ext>
                      </a:extLst>
                    </p:cNvPr>
                    <p:cNvSpPr/>
                    <p:nvPr/>
                  </p:nvSpPr>
                  <p:spPr>
                    <a:xfrm>
                      <a:off x="1613598" y="4513388"/>
                      <a:ext cx="190847" cy="112618"/>
                    </a:xfrm>
                    <a:custGeom>
                      <a:avLst/>
                      <a:gdLst>
                        <a:gd name="connsiteX0" fmla="*/ -46 w 190847"/>
                        <a:gd name="connsiteY0" fmla="*/ 110801 h 112618"/>
                        <a:gd name="connsiteX1" fmla="*/ 190734 w 190847"/>
                        <a:gd name="connsiteY1" fmla="*/ -27 h 112618"/>
                        <a:gd name="connsiteX2" fmla="*/ 190734 w 190847"/>
                        <a:gd name="connsiteY2" fmla="*/ 1613 h 112618"/>
                        <a:gd name="connsiteX3" fmla="*/ -46 w 190847"/>
                        <a:gd name="connsiteY3" fmla="*/ 112591 h 112618"/>
                        <a:gd name="connsiteX4" fmla="*/ -46 w 190847"/>
                        <a:gd name="connsiteY4" fmla="*/ 110801 h 112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47" h="112618">
                          <a:moveTo>
                            <a:pt x="-46" y="110801"/>
                          </a:moveTo>
                          <a:lnTo>
                            <a:pt x="190734" y="-27"/>
                          </a:lnTo>
                          <a:cubicBezTo>
                            <a:pt x="190824" y="510"/>
                            <a:pt x="190824" y="1077"/>
                            <a:pt x="190734" y="1613"/>
                          </a:cubicBezTo>
                          <a:lnTo>
                            <a:pt x="-46" y="112591"/>
                          </a:lnTo>
                          <a:cubicBezTo>
                            <a:pt x="43" y="111995"/>
                            <a:pt x="43" y="111398"/>
                            <a:pt x="-46" y="110801"/>
                          </a:cubicBezTo>
                          <a:close/>
                        </a:path>
                      </a:pathLst>
                    </a:custGeom>
                    <a:solidFill>
                      <a:srgbClr val="893F24"/>
                    </a:solidFill>
                    <a:ln w="14914" cap="flat">
                      <a:noFill/>
                      <a:prstDash val="solid"/>
                      <a:miter/>
                    </a:ln>
                  </p:spPr>
                  <p:txBody>
                    <a:bodyPr rtlCol="1" anchor="ctr"/>
                    <a:lstStyle/>
                    <a:p>
                      <a:endParaRPr lang="fa-IR"/>
                    </a:p>
                  </p:txBody>
                </p:sp>
                <p:sp>
                  <p:nvSpPr>
                    <p:cNvPr id="723" name="Freeform: Shape 722">
                      <a:extLst>
                        <a:ext uri="{FF2B5EF4-FFF2-40B4-BE49-F238E27FC236}">
                          <a16:creationId xmlns:a16="http://schemas.microsoft.com/office/drawing/2014/main" id="{BAD2122C-F214-845C-6DED-59862621714F}"/>
                        </a:ext>
                      </a:extLst>
                    </p:cNvPr>
                    <p:cNvSpPr/>
                    <p:nvPr/>
                  </p:nvSpPr>
                  <p:spPr>
                    <a:xfrm>
                      <a:off x="1613151" y="4515028"/>
                      <a:ext cx="191008" cy="112171"/>
                    </a:xfrm>
                    <a:custGeom>
                      <a:avLst/>
                      <a:gdLst>
                        <a:gd name="connsiteX0" fmla="*/ 103 w 191008"/>
                        <a:gd name="connsiteY0" fmla="*/ 110951 h 112171"/>
                        <a:gd name="connsiteX1" fmla="*/ 190884 w 191008"/>
                        <a:gd name="connsiteY1" fmla="*/ -27 h 112171"/>
                        <a:gd name="connsiteX2" fmla="*/ 190884 w 191008"/>
                        <a:gd name="connsiteY2" fmla="*/ 1316 h 112171"/>
                        <a:gd name="connsiteX3" fmla="*/ -46 w 191008"/>
                        <a:gd name="connsiteY3" fmla="*/ 112144 h 112171"/>
                        <a:gd name="connsiteX4" fmla="*/ -46 w 191008"/>
                        <a:gd name="connsiteY4" fmla="*/ 110951 h 11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08" h="112171">
                          <a:moveTo>
                            <a:pt x="103" y="110951"/>
                          </a:moveTo>
                          <a:lnTo>
                            <a:pt x="190884" y="-27"/>
                          </a:lnTo>
                          <a:cubicBezTo>
                            <a:pt x="190988" y="420"/>
                            <a:pt x="190988" y="868"/>
                            <a:pt x="190884" y="1316"/>
                          </a:cubicBezTo>
                          <a:lnTo>
                            <a:pt x="-46" y="112144"/>
                          </a:lnTo>
                          <a:cubicBezTo>
                            <a:pt x="28" y="111756"/>
                            <a:pt x="28" y="111339"/>
                            <a:pt x="-46" y="110951"/>
                          </a:cubicBezTo>
                          <a:close/>
                        </a:path>
                      </a:pathLst>
                    </a:custGeom>
                    <a:solidFill>
                      <a:srgbClr val="893F24"/>
                    </a:solidFill>
                    <a:ln w="14914" cap="flat">
                      <a:noFill/>
                      <a:prstDash val="solid"/>
                      <a:miter/>
                    </a:ln>
                  </p:spPr>
                  <p:txBody>
                    <a:bodyPr rtlCol="1" anchor="ctr"/>
                    <a:lstStyle/>
                    <a:p>
                      <a:endParaRPr lang="fa-IR"/>
                    </a:p>
                  </p:txBody>
                </p:sp>
                <p:sp>
                  <p:nvSpPr>
                    <p:cNvPr id="724" name="Freeform: Shape 723">
                      <a:extLst>
                        <a:ext uri="{FF2B5EF4-FFF2-40B4-BE49-F238E27FC236}">
                          <a16:creationId xmlns:a16="http://schemas.microsoft.com/office/drawing/2014/main" id="{8AD86F6A-2717-8E10-AB9A-A9466379EFCB}"/>
                        </a:ext>
                      </a:extLst>
                    </p:cNvPr>
                    <p:cNvSpPr/>
                    <p:nvPr/>
                  </p:nvSpPr>
                  <p:spPr>
                    <a:xfrm>
                      <a:off x="1611808" y="4516371"/>
                      <a:ext cx="191675" cy="111574"/>
                    </a:xfrm>
                    <a:custGeom>
                      <a:avLst/>
                      <a:gdLst>
                        <a:gd name="connsiteX0" fmla="*/ 700 w 191675"/>
                        <a:gd name="connsiteY0" fmla="*/ 110801 h 111574"/>
                        <a:gd name="connsiteX1" fmla="*/ 191630 w 191675"/>
                        <a:gd name="connsiteY1" fmla="*/ -27 h 111574"/>
                        <a:gd name="connsiteX2" fmla="*/ 190735 w 191675"/>
                        <a:gd name="connsiteY2" fmla="*/ 718 h 111574"/>
                        <a:gd name="connsiteX3" fmla="*/ -46 w 191675"/>
                        <a:gd name="connsiteY3" fmla="*/ 111547 h 111574"/>
                        <a:gd name="connsiteX4" fmla="*/ -46 w 191675"/>
                        <a:gd name="connsiteY4" fmla="*/ 110801 h 111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75" h="111574">
                          <a:moveTo>
                            <a:pt x="700" y="110801"/>
                          </a:moveTo>
                          <a:lnTo>
                            <a:pt x="191630" y="-27"/>
                          </a:lnTo>
                          <a:lnTo>
                            <a:pt x="190735" y="718"/>
                          </a:lnTo>
                          <a:lnTo>
                            <a:pt x="-46" y="111547"/>
                          </a:lnTo>
                          <a:lnTo>
                            <a:pt x="-46" y="110801"/>
                          </a:lnTo>
                          <a:close/>
                        </a:path>
                      </a:pathLst>
                    </a:custGeom>
                    <a:solidFill>
                      <a:srgbClr val="893F24"/>
                    </a:solidFill>
                    <a:ln w="14914" cap="flat">
                      <a:noFill/>
                      <a:prstDash val="solid"/>
                      <a:miter/>
                    </a:ln>
                  </p:spPr>
                  <p:txBody>
                    <a:bodyPr rtlCol="1" anchor="ctr"/>
                    <a:lstStyle/>
                    <a:p>
                      <a:endParaRPr lang="fa-IR"/>
                    </a:p>
                  </p:txBody>
                </p:sp>
              </p:grpSp>
              <p:grpSp>
                <p:nvGrpSpPr>
                  <p:cNvPr id="725" name="Graphic 70">
                    <a:extLst>
                      <a:ext uri="{FF2B5EF4-FFF2-40B4-BE49-F238E27FC236}">
                        <a16:creationId xmlns:a16="http://schemas.microsoft.com/office/drawing/2014/main" id="{6C87C28B-09AF-1686-F45C-D82281EE15DD}"/>
                      </a:ext>
                    </a:extLst>
                  </p:cNvPr>
                  <p:cNvGrpSpPr/>
                  <p:nvPr/>
                </p:nvGrpSpPr>
                <p:grpSpPr>
                  <a:xfrm>
                    <a:off x="1580484" y="4334682"/>
                    <a:ext cx="195255" cy="111582"/>
                    <a:chOff x="1580484" y="4334682"/>
                    <a:chExt cx="195255" cy="111582"/>
                  </a:xfrm>
                  <a:solidFill>
                    <a:srgbClr val="893F24"/>
                  </a:solidFill>
                </p:grpSpPr>
                <p:sp>
                  <p:nvSpPr>
                    <p:cNvPr id="726" name="Freeform: Shape 725">
                      <a:extLst>
                        <a:ext uri="{FF2B5EF4-FFF2-40B4-BE49-F238E27FC236}">
                          <a16:creationId xmlns:a16="http://schemas.microsoft.com/office/drawing/2014/main" id="{BE962F3D-C5D1-EB04-84C5-5ECC9F75589E}"/>
                        </a:ext>
                      </a:extLst>
                    </p:cNvPr>
                    <p:cNvSpPr/>
                    <p:nvPr/>
                  </p:nvSpPr>
                  <p:spPr>
                    <a:xfrm>
                      <a:off x="1580484" y="4334682"/>
                      <a:ext cx="195255" cy="111582"/>
                    </a:xfrm>
                    <a:custGeom>
                      <a:avLst/>
                      <a:gdLst>
                        <a:gd name="connsiteX0" fmla="*/ -46 w 195255"/>
                        <a:gd name="connsiteY0" fmla="*/ 111107 h 111582"/>
                        <a:gd name="connsiteX1" fmla="*/ 190734 w 195255"/>
                        <a:gd name="connsiteY1" fmla="*/ 577 h 111582"/>
                        <a:gd name="connsiteX2" fmla="*/ 195209 w 195255"/>
                        <a:gd name="connsiteY2" fmla="*/ 577 h 111582"/>
                        <a:gd name="connsiteX3" fmla="*/ 4429 w 195255"/>
                        <a:gd name="connsiteY3" fmla="*/ 111555 h 111582"/>
                        <a:gd name="connsiteX4" fmla="*/ -46 w 195255"/>
                        <a:gd name="connsiteY4" fmla="*/ 111107 h 111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55" h="111582">
                          <a:moveTo>
                            <a:pt x="-46" y="111107"/>
                          </a:moveTo>
                          <a:lnTo>
                            <a:pt x="190734" y="577"/>
                          </a:lnTo>
                          <a:cubicBezTo>
                            <a:pt x="192122" y="-229"/>
                            <a:pt x="193822" y="-229"/>
                            <a:pt x="195209" y="577"/>
                          </a:cubicBezTo>
                          <a:lnTo>
                            <a:pt x="4429" y="111555"/>
                          </a:lnTo>
                          <a:cubicBezTo>
                            <a:pt x="3146" y="110540"/>
                            <a:pt x="1401" y="110376"/>
                            <a:pt x="-46" y="111107"/>
                          </a:cubicBezTo>
                          <a:close/>
                        </a:path>
                      </a:pathLst>
                    </a:custGeom>
                    <a:solidFill>
                      <a:srgbClr val="893F24"/>
                    </a:solidFill>
                    <a:ln w="14914" cap="flat">
                      <a:noFill/>
                      <a:prstDash val="solid"/>
                      <a:miter/>
                    </a:ln>
                  </p:spPr>
                  <p:txBody>
                    <a:bodyPr rtlCol="1" anchor="ctr"/>
                    <a:lstStyle/>
                    <a:p>
                      <a:endParaRPr lang="fa-IR"/>
                    </a:p>
                  </p:txBody>
                </p:sp>
                <p:sp>
                  <p:nvSpPr>
                    <p:cNvPr id="727" name="Freeform: Shape 726">
                      <a:extLst>
                        <a:ext uri="{FF2B5EF4-FFF2-40B4-BE49-F238E27FC236}">
                          <a16:creationId xmlns:a16="http://schemas.microsoft.com/office/drawing/2014/main" id="{6348EBD2-C6EB-EB0C-10EC-294A5CF11C69}"/>
                        </a:ext>
                      </a:extLst>
                    </p:cNvPr>
                    <p:cNvSpPr/>
                    <p:nvPr/>
                  </p:nvSpPr>
                  <p:spPr>
                    <a:xfrm>
                      <a:off x="1580484" y="4334682"/>
                      <a:ext cx="195255" cy="111582"/>
                    </a:xfrm>
                    <a:custGeom>
                      <a:avLst/>
                      <a:gdLst>
                        <a:gd name="connsiteX0" fmla="*/ -46 w 195255"/>
                        <a:gd name="connsiteY0" fmla="*/ 111107 h 111582"/>
                        <a:gd name="connsiteX1" fmla="*/ 190734 w 195255"/>
                        <a:gd name="connsiteY1" fmla="*/ 577 h 111582"/>
                        <a:gd name="connsiteX2" fmla="*/ 195209 w 195255"/>
                        <a:gd name="connsiteY2" fmla="*/ 577 h 111582"/>
                        <a:gd name="connsiteX3" fmla="*/ 4429 w 195255"/>
                        <a:gd name="connsiteY3" fmla="*/ 111555 h 111582"/>
                        <a:gd name="connsiteX4" fmla="*/ -46 w 195255"/>
                        <a:gd name="connsiteY4" fmla="*/ 111555 h 111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55" h="111582">
                          <a:moveTo>
                            <a:pt x="-46" y="111107"/>
                          </a:moveTo>
                          <a:lnTo>
                            <a:pt x="190734" y="577"/>
                          </a:lnTo>
                          <a:cubicBezTo>
                            <a:pt x="192122" y="-229"/>
                            <a:pt x="193822" y="-229"/>
                            <a:pt x="195209" y="577"/>
                          </a:cubicBezTo>
                          <a:lnTo>
                            <a:pt x="4429" y="111555"/>
                          </a:lnTo>
                          <a:cubicBezTo>
                            <a:pt x="3056" y="110689"/>
                            <a:pt x="1326" y="110689"/>
                            <a:pt x="-46" y="111555"/>
                          </a:cubicBezTo>
                          <a:close/>
                        </a:path>
                      </a:pathLst>
                    </a:custGeom>
                    <a:solidFill>
                      <a:srgbClr val="893F24"/>
                    </a:solidFill>
                    <a:ln w="14914" cap="flat">
                      <a:noFill/>
                      <a:prstDash val="solid"/>
                      <a:miter/>
                    </a:ln>
                  </p:spPr>
                  <p:txBody>
                    <a:bodyPr rtlCol="1" anchor="ctr"/>
                    <a:lstStyle/>
                    <a:p>
                      <a:endParaRPr lang="fa-IR"/>
                    </a:p>
                  </p:txBody>
                </p:sp>
              </p:grpSp>
              <p:sp>
                <p:nvSpPr>
                  <p:cNvPr id="728" name="Freeform: Shape 727">
                    <a:extLst>
                      <a:ext uri="{FF2B5EF4-FFF2-40B4-BE49-F238E27FC236}">
                        <a16:creationId xmlns:a16="http://schemas.microsoft.com/office/drawing/2014/main" id="{A6E7BEC3-C5D1-3117-EE03-8E681A8FACB9}"/>
                      </a:ext>
                    </a:extLst>
                  </p:cNvPr>
                  <p:cNvSpPr/>
                  <p:nvPr/>
                </p:nvSpPr>
                <p:spPr>
                  <a:xfrm>
                    <a:off x="1584959" y="4335435"/>
                    <a:ext cx="207934" cy="120673"/>
                  </a:xfrm>
                  <a:custGeom>
                    <a:avLst/>
                    <a:gdLst>
                      <a:gd name="connsiteX0" fmla="*/ 0 w 207934"/>
                      <a:gd name="connsiteY0" fmla="*/ 110829 h 120673"/>
                      <a:gd name="connsiteX1" fmla="*/ 190781 w 207934"/>
                      <a:gd name="connsiteY1" fmla="*/ 0 h 120673"/>
                      <a:gd name="connsiteX2" fmla="*/ 207935 w 207934"/>
                      <a:gd name="connsiteY2" fmla="*/ 9845 h 120673"/>
                      <a:gd name="connsiteX3" fmla="*/ 17154 w 207934"/>
                      <a:gd name="connsiteY3" fmla="*/ 120674 h 120673"/>
                      <a:gd name="connsiteX4" fmla="*/ 0 w 207934"/>
                      <a:gd name="connsiteY4" fmla="*/ 110829 h 12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34" h="120673">
                        <a:moveTo>
                          <a:pt x="0" y="110829"/>
                        </a:moveTo>
                        <a:lnTo>
                          <a:pt x="190781" y="0"/>
                        </a:lnTo>
                        <a:lnTo>
                          <a:pt x="207935" y="9845"/>
                        </a:lnTo>
                        <a:lnTo>
                          <a:pt x="17154" y="120674"/>
                        </a:lnTo>
                        <a:lnTo>
                          <a:pt x="0" y="110829"/>
                        </a:lnTo>
                        <a:close/>
                      </a:path>
                    </a:pathLst>
                  </a:custGeom>
                  <a:solidFill>
                    <a:srgbClr val="893F24"/>
                  </a:solidFill>
                  <a:ln w="14914" cap="flat">
                    <a:noFill/>
                    <a:prstDash val="solid"/>
                    <a:miter/>
                  </a:ln>
                </p:spPr>
                <p:txBody>
                  <a:bodyPr rtlCol="1" anchor="ctr"/>
                  <a:lstStyle/>
                  <a:p>
                    <a:endParaRPr lang="fa-IR"/>
                  </a:p>
                </p:txBody>
              </p:sp>
              <p:sp>
                <p:nvSpPr>
                  <p:cNvPr id="729" name="Freeform: Shape 728">
                    <a:extLst>
                      <a:ext uri="{FF2B5EF4-FFF2-40B4-BE49-F238E27FC236}">
                        <a16:creationId xmlns:a16="http://schemas.microsoft.com/office/drawing/2014/main" id="{7D416F16-C93C-5FE6-E0B8-45BBDCA3F4D1}"/>
                      </a:ext>
                    </a:extLst>
                  </p:cNvPr>
                  <p:cNvSpPr/>
                  <p:nvPr/>
                </p:nvSpPr>
                <p:spPr>
                  <a:xfrm>
                    <a:off x="1608228" y="4355721"/>
                    <a:ext cx="196150" cy="268048"/>
                  </a:xfrm>
                  <a:custGeom>
                    <a:avLst/>
                    <a:gdLst>
                      <a:gd name="connsiteX0" fmla="*/ 196151 w 196150"/>
                      <a:gd name="connsiteY0" fmla="*/ 157070 h 268048"/>
                      <a:gd name="connsiteX1" fmla="*/ 5370 w 196150"/>
                      <a:gd name="connsiteY1" fmla="*/ 268048 h 268048"/>
                      <a:gd name="connsiteX2" fmla="*/ 3132 w 196150"/>
                      <a:gd name="connsiteY2" fmla="*/ 203460 h 268048"/>
                      <a:gd name="connsiteX3" fmla="*/ 298 w 196150"/>
                      <a:gd name="connsiteY3" fmla="*/ 116795 h 268048"/>
                      <a:gd name="connsiteX4" fmla="*/ 0 w 196150"/>
                      <a:gd name="connsiteY4" fmla="*/ 110829 h 268048"/>
                      <a:gd name="connsiteX5" fmla="*/ 190930 w 196150"/>
                      <a:gd name="connsiteY5" fmla="*/ 0 h 268048"/>
                      <a:gd name="connsiteX6" fmla="*/ 191079 w 196150"/>
                      <a:gd name="connsiteY6" fmla="*/ 5967 h 268048"/>
                      <a:gd name="connsiteX7" fmla="*/ 194062 w 196150"/>
                      <a:gd name="connsiteY7" fmla="*/ 92631 h 268048"/>
                      <a:gd name="connsiteX8" fmla="*/ 196151 w 196150"/>
                      <a:gd name="connsiteY8" fmla="*/ 157070 h 268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150" h="268048">
                        <a:moveTo>
                          <a:pt x="196151" y="157070"/>
                        </a:moveTo>
                        <a:lnTo>
                          <a:pt x="5370" y="268048"/>
                        </a:lnTo>
                        <a:lnTo>
                          <a:pt x="3132" y="203460"/>
                        </a:lnTo>
                        <a:lnTo>
                          <a:pt x="298" y="116795"/>
                        </a:lnTo>
                        <a:lnTo>
                          <a:pt x="0" y="110829"/>
                        </a:lnTo>
                        <a:lnTo>
                          <a:pt x="190930" y="0"/>
                        </a:lnTo>
                        <a:lnTo>
                          <a:pt x="191079" y="5967"/>
                        </a:lnTo>
                        <a:lnTo>
                          <a:pt x="194062" y="92631"/>
                        </a:lnTo>
                        <a:lnTo>
                          <a:pt x="196151" y="157070"/>
                        </a:lnTo>
                        <a:close/>
                      </a:path>
                    </a:pathLst>
                  </a:custGeom>
                  <a:solidFill>
                    <a:srgbClr val="893F24"/>
                  </a:solidFill>
                  <a:ln w="14914" cap="flat">
                    <a:noFill/>
                    <a:prstDash val="solid"/>
                    <a:miter/>
                  </a:ln>
                </p:spPr>
                <p:txBody>
                  <a:bodyPr rtlCol="1" anchor="ctr"/>
                  <a:lstStyle/>
                  <a:p>
                    <a:endParaRPr lang="fa-IR"/>
                  </a:p>
                </p:txBody>
              </p:sp>
              <p:sp>
                <p:nvSpPr>
                  <p:cNvPr id="730" name="Freeform: Shape 729">
                    <a:extLst>
                      <a:ext uri="{FF2B5EF4-FFF2-40B4-BE49-F238E27FC236}">
                        <a16:creationId xmlns:a16="http://schemas.microsoft.com/office/drawing/2014/main" id="{64797CEA-D77F-E4AC-1602-63FB62A3C276}"/>
                      </a:ext>
                    </a:extLst>
                  </p:cNvPr>
                  <p:cNvSpPr/>
                  <p:nvPr/>
                </p:nvSpPr>
                <p:spPr>
                  <a:xfrm>
                    <a:off x="1608527" y="4361688"/>
                    <a:ext cx="193764" cy="197493"/>
                  </a:xfrm>
                  <a:custGeom>
                    <a:avLst/>
                    <a:gdLst>
                      <a:gd name="connsiteX0" fmla="*/ 193764 w 193764"/>
                      <a:gd name="connsiteY0" fmla="*/ 86664 h 197493"/>
                      <a:gd name="connsiteX1" fmla="*/ 2834 w 193764"/>
                      <a:gd name="connsiteY1" fmla="*/ 197493 h 197493"/>
                      <a:gd name="connsiteX2" fmla="*/ 0 w 193764"/>
                      <a:gd name="connsiteY2" fmla="*/ 110829 h 197493"/>
                      <a:gd name="connsiteX3" fmla="*/ 190781 w 193764"/>
                      <a:gd name="connsiteY3" fmla="*/ 0 h 197493"/>
                      <a:gd name="connsiteX4" fmla="*/ 193764 w 193764"/>
                      <a:gd name="connsiteY4" fmla="*/ 86664 h 197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764" h="197493">
                        <a:moveTo>
                          <a:pt x="193764" y="86664"/>
                        </a:moveTo>
                        <a:lnTo>
                          <a:pt x="2834" y="197493"/>
                        </a:lnTo>
                        <a:lnTo>
                          <a:pt x="0" y="110829"/>
                        </a:lnTo>
                        <a:lnTo>
                          <a:pt x="190781" y="0"/>
                        </a:lnTo>
                        <a:lnTo>
                          <a:pt x="193764" y="86664"/>
                        </a:lnTo>
                        <a:close/>
                      </a:path>
                    </a:pathLst>
                  </a:custGeom>
                  <a:solidFill>
                    <a:srgbClr val="853A1E"/>
                  </a:solidFill>
                  <a:ln w="14914" cap="flat">
                    <a:noFill/>
                    <a:prstDash val="solid"/>
                    <a:miter/>
                  </a:ln>
                </p:spPr>
                <p:txBody>
                  <a:bodyPr rtlCol="1" anchor="ctr"/>
                  <a:lstStyle/>
                  <a:p>
                    <a:endParaRPr lang="fa-IR"/>
                  </a:p>
                </p:txBody>
              </p:sp>
              <p:grpSp>
                <p:nvGrpSpPr>
                  <p:cNvPr id="731" name="Graphic 70">
                    <a:extLst>
                      <a:ext uri="{FF2B5EF4-FFF2-40B4-BE49-F238E27FC236}">
                        <a16:creationId xmlns:a16="http://schemas.microsoft.com/office/drawing/2014/main" id="{1F3B1432-4C57-4AC1-A0BC-6EA948FA4DB7}"/>
                      </a:ext>
                    </a:extLst>
                  </p:cNvPr>
                  <p:cNvGrpSpPr/>
                  <p:nvPr/>
                </p:nvGrpSpPr>
                <p:grpSpPr>
                  <a:xfrm>
                    <a:off x="1601964" y="4345131"/>
                    <a:ext cx="197194" cy="121419"/>
                    <a:chOff x="1601964" y="4345131"/>
                    <a:chExt cx="197194" cy="121419"/>
                  </a:xfrm>
                  <a:solidFill>
                    <a:srgbClr val="893F24"/>
                  </a:solidFill>
                </p:grpSpPr>
                <p:sp>
                  <p:nvSpPr>
                    <p:cNvPr id="732" name="Freeform: Shape 731">
                      <a:extLst>
                        <a:ext uri="{FF2B5EF4-FFF2-40B4-BE49-F238E27FC236}">
                          <a16:creationId xmlns:a16="http://schemas.microsoft.com/office/drawing/2014/main" id="{6BB353E5-2932-8AE7-3D29-6C61E5D34B38}"/>
                        </a:ext>
                      </a:extLst>
                    </p:cNvPr>
                    <p:cNvSpPr/>
                    <p:nvPr/>
                  </p:nvSpPr>
                  <p:spPr>
                    <a:xfrm>
                      <a:off x="1601964" y="4345131"/>
                      <a:ext cx="197045" cy="121419"/>
                    </a:xfrm>
                    <a:custGeom>
                      <a:avLst/>
                      <a:gdLst>
                        <a:gd name="connsiteX0" fmla="*/ -46 w 197045"/>
                        <a:gd name="connsiteY0" fmla="*/ 110951 h 121419"/>
                        <a:gd name="connsiteX1" fmla="*/ 190884 w 197045"/>
                        <a:gd name="connsiteY1" fmla="*/ -27 h 121419"/>
                        <a:gd name="connsiteX2" fmla="*/ 196999 w 197045"/>
                        <a:gd name="connsiteY2" fmla="*/ 10563 h 121419"/>
                        <a:gd name="connsiteX3" fmla="*/ 6219 w 197045"/>
                        <a:gd name="connsiteY3" fmla="*/ 121392 h 121419"/>
                        <a:gd name="connsiteX4" fmla="*/ -46 w 197045"/>
                        <a:gd name="connsiteY4" fmla="*/ 110951 h 121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045" h="121419">
                          <a:moveTo>
                            <a:pt x="-46" y="110951"/>
                          </a:moveTo>
                          <a:lnTo>
                            <a:pt x="190884" y="-27"/>
                          </a:lnTo>
                          <a:cubicBezTo>
                            <a:pt x="194434" y="2374"/>
                            <a:pt x="196686" y="6282"/>
                            <a:pt x="196999" y="10563"/>
                          </a:cubicBezTo>
                          <a:lnTo>
                            <a:pt x="6219" y="121392"/>
                          </a:lnTo>
                          <a:cubicBezTo>
                            <a:pt x="5875" y="117126"/>
                            <a:pt x="3563" y="113263"/>
                            <a:pt x="-46" y="110951"/>
                          </a:cubicBezTo>
                          <a:close/>
                        </a:path>
                      </a:pathLst>
                    </a:custGeom>
                    <a:solidFill>
                      <a:srgbClr val="893F24"/>
                    </a:solidFill>
                    <a:ln w="14914" cap="flat">
                      <a:noFill/>
                      <a:prstDash val="solid"/>
                      <a:miter/>
                    </a:ln>
                  </p:spPr>
                  <p:txBody>
                    <a:bodyPr rtlCol="1" anchor="ctr"/>
                    <a:lstStyle/>
                    <a:p>
                      <a:endParaRPr lang="fa-IR"/>
                    </a:p>
                  </p:txBody>
                </p:sp>
                <p:grpSp>
                  <p:nvGrpSpPr>
                    <p:cNvPr id="733" name="Graphic 70">
                      <a:extLst>
                        <a:ext uri="{FF2B5EF4-FFF2-40B4-BE49-F238E27FC236}">
                          <a16:creationId xmlns:a16="http://schemas.microsoft.com/office/drawing/2014/main" id="{CBDEC8A7-F8AB-E1A3-002E-5198F9871A40}"/>
                        </a:ext>
                      </a:extLst>
                    </p:cNvPr>
                    <p:cNvGrpSpPr/>
                    <p:nvPr/>
                  </p:nvGrpSpPr>
                  <p:grpSpPr>
                    <a:xfrm>
                      <a:off x="1601964" y="4345131"/>
                      <a:ext cx="197194" cy="121419"/>
                      <a:chOff x="1601964" y="4345131"/>
                      <a:chExt cx="197194" cy="121419"/>
                    </a:xfrm>
                    <a:solidFill>
                      <a:srgbClr val="893F24"/>
                    </a:solidFill>
                  </p:grpSpPr>
                  <p:sp>
                    <p:nvSpPr>
                      <p:cNvPr id="734" name="Freeform: Shape 733">
                        <a:extLst>
                          <a:ext uri="{FF2B5EF4-FFF2-40B4-BE49-F238E27FC236}">
                            <a16:creationId xmlns:a16="http://schemas.microsoft.com/office/drawing/2014/main" id="{D0F3F108-0081-7086-5407-B64B4650B2B3}"/>
                          </a:ext>
                        </a:extLst>
                      </p:cNvPr>
                      <p:cNvSpPr/>
                      <p:nvPr/>
                    </p:nvSpPr>
                    <p:spPr>
                      <a:xfrm>
                        <a:off x="1601964" y="4345131"/>
                        <a:ext cx="190929" cy="110978"/>
                      </a:xfrm>
                      <a:custGeom>
                        <a:avLst/>
                        <a:gdLst>
                          <a:gd name="connsiteX0" fmla="*/ -46 w 190929"/>
                          <a:gd name="connsiteY0" fmla="*/ 110951 h 110978"/>
                          <a:gd name="connsiteX1" fmla="*/ 190884 w 190929"/>
                          <a:gd name="connsiteY1" fmla="*/ -27 h 110978"/>
                          <a:gd name="connsiteX2" fmla="*/ 190884 w 190929"/>
                          <a:gd name="connsiteY2" fmla="*/ -27 h 110978"/>
                          <a:gd name="connsiteX3" fmla="*/ 103 w 190929"/>
                          <a:gd name="connsiteY3" fmla="*/ 110951 h 110978"/>
                        </a:gdLst>
                        <a:ahLst/>
                        <a:cxnLst>
                          <a:cxn ang="0">
                            <a:pos x="connsiteX0" y="connsiteY0"/>
                          </a:cxn>
                          <a:cxn ang="0">
                            <a:pos x="connsiteX1" y="connsiteY1"/>
                          </a:cxn>
                          <a:cxn ang="0">
                            <a:pos x="connsiteX2" y="connsiteY2"/>
                          </a:cxn>
                          <a:cxn ang="0">
                            <a:pos x="connsiteX3" y="connsiteY3"/>
                          </a:cxn>
                        </a:cxnLst>
                        <a:rect l="l" t="t" r="r" b="b"/>
                        <a:pathLst>
                          <a:path w="190929" h="110978">
                            <a:moveTo>
                              <a:pt x="-46" y="110951"/>
                            </a:moveTo>
                            <a:lnTo>
                              <a:pt x="190884" y="-27"/>
                            </a:lnTo>
                            <a:lnTo>
                              <a:pt x="190884" y="-27"/>
                            </a:lnTo>
                            <a:lnTo>
                              <a:pt x="103" y="110951"/>
                            </a:lnTo>
                            <a:close/>
                          </a:path>
                        </a:pathLst>
                      </a:custGeom>
                      <a:solidFill>
                        <a:srgbClr val="893F24"/>
                      </a:solidFill>
                      <a:ln w="14914" cap="flat">
                        <a:noFill/>
                        <a:prstDash val="solid"/>
                        <a:miter/>
                      </a:ln>
                    </p:spPr>
                    <p:txBody>
                      <a:bodyPr rtlCol="1" anchor="ctr"/>
                      <a:lstStyle/>
                      <a:p>
                        <a:endParaRPr lang="fa-IR"/>
                      </a:p>
                    </p:txBody>
                  </p:sp>
                  <p:sp>
                    <p:nvSpPr>
                      <p:cNvPr id="735" name="Freeform: Shape 734">
                        <a:extLst>
                          <a:ext uri="{FF2B5EF4-FFF2-40B4-BE49-F238E27FC236}">
                            <a16:creationId xmlns:a16="http://schemas.microsoft.com/office/drawing/2014/main" id="{E76F7DBD-8481-D6A7-610D-7E5BBF472A17}"/>
                          </a:ext>
                        </a:extLst>
                      </p:cNvPr>
                      <p:cNvSpPr/>
                      <p:nvPr/>
                    </p:nvSpPr>
                    <p:spPr>
                      <a:xfrm>
                        <a:off x="1602262" y="4345280"/>
                        <a:ext cx="192421" cy="112171"/>
                      </a:xfrm>
                      <a:custGeom>
                        <a:avLst/>
                        <a:gdLst>
                          <a:gd name="connsiteX0" fmla="*/ -46 w 192421"/>
                          <a:gd name="connsiteY0" fmla="*/ 110950 h 112171"/>
                          <a:gd name="connsiteX1" fmla="*/ 190735 w 192421"/>
                          <a:gd name="connsiteY1" fmla="*/ -27 h 112171"/>
                          <a:gd name="connsiteX2" fmla="*/ 192375 w 192421"/>
                          <a:gd name="connsiteY2" fmla="*/ 1315 h 112171"/>
                          <a:gd name="connsiteX3" fmla="*/ 1594 w 192421"/>
                          <a:gd name="connsiteY3" fmla="*/ 112144 h 112171"/>
                          <a:gd name="connsiteX4" fmla="*/ -46 w 192421"/>
                          <a:gd name="connsiteY4" fmla="*/ 110950 h 11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21" h="112171">
                            <a:moveTo>
                              <a:pt x="-46" y="110950"/>
                            </a:moveTo>
                            <a:lnTo>
                              <a:pt x="190735" y="-27"/>
                            </a:lnTo>
                            <a:lnTo>
                              <a:pt x="192375" y="1315"/>
                            </a:lnTo>
                            <a:lnTo>
                              <a:pt x="1594" y="112144"/>
                            </a:lnTo>
                            <a:lnTo>
                              <a:pt x="-46" y="110950"/>
                            </a:lnTo>
                            <a:close/>
                          </a:path>
                        </a:pathLst>
                      </a:custGeom>
                      <a:solidFill>
                        <a:srgbClr val="893F24"/>
                      </a:solidFill>
                      <a:ln w="14914" cap="flat">
                        <a:noFill/>
                        <a:prstDash val="solid"/>
                        <a:miter/>
                      </a:ln>
                    </p:spPr>
                    <p:txBody>
                      <a:bodyPr rtlCol="1" anchor="ctr"/>
                      <a:lstStyle/>
                      <a:p>
                        <a:endParaRPr lang="fa-IR"/>
                      </a:p>
                    </p:txBody>
                  </p:sp>
                  <p:sp>
                    <p:nvSpPr>
                      <p:cNvPr id="736" name="Freeform: Shape 735">
                        <a:extLst>
                          <a:ext uri="{FF2B5EF4-FFF2-40B4-BE49-F238E27FC236}">
                            <a16:creationId xmlns:a16="http://schemas.microsoft.com/office/drawing/2014/main" id="{43143081-62D5-2781-D883-51BBE6063FFA}"/>
                          </a:ext>
                        </a:extLst>
                      </p:cNvPr>
                      <p:cNvSpPr/>
                      <p:nvPr/>
                    </p:nvSpPr>
                    <p:spPr>
                      <a:xfrm>
                        <a:off x="1603903" y="4346622"/>
                        <a:ext cx="192272" cy="112469"/>
                      </a:xfrm>
                      <a:custGeom>
                        <a:avLst/>
                        <a:gdLst>
                          <a:gd name="connsiteX0" fmla="*/ -46 w 192272"/>
                          <a:gd name="connsiteY0" fmla="*/ 110801 h 112469"/>
                          <a:gd name="connsiteX1" fmla="*/ 190734 w 192272"/>
                          <a:gd name="connsiteY1" fmla="*/ -27 h 112469"/>
                          <a:gd name="connsiteX2" fmla="*/ 192226 w 192272"/>
                          <a:gd name="connsiteY2" fmla="*/ 1613 h 112469"/>
                          <a:gd name="connsiteX3" fmla="*/ 1594 w 192272"/>
                          <a:gd name="connsiteY3" fmla="*/ 112442 h 112469"/>
                          <a:gd name="connsiteX4" fmla="*/ 103 w 192272"/>
                          <a:gd name="connsiteY4" fmla="*/ 110801 h 112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272" h="112469">
                            <a:moveTo>
                              <a:pt x="-46" y="110801"/>
                            </a:moveTo>
                            <a:lnTo>
                              <a:pt x="190734" y="-27"/>
                            </a:lnTo>
                            <a:cubicBezTo>
                              <a:pt x="191301" y="450"/>
                              <a:pt x="191808" y="1002"/>
                              <a:pt x="192226" y="1613"/>
                            </a:cubicBezTo>
                            <a:lnTo>
                              <a:pt x="1594" y="112442"/>
                            </a:lnTo>
                            <a:lnTo>
                              <a:pt x="103" y="110801"/>
                            </a:lnTo>
                            <a:close/>
                          </a:path>
                        </a:pathLst>
                      </a:custGeom>
                      <a:solidFill>
                        <a:srgbClr val="893F24"/>
                      </a:solidFill>
                      <a:ln w="14914" cap="flat">
                        <a:noFill/>
                        <a:prstDash val="solid"/>
                        <a:miter/>
                      </a:ln>
                    </p:spPr>
                    <p:txBody>
                      <a:bodyPr rtlCol="1" anchor="ctr"/>
                      <a:lstStyle/>
                      <a:p>
                        <a:endParaRPr lang="fa-IR"/>
                      </a:p>
                    </p:txBody>
                  </p:sp>
                  <p:sp>
                    <p:nvSpPr>
                      <p:cNvPr id="737" name="Freeform: Shape 736">
                        <a:extLst>
                          <a:ext uri="{FF2B5EF4-FFF2-40B4-BE49-F238E27FC236}">
                            <a16:creationId xmlns:a16="http://schemas.microsoft.com/office/drawing/2014/main" id="{A30A5F3E-B385-F028-6FBA-657250E412E9}"/>
                          </a:ext>
                        </a:extLst>
                      </p:cNvPr>
                      <p:cNvSpPr/>
                      <p:nvPr/>
                    </p:nvSpPr>
                    <p:spPr>
                      <a:xfrm>
                        <a:off x="1605543" y="4348263"/>
                        <a:ext cx="193614" cy="118286"/>
                      </a:xfrm>
                      <a:custGeom>
                        <a:avLst/>
                        <a:gdLst>
                          <a:gd name="connsiteX0" fmla="*/ -46 w 193614"/>
                          <a:gd name="connsiteY0" fmla="*/ 110801 h 118286"/>
                          <a:gd name="connsiteX1" fmla="*/ 190734 w 193614"/>
                          <a:gd name="connsiteY1" fmla="*/ -27 h 118286"/>
                          <a:gd name="connsiteX2" fmla="*/ 193568 w 193614"/>
                          <a:gd name="connsiteY2" fmla="*/ 7431 h 118286"/>
                          <a:gd name="connsiteX3" fmla="*/ 2788 w 193614"/>
                          <a:gd name="connsiteY3" fmla="*/ 118260 h 118286"/>
                          <a:gd name="connsiteX4" fmla="*/ -46 w 193614"/>
                          <a:gd name="connsiteY4" fmla="*/ 110801 h 118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14" h="118286">
                            <a:moveTo>
                              <a:pt x="-46" y="110801"/>
                            </a:moveTo>
                            <a:lnTo>
                              <a:pt x="190734" y="-27"/>
                            </a:lnTo>
                            <a:cubicBezTo>
                              <a:pt x="192450" y="2091"/>
                              <a:pt x="193434" y="4701"/>
                              <a:pt x="193568" y="7431"/>
                            </a:cubicBezTo>
                            <a:lnTo>
                              <a:pt x="2788" y="118260"/>
                            </a:lnTo>
                            <a:cubicBezTo>
                              <a:pt x="2624" y="115545"/>
                              <a:pt x="1639" y="112935"/>
                              <a:pt x="-46" y="110801"/>
                            </a:cubicBezTo>
                            <a:close/>
                          </a:path>
                        </a:pathLst>
                      </a:custGeom>
                      <a:solidFill>
                        <a:srgbClr val="893F24"/>
                      </a:solidFill>
                      <a:ln w="14914" cap="flat">
                        <a:noFill/>
                        <a:prstDash val="solid"/>
                        <a:miter/>
                      </a:ln>
                    </p:spPr>
                    <p:txBody>
                      <a:bodyPr rtlCol="1" anchor="ctr"/>
                      <a:lstStyle/>
                      <a:p>
                        <a:endParaRPr lang="fa-IR"/>
                      </a:p>
                    </p:txBody>
                  </p:sp>
                </p:grpSp>
              </p:grpSp>
              <p:sp>
                <p:nvSpPr>
                  <p:cNvPr id="738" name="Freeform: Shape 737">
                    <a:extLst>
                      <a:ext uri="{FF2B5EF4-FFF2-40B4-BE49-F238E27FC236}">
                        <a16:creationId xmlns:a16="http://schemas.microsoft.com/office/drawing/2014/main" id="{C816467A-E798-1A5A-C7F8-497E983F1E44}"/>
                      </a:ext>
                    </a:extLst>
                  </p:cNvPr>
                  <p:cNvSpPr/>
                  <p:nvPr/>
                </p:nvSpPr>
                <p:spPr>
                  <a:xfrm>
                    <a:off x="1572429" y="4444860"/>
                    <a:ext cx="41169" cy="183593"/>
                  </a:xfrm>
                  <a:custGeom>
                    <a:avLst/>
                    <a:gdLst>
                      <a:gd name="connsiteX0" fmla="*/ 29488 w 41169"/>
                      <a:gd name="connsiteY0" fmla="*/ 11221 h 183593"/>
                      <a:gd name="connsiteX1" fmla="*/ 35753 w 41169"/>
                      <a:gd name="connsiteY1" fmla="*/ 21662 h 183593"/>
                      <a:gd name="connsiteX2" fmla="*/ 41123 w 41169"/>
                      <a:gd name="connsiteY2" fmla="*/ 178732 h 183593"/>
                      <a:gd name="connsiteX3" fmla="*/ 34858 w 41169"/>
                      <a:gd name="connsiteY3" fmla="*/ 182760 h 183593"/>
                      <a:gd name="connsiteX4" fmla="*/ 33068 w 41169"/>
                      <a:gd name="connsiteY4" fmla="*/ 181417 h 183593"/>
                      <a:gd name="connsiteX5" fmla="*/ 20538 w 41169"/>
                      <a:gd name="connsiteY5" fmla="*/ 172020 h 183593"/>
                      <a:gd name="connsiteX6" fmla="*/ 8009 w 41169"/>
                      <a:gd name="connsiteY6" fmla="*/ 166949 h 183593"/>
                      <a:gd name="connsiteX7" fmla="*/ 6219 w 41169"/>
                      <a:gd name="connsiteY7" fmla="*/ 166202 h 183593"/>
                      <a:gd name="connsiteX8" fmla="*/ -46 w 41169"/>
                      <a:gd name="connsiteY8" fmla="*/ 155015 h 183593"/>
                      <a:gd name="connsiteX9" fmla="*/ 4727 w 41169"/>
                      <a:gd name="connsiteY9" fmla="*/ 2868 h 183593"/>
                      <a:gd name="connsiteX10" fmla="*/ 12483 w 41169"/>
                      <a:gd name="connsiteY10" fmla="*/ 1376 h 183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169" h="183593">
                        <a:moveTo>
                          <a:pt x="29488" y="11221"/>
                        </a:moveTo>
                        <a:cubicBezTo>
                          <a:pt x="33098" y="13533"/>
                          <a:pt x="35410" y="17397"/>
                          <a:pt x="35753" y="21662"/>
                        </a:cubicBezTo>
                        <a:lnTo>
                          <a:pt x="41123" y="178732"/>
                        </a:lnTo>
                        <a:cubicBezTo>
                          <a:pt x="41123" y="183058"/>
                          <a:pt x="38289" y="184699"/>
                          <a:pt x="34858" y="182760"/>
                        </a:cubicBezTo>
                        <a:lnTo>
                          <a:pt x="33068" y="181417"/>
                        </a:lnTo>
                        <a:cubicBezTo>
                          <a:pt x="29250" y="177823"/>
                          <a:pt x="25058" y="174675"/>
                          <a:pt x="20538" y="172020"/>
                        </a:cubicBezTo>
                        <a:cubicBezTo>
                          <a:pt x="16630" y="169723"/>
                          <a:pt x="12409" y="168007"/>
                          <a:pt x="8009" y="166949"/>
                        </a:cubicBezTo>
                        <a:lnTo>
                          <a:pt x="6219" y="166202"/>
                        </a:lnTo>
                        <a:cubicBezTo>
                          <a:pt x="2445" y="163696"/>
                          <a:pt x="118" y="159535"/>
                          <a:pt x="-46" y="155015"/>
                        </a:cubicBezTo>
                        <a:lnTo>
                          <a:pt x="4727" y="2868"/>
                        </a:lnTo>
                        <a:cubicBezTo>
                          <a:pt x="4727" y="-861"/>
                          <a:pt x="9053" y="-563"/>
                          <a:pt x="12483" y="1376"/>
                        </a:cubicBezTo>
                        <a:close/>
                      </a:path>
                    </a:pathLst>
                  </a:custGeom>
                  <a:solidFill>
                    <a:srgbClr val="69240A"/>
                  </a:solidFill>
                  <a:ln w="14914" cap="flat">
                    <a:noFill/>
                    <a:prstDash val="solid"/>
                    <a:miter/>
                  </a:ln>
                </p:spPr>
                <p:txBody>
                  <a:bodyPr rtlCol="1" anchor="ctr"/>
                  <a:lstStyle/>
                  <a:p>
                    <a:endParaRPr lang="fa-IR"/>
                  </a:p>
                </p:txBody>
              </p:sp>
              <p:sp>
                <p:nvSpPr>
                  <p:cNvPr id="739" name="Freeform: Shape 738">
                    <a:extLst>
                      <a:ext uri="{FF2B5EF4-FFF2-40B4-BE49-F238E27FC236}">
                        <a16:creationId xmlns:a16="http://schemas.microsoft.com/office/drawing/2014/main" id="{11436FB0-58F8-1DD7-E15B-A592C50C99C4}"/>
                      </a:ext>
                    </a:extLst>
                  </p:cNvPr>
                  <p:cNvSpPr/>
                  <p:nvPr/>
                </p:nvSpPr>
                <p:spPr>
                  <a:xfrm>
                    <a:off x="1575412" y="4462615"/>
                    <a:ext cx="25323" cy="156231"/>
                  </a:xfrm>
                  <a:custGeom>
                    <a:avLst/>
                    <a:gdLst>
                      <a:gd name="connsiteX0" fmla="*/ 20986 w 25323"/>
                      <a:gd name="connsiteY0" fmla="*/ 3162 h 156231"/>
                      <a:gd name="connsiteX1" fmla="*/ 13528 w 25323"/>
                      <a:gd name="connsiteY1" fmla="*/ 626 h 156231"/>
                      <a:gd name="connsiteX2" fmla="*/ -46 w 25323"/>
                      <a:gd name="connsiteY2" fmla="*/ 145464 h 156231"/>
                      <a:gd name="connsiteX3" fmla="*/ 3235 w 25323"/>
                      <a:gd name="connsiteY3" fmla="*/ 148447 h 156231"/>
                      <a:gd name="connsiteX4" fmla="*/ 5025 w 25323"/>
                      <a:gd name="connsiteY4" fmla="*/ 149193 h 156231"/>
                      <a:gd name="connsiteX5" fmla="*/ 17555 w 25323"/>
                      <a:gd name="connsiteY5" fmla="*/ 154265 h 156231"/>
                      <a:gd name="connsiteX6" fmla="*/ 20538 w 25323"/>
                      <a:gd name="connsiteY6" fmla="*/ 156204 h 156231"/>
                      <a:gd name="connsiteX7" fmla="*/ 20986 w 25323"/>
                      <a:gd name="connsiteY7" fmla="*/ 3162 h 156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23" h="156231">
                        <a:moveTo>
                          <a:pt x="20986" y="3162"/>
                        </a:moveTo>
                        <a:cubicBezTo>
                          <a:pt x="20986" y="3162"/>
                          <a:pt x="16063" y="-1761"/>
                          <a:pt x="13528" y="626"/>
                        </a:cubicBezTo>
                        <a:cubicBezTo>
                          <a:pt x="4727" y="49551"/>
                          <a:pt x="9798" y="98328"/>
                          <a:pt x="-46" y="145464"/>
                        </a:cubicBezTo>
                        <a:cubicBezTo>
                          <a:pt x="893" y="146613"/>
                          <a:pt x="1997" y="147627"/>
                          <a:pt x="3235" y="148447"/>
                        </a:cubicBezTo>
                        <a:lnTo>
                          <a:pt x="5025" y="149193"/>
                        </a:lnTo>
                        <a:cubicBezTo>
                          <a:pt x="9425" y="150252"/>
                          <a:pt x="13647" y="151968"/>
                          <a:pt x="17555" y="154265"/>
                        </a:cubicBezTo>
                        <a:lnTo>
                          <a:pt x="20538" y="156204"/>
                        </a:lnTo>
                        <a:cubicBezTo>
                          <a:pt x="16063" y="105936"/>
                          <a:pt x="32770" y="54474"/>
                          <a:pt x="20986" y="3162"/>
                        </a:cubicBezTo>
                        <a:close/>
                      </a:path>
                    </a:pathLst>
                  </a:custGeom>
                  <a:solidFill>
                    <a:srgbClr val="531904"/>
                  </a:solidFill>
                  <a:ln w="14914" cap="flat">
                    <a:noFill/>
                    <a:prstDash val="solid"/>
                    <a:miter/>
                  </a:ln>
                </p:spPr>
                <p:txBody>
                  <a:bodyPr rtlCol="1" anchor="ctr"/>
                  <a:lstStyle/>
                  <a:p>
                    <a:endParaRPr lang="fa-IR"/>
                  </a:p>
                </p:txBody>
              </p:sp>
            </p:grpSp>
            <p:grpSp>
              <p:nvGrpSpPr>
                <p:cNvPr id="740" name="Graphic 70">
                  <a:extLst>
                    <a:ext uri="{FF2B5EF4-FFF2-40B4-BE49-F238E27FC236}">
                      <a16:creationId xmlns:a16="http://schemas.microsoft.com/office/drawing/2014/main" id="{F00B4165-F8B7-D8BF-64B6-474320C294C0}"/>
                    </a:ext>
                  </a:extLst>
                </p:cNvPr>
                <p:cNvGrpSpPr/>
                <p:nvPr/>
              </p:nvGrpSpPr>
              <p:grpSpPr>
                <a:xfrm>
                  <a:off x="1577202" y="4329595"/>
                  <a:ext cx="226729" cy="215713"/>
                  <a:chOff x="1577202" y="4329595"/>
                  <a:chExt cx="226729" cy="215713"/>
                </a:xfrm>
              </p:grpSpPr>
              <p:grpSp>
                <p:nvGrpSpPr>
                  <p:cNvPr id="741" name="Graphic 70">
                    <a:extLst>
                      <a:ext uri="{FF2B5EF4-FFF2-40B4-BE49-F238E27FC236}">
                        <a16:creationId xmlns:a16="http://schemas.microsoft.com/office/drawing/2014/main" id="{4EA50273-4367-F56D-1B1A-289C3FD13EE3}"/>
                      </a:ext>
                    </a:extLst>
                  </p:cNvPr>
                  <p:cNvGrpSpPr/>
                  <p:nvPr/>
                </p:nvGrpSpPr>
                <p:grpSpPr>
                  <a:xfrm>
                    <a:off x="1578097" y="4329595"/>
                    <a:ext cx="197194" cy="111746"/>
                    <a:chOff x="1578097" y="4329595"/>
                    <a:chExt cx="197194" cy="111746"/>
                  </a:xfrm>
                  <a:solidFill>
                    <a:srgbClr val="AD5D37"/>
                  </a:solidFill>
                </p:grpSpPr>
                <p:sp>
                  <p:nvSpPr>
                    <p:cNvPr id="742" name="Freeform: Shape 741">
                      <a:extLst>
                        <a:ext uri="{FF2B5EF4-FFF2-40B4-BE49-F238E27FC236}">
                          <a16:creationId xmlns:a16="http://schemas.microsoft.com/office/drawing/2014/main" id="{B3937F24-B7D5-54AF-FDEA-E602B25F3DA5}"/>
                        </a:ext>
                      </a:extLst>
                    </p:cNvPr>
                    <p:cNvSpPr/>
                    <p:nvPr/>
                  </p:nvSpPr>
                  <p:spPr>
                    <a:xfrm>
                      <a:off x="1578097" y="4329595"/>
                      <a:ext cx="197194" cy="111746"/>
                    </a:xfrm>
                    <a:custGeom>
                      <a:avLst/>
                      <a:gdLst>
                        <a:gd name="connsiteX0" fmla="*/ -46 w 197194"/>
                        <a:gd name="connsiteY0" fmla="*/ 111719 h 111746"/>
                        <a:gd name="connsiteX1" fmla="*/ 190884 w 197194"/>
                        <a:gd name="connsiteY1" fmla="*/ 890 h 111746"/>
                        <a:gd name="connsiteX2" fmla="*/ 197149 w 197194"/>
                        <a:gd name="connsiteY2" fmla="*/ 890 h 111746"/>
                        <a:gd name="connsiteX3" fmla="*/ 6368 w 197194"/>
                        <a:gd name="connsiteY3" fmla="*/ 111719 h 111746"/>
                        <a:gd name="connsiteX4" fmla="*/ -46 w 197194"/>
                        <a:gd name="connsiteY4" fmla="*/ 111719 h 111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194" h="111746">
                          <a:moveTo>
                            <a:pt x="-46" y="111719"/>
                          </a:moveTo>
                          <a:lnTo>
                            <a:pt x="190884" y="890"/>
                          </a:lnTo>
                          <a:cubicBezTo>
                            <a:pt x="192793" y="-333"/>
                            <a:pt x="195239" y="-333"/>
                            <a:pt x="197149" y="890"/>
                          </a:cubicBezTo>
                          <a:lnTo>
                            <a:pt x="6368" y="111719"/>
                          </a:lnTo>
                          <a:cubicBezTo>
                            <a:pt x="4369" y="110630"/>
                            <a:pt x="1952" y="110630"/>
                            <a:pt x="-46" y="111719"/>
                          </a:cubicBezTo>
                          <a:close/>
                        </a:path>
                      </a:pathLst>
                    </a:custGeom>
                    <a:solidFill>
                      <a:srgbClr val="AD5D37"/>
                    </a:solidFill>
                    <a:ln w="14914" cap="flat">
                      <a:noFill/>
                      <a:prstDash val="solid"/>
                      <a:miter/>
                    </a:ln>
                  </p:spPr>
                  <p:txBody>
                    <a:bodyPr rtlCol="1" anchor="ctr"/>
                    <a:lstStyle/>
                    <a:p>
                      <a:endParaRPr lang="fa-IR"/>
                    </a:p>
                  </p:txBody>
                </p:sp>
                <p:sp>
                  <p:nvSpPr>
                    <p:cNvPr id="743" name="Freeform: Shape 742">
                      <a:extLst>
                        <a:ext uri="{FF2B5EF4-FFF2-40B4-BE49-F238E27FC236}">
                          <a16:creationId xmlns:a16="http://schemas.microsoft.com/office/drawing/2014/main" id="{091BE5DB-22CC-23AA-0CC4-E19FF9A509A5}"/>
                        </a:ext>
                      </a:extLst>
                    </p:cNvPr>
                    <p:cNvSpPr/>
                    <p:nvPr/>
                  </p:nvSpPr>
                  <p:spPr>
                    <a:xfrm>
                      <a:off x="1578097" y="4329595"/>
                      <a:ext cx="197194" cy="111746"/>
                    </a:xfrm>
                    <a:custGeom>
                      <a:avLst/>
                      <a:gdLst>
                        <a:gd name="connsiteX0" fmla="*/ -46 w 197194"/>
                        <a:gd name="connsiteY0" fmla="*/ 111719 h 111746"/>
                        <a:gd name="connsiteX1" fmla="*/ 190884 w 197194"/>
                        <a:gd name="connsiteY1" fmla="*/ 890 h 111746"/>
                        <a:gd name="connsiteX2" fmla="*/ 197149 w 197194"/>
                        <a:gd name="connsiteY2" fmla="*/ 890 h 111746"/>
                        <a:gd name="connsiteX3" fmla="*/ 6368 w 197194"/>
                        <a:gd name="connsiteY3" fmla="*/ 111719 h 111746"/>
                        <a:gd name="connsiteX4" fmla="*/ -46 w 197194"/>
                        <a:gd name="connsiteY4" fmla="*/ 111719 h 111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194" h="111746">
                          <a:moveTo>
                            <a:pt x="-46" y="111719"/>
                          </a:moveTo>
                          <a:lnTo>
                            <a:pt x="190884" y="890"/>
                          </a:lnTo>
                          <a:cubicBezTo>
                            <a:pt x="192793" y="-333"/>
                            <a:pt x="195239" y="-333"/>
                            <a:pt x="197149" y="890"/>
                          </a:cubicBezTo>
                          <a:lnTo>
                            <a:pt x="6368" y="111719"/>
                          </a:lnTo>
                          <a:cubicBezTo>
                            <a:pt x="4369" y="110630"/>
                            <a:pt x="1952" y="110630"/>
                            <a:pt x="-46" y="111719"/>
                          </a:cubicBezTo>
                          <a:close/>
                        </a:path>
                      </a:pathLst>
                    </a:custGeom>
                    <a:solidFill>
                      <a:srgbClr val="AD5D37"/>
                    </a:solidFill>
                    <a:ln w="14914" cap="flat">
                      <a:noFill/>
                      <a:prstDash val="solid"/>
                      <a:miter/>
                    </a:ln>
                  </p:spPr>
                  <p:txBody>
                    <a:bodyPr rtlCol="1" anchor="ctr"/>
                    <a:lstStyle/>
                    <a:p>
                      <a:endParaRPr lang="fa-IR"/>
                    </a:p>
                  </p:txBody>
                </p:sp>
              </p:grpSp>
              <p:sp>
                <p:nvSpPr>
                  <p:cNvPr id="744" name="Freeform: Shape 743">
                    <a:extLst>
                      <a:ext uri="{FF2B5EF4-FFF2-40B4-BE49-F238E27FC236}">
                        <a16:creationId xmlns:a16="http://schemas.microsoft.com/office/drawing/2014/main" id="{5CB551D2-2103-F137-C20A-7A2775950712}"/>
                      </a:ext>
                    </a:extLst>
                  </p:cNvPr>
                  <p:cNvSpPr/>
                  <p:nvPr/>
                </p:nvSpPr>
                <p:spPr>
                  <a:xfrm>
                    <a:off x="1584511" y="4331109"/>
                    <a:ext cx="207934" cy="120822"/>
                  </a:xfrm>
                  <a:custGeom>
                    <a:avLst/>
                    <a:gdLst>
                      <a:gd name="connsiteX0" fmla="*/ 0 w 207934"/>
                      <a:gd name="connsiteY0" fmla="*/ 110978 h 120822"/>
                      <a:gd name="connsiteX1" fmla="*/ 190781 w 207934"/>
                      <a:gd name="connsiteY1" fmla="*/ 0 h 120822"/>
                      <a:gd name="connsiteX2" fmla="*/ 207935 w 207934"/>
                      <a:gd name="connsiteY2" fmla="*/ 9845 h 120822"/>
                      <a:gd name="connsiteX3" fmla="*/ 17154 w 207934"/>
                      <a:gd name="connsiteY3" fmla="*/ 120823 h 120822"/>
                      <a:gd name="connsiteX4" fmla="*/ 0 w 207934"/>
                      <a:gd name="connsiteY4" fmla="*/ 110978 h 120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34" h="120822">
                        <a:moveTo>
                          <a:pt x="0" y="110978"/>
                        </a:moveTo>
                        <a:lnTo>
                          <a:pt x="190781" y="0"/>
                        </a:lnTo>
                        <a:lnTo>
                          <a:pt x="207935" y="9845"/>
                        </a:lnTo>
                        <a:lnTo>
                          <a:pt x="17154" y="120823"/>
                        </a:lnTo>
                        <a:lnTo>
                          <a:pt x="0" y="110978"/>
                        </a:lnTo>
                        <a:close/>
                      </a:path>
                    </a:pathLst>
                  </a:custGeom>
                  <a:solidFill>
                    <a:srgbClr val="AD5D37"/>
                  </a:solidFill>
                  <a:ln w="14914" cap="flat">
                    <a:noFill/>
                    <a:prstDash val="solid"/>
                    <a:miter/>
                  </a:ln>
                </p:spPr>
                <p:txBody>
                  <a:bodyPr rtlCol="1" anchor="ctr"/>
                  <a:lstStyle/>
                  <a:p>
                    <a:endParaRPr lang="fa-IR"/>
                  </a:p>
                </p:txBody>
              </p:sp>
              <p:sp>
                <p:nvSpPr>
                  <p:cNvPr id="745" name="Freeform: Shape 744">
                    <a:extLst>
                      <a:ext uri="{FF2B5EF4-FFF2-40B4-BE49-F238E27FC236}">
                        <a16:creationId xmlns:a16="http://schemas.microsoft.com/office/drawing/2014/main" id="{65ED7F14-8DD0-DDC8-78A5-479B96F552DE}"/>
                      </a:ext>
                    </a:extLst>
                  </p:cNvPr>
                  <p:cNvSpPr/>
                  <p:nvPr/>
                </p:nvSpPr>
                <p:spPr>
                  <a:xfrm>
                    <a:off x="1610466" y="4355871"/>
                    <a:ext cx="193465" cy="189438"/>
                  </a:xfrm>
                  <a:custGeom>
                    <a:avLst/>
                    <a:gdLst>
                      <a:gd name="connsiteX0" fmla="*/ 0 w 193465"/>
                      <a:gd name="connsiteY0" fmla="*/ 110978 h 189438"/>
                      <a:gd name="connsiteX1" fmla="*/ 190781 w 193465"/>
                      <a:gd name="connsiteY1" fmla="*/ 0 h 189438"/>
                      <a:gd name="connsiteX2" fmla="*/ 193466 w 193465"/>
                      <a:gd name="connsiteY2" fmla="*/ 78460 h 189438"/>
                      <a:gd name="connsiteX3" fmla="*/ 2685 w 193465"/>
                      <a:gd name="connsiteY3" fmla="*/ 189438 h 189438"/>
                      <a:gd name="connsiteX4" fmla="*/ 0 w 193465"/>
                      <a:gd name="connsiteY4" fmla="*/ 110978 h 189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465" h="189438">
                        <a:moveTo>
                          <a:pt x="0" y="110978"/>
                        </a:moveTo>
                        <a:lnTo>
                          <a:pt x="190781" y="0"/>
                        </a:lnTo>
                        <a:lnTo>
                          <a:pt x="193466" y="78460"/>
                        </a:lnTo>
                        <a:lnTo>
                          <a:pt x="2685" y="189438"/>
                        </a:lnTo>
                        <a:lnTo>
                          <a:pt x="0" y="110978"/>
                        </a:lnTo>
                        <a:close/>
                      </a:path>
                    </a:pathLst>
                  </a:custGeom>
                  <a:solidFill>
                    <a:srgbClr val="A4532D"/>
                  </a:solidFill>
                  <a:ln w="14914" cap="flat">
                    <a:noFill/>
                    <a:prstDash val="solid"/>
                    <a:miter/>
                  </a:ln>
                </p:spPr>
                <p:txBody>
                  <a:bodyPr rtlCol="1" anchor="ctr"/>
                  <a:lstStyle/>
                  <a:p>
                    <a:endParaRPr lang="fa-IR"/>
                  </a:p>
                </p:txBody>
              </p:sp>
              <p:grpSp>
                <p:nvGrpSpPr>
                  <p:cNvPr id="746" name="Graphic 70">
                    <a:extLst>
                      <a:ext uri="{FF2B5EF4-FFF2-40B4-BE49-F238E27FC236}">
                        <a16:creationId xmlns:a16="http://schemas.microsoft.com/office/drawing/2014/main" id="{EDC8BFC9-554E-8E3E-2467-412D496683BD}"/>
                      </a:ext>
                    </a:extLst>
                  </p:cNvPr>
                  <p:cNvGrpSpPr/>
                  <p:nvPr/>
                </p:nvGrpSpPr>
                <p:grpSpPr>
                  <a:xfrm>
                    <a:off x="1601516" y="4340954"/>
                    <a:ext cx="199730" cy="125745"/>
                    <a:chOff x="1601516" y="4340954"/>
                    <a:chExt cx="199730" cy="125745"/>
                  </a:xfrm>
                </p:grpSpPr>
                <p:sp>
                  <p:nvSpPr>
                    <p:cNvPr id="747" name="Freeform: Shape 746">
                      <a:extLst>
                        <a:ext uri="{FF2B5EF4-FFF2-40B4-BE49-F238E27FC236}">
                          <a16:creationId xmlns:a16="http://schemas.microsoft.com/office/drawing/2014/main" id="{923A42A2-0D2A-5F04-8E32-DA1663593EBF}"/>
                        </a:ext>
                      </a:extLst>
                    </p:cNvPr>
                    <p:cNvSpPr/>
                    <p:nvPr/>
                  </p:nvSpPr>
                  <p:spPr>
                    <a:xfrm>
                      <a:off x="1601516" y="4340954"/>
                      <a:ext cx="199730" cy="125745"/>
                    </a:xfrm>
                    <a:custGeom>
                      <a:avLst/>
                      <a:gdLst>
                        <a:gd name="connsiteX0" fmla="*/ -46 w 199730"/>
                        <a:gd name="connsiteY0" fmla="*/ 110801 h 125745"/>
                        <a:gd name="connsiteX1" fmla="*/ 190884 w 199730"/>
                        <a:gd name="connsiteY1" fmla="*/ -27 h 125745"/>
                        <a:gd name="connsiteX2" fmla="*/ 199684 w 199730"/>
                        <a:gd name="connsiteY2" fmla="*/ 14889 h 125745"/>
                        <a:gd name="connsiteX3" fmla="*/ 8903 w 199730"/>
                        <a:gd name="connsiteY3" fmla="*/ 125718 h 125745"/>
                        <a:gd name="connsiteX4" fmla="*/ -46 w 199730"/>
                        <a:gd name="connsiteY4" fmla="*/ 110801 h 125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730" h="125745">
                          <a:moveTo>
                            <a:pt x="-46" y="110801"/>
                          </a:moveTo>
                          <a:lnTo>
                            <a:pt x="190884" y="-27"/>
                          </a:lnTo>
                          <a:cubicBezTo>
                            <a:pt x="196000" y="3284"/>
                            <a:pt x="199252" y="8803"/>
                            <a:pt x="199684" y="14889"/>
                          </a:cubicBezTo>
                          <a:lnTo>
                            <a:pt x="8903" y="125718"/>
                          </a:lnTo>
                          <a:cubicBezTo>
                            <a:pt x="8307" y="119647"/>
                            <a:pt x="5025" y="114173"/>
                            <a:pt x="-46" y="110801"/>
                          </a:cubicBezTo>
                          <a:close/>
                        </a:path>
                      </a:pathLst>
                    </a:custGeom>
                    <a:solidFill>
                      <a:srgbClr val="AD5D37"/>
                    </a:solidFill>
                    <a:ln w="14914" cap="flat">
                      <a:noFill/>
                      <a:prstDash val="solid"/>
                      <a:miter/>
                    </a:ln>
                  </p:spPr>
                  <p:txBody>
                    <a:bodyPr rtlCol="1" anchor="ctr"/>
                    <a:lstStyle/>
                    <a:p>
                      <a:endParaRPr lang="fa-IR"/>
                    </a:p>
                  </p:txBody>
                </p:sp>
                <p:grpSp>
                  <p:nvGrpSpPr>
                    <p:cNvPr id="748" name="Graphic 70">
                      <a:extLst>
                        <a:ext uri="{FF2B5EF4-FFF2-40B4-BE49-F238E27FC236}">
                          <a16:creationId xmlns:a16="http://schemas.microsoft.com/office/drawing/2014/main" id="{881271FC-17BE-9B1D-DFFE-571F67A9A52C}"/>
                        </a:ext>
                      </a:extLst>
                    </p:cNvPr>
                    <p:cNvGrpSpPr/>
                    <p:nvPr/>
                  </p:nvGrpSpPr>
                  <p:grpSpPr>
                    <a:xfrm>
                      <a:off x="1601516" y="4340954"/>
                      <a:ext cx="199730" cy="125745"/>
                      <a:chOff x="1601516" y="4340954"/>
                      <a:chExt cx="199730" cy="125745"/>
                    </a:xfrm>
                  </p:grpSpPr>
                  <p:sp>
                    <p:nvSpPr>
                      <p:cNvPr id="749" name="Freeform: Shape 748">
                        <a:extLst>
                          <a:ext uri="{FF2B5EF4-FFF2-40B4-BE49-F238E27FC236}">
                            <a16:creationId xmlns:a16="http://schemas.microsoft.com/office/drawing/2014/main" id="{8D757160-3E26-C271-DC90-1F8187A99EED}"/>
                          </a:ext>
                        </a:extLst>
                      </p:cNvPr>
                      <p:cNvSpPr/>
                      <p:nvPr/>
                    </p:nvSpPr>
                    <p:spPr>
                      <a:xfrm>
                        <a:off x="1601516" y="4340954"/>
                        <a:ext cx="190929" cy="110828"/>
                      </a:xfrm>
                      <a:custGeom>
                        <a:avLst/>
                        <a:gdLst>
                          <a:gd name="connsiteX0" fmla="*/ -46 w 190929"/>
                          <a:gd name="connsiteY0" fmla="*/ 110801 h 110828"/>
                          <a:gd name="connsiteX1" fmla="*/ 190884 w 190929"/>
                          <a:gd name="connsiteY1" fmla="*/ -27 h 110828"/>
                          <a:gd name="connsiteX2" fmla="*/ 190884 w 190929"/>
                          <a:gd name="connsiteY2" fmla="*/ -27 h 110828"/>
                          <a:gd name="connsiteX3" fmla="*/ 103 w 190929"/>
                          <a:gd name="connsiteY3" fmla="*/ 110801 h 110828"/>
                          <a:gd name="connsiteX4" fmla="*/ 103 w 190929"/>
                          <a:gd name="connsiteY4" fmla="*/ 110801 h 110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929" h="110828">
                            <a:moveTo>
                              <a:pt x="-46" y="110801"/>
                            </a:moveTo>
                            <a:lnTo>
                              <a:pt x="190884" y="-27"/>
                            </a:lnTo>
                            <a:lnTo>
                              <a:pt x="190884" y="-27"/>
                            </a:lnTo>
                            <a:lnTo>
                              <a:pt x="103" y="110801"/>
                            </a:lnTo>
                            <a:lnTo>
                              <a:pt x="103" y="110801"/>
                            </a:lnTo>
                            <a:close/>
                          </a:path>
                        </a:pathLst>
                      </a:custGeom>
                      <a:solidFill>
                        <a:srgbClr val="AD5D37"/>
                      </a:solidFill>
                      <a:ln w="14914" cap="flat">
                        <a:noFill/>
                        <a:prstDash val="solid"/>
                        <a:miter/>
                      </a:ln>
                    </p:spPr>
                    <p:txBody>
                      <a:bodyPr rtlCol="1" anchor="ctr"/>
                      <a:lstStyle/>
                      <a:p>
                        <a:endParaRPr lang="fa-IR"/>
                      </a:p>
                    </p:txBody>
                  </p:sp>
                  <p:sp>
                    <p:nvSpPr>
                      <p:cNvPr id="750" name="Freeform: Shape 749">
                        <a:extLst>
                          <a:ext uri="{FF2B5EF4-FFF2-40B4-BE49-F238E27FC236}">
                            <a16:creationId xmlns:a16="http://schemas.microsoft.com/office/drawing/2014/main" id="{3F465D45-C9B3-404C-D8D7-9DCF4CBBA2A6}"/>
                          </a:ext>
                        </a:extLst>
                      </p:cNvPr>
                      <p:cNvSpPr/>
                      <p:nvPr/>
                    </p:nvSpPr>
                    <p:spPr>
                      <a:xfrm>
                        <a:off x="1601964" y="4341252"/>
                        <a:ext cx="193018" cy="113364"/>
                      </a:xfrm>
                      <a:custGeom>
                        <a:avLst/>
                        <a:gdLst>
                          <a:gd name="connsiteX0" fmla="*/ -46 w 193018"/>
                          <a:gd name="connsiteY0" fmla="*/ 110801 h 113364"/>
                          <a:gd name="connsiteX1" fmla="*/ 190734 w 193018"/>
                          <a:gd name="connsiteY1" fmla="*/ -27 h 113364"/>
                          <a:gd name="connsiteX2" fmla="*/ 192972 w 193018"/>
                          <a:gd name="connsiteY2" fmla="*/ 1763 h 113364"/>
                          <a:gd name="connsiteX3" fmla="*/ 2191 w 193018"/>
                          <a:gd name="connsiteY3" fmla="*/ 113337 h 113364"/>
                          <a:gd name="connsiteX4" fmla="*/ -46 w 193018"/>
                          <a:gd name="connsiteY4" fmla="*/ 111548 h 113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18" h="113364">
                            <a:moveTo>
                              <a:pt x="-46" y="110801"/>
                            </a:moveTo>
                            <a:lnTo>
                              <a:pt x="190734" y="-27"/>
                            </a:lnTo>
                            <a:cubicBezTo>
                              <a:pt x="191570" y="435"/>
                              <a:pt x="192330" y="1047"/>
                              <a:pt x="192972" y="1763"/>
                            </a:cubicBezTo>
                            <a:lnTo>
                              <a:pt x="2191" y="113337"/>
                            </a:lnTo>
                            <a:lnTo>
                              <a:pt x="-46" y="111548"/>
                            </a:lnTo>
                            <a:close/>
                          </a:path>
                        </a:pathLst>
                      </a:custGeom>
                      <a:solidFill>
                        <a:srgbClr val="AD5D37"/>
                      </a:solidFill>
                      <a:ln w="14914" cap="flat">
                        <a:noFill/>
                        <a:prstDash val="solid"/>
                        <a:miter/>
                      </a:ln>
                    </p:spPr>
                    <p:txBody>
                      <a:bodyPr rtlCol="1" anchor="ctr"/>
                      <a:lstStyle/>
                      <a:p>
                        <a:endParaRPr lang="fa-IR"/>
                      </a:p>
                    </p:txBody>
                  </p:sp>
                  <p:sp>
                    <p:nvSpPr>
                      <p:cNvPr id="751" name="Freeform: Shape 750">
                        <a:extLst>
                          <a:ext uri="{FF2B5EF4-FFF2-40B4-BE49-F238E27FC236}">
                            <a16:creationId xmlns:a16="http://schemas.microsoft.com/office/drawing/2014/main" id="{51CD37B0-7286-147B-7564-EC8B68CF7BCB}"/>
                          </a:ext>
                        </a:extLst>
                      </p:cNvPr>
                      <p:cNvSpPr/>
                      <p:nvPr/>
                    </p:nvSpPr>
                    <p:spPr>
                      <a:xfrm>
                        <a:off x="1604201" y="4343788"/>
                        <a:ext cx="193018" cy="113215"/>
                      </a:xfrm>
                      <a:custGeom>
                        <a:avLst/>
                        <a:gdLst>
                          <a:gd name="connsiteX0" fmla="*/ -46 w 193018"/>
                          <a:gd name="connsiteY0" fmla="*/ 110801 h 113215"/>
                          <a:gd name="connsiteX1" fmla="*/ 190734 w 193018"/>
                          <a:gd name="connsiteY1" fmla="*/ -27 h 113215"/>
                          <a:gd name="connsiteX2" fmla="*/ 192972 w 193018"/>
                          <a:gd name="connsiteY2" fmla="*/ 2210 h 113215"/>
                          <a:gd name="connsiteX3" fmla="*/ 2042 w 193018"/>
                          <a:gd name="connsiteY3" fmla="*/ 113188 h 113215"/>
                          <a:gd name="connsiteX4" fmla="*/ -46 w 193018"/>
                          <a:gd name="connsiteY4" fmla="*/ 110801 h 113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18" h="113215">
                            <a:moveTo>
                              <a:pt x="-46" y="110801"/>
                            </a:moveTo>
                            <a:lnTo>
                              <a:pt x="190734" y="-27"/>
                            </a:lnTo>
                            <a:lnTo>
                              <a:pt x="192972" y="2210"/>
                            </a:lnTo>
                            <a:lnTo>
                              <a:pt x="2042" y="113188"/>
                            </a:lnTo>
                            <a:cubicBezTo>
                              <a:pt x="1430" y="112323"/>
                              <a:pt x="729" y="111533"/>
                              <a:pt x="-46" y="110801"/>
                            </a:cubicBezTo>
                            <a:close/>
                          </a:path>
                        </a:pathLst>
                      </a:custGeom>
                      <a:solidFill>
                        <a:srgbClr val="AD5D37"/>
                      </a:solidFill>
                      <a:ln w="14914" cap="flat">
                        <a:noFill/>
                        <a:prstDash val="solid"/>
                        <a:miter/>
                      </a:ln>
                    </p:spPr>
                    <p:txBody>
                      <a:bodyPr rtlCol="1" anchor="ctr"/>
                      <a:lstStyle/>
                      <a:p>
                        <a:endParaRPr lang="fa-IR"/>
                      </a:p>
                    </p:txBody>
                  </p:sp>
                  <p:sp>
                    <p:nvSpPr>
                      <p:cNvPr id="752" name="Freeform: Shape 751">
                        <a:extLst>
                          <a:ext uri="{FF2B5EF4-FFF2-40B4-BE49-F238E27FC236}">
                            <a16:creationId xmlns:a16="http://schemas.microsoft.com/office/drawing/2014/main" id="{88360C0C-FFCA-9055-54F1-EEAA086C2175}"/>
                          </a:ext>
                        </a:extLst>
                      </p:cNvPr>
                      <p:cNvSpPr/>
                      <p:nvPr/>
                    </p:nvSpPr>
                    <p:spPr>
                      <a:xfrm>
                        <a:off x="1606289" y="4345280"/>
                        <a:ext cx="194957" cy="121419"/>
                      </a:xfrm>
                      <a:custGeom>
                        <a:avLst/>
                        <a:gdLst>
                          <a:gd name="connsiteX0" fmla="*/ -46 w 194957"/>
                          <a:gd name="connsiteY0" fmla="*/ 110950 h 121419"/>
                          <a:gd name="connsiteX1" fmla="*/ 190884 w 194957"/>
                          <a:gd name="connsiteY1" fmla="*/ -27 h 121419"/>
                          <a:gd name="connsiteX2" fmla="*/ 194911 w 194957"/>
                          <a:gd name="connsiteY2" fmla="*/ 10563 h 121419"/>
                          <a:gd name="connsiteX3" fmla="*/ 4130 w 194957"/>
                          <a:gd name="connsiteY3" fmla="*/ 121392 h 121419"/>
                          <a:gd name="connsiteX4" fmla="*/ -46 w 194957"/>
                          <a:gd name="connsiteY4" fmla="*/ 110950 h 121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957" h="121419">
                            <a:moveTo>
                              <a:pt x="-46" y="110950"/>
                            </a:moveTo>
                            <a:lnTo>
                              <a:pt x="190884" y="-27"/>
                            </a:lnTo>
                            <a:cubicBezTo>
                              <a:pt x="193196" y="3060"/>
                              <a:pt x="194583" y="6729"/>
                              <a:pt x="194911" y="10563"/>
                            </a:cubicBezTo>
                            <a:lnTo>
                              <a:pt x="4130" y="121392"/>
                            </a:lnTo>
                            <a:cubicBezTo>
                              <a:pt x="3802" y="117573"/>
                              <a:pt x="2355" y="113934"/>
                              <a:pt x="-46" y="110950"/>
                            </a:cubicBezTo>
                            <a:close/>
                          </a:path>
                        </a:pathLst>
                      </a:custGeom>
                      <a:solidFill>
                        <a:srgbClr val="A4532D"/>
                      </a:solidFill>
                      <a:ln w="14914" cap="flat">
                        <a:noFill/>
                        <a:prstDash val="solid"/>
                        <a:miter/>
                      </a:ln>
                    </p:spPr>
                    <p:txBody>
                      <a:bodyPr rtlCol="1" anchor="ctr"/>
                      <a:lstStyle/>
                      <a:p>
                        <a:endParaRPr lang="fa-IR"/>
                      </a:p>
                    </p:txBody>
                  </p:sp>
                </p:grpSp>
              </p:grpSp>
              <p:sp>
                <p:nvSpPr>
                  <p:cNvPr id="753" name="Freeform: Shape 752">
                    <a:extLst>
                      <a:ext uri="{FF2B5EF4-FFF2-40B4-BE49-F238E27FC236}">
                        <a16:creationId xmlns:a16="http://schemas.microsoft.com/office/drawing/2014/main" id="{2846608B-7059-53EB-D532-0E86CB67A567}"/>
                      </a:ext>
                    </a:extLst>
                  </p:cNvPr>
                  <p:cNvSpPr/>
                  <p:nvPr/>
                </p:nvSpPr>
                <p:spPr>
                  <a:xfrm>
                    <a:off x="1577202" y="4440551"/>
                    <a:ext cx="35799" cy="104757"/>
                  </a:xfrm>
                  <a:custGeom>
                    <a:avLst/>
                    <a:gdLst>
                      <a:gd name="connsiteX0" fmla="*/ 24267 w 35799"/>
                      <a:gd name="connsiteY0" fmla="*/ 11205 h 104757"/>
                      <a:gd name="connsiteX1" fmla="*/ 33217 w 35799"/>
                      <a:gd name="connsiteY1" fmla="*/ 26121 h 104757"/>
                      <a:gd name="connsiteX2" fmla="*/ 35753 w 35799"/>
                      <a:gd name="connsiteY2" fmla="*/ 104730 h 104757"/>
                      <a:gd name="connsiteX3" fmla="*/ 30532 w 35799"/>
                      <a:gd name="connsiteY3" fmla="*/ 101897 h 104757"/>
                      <a:gd name="connsiteX4" fmla="*/ 27997 w 35799"/>
                      <a:gd name="connsiteY4" fmla="*/ 23436 h 104757"/>
                      <a:gd name="connsiteX5" fmla="*/ 24267 w 35799"/>
                      <a:gd name="connsiteY5" fmla="*/ 17320 h 104757"/>
                      <a:gd name="connsiteX6" fmla="*/ 7263 w 35799"/>
                      <a:gd name="connsiteY6" fmla="*/ 7475 h 104757"/>
                      <a:gd name="connsiteX7" fmla="*/ 2042 w 35799"/>
                      <a:gd name="connsiteY7" fmla="*/ 5536 h 104757"/>
                      <a:gd name="connsiteX8" fmla="*/ -46 w 35799"/>
                      <a:gd name="connsiteY8" fmla="*/ 7312 h 104757"/>
                      <a:gd name="connsiteX9" fmla="*/ -46 w 35799"/>
                      <a:gd name="connsiteY9" fmla="*/ 7326 h 104757"/>
                      <a:gd name="connsiteX10" fmla="*/ 849 w 35799"/>
                      <a:gd name="connsiteY10" fmla="*/ 912 h 104757"/>
                      <a:gd name="connsiteX11" fmla="*/ 7263 w 35799"/>
                      <a:gd name="connsiteY11" fmla="*/ 912 h 104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799" h="104757">
                        <a:moveTo>
                          <a:pt x="24267" y="11205"/>
                        </a:moveTo>
                        <a:cubicBezTo>
                          <a:pt x="29339" y="14576"/>
                          <a:pt x="32621" y="20050"/>
                          <a:pt x="33217" y="26121"/>
                        </a:cubicBezTo>
                        <a:lnTo>
                          <a:pt x="35753" y="104730"/>
                        </a:lnTo>
                        <a:lnTo>
                          <a:pt x="30532" y="101897"/>
                        </a:lnTo>
                        <a:lnTo>
                          <a:pt x="27997" y="23436"/>
                        </a:lnTo>
                        <a:cubicBezTo>
                          <a:pt x="27773" y="20930"/>
                          <a:pt x="26400" y="18663"/>
                          <a:pt x="24267" y="17320"/>
                        </a:cubicBezTo>
                        <a:lnTo>
                          <a:pt x="7263" y="7475"/>
                        </a:lnTo>
                        <a:cubicBezTo>
                          <a:pt x="5696" y="6431"/>
                          <a:pt x="3906" y="5775"/>
                          <a:pt x="2042" y="5536"/>
                        </a:cubicBezTo>
                        <a:cubicBezTo>
                          <a:pt x="968" y="5447"/>
                          <a:pt x="43" y="6252"/>
                          <a:pt x="-46" y="7312"/>
                        </a:cubicBezTo>
                        <a:cubicBezTo>
                          <a:pt x="-46" y="7312"/>
                          <a:pt x="-46" y="7326"/>
                          <a:pt x="-46" y="7326"/>
                        </a:cubicBezTo>
                        <a:cubicBezTo>
                          <a:pt x="-46" y="7326"/>
                          <a:pt x="-46" y="1509"/>
                          <a:pt x="849" y="912"/>
                        </a:cubicBezTo>
                        <a:cubicBezTo>
                          <a:pt x="2803" y="-341"/>
                          <a:pt x="5309" y="-341"/>
                          <a:pt x="7263" y="912"/>
                        </a:cubicBezTo>
                        <a:close/>
                      </a:path>
                    </a:pathLst>
                  </a:custGeom>
                  <a:solidFill>
                    <a:srgbClr val="783016"/>
                  </a:solidFill>
                  <a:ln w="14914" cap="flat">
                    <a:noFill/>
                    <a:prstDash val="solid"/>
                    <a:miter/>
                  </a:ln>
                </p:spPr>
                <p:txBody>
                  <a:bodyPr rtlCol="1" anchor="ctr"/>
                  <a:lstStyle/>
                  <a:p>
                    <a:endParaRPr lang="fa-IR"/>
                  </a:p>
                </p:txBody>
              </p:sp>
            </p:grpSp>
            <p:sp>
              <p:nvSpPr>
                <p:cNvPr id="754" name="Freeform: Shape 753">
                  <a:extLst>
                    <a:ext uri="{FF2B5EF4-FFF2-40B4-BE49-F238E27FC236}">
                      <a16:creationId xmlns:a16="http://schemas.microsoft.com/office/drawing/2014/main" id="{F66C9CF4-26B2-DF7A-6303-C3810B3F9F2B}"/>
                    </a:ext>
                  </a:extLst>
                </p:cNvPr>
                <p:cNvSpPr/>
                <p:nvPr/>
              </p:nvSpPr>
              <p:spPr>
                <a:xfrm>
                  <a:off x="1675352" y="4340581"/>
                  <a:ext cx="57726" cy="30902"/>
                </a:xfrm>
                <a:custGeom>
                  <a:avLst/>
                  <a:gdLst>
                    <a:gd name="connsiteX0" fmla="*/ 57680 w 57726"/>
                    <a:gd name="connsiteY0" fmla="*/ 21079 h 30902"/>
                    <a:gd name="connsiteX1" fmla="*/ 55145 w 57726"/>
                    <a:gd name="connsiteY1" fmla="*/ 27195 h 30902"/>
                    <a:gd name="connsiteX2" fmla="*/ 49178 w 57726"/>
                    <a:gd name="connsiteY2" fmla="*/ 30775 h 30902"/>
                    <a:gd name="connsiteX3" fmla="*/ 46344 w 57726"/>
                    <a:gd name="connsiteY3" fmla="*/ 30775 h 30902"/>
                    <a:gd name="connsiteX4" fmla="*/ 45001 w 57726"/>
                    <a:gd name="connsiteY4" fmla="*/ 30775 h 30902"/>
                    <a:gd name="connsiteX5" fmla="*/ 45001 w 57726"/>
                    <a:gd name="connsiteY5" fmla="*/ 30775 h 30902"/>
                    <a:gd name="connsiteX6" fmla="*/ 45001 w 57726"/>
                    <a:gd name="connsiteY6" fmla="*/ 30775 h 30902"/>
                    <a:gd name="connsiteX7" fmla="*/ 45001 w 57726"/>
                    <a:gd name="connsiteY7" fmla="*/ 29731 h 30902"/>
                    <a:gd name="connsiteX8" fmla="*/ 45001 w 57726"/>
                    <a:gd name="connsiteY8" fmla="*/ 27195 h 30902"/>
                    <a:gd name="connsiteX9" fmla="*/ 43510 w 57726"/>
                    <a:gd name="connsiteY9" fmla="*/ 22273 h 30902"/>
                    <a:gd name="connsiteX10" fmla="*/ 39930 w 57726"/>
                    <a:gd name="connsiteY10" fmla="*/ 16455 h 30902"/>
                    <a:gd name="connsiteX11" fmla="*/ 35156 w 57726"/>
                    <a:gd name="connsiteY11" fmla="*/ 13173 h 30902"/>
                    <a:gd name="connsiteX12" fmla="*/ 29339 w 57726"/>
                    <a:gd name="connsiteY12" fmla="*/ 12279 h 30902"/>
                    <a:gd name="connsiteX13" fmla="*/ 22925 w 57726"/>
                    <a:gd name="connsiteY13" fmla="*/ 13323 h 30902"/>
                    <a:gd name="connsiteX14" fmla="*/ 16063 w 57726"/>
                    <a:gd name="connsiteY14" fmla="*/ 16455 h 30902"/>
                    <a:gd name="connsiteX15" fmla="*/ 9053 w 57726"/>
                    <a:gd name="connsiteY15" fmla="*/ 21079 h 30902"/>
                    <a:gd name="connsiteX16" fmla="*/ 2042 w 57726"/>
                    <a:gd name="connsiteY16" fmla="*/ 27195 h 30902"/>
                    <a:gd name="connsiteX17" fmla="*/ -46 w 57726"/>
                    <a:gd name="connsiteY17" fmla="*/ 29283 h 30902"/>
                    <a:gd name="connsiteX18" fmla="*/ -46 w 57726"/>
                    <a:gd name="connsiteY18" fmla="*/ 13621 h 30902"/>
                    <a:gd name="connsiteX19" fmla="*/ 3981 w 57726"/>
                    <a:gd name="connsiteY19" fmla="*/ 10041 h 30902"/>
                    <a:gd name="connsiteX20" fmla="*/ 10544 w 57726"/>
                    <a:gd name="connsiteY20" fmla="*/ 5417 h 30902"/>
                    <a:gd name="connsiteX21" fmla="*/ 17108 w 57726"/>
                    <a:gd name="connsiteY21" fmla="*/ 1986 h 30902"/>
                    <a:gd name="connsiteX22" fmla="*/ 23820 w 57726"/>
                    <a:gd name="connsiteY22" fmla="*/ 196 h 30902"/>
                    <a:gd name="connsiteX23" fmla="*/ 30234 w 57726"/>
                    <a:gd name="connsiteY23" fmla="*/ 196 h 30902"/>
                    <a:gd name="connsiteX24" fmla="*/ 36499 w 57726"/>
                    <a:gd name="connsiteY24" fmla="*/ 1241 h 30902"/>
                    <a:gd name="connsiteX25" fmla="*/ 42465 w 57726"/>
                    <a:gd name="connsiteY25" fmla="*/ 3925 h 30902"/>
                    <a:gd name="connsiteX26" fmla="*/ 48134 w 57726"/>
                    <a:gd name="connsiteY26" fmla="*/ 8251 h 30902"/>
                    <a:gd name="connsiteX27" fmla="*/ 53354 w 57726"/>
                    <a:gd name="connsiteY27" fmla="*/ 14218 h 30902"/>
                    <a:gd name="connsiteX28" fmla="*/ 55741 w 57726"/>
                    <a:gd name="connsiteY28" fmla="*/ 17947 h 30902"/>
                    <a:gd name="connsiteX29" fmla="*/ 56934 w 57726"/>
                    <a:gd name="connsiteY29" fmla="*/ 19886 h 30902"/>
                    <a:gd name="connsiteX30" fmla="*/ 57680 w 57726"/>
                    <a:gd name="connsiteY30" fmla="*/ 21079 h 3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7726" h="30902">
                      <a:moveTo>
                        <a:pt x="57680" y="21079"/>
                      </a:moveTo>
                      <a:cubicBezTo>
                        <a:pt x="57680" y="23377"/>
                        <a:pt x="56770" y="25569"/>
                        <a:pt x="55145" y="27195"/>
                      </a:cubicBezTo>
                      <a:cubicBezTo>
                        <a:pt x="53414" y="28776"/>
                        <a:pt x="51386" y="30000"/>
                        <a:pt x="49178" y="30775"/>
                      </a:cubicBezTo>
                      <a:cubicBezTo>
                        <a:pt x="48238" y="30909"/>
                        <a:pt x="47283" y="30909"/>
                        <a:pt x="46344" y="30775"/>
                      </a:cubicBezTo>
                      <a:cubicBezTo>
                        <a:pt x="46344" y="30775"/>
                        <a:pt x="45300" y="30775"/>
                        <a:pt x="45001" y="30775"/>
                      </a:cubicBezTo>
                      <a:cubicBezTo>
                        <a:pt x="44703" y="30775"/>
                        <a:pt x="45001" y="30775"/>
                        <a:pt x="45001" y="30775"/>
                      </a:cubicBezTo>
                      <a:lnTo>
                        <a:pt x="45001" y="30775"/>
                      </a:lnTo>
                      <a:cubicBezTo>
                        <a:pt x="45001" y="30775"/>
                        <a:pt x="45001" y="30029"/>
                        <a:pt x="45001" y="29731"/>
                      </a:cubicBezTo>
                      <a:cubicBezTo>
                        <a:pt x="45091" y="28881"/>
                        <a:pt x="45091" y="28045"/>
                        <a:pt x="45001" y="27195"/>
                      </a:cubicBezTo>
                      <a:cubicBezTo>
                        <a:pt x="44703" y="25495"/>
                        <a:pt x="44211" y="23839"/>
                        <a:pt x="43510" y="22273"/>
                      </a:cubicBezTo>
                      <a:cubicBezTo>
                        <a:pt x="42659" y="20140"/>
                        <a:pt x="41451" y="18171"/>
                        <a:pt x="39930" y="16455"/>
                      </a:cubicBezTo>
                      <a:cubicBezTo>
                        <a:pt x="38572" y="15053"/>
                        <a:pt x="36946" y="13949"/>
                        <a:pt x="35156" y="13173"/>
                      </a:cubicBezTo>
                      <a:cubicBezTo>
                        <a:pt x="33307" y="12428"/>
                        <a:pt x="31323" y="12115"/>
                        <a:pt x="29339" y="12279"/>
                      </a:cubicBezTo>
                      <a:cubicBezTo>
                        <a:pt x="27161" y="12324"/>
                        <a:pt x="24998" y="12681"/>
                        <a:pt x="22925" y="13323"/>
                      </a:cubicBezTo>
                      <a:cubicBezTo>
                        <a:pt x="20524" y="14083"/>
                        <a:pt x="18212" y="15143"/>
                        <a:pt x="16063" y="16455"/>
                      </a:cubicBezTo>
                      <a:cubicBezTo>
                        <a:pt x="13602" y="17798"/>
                        <a:pt x="11260" y="19349"/>
                        <a:pt x="9053" y="21079"/>
                      </a:cubicBezTo>
                      <a:cubicBezTo>
                        <a:pt x="6547" y="22914"/>
                        <a:pt x="4205" y="24958"/>
                        <a:pt x="2042" y="27195"/>
                      </a:cubicBezTo>
                      <a:lnTo>
                        <a:pt x="-46" y="29283"/>
                      </a:lnTo>
                      <a:cubicBezTo>
                        <a:pt x="-46" y="24659"/>
                        <a:pt x="-46" y="18842"/>
                        <a:pt x="-46" y="13621"/>
                      </a:cubicBezTo>
                      <a:lnTo>
                        <a:pt x="3981" y="10041"/>
                      </a:lnTo>
                      <a:cubicBezTo>
                        <a:pt x="6069" y="8371"/>
                        <a:pt x="8262" y="6819"/>
                        <a:pt x="10544" y="5417"/>
                      </a:cubicBezTo>
                      <a:cubicBezTo>
                        <a:pt x="12618" y="4075"/>
                        <a:pt x="14810" y="2926"/>
                        <a:pt x="17108" y="1986"/>
                      </a:cubicBezTo>
                      <a:cubicBezTo>
                        <a:pt x="19285" y="1181"/>
                        <a:pt x="21538" y="584"/>
                        <a:pt x="23820" y="196"/>
                      </a:cubicBezTo>
                      <a:cubicBezTo>
                        <a:pt x="25953" y="-102"/>
                        <a:pt x="28101" y="-102"/>
                        <a:pt x="30234" y="196"/>
                      </a:cubicBezTo>
                      <a:cubicBezTo>
                        <a:pt x="32352" y="316"/>
                        <a:pt x="34455" y="674"/>
                        <a:pt x="36499" y="1241"/>
                      </a:cubicBezTo>
                      <a:cubicBezTo>
                        <a:pt x="38557" y="1986"/>
                        <a:pt x="40541" y="2881"/>
                        <a:pt x="42465" y="3925"/>
                      </a:cubicBezTo>
                      <a:cubicBezTo>
                        <a:pt x="44449" y="5238"/>
                        <a:pt x="46344" y="6685"/>
                        <a:pt x="48134" y="8251"/>
                      </a:cubicBezTo>
                      <a:cubicBezTo>
                        <a:pt x="49983" y="10131"/>
                        <a:pt x="51729" y="12130"/>
                        <a:pt x="53354" y="14218"/>
                      </a:cubicBezTo>
                      <a:cubicBezTo>
                        <a:pt x="54100" y="15411"/>
                        <a:pt x="54995" y="16604"/>
                        <a:pt x="55741" y="17947"/>
                      </a:cubicBezTo>
                      <a:lnTo>
                        <a:pt x="56934" y="19886"/>
                      </a:lnTo>
                      <a:cubicBezTo>
                        <a:pt x="57203" y="20274"/>
                        <a:pt x="57457" y="20662"/>
                        <a:pt x="57680" y="21079"/>
                      </a:cubicBezTo>
                      <a:close/>
                    </a:path>
                  </a:pathLst>
                </a:custGeom>
                <a:solidFill>
                  <a:srgbClr val="783016"/>
                </a:solidFill>
                <a:ln w="14914" cap="flat">
                  <a:noFill/>
                  <a:prstDash val="solid"/>
                  <a:miter/>
                </a:ln>
              </p:spPr>
              <p:txBody>
                <a:bodyPr rtlCol="1" anchor="ctr"/>
                <a:lstStyle/>
                <a:p>
                  <a:endParaRPr lang="fa-IR"/>
                </a:p>
              </p:txBody>
            </p:sp>
            <p:sp>
              <p:nvSpPr>
                <p:cNvPr id="755" name="Freeform: Shape 754">
                  <a:extLst>
                    <a:ext uri="{FF2B5EF4-FFF2-40B4-BE49-F238E27FC236}">
                      <a16:creationId xmlns:a16="http://schemas.microsoft.com/office/drawing/2014/main" id="{0F0CBD7D-FB2D-EF41-751A-B8EE1E9185DB}"/>
                    </a:ext>
                  </a:extLst>
                </p:cNvPr>
                <p:cNvSpPr/>
                <p:nvPr/>
              </p:nvSpPr>
              <p:spPr>
                <a:xfrm>
                  <a:off x="1699517" y="4339295"/>
                  <a:ext cx="32241" cy="30996"/>
                </a:xfrm>
                <a:custGeom>
                  <a:avLst/>
                  <a:gdLst>
                    <a:gd name="connsiteX0" fmla="*/ 32173 w 32241"/>
                    <a:gd name="connsiteY0" fmla="*/ 19830 h 30996"/>
                    <a:gd name="connsiteX1" fmla="*/ 30980 w 32241"/>
                    <a:gd name="connsiteY1" fmla="*/ 17891 h 30996"/>
                    <a:gd name="connsiteX2" fmla="*/ 28593 w 32241"/>
                    <a:gd name="connsiteY2" fmla="*/ 14162 h 30996"/>
                    <a:gd name="connsiteX3" fmla="*/ 23372 w 32241"/>
                    <a:gd name="connsiteY3" fmla="*/ 8195 h 30996"/>
                    <a:gd name="connsiteX4" fmla="*/ 17704 w 32241"/>
                    <a:gd name="connsiteY4" fmla="*/ 3869 h 30996"/>
                    <a:gd name="connsiteX5" fmla="*/ 11737 w 32241"/>
                    <a:gd name="connsiteY5" fmla="*/ 1185 h 30996"/>
                    <a:gd name="connsiteX6" fmla="*/ 5473 w 32241"/>
                    <a:gd name="connsiteY6" fmla="*/ 140 h 30996"/>
                    <a:gd name="connsiteX7" fmla="*/ -46 w 32241"/>
                    <a:gd name="connsiteY7" fmla="*/ 140 h 30996"/>
                    <a:gd name="connsiteX8" fmla="*/ 24267 w 32241"/>
                    <a:gd name="connsiteY8" fmla="*/ 24752 h 30996"/>
                    <a:gd name="connsiteX9" fmla="*/ 19494 w 32241"/>
                    <a:gd name="connsiteY9" fmla="*/ 25647 h 30996"/>
                    <a:gd name="connsiteX10" fmla="*/ 19494 w 32241"/>
                    <a:gd name="connsiteY10" fmla="*/ 27288 h 30996"/>
                    <a:gd name="connsiteX11" fmla="*/ 19494 w 32241"/>
                    <a:gd name="connsiteY11" fmla="*/ 29824 h 30996"/>
                    <a:gd name="connsiteX12" fmla="*/ 19494 w 32241"/>
                    <a:gd name="connsiteY12" fmla="*/ 30868 h 30996"/>
                    <a:gd name="connsiteX13" fmla="*/ 19494 w 32241"/>
                    <a:gd name="connsiteY13" fmla="*/ 30868 h 30996"/>
                    <a:gd name="connsiteX14" fmla="*/ 19494 w 32241"/>
                    <a:gd name="connsiteY14" fmla="*/ 30868 h 30996"/>
                    <a:gd name="connsiteX15" fmla="*/ 20837 w 32241"/>
                    <a:gd name="connsiteY15" fmla="*/ 30868 h 30996"/>
                    <a:gd name="connsiteX16" fmla="*/ 23671 w 32241"/>
                    <a:gd name="connsiteY16" fmla="*/ 30868 h 30996"/>
                    <a:gd name="connsiteX17" fmla="*/ 29637 w 32241"/>
                    <a:gd name="connsiteY17" fmla="*/ 27288 h 30996"/>
                    <a:gd name="connsiteX18" fmla="*/ 32173 w 32241"/>
                    <a:gd name="connsiteY18" fmla="*/ 21172 h 30996"/>
                    <a:gd name="connsiteX19" fmla="*/ 32173 w 32241"/>
                    <a:gd name="connsiteY19" fmla="*/ 19830 h 3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241" h="30996">
                      <a:moveTo>
                        <a:pt x="32173" y="19830"/>
                      </a:moveTo>
                      <a:lnTo>
                        <a:pt x="30980" y="17891"/>
                      </a:lnTo>
                      <a:cubicBezTo>
                        <a:pt x="30980" y="16548"/>
                        <a:pt x="29339" y="15355"/>
                        <a:pt x="28593" y="14162"/>
                      </a:cubicBezTo>
                      <a:cubicBezTo>
                        <a:pt x="26967" y="12073"/>
                        <a:pt x="25222" y="10075"/>
                        <a:pt x="23372" y="8195"/>
                      </a:cubicBezTo>
                      <a:cubicBezTo>
                        <a:pt x="21582" y="6629"/>
                        <a:pt x="19688" y="5182"/>
                        <a:pt x="17704" y="3869"/>
                      </a:cubicBezTo>
                      <a:cubicBezTo>
                        <a:pt x="15780" y="2825"/>
                        <a:pt x="13796" y="1930"/>
                        <a:pt x="11737" y="1185"/>
                      </a:cubicBezTo>
                      <a:cubicBezTo>
                        <a:pt x="9694" y="618"/>
                        <a:pt x="7591" y="260"/>
                        <a:pt x="5473" y="140"/>
                      </a:cubicBezTo>
                      <a:cubicBezTo>
                        <a:pt x="3638" y="-83"/>
                        <a:pt x="1788" y="-83"/>
                        <a:pt x="-46" y="140"/>
                      </a:cubicBezTo>
                      <a:cubicBezTo>
                        <a:pt x="14870" y="3273"/>
                        <a:pt x="29041" y="11924"/>
                        <a:pt x="24267" y="24752"/>
                      </a:cubicBezTo>
                      <a:cubicBezTo>
                        <a:pt x="24267" y="25498"/>
                        <a:pt x="20687" y="25797"/>
                        <a:pt x="19494" y="25647"/>
                      </a:cubicBezTo>
                      <a:lnTo>
                        <a:pt x="19494" y="27288"/>
                      </a:lnTo>
                      <a:cubicBezTo>
                        <a:pt x="19584" y="28139"/>
                        <a:pt x="19584" y="28974"/>
                        <a:pt x="19494" y="29824"/>
                      </a:cubicBezTo>
                      <a:cubicBezTo>
                        <a:pt x="19494" y="29824"/>
                        <a:pt x="19494" y="29824"/>
                        <a:pt x="19494" y="30868"/>
                      </a:cubicBezTo>
                      <a:lnTo>
                        <a:pt x="19494" y="30868"/>
                      </a:lnTo>
                      <a:cubicBezTo>
                        <a:pt x="19494" y="30868"/>
                        <a:pt x="19494" y="30868"/>
                        <a:pt x="19494" y="30868"/>
                      </a:cubicBezTo>
                      <a:cubicBezTo>
                        <a:pt x="19494" y="30868"/>
                        <a:pt x="20389" y="30868"/>
                        <a:pt x="20837" y="30868"/>
                      </a:cubicBezTo>
                      <a:cubicBezTo>
                        <a:pt x="21776" y="31002"/>
                        <a:pt x="22731" y="31002"/>
                        <a:pt x="23671" y="30868"/>
                      </a:cubicBezTo>
                      <a:cubicBezTo>
                        <a:pt x="25878" y="30092"/>
                        <a:pt x="27907" y="28869"/>
                        <a:pt x="29637" y="27288"/>
                      </a:cubicBezTo>
                      <a:cubicBezTo>
                        <a:pt x="31263" y="25662"/>
                        <a:pt x="32173" y="23469"/>
                        <a:pt x="32173" y="21172"/>
                      </a:cubicBezTo>
                      <a:cubicBezTo>
                        <a:pt x="32203" y="20725"/>
                        <a:pt x="32203" y="20278"/>
                        <a:pt x="32173" y="19830"/>
                      </a:cubicBezTo>
                      <a:close/>
                    </a:path>
                  </a:pathLst>
                </a:custGeom>
                <a:solidFill>
                  <a:srgbClr val="692911"/>
                </a:solidFill>
                <a:ln w="14914" cap="flat">
                  <a:noFill/>
                  <a:prstDash val="solid"/>
                  <a:miter/>
                </a:ln>
              </p:spPr>
              <p:txBody>
                <a:bodyPr rtlCol="1" anchor="ctr"/>
                <a:lstStyle/>
                <a:p>
                  <a:endParaRPr lang="fa-IR"/>
                </a:p>
              </p:txBody>
            </p:sp>
            <p:sp>
              <p:nvSpPr>
                <p:cNvPr id="756" name="Freeform: Shape 755">
                  <a:extLst>
                    <a:ext uri="{FF2B5EF4-FFF2-40B4-BE49-F238E27FC236}">
                      <a16:creationId xmlns:a16="http://schemas.microsoft.com/office/drawing/2014/main" id="{0EA2AA6A-52BC-5102-5C41-5DA494292BFD}"/>
                    </a:ext>
                  </a:extLst>
                </p:cNvPr>
                <p:cNvSpPr/>
                <p:nvPr/>
              </p:nvSpPr>
              <p:spPr>
                <a:xfrm>
                  <a:off x="1664306" y="4303216"/>
                  <a:ext cx="29393" cy="59963"/>
                </a:xfrm>
                <a:custGeom>
                  <a:avLst/>
                  <a:gdLst>
                    <a:gd name="connsiteX0" fmla="*/ 29347 w 29393"/>
                    <a:gd name="connsiteY0" fmla="*/ -27 h 59963"/>
                    <a:gd name="connsiteX1" fmla="*/ 29347 w 29393"/>
                    <a:gd name="connsiteY1" fmla="*/ -27 h 59963"/>
                    <a:gd name="connsiteX2" fmla="*/ 6078 w 29393"/>
                    <a:gd name="connsiteY2" fmla="*/ 28761 h 59963"/>
                    <a:gd name="connsiteX3" fmla="*/ 409 w 29393"/>
                    <a:gd name="connsiteY3" fmla="*/ 45915 h 59963"/>
                    <a:gd name="connsiteX4" fmla="*/ 1901 w 29393"/>
                    <a:gd name="connsiteY4" fmla="*/ 59936 h 59963"/>
                    <a:gd name="connsiteX5" fmla="*/ 8166 w 29393"/>
                    <a:gd name="connsiteY5" fmla="*/ 52777 h 59963"/>
                    <a:gd name="connsiteX6" fmla="*/ 11149 w 29393"/>
                    <a:gd name="connsiteY6" fmla="*/ 54716 h 59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393" h="59963">
                      <a:moveTo>
                        <a:pt x="29347" y="-27"/>
                      </a:moveTo>
                      <a:lnTo>
                        <a:pt x="29347" y="-27"/>
                      </a:lnTo>
                      <a:cubicBezTo>
                        <a:pt x="20099" y="8266"/>
                        <a:pt x="12238" y="17977"/>
                        <a:pt x="6078" y="28761"/>
                      </a:cubicBezTo>
                      <a:cubicBezTo>
                        <a:pt x="3452" y="34206"/>
                        <a:pt x="1558" y="39979"/>
                        <a:pt x="409" y="45915"/>
                      </a:cubicBezTo>
                      <a:cubicBezTo>
                        <a:pt x="-531" y="50629"/>
                        <a:pt x="-8" y="55521"/>
                        <a:pt x="1901" y="59936"/>
                      </a:cubicBezTo>
                      <a:lnTo>
                        <a:pt x="8166" y="52777"/>
                      </a:lnTo>
                      <a:cubicBezTo>
                        <a:pt x="9508" y="51285"/>
                        <a:pt x="11000" y="52777"/>
                        <a:pt x="11149" y="54716"/>
                      </a:cubicBezTo>
                      <a:close/>
                    </a:path>
                  </a:pathLst>
                </a:custGeom>
                <a:solidFill>
                  <a:srgbClr val="FFBFA2"/>
                </a:solidFill>
                <a:ln w="14914" cap="flat">
                  <a:noFill/>
                  <a:prstDash val="solid"/>
                  <a:miter/>
                </a:ln>
              </p:spPr>
              <p:txBody>
                <a:bodyPr rtlCol="1" anchor="ctr"/>
                <a:lstStyle/>
                <a:p>
                  <a:endParaRPr lang="fa-IR"/>
                </a:p>
              </p:txBody>
            </p:sp>
            <p:sp>
              <p:nvSpPr>
                <p:cNvPr id="757" name="Freeform: Shape 756">
                  <a:extLst>
                    <a:ext uri="{FF2B5EF4-FFF2-40B4-BE49-F238E27FC236}">
                      <a16:creationId xmlns:a16="http://schemas.microsoft.com/office/drawing/2014/main" id="{ED1BA2DD-01E5-9AB4-61E1-38E2ED89C5C3}"/>
                    </a:ext>
                  </a:extLst>
                </p:cNvPr>
                <p:cNvSpPr/>
                <p:nvPr/>
              </p:nvSpPr>
              <p:spPr>
                <a:xfrm>
                  <a:off x="1639580" y="4353335"/>
                  <a:ext cx="35301" cy="64438"/>
                </a:xfrm>
                <a:custGeom>
                  <a:avLst/>
                  <a:gdLst>
                    <a:gd name="connsiteX0" fmla="*/ 35129 w 35301"/>
                    <a:gd name="connsiteY0" fmla="*/ -27 h 64438"/>
                    <a:gd name="connsiteX1" fmla="*/ 35129 w 35301"/>
                    <a:gd name="connsiteY1" fmla="*/ 2509 h 64438"/>
                    <a:gd name="connsiteX2" fmla="*/ 35129 w 35301"/>
                    <a:gd name="connsiteY2" fmla="*/ 5343 h 64438"/>
                    <a:gd name="connsiteX3" fmla="*/ 35129 w 35301"/>
                    <a:gd name="connsiteY3" fmla="*/ 10712 h 64438"/>
                    <a:gd name="connsiteX4" fmla="*/ 33935 w 35301"/>
                    <a:gd name="connsiteY4" fmla="*/ 20110 h 64438"/>
                    <a:gd name="connsiteX5" fmla="*/ 28864 w 35301"/>
                    <a:gd name="connsiteY5" fmla="*/ 29805 h 64438"/>
                    <a:gd name="connsiteX6" fmla="*/ 19616 w 35301"/>
                    <a:gd name="connsiteY6" fmla="*/ 50390 h 64438"/>
                    <a:gd name="connsiteX7" fmla="*/ 9174 w 35301"/>
                    <a:gd name="connsiteY7" fmla="*/ 63517 h 64438"/>
                    <a:gd name="connsiteX8" fmla="*/ 1567 w 35301"/>
                    <a:gd name="connsiteY8" fmla="*/ 63517 h 64438"/>
                    <a:gd name="connsiteX9" fmla="*/ 1567 w 35301"/>
                    <a:gd name="connsiteY9" fmla="*/ 56804 h 64438"/>
                    <a:gd name="connsiteX10" fmla="*/ 3804 w 35301"/>
                    <a:gd name="connsiteY10" fmla="*/ 50987 h 64438"/>
                    <a:gd name="connsiteX11" fmla="*/ 8876 w 35301"/>
                    <a:gd name="connsiteY11" fmla="*/ 39054 h 64438"/>
                    <a:gd name="connsiteX12" fmla="*/ 14395 w 35301"/>
                    <a:gd name="connsiteY12" fmla="*/ 28165 h 64438"/>
                    <a:gd name="connsiteX13" fmla="*/ 15588 w 35301"/>
                    <a:gd name="connsiteY13" fmla="*/ 26076 h 64438"/>
                    <a:gd name="connsiteX14" fmla="*/ 20212 w 35301"/>
                    <a:gd name="connsiteY14" fmla="*/ 18469 h 64438"/>
                    <a:gd name="connsiteX15" fmla="*/ 26328 w 35301"/>
                    <a:gd name="connsiteY15" fmla="*/ 9967 h 64438"/>
                    <a:gd name="connsiteX16" fmla="*/ 27074 w 35301"/>
                    <a:gd name="connsiteY16" fmla="*/ 9072 h 64438"/>
                    <a:gd name="connsiteX17" fmla="*/ 32742 w 35301"/>
                    <a:gd name="connsiteY17" fmla="*/ 2658 h 6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301" h="64438">
                      <a:moveTo>
                        <a:pt x="35129" y="-27"/>
                      </a:moveTo>
                      <a:cubicBezTo>
                        <a:pt x="35129" y="-27"/>
                        <a:pt x="35129" y="2061"/>
                        <a:pt x="35129" y="2509"/>
                      </a:cubicBezTo>
                      <a:cubicBezTo>
                        <a:pt x="35203" y="3448"/>
                        <a:pt x="35203" y="4403"/>
                        <a:pt x="35129" y="5343"/>
                      </a:cubicBezTo>
                      <a:cubicBezTo>
                        <a:pt x="35129" y="7133"/>
                        <a:pt x="35129" y="8923"/>
                        <a:pt x="35129" y="10712"/>
                      </a:cubicBezTo>
                      <a:cubicBezTo>
                        <a:pt x="35487" y="13890"/>
                        <a:pt x="35084" y="17112"/>
                        <a:pt x="33935" y="20110"/>
                      </a:cubicBezTo>
                      <a:lnTo>
                        <a:pt x="28864" y="29805"/>
                      </a:lnTo>
                      <a:cubicBezTo>
                        <a:pt x="25582" y="36518"/>
                        <a:pt x="22599" y="43529"/>
                        <a:pt x="19616" y="50390"/>
                      </a:cubicBezTo>
                      <a:cubicBezTo>
                        <a:pt x="17915" y="55924"/>
                        <a:pt x="14186" y="60608"/>
                        <a:pt x="9174" y="63517"/>
                      </a:cubicBezTo>
                      <a:cubicBezTo>
                        <a:pt x="6773" y="64710"/>
                        <a:pt x="3968" y="64710"/>
                        <a:pt x="1567" y="63517"/>
                      </a:cubicBezTo>
                      <a:cubicBezTo>
                        <a:pt x="-1566" y="61577"/>
                        <a:pt x="672" y="59340"/>
                        <a:pt x="1567" y="56804"/>
                      </a:cubicBezTo>
                      <a:lnTo>
                        <a:pt x="3804" y="50987"/>
                      </a:lnTo>
                      <a:cubicBezTo>
                        <a:pt x="5445" y="46959"/>
                        <a:pt x="7086" y="42932"/>
                        <a:pt x="8876" y="39054"/>
                      </a:cubicBezTo>
                      <a:cubicBezTo>
                        <a:pt x="10666" y="35176"/>
                        <a:pt x="12456" y="31745"/>
                        <a:pt x="14395" y="28165"/>
                      </a:cubicBezTo>
                      <a:lnTo>
                        <a:pt x="15588" y="26076"/>
                      </a:lnTo>
                      <a:cubicBezTo>
                        <a:pt x="17080" y="23541"/>
                        <a:pt x="18571" y="21005"/>
                        <a:pt x="20212" y="18469"/>
                      </a:cubicBezTo>
                      <a:lnTo>
                        <a:pt x="26328" y="9967"/>
                      </a:lnTo>
                      <a:lnTo>
                        <a:pt x="27074" y="9072"/>
                      </a:lnTo>
                      <a:cubicBezTo>
                        <a:pt x="28864" y="6835"/>
                        <a:pt x="30803" y="4746"/>
                        <a:pt x="32742" y="2658"/>
                      </a:cubicBezTo>
                      <a:close/>
                    </a:path>
                  </a:pathLst>
                </a:custGeom>
                <a:solidFill>
                  <a:srgbClr val="783016"/>
                </a:solidFill>
                <a:ln w="14914" cap="flat">
                  <a:noFill/>
                  <a:prstDash val="solid"/>
                  <a:miter/>
                </a:ln>
              </p:spPr>
              <p:txBody>
                <a:bodyPr rtlCol="1" anchor="ctr"/>
                <a:lstStyle/>
                <a:p>
                  <a:endParaRPr lang="fa-IR"/>
                </a:p>
              </p:txBody>
            </p:sp>
            <p:sp>
              <p:nvSpPr>
                <p:cNvPr id="758" name="Freeform: Shape 757">
                  <a:extLst>
                    <a:ext uri="{FF2B5EF4-FFF2-40B4-BE49-F238E27FC236}">
                      <a16:creationId xmlns:a16="http://schemas.microsoft.com/office/drawing/2014/main" id="{DBAB929E-4ABE-3DCD-1714-5341C19A7878}"/>
                    </a:ext>
                  </a:extLst>
                </p:cNvPr>
                <p:cNvSpPr/>
                <p:nvPr/>
              </p:nvSpPr>
              <p:spPr>
                <a:xfrm>
                  <a:off x="1643580" y="4359450"/>
                  <a:ext cx="31152" cy="58416"/>
                </a:xfrm>
                <a:custGeom>
                  <a:avLst/>
                  <a:gdLst>
                    <a:gd name="connsiteX0" fmla="*/ -46 w 31152"/>
                    <a:gd name="connsiteY0" fmla="*/ 57998 h 58416"/>
                    <a:gd name="connsiteX1" fmla="*/ 5025 w 31152"/>
                    <a:gd name="connsiteY1" fmla="*/ 57998 h 58416"/>
                    <a:gd name="connsiteX2" fmla="*/ 15467 w 31152"/>
                    <a:gd name="connsiteY2" fmla="*/ 44871 h 58416"/>
                    <a:gd name="connsiteX3" fmla="*/ 24715 w 31152"/>
                    <a:gd name="connsiteY3" fmla="*/ 24286 h 58416"/>
                    <a:gd name="connsiteX4" fmla="*/ 29786 w 31152"/>
                    <a:gd name="connsiteY4" fmla="*/ 14591 h 58416"/>
                    <a:gd name="connsiteX5" fmla="*/ 30980 w 31152"/>
                    <a:gd name="connsiteY5" fmla="*/ 5194 h 58416"/>
                    <a:gd name="connsiteX6" fmla="*/ 30980 w 31152"/>
                    <a:gd name="connsiteY6" fmla="*/ -27 h 58416"/>
                    <a:gd name="connsiteX7" fmla="*/ -46 w 31152"/>
                    <a:gd name="connsiteY7" fmla="*/ 57998 h 5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52" h="58416">
                      <a:moveTo>
                        <a:pt x="-46" y="57998"/>
                      </a:moveTo>
                      <a:cubicBezTo>
                        <a:pt x="1609" y="58520"/>
                        <a:pt x="3369" y="58520"/>
                        <a:pt x="5025" y="57998"/>
                      </a:cubicBezTo>
                      <a:cubicBezTo>
                        <a:pt x="10037" y="55089"/>
                        <a:pt x="13766" y="50405"/>
                        <a:pt x="15467" y="44871"/>
                      </a:cubicBezTo>
                      <a:cubicBezTo>
                        <a:pt x="18450" y="38010"/>
                        <a:pt x="21433" y="30999"/>
                        <a:pt x="24715" y="24286"/>
                      </a:cubicBezTo>
                      <a:lnTo>
                        <a:pt x="29786" y="14591"/>
                      </a:lnTo>
                      <a:cubicBezTo>
                        <a:pt x="30935" y="11592"/>
                        <a:pt x="31338" y="8371"/>
                        <a:pt x="30980" y="5194"/>
                      </a:cubicBezTo>
                      <a:cubicBezTo>
                        <a:pt x="30980" y="3404"/>
                        <a:pt x="30980" y="1763"/>
                        <a:pt x="30980" y="-27"/>
                      </a:cubicBezTo>
                      <a:cubicBezTo>
                        <a:pt x="22791" y="20394"/>
                        <a:pt x="12394" y="39859"/>
                        <a:pt x="-46" y="57998"/>
                      </a:cubicBezTo>
                      <a:close/>
                    </a:path>
                  </a:pathLst>
                </a:custGeom>
                <a:solidFill>
                  <a:srgbClr val="692911"/>
                </a:solidFill>
                <a:ln w="14914" cap="flat">
                  <a:noFill/>
                  <a:prstDash val="solid"/>
                  <a:miter/>
                </a:ln>
              </p:spPr>
              <p:txBody>
                <a:bodyPr rtlCol="1" anchor="ctr"/>
                <a:lstStyle/>
                <a:p>
                  <a:endParaRPr lang="fa-IR"/>
                </a:p>
              </p:txBody>
            </p:sp>
            <p:grpSp>
              <p:nvGrpSpPr>
                <p:cNvPr id="759" name="Graphic 70">
                  <a:extLst>
                    <a:ext uri="{FF2B5EF4-FFF2-40B4-BE49-F238E27FC236}">
                      <a16:creationId xmlns:a16="http://schemas.microsoft.com/office/drawing/2014/main" id="{CE02FDFB-0F50-46D1-9A20-08D13E678DF0}"/>
                    </a:ext>
                  </a:extLst>
                </p:cNvPr>
                <p:cNvGrpSpPr/>
                <p:nvPr/>
              </p:nvGrpSpPr>
              <p:grpSpPr>
                <a:xfrm>
                  <a:off x="1644326" y="4506228"/>
                  <a:ext cx="20882" cy="27893"/>
                  <a:chOff x="1644326" y="4506228"/>
                  <a:chExt cx="20882" cy="27893"/>
                </a:xfrm>
              </p:grpSpPr>
              <p:sp>
                <p:nvSpPr>
                  <p:cNvPr id="760" name="Freeform: Shape 759">
                    <a:extLst>
                      <a:ext uri="{FF2B5EF4-FFF2-40B4-BE49-F238E27FC236}">
                        <a16:creationId xmlns:a16="http://schemas.microsoft.com/office/drawing/2014/main" id="{A6EB782A-7B77-5342-927D-060F5B75B660}"/>
                      </a:ext>
                    </a:extLst>
                  </p:cNvPr>
                  <p:cNvSpPr/>
                  <p:nvPr/>
                </p:nvSpPr>
                <p:spPr>
                  <a:xfrm>
                    <a:off x="1644326" y="4517266"/>
                    <a:ext cx="1790" cy="16855"/>
                  </a:xfrm>
                  <a:custGeom>
                    <a:avLst/>
                    <a:gdLst>
                      <a:gd name="connsiteX0" fmla="*/ 1790 w 1790"/>
                      <a:gd name="connsiteY0" fmla="*/ 16856 h 16855"/>
                      <a:gd name="connsiteX1" fmla="*/ 149 w 1790"/>
                      <a:gd name="connsiteY1" fmla="*/ 15961 h 16855"/>
                      <a:gd name="connsiteX2" fmla="*/ 0 w 1790"/>
                      <a:gd name="connsiteY2" fmla="*/ 0 h 16855"/>
                      <a:gd name="connsiteX3" fmla="*/ 1790 w 1790"/>
                      <a:gd name="connsiteY3" fmla="*/ 1044 h 16855"/>
                      <a:gd name="connsiteX4" fmla="*/ 1790 w 1790"/>
                      <a:gd name="connsiteY4" fmla="*/ 16856 h 16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 h="16855">
                        <a:moveTo>
                          <a:pt x="1790" y="16856"/>
                        </a:moveTo>
                        <a:lnTo>
                          <a:pt x="149" y="15961"/>
                        </a:lnTo>
                        <a:lnTo>
                          <a:pt x="0" y="0"/>
                        </a:lnTo>
                        <a:lnTo>
                          <a:pt x="1790" y="1044"/>
                        </a:lnTo>
                        <a:lnTo>
                          <a:pt x="1790" y="16856"/>
                        </a:lnTo>
                        <a:close/>
                      </a:path>
                    </a:pathLst>
                  </a:custGeom>
                  <a:solidFill>
                    <a:srgbClr val="E4A42E"/>
                  </a:solidFill>
                  <a:ln w="14914" cap="flat">
                    <a:noFill/>
                    <a:prstDash val="solid"/>
                    <a:miter/>
                  </a:ln>
                </p:spPr>
                <p:txBody>
                  <a:bodyPr rtlCol="1" anchor="ctr"/>
                  <a:lstStyle/>
                  <a:p>
                    <a:endParaRPr lang="fa-IR"/>
                  </a:p>
                </p:txBody>
              </p:sp>
              <p:sp>
                <p:nvSpPr>
                  <p:cNvPr id="761" name="Freeform: Shape 760">
                    <a:extLst>
                      <a:ext uri="{FF2B5EF4-FFF2-40B4-BE49-F238E27FC236}">
                        <a16:creationId xmlns:a16="http://schemas.microsoft.com/office/drawing/2014/main" id="{0A63E055-929B-BE79-F119-3AB84B259FC9}"/>
                      </a:ext>
                    </a:extLst>
                  </p:cNvPr>
                  <p:cNvSpPr/>
                  <p:nvPr/>
                </p:nvSpPr>
                <p:spPr>
                  <a:xfrm>
                    <a:off x="1644326" y="4506228"/>
                    <a:ext cx="20882" cy="12082"/>
                  </a:xfrm>
                  <a:custGeom>
                    <a:avLst/>
                    <a:gdLst>
                      <a:gd name="connsiteX0" fmla="*/ 1790 w 20882"/>
                      <a:gd name="connsiteY0" fmla="*/ 12082 h 12082"/>
                      <a:gd name="connsiteX1" fmla="*/ 0 w 20882"/>
                      <a:gd name="connsiteY1" fmla="*/ 11038 h 12082"/>
                      <a:gd name="connsiteX2" fmla="*/ 19093 w 20882"/>
                      <a:gd name="connsiteY2" fmla="*/ 0 h 12082"/>
                      <a:gd name="connsiteX3" fmla="*/ 20883 w 20882"/>
                      <a:gd name="connsiteY3" fmla="*/ 1044 h 12082"/>
                      <a:gd name="connsiteX4" fmla="*/ 1790 w 20882"/>
                      <a:gd name="connsiteY4" fmla="*/ 12082 h 120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82" h="12082">
                        <a:moveTo>
                          <a:pt x="1790" y="12082"/>
                        </a:moveTo>
                        <a:lnTo>
                          <a:pt x="0" y="11038"/>
                        </a:lnTo>
                        <a:lnTo>
                          <a:pt x="19093" y="0"/>
                        </a:lnTo>
                        <a:lnTo>
                          <a:pt x="20883" y="1044"/>
                        </a:lnTo>
                        <a:lnTo>
                          <a:pt x="1790" y="12082"/>
                        </a:lnTo>
                        <a:close/>
                      </a:path>
                    </a:pathLst>
                  </a:custGeom>
                  <a:solidFill>
                    <a:srgbClr val="FFC760"/>
                  </a:solidFill>
                  <a:ln w="14914" cap="flat">
                    <a:noFill/>
                    <a:prstDash val="solid"/>
                    <a:miter/>
                  </a:ln>
                </p:spPr>
                <p:txBody>
                  <a:bodyPr rtlCol="1" anchor="ctr"/>
                  <a:lstStyle/>
                  <a:p>
                    <a:endParaRPr lang="fa-IR"/>
                  </a:p>
                </p:txBody>
              </p:sp>
              <p:sp>
                <p:nvSpPr>
                  <p:cNvPr id="762" name="Freeform: Shape 761">
                    <a:extLst>
                      <a:ext uri="{FF2B5EF4-FFF2-40B4-BE49-F238E27FC236}">
                        <a16:creationId xmlns:a16="http://schemas.microsoft.com/office/drawing/2014/main" id="{2C296ADB-68ED-B4F3-AC7F-BEF085F6C37D}"/>
                      </a:ext>
                    </a:extLst>
                  </p:cNvPr>
                  <p:cNvSpPr/>
                  <p:nvPr/>
                </p:nvSpPr>
                <p:spPr>
                  <a:xfrm>
                    <a:off x="1646116" y="4507272"/>
                    <a:ext cx="19092" cy="26849"/>
                  </a:xfrm>
                  <a:custGeom>
                    <a:avLst/>
                    <a:gdLst>
                      <a:gd name="connsiteX0" fmla="*/ 19093 w 19092"/>
                      <a:gd name="connsiteY0" fmla="*/ 0 h 26849"/>
                      <a:gd name="connsiteX1" fmla="*/ 19093 w 19092"/>
                      <a:gd name="connsiteY1" fmla="*/ 15961 h 26849"/>
                      <a:gd name="connsiteX2" fmla="*/ 0 w 19092"/>
                      <a:gd name="connsiteY2" fmla="*/ 26850 h 26849"/>
                      <a:gd name="connsiteX3" fmla="*/ 0 w 19092"/>
                      <a:gd name="connsiteY3" fmla="*/ 11038 h 26849"/>
                      <a:gd name="connsiteX4" fmla="*/ 19093 w 19092"/>
                      <a:gd name="connsiteY4" fmla="*/ 0 h 26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92" h="26849">
                        <a:moveTo>
                          <a:pt x="19093" y="0"/>
                        </a:moveTo>
                        <a:lnTo>
                          <a:pt x="19093" y="15961"/>
                        </a:lnTo>
                        <a:lnTo>
                          <a:pt x="0" y="26850"/>
                        </a:lnTo>
                        <a:lnTo>
                          <a:pt x="0" y="11038"/>
                        </a:lnTo>
                        <a:lnTo>
                          <a:pt x="19093" y="0"/>
                        </a:lnTo>
                        <a:close/>
                      </a:path>
                    </a:pathLst>
                  </a:custGeom>
                  <a:solidFill>
                    <a:srgbClr val="FDC04F"/>
                  </a:solidFill>
                  <a:ln w="14914" cap="flat">
                    <a:noFill/>
                    <a:prstDash val="solid"/>
                    <a:miter/>
                  </a:ln>
                </p:spPr>
                <p:txBody>
                  <a:bodyPr rtlCol="1" anchor="ctr"/>
                  <a:lstStyle/>
                  <a:p>
                    <a:endParaRPr lang="fa-IR"/>
                  </a:p>
                </p:txBody>
              </p:sp>
            </p:grpSp>
            <p:grpSp>
              <p:nvGrpSpPr>
                <p:cNvPr id="763" name="Graphic 70">
                  <a:extLst>
                    <a:ext uri="{FF2B5EF4-FFF2-40B4-BE49-F238E27FC236}">
                      <a16:creationId xmlns:a16="http://schemas.microsoft.com/office/drawing/2014/main" id="{5564259F-31A4-2A21-B429-52D9C604D7FD}"/>
                    </a:ext>
                  </a:extLst>
                </p:cNvPr>
                <p:cNvGrpSpPr/>
                <p:nvPr/>
              </p:nvGrpSpPr>
              <p:grpSpPr>
                <a:xfrm>
                  <a:off x="1760525" y="4441192"/>
                  <a:ext cx="20882" cy="27893"/>
                  <a:chOff x="1760525" y="4441192"/>
                  <a:chExt cx="20882" cy="27893"/>
                </a:xfrm>
              </p:grpSpPr>
              <p:sp>
                <p:nvSpPr>
                  <p:cNvPr id="764" name="Freeform: Shape 763">
                    <a:extLst>
                      <a:ext uri="{FF2B5EF4-FFF2-40B4-BE49-F238E27FC236}">
                        <a16:creationId xmlns:a16="http://schemas.microsoft.com/office/drawing/2014/main" id="{6718F1BF-6951-E234-6C72-2F16BEFF03D4}"/>
                      </a:ext>
                    </a:extLst>
                  </p:cNvPr>
                  <p:cNvSpPr/>
                  <p:nvPr/>
                </p:nvSpPr>
                <p:spPr>
                  <a:xfrm>
                    <a:off x="1760525" y="4452230"/>
                    <a:ext cx="1790" cy="16855"/>
                  </a:xfrm>
                  <a:custGeom>
                    <a:avLst/>
                    <a:gdLst>
                      <a:gd name="connsiteX0" fmla="*/ 1790 w 1790"/>
                      <a:gd name="connsiteY0" fmla="*/ 16856 h 16855"/>
                      <a:gd name="connsiteX1" fmla="*/ 149 w 1790"/>
                      <a:gd name="connsiteY1" fmla="*/ 15812 h 16855"/>
                      <a:gd name="connsiteX2" fmla="*/ 0 w 1790"/>
                      <a:gd name="connsiteY2" fmla="*/ 0 h 16855"/>
                      <a:gd name="connsiteX3" fmla="*/ 1790 w 1790"/>
                      <a:gd name="connsiteY3" fmla="*/ 895 h 16855"/>
                      <a:gd name="connsiteX4" fmla="*/ 1790 w 1790"/>
                      <a:gd name="connsiteY4" fmla="*/ 16856 h 16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 h="16855">
                        <a:moveTo>
                          <a:pt x="1790" y="16856"/>
                        </a:moveTo>
                        <a:lnTo>
                          <a:pt x="149" y="15812"/>
                        </a:lnTo>
                        <a:lnTo>
                          <a:pt x="0" y="0"/>
                        </a:lnTo>
                        <a:lnTo>
                          <a:pt x="1790" y="895"/>
                        </a:lnTo>
                        <a:lnTo>
                          <a:pt x="1790" y="16856"/>
                        </a:lnTo>
                        <a:close/>
                      </a:path>
                    </a:pathLst>
                  </a:custGeom>
                  <a:solidFill>
                    <a:srgbClr val="E4A42E"/>
                  </a:solidFill>
                  <a:ln w="14914" cap="flat">
                    <a:noFill/>
                    <a:prstDash val="solid"/>
                    <a:miter/>
                  </a:ln>
                </p:spPr>
                <p:txBody>
                  <a:bodyPr rtlCol="1" anchor="ctr"/>
                  <a:lstStyle/>
                  <a:p>
                    <a:endParaRPr lang="fa-IR"/>
                  </a:p>
                </p:txBody>
              </p:sp>
              <p:sp>
                <p:nvSpPr>
                  <p:cNvPr id="765" name="Freeform: Shape 764">
                    <a:extLst>
                      <a:ext uri="{FF2B5EF4-FFF2-40B4-BE49-F238E27FC236}">
                        <a16:creationId xmlns:a16="http://schemas.microsoft.com/office/drawing/2014/main" id="{5CC6AA58-1418-7209-EC99-F00B2B6079DF}"/>
                      </a:ext>
                    </a:extLst>
                  </p:cNvPr>
                  <p:cNvSpPr/>
                  <p:nvPr/>
                </p:nvSpPr>
                <p:spPr>
                  <a:xfrm>
                    <a:off x="1760525" y="4441192"/>
                    <a:ext cx="20882" cy="11933"/>
                  </a:xfrm>
                  <a:custGeom>
                    <a:avLst/>
                    <a:gdLst>
                      <a:gd name="connsiteX0" fmla="*/ 1790 w 20882"/>
                      <a:gd name="connsiteY0" fmla="*/ 11933 h 11933"/>
                      <a:gd name="connsiteX1" fmla="*/ 0 w 20882"/>
                      <a:gd name="connsiteY1" fmla="*/ 11038 h 11933"/>
                      <a:gd name="connsiteX2" fmla="*/ 19093 w 20882"/>
                      <a:gd name="connsiteY2" fmla="*/ 0 h 11933"/>
                      <a:gd name="connsiteX3" fmla="*/ 20883 w 20882"/>
                      <a:gd name="connsiteY3" fmla="*/ 1044 h 11933"/>
                      <a:gd name="connsiteX4" fmla="*/ 1790 w 20882"/>
                      <a:gd name="connsiteY4" fmla="*/ 11933 h 1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82" h="11933">
                        <a:moveTo>
                          <a:pt x="1790" y="11933"/>
                        </a:moveTo>
                        <a:lnTo>
                          <a:pt x="0" y="11038"/>
                        </a:lnTo>
                        <a:lnTo>
                          <a:pt x="19093" y="0"/>
                        </a:lnTo>
                        <a:lnTo>
                          <a:pt x="20883" y="1044"/>
                        </a:lnTo>
                        <a:lnTo>
                          <a:pt x="1790" y="11933"/>
                        </a:lnTo>
                        <a:close/>
                      </a:path>
                    </a:pathLst>
                  </a:custGeom>
                  <a:solidFill>
                    <a:srgbClr val="FFC760"/>
                  </a:solidFill>
                  <a:ln w="14914" cap="flat">
                    <a:noFill/>
                    <a:prstDash val="solid"/>
                    <a:miter/>
                  </a:ln>
                </p:spPr>
                <p:txBody>
                  <a:bodyPr rtlCol="1" anchor="ctr"/>
                  <a:lstStyle/>
                  <a:p>
                    <a:endParaRPr lang="fa-IR"/>
                  </a:p>
                </p:txBody>
              </p:sp>
              <p:sp>
                <p:nvSpPr>
                  <p:cNvPr id="766" name="Freeform: Shape 765">
                    <a:extLst>
                      <a:ext uri="{FF2B5EF4-FFF2-40B4-BE49-F238E27FC236}">
                        <a16:creationId xmlns:a16="http://schemas.microsoft.com/office/drawing/2014/main" id="{E4768DA1-637C-8A6A-8610-5EF5018CC615}"/>
                      </a:ext>
                    </a:extLst>
                  </p:cNvPr>
                  <p:cNvSpPr/>
                  <p:nvPr/>
                </p:nvSpPr>
                <p:spPr>
                  <a:xfrm>
                    <a:off x="1762315" y="4442236"/>
                    <a:ext cx="19092" cy="26849"/>
                  </a:xfrm>
                  <a:custGeom>
                    <a:avLst/>
                    <a:gdLst>
                      <a:gd name="connsiteX0" fmla="*/ 19093 w 19092"/>
                      <a:gd name="connsiteY0" fmla="*/ 0 h 26849"/>
                      <a:gd name="connsiteX1" fmla="*/ 19093 w 19092"/>
                      <a:gd name="connsiteY1" fmla="*/ 15811 h 26849"/>
                      <a:gd name="connsiteX2" fmla="*/ 0 w 19092"/>
                      <a:gd name="connsiteY2" fmla="*/ 26850 h 26849"/>
                      <a:gd name="connsiteX3" fmla="*/ 0 w 19092"/>
                      <a:gd name="connsiteY3" fmla="*/ 10889 h 26849"/>
                      <a:gd name="connsiteX4" fmla="*/ 19093 w 19092"/>
                      <a:gd name="connsiteY4" fmla="*/ 0 h 26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92" h="26849">
                        <a:moveTo>
                          <a:pt x="19093" y="0"/>
                        </a:moveTo>
                        <a:lnTo>
                          <a:pt x="19093" y="15811"/>
                        </a:lnTo>
                        <a:lnTo>
                          <a:pt x="0" y="26850"/>
                        </a:lnTo>
                        <a:lnTo>
                          <a:pt x="0" y="10889"/>
                        </a:lnTo>
                        <a:lnTo>
                          <a:pt x="19093" y="0"/>
                        </a:lnTo>
                        <a:close/>
                      </a:path>
                    </a:pathLst>
                  </a:custGeom>
                  <a:solidFill>
                    <a:srgbClr val="FDC04F"/>
                  </a:solidFill>
                  <a:ln w="14914" cap="flat">
                    <a:noFill/>
                    <a:prstDash val="solid"/>
                    <a:miter/>
                  </a:ln>
                </p:spPr>
                <p:txBody>
                  <a:bodyPr rtlCol="1" anchor="ctr"/>
                  <a:lstStyle/>
                  <a:p>
                    <a:endParaRPr lang="fa-IR"/>
                  </a:p>
                </p:txBody>
              </p:sp>
            </p:grpSp>
            <p:sp>
              <p:nvSpPr>
                <p:cNvPr id="767" name="Freeform: Shape 766">
                  <a:extLst>
                    <a:ext uri="{FF2B5EF4-FFF2-40B4-BE49-F238E27FC236}">
                      <a16:creationId xmlns:a16="http://schemas.microsoft.com/office/drawing/2014/main" id="{9C41237F-5A00-E7F9-824E-C28233656BB3}"/>
                    </a:ext>
                  </a:extLst>
                </p:cNvPr>
                <p:cNvSpPr/>
                <p:nvPr/>
              </p:nvSpPr>
              <p:spPr>
                <a:xfrm>
                  <a:off x="1664340" y="4259653"/>
                  <a:ext cx="75549" cy="139565"/>
                </a:xfrm>
                <a:custGeom>
                  <a:avLst/>
                  <a:gdLst>
                    <a:gd name="connsiteX0" fmla="*/ 75404 w 75549"/>
                    <a:gd name="connsiteY0" fmla="*/ 1023 h 139565"/>
                    <a:gd name="connsiteX1" fmla="*/ 72570 w 75549"/>
                    <a:gd name="connsiteY1" fmla="*/ -21 h 139565"/>
                    <a:gd name="connsiteX2" fmla="*/ 53030 w 75549"/>
                    <a:gd name="connsiteY2" fmla="*/ 11614 h 139565"/>
                    <a:gd name="connsiteX3" fmla="*/ 43483 w 75549"/>
                    <a:gd name="connsiteY3" fmla="*/ 21608 h 139565"/>
                    <a:gd name="connsiteX4" fmla="*/ 34683 w 75549"/>
                    <a:gd name="connsiteY4" fmla="*/ 30707 h 139565"/>
                    <a:gd name="connsiteX5" fmla="*/ 29760 w 75549"/>
                    <a:gd name="connsiteY5" fmla="*/ 43386 h 139565"/>
                    <a:gd name="connsiteX6" fmla="*/ 23943 w 75549"/>
                    <a:gd name="connsiteY6" fmla="*/ 58302 h 139565"/>
                    <a:gd name="connsiteX7" fmla="*/ 17081 w 75549"/>
                    <a:gd name="connsiteY7" fmla="*/ 75605 h 139565"/>
                    <a:gd name="connsiteX8" fmla="*/ 15142 w 75549"/>
                    <a:gd name="connsiteY8" fmla="*/ 80677 h 139565"/>
                    <a:gd name="connsiteX9" fmla="*/ 14098 w 75549"/>
                    <a:gd name="connsiteY9" fmla="*/ 82616 h 139565"/>
                    <a:gd name="connsiteX10" fmla="*/ 8877 w 75549"/>
                    <a:gd name="connsiteY10" fmla="*/ 85897 h 139565"/>
                    <a:gd name="connsiteX11" fmla="*/ 6938 w 75549"/>
                    <a:gd name="connsiteY11" fmla="*/ 96637 h 139565"/>
                    <a:gd name="connsiteX12" fmla="*/ 9474 w 75549"/>
                    <a:gd name="connsiteY12" fmla="*/ 94847 h 139565"/>
                    <a:gd name="connsiteX13" fmla="*/ 9474 w 75549"/>
                    <a:gd name="connsiteY13" fmla="*/ 102156 h 139565"/>
                    <a:gd name="connsiteX14" fmla="*/ 6938 w 75549"/>
                    <a:gd name="connsiteY14" fmla="*/ 113045 h 139565"/>
                    <a:gd name="connsiteX15" fmla="*/ 972 w 75549"/>
                    <a:gd name="connsiteY15" fmla="*/ 127216 h 139565"/>
                    <a:gd name="connsiteX16" fmla="*/ 972 w 75549"/>
                    <a:gd name="connsiteY16" fmla="*/ 137210 h 139565"/>
                    <a:gd name="connsiteX17" fmla="*/ 2463 w 75549"/>
                    <a:gd name="connsiteY17" fmla="*/ 138702 h 139565"/>
                    <a:gd name="connsiteX18" fmla="*/ 13651 w 75549"/>
                    <a:gd name="connsiteY18" fmla="*/ 132884 h 139565"/>
                    <a:gd name="connsiteX19" fmla="*/ 17529 w 75549"/>
                    <a:gd name="connsiteY19" fmla="*/ 132884 h 139565"/>
                    <a:gd name="connsiteX20" fmla="*/ 20065 w 75549"/>
                    <a:gd name="connsiteY20" fmla="*/ 132884 h 139565"/>
                    <a:gd name="connsiteX21" fmla="*/ 25285 w 75549"/>
                    <a:gd name="connsiteY21" fmla="*/ 129155 h 139565"/>
                    <a:gd name="connsiteX22" fmla="*/ 28269 w 75549"/>
                    <a:gd name="connsiteY22" fmla="*/ 123785 h 139565"/>
                    <a:gd name="connsiteX23" fmla="*/ 32147 w 75549"/>
                    <a:gd name="connsiteY23" fmla="*/ 120205 h 139565"/>
                    <a:gd name="connsiteX24" fmla="*/ 34533 w 75549"/>
                    <a:gd name="connsiteY24" fmla="*/ 120205 h 139565"/>
                    <a:gd name="connsiteX25" fmla="*/ 39903 w 75549"/>
                    <a:gd name="connsiteY25" fmla="*/ 114686 h 139565"/>
                    <a:gd name="connsiteX26" fmla="*/ 45273 w 75549"/>
                    <a:gd name="connsiteY26" fmla="*/ 108720 h 139565"/>
                    <a:gd name="connsiteX27" fmla="*/ 47362 w 75549"/>
                    <a:gd name="connsiteY27" fmla="*/ 108720 h 139565"/>
                    <a:gd name="connsiteX28" fmla="*/ 52731 w 75549"/>
                    <a:gd name="connsiteY28" fmla="*/ 105289 h 139565"/>
                    <a:gd name="connsiteX29" fmla="*/ 56162 w 75549"/>
                    <a:gd name="connsiteY29" fmla="*/ 99322 h 139565"/>
                    <a:gd name="connsiteX30" fmla="*/ 63173 w 75549"/>
                    <a:gd name="connsiteY30" fmla="*/ 73815 h 139565"/>
                    <a:gd name="connsiteX31" fmla="*/ 64366 w 75549"/>
                    <a:gd name="connsiteY31" fmla="*/ 62926 h 139565"/>
                    <a:gd name="connsiteX32" fmla="*/ 67051 w 75549"/>
                    <a:gd name="connsiteY32" fmla="*/ 50993 h 139565"/>
                    <a:gd name="connsiteX33" fmla="*/ 74808 w 75549"/>
                    <a:gd name="connsiteY33" fmla="*/ 6244 h 139565"/>
                    <a:gd name="connsiteX34" fmla="*/ 75404 w 75549"/>
                    <a:gd name="connsiteY34" fmla="*/ 1023 h 139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5549" h="139565">
                      <a:moveTo>
                        <a:pt x="75404" y="1023"/>
                      </a:moveTo>
                      <a:cubicBezTo>
                        <a:pt x="74644" y="292"/>
                        <a:pt x="73615" y="-81"/>
                        <a:pt x="72570" y="-21"/>
                      </a:cubicBezTo>
                      <a:cubicBezTo>
                        <a:pt x="64918" y="1501"/>
                        <a:pt x="58012" y="5603"/>
                        <a:pt x="53030" y="11614"/>
                      </a:cubicBezTo>
                      <a:cubicBezTo>
                        <a:pt x="49748" y="14746"/>
                        <a:pt x="46616" y="18177"/>
                        <a:pt x="43483" y="21608"/>
                      </a:cubicBezTo>
                      <a:cubicBezTo>
                        <a:pt x="40291" y="24382"/>
                        <a:pt x="37338" y="27425"/>
                        <a:pt x="34683" y="30707"/>
                      </a:cubicBezTo>
                      <a:cubicBezTo>
                        <a:pt x="32729" y="34809"/>
                        <a:pt x="31088" y="39045"/>
                        <a:pt x="29760" y="43386"/>
                      </a:cubicBezTo>
                      <a:lnTo>
                        <a:pt x="23943" y="58302"/>
                      </a:lnTo>
                      <a:cubicBezTo>
                        <a:pt x="21705" y="64120"/>
                        <a:pt x="19468" y="69788"/>
                        <a:pt x="17081" y="75605"/>
                      </a:cubicBezTo>
                      <a:cubicBezTo>
                        <a:pt x="17081" y="77246"/>
                        <a:pt x="15888" y="79036"/>
                        <a:pt x="15142" y="80677"/>
                      </a:cubicBezTo>
                      <a:lnTo>
                        <a:pt x="14098" y="82616"/>
                      </a:lnTo>
                      <a:cubicBezTo>
                        <a:pt x="12189" y="83407"/>
                        <a:pt x="10429" y="84525"/>
                        <a:pt x="8877" y="85897"/>
                      </a:cubicBezTo>
                      <a:lnTo>
                        <a:pt x="6938" y="96637"/>
                      </a:lnTo>
                      <a:cubicBezTo>
                        <a:pt x="6938" y="95891"/>
                        <a:pt x="8728" y="94549"/>
                        <a:pt x="9474" y="94847"/>
                      </a:cubicBezTo>
                      <a:cubicBezTo>
                        <a:pt x="10220" y="95146"/>
                        <a:pt x="10220" y="100665"/>
                        <a:pt x="9474" y="102156"/>
                      </a:cubicBezTo>
                      <a:cubicBezTo>
                        <a:pt x="9325" y="105915"/>
                        <a:pt x="8460" y="109615"/>
                        <a:pt x="6938" y="113045"/>
                      </a:cubicBezTo>
                      <a:cubicBezTo>
                        <a:pt x="4999" y="117818"/>
                        <a:pt x="2612" y="122443"/>
                        <a:pt x="972" y="127216"/>
                      </a:cubicBezTo>
                      <a:cubicBezTo>
                        <a:pt x="-386" y="130408"/>
                        <a:pt x="-386" y="134018"/>
                        <a:pt x="972" y="137210"/>
                      </a:cubicBezTo>
                      <a:cubicBezTo>
                        <a:pt x="1345" y="137807"/>
                        <a:pt x="1867" y="138328"/>
                        <a:pt x="2463" y="138702"/>
                      </a:cubicBezTo>
                      <a:cubicBezTo>
                        <a:pt x="7684" y="141983"/>
                        <a:pt x="10071" y="134674"/>
                        <a:pt x="13651" y="132884"/>
                      </a:cubicBezTo>
                      <a:cubicBezTo>
                        <a:pt x="14889" y="132377"/>
                        <a:pt x="16291" y="132377"/>
                        <a:pt x="17529" y="132884"/>
                      </a:cubicBezTo>
                      <a:cubicBezTo>
                        <a:pt x="18573" y="132884"/>
                        <a:pt x="18871" y="133630"/>
                        <a:pt x="20065" y="132884"/>
                      </a:cubicBezTo>
                      <a:cubicBezTo>
                        <a:pt x="22213" y="132347"/>
                        <a:pt x="24077" y="131005"/>
                        <a:pt x="25285" y="129155"/>
                      </a:cubicBezTo>
                      <a:cubicBezTo>
                        <a:pt x="26479" y="127514"/>
                        <a:pt x="27225" y="125575"/>
                        <a:pt x="28269" y="123785"/>
                      </a:cubicBezTo>
                      <a:cubicBezTo>
                        <a:pt x="29313" y="121995"/>
                        <a:pt x="30804" y="120354"/>
                        <a:pt x="32147" y="120205"/>
                      </a:cubicBezTo>
                      <a:cubicBezTo>
                        <a:pt x="33489" y="120056"/>
                        <a:pt x="33639" y="120205"/>
                        <a:pt x="34533" y="120205"/>
                      </a:cubicBezTo>
                      <a:cubicBezTo>
                        <a:pt x="35429" y="120205"/>
                        <a:pt x="38412" y="117222"/>
                        <a:pt x="39903" y="114686"/>
                      </a:cubicBezTo>
                      <a:cubicBezTo>
                        <a:pt x="41395" y="112151"/>
                        <a:pt x="43334" y="109316"/>
                        <a:pt x="45273" y="108720"/>
                      </a:cubicBezTo>
                      <a:lnTo>
                        <a:pt x="47362" y="108720"/>
                      </a:lnTo>
                      <a:cubicBezTo>
                        <a:pt x="49435" y="108108"/>
                        <a:pt x="51300" y="106915"/>
                        <a:pt x="52731" y="105289"/>
                      </a:cubicBezTo>
                      <a:cubicBezTo>
                        <a:pt x="54238" y="103529"/>
                        <a:pt x="55402" y="101515"/>
                        <a:pt x="56162" y="99322"/>
                      </a:cubicBezTo>
                      <a:cubicBezTo>
                        <a:pt x="59757" y="91208"/>
                        <a:pt x="62114" y="82616"/>
                        <a:pt x="63173" y="73815"/>
                      </a:cubicBezTo>
                      <a:cubicBezTo>
                        <a:pt x="63128" y="70146"/>
                        <a:pt x="63531" y="66491"/>
                        <a:pt x="64366" y="62926"/>
                      </a:cubicBezTo>
                      <a:cubicBezTo>
                        <a:pt x="65634" y="59033"/>
                        <a:pt x="66529" y="55050"/>
                        <a:pt x="67051" y="50993"/>
                      </a:cubicBezTo>
                      <a:cubicBezTo>
                        <a:pt x="69587" y="36077"/>
                        <a:pt x="72123" y="21160"/>
                        <a:pt x="74808" y="6244"/>
                      </a:cubicBezTo>
                      <a:cubicBezTo>
                        <a:pt x="75449" y="4588"/>
                        <a:pt x="75643" y="2783"/>
                        <a:pt x="75404" y="1023"/>
                      </a:cubicBezTo>
                      <a:close/>
                    </a:path>
                  </a:pathLst>
                </a:custGeom>
                <a:solidFill>
                  <a:srgbClr val="FFBFA2"/>
                </a:solidFill>
                <a:ln w="14914" cap="flat">
                  <a:noFill/>
                  <a:prstDash val="solid"/>
                  <a:miter/>
                </a:ln>
              </p:spPr>
              <p:txBody>
                <a:bodyPr rtlCol="1" anchor="ctr"/>
                <a:lstStyle/>
                <a:p>
                  <a:endParaRPr lang="fa-IR"/>
                </a:p>
              </p:txBody>
            </p:sp>
            <p:sp>
              <p:nvSpPr>
                <p:cNvPr id="768" name="Freeform: Shape 767">
                  <a:extLst>
                    <a:ext uri="{FF2B5EF4-FFF2-40B4-BE49-F238E27FC236}">
                      <a16:creationId xmlns:a16="http://schemas.microsoft.com/office/drawing/2014/main" id="{C10EB2A7-921A-925A-7599-CDA94A343198}"/>
                    </a:ext>
                  </a:extLst>
                </p:cNvPr>
                <p:cNvSpPr/>
                <p:nvPr/>
              </p:nvSpPr>
              <p:spPr>
                <a:xfrm>
                  <a:off x="1647393" y="3724757"/>
                  <a:ext cx="120249" cy="390529"/>
                </a:xfrm>
                <a:custGeom>
                  <a:avLst/>
                  <a:gdLst>
                    <a:gd name="connsiteX0" fmla="*/ 118903 w 120249"/>
                    <a:gd name="connsiteY0" fmla="*/ 320527 h 390529"/>
                    <a:gd name="connsiteX1" fmla="*/ 118157 w 120249"/>
                    <a:gd name="connsiteY1" fmla="*/ 126613 h 390529"/>
                    <a:gd name="connsiteX2" fmla="*/ 107865 w 120249"/>
                    <a:gd name="connsiteY2" fmla="*/ 62920 h 390529"/>
                    <a:gd name="connsiteX3" fmla="*/ 73408 w 120249"/>
                    <a:gd name="connsiteY3" fmla="*/ 12056 h 390529"/>
                    <a:gd name="connsiteX4" fmla="*/ 47901 w 120249"/>
                    <a:gd name="connsiteY4" fmla="*/ -27 h 390529"/>
                    <a:gd name="connsiteX5" fmla="*/ 28062 w 120249"/>
                    <a:gd name="connsiteY5" fmla="*/ 16680 h 390529"/>
                    <a:gd name="connsiteX6" fmla="*/ 3450 w 120249"/>
                    <a:gd name="connsiteY6" fmla="*/ 174346 h 390529"/>
                    <a:gd name="connsiteX7" fmla="*/ 18367 w 120249"/>
                    <a:gd name="connsiteY7" fmla="*/ 321123 h 390529"/>
                    <a:gd name="connsiteX8" fmla="*/ 24035 w 120249"/>
                    <a:gd name="connsiteY8" fmla="*/ 349315 h 390529"/>
                    <a:gd name="connsiteX9" fmla="*/ 118903 w 120249"/>
                    <a:gd name="connsiteY9" fmla="*/ 320527 h 39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249" h="390529">
                      <a:moveTo>
                        <a:pt x="118903" y="320527"/>
                      </a:moveTo>
                      <a:cubicBezTo>
                        <a:pt x="121886" y="270408"/>
                        <a:pt x="118903" y="207013"/>
                        <a:pt x="118157" y="126613"/>
                      </a:cubicBezTo>
                      <a:cubicBezTo>
                        <a:pt x="117874" y="104985"/>
                        <a:pt x="114413" y="83535"/>
                        <a:pt x="107865" y="62920"/>
                      </a:cubicBezTo>
                      <a:cubicBezTo>
                        <a:pt x="100810" y="43350"/>
                        <a:pt x="88966" y="25868"/>
                        <a:pt x="73408" y="12056"/>
                      </a:cubicBezTo>
                      <a:cubicBezTo>
                        <a:pt x="67188" y="4359"/>
                        <a:pt x="57806" y="-87"/>
                        <a:pt x="47901" y="-27"/>
                      </a:cubicBezTo>
                      <a:cubicBezTo>
                        <a:pt x="39220" y="2464"/>
                        <a:pt x="32000" y="8535"/>
                        <a:pt x="28062" y="16680"/>
                      </a:cubicBezTo>
                      <a:cubicBezTo>
                        <a:pt x="-428" y="62473"/>
                        <a:pt x="-4306" y="122138"/>
                        <a:pt x="3450" y="174346"/>
                      </a:cubicBezTo>
                      <a:cubicBezTo>
                        <a:pt x="10610" y="222973"/>
                        <a:pt x="11207" y="272496"/>
                        <a:pt x="18367" y="321123"/>
                      </a:cubicBezTo>
                      <a:cubicBezTo>
                        <a:pt x="19426" y="330670"/>
                        <a:pt x="21320" y="340097"/>
                        <a:pt x="24035" y="349315"/>
                      </a:cubicBezTo>
                      <a:cubicBezTo>
                        <a:pt x="47603" y="412412"/>
                        <a:pt x="114130" y="403164"/>
                        <a:pt x="118903" y="320527"/>
                      </a:cubicBezTo>
                      <a:close/>
                    </a:path>
                  </a:pathLst>
                </a:custGeom>
                <a:solidFill>
                  <a:srgbClr val="F9F9F9"/>
                </a:solidFill>
                <a:ln w="14914" cap="flat">
                  <a:noFill/>
                  <a:prstDash val="solid"/>
                  <a:miter/>
                </a:ln>
              </p:spPr>
              <p:txBody>
                <a:bodyPr rtlCol="1" anchor="ctr"/>
                <a:lstStyle/>
                <a:p>
                  <a:endParaRPr lang="fa-IR"/>
                </a:p>
              </p:txBody>
            </p:sp>
            <p:sp>
              <p:nvSpPr>
                <p:cNvPr id="769" name="Freeform: Shape 768">
                  <a:extLst>
                    <a:ext uri="{FF2B5EF4-FFF2-40B4-BE49-F238E27FC236}">
                      <a16:creationId xmlns:a16="http://schemas.microsoft.com/office/drawing/2014/main" id="{A260C1C9-176E-8EB4-2F0F-8432CE60807D}"/>
                    </a:ext>
                  </a:extLst>
                </p:cNvPr>
                <p:cNvSpPr/>
                <p:nvPr/>
              </p:nvSpPr>
              <p:spPr>
                <a:xfrm>
                  <a:off x="1663260" y="3975048"/>
                  <a:ext cx="104829" cy="354547"/>
                </a:xfrm>
                <a:custGeom>
                  <a:avLst/>
                  <a:gdLst>
                    <a:gd name="connsiteX0" fmla="*/ 4140 w 104829"/>
                    <a:gd name="connsiteY0" fmla="*/ 297711 h 354547"/>
                    <a:gd name="connsiteX1" fmla="*/ 7870 w 104829"/>
                    <a:gd name="connsiteY1" fmla="*/ 335151 h 354547"/>
                    <a:gd name="connsiteX2" fmla="*/ 50232 w 104829"/>
                    <a:gd name="connsiteY2" fmla="*/ 354393 h 354547"/>
                    <a:gd name="connsiteX3" fmla="*/ 82601 w 104829"/>
                    <a:gd name="connsiteY3" fmla="*/ 342162 h 354547"/>
                    <a:gd name="connsiteX4" fmla="*/ 91252 w 104829"/>
                    <a:gd name="connsiteY4" fmla="*/ 298905 h 354547"/>
                    <a:gd name="connsiteX5" fmla="*/ 98711 w 104829"/>
                    <a:gd name="connsiteY5" fmla="*/ 236106 h 354547"/>
                    <a:gd name="connsiteX6" fmla="*/ 102141 w 104829"/>
                    <a:gd name="connsiteY6" fmla="*/ 109764 h 354547"/>
                    <a:gd name="connsiteX7" fmla="*/ 104379 w 104829"/>
                    <a:gd name="connsiteY7" fmla="*/ 9079 h 354547"/>
                    <a:gd name="connsiteX8" fmla="*/ -36 w 104829"/>
                    <a:gd name="connsiteY8" fmla="*/ 49055 h 354547"/>
                    <a:gd name="connsiteX9" fmla="*/ 5036 w 104829"/>
                    <a:gd name="connsiteY9" fmla="*/ 195534 h 354547"/>
                    <a:gd name="connsiteX10" fmla="*/ 4140 w 104829"/>
                    <a:gd name="connsiteY10" fmla="*/ 297711 h 354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829" h="354547">
                      <a:moveTo>
                        <a:pt x="4140" y="297711"/>
                      </a:moveTo>
                      <a:cubicBezTo>
                        <a:pt x="2425" y="310315"/>
                        <a:pt x="3708" y="323144"/>
                        <a:pt x="7870" y="335151"/>
                      </a:cubicBezTo>
                      <a:cubicBezTo>
                        <a:pt x="17804" y="348337"/>
                        <a:pt x="33765" y="355587"/>
                        <a:pt x="50232" y="354393"/>
                      </a:cubicBezTo>
                      <a:cubicBezTo>
                        <a:pt x="62016" y="354393"/>
                        <a:pt x="77082" y="353349"/>
                        <a:pt x="82601" y="342162"/>
                      </a:cubicBezTo>
                      <a:cubicBezTo>
                        <a:pt x="87851" y="328320"/>
                        <a:pt x="90775" y="313701"/>
                        <a:pt x="91252" y="298905"/>
                      </a:cubicBezTo>
                      <a:cubicBezTo>
                        <a:pt x="93788" y="278021"/>
                        <a:pt x="97070" y="257288"/>
                        <a:pt x="98711" y="236106"/>
                      </a:cubicBezTo>
                      <a:cubicBezTo>
                        <a:pt x="101843" y="194191"/>
                        <a:pt x="101992" y="151978"/>
                        <a:pt x="102141" y="109764"/>
                      </a:cubicBezTo>
                      <a:cubicBezTo>
                        <a:pt x="102141" y="92760"/>
                        <a:pt x="106019" y="35182"/>
                        <a:pt x="104379" y="9079"/>
                      </a:cubicBezTo>
                      <a:cubicBezTo>
                        <a:pt x="102589" y="-20754"/>
                        <a:pt x="-1229" y="30707"/>
                        <a:pt x="-36" y="49055"/>
                      </a:cubicBezTo>
                      <a:cubicBezTo>
                        <a:pt x="1306" y="69788"/>
                        <a:pt x="5483" y="174800"/>
                        <a:pt x="5036" y="195534"/>
                      </a:cubicBezTo>
                      <a:cubicBezTo>
                        <a:pt x="4140" y="229543"/>
                        <a:pt x="1903" y="263702"/>
                        <a:pt x="4140" y="297711"/>
                      </a:cubicBezTo>
                      <a:close/>
                    </a:path>
                  </a:pathLst>
                </a:custGeom>
                <a:solidFill>
                  <a:srgbClr val="F9F9F9"/>
                </a:solidFill>
                <a:ln w="14914" cap="flat">
                  <a:noFill/>
                  <a:prstDash val="solid"/>
                  <a:miter/>
                </a:ln>
              </p:spPr>
              <p:txBody>
                <a:bodyPr rtlCol="1" anchor="ctr"/>
                <a:lstStyle/>
                <a:p>
                  <a:endParaRPr lang="fa-IR"/>
                </a:p>
              </p:txBody>
            </p:sp>
          </p:grpSp>
        </p:grpSp>
      </p:grpSp>
    </p:spTree>
    <p:extLst>
      <p:ext uri="{BB962C8B-B14F-4D97-AF65-F5344CB8AC3E}">
        <p14:creationId xmlns:p14="http://schemas.microsoft.com/office/powerpoint/2010/main" val="1052427744"/>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500"/>
                                        <p:tgtEl>
                                          <p:spTgt spid="8"/>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1000"/>
                                        <p:tgtEl>
                                          <p:spTgt spid="67"/>
                                        </p:tgtEl>
                                      </p:cBhvr>
                                    </p:animEffect>
                                    <p:anim calcmode="lin" valueType="num">
                                      <p:cBhvr>
                                        <p:cTn id="36" dur="1000" fill="hold"/>
                                        <p:tgtEl>
                                          <p:spTgt spid="67"/>
                                        </p:tgtEl>
                                        <p:attrNameLst>
                                          <p:attrName>ppt_x</p:attrName>
                                        </p:attrNameLst>
                                      </p:cBhvr>
                                      <p:tavLst>
                                        <p:tav tm="0">
                                          <p:val>
                                            <p:strVal val="#ppt_x"/>
                                          </p:val>
                                        </p:tav>
                                        <p:tav tm="100000">
                                          <p:val>
                                            <p:strVal val="#ppt_x"/>
                                          </p:val>
                                        </p:tav>
                                      </p:tavLst>
                                    </p:anim>
                                    <p:anim calcmode="lin" valueType="num">
                                      <p:cBhvr>
                                        <p:cTn id="37"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6" grpId="0"/>
      <p:bldP spid="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81CE05-F2FA-E324-FF3E-16D0A26840B0}"/>
              </a:ext>
            </a:extLst>
          </p:cNvPr>
          <p:cNvSpPr>
            <a:spLocks noGrp="1"/>
          </p:cNvSpPr>
          <p:nvPr>
            <p:ph type="sldNum" sz="quarter" idx="10"/>
          </p:nvPr>
        </p:nvSpPr>
        <p:spPr/>
        <p:txBody>
          <a:bodyPr/>
          <a:lstStyle/>
          <a:p>
            <a:fld id="{A8043012-B8B5-47A7-9927-94221BE445D6}" type="slidenum">
              <a:rPr lang="en-US" smtClean="0"/>
              <a:pPr/>
              <a:t>16</a:t>
            </a:fld>
            <a:endParaRPr lang="en-US" dirty="0"/>
          </a:p>
        </p:txBody>
      </p:sp>
      <p:grpSp>
        <p:nvGrpSpPr>
          <p:cNvPr id="3" name="Group 2">
            <a:extLst>
              <a:ext uri="{FF2B5EF4-FFF2-40B4-BE49-F238E27FC236}">
                <a16:creationId xmlns:a16="http://schemas.microsoft.com/office/drawing/2014/main" id="{AD79B897-FC55-95D1-30B3-4CCA3DFB1897}"/>
              </a:ext>
            </a:extLst>
          </p:cNvPr>
          <p:cNvGrpSpPr/>
          <p:nvPr/>
        </p:nvGrpSpPr>
        <p:grpSpPr>
          <a:xfrm>
            <a:off x="1330542" y="1138089"/>
            <a:ext cx="9530916" cy="4229179"/>
            <a:chOff x="1545579" y="1451071"/>
            <a:chExt cx="8167003" cy="3623966"/>
          </a:xfrm>
        </p:grpSpPr>
        <p:grpSp>
          <p:nvGrpSpPr>
            <p:cNvPr id="4" name="Group 13">
              <a:extLst>
                <a:ext uri="{FF2B5EF4-FFF2-40B4-BE49-F238E27FC236}">
                  <a16:creationId xmlns:a16="http://schemas.microsoft.com/office/drawing/2014/main" id="{637DEAF0-B332-CC14-1CC1-E5BE6E1E2B27}"/>
                </a:ext>
              </a:extLst>
            </p:cNvPr>
            <p:cNvGrpSpPr/>
            <p:nvPr/>
          </p:nvGrpSpPr>
          <p:grpSpPr>
            <a:xfrm>
              <a:off x="5001700" y="2637013"/>
              <a:ext cx="1260000" cy="1260000"/>
              <a:chOff x="3770207" y="3226480"/>
              <a:chExt cx="1864146" cy="1864146"/>
            </a:xfrm>
          </p:grpSpPr>
          <p:sp>
            <p:nvSpPr>
              <p:cNvPr id="11" name="Oval 12">
                <a:extLst>
                  <a:ext uri="{FF2B5EF4-FFF2-40B4-BE49-F238E27FC236}">
                    <a16:creationId xmlns:a16="http://schemas.microsoft.com/office/drawing/2014/main" id="{2DEF9379-5BF7-CECE-751D-53B28DAE4D04}"/>
                  </a:ext>
                </a:extLst>
              </p:cNvPr>
              <p:cNvSpPr>
                <a:spLocks noChangeAspect="1"/>
              </p:cNvSpPr>
              <p:nvPr/>
            </p:nvSpPr>
            <p:spPr>
              <a:xfrm>
                <a:off x="3770207" y="3226480"/>
                <a:ext cx="1864146" cy="1864146"/>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2" name="Oval 12">
                <a:extLst>
                  <a:ext uri="{FF2B5EF4-FFF2-40B4-BE49-F238E27FC236}">
                    <a16:creationId xmlns:a16="http://schemas.microsoft.com/office/drawing/2014/main" id="{C5E42D91-2A8C-EC0F-A676-27090839C3E6}"/>
                  </a:ext>
                </a:extLst>
              </p:cNvPr>
              <p:cNvSpPr>
                <a:spLocks noChangeAspect="1"/>
              </p:cNvSpPr>
              <p:nvPr/>
            </p:nvSpPr>
            <p:spPr>
              <a:xfrm>
                <a:off x="4036514" y="3492787"/>
                <a:ext cx="1331534" cy="1331534"/>
              </a:xfrm>
              <a:prstGeom prst="ellipse">
                <a:avLst/>
              </a:prstGeom>
              <a:ln>
                <a:noFill/>
              </a:ln>
            </p:spPr>
            <p:style>
              <a:lnRef idx="3">
                <a:schemeClr val="lt1"/>
              </a:lnRef>
              <a:fillRef idx="1">
                <a:schemeClr val="accent3"/>
              </a:fillRef>
              <a:effectRef idx="1">
                <a:schemeClr val="accent3"/>
              </a:effectRef>
              <a:fontRef idx="minor">
                <a:schemeClr val="lt1"/>
              </a:fontRef>
            </p:style>
            <p:txBody>
              <a:bodyPr rtlCol="0" anchor="ctr"/>
              <a:lstStyle/>
              <a:p>
                <a:pPr algn="ctr"/>
                <a:endParaRPr lang="ko-KR" altLang="en-US" sz="2700"/>
              </a:p>
            </p:txBody>
          </p:sp>
          <p:sp>
            <p:nvSpPr>
              <p:cNvPr id="13" name="Oval 61">
                <a:extLst>
                  <a:ext uri="{FF2B5EF4-FFF2-40B4-BE49-F238E27FC236}">
                    <a16:creationId xmlns:a16="http://schemas.microsoft.com/office/drawing/2014/main" id="{BCC94DE8-A9ED-7642-480C-428D575F9E87}"/>
                  </a:ext>
                </a:extLst>
              </p:cNvPr>
              <p:cNvSpPr>
                <a:spLocks noChangeAspect="1"/>
              </p:cNvSpPr>
              <p:nvPr/>
            </p:nvSpPr>
            <p:spPr>
              <a:xfrm>
                <a:off x="4302820" y="3759093"/>
                <a:ext cx="798920" cy="798920"/>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5" name="Group 4">
              <a:extLst>
                <a:ext uri="{FF2B5EF4-FFF2-40B4-BE49-F238E27FC236}">
                  <a16:creationId xmlns:a16="http://schemas.microsoft.com/office/drawing/2014/main" id="{176530A2-F5C9-9296-6ED5-3DEBE9A9351C}"/>
                </a:ext>
              </a:extLst>
            </p:cNvPr>
            <p:cNvGrpSpPr/>
            <p:nvPr/>
          </p:nvGrpSpPr>
          <p:grpSpPr>
            <a:xfrm>
              <a:off x="4944198" y="1451071"/>
              <a:ext cx="4768384" cy="1815630"/>
              <a:chOff x="3954383" y="1743302"/>
              <a:chExt cx="4768384" cy="1815630"/>
            </a:xfrm>
          </p:grpSpPr>
          <p:sp>
            <p:nvSpPr>
              <p:cNvPr id="9" name="Rectangle 10">
                <a:extLst>
                  <a:ext uri="{FF2B5EF4-FFF2-40B4-BE49-F238E27FC236}">
                    <a16:creationId xmlns:a16="http://schemas.microsoft.com/office/drawing/2014/main" id="{07544EFF-C48E-3E98-749E-50AEAA45D161}"/>
                  </a:ext>
                </a:extLst>
              </p:cNvPr>
              <p:cNvSpPr/>
              <p:nvPr/>
            </p:nvSpPr>
            <p:spPr>
              <a:xfrm>
                <a:off x="3954383" y="2091192"/>
                <a:ext cx="703783" cy="1467740"/>
              </a:xfrm>
              <a:custGeom>
                <a:avLst/>
                <a:gdLst>
                  <a:gd name="connsiteX0" fmla="*/ 0 w 1434976"/>
                  <a:gd name="connsiteY0" fmla="*/ 0 h 720080"/>
                  <a:gd name="connsiteX1" fmla="*/ 1434976 w 1434976"/>
                  <a:gd name="connsiteY1" fmla="*/ 0 h 720080"/>
                  <a:gd name="connsiteX2" fmla="*/ 1434976 w 1434976"/>
                  <a:gd name="connsiteY2" fmla="*/ 720080 h 720080"/>
                  <a:gd name="connsiteX3" fmla="*/ 0 w 1434976"/>
                  <a:gd name="connsiteY3" fmla="*/ 720080 h 720080"/>
                  <a:gd name="connsiteX4" fmla="*/ 0 w 1434976"/>
                  <a:gd name="connsiteY4" fmla="*/ 0 h 720080"/>
                  <a:gd name="connsiteX0" fmla="*/ 12700 w 1434976"/>
                  <a:gd name="connsiteY0" fmla="*/ 0 h 2015480"/>
                  <a:gd name="connsiteX1" fmla="*/ 1434976 w 1434976"/>
                  <a:gd name="connsiteY1" fmla="*/ 1295400 h 2015480"/>
                  <a:gd name="connsiteX2" fmla="*/ 1434976 w 1434976"/>
                  <a:gd name="connsiteY2" fmla="*/ 2015480 h 2015480"/>
                  <a:gd name="connsiteX3" fmla="*/ 0 w 1434976"/>
                  <a:gd name="connsiteY3" fmla="*/ 2015480 h 2015480"/>
                  <a:gd name="connsiteX4" fmla="*/ 12700 w 1434976"/>
                  <a:gd name="connsiteY4" fmla="*/ 0 h 2015480"/>
                  <a:gd name="connsiteX0" fmla="*/ 12700 w 1434976"/>
                  <a:gd name="connsiteY0" fmla="*/ 0 h 2015480"/>
                  <a:gd name="connsiteX1" fmla="*/ 1434976 w 1434976"/>
                  <a:gd name="connsiteY1" fmla="*/ 1295400 h 2015480"/>
                  <a:gd name="connsiteX2" fmla="*/ 1434976 w 1434976"/>
                  <a:gd name="connsiteY2" fmla="*/ 2015480 h 2015480"/>
                  <a:gd name="connsiteX3" fmla="*/ 0 w 1434976"/>
                  <a:gd name="connsiteY3" fmla="*/ 643880 h 2015480"/>
                  <a:gd name="connsiteX4" fmla="*/ 12700 w 1434976"/>
                  <a:gd name="connsiteY4" fmla="*/ 0 h 2015480"/>
                  <a:gd name="connsiteX0" fmla="*/ 12700 w 1434976"/>
                  <a:gd name="connsiteY0" fmla="*/ 0 h 2015480"/>
                  <a:gd name="connsiteX1" fmla="*/ 660276 w 1434976"/>
                  <a:gd name="connsiteY1" fmla="*/ 1079500 h 2015480"/>
                  <a:gd name="connsiteX2" fmla="*/ 1434976 w 1434976"/>
                  <a:gd name="connsiteY2" fmla="*/ 2015480 h 2015480"/>
                  <a:gd name="connsiteX3" fmla="*/ 0 w 1434976"/>
                  <a:gd name="connsiteY3" fmla="*/ 643880 h 2015480"/>
                  <a:gd name="connsiteX4" fmla="*/ 12700 w 1434976"/>
                  <a:gd name="connsiteY4" fmla="*/ 0 h 2015480"/>
                  <a:gd name="connsiteX0" fmla="*/ 12700 w 660276"/>
                  <a:gd name="connsiteY0" fmla="*/ 0 h 1558280"/>
                  <a:gd name="connsiteX1" fmla="*/ 660276 w 660276"/>
                  <a:gd name="connsiteY1" fmla="*/ 1079500 h 1558280"/>
                  <a:gd name="connsiteX2" fmla="*/ 634876 w 660276"/>
                  <a:gd name="connsiteY2" fmla="*/ 1558280 h 1558280"/>
                  <a:gd name="connsiteX3" fmla="*/ 0 w 660276"/>
                  <a:gd name="connsiteY3" fmla="*/ 643880 h 1558280"/>
                  <a:gd name="connsiteX4" fmla="*/ 12700 w 660276"/>
                  <a:gd name="connsiteY4" fmla="*/ 0 h 1558280"/>
                  <a:gd name="connsiteX0" fmla="*/ 12700 w 660276"/>
                  <a:gd name="connsiteY0" fmla="*/ 0 h 1558280"/>
                  <a:gd name="connsiteX1" fmla="*/ 660276 w 660276"/>
                  <a:gd name="connsiteY1" fmla="*/ 901700 h 1558280"/>
                  <a:gd name="connsiteX2" fmla="*/ 634876 w 660276"/>
                  <a:gd name="connsiteY2" fmla="*/ 1558280 h 1558280"/>
                  <a:gd name="connsiteX3" fmla="*/ 0 w 660276"/>
                  <a:gd name="connsiteY3" fmla="*/ 643880 h 1558280"/>
                  <a:gd name="connsiteX4" fmla="*/ 12700 w 660276"/>
                  <a:gd name="connsiteY4" fmla="*/ 0 h 1558280"/>
                  <a:gd name="connsiteX0" fmla="*/ 15038 w 662614"/>
                  <a:gd name="connsiteY0" fmla="*/ 0 h 1558280"/>
                  <a:gd name="connsiteX1" fmla="*/ 662614 w 662614"/>
                  <a:gd name="connsiteY1" fmla="*/ 901700 h 1558280"/>
                  <a:gd name="connsiteX2" fmla="*/ 637214 w 662614"/>
                  <a:gd name="connsiteY2" fmla="*/ 1558280 h 1558280"/>
                  <a:gd name="connsiteX3" fmla="*/ 2338 w 662614"/>
                  <a:gd name="connsiteY3" fmla="*/ 643880 h 1558280"/>
                  <a:gd name="connsiteX4" fmla="*/ 15038 w 662614"/>
                  <a:gd name="connsiteY4" fmla="*/ 0 h 1558280"/>
                  <a:gd name="connsiteX0" fmla="*/ 553 w 686229"/>
                  <a:gd name="connsiteY0" fmla="*/ 0 h 1405880"/>
                  <a:gd name="connsiteX1" fmla="*/ 686229 w 686229"/>
                  <a:gd name="connsiteY1" fmla="*/ 749300 h 1405880"/>
                  <a:gd name="connsiteX2" fmla="*/ 660829 w 686229"/>
                  <a:gd name="connsiteY2" fmla="*/ 1405880 h 1405880"/>
                  <a:gd name="connsiteX3" fmla="*/ 25953 w 686229"/>
                  <a:gd name="connsiteY3" fmla="*/ 491480 h 1405880"/>
                  <a:gd name="connsiteX4" fmla="*/ 553 w 686229"/>
                  <a:gd name="connsiteY4" fmla="*/ 0 h 1405880"/>
                  <a:gd name="connsiteX0" fmla="*/ 553 w 686229"/>
                  <a:gd name="connsiteY0" fmla="*/ 0 h 1451600"/>
                  <a:gd name="connsiteX1" fmla="*/ 686229 w 686229"/>
                  <a:gd name="connsiteY1" fmla="*/ 795020 h 1451600"/>
                  <a:gd name="connsiteX2" fmla="*/ 660829 w 686229"/>
                  <a:gd name="connsiteY2" fmla="*/ 1451600 h 1451600"/>
                  <a:gd name="connsiteX3" fmla="*/ 25953 w 686229"/>
                  <a:gd name="connsiteY3" fmla="*/ 537200 h 1451600"/>
                  <a:gd name="connsiteX4" fmla="*/ 553 w 686229"/>
                  <a:gd name="connsiteY4" fmla="*/ 0 h 1451600"/>
                  <a:gd name="connsiteX0" fmla="*/ 8518 w 694194"/>
                  <a:gd name="connsiteY0" fmla="*/ 0 h 1451600"/>
                  <a:gd name="connsiteX1" fmla="*/ 694194 w 694194"/>
                  <a:gd name="connsiteY1" fmla="*/ 795020 h 1451600"/>
                  <a:gd name="connsiteX2" fmla="*/ 668794 w 694194"/>
                  <a:gd name="connsiteY2" fmla="*/ 1451600 h 1451600"/>
                  <a:gd name="connsiteX3" fmla="*/ 3438 w 694194"/>
                  <a:gd name="connsiteY3" fmla="*/ 735320 h 1451600"/>
                  <a:gd name="connsiteX4" fmla="*/ 8518 w 694194"/>
                  <a:gd name="connsiteY4" fmla="*/ 0 h 1451600"/>
                  <a:gd name="connsiteX0" fmla="*/ 8518 w 668794"/>
                  <a:gd name="connsiteY0" fmla="*/ 0 h 1451600"/>
                  <a:gd name="connsiteX1" fmla="*/ 668794 w 668794"/>
                  <a:gd name="connsiteY1" fmla="*/ 728980 h 1451600"/>
                  <a:gd name="connsiteX2" fmla="*/ 668794 w 668794"/>
                  <a:gd name="connsiteY2" fmla="*/ 1451600 h 1451600"/>
                  <a:gd name="connsiteX3" fmla="*/ 3438 w 668794"/>
                  <a:gd name="connsiteY3" fmla="*/ 735320 h 1451600"/>
                  <a:gd name="connsiteX4" fmla="*/ 8518 w 668794"/>
                  <a:gd name="connsiteY4" fmla="*/ 0 h 1451600"/>
                  <a:gd name="connsiteX0" fmla="*/ 8518 w 684034"/>
                  <a:gd name="connsiteY0" fmla="*/ 0 h 1482080"/>
                  <a:gd name="connsiteX1" fmla="*/ 668794 w 684034"/>
                  <a:gd name="connsiteY1" fmla="*/ 728980 h 1482080"/>
                  <a:gd name="connsiteX2" fmla="*/ 684034 w 684034"/>
                  <a:gd name="connsiteY2" fmla="*/ 1482080 h 1482080"/>
                  <a:gd name="connsiteX3" fmla="*/ 3438 w 684034"/>
                  <a:gd name="connsiteY3" fmla="*/ 735320 h 1482080"/>
                  <a:gd name="connsiteX4" fmla="*/ 8518 w 684034"/>
                  <a:gd name="connsiteY4" fmla="*/ 0 h 1482080"/>
                  <a:gd name="connsiteX0" fmla="*/ 8518 w 684034"/>
                  <a:gd name="connsiteY0" fmla="*/ 0 h 1482080"/>
                  <a:gd name="connsiteX1" fmla="*/ 673874 w 684034"/>
                  <a:gd name="connsiteY1" fmla="*/ 728980 h 1482080"/>
                  <a:gd name="connsiteX2" fmla="*/ 684034 w 684034"/>
                  <a:gd name="connsiteY2" fmla="*/ 1482080 h 1482080"/>
                  <a:gd name="connsiteX3" fmla="*/ 3438 w 684034"/>
                  <a:gd name="connsiteY3" fmla="*/ 735320 h 1482080"/>
                  <a:gd name="connsiteX4" fmla="*/ 8518 w 684034"/>
                  <a:gd name="connsiteY4" fmla="*/ 0 h 1482080"/>
                  <a:gd name="connsiteX0" fmla="*/ 87 w 675603"/>
                  <a:gd name="connsiteY0" fmla="*/ 0 h 1482080"/>
                  <a:gd name="connsiteX1" fmla="*/ 665443 w 675603"/>
                  <a:gd name="connsiteY1" fmla="*/ 728980 h 1482080"/>
                  <a:gd name="connsiteX2" fmla="*/ 675603 w 675603"/>
                  <a:gd name="connsiteY2" fmla="*/ 1482080 h 1482080"/>
                  <a:gd name="connsiteX3" fmla="*/ 157567 w 675603"/>
                  <a:gd name="connsiteY3" fmla="*/ 704840 h 1482080"/>
                  <a:gd name="connsiteX4" fmla="*/ 87 w 675603"/>
                  <a:gd name="connsiteY4" fmla="*/ 0 h 1482080"/>
                  <a:gd name="connsiteX0" fmla="*/ 12780 w 688296"/>
                  <a:gd name="connsiteY0" fmla="*/ 0 h 1482080"/>
                  <a:gd name="connsiteX1" fmla="*/ 678136 w 688296"/>
                  <a:gd name="connsiteY1" fmla="*/ 728980 h 1482080"/>
                  <a:gd name="connsiteX2" fmla="*/ 688296 w 688296"/>
                  <a:gd name="connsiteY2" fmla="*/ 1482080 h 1482080"/>
                  <a:gd name="connsiteX3" fmla="*/ 2620 w 688296"/>
                  <a:gd name="connsiteY3" fmla="*/ 735320 h 1482080"/>
                  <a:gd name="connsiteX4" fmla="*/ 12780 w 688296"/>
                  <a:gd name="connsiteY4" fmla="*/ 0 h 1482080"/>
                  <a:gd name="connsiteX0" fmla="*/ 2486 w 678002"/>
                  <a:gd name="connsiteY0" fmla="*/ 0 h 1482080"/>
                  <a:gd name="connsiteX1" fmla="*/ 667842 w 678002"/>
                  <a:gd name="connsiteY1" fmla="*/ 728980 h 1482080"/>
                  <a:gd name="connsiteX2" fmla="*/ 678002 w 678002"/>
                  <a:gd name="connsiteY2" fmla="*/ 1482080 h 1482080"/>
                  <a:gd name="connsiteX3" fmla="*/ 7566 w 678002"/>
                  <a:gd name="connsiteY3" fmla="*/ 725160 h 1482080"/>
                  <a:gd name="connsiteX4" fmla="*/ 2486 w 678002"/>
                  <a:gd name="connsiteY4" fmla="*/ 0 h 1482080"/>
                  <a:gd name="connsiteX0" fmla="*/ 12780 w 688296"/>
                  <a:gd name="connsiteY0" fmla="*/ 0 h 1482080"/>
                  <a:gd name="connsiteX1" fmla="*/ 678136 w 688296"/>
                  <a:gd name="connsiteY1" fmla="*/ 728980 h 1482080"/>
                  <a:gd name="connsiteX2" fmla="*/ 688296 w 688296"/>
                  <a:gd name="connsiteY2" fmla="*/ 1482080 h 1482080"/>
                  <a:gd name="connsiteX3" fmla="*/ 2620 w 688296"/>
                  <a:gd name="connsiteY3" fmla="*/ 730240 h 1482080"/>
                  <a:gd name="connsiteX4" fmla="*/ 12780 w 688296"/>
                  <a:gd name="connsiteY4" fmla="*/ 0 h 1482080"/>
                  <a:gd name="connsiteX0" fmla="*/ 10160 w 685676"/>
                  <a:gd name="connsiteY0" fmla="*/ 0 h 1482080"/>
                  <a:gd name="connsiteX1" fmla="*/ 675516 w 685676"/>
                  <a:gd name="connsiteY1" fmla="*/ 728980 h 1482080"/>
                  <a:gd name="connsiteX2" fmla="*/ 685676 w 685676"/>
                  <a:gd name="connsiteY2" fmla="*/ 1482080 h 1482080"/>
                  <a:gd name="connsiteX3" fmla="*/ 0 w 685676"/>
                  <a:gd name="connsiteY3" fmla="*/ 730240 h 1482080"/>
                  <a:gd name="connsiteX4" fmla="*/ 10160 w 685676"/>
                  <a:gd name="connsiteY4" fmla="*/ 0 h 1482080"/>
                  <a:gd name="connsiteX0" fmla="*/ 10160 w 685676"/>
                  <a:gd name="connsiteY0" fmla="*/ 0 h 1482080"/>
                  <a:gd name="connsiteX1" fmla="*/ 685676 w 685676"/>
                  <a:gd name="connsiteY1" fmla="*/ 1482080 h 1482080"/>
                  <a:gd name="connsiteX2" fmla="*/ 0 w 685676"/>
                  <a:gd name="connsiteY2" fmla="*/ 730240 h 1482080"/>
                  <a:gd name="connsiteX3" fmla="*/ 10160 w 685676"/>
                  <a:gd name="connsiteY3" fmla="*/ 0 h 1482080"/>
                  <a:gd name="connsiteX0" fmla="*/ 10160 w 703783"/>
                  <a:gd name="connsiteY0" fmla="*/ 0 h 1589961"/>
                  <a:gd name="connsiteX1" fmla="*/ 703783 w 703783"/>
                  <a:gd name="connsiteY1" fmla="*/ 1589961 h 1589961"/>
                  <a:gd name="connsiteX2" fmla="*/ 0 w 703783"/>
                  <a:gd name="connsiteY2" fmla="*/ 730240 h 1589961"/>
                  <a:gd name="connsiteX3" fmla="*/ 10160 w 703783"/>
                  <a:gd name="connsiteY3" fmla="*/ 0 h 1589961"/>
                </a:gdLst>
                <a:ahLst/>
                <a:cxnLst>
                  <a:cxn ang="0">
                    <a:pos x="connsiteX0" y="connsiteY0"/>
                  </a:cxn>
                  <a:cxn ang="0">
                    <a:pos x="connsiteX1" y="connsiteY1"/>
                  </a:cxn>
                  <a:cxn ang="0">
                    <a:pos x="connsiteX2" y="connsiteY2"/>
                  </a:cxn>
                  <a:cxn ang="0">
                    <a:pos x="connsiteX3" y="connsiteY3"/>
                  </a:cxn>
                </a:cxnLst>
                <a:rect l="l" t="t" r="r" b="b"/>
                <a:pathLst>
                  <a:path w="703783" h="1589961">
                    <a:moveTo>
                      <a:pt x="10160" y="0"/>
                    </a:moveTo>
                    <a:lnTo>
                      <a:pt x="703783" y="1589961"/>
                    </a:lnTo>
                    <a:lnTo>
                      <a:pt x="0" y="730240"/>
                    </a:lnTo>
                    <a:cubicBezTo>
                      <a:pt x="6773" y="63493"/>
                      <a:pt x="5927" y="671827"/>
                      <a:pt x="10160" y="0"/>
                    </a:cubicBezTo>
                    <a:close/>
                  </a:path>
                </a:pathLst>
              </a:cu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ko-KR" altLang="en-US" sz="2700"/>
              </a:p>
            </p:txBody>
          </p:sp>
          <p:sp>
            <p:nvSpPr>
              <p:cNvPr id="10" name="Right Arrow 9">
                <a:extLst>
                  <a:ext uri="{FF2B5EF4-FFF2-40B4-BE49-F238E27FC236}">
                    <a16:creationId xmlns:a16="http://schemas.microsoft.com/office/drawing/2014/main" id="{345E81A2-B29D-B6FF-0F2E-662ABB8462A5}"/>
                  </a:ext>
                </a:extLst>
              </p:cNvPr>
              <p:cNvSpPr/>
              <p:nvPr/>
            </p:nvSpPr>
            <p:spPr>
              <a:xfrm>
                <a:off x="3963567" y="1743302"/>
                <a:ext cx="4759200" cy="1368152"/>
              </a:xfrm>
              <a:prstGeom prst="rightArrow">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fa-IR" sz="2800" b="1" dirty="0">
                    <a:solidFill>
                      <a:schemeClr val="bg1"/>
                    </a:solidFill>
                    <a:latin typeface="Shabnam" panose="020B0603030804020204" pitchFamily="34" charset="-78"/>
                    <a:cs typeface="Shabnam" panose="020B0603030804020204" pitchFamily="34" charset="-78"/>
                  </a:rPr>
                  <a:t>تیتر عنوان را بنویسید</a:t>
                </a:r>
                <a:endParaRPr lang="en-US" sz="2800" b="1" dirty="0">
                  <a:solidFill>
                    <a:schemeClr val="bg1"/>
                  </a:solidFill>
                  <a:latin typeface="Shabnam" panose="020B0603030804020204" pitchFamily="34" charset="-78"/>
                  <a:cs typeface="Shabnam" panose="020B0603030804020204" pitchFamily="34" charset="-78"/>
                </a:endParaRPr>
              </a:p>
            </p:txBody>
          </p:sp>
        </p:grpSp>
        <p:grpSp>
          <p:nvGrpSpPr>
            <p:cNvPr id="6" name="Group 11">
              <a:extLst>
                <a:ext uri="{FF2B5EF4-FFF2-40B4-BE49-F238E27FC236}">
                  <a16:creationId xmlns:a16="http://schemas.microsoft.com/office/drawing/2014/main" id="{43FEFA04-2EDE-7453-DE0B-1A173AC7079E}"/>
                </a:ext>
              </a:extLst>
            </p:cNvPr>
            <p:cNvGrpSpPr/>
            <p:nvPr/>
          </p:nvGrpSpPr>
          <p:grpSpPr>
            <a:xfrm flipH="1" flipV="1">
              <a:off x="1545579" y="3275255"/>
              <a:ext cx="4760701" cy="1799782"/>
              <a:chOff x="4045951" y="2348472"/>
              <a:chExt cx="4760701" cy="1799782"/>
            </a:xfrm>
          </p:grpSpPr>
          <p:sp>
            <p:nvSpPr>
              <p:cNvPr id="7" name="Rectangle 10">
                <a:extLst>
                  <a:ext uri="{FF2B5EF4-FFF2-40B4-BE49-F238E27FC236}">
                    <a16:creationId xmlns:a16="http://schemas.microsoft.com/office/drawing/2014/main" id="{BC740A6B-41CB-3707-3E0C-25C342B54D08}"/>
                  </a:ext>
                </a:extLst>
              </p:cNvPr>
              <p:cNvSpPr/>
              <p:nvPr/>
            </p:nvSpPr>
            <p:spPr>
              <a:xfrm>
                <a:off x="4045951" y="2709763"/>
                <a:ext cx="658516" cy="1438491"/>
              </a:xfrm>
              <a:custGeom>
                <a:avLst/>
                <a:gdLst>
                  <a:gd name="connsiteX0" fmla="*/ 0 w 1434976"/>
                  <a:gd name="connsiteY0" fmla="*/ 0 h 720080"/>
                  <a:gd name="connsiteX1" fmla="*/ 1434976 w 1434976"/>
                  <a:gd name="connsiteY1" fmla="*/ 0 h 720080"/>
                  <a:gd name="connsiteX2" fmla="*/ 1434976 w 1434976"/>
                  <a:gd name="connsiteY2" fmla="*/ 720080 h 720080"/>
                  <a:gd name="connsiteX3" fmla="*/ 0 w 1434976"/>
                  <a:gd name="connsiteY3" fmla="*/ 720080 h 720080"/>
                  <a:gd name="connsiteX4" fmla="*/ 0 w 1434976"/>
                  <a:gd name="connsiteY4" fmla="*/ 0 h 720080"/>
                  <a:gd name="connsiteX0" fmla="*/ 12700 w 1434976"/>
                  <a:gd name="connsiteY0" fmla="*/ 0 h 2015480"/>
                  <a:gd name="connsiteX1" fmla="*/ 1434976 w 1434976"/>
                  <a:gd name="connsiteY1" fmla="*/ 1295400 h 2015480"/>
                  <a:gd name="connsiteX2" fmla="*/ 1434976 w 1434976"/>
                  <a:gd name="connsiteY2" fmla="*/ 2015480 h 2015480"/>
                  <a:gd name="connsiteX3" fmla="*/ 0 w 1434976"/>
                  <a:gd name="connsiteY3" fmla="*/ 2015480 h 2015480"/>
                  <a:gd name="connsiteX4" fmla="*/ 12700 w 1434976"/>
                  <a:gd name="connsiteY4" fmla="*/ 0 h 2015480"/>
                  <a:gd name="connsiteX0" fmla="*/ 12700 w 1434976"/>
                  <a:gd name="connsiteY0" fmla="*/ 0 h 2015480"/>
                  <a:gd name="connsiteX1" fmla="*/ 1434976 w 1434976"/>
                  <a:gd name="connsiteY1" fmla="*/ 1295400 h 2015480"/>
                  <a:gd name="connsiteX2" fmla="*/ 1434976 w 1434976"/>
                  <a:gd name="connsiteY2" fmla="*/ 2015480 h 2015480"/>
                  <a:gd name="connsiteX3" fmla="*/ 0 w 1434976"/>
                  <a:gd name="connsiteY3" fmla="*/ 643880 h 2015480"/>
                  <a:gd name="connsiteX4" fmla="*/ 12700 w 1434976"/>
                  <a:gd name="connsiteY4" fmla="*/ 0 h 2015480"/>
                  <a:gd name="connsiteX0" fmla="*/ 12700 w 1434976"/>
                  <a:gd name="connsiteY0" fmla="*/ 0 h 2015480"/>
                  <a:gd name="connsiteX1" fmla="*/ 660276 w 1434976"/>
                  <a:gd name="connsiteY1" fmla="*/ 1079500 h 2015480"/>
                  <a:gd name="connsiteX2" fmla="*/ 1434976 w 1434976"/>
                  <a:gd name="connsiteY2" fmla="*/ 2015480 h 2015480"/>
                  <a:gd name="connsiteX3" fmla="*/ 0 w 1434976"/>
                  <a:gd name="connsiteY3" fmla="*/ 643880 h 2015480"/>
                  <a:gd name="connsiteX4" fmla="*/ 12700 w 1434976"/>
                  <a:gd name="connsiteY4" fmla="*/ 0 h 2015480"/>
                  <a:gd name="connsiteX0" fmla="*/ 12700 w 660276"/>
                  <a:gd name="connsiteY0" fmla="*/ 0 h 1558280"/>
                  <a:gd name="connsiteX1" fmla="*/ 660276 w 660276"/>
                  <a:gd name="connsiteY1" fmla="*/ 1079500 h 1558280"/>
                  <a:gd name="connsiteX2" fmla="*/ 634876 w 660276"/>
                  <a:gd name="connsiteY2" fmla="*/ 1558280 h 1558280"/>
                  <a:gd name="connsiteX3" fmla="*/ 0 w 660276"/>
                  <a:gd name="connsiteY3" fmla="*/ 643880 h 1558280"/>
                  <a:gd name="connsiteX4" fmla="*/ 12700 w 660276"/>
                  <a:gd name="connsiteY4" fmla="*/ 0 h 1558280"/>
                  <a:gd name="connsiteX0" fmla="*/ 12700 w 660276"/>
                  <a:gd name="connsiteY0" fmla="*/ 0 h 1558280"/>
                  <a:gd name="connsiteX1" fmla="*/ 660276 w 660276"/>
                  <a:gd name="connsiteY1" fmla="*/ 901700 h 1558280"/>
                  <a:gd name="connsiteX2" fmla="*/ 634876 w 660276"/>
                  <a:gd name="connsiteY2" fmla="*/ 1558280 h 1558280"/>
                  <a:gd name="connsiteX3" fmla="*/ 0 w 660276"/>
                  <a:gd name="connsiteY3" fmla="*/ 643880 h 1558280"/>
                  <a:gd name="connsiteX4" fmla="*/ 12700 w 660276"/>
                  <a:gd name="connsiteY4" fmla="*/ 0 h 1558280"/>
                  <a:gd name="connsiteX0" fmla="*/ 15038 w 662614"/>
                  <a:gd name="connsiteY0" fmla="*/ 0 h 1558280"/>
                  <a:gd name="connsiteX1" fmla="*/ 662614 w 662614"/>
                  <a:gd name="connsiteY1" fmla="*/ 901700 h 1558280"/>
                  <a:gd name="connsiteX2" fmla="*/ 637214 w 662614"/>
                  <a:gd name="connsiteY2" fmla="*/ 1558280 h 1558280"/>
                  <a:gd name="connsiteX3" fmla="*/ 2338 w 662614"/>
                  <a:gd name="connsiteY3" fmla="*/ 643880 h 1558280"/>
                  <a:gd name="connsiteX4" fmla="*/ 15038 w 662614"/>
                  <a:gd name="connsiteY4" fmla="*/ 0 h 1558280"/>
                  <a:gd name="connsiteX0" fmla="*/ 553 w 686229"/>
                  <a:gd name="connsiteY0" fmla="*/ 0 h 1405880"/>
                  <a:gd name="connsiteX1" fmla="*/ 686229 w 686229"/>
                  <a:gd name="connsiteY1" fmla="*/ 749300 h 1405880"/>
                  <a:gd name="connsiteX2" fmla="*/ 660829 w 686229"/>
                  <a:gd name="connsiteY2" fmla="*/ 1405880 h 1405880"/>
                  <a:gd name="connsiteX3" fmla="*/ 25953 w 686229"/>
                  <a:gd name="connsiteY3" fmla="*/ 491480 h 1405880"/>
                  <a:gd name="connsiteX4" fmla="*/ 553 w 686229"/>
                  <a:gd name="connsiteY4" fmla="*/ 0 h 1405880"/>
                  <a:gd name="connsiteX0" fmla="*/ 553 w 686229"/>
                  <a:gd name="connsiteY0" fmla="*/ 0 h 1451600"/>
                  <a:gd name="connsiteX1" fmla="*/ 686229 w 686229"/>
                  <a:gd name="connsiteY1" fmla="*/ 795020 h 1451600"/>
                  <a:gd name="connsiteX2" fmla="*/ 660829 w 686229"/>
                  <a:gd name="connsiteY2" fmla="*/ 1451600 h 1451600"/>
                  <a:gd name="connsiteX3" fmla="*/ 25953 w 686229"/>
                  <a:gd name="connsiteY3" fmla="*/ 537200 h 1451600"/>
                  <a:gd name="connsiteX4" fmla="*/ 553 w 686229"/>
                  <a:gd name="connsiteY4" fmla="*/ 0 h 1451600"/>
                  <a:gd name="connsiteX0" fmla="*/ 8518 w 694194"/>
                  <a:gd name="connsiteY0" fmla="*/ 0 h 1451600"/>
                  <a:gd name="connsiteX1" fmla="*/ 694194 w 694194"/>
                  <a:gd name="connsiteY1" fmla="*/ 795020 h 1451600"/>
                  <a:gd name="connsiteX2" fmla="*/ 668794 w 694194"/>
                  <a:gd name="connsiteY2" fmla="*/ 1451600 h 1451600"/>
                  <a:gd name="connsiteX3" fmla="*/ 3438 w 694194"/>
                  <a:gd name="connsiteY3" fmla="*/ 735320 h 1451600"/>
                  <a:gd name="connsiteX4" fmla="*/ 8518 w 694194"/>
                  <a:gd name="connsiteY4" fmla="*/ 0 h 1451600"/>
                  <a:gd name="connsiteX0" fmla="*/ 8518 w 668794"/>
                  <a:gd name="connsiteY0" fmla="*/ 0 h 1451600"/>
                  <a:gd name="connsiteX1" fmla="*/ 668794 w 668794"/>
                  <a:gd name="connsiteY1" fmla="*/ 728980 h 1451600"/>
                  <a:gd name="connsiteX2" fmla="*/ 668794 w 668794"/>
                  <a:gd name="connsiteY2" fmla="*/ 1451600 h 1451600"/>
                  <a:gd name="connsiteX3" fmla="*/ 3438 w 668794"/>
                  <a:gd name="connsiteY3" fmla="*/ 735320 h 1451600"/>
                  <a:gd name="connsiteX4" fmla="*/ 8518 w 668794"/>
                  <a:gd name="connsiteY4" fmla="*/ 0 h 1451600"/>
                  <a:gd name="connsiteX0" fmla="*/ 8518 w 684034"/>
                  <a:gd name="connsiteY0" fmla="*/ 0 h 1482080"/>
                  <a:gd name="connsiteX1" fmla="*/ 668794 w 684034"/>
                  <a:gd name="connsiteY1" fmla="*/ 728980 h 1482080"/>
                  <a:gd name="connsiteX2" fmla="*/ 684034 w 684034"/>
                  <a:gd name="connsiteY2" fmla="*/ 1482080 h 1482080"/>
                  <a:gd name="connsiteX3" fmla="*/ 3438 w 684034"/>
                  <a:gd name="connsiteY3" fmla="*/ 735320 h 1482080"/>
                  <a:gd name="connsiteX4" fmla="*/ 8518 w 684034"/>
                  <a:gd name="connsiteY4" fmla="*/ 0 h 1482080"/>
                  <a:gd name="connsiteX0" fmla="*/ 8518 w 684034"/>
                  <a:gd name="connsiteY0" fmla="*/ 0 h 1482080"/>
                  <a:gd name="connsiteX1" fmla="*/ 673874 w 684034"/>
                  <a:gd name="connsiteY1" fmla="*/ 728980 h 1482080"/>
                  <a:gd name="connsiteX2" fmla="*/ 684034 w 684034"/>
                  <a:gd name="connsiteY2" fmla="*/ 1482080 h 1482080"/>
                  <a:gd name="connsiteX3" fmla="*/ 3438 w 684034"/>
                  <a:gd name="connsiteY3" fmla="*/ 735320 h 1482080"/>
                  <a:gd name="connsiteX4" fmla="*/ 8518 w 684034"/>
                  <a:gd name="connsiteY4" fmla="*/ 0 h 1482080"/>
                  <a:gd name="connsiteX0" fmla="*/ 87 w 675603"/>
                  <a:gd name="connsiteY0" fmla="*/ 0 h 1482080"/>
                  <a:gd name="connsiteX1" fmla="*/ 665443 w 675603"/>
                  <a:gd name="connsiteY1" fmla="*/ 728980 h 1482080"/>
                  <a:gd name="connsiteX2" fmla="*/ 675603 w 675603"/>
                  <a:gd name="connsiteY2" fmla="*/ 1482080 h 1482080"/>
                  <a:gd name="connsiteX3" fmla="*/ 157567 w 675603"/>
                  <a:gd name="connsiteY3" fmla="*/ 704840 h 1482080"/>
                  <a:gd name="connsiteX4" fmla="*/ 87 w 675603"/>
                  <a:gd name="connsiteY4" fmla="*/ 0 h 1482080"/>
                  <a:gd name="connsiteX0" fmla="*/ 12780 w 688296"/>
                  <a:gd name="connsiteY0" fmla="*/ 0 h 1482080"/>
                  <a:gd name="connsiteX1" fmla="*/ 678136 w 688296"/>
                  <a:gd name="connsiteY1" fmla="*/ 728980 h 1482080"/>
                  <a:gd name="connsiteX2" fmla="*/ 688296 w 688296"/>
                  <a:gd name="connsiteY2" fmla="*/ 1482080 h 1482080"/>
                  <a:gd name="connsiteX3" fmla="*/ 2620 w 688296"/>
                  <a:gd name="connsiteY3" fmla="*/ 735320 h 1482080"/>
                  <a:gd name="connsiteX4" fmla="*/ 12780 w 688296"/>
                  <a:gd name="connsiteY4" fmla="*/ 0 h 1482080"/>
                  <a:gd name="connsiteX0" fmla="*/ 2486 w 678002"/>
                  <a:gd name="connsiteY0" fmla="*/ 0 h 1482080"/>
                  <a:gd name="connsiteX1" fmla="*/ 667842 w 678002"/>
                  <a:gd name="connsiteY1" fmla="*/ 728980 h 1482080"/>
                  <a:gd name="connsiteX2" fmla="*/ 678002 w 678002"/>
                  <a:gd name="connsiteY2" fmla="*/ 1482080 h 1482080"/>
                  <a:gd name="connsiteX3" fmla="*/ 7566 w 678002"/>
                  <a:gd name="connsiteY3" fmla="*/ 725160 h 1482080"/>
                  <a:gd name="connsiteX4" fmla="*/ 2486 w 678002"/>
                  <a:gd name="connsiteY4" fmla="*/ 0 h 1482080"/>
                  <a:gd name="connsiteX0" fmla="*/ 12780 w 688296"/>
                  <a:gd name="connsiteY0" fmla="*/ 0 h 1482080"/>
                  <a:gd name="connsiteX1" fmla="*/ 678136 w 688296"/>
                  <a:gd name="connsiteY1" fmla="*/ 728980 h 1482080"/>
                  <a:gd name="connsiteX2" fmla="*/ 688296 w 688296"/>
                  <a:gd name="connsiteY2" fmla="*/ 1482080 h 1482080"/>
                  <a:gd name="connsiteX3" fmla="*/ 2620 w 688296"/>
                  <a:gd name="connsiteY3" fmla="*/ 730240 h 1482080"/>
                  <a:gd name="connsiteX4" fmla="*/ 12780 w 688296"/>
                  <a:gd name="connsiteY4" fmla="*/ 0 h 1482080"/>
                  <a:gd name="connsiteX0" fmla="*/ 10160 w 685676"/>
                  <a:gd name="connsiteY0" fmla="*/ 0 h 1482080"/>
                  <a:gd name="connsiteX1" fmla="*/ 675516 w 685676"/>
                  <a:gd name="connsiteY1" fmla="*/ 728980 h 1482080"/>
                  <a:gd name="connsiteX2" fmla="*/ 685676 w 685676"/>
                  <a:gd name="connsiteY2" fmla="*/ 1482080 h 1482080"/>
                  <a:gd name="connsiteX3" fmla="*/ 0 w 685676"/>
                  <a:gd name="connsiteY3" fmla="*/ 730240 h 1482080"/>
                  <a:gd name="connsiteX4" fmla="*/ 10160 w 685676"/>
                  <a:gd name="connsiteY4" fmla="*/ 0 h 1482080"/>
                  <a:gd name="connsiteX0" fmla="*/ 10160 w 685676"/>
                  <a:gd name="connsiteY0" fmla="*/ 0 h 1482080"/>
                  <a:gd name="connsiteX1" fmla="*/ 685676 w 685676"/>
                  <a:gd name="connsiteY1" fmla="*/ 1482080 h 1482080"/>
                  <a:gd name="connsiteX2" fmla="*/ 0 w 685676"/>
                  <a:gd name="connsiteY2" fmla="*/ 730240 h 1482080"/>
                  <a:gd name="connsiteX3" fmla="*/ 10160 w 685676"/>
                  <a:gd name="connsiteY3" fmla="*/ 0 h 1482080"/>
                  <a:gd name="connsiteX0" fmla="*/ 10160 w 649462"/>
                  <a:gd name="connsiteY0" fmla="*/ 0 h 1571071"/>
                  <a:gd name="connsiteX1" fmla="*/ 649462 w 649462"/>
                  <a:gd name="connsiteY1" fmla="*/ 1571071 h 1571071"/>
                  <a:gd name="connsiteX2" fmla="*/ 0 w 649462"/>
                  <a:gd name="connsiteY2" fmla="*/ 730240 h 1571071"/>
                  <a:gd name="connsiteX3" fmla="*/ 10160 w 649462"/>
                  <a:gd name="connsiteY3" fmla="*/ 0 h 1571071"/>
                  <a:gd name="connsiteX0" fmla="*/ 10160 w 658516"/>
                  <a:gd name="connsiteY0" fmla="*/ 0 h 1571071"/>
                  <a:gd name="connsiteX1" fmla="*/ 658516 w 658516"/>
                  <a:gd name="connsiteY1" fmla="*/ 1571071 h 1571071"/>
                  <a:gd name="connsiteX2" fmla="*/ 0 w 658516"/>
                  <a:gd name="connsiteY2" fmla="*/ 730240 h 1571071"/>
                  <a:gd name="connsiteX3" fmla="*/ 10160 w 658516"/>
                  <a:gd name="connsiteY3" fmla="*/ 0 h 1571071"/>
                </a:gdLst>
                <a:ahLst/>
                <a:cxnLst>
                  <a:cxn ang="0">
                    <a:pos x="connsiteX0" y="connsiteY0"/>
                  </a:cxn>
                  <a:cxn ang="0">
                    <a:pos x="connsiteX1" y="connsiteY1"/>
                  </a:cxn>
                  <a:cxn ang="0">
                    <a:pos x="connsiteX2" y="connsiteY2"/>
                  </a:cxn>
                  <a:cxn ang="0">
                    <a:pos x="connsiteX3" y="connsiteY3"/>
                  </a:cxn>
                </a:cxnLst>
                <a:rect l="l" t="t" r="r" b="b"/>
                <a:pathLst>
                  <a:path w="658516" h="1571071">
                    <a:moveTo>
                      <a:pt x="10160" y="0"/>
                    </a:moveTo>
                    <a:lnTo>
                      <a:pt x="658516" y="1571071"/>
                    </a:lnTo>
                    <a:lnTo>
                      <a:pt x="0" y="730240"/>
                    </a:lnTo>
                    <a:cubicBezTo>
                      <a:pt x="6773" y="63493"/>
                      <a:pt x="5927" y="671827"/>
                      <a:pt x="10160" y="0"/>
                    </a:cubicBezTo>
                    <a:close/>
                  </a:path>
                </a:pathLst>
              </a:cu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ko-KR" altLang="en-US" sz="2700"/>
              </a:p>
            </p:txBody>
          </p:sp>
          <p:sp>
            <p:nvSpPr>
              <p:cNvPr id="8" name="Right Arrow 40">
                <a:extLst>
                  <a:ext uri="{FF2B5EF4-FFF2-40B4-BE49-F238E27FC236}">
                    <a16:creationId xmlns:a16="http://schemas.microsoft.com/office/drawing/2014/main" id="{EFEAB975-2FE0-0413-0382-AAB8EEB88B76}"/>
                  </a:ext>
                </a:extLst>
              </p:cNvPr>
              <p:cNvSpPr/>
              <p:nvPr/>
            </p:nvSpPr>
            <p:spPr>
              <a:xfrm>
                <a:off x="4045951" y="2348472"/>
                <a:ext cx="4760701" cy="1368152"/>
              </a:xfrm>
              <a:prstGeom prst="right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fa-IR" sz="2800" b="1" dirty="0">
                    <a:solidFill>
                      <a:schemeClr val="bg1"/>
                    </a:solidFill>
                    <a:latin typeface="Shabnam" panose="020B0603030804020204" pitchFamily="34" charset="-78"/>
                    <a:cs typeface="Shabnam" panose="020B0603030804020204" pitchFamily="34" charset="-78"/>
                  </a:rPr>
                  <a:t>تیتر عنوان را بنویسید</a:t>
                </a:r>
                <a:endParaRPr lang="en-US" sz="2800" b="1" dirty="0">
                  <a:solidFill>
                    <a:schemeClr val="bg1"/>
                  </a:solidFill>
                  <a:latin typeface="Shabnam" panose="020B0603030804020204" pitchFamily="34" charset="-78"/>
                  <a:cs typeface="Shabnam" panose="020B0603030804020204" pitchFamily="34" charset="-78"/>
                </a:endParaRPr>
              </a:p>
            </p:txBody>
          </p:sp>
        </p:grpSp>
      </p:grpSp>
      <p:sp>
        <p:nvSpPr>
          <p:cNvPr id="14" name="TextBox 13">
            <a:extLst>
              <a:ext uri="{FF2B5EF4-FFF2-40B4-BE49-F238E27FC236}">
                <a16:creationId xmlns:a16="http://schemas.microsoft.com/office/drawing/2014/main" id="{A5F0B147-6505-070F-3FB2-90D42271AA2B}"/>
              </a:ext>
            </a:extLst>
          </p:cNvPr>
          <p:cNvSpPr txBox="1"/>
          <p:nvPr/>
        </p:nvSpPr>
        <p:spPr>
          <a:xfrm>
            <a:off x="1087274" y="1598757"/>
            <a:ext cx="3621270" cy="1508105"/>
          </a:xfrm>
          <a:prstGeom prst="rect">
            <a:avLst/>
          </a:prstGeom>
          <a:noFill/>
        </p:spPr>
        <p:txBody>
          <a:bodyPr wrap="square">
            <a:spAutoFit/>
          </a:bodyPr>
          <a:lstStyle>
            <a:defPPr>
              <a:defRPr lang="en-US"/>
            </a:defPPr>
            <a:lvl1pPr algn="justLow" rtl="1">
              <a:lnSpc>
                <a:spcPct val="200000"/>
              </a:lnSpc>
              <a:defRPr sz="1600">
                <a:solidFill>
                  <a:srgbClr val="095667"/>
                </a:solidFill>
                <a:latin typeface="Shabnam" panose="020B0603030804020204" pitchFamily="34" charset="-78"/>
                <a:cs typeface="Shabnam" panose="020B0603030804020204" pitchFamily="34" charset="-78"/>
              </a:defRPr>
            </a:lvl1pPr>
          </a:lstStyle>
          <a:p>
            <a:r>
              <a:rPr lang="fa-IR" dirty="0">
                <a:solidFill>
                  <a:srgbClr val="3D4550"/>
                </a:solidFill>
              </a:rPr>
              <a:t>فروشگاه مینارو ارائه دهنده انواع فایل های کاربردی با بهترین کیفیت این متن تست می باشد.</a:t>
            </a:r>
            <a:endParaRPr lang="en-US" dirty="0">
              <a:solidFill>
                <a:srgbClr val="3D4550"/>
              </a:solidFill>
            </a:endParaRPr>
          </a:p>
        </p:txBody>
      </p:sp>
      <p:sp>
        <p:nvSpPr>
          <p:cNvPr id="15" name="TextBox 14">
            <a:extLst>
              <a:ext uri="{FF2B5EF4-FFF2-40B4-BE49-F238E27FC236}">
                <a16:creationId xmlns:a16="http://schemas.microsoft.com/office/drawing/2014/main" id="{40AB25E7-3D6A-200D-33C2-829FE8A213BA}"/>
              </a:ext>
            </a:extLst>
          </p:cNvPr>
          <p:cNvSpPr txBox="1"/>
          <p:nvPr/>
        </p:nvSpPr>
        <p:spPr>
          <a:xfrm>
            <a:off x="7168107" y="2732148"/>
            <a:ext cx="3621270" cy="1508105"/>
          </a:xfrm>
          <a:prstGeom prst="rect">
            <a:avLst/>
          </a:prstGeom>
          <a:noFill/>
        </p:spPr>
        <p:txBody>
          <a:bodyPr wrap="square">
            <a:spAutoFit/>
          </a:bodyPr>
          <a:lstStyle/>
          <a:p>
            <a:pPr algn="justLow" rtl="1">
              <a:lnSpc>
                <a:spcPct val="2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600" dirty="0">
              <a:solidFill>
                <a:srgbClr val="3D4550"/>
              </a:solidFill>
              <a:latin typeface="Shabnam" panose="020B0603030804020204" pitchFamily="34" charset="-78"/>
              <a:cs typeface="Shabnam" panose="020B0603030804020204" pitchFamily="34" charset="-78"/>
            </a:endParaRPr>
          </a:p>
        </p:txBody>
      </p:sp>
      <p:sp>
        <p:nvSpPr>
          <p:cNvPr id="17" name="Rectangle: Rounded Corners 16">
            <a:extLst>
              <a:ext uri="{FF2B5EF4-FFF2-40B4-BE49-F238E27FC236}">
                <a16:creationId xmlns:a16="http://schemas.microsoft.com/office/drawing/2014/main" id="{E3D48CB5-4C48-1BAE-0279-A7CC1438142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Tree>
    <p:extLst>
      <p:ext uri="{BB962C8B-B14F-4D97-AF65-F5344CB8AC3E}">
        <p14:creationId xmlns:p14="http://schemas.microsoft.com/office/powerpoint/2010/main" val="1697173503"/>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500"/>
                                        <p:tgtEl>
                                          <p:spTgt spid="15"/>
                                        </p:tgtEl>
                                      </p:cBhvr>
                                    </p:animEffect>
                                  </p:childTnLst>
                                </p:cTn>
                              </p:par>
                            </p:childTnLst>
                          </p:cTn>
                        </p:par>
                        <p:par>
                          <p:cTn id="25" fill="hold">
                            <p:stCondLst>
                              <p:cond delay="2500"/>
                            </p:stCondLst>
                            <p:childTnLst>
                              <p:par>
                                <p:cTn id="26" presetID="22" presetClass="entr" presetSubtype="2"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A125255-8F43-6A5D-5E2B-043361002A4D}"/>
              </a:ext>
            </a:extLst>
          </p:cNvPr>
          <p:cNvSpPr txBox="1"/>
          <p:nvPr/>
        </p:nvSpPr>
        <p:spPr>
          <a:xfrm rot="19081101">
            <a:off x="8006311" y="2447567"/>
            <a:ext cx="3064355" cy="830997"/>
          </a:xfrm>
          <a:prstGeom prst="rect">
            <a:avLst/>
          </a:prstGeom>
          <a:noFill/>
        </p:spPr>
        <p:txBody>
          <a:bodyPr wrap="square">
            <a:spAutoFit/>
          </a:bodyPr>
          <a:lstStyle/>
          <a:p>
            <a:pPr algn="ctr" rtl="1">
              <a:defRPr/>
            </a:pPr>
            <a:r>
              <a:rPr lang="fa-IR" sz="4800" b="1" kern="0" dirty="0">
                <a:solidFill>
                  <a:schemeClr val="bg1"/>
                </a:solidFill>
                <a:latin typeface="Shabnam" panose="020B0603030804020204" pitchFamily="34" charset="-78"/>
                <a:cs typeface="Shabnam" panose="020B0603030804020204" pitchFamily="34" charset="-78"/>
              </a:rPr>
              <a:t>فصل سوم</a:t>
            </a:r>
            <a:endParaRPr lang="en-US" sz="4800" b="1" kern="0" dirty="0">
              <a:solidFill>
                <a:schemeClr val="bg1"/>
              </a:solidFill>
              <a:latin typeface="Shabnam" panose="020B0603030804020204" pitchFamily="34" charset="-78"/>
              <a:cs typeface="Shabnam" panose="020B0603030804020204" pitchFamily="34" charset="-78"/>
            </a:endParaRPr>
          </a:p>
        </p:txBody>
      </p:sp>
      <p:sp>
        <p:nvSpPr>
          <p:cNvPr id="2" name="TextBox 1">
            <a:extLst>
              <a:ext uri="{FF2B5EF4-FFF2-40B4-BE49-F238E27FC236}">
                <a16:creationId xmlns:a16="http://schemas.microsoft.com/office/drawing/2014/main" id="{B382DFD7-B2D0-1837-D6CA-BA379CAA2CDC}"/>
              </a:ext>
            </a:extLst>
          </p:cNvPr>
          <p:cNvSpPr txBox="1"/>
          <p:nvPr/>
        </p:nvSpPr>
        <p:spPr>
          <a:xfrm>
            <a:off x="758758" y="2482553"/>
            <a:ext cx="6387727" cy="830997"/>
          </a:xfrm>
          <a:prstGeom prst="rect">
            <a:avLst/>
          </a:prstGeom>
          <a:noFill/>
        </p:spPr>
        <p:txBody>
          <a:bodyPr wrap="square">
            <a:spAutoFit/>
          </a:bodyPr>
          <a:lstStyle/>
          <a:p>
            <a:pPr algn="ctr" rtl="1">
              <a:defRPr/>
            </a:pPr>
            <a:r>
              <a:rPr lang="fa-IR" sz="4800" b="1" kern="0" dirty="0">
                <a:solidFill>
                  <a:schemeClr val="bg1"/>
                </a:solidFill>
                <a:latin typeface="Shabnam" panose="020B0603030804020204" pitchFamily="34" charset="-78"/>
                <a:cs typeface="Shabnam" panose="020B0603030804020204" pitchFamily="34" charset="-78"/>
              </a:rPr>
              <a:t>تیتر عنوان را وارد نمایید</a:t>
            </a:r>
            <a:endParaRPr lang="en-US" sz="4800" b="1" kern="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6884617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E7E9711-98AE-ACB1-65A8-32374307C5AD}"/>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3" name="Slide Number Placeholder 2">
            <a:extLst>
              <a:ext uri="{FF2B5EF4-FFF2-40B4-BE49-F238E27FC236}">
                <a16:creationId xmlns:a16="http://schemas.microsoft.com/office/drawing/2014/main" id="{D4B7F887-8D25-44F8-A827-13C6EC99AFB8}"/>
              </a:ext>
            </a:extLst>
          </p:cNvPr>
          <p:cNvSpPr>
            <a:spLocks noGrp="1"/>
          </p:cNvSpPr>
          <p:nvPr>
            <p:ph type="sldNum" sz="quarter" idx="10"/>
          </p:nvPr>
        </p:nvSpPr>
        <p:spPr/>
        <p:txBody>
          <a:bodyPr/>
          <a:lstStyle/>
          <a:p>
            <a:fld id="{A8043012-B8B5-47A7-9927-94221BE445D6}" type="slidenum">
              <a:rPr lang="en-US" smtClean="0"/>
              <a:pPr/>
              <a:t>18</a:t>
            </a:fld>
            <a:endParaRPr lang="en-US" dirty="0"/>
          </a:p>
        </p:txBody>
      </p:sp>
      <p:sp>
        <p:nvSpPr>
          <p:cNvPr id="4" name="TextBox 3">
            <a:extLst>
              <a:ext uri="{FF2B5EF4-FFF2-40B4-BE49-F238E27FC236}">
                <a16:creationId xmlns:a16="http://schemas.microsoft.com/office/drawing/2014/main" id="{B19764BC-4DBE-F8D6-4A6F-9E2E38C020C4}"/>
              </a:ext>
            </a:extLst>
          </p:cNvPr>
          <p:cNvSpPr txBox="1"/>
          <p:nvPr/>
        </p:nvSpPr>
        <p:spPr>
          <a:xfrm>
            <a:off x="904205" y="959093"/>
            <a:ext cx="10355437" cy="4939814"/>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ctr" rtl="1">
              <a:lnSpc>
                <a:spcPct val="300000"/>
              </a:lnSpc>
            </a:pPr>
            <a:r>
              <a:rPr lang="fa-IR"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endParaRPr lang="en-US"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93778366"/>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19</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26" name="Rounded Rectangle 1">
            <a:extLst>
              <a:ext uri="{FF2B5EF4-FFF2-40B4-BE49-F238E27FC236}">
                <a16:creationId xmlns:a16="http://schemas.microsoft.com/office/drawing/2014/main" id="{C68B6CD4-4083-FFC4-082D-3C7B52D1F1C7}"/>
              </a:ext>
            </a:extLst>
          </p:cNvPr>
          <p:cNvSpPr/>
          <p:nvPr/>
        </p:nvSpPr>
        <p:spPr>
          <a:xfrm>
            <a:off x="7006590" y="4628678"/>
            <a:ext cx="4114800" cy="960120"/>
          </a:xfrm>
          <a:prstGeom prst="roundRect">
            <a:avLst>
              <a:gd name="adj" fmla="val 62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8EDBA6B-5800-6C9C-A3B9-C172C02027AB}"/>
              </a:ext>
            </a:extLst>
          </p:cNvPr>
          <p:cNvSpPr txBox="1"/>
          <p:nvPr/>
        </p:nvSpPr>
        <p:spPr>
          <a:xfrm>
            <a:off x="6621062" y="978459"/>
            <a:ext cx="4885856" cy="2923877"/>
          </a:xfrm>
          <a:prstGeom prst="rect">
            <a:avLst/>
          </a:prstGeom>
          <a:noFill/>
        </p:spPr>
        <p:txBody>
          <a:bodyPr wrap="square">
            <a:spAutoFit/>
          </a:bodyPr>
          <a:lstStyle/>
          <a:p>
            <a:pPr algn="justLow" rtl="1">
              <a:lnSpc>
                <a:spcPct val="300000"/>
              </a:lnSpc>
            </a:pPr>
            <a:r>
              <a:rPr lang="fa-IR" sz="1600" dirty="0">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600" dirty="0">
                <a:latin typeface="Shabnam" panose="020B0603030804020204" pitchFamily="34" charset="-78"/>
                <a:cs typeface="Shabnam" panose="020B0603030804020204" pitchFamily="34" charset="-78"/>
              </a:rPr>
              <a:t> </a:t>
            </a:r>
            <a:r>
              <a:rPr lang="fa-IR" sz="1600" dirty="0">
                <a:latin typeface="Shabnam" panose="020B0603030804020204" pitchFamily="34" charset="-78"/>
                <a:cs typeface="Shabnam" panose="020B0603030804020204" pitchFamily="34" charset="-78"/>
              </a:rPr>
              <a:t> که شما به راحتی میتوانید بعد از خرید فایل آن را به راحتی تغییر داده و متن دلخواه خود را در این قسمت جایگزین کنید. </a:t>
            </a:r>
            <a:endParaRPr lang="en-US" sz="1600" dirty="0">
              <a:latin typeface="Shabnam" panose="020B0603030804020204" pitchFamily="34" charset="-78"/>
              <a:cs typeface="Shabnam" panose="020B0603030804020204" pitchFamily="34" charset="-78"/>
            </a:endParaRPr>
          </a:p>
        </p:txBody>
      </p:sp>
      <p:grpSp>
        <p:nvGrpSpPr>
          <p:cNvPr id="10" name="Group 9">
            <a:extLst>
              <a:ext uri="{FF2B5EF4-FFF2-40B4-BE49-F238E27FC236}">
                <a16:creationId xmlns:a16="http://schemas.microsoft.com/office/drawing/2014/main" id="{01DFAEA9-7908-D42E-DE37-BCC032B9F709}"/>
              </a:ext>
            </a:extLst>
          </p:cNvPr>
          <p:cNvGrpSpPr/>
          <p:nvPr/>
        </p:nvGrpSpPr>
        <p:grpSpPr>
          <a:xfrm>
            <a:off x="2059184" y="1130935"/>
            <a:ext cx="2579687" cy="1819275"/>
            <a:chOff x="2059184" y="1130935"/>
            <a:chExt cx="2579687" cy="1819275"/>
          </a:xfrm>
        </p:grpSpPr>
        <p:sp>
          <p:nvSpPr>
            <p:cNvPr id="15" name="Freeform 7">
              <a:extLst>
                <a:ext uri="{FF2B5EF4-FFF2-40B4-BE49-F238E27FC236}">
                  <a16:creationId xmlns:a16="http://schemas.microsoft.com/office/drawing/2014/main" id="{5D703FC2-E501-205C-E0FD-C56DAC98E4A6}"/>
                </a:ext>
              </a:extLst>
            </p:cNvPr>
            <p:cNvSpPr>
              <a:spLocks/>
            </p:cNvSpPr>
            <p:nvPr/>
          </p:nvSpPr>
          <p:spPr bwMode="auto">
            <a:xfrm>
              <a:off x="2059184" y="1130935"/>
              <a:ext cx="2579687" cy="1819275"/>
            </a:xfrm>
            <a:custGeom>
              <a:avLst/>
              <a:gdLst/>
              <a:ahLst/>
              <a:cxnLst>
                <a:cxn ang="0">
                  <a:pos x="1051" y="1146"/>
                </a:cxn>
                <a:cxn ang="0">
                  <a:pos x="1386" y="810"/>
                </a:cxn>
                <a:cxn ang="0">
                  <a:pos x="1625" y="810"/>
                </a:cxn>
                <a:cxn ang="0">
                  <a:pos x="1625" y="336"/>
                </a:cxn>
                <a:cxn ang="0">
                  <a:pos x="1386" y="336"/>
                </a:cxn>
                <a:cxn ang="0">
                  <a:pos x="1386" y="336"/>
                </a:cxn>
                <a:cxn ang="0">
                  <a:pos x="1051" y="0"/>
                </a:cxn>
                <a:cxn ang="0">
                  <a:pos x="576" y="0"/>
                </a:cxn>
                <a:cxn ang="0">
                  <a:pos x="576" y="0"/>
                </a:cxn>
                <a:cxn ang="0">
                  <a:pos x="576" y="0"/>
                </a:cxn>
                <a:cxn ang="0">
                  <a:pos x="241" y="336"/>
                </a:cxn>
                <a:cxn ang="0">
                  <a:pos x="0" y="336"/>
                </a:cxn>
                <a:cxn ang="0">
                  <a:pos x="0" y="810"/>
                </a:cxn>
                <a:cxn ang="0">
                  <a:pos x="241" y="810"/>
                </a:cxn>
                <a:cxn ang="0">
                  <a:pos x="241" y="810"/>
                </a:cxn>
                <a:cxn ang="0">
                  <a:pos x="576" y="1146"/>
                </a:cxn>
                <a:cxn ang="0">
                  <a:pos x="1051" y="1146"/>
                </a:cxn>
                <a:cxn ang="0">
                  <a:pos x="1051" y="1146"/>
                </a:cxn>
                <a:cxn ang="0">
                  <a:pos x="1051" y="1146"/>
                </a:cxn>
              </a:cxnLst>
              <a:rect l="0" t="0" r="r" b="b"/>
              <a:pathLst>
                <a:path w="1625" h="1146">
                  <a:moveTo>
                    <a:pt x="1051" y="1146"/>
                  </a:moveTo>
                  <a:lnTo>
                    <a:pt x="1386" y="810"/>
                  </a:lnTo>
                  <a:lnTo>
                    <a:pt x="1625" y="810"/>
                  </a:lnTo>
                  <a:lnTo>
                    <a:pt x="1625" y="336"/>
                  </a:lnTo>
                  <a:lnTo>
                    <a:pt x="1386" y="336"/>
                  </a:lnTo>
                  <a:lnTo>
                    <a:pt x="1386" y="336"/>
                  </a:lnTo>
                  <a:lnTo>
                    <a:pt x="1051" y="0"/>
                  </a:lnTo>
                  <a:lnTo>
                    <a:pt x="576" y="0"/>
                  </a:lnTo>
                  <a:lnTo>
                    <a:pt x="576" y="0"/>
                  </a:lnTo>
                  <a:lnTo>
                    <a:pt x="576" y="0"/>
                  </a:lnTo>
                  <a:lnTo>
                    <a:pt x="241" y="336"/>
                  </a:lnTo>
                  <a:lnTo>
                    <a:pt x="0" y="336"/>
                  </a:lnTo>
                  <a:lnTo>
                    <a:pt x="0" y="810"/>
                  </a:lnTo>
                  <a:lnTo>
                    <a:pt x="241" y="810"/>
                  </a:lnTo>
                  <a:lnTo>
                    <a:pt x="241" y="810"/>
                  </a:lnTo>
                  <a:lnTo>
                    <a:pt x="576" y="1146"/>
                  </a:lnTo>
                  <a:lnTo>
                    <a:pt x="1051" y="1146"/>
                  </a:lnTo>
                  <a:lnTo>
                    <a:pt x="1051" y="1146"/>
                  </a:lnTo>
                  <a:lnTo>
                    <a:pt x="1051" y="1146"/>
                  </a:lnTo>
                  <a:close/>
                </a:path>
              </a:pathLst>
            </a:cu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82124" tIns="41061" rIns="82124" bIns="41061" anchor="ctr"/>
            <a:lstStyle/>
            <a:p>
              <a:pPr algn="ctr" defTabSz="814388">
                <a:lnSpc>
                  <a:spcPct val="90000"/>
                </a:lnSpc>
                <a:defRPr/>
              </a:pPr>
              <a:endParaRPr lang="en-US" sz="2400" dirty="0">
                <a:latin typeface="Arial" charset="0"/>
                <a:cs typeface="+mn-cs"/>
              </a:endParaRPr>
            </a:p>
          </p:txBody>
        </p:sp>
        <p:pic>
          <p:nvPicPr>
            <p:cNvPr id="18" name="Graphic 17" descr="Bullseye with solid fill">
              <a:extLst>
                <a:ext uri="{FF2B5EF4-FFF2-40B4-BE49-F238E27FC236}">
                  <a16:creationId xmlns:a16="http://schemas.microsoft.com/office/drawing/2014/main" id="{2B8A12D8-97E6-E235-3AF1-799FB5DF4F8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11920" y="1445574"/>
              <a:ext cx="674215" cy="674215"/>
            </a:xfrm>
            <a:prstGeom prst="rect">
              <a:avLst/>
            </a:prstGeom>
            <a:effectLst/>
          </p:spPr>
        </p:pic>
        <p:sp>
          <p:nvSpPr>
            <p:cNvPr id="5" name="TextBox 4">
              <a:extLst>
                <a:ext uri="{FF2B5EF4-FFF2-40B4-BE49-F238E27FC236}">
                  <a16:creationId xmlns:a16="http://schemas.microsoft.com/office/drawing/2014/main" id="{22E0FB1E-CC29-7A16-37C9-B6B5A1E169EC}"/>
                </a:ext>
              </a:extLst>
            </p:cNvPr>
            <p:cNvSpPr txBox="1"/>
            <p:nvPr/>
          </p:nvSpPr>
          <p:spPr>
            <a:xfrm>
              <a:off x="2479957" y="2137063"/>
              <a:ext cx="1738139" cy="388568"/>
            </a:xfrm>
            <a:prstGeom prst="rect">
              <a:avLst/>
            </a:prstGeom>
            <a:noFill/>
          </p:spPr>
          <p:txBody>
            <a:bodyPr wrap="square" rtlCol="0">
              <a:spAutoFit/>
            </a:bodyPr>
            <a:lstStyle/>
            <a:p>
              <a:pPr algn="ctr" rtl="1">
                <a:lnSpc>
                  <a:spcPct val="150000"/>
                </a:lnSpc>
              </a:pPr>
              <a:r>
                <a:rPr lang="fa-IR" sz="1400" b="1" i="0" dirty="0">
                  <a:solidFill>
                    <a:schemeClr val="bg1"/>
                  </a:solidFill>
                  <a:effectLst/>
                  <a:latin typeface="vazir" panose="020B0603030804020204" pitchFamily="34" charset="-78"/>
                  <a:cs typeface="vazir" panose="020B0603030804020204" pitchFamily="34" charset="-78"/>
                </a:rPr>
                <a:t>تیتر عنوان را بنویسید</a:t>
              </a:r>
              <a:endParaRPr lang="en-US" sz="1400" b="1" dirty="0">
                <a:solidFill>
                  <a:schemeClr val="bg1"/>
                </a:solidFill>
                <a:latin typeface="Shabnam" panose="020B0603030804020204" pitchFamily="34" charset="-78"/>
                <a:cs typeface="Shabnam" panose="020B0603030804020204" pitchFamily="34" charset="-78"/>
              </a:endParaRPr>
            </a:p>
          </p:txBody>
        </p:sp>
      </p:grpSp>
      <p:grpSp>
        <p:nvGrpSpPr>
          <p:cNvPr id="11" name="Group 10">
            <a:extLst>
              <a:ext uri="{FF2B5EF4-FFF2-40B4-BE49-F238E27FC236}">
                <a16:creationId xmlns:a16="http://schemas.microsoft.com/office/drawing/2014/main" id="{A3583BA3-8CAA-AA04-0962-D73969E1148D}"/>
              </a:ext>
            </a:extLst>
          </p:cNvPr>
          <p:cNvGrpSpPr/>
          <p:nvPr/>
        </p:nvGrpSpPr>
        <p:grpSpPr>
          <a:xfrm>
            <a:off x="3424434" y="2615248"/>
            <a:ext cx="2579687" cy="1819275"/>
            <a:chOff x="3424434" y="2615248"/>
            <a:chExt cx="2579687" cy="1819275"/>
          </a:xfrm>
        </p:grpSpPr>
        <p:sp>
          <p:nvSpPr>
            <p:cNvPr id="16" name="Freeform 8">
              <a:extLst>
                <a:ext uri="{FF2B5EF4-FFF2-40B4-BE49-F238E27FC236}">
                  <a16:creationId xmlns:a16="http://schemas.microsoft.com/office/drawing/2014/main" id="{1B31B333-4573-6BAC-F789-5FC006F34BAF}"/>
                </a:ext>
              </a:extLst>
            </p:cNvPr>
            <p:cNvSpPr>
              <a:spLocks/>
            </p:cNvSpPr>
            <p:nvPr/>
          </p:nvSpPr>
          <p:spPr bwMode="auto">
            <a:xfrm>
              <a:off x="3424434" y="2615248"/>
              <a:ext cx="2579687" cy="1819275"/>
            </a:xfrm>
            <a:custGeom>
              <a:avLst/>
              <a:gdLst/>
              <a:ahLst/>
              <a:cxnLst>
                <a:cxn ang="0">
                  <a:pos x="1051" y="1146"/>
                </a:cxn>
                <a:cxn ang="0">
                  <a:pos x="1386" y="811"/>
                </a:cxn>
                <a:cxn ang="0">
                  <a:pos x="1625" y="811"/>
                </a:cxn>
                <a:cxn ang="0">
                  <a:pos x="1625" y="336"/>
                </a:cxn>
                <a:cxn ang="0">
                  <a:pos x="1386" y="336"/>
                </a:cxn>
                <a:cxn ang="0">
                  <a:pos x="1386" y="336"/>
                </a:cxn>
                <a:cxn ang="0">
                  <a:pos x="1051" y="0"/>
                </a:cxn>
                <a:cxn ang="0">
                  <a:pos x="576" y="0"/>
                </a:cxn>
                <a:cxn ang="0">
                  <a:pos x="576" y="0"/>
                </a:cxn>
                <a:cxn ang="0">
                  <a:pos x="576" y="0"/>
                </a:cxn>
                <a:cxn ang="0">
                  <a:pos x="241" y="336"/>
                </a:cxn>
                <a:cxn ang="0">
                  <a:pos x="0" y="336"/>
                </a:cxn>
                <a:cxn ang="0">
                  <a:pos x="0" y="811"/>
                </a:cxn>
                <a:cxn ang="0">
                  <a:pos x="241" y="811"/>
                </a:cxn>
                <a:cxn ang="0">
                  <a:pos x="241" y="811"/>
                </a:cxn>
                <a:cxn ang="0">
                  <a:pos x="576" y="1146"/>
                </a:cxn>
                <a:cxn ang="0">
                  <a:pos x="1051" y="1146"/>
                </a:cxn>
                <a:cxn ang="0">
                  <a:pos x="1051" y="1146"/>
                </a:cxn>
                <a:cxn ang="0">
                  <a:pos x="1051" y="1146"/>
                </a:cxn>
              </a:cxnLst>
              <a:rect l="0" t="0" r="r" b="b"/>
              <a:pathLst>
                <a:path w="1625" h="1146">
                  <a:moveTo>
                    <a:pt x="1051" y="1146"/>
                  </a:moveTo>
                  <a:lnTo>
                    <a:pt x="1386" y="811"/>
                  </a:lnTo>
                  <a:lnTo>
                    <a:pt x="1625" y="811"/>
                  </a:lnTo>
                  <a:lnTo>
                    <a:pt x="1625" y="336"/>
                  </a:lnTo>
                  <a:lnTo>
                    <a:pt x="1386" y="336"/>
                  </a:lnTo>
                  <a:lnTo>
                    <a:pt x="1386" y="336"/>
                  </a:lnTo>
                  <a:lnTo>
                    <a:pt x="1051" y="0"/>
                  </a:lnTo>
                  <a:lnTo>
                    <a:pt x="576" y="0"/>
                  </a:lnTo>
                  <a:lnTo>
                    <a:pt x="576" y="0"/>
                  </a:lnTo>
                  <a:lnTo>
                    <a:pt x="576" y="0"/>
                  </a:lnTo>
                  <a:lnTo>
                    <a:pt x="241" y="336"/>
                  </a:lnTo>
                  <a:lnTo>
                    <a:pt x="0" y="336"/>
                  </a:lnTo>
                  <a:lnTo>
                    <a:pt x="0" y="811"/>
                  </a:lnTo>
                  <a:lnTo>
                    <a:pt x="241" y="811"/>
                  </a:lnTo>
                  <a:lnTo>
                    <a:pt x="241" y="811"/>
                  </a:lnTo>
                  <a:lnTo>
                    <a:pt x="576" y="1146"/>
                  </a:lnTo>
                  <a:lnTo>
                    <a:pt x="1051" y="1146"/>
                  </a:lnTo>
                  <a:lnTo>
                    <a:pt x="1051" y="1146"/>
                  </a:lnTo>
                  <a:lnTo>
                    <a:pt x="1051" y="1146"/>
                  </a:lnTo>
                  <a:close/>
                </a:path>
              </a:pathLst>
            </a:custGeom>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lIns="82124" tIns="41061" rIns="82124" bIns="41061" anchor="ctr"/>
            <a:lstStyle/>
            <a:p>
              <a:pPr algn="ctr" defTabSz="814388">
                <a:lnSpc>
                  <a:spcPct val="90000"/>
                </a:lnSpc>
                <a:defRPr/>
              </a:pPr>
              <a:endParaRPr lang="en-US" sz="2400" dirty="0">
                <a:latin typeface="Arial" charset="0"/>
                <a:cs typeface="+mn-cs"/>
              </a:endParaRPr>
            </a:p>
          </p:txBody>
        </p:sp>
        <p:pic>
          <p:nvPicPr>
            <p:cNvPr id="21" name="Graphic 20" descr="Lightbulb with solid fill">
              <a:extLst>
                <a:ext uri="{FF2B5EF4-FFF2-40B4-BE49-F238E27FC236}">
                  <a16:creationId xmlns:a16="http://schemas.microsoft.com/office/drawing/2014/main" id="{746ADC1C-D592-B5AA-ADA8-8A7B890F705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377170" y="2942903"/>
              <a:ext cx="674215" cy="674215"/>
            </a:xfrm>
            <a:prstGeom prst="rect">
              <a:avLst/>
            </a:prstGeom>
            <a:effectLst/>
          </p:spPr>
        </p:pic>
        <p:sp>
          <p:nvSpPr>
            <p:cNvPr id="6" name="TextBox 5">
              <a:extLst>
                <a:ext uri="{FF2B5EF4-FFF2-40B4-BE49-F238E27FC236}">
                  <a16:creationId xmlns:a16="http://schemas.microsoft.com/office/drawing/2014/main" id="{3B71EF78-FEBA-8BB4-D729-8679F4B91C7E}"/>
                </a:ext>
              </a:extLst>
            </p:cNvPr>
            <p:cNvSpPr txBox="1"/>
            <p:nvPr/>
          </p:nvSpPr>
          <p:spPr>
            <a:xfrm>
              <a:off x="3845207" y="3706735"/>
              <a:ext cx="1738139" cy="388568"/>
            </a:xfrm>
            <a:prstGeom prst="rect">
              <a:avLst/>
            </a:prstGeom>
            <a:noFill/>
          </p:spPr>
          <p:txBody>
            <a:bodyPr wrap="square" rtlCol="0">
              <a:spAutoFit/>
            </a:bodyPr>
            <a:lstStyle/>
            <a:p>
              <a:pPr algn="ctr" rtl="1">
                <a:lnSpc>
                  <a:spcPct val="150000"/>
                </a:lnSpc>
              </a:pPr>
              <a:r>
                <a:rPr lang="fa-IR" sz="1400" b="1" i="0" dirty="0">
                  <a:solidFill>
                    <a:schemeClr val="bg1"/>
                  </a:solidFill>
                  <a:effectLst/>
                  <a:latin typeface="vazir" panose="020B0603030804020204" pitchFamily="34" charset="-78"/>
                  <a:cs typeface="vazir" panose="020B0603030804020204" pitchFamily="34" charset="-78"/>
                </a:rPr>
                <a:t>تیتر عنوان را بنویسید</a:t>
              </a:r>
              <a:endParaRPr lang="en-US" sz="1400" b="1" dirty="0">
                <a:solidFill>
                  <a:schemeClr val="bg1"/>
                </a:solidFill>
                <a:latin typeface="Shabnam" panose="020B0603030804020204" pitchFamily="34" charset="-78"/>
                <a:cs typeface="Shabnam" panose="020B0603030804020204" pitchFamily="34" charset="-78"/>
              </a:endParaRPr>
            </a:p>
          </p:txBody>
        </p:sp>
      </p:grpSp>
      <p:grpSp>
        <p:nvGrpSpPr>
          <p:cNvPr id="13" name="Group 12">
            <a:extLst>
              <a:ext uri="{FF2B5EF4-FFF2-40B4-BE49-F238E27FC236}">
                <a16:creationId xmlns:a16="http://schemas.microsoft.com/office/drawing/2014/main" id="{C36CC164-E53F-2AC8-8109-C8861030EAF2}"/>
              </a:ext>
            </a:extLst>
          </p:cNvPr>
          <p:cNvGrpSpPr/>
          <p:nvPr/>
        </p:nvGrpSpPr>
        <p:grpSpPr>
          <a:xfrm>
            <a:off x="2059184" y="4101148"/>
            <a:ext cx="2579687" cy="1819275"/>
            <a:chOff x="2059184" y="4101148"/>
            <a:chExt cx="2579687" cy="1819275"/>
          </a:xfrm>
        </p:grpSpPr>
        <p:sp>
          <p:nvSpPr>
            <p:cNvPr id="14" name="Freeform 6">
              <a:extLst>
                <a:ext uri="{FF2B5EF4-FFF2-40B4-BE49-F238E27FC236}">
                  <a16:creationId xmlns:a16="http://schemas.microsoft.com/office/drawing/2014/main" id="{9204A3E6-A064-A4C2-096C-FF89BCAD2B3F}"/>
                </a:ext>
              </a:extLst>
            </p:cNvPr>
            <p:cNvSpPr>
              <a:spLocks/>
            </p:cNvSpPr>
            <p:nvPr/>
          </p:nvSpPr>
          <p:spPr bwMode="auto">
            <a:xfrm>
              <a:off x="2059184" y="4101148"/>
              <a:ext cx="2579687" cy="1819275"/>
            </a:xfrm>
            <a:custGeom>
              <a:avLst/>
              <a:gdLst/>
              <a:ahLst/>
              <a:cxnLst>
                <a:cxn ang="0">
                  <a:pos x="1051" y="1146"/>
                </a:cxn>
                <a:cxn ang="0">
                  <a:pos x="1386" y="810"/>
                </a:cxn>
                <a:cxn ang="0">
                  <a:pos x="1625" y="810"/>
                </a:cxn>
                <a:cxn ang="0">
                  <a:pos x="1625" y="335"/>
                </a:cxn>
                <a:cxn ang="0">
                  <a:pos x="1386" y="335"/>
                </a:cxn>
                <a:cxn ang="0">
                  <a:pos x="1386" y="335"/>
                </a:cxn>
                <a:cxn ang="0">
                  <a:pos x="1051" y="0"/>
                </a:cxn>
                <a:cxn ang="0">
                  <a:pos x="576" y="0"/>
                </a:cxn>
                <a:cxn ang="0">
                  <a:pos x="576" y="0"/>
                </a:cxn>
                <a:cxn ang="0">
                  <a:pos x="576" y="0"/>
                </a:cxn>
                <a:cxn ang="0">
                  <a:pos x="241" y="335"/>
                </a:cxn>
                <a:cxn ang="0">
                  <a:pos x="0" y="335"/>
                </a:cxn>
                <a:cxn ang="0">
                  <a:pos x="0" y="810"/>
                </a:cxn>
                <a:cxn ang="0">
                  <a:pos x="241" y="810"/>
                </a:cxn>
                <a:cxn ang="0">
                  <a:pos x="241" y="810"/>
                </a:cxn>
                <a:cxn ang="0">
                  <a:pos x="576" y="1146"/>
                </a:cxn>
                <a:cxn ang="0">
                  <a:pos x="1051" y="1146"/>
                </a:cxn>
                <a:cxn ang="0">
                  <a:pos x="1051" y="1146"/>
                </a:cxn>
                <a:cxn ang="0">
                  <a:pos x="1051" y="1146"/>
                </a:cxn>
              </a:cxnLst>
              <a:rect l="0" t="0" r="r" b="b"/>
              <a:pathLst>
                <a:path w="1625" h="1146">
                  <a:moveTo>
                    <a:pt x="1051" y="1146"/>
                  </a:moveTo>
                  <a:lnTo>
                    <a:pt x="1386" y="810"/>
                  </a:lnTo>
                  <a:lnTo>
                    <a:pt x="1625" y="810"/>
                  </a:lnTo>
                  <a:lnTo>
                    <a:pt x="1625" y="335"/>
                  </a:lnTo>
                  <a:lnTo>
                    <a:pt x="1386" y="335"/>
                  </a:lnTo>
                  <a:lnTo>
                    <a:pt x="1386" y="335"/>
                  </a:lnTo>
                  <a:lnTo>
                    <a:pt x="1051" y="0"/>
                  </a:lnTo>
                  <a:lnTo>
                    <a:pt x="576" y="0"/>
                  </a:lnTo>
                  <a:lnTo>
                    <a:pt x="576" y="0"/>
                  </a:lnTo>
                  <a:lnTo>
                    <a:pt x="576" y="0"/>
                  </a:lnTo>
                  <a:lnTo>
                    <a:pt x="241" y="335"/>
                  </a:lnTo>
                  <a:lnTo>
                    <a:pt x="0" y="335"/>
                  </a:lnTo>
                  <a:lnTo>
                    <a:pt x="0" y="810"/>
                  </a:lnTo>
                  <a:lnTo>
                    <a:pt x="241" y="810"/>
                  </a:lnTo>
                  <a:lnTo>
                    <a:pt x="241" y="810"/>
                  </a:lnTo>
                  <a:lnTo>
                    <a:pt x="576" y="1146"/>
                  </a:lnTo>
                  <a:lnTo>
                    <a:pt x="1051" y="1146"/>
                  </a:lnTo>
                  <a:lnTo>
                    <a:pt x="1051" y="1146"/>
                  </a:lnTo>
                  <a:lnTo>
                    <a:pt x="1051" y="1146"/>
                  </a:lnTo>
                  <a:close/>
                </a:path>
              </a:pathLst>
            </a:cu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82124" tIns="41061" rIns="82124" bIns="41061" anchor="ctr"/>
            <a:lstStyle/>
            <a:p>
              <a:pPr algn="ctr" defTabSz="814388">
                <a:lnSpc>
                  <a:spcPct val="90000"/>
                </a:lnSpc>
                <a:defRPr/>
              </a:pPr>
              <a:endParaRPr lang="en-US" sz="2400" dirty="0">
                <a:latin typeface="Arial" charset="0"/>
                <a:cs typeface="+mn-cs"/>
              </a:endParaRPr>
            </a:p>
          </p:txBody>
        </p:sp>
        <p:pic>
          <p:nvPicPr>
            <p:cNvPr id="19" name="Graphic 18" descr="Gears with solid fill">
              <a:extLst>
                <a:ext uri="{FF2B5EF4-FFF2-40B4-BE49-F238E27FC236}">
                  <a16:creationId xmlns:a16="http://schemas.microsoft.com/office/drawing/2014/main" id="{809CAEEA-900E-FA44-35CF-AAE01662DB1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011920" y="4434523"/>
              <a:ext cx="674215" cy="674215"/>
            </a:xfrm>
            <a:prstGeom prst="rect">
              <a:avLst/>
            </a:prstGeom>
            <a:effectLst/>
          </p:spPr>
        </p:pic>
        <p:sp>
          <p:nvSpPr>
            <p:cNvPr id="7" name="TextBox 6">
              <a:extLst>
                <a:ext uri="{FF2B5EF4-FFF2-40B4-BE49-F238E27FC236}">
                  <a16:creationId xmlns:a16="http://schemas.microsoft.com/office/drawing/2014/main" id="{F830C94B-A81A-353E-493F-7E357FD04ECF}"/>
                </a:ext>
              </a:extLst>
            </p:cNvPr>
            <p:cNvSpPr txBox="1"/>
            <p:nvPr/>
          </p:nvSpPr>
          <p:spPr>
            <a:xfrm>
              <a:off x="2503900" y="5177564"/>
              <a:ext cx="1738139" cy="388568"/>
            </a:xfrm>
            <a:prstGeom prst="rect">
              <a:avLst/>
            </a:prstGeom>
            <a:noFill/>
          </p:spPr>
          <p:txBody>
            <a:bodyPr wrap="square" rtlCol="0">
              <a:spAutoFit/>
            </a:bodyPr>
            <a:lstStyle/>
            <a:p>
              <a:pPr algn="ctr" rtl="1">
                <a:lnSpc>
                  <a:spcPct val="150000"/>
                </a:lnSpc>
              </a:pPr>
              <a:r>
                <a:rPr lang="fa-IR" sz="1400" b="1" i="0" dirty="0">
                  <a:solidFill>
                    <a:schemeClr val="bg1"/>
                  </a:solidFill>
                  <a:effectLst/>
                  <a:latin typeface="vazir" panose="020B0603030804020204" pitchFamily="34" charset="-78"/>
                  <a:cs typeface="vazir" panose="020B0603030804020204" pitchFamily="34" charset="-78"/>
                </a:rPr>
                <a:t>تیتر عنوان را بنویسید</a:t>
              </a:r>
              <a:endParaRPr lang="en-US" sz="1400" b="1" dirty="0">
                <a:solidFill>
                  <a:schemeClr val="bg1"/>
                </a:solidFill>
                <a:latin typeface="Shabnam" panose="020B0603030804020204" pitchFamily="34" charset="-78"/>
                <a:cs typeface="Shabnam" panose="020B0603030804020204" pitchFamily="34" charset="-78"/>
              </a:endParaRPr>
            </a:p>
          </p:txBody>
        </p:sp>
      </p:grpSp>
      <p:grpSp>
        <p:nvGrpSpPr>
          <p:cNvPr id="12" name="Group 11">
            <a:extLst>
              <a:ext uri="{FF2B5EF4-FFF2-40B4-BE49-F238E27FC236}">
                <a16:creationId xmlns:a16="http://schemas.microsoft.com/office/drawing/2014/main" id="{D209DBBF-47ED-56B0-F421-8D50EAA3D904}"/>
              </a:ext>
            </a:extLst>
          </p:cNvPr>
          <p:cNvGrpSpPr/>
          <p:nvPr/>
        </p:nvGrpSpPr>
        <p:grpSpPr>
          <a:xfrm>
            <a:off x="693934" y="2615248"/>
            <a:ext cx="2579687" cy="1819275"/>
            <a:chOff x="693934" y="2615248"/>
            <a:chExt cx="2579687" cy="1819275"/>
          </a:xfrm>
        </p:grpSpPr>
        <p:sp>
          <p:nvSpPr>
            <p:cNvPr id="17" name="Freeform 9">
              <a:extLst>
                <a:ext uri="{FF2B5EF4-FFF2-40B4-BE49-F238E27FC236}">
                  <a16:creationId xmlns:a16="http://schemas.microsoft.com/office/drawing/2014/main" id="{4DEFEFA0-35CD-6BF5-07EF-5147E1CE10C9}"/>
                </a:ext>
              </a:extLst>
            </p:cNvPr>
            <p:cNvSpPr>
              <a:spLocks/>
            </p:cNvSpPr>
            <p:nvPr/>
          </p:nvSpPr>
          <p:spPr bwMode="auto">
            <a:xfrm>
              <a:off x="693934" y="2615248"/>
              <a:ext cx="2579687" cy="1819275"/>
            </a:xfrm>
            <a:custGeom>
              <a:avLst/>
              <a:gdLst/>
              <a:ahLst/>
              <a:cxnLst>
                <a:cxn ang="0">
                  <a:pos x="1051" y="1146"/>
                </a:cxn>
                <a:cxn ang="0">
                  <a:pos x="1387" y="811"/>
                </a:cxn>
                <a:cxn ang="0">
                  <a:pos x="1625" y="811"/>
                </a:cxn>
                <a:cxn ang="0">
                  <a:pos x="1625" y="336"/>
                </a:cxn>
                <a:cxn ang="0">
                  <a:pos x="1387" y="336"/>
                </a:cxn>
                <a:cxn ang="0">
                  <a:pos x="1387" y="336"/>
                </a:cxn>
                <a:cxn ang="0">
                  <a:pos x="1051" y="0"/>
                </a:cxn>
                <a:cxn ang="0">
                  <a:pos x="576" y="0"/>
                </a:cxn>
                <a:cxn ang="0">
                  <a:pos x="576" y="0"/>
                </a:cxn>
                <a:cxn ang="0">
                  <a:pos x="576" y="0"/>
                </a:cxn>
                <a:cxn ang="0">
                  <a:pos x="241" y="336"/>
                </a:cxn>
                <a:cxn ang="0">
                  <a:pos x="0" y="336"/>
                </a:cxn>
                <a:cxn ang="0">
                  <a:pos x="0" y="811"/>
                </a:cxn>
                <a:cxn ang="0">
                  <a:pos x="241" y="811"/>
                </a:cxn>
                <a:cxn ang="0">
                  <a:pos x="241" y="811"/>
                </a:cxn>
                <a:cxn ang="0">
                  <a:pos x="576" y="1146"/>
                </a:cxn>
                <a:cxn ang="0">
                  <a:pos x="1051" y="1146"/>
                </a:cxn>
                <a:cxn ang="0">
                  <a:pos x="1051" y="1146"/>
                </a:cxn>
                <a:cxn ang="0">
                  <a:pos x="1051" y="1146"/>
                </a:cxn>
              </a:cxnLst>
              <a:rect l="0" t="0" r="r" b="b"/>
              <a:pathLst>
                <a:path w="1625" h="1146">
                  <a:moveTo>
                    <a:pt x="1051" y="1146"/>
                  </a:moveTo>
                  <a:lnTo>
                    <a:pt x="1387" y="811"/>
                  </a:lnTo>
                  <a:lnTo>
                    <a:pt x="1625" y="811"/>
                  </a:lnTo>
                  <a:lnTo>
                    <a:pt x="1625" y="336"/>
                  </a:lnTo>
                  <a:lnTo>
                    <a:pt x="1387" y="336"/>
                  </a:lnTo>
                  <a:lnTo>
                    <a:pt x="1387" y="336"/>
                  </a:lnTo>
                  <a:lnTo>
                    <a:pt x="1051" y="0"/>
                  </a:lnTo>
                  <a:lnTo>
                    <a:pt x="576" y="0"/>
                  </a:lnTo>
                  <a:lnTo>
                    <a:pt x="576" y="0"/>
                  </a:lnTo>
                  <a:lnTo>
                    <a:pt x="576" y="0"/>
                  </a:lnTo>
                  <a:lnTo>
                    <a:pt x="241" y="336"/>
                  </a:lnTo>
                  <a:lnTo>
                    <a:pt x="0" y="336"/>
                  </a:lnTo>
                  <a:lnTo>
                    <a:pt x="0" y="811"/>
                  </a:lnTo>
                  <a:lnTo>
                    <a:pt x="241" y="811"/>
                  </a:lnTo>
                  <a:lnTo>
                    <a:pt x="241" y="811"/>
                  </a:lnTo>
                  <a:lnTo>
                    <a:pt x="576" y="1146"/>
                  </a:lnTo>
                  <a:lnTo>
                    <a:pt x="1051" y="1146"/>
                  </a:lnTo>
                  <a:lnTo>
                    <a:pt x="1051" y="1146"/>
                  </a:lnTo>
                  <a:lnTo>
                    <a:pt x="1051" y="1146"/>
                  </a:lnTo>
                  <a:close/>
                </a:path>
              </a:pathLst>
            </a:custGeom>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lIns="82124" tIns="41061" rIns="82124" bIns="41061" anchor="ctr"/>
            <a:lstStyle/>
            <a:p>
              <a:pPr algn="ctr" defTabSz="814388">
                <a:lnSpc>
                  <a:spcPct val="90000"/>
                </a:lnSpc>
                <a:defRPr/>
              </a:pPr>
              <a:endParaRPr lang="en-US" sz="2400" dirty="0">
                <a:latin typeface="Arial" charset="0"/>
                <a:cs typeface="+mn-cs"/>
              </a:endParaRPr>
            </a:p>
          </p:txBody>
        </p:sp>
        <p:pic>
          <p:nvPicPr>
            <p:cNvPr id="20" name="Graphic 19" descr="Hourglass 30% with solid fill">
              <a:extLst>
                <a:ext uri="{FF2B5EF4-FFF2-40B4-BE49-F238E27FC236}">
                  <a16:creationId xmlns:a16="http://schemas.microsoft.com/office/drawing/2014/main" id="{9294E74C-9F5D-6297-1A75-9CB74743965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646670" y="2942667"/>
              <a:ext cx="674451" cy="674451"/>
            </a:xfrm>
            <a:prstGeom prst="rect">
              <a:avLst/>
            </a:prstGeom>
            <a:effectLst/>
          </p:spPr>
        </p:pic>
        <p:sp>
          <p:nvSpPr>
            <p:cNvPr id="8" name="TextBox 7">
              <a:extLst>
                <a:ext uri="{FF2B5EF4-FFF2-40B4-BE49-F238E27FC236}">
                  <a16:creationId xmlns:a16="http://schemas.microsoft.com/office/drawing/2014/main" id="{6A2F3F80-E023-7CE3-2D13-180273A442A7}"/>
                </a:ext>
              </a:extLst>
            </p:cNvPr>
            <p:cNvSpPr txBox="1"/>
            <p:nvPr/>
          </p:nvSpPr>
          <p:spPr>
            <a:xfrm>
              <a:off x="1114707" y="3667772"/>
              <a:ext cx="1738139" cy="388568"/>
            </a:xfrm>
            <a:prstGeom prst="rect">
              <a:avLst/>
            </a:prstGeom>
            <a:noFill/>
          </p:spPr>
          <p:txBody>
            <a:bodyPr wrap="square" rtlCol="0">
              <a:spAutoFit/>
            </a:bodyPr>
            <a:lstStyle/>
            <a:p>
              <a:pPr algn="ctr" rtl="1">
                <a:lnSpc>
                  <a:spcPct val="150000"/>
                </a:lnSpc>
              </a:pPr>
              <a:r>
                <a:rPr lang="fa-IR" sz="1400" b="1" i="0" dirty="0">
                  <a:solidFill>
                    <a:schemeClr val="bg1"/>
                  </a:solidFill>
                  <a:effectLst/>
                  <a:latin typeface="vazir" panose="020B0603030804020204" pitchFamily="34" charset="-78"/>
                  <a:cs typeface="vazir" panose="020B0603030804020204" pitchFamily="34" charset="-78"/>
                </a:rPr>
                <a:t>تیتر عنوان را بنویسید</a:t>
              </a:r>
              <a:endParaRPr lang="en-US" sz="1400" b="1" dirty="0">
                <a:solidFill>
                  <a:schemeClr val="bg1"/>
                </a:solidFill>
                <a:latin typeface="Shabnam" panose="020B0603030804020204" pitchFamily="34" charset="-78"/>
                <a:cs typeface="Shabnam" panose="020B0603030804020204" pitchFamily="34" charset="-78"/>
              </a:endParaRPr>
            </a:p>
          </p:txBody>
        </p:sp>
      </p:grpSp>
      <p:sp>
        <p:nvSpPr>
          <p:cNvPr id="9" name="TextBox 8">
            <a:extLst>
              <a:ext uri="{FF2B5EF4-FFF2-40B4-BE49-F238E27FC236}">
                <a16:creationId xmlns:a16="http://schemas.microsoft.com/office/drawing/2014/main" id="{96EB1528-0AE5-04CF-7D9A-DC0384BCA958}"/>
              </a:ext>
            </a:extLst>
          </p:cNvPr>
          <p:cNvSpPr txBox="1"/>
          <p:nvPr/>
        </p:nvSpPr>
        <p:spPr>
          <a:xfrm>
            <a:off x="6931741" y="4336318"/>
            <a:ext cx="4066358" cy="1242648"/>
          </a:xfrm>
          <a:prstGeom prst="rect">
            <a:avLst/>
          </a:prstGeom>
          <a:noFill/>
        </p:spPr>
        <p:txBody>
          <a:bodyPr wrap="square" rtlCol="0">
            <a:spAutoFit/>
          </a:bodyPr>
          <a:lstStyle/>
          <a:p>
            <a:pPr algn="justLow" rtl="1">
              <a:lnSpc>
                <a:spcPct val="250000"/>
              </a:lnSpc>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5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103352897"/>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22" presetClass="entr" presetSubtype="2"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right)">
                                      <p:cBhvr>
                                        <p:cTn id="31" dur="500"/>
                                        <p:tgtEl>
                                          <p:spTgt spid="4"/>
                                        </p:tgtEl>
                                      </p:cBhvr>
                                    </p:animEffect>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down)">
                                      <p:cBhvr>
                                        <p:cTn id="35" dur="500"/>
                                        <p:tgtEl>
                                          <p:spTgt spid="26"/>
                                        </p:tgtEl>
                                      </p:cBhvr>
                                    </p:animEffect>
                                  </p:childTnLst>
                                </p:cTn>
                              </p:par>
                            </p:childTnLst>
                          </p:cTn>
                        </p:par>
                        <p:par>
                          <p:cTn id="36" fill="hold">
                            <p:stCondLst>
                              <p:cond delay="3000"/>
                            </p:stCondLst>
                            <p:childTnLst>
                              <p:par>
                                <p:cTn id="37" presetID="2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65D498E-6CD4-3437-C7B4-BDA37F9EA388}"/>
              </a:ext>
            </a:extLst>
          </p:cNvPr>
          <p:cNvSpPr/>
          <p:nvPr/>
        </p:nvSpPr>
        <p:spPr>
          <a:xfrm>
            <a:off x="3074179" y="4967273"/>
            <a:ext cx="179514" cy="19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7BA8F4C1-C72A-ABB8-0703-B1EC31A2845C}"/>
              </a:ext>
            </a:extLst>
          </p:cNvPr>
          <p:cNvSpPr/>
          <p:nvPr/>
        </p:nvSpPr>
        <p:spPr>
          <a:xfrm>
            <a:off x="5962176" y="4940191"/>
            <a:ext cx="223520" cy="233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a:extLst>
              <a:ext uri="{FF2B5EF4-FFF2-40B4-BE49-F238E27FC236}">
                <a16:creationId xmlns:a16="http://schemas.microsoft.com/office/drawing/2014/main" id="{E03F526F-B860-3072-ED6E-C76C5836AF80}"/>
              </a:ext>
            </a:extLst>
          </p:cNvPr>
          <p:cNvPicPr>
            <a:picLocks noChangeAspect="1"/>
          </p:cNvPicPr>
          <p:nvPr/>
        </p:nvPicPr>
        <p:blipFill rotWithShape="1">
          <a:blip r:embed="rId2">
            <a:extLst>
              <a:ext uri="{28A0092B-C50C-407E-A947-70E740481C1C}">
                <a14:useLocalDpi xmlns:a14="http://schemas.microsoft.com/office/drawing/2010/main" val="0"/>
              </a:ext>
            </a:extLst>
          </a:blip>
          <a:srcRect l="22220" t="44444" r="22940" b="33778"/>
          <a:stretch/>
        </p:blipFill>
        <p:spPr>
          <a:xfrm>
            <a:off x="1346200" y="2217440"/>
            <a:ext cx="9499600" cy="3665200"/>
          </a:xfrm>
          <a:prstGeom prst="rect">
            <a:avLst/>
          </a:prstGeom>
        </p:spPr>
      </p:pic>
    </p:spTree>
    <p:extLst>
      <p:ext uri="{BB962C8B-B14F-4D97-AF65-F5344CB8AC3E}">
        <p14:creationId xmlns:p14="http://schemas.microsoft.com/office/powerpoint/2010/main" val="1532278262"/>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20</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12" name="Group 11">
            <a:extLst>
              <a:ext uri="{FF2B5EF4-FFF2-40B4-BE49-F238E27FC236}">
                <a16:creationId xmlns:a16="http://schemas.microsoft.com/office/drawing/2014/main" id="{232DD74B-2A76-363E-10E9-DC671C333BBA}"/>
              </a:ext>
            </a:extLst>
          </p:cNvPr>
          <p:cNvGrpSpPr/>
          <p:nvPr/>
        </p:nvGrpSpPr>
        <p:grpSpPr>
          <a:xfrm>
            <a:off x="2567152" y="1432650"/>
            <a:ext cx="2293686" cy="4285432"/>
            <a:chOff x="2567152" y="1432650"/>
            <a:chExt cx="2293686" cy="4285432"/>
          </a:xfrm>
        </p:grpSpPr>
        <p:sp>
          <p:nvSpPr>
            <p:cNvPr id="14" name="Freeform 18">
              <a:extLst>
                <a:ext uri="{FF2B5EF4-FFF2-40B4-BE49-F238E27FC236}">
                  <a16:creationId xmlns:a16="http://schemas.microsoft.com/office/drawing/2014/main" id="{63017FB1-F84C-7F4F-BAEB-671074546342}"/>
                </a:ext>
              </a:extLst>
            </p:cNvPr>
            <p:cNvSpPr>
              <a:spLocks/>
            </p:cNvSpPr>
            <p:nvPr/>
          </p:nvSpPr>
          <p:spPr bwMode="auto">
            <a:xfrm>
              <a:off x="2599384" y="3576535"/>
              <a:ext cx="2213749" cy="2141547"/>
            </a:xfrm>
            <a:custGeom>
              <a:avLst/>
              <a:gdLst>
                <a:gd name="T0" fmla="*/ 0 w 727"/>
                <a:gd name="T1" fmla="*/ 703 h 703"/>
                <a:gd name="T2" fmla="*/ 0 w 727"/>
                <a:gd name="T3" fmla="*/ 349 h 703"/>
                <a:gd name="T4" fmla="*/ 364 w 727"/>
                <a:gd name="T5" fmla="*/ 0 h 703"/>
                <a:gd name="T6" fmla="*/ 727 w 727"/>
                <a:gd name="T7" fmla="*/ 349 h 703"/>
                <a:gd name="T8" fmla="*/ 727 w 727"/>
                <a:gd name="T9" fmla="*/ 363 h 703"/>
                <a:gd name="T10" fmla="*/ 727 w 727"/>
                <a:gd name="T11" fmla="*/ 703 h 703"/>
                <a:gd name="T12" fmla="*/ 0 w 727"/>
                <a:gd name="T13" fmla="*/ 703 h 703"/>
              </a:gdLst>
              <a:ahLst/>
              <a:cxnLst>
                <a:cxn ang="0">
                  <a:pos x="T0" y="T1"/>
                </a:cxn>
                <a:cxn ang="0">
                  <a:pos x="T2" y="T3"/>
                </a:cxn>
                <a:cxn ang="0">
                  <a:pos x="T4" y="T5"/>
                </a:cxn>
                <a:cxn ang="0">
                  <a:pos x="T6" y="T7"/>
                </a:cxn>
                <a:cxn ang="0">
                  <a:pos x="T8" y="T9"/>
                </a:cxn>
                <a:cxn ang="0">
                  <a:pos x="T10" y="T11"/>
                </a:cxn>
                <a:cxn ang="0">
                  <a:pos x="T12" y="T13"/>
                </a:cxn>
              </a:cxnLst>
              <a:rect l="0" t="0" r="r" b="b"/>
              <a:pathLst>
                <a:path w="727" h="703">
                  <a:moveTo>
                    <a:pt x="0" y="703"/>
                  </a:moveTo>
                  <a:cubicBezTo>
                    <a:pt x="0" y="349"/>
                    <a:pt x="0" y="349"/>
                    <a:pt x="0" y="349"/>
                  </a:cubicBezTo>
                  <a:cubicBezTo>
                    <a:pt x="8" y="155"/>
                    <a:pt x="167" y="0"/>
                    <a:pt x="364" y="0"/>
                  </a:cubicBezTo>
                  <a:cubicBezTo>
                    <a:pt x="560" y="0"/>
                    <a:pt x="719" y="155"/>
                    <a:pt x="727" y="349"/>
                  </a:cubicBezTo>
                  <a:cubicBezTo>
                    <a:pt x="727" y="354"/>
                    <a:pt x="727" y="358"/>
                    <a:pt x="727" y="363"/>
                  </a:cubicBezTo>
                  <a:cubicBezTo>
                    <a:pt x="727" y="703"/>
                    <a:pt x="727" y="703"/>
                    <a:pt x="727" y="703"/>
                  </a:cubicBezTo>
                  <a:lnTo>
                    <a:pt x="0" y="703"/>
                  </a:lnTo>
                  <a:close/>
                </a:path>
              </a:pathLst>
            </a:cu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82124" tIns="41061" rIns="82124" bIns="41061" anchor="ctr"/>
            <a:lstStyle/>
            <a:p>
              <a:pPr algn="ctr" defTabSz="814388">
                <a:lnSpc>
                  <a:spcPct val="90000"/>
                </a:lnSpc>
                <a:defRPr/>
              </a:pPr>
              <a:endParaRPr lang="en-US" sz="2400">
                <a:latin typeface="Arial" charset="0"/>
                <a:cs typeface="+mn-cs"/>
              </a:endParaRPr>
            </a:p>
          </p:txBody>
        </p:sp>
        <p:sp>
          <p:nvSpPr>
            <p:cNvPr id="17" name="Freeform 27">
              <a:extLst>
                <a:ext uri="{FF2B5EF4-FFF2-40B4-BE49-F238E27FC236}">
                  <a16:creationId xmlns:a16="http://schemas.microsoft.com/office/drawing/2014/main" id="{E5F01FD8-8F01-6611-0820-C58A24B73F0A}"/>
                </a:ext>
              </a:extLst>
            </p:cNvPr>
            <p:cNvSpPr>
              <a:spLocks/>
            </p:cNvSpPr>
            <p:nvPr/>
          </p:nvSpPr>
          <p:spPr bwMode="auto">
            <a:xfrm>
              <a:off x="2567152" y="1432650"/>
              <a:ext cx="2293686" cy="2019063"/>
            </a:xfrm>
            <a:custGeom>
              <a:avLst/>
              <a:gdLst>
                <a:gd name="T0" fmla="*/ 0 w 1779"/>
                <a:gd name="T1" fmla="*/ 1061 h 1566"/>
                <a:gd name="T2" fmla="*/ 0 w 1779"/>
                <a:gd name="T3" fmla="*/ 0 h 1566"/>
                <a:gd name="T4" fmla="*/ 1779 w 1779"/>
                <a:gd name="T5" fmla="*/ 0 h 1566"/>
                <a:gd name="T6" fmla="*/ 1779 w 1779"/>
                <a:gd name="T7" fmla="*/ 1061 h 1566"/>
                <a:gd name="T8" fmla="*/ 1028 w 1779"/>
                <a:gd name="T9" fmla="*/ 1061 h 1566"/>
                <a:gd name="T10" fmla="*/ 1028 w 1779"/>
                <a:gd name="T11" fmla="*/ 1209 h 1566"/>
                <a:gd name="T12" fmla="*/ 1094 w 1779"/>
                <a:gd name="T13" fmla="*/ 1209 h 1566"/>
                <a:gd name="T14" fmla="*/ 889 w 1779"/>
                <a:gd name="T15" fmla="*/ 1566 h 1566"/>
                <a:gd name="T16" fmla="*/ 685 w 1779"/>
                <a:gd name="T17" fmla="*/ 1209 h 1566"/>
                <a:gd name="T18" fmla="*/ 752 w 1779"/>
                <a:gd name="T19" fmla="*/ 1209 h 1566"/>
                <a:gd name="T20" fmla="*/ 752 w 1779"/>
                <a:gd name="T21" fmla="*/ 1061 h 1566"/>
                <a:gd name="T22" fmla="*/ 0 w 1779"/>
                <a:gd name="T23" fmla="*/ 1061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79" h="1566">
                  <a:moveTo>
                    <a:pt x="0" y="1061"/>
                  </a:moveTo>
                  <a:lnTo>
                    <a:pt x="0" y="0"/>
                  </a:lnTo>
                  <a:lnTo>
                    <a:pt x="1779" y="0"/>
                  </a:lnTo>
                  <a:lnTo>
                    <a:pt x="1779" y="1061"/>
                  </a:lnTo>
                  <a:lnTo>
                    <a:pt x="1028" y="1061"/>
                  </a:lnTo>
                  <a:lnTo>
                    <a:pt x="1028" y="1209"/>
                  </a:lnTo>
                  <a:lnTo>
                    <a:pt x="1094" y="1209"/>
                  </a:lnTo>
                  <a:lnTo>
                    <a:pt x="889" y="1566"/>
                  </a:lnTo>
                  <a:lnTo>
                    <a:pt x="685" y="1209"/>
                  </a:lnTo>
                  <a:lnTo>
                    <a:pt x="752" y="1209"/>
                  </a:lnTo>
                  <a:lnTo>
                    <a:pt x="752" y="1061"/>
                  </a:lnTo>
                  <a:lnTo>
                    <a:pt x="0" y="1061"/>
                  </a:lnTo>
                  <a:close/>
                </a:path>
              </a:pathLst>
            </a:cu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82124" tIns="41061" rIns="82124" bIns="41061" anchor="ctr"/>
            <a:lstStyle/>
            <a:p>
              <a:pPr algn="ctr" defTabSz="814388">
                <a:lnSpc>
                  <a:spcPct val="90000"/>
                </a:lnSpc>
                <a:defRPr/>
              </a:pPr>
              <a:endParaRPr lang="en-US" sz="2400">
                <a:latin typeface="Arial" charset="0"/>
                <a:cs typeface="+mn-cs"/>
              </a:endParaRPr>
            </a:p>
          </p:txBody>
        </p:sp>
      </p:grpSp>
      <p:grpSp>
        <p:nvGrpSpPr>
          <p:cNvPr id="11" name="Group 10">
            <a:extLst>
              <a:ext uri="{FF2B5EF4-FFF2-40B4-BE49-F238E27FC236}">
                <a16:creationId xmlns:a16="http://schemas.microsoft.com/office/drawing/2014/main" id="{A81433C7-BE41-5E6E-5D6D-B35CD501D6AF}"/>
              </a:ext>
            </a:extLst>
          </p:cNvPr>
          <p:cNvGrpSpPr/>
          <p:nvPr/>
        </p:nvGrpSpPr>
        <p:grpSpPr>
          <a:xfrm>
            <a:off x="4936908" y="1432650"/>
            <a:ext cx="2306579" cy="4285432"/>
            <a:chOff x="4936908" y="1432650"/>
            <a:chExt cx="2306579" cy="4285432"/>
          </a:xfrm>
        </p:grpSpPr>
        <p:sp>
          <p:nvSpPr>
            <p:cNvPr id="15" name="Freeform 21">
              <a:extLst>
                <a:ext uri="{FF2B5EF4-FFF2-40B4-BE49-F238E27FC236}">
                  <a16:creationId xmlns:a16="http://schemas.microsoft.com/office/drawing/2014/main" id="{9F2AD1B7-269D-3BD6-F356-0F92CFE0D506}"/>
                </a:ext>
              </a:extLst>
            </p:cNvPr>
            <p:cNvSpPr>
              <a:spLocks/>
            </p:cNvSpPr>
            <p:nvPr/>
          </p:nvSpPr>
          <p:spPr bwMode="auto">
            <a:xfrm>
              <a:off x="4985902" y="3576535"/>
              <a:ext cx="2211170" cy="2141547"/>
            </a:xfrm>
            <a:custGeom>
              <a:avLst/>
              <a:gdLst>
                <a:gd name="T0" fmla="*/ 0 w 726"/>
                <a:gd name="T1" fmla="*/ 703 h 703"/>
                <a:gd name="T2" fmla="*/ 0 w 726"/>
                <a:gd name="T3" fmla="*/ 349 h 703"/>
                <a:gd name="T4" fmla="*/ 363 w 726"/>
                <a:gd name="T5" fmla="*/ 0 h 703"/>
                <a:gd name="T6" fmla="*/ 726 w 726"/>
                <a:gd name="T7" fmla="*/ 349 h 703"/>
                <a:gd name="T8" fmla="*/ 726 w 726"/>
                <a:gd name="T9" fmla="*/ 363 h 703"/>
                <a:gd name="T10" fmla="*/ 726 w 726"/>
                <a:gd name="T11" fmla="*/ 703 h 703"/>
                <a:gd name="T12" fmla="*/ 0 w 726"/>
                <a:gd name="T13" fmla="*/ 703 h 703"/>
              </a:gdLst>
              <a:ahLst/>
              <a:cxnLst>
                <a:cxn ang="0">
                  <a:pos x="T0" y="T1"/>
                </a:cxn>
                <a:cxn ang="0">
                  <a:pos x="T2" y="T3"/>
                </a:cxn>
                <a:cxn ang="0">
                  <a:pos x="T4" y="T5"/>
                </a:cxn>
                <a:cxn ang="0">
                  <a:pos x="T6" y="T7"/>
                </a:cxn>
                <a:cxn ang="0">
                  <a:pos x="T8" y="T9"/>
                </a:cxn>
                <a:cxn ang="0">
                  <a:pos x="T10" y="T11"/>
                </a:cxn>
                <a:cxn ang="0">
                  <a:pos x="T12" y="T13"/>
                </a:cxn>
              </a:cxnLst>
              <a:rect l="0" t="0" r="r" b="b"/>
              <a:pathLst>
                <a:path w="726" h="703">
                  <a:moveTo>
                    <a:pt x="0" y="703"/>
                  </a:moveTo>
                  <a:cubicBezTo>
                    <a:pt x="0" y="349"/>
                    <a:pt x="0" y="349"/>
                    <a:pt x="0" y="349"/>
                  </a:cubicBezTo>
                  <a:cubicBezTo>
                    <a:pt x="7" y="155"/>
                    <a:pt x="167" y="0"/>
                    <a:pt x="363" y="0"/>
                  </a:cubicBezTo>
                  <a:cubicBezTo>
                    <a:pt x="559" y="0"/>
                    <a:pt x="719" y="155"/>
                    <a:pt x="726" y="349"/>
                  </a:cubicBezTo>
                  <a:cubicBezTo>
                    <a:pt x="726" y="354"/>
                    <a:pt x="726" y="358"/>
                    <a:pt x="726" y="363"/>
                  </a:cubicBezTo>
                  <a:cubicBezTo>
                    <a:pt x="726" y="703"/>
                    <a:pt x="726" y="703"/>
                    <a:pt x="726" y="703"/>
                  </a:cubicBezTo>
                  <a:lnTo>
                    <a:pt x="0" y="703"/>
                  </a:lnTo>
                  <a:close/>
                </a:path>
              </a:pathLst>
            </a:custGeom>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lIns="82124" tIns="41061" rIns="82124" bIns="41061" anchor="ctr"/>
            <a:lstStyle/>
            <a:p>
              <a:pPr algn="ctr" defTabSz="814388">
                <a:lnSpc>
                  <a:spcPct val="90000"/>
                </a:lnSpc>
                <a:defRPr/>
              </a:pPr>
              <a:endParaRPr lang="en-US" sz="2400">
                <a:latin typeface="Arial" charset="0"/>
                <a:cs typeface="+mn-cs"/>
              </a:endParaRPr>
            </a:p>
          </p:txBody>
        </p:sp>
        <p:sp>
          <p:nvSpPr>
            <p:cNvPr id="18" name="Freeform 31">
              <a:extLst>
                <a:ext uri="{FF2B5EF4-FFF2-40B4-BE49-F238E27FC236}">
                  <a16:creationId xmlns:a16="http://schemas.microsoft.com/office/drawing/2014/main" id="{14702021-3BF7-5364-15AE-A703F8792BE6}"/>
                </a:ext>
              </a:extLst>
            </p:cNvPr>
            <p:cNvSpPr>
              <a:spLocks/>
            </p:cNvSpPr>
            <p:nvPr/>
          </p:nvSpPr>
          <p:spPr bwMode="auto">
            <a:xfrm>
              <a:off x="4936908" y="1432650"/>
              <a:ext cx="2306579" cy="2019063"/>
            </a:xfrm>
            <a:custGeom>
              <a:avLst/>
              <a:gdLst>
                <a:gd name="T0" fmla="*/ 0 w 1789"/>
                <a:gd name="T1" fmla="*/ 1061 h 1566"/>
                <a:gd name="T2" fmla="*/ 0 w 1789"/>
                <a:gd name="T3" fmla="*/ 0 h 1566"/>
                <a:gd name="T4" fmla="*/ 1789 w 1789"/>
                <a:gd name="T5" fmla="*/ 0 h 1566"/>
                <a:gd name="T6" fmla="*/ 1789 w 1789"/>
                <a:gd name="T7" fmla="*/ 1061 h 1566"/>
                <a:gd name="T8" fmla="*/ 1035 w 1789"/>
                <a:gd name="T9" fmla="*/ 1061 h 1566"/>
                <a:gd name="T10" fmla="*/ 1035 w 1789"/>
                <a:gd name="T11" fmla="*/ 1209 h 1566"/>
                <a:gd name="T12" fmla="*/ 1101 w 1789"/>
                <a:gd name="T13" fmla="*/ 1209 h 1566"/>
                <a:gd name="T14" fmla="*/ 896 w 1789"/>
                <a:gd name="T15" fmla="*/ 1566 h 1566"/>
                <a:gd name="T16" fmla="*/ 690 w 1789"/>
                <a:gd name="T17" fmla="*/ 1209 h 1566"/>
                <a:gd name="T18" fmla="*/ 756 w 1789"/>
                <a:gd name="T19" fmla="*/ 1209 h 1566"/>
                <a:gd name="T20" fmla="*/ 756 w 1789"/>
                <a:gd name="T21" fmla="*/ 1061 h 1566"/>
                <a:gd name="T22" fmla="*/ 0 w 1789"/>
                <a:gd name="T23" fmla="*/ 1061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9" h="1566">
                  <a:moveTo>
                    <a:pt x="0" y="1061"/>
                  </a:moveTo>
                  <a:lnTo>
                    <a:pt x="0" y="0"/>
                  </a:lnTo>
                  <a:lnTo>
                    <a:pt x="1789" y="0"/>
                  </a:lnTo>
                  <a:lnTo>
                    <a:pt x="1789" y="1061"/>
                  </a:lnTo>
                  <a:lnTo>
                    <a:pt x="1035" y="1061"/>
                  </a:lnTo>
                  <a:lnTo>
                    <a:pt x="1035" y="1209"/>
                  </a:lnTo>
                  <a:lnTo>
                    <a:pt x="1101" y="1209"/>
                  </a:lnTo>
                  <a:lnTo>
                    <a:pt x="896" y="1566"/>
                  </a:lnTo>
                  <a:lnTo>
                    <a:pt x="690" y="1209"/>
                  </a:lnTo>
                  <a:lnTo>
                    <a:pt x="756" y="1209"/>
                  </a:lnTo>
                  <a:lnTo>
                    <a:pt x="756" y="1061"/>
                  </a:lnTo>
                  <a:lnTo>
                    <a:pt x="0" y="1061"/>
                  </a:lnTo>
                  <a:close/>
                </a:path>
              </a:pathLst>
            </a:custGeom>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lIns="82124" tIns="41061" rIns="82124" bIns="41061" anchor="ctr"/>
            <a:lstStyle/>
            <a:p>
              <a:pPr algn="ctr" defTabSz="814388">
                <a:lnSpc>
                  <a:spcPct val="90000"/>
                </a:lnSpc>
                <a:defRPr/>
              </a:pPr>
              <a:endParaRPr lang="en-US" sz="2400">
                <a:latin typeface="Arial" charset="0"/>
                <a:cs typeface="+mn-cs"/>
              </a:endParaRPr>
            </a:p>
          </p:txBody>
        </p:sp>
      </p:grpSp>
      <p:grpSp>
        <p:nvGrpSpPr>
          <p:cNvPr id="10" name="Group 9">
            <a:extLst>
              <a:ext uri="{FF2B5EF4-FFF2-40B4-BE49-F238E27FC236}">
                <a16:creationId xmlns:a16="http://schemas.microsoft.com/office/drawing/2014/main" id="{BCB8A72A-61C0-5BE2-B5FD-F9B0D54AF473}"/>
              </a:ext>
            </a:extLst>
          </p:cNvPr>
          <p:cNvGrpSpPr/>
          <p:nvPr/>
        </p:nvGrpSpPr>
        <p:grpSpPr>
          <a:xfrm>
            <a:off x="7319557" y="1432650"/>
            <a:ext cx="2305290" cy="4285432"/>
            <a:chOff x="7319557" y="1432650"/>
            <a:chExt cx="2305290" cy="4285432"/>
          </a:xfrm>
        </p:grpSpPr>
        <p:sp>
          <p:nvSpPr>
            <p:cNvPr id="16" name="Freeform 24">
              <a:extLst>
                <a:ext uri="{FF2B5EF4-FFF2-40B4-BE49-F238E27FC236}">
                  <a16:creationId xmlns:a16="http://schemas.microsoft.com/office/drawing/2014/main" id="{AA6B2ED5-746C-4954-8E9A-ADAA07F3BCD0}"/>
                </a:ext>
              </a:extLst>
            </p:cNvPr>
            <p:cNvSpPr>
              <a:spLocks/>
            </p:cNvSpPr>
            <p:nvPr/>
          </p:nvSpPr>
          <p:spPr bwMode="auto">
            <a:xfrm>
              <a:off x="7367261" y="3576535"/>
              <a:ext cx="2211171" cy="2141547"/>
            </a:xfrm>
            <a:custGeom>
              <a:avLst/>
              <a:gdLst>
                <a:gd name="T0" fmla="*/ 0 w 726"/>
                <a:gd name="T1" fmla="*/ 703 h 703"/>
                <a:gd name="T2" fmla="*/ 0 w 726"/>
                <a:gd name="T3" fmla="*/ 349 h 703"/>
                <a:gd name="T4" fmla="*/ 363 w 726"/>
                <a:gd name="T5" fmla="*/ 0 h 703"/>
                <a:gd name="T6" fmla="*/ 726 w 726"/>
                <a:gd name="T7" fmla="*/ 349 h 703"/>
                <a:gd name="T8" fmla="*/ 726 w 726"/>
                <a:gd name="T9" fmla="*/ 363 h 703"/>
                <a:gd name="T10" fmla="*/ 726 w 726"/>
                <a:gd name="T11" fmla="*/ 703 h 703"/>
                <a:gd name="T12" fmla="*/ 0 w 726"/>
                <a:gd name="T13" fmla="*/ 703 h 703"/>
              </a:gdLst>
              <a:ahLst/>
              <a:cxnLst>
                <a:cxn ang="0">
                  <a:pos x="T0" y="T1"/>
                </a:cxn>
                <a:cxn ang="0">
                  <a:pos x="T2" y="T3"/>
                </a:cxn>
                <a:cxn ang="0">
                  <a:pos x="T4" y="T5"/>
                </a:cxn>
                <a:cxn ang="0">
                  <a:pos x="T6" y="T7"/>
                </a:cxn>
                <a:cxn ang="0">
                  <a:pos x="T8" y="T9"/>
                </a:cxn>
                <a:cxn ang="0">
                  <a:pos x="T10" y="T11"/>
                </a:cxn>
                <a:cxn ang="0">
                  <a:pos x="T12" y="T13"/>
                </a:cxn>
              </a:cxnLst>
              <a:rect l="0" t="0" r="r" b="b"/>
              <a:pathLst>
                <a:path w="726" h="703">
                  <a:moveTo>
                    <a:pt x="0" y="703"/>
                  </a:moveTo>
                  <a:cubicBezTo>
                    <a:pt x="0" y="349"/>
                    <a:pt x="0" y="349"/>
                    <a:pt x="0" y="349"/>
                  </a:cubicBezTo>
                  <a:cubicBezTo>
                    <a:pt x="7" y="155"/>
                    <a:pt x="167" y="0"/>
                    <a:pt x="363" y="0"/>
                  </a:cubicBezTo>
                  <a:cubicBezTo>
                    <a:pt x="559" y="0"/>
                    <a:pt x="719" y="155"/>
                    <a:pt x="726" y="349"/>
                  </a:cubicBezTo>
                  <a:cubicBezTo>
                    <a:pt x="726" y="354"/>
                    <a:pt x="726" y="358"/>
                    <a:pt x="726" y="363"/>
                  </a:cubicBezTo>
                  <a:cubicBezTo>
                    <a:pt x="726" y="703"/>
                    <a:pt x="726" y="703"/>
                    <a:pt x="726" y="703"/>
                  </a:cubicBezTo>
                  <a:lnTo>
                    <a:pt x="0" y="703"/>
                  </a:lnTo>
                  <a:close/>
                </a:path>
              </a:pathLst>
            </a:cu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82124" tIns="41061" rIns="82124" bIns="41061" anchor="ctr"/>
            <a:lstStyle/>
            <a:p>
              <a:pPr algn="ctr" defTabSz="814388">
                <a:lnSpc>
                  <a:spcPct val="90000"/>
                </a:lnSpc>
                <a:defRPr/>
              </a:pPr>
              <a:endParaRPr lang="en-US" sz="2400">
                <a:latin typeface="Arial" charset="0"/>
                <a:cs typeface="+mn-cs"/>
              </a:endParaRPr>
            </a:p>
          </p:txBody>
        </p:sp>
        <p:sp>
          <p:nvSpPr>
            <p:cNvPr id="19" name="Freeform 35">
              <a:extLst>
                <a:ext uri="{FF2B5EF4-FFF2-40B4-BE49-F238E27FC236}">
                  <a16:creationId xmlns:a16="http://schemas.microsoft.com/office/drawing/2014/main" id="{28630DF8-B47B-31D1-9A3D-E5CD3122CAD8}"/>
                </a:ext>
              </a:extLst>
            </p:cNvPr>
            <p:cNvSpPr>
              <a:spLocks/>
            </p:cNvSpPr>
            <p:nvPr/>
          </p:nvSpPr>
          <p:spPr bwMode="auto">
            <a:xfrm>
              <a:off x="7319557" y="1432650"/>
              <a:ext cx="2305290" cy="2019063"/>
            </a:xfrm>
            <a:custGeom>
              <a:avLst/>
              <a:gdLst>
                <a:gd name="T0" fmla="*/ 0 w 1788"/>
                <a:gd name="T1" fmla="*/ 1061 h 1566"/>
                <a:gd name="T2" fmla="*/ 0 w 1788"/>
                <a:gd name="T3" fmla="*/ 0 h 1566"/>
                <a:gd name="T4" fmla="*/ 1788 w 1788"/>
                <a:gd name="T5" fmla="*/ 0 h 1566"/>
                <a:gd name="T6" fmla="*/ 1788 w 1788"/>
                <a:gd name="T7" fmla="*/ 1061 h 1566"/>
                <a:gd name="T8" fmla="*/ 1034 w 1788"/>
                <a:gd name="T9" fmla="*/ 1061 h 1566"/>
                <a:gd name="T10" fmla="*/ 1034 w 1788"/>
                <a:gd name="T11" fmla="*/ 1209 h 1566"/>
                <a:gd name="T12" fmla="*/ 1100 w 1788"/>
                <a:gd name="T13" fmla="*/ 1209 h 1566"/>
                <a:gd name="T14" fmla="*/ 895 w 1788"/>
                <a:gd name="T15" fmla="*/ 1566 h 1566"/>
                <a:gd name="T16" fmla="*/ 689 w 1788"/>
                <a:gd name="T17" fmla="*/ 1209 h 1566"/>
                <a:gd name="T18" fmla="*/ 756 w 1788"/>
                <a:gd name="T19" fmla="*/ 1209 h 1566"/>
                <a:gd name="T20" fmla="*/ 756 w 1788"/>
                <a:gd name="T21" fmla="*/ 1061 h 1566"/>
                <a:gd name="T22" fmla="*/ 0 w 1788"/>
                <a:gd name="T23" fmla="*/ 1061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8" h="1566">
                  <a:moveTo>
                    <a:pt x="0" y="1061"/>
                  </a:moveTo>
                  <a:lnTo>
                    <a:pt x="0" y="0"/>
                  </a:lnTo>
                  <a:lnTo>
                    <a:pt x="1788" y="0"/>
                  </a:lnTo>
                  <a:lnTo>
                    <a:pt x="1788" y="1061"/>
                  </a:lnTo>
                  <a:lnTo>
                    <a:pt x="1034" y="1061"/>
                  </a:lnTo>
                  <a:lnTo>
                    <a:pt x="1034" y="1209"/>
                  </a:lnTo>
                  <a:lnTo>
                    <a:pt x="1100" y="1209"/>
                  </a:lnTo>
                  <a:lnTo>
                    <a:pt x="895" y="1566"/>
                  </a:lnTo>
                  <a:lnTo>
                    <a:pt x="689" y="1209"/>
                  </a:lnTo>
                  <a:lnTo>
                    <a:pt x="756" y="1209"/>
                  </a:lnTo>
                  <a:lnTo>
                    <a:pt x="756" y="1061"/>
                  </a:lnTo>
                  <a:lnTo>
                    <a:pt x="0" y="1061"/>
                  </a:lnTo>
                  <a:close/>
                </a:path>
              </a:pathLst>
            </a:cu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82124" tIns="41061" rIns="82124" bIns="41061" anchor="ctr"/>
            <a:lstStyle/>
            <a:p>
              <a:pPr algn="ctr" defTabSz="814388">
                <a:lnSpc>
                  <a:spcPct val="90000"/>
                </a:lnSpc>
                <a:defRPr/>
              </a:pPr>
              <a:endParaRPr lang="en-US" sz="2400">
                <a:latin typeface="Arial" charset="0"/>
                <a:cs typeface="+mn-cs"/>
              </a:endParaRPr>
            </a:p>
          </p:txBody>
        </p:sp>
      </p:grpSp>
      <p:grpSp>
        <p:nvGrpSpPr>
          <p:cNvPr id="50" name="Graphic 88" descr="Rocket">
            <a:extLst>
              <a:ext uri="{FF2B5EF4-FFF2-40B4-BE49-F238E27FC236}">
                <a16:creationId xmlns:a16="http://schemas.microsoft.com/office/drawing/2014/main" id="{31DD9850-685B-CB04-1C92-F24476B4D15E}"/>
              </a:ext>
            </a:extLst>
          </p:cNvPr>
          <p:cNvGrpSpPr/>
          <p:nvPr/>
        </p:nvGrpSpPr>
        <p:grpSpPr>
          <a:xfrm>
            <a:off x="8131180" y="3913797"/>
            <a:ext cx="682043" cy="682043"/>
            <a:chOff x="4122929" y="4965700"/>
            <a:chExt cx="914400" cy="914400"/>
          </a:xfrm>
          <a:solidFill>
            <a:schemeClr val="bg1"/>
          </a:solidFill>
        </p:grpSpPr>
        <p:sp>
          <p:nvSpPr>
            <p:cNvPr id="51" name="Freeform: Shape 10">
              <a:extLst>
                <a:ext uri="{FF2B5EF4-FFF2-40B4-BE49-F238E27FC236}">
                  <a16:creationId xmlns:a16="http://schemas.microsoft.com/office/drawing/2014/main" id="{79573FCC-8888-9C2A-411D-7795DF9BDE4F}"/>
                </a:ext>
              </a:extLst>
            </p:cNvPr>
            <p:cNvSpPr/>
            <p:nvPr/>
          </p:nvSpPr>
          <p:spPr>
            <a:xfrm>
              <a:off x="4788726" y="5040667"/>
              <a:ext cx="174747" cy="167919"/>
            </a:xfrm>
            <a:custGeom>
              <a:avLst/>
              <a:gdLst>
                <a:gd name="connsiteX0" fmla="*/ 170498 w 174747"/>
                <a:gd name="connsiteY0" fmla="*/ 5042 h 167919"/>
                <a:gd name="connsiteX1" fmla="*/ 0 w 174747"/>
                <a:gd name="connsiteY1" fmla="*/ 25997 h 167919"/>
                <a:gd name="connsiteX2" fmla="*/ 78105 w 174747"/>
                <a:gd name="connsiteY2" fmla="*/ 87910 h 167919"/>
                <a:gd name="connsiteX3" fmla="*/ 140970 w 174747"/>
                <a:gd name="connsiteY3" fmla="*/ 167920 h 167919"/>
                <a:gd name="connsiteX4" fmla="*/ 170498 w 174747"/>
                <a:gd name="connsiteY4" fmla="*/ 5042 h 167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47" h="167919">
                  <a:moveTo>
                    <a:pt x="170498" y="5042"/>
                  </a:moveTo>
                  <a:cubicBezTo>
                    <a:pt x="157163" y="-8293"/>
                    <a:pt x="71438" y="6947"/>
                    <a:pt x="0" y="25997"/>
                  </a:cubicBezTo>
                  <a:cubicBezTo>
                    <a:pt x="25717" y="41237"/>
                    <a:pt x="52388" y="62192"/>
                    <a:pt x="78105" y="87910"/>
                  </a:cubicBezTo>
                  <a:cubicBezTo>
                    <a:pt x="104775" y="114580"/>
                    <a:pt x="125730" y="141250"/>
                    <a:pt x="140970" y="167920"/>
                  </a:cubicBezTo>
                  <a:cubicBezTo>
                    <a:pt x="160020" y="94577"/>
                    <a:pt x="184785" y="18377"/>
                    <a:pt x="170498" y="5042"/>
                  </a:cubicBezTo>
                  <a:close/>
                </a:path>
              </a:pathLst>
            </a:custGeom>
            <a:grpFill/>
            <a:ln w="9525" cap="flat">
              <a:noFill/>
              <a:prstDash val="solid"/>
              <a:miter/>
            </a:ln>
          </p:spPr>
          <p:txBody>
            <a:bodyPr rtlCol="0" anchor="ctr"/>
            <a:lstStyle/>
            <a:p>
              <a:endParaRPr lang="en-US"/>
            </a:p>
          </p:txBody>
        </p:sp>
        <p:sp>
          <p:nvSpPr>
            <p:cNvPr id="52" name="Freeform: Shape 11">
              <a:extLst>
                <a:ext uri="{FF2B5EF4-FFF2-40B4-BE49-F238E27FC236}">
                  <a16:creationId xmlns:a16="http://schemas.microsoft.com/office/drawing/2014/main" id="{0BC582BE-742D-5A9C-CE2C-0B6699CA7041}"/>
                </a:ext>
              </a:extLst>
            </p:cNvPr>
            <p:cNvSpPr/>
            <p:nvPr/>
          </p:nvSpPr>
          <p:spPr>
            <a:xfrm>
              <a:off x="4196335" y="5302527"/>
              <a:ext cx="232345" cy="222232"/>
            </a:xfrm>
            <a:custGeom>
              <a:avLst/>
              <a:gdLst>
                <a:gd name="connsiteX0" fmla="*/ 232346 w 232345"/>
                <a:gd name="connsiteY0" fmla="*/ 14645 h 222232"/>
                <a:gd name="connsiteX1" fmla="*/ 199961 w 232345"/>
                <a:gd name="connsiteY1" fmla="*/ 2262 h 222232"/>
                <a:gd name="connsiteX2" fmla="*/ 161861 w 232345"/>
                <a:gd name="connsiteY2" fmla="*/ 9882 h 222232"/>
                <a:gd name="connsiteX3" fmla="*/ 10413 w 232345"/>
                <a:gd name="connsiteY3" fmla="*/ 161330 h 222232"/>
                <a:gd name="connsiteX4" fmla="*/ 42798 w 232345"/>
                <a:gd name="connsiteY4" fmla="*/ 221337 h 222232"/>
                <a:gd name="connsiteX5" fmla="*/ 169481 w 232345"/>
                <a:gd name="connsiteY5" fmla="*/ 192762 h 222232"/>
                <a:gd name="connsiteX6" fmla="*/ 232346 w 232345"/>
                <a:gd name="connsiteY6" fmla="*/ 14645 h 22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345" h="222232">
                  <a:moveTo>
                    <a:pt x="232346" y="14645"/>
                  </a:moveTo>
                  <a:lnTo>
                    <a:pt x="199961" y="2262"/>
                  </a:lnTo>
                  <a:cubicBezTo>
                    <a:pt x="186626" y="-2500"/>
                    <a:pt x="172338" y="357"/>
                    <a:pt x="161861" y="9882"/>
                  </a:cubicBezTo>
                  <a:lnTo>
                    <a:pt x="10413" y="161330"/>
                  </a:lnTo>
                  <a:cubicBezTo>
                    <a:pt x="-14352" y="186095"/>
                    <a:pt x="8508" y="228957"/>
                    <a:pt x="42798" y="221337"/>
                  </a:cubicBezTo>
                  <a:lnTo>
                    <a:pt x="169481" y="192762"/>
                  </a:lnTo>
                  <a:cubicBezTo>
                    <a:pt x="179958" y="145137"/>
                    <a:pt x="197103" y="81320"/>
                    <a:pt x="232346" y="14645"/>
                  </a:cubicBezTo>
                  <a:close/>
                </a:path>
              </a:pathLst>
            </a:custGeom>
            <a:grpFill/>
            <a:ln w="9525" cap="flat">
              <a:noFill/>
              <a:prstDash val="solid"/>
              <a:miter/>
            </a:ln>
          </p:spPr>
          <p:txBody>
            <a:bodyPr rtlCol="0" anchor="ctr"/>
            <a:lstStyle/>
            <a:p>
              <a:endParaRPr lang="en-US"/>
            </a:p>
          </p:txBody>
        </p:sp>
        <p:sp>
          <p:nvSpPr>
            <p:cNvPr id="53" name="Freeform: Shape 12">
              <a:extLst>
                <a:ext uri="{FF2B5EF4-FFF2-40B4-BE49-F238E27FC236}">
                  <a16:creationId xmlns:a16="http://schemas.microsoft.com/office/drawing/2014/main" id="{32924C1B-CC05-AD8B-B973-FB8F2A777703}"/>
                </a:ext>
              </a:extLst>
            </p:cNvPr>
            <p:cNvSpPr/>
            <p:nvPr/>
          </p:nvSpPr>
          <p:spPr>
            <a:xfrm>
              <a:off x="4476347" y="5565775"/>
              <a:ext cx="222671" cy="239431"/>
            </a:xfrm>
            <a:custGeom>
              <a:avLst/>
              <a:gdLst>
                <a:gd name="connsiteX0" fmla="*/ 204747 w 222671"/>
                <a:gd name="connsiteY0" fmla="*/ 0 h 239431"/>
                <a:gd name="connsiteX1" fmla="*/ 30439 w 222671"/>
                <a:gd name="connsiteY1" fmla="*/ 60960 h 239431"/>
                <a:gd name="connsiteX2" fmla="*/ 912 w 222671"/>
                <a:gd name="connsiteY2" fmla="*/ 196215 h 239431"/>
                <a:gd name="connsiteX3" fmla="*/ 60919 w 222671"/>
                <a:gd name="connsiteY3" fmla="*/ 228600 h 239431"/>
                <a:gd name="connsiteX4" fmla="*/ 212367 w 222671"/>
                <a:gd name="connsiteY4" fmla="*/ 77152 h 239431"/>
                <a:gd name="connsiteX5" fmla="*/ 219987 w 222671"/>
                <a:gd name="connsiteY5" fmla="*/ 39052 h 239431"/>
                <a:gd name="connsiteX6" fmla="*/ 204747 w 222671"/>
                <a:gd name="connsiteY6" fmla="*/ 0 h 23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71" h="239431">
                  <a:moveTo>
                    <a:pt x="204747" y="0"/>
                  </a:moveTo>
                  <a:cubicBezTo>
                    <a:pt x="140929" y="33338"/>
                    <a:pt x="79969" y="51435"/>
                    <a:pt x="30439" y="60960"/>
                  </a:cubicBezTo>
                  <a:lnTo>
                    <a:pt x="912" y="196215"/>
                  </a:lnTo>
                  <a:cubicBezTo>
                    <a:pt x="-6708" y="230505"/>
                    <a:pt x="35202" y="254317"/>
                    <a:pt x="60919" y="228600"/>
                  </a:cubicBezTo>
                  <a:lnTo>
                    <a:pt x="212367" y="77152"/>
                  </a:lnTo>
                  <a:cubicBezTo>
                    <a:pt x="221892" y="67627"/>
                    <a:pt x="225702" y="52388"/>
                    <a:pt x="219987" y="39052"/>
                  </a:cubicBezTo>
                  <a:lnTo>
                    <a:pt x="204747" y="0"/>
                  </a:lnTo>
                  <a:close/>
                </a:path>
              </a:pathLst>
            </a:custGeom>
            <a:grpFill/>
            <a:ln w="9525" cap="flat">
              <a:noFill/>
              <a:prstDash val="solid"/>
              <a:miter/>
            </a:ln>
          </p:spPr>
          <p:txBody>
            <a:bodyPr rtlCol="0" anchor="ctr"/>
            <a:lstStyle/>
            <a:p>
              <a:endParaRPr lang="en-US"/>
            </a:p>
          </p:txBody>
        </p:sp>
        <p:sp>
          <p:nvSpPr>
            <p:cNvPr id="54" name="Freeform: Shape 13">
              <a:extLst>
                <a:ext uri="{FF2B5EF4-FFF2-40B4-BE49-F238E27FC236}">
                  <a16:creationId xmlns:a16="http://schemas.microsoft.com/office/drawing/2014/main" id="{7118A335-B56E-43BD-65B1-CFAFBCE9EF23}"/>
                </a:ext>
              </a:extLst>
            </p:cNvPr>
            <p:cNvSpPr/>
            <p:nvPr/>
          </p:nvSpPr>
          <p:spPr>
            <a:xfrm>
              <a:off x="4399154" y="5083809"/>
              <a:ext cx="512445" cy="511492"/>
            </a:xfrm>
            <a:custGeom>
              <a:avLst/>
              <a:gdLst>
                <a:gd name="connsiteX0" fmla="*/ 338138 w 512445"/>
                <a:gd name="connsiteY0" fmla="*/ 0 h 511492"/>
                <a:gd name="connsiteX1" fmla="*/ 156210 w 512445"/>
                <a:gd name="connsiteY1" fmla="*/ 123825 h 511492"/>
                <a:gd name="connsiteX2" fmla="*/ 0 w 512445"/>
                <a:gd name="connsiteY2" fmla="*/ 452438 h 511492"/>
                <a:gd name="connsiteX3" fmla="*/ 59055 w 512445"/>
                <a:gd name="connsiteY3" fmla="*/ 511493 h 511492"/>
                <a:gd name="connsiteX4" fmla="*/ 388620 w 512445"/>
                <a:gd name="connsiteY4" fmla="*/ 356235 h 511492"/>
                <a:gd name="connsiteX5" fmla="*/ 512445 w 512445"/>
                <a:gd name="connsiteY5" fmla="*/ 175260 h 511492"/>
                <a:gd name="connsiteX6" fmla="*/ 440055 w 512445"/>
                <a:gd name="connsiteY6" fmla="*/ 70485 h 511492"/>
                <a:gd name="connsiteX7" fmla="*/ 338138 w 512445"/>
                <a:gd name="connsiteY7" fmla="*/ 0 h 511492"/>
                <a:gd name="connsiteX8" fmla="*/ 386715 w 512445"/>
                <a:gd name="connsiteY8" fmla="*/ 205740 h 511492"/>
                <a:gd name="connsiteX9" fmla="*/ 305753 w 512445"/>
                <a:gd name="connsiteY9" fmla="*/ 205740 h 511492"/>
                <a:gd name="connsiteX10" fmla="*/ 305753 w 512445"/>
                <a:gd name="connsiteY10" fmla="*/ 124778 h 511492"/>
                <a:gd name="connsiteX11" fmla="*/ 386715 w 512445"/>
                <a:gd name="connsiteY11" fmla="*/ 124778 h 511492"/>
                <a:gd name="connsiteX12" fmla="*/ 386715 w 512445"/>
                <a:gd name="connsiteY12" fmla="*/ 205740 h 51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2445" h="511492">
                  <a:moveTo>
                    <a:pt x="338138" y="0"/>
                  </a:moveTo>
                  <a:cubicBezTo>
                    <a:pt x="281940" y="22860"/>
                    <a:pt x="218123" y="61913"/>
                    <a:pt x="156210" y="123825"/>
                  </a:cubicBezTo>
                  <a:cubicBezTo>
                    <a:pt x="42863" y="237173"/>
                    <a:pt x="9525" y="374333"/>
                    <a:pt x="0" y="452438"/>
                  </a:cubicBezTo>
                  <a:lnTo>
                    <a:pt x="59055" y="511493"/>
                  </a:lnTo>
                  <a:cubicBezTo>
                    <a:pt x="137160" y="501968"/>
                    <a:pt x="275273" y="469583"/>
                    <a:pt x="388620" y="356235"/>
                  </a:cubicBezTo>
                  <a:cubicBezTo>
                    <a:pt x="450533" y="294323"/>
                    <a:pt x="489585" y="231458"/>
                    <a:pt x="512445" y="175260"/>
                  </a:cubicBezTo>
                  <a:cubicBezTo>
                    <a:pt x="500063" y="143828"/>
                    <a:pt x="475298" y="106680"/>
                    <a:pt x="440055" y="70485"/>
                  </a:cubicBezTo>
                  <a:cubicBezTo>
                    <a:pt x="405765" y="37147"/>
                    <a:pt x="369570" y="12383"/>
                    <a:pt x="338138" y="0"/>
                  </a:cubicBezTo>
                  <a:close/>
                  <a:moveTo>
                    <a:pt x="386715" y="205740"/>
                  </a:moveTo>
                  <a:cubicBezTo>
                    <a:pt x="364808" y="227648"/>
                    <a:pt x="328613" y="227648"/>
                    <a:pt x="305753" y="205740"/>
                  </a:cubicBezTo>
                  <a:cubicBezTo>
                    <a:pt x="283845" y="183833"/>
                    <a:pt x="283845" y="147638"/>
                    <a:pt x="305753" y="124778"/>
                  </a:cubicBezTo>
                  <a:cubicBezTo>
                    <a:pt x="327660" y="102870"/>
                    <a:pt x="363855" y="102870"/>
                    <a:pt x="386715" y="124778"/>
                  </a:cubicBezTo>
                  <a:cubicBezTo>
                    <a:pt x="408623" y="147638"/>
                    <a:pt x="408623" y="183833"/>
                    <a:pt x="386715" y="205740"/>
                  </a:cubicBezTo>
                  <a:close/>
                </a:path>
              </a:pathLst>
            </a:custGeom>
            <a:grpFill/>
            <a:ln w="9525" cap="flat">
              <a:noFill/>
              <a:prstDash val="solid"/>
              <a:miter/>
            </a:ln>
          </p:spPr>
          <p:txBody>
            <a:bodyPr rtlCol="0" anchor="ctr"/>
            <a:lstStyle/>
            <a:p>
              <a:endParaRPr lang="en-US"/>
            </a:p>
          </p:txBody>
        </p:sp>
        <p:sp>
          <p:nvSpPr>
            <p:cNvPr id="55" name="Freeform: Shape 14">
              <a:extLst>
                <a:ext uri="{FF2B5EF4-FFF2-40B4-BE49-F238E27FC236}">
                  <a16:creationId xmlns:a16="http://schemas.microsoft.com/office/drawing/2014/main" id="{B040FBF7-A801-53EA-2CD4-708D807C3269}"/>
                </a:ext>
              </a:extLst>
            </p:cNvPr>
            <p:cNvSpPr/>
            <p:nvPr/>
          </p:nvSpPr>
          <p:spPr>
            <a:xfrm>
              <a:off x="4286966" y="5571827"/>
              <a:ext cx="135662" cy="135943"/>
            </a:xfrm>
            <a:custGeom>
              <a:avLst/>
              <a:gdLst>
                <a:gd name="connsiteX0" fmla="*/ 111235 w 135662"/>
                <a:gd name="connsiteY0" fmla="*/ 24428 h 135943"/>
                <a:gd name="connsiteX1" fmla="*/ 66467 w 135662"/>
                <a:gd name="connsiteY1" fmla="*/ 14903 h 135943"/>
                <a:gd name="connsiteX2" fmla="*/ 2650 w 135662"/>
                <a:gd name="connsiteY2" fmla="*/ 133013 h 135943"/>
                <a:gd name="connsiteX3" fmla="*/ 120760 w 135662"/>
                <a:gd name="connsiteY3" fmla="*/ 69195 h 135943"/>
                <a:gd name="connsiteX4" fmla="*/ 111235 w 135662"/>
                <a:gd name="connsiteY4" fmla="*/ 24428 h 135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62" h="135943">
                  <a:moveTo>
                    <a:pt x="111235" y="24428"/>
                  </a:moveTo>
                  <a:cubicBezTo>
                    <a:pt x="95995" y="9188"/>
                    <a:pt x="97900" y="-16530"/>
                    <a:pt x="66467" y="14903"/>
                  </a:cubicBezTo>
                  <a:cubicBezTo>
                    <a:pt x="35035" y="46335"/>
                    <a:pt x="-11638" y="117773"/>
                    <a:pt x="2650" y="133013"/>
                  </a:cubicBezTo>
                  <a:cubicBezTo>
                    <a:pt x="17890" y="148253"/>
                    <a:pt x="89327" y="100628"/>
                    <a:pt x="120760" y="69195"/>
                  </a:cubicBezTo>
                  <a:cubicBezTo>
                    <a:pt x="152192" y="36810"/>
                    <a:pt x="126475" y="38715"/>
                    <a:pt x="111235" y="24428"/>
                  </a:cubicBezTo>
                  <a:close/>
                </a:path>
              </a:pathLst>
            </a:custGeom>
            <a:grpFill/>
            <a:ln w="9525" cap="flat">
              <a:noFill/>
              <a:prstDash val="solid"/>
              <a:miter/>
            </a:ln>
          </p:spPr>
          <p:txBody>
            <a:bodyPr rtlCol="0" anchor="ctr"/>
            <a:lstStyle/>
            <a:p>
              <a:endParaRPr lang="en-US"/>
            </a:p>
          </p:txBody>
        </p:sp>
      </p:grpSp>
      <p:sp>
        <p:nvSpPr>
          <p:cNvPr id="56" name="Graphic 86" descr="Puzzle">
            <a:extLst>
              <a:ext uri="{FF2B5EF4-FFF2-40B4-BE49-F238E27FC236}">
                <a16:creationId xmlns:a16="http://schemas.microsoft.com/office/drawing/2014/main" id="{E150B720-B188-2F24-712C-D7F1779AEDB4}"/>
              </a:ext>
            </a:extLst>
          </p:cNvPr>
          <p:cNvSpPr/>
          <p:nvPr/>
        </p:nvSpPr>
        <p:spPr>
          <a:xfrm>
            <a:off x="3435557" y="3913797"/>
            <a:ext cx="556875" cy="556875"/>
          </a:xfrm>
          <a:custGeom>
            <a:avLst/>
            <a:gdLst>
              <a:gd name="connsiteX0" fmla="*/ 492443 w 762000"/>
              <a:gd name="connsiteY0" fmla="*/ 578168 h 762000"/>
              <a:gd name="connsiteX1" fmla="*/ 451485 w 762000"/>
              <a:gd name="connsiteY1" fmla="*/ 452438 h 762000"/>
              <a:gd name="connsiteX2" fmla="*/ 458153 w 762000"/>
              <a:gd name="connsiteY2" fmla="*/ 445770 h 762000"/>
              <a:gd name="connsiteX3" fmla="*/ 585788 w 762000"/>
              <a:gd name="connsiteY3" fmla="*/ 484823 h 762000"/>
              <a:gd name="connsiteX4" fmla="*/ 653415 w 762000"/>
              <a:gd name="connsiteY4" fmla="*/ 539115 h 762000"/>
              <a:gd name="connsiteX5" fmla="*/ 762000 w 762000"/>
              <a:gd name="connsiteY5" fmla="*/ 430530 h 762000"/>
              <a:gd name="connsiteX6" fmla="*/ 600075 w 762000"/>
              <a:gd name="connsiteY6" fmla="*/ 268605 h 762000"/>
              <a:gd name="connsiteX7" fmla="*/ 654368 w 762000"/>
              <a:gd name="connsiteY7" fmla="*/ 200978 h 762000"/>
              <a:gd name="connsiteX8" fmla="*/ 693420 w 762000"/>
              <a:gd name="connsiteY8" fmla="*/ 73343 h 762000"/>
              <a:gd name="connsiteX9" fmla="*/ 686753 w 762000"/>
              <a:gd name="connsiteY9" fmla="*/ 66675 h 762000"/>
              <a:gd name="connsiteX10" fmla="*/ 561023 w 762000"/>
              <a:gd name="connsiteY10" fmla="*/ 107632 h 762000"/>
              <a:gd name="connsiteX11" fmla="*/ 493395 w 762000"/>
              <a:gd name="connsiteY11" fmla="*/ 161925 h 762000"/>
              <a:gd name="connsiteX12" fmla="*/ 331470 w 762000"/>
              <a:gd name="connsiteY12" fmla="*/ 0 h 762000"/>
              <a:gd name="connsiteX13" fmla="*/ 221933 w 762000"/>
              <a:gd name="connsiteY13" fmla="*/ 108585 h 762000"/>
              <a:gd name="connsiteX14" fmla="*/ 276225 w 762000"/>
              <a:gd name="connsiteY14" fmla="*/ 176213 h 762000"/>
              <a:gd name="connsiteX15" fmla="*/ 317183 w 762000"/>
              <a:gd name="connsiteY15" fmla="*/ 301943 h 762000"/>
              <a:gd name="connsiteX16" fmla="*/ 310515 w 762000"/>
              <a:gd name="connsiteY16" fmla="*/ 308610 h 762000"/>
              <a:gd name="connsiteX17" fmla="*/ 182880 w 762000"/>
              <a:gd name="connsiteY17" fmla="*/ 269558 h 762000"/>
              <a:gd name="connsiteX18" fmla="*/ 115253 w 762000"/>
              <a:gd name="connsiteY18" fmla="*/ 215265 h 762000"/>
              <a:gd name="connsiteX19" fmla="*/ 0 w 762000"/>
              <a:gd name="connsiteY19" fmla="*/ 331470 h 762000"/>
              <a:gd name="connsiteX20" fmla="*/ 161925 w 762000"/>
              <a:gd name="connsiteY20" fmla="*/ 493395 h 762000"/>
              <a:gd name="connsiteX21" fmla="*/ 107632 w 762000"/>
              <a:gd name="connsiteY21" fmla="*/ 561023 h 762000"/>
              <a:gd name="connsiteX22" fmla="*/ 68580 w 762000"/>
              <a:gd name="connsiteY22" fmla="*/ 688658 h 762000"/>
              <a:gd name="connsiteX23" fmla="*/ 75248 w 762000"/>
              <a:gd name="connsiteY23" fmla="*/ 695325 h 762000"/>
              <a:gd name="connsiteX24" fmla="*/ 200978 w 762000"/>
              <a:gd name="connsiteY24" fmla="*/ 654368 h 762000"/>
              <a:gd name="connsiteX25" fmla="*/ 268605 w 762000"/>
              <a:gd name="connsiteY25" fmla="*/ 600075 h 762000"/>
              <a:gd name="connsiteX26" fmla="*/ 430530 w 762000"/>
              <a:gd name="connsiteY26" fmla="*/ 762000 h 762000"/>
              <a:gd name="connsiteX27" fmla="*/ 546735 w 762000"/>
              <a:gd name="connsiteY27" fmla="*/ 645795 h 762000"/>
              <a:gd name="connsiteX28" fmla="*/ 492443 w 762000"/>
              <a:gd name="connsiteY28" fmla="*/ 578168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62000" h="762000">
                <a:moveTo>
                  <a:pt x="492443" y="578168"/>
                </a:moveTo>
                <a:cubicBezTo>
                  <a:pt x="429578" y="580073"/>
                  <a:pt x="406718" y="499110"/>
                  <a:pt x="451485" y="452438"/>
                </a:cubicBezTo>
                <a:lnTo>
                  <a:pt x="458153" y="445770"/>
                </a:lnTo>
                <a:cubicBezTo>
                  <a:pt x="504825" y="401003"/>
                  <a:pt x="587693" y="421958"/>
                  <a:pt x="585788" y="484823"/>
                </a:cubicBezTo>
                <a:cubicBezTo>
                  <a:pt x="584835" y="521018"/>
                  <a:pt x="627698" y="564833"/>
                  <a:pt x="653415" y="539115"/>
                </a:cubicBezTo>
                <a:lnTo>
                  <a:pt x="762000" y="430530"/>
                </a:lnTo>
                <a:lnTo>
                  <a:pt x="600075" y="268605"/>
                </a:lnTo>
                <a:cubicBezTo>
                  <a:pt x="574358" y="242888"/>
                  <a:pt x="618173" y="200025"/>
                  <a:pt x="654368" y="200978"/>
                </a:cubicBezTo>
                <a:cubicBezTo>
                  <a:pt x="717233" y="202883"/>
                  <a:pt x="738188" y="120015"/>
                  <a:pt x="693420" y="73343"/>
                </a:cubicBezTo>
                <a:lnTo>
                  <a:pt x="686753" y="66675"/>
                </a:lnTo>
                <a:cubicBezTo>
                  <a:pt x="640080" y="21908"/>
                  <a:pt x="559118" y="44768"/>
                  <a:pt x="561023" y="107632"/>
                </a:cubicBezTo>
                <a:cubicBezTo>
                  <a:pt x="561975" y="143828"/>
                  <a:pt x="519113" y="187643"/>
                  <a:pt x="493395" y="161925"/>
                </a:cubicBezTo>
                <a:lnTo>
                  <a:pt x="331470" y="0"/>
                </a:lnTo>
                <a:lnTo>
                  <a:pt x="221933" y="108585"/>
                </a:lnTo>
                <a:cubicBezTo>
                  <a:pt x="196215" y="134303"/>
                  <a:pt x="240030" y="177165"/>
                  <a:pt x="276225" y="176213"/>
                </a:cubicBezTo>
                <a:cubicBezTo>
                  <a:pt x="339090" y="174308"/>
                  <a:pt x="361950" y="255270"/>
                  <a:pt x="317183" y="301943"/>
                </a:cubicBezTo>
                <a:lnTo>
                  <a:pt x="310515" y="308610"/>
                </a:lnTo>
                <a:cubicBezTo>
                  <a:pt x="263843" y="353378"/>
                  <a:pt x="180975" y="332423"/>
                  <a:pt x="182880" y="269558"/>
                </a:cubicBezTo>
                <a:cubicBezTo>
                  <a:pt x="183833" y="233363"/>
                  <a:pt x="140970" y="189548"/>
                  <a:pt x="115253" y="215265"/>
                </a:cubicBezTo>
                <a:lnTo>
                  <a:pt x="0" y="331470"/>
                </a:lnTo>
                <a:lnTo>
                  <a:pt x="161925" y="493395"/>
                </a:lnTo>
                <a:cubicBezTo>
                  <a:pt x="187643" y="519113"/>
                  <a:pt x="143828" y="561975"/>
                  <a:pt x="107632" y="561023"/>
                </a:cubicBezTo>
                <a:cubicBezTo>
                  <a:pt x="44768" y="559118"/>
                  <a:pt x="23813" y="641985"/>
                  <a:pt x="68580" y="688658"/>
                </a:cubicBezTo>
                <a:lnTo>
                  <a:pt x="75248" y="695325"/>
                </a:lnTo>
                <a:cubicBezTo>
                  <a:pt x="121920" y="740093"/>
                  <a:pt x="202883" y="717233"/>
                  <a:pt x="200978" y="654368"/>
                </a:cubicBezTo>
                <a:cubicBezTo>
                  <a:pt x="200025" y="618173"/>
                  <a:pt x="242888" y="574358"/>
                  <a:pt x="268605" y="600075"/>
                </a:cubicBezTo>
                <a:lnTo>
                  <a:pt x="430530" y="762000"/>
                </a:lnTo>
                <a:lnTo>
                  <a:pt x="546735" y="645795"/>
                </a:lnTo>
                <a:cubicBezTo>
                  <a:pt x="572453" y="620078"/>
                  <a:pt x="529590" y="577215"/>
                  <a:pt x="492443" y="578168"/>
                </a:cubicBezTo>
                <a:close/>
              </a:path>
            </a:pathLst>
          </a:custGeom>
          <a:solidFill>
            <a:schemeClr val="bg1"/>
          </a:solidFill>
          <a:ln w="9525" cap="flat">
            <a:noFill/>
            <a:prstDash val="solid"/>
            <a:miter/>
          </a:ln>
        </p:spPr>
        <p:txBody>
          <a:bodyPr rtlCol="0" anchor="ctr"/>
          <a:lstStyle/>
          <a:p>
            <a:endParaRPr lang="en-US"/>
          </a:p>
        </p:txBody>
      </p:sp>
      <p:sp>
        <p:nvSpPr>
          <p:cNvPr id="57" name="Graphic 17" descr="World">
            <a:extLst>
              <a:ext uri="{FF2B5EF4-FFF2-40B4-BE49-F238E27FC236}">
                <a16:creationId xmlns:a16="http://schemas.microsoft.com/office/drawing/2014/main" id="{6F65AC95-8F4D-541A-6C62-E40AA3797D9A}"/>
              </a:ext>
            </a:extLst>
          </p:cNvPr>
          <p:cNvSpPr/>
          <p:nvPr/>
        </p:nvSpPr>
        <p:spPr>
          <a:xfrm>
            <a:off x="5803294" y="3910312"/>
            <a:ext cx="565380" cy="565380"/>
          </a:xfrm>
          <a:custGeom>
            <a:avLst/>
            <a:gdLst>
              <a:gd name="connsiteX0" fmla="*/ 414338 w 723900"/>
              <a:gd name="connsiteY0" fmla="*/ 661988 h 723900"/>
              <a:gd name="connsiteX1" fmla="*/ 551498 w 723900"/>
              <a:gd name="connsiteY1" fmla="*/ 381000 h 723900"/>
              <a:gd name="connsiteX2" fmla="*/ 665798 w 723900"/>
              <a:gd name="connsiteY2" fmla="*/ 381000 h 723900"/>
              <a:gd name="connsiteX3" fmla="*/ 414338 w 723900"/>
              <a:gd name="connsiteY3" fmla="*/ 661988 h 723900"/>
              <a:gd name="connsiteX4" fmla="*/ 58103 w 723900"/>
              <a:gd name="connsiteY4" fmla="*/ 381000 h 723900"/>
              <a:gd name="connsiteX5" fmla="*/ 172403 w 723900"/>
              <a:gd name="connsiteY5" fmla="*/ 381000 h 723900"/>
              <a:gd name="connsiteX6" fmla="*/ 309563 w 723900"/>
              <a:gd name="connsiteY6" fmla="*/ 661988 h 723900"/>
              <a:gd name="connsiteX7" fmla="*/ 58103 w 723900"/>
              <a:gd name="connsiteY7" fmla="*/ 381000 h 723900"/>
              <a:gd name="connsiteX8" fmla="*/ 309563 w 723900"/>
              <a:gd name="connsiteY8" fmla="*/ 61913 h 723900"/>
              <a:gd name="connsiteX9" fmla="*/ 172403 w 723900"/>
              <a:gd name="connsiteY9" fmla="*/ 342900 h 723900"/>
              <a:gd name="connsiteX10" fmla="*/ 58103 w 723900"/>
              <a:gd name="connsiteY10" fmla="*/ 342900 h 723900"/>
              <a:gd name="connsiteX11" fmla="*/ 309563 w 723900"/>
              <a:gd name="connsiteY11" fmla="*/ 61913 h 723900"/>
              <a:gd name="connsiteX12" fmla="*/ 381000 w 723900"/>
              <a:gd name="connsiteY12" fmla="*/ 381000 h 723900"/>
              <a:gd name="connsiteX13" fmla="*/ 513398 w 723900"/>
              <a:gd name="connsiteY13" fmla="*/ 381000 h 723900"/>
              <a:gd name="connsiteX14" fmla="*/ 381000 w 723900"/>
              <a:gd name="connsiteY14" fmla="*/ 642938 h 723900"/>
              <a:gd name="connsiteX15" fmla="*/ 381000 w 723900"/>
              <a:gd name="connsiteY15" fmla="*/ 381000 h 723900"/>
              <a:gd name="connsiteX16" fmla="*/ 342900 w 723900"/>
              <a:gd name="connsiteY16" fmla="*/ 381000 h 723900"/>
              <a:gd name="connsiteX17" fmla="*/ 342900 w 723900"/>
              <a:gd name="connsiteY17" fmla="*/ 642938 h 723900"/>
              <a:gd name="connsiteX18" fmla="*/ 210502 w 723900"/>
              <a:gd name="connsiteY18" fmla="*/ 381000 h 723900"/>
              <a:gd name="connsiteX19" fmla="*/ 342900 w 723900"/>
              <a:gd name="connsiteY19" fmla="*/ 381000 h 723900"/>
              <a:gd name="connsiteX20" fmla="*/ 381000 w 723900"/>
              <a:gd name="connsiteY20" fmla="*/ 80963 h 723900"/>
              <a:gd name="connsiteX21" fmla="*/ 513398 w 723900"/>
              <a:gd name="connsiteY21" fmla="*/ 342900 h 723900"/>
              <a:gd name="connsiteX22" fmla="*/ 381000 w 723900"/>
              <a:gd name="connsiteY22" fmla="*/ 342900 h 723900"/>
              <a:gd name="connsiteX23" fmla="*/ 381000 w 723900"/>
              <a:gd name="connsiteY23" fmla="*/ 80963 h 723900"/>
              <a:gd name="connsiteX24" fmla="*/ 342900 w 723900"/>
              <a:gd name="connsiteY24" fmla="*/ 342900 h 723900"/>
              <a:gd name="connsiteX25" fmla="*/ 210502 w 723900"/>
              <a:gd name="connsiteY25" fmla="*/ 342900 h 723900"/>
              <a:gd name="connsiteX26" fmla="*/ 342900 w 723900"/>
              <a:gd name="connsiteY26" fmla="*/ 80963 h 723900"/>
              <a:gd name="connsiteX27" fmla="*/ 342900 w 723900"/>
              <a:gd name="connsiteY27" fmla="*/ 342900 h 723900"/>
              <a:gd name="connsiteX28" fmla="*/ 665798 w 723900"/>
              <a:gd name="connsiteY28" fmla="*/ 342900 h 723900"/>
              <a:gd name="connsiteX29" fmla="*/ 551498 w 723900"/>
              <a:gd name="connsiteY29" fmla="*/ 342900 h 723900"/>
              <a:gd name="connsiteX30" fmla="*/ 414338 w 723900"/>
              <a:gd name="connsiteY30" fmla="*/ 61913 h 723900"/>
              <a:gd name="connsiteX31" fmla="*/ 665798 w 723900"/>
              <a:gd name="connsiteY31" fmla="*/ 342900 h 723900"/>
              <a:gd name="connsiteX32" fmla="*/ 361950 w 723900"/>
              <a:gd name="connsiteY32" fmla="*/ 0 h 723900"/>
              <a:gd name="connsiteX33" fmla="*/ 0 w 723900"/>
              <a:gd name="connsiteY33" fmla="*/ 361950 h 723900"/>
              <a:gd name="connsiteX34" fmla="*/ 361950 w 723900"/>
              <a:gd name="connsiteY34" fmla="*/ 723900 h 723900"/>
              <a:gd name="connsiteX35" fmla="*/ 723900 w 723900"/>
              <a:gd name="connsiteY35" fmla="*/ 361950 h 723900"/>
              <a:gd name="connsiteX36" fmla="*/ 361950 w 723900"/>
              <a:gd name="connsiteY36" fmla="*/ 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23900" h="723900">
                <a:moveTo>
                  <a:pt x="414338" y="661988"/>
                </a:moveTo>
                <a:cubicBezTo>
                  <a:pt x="476250" y="585788"/>
                  <a:pt x="544830" y="489585"/>
                  <a:pt x="551498" y="381000"/>
                </a:cubicBezTo>
                <a:lnTo>
                  <a:pt x="665798" y="381000"/>
                </a:lnTo>
                <a:cubicBezTo>
                  <a:pt x="657225" y="522923"/>
                  <a:pt x="551498" y="638175"/>
                  <a:pt x="414338" y="661988"/>
                </a:cubicBezTo>
                <a:close/>
                <a:moveTo>
                  <a:pt x="58103" y="381000"/>
                </a:moveTo>
                <a:lnTo>
                  <a:pt x="172403" y="381000"/>
                </a:lnTo>
                <a:cubicBezTo>
                  <a:pt x="180023" y="489585"/>
                  <a:pt x="247650" y="585788"/>
                  <a:pt x="309563" y="661988"/>
                </a:cubicBezTo>
                <a:cubicBezTo>
                  <a:pt x="172403" y="638175"/>
                  <a:pt x="66675" y="522923"/>
                  <a:pt x="58103" y="381000"/>
                </a:cubicBezTo>
                <a:close/>
                <a:moveTo>
                  <a:pt x="309563" y="61913"/>
                </a:moveTo>
                <a:cubicBezTo>
                  <a:pt x="247650" y="138113"/>
                  <a:pt x="179070" y="234315"/>
                  <a:pt x="172403" y="342900"/>
                </a:cubicBezTo>
                <a:lnTo>
                  <a:pt x="58103" y="342900"/>
                </a:lnTo>
                <a:cubicBezTo>
                  <a:pt x="66675" y="200978"/>
                  <a:pt x="172403" y="85725"/>
                  <a:pt x="309563" y="61913"/>
                </a:cubicBezTo>
                <a:close/>
                <a:moveTo>
                  <a:pt x="381000" y="381000"/>
                </a:moveTo>
                <a:lnTo>
                  <a:pt x="513398" y="381000"/>
                </a:lnTo>
                <a:cubicBezTo>
                  <a:pt x="505778" y="479108"/>
                  <a:pt x="441960" y="567690"/>
                  <a:pt x="381000" y="642938"/>
                </a:cubicBezTo>
                <a:lnTo>
                  <a:pt x="381000" y="381000"/>
                </a:lnTo>
                <a:close/>
                <a:moveTo>
                  <a:pt x="342900" y="381000"/>
                </a:moveTo>
                <a:lnTo>
                  <a:pt x="342900" y="642938"/>
                </a:lnTo>
                <a:cubicBezTo>
                  <a:pt x="281940" y="567690"/>
                  <a:pt x="218123" y="479108"/>
                  <a:pt x="210502" y="381000"/>
                </a:cubicBezTo>
                <a:lnTo>
                  <a:pt x="342900" y="381000"/>
                </a:lnTo>
                <a:close/>
                <a:moveTo>
                  <a:pt x="381000" y="80963"/>
                </a:moveTo>
                <a:cubicBezTo>
                  <a:pt x="441960" y="156210"/>
                  <a:pt x="505778" y="243840"/>
                  <a:pt x="513398" y="342900"/>
                </a:cubicBezTo>
                <a:lnTo>
                  <a:pt x="381000" y="342900"/>
                </a:lnTo>
                <a:lnTo>
                  <a:pt x="381000" y="80963"/>
                </a:lnTo>
                <a:close/>
                <a:moveTo>
                  <a:pt x="342900" y="342900"/>
                </a:moveTo>
                <a:lnTo>
                  <a:pt x="210502" y="342900"/>
                </a:lnTo>
                <a:cubicBezTo>
                  <a:pt x="218123" y="244793"/>
                  <a:pt x="281940" y="156210"/>
                  <a:pt x="342900" y="80963"/>
                </a:cubicBezTo>
                <a:lnTo>
                  <a:pt x="342900" y="342900"/>
                </a:lnTo>
                <a:close/>
                <a:moveTo>
                  <a:pt x="665798" y="342900"/>
                </a:moveTo>
                <a:lnTo>
                  <a:pt x="551498" y="342900"/>
                </a:lnTo>
                <a:cubicBezTo>
                  <a:pt x="544830" y="234315"/>
                  <a:pt x="476250" y="138113"/>
                  <a:pt x="414338" y="61913"/>
                </a:cubicBezTo>
                <a:cubicBezTo>
                  <a:pt x="551498" y="85725"/>
                  <a:pt x="657225" y="200978"/>
                  <a:pt x="665798" y="342900"/>
                </a:cubicBezTo>
                <a:close/>
                <a:moveTo>
                  <a:pt x="361950" y="0"/>
                </a:moveTo>
                <a:cubicBezTo>
                  <a:pt x="161925" y="0"/>
                  <a:pt x="0" y="161925"/>
                  <a:pt x="0" y="361950"/>
                </a:cubicBezTo>
                <a:cubicBezTo>
                  <a:pt x="0" y="561975"/>
                  <a:pt x="161925" y="723900"/>
                  <a:pt x="361950" y="723900"/>
                </a:cubicBezTo>
                <a:cubicBezTo>
                  <a:pt x="561975" y="723900"/>
                  <a:pt x="723900" y="561975"/>
                  <a:pt x="723900" y="361950"/>
                </a:cubicBezTo>
                <a:cubicBezTo>
                  <a:pt x="723900" y="161925"/>
                  <a:pt x="561975" y="0"/>
                  <a:pt x="361950" y="0"/>
                </a:cubicBezTo>
                <a:close/>
              </a:path>
            </a:pathLst>
          </a:custGeom>
          <a:solidFill>
            <a:schemeClr val="bg1"/>
          </a:solidFill>
          <a:ln w="9525" cap="flat">
            <a:noFill/>
            <a:prstDash val="solid"/>
            <a:miter/>
          </a:ln>
        </p:spPr>
        <p:txBody>
          <a:bodyPr rtlCol="0" anchor="ctr"/>
          <a:lstStyle/>
          <a:p>
            <a:endParaRPr lang="en-US" dirty="0"/>
          </a:p>
        </p:txBody>
      </p:sp>
      <p:sp>
        <p:nvSpPr>
          <p:cNvPr id="4" name="TextBox 3">
            <a:extLst>
              <a:ext uri="{FF2B5EF4-FFF2-40B4-BE49-F238E27FC236}">
                <a16:creationId xmlns:a16="http://schemas.microsoft.com/office/drawing/2014/main" id="{5494E6CE-BE9B-8551-0124-C607E7E21403}"/>
              </a:ext>
            </a:extLst>
          </p:cNvPr>
          <p:cNvSpPr txBox="1"/>
          <p:nvPr/>
        </p:nvSpPr>
        <p:spPr>
          <a:xfrm>
            <a:off x="7367261" y="1368787"/>
            <a:ext cx="2219480" cy="1277273"/>
          </a:xfrm>
          <a:prstGeom prst="rect">
            <a:avLst/>
          </a:prstGeom>
          <a:noFill/>
        </p:spPr>
        <p:txBody>
          <a:bodyPr wrap="square" rtlCol="0">
            <a:spAutoFit/>
          </a:bodyPr>
          <a:lstStyle/>
          <a:p>
            <a:pPr algn="ctr" rtl="1">
              <a:lnSpc>
                <a:spcPct val="200000"/>
              </a:lnSpc>
            </a:pPr>
            <a:r>
              <a:rPr lang="fa-IR" sz="1600" b="1" dirty="0">
                <a:solidFill>
                  <a:schemeClr val="bg1"/>
                </a:solidFill>
                <a:latin typeface="Shabnam" panose="020B0603030804020204" pitchFamily="34" charset="-78"/>
                <a:cs typeface="Shabnam" panose="020B0603030804020204" pitchFamily="34" charset="-78"/>
              </a:rPr>
              <a:t>تیتر عنوان را بنویسید</a:t>
            </a:r>
            <a:endParaRPr lang="en-US" sz="1600" b="1" dirty="0">
              <a:solidFill>
                <a:schemeClr val="bg1"/>
              </a:solidFill>
              <a:latin typeface="Shabnam" panose="020B0603030804020204" pitchFamily="34" charset="-78"/>
              <a:cs typeface="Shabnam" panose="020B0603030804020204" pitchFamily="34" charset="-78"/>
            </a:endParaRPr>
          </a:p>
          <a:p>
            <a:pPr algn="ctr" rtl="1">
              <a:lnSpc>
                <a:spcPct val="200000"/>
              </a:lnSpc>
            </a:pPr>
            <a:r>
              <a:rPr lang="fa-IR" sz="12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chemeClr val="bg1"/>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D79650B4-883C-C1DD-AE64-B3F241336C40}"/>
              </a:ext>
            </a:extLst>
          </p:cNvPr>
          <p:cNvSpPr txBox="1"/>
          <p:nvPr/>
        </p:nvSpPr>
        <p:spPr>
          <a:xfrm>
            <a:off x="5004310" y="1368787"/>
            <a:ext cx="2219480" cy="1277273"/>
          </a:xfrm>
          <a:prstGeom prst="rect">
            <a:avLst/>
          </a:prstGeom>
          <a:noFill/>
        </p:spPr>
        <p:txBody>
          <a:bodyPr wrap="square" rtlCol="0">
            <a:spAutoFit/>
          </a:bodyPr>
          <a:lstStyle/>
          <a:p>
            <a:pPr algn="ctr" rtl="1">
              <a:lnSpc>
                <a:spcPct val="200000"/>
              </a:lnSpc>
            </a:pPr>
            <a:r>
              <a:rPr lang="fa-IR" sz="1600" b="1" dirty="0">
                <a:solidFill>
                  <a:schemeClr val="bg1"/>
                </a:solidFill>
                <a:latin typeface="Shabnam" panose="020B0603030804020204" pitchFamily="34" charset="-78"/>
                <a:cs typeface="Shabnam" panose="020B0603030804020204" pitchFamily="34" charset="-78"/>
              </a:rPr>
              <a:t>تیتر عنوان را بنویسید</a:t>
            </a:r>
            <a:endParaRPr lang="en-US" sz="1600" b="1" dirty="0">
              <a:solidFill>
                <a:schemeClr val="bg1"/>
              </a:solidFill>
              <a:latin typeface="Shabnam" panose="020B0603030804020204" pitchFamily="34" charset="-78"/>
              <a:cs typeface="Shabnam" panose="020B0603030804020204" pitchFamily="34" charset="-78"/>
            </a:endParaRPr>
          </a:p>
          <a:p>
            <a:pPr algn="ctr" rtl="1">
              <a:lnSpc>
                <a:spcPct val="200000"/>
              </a:lnSpc>
            </a:pPr>
            <a:r>
              <a:rPr lang="fa-IR" sz="12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chemeClr val="bg1"/>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3DC2DC6F-9E30-99E9-B2B2-8D82A4789798}"/>
              </a:ext>
            </a:extLst>
          </p:cNvPr>
          <p:cNvSpPr txBox="1"/>
          <p:nvPr/>
        </p:nvSpPr>
        <p:spPr>
          <a:xfrm>
            <a:off x="2604254" y="1368787"/>
            <a:ext cx="2219480" cy="1277273"/>
          </a:xfrm>
          <a:prstGeom prst="rect">
            <a:avLst/>
          </a:prstGeom>
          <a:noFill/>
        </p:spPr>
        <p:txBody>
          <a:bodyPr wrap="square" rtlCol="0">
            <a:spAutoFit/>
          </a:bodyPr>
          <a:lstStyle/>
          <a:p>
            <a:pPr algn="ctr" rtl="1">
              <a:lnSpc>
                <a:spcPct val="200000"/>
              </a:lnSpc>
            </a:pPr>
            <a:r>
              <a:rPr lang="fa-IR" sz="1600" b="1" dirty="0">
                <a:solidFill>
                  <a:schemeClr val="bg1"/>
                </a:solidFill>
                <a:latin typeface="Shabnam" panose="020B0603030804020204" pitchFamily="34" charset="-78"/>
                <a:cs typeface="Shabnam" panose="020B0603030804020204" pitchFamily="34" charset="-78"/>
              </a:rPr>
              <a:t>تیتر عنوان را بنویسید</a:t>
            </a:r>
            <a:endParaRPr lang="en-US" sz="1600" b="1" dirty="0">
              <a:solidFill>
                <a:schemeClr val="bg1"/>
              </a:solidFill>
              <a:latin typeface="Shabnam" panose="020B0603030804020204" pitchFamily="34" charset="-78"/>
              <a:cs typeface="Shabnam" panose="020B0603030804020204" pitchFamily="34" charset="-78"/>
            </a:endParaRPr>
          </a:p>
          <a:p>
            <a:pPr algn="ctr" rtl="1">
              <a:lnSpc>
                <a:spcPct val="200000"/>
              </a:lnSpc>
            </a:pPr>
            <a:r>
              <a:rPr lang="fa-IR" sz="12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chemeClr val="bg1"/>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005E1D2E-3EC2-CBC7-C5C5-D307E903BE7C}"/>
              </a:ext>
            </a:extLst>
          </p:cNvPr>
          <p:cNvSpPr txBox="1"/>
          <p:nvPr/>
        </p:nvSpPr>
        <p:spPr>
          <a:xfrm>
            <a:off x="7367261" y="4609229"/>
            <a:ext cx="2219480" cy="900246"/>
          </a:xfrm>
          <a:prstGeom prst="rect">
            <a:avLst/>
          </a:prstGeom>
          <a:noFill/>
        </p:spPr>
        <p:txBody>
          <a:bodyPr wrap="square" rtlCol="0">
            <a:spAutoFit/>
          </a:bodyPr>
          <a:lstStyle/>
          <a:p>
            <a:pPr algn="ctr" rtl="1">
              <a:lnSpc>
                <a:spcPct val="200000"/>
              </a:lnSpc>
            </a:pPr>
            <a:r>
              <a:rPr lang="fa-IR" sz="14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chemeClr val="bg1"/>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15C78191-2391-F1BE-79D4-F9E2D178AD75}"/>
              </a:ext>
            </a:extLst>
          </p:cNvPr>
          <p:cNvSpPr txBox="1"/>
          <p:nvPr/>
        </p:nvSpPr>
        <p:spPr>
          <a:xfrm>
            <a:off x="5004310" y="4609229"/>
            <a:ext cx="2219480" cy="900246"/>
          </a:xfrm>
          <a:prstGeom prst="rect">
            <a:avLst/>
          </a:prstGeom>
          <a:noFill/>
        </p:spPr>
        <p:txBody>
          <a:bodyPr wrap="square" rtlCol="0">
            <a:spAutoFit/>
          </a:bodyPr>
          <a:lstStyle/>
          <a:p>
            <a:pPr algn="ctr" rtl="1">
              <a:lnSpc>
                <a:spcPct val="200000"/>
              </a:lnSpc>
            </a:pPr>
            <a:r>
              <a:rPr lang="fa-IR" sz="14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chemeClr val="bg1"/>
              </a:solidFill>
              <a:latin typeface="Shabnam" panose="020B0603030804020204" pitchFamily="34" charset="-78"/>
              <a:cs typeface="Shabnam" panose="020B0603030804020204" pitchFamily="34" charset="-78"/>
            </a:endParaRPr>
          </a:p>
        </p:txBody>
      </p:sp>
      <p:sp>
        <p:nvSpPr>
          <p:cNvPr id="9" name="TextBox 8">
            <a:extLst>
              <a:ext uri="{FF2B5EF4-FFF2-40B4-BE49-F238E27FC236}">
                <a16:creationId xmlns:a16="http://schemas.microsoft.com/office/drawing/2014/main" id="{7495B7B7-8399-3DA0-E0F3-E7A8D144B2A3}"/>
              </a:ext>
            </a:extLst>
          </p:cNvPr>
          <p:cNvSpPr txBox="1"/>
          <p:nvPr/>
        </p:nvSpPr>
        <p:spPr>
          <a:xfrm>
            <a:off x="2599384" y="4609229"/>
            <a:ext cx="2187248" cy="900246"/>
          </a:xfrm>
          <a:prstGeom prst="rect">
            <a:avLst/>
          </a:prstGeom>
          <a:noFill/>
        </p:spPr>
        <p:txBody>
          <a:bodyPr wrap="square" rtlCol="0">
            <a:spAutoFit/>
          </a:bodyPr>
          <a:lstStyle/>
          <a:p>
            <a:pPr algn="ctr" rtl="1">
              <a:lnSpc>
                <a:spcPct val="200000"/>
              </a:lnSpc>
            </a:pPr>
            <a:r>
              <a:rPr lang="fa-IR" sz="14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569550287"/>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1000"/>
                                        <p:tgtEl>
                                          <p:spTgt spid="50"/>
                                        </p:tgtEl>
                                      </p:cBhvr>
                                    </p:animEffect>
                                    <p:anim calcmode="lin" valueType="num">
                                      <p:cBhvr>
                                        <p:cTn id="26" dur="1000" fill="hold"/>
                                        <p:tgtEl>
                                          <p:spTgt spid="50"/>
                                        </p:tgtEl>
                                        <p:attrNameLst>
                                          <p:attrName>ppt_x</p:attrName>
                                        </p:attrNameLst>
                                      </p:cBhvr>
                                      <p:tavLst>
                                        <p:tav tm="0">
                                          <p:val>
                                            <p:strVal val="#ppt_x"/>
                                          </p:val>
                                        </p:tav>
                                        <p:tav tm="100000">
                                          <p:val>
                                            <p:strVal val="#ppt_x"/>
                                          </p:val>
                                        </p:tav>
                                      </p:tavLst>
                                    </p:anim>
                                    <p:anim calcmode="lin" valueType="num">
                                      <p:cBhvr>
                                        <p:cTn id="27" dur="1000" fill="hold"/>
                                        <p:tgtEl>
                                          <p:spTgt spid="50"/>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1000"/>
                                        <p:tgtEl>
                                          <p:spTgt spid="57"/>
                                        </p:tgtEl>
                                      </p:cBhvr>
                                    </p:animEffect>
                                    <p:anim calcmode="lin" valueType="num">
                                      <p:cBhvr>
                                        <p:cTn id="44" dur="1000" fill="hold"/>
                                        <p:tgtEl>
                                          <p:spTgt spid="57"/>
                                        </p:tgtEl>
                                        <p:attrNameLst>
                                          <p:attrName>ppt_x</p:attrName>
                                        </p:attrNameLst>
                                      </p:cBhvr>
                                      <p:tavLst>
                                        <p:tav tm="0">
                                          <p:val>
                                            <p:strVal val="#ppt_x"/>
                                          </p:val>
                                        </p:tav>
                                        <p:tav tm="100000">
                                          <p:val>
                                            <p:strVal val="#ppt_x"/>
                                          </p:val>
                                        </p:tav>
                                      </p:tavLst>
                                    </p:anim>
                                    <p:anim calcmode="lin" valueType="num">
                                      <p:cBhvr>
                                        <p:cTn id="45" dur="1000" fill="hold"/>
                                        <p:tgtEl>
                                          <p:spTgt spid="57"/>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42"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par>
                          <p:cTn id="52" fill="hold">
                            <p:stCondLst>
                              <p:cond delay="7500"/>
                            </p:stCondLst>
                            <p:childTnLst>
                              <p:par>
                                <p:cTn id="53" presetID="42" presetClass="entr" presetSubtype="0"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1000"/>
                                        <p:tgtEl>
                                          <p:spTgt spid="6"/>
                                        </p:tgtEl>
                                      </p:cBhvr>
                                    </p:animEffect>
                                    <p:anim calcmode="lin" valueType="num">
                                      <p:cBhvr>
                                        <p:cTn id="56" dur="1000" fill="hold"/>
                                        <p:tgtEl>
                                          <p:spTgt spid="6"/>
                                        </p:tgtEl>
                                        <p:attrNameLst>
                                          <p:attrName>ppt_x</p:attrName>
                                        </p:attrNameLst>
                                      </p:cBhvr>
                                      <p:tavLst>
                                        <p:tav tm="0">
                                          <p:val>
                                            <p:strVal val="#ppt_x"/>
                                          </p:val>
                                        </p:tav>
                                        <p:tav tm="100000">
                                          <p:val>
                                            <p:strVal val="#ppt_x"/>
                                          </p:val>
                                        </p:tav>
                                      </p:tavLst>
                                    </p:anim>
                                    <p:anim calcmode="lin" valueType="num">
                                      <p:cBhvr>
                                        <p:cTn id="57" dur="1000" fill="hold"/>
                                        <p:tgtEl>
                                          <p:spTgt spid="6"/>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42" presetClass="entr" presetSubtype="0" fill="hold" grpId="0" nodeType="after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fade">
                                      <p:cBhvr>
                                        <p:cTn id="61" dur="1000"/>
                                        <p:tgtEl>
                                          <p:spTgt spid="56"/>
                                        </p:tgtEl>
                                      </p:cBhvr>
                                    </p:animEffect>
                                    <p:anim calcmode="lin" valueType="num">
                                      <p:cBhvr>
                                        <p:cTn id="62" dur="1000" fill="hold"/>
                                        <p:tgtEl>
                                          <p:spTgt spid="56"/>
                                        </p:tgtEl>
                                        <p:attrNameLst>
                                          <p:attrName>ppt_x</p:attrName>
                                        </p:attrNameLst>
                                      </p:cBhvr>
                                      <p:tavLst>
                                        <p:tav tm="0">
                                          <p:val>
                                            <p:strVal val="#ppt_x"/>
                                          </p:val>
                                        </p:tav>
                                        <p:tav tm="100000">
                                          <p:val>
                                            <p:strVal val="#ppt_x"/>
                                          </p:val>
                                        </p:tav>
                                      </p:tavLst>
                                    </p:anim>
                                    <p:anim calcmode="lin" valueType="num">
                                      <p:cBhvr>
                                        <p:cTn id="63" dur="1000" fill="hold"/>
                                        <p:tgtEl>
                                          <p:spTgt spid="56"/>
                                        </p:tgtEl>
                                        <p:attrNameLst>
                                          <p:attrName>ppt_y</p:attrName>
                                        </p:attrNameLst>
                                      </p:cBhvr>
                                      <p:tavLst>
                                        <p:tav tm="0">
                                          <p:val>
                                            <p:strVal val="#ppt_y+.1"/>
                                          </p:val>
                                        </p:tav>
                                        <p:tav tm="100000">
                                          <p:val>
                                            <p:strVal val="#ppt_y"/>
                                          </p:val>
                                        </p:tav>
                                      </p:tavLst>
                                    </p:anim>
                                  </p:childTnLst>
                                </p:cTn>
                              </p:par>
                            </p:childTnLst>
                          </p:cTn>
                        </p:par>
                        <p:par>
                          <p:cTn id="64" fill="hold">
                            <p:stCondLst>
                              <p:cond delay="9500"/>
                            </p:stCondLst>
                            <p:childTnLst>
                              <p:par>
                                <p:cTn id="65" presetID="42" presetClass="entr" presetSubtype="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1000"/>
                                        <p:tgtEl>
                                          <p:spTgt spid="9"/>
                                        </p:tgtEl>
                                      </p:cBhvr>
                                    </p:animEffect>
                                    <p:anim calcmode="lin" valueType="num">
                                      <p:cBhvr>
                                        <p:cTn id="68" dur="1000" fill="hold"/>
                                        <p:tgtEl>
                                          <p:spTgt spid="9"/>
                                        </p:tgtEl>
                                        <p:attrNameLst>
                                          <p:attrName>ppt_x</p:attrName>
                                        </p:attrNameLst>
                                      </p:cBhvr>
                                      <p:tavLst>
                                        <p:tav tm="0">
                                          <p:val>
                                            <p:strVal val="#ppt_x"/>
                                          </p:val>
                                        </p:tav>
                                        <p:tav tm="100000">
                                          <p:val>
                                            <p:strVal val="#ppt_x"/>
                                          </p:val>
                                        </p:tav>
                                      </p:tavLst>
                                    </p:anim>
                                    <p:anim calcmode="lin" valueType="num">
                                      <p:cBhvr>
                                        <p:cTn id="6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4" grpId="0"/>
      <p:bldP spid="5" grpId="0"/>
      <p:bldP spid="6" grpId="0"/>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21</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70" name="Group 69">
            <a:extLst>
              <a:ext uri="{FF2B5EF4-FFF2-40B4-BE49-F238E27FC236}">
                <a16:creationId xmlns:a16="http://schemas.microsoft.com/office/drawing/2014/main" id="{5B118B2B-D16B-1A45-4084-41F308370C5C}"/>
              </a:ext>
            </a:extLst>
          </p:cNvPr>
          <p:cNvGrpSpPr/>
          <p:nvPr/>
        </p:nvGrpSpPr>
        <p:grpSpPr>
          <a:xfrm>
            <a:off x="1043159" y="1557866"/>
            <a:ext cx="10583356" cy="1430867"/>
            <a:chOff x="1503674" y="3342384"/>
            <a:chExt cx="21366574" cy="2888756"/>
          </a:xfrm>
        </p:grpSpPr>
        <p:sp>
          <p:nvSpPr>
            <p:cNvPr id="4" name="Freeform 113">
              <a:extLst>
                <a:ext uri="{FF2B5EF4-FFF2-40B4-BE49-F238E27FC236}">
                  <a16:creationId xmlns:a16="http://schemas.microsoft.com/office/drawing/2014/main" id="{18E6348A-1904-F90B-DAA3-2F0E6AD29013}"/>
                </a:ext>
              </a:extLst>
            </p:cNvPr>
            <p:cNvSpPr/>
            <p:nvPr/>
          </p:nvSpPr>
          <p:spPr>
            <a:xfrm>
              <a:off x="1503674" y="3342384"/>
              <a:ext cx="1504916" cy="2888756"/>
            </a:xfrm>
            <a:custGeom>
              <a:avLst/>
              <a:gdLst/>
              <a:ahLst/>
              <a:cxnLst>
                <a:cxn ang="3cd4">
                  <a:pos x="hc" y="t"/>
                </a:cxn>
                <a:cxn ang="cd2">
                  <a:pos x="l" y="vc"/>
                </a:cxn>
                <a:cxn ang="cd4">
                  <a:pos x="hc" y="b"/>
                </a:cxn>
                <a:cxn ang="0">
                  <a:pos x="r" y="vc"/>
                </a:cxn>
              </a:cxnLst>
              <a:rect l="l" t="t" r="r" b="b"/>
              <a:pathLst>
                <a:path w="1209" h="2319">
                  <a:moveTo>
                    <a:pt x="1005" y="2319"/>
                  </a:moveTo>
                  <a:lnTo>
                    <a:pt x="204" y="2319"/>
                  </a:lnTo>
                  <a:cubicBezTo>
                    <a:pt x="92" y="2319"/>
                    <a:pt x="0" y="2228"/>
                    <a:pt x="0" y="2115"/>
                  </a:cubicBezTo>
                  <a:lnTo>
                    <a:pt x="0" y="205"/>
                  </a:lnTo>
                  <a:cubicBezTo>
                    <a:pt x="0" y="91"/>
                    <a:pt x="92" y="0"/>
                    <a:pt x="204" y="0"/>
                  </a:cubicBezTo>
                  <a:lnTo>
                    <a:pt x="1005" y="0"/>
                  </a:lnTo>
                  <a:cubicBezTo>
                    <a:pt x="1118" y="0"/>
                    <a:pt x="1209" y="91"/>
                    <a:pt x="1209" y="205"/>
                  </a:cubicBezTo>
                  <a:lnTo>
                    <a:pt x="1209" y="2115"/>
                  </a:lnTo>
                  <a:cubicBezTo>
                    <a:pt x="1209" y="2228"/>
                    <a:pt x="1118" y="2319"/>
                    <a:pt x="1005" y="2319"/>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5" name="Rounded Rectangle 114">
              <a:extLst>
                <a:ext uri="{FF2B5EF4-FFF2-40B4-BE49-F238E27FC236}">
                  <a16:creationId xmlns:a16="http://schemas.microsoft.com/office/drawing/2014/main" id="{5F751F18-3F24-3C2F-B4E4-894A8F11D09F}"/>
                </a:ext>
              </a:extLst>
            </p:cNvPr>
            <p:cNvSpPr/>
            <p:nvPr/>
          </p:nvSpPr>
          <p:spPr>
            <a:xfrm>
              <a:off x="2139028" y="3640236"/>
              <a:ext cx="4508520" cy="2294308"/>
            </a:xfrm>
            <a:prstGeom prst="roundRect">
              <a:avLst>
                <a:gd name="adj" fmla="val 10754"/>
              </a:avLst>
            </a:prstGeom>
            <a:solidFill>
              <a:schemeClr val="bg2"/>
            </a:solidFill>
            <a:ln w="25400" cap="flat">
              <a:solidFill>
                <a:schemeClr val="accent1"/>
              </a:solid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 name="Freeform 172">
              <a:extLst>
                <a:ext uri="{FF2B5EF4-FFF2-40B4-BE49-F238E27FC236}">
                  <a16:creationId xmlns:a16="http://schemas.microsoft.com/office/drawing/2014/main" id="{00F0FF87-889E-EE47-1332-A05092B13AA6}"/>
                </a:ext>
              </a:extLst>
            </p:cNvPr>
            <p:cNvSpPr/>
            <p:nvPr/>
          </p:nvSpPr>
          <p:spPr>
            <a:xfrm>
              <a:off x="5755558" y="3893217"/>
              <a:ext cx="1785216" cy="1787093"/>
            </a:xfrm>
            <a:custGeom>
              <a:avLst/>
              <a:gdLst/>
              <a:ahLst/>
              <a:cxnLst>
                <a:cxn ang="3cd4">
                  <a:pos x="hc" y="t"/>
                </a:cxn>
                <a:cxn ang="cd2">
                  <a:pos x="l" y="vc"/>
                </a:cxn>
                <a:cxn ang="cd4">
                  <a:pos x="hc" y="b"/>
                </a:cxn>
                <a:cxn ang="0">
                  <a:pos x="r" y="vc"/>
                </a:cxn>
              </a:cxnLst>
              <a:rect l="l" t="t" r="r" b="b"/>
              <a:pathLst>
                <a:path w="1434" h="1435">
                  <a:moveTo>
                    <a:pt x="717" y="0"/>
                  </a:moveTo>
                  <a:cubicBezTo>
                    <a:pt x="1113" y="0"/>
                    <a:pt x="1434" y="321"/>
                    <a:pt x="1434" y="718"/>
                  </a:cubicBezTo>
                  <a:cubicBezTo>
                    <a:pt x="1434" y="1113"/>
                    <a:pt x="1113" y="1435"/>
                    <a:pt x="717" y="1435"/>
                  </a:cubicBezTo>
                  <a:cubicBezTo>
                    <a:pt x="321" y="1435"/>
                    <a:pt x="0" y="1113"/>
                    <a:pt x="0" y="718"/>
                  </a:cubicBezTo>
                  <a:cubicBezTo>
                    <a:pt x="0" y="321"/>
                    <a:pt x="321" y="0"/>
                    <a:pt x="717" y="0"/>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7" name="Freeform 173">
              <a:extLst>
                <a:ext uri="{FF2B5EF4-FFF2-40B4-BE49-F238E27FC236}">
                  <a16:creationId xmlns:a16="http://schemas.microsoft.com/office/drawing/2014/main" id="{7A8EE692-7C5D-8F76-3094-C1958B5EA343}"/>
                </a:ext>
              </a:extLst>
            </p:cNvPr>
            <p:cNvSpPr/>
            <p:nvPr/>
          </p:nvSpPr>
          <p:spPr>
            <a:xfrm>
              <a:off x="7629229" y="4344355"/>
              <a:ext cx="398653" cy="886069"/>
            </a:xfrm>
            <a:custGeom>
              <a:avLst/>
              <a:gdLst/>
              <a:ahLst/>
              <a:cxnLst>
                <a:cxn ang="3cd4">
                  <a:pos x="hc" y="t"/>
                </a:cxn>
                <a:cxn ang="cd2">
                  <a:pos x="l" y="vc"/>
                </a:cxn>
                <a:cxn ang="cd4">
                  <a:pos x="hc" y="b"/>
                </a:cxn>
                <a:cxn ang="0">
                  <a:pos x="r" y="vc"/>
                </a:cxn>
              </a:cxnLst>
              <a:rect l="l" t="t" r="r" b="b"/>
              <a:pathLst>
                <a:path w="321" h="712">
                  <a:moveTo>
                    <a:pt x="321" y="356"/>
                  </a:moveTo>
                  <a:lnTo>
                    <a:pt x="0" y="0"/>
                  </a:lnTo>
                  <a:lnTo>
                    <a:pt x="0" y="712"/>
                  </a:ln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8" name="Freeform 174">
              <a:extLst>
                <a:ext uri="{FF2B5EF4-FFF2-40B4-BE49-F238E27FC236}">
                  <a16:creationId xmlns:a16="http://schemas.microsoft.com/office/drawing/2014/main" id="{224E3D93-8A53-7DCD-1403-0C1114A023B5}"/>
                </a:ext>
              </a:extLst>
            </p:cNvPr>
            <p:cNvSpPr/>
            <p:nvPr/>
          </p:nvSpPr>
          <p:spPr>
            <a:xfrm>
              <a:off x="5868928" y="4007874"/>
              <a:ext cx="1558482" cy="1559029"/>
            </a:xfrm>
            <a:custGeom>
              <a:avLst/>
              <a:gdLst/>
              <a:ahLst/>
              <a:cxnLst>
                <a:cxn ang="3cd4">
                  <a:pos x="hc" y="t"/>
                </a:cxn>
                <a:cxn ang="cd2">
                  <a:pos x="l" y="vc"/>
                </a:cxn>
                <a:cxn ang="cd4">
                  <a:pos x="hc" y="b"/>
                </a:cxn>
                <a:cxn ang="0">
                  <a:pos x="r" y="vc"/>
                </a:cxn>
              </a:cxnLst>
              <a:rect l="l" t="t" r="r" b="b"/>
              <a:pathLst>
                <a:path w="1252" h="1252">
                  <a:moveTo>
                    <a:pt x="626" y="0"/>
                  </a:moveTo>
                  <a:cubicBezTo>
                    <a:pt x="972" y="0"/>
                    <a:pt x="1252" y="280"/>
                    <a:pt x="1252" y="626"/>
                  </a:cubicBezTo>
                  <a:cubicBezTo>
                    <a:pt x="1252" y="971"/>
                    <a:pt x="972" y="1252"/>
                    <a:pt x="626" y="1252"/>
                  </a:cubicBezTo>
                  <a:cubicBezTo>
                    <a:pt x="281" y="1252"/>
                    <a:pt x="0" y="971"/>
                    <a:pt x="0" y="626"/>
                  </a:cubicBezTo>
                  <a:cubicBezTo>
                    <a:pt x="0" y="280"/>
                    <a:pt x="281" y="0"/>
                    <a:pt x="626" y="0"/>
                  </a:cubicBezTo>
                  <a:close/>
                </a:path>
              </a:pathLst>
            </a:custGeom>
            <a:solidFill>
              <a:schemeClr val="bg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9" name="Freeform 175">
              <a:extLst>
                <a:ext uri="{FF2B5EF4-FFF2-40B4-BE49-F238E27FC236}">
                  <a16:creationId xmlns:a16="http://schemas.microsoft.com/office/drawing/2014/main" id="{7271254C-322E-B33E-3027-ED707A970EAC}"/>
                </a:ext>
              </a:extLst>
            </p:cNvPr>
            <p:cNvSpPr/>
            <p:nvPr/>
          </p:nvSpPr>
          <p:spPr>
            <a:xfrm>
              <a:off x="7428660" y="4493903"/>
              <a:ext cx="270337" cy="585728"/>
            </a:xfrm>
            <a:custGeom>
              <a:avLst/>
              <a:gdLst/>
              <a:ahLst/>
              <a:cxnLst>
                <a:cxn ang="3cd4">
                  <a:pos x="hc" y="t"/>
                </a:cxn>
                <a:cxn ang="cd2">
                  <a:pos x="l" y="vc"/>
                </a:cxn>
                <a:cxn ang="cd4">
                  <a:pos x="hc" y="b"/>
                </a:cxn>
                <a:cxn ang="0">
                  <a:pos x="r" y="vc"/>
                </a:cxn>
              </a:cxnLst>
              <a:rect l="l" t="t" r="r" b="b"/>
              <a:pathLst>
                <a:path w="218" h="471">
                  <a:moveTo>
                    <a:pt x="218" y="471"/>
                  </a:moveTo>
                  <a:lnTo>
                    <a:pt x="0" y="471"/>
                  </a:lnTo>
                  <a:lnTo>
                    <a:pt x="0" y="0"/>
                  </a:lnTo>
                  <a:lnTo>
                    <a:pt x="218" y="0"/>
                  </a:ln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0" name="Freeform 176">
              <a:extLst>
                <a:ext uri="{FF2B5EF4-FFF2-40B4-BE49-F238E27FC236}">
                  <a16:creationId xmlns:a16="http://schemas.microsoft.com/office/drawing/2014/main" id="{EBE8F0DF-7E04-5666-5F64-D92D6EA4D0B1}"/>
                </a:ext>
              </a:extLst>
            </p:cNvPr>
            <p:cNvSpPr/>
            <p:nvPr/>
          </p:nvSpPr>
          <p:spPr>
            <a:xfrm>
              <a:off x="8934822" y="3342384"/>
              <a:ext cx="1504916" cy="2888756"/>
            </a:xfrm>
            <a:custGeom>
              <a:avLst/>
              <a:gdLst/>
              <a:ahLst/>
              <a:cxnLst>
                <a:cxn ang="3cd4">
                  <a:pos x="hc" y="t"/>
                </a:cxn>
                <a:cxn ang="cd2">
                  <a:pos x="l" y="vc"/>
                </a:cxn>
                <a:cxn ang="cd4">
                  <a:pos x="hc" y="b"/>
                </a:cxn>
                <a:cxn ang="0">
                  <a:pos x="r" y="vc"/>
                </a:cxn>
              </a:cxnLst>
              <a:rect l="l" t="t" r="r" b="b"/>
              <a:pathLst>
                <a:path w="1209" h="2319">
                  <a:moveTo>
                    <a:pt x="1005" y="2319"/>
                  </a:moveTo>
                  <a:lnTo>
                    <a:pt x="204" y="2319"/>
                  </a:lnTo>
                  <a:cubicBezTo>
                    <a:pt x="92" y="2319"/>
                    <a:pt x="0" y="2228"/>
                    <a:pt x="0" y="2115"/>
                  </a:cubicBezTo>
                  <a:lnTo>
                    <a:pt x="0" y="205"/>
                  </a:lnTo>
                  <a:cubicBezTo>
                    <a:pt x="0" y="91"/>
                    <a:pt x="92" y="0"/>
                    <a:pt x="204" y="0"/>
                  </a:cubicBezTo>
                  <a:lnTo>
                    <a:pt x="1005" y="0"/>
                  </a:lnTo>
                  <a:cubicBezTo>
                    <a:pt x="1118" y="0"/>
                    <a:pt x="1209" y="91"/>
                    <a:pt x="1209" y="205"/>
                  </a:cubicBezTo>
                  <a:lnTo>
                    <a:pt x="1209" y="2115"/>
                  </a:lnTo>
                  <a:cubicBezTo>
                    <a:pt x="1209" y="2228"/>
                    <a:pt x="1118" y="2319"/>
                    <a:pt x="1005" y="2319"/>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1" name="Rounded Rectangle 177">
              <a:extLst>
                <a:ext uri="{FF2B5EF4-FFF2-40B4-BE49-F238E27FC236}">
                  <a16:creationId xmlns:a16="http://schemas.microsoft.com/office/drawing/2014/main" id="{520F0226-CAC8-0176-DCA9-00E19548E61D}"/>
                </a:ext>
              </a:extLst>
            </p:cNvPr>
            <p:cNvSpPr/>
            <p:nvPr/>
          </p:nvSpPr>
          <p:spPr>
            <a:xfrm>
              <a:off x="9568930" y="3640236"/>
              <a:ext cx="4509766" cy="2294308"/>
            </a:xfrm>
            <a:prstGeom prst="roundRect">
              <a:avLst>
                <a:gd name="adj" fmla="val 11411"/>
              </a:avLst>
            </a:prstGeom>
            <a:solidFill>
              <a:schemeClr val="bg2"/>
            </a:solidFill>
            <a:ln w="25400" cap="flat">
              <a:solidFill>
                <a:schemeClr val="accent2"/>
              </a:solid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 name="Freeform 235">
              <a:extLst>
                <a:ext uri="{FF2B5EF4-FFF2-40B4-BE49-F238E27FC236}">
                  <a16:creationId xmlns:a16="http://schemas.microsoft.com/office/drawing/2014/main" id="{483FF4D6-6FD4-7C55-4DD7-B9A6177F1DCC}"/>
                </a:ext>
              </a:extLst>
            </p:cNvPr>
            <p:cNvSpPr/>
            <p:nvPr/>
          </p:nvSpPr>
          <p:spPr>
            <a:xfrm>
              <a:off x="13185463" y="3893217"/>
              <a:ext cx="1785216" cy="1787093"/>
            </a:xfrm>
            <a:custGeom>
              <a:avLst/>
              <a:gdLst/>
              <a:ahLst/>
              <a:cxnLst>
                <a:cxn ang="3cd4">
                  <a:pos x="hc" y="t"/>
                </a:cxn>
                <a:cxn ang="cd2">
                  <a:pos x="l" y="vc"/>
                </a:cxn>
                <a:cxn ang="cd4">
                  <a:pos x="hc" y="b"/>
                </a:cxn>
                <a:cxn ang="0">
                  <a:pos x="r" y="vc"/>
                </a:cxn>
              </a:cxnLst>
              <a:rect l="l" t="t" r="r" b="b"/>
              <a:pathLst>
                <a:path w="1434" h="1435">
                  <a:moveTo>
                    <a:pt x="717" y="0"/>
                  </a:moveTo>
                  <a:cubicBezTo>
                    <a:pt x="1113" y="0"/>
                    <a:pt x="1434" y="321"/>
                    <a:pt x="1434" y="718"/>
                  </a:cubicBezTo>
                  <a:cubicBezTo>
                    <a:pt x="1434" y="1113"/>
                    <a:pt x="1113" y="1435"/>
                    <a:pt x="717" y="1435"/>
                  </a:cubicBezTo>
                  <a:cubicBezTo>
                    <a:pt x="321" y="1435"/>
                    <a:pt x="0" y="1113"/>
                    <a:pt x="0" y="718"/>
                  </a:cubicBezTo>
                  <a:cubicBezTo>
                    <a:pt x="0" y="321"/>
                    <a:pt x="321" y="0"/>
                    <a:pt x="717" y="0"/>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3" name="Freeform 236">
              <a:extLst>
                <a:ext uri="{FF2B5EF4-FFF2-40B4-BE49-F238E27FC236}">
                  <a16:creationId xmlns:a16="http://schemas.microsoft.com/office/drawing/2014/main" id="{4C8CE26C-CAA5-29C2-7AB6-E3CA6EBF8E31}"/>
                </a:ext>
              </a:extLst>
            </p:cNvPr>
            <p:cNvSpPr/>
            <p:nvPr/>
          </p:nvSpPr>
          <p:spPr>
            <a:xfrm>
              <a:off x="15057888" y="4344355"/>
              <a:ext cx="398653" cy="886069"/>
            </a:xfrm>
            <a:custGeom>
              <a:avLst/>
              <a:gdLst/>
              <a:ahLst/>
              <a:cxnLst>
                <a:cxn ang="3cd4">
                  <a:pos x="hc" y="t"/>
                </a:cxn>
                <a:cxn ang="cd2">
                  <a:pos x="l" y="vc"/>
                </a:cxn>
                <a:cxn ang="cd4">
                  <a:pos x="hc" y="b"/>
                </a:cxn>
                <a:cxn ang="0">
                  <a:pos x="r" y="vc"/>
                </a:cxn>
              </a:cxnLst>
              <a:rect l="l" t="t" r="r" b="b"/>
              <a:pathLst>
                <a:path w="321" h="712">
                  <a:moveTo>
                    <a:pt x="321" y="356"/>
                  </a:moveTo>
                  <a:lnTo>
                    <a:pt x="0" y="0"/>
                  </a:lnTo>
                  <a:lnTo>
                    <a:pt x="0" y="712"/>
                  </a:ln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4" name="Freeform 237">
              <a:extLst>
                <a:ext uri="{FF2B5EF4-FFF2-40B4-BE49-F238E27FC236}">
                  <a16:creationId xmlns:a16="http://schemas.microsoft.com/office/drawing/2014/main" id="{A2A226C2-B9EE-8E79-E7F0-45376793D07B}"/>
                </a:ext>
              </a:extLst>
            </p:cNvPr>
            <p:cNvSpPr/>
            <p:nvPr/>
          </p:nvSpPr>
          <p:spPr>
            <a:xfrm>
              <a:off x="13298830" y="4007874"/>
              <a:ext cx="1558482" cy="1559029"/>
            </a:xfrm>
            <a:custGeom>
              <a:avLst/>
              <a:gdLst/>
              <a:ahLst/>
              <a:cxnLst>
                <a:cxn ang="3cd4">
                  <a:pos x="hc" y="t"/>
                </a:cxn>
                <a:cxn ang="cd2">
                  <a:pos x="l" y="vc"/>
                </a:cxn>
                <a:cxn ang="cd4">
                  <a:pos x="hc" y="b"/>
                </a:cxn>
                <a:cxn ang="0">
                  <a:pos x="r" y="vc"/>
                </a:cxn>
              </a:cxnLst>
              <a:rect l="l" t="t" r="r" b="b"/>
              <a:pathLst>
                <a:path w="1252" h="1252">
                  <a:moveTo>
                    <a:pt x="626" y="0"/>
                  </a:moveTo>
                  <a:cubicBezTo>
                    <a:pt x="972" y="0"/>
                    <a:pt x="1252" y="280"/>
                    <a:pt x="1252" y="626"/>
                  </a:cubicBezTo>
                  <a:cubicBezTo>
                    <a:pt x="1252" y="971"/>
                    <a:pt x="972" y="1252"/>
                    <a:pt x="626" y="1252"/>
                  </a:cubicBezTo>
                  <a:cubicBezTo>
                    <a:pt x="280" y="1252"/>
                    <a:pt x="0" y="971"/>
                    <a:pt x="0" y="626"/>
                  </a:cubicBezTo>
                  <a:cubicBezTo>
                    <a:pt x="0" y="280"/>
                    <a:pt x="280" y="0"/>
                    <a:pt x="626" y="0"/>
                  </a:cubicBezTo>
                  <a:close/>
                </a:path>
              </a:pathLst>
            </a:custGeom>
            <a:solidFill>
              <a:schemeClr val="bg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5" name="Freeform 238">
              <a:extLst>
                <a:ext uri="{FF2B5EF4-FFF2-40B4-BE49-F238E27FC236}">
                  <a16:creationId xmlns:a16="http://schemas.microsoft.com/office/drawing/2014/main" id="{CB14F400-742C-FC14-AB85-92A780CEBA6A}"/>
                </a:ext>
              </a:extLst>
            </p:cNvPr>
            <p:cNvSpPr/>
            <p:nvPr/>
          </p:nvSpPr>
          <p:spPr>
            <a:xfrm>
              <a:off x="14858561" y="4493903"/>
              <a:ext cx="270337" cy="585728"/>
            </a:xfrm>
            <a:custGeom>
              <a:avLst/>
              <a:gdLst/>
              <a:ahLst/>
              <a:cxnLst>
                <a:cxn ang="3cd4">
                  <a:pos x="hc" y="t"/>
                </a:cxn>
                <a:cxn ang="cd2">
                  <a:pos x="l" y="vc"/>
                </a:cxn>
                <a:cxn ang="cd4">
                  <a:pos x="hc" y="b"/>
                </a:cxn>
                <a:cxn ang="0">
                  <a:pos x="r" y="vc"/>
                </a:cxn>
              </a:cxnLst>
              <a:rect l="l" t="t" r="r" b="b"/>
              <a:pathLst>
                <a:path w="218" h="471">
                  <a:moveTo>
                    <a:pt x="218" y="471"/>
                  </a:moveTo>
                  <a:lnTo>
                    <a:pt x="0" y="471"/>
                  </a:lnTo>
                  <a:lnTo>
                    <a:pt x="0" y="0"/>
                  </a:lnTo>
                  <a:lnTo>
                    <a:pt x="218" y="0"/>
                  </a:ln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6" name="Freeform 239">
              <a:extLst>
                <a:ext uri="{FF2B5EF4-FFF2-40B4-BE49-F238E27FC236}">
                  <a16:creationId xmlns:a16="http://schemas.microsoft.com/office/drawing/2014/main" id="{9A603EBD-59CD-A797-1034-79EAB38749CC}"/>
                </a:ext>
              </a:extLst>
            </p:cNvPr>
            <p:cNvSpPr/>
            <p:nvPr/>
          </p:nvSpPr>
          <p:spPr>
            <a:xfrm>
              <a:off x="16346037" y="3342384"/>
              <a:ext cx="1506159" cy="2888756"/>
            </a:xfrm>
            <a:custGeom>
              <a:avLst/>
              <a:gdLst/>
              <a:ahLst/>
              <a:cxnLst>
                <a:cxn ang="3cd4">
                  <a:pos x="hc" y="t"/>
                </a:cxn>
                <a:cxn ang="cd2">
                  <a:pos x="l" y="vc"/>
                </a:cxn>
                <a:cxn ang="cd4">
                  <a:pos x="hc" y="b"/>
                </a:cxn>
                <a:cxn ang="0">
                  <a:pos x="r" y="vc"/>
                </a:cxn>
              </a:cxnLst>
              <a:rect l="l" t="t" r="r" b="b"/>
              <a:pathLst>
                <a:path w="1210" h="2319">
                  <a:moveTo>
                    <a:pt x="1006" y="2319"/>
                  </a:moveTo>
                  <a:lnTo>
                    <a:pt x="205" y="2319"/>
                  </a:lnTo>
                  <a:cubicBezTo>
                    <a:pt x="92" y="2319"/>
                    <a:pt x="0" y="2228"/>
                    <a:pt x="0" y="2115"/>
                  </a:cubicBezTo>
                  <a:lnTo>
                    <a:pt x="0" y="205"/>
                  </a:lnTo>
                  <a:cubicBezTo>
                    <a:pt x="0" y="91"/>
                    <a:pt x="92" y="0"/>
                    <a:pt x="205" y="0"/>
                  </a:cubicBezTo>
                  <a:lnTo>
                    <a:pt x="1006" y="0"/>
                  </a:lnTo>
                  <a:cubicBezTo>
                    <a:pt x="1118" y="0"/>
                    <a:pt x="1210" y="91"/>
                    <a:pt x="1210" y="205"/>
                  </a:cubicBezTo>
                  <a:lnTo>
                    <a:pt x="1210" y="2115"/>
                  </a:lnTo>
                  <a:cubicBezTo>
                    <a:pt x="1210" y="2228"/>
                    <a:pt x="1118" y="2319"/>
                    <a:pt x="1006" y="2319"/>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7" name="Rounded Rectangle 240">
              <a:extLst>
                <a:ext uri="{FF2B5EF4-FFF2-40B4-BE49-F238E27FC236}">
                  <a16:creationId xmlns:a16="http://schemas.microsoft.com/office/drawing/2014/main" id="{2E959499-A967-2BEB-E6FD-7C2ADDC08238}"/>
                </a:ext>
              </a:extLst>
            </p:cNvPr>
            <p:cNvSpPr/>
            <p:nvPr/>
          </p:nvSpPr>
          <p:spPr>
            <a:xfrm>
              <a:off x="16981390" y="3640236"/>
              <a:ext cx="4508520" cy="2294308"/>
            </a:xfrm>
            <a:prstGeom prst="roundRect">
              <a:avLst>
                <a:gd name="adj" fmla="val 10973"/>
              </a:avLst>
            </a:prstGeom>
            <a:solidFill>
              <a:schemeClr val="bg2"/>
            </a:solidFill>
            <a:ln w="25400" cap="flat">
              <a:solidFill>
                <a:schemeClr val="accent3"/>
              </a:solid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8" name="Freeform 298">
              <a:extLst>
                <a:ext uri="{FF2B5EF4-FFF2-40B4-BE49-F238E27FC236}">
                  <a16:creationId xmlns:a16="http://schemas.microsoft.com/office/drawing/2014/main" id="{EB6F5543-3B6D-4397-C1AD-3FF29F09BF47}"/>
                </a:ext>
              </a:extLst>
            </p:cNvPr>
            <p:cNvSpPr/>
            <p:nvPr/>
          </p:nvSpPr>
          <p:spPr>
            <a:xfrm>
              <a:off x="20599170" y="3893217"/>
              <a:ext cx="1785216" cy="1787093"/>
            </a:xfrm>
            <a:custGeom>
              <a:avLst/>
              <a:gdLst/>
              <a:ahLst/>
              <a:cxnLst>
                <a:cxn ang="3cd4">
                  <a:pos x="hc" y="t"/>
                </a:cxn>
                <a:cxn ang="cd2">
                  <a:pos x="l" y="vc"/>
                </a:cxn>
                <a:cxn ang="cd4">
                  <a:pos x="hc" y="b"/>
                </a:cxn>
                <a:cxn ang="0">
                  <a:pos x="r" y="vc"/>
                </a:cxn>
              </a:cxnLst>
              <a:rect l="l" t="t" r="r" b="b"/>
              <a:pathLst>
                <a:path w="1434" h="1435">
                  <a:moveTo>
                    <a:pt x="716" y="0"/>
                  </a:moveTo>
                  <a:cubicBezTo>
                    <a:pt x="1113" y="0"/>
                    <a:pt x="1434" y="321"/>
                    <a:pt x="1434" y="718"/>
                  </a:cubicBezTo>
                  <a:cubicBezTo>
                    <a:pt x="1434" y="1113"/>
                    <a:pt x="1113" y="1435"/>
                    <a:pt x="716" y="1435"/>
                  </a:cubicBezTo>
                  <a:cubicBezTo>
                    <a:pt x="321" y="1435"/>
                    <a:pt x="0" y="1113"/>
                    <a:pt x="0" y="718"/>
                  </a:cubicBezTo>
                  <a:cubicBezTo>
                    <a:pt x="0" y="321"/>
                    <a:pt x="321" y="0"/>
                    <a:pt x="716" y="0"/>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9" name="Freeform 299">
              <a:extLst>
                <a:ext uri="{FF2B5EF4-FFF2-40B4-BE49-F238E27FC236}">
                  <a16:creationId xmlns:a16="http://schemas.microsoft.com/office/drawing/2014/main" id="{895C93FB-526B-4F9E-6B32-DA18D79DB9F4}"/>
                </a:ext>
              </a:extLst>
            </p:cNvPr>
            <p:cNvSpPr/>
            <p:nvPr/>
          </p:nvSpPr>
          <p:spPr>
            <a:xfrm>
              <a:off x="22471595" y="4344355"/>
              <a:ext cx="398653" cy="886069"/>
            </a:xfrm>
            <a:custGeom>
              <a:avLst/>
              <a:gdLst/>
              <a:ahLst/>
              <a:cxnLst>
                <a:cxn ang="3cd4">
                  <a:pos x="hc" y="t"/>
                </a:cxn>
                <a:cxn ang="cd2">
                  <a:pos x="l" y="vc"/>
                </a:cxn>
                <a:cxn ang="cd4">
                  <a:pos x="hc" y="b"/>
                </a:cxn>
                <a:cxn ang="0">
                  <a:pos x="r" y="vc"/>
                </a:cxn>
              </a:cxnLst>
              <a:rect l="l" t="t" r="r" b="b"/>
              <a:pathLst>
                <a:path w="321" h="712">
                  <a:moveTo>
                    <a:pt x="321" y="356"/>
                  </a:moveTo>
                  <a:lnTo>
                    <a:pt x="0" y="0"/>
                  </a:lnTo>
                  <a:lnTo>
                    <a:pt x="0" y="712"/>
                  </a:ln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20" name="Freeform 300">
              <a:extLst>
                <a:ext uri="{FF2B5EF4-FFF2-40B4-BE49-F238E27FC236}">
                  <a16:creationId xmlns:a16="http://schemas.microsoft.com/office/drawing/2014/main" id="{F850411B-7430-6746-FF8E-98E1D6A47C90}"/>
                </a:ext>
              </a:extLst>
            </p:cNvPr>
            <p:cNvSpPr/>
            <p:nvPr/>
          </p:nvSpPr>
          <p:spPr>
            <a:xfrm>
              <a:off x="20712537" y="4007874"/>
              <a:ext cx="1558482" cy="1559029"/>
            </a:xfrm>
            <a:custGeom>
              <a:avLst/>
              <a:gdLst/>
              <a:ahLst/>
              <a:cxnLst>
                <a:cxn ang="3cd4">
                  <a:pos x="hc" y="t"/>
                </a:cxn>
                <a:cxn ang="cd2">
                  <a:pos x="l" y="vc"/>
                </a:cxn>
                <a:cxn ang="cd4">
                  <a:pos x="hc" y="b"/>
                </a:cxn>
                <a:cxn ang="0">
                  <a:pos x="r" y="vc"/>
                </a:cxn>
              </a:cxnLst>
              <a:rect l="l" t="t" r="r" b="b"/>
              <a:pathLst>
                <a:path w="1252" h="1252">
                  <a:moveTo>
                    <a:pt x="625" y="0"/>
                  </a:moveTo>
                  <a:cubicBezTo>
                    <a:pt x="972" y="0"/>
                    <a:pt x="1252" y="280"/>
                    <a:pt x="1252" y="626"/>
                  </a:cubicBezTo>
                  <a:cubicBezTo>
                    <a:pt x="1252" y="971"/>
                    <a:pt x="972" y="1252"/>
                    <a:pt x="625" y="1252"/>
                  </a:cubicBezTo>
                  <a:cubicBezTo>
                    <a:pt x="280" y="1252"/>
                    <a:pt x="0" y="971"/>
                    <a:pt x="0" y="626"/>
                  </a:cubicBezTo>
                  <a:cubicBezTo>
                    <a:pt x="0" y="280"/>
                    <a:pt x="280" y="0"/>
                    <a:pt x="625" y="0"/>
                  </a:cubicBezTo>
                  <a:close/>
                </a:path>
              </a:pathLst>
            </a:custGeom>
            <a:solidFill>
              <a:schemeClr val="bg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21" name="Freeform 301">
              <a:extLst>
                <a:ext uri="{FF2B5EF4-FFF2-40B4-BE49-F238E27FC236}">
                  <a16:creationId xmlns:a16="http://schemas.microsoft.com/office/drawing/2014/main" id="{ED38D0DB-DBF9-84EC-EF48-61CAE4C6BA43}"/>
                </a:ext>
              </a:extLst>
            </p:cNvPr>
            <p:cNvSpPr/>
            <p:nvPr/>
          </p:nvSpPr>
          <p:spPr>
            <a:xfrm>
              <a:off x="22272268" y="4493903"/>
              <a:ext cx="269091" cy="585728"/>
            </a:xfrm>
            <a:custGeom>
              <a:avLst/>
              <a:gdLst/>
              <a:ahLst/>
              <a:cxnLst>
                <a:cxn ang="3cd4">
                  <a:pos x="hc" y="t"/>
                </a:cxn>
                <a:cxn ang="cd2">
                  <a:pos x="l" y="vc"/>
                </a:cxn>
                <a:cxn ang="cd4">
                  <a:pos x="hc" y="b"/>
                </a:cxn>
                <a:cxn ang="0">
                  <a:pos x="r" y="vc"/>
                </a:cxn>
              </a:cxnLst>
              <a:rect l="l" t="t" r="r" b="b"/>
              <a:pathLst>
                <a:path w="217" h="471">
                  <a:moveTo>
                    <a:pt x="217" y="471"/>
                  </a:moveTo>
                  <a:lnTo>
                    <a:pt x="0" y="471"/>
                  </a:lnTo>
                  <a:lnTo>
                    <a:pt x="0" y="0"/>
                  </a:lnTo>
                  <a:lnTo>
                    <a:pt x="217" y="0"/>
                  </a:ln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3" name="TextBox 62">
              <a:extLst>
                <a:ext uri="{FF2B5EF4-FFF2-40B4-BE49-F238E27FC236}">
                  <a16:creationId xmlns:a16="http://schemas.microsoft.com/office/drawing/2014/main" id="{346BBA91-9A50-6265-0409-BCDA954EFDE0}"/>
                </a:ext>
              </a:extLst>
            </p:cNvPr>
            <p:cNvSpPr txBox="1"/>
            <p:nvPr/>
          </p:nvSpPr>
          <p:spPr>
            <a:xfrm>
              <a:off x="5926016" y="3582718"/>
              <a:ext cx="1408923" cy="2361189"/>
            </a:xfrm>
            <a:prstGeom prst="rect">
              <a:avLst/>
            </a:prstGeom>
            <a:noFill/>
          </p:spPr>
          <p:txBody>
            <a:bodyPr wrap="square" rtlCol="0" anchor="ctr">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pPr>
                <a:lnSpc>
                  <a:spcPct val="100000"/>
                </a:lnSpc>
              </a:pPr>
              <a:endParaRPr lang="en-US" sz="7000" dirty="0">
                <a:solidFill>
                  <a:schemeClr val="accent1"/>
                </a:solidFill>
                <a:latin typeface="Montserrat" panose="00000500000000000000" pitchFamily="2" charset="0"/>
                <a:cs typeface="Poppins" panose="00000500000000000000" pitchFamily="2" charset="0"/>
              </a:endParaRPr>
            </a:p>
          </p:txBody>
        </p:sp>
      </p:grpSp>
      <p:sp>
        <p:nvSpPr>
          <p:cNvPr id="22" name="TextBox 21">
            <a:extLst>
              <a:ext uri="{FF2B5EF4-FFF2-40B4-BE49-F238E27FC236}">
                <a16:creationId xmlns:a16="http://schemas.microsoft.com/office/drawing/2014/main" id="{C5D04F5C-B9AB-24A0-D4C2-0C9A00861B84}"/>
              </a:ext>
            </a:extLst>
          </p:cNvPr>
          <p:cNvSpPr txBox="1"/>
          <p:nvPr/>
        </p:nvSpPr>
        <p:spPr>
          <a:xfrm>
            <a:off x="1395676" y="1578976"/>
            <a:ext cx="1685219" cy="1262846"/>
          </a:xfrm>
          <a:prstGeom prst="rect">
            <a:avLst/>
          </a:prstGeom>
          <a:noFill/>
        </p:spPr>
        <p:txBody>
          <a:bodyPr wrap="square" rtlCol="0">
            <a:spAutoFit/>
          </a:bodyPr>
          <a:lstStyle/>
          <a:p>
            <a:pPr algn="r" rtl="1">
              <a:lnSpc>
                <a:spcPct val="250000"/>
              </a:lnSpc>
            </a:pPr>
            <a:r>
              <a:rPr lang="fa-IR" sz="1100" b="1" dirty="0">
                <a:solidFill>
                  <a:srgbClr val="3D4550"/>
                </a:solidFill>
                <a:latin typeface="Shabnam" panose="020B0603030804020204" pitchFamily="34" charset="-78"/>
                <a:cs typeface="Shabnam" panose="020B0603030804020204" pitchFamily="34" charset="-78"/>
              </a:rPr>
              <a:t>تیتر عنوان را بنویسید</a:t>
            </a:r>
            <a:endParaRPr lang="en-US" sz="1100" b="1" dirty="0">
              <a:solidFill>
                <a:srgbClr val="3D4550"/>
              </a:solidFill>
              <a:latin typeface="Shabnam" panose="020B0603030804020204" pitchFamily="34" charset="-78"/>
              <a:cs typeface="Shabnam" panose="020B0603030804020204" pitchFamily="34" charset="-78"/>
            </a:endParaRPr>
          </a:p>
          <a:p>
            <a:pPr algn="r" rtl="1">
              <a:lnSpc>
                <a:spcPct val="250000"/>
              </a:lnSpc>
            </a:pPr>
            <a:r>
              <a:rPr lang="fa-IR" sz="1000" b="1"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000" b="1" dirty="0">
              <a:solidFill>
                <a:srgbClr val="3D4550"/>
              </a:solidFill>
              <a:latin typeface="Shabnam" panose="020B0603030804020204" pitchFamily="34" charset="-78"/>
              <a:cs typeface="Shabnam" panose="020B0603030804020204" pitchFamily="34" charset="-78"/>
            </a:endParaRPr>
          </a:p>
        </p:txBody>
      </p:sp>
      <p:sp>
        <p:nvSpPr>
          <p:cNvPr id="23" name="TextBox 22">
            <a:extLst>
              <a:ext uri="{FF2B5EF4-FFF2-40B4-BE49-F238E27FC236}">
                <a16:creationId xmlns:a16="http://schemas.microsoft.com/office/drawing/2014/main" id="{2119C984-F397-568C-CCC6-39AA1E57450C}"/>
              </a:ext>
            </a:extLst>
          </p:cNvPr>
          <p:cNvSpPr txBox="1"/>
          <p:nvPr/>
        </p:nvSpPr>
        <p:spPr>
          <a:xfrm>
            <a:off x="5049724" y="1588589"/>
            <a:ext cx="1685219" cy="1262846"/>
          </a:xfrm>
          <a:prstGeom prst="rect">
            <a:avLst/>
          </a:prstGeom>
          <a:noFill/>
        </p:spPr>
        <p:txBody>
          <a:bodyPr wrap="square" rtlCol="0">
            <a:spAutoFit/>
          </a:bodyPr>
          <a:lstStyle/>
          <a:p>
            <a:pPr algn="r" rtl="1">
              <a:lnSpc>
                <a:spcPct val="250000"/>
              </a:lnSpc>
            </a:pPr>
            <a:r>
              <a:rPr lang="fa-IR" sz="1100" b="1" dirty="0">
                <a:solidFill>
                  <a:srgbClr val="3D4550"/>
                </a:solidFill>
                <a:latin typeface="Shabnam" panose="020B0603030804020204" pitchFamily="34" charset="-78"/>
                <a:cs typeface="Shabnam" panose="020B0603030804020204" pitchFamily="34" charset="-78"/>
              </a:rPr>
              <a:t>تیتر عنوان را بنویسید</a:t>
            </a:r>
            <a:endParaRPr lang="en-US" sz="1100" b="1" dirty="0">
              <a:solidFill>
                <a:srgbClr val="3D4550"/>
              </a:solidFill>
              <a:latin typeface="Shabnam" panose="020B0603030804020204" pitchFamily="34" charset="-78"/>
              <a:cs typeface="Shabnam" panose="020B0603030804020204" pitchFamily="34" charset="-78"/>
            </a:endParaRPr>
          </a:p>
          <a:p>
            <a:pPr algn="r" rtl="1">
              <a:lnSpc>
                <a:spcPct val="250000"/>
              </a:lnSpc>
            </a:pPr>
            <a:r>
              <a:rPr lang="fa-IR" sz="1000" b="1"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000" b="1" dirty="0">
              <a:solidFill>
                <a:srgbClr val="3D4550"/>
              </a:solidFill>
              <a:latin typeface="Shabnam" panose="020B0603030804020204" pitchFamily="34" charset="-78"/>
              <a:cs typeface="Shabnam" panose="020B0603030804020204" pitchFamily="34" charset="-78"/>
            </a:endParaRPr>
          </a:p>
        </p:txBody>
      </p:sp>
      <p:sp>
        <p:nvSpPr>
          <p:cNvPr id="24" name="TextBox 23">
            <a:extLst>
              <a:ext uri="{FF2B5EF4-FFF2-40B4-BE49-F238E27FC236}">
                <a16:creationId xmlns:a16="http://schemas.microsoft.com/office/drawing/2014/main" id="{2F853A8B-F020-4F2E-7BD9-4DB2B6D7241B}"/>
              </a:ext>
            </a:extLst>
          </p:cNvPr>
          <p:cNvSpPr txBox="1"/>
          <p:nvPr/>
        </p:nvSpPr>
        <p:spPr>
          <a:xfrm>
            <a:off x="8743192" y="1578976"/>
            <a:ext cx="1685219" cy="1262846"/>
          </a:xfrm>
          <a:prstGeom prst="rect">
            <a:avLst/>
          </a:prstGeom>
          <a:noFill/>
        </p:spPr>
        <p:txBody>
          <a:bodyPr wrap="square" rtlCol="0">
            <a:spAutoFit/>
          </a:bodyPr>
          <a:lstStyle/>
          <a:p>
            <a:pPr algn="r" rtl="1">
              <a:lnSpc>
                <a:spcPct val="250000"/>
              </a:lnSpc>
            </a:pPr>
            <a:r>
              <a:rPr lang="fa-IR" sz="1100" b="1" dirty="0">
                <a:solidFill>
                  <a:srgbClr val="3D4550"/>
                </a:solidFill>
                <a:latin typeface="Shabnam" panose="020B0603030804020204" pitchFamily="34" charset="-78"/>
                <a:cs typeface="Shabnam" panose="020B0603030804020204" pitchFamily="34" charset="-78"/>
              </a:rPr>
              <a:t>تیتر عنوان را بنویسید</a:t>
            </a:r>
            <a:endParaRPr lang="en-US" sz="1100" b="1" dirty="0">
              <a:solidFill>
                <a:srgbClr val="3D4550"/>
              </a:solidFill>
              <a:latin typeface="Shabnam" panose="020B0603030804020204" pitchFamily="34" charset="-78"/>
              <a:cs typeface="Shabnam" panose="020B0603030804020204" pitchFamily="34" charset="-78"/>
            </a:endParaRPr>
          </a:p>
          <a:p>
            <a:pPr algn="r" rtl="1">
              <a:lnSpc>
                <a:spcPct val="250000"/>
              </a:lnSpc>
            </a:pPr>
            <a:r>
              <a:rPr lang="fa-IR" sz="1000" b="1"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000" b="1" dirty="0">
              <a:solidFill>
                <a:srgbClr val="3D4550"/>
              </a:solidFill>
              <a:latin typeface="Shabnam" panose="020B0603030804020204" pitchFamily="34" charset="-78"/>
              <a:cs typeface="Shabnam" panose="020B0603030804020204" pitchFamily="34" charset="-78"/>
            </a:endParaRPr>
          </a:p>
        </p:txBody>
      </p:sp>
      <p:grpSp>
        <p:nvGrpSpPr>
          <p:cNvPr id="25" name="Graphic 5">
            <a:extLst>
              <a:ext uri="{FF2B5EF4-FFF2-40B4-BE49-F238E27FC236}">
                <a16:creationId xmlns:a16="http://schemas.microsoft.com/office/drawing/2014/main" id="{BF55FEF5-2F9D-848C-9AB9-987A010FF557}"/>
              </a:ext>
            </a:extLst>
          </p:cNvPr>
          <p:cNvGrpSpPr/>
          <p:nvPr/>
        </p:nvGrpSpPr>
        <p:grpSpPr>
          <a:xfrm>
            <a:off x="10675438" y="1944142"/>
            <a:ext cx="532103" cy="551740"/>
            <a:chOff x="4036795" y="3054306"/>
            <a:chExt cx="715650" cy="742061"/>
          </a:xfrm>
        </p:grpSpPr>
        <p:sp>
          <p:nvSpPr>
            <p:cNvPr id="26" name="Freeform: Shape 25">
              <a:extLst>
                <a:ext uri="{FF2B5EF4-FFF2-40B4-BE49-F238E27FC236}">
                  <a16:creationId xmlns:a16="http://schemas.microsoft.com/office/drawing/2014/main" id="{091142E2-FD8A-8ABF-F907-843B96DF0FA2}"/>
                </a:ext>
              </a:extLst>
            </p:cNvPr>
            <p:cNvSpPr/>
            <p:nvPr/>
          </p:nvSpPr>
          <p:spPr>
            <a:xfrm>
              <a:off x="4161524" y="3273856"/>
              <a:ext cx="285024" cy="522511"/>
            </a:xfrm>
            <a:custGeom>
              <a:avLst/>
              <a:gdLst>
                <a:gd name="connsiteX0" fmla="*/ 284937 w 285024"/>
                <a:gd name="connsiteY0" fmla="*/ 252181 h 522511"/>
                <a:gd name="connsiteX1" fmla="*/ 284937 w 285024"/>
                <a:gd name="connsiteY1" fmla="*/ 11358 h 522511"/>
                <a:gd name="connsiteX2" fmla="*/ 273579 w 285024"/>
                <a:gd name="connsiteY2" fmla="*/ 0 h 522511"/>
                <a:gd name="connsiteX3" fmla="*/ 11358 w 285024"/>
                <a:gd name="connsiteY3" fmla="*/ 0 h 522511"/>
                <a:gd name="connsiteX4" fmla="*/ 0 w 285024"/>
                <a:gd name="connsiteY4" fmla="*/ 11358 h 522511"/>
                <a:gd name="connsiteX5" fmla="*/ 0 w 285024"/>
                <a:gd name="connsiteY5" fmla="*/ 522511 h 522511"/>
                <a:gd name="connsiteX6" fmla="*/ 285025 w 285024"/>
                <a:gd name="connsiteY6" fmla="*/ 522511 h 522511"/>
                <a:gd name="connsiteX7" fmla="*/ 285025 w 285024"/>
                <a:gd name="connsiteY7" fmla="*/ 454775 h 522511"/>
                <a:gd name="connsiteX8" fmla="*/ 279727 w 285024"/>
                <a:gd name="connsiteY8" fmla="*/ 454775 h 522511"/>
                <a:gd name="connsiteX9" fmla="*/ 257333 w 285024"/>
                <a:gd name="connsiteY9" fmla="*/ 445993 h 522511"/>
                <a:gd name="connsiteX10" fmla="*/ 234471 w 285024"/>
                <a:gd name="connsiteY10" fmla="*/ 411511 h 522511"/>
                <a:gd name="connsiteX11" fmla="*/ 234120 w 285024"/>
                <a:gd name="connsiteY11" fmla="*/ 411511 h 522511"/>
                <a:gd name="connsiteX12" fmla="*/ 217552 w 285024"/>
                <a:gd name="connsiteY12" fmla="*/ 394942 h 522511"/>
                <a:gd name="connsiteX13" fmla="*/ 234120 w 285024"/>
                <a:gd name="connsiteY13" fmla="*/ 378374 h 522511"/>
                <a:gd name="connsiteX14" fmla="*/ 285025 w 285024"/>
                <a:gd name="connsiteY14" fmla="*/ 378374 h 522511"/>
                <a:gd name="connsiteX15" fmla="*/ 285025 w 285024"/>
                <a:gd name="connsiteY15" fmla="*/ 291377 h 522511"/>
                <a:gd name="connsiteX16" fmla="*/ 264681 w 285024"/>
                <a:gd name="connsiteY16" fmla="*/ 272537 h 522511"/>
                <a:gd name="connsiteX17" fmla="*/ 283503 w 285024"/>
                <a:gd name="connsiteY17" fmla="*/ 252181 h 522511"/>
                <a:gd name="connsiteX18" fmla="*/ 285025 w 285024"/>
                <a:gd name="connsiteY18" fmla="*/ 252181 h 52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85024" h="522511">
                  <a:moveTo>
                    <a:pt x="284937" y="252181"/>
                  </a:moveTo>
                  <a:lnTo>
                    <a:pt x="284937" y="11358"/>
                  </a:lnTo>
                  <a:cubicBezTo>
                    <a:pt x="284937" y="5085"/>
                    <a:pt x="279843" y="0"/>
                    <a:pt x="273579" y="0"/>
                  </a:cubicBezTo>
                  <a:lnTo>
                    <a:pt x="11358" y="0"/>
                  </a:lnTo>
                  <a:cubicBezTo>
                    <a:pt x="5093" y="0"/>
                    <a:pt x="0" y="5085"/>
                    <a:pt x="0" y="11358"/>
                  </a:cubicBezTo>
                  <a:lnTo>
                    <a:pt x="0" y="522511"/>
                  </a:lnTo>
                  <a:lnTo>
                    <a:pt x="285025" y="522511"/>
                  </a:lnTo>
                  <a:lnTo>
                    <a:pt x="285025" y="454775"/>
                  </a:lnTo>
                  <a:lnTo>
                    <a:pt x="279727" y="454775"/>
                  </a:lnTo>
                  <a:cubicBezTo>
                    <a:pt x="271442" y="454731"/>
                    <a:pt x="263451" y="451599"/>
                    <a:pt x="257333" y="445993"/>
                  </a:cubicBezTo>
                  <a:cubicBezTo>
                    <a:pt x="246941" y="436597"/>
                    <a:pt x="239097" y="424739"/>
                    <a:pt x="234471" y="411511"/>
                  </a:cubicBezTo>
                  <a:lnTo>
                    <a:pt x="234120" y="411511"/>
                  </a:lnTo>
                  <a:cubicBezTo>
                    <a:pt x="224958" y="411511"/>
                    <a:pt x="217552" y="404093"/>
                    <a:pt x="217552" y="394942"/>
                  </a:cubicBezTo>
                  <a:cubicBezTo>
                    <a:pt x="217552" y="385792"/>
                    <a:pt x="224958" y="378374"/>
                    <a:pt x="234120" y="378374"/>
                  </a:cubicBezTo>
                  <a:lnTo>
                    <a:pt x="285025" y="378374"/>
                  </a:lnTo>
                  <a:lnTo>
                    <a:pt x="285025" y="291377"/>
                  </a:lnTo>
                  <a:cubicBezTo>
                    <a:pt x="274194" y="291795"/>
                    <a:pt x="265090" y="283359"/>
                    <a:pt x="264681" y="272537"/>
                  </a:cubicBezTo>
                  <a:cubicBezTo>
                    <a:pt x="264241" y="261712"/>
                    <a:pt x="272672" y="252600"/>
                    <a:pt x="283503" y="252181"/>
                  </a:cubicBezTo>
                  <a:cubicBezTo>
                    <a:pt x="284000" y="252161"/>
                    <a:pt x="284527" y="252161"/>
                    <a:pt x="285025" y="252181"/>
                  </a:cubicBezTo>
                  <a:close/>
                </a:path>
              </a:pathLst>
            </a:custGeom>
            <a:solidFill>
              <a:srgbClr val="DAE6F1"/>
            </a:solidFill>
            <a:ln w="2923" cap="flat">
              <a:noFill/>
              <a:prstDash val="solid"/>
              <a:miter/>
            </a:ln>
          </p:spPr>
          <p:txBody>
            <a:bodyPr rtlCol="1" anchor="ctr"/>
            <a:lstStyle/>
            <a:p>
              <a:endParaRPr lang="fa-IR"/>
            </a:p>
          </p:txBody>
        </p:sp>
        <p:sp>
          <p:nvSpPr>
            <p:cNvPr id="27" name="Freeform: Shape 26">
              <a:extLst>
                <a:ext uri="{FF2B5EF4-FFF2-40B4-BE49-F238E27FC236}">
                  <a16:creationId xmlns:a16="http://schemas.microsoft.com/office/drawing/2014/main" id="{5D0A1AB0-EF33-D2E4-5DDB-0458D505E559}"/>
                </a:ext>
              </a:extLst>
            </p:cNvPr>
            <p:cNvSpPr/>
            <p:nvPr/>
          </p:nvSpPr>
          <p:spPr>
            <a:xfrm>
              <a:off x="4245302" y="3711478"/>
              <a:ext cx="115918" cy="84889"/>
            </a:xfrm>
            <a:custGeom>
              <a:avLst/>
              <a:gdLst>
                <a:gd name="connsiteX0" fmla="*/ 115918 w 115918"/>
                <a:gd name="connsiteY0" fmla="*/ 84890 h 84889"/>
                <a:gd name="connsiteX1" fmla="*/ 115918 w 115918"/>
                <a:gd name="connsiteY1" fmla="*/ 5006 h 84889"/>
                <a:gd name="connsiteX2" fmla="*/ 110913 w 115918"/>
                <a:gd name="connsiteY2" fmla="*/ 0 h 84889"/>
                <a:gd name="connsiteX3" fmla="*/ 5035 w 115918"/>
                <a:gd name="connsiteY3" fmla="*/ 0 h 84889"/>
                <a:gd name="connsiteX4" fmla="*/ 0 w 115918"/>
                <a:gd name="connsiteY4" fmla="*/ 5006 h 84889"/>
                <a:gd name="connsiteX5" fmla="*/ 0 w 115918"/>
                <a:gd name="connsiteY5" fmla="*/ 84890 h 84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918" h="84889">
                  <a:moveTo>
                    <a:pt x="115918" y="84890"/>
                  </a:moveTo>
                  <a:lnTo>
                    <a:pt x="115918" y="5006"/>
                  </a:lnTo>
                  <a:cubicBezTo>
                    <a:pt x="115918" y="2242"/>
                    <a:pt x="113664" y="0"/>
                    <a:pt x="110913" y="0"/>
                  </a:cubicBezTo>
                  <a:lnTo>
                    <a:pt x="5035" y="0"/>
                  </a:lnTo>
                  <a:cubicBezTo>
                    <a:pt x="2254" y="0"/>
                    <a:pt x="29" y="2236"/>
                    <a:pt x="0" y="5006"/>
                  </a:cubicBezTo>
                  <a:lnTo>
                    <a:pt x="0" y="84890"/>
                  </a:lnTo>
                  <a:close/>
                </a:path>
              </a:pathLst>
            </a:custGeom>
            <a:solidFill>
              <a:srgbClr val="6CADEF"/>
            </a:solidFill>
            <a:ln w="2923" cap="flat">
              <a:noFill/>
              <a:prstDash val="solid"/>
              <a:miter/>
            </a:ln>
          </p:spPr>
          <p:txBody>
            <a:bodyPr rtlCol="1" anchor="ctr"/>
            <a:lstStyle/>
            <a:p>
              <a:endParaRPr lang="fa-IR"/>
            </a:p>
          </p:txBody>
        </p:sp>
        <p:sp>
          <p:nvSpPr>
            <p:cNvPr id="28" name="Freeform: Shape 27">
              <a:extLst>
                <a:ext uri="{FF2B5EF4-FFF2-40B4-BE49-F238E27FC236}">
                  <a16:creationId xmlns:a16="http://schemas.microsoft.com/office/drawing/2014/main" id="{D051E684-FF9B-972D-6C09-F58FCD89D36F}"/>
                </a:ext>
              </a:extLst>
            </p:cNvPr>
            <p:cNvSpPr/>
            <p:nvPr/>
          </p:nvSpPr>
          <p:spPr>
            <a:xfrm>
              <a:off x="4188894" y="3231236"/>
              <a:ext cx="228470" cy="42620"/>
            </a:xfrm>
            <a:custGeom>
              <a:avLst/>
              <a:gdLst>
                <a:gd name="connsiteX0" fmla="*/ 228471 w 228470"/>
                <a:gd name="connsiteY0" fmla="*/ 42621 h 42620"/>
                <a:gd name="connsiteX1" fmla="*/ 228471 w 228470"/>
                <a:gd name="connsiteY1" fmla="*/ 8577 h 42620"/>
                <a:gd name="connsiteX2" fmla="*/ 219894 w 228470"/>
                <a:gd name="connsiteY2" fmla="*/ 0 h 42620"/>
                <a:gd name="connsiteX3" fmla="*/ 8577 w 228470"/>
                <a:gd name="connsiteY3" fmla="*/ 0 h 42620"/>
                <a:gd name="connsiteX4" fmla="*/ 0 w 228470"/>
                <a:gd name="connsiteY4" fmla="*/ 8577 h 42620"/>
                <a:gd name="connsiteX5" fmla="*/ 0 w 228470"/>
                <a:gd name="connsiteY5" fmla="*/ 42621 h 4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470" h="42620">
                  <a:moveTo>
                    <a:pt x="228471" y="42621"/>
                  </a:moveTo>
                  <a:lnTo>
                    <a:pt x="228471" y="8577"/>
                  </a:lnTo>
                  <a:cubicBezTo>
                    <a:pt x="228471" y="3841"/>
                    <a:pt x="224636" y="0"/>
                    <a:pt x="219894" y="0"/>
                  </a:cubicBezTo>
                  <a:lnTo>
                    <a:pt x="8577" y="0"/>
                  </a:lnTo>
                  <a:cubicBezTo>
                    <a:pt x="3835" y="0"/>
                    <a:pt x="0" y="3841"/>
                    <a:pt x="0" y="8577"/>
                  </a:cubicBezTo>
                  <a:lnTo>
                    <a:pt x="0" y="42621"/>
                  </a:lnTo>
                  <a:close/>
                </a:path>
              </a:pathLst>
            </a:custGeom>
            <a:solidFill>
              <a:srgbClr val="818182"/>
            </a:solidFill>
            <a:ln w="2923" cap="flat">
              <a:noFill/>
              <a:prstDash val="solid"/>
              <a:miter/>
            </a:ln>
          </p:spPr>
          <p:txBody>
            <a:bodyPr rtlCol="1" anchor="ctr"/>
            <a:lstStyle/>
            <a:p>
              <a:endParaRPr lang="fa-IR"/>
            </a:p>
          </p:txBody>
        </p:sp>
        <p:sp>
          <p:nvSpPr>
            <p:cNvPr id="29" name="Freeform: Shape 28">
              <a:extLst>
                <a:ext uri="{FF2B5EF4-FFF2-40B4-BE49-F238E27FC236}">
                  <a16:creationId xmlns:a16="http://schemas.microsoft.com/office/drawing/2014/main" id="{9066CA3F-7527-D593-877E-E3C229B25E41}"/>
                </a:ext>
              </a:extLst>
            </p:cNvPr>
            <p:cNvSpPr/>
            <p:nvPr/>
          </p:nvSpPr>
          <p:spPr>
            <a:xfrm>
              <a:off x="4251917" y="3169939"/>
              <a:ext cx="102453" cy="61296"/>
            </a:xfrm>
            <a:custGeom>
              <a:avLst/>
              <a:gdLst>
                <a:gd name="connsiteX0" fmla="*/ 102453 w 102453"/>
                <a:gd name="connsiteY0" fmla="*/ 61296 h 61296"/>
                <a:gd name="connsiteX1" fmla="*/ 102453 w 102453"/>
                <a:gd name="connsiteY1" fmla="*/ 13670 h 61296"/>
                <a:gd name="connsiteX2" fmla="*/ 88783 w 102453"/>
                <a:gd name="connsiteY2" fmla="*/ 0 h 61296"/>
                <a:gd name="connsiteX3" fmla="*/ 13670 w 102453"/>
                <a:gd name="connsiteY3" fmla="*/ 0 h 61296"/>
                <a:gd name="connsiteX4" fmla="*/ 0 w 102453"/>
                <a:gd name="connsiteY4" fmla="*/ 13670 h 61296"/>
                <a:gd name="connsiteX5" fmla="*/ 0 w 102453"/>
                <a:gd name="connsiteY5" fmla="*/ 61296 h 61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453" h="61296">
                  <a:moveTo>
                    <a:pt x="102453" y="61296"/>
                  </a:moveTo>
                  <a:lnTo>
                    <a:pt x="102453" y="13670"/>
                  </a:lnTo>
                  <a:cubicBezTo>
                    <a:pt x="102453" y="6121"/>
                    <a:pt x="96335" y="0"/>
                    <a:pt x="88783" y="0"/>
                  </a:cubicBezTo>
                  <a:lnTo>
                    <a:pt x="13670" y="0"/>
                  </a:lnTo>
                  <a:cubicBezTo>
                    <a:pt x="6118" y="0"/>
                    <a:pt x="0" y="6121"/>
                    <a:pt x="0" y="13670"/>
                  </a:cubicBezTo>
                  <a:lnTo>
                    <a:pt x="0" y="61296"/>
                  </a:lnTo>
                  <a:close/>
                </a:path>
              </a:pathLst>
            </a:custGeom>
            <a:solidFill>
              <a:srgbClr val="5B5D60"/>
            </a:solidFill>
            <a:ln w="2923" cap="flat">
              <a:noFill/>
              <a:prstDash val="solid"/>
              <a:miter/>
            </a:ln>
          </p:spPr>
          <p:txBody>
            <a:bodyPr rtlCol="1" anchor="ctr"/>
            <a:lstStyle/>
            <a:p>
              <a:endParaRPr lang="fa-IR"/>
            </a:p>
          </p:txBody>
        </p:sp>
        <p:sp>
          <p:nvSpPr>
            <p:cNvPr id="30" name="Freeform: Shape 29">
              <a:extLst>
                <a:ext uri="{FF2B5EF4-FFF2-40B4-BE49-F238E27FC236}">
                  <a16:creationId xmlns:a16="http://schemas.microsoft.com/office/drawing/2014/main" id="{C0FC925A-9FE0-DC5B-03D7-B62D126DD6CE}"/>
                </a:ext>
              </a:extLst>
            </p:cNvPr>
            <p:cNvSpPr/>
            <p:nvPr/>
          </p:nvSpPr>
          <p:spPr>
            <a:xfrm>
              <a:off x="4506411" y="3763231"/>
              <a:ext cx="118611" cy="33136"/>
            </a:xfrm>
            <a:custGeom>
              <a:avLst/>
              <a:gdLst>
                <a:gd name="connsiteX0" fmla="*/ 118612 w 118611"/>
                <a:gd name="connsiteY0" fmla="*/ 16568 h 33136"/>
                <a:gd name="connsiteX1" fmla="*/ 102044 w 118611"/>
                <a:gd name="connsiteY1" fmla="*/ 0 h 33136"/>
                <a:gd name="connsiteX2" fmla="*/ 16568 w 118611"/>
                <a:gd name="connsiteY2" fmla="*/ 0 h 33136"/>
                <a:gd name="connsiteX3" fmla="*/ 0 w 118611"/>
                <a:gd name="connsiteY3" fmla="*/ 16568 h 33136"/>
                <a:gd name="connsiteX4" fmla="*/ 16568 w 118611"/>
                <a:gd name="connsiteY4" fmla="*/ 33136 h 33136"/>
                <a:gd name="connsiteX5" fmla="*/ 102044 w 118611"/>
                <a:gd name="connsiteY5" fmla="*/ 33136 h 33136"/>
                <a:gd name="connsiteX6" fmla="*/ 118612 w 118611"/>
                <a:gd name="connsiteY6" fmla="*/ 16568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611" h="33136">
                  <a:moveTo>
                    <a:pt x="118612" y="16568"/>
                  </a:moveTo>
                  <a:cubicBezTo>
                    <a:pt x="118582" y="7423"/>
                    <a:pt x="111177" y="18"/>
                    <a:pt x="102044" y="0"/>
                  </a:cubicBezTo>
                  <a:lnTo>
                    <a:pt x="16568" y="0"/>
                  </a:lnTo>
                  <a:cubicBezTo>
                    <a:pt x="7406" y="0"/>
                    <a:pt x="0" y="7418"/>
                    <a:pt x="0" y="16568"/>
                  </a:cubicBezTo>
                  <a:cubicBezTo>
                    <a:pt x="0" y="25719"/>
                    <a:pt x="7406" y="33136"/>
                    <a:pt x="16568" y="33136"/>
                  </a:cubicBezTo>
                  <a:lnTo>
                    <a:pt x="102044" y="33136"/>
                  </a:lnTo>
                  <a:cubicBezTo>
                    <a:pt x="111177" y="33104"/>
                    <a:pt x="118582" y="25704"/>
                    <a:pt x="118612" y="16568"/>
                  </a:cubicBezTo>
                  <a:close/>
                </a:path>
              </a:pathLst>
            </a:custGeom>
            <a:solidFill>
              <a:srgbClr val="F5C84C"/>
            </a:solidFill>
            <a:ln w="2923" cap="flat">
              <a:noFill/>
              <a:prstDash val="solid"/>
              <a:miter/>
            </a:ln>
          </p:spPr>
          <p:txBody>
            <a:bodyPr rtlCol="1" anchor="ctr"/>
            <a:lstStyle/>
            <a:p>
              <a:endParaRPr lang="fa-IR"/>
            </a:p>
          </p:txBody>
        </p:sp>
        <p:sp>
          <p:nvSpPr>
            <p:cNvPr id="31" name="Freeform: Shape 30">
              <a:extLst>
                <a:ext uri="{FF2B5EF4-FFF2-40B4-BE49-F238E27FC236}">
                  <a16:creationId xmlns:a16="http://schemas.microsoft.com/office/drawing/2014/main" id="{45E3FCCC-747C-B960-CB86-8A166A3CF800}"/>
                </a:ext>
              </a:extLst>
            </p:cNvPr>
            <p:cNvSpPr/>
            <p:nvPr/>
          </p:nvSpPr>
          <p:spPr>
            <a:xfrm>
              <a:off x="4527487" y="3711361"/>
              <a:ext cx="76459" cy="51870"/>
            </a:xfrm>
            <a:custGeom>
              <a:avLst/>
              <a:gdLst>
                <a:gd name="connsiteX0" fmla="*/ 76459 w 76459"/>
                <a:gd name="connsiteY0" fmla="*/ 51870 h 51870"/>
                <a:gd name="connsiteX1" fmla="*/ 76459 w 76459"/>
                <a:gd name="connsiteY1" fmla="*/ 23154 h 51870"/>
                <a:gd name="connsiteX2" fmla="*/ 53276 w 76459"/>
                <a:gd name="connsiteY2" fmla="*/ 0 h 51870"/>
                <a:gd name="connsiteX3" fmla="*/ 23155 w 76459"/>
                <a:gd name="connsiteY3" fmla="*/ 0 h 51870"/>
                <a:gd name="connsiteX4" fmla="*/ 0 w 76459"/>
                <a:gd name="connsiteY4" fmla="*/ 23154 h 51870"/>
                <a:gd name="connsiteX5" fmla="*/ 0 w 76459"/>
                <a:gd name="connsiteY5" fmla="*/ 51870 h 5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459" h="51870">
                  <a:moveTo>
                    <a:pt x="76459" y="51870"/>
                  </a:moveTo>
                  <a:lnTo>
                    <a:pt x="76459" y="23154"/>
                  </a:lnTo>
                  <a:cubicBezTo>
                    <a:pt x="76401" y="10374"/>
                    <a:pt x="66068" y="32"/>
                    <a:pt x="53276" y="0"/>
                  </a:cubicBezTo>
                  <a:lnTo>
                    <a:pt x="23155" y="0"/>
                  </a:lnTo>
                  <a:cubicBezTo>
                    <a:pt x="10391" y="32"/>
                    <a:pt x="29" y="10380"/>
                    <a:pt x="0" y="23154"/>
                  </a:cubicBezTo>
                  <a:lnTo>
                    <a:pt x="0" y="51870"/>
                  </a:lnTo>
                  <a:close/>
                </a:path>
              </a:pathLst>
            </a:custGeom>
            <a:solidFill>
              <a:srgbClr val="818182"/>
            </a:solidFill>
            <a:ln w="2923" cap="flat">
              <a:noFill/>
              <a:prstDash val="solid"/>
              <a:miter/>
            </a:ln>
          </p:spPr>
          <p:txBody>
            <a:bodyPr rtlCol="1" anchor="ctr"/>
            <a:lstStyle/>
            <a:p>
              <a:endParaRPr lang="fa-IR"/>
            </a:p>
          </p:txBody>
        </p:sp>
        <p:sp>
          <p:nvSpPr>
            <p:cNvPr id="32" name="Freeform: Shape 31">
              <a:extLst>
                <a:ext uri="{FF2B5EF4-FFF2-40B4-BE49-F238E27FC236}">
                  <a16:creationId xmlns:a16="http://schemas.microsoft.com/office/drawing/2014/main" id="{67DA6BB3-6876-5CB3-F124-18210AC51B2A}"/>
                </a:ext>
              </a:extLst>
            </p:cNvPr>
            <p:cNvSpPr/>
            <p:nvPr/>
          </p:nvSpPr>
          <p:spPr>
            <a:xfrm>
              <a:off x="4617500" y="3652377"/>
              <a:ext cx="134945" cy="33136"/>
            </a:xfrm>
            <a:custGeom>
              <a:avLst/>
              <a:gdLst>
                <a:gd name="connsiteX0" fmla="*/ 118377 w 134945"/>
                <a:gd name="connsiteY0" fmla="*/ 0 h 33136"/>
                <a:gd name="connsiteX1" fmla="*/ 16568 w 134945"/>
                <a:gd name="connsiteY1" fmla="*/ 0 h 33136"/>
                <a:gd name="connsiteX2" fmla="*/ 0 w 134945"/>
                <a:gd name="connsiteY2" fmla="*/ 16568 h 33136"/>
                <a:gd name="connsiteX3" fmla="*/ 16568 w 134945"/>
                <a:gd name="connsiteY3" fmla="*/ 33136 h 33136"/>
                <a:gd name="connsiteX4" fmla="*/ 118377 w 134945"/>
                <a:gd name="connsiteY4" fmla="*/ 33136 h 33136"/>
                <a:gd name="connsiteX5" fmla="*/ 134945 w 134945"/>
                <a:gd name="connsiteY5" fmla="*/ 16568 h 33136"/>
                <a:gd name="connsiteX6" fmla="*/ 118377 w 134945"/>
                <a:gd name="connsiteY6" fmla="*/ 0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945" h="33136">
                  <a:moveTo>
                    <a:pt x="118377" y="0"/>
                  </a:moveTo>
                  <a:lnTo>
                    <a:pt x="16568" y="0"/>
                  </a:lnTo>
                  <a:cubicBezTo>
                    <a:pt x="7406" y="0"/>
                    <a:pt x="0" y="7418"/>
                    <a:pt x="0" y="16568"/>
                  </a:cubicBezTo>
                  <a:cubicBezTo>
                    <a:pt x="0" y="25719"/>
                    <a:pt x="7406" y="33136"/>
                    <a:pt x="16568" y="33136"/>
                  </a:cubicBezTo>
                  <a:lnTo>
                    <a:pt x="118377" y="33136"/>
                  </a:lnTo>
                  <a:cubicBezTo>
                    <a:pt x="127539" y="33136"/>
                    <a:pt x="134945" y="25719"/>
                    <a:pt x="134945" y="16568"/>
                  </a:cubicBezTo>
                  <a:cubicBezTo>
                    <a:pt x="134945" y="7418"/>
                    <a:pt x="127539" y="0"/>
                    <a:pt x="118377" y="0"/>
                  </a:cubicBezTo>
                  <a:close/>
                </a:path>
              </a:pathLst>
            </a:custGeom>
            <a:solidFill>
              <a:srgbClr val="F5C84C"/>
            </a:solidFill>
            <a:ln w="2923" cap="flat">
              <a:noFill/>
              <a:prstDash val="solid"/>
              <a:miter/>
            </a:ln>
          </p:spPr>
          <p:txBody>
            <a:bodyPr rtlCol="1" anchor="ctr"/>
            <a:lstStyle/>
            <a:p>
              <a:endParaRPr lang="fa-IR"/>
            </a:p>
          </p:txBody>
        </p:sp>
        <p:sp>
          <p:nvSpPr>
            <p:cNvPr id="33" name="Freeform: Shape 32">
              <a:extLst>
                <a:ext uri="{FF2B5EF4-FFF2-40B4-BE49-F238E27FC236}">
                  <a16:creationId xmlns:a16="http://schemas.microsoft.com/office/drawing/2014/main" id="{2D117D74-E984-C362-94B3-E0D489FD63ED}"/>
                </a:ext>
              </a:extLst>
            </p:cNvPr>
            <p:cNvSpPr/>
            <p:nvPr/>
          </p:nvSpPr>
          <p:spPr>
            <a:xfrm>
              <a:off x="4665360" y="3526037"/>
              <a:ext cx="39224" cy="39224"/>
            </a:xfrm>
            <a:custGeom>
              <a:avLst/>
              <a:gdLst>
                <a:gd name="connsiteX0" fmla="*/ 39225 w 39224"/>
                <a:gd name="connsiteY0" fmla="*/ 19612 h 39224"/>
                <a:gd name="connsiteX1" fmla="*/ 19613 w 39224"/>
                <a:gd name="connsiteY1" fmla="*/ 39225 h 39224"/>
                <a:gd name="connsiteX2" fmla="*/ 0 w 39224"/>
                <a:gd name="connsiteY2" fmla="*/ 19612 h 39224"/>
                <a:gd name="connsiteX3" fmla="*/ 19613 w 39224"/>
                <a:gd name="connsiteY3" fmla="*/ 0 h 39224"/>
                <a:gd name="connsiteX4" fmla="*/ 39225 w 39224"/>
                <a:gd name="connsiteY4" fmla="*/ 19612 h 3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4" h="39224">
                  <a:moveTo>
                    <a:pt x="39225" y="19612"/>
                  </a:moveTo>
                  <a:cubicBezTo>
                    <a:pt x="39225" y="30444"/>
                    <a:pt x="30444" y="39225"/>
                    <a:pt x="19613" y="39225"/>
                  </a:cubicBezTo>
                  <a:cubicBezTo>
                    <a:pt x="8781" y="39225"/>
                    <a:pt x="0" y="30444"/>
                    <a:pt x="0" y="19612"/>
                  </a:cubicBezTo>
                  <a:cubicBezTo>
                    <a:pt x="0" y="8781"/>
                    <a:pt x="8781" y="0"/>
                    <a:pt x="19613" y="0"/>
                  </a:cubicBezTo>
                  <a:cubicBezTo>
                    <a:pt x="30444" y="0"/>
                    <a:pt x="39225" y="8781"/>
                    <a:pt x="39225" y="19612"/>
                  </a:cubicBezTo>
                  <a:close/>
                </a:path>
              </a:pathLst>
            </a:custGeom>
            <a:solidFill>
              <a:srgbClr val="F5C84C"/>
            </a:solidFill>
            <a:ln w="2923" cap="flat">
              <a:noFill/>
              <a:prstDash val="solid"/>
              <a:miter/>
            </a:ln>
          </p:spPr>
          <p:txBody>
            <a:bodyPr rtlCol="1" anchor="ctr"/>
            <a:lstStyle/>
            <a:p>
              <a:endParaRPr lang="fa-IR"/>
            </a:p>
          </p:txBody>
        </p:sp>
        <p:sp>
          <p:nvSpPr>
            <p:cNvPr id="34" name="Freeform: Shape 33">
              <a:extLst>
                <a:ext uri="{FF2B5EF4-FFF2-40B4-BE49-F238E27FC236}">
                  <a16:creationId xmlns:a16="http://schemas.microsoft.com/office/drawing/2014/main" id="{05D78DB9-AC06-B9F0-503E-36FD2A947B92}"/>
                </a:ext>
              </a:extLst>
            </p:cNvPr>
            <p:cNvSpPr/>
            <p:nvPr/>
          </p:nvSpPr>
          <p:spPr>
            <a:xfrm>
              <a:off x="4634419" y="3685513"/>
              <a:ext cx="101106" cy="43264"/>
            </a:xfrm>
            <a:custGeom>
              <a:avLst/>
              <a:gdLst>
                <a:gd name="connsiteX0" fmla="*/ 0 w 101106"/>
                <a:gd name="connsiteY0" fmla="*/ 0 h 43264"/>
                <a:gd name="connsiteX1" fmla="*/ 22862 w 101106"/>
                <a:gd name="connsiteY1" fmla="*/ 34483 h 43264"/>
                <a:gd name="connsiteX2" fmla="*/ 45284 w 101106"/>
                <a:gd name="connsiteY2" fmla="*/ 43264 h 43264"/>
                <a:gd name="connsiteX3" fmla="*/ 55851 w 101106"/>
                <a:gd name="connsiteY3" fmla="*/ 43264 h 43264"/>
                <a:gd name="connsiteX4" fmla="*/ 78245 w 101106"/>
                <a:gd name="connsiteY4" fmla="*/ 34483 h 43264"/>
                <a:gd name="connsiteX5" fmla="*/ 101106 w 101106"/>
                <a:gd name="connsiteY5" fmla="*/ 0 h 43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106" h="43264">
                  <a:moveTo>
                    <a:pt x="0" y="0"/>
                  </a:moveTo>
                  <a:cubicBezTo>
                    <a:pt x="4625" y="13222"/>
                    <a:pt x="12470" y="25078"/>
                    <a:pt x="22862" y="34483"/>
                  </a:cubicBezTo>
                  <a:cubicBezTo>
                    <a:pt x="28979" y="40094"/>
                    <a:pt x="36971" y="43224"/>
                    <a:pt x="45284" y="43264"/>
                  </a:cubicBezTo>
                  <a:lnTo>
                    <a:pt x="55851" y="43264"/>
                  </a:lnTo>
                  <a:cubicBezTo>
                    <a:pt x="64135" y="43221"/>
                    <a:pt x="72127" y="40088"/>
                    <a:pt x="78245" y="34483"/>
                  </a:cubicBezTo>
                  <a:cubicBezTo>
                    <a:pt x="88636" y="25086"/>
                    <a:pt x="96482" y="13228"/>
                    <a:pt x="101106" y="0"/>
                  </a:cubicBezTo>
                  <a:close/>
                </a:path>
              </a:pathLst>
            </a:custGeom>
            <a:solidFill>
              <a:srgbClr val="818182"/>
            </a:solidFill>
            <a:ln w="2923" cap="flat">
              <a:noFill/>
              <a:prstDash val="solid"/>
              <a:miter/>
            </a:ln>
          </p:spPr>
          <p:txBody>
            <a:bodyPr rtlCol="1" anchor="ctr"/>
            <a:lstStyle/>
            <a:p>
              <a:endParaRPr lang="fa-IR"/>
            </a:p>
          </p:txBody>
        </p:sp>
        <p:sp>
          <p:nvSpPr>
            <p:cNvPr id="35" name="Freeform: Shape 34">
              <a:extLst>
                <a:ext uri="{FF2B5EF4-FFF2-40B4-BE49-F238E27FC236}">
                  <a16:creationId xmlns:a16="http://schemas.microsoft.com/office/drawing/2014/main" id="{A1B5BEEB-58B3-32D7-61A8-EA29B156AE77}"/>
                </a:ext>
              </a:extLst>
            </p:cNvPr>
            <p:cNvSpPr/>
            <p:nvPr/>
          </p:nvSpPr>
          <p:spPr>
            <a:xfrm>
              <a:off x="4378989" y="3652377"/>
              <a:ext cx="134945" cy="33136"/>
            </a:xfrm>
            <a:custGeom>
              <a:avLst/>
              <a:gdLst>
                <a:gd name="connsiteX0" fmla="*/ 118377 w 134945"/>
                <a:gd name="connsiteY0" fmla="*/ 0 h 33136"/>
                <a:gd name="connsiteX1" fmla="*/ 16568 w 134945"/>
                <a:gd name="connsiteY1" fmla="*/ 0 h 33136"/>
                <a:gd name="connsiteX2" fmla="*/ 0 w 134945"/>
                <a:gd name="connsiteY2" fmla="*/ 16568 h 33136"/>
                <a:gd name="connsiteX3" fmla="*/ 16568 w 134945"/>
                <a:gd name="connsiteY3" fmla="*/ 33136 h 33136"/>
                <a:gd name="connsiteX4" fmla="*/ 118377 w 134945"/>
                <a:gd name="connsiteY4" fmla="*/ 33136 h 33136"/>
                <a:gd name="connsiteX5" fmla="*/ 134945 w 134945"/>
                <a:gd name="connsiteY5" fmla="*/ 16568 h 33136"/>
                <a:gd name="connsiteX6" fmla="*/ 118377 w 134945"/>
                <a:gd name="connsiteY6" fmla="*/ 0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945" h="33136">
                  <a:moveTo>
                    <a:pt x="118377" y="0"/>
                  </a:moveTo>
                  <a:lnTo>
                    <a:pt x="16568" y="0"/>
                  </a:lnTo>
                  <a:cubicBezTo>
                    <a:pt x="7406" y="0"/>
                    <a:pt x="0" y="7418"/>
                    <a:pt x="0" y="16568"/>
                  </a:cubicBezTo>
                  <a:cubicBezTo>
                    <a:pt x="0" y="25719"/>
                    <a:pt x="7406" y="33136"/>
                    <a:pt x="16568" y="33136"/>
                  </a:cubicBezTo>
                  <a:lnTo>
                    <a:pt x="118377" y="33136"/>
                  </a:lnTo>
                  <a:cubicBezTo>
                    <a:pt x="127539" y="33136"/>
                    <a:pt x="134945" y="25719"/>
                    <a:pt x="134945" y="16568"/>
                  </a:cubicBezTo>
                  <a:cubicBezTo>
                    <a:pt x="134945" y="7418"/>
                    <a:pt x="127539" y="0"/>
                    <a:pt x="118377" y="0"/>
                  </a:cubicBezTo>
                  <a:close/>
                </a:path>
              </a:pathLst>
            </a:custGeom>
            <a:solidFill>
              <a:srgbClr val="F5C84C"/>
            </a:solidFill>
            <a:ln w="2923" cap="flat">
              <a:noFill/>
              <a:prstDash val="solid"/>
              <a:miter/>
            </a:ln>
          </p:spPr>
          <p:txBody>
            <a:bodyPr rtlCol="1" anchor="ctr"/>
            <a:lstStyle/>
            <a:p>
              <a:endParaRPr lang="fa-IR"/>
            </a:p>
          </p:txBody>
        </p:sp>
        <p:sp>
          <p:nvSpPr>
            <p:cNvPr id="36" name="Freeform: Shape 35">
              <a:extLst>
                <a:ext uri="{FF2B5EF4-FFF2-40B4-BE49-F238E27FC236}">
                  <a16:creationId xmlns:a16="http://schemas.microsoft.com/office/drawing/2014/main" id="{11BD8753-40AD-AE57-E94F-BF333E2B4288}"/>
                </a:ext>
              </a:extLst>
            </p:cNvPr>
            <p:cNvSpPr/>
            <p:nvPr/>
          </p:nvSpPr>
          <p:spPr>
            <a:xfrm>
              <a:off x="4426849" y="3526037"/>
              <a:ext cx="39224" cy="39224"/>
            </a:xfrm>
            <a:custGeom>
              <a:avLst/>
              <a:gdLst>
                <a:gd name="connsiteX0" fmla="*/ 39225 w 39224"/>
                <a:gd name="connsiteY0" fmla="*/ 19612 h 39224"/>
                <a:gd name="connsiteX1" fmla="*/ 19613 w 39224"/>
                <a:gd name="connsiteY1" fmla="*/ 39225 h 39224"/>
                <a:gd name="connsiteX2" fmla="*/ 0 w 39224"/>
                <a:gd name="connsiteY2" fmla="*/ 19612 h 39224"/>
                <a:gd name="connsiteX3" fmla="*/ 19613 w 39224"/>
                <a:gd name="connsiteY3" fmla="*/ 0 h 39224"/>
                <a:gd name="connsiteX4" fmla="*/ 39225 w 39224"/>
                <a:gd name="connsiteY4" fmla="*/ 19612 h 3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4" h="39224">
                  <a:moveTo>
                    <a:pt x="39225" y="19612"/>
                  </a:moveTo>
                  <a:cubicBezTo>
                    <a:pt x="39225" y="30444"/>
                    <a:pt x="30444" y="39225"/>
                    <a:pt x="19613" y="39225"/>
                  </a:cubicBezTo>
                  <a:cubicBezTo>
                    <a:pt x="8781" y="39225"/>
                    <a:pt x="0" y="30444"/>
                    <a:pt x="0" y="19612"/>
                  </a:cubicBezTo>
                  <a:cubicBezTo>
                    <a:pt x="0" y="8781"/>
                    <a:pt x="8781" y="0"/>
                    <a:pt x="19613" y="0"/>
                  </a:cubicBezTo>
                  <a:cubicBezTo>
                    <a:pt x="30444" y="0"/>
                    <a:pt x="39225" y="8781"/>
                    <a:pt x="39225" y="19612"/>
                  </a:cubicBezTo>
                  <a:close/>
                </a:path>
              </a:pathLst>
            </a:custGeom>
            <a:solidFill>
              <a:srgbClr val="F5C84C"/>
            </a:solidFill>
            <a:ln w="2923" cap="flat">
              <a:noFill/>
              <a:prstDash val="solid"/>
              <a:miter/>
            </a:ln>
          </p:spPr>
          <p:txBody>
            <a:bodyPr rtlCol="1" anchor="ctr"/>
            <a:lstStyle/>
            <a:p>
              <a:endParaRPr lang="fa-IR"/>
            </a:p>
          </p:txBody>
        </p:sp>
        <p:sp>
          <p:nvSpPr>
            <p:cNvPr id="37" name="Freeform: Shape 36">
              <a:extLst>
                <a:ext uri="{FF2B5EF4-FFF2-40B4-BE49-F238E27FC236}">
                  <a16:creationId xmlns:a16="http://schemas.microsoft.com/office/drawing/2014/main" id="{2CA9BD03-97B7-38AF-59D2-8427B078D159}"/>
                </a:ext>
              </a:extLst>
            </p:cNvPr>
            <p:cNvSpPr/>
            <p:nvPr/>
          </p:nvSpPr>
          <p:spPr>
            <a:xfrm>
              <a:off x="4395908" y="3685513"/>
              <a:ext cx="101106" cy="43264"/>
            </a:xfrm>
            <a:custGeom>
              <a:avLst/>
              <a:gdLst>
                <a:gd name="connsiteX0" fmla="*/ 0 w 101106"/>
                <a:gd name="connsiteY0" fmla="*/ 0 h 43264"/>
                <a:gd name="connsiteX1" fmla="*/ 22862 w 101106"/>
                <a:gd name="connsiteY1" fmla="*/ 34483 h 43264"/>
                <a:gd name="connsiteX2" fmla="*/ 45255 w 101106"/>
                <a:gd name="connsiteY2" fmla="*/ 43264 h 43264"/>
                <a:gd name="connsiteX3" fmla="*/ 55823 w 101106"/>
                <a:gd name="connsiteY3" fmla="*/ 43264 h 43264"/>
                <a:gd name="connsiteX4" fmla="*/ 78245 w 101106"/>
                <a:gd name="connsiteY4" fmla="*/ 34483 h 43264"/>
                <a:gd name="connsiteX5" fmla="*/ 101107 w 101106"/>
                <a:gd name="connsiteY5" fmla="*/ 0 h 43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106" h="43264">
                  <a:moveTo>
                    <a:pt x="0" y="0"/>
                  </a:moveTo>
                  <a:cubicBezTo>
                    <a:pt x="4625" y="13228"/>
                    <a:pt x="12470" y="25086"/>
                    <a:pt x="22862" y="34483"/>
                  </a:cubicBezTo>
                  <a:cubicBezTo>
                    <a:pt x="28980" y="40088"/>
                    <a:pt x="36971" y="43221"/>
                    <a:pt x="45255" y="43264"/>
                  </a:cubicBezTo>
                  <a:lnTo>
                    <a:pt x="55823" y="43264"/>
                  </a:lnTo>
                  <a:cubicBezTo>
                    <a:pt x="64136" y="43224"/>
                    <a:pt x="72127" y="40094"/>
                    <a:pt x="78245" y="34483"/>
                  </a:cubicBezTo>
                  <a:cubicBezTo>
                    <a:pt x="88637" y="25078"/>
                    <a:pt x="96482" y="13222"/>
                    <a:pt x="101107" y="0"/>
                  </a:cubicBezTo>
                  <a:close/>
                </a:path>
              </a:pathLst>
            </a:custGeom>
            <a:solidFill>
              <a:srgbClr val="818182"/>
            </a:solidFill>
            <a:ln w="2923" cap="flat">
              <a:noFill/>
              <a:prstDash val="solid"/>
              <a:miter/>
            </a:ln>
          </p:spPr>
          <p:txBody>
            <a:bodyPr rtlCol="1" anchor="ctr"/>
            <a:lstStyle/>
            <a:p>
              <a:endParaRPr lang="fa-IR"/>
            </a:p>
          </p:txBody>
        </p:sp>
        <p:sp>
          <p:nvSpPr>
            <p:cNvPr id="38" name="Freeform: Shape 37">
              <a:extLst>
                <a:ext uri="{FF2B5EF4-FFF2-40B4-BE49-F238E27FC236}">
                  <a16:creationId xmlns:a16="http://schemas.microsoft.com/office/drawing/2014/main" id="{B4BC49C4-1324-7DA0-6A5C-5DBA9FCCAE8C}"/>
                </a:ext>
              </a:extLst>
            </p:cNvPr>
            <p:cNvSpPr/>
            <p:nvPr/>
          </p:nvSpPr>
          <p:spPr>
            <a:xfrm>
              <a:off x="4533752" y="3522320"/>
              <a:ext cx="63989" cy="189274"/>
            </a:xfrm>
            <a:custGeom>
              <a:avLst/>
              <a:gdLst>
                <a:gd name="connsiteX0" fmla="*/ 61003 w 63989"/>
                <a:gd name="connsiteY0" fmla="*/ 8167 h 189274"/>
                <a:gd name="connsiteX1" fmla="*/ 45840 w 63989"/>
                <a:gd name="connsiteY1" fmla="*/ 0 h 189274"/>
                <a:gd name="connsiteX2" fmla="*/ 18061 w 63989"/>
                <a:gd name="connsiteY2" fmla="*/ 0 h 189274"/>
                <a:gd name="connsiteX3" fmla="*/ 2927 w 63989"/>
                <a:gd name="connsiteY3" fmla="*/ 8167 h 189274"/>
                <a:gd name="connsiteX4" fmla="*/ 0 w 63989"/>
                <a:gd name="connsiteY4" fmla="*/ 11563 h 189274"/>
                <a:gd name="connsiteX5" fmla="*/ 13787 w 63989"/>
                <a:gd name="connsiteY5" fmla="*/ 189275 h 189274"/>
                <a:gd name="connsiteX6" fmla="*/ 16919 w 63989"/>
                <a:gd name="connsiteY6" fmla="*/ 189041 h 189274"/>
                <a:gd name="connsiteX7" fmla="*/ 47040 w 63989"/>
                <a:gd name="connsiteY7" fmla="*/ 189041 h 189274"/>
                <a:gd name="connsiteX8" fmla="*/ 50202 w 63989"/>
                <a:gd name="connsiteY8" fmla="*/ 189275 h 189274"/>
                <a:gd name="connsiteX9" fmla="*/ 63989 w 63989"/>
                <a:gd name="connsiteY9" fmla="*/ 11563 h 189274"/>
                <a:gd name="connsiteX10" fmla="*/ 61003 w 63989"/>
                <a:gd name="connsiteY10" fmla="*/ 8167 h 189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989" h="189274">
                  <a:moveTo>
                    <a:pt x="61003" y="8167"/>
                  </a:moveTo>
                  <a:cubicBezTo>
                    <a:pt x="56203" y="2312"/>
                    <a:pt x="51958" y="0"/>
                    <a:pt x="45840" y="0"/>
                  </a:cubicBezTo>
                  <a:lnTo>
                    <a:pt x="18061" y="0"/>
                  </a:lnTo>
                  <a:cubicBezTo>
                    <a:pt x="11972" y="0"/>
                    <a:pt x="7728" y="2312"/>
                    <a:pt x="2927" y="8167"/>
                  </a:cubicBezTo>
                  <a:cubicBezTo>
                    <a:pt x="1961" y="9338"/>
                    <a:pt x="995" y="10480"/>
                    <a:pt x="0" y="11563"/>
                  </a:cubicBezTo>
                  <a:lnTo>
                    <a:pt x="13787" y="189275"/>
                  </a:lnTo>
                  <a:cubicBezTo>
                    <a:pt x="14812" y="189137"/>
                    <a:pt x="15865" y="189058"/>
                    <a:pt x="16919" y="189041"/>
                  </a:cubicBezTo>
                  <a:lnTo>
                    <a:pt x="47040" y="189041"/>
                  </a:lnTo>
                  <a:cubicBezTo>
                    <a:pt x="48094" y="189058"/>
                    <a:pt x="49148" y="189137"/>
                    <a:pt x="50202" y="189275"/>
                  </a:cubicBezTo>
                  <a:lnTo>
                    <a:pt x="63989" y="11563"/>
                  </a:lnTo>
                  <a:cubicBezTo>
                    <a:pt x="62936" y="10480"/>
                    <a:pt x="61940" y="9338"/>
                    <a:pt x="61003" y="8167"/>
                  </a:cubicBezTo>
                  <a:close/>
                </a:path>
              </a:pathLst>
            </a:custGeom>
            <a:solidFill>
              <a:srgbClr val="F5C84C"/>
            </a:solidFill>
            <a:ln w="2923" cap="flat">
              <a:noFill/>
              <a:prstDash val="solid"/>
              <a:miter/>
            </a:ln>
          </p:spPr>
          <p:txBody>
            <a:bodyPr rtlCol="1" anchor="ctr"/>
            <a:lstStyle/>
            <a:p>
              <a:endParaRPr lang="fa-IR"/>
            </a:p>
          </p:txBody>
        </p:sp>
        <p:sp>
          <p:nvSpPr>
            <p:cNvPr id="39" name="Freeform: Shape 38">
              <a:extLst>
                <a:ext uri="{FF2B5EF4-FFF2-40B4-BE49-F238E27FC236}">
                  <a16:creationId xmlns:a16="http://schemas.microsoft.com/office/drawing/2014/main" id="{00695544-FEC3-4ED6-0B56-9B7FF2E318A7}"/>
                </a:ext>
              </a:extLst>
            </p:cNvPr>
            <p:cNvSpPr/>
            <p:nvPr/>
          </p:nvSpPr>
          <p:spPr>
            <a:xfrm>
              <a:off x="4542592" y="3481762"/>
              <a:ext cx="46337" cy="43221"/>
            </a:xfrm>
            <a:custGeom>
              <a:avLst/>
              <a:gdLst>
                <a:gd name="connsiteX0" fmla="*/ 9221 w 46337"/>
                <a:gd name="connsiteY0" fmla="*/ 40558 h 43221"/>
                <a:gd name="connsiteX1" fmla="*/ 37000 w 46337"/>
                <a:gd name="connsiteY1" fmla="*/ 40558 h 43221"/>
                <a:gd name="connsiteX2" fmla="*/ 46338 w 46337"/>
                <a:gd name="connsiteY2" fmla="*/ 43222 h 43221"/>
                <a:gd name="connsiteX3" fmla="*/ 40718 w 46337"/>
                <a:gd name="connsiteY3" fmla="*/ 14272 h 43221"/>
                <a:gd name="connsiteX4" fmla="*/ 19466 w 46337"/>
                <a:gd name="connsiteY4" fmla="*/ 385 h 43221"/>
                <a:gd name="connsiteX5" fmla="*/ 5591 w 46337"/>
                <a:gd name="connsiteY5" fmla="*/ 14272 h 43221"/>
                <a:gd name="connsiteX6" fmla="*/ 0 w 46337"/>
                <a:gd name="connsiteY6" fmla="*/ 43222 h 43221"/>
                <a:gd name="connsiteX7" fmla="*/ 9221 w 46337"/>
                <a:gd name="connsiteY7" fmla="*/ 40558 h 43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337" h="43221">
                  <a:moveTo>
                    <a:pt x="9221" y="40558"/>
                  </a:moveTo>
                  <a:lnTo>
                    <a:pt x="37000" y="40558"/>
                  </a:lnTo>
                  <a:cubicBezTo>
                    <a:pt x="40308" y="40464"/>
                    <a:pt x="43586" y="41395"/>
                    <a:pt x="46338" y="43222"/>
                  </a:cubicBezTo>
                  <a:lnTo>
                    <a:pt x="40718" y="14272"/>
                  </a:lnTo>
                  <a:cubicBezTo>
                    <a:pt x="38698" y="4571"/>
                    <a:pt x="29184" y="-1647"/>
                    <a:pt x="19466" y="385"/>
                  </a:cubicBezTo>
                  <a:cubicBezTo>
                    <a:pt x="12499" y="1845"/>
                    <a:pt x="7054" y="7296"/>
                    <a:pt x="5591" y="14272"/>
                  </a:cubicBezTo>
                  <a:lnTo>
                    <a:pt x="0" y="43222"/>
                  </a:lnTo>
                  <a:cubicBezTo>
                    <a:pt x="2722" y="41416"/>
                    <a:pt x="5942" y="40485"/>
                    <a:pt x="9221" y="40558"/>
                  </a:cubicBezTo>
                  <a:close/>
                </a:path>
              </a:pathLst>
            </a:custGeom>
            <a:solidFill>
              <a:srgbClr val="F5C84C"/>
            </a:solidFill>
            <a:ln w="2923" cap="flat">
              <a:noFill/>
              <a:prstDash val="solid"/>
              <a:miter/>
            </a:ln>
          </p:spPr>
          <p:txBody>
            <a:bodyPr rtlCol="1" anchor="ctr"/>
            <a:lstStyle/>
            <a:p>
              <a:endParaRPr lang="fa-IR"/>
            </a:p>
          </p:txBody>
        </p:sp>
        <p:sp>
          <p:nvSpPr>
            <p:cNvPr id="40" name="Freeform: Shape 39">
              <a:extLst>
                <a:ext uri="{FF2B5EF4-FFF2-40B4-BE49-F238E27FC236}">
                  <a16:creationId xmlns:a16="http://schemas.microsoft.com/office/drawing/2014/main" id="{2CCFA16E-5165-F861-864D-11492E6EBB95}"/>
                </a:ext>
              </a:extLst>
            </p:cNvPr>
            <p:cNvSpPr/>
            <p:nvPr/>
          </p:nvSpPr>
          <p:spPr>
            <a:xfrm>
              <a:off x="4379940" y="3054306"/>
              <a:ext cx="37614" cy="37051"/>
            </a:xfrm>
            <a:custGeom>
              <a:avLst/>
              <a:gdLst>
                <a:gd name="connsiteX0" fmla="*/ 37395 w 37614"/>
                <a:gd name="connsiteY0" fmla="*/ 18068 h 37051"/>
                <a:gd name="connsiteX1" fmla="*/ 19247 w 37614"/>
                <a:gd name="connsiteY1" fmla="*/ 242 h 37051"/>
                <a:gd name="connsiteX2" fmla="*/ 18368 w 37614"/>
                <a:gd name="connsiteY2" fmla="*/ 242 h 37051"/>
                <a:gd name="connsiteX3" fmla="*/ 220 w 37614"/>
                <a:gd name="connsiteY3" fmla="*/ 18068 h 37051"/>
                <a:gd name="connsiteX4" fmla="*/ 220 w 37614"/>
                <a:gd name="connsiteY4" fmla="*/ 18976 h 37051"/>
                <a:gd name="connsiteX5" fmla="*/ 18368 w 37614"/>
                <a:gd name="connsiteY5" fmla="*/ 36832 h 37051"/>
                <a:gd name="connsiteX6" fmla="*/ 19247 w 37614"/>
                <a:gd name="connsiteY6" fmla="*/ 36832 h 37051"/>
                <a:gd name="connsiteX7" fmla="*/ 37395 w 37614"/>
                <a:gd name="connsiteY7" fmla="*/ 18976 h 37051"/>
                <a:gd name="connsiteX8" fmla="*/ 37395 w 37614"/>
                <a:gd name="connsiteY8" fmla="*/ 18068 h 3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14" h="37051">
                  <a:moveTo>
                    <a:pt x="37395" y="18068"/>
                  </a:moveTo>
                  <a:cubicBezTo>
                    <a:pt x="28292" y="16374"/>
                    <a:pt x="21091" y="9325"/>
                    <a:pt x="19247" y="242"/>
                  </a:cubicBezTo>
                  <a:cubicBezTo>
                    <a:pt x="19247" y="-81"/>
                    <a:pt x="18368" y="-81"/>
                    <a:pt x="18368" y="242"/>
                  </a:cubicBezTo>
                  <a:cubicBezTo>
                    <a:pt x="16524" y="9325"/>
                    <a:pt x="9323" y="16374"/>
                    <a:pt x="220" y="18068"/>
                  </a:cubicBezTo>
                  <a:cubicBezTo>
                    <a:pt x="-73" y="18068"/>
                    <a:pt x="-73" y="18654"/>
                    <a:pt x="220" y="18976"/>
                  </a:cubicBezTo>
                  <a:cubicBezTo>
                    <a:pt x="9323" y="20688"/>
                    <a:pt x="16495" y="27746"/>
                    <a:pt x="18368" y="36832"/>
                  </a:cubicBezTo>
                  <a:cubicBezTo>
                    <a:pt x="18368" y="37125"/>
                    <a:pt x="19247" y="37125"/>
                    <a:pt x="19247" y="36832"/>
                  </a:cubicBezTo>
                  <a:cubicBezTo>
                    <a:pt x="21120" y="27746"/>
                    <a:pt x="28292" y="20688"/>
                    <a:pt x="37395" y="18976"/>
                  </a:cubicBezTo>
                  <a:cubicBezTo>
                    <a:pt x="37688" y="18683"/>
                    <a:pt x="37688" y="18068"/>
                    <a:pt x="37395" y="18068"/>
                  </a:cubicBezTo>
                  <a:close/>
                </a:path>
              </a:pathLst>
            </a:custGeom>
            <a:solidFill>
              <a:srgbClr val="70D6F9"/>
            </a:solidFill>
            <a:ln w="2923" cap="flat">
              <a:noFill/>
              <a:prstDash val="solid"/>
              <a:miter/>
            </a:ln>
          </p:spPr>
          <p:txBody>
            <a:bodyPr rtlCol="1" anchor="ctr"/>
            <a:lstStyle/>
            <a:p>
              <a:endParaRPr lang="fa-IR"/>
            </a:p>
          </p:txBody>
        </p:sp>
        <p:sp>
          <p:nvSpPr>
            <p:cNvPr id="41" name="Freeform: Shape 40">
              <a:extLst>
                <a:ext uri="{FF2B5EF4-FFF2-40B4-BE49-F238E27FC236}">
                  <a16:creationId xmlns:a16="http://schemas.microsoft.com/office/drawing/2014/main" id="{D6FE2101-AD09-BE2E-B9A1-52A4B5ABED4B}"/>
                </a:ext>
              </a:extLst>
            </p:cNvPr>
            <p:cNvSpPr/>
            <p:nvPr/>
          </p:nvSpPr>
          <p:spPr>
            <a:xfrm>
              <a:off x="4062549" y="3582972"/>
              <a:ext cx="50939" cy="50933"/>
            </a:xfrm>
            <a:custGeom>
              <a:avLst/>
              <a:gdLst>
                <a:gd name="connsiteX0" fmla="*/ 9373 w 50939"/>
                <a:gd name="connsiteY0" fmla="*/ 34834 h 50933"/>
                <a:gd name="connsiteX1" fmla="*/ 16106 w 50939"/>
                <a:gd name="connsiteY1" fmla="*/ 34834 h 50933"/>
                <a:gd name="connsiteX2" fmla="*/ 16106 w 50939"/>
                <a:gd name="connsiteY2" fmla="*/ 41567 h 50933"/>
                <a:gd name="connsiteX3" fmla="*/ 25239 w 50939"/>
                <a:gd name="connsiteY3" fmla="*/ 50934 h 50933"/>
                <a:gd name="connsiteX4" fmla="*/ 25473 w 50939"/>
                <a:gd name="connsiteY4" fmla="*/ 50934 h 50933"/>
                <a:gd name="connsiteX5" fmla="*/ 34840 w 50939"/>
                <a:gd name="connsiteY5" fmla="*/ 41860 h 50933"/>
                <a:gd name="connsiteX6" fmla="*/ 34840 w 50939"/>
                <a:gd name="connsiteY6" fmla="*/ 34834 h 50933"/>
                <a:gd name="connsiteX7" fmla="*/ 41572 w 50939"/>
                <a:gd name="connsiteY7" fmla="*/ 34834 h 50933"/>
                <a:gd name="connsiteX8" fmla="*/ 50939 w 50939"/>
                <a:gd name="connsiteY8" fmla="*/ 25701 h 50933"/>
                <a:gd name="connsiteX9" fmla="*/ 50939 w 50939"/>
                <a:gd name="connsiteY9" fmla="*/ 25467 h 50933"/>
                <a:gd name="connsiteX10" fmla="*/ 41865 w 50939"/>
                <a:gd name="connsiteY10" fmla="*/ 16100 h 50933"/>
                <a:gd name="connsiteX11" fmla="*/ 34840 w 50939"/>
                <a:gd name="connsiteY11" fmla="*/ 16100 h 50933"/>
                <a:gd name="connsiteX12" fmla="*/ 34840 w 50939"/>
                <a:gd name="connsiteY12" fmla="*/ 9367 h 50933"/>
                <a:gd name="connsiteX13" fmla="*/ 25707 w 50939"/>
                <a:gd name="connsiteY13" fmla="*/ 0 h 50933"/>
                <a:gd name="connsiteX14" fmla="*/ 25473 w 50939"/>
                <a:gd name="connsiteY14" fmla="*/ 0 h 50933"/>
                <a:gd name="connsiteX15" fmla="*/ 16106 w 50939"/>
                <a:gd name="connsiteY15" fmla="*/ 9075 h 50933"/>
                <a:gd name="connsiteX16" fmla="*/ 16106 w 50939"/>
                <a:gd name="connsiteY16" fmla="*/ 16100 h 50933"/>
                <a:gd name="connsiteX17" fmla="*/ 9373 w 50939"/>
                <a:gd name="connsiteY17" fmla="*/ 16100 h 50933"/>
                <a:gd name="connsiteX18" fmla="*/ 6 w 50939"/>
                <a:gd name="connsiteY18" fmla="*/ 25230 h 50933"/>
                <a:gd name="connsiteX19" fmla="*/ 6 w 50939"/>
                <a:gd name="connsiteY19" fmla="*/ 25467 h 50933"/>
                <a:gd name="connsiteX20" fmla="*/ 8788 w 50939"/>
                <a:gd name="connsiteY20" fmla="*/ 34834 h 50933"/>
                <a:gd name="connsiteX21" fmla="*/ 9373 w 50939"/>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373" y="34834"/>
                  </a:moveTo>
                  <a:lnTo>
                    <a:pt x="16106" y="34834"/>
                  </a:lnTo>
                  <a:lnTo>
                    <a:pt x="16106" y="41567"/>
                  </a:lnTo>
                  <a:cubicBezTo>
                    <a:pt x="16047" y="46675"/>
                    <a:pt x="20116" y="50870"/>
                    <a:pt x="25239" y="50934"/>
                  </a:cubicBezTo>
                  <a:cubicBezTo>
                    <a:pt x="25326" y="50934"/>
                    <a:pt x="25385" y="50934"/>
                    <a:pt x="25473" y="50934"/>
                  </a:cubicBezTo>
                  <a:cubicBezTo>
                    <a:pt x="30537" y="50937"/>
                    <a:pt x="34693" y="46918"/>
                    <a:pt x="34840" y="41860"/>
                  </a:cubicBezTo>
                  <a:lnTo>
                    <a:pt x="34840" y="34834"/>
                  </a:lnTo>
                  <a:lnTo>
                    <a:pt x="41572" y="34834"/>
                  </a:lnTo>
                  <a:cubicBezTo>
                    <a:pt x="46695" y="34898"/>
                    <a:pt x="50881" y="30812"/>
                    <a:pt x="50939" y="25701"/>
                  </a:cubicBezTo>
                  <a:cubicBezTo>
                    <a:pt x="50939" y="25625"/>
                    <a:pt x="50939" y="25546"/>
                    <a:pt x="50939" y="25467"/>
                  </a:cubicBezTo>
                  <a:cubicBezTo>
                    <a:pt x="50939" y="20406"/>
                    <a:pt x="46929" y="16258"/>
                    <a:pt x="41865" y="16100"/>
                  </a:cubicBezTo>
                  <a:lnTo>
                    <a:pt x="34840" y="16100"/>
                  </a:lnTo>
                  <a:lnTo>
                    <a:pt x="34840" y="9367"/>
                  </a:lnTo>
                  <a:cubicBezTo>
                    <a:pt x="34898" y="4259"/>
                    <a:pt x="30829" y="64"/>
                    <a:pt x="25707" y="0"/>
                  </a:cubicBezTo>
                  <a:cubicBezTo>
                    <a:pt x="25619" y="0"/>
                    <a:pt x="25561" y="0"/>
                    <a:pt x="25473" y="0"/>
                  </a:cubicBezTo>
                  <a:cubicBezTo>
                    <a:pt x="20409" y="-3"/>
                    <a:pt x="16252" y="4016"/>
                    <a:pt x="16106" y="9075"/>
                  </a:cubicBezTo>
                  <a:lnTo>
                    <a:pt x="16106" y="16100"/>
                  </a:lnTo>
                  <a:lnTo>
                    <a:pt x="9373" y="16100"/>
                  </a:lnTo>
                  <a:cubicBezTo>
                    <a:pt x="4250" y="16035"/>
                    <a:pt x="64" y="20122"/>
                    <a:pt x="6" y="25230"/>
                  </a:cubicBezTo>
                  <a:cubicBezTo>
                    <a:pt x="6" y="25309"/>
                    <a:pt x="6" y="25388"/>
                    <a:pt x="6" y="25467"/>
                  </a:cubicBezTo>
                  <a:cubicBezTo>
                    <a:pt x="-170" y="30475"/>
                    <a:pt x="3782" y="34670"/>
                    <a:pt x="8788" y="34834"/>
                  </a:cubicBezTo>
                  <a:cubicBezTo>
                    <a:pt x="8963" y="34840"/>
                    <a:pt x="9168" y="34840"/>
                    <a:pt x="9373" y="34834"/>
                  </a:cubicBezTo>
                  <a:close/>
                </a:path>
              </a:pathLst>
            </a:custGeom>
            <a:solidFill>
              <a:srgbClr val="70D6F9"/>
            </a:solidFill>
            <a:ln w="2923" cap="flat">
              <a:noFill/>
              <a:prstDash val="solid"/>
              <a:miter/>
            </a:ln>
          </p:spPr>
          <p:txBody>
            <a:bodyPr rtlCol="1" anchor="ctr"/>
            <a:lstStyle/>
            <a:p>
              <a:endParaRPr lang="fa-IR"/>
            </a:p>
          </p:txBody>
        </p:sp>
        <p:sp>
          <p:nvSpPr>
            <p:cNvPr id="42" name="Freeform: Shape 41">
              <a:extLst>
                <a:ext uri="{FF2B5EF4-FFF2-40B4-BE49-F238E27FC236}">
                  <a16:creationId xmlns:a16="http://schemas.microsoft.com/office/drawing/2014/main" id="{AEA902D6-02A2-4AC0-A78E-5B905F35F1F8}"/>
                </a:ext>
              </a:extLst>
            </p:cNvPr>
            <p:cNvSpPr/>
            <p:nvPr/>
          </p:nvSpPr>
          <p:spPr>
            <a:xfrm>
              <a:off x="4622242" y="3412900"/>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43" name="Freeform: Shape 42">
              <a:extLst>
                <a:ext uri="{FF2B5EF4-FFF2-40B4-BE49-F238E27FC236}">
                  <a16:creationId xmlns:a16="http://schemas.microsoft.com/office/drawing/2014/main" id="{A0209C8E-2999-4184-FEFE-05C4D85F9393}"/>
                </a:ext>
              </a:extLst>
            </p:cNvPr>
            <p:cNvSpPr/>
            <p:nvPr/>
          </p:nvSpPr>
          <p:spPr>
            <a:xfrm>
              <a:off x="4036795" y="3496326"/>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44" name="Freeform: Shape 43">
              <a:extLst>
                <a:ext uri="{FF2B5EF4-FFF2-40B4-BE49-F238E27FC236}">
                  <a16:creationId xmlns:a16="http://schemas.microsoft.com/office/drawing/2014/main" id="{7F20A09E-C45A-8A52-BD3A-5F339490BE3A}"/>
                </a:ext>
              </a:extLst>
            </p:cNvPr>
            <p:cNvSpPr/>
            <p:nvPr/>
          </p:nvSpPr>
          <p:spPr>
            <a:xfrm>
              <a:off x="4559745" y="3292444"/>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24" y="23541"/>
                    <a:pt x="23828" y="13457"/>
                    <a:pt x="26491" y="439"/>
                  </a:cubicBezTo>
                  <a:cubicBezTo>
                    <a:pt x="26491" y="-146"/>
                    <a:pt x="27662" y="-146"/>
                    <a:pt x="27662" y="439"/>
                  </a:cubicBezTo>
                  <a:cubicBezTo>
                    <a:pt x="30326" y="13457"/>
                    <a:pt x="40630" y="23541"/>
                    <a:pt x="53715" y="25906"/>
                  </a:cubicBezTo>
                  <a:cubicBezTo>
                    <a:pt x="54300" y="25906"/>
                    <a:pt x="54300" y="26784"/>
                    <a:pt x="53715" y="27077"/>
                  </a:cubicBezTo>
                  <a:cubicBezTo>
                    <a:pt x="40630" y="29442"/>
                    <a:pt x="30326" y="39527"/>
                    <a:pt x="27662" y="52544"/>
                  </a:cubicBezTo>
                  <a:cubicBezTo>
                    <a:pt x="27662" y="53129"/>
                    <a:pt x="26491" y="53129"/>
                    <a:pt x="26491" y="52544"/>
                  </a:cubicBezTo>
                  <a:cubicBezTo>
                    <a:pt x="23828" y="39527"/>
                    <a:pt x="13524" y="29442"/>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45" name="Freeform: Shape 44">
              <a:extLst>
                <a:ext uri="{FF2B5EF4-FFF2-40B4-BE49-F238E27FC236}">
                  <a16:creationId xmlns:a16="http://schemas.microsoft.com/office/drawing/2014/main" id="{42A848F6-C694-9C58-9A18-84867E42B80E}"/>
                </a:ext>
              </a:extLst>
            </p:cNvPr>
            <p:cNvSpPr/>
            <p:nvPr/>
          </p:nvSpPr>
          <p:spPr>
            <a:xfrm>
              <a:off x="4140097" y="3796367"/>
              <a:ext cx="326064" cy="2927"/>
            </a:xfrm>
            <a:custGeom>
              <a:avLst/>
              <a:gdLst>
                <a:gd name="connsiteX0" fmla="*/ 0 w 326064"/>
                <a:gd name="connsiteY0" fmla="*/ 0 h 2927"/>
                <a:gd name="connsiteX1" fmla="*/ 326064 w 326064"/>
                <a:gd name="connsiteY1" fmla="*/ 0 h 2927"/>
              </a:gdLst>
              <a:ahLst/>
              <a:cxnLst>
                <a:cxn ang="0">
                  <a:pos x="connsiteX0" y="connsiteY0"/>
                </a:cxn>
                <a:cxn ang="0">
                  <a:pos x="connsiteX1" y="connsiteY1"/>
                </a:cxn>
              </a:cxnLst>
              <a:rect l="l" t="t" r="r" b="b"/>
              <a:pathLst>
                <a:path w="326064" h="2927">
                  <a:moveTo>
                    <a:pt x="0" y="0"/>
                  </a:moveTo>
                  <a:lnTo>
                    <a:pt x="326064" y="0"/>
                  </a:lnTo>
                </a:path>
              </a:pathLst>
            </a:custGeom>
            <a:ln w="14615" cap="rnd">
              <a:solidFill>
                <a:srgbClr val="000000"/>
              </a:solidFill>
              <a:prstDash val="solid"/>
              <a:round/>
            </a:ln>
          </p:spPr>
          <p:txBody>
            <a:bodyPr rtlCol="1" anchor="ctr"/>
            <a:lstStyle/>
            <a:p>
              <a:endParaRPr lang="fa-IR"/>
            </a:p>
          </p:txBody>
        </p:sp>
        <p:sp>
          <p:nvSpPr>
            <p:cNvPr id="46" name="Freeform: Shape 45">
              <a:extLst>
                <a:ext uri="{FF2B5EF4-FFF2-40B4-BE49-F238E27FC236}">
                  <a16:creationId xmlns:a16="http://schemas.microsoft.com/office/drawing/2014/main" id="{60B9B779-49E2-BCA0-54C9-4EC7D532D3DA}"/>
                </a:ext>
              </a:extLst>
            </p:cNvPr>
            <p:cNvSpPr/>
            <p:nvPr/>
          </p:nvSpPr>
          <p:spPr>
            <a:xfrm>
              <a:off x="4446461" y="3567867"/>
              <a:ext cx="2927" cy="79591"/>
            </a:xfrm>
            <a:custGeom>
              <a:avLst/>
              <a:gdLst>
                <a:gd name="connsiteX0" fmla="*/ 0 w 2927"/>
                <a:gd name="connsiteY0" fmla="*/ 79592 h 79591"/>
                <a:gd name="connsiteX1" fmla="*/ 0 w 2927"/>
                <a:gd name="connsiteY1" fmla="*/ 0 h 79591"/>
              </a:gdLst>
              <a:ahLst/>
              <a:cxnLst>
                <a:cxn ang="0">
                  <a:pos x="connsiteX0" y="connsiteY0"/>
                </a:cxn>
                <a:cxn ang="0">
                  <a:pos x="connsiteX1" y="connsiteY1"/>
                </a:cxn>
              </a:cxnLst>
              <a:rect l="l" t="t" r="r" b="b"/>
              <a:pathLst>
                <a:path w="2927" h="79591">
                  <a:moveTo>
                    <a:pt x="0" y="79592"/>
                  </a:moveTo>
                  <a:lnTo>
                    <a:pt x="0" y="0"/>
                  </a:lnTo>
                </a:path>
              </a:pathLst>
            </a:custGeom>
            <a:ln w="14615" cap="rnd">
              <a:solidFill>
                <a:srgbClr val="000000"/>
              </a:solidFill>
              <a:prstDash val="solid"/>
              <a:round/>
            </a:ln>
          </p:spPr>
          <p:txBody>
            <a:bodyPr rtlCol="1" anchor="ctr"/>
            <a:lstStyle/>
            <a:p>
              <a:endParaRPr lang="fa-IR"/>
            </a:p>
          </p:txBody>
        </p:sp>
        <p:sp>
          <p:nvSpPr>
            <p:cNvPr id="47" name="Freeform: Shape 46">
              <a:extLst>
                <a:ext uri="{FF2B5EF4-FFF2-40B4-BE49-F238E27FC236}">
                  <a16:creationId xmlns:a16="http://schemas.microsoft.com/office/drawing/2014/main" id="{6D9B6F7F-6093-521F-AD92-93F193AA9916}"/>
                </a:ext>
              </a:extLst>
            </p:cNvPr>
            <p:cNvSpPr/>
            <p:nvPr/>
          </p:nvSpPr>
          <p:spPr>
            <a:xfrm>
              <a:off x="4446461" y="3731793"/>
              <a:ext cx="2927" cy="61091"/>
            </a:xfrm>
            <a:custGeom>
              <a:avLst/>
              <a:gdLst>
                <a:gd name="connsiteX0" fmla="*/ 0 w 2927"/>
                <a:gd name="connsiteY0" fmla="*/ 61091 h 61091"/>
                <a:gd name="connsiteX1" fmla="*/ 0 w 2927"/>
                <a:gd name="connsiteY1" fmla="*/ 0 h 61091"/>
              </a:gdLst>
              <a:ahLst/>
              <a:cxnLst>
                <a:cxn ang="0">
                  <a:pos x="connsiteX0" y="connsiteY0"/>
                </a:cxn>
                <a:cxn ang="0">
                  <a:pos x="connsiteX1" y="connsiteY1"/>
                </a:cxn>
              </a:cxnLst>
              <a:rect l="l" t="t" r="r" b="b"/>
              <a:pathLst>
                <a:path w="2927" h="61091">
                  <a:moveTo>
                    <a:pt x="0" y="61091"/>
                  </a:moveTo>
                  <a:lnTo>
                    <a:pt x="0" y="0"/>
                  </a:lnTo>
                </a:path>
              </a:pathLst>
            </a:custGeom>
            <a:ln w="14615" cap="rnd">
              <a:solidFill>
                <a:srgbClr val="000000"/>
              </a:solidFill>
              <a:prstDash val="solid"/>
              <a:round/>
            </a:ln>
          </p:spPr>
          <p:txBody>
            <a:bodyPr rtlCol="1" anchor="ctr"/>
            <a:lstStyle/>
            <a:p>
              <a:endParaRPr lang="fa-IR"/>
            </a:p>
          </p:txBody>
        </p:sp>
        <p:sp>
          <p:nvSpPr>
            <p:cNvPr id="48" name="Freeform: Shape 47">
              <a:extLst>
                <a:ext uri="{FF2B5EF4-FFF2-40B4-BE49-F238E27FC236}">
                  <a16:creationId xmlns:a16="http://schemas.microsoft.com/office/drawing/2014/main" id="{F4836681-DD78-67C7-FD37-C01A2D2C5F18}"/>
                </a:ext>
              </a:extLst>
            </p:cNvPr>
            <p:cNvSpPr/>
            <p:nvPr/>
          </p:nvSpPr>
          <p:spPr>
            <a:xfrm>
              <a:off x="4161524" y="3273856"/>
              <a:ext cx="284936" cy="518471"/>
            </a:xfrm>
            <a:custGeom>
              <a:avLst/>
              <a:gdLst>
                <a:gd name="connsiteX0" fmla="*/ 284937 w 284936"/>
                <a:gd name="connsiteY0" fmla="*/ 248464 h 518471"/>
                <a:gd name="connsiteX1" fmla="*/ 284937 w 284936"/>
                <a:gd name="connsiteY1" fmla="*/ 11358 h 518471"/>
                <a:gd name="connsiteX2" fmla="*/ 273579 w 284936"/>
                <a:gd name="connsiteY2" fmla="*/ 0 h 518471"/>
                <a:gd name="connsiteX3" fmla="*/ 11358 w 284936"/>
                <a:gd name="connsiteY3" fmla="*/ 0 h 518471"/>
                <a:gd name="connsiteX4" fmla="*/ 0 w 284936"/>
                <a:gd name="connsiteY4" fmla="*/ 11358 h 518471"/>
                <a:gd name="connsiteX5" fmla="*/ 0 w 284936"/>
                <a:gd name="connsiteY5" fmla="*/ 518472 h 518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936" h="518471">
                  <a:moveTo>
                    <a:pt x="284937" y="248464"/>
                  </a:moveTo>
                  <a:lnTo>
                    <a:pt x="284937" y="11358"/>
                  </a:lnTo>
                  <a:cubicBezTo>
                    <a:pt x="284937" y="5085"/>
                    <a:pt x="279843" y="0"/>
                    <a:pt x="273579" y="0"/>
                  </a:cubicBezTo>
                  <a:lnTo>
                    <a:pt x="11358" y="0"/>
                  </a:lnTo>
                  <a:cubicBezTo>
                    <a:pt x="5093" y="0"/>
                    <a:pt x="0" y="5085"/>
                    <a:pt x="0" y="11358"/>
                  </a:cubicBezTo>
                  <a:lnTo>
                    <a:pt x="0" y="518472"/>
                  </a:lnTo>
                </a:path>
              </a:pathLst>
            </a:custGeom>
            <a:noFill/>
            <a:ln w="14615" cap="rnd">
              <a:solidFill>
                <a:srgbClr val="000000"/>
              </a:solidFill>
              <a:prstDash val="solid"/>
              <a:round/>
            </a:ln>
          </p:spPr>
          <p:txBody>
            <a:bodyPr rtlCol="1" anchor="ctr"/>
            <a:lstStyle/>
            <a:p>
              <a:endParaRPr lang="fa-IR"/>
            </a:p>
          </p:txBody>
        </p:sp>
        <p:sp>
          <p:nvSpPr>
            <p:cNvPr id="49" name="Freeform: Shape 48">
              <a:extLst>
                <a:ext uri="{FF2B5EF4-FFF2-40B4-BE49-F238E27FC236}">
                  <a16:creationId xmlns:a16="http://schemas.microsoft.com/office/drawing/2014/main" id="{C5B0EAE3-C009-7238-901E-B95985D276DA}"/>
                </a:ext>
              </a:extLst>
            </p:cNvPr>
            <p:cNvSpPr/>
            <p:nvPr/>
          </p:nvSpPr>
          <p:spPr>
            <a:xfrm>
              <a:off x="4206575" y="3668857"/>
              <a:ext cx="138019" cy="2927"/>
            </a:xfrm>
            <a:custGeom>
              <a:avLst/>
              <a:gdLst>
                <a:gd name="connsiteX0" fmla="*/ 0 w 138019"/>
                <a:gd name="connsiteY0" fmla="*/ 0 h 2927"/>
                <a:gd name="connsiteX1" fmla="*/ 138019 w 138019"/>
                <a:gd name="connsiteY1" fmla="*/ 0 h 2927"/>
              </a:gdLst>
              <a:ahLst/>
              <a:cxnLst>
                <a:cxn ang="0">
                  <a:pos x="connsiteX0" y="connsiteY0"/>
                </a:cxn>
                <a:cxn ang="0">
                  <a:pos x="connsiteX1" y="connsiteY1"/>
                </a:cxn>
              </a:cxnLst>
              <a:rect l="l" t="t" r="r" b="b"/>
              <a:pathLst>
                <a:path w="138019" h="2927">
                  <a:moveTo>
                    <a:pt x="0" y="0"/>
                  </a:moveTo>
                  <a:lnTo>
                    <a:pt x="138019" y="0"/>
                  </a:lnTo>
                </a:path>
              </a:pathLst>
            </a:custGeom>
            <a:ln w="14615" cap="rnd">
              <a:solidFill>
                <a:srgbClr val="000000"/>
              </a:solidFill>
              <a:prstDash val="solid"/>
              <a:round/>
            </a:ln>
          </p:spPr>
          <p:txBody>
            <a:bodyPr rtlCol="1" anchor="ctr"/>
            <a:lstStyle/>
            <a:p>
              <a:endParaRPr lang="fa-IR"/>
            </a:p>
          </p:txBody>
        </p:sp>
        <p:sp>
          <p:nvSpPr>
            <p:cNvPr id="50" name="Freeform: Shape 49">
              <a:extLst>
                <a:ext uri="{FF2B5EF4-FFF2-40B4-BE49-F238E27FC236}">
                  <a16:creationId xmlns:a16="http://schemas.microsoft.com/office/drawing/2014/main" id="{EA481627-830E-0A4E-0F74-4AF09A70D7BF}"/>
                </a:ext>
              </a:extLst>
            </p:cNvPr>
            <p:cNvSpPr/>
            <p:nvPr/>
          </p:nvSpPr>
          <p:spPr>
            <a:xfrm>
              <a:off x="4206575" y="3634784"/>
              <a:ext cx="156080" cy="2927"/>
            </a:xfrm>
            <a:custGeom>
              <a:avLst/>
              <a:gdLst>
                <a:gd name="connsiteX0" fmla="*/ 0 w 156080"/>
                <a:gd name="connsiteY0" fmla="*/ 0 h 2927"/>
                <a:gd name="connsiteX1" fmla="*/ 156080 w 156080"/>
                <a:gd name="connsiteY1" fmla="*/ 0 h 2927"/>
              </a:gdLst>
              <a:ahLst/>
              <a:cxnLst>
                <a:cxn ang="0">
                  <a:pos x="connsiteX0" y="connsiteY0"/>
                </a:cxn>
                <a:cxn ang="0">
                  <a:pos x="connsiteX1" y="connsiteY1"/>
                </a:cxn>
              </a:cxnLst>
              <a:rect l="l" t="t" r="r" b="b"/>
              <a:pathLst>
                <a:path w="156080" h="2927">
                  <a:moveTo>
                    <a:pt x="0" y="0"/>
                  </a:moveTo>
                  <a:lnTo>
                    <a:pt x="156080" y="0"/>
                  </a:lnTo>
                </a:path>
              </a:pathLst>
            </a:custGeom>
            <a:ln w="14615" cap="rnd">
              <a:solidFill>
                <a:srgbClr val="000000"/>
              </a:solidFill>
              <a:prstDash val="solid"/>
              <a:round/>
            </a:ln>
          </p:spPr>
          <p:txBody>
            <a:bodyPr rtlCol="1" anchor="ctr"/>
            <a:lstStyle/>
            <a:p>
              <a:endParaRPr lang="fa-IR"/>
            </a:p>
          </p:txBody>
        </p:sp>
        <p:sp>
          <p:nvSpPr>
            <p:cNvPr id="51" name="Freeform: Shape 50">
              <a:extLst>
                <a:ext uri="{FF2B5EF4-FFF2-40B4-BE49-F238E27FC236}">
                  <a16:creationId xmlns:a16="http://schemas.microsoft.com/office/drawing/2014/main" id="{B34BE1FF-96D9-6A34-D8AC-6E0BFB6DA062}"/>
                </a:ext>
              </a:extLst>
            </p:cNvPr>
            <p:cNvSpPr/>
            <p:nvPr/>
          </p:nvSpPr>
          <p:spPr>
            <a:xfrm>
              <a:off x="4206575" y="3600740"/>
              <a:ext cx="176073" cy="2927"/>
            </a:xfrm>
            <a:custGeom>
              <a:avLst/>
              <a:gdLst>
                <a:gd name="connsiteX0" fmla="*/ 0 w 176073"/>
                <a:gd name="connsiteY0" fmla="*/ 0 h 2927"/>
                <a:gd name="connsiteX1" fmla="*/ 176073 w 176073"/>
                <a:gd name="connsiteY1" fmla="*/ 0 h 2927"/>
              </a:gdLst>
              <a:ahLst/>
              <a:cxnLst>
                <a:cxn ang="0">
                  <a:pos x="connsiteX0" y="connsiteY0"/>
                </a:cxn>
                <a:cxn ang="0">
                  <a:pos x="connsiteX1" y="connsiteY1"/>
                </a:cxn>
              </a:cxnLst>
              <a:rect l="l" t="t" r="r" b="b"/>
              <a:pathLst>
                <a:path w="176073" h="2927">
                  <a:moveTo>
                    <a:pt x="0" y="0"/>
                  </a:moveTo>
                  <a:lnTo>
                    <a:pt x="176073" y="0"/>
                  </a:lnTo>
                </a:path>
              </a:pathLst>
            </a:custGeom>
            <a:ln w="14615" cap="rnd">
              <a:solidFill>
                <a:srgbClr val="000000"/>
              </a:solidFill>
              <a:prstDash val="solid"/>
              <a:round/>
            </a:ln>
          </p:spPr>
          <p:txBody>
            <a:bodyPr rtlCol="1" anchor="ctr"/>
            <a:lstStyle/>
            <a:p>
              <a:endParaRPr lang="fa-IR"/>
            </a:p>
          </p:txBody>
        </p:sp>
        <p:sp>
          <p:nvSpPr>
            <p:cNvPr id="52" name="Freeform: Shape 51">
              <a:extLst>
                <a:ext uri="{FF2B5EF4-FFF2-40B4-BE49-F238E27FC236}">
                  <a16:creationId xmlns:a16="http://schemas.microsoft.com/office/drawing/2014/main" id="{AC22F933-9030-50DD-21DF-846A69A71E76}"/>
                </a:ext>
              </a:extLst>
            </p:cNvPr>
            <p:cNvSpPr/>
            <p:nvPr/>
          </p:nvSpPr>
          <p:spPr>
            <a:xfrm>
              <a:off x="4206575" y="3566667"/>
              <a:ext cx="190182" cy="2927"/>
            </a:xfrm>
            <a:custGeom>
              <a:avLst/>
              <a:gdLst>
                <a:gd name="connsiteX0" fmla="*/ 0 w 190182"/>
                <a:gd name="connsiteY0" fmla="*/ 0 h 2927"/>
                <a:gd name="connsiteX1" fmla="*/ 190182 w 190182"/>
                <a:gd name="connsiteY1" fmla="*/ 0 h 2927"/>
              </a:gdLst>
              <a:ahLst/>
              <a:cxnLst>
                <a:cxn ang="0">
                  <a:pos x="connsiteX0" y="connsiteY0"/>
                </a:cxn>
                <a:cxn ang="0">
                  <a:pos x="connsiteX1" y="connsiteY1"/>
                </a:cxn>
              </a:cxnLst>
              <a:rect l="l" t="t" r="r" b="b"/>
              <a:pathLst>
                <a:path w="190182" h="2927">
                  <a:moveTo>
                    <a:pt x="0" y="0"/>
                  </a:moveTo>
                  <a:lnTo>
                    <a:pt x="190182" y="0"/>
                  </a:lnTo>
                </a:path>
              </a:pathLst>
            </a:custGeom>
            <a:ln w="14615" cap="rnd">
              <a:solidFill>
                <a:srgbClr val="000000"/>
              </a:solidFill>
              <a:prstDash val="solid"/>
              <a:round/>
            </a:ln>
          </p:spPr>
          <p:txBody>
            <a:bodyPr rtlCol="1" anchor="ctr"/>
            <a:lstStyle/>
            <a:p>
              <a:endParaRPr lang="fa-IR"/>
            </a:p>
          </p:txBody>
        </p:sp>
        <p:sp>
          <p:nvSpPr>
            <p:cNvPr id="53" name="Freeform: Shape 52">
              <a:extLst>
                <a:ext uri="{FF2B5EF4-FFF2-40B4-BE49-F238E27FC236}">
                  <a16:creationId xmlns:a16="http://schemas.microsoft.com/office/drawing/2014/main" id="{B266FE86-BF88-E9B0-D98F-0D25AB19724E}"/>
                </a:ext>
              </a:extLst>
            </p:cNvPr>
            <p:cNvSpPr/>
            <p:nvPr/>
          </p:nvSpPr>
          <p:spPr>
            <a:xfrm>
              <a:off x="4206575" y="3532594"/>
              <a:ext cx="193109" cy="2927"/>
            </a:xfrm>
            <a:custGeom>
              <a:avLst/>
              <a:gdLst>
                <a:gd name="connsiteX0" fmla="*/ 0 w 193109"/>
                <a:gd name="connsiteY0" fmla="*/ 0 h 2927"/>
                <a:gd name="connsiteX1" fmla="*/ 193110 w 193109"/>
                <a:gd name="connsiteY1" fmla="*/ 0 h 2927"/>
              </a:gdLst>
              <a:ahLst/>
              <a:cxnLst>
                <a:cxn ang="0">
                  <a:pos x="connsiteX0" y="connsiteY0"/>
                </a:cxn>
                <a:cxn ang="0">
                  <a:pos x="connsiteX1" y="connsiteY1"/>
                </a:cxn>
              </a:cxnLst>
              <a:rect l="l" t="t" r="r" b="b"/>
              <a:pathLst>
                <a:path w="193109" h="2927">
                  <a:moveTo>
                    <a:pt x="0" y="0"/>
                  </a:moveTo>
                  <a:lnTo>
                    <a:pt x="193110" y="0"/>
                  </a:lnTo>
                </a:path>
              </a:pathLst>
            </a:custGeom>
            <a:ln w="14615" cap="rnd">
              <a:solidFill>
                <a:srgbClr val="000000"/>
              </a:solidFill>
              <a:prstDash val="solid"/>
              <a:round/>
            </a:ln>
          </p:spPr>
          <p:txBody>
            <a:bodyPr rtlCol="1" anchor="ctr"/>
            <a:lstStyle/>
            <a:p>
              <a:endParaRPr lang="fa-IR"/>
            </a:p>
          </p:txBody>
        </p:sp>
        <p:sp>
          <p:nvSpPr>
            <p:cNvPr id="54" name="Freeform: Shape 53">
              <a:extLst>
                <a:ext uri="{FF2B5EF4-FFF2-40B4-BE49-F238E27FC236}">
                  <a16:creationId xmlns:a16="http://schemas.microsoft.com/office/drawing/2014/main" id="{3AD60EB1-1154-0643-CDB1-5268E3E64515}"/>
                </a:ext>
              </a:extLst>
            </p:cNvPr>
            <p:cNvSpPr/>
            <p:nvPr/>
          </p:nvSpPr>
          <p:spPr>
            <a:xfrm>
              <a:off x="4206575" y="3498551"/>
              <a:ext cx="193109" cy="2927"/>
            </a:xfrm>
            <a:custGeom>
              <a:avLst/>
              <a:gdLst>
                <a:gd name="connsiteX0" fmla="*/ 0 w 193109"/>
                <a:gd name="connsiteY0" fmla="*/ 0 h 2927"/>
                <a:gd name="connsiteX1" fmla="*/ 193110 w 193109"/>
                <a:gd name="connsiteY1" fmla="*/ 0 h 2927"/>
              </a:gdLst>
              <a:ahLst/>
              <a:cxnLst>
                <a:cxn ang="0">
                  <a:pos x="connsiteX0" y="connsiteY0"/>
                </a:cxn>
                <a:cxn ang="0">
                  <a:pos x="connsiteX1" y="connsiteY1"/>
                </a:cxn>
              </a:cxnLst>
              <a:rect l="l" t="t" r="r" b="b"/>
              <a:pathLst>
                <a:path w="193109" h="2927">
                  <a:moveTo>
                    <a:pt x="0" y="0"/>
                  </a:moveTo>
                  <a:lnTo>
                    <a:pt x="193110" y="0"/>
                  </a:lnTo>
                </a:path>
              </a:pathLst>
            </a:custGeom>
            <a:ln w="14615" cap="rnd">
              <a:solidFill>
                <a:srgbClr val="000000"/>
              </a:solidFill>
              <a:prstDash val="solid"/>
              <a:round/>
            </a:ln>
          </p:spPr>
          <p:txBody>
            <a:bodyPr rtlCol="1" anchor="ctr"/>
            <a:lstStyle/>
            <a:p>
              <a:endParaRPr lang="fa-IR"/>
            </a:p>
          </p:txBody>
        </p:sp>
        <p:sp>
          <p:nvSpPr>
            <p:cNvPr id="55" name="Freeform: Shape 54">
              <a:extLst>
                <a:ext uri="{FF2B5EF4-FFF2-40B4-BE49-F238E27FC236}">
                  <a16:creationId xmlns:a16="http://schemas.microsoft.com/office/drawing/2014/main" id="{144CE025-70D9-94E8-13CB-C66CC4ADE466}"/>
                </a:ext>
              </a:extLst>
            </p:cNvPr>
            <p:cNvSpPr/>
            <p:nvPr/>
          </p:nvSpPr>
          <p:spPr>
            <a:xfrm>
              <a:off x="4206575" y="3464478"/>
              <a:ext cx="193109" cy="2927"/>
            </a:xfrm>
            <a:custGeom>
              <a:avLst/>
              <a:gdLst>
                <a:gd name="connsiteX0" fmla="*/ 0 w 193109"/>
                <a:gd name="connsiteY0" fmla="*/ 0 h 2927"/>
                <a:gd name="connsiteX1" fmla="*/ 193110 w 193109"/>
                <a:gd name="connsiteY1" fmla="*/ 0 h 2927"/>
              </a:gdLst>
              <a:ahLst/>
              <a:cxnLst>
                <a:cxn ang="0">
                  <a:pos x="connsiteX0" y="connsiteY0"/>
                </a:cxn>
                <a:cxn ang="0">
                  <a:pos x="connsiteX1" y="connsiteY1"/>
                </a:cxn>
              </a:cxnLst>
              <a:rect l="l" t="t" r="r" b="b"/>
              <a:pathLst>
                <a:path w="193109" h="2927">
                  <a:moveTo>
                    <a:pt x="0" y="0"/>
                  </a:moveTo>
                  <a:lnTo>
                    <a:pt x="193110" y="0"/>
                  </a:lnTo>
                </a:path>
              </a:pathLst>
            </a:custGeom>
            <a:ln w="14615" cap="rnd">
              <a:solidFill>
                <a:srgbClr val="000000"/>
              </a:solidFill>
              <a:prstDash val="solid"/>
              <a:round/>
            </a:ln>
          </p:spPr>
          <p:txBody>
            <a:bodyPr rtlCol="1" anchor="ctr"/>
            <a:lstStyle/>
            <a:p>
              <a:endParaRPr lang="fa-IR"/>
            </a:p>
          </p:txBody>
        </p:sp>
        <p:sp>
          <p:nvSpPr>
            <p:cNvPr id="56" name="Freeform: Shape 55">
              <a:extLst>
                <a:ext uri="{FF2B5EF4-FFF2-40B4-BE49-F238E27FC236}">
                  <a16:creationId xmlns:a16="http://schemas.microsoft.com/office/drawing/2014/main" id="{5911A5FF-F725-FD43-8965-7AB6062A5A64}"/>
                </a:ext>
              </a:extLst>
            </p:cNvPr>
            <p:cNvSpPr/>
            <p:nvPr/>
          </p:nvSpPr>
          <p:spPr>
            <a:xfrm>
              <a:off x="4206575" y="3430405"/>
              <a:ext cx="193109" cy="2927"/>
            </a:xfrm>
            <a:custGeom>
              <a:avLst/>
              <a:gdLst>
                <a:gd name="connsiteX0" fmla="*/ 0 w 193109"/>
                <a:gd name="connsiteY0" fmla="*/ 0 h 2927"/>
                <a:gd name="connsiteX1" fmla="*/ 193110 w 193109"/>
                <a:gd name="connsiteY1" fmla="*/ 0 h 2927"/>
              </a:gdLst>
              <a:ahLst/>
              <a:cxnLst>
                <a:cxn ang="0">
                  <a:pos x="connsiteX0" y="connsiteY0"/>
                </a:cxn>
                <a:cxn ang="0">
                  <a:pos x="connsiteX1" y="connsiteY1"/>
                </a:cxn>
              </a:cxnLst>
              <a:rect l="l" t="t" r="r" b="b"/>
              <a:pathLst>
                <a:path w="193109" h="2927">
                  <a:moveTo>
                    <a:pt x="0" y="0"/>
                  </a:moveTo>
                  <a:lnTo>
                    <a:pt x="193110" y="0"/>
                  </a:lnTo>
                </a:path>
              </a:pathLst>
            </a:custGeom>
            <a:ln w="14615" cap="rnd">
              <a:solidFill>
                <a:srgbClr val="000000"/>
              </a:solidFill>
              <a:prstDash val="solid"/>
              <a:round/>
            </a:ln>
          </p:spPr>
          <p:txBody>
            <a:bodyPr rtlCol="1" anchor="ctr"/>
            <a:lstStyle/>
            <a:p>
              <a:endParaRPr lang="fa-IR"/>
            </a:p>
          </p:txBody>
        </p:sp>
        <p:sp>
          <p:nvSpPr>
            <p:cNvPr id="57" name="Freeform: Shape 56">
              <a:extLst>
                <a:ext uri="{FF2B5EF4-FFF2-40B4-BE49-F238E27FC236}">
                  <a16:creationId xmlns:a16="http://schemas.microsoft.com/office/drawing/2014/main" id="{8123CF3A-DA7E-CE38-2967-E38705BAC484}"/>
                </a:ext>
              </a:extLst>
            </p:cNvPr>
            <p:cNvSpPr/>
            <p:nvPr/>
          </p:nvSpPr>
          <p:spPr>
            <a:xfrm>
              <a:off x="4206575" y="3396361"/>
              <a:ext cx="193109" cy="2927"/>
            </a:xfrm>
            <a:custGeom>
              <a:avLst/>
              <a:gdLst>
                <a:gd name="connsiteX0" fmla="*/ 0 w 193109"/>
                <a:gd name="connsiteY0" fmla="*/ 0 h 2927"/>
                <a:gd name="connsiteX1" fmla="*/ 193110 w 193109"/>
                <a:gd name="connsiteY1" fmla="*/ 0 h 2927"/>
              </a:gdLst>
              <a:ahLst/>
              <a:cxnLst>
                <a:cxn ang="0">
                  <a:pos x="connsiteX0" y="connsiteY0"/>
                </a:cxn>
                <a:cxn ang="0">
                  <a:pos x="connsiteX1" y="connsiteY1"/>
                </a:cxn>
              </a:cxnLst>
              <a:rect l="l" t="t" r="r" b="b"/>
              <a:pathLst>
                <a:path w="193109" h="2927">
                  <a:moveTo>
                    <a:pt x="0" y="0"/>
                  </a:moveTo>
                  <a:lnTo>
                    <a:pt x="193110" y="0"/>
                  </a:lnTo>
                </a:path>
              </a:pathLst>
            </a:custGeom>
            <a:ln w="14615" cap="rnd">
              <a:solidFill>
                <a:srgbClr val="000000"/>
              </a:solidFill>
              <a:prstDash val="solid"/>
              <a:round/>
            </a:ln>
          </p:spPr>
          <p:txBody>
            <a:bodyPr rtlCol="1" anchor="ctr"/>
            <a:lstStyle/>
            <a:p>
              <a:endParaRPr lang="fa-IR"/>
            </a:p>
          </p:txBody>
        </p:sp>
        <p:sp>
          <p:nvSpPr>
            <p:cNvPr id="58" name="Freeform: Shape 57">
              <a:extLst>
                <a:ext uri="{FF2B5EF4-FFF2-40B4-BE49-F238E27FC236}">
                  <a16:creationId xmlns:a16="http://schemas.microsoft.com/office/drawing/2014/main" id="{D81146C1-93D9-1750-CA05-E244F3405CDA}"/>
                </a:ext>
              </a:extLst>
            </p:cNvPr>
            <p:cNvSpPr/>
            <p:nvPr/>
          </p:nvSpPr>
          <p:spPr>
            <a:xfrm>
              <a:off x="4206575" y="3362288"/>
              <a:ext cx="193109" cy="2927"/>
            </a:xfrm>
            <a:custGeom>
              <a:avLst/>
              <a:gdLst>
                <a:gd name="connsiteX0" fmla="*/ 0 w 193109"/>
                <a:gd name="connsiteY0" fmla="*/ 0 h 2927"/>
                <a:gd name="connsiteX1" fmla="*/ 193110 w 193109"/>
                <a:gd name="connsiteY1" fmla="*/ 0 h 2927"/>
              </a:gdLst>
              <a:ahLst/>
              <a:cxnLst>
                <a:cxn ang="0">
                  <a:pos x="connsiteX0" y="connsiteY0"/>
                </a:cxn>
                <a:cxn ang="0">
                  <a:pos x="connsiteX1" y="connsiteY1"/>
                </a:cxn>
              </a:cxnLst>
              <a:rect l="l" t="t" r="r" b="b"/>
              <a:pathLst>
                <a:path w="193109" h="2927">
                  <a:moveTo>
                    <a:pt x="0" y="0"/>
                  </a:moveTo>
                  <a:lnTo>
                    <a:pt x="193110" y="0"/>
                  </a:lnTo>
                </a:path>
              </a:pathLst>
            </a:custGeom>
            <a:ln w="14615" cap="rnd">
              <a:solidFill>
                <a:srgbClr val="000000"/>
              </a:solidFill>
              <a:prstDash val="solid"/>
              <a:round/>
            </a:ln>
          </p:spPr>
          <p:txBody>
            <a:bodyPr rtlCol="1" anchor="ctr"/>
            <a:lstStyle/>
            <a:p>
              <a:endParaRPr lang="fa-IR"/>
            </a:p>
          </p:txBody>
        </p:sp>
        <p:sp>
          <p:nvSpPr>
            <p:cNvPr id="59" name="Freeform: Shape 58">
              <a:extLst>
                <a:ext uri="{FF2B5EF4-FFF2-40B4-BE49-F238E27FC236}">
                  <a16:creationId xmlns:a16="http://schemas.microsoft.com/office/drawing/2014/main" id="{E213BA02-E481-C048-B668-AF8E48575274}"/>
                </a:ext>
              </a:extLst>
            </p:cNvPr>
            <p:cNvSpPr/>
            <p:nvPr/>
          </p:nvSpPr>
          <p:spPr>
            <a:xfrm>
              <a:off x="4206575" y="3328215"/>
              <a:ext cx="193109" cy="2927"/>
            </a:xfrm>
            <a:custGeom>
              <a:avLst/>
              <a:gdLst>
                <a:gd name="connsiteX0" fmla="*/ 0 w 193109"/>
                <a:gd name="connsiteY0" fmla="*/ 0 h 2927"/>
                <a:gd name="connsiteX1" fmla="*/ 193110 w 193109"/>
                <a:gd name="connsiteY1" fmla="*/ 0 h 2927"/>
              </a:gdLst>
              <a:ahLst/>
              <a:cxnLst>
                <a:cxn ang="0">
                  <a:pos x="connsiteX0" y="connsiteY0"/>
                </a:cxn>
                <a:cxn ang="0">
                  <a:pos x="connsiteX1" y="connsiteY1"/>
                </a:cxn>
              </a:cxnLst>
              <a:rect l="l" t="t" r="r" b="b"/>
              <a:pathLst>
                <a:path w="193109" h="2927">
                  <a:moveTo>
                    <a:pt x="0" y="0"/>
                  </a:moveTo>
                  <a:lnTo>
                    <a:pt x="193110" y="0"/>
                  </a:lnTo>
                </a:path>
              </a:pathLst>
            </a:custGeom>
            <a:ln w="14615" cap="rnd">
              <a:solidFill>
                <a:srgbClr val="000000"/>
              </a:solidFill>
              <a:prstDash val="solid"/>
              <a:round/>
            </a:ln>
          </p:spPr>
          <p:txBody>
            <a:bodyPr rtlCol="1" anchor="ctr"/>
            <a:lstStyle/>
            <a:p>
              <a:endParaRPr lang="fa-IR"/>
            </a:p>
          </p:txBody>
        </p:sp>
        <p:sp>
          <p:nvSpPr>
            <p:cNvPr id="60" name="Freeform: Shape 59">
              <a:extLst>
                <a:ext uri="{FF2B5EF4-FFF2-40B4-BE49-F238E27FC236}">
                  <a16:creationId xmlns:a16="http://schemas.microsoft.com/office/drawing/2014/main" id="{AABE1EBD-0970-9916-96E7-A2055460639C}"/>
                </a:ext>
              </a:extLst>
            </p:cNvPr>
            <p:cNvSpPr/>
            <p:nvPr/>
          </p:nvSpPr>
          <p:spPr>
            <a:xfrm>
              <a:off x="4303115" y="3090904"/>
              <a:ext cx="2927" cy="73180"/>
            </a:xfrm>
            <a:custGeom>
              <a:avLst/>
              <a:gdLst>
                <a:gd name="connsiteX0" fmla="*/ 0 w 2927"/>
                <a:gd name="connsiteY0" fmla="*/ 0 h 73180"/>
                <a:gd name="connsiteX1" fmla="*/ 0 w 2927"/>
                <a:gd name="connsiteY1" fmla="*/ 73181 h 73180"/>
              </a:gdLst>
              <a:ahLst/>
              <a:cxnLst>
                <a:cxn ang="0">
                  <a:pos x="connsiteX0" y="connsiteY0"/>
                </a:cxn>
                <a:cxn ang="0">
                  <a:pos x="connsiteX1" y="connsiteY1"/>
                </a:cxn>
              </a:cxnLst>
              <a:rect l="l" t="t" r="r" b="b"/>
              <a:pathLst>
                <a:path w="2927" h="73180">
                  <a:moveTo>
                    <a:pt x="0" y="0"/>
                  </a:moveTo>
                  <a:lnTo>
                    <a:pt x="0" y="73181"/>
                  </a:lnTo>
                </a:path>
              </a:pathLst>
            </a:custGeom>
            <a:ln w="14615" cap="rnd">
              <a:solidFill>
                <a:srgbClr val="000000"/>
              </a:solidFill>
              <a:prstDash val="solid"/>
              <a:round/>
            </a:ln>
          </p:spPr>
          <p:txBody>
            <a:bodyPr rtlCol="1" anchor="ctr"/>
            <a:lstStyle/>
            <a:p>
              <a:endParaRPr lang="fa-IR"/>
            </a:p>
          </p:txBody>
        </p:sp>
        <p:sp>
          <p:nvSpPr>
            <p:cNvPr id="61" name="Freeform: Shape 60">
              <a:extLst>
                <a:ext uri="{FF2B5EF4-FFF2-40B4-BE49-F238E27FC236}">
                  <a16:creationId xmlns:a16="http://schemas.microsoft.com/office/drawing/2014/main" id="{0FEA840F-5FFC-08E0-AC94-A11533E80668}"/>
                </a:ext>
              </a:extLst>
            </p:cNvPr>
            <p:cNvSpPr/>
            <p:nvPr/>
          </p:nvSpPr>
          <p:spPr>
            <a:xfrm>
              <a:off x="4303115" y="3716512"/>
              <a:ext cx="2927" cy="76605"/>
            </a:xfrm>
            <a:custGeom>
              <a:avLst/>
              <a:gdLst>
                <a:gd name="connsiteX0" fmla="*/ 0 w 2927"/>
                <a:gd name="connsiteY0" fmla="*/ 0 h 76605"/>
                <a:gd name="connsiteX1" fmla="*/ 0 w 2927"/>
                <a:gd name="connsiteY1" fmla="*/ 76606 h 76605"/>
              </a:gdLst>
              <a:ahLst/>
              <a:cxnLst>
                <a:cxn ang="0">
                  <a:pos x="connsiteX0" y="connsiteY0"/>
                </a:cxn>
                <a:cxn ang="0">
                  <a:pos x="connsiteX1" y="connsiteY1"/>
                </a:cxn>
              </a:cxnLst>
              <a:rect l="l" t="t" r="r" b="b"/>
              <a:pathLst>
                <a:path w="2927" h="76605">
                  <a:moveTo>
                    <a:pt x="0" y="0"/>
                  </a:moveTo>
                  <a:lnTo>
                    <a:pt x="0" y="76606"/>
                  </a:lnTo>
                </a:path>
              </a:pathLst>
            </a:custGeom>
            <a:ln w="14615" cap="rnd">
              <a:solidFill>
                <a:srgbClr val="000000"/>
              </a:solidFill>
              <a:prstDash val="solid"/>
              <a:round/>
            </a:ln>
          </p:spPr>
          <p:txBody>
            <a:bodyPr rtlCol="1" anchor="ctr"/>
            <a:lstStyle/>
            <a:p>
              <a:endParaRPr lang="fa-IR"/>
            </a:p>
          </p:txBody>
        </p:sp>
        <p:sp>
          <p:nvSpPr>
            <p:cNvPr id="62" name="Freeform: Shape 61">
              <a:extLst>
                <a:ext uri="{FF2B5EF4-FFF2-40B4-BE49-F238E27FC236}">
                  <a16:creationId xmlns:a16="http://schemas.microsoft.com/office/drawing/2014/main" id="{3386858F-2103-832F-2473-5C165E504A77}"/>
                </a:ext>
              </a:extLst>
            </p:cNvPr>
            <p:cNvSpPr/>
            <p:nvPr/>
          </p:nvSpPr>
          <p:spPr>
            <a:xfrm>
              <a:off x="4466045" y="3522290"/>
              <a:ext cx="200486" cy="34279"/>
            </a:xfrm>
            <a:custGeom>
              <a:avLst/>
              <a:gdLst>
                <a:gd name="connsiteX0" fmla="*/ 0 w 200486"/>
                <a:gd name="connsiteY0" fmla="*/ 32580 h 34279"/>
                <a:gd name="connsiteX1" fmla="*/ 15573 w 200486"/>
                <a:gd name="connsiteY1" fmla="*/ 34278 h 34279"/>
                <a:gd name="connsiteX2" fmla="*/ 70634 w 200486"/>
                <a:gd name="connsiteY2" fmla="*/ 8167 h 34279"/>
                <a:gd name="connsiteX3" fmla="*/ 85768 w 200486"/>
                <a:gd name="connsiteY3" fmla="*/ 0 h 34279"/>
                <a:gd name="connsiteX4" fmla="*/ 113547 w 200486"/>
                <a:gd name="connsiteY4" fmla="*/ 0 h 34279"/>
                <a:gd name="connsiteX5" fmla="*/ 128710 w 200486"/>
                <a:gd name="connsiteY5" fmla="*/ 8167 h 34279"/>
                <a:gd name="connsiteX6" fmla="*/ 200486 w 200486"/>
                <a:gd name="connsiteY6" fmla="*/ 32287 h 3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486" h="34279">
                  <a:moveTo>
                    <a:pt x="0" y="32580"/>
                  </a:moveTo>
                  <a:cubicBezTo>
                    <a:pt x="5123" y="33713"/>
                    <a:pt x="10333" y="34281"/>
                    <a:pt x="15573" y="34278"/>
                  </a:cubicBezTo>
                  <a:cubicBezTo>
                    <a:pt x="36942" y="34342"/>
                    <a:pt x="57169" y="24744"/>
                    <a:pt x="70634" y="8167"/>
                  </a:cubicBezTo>
                  <a:cubicBezTo>
                    <a:pt x="75435" y="2312"/>
                    <a:pt x="79679" y="0"/>
                    <a:pt x="85768" y="0"/>
                  </a:cubicBezTo>
                  <a:lnTo>
                    <a:pt x="113547" y="0"/>
                  </a:lnTo>
                  <a:cubicBezTo>
                    <a:pt x="119665" y="0"/>
                    <a:pt x="123910" y="2312"/>
                    <a:pt x="128710" y="8167"/>
                  </a:cubicBezTo>
                  <a:cubicBezTo>
                    <a:pt x="146010" y="29331"/>
                    <a:pt x="173907" y="38707"/>
                    <a:pt x="200486" y="32287"/>
                  </a:cubicBezTo>
                </a:path>
              </a:pathLst>
            </a:custGeom>
            <a:noFill/>
            <a:ln w="14615" cap="rnd">
              <a:solidFill>
                <a:srgbClr val="000000"/>
              </a:solidFill>
              <a:prstDash val="solid"/>
              <a:round/>
            </a:ln>
          </p:spPr>
          <p:txBody>
            <a:bodyPr rtlCol="1" anchor="ctr"/>
            <a:lstStyle/>
            <a:p>
              <a:endParaRPr lang="fa-IR"/>
            </a:p>
          </p:txBody>
        </p:sp>
        <p:sp>
          <p:nvSpPr>
            <p:cNvPr id="64" name="Freeform: Shape 63">
              <a:extLst>
                <a:ext uri="{FF2B5EF4-FFF2-40B4-BE49-F238E27FC236}">
                  <a16:creationId xmlns:a16="http://schemas.microsoft.com/office/drawing/2014/main" id="{7FD4E61D-4856-B6E3-E60F-902DFF67C500}"/>
                </a:ext>
              </a:extLst>
            </p:cNvPr>
            <p:cNvSpPr/>
            <p:nvPr/>
          </p:nvSpPr>
          <p:spPr>
            <a:xfrm>
              <a:off x="4635941" y="3564384"/>
              <a:ext cx="36941" cy="86353"/>
            </a:xfrm>
            <a:custGeom>
              <a:avLst/>
              <a:gdLst>
                <a:gd name="connsiteX0" fmla="*/ 36942 w 36941"/>
                <a:gd name="connsiteY0" fmla="*/ 0 h 86353"/>
                <a:gd name="connsiteX1" fmla="*/ 0 w 36941"/>
                <a:gd name="connsiteY1" fmla="*/ 86353 h 86353"/>
              </a:gdLst>
              <a:ahLst/>
              <a:cxnLst>
                <a:cxn ang="0">
                  <a:pos x="connsiteX0" y="connsiteY0"/>
                </a:cxn>
                <a:cxn ang="0">
                  <a:pos x="connsiteX1" y="connsiteY1"/>
                </a:cxn>
              </a:cxnLst>
              <a:rect l="l" t="t" r="r" b="b"/>
              <a:pathLst>
                <a:path w="36941" h="86353">
                  <a:moveTo>
                    <a:pt x="36942" y="0"/>
                  </a:moveTo>
                  <a:lnTo>
                    <a:pt x="0" y="86353"/>
                  </a:lnTo>
                </a:path>
              </a:pathLst>
            </a:custGeom>
            <a:ln w="14615" cap="rnd">
              <a:solidFill>
                <a:srgbClr val="000000"/>
              </a:solidFill>
              <a:prstDash val="solid"/>
              <a:round/>
            </a:ln>
          </p:spPr>
          <p:txBody>
            <a:bodyPr rtlCol="1" anchor="ctr"/>
            <a:lstStyle/>
            <a:p>
              <a:endParaRPr lang="fa-IR"/>
            </a:p>
          </p:txBody>
        </p:sp>
        <p:sp>
          <p:nvSpPr>
            <p:cNvPr id="65" name="Freeform: Shape 64">
              <a:extLst>
                <a:ext uri="{FF2B5EF4-FFF2-40B4-BE49-F238E27FC236}">
                  <a16:creationId xmlns:a16="http://schemas.microsoft.com/office/drawing/2014/main" id="{2DC5182B-412D-EB98-1484-5707A73EFA7B}"/>
                </a:ext>
              </a:extLst>
            </p:cNvPr>
            <p:cNvSpPr/>
            <p:nvPr/>
          </p:nvSpPr>
          <p:spPr>
            <a:xfrm>
              <a:off x="4697091" y="3564384"/>
              <a:ext cx="36941" cy="86353"/>
            </a:xfrm>
            <a:custGeom>
              <a:avLst/>
              <a:gdLst>
                <a:gd name="connsiteX0" fmla="*/ 0 w 36941"/>
                <a:gd name="connsiteY0" fmla="*/ 0 h 86353"/>
                <a:gd name="connsiteX1" fmla="*/ 36942 w 36941"/>
                <a:gd name="connsiteY1" fmla="*/ 86353 h 86353"/>
              </a:gdLst>
              <a:ahLst/>
              <a:cxnLst>
                <a:cxn ang="0">
                  <a:pos x="connsiteX0" y="connsiteY0"/>
                </a:cxn>
                <a:cxn ang="0">
                  <a:pos x="connsiteX1" y="connsiteY1"/>
                </a:cxn>
              </a:cxnLst>
              <a:rect l="l" t="t" r="r" b="b"/>
              <a:pathLst>
                <a:path w="36941" h="86353">
                  <a:moveTo>
                    <a:pt x="0" y="0"/>
                  </a:moveTo>
                  <a:lnTo>
                    <a:pt x="36942" y="86353"/>
                  </a:lnTo>
                </a:path>
              </a:pathLst>
            </a:custGeom>
            <a:ln w="14615" cap="rnd">
              <a:solidFill>
                <a:srgbClr val="000000"/>
              </a:solidFill>
              <a:prstDash val="solid"/>
              <a:round/>
            </a:ln>
          </p:spPr>
          <p:txBody>
            <a:bodyPr rtlCol="1" anchor="ctr"/>
            <a:lstStyle/>
            <a:p>
              <a:endParaRPr lang="fa-IR"/>
            </a:p>
          </p:txBody>
        </p:sp>
        <p:sp>
          <p:nvSpPr>
            <p:cNvPr id="66" name="Freeform: Shape 65">
              <a:extLst>
                <a:ext uri="{FF2B5EF4-FFF2-40B4-BE49-F238E27FC236}">
                  <a16:creationId xmlns:a16="http://schemas.microsoft.com/office/drawing/2014/main" id="{7D48A23A-BBD0-1F61-4C56-6D3913062502}"/>
                </a:ext>
              </a:extLst>
            </p:cNvPr>
            <p:cNvSpPr/>
            <p:nvPr/>
          </p:nvSpPr>
          <p:spPr>
            <a:xfrm>
              <a:off x="4397401" y="3564384"/>
              <a:ext cx="36941" cy="86353"/>
            </a:xfrm>
            <a:custGeom>
              <a:avLst/>
              <a:gdLst>
                <a:gd name="connsiteX0" fmla="*/ 36942 w 36941"/>
                <a:gd name="connsiteY0" fmla="*/ 0 h 86353"/>
                <a:gd name="connsiteX1" fmla="*/ 0 w 36941"/>
                <a:gd name="connsiteY1" fmla="*/ 86353 h 86353"/>
              </a:gdLst>
              <a:ahLst/>
              <a:cxnLst>
                <a:cxn ang="0">
                  <a:pos x="connsiteX0" y="connsiteY0"/>
                </a:cxn>
                <a:cxn ang="0">
                  <a:pos x="connsiteX1" y="connsiteY1"/>
                </a:cxn>
              </a:cxnLst>
              <a:rect l="l" t="t" r="r" b="b"/>
              <a:pathLst>
                <a:path w="36941" h="86353">
                  <a:moveTo>
                    <a:pt x="36942" y="0"/>
                  </a:moveTo>
                  <a:lnTo>
                    <a:pt x="0" y="86353"/>
                  </a:lnTo>
                </a:path>
              </a:pathLst>
            </a:custGeom>
            <a:ln w="14615" cap="rnd">
              <a:solidFill>
                <a:srgbClr val="000000"/>
              </a:solidFill>
              <a:prstDash val="solid"/>
              <a:round/>
            </a:ln>
          </p:spPr>
          <p:txBody>
            <a:bodyPr rtlCol="1" anchor="ctr"/>
            <a:lstStyle/>
            <a:p>
              <a:endParaRPr lang="fa-IR"/>
            </a:p>
          </p:txBody>
        </p:sp>
        <p:sp>
          <p:nvSpPr>
            <p:cNvPr id="67" name="Freeform: Shape 66">
              <a:extLst>
                <a:ext uri="{FF2B5EF4-FFF2-40B4-BE49-F238E27FC236}">
                  <a16:creationId xmlns:a16="http://schemas.microsoft.com/office/drawing/2014/main" id="{AE98B12F-BBF2-6A4F-11AC-7BD057371317}"/>
                </a:ext>
              </a:extLst>
            </p:cNvPr>
            <p:cNvSpPr/>
            <p:nvPr/>
          </p:nvSpPr>
          <p:spPr>
            <a:xfrm>
              <a:off x="4458551" y="3564384"/>
              <a:ext cx="36941" cy="86353"/>
            </a:xfrm>
            <a:custGeom>
              <a:avLst/>
              <a:gdLst>
                <a:gd name="connsiteX0" fmla="*/ 0 w 36941"/>
                <a:gd name="connsiteY0" fmla="*/ 0 h 86353"/>
                <a:gd name="connsiteX1" fmla="*/ 36942 w 36941"/>
                <a:gd name="connsiteY1" fmla="*/ 86353 h 86353"/>
              </a:gdLst>
              <a:ahLst/>
              <a:cxnLst>
                <a:cxn ang="0">
                  <a:pos x="connsiteX0" y="connsiteY0"/>
                </a:cxn>
                <a:cxn ang="0">
                  <a:pos x="connsiteX1" y="connsiteY1"/>
                </a:cxn>
              </a:cxnLst>
              <a:rect l="l" t="t" r="r" b="b"/>
              <a:pathLst>
                <a:path w="36941" h="86353">
                  <a:moveTo>
                    <a:pt x="0" y="0"/>
                  </a:moveTo>
                  <a:lnTo>
                    <a:pt x="36942" y="86353"/>
                  </a:lnTo>
                </a:path>
              </a:pathLst>
            </a:custGeom>
            <a:ln w="14615" cap="rnd">
              <a:solidFill>
                <a:srgbClr val="000000"/>
              </a:solidFill>
              <a:prstDash val="solid"/>
              <a:round/>
            </a:ln>
          </p:spPr>
          <p:txBody>
            <a:bodyPr rtlCol="1" anchor="ctr"/>
            <a:lstStyle/>
            <a:p>
              <a:endParaRPr lang="fa-IR"/>
            </a:p>
          </p:txBody>
        </p:sp>
        <p:sp>
          <p:nvSpPr>
            <p:cNvPr id="68" name="Freeform: Shape 67">
              <a:extLst>
                <a:ext uri="{FF2B5EF4-FFF2-40B4-BE49-F238E27FC236}">
                  <a16:creationId xmlns:a16="http://schemas.microsoft.com/office/drawing/2014/main" id="{20718208-BBB8-127B-21AD-6F38B7AB55A7}"/>
                </a:ext>
              </a:extLst>
            </p:cNvPr>
            <p:cNvSpPr/>
            <p:nvPr/>
          </p:nvSpPr>
          <p:spPr>
            <a:xfrm>
              <a:off x="4245302" y="3711478"/>
              <a:ext cx="115918" cy="80850"/>
            </a:xfrm>
            <a:custGeom>
              <a:avLst/>
              <a:gdLst>
                <a:gd name="connsiteX0" fmla="*/ 115918 w 115918"/>
                <a:gd name="connsiteY0" fmla="*/ 80850 h 80850"/>
                <a:gd name="connsiteX1" fmla="*/ 115918 w 115918"/>
                <a:gd name="connsiteY1" fmla="*/ 5006 h 80850"/>
                <a:gd name="connsiteX2" fmla="*/ 110913 w 115918"/>
                <a:gd name="connsiteY2" fmla="*/ 0 h 80850"/>
                <a:gd name="connsiteX3" fmla="*/ 5035 w 115918"/>
                <a:gd name="connsiteY3" fmla="*/ 0 h 80850"/>
                <a:gd name="connsiteX4" fmla="*/ 0 w 115918"/>
                <a:gd name="connsiteY4" fmla="*/ 5006 h 80850"/>
                <a:gd name="connsiteX5" fmla="*/ 0 w 115918"/>
                <a:gd name="connsiteY5" fmla="*/ 80850 h 8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918" h="80850">
                  <a:moveTo>
                    <a:pt x="115918" y="80850"/>
                  </a:moveTo>
                  <a:lnTo>
                    <a:pt x="115918" y="5006"/>
                  </a:lnTo>
                  <a:cubicBezTo>
                    <a:pt x="115918" y="2242"/>
                    <a:pt x="113664" y="0"/>
                    <a:pt x="110913" y="0"/>
                  </a:cubicBezTo>
                  <a:lnTo>
                    <a:pt x="5035" y="0"/>
                  </a:lnTo>
                  <a:cubicBezTo>
                    <a:pt x="2254" y="0"/>
                    <a:pt x="29" y="2236"/>
                    <a:pt x="0" y="5006"/>
                  </a:cubicBezTo>
                  <a:lnTo>
                    <a:pt x="0" y="80850"/>
                  </a:lnTo>
                </a:path>
              </a:pathLst>
            </a:custGeom>
            <a:noFill/>
            <a:ln w="14615" cap="rnd">
              <a:solidFill>
                <a:srgbClr val="000000"/>
              </a:solidFill>
              <a:prstDash val="solid"/>
              <a:round/>
            </a:ln>
          </p:spPr>
          <p:txBody>
            <a:bodyPr rtlCol="1" anchor="ctr"/>
            <a:lstStyle/>
            <a:p>
              <a:endParaRPr lang="fa-IR"/>
            </a:p>
          </p:txBody>
        </p:sp>
        <p:sp>
          <p:nvSpPr>
            <p:cNvPr id="69" name="Freeform: Shape 68">
              <a:extLst>
                <a:ext uri="{FF2B5EF4-FFF2-40B4-BE49-F238E27FC236}">
                  <a16:creationId xmlns:a16="http://schemas.microsoft.com/office/drawing/2014/main" id="{07099823-132D-59AE-9FAF-486A69377E77}"/>
                </a:ext>
              </a:extLst>
            </p:cNvPr>
            <p:cNvSpPr/>
            <p:nvPr/>
          </p:nvSpPr>
          <p:spPr>
            <a:xfrm>
              <a:off x="4188894" y="3231382"/>
              <a:ext cx="228470" cy="37849"/>
            </a:xfrm>
            <a:custGeom>
              <a:avLst/>
              <a:gdLst>
                <a:gd name="connsiteX0" fmla="*/ 228471 w 228470"/>
                <a:gd name="connsiteY0" fmla="*/ 37849 h 37849"/>
                <a:gd name="connsiteX1" fmla="*/ 228471 w 228470"/>
                <a:gd name="connsiteY1" fmla="*/ 8577 h 37849"/>
                <a:gd name="connsiteX2" fmla="*/ 219894 w 228470"/>
                <a:gd name="connsiteY2" fmla="*/ 0 h 37849"/>
                <a:gd name="connsiteX3" fmla="*/ 8577 w 228470"/>
                <a:gd name="connsiteY3" fmla="*/ 0 h 37849"/>
                <a:gd name="connsiteX4" fmla="*/ 0 w 228470"/>
                <a:gd name="connsiteY4" fmla="*/ 8577 h 37849"/>
                <a:gd name="connsiteX5" fmla="*/ 0 w 228470"/>
                <a:gd name="connsiteY5" fmla="*/ 37498 h 3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470" h="37849">
                  <a:moveTo>
                    <a:pt x="228471" y="37849"/>
                  </a:moveTo>
                  <a:lnTo>
                    <a:pt x="228471" y="8577"/>
                  </a:lnTo>
                  <a:cubicBezTo>
                    <a:pt x="228471" y="3841"/>
                    <a:pt x="224636" y="0"/>
                    <a:pt x="219894" y="0"/>
                  </a:cubicBezTo>
                  <a:lnTo>
                    <a:pt x="8577" y="0"/>
                  </a:lnTo>
                  <a:cubicBezTo>
                    <a:pt x="3835" y="0"/>
                    <a:pt x="0" y="3841"/>
                    <a:pt x="0" y="8577"/>
                  </a:cubicBezTo>
                  <a:lnTo>
                    <a:pt x="0" y="37498"/>
                  </a:lnTo>
                </a:path>
              </a:pathLst>
            </a:custGeom>
            <a:noFill/>
            <a:ln w="14615" cap="rnd">
              <a:solidFill>
                <a:srgbClr val="000000"/>
              </a:solidFill>
              <a:prstDash val="solid"/>
              <a:round/>
            </a:ln>
          </p:spPr>
          <p:txBody>
            <a:bodyPr rtlCol="1" anchor="ctr"/>
            <a:lstStyle/>
            <a:p>
              <a:endParaRPr lang="fa-IR"/>
            </a:p>
          </p:txBody>
        </p:sp>
        <p:sp>
          <p:nvSpPr>
            <p:cNvPr id="71" name="Freeform: Shape 70">
              <a:extLst>
                <a:ext uri="{FF2B5EF4-FFF2-40B4-BE49-F238E27FC236}">
                  <a16:creationId xmlns:a16="http://schemas.microsoft.com/office/drawing/2014/main" id="{AAA2E813-F631-A014-4726-62F06148A66A}"/>
                </a:ext>
              </a:extLst>
            </p:cNvPr>
            <p:cNvSpPr/>
            <p:nvPr/>
          </p:nvSpPr>
          <p:spPr>
            <a:xfrm>
              <a:off x="4251917" y="3169939"/>
              <a:ext cx="102453" cy="57315"/>
            </a:xfrm>
            <a:custGeom>
              <a:avLst/>
              <a:gdLst>
                <a:gd name="connsiteX0" fmla="*/ 102453 w 102453"/>
                <a:gd name="connsiteY0" fmla="*/ 56583 h 57315"/>
                <a:gd name="connsiteX1" fmla="*/ 102453 w 102453"/>
                <a:gd name="connsiteY1" fmla="*/ 13670 h 57315"/>
                <a:gd name="connsiteX2" fmla="*/ 88783 w 102453"/>
                <a:gd name="connsiteY2" fmla="*/ 0 h 57315"/>
                <a:gd name="connsiteX3" fmla="*/ 13670 w 102453"/>
                <a:gd name="connsiteY3" fmla="*/ 0 h 57315"/>
                <a:gd name="connsiteX4" fmla="*/ 0 w 102453"/>
                <a:gd name="connsiteY4" fmla="*/ 13670 h 57315"/>
                <a:gd name="connsiteX5" fmla="*/ 0 w 102453"/>
                <a:gd name="connsiteY5" fmla="*/ 57315 h 57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453" h="57315">
                  <a:moveTo>
                    <a:pt x="102453" y="56583"/>
                  </a:moveTo>
                  <a:lnTo>
                    <a:pt x="102453" y="13670"/>
                  </a:lnTo>
                  <a:cubicBezTo>
                    <a:pt x="102453" y="6121"/>
                    <a:pt x="96335" y="0"/>
                    <a:pt x="88783" y="0"/>
                  </a:cubicBezTo>
                  <a:lnTo>
                    <a:pt x="13670" y="0"/>
                  </a:lnTo>
                  <a:cubicBezTo>
                    <a:pt x="6118" y="0"/>
                    <a:pt x="0" y="6121"/>
                    <a:pt x="0" y="13670"/>
                  </a:cubicBezTo>
                  <a:lnTo>
                    <a:pt x="0" y="57315"/>
                  </a:lnTo>
                </a:path>
              </a:pathLst>
            </a:custGeom>
            <a:noFill/>
            <a:ln w="14615" cap="rnd">
              <a:solidFill>
                <a:srgbClr val="000000"/>
              </a:solidFill>
              <a:prstDash val="solid"/>
              <a:round/>
            </a:ln>
          </p:spPr>
          <p:txBody>
            <a:bodyPr rtlCol="1" anchor="ctr"/>
            <a:lstStyle/>
            <a:p>
              <a:endParaRPr lang="fa-IR"/>
            </a:p>
          </p:txBody>
        </p:sp>
        <p:sp>
          <p:nvSpPr>
            <p:cNvPr id="72" name="Freeform: Shape 71">
              <a:extLst>
                <a:ext uri="{FF2B5EF4-FFF2-40B4-BE49-F238E27FC236}">
                  <a16:creationId xmlns:a16="http://schemas.microsoft.com/office/drawing/2014/main" id="{741517A1-5AB9-1C4C-4F46-FC7F7248794E}"/>
                </a:ext>
              </a:extLst>
            </p:cNvPr>
            <p:cNvSpPr/>
            <p:nvPr/>
          </p:nvSpPr>
          <p:spPr>
            <a:xfrm>
              <a:off x="4506411" y="3763231"/>
              <a:ext cx="118611" cy="33136"/>
            </a:xfrm>
            <a:custGeom>
              <a:avLst/>
              <a:gdLst>
                <a:gd name="connsiteX0" fmla="*/ 118612 w 118611"/>
                <a:gd name="connsiteY0" fmla="*/ 16568 h 33136"/>
                <a:gd name="connsiteX1" fmla="*/ 102044 w 118611"/>
                <a:gd name="connsiteY1" fmla="*/ 0 h 33136"/>
                <a:gd name="connsiteX2" fmla="*/ 16568 w 118611"/>
                <a:gd name="connsiteY2" fmla="*/ 0 h 33136"/>
                <a:gd name="connsiteX3" fmla="*/ 0 w 118611"/>
                <a:gd name="connsiteY3" fmla="*/ 16568 h 33136"/>
                <a:gd name="connsiteX4" fmla="*/ 16568 w 118611"/>
                <a:gd name="connsiteY4" fmla="*/ 33136 h 33136"/>
                <a:gd name="connsiteX5" fmla="*/ 102044 w 118611"/>
                <a:gd name="connsiteY5" fmla="*/ 33136 h 33136"/>
                <a:gd name="connsiteX6" fmla="*/ 118612 w 118611"/>
                <a:gd name="connsiteY6" fmla="*/ 16568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611" h="33136">
                  <a:moveTo>
                    <a:pt x="118612" y="16568"/>
                  </a:moveTo>
                  <a:cubicBezTo>
                    <a:pt x="118582" y="7423"/>
                    <a:pt x="111177" y="18"/>
                    <a:pt x="102044" y="0"/>
                  </a:cubicBezTo>
                  <a:lnTo>
                    <a:pt x="16568" y="0"/>
                  </a:lnTo>
                  <a:cubicBezTo>
                    <a:pt x="7406" y="0"/>
                    <a:pt x="0" y="7418"/>
                    <a:pt x="0" y="16568"/>
                  </a:cubicBezTo>
                  <a:cubicBezTo>
                    <a:pt x="0" y="25719"/>
                    <a:pt x="7406" y="33136"/>
                    <a:pt x="16568" y="33136"/>
                  </a:cubicBezTo>
                  <a:lnTo>
                    <a:pt x="102044" y="33136"/>
                  </a:lnTo>
                  <a:cubicBezTo>
                    <a:pt x="111177" y="33104"/>
                    <a:pt x="118582" y="25704"/>
                    <a:pt x="118612" y="16568"/>
                  </a:cubicBezTo>
                  <a:close/>
                </a:path>
              </a:pathLst>
            </a:custGeom>
            <a:noFill/>
            <a:ln w="14615" cap="rnd">
              <a:solidFill>
                <a:srgbClr val="000000"/>
              </a:solidFill>
              <a:prstDash val="solid"/>
              <a:round/>
            </a:ln>
          </p:spPr>
          <p:txBody>
            <a:bodyPr rtlCol="1" anchor="ctr"/>
            <a:lstStyle/>
            <a:p>
              <a:endParaRPr lang="fa-IR"/>
            </a:p>
          </p:txBody>
        </p:sp>
        <p:sp>
          <p:nvSpPr>
            <p:cNvPr id="73" name="Freeform: Shape 72">
              <a:extLst>
                <a:ext uri="{FF2B5EF4-FFF2-40B4-BE49-F238E27FC236}">
                  <a16:creationId xmlns:a16="http://schemas.microsoft.com/office/drawing/2014/main" id="{30DC2643-8DA1-4570-D2BF-2A9AC8B83B16}"/>
                </a:ext>
              </a:extLst>
            </p:cNvPr>
            <p:cNvSpPr/>
            <p:nvPr/>
          </p:nvSpPr>
          <p:spPr>
            <a:xfrm>
              <a:off x="4527487" y="3711361"/>
              <a:ext cx="76459" cy="49148"/>
            </a:xfrm>
            <a:custGeom>
              <a:avLst/>
              <a:gdLst>
                <a:gd name="connsiteX0" fmla="*/ 76459 w 76459"/>
                <a:gd name="connsiteY0" fmla="*/ 49148 h 49148"/>
                <a:gd name="connsiteX1" fmla="*/ 76459 w 76459"/>
                <a:gd name="connsiteY1" fmla="*/ 23154 h 49148"/>
                <a:gd name="connsiteX2" fmla="*/ 53276 w 76459"/>
                <a:gd name="connsiteY2" fmla="*/ 0 h 49148"/>
                <a:gd name="connsiteX3" fmla="*/ 23155 w 76459"/>
                <a:gd name="connsiteY3" fmla="*/ 0 h 49148"/>
                <a:gd name="connsiteX4" fmla="*/ 0 w 76459"/>
                <a:gd name="connsiteY4" fmla="*/ 23154 h 49148"/>
                <a:gd name="connsiteX5" fmla="*/ 0 w 76459"/>
                <a:gd name="connsiteY5" fmla="*/ 49148 h 4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459" h="49148">
                  <a:moveTo>
                    <a:pt x="76459" y="49148"/>
                  </a:moveTo>
                  <a:lnTo>
                    <a:pt x="76459" y="23154"/>
                  </a:lnTo>
                  <a:cubicBezTo>
                    <a:pt x="76401" y="10374"/>
                    <a:pt x="66068" y="32"/>
                    <a:pt x="53276" y="0"/>
                  </a:cubicBezTo>
                  <a:lnTo>
                    <a:pt x="23155" y="0"/>
                  </a:lnTo>
                  <a:cubicBezTo>
                    <a:pt x="10391" y="32"/>
                    <a:pt x="29" y="10380"/>
                    <a:pt x="0" y="23154"/>
                  </a:cubicBezTo>
                  <a:lnTo>
                    <a:pt x="0" y="49148"/>
                  </a:lnTo>
                </a:path>
              </a:pathLst>
            </a:custGeom>
            <a:noFill/>
            <a:ln w="14615" cap="rnd">
              <a:solidFill>
                <a:srgbClr val="000000"/>
              </a:solidFill>
              <a:prstDash val="solid"/>
              <a:round/>
            </a:ln>
          </p:spPr>
          <p:txBody>
            <a:bodyPr rtlCol="1" anchor="ctr"/>
            <a:lstStyle/>
            <a:p>
              <a:endParaRPr lang="fa-IR"/>
            </a:p>
          </p:txBody>
        </p:sp>
        <p:sp>
          <p:nvSpPr>
            <p:cNvPr id="74" name="Freeform: Shape 73">
              <a:extLst>
                <a:ext uri="{FF2B5EF4-FFF2-40B4-BE49-F238E27FC236}">
                  <a16:creationId xmlns:a16="http://schemas.microsoft.com/office/drawing/2014/main" id="{394CF4CB-3775-E864-351A-25BEC3ABC7A7}"/>
                </a:ext>
              </a:extLst>
            </p:cNvPr>
            <p:cNvSpPr/>
            <p:nvPr/>
          </p:nvSpPr>
          <p:spPr>
            <a:xfrm>
              <a:off x="4617500" y="3652377"/>
              <a:ext cx="134945" cy="33136"/>
            </a:xfrm>
            <a:custGeom>
              <a:avLst/>
              <a:gdLst>
                <a:gd name="connsiteX0" fmla="*/ 118377 w 134945"/>
                <a:gd name="connsiteY0" fmla="*/ 0 h 33136"/>
                <a:gd name="connsiteX1" fmla="*/ 16568 w 134945"/>
                <a:gd name="connsiteY1" fmla="*/ 0 h 33136"/>
                <a:gd name="connsiteX2" fmla="*/ 0 w 134945"/>
                <a:gd name="connsiteY2" fmla="*/ 16568 h 33136"/>
                <a:gd name="connsiteX3" fmla="*/ 16568 w 134945"/>
                <a:gd name="connsiteY3" fmla="*/ 33136 h 33136"/>
                <a:gd name="connsiteX4" fmla="*/ 118377 w 134945"/>
                <a:gd name="connsiteY4" fmla="*/ 33136 h 33136"/>
                <a:gd name="connsiteX5" fmla="*/ 134945 w 134945"/>
                <a:gd name="connsiteY5" fmla="*/ 16568 h 33136"/>
                <a:gd name="connsiteX6" fmla="*/ 118377 w 134945"/>
                <a:gd name="connsiteY6" fmla="*/ 0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945" h="33136">
                  <a:moveTo>
                    <a:pt x="118377" y="0"/>
                  </a:moveTo>
                  <a:lnTo>
                    <a:pt x="16568" y="0"/>
                  </a:lnTo>
                  <a:cubicBezTo>
                    <a:pt x="7406" y="0"/>
                    <a:pt x="0" y="7418"/>
                    <a:pt x="0" y="16568"/>
                  </a:cubicBezTo>
                  <a:cubicBezTo>
                    <a:pt x="0" y="25719"/>
                    <a:pt x="7406" y="33136"/>
                    <a:pt x="16568" y="33136"/>
                  </a:cubicBezTo>
                  <a:lnTo>
                    <a:pt x="118377" y="33136"/>
                  </a:lnTo>
                  <a:cubicBezTo>
                    <a:pt x="127539" y="33136"/>
                    <a:pt x="134945" y="25719"/>
                    <a:pt x="134945" y="16568"/>
                  </a:cubicBezTo>
                  <a:cubicBezTo>
                    <a:pt x="134945" y="7418"/>
                    <a:pt x="127539" y="0"/>
                    <a:pt x="118377" y="0"/>
                  </a:cubicBezTo>
                  <a:close/>
                </a:path>
              </a:pathLst>
            </a:custGeom>
            <a:noFill/>
            <a:ln w="14615" cap="rnd">
              <a:solidFill>
                <a:srgbClr val="000000"/>
              </a:solidFill>
              <a:prstDash val="solid"/>
              <a:round/>
            </a:ln>
          </p:spPr>
          <p:txBody>
            <a:bodyPr rtlCol="1" anchor="ctr"/>
            <a:lstStyle/>
            <a:p>
              <a:endParaRPr lang="fa-IR"/>
            </a:p>
          </p:txBody>
        </p:sp>
        <p:sp>
          <p:nvSpPr>
            <p:cNvPr id="75" name="Freeform: Shape 74">
              <a:extLst>
                <a:ext uri="{FF2B5EF4-FFF2-40B4-BE49-F238E27FC236}">
                  <a16:creationId xmlns:a16="http://schemas.microsoft.com/office/drawing/2014/main" id="{7B925DD0-752B-4F47-913F-2EBAC2C04808}"/>
                </a:ext>
              </a:extLst>
            </p:cNvPr>
            <p:cNvSpPr/>
            <p:nvPr/>
          </p:nvSpPr>
          <p:spPr>
            <a:xfrm>
              <a:off x="4665360" y="3526037"/>
              <a:ext cx="39224" cy="39224"/>
            </a:xfrm>
            <a:custGeom>
              <a:avLst/>
              <a:gdLst>
                <a:gd name="connsiteX0" fmla="*/ 39225 w 39224"/>
                <a:gd name="connsiteY0" fmla="*/ 19612 h 39224"/>
                <a:gd name="connsiteX1" fmla="*/ 19613 w 39224"/>
                <a:gd name="connsiteY1" fmla="*/ 39225 h 39224"/>
                <a:gd name="connsiteX2" fmla="*/ 0 w 39224"/>
                <a:gd name="connsiteY2" fmla="*/ 19612 h 39224"/>
                <a:gd name="connsiteX3" fmla="*/ 19613 w 39224"/>
                <a:gd name="connsiteY3" fmla="*/ 0 h 39224"/>
                <a:gd name="connsiteX4" fmla="*/ 39225 w 39224"/>
                <a:gd name="connsiteY4" fmla="*/ 19612 h 3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4" h="39224">
                  <a:moveTo>
                    <a:pt x="39225" y="19612"/>
                  </a:moveTo>
                  <a:cubicBezTo>
                    <a:pt x="39225" y="30444"/>
                    <a:pt x="30444" y="39225"/>
                    <a:pt x="19613" y="39225"/>
                  </a:cubicBezTo>
                  <a:cubicBezTo>
                    <a:pt x="8781" y="39225"/>
                    <a:pt x="0" y="30444"/>
                    <a:pt x="0" y="19612"/>
                  </a:cubicBezTo>
                  <a:cubicBezTo>
                    <a:pt x="0" y="8781"/>
                    <a:pt x="8781" y="0"/>
                    <a:pt x="19613" y="0"/>
                  </a:cubicBezTo>
                  <a:cubicBezTo>
                    <a:pt x="30444" y="0"/>
                    <a:pt x="39225" y="8781"/>
                    <a:pt x="39225" y="19612"/>
                  </a:cubicBezTo>
                  <a:close/>
                </a:path>
              </a:pathLst>
            </a:custGeom>
            <a:noFill/>
            <a:ln w="14615" cap="rnd">
              <a:solidFill>
                <a:srgbClr val="000000"/>
              </a:solidFill>
              <a:prstDash val="solid"/>
              <a:round/>
            </a:ln>
          </p:spPr>
          <p:txBody>
            <a:bodyPr rtlCol="1" anchor="ctr"/>
            <a:lstStyle/>
            <a:p>
              <a:endParaRPr lang="fa-IR"/>
            </a:p>
          </p:txBody>
        </p:sp>
        <p:sp>
          <p:nvSpPr>
            <p:cNvPr id="76" name="Freeform: Shape 75">
              <a:extLst>
                <a:ext uri="{FF2B5EF4-FFF2-40B4-BE49-F238E27FC236}">
                  <a16:creationId xmlns:a16="http://schemas.microsoft.com/office/drawing/2014/main" id="{F4260701-50D2-57C0-AAC1-2F19916C727B}"/>
                </a:ext>
              </a:extLst>
            </p:cNvPr>
            <p:cNvSpPr/>
            <p:nvPr/>
          </p:nvSpPr>
          <p:spPr>
            <a:xfrm>
              <a:off x="4635912" y="3689523"/>
              <a:ext cx="98120" cy="39283"/>
            </a:xfrm>
            <a:custGeom>
              <a:avLst/>
              <a:gdLst>
                <a:gd name="connsiteX0" fmla="*/ 0 w 98120"/>
                <a:gd name="connsiteY0" fmla="*/ 0 h 39283"/>
                <a:gd name="connsiteX1" fmla="*/ 21369 w 98120"/>
                <a:gd name="connsiteY1" fmla="*/ 30502 h 39283"/>
                <a:gd name="connsiteX2" fmla="*/ 43791 w 98120"/>
                <a:gd name="connsiteY2" fmla="*/ 39283 h 39283"/>
                <a:gd name="connsiteX3" fmla="*/ 54359 w 98120"/>
                <a:gd name="connsiteY3" fmla="*/ 39283 h 39283"/>
                <a:gd name="connsiteX4" fmla="*/ 76752 w 98120"/>
                <a:gd name="connsiteY4" fmla="*/ 30502 h 39283"/>
                <a:gd name="connsiteX5" fmla="*/ 98121 w 98120"/>
                <a:gd name="connsiteY5" fmla="*/ 0 h 39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20" h="39283">
                  <a:moveTo>
                    <a:pt x="0" y="0"/>
                  </a:moveTo>
                  <a:cubicBezTo>
                    <a:pt x="4742" y="11639"/>
                    <a:pt x="12060" y="22063"/>
                    <a:pt x="21369" y="30502"/>
                  </a:cubicBezTo>
                  <a:cubicBezTo>
                    <a:pt x="27486" y="36113"/>
                    <a:pt x="35478" y="39243"/>
                    <a:pt x="43791" y="39283"/>
                  </a:cubicBezTo>
                  <a:lnTo>
                    <a:pt x="54359" y="39283"/>
                  </a:lnTo>
                  <a:cubicBezTo>
                    <a:pt x="62643" y="39240"/>
                    <a:pt x="70634" y="36107"/>
                    <a:pt x="76752" y="30502"/>
                  </a:cubicBezTo>
                  <a:cubicBezTo>
                    <a:pt x="86060" y="22066"/>
                    <a:pt x="93378" y="11642"/>
                    <a:pt x="98121" y="0"/>
                  </a:cubicBezTo>
                </a:path>
              </a:pathLst>
            </a:custGeom>
            <a:noFill/>
            <a:ln w="14615" cap="rnd">
              <a:solidFill>
                <a:srgbClr val="000000"/>
              </a:solidFill>
              <a:prstDash val="solid"/>
              <a:round/>
            </a:ln>
          </p:spPr>
          <p:txBody>
            <a:bodyPr rtlCol="1" anchor="ctr"/>
            <a:lstStyle/>
            <a:p>
              <a:endParaRPr lang="fa-IR"/>
            </a:p>
          </p:txBody>
        </p:sp>
        <p:sp>
          <p:nvSpPr>
            <p:cNvPr id="77" name="Freeform: Shape 76">
              <a:extLst>
                <a:ext uri="{FF2B5EF4-FFF2-40B4-BE49-F238E27FC236}">
                  <a16:creationId xmlns:a16="http://schemas.microsoft.com/office/drawing/2014/main" id="{12C58C3C-7DC6-1603-40B8-391856007744}"/>
                </a:ext>
              </a:extLst>
            </p:cNvPr>
            <p:cNvSpPr/>
            <p:nvPr/>
          </p:nvSpPr>
          <p:spPr>
            <a:xfrm>
              <a:off x="4378989" y="3652377"/>
              <a:ext cx="134945" cy="33136"/>
            </a:xfrm>
            <a:custGeom>
              <a:avLst/>
              <a:gdLst>
                <a:gd name="connsiteX0" fmla="*/ 118377 w 134945"/>
                <a:gd name="connsiteY0" fmla="*/ 0 h 33136"/>
                <a:gd name="connsiteX1" fmla="*/ 16568 w 134945"/>
                <a:gd name="connsiteY1" fmla="*/ 0 h 33136"/>
                <a:gd name="connsiteX2" fmla="*/ 0 w 134945"/>
                <a:gd name="connsiteY2" fmla="*/ 16568 h 33136"/>
                <a:gd name="connsiteX3" fmla="*/ 16568 w 134945"/>
                <a:gd name="connsiteY3" fmla="*/ 33136 h 33136"/>
                <a:gd name="connsiteX4" fmla="*/ 118377 w 134945"/>
                <a:gd name="connsiteY4" fmla="*/ 33136 h 33136"/>
                <a:gd name="connsiteX5" fmla="*/ 134945 w 134945"/>
                <a:gd name="connsiteY5" fmla="*/ 16568 h 33136"/>
                <a:gd name="connsiteX6" fmla="*/ 118377 w 134945"/>
                <a:gd name="connsiteY6" fmla="*/ 0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945" h="33136">
                  <a:moveTo>
                    <a:pt x="118377" y="0"/>
                  </a:moveTo>
                  <a:lnTo>
                    <a:pt x="16568" y="0"/>
                  </a:lnTo>
                  <a:cubicBezTo>
                    <a:pt x="7406" y="0"/>
                    <a:pt x="0" y="7418"/>
                    <a:pt x="0" y="16568"/>
                  </a:cubicBezTo>
                  <a:cubicBezTo>
                    <a:pt x="0" y="25719"/>
                    <a:pt x="7406" y="33136"/>
                    <a:pt x="16568" y="33136"/>
                  </a:cubicBezTo>
                  <a:lnTo>
                    <a:pt x="118377" y="33136"/>
                  </a:lnTo>
                  <a:cubicBezTo>
                    <a:pt x="127539" y="33136"/>
                    <a:pt x="134945" y="25719"/>
                    <a:pt x="134945" y="16568"/>
                  </a:cubicBezTo>
                  <a:cubicBezTo>
                    <a:pt x="134945" y="7418"/>
                    <a:pt x="127539" y="0"/>
                    <a:pt x="118377" y="0"/>
                  </a:cubicBezTo>
                  <a:close/>
                </a:path>
              </a:pathLst>
            </a:custGeom>
            <a:noFill/>
            <a:ln w="14615" cap="rnd">
              <a:solidFill>
                <a:srgbClr val="000000"/>
              </a:solidFill>
              <a:prstDash val="solid"/>
              <a:round/>
            </a:ln>
          </p:spPr>
          <p:txBody>
            <a:bodyPr rtlCol="1" anchor="ctr"/>
            <a:lstStyle/>
            <a:p>
              <a:endParaRPr lang="fa-IR"/>
            </a:p>
          </p:txBody>
        </p:sp>
        <p:sp>
          <p:nvSpPr>
            <p:cNvPr id="78" name="Freeform: Shape 77">
              <a:extLst>
                <a:ext uri="{FF2B5EF4-FFF2-40B4-BE49-F238E27FC236}">
                  <a16:creationId xmlns:a16="http://schemas.microsoft.com/office/drawing/2014/main" id="{39104948-4E8F-51A7-D142-26E935280EAE}"/>
                </a:ext>
              </a:extLst>
            </p:cNvPr>
            <p:cNvSpPr/>
            <p:nvPr/>
          </p:nvSpPr>
          <p:spPr>
            <a:xfrm>
              <a:off x="4426849" y="3526037"/>
              <a:ext cx="39224" cy="39224"/>
            </a:xfrm>
            <a:custGeom>
              <a:avLst/>
              <a:gdLst>
                <a:gd name="connsiteX0" fmla="*/ 39225 w 39224"/>
                <a:gd name="connsiteY0" fmla="*/ 19612 h 39224"/>
                <a:gd name="connsiteX1" fmla="*/ 19613 w 39224"/>
                <a:gd name="connsiteY1" fmla="*/ 39225 h 39224"/>
                <a:gd name="connsiteX2" fmla="*/ 0 w 39224"/>
                <a:gd name="connsiteY2" fmla="*/ 19612 h 39224"/>
                <a:gd name="connsiteX3" fmla="*/ 19613 w 39224"/>
                <a:gd name="connsiteY3" fmla="*/ 0 h 39224"/>
                <a:gd name="connsiteX4" fmla="*/ 39225 w 39224"/>
                <a:gd name="connsiteY4" fmla="*/ 19612 h 3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4" h="39224">
                  <a:moveTo>
                    <a:pt x="39225" y="19612"/>
                  </a:moveTo>
                  <a:cubicBezTo>
                    <a:pt x="39225" y="30444"/>
                    <a:pt x="30444" y="39225"/>
                    <a:pt x="19613" y="39225"/>
                  </a:cubicBezTo>
                  <a:cubicBezTo>
                    <a:pt x="8781" y="39225"/>
                    <a:pt x="0" y="30444"/>
                    <a:pt x="0" y="19612"/>
                  </a:cubicBezTo>
                  <a:cubicBezTo>
                    <a:pt x="0" y="8781"/>
                    <a:pt x="8781" y="0"/>
                    <a:pt x="19613" y="0"/>
                  </a:cubicBezTo>
                  <a:cubicBezTo>
                    <a:pt x="30444" y="0"/>
                    <a:pt x="39225" y="8781"/>
                    <a:pt x="39225" y="19612"/>
                  </a:cubicBezTo>
                  <a:close/>
                </a:path>
              </a:pathLst>
            </a:custGeom>
            <a:noFill/>
            <a:ln w="14615" cap="rnd">
              <a:solidFill>
                <a:srgbClr val="000000"/>
              </a:solidFill>
              <a:prstDash val="solid"/>
              <a:round/>
            </a:ln>
          </p:spPr>
          <p:txBody>
            <a:bodyPr rtlCol="1" anchor="ctr"/>
            <a:lstStyle/>
            <a:p>
              <a:endParaRPr lang="fa-IR"/>
            </a:p>
          </p:txBody>
        </p:sp>
        <p:sp>
          <p:nvSpPr>
            <p:cNvPr id="79" name="Freeform: Shape 78">
              <a:extLst>
                <a:ext uri="{FF2B5EF4-FFF2-40B4-BE49-F238E27FC236}">
                  <a16:creationId xmlns:a16="http://schemas.microsoft.com/office/drawing/2014/main" id="{CCC88B6A-0996-3ADE-9AB9-2E4273B91BF5}"/>
                </a:ext>
              </a:extLst>
            </p:cNvPr>
            <p:cNvSpPr/>
            <p:nvPr/>
          </p:nvSpPr>
          <p:spPr>
            <a:xfrm>
              <a:off x="4397401" y="3689523"/>
              <a:ext cx="98120" cy="39283"/>
            </a:xfrm>
            <a:custGeom>
              <a:avLst/>
              <a:gdLst>
                <a:gd name="connsiteX0" fmla="*/ 0 w 98120"/>
                <a:gd name="connsiteY0" fmla="*/ 0 h 39283"/>
                <a:gd name="connsiteX1" fmla="*/ 21369 w 98120"/>
                <a:gd name="connsiteY1" fmla="*/ 30502 h 39283"/>
                <a:gd name="connsiteX2" fmla="*/ 43762 w 98120"/>
                <a:gd name="connsiteY2" fmla="*/ 39283 h 39283"/>
                <a:gd name="connsiteX3" fmla="*/ 54330 w 98120"/>
                <a:gd name="connsiteY3" fmla="*/ 39283 h 39283"/>
                <a:gd name="connsiteX4" fmla="*/ 76752 w 98120"/>
                <a:gd name="connsiteY4" fmla="*/ 30502 h 39283"/>
                <a:gd name="connsiteX5" fmla="*/ 98121 w 98120"/>
                <a:gd name="connsiteY5" fmla="*/ 0 h 39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20" h="39283">
                  <a:moveTo>
                    <a:pt x="0" y="0"/>
                  </a:moveTo>
                  <a:cubicBezTo>
                    <a:pt x="4742" y="11639"/>
                    <a:pt x="12060" y="22063"/>
                    <a:pt x="21369" y="30502"/>
                  </a:cubicBezTo>
                  <a:cubicBezTo>
                    <a:pt x="27487" y="36107"/>
                    <a:pt x="35478" y="39240"/>
                    <a:pt x="43762" y="39283"/>
                  </a:cubicBezTo>
                  <a:lnTo>
                    <a:pt x="54330" y="39283"/>
                  </a:lnTo>
                  <a:cubicBezTo>
                    <a:pt x="62643" y="39243"/>
                    <a:pt x="70634" y="36113"/>
                    <a:pt x="76752" y="30502"/>
                  </a:cubicBezTo>
                  <a:cubicBezTo>
                    <a:pt x="86061" y="22057"/>
                    <a:pt x="93350" y="11636"/>
                    <a:pt x="98121" y="0"/>
                  </a:cubicBezTo>
                </a:path>
              </a:pathLst>
            </a:custGeom>
            <a:noFill/>
            <a:ln w="14615" cap="rnd">
              <a:solidFill>
                <a:srgbClr val="000000"/>
              </a:solidFill>
              <a:prstDash val="solid"/>
              <a:round/>
            </a:ln>
          </p:spPr>
          <p:txBody>
            <a:bodyPr rtlCol="1" anchor="ctr"/>
            <a:lstStyle/>
            <a:p>
              <a:endParaRPr lang="fa-IR"/>
            </a:p>
          </p:txBody>
        </p:sp>
        <p:sp>
          <p:nvSpPr>
            <p:cNvPr id="80" name="Freeform: Shape 79">
              <a:extLst>
                <a:ext uri="{FF2B5EF4-FFF2-40B4-BE49-F238E27FC236}">
                  <a16:creationId xmlns:a16="http://schemas.microsoft.com/office/drawing/2014/main" id="{BD1BEDB7-CEA4-0C90-5E01-EDFA13AACCF9}"/>
                </a:ext>
              </a:extLst>
            </p:cNvPr>
            <p:cNvSpPr/>
            <p:nvPr/>
          </p:nvSpPr>
          <p:spPr>
            <a:xfrm>
              <a:off x="4533839" y="3535317"/>
              <a:ext cx="13465" cy="173731"/>
            </a:xfrm>
            <a:custGeom>
              <a:avLst/>
              <a:gdLst>
                <a:gd name="connsiteX0" fmla="*/ 0 w 13465"/>
                <a:gd name="connsiteY0" fmla="*/ 0 h 173731"/>
                <a:gd name="connsiteX1" fmla="*/ 13465 w 13465"/>
                <a:gd name="connsiteY1" fmla="*/ 173731 h 173731"/>
              </a:gdLst>
              <a:ahLst/>
              <a:cxnLst>
                <a:cxn ang="0">
                  <a:pos x="connsiteX0" y="connsiteY0"/>
                </a:cxn>
                <a:cxn ang="0">
                  <a:pos x="connsiteX1" y="connsiteY1"/>
                </a:cxn>
              </a:cxnLst>
              <a:rect l="l" t="t" r="r" b="b"/>
              <a:pathLst>
                <a:path w="13465" h="173731">
                  <a:moveTo>
                    <a:pt x="0" y="0"/>
                  </a:moveTo>
                  <a:lnTo>
                    <a:pt x="13465" y="173731"/>
                  </a:lnTo>
                </a:path>
              </a:pathLst>
            </a:custGeom>
            <a:ln w="14615" cap="rnd">
              <a:solidFill>
                <a:srgbClr val="000000"/>
              </a:solidFill>
              <a:prstDash val="solid"/>
              <a:round/>
            </a:ln>
          </p:spPr>
          <p:txBody>
            <a:bodyPr rtlCol="1" anchor="ctr"/>
            <a:lstStyle/>
            <a:p>
              <a:endParaRPr lang="fa-IR"/>
            </a:p>
          </p:txBody>
        </p:sp>
        <p:sp>
          <p:nvSpPr>
            <p:cNvPr id="81" name="Freeform: Shape 80">
              <a:extLst>
                <a:ext uri="{FF2B5EF4-FFF2-40B4-BE49-F238E27FC236}">
                  <a16:creationId xmlns:a16="http://schemas.microsoft.com/office/drawing/2014/main" id="{977EDBD4-5287-C901-B855-81041D2BF517}"/>
                </a:ext>
              </a:extLst>
            </p:cNvPr>
            <p:cNvSpPr/>
            <p:nvPr/>
          </p:nvSpPr>
          <p:spPr>
            <a:xfrm>
              <a:off x="4584129" y="3535287"/>
              <a:ext cx="13465" cy="173760"/>
            </a:xfrm>
            <a:custGeom>
              <a:avLst/>
              <a:gdLst>
                <a:gd name="connsiteX0" fmla="*/ 0 w 13465"/>
                <a:gd name="connsiteY0" fmla="*/ 173761 h 173760"/>
                <a:gd name="connsiteX1" fmla="*/ 13465 w 13465"/>
                <a:gd name="connsiteY1" fmla="*/ 0 h 173760"/>
              </a:gdLst>
              <a:ahLst/>
              <a:cxnLst>
                <a:cxn ang="0">
                  <a:pos x="connsiteX0" y="connsiteY0"/>
                </a:cxn>
                <a:cxn ang="0">
                  <a:pos x="connsiteX1" y="connsiteY1"/>
                </a:cxn>
              </a:cxnLst>
              <a:rect l="l" t="t" r="r" b="b"/>
              <a:pathLst>
                <a:path w="13465" h="173760">
                  <a:moveTo>
                    <a:pt x="0" y="173761"/>
                  </a:moveTo>
                  <a:lnTo>
                    <a:pt x="13465" y="0"/>
                  </a:lnTo>
                </a:path>
              </a:pathLst>
            </a:custGeom>
            <a:ln w="14615" cap="rnd">
              <a:solidFill>
                <a:srgbClr val="000000"/>
              </a:solidFill>
              <a:prstDash val="solid"/>
              <a:round/>
            </a:ln>
          </p:spPr>
          <p:txBody>
            <a:bodyPr rtlCol="1" anchor="ctr"/>
            <a:lstStyle/>
            <a:p>
              <a:endParaRPr lang="fa-IR"/>
            </a:p>
          </p:txBody>
        </p:sp>
        <p:sp>
          <p:nvSpPr>
            <p:cNvPr id="82" name="Freeform: Shape 81">
              <a:extLst>
                <a:ext uri="{FF2B5EF4-FFF2-40B4-BE49-F238E27FC236}">
                  <a16:creationId xmlns:a16="http://schemas.microsoft.com/office/drawing/2014/main" id="{B6DB765E-3018-B7B6-C9DF-A2BE70F1B7D9}"/>
                </a:ext>
              </a:extLst>
            </p:cNvPr>
            <p:cNvSpPr/>
            <p:nvPr/>
          </p:nvSpPr>
          <p:spPr>
            <a:xfrm>
              <a:off x="4542855" y="3481762"/>
              <a:ext cx="45694" cy="41524"/>
            </a:xfrm>
            <a:custGeom>
              <a:avLst/>
              <a:gdLst>
                <a:gd name="connsiteX0" fmla="*/ 45694 w 45694"/>
                <a:gd name="connsiteY0" fmla="*/ 41524 h 41524"/>
                <a:gd name="connsiteX1" fmla="*/ 40396 w 45694"/>
                <a:gd name="connsiteY1" fmla="*/ 14272 h 41524"/>
                <a:gd name="connsiteX2" fmla="*/ 19144 w 45694"/>
                <a:gd name="connsiteY2" fmla="*/ 385 h 41524"/>
                <a:gd name="connsiteX3" fmla="*/ 5269 w 45694"/>
                <a:gd name="connsiteY3" fmla="*/ 14272 h 41524"/>
                <a:gd name="connsiteX4" fmla="*/ 0 w 45694"/>
                <a:gd name="connsiteY4" fmla="*/ 41524 h 41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94" h="41524">
                  <a:moveTo>
                    <a:pt x="45694" y="41524"/>
                  </a:moveTo>
                  <a:lnTo>
                    <a:pt x="40396" y="14272"/>
                  </a:lnTo>
                  <a:cubicBezTo>
                    <a:pt x="38376" y="4571"/>
                    <a:pt x="28862" y="-1647"/>
                    <a:pt x="19144" y="385"/>
                  </a:cubicBezTo>
                  <a:cubicBezTo>
                    <a:pt x="12177" y="1845"/>
                    <a:pt x="6732" y="7296"/>
                    <a:pt x="5269" y="14272"/>
                  </a:cubicBezTo>
                  <a:lnTo>
                    <a:pt x="0" y="41524"/>
                  </a:lnTo>
                </a:path>
              </a:pathLst>
            </a:custGeom>
            <a:noFill/>
            <a:ln w="14615" cap="rnd">
              <a:solidFill>
                <a:srgbClr val="000000"/>
              </a:solidFill>
              <a:prstDash val="solid"/>
              <a:round/>
            </a:ln>
          </p:spPr>
          <p:txBody>
            <a:bodyPr rtlCol="1" anchor="ctr"/>
            <a:lstStyle/>
            <a:p>
              <a:endParaRPr lang="fa-IR"/>
            </a:p>
          </p:txBody>
        </p:sp>
      </p:grpSp>
      <p:grpSp>
        <p:nvGrpSpPr>
          <p:cNvPr id="83" name="Graphic 5">
            <a:extLst>
              <a:ext uri="{FF2B5EF4-FFF2-40B4-BE49-F238E27FC236}">
                <a16:creationId xmlns:a16="http://schemas.microsoft.com/office/drawing/2014/main" id="{86D0F6C6-27F5-31F8-D21B-41D315B3AE9C}"/>
              </a:ext>
            </a:extLst>
          </p:cNvPr>
          <p:cNvGrpSpPr/>
          <p:nvPr/>
        </p:nvGrpSpPr>
        <p:grpSpPr>
          <a:xfrm>
            <a:off x="7003566" y="1973917"/>
            <a:ext cx="456307" cy="557175"/>
            <a:chOff x="5078627" y="3054314"/>
            <a:chExt cx="613709" cy="749371"/>
          </a:xfrm>
        </p:grpSpPr>
        <p:sp>
          <p:nvSpPr>
            <p:cNvPr id="84" name="Freeform: Shape 83">
              <a:extLst>
                <a:ext uri="{FF2B5EF4-FFF2-40B4-BE49-F238E27FC236}">
                  <a16:creationId xmlns:a16="http://schemas.microsoft.com/office/drawing/2014/main" id="{9E837C48-7A31-F03C-2889-D3775526C4F2}"/>
                </a:ext>
              </a:extLst>
            </p:cNvPr>
            <p:cNvSpPr/>
            <p:nvPr/>
          </p:nvSpPr>
          <p:spPr>
            <a:xfrm>
              <a:off x="5078627" y="3515963"/>
              <a:ext cx="179203" cy="214365"/>
            </a:xfrm>
            <a:custGeom>
              <a:avLst/>
              <a:gdLst>
                <a:gd name="connsiteX0" fmla="*/ 177332 w 179203"/>
                <a:gd name="connsiteY0" fmla="*/ 150406 h 214365"/>
                <a:gd name="connsiteX1" fmla="*/ 87992 w 179203"/>
                <a:gd name="connsiteY1" fmla="*/ 5888 h 214365"/>
                <a:gd name="connsiteX2" fmla="*/ 70898 w 179203"/>
                <a:gd name="connsiteY2" fmla="*/ 1849 h 214365"/>
                <a:gd name="connsiteX3" fmla="*/ 0 w 179203"/>
                <a:gd name="connsiteY3" fmla="*/ 46372 h 214365"/>
                <a:gd name="connsiteX4" fmla="*/ 98706 w 179203"/>
                <a:gd name="connsiteY4" fmla="*/ 214366 h 214365"/>
                <a:gd name="connsiteX5" fmla="*/ 173292 w 179203"/>
                <a:gd name="connsiteY5" fmla="*/ 167530 h 214365"/>
                <a:gd name="connsiteX6" fmla="*/ 177361 w 179203"/>
                <a:gd name="connsiteY6" fmla="*/ 150456 h 214365"/>
                <a:gd name="connsiteX7" fmla="*/ 177332 w 179203"/>
                <a:gd name="connsiteY7" fmla="*/ 150406 h 21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203" h="214365">
                  <a:moveTo>
                    <a:pt x="177332" y="150406"/>
                  </a:moveTo>
                  <a:lnTo>
                    <a:pt x="87992" y="5888"/>
                  </a:lnTo>
                  <a:cubicBezTo>
                    <a:pt x="84392" y="60"/>
                    <a:pt x="76723" y="-1746"/>
                    <a:pt x="70898" y="1849"/>
                  </a:cubicBezTo>
                  <a:lnTo>
                    <a:pt x="0" y="46372"/>
                  </a:lnTo>
                  <a:lnTo>
                    <a:pt x="98706" y="214366"/>
                  </a:lnTo>
                  <a:lnTo>
                    <a:pt x="173292" y="167530"/>
                  </a:lnTo>
                  <a:cubicBezTo>
                    <a:pt x="179117" y="163938"/>
                    <a:pt x="180961" y="156295"/>
                    <a:pt x="177361" y="150456"/>
                  </a:cubicBezTo>
                  <a:cubicBezTo>
                    <a:pt x="177361" y="150441"/>
                    <a:pt x="177332" y="150423"/>
                    <a:pt x="177332" y="150406"/>
                  </a:cubicBezTo>
                  <a:close/>
                </a:path>
              </a:pathLst>
            </a:custGeom>
            <a:solidFill>
              <a:srgbClr val="6CADEF"/>
            </a:solidFill>
            <a:ln w="2923" cap="flat">
              <a:noFill/>
              <a:prstDash val="solid"/>
              <a:miter/>
            </a:ln>
          </p:spPr>
          <p:txBody>
            <a:bodyPr rtlCol="1" anchor="ctr"/>
            <a:lstStyle/>
            <a:p>
              <a:endParaRPr lang="fa-IR"/>
            </a:p>
          </p:txBody>
        </p:sp>
        <p:sp>
          <p:nvSpPr>
            <p:cNvPr id="85" name="Freeform: Shape 84">
              <a:extLst>
                <a:ext uri="{FF2B5EF4-FFF2-40B4-BE49-F238E27FC236}">
                  <a16:creationId xmlns:a16="http://schemas.microsoft.com/office/drawing/2014/main" id="{D9761794-58BC-E449-16BA-389D29D81DEF}"/>
                </a:ext>
              </a:extLst>
            </p:cNvPr>
            <p:cNvSpPr/>
            <p:nvPr/>
          </p:nvSpPr>
          <p:spPr>
            <a:xfrm>
              <a:off x="5169927" y="3508055"/>
              <a:ext cx="116725" cy="152986"/>
            </a:xfrm>
            <a:custGeom>
              <a:avLst/>
              <a:gdLst>
                <a:gd name="connsiteX0" fmla="*/ 82782 w 116725"/>
                <a:gd name="connsiteY0" fmla="*/ 152987 h 152986"/>
                <a:gd name="connsiteX1" fmla="*/ 110884 w 116725"/>
                <a:gd name="connsiteY1" fmla="*/ 135599 h 152986"/>
                <a:gd name="connsiteX2" fmla="*/ 114894 w 116725"/>
                <a:gd name="connsiteY2" fmla="*/ 118683 h 152986"/>
                <a:gd name="connsiteX3" fmla="*/ 114894 w 116725"/>
                <a:gd name="connsiteY3" fmla="*/ 118680 h 152986"/>
                <a:gd name="connsiteX4" fmla="*/ 45050 w 116725"/>
                <a:gd name="connsiteY4" fmla="*/ 5835 h 152986"/>
                <a:gd name="connsiteX5" fmla="*/ 28131 w 116725"/>
                <a:gd name="connsiteY5" fmla="*/ 1836 h 152986"/>
                <a:gd name="connsiteX6" fmla="*/ 28101 w 116725"/>
                <a:gd name="connsiteY6" fmla="*/ 1854 h 152986"/>
                <a:gd name="connsiteX7" fmla="*/ 0 w 116725"/>
                <a:gd name="connsiteY7" fmla="*/ 19212 h 15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725" h="152986">
                  <a:moveTo>
                    <a:pt x="82782" y="152987"/>
                  </a:moveTo>
                  <a:lnTo>
                    <a:pt x="110884" y="135599"/>
                  </a:lnTo>
                  <a:cubicBezTo>
                    <a:pt x="116650" y="132034"/>
                    <a:pt x="118465" y="124461"/>
                    <a:pt x="114894" y="118683"/>
                  </a:cubicBezTo>
                  <a:cubicBezTo>
                    <a:pt x="114894" y="118680"/>
                    <a:pt x="114894" y="118680"/>
                    <a:pt x="114894" y="118680"/>
                  </a:cubicBezTo>
                  <a:lnTo>
                    <a:pt x="45050" y="5835"/>
                  </a:lnTo>
                  <a:cubicBezTo>
                    <a:pt x="41479" y="59"/>
                    <a:pt x="33897" y="-1732"/>
                    <a:pt x="28131" y="1836"/>
                  </a:cubicBezTo>
                  <a:cubicBezTo>
                    <a:pt x="28131" y="1842"/>
                    <a:pt x="28101" y="1848"/>
                    <a:pt x="28101" y="1854"/>
                  </a:cubicBezTo>
                  <a:lnTo>
                    <a:pt x="0" y="19212"/>
                  </a:lnTo>
                  <a:close/>
                </a:path>
              </a:pathLst>
            </a:custGeom>
            <a:solidFill>
              <a:srgbClr val="EDF4FC"/>
            </a:solidFill>
            <a:ln w="2923" cap="flat">
              <a:noFill/>
              <a:prstDash val="solid"/>
              <a:miter/>
            </a:ln>
          </p:spPr>
          <p:txBody>
            <a:bodyPr rtlCol="1" anchor="ctr"/>
            <a:lstStyle/>
            <a:p>
              <a:endParaRPr lang="fa-IR"/>
            </a:p>
          </p:txBody>
        </p:sp>
        <p:sp>
          <p:nvSpPr>
            <p:cNvPr id="86" name="Freeform: Shape 85">
              <a:extLst>
                <a:ext uri="{FF2B5EF4-FFF2-40B4-BE49-F238E27FC236}">
                  <a16:creationId xmlns:a16="http://schemas.microsoft.com/office/drawing/2014/main" id="{A1AE5AA1-2B91-681D-151C-BBB716D5D441}"/>
                </a:ext>
              </a:extLst>
            </p:cNvPr>
            <p:cNvSpPr/>
            <p:nvPr/>
          </p:nvSpPr>
          <p:spPr>
            <a:xfrm>
              <a:off x="5219837" y="3485412"/>
              <a:ext cx="425989" cy="154102"/>
            </a:xfrm>
            <a:custGeom>
              <a:avLst/>
              <a:gdLst>
                <a:gd name="connsiteX0" fmla="*/ 423161 w 425989"/>
                <a:gd name="connsiteY0" fmla="*/ 51661 h 154102"/>
                <a:gd name="connsiteX1" fmla="*/ 392191 w 425989"/>
                <a:gd name="connsiteY1" fmla="*/ 39952 h 154102"/>
                <a:gd name="connsiteX2" fmla="*/ 284790 w 425989"/>
                <a:gd name="connsiteY2" fmla="*/ 67878 h 154102"/>
                <a:gd name="connsiteX3" fmla="*/ 275013 w 425989"/>
                <a:gd name="connsiteY3" fmla="*/ 44870 h 154102"/>
                <a:gd name="connsiteX4" fmla="*/ 222031 w 425989"/>
                <a:gd name="connsiteY4" fmla="*/ 32107 h 154102"/>
                <a:gd name="connsiteX5" fmla="*/ 179029 w 425989"/>
                <a:gd name="connsiteY5" fmla="*/ 14954 h 154102"/>
                <a:gd name="connsiteX6" fmla="*/ 126544 w 425989"/>
                <a:gd name="connsiteY6" fmla="*/ 25 h 154102"/>
                <a:gd name="connsiteX7" fmla="*/ 115948 w 425989"/>
                <a:gd name="connsiteY7" fmla="*/ 259 h 154102"/>
                <a:gd name="connsiteX8" fmla="*/ 25203 w 425989"/>
                <a:gd name="connsiteY8" fmla="*/ 22213 h 154102"/>
                <a:gd name="connsiteX9" fmla="*/ 0 w 425989"/>
                <a:gd name="connsiteY9" fmla="*/ 36411 h 154102"/>
                <a:gd name="connsiteX10" fmla="*/ 61677 w 425989"/>
                <a:gd name="connsiteY10" fmla="*/ 136171 h 154102"/>
                <a:gd name="connsiteX11" fmla="*/ 70458 w 425989"/>
                <a:gd name="connsiteY11" fmla="*/ 130931 h 154102"/>
                <a:gd name="connsiteX12" fmla="*/ 111176 w 425989"/>
                <a:gd name="connsiteY12" fmla="*/ 122735 h 154102"/>
                <a:gd name="connsiteX13" fmla="*/ 111176 w 425989"/>
                <a:gd name="connsiteY13" fmla="*/ 122735 h 154102"/>
                <a:gd name="connsiteX14" fmla="*/ 162432 w 425989"/>
                <a:gd name="connsiteY14" fmla="*/ 139596 h 154102"/>
                <a:gd name="connsiteX15" fmla="*/ 276594 w 425989"/>
                <a:gd name="connsiteY15" fmla="*/ 143167 h 154102"/>
                <a:gd name="connsiteX16" fmla="*/ 410808 w 425989"/>
                <a:gd name="connsiteY16" fmla="*/ 86173 h 154102"/>
                <a:gd name="connsiteX17" fmla="*/ 423980 w 425989"/>
                <a:gd name="connsiteY17" fmla="*/ 53415 h 154102"/>
                <a:gd name="connsiteX18" fmla="*/ 423161 w 425989"/>
                <a:gd name="connsiteY18" fmla="*/ 51661 h 15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5989" h="154102">
                  <a:moveTo>
                    <a:pt x="423161" y="51661"/>
                  </a:moveTo>
                  <a:cubicBezTo>
                    <a:pt x="417277" y="40503"/>
                    <a:pt x="403988" y="35480"/>
                    <a:pt x="392191" y="39952"/>
                  </a:cubicBezTo>
                  <a:cubicBezTo>
                    <a:pt x="329636" y="63634"/>
                    <a:pt x="284790" y="67878"/>
                    <a:pt x="284790" y="67878"/>
                  </a:cubicBezTo>
                  <a:cubicBezTo>
                    <a:pt x="286137" y="62199"/>
                    <a:pt x="283532" y="54706"/>
                    <a:pt x="275013" y="44870"/>
                  </a:cubicBezTo>
                  <a:cubicBezTo>
                    <a:pt x="261958" y="29824"/>
                    <a:pt x="240940" y="25785"/>
                    <a:pt x="222031" y="32107"/>
                  </a:cubicBezTo>
                  <a:cubicBezTo>
                    <a:pt x="206838" y="37201"/>
                    <a:pt x="195217" y="25550"/>
                    <a:pt x="179029" y="14954"/>
                  </a:cubicBezTo>
                  <a:cubicBezTo>
                    <a:pt x="163427" y="4796"/>
                    <a:pt x="145132" y="-408"/>
                    <a:pt x="126544" y="25"/>
                  </a:cubicBezTo>
                  <a:lnTo>
                    <a:pt x="115948" y="259"/>
                  </a:lnTo>
                  <a:cubicBezTo>
                    <a:pt x="84451" y="856"/>
                    <a:pt x="53481" y="8350"/>
                    <a:pt x="25203" y="22213"/>
                  </a:cubicBezTo>
                  <a:cubicBezTo>
                    <a:pt x="16568" y="26493"/>
                    <a:pt x="8137" y="31232"/>
                    <a:pt x="0" y="36411"/>
                  </a:cubicBezTo>
                  <a:lnTo>
                    <a:pt x="61677" y="136171"/>
                  </a:lnTo>
                  <a:cubicBezTo>
                    <a:pt x="64604" y="134209"/>
                    <a:pt x="67531" y="132453"/>
                    <a:pt x="70458" y="130931"/>
                  </a:cubicBezTo>
                  <a:cubicBezTo>
                    <a:pt x="82899" y="124157"/>
                    <a:pt x="97096" y="121300"/>
                    <a:pt x="111176" y="122735"/>
                  </a:cubicBezTo>
                  <a:lnTo>
                    <a:pt x="111176" y="122735"/>
                  </a:lnTo>
                  <a:cubicBezTo>
                    <a:pt x="128183" y="124432"/>
                    <a:pt x="146098" y="131253"/>
                    <a:pt x="162432" y="139596"/>
                  </a:cubicBezTo>
                  <a:cubicBezTo>
                    <a:pt x="198086" y="157601"/>
                    <a:pt x="239887" y="158909"/>
                    <a:pt x="276594" y="143167"/>
                  </a:cubicBezTo>
                  <a:lnTo>
                    <a:pt x="410808" y="86173"/>
                  </a:lnTo>
                  <a:cubicBezTo>
                    <a:pt x="423483" y="80767"/>
                    <a:pt x="429396" y="66101"/>
                    <a:pt x="423980" y="53415"/>
                  </a:cubicBezTo>
                  <a:cubicBezTo>
                    <a:pt x="423746" y="52820"/>
                    <a:pt x="423453" y="52235"/>
                    <a:pt x="423161" y="51661"/>
                  </a:cubicBezTo>
                  <a:close/>
                </a:path>
              </a:pathLst>
            </a:custGeom>
            <a:solidFill>
              <a:srgbClr val="F9D0B4"/>
            </a:solidFill>
            <a:ln w="2923" cap="flat">
              <a:noFill/>
              <a:prstDash val="solid"/>
              <a:miter/>
            </a:ln>
          </p:spPr>
          <p:txBody>
            <a:bodyPr rtlCol="1" anchor="ctr"/>
            <a:lstStyle/>
            <a:p>
              <a:endParaRPr lang="fa-IR"/>
            </a:p>
          </p:txBody>
        </p:sp>
        <p:sp>
          <p:nvSpPr>
            <p:cNvPr id="87" name="Freeform: Shape 86">
              <a:extLst>
                <a:ext uri="{FF2B5EF4-FFF2-40B4-BE49-F238E27FC236}">
                  <a16:creationId xmlns:a16="http://schemas.microsoft.com/office/drawing/2014/main" id="{1A212760-34DD-4621-16AE-A098568E4DE5}"/>
                </a:ext>
              </a:extLst>
            </p:cNvPr>
            <p:cNvSpPr/>
            <p:nvPr/>
          </p:nvSpPr>
          <p:spPr>
            <a:xfrm>
              <a:off x="5407429" y="3423233"/>
              <a:ext cx="127845" cy="35917"/>
            </a:xfrm>
            <a:custGeom>
              <a:avLst/>
              <a:gdLst>
                <a:gd name="connsiteX0" fmla="*/ 127846 w 127845"/>
                <a:gd name="connsiteY0" fmla="*/ 17944 h 35917"/>
                <a:gd name="connsiteX1" fmla="*/ 109873 w 127845"/>
                <a:gd name="connsiteY1" fmla="*/ 0 h 35917"/>
                <a:gd name="connsiteX2" fmla="*/ 17255 w 127845"/>
                <a:gd name="connsiteY2" fmla="*/ 0 h 35917"/>
                <a:gd name="connsiteX3" fmla="*/ 14 w 127845"/>
                <a:gd name="connsiteY3" fmla="*/ 18685 h 35917"/>
                <a:gd name="connsiteX4" fmla="*/ 17255 w 127845"/>
                <a:gd name="connsiteY4" fmla="*/ 35917 h 35917"/>
                <a:gd name="connsiteX5" fmla="*/ 109873 w 127845"/>
                <a:gd name="connsiteY5" fmla="*/ 35917 h 35917"/>
                <a:gd name="connsiteX6" fmla="*/ 127846 w 127845"/>
                <a:gd name="connsiteY6" fmla="*/ 17944 h 35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845" h="35917">
                  <a:moveTo>
                    <a:pt x="127846" y="17944"/>
                  </a:moveTo>
                  <a:cubicBezTo>
                    <a:pt x="127817" y="8035"/>
                    <a:pt x="119767" y="14"/>
                    <a:pt x="109873" y="0"/>
                  </a:cubicBezTo>
                  <a:lnTo>
                    <a:pt x="17255" y="0"/>
                  </a:lnTo>
                  <a:cubicBezTo>
                    <a:pt x="7332" y="401"/>
                    <a:pt x="-367" y="8764"/>
                    <a:pt x="14" y="18685"/>
                  </a:cubicBezTo>
                  <a:cubicBezTo>
                    <a:pt x="394" y="28040"/>
                    <a:pt x="7888" y="35540"/>
                    <a:pt x="17255" y="35917"/>
                  </a:cubicBezTo>
                  <a:lnTo>
                    <a:pt x="109873" y="35917"/>
                  </a:lnTo>
                  <a:cubicBezTo>
                    <a:pt x="119796" y="35900"/>
                    <a:pt x="127817" y="27864"/>
                    <a:pt x="127846" y="17944"/>
                  </a:cubicBezTo>
                  <a:close/>
                </a:path>
              </a:pathLst>
            </a:custGeom>
            <a:solidFill>
              <a:srgbClr val="F5C84C"/>
            </a:solidFill>
            <a:ln w="2923" cap="flat">
              <a:noFill/>
              <a:prstDash val="solid"/>
              <a:miter/>
            </a:ln>
          </p:spPr>
          <p:txBody>
            <a:bodyPr rtlCol="1" anchor="ctr"/>
            <a:lstStyle/>
            <a:p>
              <a:endParaRPr lang="fa-IR"/>
            </a:p>
          </p:txBody>
        </p:sp>
        <p:sp>
          <p:nvSpPr>
            <p:cNvPr id="88" name="Freeform: Shape 87">
              <a:extLst>
                <a:ext uri="{FF2B5EF4-FFF2-40B4-BE49-F238E27FC236}">
                  <a16:creationId xmlns:a16="http://schemas.microsoft.com/office/drawing/2014/main" id="{2AAC8E96-CF4B-C4A8-FFA7-6A592E52A4FD}"/>
                </a:ext>
              </a:extLst>
            </p:cNvPr>
            <p:cNvSpPr/>
            <p:nvPr/>
          </p:nvSpPr>
          <p:spPr>
            <a:xfrm>
              <a:off x="5429573" y="3367030"/>
              <a:ext cx="82840" cy="56115"/>
            </a:xfrm>
            <a:custGeom>
              <a:avLst/>
              <a:gdLst>
                <a:gd name="connsiteX0" fmla="*/ 82841 w 82840"/>
                <a:gd name="connsiteY0" fmla="*/ 56115 h 56115"/>
                <a:gd name="connsiteX1" fmla="*/ 82841 w 82840"/>
                <a:gd name="connsiteY1" fmla="*/ 25116 h 56115"/>
                <a:gd name="connsiteX2" fmla="*/ 57754 w 82840"/>
                <a:gd name="connsiteY2" fmla="*/ 0 h 56115"/>
                <a:gd name="connsiteX3" fmla="*/ 25116 w 82840"/>
                <a:gd name="connsiteY3" fmla="*/ 0 h 56115"/>
                <a:gd name="connsiteX4" fmla="*/ 0 w 82840"/>
                <a:gd name="connsiteY4" fmla="*/ 25116 h 56115"/>
                <a:gd name="connsiteX5" fmla="*/ 0 w 82840"/>
                <a:gd name="connsiteY5" fmla="*/ 56115 h 5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840" h="56115">
                  <a:moveTo>
                    <a:pt x="82841" y="56115"/>
                  </a:moveTo>
                  <a:lnTo>
                    <a:pt x="82841" y="25116"/>
                  </a:lnTo>
                  <a:cubicBezTo>
                    <a:pt x="82811" y="11270"/>
                    <a:pt x="71600" y="47"/>
                    <a:pt x="57754" y="0"/>
                  </a:cubicBezTo>
                  <a:lnTo>
                    <a:pt x="25116" y="0"/>
                  </a:lnTo>
                  <a:cubicBezTo>
                    <a:pt x="11270" y="32"/>
                    <a:pt x="29" y="11258"/>
                    <a:pt x="0" y="25116"/>
                  </a:cubicBezTo>
                  <a:lnTo>
                    <a:pt x="0" y="56115"/>
                  </a:lnTo>
                  <a:close/>
                </a:path>
              </a:pathLst>
            </a:custGeom>
            <a:solidFill>
              <a:srgbClr val="818182"/>
            </a:solidFill>
            <a:ln w="2923" cap="flat">
              <a:noFill/>
              <a:prstDash val="solid"/>
              <a:miter/>
            </a:ln>
          </p:spPr>
          <p:txBody>
            <a:bodyPr rtlCol="1" anchor="ctr"/>
            <a:lstStyle/>
            <a:p>
              <a:endParaRPr lang="fa-IR"/>
            </a:p>
          </p:txBody>
        </p:sp>
        <p:sp>
          <p:nvSpPr>
            <p:cNvPr id="89" name="Freeform: Shape 88">
              <a:extLst>
                <a:ext uri="{FF2B5EF4-FFF2-40B4-BE49-F238E27FC236}">
                  <a16:creationId xmlns:a16="http://schemas.microsoft.com/office/drawing/2014/main" id="{7BA4A2C5-B7AA-99E0-637B-15B2F6726558}"/>
                </a:ext>
              </a:extLst>
            </p:cNvPr>
            <p:cNvSpPr/>
            <p:nvPr/>
          </p:nvSpPr>
          <p:spPr>
            <a:xfrm>
              <a:off x="5526390" y="3303113"/>
              <a:ext cx="146302" cy="35947"/>
            </a:xfrm>
            <a:custGeom>
              <a:avLst/>
              <a:gdLst>
                <a:gd name="connsiteX0" fmla="*/ 129048 w 146302"/>
                <a:gd name="connsiteY0" fmla="*/ 15 h 35947"/>
                <a:gd name="connsiteX1" fmla="*/ 18691 w 146302"/>
                <a:gd name="connsiteY1" fmla="*/ 15 h 35947"/>
                <a:gd name="connsiteX2" fmla="*/ 16 w 146302"/>
                <a:gd name="connsiteY2" fmla="*/ 17248 h 35947"/>
                <a:gd name="connsiteX3" fmla="*/ 17228 w 146302"/>
                <a:gd name="connsiteY3" fmla="*/ 35932 h 35947"/>
                <a:gd name="connsiteX4" fmla="*/ 18691 w 146302"/>
                <a:gd name="connsiteY4" fmla="*/ 35932 h 35947"/>
                <a:gd name="connsiteX5" fmla="*/ 129048 w 146302"/>
                <a:gd name="connsiteY5" fmla="*/ 35932 h 35947"/>
                <a:gd name="connsiteX6" fmla="*/ 146289 w 146302"/>
                <a:gd name="connsiteY6" fmla="*/ 17248 h 35947"/>
                <a:gd name="connsiteX7" fmla="*/ 129048 w 146302"/>
                <a:gd name="connsiteY7" fmla="*/ 15 h 3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02" h="35947">
                  <a:moveTo>
                    <a:pt x="129048" y="15"/>
                  </a:moveTo>
                  <a:lnTo>
                    <a:pt x="18691" y="15"/>
                  </a:lnTo>
                  <a:cubicBezTo>
                    <a:pt x="8768" y="-386"/>
                    <a:pt x="396" y="7330"/>
                    <a:pt x="16" y="17248"/>
                  </a:cubicBezTo>
                  <a:cubicBezTo>
                    <a:pt x="-394" y="27168"/>
                    <a:pt x="7334" y="35531"/>
                    <a:pt x="17228" y="35932"/>
                  </a:cubicBezTo>
                  <a:cubicBezTo>
                    <a:pt x="17725" y="35953"/>
                    <a:pt x="18194" y="35953"/>
                    <a:pt x="18691" y="35932"/>
                  </a:cubicBezTo>
                  <a:lnTo>
                    <a:pt x="129048" y="35932"/>
                  </a:lnTo>
                  <a:cubicBezTo>
                    <a:pt x="138971" y="35531"/>
                    <a:pt x="146670" y="27168"/>
                    <a:pt x="146289" y="17248"/>
                  </a:cubicBezTo>
                  <a:cubicBezTo>
                    <a:pt x="145909" y="7892"/>
                    <a:pt x="138415" y="393"/>
                    <a:pt x="129048" y="15"/>
                  </a:cubicBezTo>
                  <a:close/>
                </a:path>
              </a:pathLst>
            </a:custGeom>
            <a:solidFill>
              <a:srgbClr val="F5C84C"/>
            </a:solidFill>
            <a:ln w="2923" cap="flat">
              <a:noFill/>
              <a:prstDash val="solid"/>
              <a:miter/>
            </a:ln>
          </p:spPr>
          <p:txBody>
            <a:bodyPr rtlCol="1" anchor="ctr"/>
            <a:lstStyle/>
            <a:p>
              <a:endParaRPr lang="fa-IR"/>
            </a:p>
          </p:txBody>
        </p:sp>
        <p:sp>
          <p:nvSpPr>
            <p:cNvPr id="90" name="Freeform: Shape 89">
              <a:extLst>
                <a:ext uri="{FF2B5EF4-FFF2-40B4-BE49-F238E27FC236}">
                  <a16:creationId xmlns:a16="http://schemas.microsoft.com/office/drawing/2014/main" id="{C0451440-9663-954E-2DA5-AD9138A4082F}"/>
                </a:ext>
              </a:extLst>
            </p:cNvPr>
            <p:cNvSpPr/>
            <p:nvPr/>
          </p:nvSpPr>
          <p:spPr>
            <a:xfrm>
              <a:off x="5579008" y="3166163"/>
              <a:ext cx="42503" cy="42503"/>
            </a:xfrm>
            <a:custGeom>
              <a:avLst/>
              <a:gdLst>
                <a:gd name="connsiteX0" fmla="*/ 42503 w 42503"/>
                <a:gd name="connsiteY0" fmla="*/ 21252 h 42503"/>
                <a:gd name="connsiteX1" fmla="*/ 21252 w 42503"/>
                <a:gd name="connsiteY1" fmla="*/ 42503 h 42503"/>
                <a:gd name="connsiteX2" fmla="*/ 0 w 42503"/>
                <a:gd name="connsiteY2" fmla="*/ 21252 h 42503"/>
                <a:gd name="connsiteX3" fmla="*/ 21252 w 42503"/>
                <a:gd name="connsiteY3" fmla="*/ 0 h 42503"/>
                <a:gd name="connsiteX4" fmla="*/ 42503 w 42503"/>
                <a:gd name="connsiteY4" fmla="*/ 21252 h 42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03" h="42503">
                  <a:moveTo>
                    <a:pt x="42503" y="21252"/>
                  </a:moveTo>
                  <a:cubicBezTo>
                    <a:pt x="42503" y="32989"/>
                    <a:pt x="32989" y="42503"/>
                    <a:pt x="21252" y="42503"/>
                  </a:cubicBezTo>
                  <a:cubicBezTo>
                    <a:pt x="9515" y="42503"/>
                    <a:pt x="0" y="32989"/>
                    <a:pt x="0" y="21252"/>
                  </a:cubicBezTo>
                  <a:cubicBezTo>
                    <a:pt x="0" y="9515"/>
                    <a:pt x="9515" y="0"/>
                    <a:pt x="21252" y="0"/>
                  </a:cubicBezTo>
                  <a:cubicBezTo>
                    <a:pt x="32989" y="0"/>
                    <a:pt x="42503" y="9515"/>
                    <a:pt x="42503" y="21252"/>
                  </a:cubicBezTo>
                  <a:close/>
                </a:path>
              </a:pathLst>
            </a:custGeom>
            <a:solidFill>
              <a:srgbClr val="F5C84C"/>
            </a:solidFill>
            <a:ln w="2923" cap="flat">
              <a:noFill/>
              <a:prstDash val="solid"/>
              <a:miter/>
            </a:ln>
          </p:spPr>
          <p:txBody>
            <a:bodyPr rtlCol="1" anchor="ctr"/>
            <a:lstStyle/>
            <a:p>
              <a:endParaRPr lang="fa-IR"/>
            </a:p>
          </p:txBody>
        </p:sp>
        <p:sp>
          <p:nvSpPr>
            <p:cNvPr id="91" name="Freeform: Shape 90">
              <a:extLst>
                <a:ext uri="{FF2B5EF4-FFF2-40B4-BE49-F238E27FC236}">
                  <a16:creationId xmlns:a16="http://schemas.microsoft.com/office/drawing/2014/main" id="{FA8F75DE-A367-0183-A624-974C967CF3B4}"/>
                </a:ext>
              </a:extLst>
            </p:cNvPr>
            <p:cNvSpPr/>
            <p:nvPr/>
          </p:nvSpPr>
          <p:spPr>
            <a:xfrm>
              <a:off x="5545462" y="3339016"/>
              <a:ext cx="109595" cy="46718"/>
            </a:xfrm>
            <a:custGeom>
              <a:avLst/>
              <a:gdLst>
                <a:gd name="connsiteX0" fmla="*/ 0 w 109595"/>
                <a:gd name="connsiteY0" fmla="*/ 0 h 46718"/>
                <a:gd name="connsiteX1" fmla="*/ 24794 w 109595"/>
                <a:gd name="connsiteY1" fmla="*/ 37381 h 46718"/>
                <a:gd name="connsiteX2" fmla="*/ 49060 w 109595"/>
                <a:gd name="connsiteY2" fmla="*/ 46719 h 46718"/>
                <a:gd name="connsiteX3" fmla="*/ 60506 w 109595"/>
                <a:gd name="connsiteY3" fmla="*/ 46719 h 46718"/>
                <a:gd name="connsiteX4" fmla="*/ 84802 w 109595"/>
                <a:gd name="connsiteY4" fmla="*/ 37381 h 46718"/>
                <a:gd name="connsiteX5" fmla="*/ 109595 w 109595"/>
                <a:gd name="connsiteY5" fmla="*/ 0 h 4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595" h="46718">
                  <a:moveTo>
                    <a:pt x="0" y="0"/>
                  </a:moveTo>
                  <a:cubicBezTo>
                    <a:pt x="5005" y="14338"/>
                    <a:pt x="13524" y="27191"/>
                    <a:pt x="24794" y="37381"/>
                  </a:cubicBezTo>
                  <a:cubicBezTo>
                    <a:pt x="31438" y="43387"/>
                    <a:pt x="40103" y="46716"/>
                    <a:pt x="49060" y="46719"/>
                  </a:cubicBezTo>
                  <a:lnTo>
                    <a:pt x="60506" y="46719"/>
                  </a:lnTo>
                  <a:cubicBezTo>
                    <a:pt x="69493" y="46719"/>
                    <a:pt x="78128" y="43393"/>
                    <a:pt x="84802" y="37381"/>
                  </a:cubicBezTo>
                  <a:cubicBezTo>
                    <a:pt x="96042" y="27182"/>
                    <a:pt x="104590" y="14332"/>
                    <a:pt x="109595" y="0"/>
                  </a:cubicBezTo>
                  <a:close/>
                </a:path>
              </a:pathLst>
            </a:custGeom>
            <a:solidFill>
              <a:srgbClr val="818182"/>
            </a:solidFill>
            <a:ln w="2923" cap="flat">
              <a:noFill/>
              <a:prstDash val="solid"/>
              <a:miter/>
            </a:ln>
          </p:spPr>
          <p:txBody>
            <a:bodyPr rtlCol="1" anchor="ctr"/>
            <a:lstStyle/>
            <a:p>
              <a:endParaRPr lang="fa-IR"/>
            </a:p>
          </p:txBody>
        </p:sp>
        <p:sp>
          <p:nvSpPr>
            <p:cNvPr id="92" name="Freeform: Shape 91">
              <a:extLst>
                <a:ext uri="{FF2B5EF4-FFF2-40B4-BE49-F238E27FC236}">
                  <a16:creationId xmlns:a16="http://schemas.microsoft.com/office/drawing/2014/main" id="{A2C8E952-51AD-0DD0-ED2D-6EB22D9395E6}"/>
                </a:ext>
              </a:extLst>
            </p:cNvPr>
            <p:cNvSpPr/>
            <p:nvPr/>
          </p:nvSpPr>
          <p:spPr>
            <a:xfrm>
              <a:off x="5267886" y="3303113"/>
              <a:ext cx="146303" cy="35947"/>
            </a:xfrm>
            <a:custGeom>
              <a:avLst/>
              <a:gdLst>
                <a:gd name="connsiteX0" fmla="*/ 129048 w 146303"/>
                <a:gd name="connsiteY0" fmla="*/ 15 h 35947"/>
                <a:gd name="connsiteX1" fmla="*/ 18691 w 146303"/>
                <a:gd name="connsiteY1" fmla="*/ 15 h 35947"/>
                <a:gd name="connsiteX2" fmla="*/ 16 w 146303"/>
                <a:gd name="connsiteY2" fmla="*/ 17248 h 35947"/>
                <a:gd name="connsiteX3" fmla="*/ 17228 w 146303"/>
                <a:gd name="connsiteY3" fmla="*/ 35932 h 35947"/>
                <a:gd name="connsiteX4" fmla="*/ 18691 w 146303"/>
                <a:gd name="connsiteY4" fmla="*/ 35932 h 35947"/>
                <a:gd name="connsiteX5" fmla="*/ 129048 w 146303"/>
                <a:gd name="connsiteY5" fmla="*/ 35932 h 35947"/>
                <a:gd name="connsiteX6" fmla="*/ 146290 w 146303"/>
                <a:gd name="connsiteY6" fmla="*/ 17248 h 35947"/>
                <a:gd name="connsiteX7" fmla="*/ 129048 w 146303"/>
                <a:gd name="connsiteY7" fmla="*/ 15 h 3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03" h="35947">
                  <a:moveTo>
                    <a:pt x="129048" y="15"/>
                  </a:moveTo>
                  <a:lnTo>
                    <a:pt x="18691" y="15"/>
                  </a:lnTo>
                  <a:cubicBezTo>
                    <a:pt x="8768" y="-386"/>
                    <a:pt x="396" y="7330"/>
                    <a:pt x="16" y="17248"/>
                  </a:cubicBezTo>
                  <a:cubicBezTo>
                    <a:pt x="-394" y="27168"/>
                    <a:pt x="7334" y="35531"/>
                    <a:pt x="17228" y="35932"/>
                  </a:cubicBezTo>
                  <a:cubicBezTo>
                    <a:pt x="17725" y="35953"/>
                    <a:pt x="18194" y="35953"/>
                    <a:pt x="18691" y="35932"/>
                  </a:cubicBezTo>
                  <a:lnTo>
                    <a:pt x="129048" y="35932"/>
                  </a:lnTo>
                  <a:cubicBezTo>
                    <a:pt x="138972" y="35531"/>
                    <a:pt x="146670" y="27168"/>
                    <a:pt x="146290" y="17248"/>
                  </a:cubicBezTo>
                  <a:cubicBezTo>
                    <a:pt x="145909" y="7892"/>
                    <a:pt x="138415" y="393"/>
                    <a:pt x="129048" y="15"/>
                  </a:cubicBezTo>
                  <a:close/>
                </a:path>
              </a:pathLst>
            </a:custGeom>
            <a:solidFill>
              <a:srgbClr val="F5C84C"/>
            </a:solidFill>
            <a:ln w="2923" cap="flat">
              <a:noFill/>
              <a:prstDash val="solid"/>
              <a:miter/>
            </a:ln>
          </p:spPr>
          <p:txBody>
            <a:bodyPr rtlCol="1" anchor="ctr"/>
            <a:lstStyle/>
            <a:p>
              <a:endParaRPr lang="fa-IR"/>
            </a:p>
          </p:txBody>
        </p:sp>
        <p:sp>
          <p:nvSpPr>
            <p:cNvPr id="93" name="Freeform: Shape 92">
              <a:extLst>
                <a:ext uri="{FF2B5EF4-FFF2-40B4-BE49-F238E27FC236}">
                  <a16:creationId xmlns:a16="http://schemas.microsoft.com/office/drawing/2014/main" id="{967BBFD4-6465-0779-2724-643BDC424EDC}"/>
                </a:ext>
              </a:extLst>
            </p:cNvPr>
            <p:cNvSpPr/>
            <p:nvPr/>
          </p:nvSpPr>
          <p:spPr>
            <a:xfrm>
              <a:off x="5320504" y="3166163"/>
              <a:ext cx="42503" cy="42503"/>
            </a:xfrm>
            <a:custGeom>
              <a:avLst/>
              <a:gdLst>
                <a:gd name="connsiteX0" fmla="*/ 42503 w 42503"/>
                <a:gd name="connsiteY0" fmla="*/ 21252 h 42503"/>
                <a:gd name="connsiteX1" fmla="*/ 21252 w 42503"/>
                <a:gd name="connsiteY1" fmla="*/ 42503 h 42503"/>
                <a:gd name="connsiteX2" fmla="*/ 0 w 42503"/>
                <a:gd name="connsiteY2" fmla="*/ 21252 h 42503"/>
                <a:gd name="connsiteX3" fmla="*/ 21252 w 42503"/>
                <a:gd name="connsiteY3" fmla="*/ 0 h 42503"/>
                <a:gd name="connsiteX4" fmla="*/ 42503 w 42503"/>
                <a:gd name="connsiteY4" fmla="*/ 21252 h 42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03" h="42503">
                  <a:moveTo>
                    <a:pt x="42503" y="21252"/>
                  </a:moveTo>
                  <a:cubicBezTo>
                    <a:pt x="42503" y="32989"/>
                    <a:pt x="32989" y="42503"/>
                    <a:pt x="21252" y="42503"/>
                  </a:cubicBezTo>
                  <a:cubicBezTo>
                    <a:pt x="9514" y="42503"/>
                    <a:pt x="0" y="32989"/>
                    <a:pt x="0" y="21252"/>
                  </a:cubicBezTo>
                  <a:cubicBezTo>
                    <a:pt x="0" y="9515"/>
                    <a:pt x="9514" y="0"/>
                    <a:pt x="21252" y="0"/>
                  </a:cubicBezTo>
                  <a:cubicBezTo>
                    <a:pt x="32989" y="0"/>
                    <a:pt x="42503" y="9515"/>
                    <a:pt x="42503" y="21252"/>
                  </a:cubicBezTo>
                  <a:close/>
                </a:path>
              </a:pathLst>
            </a:custGeom>
            <a:solidFill>
              <a:srgbClr val="F5C84C"/>
            </a:solidFill>
            <a:ln w="2923" cap="flat">
              <a:noFill/>
              <a:prstDash val="solid"/>
              <a:miter/>
            </a:ln>
          </p:spPr>
          <p:txBody>
            <a:bodyPr rtlCol="1" anchor="ctr"/>
            <a:lstStyle/>
            <a:p>
              <a:endParaRPr lang="fa-IR"/>
            </a:p>
          </p:txBody>
        </p:sp>
        <p:sp>
          <p:nvSpPr>
            <p:cNvPr id="94" name="Freeform: Shape 93">
              <a:extLst>
                <a:ext uri="{FF2B5EF4-FFF2-40B4-BE49-F238E27FC236}">
                  <a16:creationId xmlns:a16="http://schemas.microsoft.com/office/drawing/2014/main" id="{45F9578D-0232-EAA9-D018-A81B0DE0C35C}"/>
                </a:ext>
              </a:extLst>
            </p:cNvPr>
            <p:cNvSpPr/>
            <p:nvPr/>
          </p:nvSpPr>
          <p:spPr>
            <a:xfrm>
              <a:off x="5286958" y="3339016"/>
              <a:ext cx="109595" cy="46718"/>
            </a:xfrm>
            <a:custGeom>
              <a:avLst/>
              <a:gdLst>
                <a:gd name="connsiteX0" fmla="*/ 0 w 109595"/>
                <a:gd name="connsiteY0" fmla="*/ 0 h 46718"/>
                <a:gd name="connsiteX1" fmla="*/ 24794 w 109595"/>
                <a:gd name="connsiteY1" fmla="*/ 37381 h 46718"/>
                <a:gd name="connsiteX2" fmla="*/ 49060 w 109595"/>
                <a:gd name="connsiteY2" fmla="*/ 46719 h 46718"/>
                <a:gd name="connsiteX3" fmla="*/ 60506 w 109595"/>
                <a:gd name="connsiteY3" fmla="*/ 46719 h 46718"/>
                <a:gd name="connsiteX4" fmla="*/ 84802 w 109595"/>
                <a:gd name="connsiteY4" fmla="*/ 37381 h 46718"/>
                <a:gd name="connsiteX5" fmla="*/ 109596 w 109595"/>
                <a:gd name="connsiteY5" fmla="*/ 0 h 4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595" h="46718">
                  <a:moveTo>
                    <a:pt x="0" y="0"/>
                  </a:moveTo>
                  <a:cubicBezTo>
                    <a:pt x="5006" y="14338"/>
                    <a:pt x="13524" y="27191"/>
                    <a:pt x="24794" y="37381"/>
                  </a:cubicBezTo>
                  <a:cubicBezTo>
                    <a:pt x="31438" y="43387"/>
                    <a:pt x="40103" y="46716"/>
                    <a:pt x="49060" y="46719"/>
                  </a:cubicBezTo>
                  <a:lnTo>
                    <a:pt x="60506" y="46719"/>
                  </a:lnTo>
                  <a:cubicBezTo>
                    <a:pt x="69493" y="46719"/>
                    <a:pt x="78128" y="43393"/>
                    <a:pt x="84802" y="37381"/>
                  </a:cubicBezTo>
                  <a:cubicBezTo>
                    <a:pt x="96043" y="27182"/>
                    <a:pt x="104590" y="14332"/>
                    <a:pt x="109596" y="0"/>
                  </a:cubicBezTo>
                  <a:close/>
                </a:path>
              </a:pathLst>
            </a:custGeom>
            <a:solidFill>
              <a:srgbClr val="818182"/>
            </a:solidFill>
            <a:ln w="2923" cap="flat">
              <a:noFill/>
              <a:prstDash val="solid"/>
              <a:miter/>
            </a:ln>
          </p:spPr>
          <p:txBody>
            <a:bodyPr rtlCol="1" anchor="ctr"/>
            <a:lstStyle/>
            <a:p>
              <a:endParaRPr lang="fa-IR"/>
            </a:p>
          </p:txBody>
        </p:sp>
        <p:sp>
          <p:nvSpPr>
            <p:cNvPr id="95" name="Freeform: Shape 94">
              <a:extLst>
                <a:ext uri="{FF2B5EF4-FFF2-40B4-BE49-F238E27FC236}">
                  <a16:creationId xmlns:a16="http://schemas.microsoft.com/office/drawing/2014/main" id="{CF2090B7-CCFF-EBF4-32F1-30947121F0CD}"/>
                </a:ext>
              </a:extLst>
            </p:cNvPr>
            <p:cNvSpPr/>
            <p:nvPr/>
          </p:nvSpPr>
          <p:spPr>
            <a:xfrm>
              <a:off x="5436335" y="3162211"/>
              <a:ext cx="69229" cy="205081"/>
            </a:xfrm>
            <a:custGeom>
              <a:avLst/>
              <a:gdLst>
                <a:gd name="connsiteX0" fmla="*/ 66126 w 69229"/>
                <a:gd name="connsiteY0" fmla="*/ 8782 h 205081"/>
                <a:gd name="connsiteX1" fmla="*/ 49734 w 69229"/>
                <a:gd name="connsiteY1" fmla="*/ 0 h 205081"/>
                <a:gd name="connsiteX2" fmla="*/ 19612 w 69229"/>
                <a:gd name="connsiteY2" fmla="*/ 0 h 205081"/>
                <a:gd name="connsiteX3" fmla="*/ 3191 w 69229"/>
                <a:gd name="connsiteY3" fmla="*/ 8782 h 205081"/>
                <a:gd name="connsiteX4" fmla="*/ 0 w 69229"/>
                <a:gd name="connsiteY4" fmla="*/ 12470 h 205081"/>
                <a:gd name="connsiteX5" fmla="*/ 14929 w 69229"/>
                <a:gd name="connsiteY5" fmla="*/ 205082 h 205081"/>
                <a:gd name="connsiteX6" fmla="*/ 18354 w 69229"/>
                <a:gd name="connsiteY6" fmla="*/ 204819 h 205081"/>
                <a:gd name="connsiteX7" fmla="*/ 50875 w 69229"/>
                <a:gd name="connsiteY7" fmla="*/ 204819 h 205081"/>
                <a:gd name="connsiteX8" fmla="*/ 54271 w 69229"/>
                <a:gd name="connsiteY8" fmla="*/ 205082 h 205081"/>
                <a:gd name="connsiteX9" fmla="*/ 69229 w 69229"/>
                <a:gd name="connsiteY9" fmla="*/ 12470 h 205081"/>
                <a:gd name="connsiteX10" fmla="*/ 66126 w 69229"/>
                <a:gd name="connsiteY10" fmla="*/ 8782 h 205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229" h="205081">
                  <a:moveTo>
                    <a:pt x="66126" y="8782"/>
                  </a:moveTo>
                  <a:cubicBezTo>
                    <a:pt x="60945" y="2430"/>
                    <a:pt x="56349" y="0"/>
                    <a:pt x="49734" y="0"/>
                  </a:cubicBezTo>
                  <a:lnTo>
                    <a:pt x="19612" y="0"/>
                  </a:lnTo>
                  <a:cubicBezTo>
                    <a:pt x="12997" y="0"/>
                    <a:pt x="8372" y="2488"/>
                    <a:pt x="3191" y="8782"/>
                  </a:cubicBezTo>
                  <a:cubicBezTo>
                    <a:pt x="2166" y="10070"/>
                    <a:pt x="1083" y="11270"/>
                    <a:pt x="0" y="12470"/>
                  </a:cubicBezTo>
                  <a:lnTo>
                    <a:pt x="14929" y="205082"/>
                  </a:lnTo>
                  <a:cubicBezTo>
                    <a:pt x="16070" y="204918"/>
                    <a:pt x="17212" y="204830"/>
                    <a:pt x="18354" y="204819"/>
                  </a:cubicBezTo>
                  <a:lnTo>
                    <a:pt x="50875" y="204819"/>
                  </a:lnTo>
                  <a:cubicBezTo>
                    <a:pt x="52017" y="204833"/>
                    <a:pt x="53159" y="204921"/>
                    <a:pt x="54271" y="205082"/>
                  </a:cubicBezTo>
                  <a:lnTo>
                    <a:pt x="69229" y="12470"/>
                  </a:lnTo>
                  <a:cubicBezTo>
                    <a:pt x="68234" y="11299"/>
                    <a:pt x="67180" y="10070"/>
                    <a:pt x="66126" y="8782"/>
                  </a:cubicBezTo>
                  <a:close/>
                </a:path>
              </a:pathLst>
            </a:custGeom>
            <a:solidFill>
              <a:srgbClr val="F5C84C"/>
            </a:solidFill>
            <a:ln w="2923" cap="flat">
              <a:noFill/>
              <a:prstDash val="solid"/>
              <a:miter/>
            </a:ln>
          </p:spPr>
          <p:txBody>
            <a:bodyPr rtlCol="1" anchor="ctr"/>
            <a:lstStyle/>
            <a:p>
              <a:endParaRPr lang="fa-IR"/>
            </a:p>
          </p:txBody>
        </p:sp>
        <p:sp>
          <p:nvSpPr>
            <p:cNvPr id="96" name="Freeform: Shape 95">
              <a:extLst>
                <a:ext uri="{FF2B5EF4-FFF2-40B4-BE49-F238E27FC236}">
                  <a16:creationId xmlns:a16="http://schemas.microsoft.com/office/drawing/2014/main" id="{A13EB342-730A-A8CB-1E83-1BA46875F18E}"/>
                </a:ext>
              </a:extLst>
            </p:cNvPr>
            <p:cNvSpPr/>
            <p:nvPr/>
          </p:nvSpPr>
          <p:spPr>
            <a:xfrm>
              <a:off x="5446024" y="3117900"/>
              <a:ext cx="50143" cy="47179"/>
            </a:xfrm>
            <a:custGeom>
              <a:avLst/>
              <a:gdLst>
                <a:gd name="connsiteX0" fmla="*/ 9923 w 50143"/>
                <a:gd name="connsiteY0" fmla="*/ 44253 h 47179"/>
                <a:gd name="connsiteX1" fmla="*/ 40044 w 50143"/>
                <a:gd name="connsiteY1" fmla="*/ 44253 h 47179"/>
                <a:gd name="connsiteX2" fmla="*/ 50144 w 50143"/>
                <a:gd name="connsiteY2" fmla="*/ 47180 h 47179"/>
                <a:gd name="connsiteX3" fmla="*/ 44113 w 50143"/>
                <a:gd name="connsiteY3" fmla="*/ 15741 h 47179"/>
                <a:gd name="connsiteX4" fmla="*/ 6059 w 50143"/>
                <a:gd name="connsiteY4" fmla="*/ 15741 h 47179"/>
                <a:gd name="connsiteX5" fmla="*/ 0 w 50143"/>
                <a:gd name="connsiteY5" fmla="*/ 47151 h 47179"/>
                <a:gd name="connsiteX6" fmla="*/ 9923 w 50143"/>
                <a:gd name="connsiteY6" fmla="*/ 44253 h 4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43" h="47179">
                  <a:moveTo>
                    <a:pt x="9923" y="44253"/>
                  </a:moveTo>
                  <a:lnTo>
                    <a:pt x="40044" y="44253"/>
                  </a:lnTo>
                  <a:cubicBezTo>
                    <a:pt x="43645" y="44162"/>
                    <a:pt x="47158" y="45186"/>
                    <a:pt x="50144" y="47180"/>
                  </a:cubicBezTo>
                  <a:lnTo>
                    <a:pt x="44113" y="15741"/>
                  </a:lnTo>
                  <a:cubicBezTo>
                    <a:pt x="40044" y="-5247"/>
                    <a:pt x="10011" y="-5247"/>
                    <a:pt x="6059" y="15741"/>
                  </a:cubicBezTo>
                  <a:lnTo>
                    <a:pt x="0" y="47151"/>
                  </a:lnTo>
                  <a:cubicBezTo>
                    <a:pt x="2927" y="45192"/>
                    <a:pt x="6410" y="44179"/>
                    <a:pt x="9923" y="44253"/>
                  </a:cubicBezTo>
                  <a:close/>
                </a:path>
              </a:pathLst>
            </a:custGeom>
            <a:solidFill>
              <a:srgbClr val="F5C84C"/>
            </a:solidFill>
            <a:ln w="2923" cap="flat">
              <a:noFill/>
              <a:prstDash val="solid"/>
              <a:miter/>
            </a:ln>
          </p:spPr>
          <p:txBody>
            <a:bodyPr rtlCol="1" anchor="ctr"/>
            <a:lstStyle/>
            <a:p>
              <a:endParaRPr lang="fa-IR"/>
            </a:p>
          </p:txBody>
        </p:sp>
        <p:sp>
          <p:nvSpPr>
            <p:cNvPr id="97" name="Freeform: Shape 96">
              <a:extLst>
                <a:ext uri="{FF2B5EF4-FFF2-40B4-BE49-F238E27FC236}">
                  <a16:creationId xmlns:a16="http://schemas.microsoft.com/office/drawing/2014/main" id="{7FD8D104-106F-4DF7-3AB0-A3F3CA19C5F2}"/>
                </a:ext>
              </a:extLst>
            </p:cNvPr>
            <p:cNvSpPr/>
            <p:nvPr/>
          </p:nvSpPr>
          <p:spPr>
            <a:xfrm>
              <a:off x="5654721" y="3423218"/>
              <a:ext cx="37614" cy="37029"/>
            </a:xfrm>
            <a:custGeom>
              <a:avLst/>
              <a:gdLst>
                <a:gd name="connsiteX0" fmla="*/ 37395 w 37614"/>
                <a:gd name="connsiteY0" fmla="*/ 18076 h 37029"/>
                <a:gd name="connsiteX1" fmla="*/ 19247 w 37614"/>
                <a:gd name="connsiteY1" fmla="*/ 219 h 37029"/>
                <a:gd name="connsiteX2" fmla="*/ 18368 w 37614"/>
                <a:gd name="connsiteY2" fmla="*/ 219 h 37029"/>
                <a:gd name="connsiteX3" fmla="*/ 220 w 37614"/>
                <a:gd name="connsiteY3" fmla="*/ 18076 h 37029"/>
                <a:gd name="connsiteX4" fmla="*/ 220 w 37614"/>
                <a:gd name="connsiteY4" fmla="*/ 18954 h 37029"/>
                <a:gd name="connsiteX5" fmla="*/ 18368 w 37614"/>
                <a:gd name="connsiteY5" fmla="*/ 36810 h 37029"/>
                <a:gd name="connsiteX6" fmla="*/ 19247 w 37614"/>
                <a:gd name="connsiteY6" fmla="*/ 36810 h 37029"/>
                <a:gd name="connsiteX7" fmla="*/ 37395 w 37614"/>
                <a:gd name="connsiteY7" fmla="*/ 18954 h 37029"/>
                <a:gd name="connsiteX8" fmla="*/ 37395 w 37614"/>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14" h="37029">
                  <a:moveTo>
                    <a:pt x="37395" y="18076"/>
                  </a:moveTo>
                  <a:cubicBezTo>
                    <a:pt x="28292" y="16363"/>
                    <a:pt x="21120" y="9306"/>
                    <a:pt x="19247" y="219"/>
                  </a:cubicBezTo>
                  <a:cubicBezTo>
                    <a:pt x="19247" y="-73"/>
                    <a:pt x="18368" y="-73"/>
                    <a:pt x="18368" y="219"/>
                  </a:cubicBezTo>
                  <a:cubicBezTo>
                    <a:pt x="16495" y="9306"/>
                    <a:pt x="9323" y="16363"/>
                    <a:pt x="220" y="18076"/>
                  </a:cubicBezTo>
                  <a:cubicBezTo>
                    <a:pt x="-73" y="18076"/>
                    <a:pt x="-73" y="18661"/>
                    <a:pt x="220" y="18954"/>
                  </a:cubicBezTo>
                  <a:cubicBezTo>
                    <a:pt x="9323" y="20666"/>
                    <a:pt x="16495" y="27724"/>
                    <a:pt x="18368" y="36810"/>
                  </a:cubicBezTo>
                  <a:cubicBezTo>
                    <a:pt x="18368" y="37103"/>
                    <a:pt x="19247" y="37103"/>
                    <a:pt x="19247" y="36810"/>
                  </a:cubicBezTo>
                  <a:cubicBezTo>
                    <a:pt x="21120" y="27724"/>
                    <a:pt x="28292" y="20666"/>
                    <a:pt x="37395" y="18954"/>
                  </a:cubicBezTo>
                  <a:cubicBezTo>
                    <a:pt x="37688" y="18661"/>
                    <a:pt x="37688" y="18076"/>
                    <a:pt x="37395" y="18076"/>
                  </a:cubicBezTo>
                  <a:close/>
                </a:path>
              </a:pathLst>
            </a:custGeom>
            <a:solidFill>
              <a:srgbClr val="70D6F9"/>
            </a:solidFill>
            <a:ln w="2923" cap="flat">
              <a:noFill/>
              <a:prstDash val="solid"/>
              <a:miter/>
            </a:ln>
          </p:spPr>
          <p:txBody>
            <a:bodyPr rtlCol="1" anchor="ctr"/>
            <a:lstStyle/>
            <a:p>
              <a:endParaRPr lang="fa-IR"/>
            </a:p>
          </p:txBody>
        </p:sp>
        <p:sp>
          <p:nvSpPr>
            <p:cNvPr id="98" name="Freeform: Shape 97">
              <a:extLst>
                <a:ext uri="{FF2B5EF4-FFF2-40B4-BE49-F238E27FC236}">
                  <a16:creationId xmlns:a16="http://schemas.microsoft.com/office/drawing/2014/main" id="{80AF5E30-30CE-7497-3D98-DED56ACA1FE9}"/>
                </a:ext>
              </a:extLst>
            </p:cNvPr>
            <p:cNvSpPr/>
            <p:nvPr/>
          </p:nvSpPr>
          <p:spPr>
            <a:xfrm>
              <a:off x="5208532" y="3102906"/>
              <a:ext cx="50939" cy="50933"/>
            </a:xfrm>
            <a:custGeom>
              <a:avLst/>
              <a:gdLst>
                <a:gd name="connsiteX0" fmla="*/ 9373 w 50939"/>
                <a:gd name="connsiteY0" fmla="*/ 34834 h 50933"/>
                <a:gd name="connsiteX1" fmla="*/ 16105 w 50939"/>
                <a:gd name="connsiteY1" fmla="*/ 34834 h 50933"/>
                <a:gd name="connsiteX2" fmla="*/ 16105 w 50939"/>
                <a:gd name="connsiteY2" fmla="*/ 41567 h 50933"/>
                <a:gd name="connsiteX3" fmla="*/ 25238 w 50939"/>
                <a:gd name="connsiteY3" fmla="*/ 50934 h 50933"/>
                <a:gd name="connsiteX4" fmla="*/ 25472 w 50939"/>
                <a:gd name="connsiteY4" fmla="*/ 50934 h 50933"/>
                <a:gd name="connsiteX5" fmla="*/ 34839 w 50939"/>
                <a:gd name="connsiteY5" fmla="*/ 41860 h 50933"/>
                <a:gd name="connsiteX6" fmla="*/ 34839 w 50939"/>
                <a:gd name="connsiteY6" fmla="*/ 34834 h 50933"/>
                <a:gd name="connsiteX7" fmla="*/ 41572 w 50939"/>
                <a:gd name="connsiteY7" fmla="*/ 34834 h 50933"/>
                <a:gd name="connsiteX8" fmla="*/ 50939 w 50939"/>
                <a:gd name="connsiteY8" fmla="*/ 25701 h 50933"/>
                <a:gd name="connsiteX9" fmla="*/ 50939 w 50939"/>
                <a:gd name="connsiteY9" fmla="*/ 25467 h 50933"/>
                <a:gd name="connsiteX10" fmla="*/ 41865 w 50939"/>
                <a:gd name="connsiteY10" fmla="*/ 16100 h 50933"/>
                <a:gd name="connsiteX11" fmla="*/ 34839 w 50939"/>
                <a:gd name="connsiteY11" fmla="*/ 16100 h 50933"/>
                <a:gd name="connsiteX12" fmla="*/ 34839 w 50939"/>
                <a:gd name="connsiteY12" fmla="*/ 9367 h 50933"/>
                <a:gd name="connsiteX13" fmla="*/ 25706 w 50939"/>
                <a:gd name="connsiteY13" fmla="*/ 0 h 50933"/>
                <a:gd name="connsiteX14" fmla="*/ 25472 w 50939"/>
                <a:gd name="connsiteY14" fmla="*/ 0 h 50933"/>
                <a:gd name="connsiteX15" fmla="*/ 16105 w 50939"/>
                <a:gd name="connsiteY15" fmla="*/ 9075 h 50933"/>
                <a:gd name="connsiteX16" fmla="*/ 16105 w 50939"/>
                <a:gd name="connsiteY16" fmla="*/ 16100 h 50933"/>
                <a:gd name="connsiteX17" fmla="*/ 9373 w 50939"/>
                <a:gd name="connsiteY17" fmla="*/ 16100 h 50933"/>
                <a:gd name="connsiteX18" fmla="*/ 6 w 50939"/>
                <a:gd name="connsiteY18" fmla="*/ 25230 h 50933"/>
                <a:gd name="connsiteX19" fmla="*/ 6 w 50939"/>
                <a:gd name="connsiteY19" fmla="*/ 25467 h 50933"/>
                <a:gd name="connsiteX20" fmla="*/ 8787 w 50939"/>
                <a:gd name="connsiteY20" fmla="*/ 34834 h 50933"/>
                <a:gd name="connsiteX21" fmla="*/ 9373 w 50939"/>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373" y="34834"/>
                  </a:moveTo>
                  <a:lnTo>
                    <a:pt x="16105" y="34834"/>
                  </a:lnTo>
                  <a:lnTo>
                    <a:pt x="16105" y="41567"/>
                  </a:lnTo>
                  <a:cubicBezTo>
                    <a:pt x="16047" y="46675"/>
                    <a:pt x="20116" y="50870"/>
                    <a:pt x="25238" y="50934"/>
                  </a:cubicBezTo>
                  <a:cubicBezTo>
                    <a:pt x="25326" y="50934"/>
                    <a:pt x="25385" y="50934"/>
                    <a:pt x="25472" y="50934"/>
                  </a:cubicBezTo>
                  <a:cubicBezTo>
                    <a:pt x="30536" y="50937"/>
                    <a:pt x="34693" y="46918"/>
                    <a:pt x="34839" y="41860"/>
                  </a:cubicBezTo>
                  <a:lnTo>
                    <a:pt x="34839" y="34834"/>
                  </a:lnTo>
                  <a:lnTo>
                    <a:pt x="41572" y="34834"/>
                  </a:lnTo>
                  <a:cubicBezTo>
                    <a:pt x="46695" y="34898"/>
                    <a:pt x="50881" y="30812"/>
                    <a:pt x="50939" y="25701"/>
                  </a:cubicBezTo>
                  <a:cubicBezTo>
                    <a:pt x="50939" y="25625"/>
                    <a:pt x="50939" y="25546"/>
                    <a:pt x="50939" y="25467"/>
                  </a:cubicBezTo>
                  <a:cubicBezTo>
                    <a:pt x="50939" y="20406"/>
                    <a:pt x="46929" y="16258"/>
                    <a:pt x="41865" y="16100"/>
                  </a:cubicBezTo>
                  <a:lnTo>
                    <a:pt x="34839" y="16100"/>
                  </a:lnTo>
                  <a:lnTo>
                    <a:pt x="34839" y="9367"/>
                  </a:lnTo>
                  <a:cubicBezTo>
                    <a:pt x="34898" y="4259"/>
                    <a:pt x="30829" y="64"/>
                    <a:pt x="25706" y="0"/>
                  </a:cubicBezTo>
                  <a:cubicBezTo>
                    <a:pt x="25619" y="0"/>
                    <a:pt x="25560" y="0"/>
                    <a:pt x="25472" y="0"/>
                  </a:cubicBezTo>
                  <a:cubicBezTo>
                    <a:pt x="20408" y="-3"/>
                    <a:pt x="16252" y="4016"/>
                    <a:pt x="16105" y="9075"/>
                  </a:cubicBezTo>
                  <a:lnTo>
                    <a:pt x="16105" y="16100"/>
                  </a:lnTo>
                  <a:lnTo>
                    <a:pt x="9373" y="16100"/>
                  </a:lnTo>
                  <a:cubicBezTo>
                    <a:pt x="4250" y="16035"/>
                    <a:pt x="64" y="20122"/>
                    <a:pt x="6" y="25230"/>
                  </a:cubicBezTo>
                  <a:cubicBezTo>
                    <a:pt x="6" y="25309"/>
                    <a:pt x="6" y="25388"/>
                    <a:pt x="6" y="25467"/>
                  </a:cubicBezTo>
                  <a:cubicBezTo>
                    <a:pt x="-170" y="30475"/>
                    <a:pt x="3782" y="34670"/>
                    <a:pt x="8787" y="34834"/>
                  </a:cubicBezTo>
                  <a:cubicBezTo>
                    <a:pt x="8963" y="34840"/>
                    <a:pt x="9168" y="34840"/>
                    <a:pt x="9373" y="34834"/>
                  </a:cubicBezTo>
                  <a:close/>
                </a:path>
              </a:pathLst>
            </a:custGeom>
            <a:solidFill>
              <a:srgbClr val="FC657E"/>
            </a:solidFill>
            <a:ln w="2923" cap="flat">
              <a:noFill/>
              <a:prstDash val="solid"/>
              <a:miter/>
            </a:ln>
          </p:spPr>
          <p:txBody>
            <a:bodyPr rtlCol="1" anchor="ctr"/>
            <a:lstStyle/>
            <a:p>
              <a:endParaRPr lang="fa-IR"/>
            </a:p>
          </p:txBody>
        </p:sp>
        <p:sp>
          <p:nvSpPr>
            <p:cNvPr id="99" name="Freeform: Shape 98">
              <a:extLst>
                <a:ext uri="{FF2B5EF4-FFF2-40B4-BE49-F238E27FC236}">
                  <a16:creationId xmlns:a16="http://schemas.microsoft.com/office/drawing/2014/main" id="{4F404775-1AD4-6D6B-DEFB-DA7F3EAD423F}"/>
                </a:ext>
              </a:extLst>
            </p:cNvPr>
            <p:cNvSpPr/>
            <p:nvPr/>
          </p:nvSpPr>
          <p:spPr>
            <a:xfrm>
              <a:off x="5440374" y="3783780"/>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100" name="Freeform: Shape 99">
              <a:extLst>
                <a:ext uri="{FF2B5EF4-FFF2-40B4-BE49-F238E27FC236}">
                  <a16:creationId xmlns:a16="http://schemas.microsoft.com/office/drawing/2014/main" id="{AA59CB8D-FB6D-AA84-F389-545FF7A3BE14}"/>
                </a:ext>
              </a:extLst>
            </p:cNvPr>
            <p:cNvSpPr/>
            <p:nvPr/>
          </p:nvSpPr>
          <p:spPr>
            <a:xfrm>
              <a:off x="5320358" y="305431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01" name="Freeform: Shape 100">
              <a:extLst>
                <a:ext uri="{FF2B5EF4-FFF2-40B4-BE49-F238E27FC236}">
                  <a16:creationId xmlns:a16="http://schemas.microsoft.com/office/drawing/2014/main" id="{1B74205F-CC9D-E3FA-C82A-5E291AFFA388}"/>
                </a:ext>
              </a:extLst>
            </p:cNvPr>
            <p:cNvSpPr/>
            <p:nvPr/>
          </p:nvSpPr>
          <p:spPr>
            <a:xfrm>
              <a:off x="5339824" y="3699330"/>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24" y="23541"/>
                    <a:pt x="23828" y="13457"/>
                    <a:pt x="26491" y="439"/>
                  </a:cubicBezTo>
                  <a:cubicBezTo>
                    <a:pt x="26491" y="-146"/>
                    <a:pt x="27662" y="-146"/>
                    <a:pt x="27662" y="439"/>
                  </a:cubicBezTo>
                  <a:cubicBezTo>
                    <a:pt x="30326" y="13457"/>
                    <a:pt x="40630" y="23541"/>
                    <a:pt x="53715" y="25906"/>
                  </a:cubicBezTo>
                  <a:cubicBezTo>
                    <a:pt x="54300" y="25906"/>
                    <a:pt x="54300" y="26784"/>
                    <a:pt x="53715" y="27077"/>
                  </a:cubicBezTo>
                  <a:cubicBezTo>
                    <a:pt x="40630" y="29442"/>
                    <a:pt x="30326" y="39527"/>
                    <a:pt x="27662" y="52544"/>
                  </a:cubicBezTo>
                  <a:cubicBezTo>
                    <a:pt x="27662" y="53129"/>
                    <a:pt x="26491" y="53129"/>
                    <a:pt x="26491" y="52544"/>
                  </a:cubicBezTo>
                  <a:cubicBezTo>
                    <a:pt x="23828" y="39527"/>
                    <a:pt x="13524" y="29442"/>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102" name="Freeform: Shape 101">
              <a:extLst>
                <a:ext uri="{FF2B5EF4-FFF2-40B4-BE49-F238E27FC236}">
                  <a16:creationId xmlns:a16="http://schemas.microsoft.com/office/drawing/2014/main" id="{70CDD907-D262-926A-788D-86D67F786D0B}"/>
                </a:ext>
              </a:extLst>
            </p:cNvPr>
            <p:cNvSpPr/>
            <p:nvPr/>
          </p:nvSpPr>
          <p:spPr>
            <a:xfrm>
              <a:off x="5425738" y="3553173"/>
              <a:ext cx="79035" cy="17407"/>
            </a:xfrm>
            <a:custGeom>
              <a:avLst/>
              <a:gdLst>
                <a:gd name="connsiteX0" fmla="*/ 79035 w 79035"/>
                <a:gd name="connsiteY0" fmla="*/ 0 h 17407"/>
                <a:gd name="connsiteX1" fmla="*/ 0 w 79035"/>
                <a:gd name="connsiteY1" fmla="*/ 16363 h 17407"/>
              </a:gdLst>
              <a:ahLst/>
              <a:cxnLst>
                <a:cxn ang="0">
                  <a:pos x="connsiteX0" y="connsiteY0"/>
                </a:cxn>
                <a:cxn ang="0">
                  <a:pos x="connsiteX1" y="connsiteY1"/>
                </a:cxn>
              </a:cxnLst>
              <a:rect l="l" t="t" r="r" b="b"/>
              <a:pathLst>
                <a:path w="79035" h="17407">
                  <a:moveTo>
                    <a:pt x="79035" y="0"/>
                  </a:moveTo>
                  <a:cubicBezTo>
                    <a:pt x="73473" y="23593"/>
                    <a:pt x="0" y="16363"/>
                    <a:pt x="0" y="16363"/>
                  </a:cubicBezTo>
                </a:path>
              </a:pathLst>
            </a:custGeom>
            <a:noFill/>
            <a:ln w="14615" cap="rnd">
              <a:solidFill>
                <a:srgbClr val="000000"/>
              </a:solidFill>
              <a:prstDash val="solid"/>
              <a:round/>
            </a:ln>
          </p:spPr>
          <p:txBody>
            <a:bodyPr rtlCol="1" anchor="ctr"/>
            <a:lstStyle/>
            <a:p>
              <a:endParaRPr lang="fa-IR"/>
            </a:p>
          </p:txBody>
        </p:sp>
        <p:sp>
          <p:nvSpPr>
            <p:cNvPr id="103" name="Freeform: Shape 102">
              <a:extLst>
                <a:ext uri="{FF2B5EF4-FFF2-40B4-BE49-F238E27FC236}">
                  <a16:creationId xmlns:a16="http://schemas.microsoft.com/office/drawing/2014/main" id="{C0F8701F-F77E-821E-ECB6-B40FC77529BA}"/>
                </a:ext>
              </a:extLst>
            </p:cNvPr>
            <p:cNvSpPr/>
            <p:nvPr/>
          </p:nvSpPr>
          <p:spPr>
            <a:xfrm>
              <a:off x="5078656" y="3515964"/>
              <a:ext cx="179182" cy="214365"/>
            </a:xfrm>
            <a:custGeom>
              <a:avLst/>
              <a:gdLst>
                <a:gd name="connsiteX0" fmla="*/ 0 w 179182"/>
                <a:gd name="connsiteY0" fmla="*/ 46371 h 214365"/>
                <a:gd name="connsiteX1" fmla="*/ 70898 w 179182"/>
                <a:gd name="connsiteY1" fmla="*/ 1848 h 214365"/>
                <a:gd name="connsiteX2" fmla="*/ 87992 w 179182"/>
                <a:gd name="connsiteY2" fmla="*/ 5888 h 214365"/>
                <a:gd name="connsiteX3" fmla="*/ 177302 w 179182"/>
                <a:gd name="connsiteY3" fmla="*/ 150405 h 214365"/>
                <a:gd name="connsiteX4" fmla="*/ 173321 w 179182"/>
                <a:gd name="connsiteY4" fmla="*/ 167497 h 214365"/>
                <a:gd name="connsiteX5" fmla="*/ 173263 w 179182"/>
                <a:gd name="connsiteY5" fmla="*/ 167530 h 214365"/>
                <a:gd name="connsiteX6" fmla="*/ 98677 w 179182"/>
                <a:gd name="connsiteY6" fmla="*/ 214365 h 21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182" h="214365">
                  <a:moveTo>
                    <a:pt x="0" y="46371"/>
                  </a:moveTo>
                  <a:lnTo>
                    <a:pt x="70898" y="1848"/>
                  </a:lnTo>
                  <a:cubicBezTo>
                    <a:pt x="76723" y="-1747"/>
                    <a:pt x="84392" y="62"/>
                    <a:pt x="87992" y="5888"/>
                  </a:cubicBezTo>
                  <a:lnTo>
                    <a:pt x="177302" y="150405"/>
                  </a:lnTo>
                  <a:cubicBezTo>
                    <a:pt x="180932" y="156227"/>
                    <a:pt x="179147" y="163879"/>
                    <a:pt x="173321" y="167497"/>
                  </a:cubicBezTo>
                  <a:cubicBezTo>
                    <a:pt x="173292" y="167509"/>
                    <a:pt x="173292" y="167521"/>
                    <a:pt x="173263" y="167530"/>
                  </a:cubicBezTo>
                  <a:lnTo>
                    <a:pt x="98677" y="214365"/>
                  </a:lnTo>
                </a:path>
              </a:pathLst>
            </a:custGeom>
            <a:noFill/>
            <a:ln w="14615" cap="rnd">
              <a:solidFill>
                <a:srgbClr val="000000"/>
              </a:solidFill>
              <a:prstDash val="solid"/>
              <a:round/>
            </a:ln>
          </p:spPr>
          <p:txBody>
            <a:bodyPr rtlCol="1" anchor="ctr"/>
            <a:lstStyle/>
            <a:p>
              <a:endParaRPr lang="fa-IR"/>
            </a:p>
          </p:txBody>
        </p:sp>
        <p:sp>
          <p:nvSpPr>
            <p:cNvPr id="104" name="Freeform: Shape 103">
              <a:extLst>
                <a:ext uri="{FF2B5EF4-FFF2-40B4-BE49-F238E27FC236}">
                  <a16:creationId xmlns:a16="http://schemas.microsoft.com/office/drawing/2014/main" id="{3C8F4EF2-5E0A-C20E-F5E6-0A865B3C7D18}"/>
                </a:ext>
              </a:extLst>
            </p:cNvPr>
            <p:cNvSpPr/>
            <p:nvPr/>
          </p:nvSpPr>
          <p:spPr>
            <a:xfrm>
              <a:off x="5172884" y="3508055"/>
              <a:ext cx="113769" cy="151113"/>
            </a:xfrm>
            <a:custGeom>
              <a:avLst/>
              <a:gdLst>
                <a:gd name="connsiteX0" fmla="*/ 82841 w 113769"/>
                <a:gd name="connsiteY0" fmla="*/ 151113 h 151113"/>
                <a:gd name="connsiteX1" fmla="*/ 107927 w 113769"/>
                <a:gd name="connsiteY1" fmla="*/ 135599 h 151113"/>
                <a:gd name="connsiteX2" fmla="*/ 111937 w 113769"/>
                <a:gd name="connsiteY2" fmla="*/ 118683 h 151113"/>
                <a:gd name="connsiteX3" fmla="*/ 111937 w 113769"/>
                <a:gd name="connsiteY3" fmla="*/ 118680 h 151113"/>
                <a:gd name="connsiteX4" fmla="*/ 42094 w 113769"/>
                <a:gd name="connsiteY4" fmla="*/ 5835 h 151113"/>
                <a:gd name="connsiteX5" fmla="*/ 25174 w 113769"/>
                <a:gd name="connsiteY5" fmla="*/ 1836 h 151113"/>
                <a:gd name="connsiteX6" fmla="*/ 25145 w 113769"/>
                <a:gd name="connsiteY6" fmla="*/ 1854 h 151113"/>
                <a:gd name="connsiteX7" fmla="*/ 0 w 113769"/>
                <a:gd name="connsiteY7" fmla="*/ 17397 h 15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69" h="151113">
                  <a:moveTo>
                    <a:pt x="82841" y="151113"/>
                  </a:moveTo>
                  <a:lnTo>
                    <a:pt x="107927" y="135599"/>
                  </a:lnTo>
                  <a:cubicBezTo>
                    <a:pt x="113694" y="132034"/>
                    <a:pt x="115509" y="124461"/>
                    <a:pt x="111937" y="118683"/>
                  </a:cubicBezTo>
                  <a:cubicBezTo>
                    <a:pt x="111937" y="118680"/>
                    <a:pt x="111937" y="118680"/>
                    <a:pt x="111937" y="118680"/>
                  </a:cubicBezTo>
                  <a:lnTo>
                    <a:pt x="42094" y="5835"/>
                  </a:lnTo>
                  <a:cubicBezTo>
                    <a:pt x="38522" y="59"/>
                    <a:pt x="30941" y="-1732"/>
                    <a:pt x="25174" y="1836"/>
                  </a:cubicBezTo>
                  <a:cubicBezTo>
                    <a:pt x="25174" y="1842"/>
                    <a:pt x="25145" y="1848"/>
                    <a:pt x="25145" y="1854"/>
                  </a:cubicBezTo>
                  <a:lnTo>
                    <a:pt x="0" y="17397"/>
                  </a:lnTo>
                </a:path>
              </a:pathLst>
            </a:custGeom>
            <a:noFill/>
            <a:ln w="14615" cap="rnd">
              <a:solidFill>
                <a:srgbClr val="000000"/>
              </a:solidFill>
              <a:prstDash val="solid"/>
              <a:round/>
            </a:ln>
          </p:spPr>
          <p:txBody>
            <a:bodyPr rtlCol="1" anchor="ctr"/>
            <a:lstStyle/>
            <a:p>
              <a:endParaRPr lang="fa-IR"/>
            </a:p>
          </p:txBody>
        </p:sp>
        <p:sp>
          <p:nvSpPr>
            <p:cNvPr id="105" name="Freeform: Shape 104">
              <a:extLst>
                <a:ext uri="{FF2B5EF4-FFF2-40B4-BE49-F238E27FC236}">
                  <a16:creationId xmlns:a16="http://schemas.microsoft.com/office/drawing/2014/main" id="{37FBE25A-6B6A-9674-A03D-0D0444AEDDA5}"/>
                </a:ext>
              </a:extLst>
            </p:cNvPr>
            <p:cNvSpPr/>
            <p:nvPr/>
          </p:nvSpPr>
          <p:spPr>
            <a:xfrm>
              <a:off x="5222793" y="3485294"/>
              <a:ext cx="422857" cy="153985"/>
            </a:xfrm>
            <a:custGeom>
              <a:avLst/>
              <a:gdLst>
                <a:gd name="connsiteX0" fmla="*/ 62614 w 422857"/>
                <a:gd name="connsiteY0" fmla="*/ 133741 h 153985"/>
                <a:gd name="connsiteX1" fmla="*/ 67443 w 422857"/>
                <a:gd name="connsiteY1" fmla="*/ 130814 h 153985"/>
                <a:gd name="connsiteX2" fmla="*/ 108161 w 422857"/>
                <a:gd name="connsiteY2" fmla="*/ 122618 h 153985"/>
                <a:gd name="connsiteX3" fmla="*/ 108161 w 422857"/>
                <a:gd name="connsiteY3" fmla="*/ 122618 h 153985"/>
                <a:gd name="connsiteX4" fmla="*/ 159417 w 422857"/>
                <a:gd name="connsiteY4" fmla="*/ 139478 h 153985"/>
                <a:gd name="connsiteX5" fmla="*/ 273579 w 422857"/>
                <a:gd name="connsiteY5" fmla="*/ 143050 h 153985"/>
                <a:gd name="connsiteX6" fmla="*/ 407851 w 422857"/>
                <a:gd name="connsiteY6" fmla="*/ 86291 h 153985"/>
                <a:gd name="connsiteX7" fmla="*/ 420761 w 422857"/>
                <a:gd name="connsiteY7" fmla="*/ 53426 h 153985"/>
                <a:gd name="connsiteX8" fmla="*/ 389293 w 422857"/>
                <a:gd name="connsiteY8" fmla="*/ 39953 h 153985"/>
                <a:gd name="connsiteX9" fmla="*/ 281892 w 422857"/>
                <a:gd name="connsiteY9" fmla="*/ 67878 h 153985"/>
                <a:gd name="connsiteX10" fmla="*/ 272116 w 422857"/>
                <a:gd name="connsiteY10" fmla="*/ 44870 h 153985"/>
                <a:gd name="connsiteX11" fmla="*/ 219133 w 422857"/>
                <a:gd name="connsiteY11" fmla="*/ 32108 h 153985"/>
                <a:gd name="connsiteX12" fmla="*/ 176131 w 422857"/>
                <a:gd name="connsiteY12" fmla="*/ 14954 h 153985"/>
                <a:gd name="connsiteX13" fmla="*/ 123646 w 422857"/>
                <a:gd name="connsiteY13" fmla="*/ 25 h 153985"/>
                <a:gd name="connsiteX14" fmla="*/ 113050 w 422857"/>
                <a:gd name="connsiteY14" fmla="*/ 259 h 153985"/>
                <a:gd name="connsiteX15" fmla="*/ 22306 w 422857"/>
                <a:gd name="connsiteY15" fmla="*/ 22213 h 153985"/>
                <a:gd name="connsiteX16" fmla="*/ 0 w 422857"/>
                <a:gd name="connsiteY16" fmla="*/ 34566 h 15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857" h="153985">
                  <a:moveTo>
                    <a:pt x="62614" y="133741"/>
                  </a:moveTo>
                  <a:cubicBezTo>
                    <a:pt x="64253" y="132725"/>
                    <a:pt x="65863" y="131751"/>
                    <a:pt x="67443" y="130814"/>
                  </a:cubicBezTo>
                  <a:cubicBezTo>
                    <a:pt x="79884" y="124040"/>
                    <a:pt x="94081" y="121183"/>
                    <a:pt x="108161" y="122618"/>
                  </a:cubicBezTo>
                  <a:lnTo>
                    <a:pt x="108161" y="122618"/>
                  </a:lnTo>
                  <a:cubicBezTo>
                    <a:pt x="125169" y="124315"/>
                    <a:pt x="143083" y="131136"/>
                    <a:pt x="159417" y="139478"/>
                  </a:cubicBezTo>
                  <a:cubicBezTo>
                    <a:pt x="195071" y="157484"/>
                    <a:pt x="236872" y="158792"/>
                    <a:pt x="273579" y="143050"/>
                  </a:cubicBezTo>
                  <a:lnTo>
                    <a:pt x="407851" y="86291"/>
                  </a:lnTo>
                  <a:cubicBezTo>
                    <a:pt x="420497" y="80784"/>
                    <a:pt x="426293" y="66069"/>
                    <a:pt x="420761" y="53426"/>
                  </a:cubicBezTo>
                  <a:cubicBezTo>
                    <a:pt x="415491" y="41317"/>
                    <a:pt x="401704" y="35409"/>
                    <a:pt x="389293" y="39953"/>
                  </a:cubicBezTo>
                  <a:cubicBezTo>
                    <a:pt x="326738" y="63634"/>
                    <a:pt x="281892" y="67878"/>
                    <a:pt x="281892" y="67878"/>
                  </a:cubicBezTo>
                  <a:cubicBezTo>
                    <a:pt x="283239" y="62199"/>
                    <a:pt x="280634" y="54706"/>
                    <a:pt x="272116" y="44870"/>
                  </a:cubicBezTo>
                  <a:cubicBezTo>
                    <a:pt x="259060" y="29824"/>
                    <a:pt x="238042" y="25785"/>
                    <a:pt x="219133" y="32108"/>
                  </a:cubicBezTo>
                  <a:cubicBezTo>
                    <a:pt x="203940" y="37201"/>
                    <a:pt x="192319" y="25551"/>
                    <a:pt x="176131" y="14954"/>
                  </a:cubicBezTo>
                  <a:cubicBezTo>
                    <a:pt x="160529" y="4796"/>
                    <a:pt x="142234" y="-408"/>
                    <a:pt x="123646" y="25"/>
                  </a:cubicBezTo>
                  <a:lnTo>
                    <a:pt x="113050" y="259"/>
                  </a:lnTo>
                  <a:cubicBezTo>
                    <a:pt x="81553" y="856"/>
                    <a:pt x="50582" y="8350"/>
                    <a:pt x="22306" y="22213"/>
                  </a:cubicBezTo>
                  <a:cubicBezTo>
                    <a:pt x="15134" y="25785"/>
                    <a:pt x="7669" y="29883"/>
                    <a:pt x="0" y="34566"/>
                  </a:cubicBezTo>
                </a:path>
              </a:pathLst>
            </a:custGeom>
            <a:noFill/>
            <a:ln w="14615" cap="rnd">
              <a:solidFill>
                <a:srgbClr val="000000"/>
              </a:solidFill>
              <a:prstDash val="solid"/>
              <a:round/>
            </a:ln>
          </p:spPr>
          <p:txBody>
            <a:bodyPr rtlCol="1" anchor="ctr"/>
            <a:lstStyle/>
            <a:p>
              <a:endParaRPr lang="fa-IR"/>
            </a:p>
          </p:txBody>
        </p:sp>
        <p:sp>
          <p:nvSpPr>
            <p:cNvPr id="106" name="Freeform: Shape 105">
              <a:extLst>
                <a:ext uri="{FF2B5EF4-FFF2-40B4-BE49-F238E27FC236}">
                  <a16:creationId xmlns:a16="http://schemas.microsoft.com/office/drawing/2014/main" id="{66BE19E2-858B-76BD-1913-309D51156228}"/>
                </a:ext>
              </a:extLst>
            </p:cNvPr>
            <p:cNvSpPr/>
            <p:nvPr/>
          </p:nvSpPr>
          <p:spPr>
            <a:xfrm>
              <a:off x="5407429" y="3423233"/>
              <a:ext cx="127845" cy="35917"/>
            </a:xfrm>
            <a:custGeom>
              <a:avLst/>
              <a:gdLst>
                <a:gd name="connsiteX0" fmla="*/ 127846 w 127845"/>
                <a:gd name="connsiteY0" fmla="*/ 17944 h 35917"/>
                <a:gd name="connsiteX1" fmla="*/ 109873 w 127845"/>
                <a:gd name="connsiteY1" fmla="*/ 0 h 35917"/>
                <a:gd name="connsiteX2" fmla="*/ 17255 w 127845"/>
                <a:gd name="connsiteY2" fmla="*/ 0 h 35917"/>
                <a:gd name="connsiteX3" fmla="*/ 14 w 127845"/>
                <a:gd name="connsiteY3" fmla="*/ 18685 h 35917"/>
                <a:gd name="connsiteX4" fmla="*/ 17255 w 127845"/>
                <a:gd name="connsiteY4" fmla="*/ 35917 h 35917"/>
                <a:gd name="connsiteX5" fmla="*/ 109873 w 127845"/>
                <a:gd name="connsiteY5" fmla="*/ 35917 h 35917"/>
                <a:gd name="connsiteX6" fmla="*/ 127846 w 127845"/>
                <a:gd name="connsiteY6" fmla="*/ 17944 h 35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845" h="35917">
                  <a:moveTo>
                    <a:pt x="127846" y="17944"/>
                  </a:moveTo>
                  <a:cubicBezTo>
                    <a:pt x="127817" y="8035"/>
                    <a:pt x="119767" y="14"/>
                    <a:pt x="109873" y="0"/>
                  </a:cubicBezTo>
                  <a:lnTo>
                    <a:pt x="17255" y="0"/>
                  </a:lnTo>
                  <a:cubicBezTo>
                    <a:pt x="7332" y="401"/>
                    <a:pt x="-367" y="8764"/>
                    <a:pt x="14" y="18685"/>
                  </a:cubicBezTo>
                  <a:cubicBezTo>
                    <a:pt x="394" y="28040"/>
                    <a:pt x="7888" y="35540"/>
                    <a:pt x="17255" y="35917"/>
                  </a:cubicBezTo>
                  <a:lnTo>
                    <a:pt x="109873" y="35917"/>
                  </a:lnTo>
                  <a:cubicBezTo>
                    <a:pt x="119796" y="35900"/>
                    <a:pt x="127817" y="27864"/>
                    <a:pt x="127846" y="17944"/>
                  </a:cubicBezTo>
                  <a:close/>
                </a:path>
              </a:pathLst>
            </a:custGeom>
            <a:noFill/>
            <a:ln w="14615" cap="rnd">
              <a:solidFill>
                <a:srgbClr val="000000"/>
              </a:solidFill>
              <a:prstDash val="solid"/>
              <a:round/>
            </a:ln>
          </p:spPr>
          <p:txBody>
            <a:bodyPr rtlCol="1" anchor="ctr"/>
            <a:lstStyle/>
            <a:p>
              <a:endParaRPr lang="fa-IR"/>
            </a:p>
          </p:txBody>
        </p:sp>
        <p:sp>
          <p:nvSpPr>
            <p:cNvPr id="107" name="Freeform: Shape 106">
              <a:extLst>
                <a:ext uri="{FF2B5EF4-FFF2-40B4-BE49-F238E27FC236}">
                  <a16:creationId xmlns:a16="http://schemas.microsoft.com/office/drawing/2014/main" id="{444C3165-1767-1A90-A81E-CC931F5F164E}"/>
                </a:ext>
              </a:extLst>
            </p:cNvPr>
            <p:cNvSpPr/>
            <p:nvPr/>
          </p:nvSpPr>
          <p:spPr>
            <a:xfrm>
              <a:off x="5362978" y="3162299"/>
              <a:ext cx="217288" cy="37088"/>
            </a:xfrm>
            <a:custGeom>
              <a:avLst/>
              <a:gdLst>
                <a:gd name="connsiteX0" fmla="*/ 0 w 217288"/>
                <a:gd name="connsiteY0" fmla="*/ 35127 h 37088"/>
                <a:gd name="connsiteX1" fmla="*/ 76547 w 217288"/>
                <a:gd name="connsiteY1" fmla="*/ 8782 h 37088"/>
                <a:gd name="connsiteX2" fmla="*/ 92969 w 217288"/>
                <a:gd name="connsiteY2" fmla="*/ 0 h 37088"/>
                <a:gd name="connsiteX3" fmla="*/ 123090 w 217288"/>
                <a:gd name="connsiteY3" fmla="*/ 0 h 37088"/>
                <a:gd name="connsiteX4" fmla="*/ 139482 w 217288"/>
                <a:gd name="connsiteY4" fmla="*/ 8782 h 37088"/>
                <a:gd name="connsiteX5" fmla="*/ 199169 w 217288"/>
                <a:gd name="connsiteY5" fmla="*/ 37088 h 37088"/>
                <a:gd name="connsiteX6" fmla="*/ 217289 w 217288"/>
                <a:gd name="connsiteY6" fmla="*/ 34951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288" h="37088">
                  <a:moveTo>
                    <a:pt x="0" y="35127"/>
                  </a:moveTo>
                  <a:cubicBezTo>
                    <a:pt x="28453" y="41546"/>
                    <a:pt x="58076" y="31348"/>
                    <a:pt x="76547" y="8782"/>
                  </a:cubicBezTo>
                  <a:cubicBezTo>
                    <a:pt x="81728" y="2429"/>
                    <a:pt x="86353" y="0"/>
                    <a:pt x="92969" y="0"/>
                  </a:cubicBezTo>
                  <a:lnTo>
                    <a:pt x="123090" y="0"/>
                  </a:lnTo>
                  <a:cubicBezTo>
                    <a:pt x="129706" y="0"/>
                    <a:pt x="134301" y="2488"/>
                    <a:pt x="139482" y="8782"/>
                  </a:cubicBezTo>
                  <a:cubicBezTo>
                    <a:pt x="154089" y="26743"/>
                    <a:pt x="176014" y="37147"/>
                    <a:pt x="199169" y="37088"/>
                  </a:cubicBezTo>
                  <a:cubicBezTo>
                    <a:pt x="205258" y="37088"/>
                    <a:pt x="211346" y="36371"/>
                    <a:pt x="217289" y="34951"/>
                  </a:cubicBezTo>
                </a:path>
              </a:pathLst>
            </a:custGeom>
            <a:noFill/>
            <a:ln w="14615" cap="rnd">
              <a:solidFill>
                <a:srgbClr val="000000"/>
              </a:solidFill>
              <a:prstDash val="solid"/>
              <a:round/>
            </a:ln>
          </p:spPr>
          <p:txBody>
            <a:bodyPr rtlCol="1" anchor="ctr"/>
            <a:lstStyle/>
            <a:p>
              <a:endParaRPr lang="fa-IR"/>
            </a:p>
          </p:txBody>
        </p:sp>
        <p:sp>
          <p:nvSpPr>
            <p:cNvPr id="108" name="Freeform: Shape 107">
              <a:extLst>
                <a:ext uri="{FF2B5EF4-FFF2-40B4-BE49-F238E27FC236}">
                  <a16:creationId xmlns:a16="http://schemas.microsoft.com/office/drawing/2014/main" id="{12F78724-0168-ABCF-A43F-C9719F6175DF}"/>
                </a:ext>
              </a:extLst>
            </p:cNvPr>
            <p:cNvSpPr/>
            <p:nvPr/>
          </p:nvSpPr>
          <p:spPr>
            <a:xfrm>
              <a:off x="5429573" y="3367030"/>
              <a:ext cx="82840" cy="52953"/>
            </a:xfrm>
            <a:custGeom>
              <a:avLst/>
              <a:gdLst>
                <a:gd name="connsiteX0" fmla="*/ 82841 w 82840"/>
                <a:gd name="connsiteY0" fmla="*/ 52456 h 52953"/>
                <a:gd name="connsiteX1" fmla="*/ 82841 w 82840"/>
                <a:gd name="connsiteY1" fmla="*/ 25116 h 52953"/>
                <a:gd name="connsiteX2" fmla="*/ 57754 w 82840"/>
                <a:gd name="connsiteY2" fmla="*/ 0 h 52953"/>
                <a:gd name="connsiteX3" fmla="*/ 25116 w 82840"/>
                <a:gd name="connsiteY3" fmla="*/ 0 h 52953"/>
                <a:gd name="connsiteX4" fmla="*/ 0 w 82840"/>
                <a:gd name="connsiteY4" fmla="*/ 25116 h 52953"/>
                <a:gd name="connsiteX5" fmla="*/ 0 w 82840"/>
                <a:gd name="connsiteY5" fmla="*/ 52954 h 5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840" h="52953">
                  <a:moveTo>
                    <a:pt x="82841" y="52456"/>
                  </a:moveTo>
                  <a:lnTo>
                    <a:pt x="82841" y="25116"/>
                  </a:lnTo>
                  <a:cubicBezTo>
                    <a:pt x="82811" y="11270"/>
                    <a:pt x="71600" y="47"/>
                    <a:pt x="57754" y="0"/>
                  </a:cubicBezTo>
                  <a:lnTo>
                    <a:pt x="25116" y="0"/>
                  </a:lnTo>
                  <a:cubicBezTo>
                    <a:pt x="11270" y="32"/>
                    <a:pt x="29" y="11258"/>
                    <a:pt x="0" y="25116"/>
                  </a:cubicBezTo>
                  <a:lnTo>
                    <a:pt x="0" y="52954"/>
                  </a:lnTo>
                </a:path>
              </a:pathLst>
            </a:custGeom>
            <a:noFill/>
            <a:ln w="14615" cap="rnd">
              <a:solidFill>
                <a:srgbClr val="000000"/>
              </a:solidFill>
              <a:prstDash val="solid"/>
              <a:round/>
            </a:ln>
          </p:spPr>
          <p:txBody>
            <a:bodyPr rtlCol="1" anchor="ctr"/>
            <a:lstStyle/>
            <a:p>
              <a:endParaRPr lang="fa-IR"/>
            </a:p>
          </p:txBody>
        </p:sp>
        <p:sp>
          <p:nvSpPr>
            <p:cNvPr id="109" name="Freeform: Shape 108">
              <a:extLst>
                <a:ext uri="{FF2B5EF4-FFF2-40B4-BE49-F238E27FC236}">
                  <a16:creationId xmlns:a16="http://schemas.microsoft.com/office/drawing/2014/main" id="{29D4B019-6001-9A3D-AFCB-72449D69CDA8}"/>
                </a:ext>
              </a:extLst>
            </p:cNvPr>
            <p:cNvSpPr/>
            <p:nvPr/>
          </p:nvSpPr>
          <p:spPr>
            <a:xfrm>
              <a:off x="5526390" y="3303113"/>
              <a:ext cx="146302" cy="35947"/>
            </a:xfrm>
            <a:custGeom>
              <a:avLst/>
              <a:gdLst>
                <a:gd name="connsiteX0" fmla="*/ 129048 w 146302"/>
                <a:gd name="connsiteY0" fmla="*/ 15 h 35947"/>
                <a:gd name="connsiteX1" fmla="*/ 18691 w 146302"/>
                <a:gd name="connsiteY1" fmla="*/ 15 h 35947"/>
                <a:gd name="connsiteX2" fmla="*/ 16 w 146302"/>
                <a:gd name="connsiteY2" fmla="*/ 17248 h 35947"/>
                <a:gd name="connsiteX3" fmla="*/ 17228 w 146302"/>
                <a:gd name="connsiteY3" fmla="*/ 35932 h 35947"/>
                <a:gd name="connsiteX4" fmla="*/ 18691 w 146302"/>
                <a:gd name="connsiteY4" fmla="*/ 35932 h 35947"/>
                <a:gd name="connsiteX5" fmla="*/ 129048 w 146302"/>
                <a:gd name="connsiteY5" fmla="*/ 35932 h 35947"/>
                <a:gd name="connsiteX6" fmla="*/ 146289 w 146302"/>
                <a:gd name="connsiteY6" fmla="*/ 17248 h 35947"/>
                <a:gd name="connsiteX7" fmla="*/ 129048 w 146302"/>
                <a:gd name="connsiteY7" fmla="*/ 15 h 3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02" h="35947">
                  <a:moveTo>
                    <a:pt x="129048" y="15"/>
                  </a:moveTo>
                  <a:lnTo>
                    <a:pt x="18691" y="15"/>
                  </a:lnTo>
                  <a:cubicBezTo>
                    <a:pt x="8768" y="-386"/>
                    <a:pt x="396" y="7330"/>
                    <a:pt x="16" y="17248"/>
                  </a:cubicBezTo>
                  <a:cubicBezTo>
                    <a:pt x="-394" y="27168"/>
                    <a:pt x="7334" y="35531"/>
                    <a:pt x="17228" y="35932"/>
                  </a:cubicBezTo>
                  <a:cubicBezTo>
                    <a:pt x="17725" y="35953"/>
                    <a:pt x="18194" y="35953"/>
                    <a:pt x="18691" y="35932"/>
                  </a:cubicBezTo>
                  <a:lnTo>
                    <a:pt x="129048" y="35932"/>
                  </a:lnTo>
                  <a:cubicBezTo>
                    <a:pt x="138971" y="35531"/>
                    <a:pt x="146670" y="27168"/>
                    <a:pt x="146289" y="17248"/>
                  </a:cubicBezTo>
                  <a:cubicBezTo>
                    <a:pt x="145909" y="7892"/>
                    <a:pt x="138415" y="393"/>
                    <a:pt x="129048" y="15"/>
                  </a:cubicBezTo>
                  <a:close/>
                </a:path>
              </a:pathLst>
            </a:custGeom>
            <a:noFill/>
            <a:ln w="14615" cap="rnd">
              <a:solidFill>
                <a:srgbClr val="000000"/>
              </a:solidFill>
              <a:prstDash val="solid"/>
              <a:round/>
            </a:ln>
          </p:spPr>
          <p:txBody>
            <a:bodyPr rtlCol="1" anchor="ctr"/>
            <a:lstStyle/>
            <a:p>
              <a:endParaRPr lang="fa-IR"/>
            </a:p>
          </p:txBody>
        </p:sp>
        <p:sp>
          <p:nvSpPr>
            <p:cNvPr id="110" name="Freeform: Shape 109">
              <a:extLst>
                <a:ext uri="{FF2B5EF4-FFF2-40B4-BE49-F238E27FC236}">
                  <a16:creationId xmlns:a16="http://schemas.microsoft.com/office/drawing/2014/main" id="{90F65358-8B09-61C2-8B4B-E0854B163900}"/>
                </a:ext>
              </a:extLst>
            </p:cNvPr>
            <p:cNvSpPr/>
            <p:nvPr/>
          </p:nvSpPr>
          <p:spPr>
            <a:xfrm>
              <a:off x="5547101" y="3207759"/>
              <a:ext cx="40044" cy="93554"/>
            </a:xfrm>
            <a:custGeom>
              <a:avLst/>
              <a:gdLst>
                <a:gd name="connsiteX0" fmla="*/ 40045 w 40044"/>
                <a:gd name="connsiteY0" fmla="*/ 0 h 93554"/>
                <a:gd name="connsiteX1" fmla="*/ 0 w 40044"/>
                <a:gd name="connsiteY1" fmla="*/ 93554 h 93554"/>
              </a:gdLst>
              <a:ahLst/>
              <a:cxnLst>
                <a:cxn ang="0">
                  <a:pos x="connsiteX0" y="connsiteY0"/>
                </a:cxn>
                <a:cxn ang="0">
                  <a:pos x="connsiteX1" y="connsiteY1"/>
                </a:cxn>
              </a:cxnLst>
              <a:rect l="l" t="t" r="r" b="b"/>
              <a:pathLst>
                <a:path w="40044" h="93554">
                  <a:moveTo>
                    <a:pt x="40045" y="0"/>
                  </a:moveTo>
                  <a:lnTo>
                    <a:pt x="0" y="93554"/>
                  </a:lnTo>
                </a:path>
              </a:pathLst>
            </a:custGeom>
            <a:ln w="14615" cap="rnd">
              <a:solidFill>
                <a:srgbClr val="000000"/>
              </a:solidFill>
              <a:prstDash val="solid"/>
              <a:round/>
            </a:ln>
          </p:spPr>
          <p:txBody>
            <a:bodyPr rtlCol="1" anchor="ctr"/>
            <a:lstStyle/>
            <a:p>
              <a:endParaRPr lang="fa-IR"/>
            </a:p>
          </p:txBody>
        </p:sp>
        <p:sp>
          <p:nvSpPr>
            <p:cNvPr id="111" name="Freeform: Shape 110">
              <a:extLst>
                <a:ext uri="{FF2B5EF4-FFF2-40B4-BE49-F238E27FC236}">
                  <a16:creationId xmlns:a16="http://schemas.microsoft.com/office/drawing/2014/main" id="{0642C20D-018A-CD0C-A809-C8C780F4227C}"/>
                </a:ext>
              </a:extLst>
            </p:cNvPr>
            <p:cNvSpPr/>
            <p:nvPr/>
          </p:nvSpPr>
          <p:spPr>
            <a:xfrm>
              <a:off x="5613374" y="3207759"/>
              <a:ext cx="40044" cy="93554"/>
            </a:xfrm>
            <a:custGeom>
              <a:avLst/>
              <a:gdLst>
                <a:gd name="connsiteX0" fmla="*/ 0 w 40044"/>
                <a:gd name="connsiteY0" fmla="*/ 0 h 93554"/>
                <a:gd name="connsiteX1" fmla="*/ 40045 w 40044"/>
                <a:gd name="connsiteY1" fmla="*/ 93554 h 93554"/>
              </a:gdLst>
              <a:ahLst/>
              <a:cxnLst>
                <a:cxn ang="0">
                  <a:pos x="connsiteX0" y="connsiteY0"/>
                </a:cxn>
                <a:cxn ang="0">
                  <a:pos x="connsiteX1" y="connsiteY1"/>
                </a:cxn>
              </a:cxnLst>
              <a:rect l="l" t="t" r="r" b="b"/>
              <a:pathLst>
                <a:path w="40044" h="93554">
                  <a:moveTo>
                    <a:pt x="0" y="0"/>
                  </a:moveTo>
                  <a:lnTo>
                    <a:pt x="40045" y="93554"/>
                  </a:lnTo>
                </a:path>
              </a:pathLst>
            </a:custGeom>
            <a:ln w="14615" cap="rnd">
              <a:solidFill>
                <a:srgbClr val="000000"/>
              </a:solidFill>
              <a:prstDash val="solid"/>
              <a:round/>
            </a:ln>
          </p:spPr>
          <p:txBody>
            <a:bodyPr rtlCol="1" anchor="ctr"/>
            <a:lstStyle/>
            <a:p>
              <a:endParaRPr lang="fa-IR"/>
            </a:p>
          </p:txBody>
        </p:sp>
        <p:sp>
          <p:nvSpPr>
            <p:cNvPr id="112" name="Freeform: Shape 111">
              <a:extLst>
                <a:ext uri="{FF2B5EF4-FFF2-40B4-BE49-F238E27FC236}">
                  <a16:creationId xmlns:a16="http://schemas.microsoft.com/office/drawing/2014/main" id="{64791C23-A6B8-FD48-EB5D-D008611D5395}"/>
                </a:ext>
              </a:extLst>
            </p:cNvPr>
            <p:cNvSpPr/>
            <p:nvPr/>
          </p:nvSpPr>
          <p:spPr>
            <a:xfrm>
              <a:off x="5579008" y="3166163"/>
              <a:ext cx="42503" cy="42503"/>
            </a:xfrm>
            <a:custGeom>
              <a:avLst/>
              <a:gdLst>
                <a:gd name="connsiteX0" fmla="*/ 42503 w 42503"/>
                <a:gd name="connsiteY0" fmla="*/ 21252 h 42503"/>
                <a:gd name="connsiteX1" fmla="*/ 21252 w 42503"/>
                <a:gd name="connsiteY1" fmla="*/ 42503 h 42503"/>
                <a:gd name="connsiteX2" fmla="*/ 0 w 42503"/>
                <a:gd name="connsiteY2" fmla="*/ 21252 h 42503"/>
                <a:gd name="connsiteX3" fmla="*/ 21252 w 42503"/>
                <a:gd name="connsiteY3" fmla="*/ 0 h 42503"/>
                <a:gd name="connsiteX4" fmla="*/ 42503 w 42503"/>
                <a:gd name="connsiteY4" fmla="*/ 21252 h 42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03" h="42503">
                  <a:moveTo>
                    <a:pt x="42503" y="21252"/>
                  </a:moveTo>
                  <a:cubicBezTo>
                    <a:pt x="42503" y="32989"/>
                    <a:pt x="32989" y="42503"/>
                    <a:pt x="21252" y="42503"/>
                  </a:cubicBezTo>
                  <a:cubicBezTo>
                    <a:pt x="9515" y="42503"/>
                    <a:pt x="0" y="32989"/>
                    <a:pt x="0" y="21252"/>
                  </a:cubicBezTo>
                  <a:cubicBezTo>
                    <a:pt x="0" y="9515"/>
                    <a:pt x="9515" y="0"/>
                    <a:pt x="21252" y="0"/>
                  </a:cubicBezTo>
                  <a:cubicBezTo>
                    <a:pt x="32989" y="0"/>
                    <a:pt x="42503" y="9515"/>
                    <a:pt x="42503" y="21252"/>
                  </a:cubicBezTo>
                  <a:close/>
                </a:path>
              </a:pathLst>
            </a:custGeom>
            <a:noFill/>
            <a:ln w="14615" cap="rnd">
              <a:solidFill>
                <a:srgbClr val="000000"/>
              </a:solidFill>
              <a:prstDash val="solid"/>
              <a:round/>
            </a:ln>
          </p:spPr>
          <p:txBody>
            <a:bodyPr rtlCol="1" anchor="ctr"/>
            <a:lstStyle/>
            <a:p>
              <a:endParaRPr lang="fa-IR"/>
            </a:p>
          </p:txBody>
        </p:sp>
        <p:sp>
          <p:nvSpPr>
            <p:cNvPr id="113" name="Freeform: Shape 112">
              <a:extLst>
                <a:ext uri="{FF2B5EF4-FFF2-40B4-BE49-F238E27FC236}">
                  <a16:creationId xmlns:a16="http://schemas.microsoft.com/office/drawing/2014/main" id="{1083B226-B910-EDC0-484C-C8776BC1E876}"/>
                </a:ext>
              </a:extLst>
            </p:cNvPr>
            <p:cNvSpPr/>
            <p:nvPr/>
          </p:nvSpPr>
          <p:spPr>
            <a:xfrm>
              <a:off x="5546779" y="3341680"/>
              <a:ext cx="107224" cy="44054"/>
            </a:xfrm>
            <a:custGeom>
              <a:avLst/>
              <a:gdLst>
                <a:gd name="connsiteX0" fmla="*/ 0 w 107224"/>
                <a:gd name="connsiteY0" fmla="*/ 849 h 44054"/>
                <a:gd name="connsiteX1" fmla="*/ 23418 w 107224"/>
                <a:gd name="connsiteY1" fmla="*/ 34717 h 44054"/>
                <a:gd name="connsiteX2" fmla="*/ 47685 w 107224"/>
                <a:gd name="connsiteY2" fmla="*/ 44055 h 44054"/>
                <a:gd name="connsiteX3" fmla="*/ 59130 w 107224"/>
                <a:gd name="connsiteY3" fmla="*/ 44055 h 44054"/>
                <a:gd name="connsiteX4" fmla="*/ 83426 w 107224"/>
                <a:gd name="connsiteY4" fmla="*/ 34717 h 44054"/>
                <a:gd name="connsiteX5" fmla="*/ 107225 w 107224"/>
                <a:gd name="connsiteY5" fmla="*/ 0 h 44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24" h="44054">
                  <a:moveTo>
                    <a:pt x="0" y="849"/>
                  </a:moveTo>
                  <a:cubicBezTo>
                    <a:pt x="5093" y="13784"/>
                    <a:pt x="13114" y="25370"/>
                    <a:pt x="23418" y="34717"/>
                  </a:cubicBezTo>
                  <a:cubicBezTo>
                    <a:pt x="30063" y="40724"/>
                    <a:pt x="38727" y="44052"/>
                    <a:pt x="47685" y="44055"/>
                  </a:cubicBezTo>
                  <a:lnTo>
                    <a:pt x="59130" y="44055"/>
                  </a:lnTo>
                  <a:cubicBezTo>
                    <a:pt x="68117" y="44055"/>
                    <a:pt x="76752" y="40730"/>
                    <a:pt x="83426" y="34717"/>
                  </a:cubicBezTo>
                  <a:cubicBezTo>
                    <a:pt x="93964" y="25163"/>
                    <a:pt x="102102" y="13272"/>
                    <a:pt x="107225" y="0"/>
                  </a:cubicBezTo>
                </a:path>
              </a:pathLst>
            </a:custGeom>
            <a:noFill/>
            <a:ln w="14615" cap="rnd">
              <a:solidFill>
                <a:srgbClr val="000000"/>
              </a:solidFill>
              <a:prstDash val="solid"/>
              <a:round/>
            </a:ln>
          </p:spPr>
          <p:txBody>
            <a:bodyPr rtlCol="1" anchor="ctr"/>
            <a:lstStyle/>
            <a:p>
              <a:endParaRPr lang="fa-IR"/>
            </a:p>
          </p:txBody>
        </p:sp>
        <p:sp>
          <p:nvSpPr>
            <p:cNvPr id="114" name="Freeform: Shape 113">
              <a:extLst>
                <a:ext uri="{FF2B5EF4-FFF2-40B4-BE49-F238E27FC236}">
                  <a16:creationId xmlns:a16="http://schemas.microsoft.com/office/drawing/2014/main" id="{646DEA8F-5D49-F63C-7590-D01087008DDC}"/>
                </a:ext>
              </a:extLst>
            </p:cNvPr>
            <p:cNvSpPr/>
            <p:nvPr/>
          </p:nvSpPr>
          <p:spPr>
            <a:xfrm>
              <a:off x="5267886" y="3303113"/>
              <a:ext cx="146303" cy="35947"/>
            </a:xfrm>
            <a:custGeom>
              <a:avLst/>
              <a:gdLst>
                <a:gd name="connsiteX0" fmla="*/ 129048 w 146303"/>
                <a:gd name="connsiteY0" fmla="*/ 15 h 35947"/>
                <a:gd name="connsiteX1" fmla="*/ 18691 w 146303"/>
                <a:gd name="connsiteY1" fmla="*/ 15 h 35947"/>
                <a:gd name="connsiteX2" fmla="*/ 16 w 146303"/>
                <a:gd name="connsiteY2" fmla="*/ 17248 h 35947"/>
                <a:gd name="connsiteX3" fmla="*/ 17228 w 146303"/>
                <a:gd name="connsiteY3" fmla="*/ 35932 h 35947"/>
                <a:gd name="connsiteX4" fmla="*/ 18691 w 146303"/>
                <a:gd name="connsiteY4" fmla="*/ 35932 h 35947"/>
                <a:gd name="connsiteX5" fmla="*/ 129048 w 146303"/>
                <a:gd name="connsiteY5" fmla="*/ 35932 h 35947"/>
                <a:gd name="connsiteX6" fmla="*/ 146290 w 146303"/>
                <a:gd name="connsiteY6" fmla="*/ 17248 h 35947"/>
                <a:gd name="connsiteX7" fmla="*/ 129048 w 146303"/>
                <a:gd name="connsiteY7" fmla="*/ 15 h 3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03" h="35947">
                  <a:moveTo>
                    <a:pt x="129048" y="15"/>
                  </a:moveTo>
                  <a:lnTo>
                    <a:pt x="18691" y="15"/>
                  </a:lnTo>
                  <a:cubicBezTo>
                    <a:pt x="8768" y="-386"/>
                    <a:pt x="396" y="7330"/>
                    <a:pt x="16" y="17248"/>
                  </a:cubicBezTo>
                  <a:cubicBezTo>
                    <a:pt x="-394" y="27168"/>
                    <a:pt x="7334" y="35531"/>
                    <a:pt x="17228" y="35932"/>
                  </a:cubicBezTo>
                  <a:cubicBezTo>
                    <a:pt x="17725" y="35953"/>
                    <a:pt x="18194" y="35953"/>
                    <a:pt x="18691" y="35932"/>
                  </a:cubicBezTo>
                  <a:lnTo>
                    <a:pt x="129048" y="35932"/>
                  </a:lnTo>
                  <a:cubicBezTo>
                    <a:pt x="138972" y="35531"/>
                    <a:pt x="146670" y="27168"/>
                    <a:pt x="146290" y="17248"/>
                  </a:cubicBezTo>
                  <a:cubicBezTo>
                    <a:pt x="145909" y="7892"/>
                    <a:pt x="138415" y="393"/>
                    <a:pt x="129048" y="15"/>
                  </a:cubicBezTo>
                  <a:close/>
                </a:path>
              </a:pathLst>
            </a:custGeom>
            <a:noFill/>
            <a:ln w="14615" cap="rnd">
              <a:solidFill>
                <a:srgbClr val="000000"/>
              </a:solidFill>
              <a:prstDash val="solid"/>
              <a:round/>
            </a:ln>
          </p:spPr>
          <p:txBody>
            <a:bodyPr rtlCol="1" anchor="ctr"/>
            <a:lstStyle/>
            <a:p>
              <a:endParaRPr lang="fa-IR"/>
            </a:p>
          </p:txBody>
        </p:sp>
        <p:sp>
          <p:nvSpPr>
            <p:cNvPr id="115" name="Freeform: Shape 114">
              <a:extLst>
                <a:ext uri="{FF2B5EF4-FFF2-40B4-BE49-F238E27FC236}">
                  <a16:creationId xmlns:a16="http://schemas.microsoft.com/office/drawing/2014/main" id="{57A306A3-5A8E-3F85-C142-FA36E5CA088F}"/>
                </a:ext>
              </a:extLst>
            </p:cNvPr>
            <p:cNvSpPr/>
            <p:nvPr/>
          </p:nvSpPr>
          <p:spPr>
            <a:xfrm>
              <a:off x="5288597" y="3207759"/>
              <a:ext cx="40044" cy="93554"/>
            </a:xfrm>
            <a:custGeom>
              <a:avLst/>
              <a:gdLst>
                <a:gd name="connsiteX0" fmla="*/ 40044 w 40044"/>
                <a:gd name="connsiteY0" fmla="*/ 0 h 93554"/>
                <a:gd name="connsiteX1" fmla="*/ 0 w 40044"/>
                <a:gd name="connsiteY1" fmla="*/ 93554 h 93554"/>
              </a:gdLst>
              <a:ahLst/>
              <a:cxnLst>
                <a:cxn ang="0">
                  <a:pos x="connsiteX0" y="connsiteY0"/>
                </a:cxn>
                <a:cxn ang="0">
                  <a:pos x="connsiteX1" y="connsiteY1"/>
                </a:cxn>
              </a:cxnLst>
              <a:rect l="l" t="t" r="r" b="b"/>
              <a:pathLst>
                <a:path w="40044" h="93554">
                  <a:moveTo>
                    <a:pt x="40044" y="0"/>
                  </a:moveTo>
                  <a:lnTo>
                    <a:pt x="0" y="93554"/>
                  </a:lnTo>
                </a:path>
              </a:pathLst>
            </a:custGeom>
            <a:ln w="14615" cap="rnd">
              <a:solidFill>
                <a:srgbClr val="000000"/>
              </a:solidFill>
              <a:prstDash val="solid"/>
              <a:round/>
            </a:ln>
          </p:spPr>
          <p:txBody>
            <a:bodyPr rtlCol="1" anchor="ctr"/>
            <a:lstStyle/>
            <a:p>
              <a:endParaRPr lang="fa-IR"/>
            </a:p>
          </p:txBody>
        </p:sp>
        <p:sp>
          <p:nvSpPr>
            <p:cNvPr id="116" name="Freeform: Shape 115">
              <a:extLst>
                <a:ext uri="{FF2B5EF4-FFF2-40B4-BE49-F238E27FC236}">
                  <a16:creationId xmlns:a16="http://schemas.microsoft.com/office/drawing/2014/main" id="{EB654027-4479-1418-31AC-90AC3FE8C87D}"/>
                </a:ext>
              </a:extLst>
            </p:cNvPr>
            <p:cNvSpPr/>
            <p:nvPr/>
          </p:nvSpPr>
          <p:spPr>
            <a:xfrm>
              <a:off x="5354870" y="3207759"/>
              <a:ext cx="40044" cy="93554"/>
            </a:xfrm>
            <a:custGeom>
              <a:avLst/>
              <a:gdLst>
                <a:gd name="connsiteX0" fmla="*/ 0 w 40044"/>
                <a:gd name="connsiteY0" fmla="*/ 0 h 93554"/>
                <a:gd name="connsiteX1" fmla="*/ 40044 w 40044"/>
                <a:gd name="connsiteY1" fmla="*/ 93554 h 93554"/>
              </a:gdLst>
              <a:ahLst/>
              <a:cxnLst>
                <a:cxn ang="0">
                  <a:pos x="connsiteX0" y="connsiteY0"/>
                </a:cxn>
                <a:cxn ang="0">
                  <a:pos x="connsiteX1" y="connsiteY1"/>
                </a:cxn>
              </a:cxnLst>
              <a:rect l="l" t="t" r="r" b="b"/>
              <a:pathLst>
                <a:path w="40044" h="93554">
                  <a:moveTo>
                    <a:pt x="0" y="0"/>
                  </a:moveTo>
                  <a:lnTo>
                    <a:pt x="40044" y="93554"/>
                  </a:lnTo>
                </a:path>
              </a:pathLst>
            </a:custGeom>
            <a:ln w="14615" cap="rnd">
              <a:solidFill>
                <a:srgbClr val="000000"/>
              </a:solidFill>
              <a:prstDash val="solid"/>
              <a:round/>
            </a:ln>
          </p:spPr>
          <p:txBody>
            <a:bodyPr rtlCol="1" anchor="ctr"/>
            <a:lstStyle/>
            <a:p>
              <a:endParaRPr lang="fa-IR"/>
            </a:p>
          </p:txBody>
        </p:sp>
        <p:sp>
          <p:nvSpPr>
            <p:cNvPr id="117" name="Freeform: Shape 116">
              <a:extLst>
                <a:ext uri="{FF2B5EF4-FFF2-40B4-BE49-F238E27FC236}">
                  <a16:creationId xmlns:a16="http://schemas.microsoft.com/office/drawing/2014/main" id="{4DA001C0-3DB7-B74E-4EFB-1D260202A4E9}"/>
                </a:ext>
              </a:extLst>
            </p:cNvPr>
            <p:cNvSpPr/>
            <p:nvPr/>
          </p:nvSpPr>
          <p:spPr>
            <a:xfrm>
              <a:off x="5320504" y="3166163"/>
              <a:ext cx="42503" cy="42503"/>
            </a:xfrm>
            <a:custGeom>
              <a:avLst/>
              <a:gdLst>
                <a:gd name="connsiteX0" fmla="*/ 42503 w 42503"/>
                <a:gd name="connsiteY0" fmla="*/ 21252 h 42503"/>
                <a:gd name="connsiteX1" fmla="*/ 21252 w 42503"/>
                <a:gd name="connsiteY1" fmla="*/ 42503 h 42503"/>
                <a:gd name="connsiteX2" fmla="*/ 0 w 42503"/>
                <a:gd name="connsiteY2" fmla="*/ 21252 h 42503"/>
                <a:gd name="connsiteX3" fmla="*/ 21252 w 42503"/>
                <a:gd name="connsiteY3" fmla="*/ 0 h 42503"/>
                <a:gd name="connsiteX4" fmla="*/ 42503 w 42503"/>
                <a:gd name="connsiteY4" fmla="*/ 21252 h 42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03" h="42503">
                  <a:moveTo>
                    <a:pt x="42503" y="21252"/>
                  </a:moveTo>
                  <a:cubicBezTo>
                    <a:pt x="42503" y="32989"/>
                    <a:pt x="32989" y="42503"/>
                    <a:pt x="21252" y="42503"/>
                  </a:cubicBezTo>
                  <a:cubicBezTo>
                    <a:pt x="9514" y="42503"/>
                    <a:pt x="0" y="32989"/>
                    <a:pt x="0" y="21252"/>
                  </a:cubicBezTo>
                  <a:cubicBezTo>
                    <a:pt x="0" y="9515"/>
                    <a:pt x="9514" y="0"/>
                    <a:pt x="21252" y="0"/>
                  </a:cubicBezTo>
                  <a:cubicBezTo>
                    <a:pt x="32989" y="0"/>
                    <a:pt x="42503" y="9515"/>
                    <a:pt x="42503" y="21252"/>
                  </a:cubicBezTo>
                  <a:close/>
                </a:path>
              </a:pathLst>
            </a:custGeom>
            <a:noFill/>
            <a:ln w="14615" cap="rnd">
              <a:solidFill>
                <a:srgbClr val="000000"/>
              </a:solidFill>
              <a:prstDash val="solid"/>
              <a:round/>
            </a:ln>
          </p:spPr>
          <p:txBody>
            <a:bodyPr rtlCol="1" anchor="ctr"/>
            <a:lstStyle/>
            <a:p>
              <a:endParaRPr lang="fa-IR"/>
            </a:p>
          </p:txBody>
        </p:sp>
        <p:sp>
          <p:nvSpPr>
            <p:cNvPr id="118" name="Freeform: Shape 117">
              <a:extLst>
                <a:ext uri="{FF2B5EF4-FFF2-40B4-BE49-F238E27FC236}">
                  <a16:creationId xmlns:a16="http://schemas.microsoft.com/office/drawing/2014/main" id="{6033E4B5-7674-189E-25F6-FB2B6F601027}"/>
                </a:ext>
              </a:extLst>
            </p:cNvPr>
            <p:cNvSpPr/>
            <p:nvPr/>
          </p:nvSpPr>
          <p:spPr>
            <a:xfrm>
              <a:off x="5287924" y="3341651"/>
              <a:ext cx="107575" cy="44084"/>
            </a:xfrm>
            <a:custGeom>
              <a:avLst/>
              <a:gdLst>
                <a:gd name="connsiteX0" fmla="*/ 0 w 107575"/>
                <a:gd name="connsiteY0" fmla="*/ 0 h 44084"/>
                <a:gd name="connsiteX1" fmla="*/ 23828 w 107575"/>
                <a:gd name="connsiteY1" fmla="*/ 34746 h 44084"/>
                <a:gd name="connsiteX2" fmla="*/ 48094 w 107575"/>
                <a:gd name="connsiteY2" fmla="*/ 44084 h 44084"/>
                <a:gd name="connsiteX3" fmla="*/ 59540 w 107575"/>
                <a:gd name="connsiteY3" fmla="*/ 44084 h 44084"/>
                <a:gd name="connsiteX4" fmla="*/ 83836 w 107575"/>
                <a:gd name="connsiteY4" fmla="*/ 34746 h 44084"/>
                <a:gd name="connsiteX5" fmla="*/ 107576 w 107575"/>
                <a:gd name="connsiteY5" fmla="*/ 205 h 4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575" h="44084">
                  <a:moveTo>
                    <a:pt x="0" y="0"/>
                  </a:moveTo>
                  <a:cubicBezTo>
                    <a:pt x="5123" y="13287"/>
                    <a:pt x="13289" y="25189"/>
                    <a:pt x="23828" y="34746"/>
                  </a:cubicBezTo>
                  <a:cubicBezTo>
                    <a:pt x="30472" y="40753"/>
                    <a:pt x="39137" y="44081"/>
                    <a:pt x="48094" y="44084"/>
                  </a:cubicBezTo>
                  <a:lnTo>
                    <a:pt x="59540" y="44084"/>
                  </a:lnTo>
                  <a:cubicBezTo>
                    <a:pt x="68526" y="44084"/>
                    <a:pt x="77162" y="40759"/>
                    <a:pt x="83836" y="34746"/>
                  </a:cubicBezTo>
                  <a:cubicBezTo>
                    <a:pt x="94315" y="25230"/>
                    <a:pt x="102453" y="13404"/>
                    <a:pt x="107576" y="205"/>
                  </a:cubicBezTo>
                </a:path>
              </a:pathLst>
            </a:custGeom>
            <a:noFill/>
            <a:ln w="14615" cap="rnd">
              <a:solidFill>
                <a:srgbClr val="000000"/>
              </a:solidFill>
              <a:prstDash val="solid"/>
              <a:round/>
            </a:ln>
          </p:spPr>
          <p:txBody>
            <a:bodyPr rtlCol="1" anchor="ctr"/>
            <a:lstStyle/>
            <a:p>
              <a:endParaRPr lang="fa-IR"/>
            </a:p>
          </p:txBody>
        </p:sp>
        <p:sp>
          <p:nvSpPr>
            <p:cNvPr id="119" name="Freeform: Shape 118">
              <a:extLst>
                <a:ext uri="{FF2B5EF4-FFF2-40B4-BE49-F238E27FC236}">
                  <a16:creationId xmlns:a16="http://schemas.microsoft.com/office/drawing/2014/main" id="{16E77676-66E7-F97A-3D88-5A955B064A95}"/>
                </a:ext>
              </a:extLst>
            </p:cNvPr>
            <p:cNvSpPr/>
            <p:nvPr/>
          </p:nvSpPr>
          <p:spPr>
            <a:xfrm>
              <a:off x="5436481" y="3176672"/>
              <a:ext cx="14577" cy="187928"/>
            </a:xfrm>
            <a:custGeom>
              <a:avLst/>
              <a:gdLst>
                <a:gd name="connsiteX0" fmla="*/ 0 w 14577"/>
                <a:gd name="connsiteY0" fmla="*/ 0 h 187928"/>
                <a:gd name="connsiteX1" fmla="*/ 14578 w 14577"/>
                <a:gd name="connsiteY1" fmla="*/ 187928 h 187928"/>
              </a:gdLst>
              <a:ahLst/>
              <a:cxnLst>
                <a:cxn ang="0">
                  <a:pos x="connsiteX0" y="connsiteY0"/>
                </a:cxn>
                <a:cxn ang="0">
                  <a:pos x="connsiteX1" y="connsiteY1"/>
                </a:cxn>
              </a:cxnLst>
              <a:rect l="l" t="t" r="r" b="b"/>
              <a:pathLst>
                <a:path w="14577" h="187928">
                  <a:moveTo>
                    <a:pt x="0" y="0"/>
                  </a:moveTo>
                  <a:lnTo>
                    <a:pt x="14578" y="187928"/>
                  </a:lnTo>
                </a:path>
              </a:pathLst>
            </a:custGeom>
            <a:ln w="14615" cap="rnd">
              <a:solidFill>
                <a:srgbClr val="000000"/>
              </a:solidFill>
              <a:prstDash val="solid"/>
              <a:round/>
            </a:ln>
          </p:spPr>
          <p:txBody>
            <a:bodyPr rtlCol="1" anchor="ctr"/>
            <a:lstStyle/>
            <a:p>
              <a:endParaRPr lang="fa-IR"/>
            </a:p>
          </p:txBody>
        </p:sp>
        <p:sp>
          <p:nvSpPr>
            <p:cNvPr id="120" name="Freeform: Shape 119">
              <a:extLst>
                <a:ext uri="{FF2B5EF4-FFF2-40B4-BE49-F238E27FC236}">
                  <a16:creationId xmlns:a16="http://schemas.microsoft.com/office/drawing/2014/main" id="{47FE3D6A-070D-679C-C572-898BF63EA790}"/>
                </a:ext>
              </a:extLst>
            </p:cNvPr>
            <p:cNvSpPr/>
            <p:nvPr/>
          </p:nvSpPr>
          <p:spPr>
            <a:xfrm>
              <a:off x="5490957" y="3176643"/>
              <a:ext cx="14577" cy="187723"/>
            </a:xfrm>
            <a:custGeom>
              <a:avLst/>
              <a:gdLst>
                <a:gd name="connsiteX0" fmla="*/ 0 w 14577"/>
                <a:gd name="connsiteY0" fmla="*/ 187723 h 187723"/>
                <a:gd name="connsiteX1" fmla="*/ 14578 w 14577"/>
                <a:gd name="connsiteY1" fmla="*/ 0 h 187723"/>
              </a:gdLst>
              <a:ahLst/>
              <a:cxnLst>
                <a:cxn ang="0">
                  <a:pos x="connsiteX0" y="connsiteY0"/>
                </a:cxn>
                <a:cxn ang="0">
                  <a:pos x="connsiteX1" y="connsiteY1"/>
                </a:cxn>
              </a:cxnLst>
              <a:rect l="l" t="t" r="r" b="b"/>
              <a:pathLst>
                <a:path w="14577" h="187723">
                  <a:moveTo>
                    <a:pt x="0" y="187723"/>
                  </a:moveTo>
                  <a:lnTo>
                    <a:pt x="14578" y="0"/>
                  </a:lnTo>
                </a:path>
              </a:pathLst>
            </a:custGeom>
            <a:ln w="14615" cap="rnd">
              <a:solidFill>
                <a:srgbClr val="000000"/>
              </a:solidFill>
              <a:prstDash val="solid"/>
              <a:round/>
            </a:ln>
          </p:spPr>
          <p:txBody>
            <a:bodyPr rtlCol="1" anchor="ctr"/>
            <a:lstStyle/>
            <a:p>
              <a:endParaRPr lang="fa-IR"/>
            </a:p>
          </p:txBody>
        </p:sp>
        <p:sp>
          <p:nvSpPr>
            <p:cNvPr id="121" name="Freeform: Shape 120">
              <a:extLst>
                <a:ext uri="{FF2B5EF4-FFF2-40B4-BE49-F238E27FC236}">
                  <a16:creationId xmlns:a16="http://schemas.microsoft.com/office/drawing/2014/main" id="{364F0461-8914-A20A-DC49-CD069B12C1EF}"/>
                </a:ext>
              </a:extLst>
            </p:cNvPr>
            <p:cNvSpPr/>
            <p:nvPr/>
          </p:nvSpPr>
          <p:spPr>
            <a:xfrm>
              <a:off x="5446053" y="3117900"/>
              <a:ext cx="49762" cy="45452"/>
            </a:xfrm>
            <a:custGeom>
              <a:avLst/>
              <a:gdLst>
                <a:gd name="connsiteX0" fmla="*/ 49763 w 49762"/>
                <a:gd name="connsiteY0" fmla="*/ 45336 h 45452"/>
                <a:gd name="connsiteX1" fmla="*/ 43909 w 49762"/>
                <a:gd name="connsiteY1" fmla="*/ 15741 h 45452"/>
                <a:gd name="connsiteX2" fmla="*/ 5854 w 49762"/>
                <a:gd name="connsiteY2" fmla="*/ 15741 h 45452"/>
                <a:gd name="connsiteX3" fmla="*/ 0 w 49762"/>
                <a:gd name="connsiteY3" fmla="*/ 45453 h 45452"/>
              </a:gdLst>
              <a:ahLst/>
              <a:cxnLst>
                <a:cxn ang="0">
                  <a:pos x="connsiteX0" y="connsiteY0"/>
                </a:cxn>
                <a:cxn ang="0">
                  <a:pos x="connsiteX1" y="connsiteY1"/>
                </a:cxn>
                <a:cxn ang="0">
                  <a:pos x="connsiteX2" y="connsiteY2"/>
                </a:cxn>
                <a:cxn ang="0">
                  <a:pos x="connsiteX3" y="connsiteY3"/>
                </a:cxn>
              </a:cxnLst>
              <a:rect l="l" t="t" r="r" b="b"/>
              <a:pathLst>
                <a:path w="49762" h="45452">
                  <a:moveTo>
                    <a:pt x="49763" y="45336"/>
                  </a:moveTo>
                  <a:lnTo>
                    <a:pt x="43909" y="15741"/>
                  </a:lnTo>
                  <a:cubicBezTo>
                    <a:pt x="39840" y="-5247"/>
                    <a:pt x="9807" y="-5247"/>
                    <a:pt x="5854" y="15741"/>
                  </a:cubicBezTo>
                  <a:lnTo>
                    <a:pt x="0" y="45453"/>
                  </a:lnTo>
                </a:path>
              </a:pathLst>
            </a:custGeom>
            <a:noFill/>
            <a:ln w="14615" cap="rnd">
              <a:solidFill>
                <a:srgbClr val="000000"/>
              </a:solidFill>
              <a:prstDash val="solid"/>
              <a:round/>
            </a:ln>
          </p:spPr>
          <p:txBody>
            <a:bodyPr rtlCol="1" anchor="ctr"/>
            <a:lstStyle/>
            <a:p>
              <a:endParaRPr lang="fa-IR"/>
            </a:p>
          </p:txBody>
        </p:sp>
      </p:grpSp>
      <p:grpSp>
        <p:nvGrpSpPr>
          <p:cNvPr id="122" name="Graphic 5">
            <a:extLst>
              <a:ext uri="{FF2B5EF4-FFF2-40B4-BE49-F238E27FC236}">
                <a16:creationId xmlns:a16="http://schemas.microsoft.com/office/drawing/2014/main" id="{C18BF32A-14F6-C5F4-285A-B5CEEACD6799}"/>
              </a:ext>
            </a:extLst>
          </p:cNvPr>
          <p:cNvGrpSpPr/>
          <p:nvPr/>
        </p:nvGrpSpPr>
        <p:grpSpPr>
          <a:xfrm>
            <a:off x="3322324" y="2016848"/>
            <a:ext cx="557175" cy="489672"/>
            <a:chOff x="3040043" y="4079592"/>
            <a:chExt cx="749371" cy="658583"/>
          </a:xfrm>
        </p:grpSpPr>
        <p:sp>
          <p:nvSpPr>
            <p:cNvPr id="123" name="Freeform: Shape 122">
              <a:extLst>
                <a:ext uri="{FF2B5EF4-FFF2-40B4-BE49-F238E27FC236}">
                  <a16:creationId xmlns:a16="http://schemas.microsoft.com/office/drawing/2014/main" id="{F095C666-9251-B7CE-F7B1-DE11D18266A1}"/>
                </a:ext>
              </a:extLst>
            </p:cNvPr>
            <p:cNvSpPr/>
            <p:nvPr/>
          </p:nvSpPr>
          <p:spPr>
            <a:xfrm>
              <a:off x="3136641" y="4169297"/>
              <a:ext cx="176746" cy="176746"/>
            </a:xfrm>
            <a:custGeom>
              <a:avLst/>
              <a:gdLst>
                <a:gd name="connsiteX0" fmla="*/ 176746 w 176746"/>
                <a:gd name="connsiteY0" fmla="*/ 88373 h 176746"/>
                <a:gd name="connsiteX1" fmla="*/ 88373 w 176746"/>
                <a:gd name="connsiteY1" fmla="*/ 176746 h 176746"/>
                <a:gd name="connsiteX2" fmla="*/ 0 w 176746"/>
                <a:gd name="connsiteY2" fmla="*/ 88373 h 176746"/>
                <a:gd name="connsiteX3" fmla="*/ 88373 w 176746"/>
                <a:gd name="connsiteY3" fmla="*/ 0 h 176746"/>
                <a:gd name="connsiteX4" fmla="*/ 176746 w 176746"/>
                <a:gd name="connsiteY4" fmla="*/ 88373 h 176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46" h="176746">
                  <a:moveTo>
                    <a:pt x="176746" y="88373"/>
                  </a:moveTo>
                  <a:cubicBezTo>
                    <a:pt x="176746" y="137180"/>
                    <a:pt x="137180" y="176746"/>
                    <a:pt x="88373" y="176746"/>
                  </a:cubicBezTo>
                  <a:cubicBezTo>
                    <a:pt x="39566" y="176746"/>
                    <a:pt x="0" y="137180"/>
                    <a:pt x="0" y="88373"/>
                  </a:cubicBezTo>
                  <a:cubicBezTo>
                    <a:pt x="0" y="39566"/>
                    <a:pt x="39566" y="0"/>
                    <a:pt x="88373" y="0"/>
                  </a:cubicBezTo>
                  <a:cubicBezTo>
                    <a:pt x="137180" y="0"/>
                    <a:pt x="176746" y="39566"/>
                    <a:pt x="176746" y="88373"/>
                  </a:cubicBezTo>
                  <a:close/>
                </a:path>
              </a:pathLst>
            </a:custGeom>
            <a:solidFill>
              <a:srgbClr val="F5C84C"/>
            </a:solidFill>
            <a:ln w="2923" cap="flat">
              <a:noFill/>
              <a:prstDash val="solid"/>
              <a:miter/>
            </a:ln>
          </p:spPr>
          <p:txBody>
            <a:bodyPr rtlCol="1" anchor="ctr"/>
            <a:lstStyle/>
            <a:p>
              <a:endParaRPr lang="fa-IR"/>
            </a:p>
          </p:txBody>
        </p:sp>
        <p:sp>
          <p:nvSpPr>
            <p:cNvPr id="124" name="Freeform: Shape 123">
              <a:extLst>
                <a:ext uri="{FF2B5EF4-FFF2-40B4-BE49-F238E27FC236}">
                  <a16:creationId xmlns:a16="http://schemas.microsoft.com/office/drawing/2014/main" id="{C356C5FA-2E44-581F-EF23-6D2883388EE2}"/>
                </a:ext>
              </a:extLst>
            </p:cNvPr>
            <p:cNvSpPr/>
            <p:nvPr/>
          </p:nvSpPr>
          <p:spPr>
            <a:xfrm>
              <a:off x="3137168" y="4346073"/>
              <a:ext cx="175399" cy="40483"/>
            </a:xfrm>
            <a:custGeom>
              <a:avLst/>
              <a:gdLst>
                <a:gd name="connsiteX0" fmla="*/ 166501 w 175399"/>
                <a:gd name="connsiteY0" fmla="*/ 0 h 40483"/>
                <a:gd name="connsiteX1" fmla="*/ 175400 w 175399"/>
                <a:gd name="connsiteY1" fmla="*/ 0 h 40483"/>
                <a:gd name="connsiteX2" fmla="*/ 175400 w 175399"/>
                <a:gd name="connsiteY2" fmla="*/ 40484 h 40483"/>
                <a:gd name="connsiteX3" fmla="*/ 166501 w 175399"/>
                <a:gd name="connsiteY3" fmla="*/ 40484 h 40483"/>
                <a:gd name="connsiteX4" fmla="*/ 8899 w 175399"/>
                <a:gd name="connsiteY4" fmla="*/ 40484 h 40483"/>
                <a:gd name="connsiteX5" fmla="*/ 0 w 175399"/>
                <a:gd name="connsiteY5" fmla="*/ 40484 h 40483"/>
                <a:gd name="connsiteX6" fmla="*/ 0 w 175399"/>
                <a:gd name="connsiteY6" fmla="*/ 0 h 40483"/>
                <a:gd name="connsiteX7" fmla="*/ 8899 w 175399"/>
                <a:gd name="connsiteY7" fmla="*/ 0 h 40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399" h="40483">
                  <a:moveTo>
                    <a:pt x="166501" y="0"/>
                  </a:moveTo>
                  <a:cubicBezTo>
                    <a:pt x="171416" y="0"/>
                    <a:pt x="175400" y="0"/>
                    <a:pt x="175400" y="0"/>
                  </a:cubicBezTo>
                  <a:lnTo>
                    <a:pt x="175400" y="40484"/>
                  </a:lnTo>
                  <a:cubicBezTo>
                    <a:pt x="175400" y="40484"/>
                    <a:pt x="171416" y="40484"/>
                    <a:pt x="166501" y="40484"/>
                  </a:cubicBezTo>
                  <a:lnTo>
                    <a:pt x="8899" y="40484"/>
                  </a:lnTo>
                  <a:cubicBezTo>
                    <a:pt x="3984" y="40484"/>
                    <a:pt x="0" y="40484"/>
                    <a:pt x="0" y="40484"/>
                  </a:cubicBezTo>
                  <a:lnTo>
                    <a:pt x="0" y="0"/>
                  </a:lnTo>
                  <a:cubicBezTo>
                    <a:pt x="0" y="0"/>
                    <a:pt x="3984" y="0"/>
                    <a:pt x="8899" y="0"/>
                  </a:cubicBezTo>
                  <a:close/>
                </a:path>
              </a:pathLst>
            </a:custGeom>
            <a:solidFill>
              <a:srgbClr val="EDB311"/>
            </a:solidFill>
            <a:ln w="2923" cap="flat">
              <a:noFill/>
              <a:prstDash val="solid"/>
              <a:miter/>
            </a:ln>
          </p:spPr>
          <p:txBody>
            <a:bodyPr rtlCol="1" anchor="ctr"/>
            <a:lstStyle/>
            <a:p>
              <a:endParaRPr lang="fa-IR"/>
            </a:p>
          </p:txBody>
        </p:sp>
        <p:sp>
          <p:nvSpPr>
            <p:cNvPr id="125" name="Freeform: Shape 124">
              <a:extLst>
                <a:ext uri="{FF2B5EF4-FFF2-40B4-BE49-F238E27FC236}">
                  <a16:creationId xmlns:a16="http://schemas.microsoft.com/office/drawing/2014/main" id="{CB2224BB-D4B1-861F-379C-F4D7583FE9BF}"/>
                </a:ext>
              </a:extLst>
            </p:cNvPr>
            <p:cNvSpPr/>
            <p:nvPr/>
          </p:nvSpPr>
          <p:spPr>
            <a:xfrm>
              <a:off x="3250628" y="4386527"/>
              <a:ext cx="175399" cy="40483"/>
            </a:xfrm>
            <a:custGeom>
              <a:avLst/>
              <a:gdLst>
                <a:gd name="connsiteX0" fmla="*/ 166501 w 175399"/>
                <a:gd name="connsiteY0" fmla="*/ 0 h 40483"/>
                <a:gd name="connsiteX1" fmla="*/ 175400 w 175399"/>
                <a:gd name="connsiteY1" fmla="*/ 0 h 40483"/>
                <a:gd name="connsiteX2" fmla="*/ 175400 w 175399"/>
                <a:gd name="connsiteY2" fmla="*/ 40483 h 40483"/>
                <a:gd name="connsiteX3" fmla="*/ 166501 w 175399"/>
                <a:gd name="connsiteY3" fmla="*/ 40483 h 40483"/>
                <a:gd name="connsiteX4" fmla="*/ 8899 w 175399"/>
                <a:gd name="connsiteY4" fmla="*/ 40483 h 40483"/>
                <a:gd name="connsiteX5" fmla="*/ 0 w 175399"/>
                <a:gd name="connsiteY5" fmla="*/ 40483 h 40483"/>
                <a:gd name="connsiteX6" fmla="*/ 0 w 175399"/>
                <a:gd name="connsiteY6" fmla="*/ 0 h 40483"/>
                <a:gd name="connsiteX7" fmla="*/ 8899 w 175399"/>
                <a:gd name="connsiteY7" fmla="*/ 0 h 40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399" h="40483">
                  <a:moveTo>
                    <a:pt x="166501" y="0"/>
                  </a:moveTo>
                  <a:cubicBezTo>
                    <a:pt x="171416" y="0"/>
                    <a:pt x="175400" y="0"/>
                    <a:pt x="175400" y="0"/>
                  </a:cubicBezTo>
                  <a:lnTo>
                    <a:pt x="175400" y="40483"/>
                  </a:lnTo>
                  <a:cubicBezTo>
                    <a:pt x="175400" y="40483"/>
                    <a:pt x="171416" y="40483"/>
                    <a:pt x="166501" y="40483"/>
                  </a:cubicBezTo>
                  <a:lnTo>
                    <a:pt x="8899" y="40483"/>
                  </a:lnTo>
                  <a:cubicBezTo>
                    <a:pt x="3984" y="40483"/>
                    <a:pt x="0" y="40483"/>
                    <a:pt x="0" y="40483"/>
                  </a:cubicBezTo>
                  <a:lnTo>
                    <a:pt x="0" y="0"/>
                  </a:lnTo>
                  <a:cubicBezTo>
                    <a:pt x="0" y="0"/>
                    <a:pt x="3984" y="0"/>
                    <a:pt x="8899" y="0"/>
                  </a:cubicBezTo>
                  <a:close/>
                </a:path>
              </a:pathLst>
            </a:custGeom>
            <a:solidFill>
              <a:srgbClr val="FCDD86"/>
            </a:solidFill>
            <a:ln w="2923" cap="flat">
              <a:noFill/>
              <a:prstDash val="solid"/>
              <a:miter/>
            </a:ln>
          </p:spPr>
          <p:txBody>
            <a:bodyPr rtlCol="1" anchor="ctr"/>
            <a:lstStyle/>
            <a:p>
              <a:endParaRPr lang="fa-IR"/>
            </a:p>
          </p:txBody>
        </p:sp>
        <p:sp>
          <p:nvSpPr>
            <p:cNvPr id="126" name="Freeform: Shape 125">
              <a:extLst>
                <a:ext uri="{FF2B5EF4-FFF2-40B4-BE49-F238E27FC236}">
                  <a16:creationId xmlns:a16="http://schemas.microsoft.com/office/drawing/2014/main" id="{26E0B0E4-1499-A231-21DE-B0A8E5ACF6CD}"/>
                </a:ext>
              </a:extLst>
            </p:cNvPr>
            <p:cNvSpPr/>
            <p:nvPr/>
          </p:nvSpPr>
          <p:spPr>
            <a:xfrm>
              <a:off x="3250803" y="4427186"/>
              <a:ext cx="175165" cy="40249"/>
            </a:xfrm>
            <a:custGeom>
              <a:avLst/>
              <a:gdLst>
                <a:gd name="connsiteX0" fmla="*/ 169311 w 175165"/>
                <a:gd name="connsiteY0" fmla="*/ 28716 h 40249"/>
                <a:gd name="connsiteX1" fmla="*/ 175166 w 175165"/>
                <a:gd name="connsiteY1" fmla="*/ 29594 h 40249"/>
                <a:gd name="connsiteX2" fmla="*/ 175166 w 175165"/>
                <a:gd name="connsiteY2" fmla="*/ 8782 h 40249"/>
                <a:gd name="connsiteX3" fmla="*/ 166384 w 175165"/>
                <a:gd name="connsiteY3" fmla="*/ 0 h 40249"/>
                <a:gd name="connsiteX4" fmla="*/ 8782 w 175165"/>
                <a:gd name="connsiteY4" fmla="*/ 0 h 40249"/>
                <a:gd name="connsiteX5" fmla="*/ 0 w 175165"/>
                <a:gd name="connsiteY5" fmla="*/ 8782 h 40249"/>
                <a:gd name="connsiteX6" fmla="*/ 0 w 175165"/>
                <a:gd name="connsiteY6" fmla="*/ 31468 h 40249"/>
                <a:gd name="connsiteX7" fmla="*/ 8782 w 175165"/>
                <a:gd name="connsiteY7" fmla="*/ 40249 h 40249"/>
                <a:gd name="connsiteX8" fmla="*/ 150957 w 175165"/>
                <a:gd name="connsiteY8" fmla="*/ 40249 h 40249"/>
                <a:gd name="connsiteX9" fmla="*/ 169311 w 175165"/>
                <a:gd name="connsiteY9" fmla="*/ 28716 h 4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165" h="40249">
                  <a:moveTo>
                    <a:pt x="169311" y="28716"/>
                  </a:moveTo>
                  <a:cubicBezTo>
                    <a:pt x="171296" y="28716"/>
                    <a:pt x="173266" y="29038"/>
                    <a:pt x="175166" y="29594"/>
                  </a:cubicBezTo>
                  <a:lnTo>
                    <a:pt x="175166" y="8782"/>
                  </a:lnTo>
                  <a:cubicBezTo>
                    <a:pt x="175166" y="3922"/>
                    <a:pt x="171234" y="0"/>
                    <a:pt x="166384" y="0"/>
                  </a:cubicBezTo>
                  <a:lnTo>
                    <a:pt x="8782" y="0"/>
                  </a:lnTo>
                  <a:cubicBezTo>
                    <a:pt x="3931" y="0"/>
                    <a:pt x="0" y="3922"/>
                    <a:pt x="0" y="8782"/>
                  </a:cubicBezTo>
                  <a:lnTo>
                    <a:pt x="0" y="31468"/>
                  </a:lnTo>
                  <a:cubicBezTo>
                    <a:pt x="0" y="36327"/>
                    <a:pt x="3931" y="40249"/>
                    <a:pt x="8782" y="40249"/>
                  </a:cubicBezTo>
                  <a:lnTo>
                    <a:pt x="150957" y="40249"/>
                  </a:lnTo>
                  <a:cubicBezTo>
                    <a:pt x="154374" y="33224"/>
                    <a:pt x="161495" y="28745"/>
                    <a:pt x="169311" y="28716"/>
                  </a:cubicBezTo>
                  <a:close/>
                </a:path>
              </a:pathLst>
            </a:custGeom>
            <a:solidFill>
              <a:srgbClr val="F5C84C"/>
            </a:solidFill>
            <a:ln w="2923" cap="flat">
              <a:noFill/>
              <a:prstDash val="solid"/>
              <a:miter/>
            </a:ln>
          </p:spPr>
          <p:txBody>
            <a:bodyPr rtlCol="1" anchor="ctr"/>
            <a:lstStyle/>
            <a:p>
              <a:endParaRPr lang="fa-IR"/>
            </a:p>
          </p:txBody>
        </p:sp>
        <p:sp>
          <p:nvSpPr>
            <p:cNvPr id="127" name="Freeform: Shape 126">
              <a:extLst>
                <a:ext uri="{FF2B5EF4-FFF2-40B4-BE49-F238E27FC236}">
                  <a16:creationId xmlns:a16="http://schemas.microsoft.com/office/drawing/2014/main" id="{3F7BB805-AEF4-7093-4D01-4FCAA249881C}"/>
                </a:ext>
              </a:extLst>
            </p:cNvPr>
            <p:cNvSpPr/>
            <p:nvPr/>
          </p:nvSpPr>
          <p:spPr>
            <a:xfrm>
              <a:off x="3250803" y="4467553"/>
              <a:ext cx="175224" cy="40278"/>
            </a:xfrm>
            <a:custGeom>
              <a:avLst/>
              <a:gdLst>
                <a:gd name="connsiteX0" fmla="*/ 175224 w 175224"/>
                <a:gd name="connsiteY0" fmla="*/ 31526 h 40278"/>
                <a:gd name="connsiteX1" fmla="*/ 175224 w 175224"/>
                <a:gd name="connsiteY1" fmla="*/ 28394 h 40278"/>
                <a:gd name="connsiteX2" fmla="*/ 169370 w 175224"/>
                <a:gd name="connsiteY2" fmla="*/ 29272 h 40278"/>
                <a:gd name="connsiteX3" fmla="*/ 148879 w 175224"/>
                <a:gd name="connsiteY3" fmla="*/ 8782 h 40278"/>
                <a:gd name="connsiteX4" fmla="*/ 150928 w 175224"/>
                <a:gd name="connsiteY4" fmla="*/ 0 h 40278"/>
                <a:gd name="connsiteX5" fmla="*/ 8782 w 175224"/>
                <a:gd name="connsiteY5" fmla="*/ 0 h 40278"/>
                <a:gd name="connsiteX6" fmla="*/ 0 w 175224"/>
                <a:gd name="connsiteY6" fmla="*/ 8782 h 40278"/>
                <a:gd name="connsiteX7" fmla="*/ 0 w 175224"/>
                <a:gd name="connsiteY7" fmla="*/ 31497 h 40278"/>
                <a:gd name="connsiteX8" fmla="*/ 8782 w 175224"/>
                <a:gd name="connsiteY8" fmla="*/ 40279 h 40278"/>
                <a:gd name="connsiteX9" fmla="*/ 166384 w 175224"/>
                <a:gd name="connsiteY9" fmla="*/ 40279 h 40278"/>
                <a:gd name="connsiteX10" fmla="*/ 175224 w 175224"/>
                <a:gd name="connsiteY10" fmla="*/ 31555 h 40278"/>
                <a:gd name="connsiteX11" fmla="*/ 175224 w 175224"/>
                <a:gd name="connsiteY11" fmla="*/ 31526 h 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5224" h="40278">
                  <a:moveTo>
                    <a:pt x="175224" y="31526"/>
                  </a:moveTo>
                  <a:lnTo>
                    <a:pt x="175224" y="28394"/>
                  </a:lnTo>
                  <a:cubicBezTo>
                    <a:pt x="173327" y="28979"/>
                    <a:pt x="171354" y="29272"/>
                    <a:pt x="169370" y="29272"/>
                  </a:cubicBezTo>
                  <a:cubicBezTo>
                    <a:pt x="158053" y="29272"/>
                    <a:pt x="148879" y="20110"/>
                    <a:pt x="148879" y="8782"/>
                  </a:cubicBezTo>
                  <a:cubicBezTo>
                    <a:pt x="148885" y="5737"/>
                    <a:pt x="149587" y="2722"/>
                    <a:pt x="150928" y="0"/>
                  </a:cubicBezTo>
                  <a:lnTo>
                    <a:pt x="8782" y="0"/>
                  </a:lnTo>
                  <a:cubicBezTo>
                    <a:pt x="3931" y="0"/>
                    <a:pt x="0" y="3922"/>
                    <a:pt x="0" y="8782"/>
                  </a:cubicBezTo>
                  <a:lnTo>
                    <a:pt x="0" y="31497"/>
                  </a:lnTo>
                  <a:cubicBezTo>
                    <a:pt x="0" y="36356"/>
                    <a:pt x="3931" y="40279"/>
                    <a:pt x="8782" y="40279"/>
                  </a:cubicBezTo>
                  <a:lnTo>
                    <a:pt x="166384" y="40279"/>
                  </a:lnTo>
                  <a:cubicBezTo>
                    <a:pt x="171234" y="40308"/>
                    <a:pt x="175192" y="36415"/>
                    <a:pt x="175224" y="31555"/>
                  </a:cubicBezTo>
                  <a:cubicBezTo>
                    <a:pt x="175224" y="31555"/>
                    <a:pt x="175224" y="31526"/>
                    <a:pt x="175224" y="31526"/>
                  </a:cubicBezTo>
                  <a:close/>
                </a:path>
              </a:pathLst>
            </a:custGeom>
            <a:solidFill>
              <a:srgbClr val="FCDD86"/>
            </a:solidFill>
            <a:ln w="2923" cap="flat">
              <a:noFill/>
              <a:prstDash val="solid"/>
              <a:miter/>
            </a:ln>
          </p:spPr>
          <p:txBody>
            <a:bodyPr rtlCol="1" anchor="ctr"/>
            <a:lstStyle/>
            <a:p>
              <a:endParaRPr lang="fa-IR"/>
            </a:p>
          </p:txBody>
        </p:sp>
        <p:sp>
          <p:nvSpPr>
            <p:cNvPr id="128" name="Freeform: Shape 127">
              <a:extLst>
                <a:ext uri="{FF2B5EF4-FFF2-40B4-BE49-F238E27FC236}">
                  <a16:creationId xmlns:a16="http://schemas.microsoft.com/office/drawing/2014/main" id="{EA1A7EB1-44DA-422F-6B3F-918AC2A1A83A}"/>
                </a:ext>
              </a:extLst>
            </p:cNvPr>
            <p:cNvSpPr/>
            <p:nvPr/>
          </p:nvSpPr>
          <p:spPr>
            <a:xfrm>
              <a:off x="3417129" y="4496913"/>
              <a:ext cx="8781" cy="11035"/>
            </a:xfrm>
            <a:custGeom>
              <a:avLst/>
              <a:gdLst>
                <a:gd name="connsiteX0" fmla="*/ 0 w 8781"/>
                <a:gd name="connsiteY0" fmla="*/ 11036 h 11035"/>
                <a:gd name="connsiteX1" fmla="*/ 8782 w 8781"/>
                <a:gd name="connsiteY1" fmla="*/ 2254 h 11035"/>
                <a:gd name="connsiteX2" fmla="*/ 8782 w 8781"/>
                <a:gd name="connsiteY2" fmla="*/ 0 h 11035"/>
              </a:gdLst>
              <a:ahLst/>
              <a:cxnLst>
                <a:cxn ang="0">
                  <a:pos x="connsiteX0" y="connsiteY0"/>
                </a:cxn>
                <a:cxn ang="0">
                  <a:pos x="connsiteX1" y="connsiteY1"/>
                </a:cxn>
                <a:cxn ang="0">
                  <a:pos x="connsiteX2" y="connsiteY2"/>
                </a:cxn>
              </a:cxnLst>
              <a:rect l="l" t="t" r="r" b="b"/>
              <a:pathLst>
                <a:path w="8781" h="11035">
                  <a:moveTo>
                    <a:pt x="0" y="11036"/>
                  </a:moveTo>
                  <a:cubicBezTo>
                    <a:pt x="4850" y="11036"/>
                    <a:pt x="8782" y="7113"/>
                    <a:pt x="8782" y="2254"/>
                  </a:cubicBezTo>
                  <a:lnTo>
                    <a:pt x="8782" y="0"/>
                  </a:lnTo>
                </a:path>
              </a:pathLst>
            </a:custGeom>
            <a:noFill/>
            <a:ln w="14615" cap="rnd">
              <a:solidFill>
                <a:srgbClr val="000000"/>
              </a:solidFill>
              <a:prstDash val="solid"/>
              <a:round/>
            </a:ln>
          </p:spPr>
          <p:txBody>
            <a:bodyPr rtlCol="1" anchor="ctr"/>
            <a:lstStyle/>
            <a:p>
              <a:endParaRPr lang="fa-IR"/>
            </a:p>
          </p:txBody>
        </p:sp>
        <p:sp>
          <p:nvSpPr>
            <p:cNvPr id="129" name="Freeform: Shape 128">
              <a:extLst>
                <a:ext uri="{FF2B5EF4-FFF2-40B4-BE49-F238E27FC236}">
                  <a16:creationId xmlns:a16="http://schemas.microsoft.com/office/drawing/2014/main" id="{B5D9DA9E-DB41-346B-68AE-C329FB5CD251}"/>
                </a:ext>
              </a:extLst>
            </p:cNvPr>
            <p:cNvSpPr/>
            <p:nvPr/>
          </p:nvSpPr>
          <p:spPr>
            <a:xfrm>
              <a:off x="3137285" y="4386644"/>
              <a:ext cx="122299" cy="40250"/>
            </a:xfrm>
            <a:custGeom>
              <a:avLst/>
              <a:gdLst>
                <a:gd name="connsiteX0" fmla="*/ 113343 w 122299"/>
                <a:gd name="connsiteY0" fmla="*/ 31468 h 40250"/>
                <a:gd name="connsiteX1" fmla="*/ 113343 w 122299"/>
                <a:gd name="connsiteY1" fmla="*/ 8782 h 40250"/>
                <a:gd name="connsiteX2" fmla="*/ 122124 w 122299"/>
                <a:gd name="connsiteY2" fmla="*/ 0 h 40250"/>
                <a:gd name="connsiteX3" fmla="*/ 8782 w 122299"/>
                <a:gd name="connsiteY3" fmla="*/ 0 h 40250"/>
                <a:gd name="connsiteX4" fmla="*/ 0 w 122299"/>
                <a:gd name="connsiteY4" fmla="*/ 8782 h 40250"/>
                <a:gd name="connsiteX5" fmla="*/ 0 w 122299"/>
                <a:gd name="connsiteY5" fmla="*/ 31468 h 40250"/>
                <a:gd name="connsiteX6" fmla="*/ 8782 w 122299"/>
                <a:gd name="connsiteY6" fmla="*/ 40249 h 40250"/>
                <a:gd name="connsiteX7" fmla="*/ 122300 w 122299"/>
                <a:gd name="connsiteY7" fmla="*/ 40249 h 40250"/>
                <a:gd name="connsiteX8" fmla="*/ 113345 w 122299"/>
                <a:gd name="connsiteY8" fmla="*/ 31643 h 40250"/>
                <a:gd name="connsiteX9" fmla="*/ 113343 w 122299"/>
                <a:gd name="connsiteY9" fmla="*/ 31468 h 4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299" h="40250">
                  <a:moveTo>
                    <a:pt x="113343" y="31468"/>
                  </a:moveTo>
                  <a:lnTo>
                    <a:pt x="113343" y="8782"/>
                  </a:lnTo>
                  <a:cubicBezTo>
                    <a:pt x="113343" y="3922"/>
                    <a:pt x="117274" y="0"/>
                    <a:pt x="122124" y="0"/>
                  </a:cubicBezTo>
                  <a:lnTo>
                    <a:pt x="8782" y="0"/>
                  </a:lnTo>
                  <a:cubicBezTo>
                    <a:pt x="3931" y="0"/>
                    <a:pt x="0" y="3922"/>
                    <a:pt x="0" y="8782"/>
                  </a:cubicBezTo>
                  <a:lnTo>
                    <a:pt x="0" y="31468"/>
                  </a:lnTo>
                  <a:cubicBezTo>
                    <a:pt x="0" y="36327"/>
                    <a:pt x="3931" y="40249"/>
                    <a:pt x="8782" y="40249"/>
                  </a:cubicBezTo>
                  <a:lnTo>
                    <a:pt x="122300" y="40249"/>
                  </a:lnTo>
                  <a:cubicBezTo>
                    <a:pt x="117452" y="40337"/>
                    <a:pt x="113442" y="36503"/>
                    <a:pt x="113345" y="31643"/>
                  </a:cubicBezTo>
                  <a:cubicBezTo>
                    <a:pt x="113343" y="31585"/>
                    <a:pt x="113343" y="31526"/>
                    <a:pt x="113343" y="31468"/>
                  </a:cubicBezTo>
                  <a:close/>
                </a:path>
              </a:pathLst>
            </a:custGeom>
            <a:solidFill>
              <a:srgbClr val="F5C84C"/>
            </a:solidFill>
            <a:ln w="2923" cap="flat">
              <a:noFill/>
              <a:prstDash val="solid"/>
              <a:miter/>
            </a:ln>
          </p:spPr>
          <p:txBody>
            <a:bodyPr rtlCol="1" anchor="ctr"/>
            <a:lstStyle/>
            <a:p>
              <a:endParaRPr lang="fa-IR"/>
            </a:p>
          </p:txBody>
        </p:sp>
        <p:sp>
          <p:nvSpPr>
            <p:cNvPr id="130" name="Freeform: Shape 129">
              <a:extLst>
                <a:ext uri="{FF2B5EF4-FFF2-40B4-BE49-F238E27FC236}">
                  <a16:creationId xmlns:a16="http://schemas.microsoft.com/office/drawing/2014/main" id="{1E624A84-FB3C-67C6-774A-082500582E87}"/>
                </a:ext>
              </a:extLst>
            </p:cNvPr>
            <p:cNvSpPr/>
            <p:nvPr/>
          </p:nvSpPr>
          <p:spPr>
            <a:xfrm>
              <a:off x="3137285" y="4427186"/>
              <a:ext cx="122299" cy="40250"/>
            </a:xfrm>
            <a:custGeom>
              <a:avLst/>
              <a:gdLst>
                <a:gd name="connsiteX0" fmla="*/ 113343 w 122299"/>
                <a:gd name="connsiteY0" fmla="*/ 31409 h 40250"/>
                <a:gd name="connsiteX1" fmla="*/ 113343 w 122299"/>
                <a:gd name="connsiteY1" fmla="*/ 8782 h 40250"/>
                <a:gd name="connsiteX2" fmla="*/ 122124 w 122299"/>
                <a:gd name="connsiteY2" fmla="*/ 0 h 40250"/>
                <a:gd name="connsiteX3" fmla="*/ 8782 w 122299"/>
                <a:gd name="connsiteY3" fmla="*/ 0 h 40250"/>
                <a:gd name="connsiteX4" fmla="*/ 0 w 122299"/>
                <a:gd name="connsiteY4" fmla="*/ 8782 h 40250"/>
                <a:gd name="connsiteX5" fmla="*/ 0 w 122299"/>
                <a:gd name="connsiteY5" fmla="*/ 31468 h 40250"/>
                <a:gd name="connsiteX6" fmla="*/ 8782 w 122299"/>
                <a:gd name="connsiteY6" fmla="*/ 40249 h 40250"/>
                <a:gd name="connsiteX7" fmla="*/ 122300 w 122299"/>
                <a:gd name="connsiteY7" fmla="*/ 40249 h 40250"/>
                <a:gd name="connsiteX8" fmla="*/ 113345 w 122299"/>
                <a:gd name="connsiteY8" fmla="*/ 31644 h 40250"/>
                <a:gd name="connsiteX9" fmla="*/ 113343 w 122299"/>
                <a:gd name="connsiteY9" fmla="*/ 31409 h 4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299" h="40250">
                  <a:moveTo>
                    <a:pt x="113343" y="31409"/>
                  </a:moveTo>
                  <a:lnTo>
                    <a:pt x="113343" y="8782"/>
                  </a:lnTo>
                  <a:cubicBezTo>
                    <a:pt x="113343" y="3922"/>
                    <a:pt x="117274" y="0"/>
                    <a:pt x="122124" y="0"/>
                  </a:cubicBezTo>
                  <a:lnTo>
                    <a:pt x="8782" y="0"/>
                  </a:lnTo>
                  <a:cubicBezTo>
                    <a:pt x="3931" y="0"/>
                    <a:pt x="0" y="3922"/>
                    <a:pt x="0" y="8782"/>
                  </a:cubicBezTo>
                  <a:lnTo>
                    <a:pt x="0" y="31468"/>
                  </a:lnTo>
                  <a:cubicBezTo>
                    <a:pt x="0" y="36327"/>
                    <a:pt x="3931" y="40249"/>
                    <a:pt x="8782" y="40249"/>
                  </a:cubicBezTo>
                  <a:lnTo>
                    <a:pt x="122300" y="40249"/>
                  </a:lnTo>
                  <a:cubicBezTo>
                    <a:pt x="117452" y="40337"/>
                    <a:pt x="113442" y="36503"/>
                    <a:pt x="113345" y="31644"/>
                  </a:cubicBezTo>
                  <a:cubicBezTo>
                    <a:pt x="113343" y="31556"/>
                    <a:pt x="113343" y="31497"/>
                    <a:pt x="113343" y="31409"/>
                  </a:cubicBezTo>
                  <a:close/>
                </a:path>
              </a:pathLst>
            </a:custGeom>
            <a:solidFill>
              <a:srgbClr val="EDB311"/>
            </a:solidFill>
            <a:ln w="2923" cap="flat">
              <a:noFill/>
              <a:prstDash val="solid"/>
              <a:miter/>
            </a:ln>
          </p:spPr>
          <p:txBody>
            <a:bodyPr rtlCol="1" anchor="ctr"/>
            <a:lstStyle/>
            <a:p>
              <a:endParaRPr lang="fa-IR"/>
            </a:p>
          </p:txBody>
        </p:sp>
        <p:sp>
          <p:nvSpPr>
            <p:cNvPr id="131" name="Freeform: Shape 130">
              <a:extLst>
                <a:ext uri="{FF2B5EF4-FFF2-40B4-BE49-F238E27FC236}">
                  <a16:creationId xmlns:a16="http://schemas.microsoft.com/office/drawing/2014/main" id="{3654E436-298D-CE2C-84D2-4BE3558C6F62}"/>
                </a:ext>
              </a:extLst>
            </p:cNvPr>
            <p:cNvSpPr/>
            <p:nvPr/>
          </p:nvSpPr>
          <p:spPr>
            <a:xfrm>
              <a:off x="3137285" y="4467582"/>
              <a:ext cx="122299" cy="40280"/>
            </a:xfrm>
            <a:custGeom>
              <a:avLst/>
              <a:gdLst>
                <a:gd name="connsiteX0" fmla="*/ 113343 w 122299"/>
                <a:gd name="connsiteY0" fmla="*/ 31497 h 40280"/>
                <a:gd name="connsiteX1" fmla="*/ 113343 w 122299"/>
                <a:gd name="connsiteY1" fmla="*/ 8782 h 40280"/>
                <a:gd name="connsiteX2" fmla="*/ 122124 w 122299"/>
                <a:gd name="connsiteY2" fmla="*/ 0 h 40280"/>
                <a:gd name="connsiteX3" fmla="*/ 8782 w 122299"/>
                <a:gd name="connsiteY3" fmla="*/ 0 h 40280"/>
                <a:gd name="connsiteX4" fmla="*/ 0 w 122299"/>
                <a:gd name="connsiteY4" fmla="*/ 8782 h 40280"/>
                <a:gd name="connsiteX5" fmla="*/ 0 w 122299"/>
                <a:gd name="connsiteY5" fmla="*/ 31497 h 40280"/>
                <a:gd name="connsiteX6" fmla="*/ 8782 w 122299"/>
                <a:gd name="connsiteY6" fmla="*/ 40279 h 40280"/>
                <a:gd name="connsiteX7" fmla="*/ 122300 w 122299"/>
                <a:gd name="connsiteY7" fmla="*/ 40279 h 40280"/>
                <a:gd name="connsiteX8" fmla="*/ 113345 w 122299"/>
                <a:gd name="connsiteY8" fmla="*/ 31673 h 40280"/>
                <a:gd name="connsiteX9" fmla="*/ 113343 w 122299"/>
                <a:gd name="connsiteY9" fmla="*/ 31497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299" h="40280">
                  <a:moveTo>
                    <a:pt x="113343" y="31497"/>
                  </a:moveTo>
                  <a:lnTo>
                    <a:pt x="113343" y="8782"/>
                  </a:lnTo>
                  <a:cubicBezTo>
                    <a:pt x="113343" y="3922"/>
                    <a:pt x="117274" y="0"/>
                    <a:pt x="122124" y="0"/>
                  </a:cubicBezTo>
                  <a:lnTo>
                    <a:pt x="8782" y="0"/>
                  </a:lnTo>
                  <a:cubicBezTo>
                    <a:pt x="3931" y="0"/>
                    <a:pt x="0" y="3922"/>
                    <a:pt x="0" y="8782"/>
                  </a:cubicBezTo>
                  <a:lnTo>
                    <a:pt x="0" y="31497"/>
                  </a:lnTo>
                  <a:cubicBezTo>
                    <a:pt x="0" y="36356"/>
                    <a:pt x="3931" y="40279"/>
                    <a:pt x="8782" y="40279"/>
                  </a:cubicBezTo>
                  <a:lnTo>
                    <a:pt x="122300" y="40279"/>
                  </a:lnTo>
                  <a:cubicBezTo>
                    <a:pt x="117452" y="40366"/>
                    <a:pt x="113442" y="36532"/>
                    <a:pt x="113345" y="31673"/>
                  </a:cubicBezTo>
                  <a:cubicBezTo>
                    <a:pt x="113343" y="31614"/>
                    <a:pt x="113343" y="31555"/>
                    <a:pt x="113343" y="31497"/>
                  </a:cubicBezTo>
                  <a:close/>
                </a:path>
              </a:pathLst>
            </a:custGeom>
            <a:solidFill>
              <a:srgbClr val="F5C84C"/>
            </a:solidFill>
            <a:ln w="2923" cap="flat">
              <a:noFill/>
              <a:prstDash val="solid"/>
              <a:miter/>
            </a:ln>
          </p:spPr>
          <p:txBody>
            <a:bodyPr rtlCol="1" anchor="ctr"/>
            <a:lstStyle/>
            <a:p>
              <a:endParaRPr lang="fa-IR"/>
            </a:p>
          </p:txBody>
        </p:sp>
        <p:sp>
          <p:nvSpPr>
            <p:cNvPr id="132" name="Freeform: Shape 131">
              <a:extLst>
                <a:ext uri="{FF2B5EF4-FFF2-40B4-BE49-F238E27FC236}">
                  <a16:creationId xmlns:a16="http://schemas.microsoft.com/office/drawing/2014/main" id="{3170A07E-CD74-B870-9371-2588D67E897B}"/>
                </a:ext>
              </a:extLst>
            </p:cNvPr>
            <p:cNvSpPr/>
            <p:nvPr/>
          </p:nvSpPr>
          <p:spPr>
            <a:xfrm>
              <a:off x="3250628" y="4507949"/>
              <a:ext cx="175399" cy="40483"/>
            </a:xfrm>
            <a:custGeom>
              <a:avLst/>
              <a:gdLst>
                <a:gd name="connsiteX0" fmla="*/ 166501 w 175399"/>
                <a:gd name="connsiteY0" fmla="*/ 0 h 40483"/>
                <a:gd name="connsiteX1" fmla="*/ 175400 w 175399"/>
                <a:gd name="connsiteY1" fmla="*/ 0 h 40483"/>
                <a:gd name="connsiteX2" fmla="*/ 175400 w 175399"/>
                <a:gd name="connsiteY2" fmla="*/ 40483 h 40483"/>
                <a:gd name="connsiteX3" fmla="*/ 166501 w 175399"/>
                <a:gd name="connsiteY3" fmla="*/ 40483 h 40483"/>
                <a:gd name="connsiteX4" fmla="*/ 8899 w 175399"/>
                <a:gd name="connsiteY4" fmla="*/ 40483 h 40483"/>
                <a:gd name="connsiteX5" fmla="*/ 0 w 175399"/>
                <a:gd name="connsiteY5" fmla="*/ 40483 h 40483"/>
                <a:gd name="connsiteX6" fmla="*/ 0 w 175399"/>
                <a:gd name="connsiteY6" fmla="*/ 0 h 40483"/>
                <a:gd name="connsiteX7" fmla="*/ 8899 w 175399"/>
                <a:gd name="connsiteY7" fmla="*/ 0 h 40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399" h="40483">
                  <a:moveTo>
                    <a:pt x="166501" y="0"/>
                  </a:moveTo>
                  <a:cubicBezTo>
                    <a:pt x="171416" y="0"/>
                    <a:pt x="175400" y="0"/>
                    <a:pt x="175400" y="0"/>
                  </a:cubicBezTo>
                  <a:lnTo>
                    <a:pt x="175400" y="40483"/>
                  </a:lnTo>
                  <a:cubicBezTo>
                    <a:pt x="175400" y="40483"/>
                    <a:pt x="171416" y="40483"/>
                    <a:pt x="166501" y="40483"/>
                  </a:cubicBezTo>
                  <a:lnTo>
                    <a:pt x="8899" y="40483"/>
                  </a:lnTo>
                  <a:cubicBezTo>
                    <a:pt x="3984" y="40483"/>
                    <a:pt x="0" y="40483"/>
                    <a:pt x="0" y="40483"/>
                  </a:cubicBezTo>
                  <a:lnTo>
                    <a:pt x="0" y="0"/>
                  </a:lnTo>
                  <a:cubicBezTo>
                    <a:pt x="0" y="0"/>
                    <a:pt x="3984" y="0"/>
                    <a:pt x="8899" y="0"/>
                  </a:cubicBezTo>
                  <a:close/>
                </a:path>
              </a:pathLst>
            </a:custGeom>
            <a:solidFill>
              <a:srgbClr val="F5C84C"/>
            </a:solidFill>
            <a:ln w="2923" cap="flat">
              <a:noFill/>
              <a:prstDash val="solid"/>
              <a:miter/>
            </a:ln>
          </p:spPr>
          <p:txBody>
            <a:bodyPr rtlCol="1" anchor="ctr"/>
            <a:lstStyle/>
            <a:p>
              <a:endParaRPr lang="fa-IR"/>
            </a:p>
          </p:txBody>
        </p:sp>
        <p:sp>
          <p:nvSpPr>
            <p:cNvPr id="133" name="Freeform: Shape 132">
              <a:extLst>
                <a:ext uri="{FF2B5EF4-FFF2-40B4-BE49-F238E27FC236}">
                  <a16:creationId xmlns:a16="http://schemas.microsoft.com/office/drawing/2014/main" id="{C1F8B81D-C664-ACF9-768B-A844B31F7CF7}"/>
                </a:ext>
              </a:extLst>
            </p:cNvPr>
            <p:cNvSpPr/>
            <p:nvPr/>
          </p:nvSpPr>
          <p:spPr>
            <a:xfrm>
              <a:off x="3250803" y="4548549"/>
              <a:ext cx="175224" cy="40249"/>
            </a:xfrm>
            <a:custGeom>
              <a:avLst/>
              <a:gdLst>
                <a:gd name="connsiteX0" fmla="*/ 116153 w 175224"/>
                <a:gd name="connsiteY0" fmla="*/ 39284 h 40249"/>
                <a:gd name="connsiteX1" fmla="*/ 170511 w 175224"/>
                <a:gd name="connsiteY1" fmla="*/ 39284 h 40249"/>
                <a:gd name="connsiteX2" fmla="*/ 175224 w 175224"/>
                <a:gd name="connsiteY2" fmla="*/ 31468 h 40249"/>
                <a:gd name="connsiteX3" fmla="*/ 175224 w 175224"/>
                <a:gd name="connsiteY3" fmla="*/ 8782 h 40249"/>
                <a:gd name="connsiteX4" fmla="*/ 166442 w 175224"/>
                <a:gd name="connsiteY4" fmla="*/ 0 h 40249"/>
                <a:gd name="connsiteX5" fmla="*/ 8782 w 175224"/>
                <a:gd name="connsiteY5" fmla="*/ 0 h 40249"/>
                <a:gd name="connsiteX6" fmla="*/ 0 w 175224"/>
                <a:gd name="connsiteY6" fmla="*/ 8782 h 40249"/>
                <a:gd name="connsiteX7" fmla="*/ 0 w 175224"/>
                <a:gd name="connsiteY7" fmla="*/ 31468 h 40249"/>
                <a:gd name="connsiteX8" fmla="*/ 8782 w 175224"/>
                <a:gd name="connsiteY8" fmla="*/ 40249 h 40249"/>
                <a:gd name="connsiteX9" fmla="*/ 110240 w 175224"/>
                <a:gd name="connsiteY9" fmla="*/ 40249 h 40249"/>
                <a:gd name="connsiteX10" fmla="*/ 116153 w 175224"/>
                <a:gd name="connsiteY10" fmla="*/ 39284 h 4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224" h="40249">
                  <a:moveTo>
                    <a:pt x="116153" y="39284"/>
                  </a:moveTo>
                  <a:lnTo>
                    <a:pt x="170511" y="39284"/>
                  </a:lnTo>
                  <a:cubicBezTo>
                    <a:pt x="173418" y="37761"/>
                    <a:pt x="175236" y="34746"/>
                    <a:pt x="175224" y="31468"/>
                  </a:cubicBezTo>
                  <a:lnTo>
                    <a:pt x="175224" y="8782"/>
                  </a:lnTo>
                  <a:cubicBezTo>
                    <a:pt x="175224" y="3923"/>
                    <a:pt x="171293" y="0"/>
                    <a:pt x="166442" y="0"/>
                  </a:cubicBezTo>
                  <a:lnTo>
                    <a:pt x="8782" y="0"/>
                  </a:lnTo>
                  <a:cubicBezTo>
                    <a:pt x="3931" y="0"/>
                    <a:pt x="0" y="3923"/>
                    <a:pt x="0" y="8782"/>
                  </a:cubicBezTo>
                  <a:lnTo>
                    <a:pt x="0" y="31468"/>
                  </a:lnTo>
                  <a:cubicBezTo>
                    <a:pt x="0" y="36327"/>
                    <a:pt x="3931" y="40249"/>
                    <a:pt x="8782" y="40249"/>
                  </a:cubicBezTo>
                  <a:lnTo>
                    <a:pt x="110240" y="40249"/>
                  </a:lnTo>
                  <a:cubicBezTo>
                    <a:pt x="112136" y="39576"/>
                    <a:pt x="114139" y="39254"/>
                    <a:pt x="116153" y="39284"/>
                  </a:cubicBezTo>
                  <a:close/>
                </a:path>
              </a:pathLst>
            </a:custGeom>
            <a:solidFill>
              <a:srgbClr val="FCDD86"/>
            </a:solidFill>
            <a:ln w="2923" cap="flat">
              <a:noFill/>
              <a:prstDash val="solid"/>
              <a:miter/>
            </a:ln>
          </p:spPr>
          <p:txBody>
            <a:bodyPr rtlCol="1" anchor="ctr"/>
            <a:lstStyle/>
            <a:p>
              <a:endParaRPr lang="fa-IR"/>
            </a:p>
          </p:txBody>
        </p:sp>
        <p:sp>
          <p:nvSpPr>
            <p:cNvPr id="134" name="Freeform: Shape 133">
              <a:extLst>
                <a:ext uri="{FF2B5EF4-FFF2-40B4-BE49-F238E27FC236}">
                  <a16:creationId xmlns:a16="http://schemas.microsoft.com/office/drawing/2014/main" id="{CFD7E072-300B-5C18-C1F8-8C70D60FF69A}"/>
                </a:ext>
              </a:extLst>
            </p:cNvPr>
            <p:cNvSpPr/>
            <p:nvPr/>
          </p:nvSpPr>
          <p:spPr>
            <a:xfrm>
              <a:off x="3137285" y="4508066"/>
              <a:ext cx="122299" cy="40250"/>
            </a:xfrm>
            <a:custGeom>
              <a:avLst/>
              <a:gdLst>
                <a:gd name="connsiteX0" fmla="*/ 113343 w 122299"/>
                <a:gd name="connsiteY0" fmla="*/ 31468 h 40250"/>
                <a:gd name="connsiteX1" fmla="*/ 113343 w 122299"/>
                <a:gd name="connsiteY1" fmla="*/ 8782 h 40250"/>
                <a:gd name="connsiteX2" fmla="*/ 122124 w 122299"/>
                <a:gd name="connsiteY2" fmla="*/ 0 h 40250"/>
                <a:gd name="connsiteX3" fmla="*/ 8782 w 122299"/>
                <a:gd name="connsiteY3" fmla="*/ 0 h 40250"/>
                <a:gd name="connsiteX4" fmla="*/ 0 w 122299"/>
                <a:gd name="connsiteY4" fmla="*/ 8782 h 40250"/>
                <a:gd name="connsiteX5" fmla="*/ 0 w 122299"/>
                <a:gd name="connsiteY5" fmla="*/ 31468 h 40250"/>
                <a:gd name="connsiteX6" fmla="*/ 8782 w 122299"/>
                <a:gd name="connsiteY6" fmla="*/ 40249 h 40250"/>
                <a:gd name="connsiteX7" fmla="*/ 122300 w 122299"/>
                <a:gd name="connsiteY7" fmla="*/ 40249 h 40250"/>
                <a:gd name="connsiteX8" fmla="*/ 113345 w 122299"/>
                <a:gd name="connsiteY8" fmla="*/ 31643 h 40250"/>
                <a:gd name="connsiteX9" fmla="*/ 113343 w 122299"/>
                <a:gd name="connsiteY9" fmla="*/ 31468 h 4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299" h="40250">
                  <a:moveTo>
                    <a:pt x="113343" y="31468"/>
                  </a:moveTo>
                  <a:lnTo>
                    <a:pt x="113343" y="8782"/>
                  </a:lnTo>
                  <a:cubicBezTo>
                    <a:pt x="113343" y="3922"/>
                    <a:pt x="117274" y="0"/>
                    <a:pt x="122124" y="0"/>
                  </a:cubicBezTo>
                  <a:lnTo>
                    <a:pt x="8782" y="0"/>
                  </a:lnTo>
                  <a:cubicBezTo>
                    <a:pt x="3931" y="0"/>
                    <a:pt x="0" y="3922"/>
                    <a:pt x="0" y="8782"/>
                  </a:cubicBezTo>
                  <a:lnTo>
                    <a:pt x="0" y="31468"/>
                  </a:lnTo>
                  <a:cubicBezTo>
                    <a:pt x="0" y="36327"/>
                    <a:pt x="3931" y="40249"/>
                    <a:pt x="8782" y="40249"/>
                  </a:cubicBezTo>
                  <a:lnTo>
                    <a:pt x="122300" y="40249"/>
                  </a:lnTo>
                  <a:cubicBezTo>
                    <a:pt x="117452" y="40337"/>
                    <a:pt x="113442" y="36503"/>
                    <a:pt x="113345" y="31643"/>
                  </a:cubicBezTo>
                  <a:cubicBezTo>
                    <a:pt x="113343" y="31585"/>
                    <a:pt x="113343" y="31526"/>
                    <a:pt x="113343" y="31468"/>
                  </a:cubicBezTo>
                  <a:close/>
                </a:path>
              </a:pathLst>
            </a:custGeom>
            <a:solidFill>
              <a:srgbClr val="EDB311"/>
            </a:solidFill>
            <a:ln w="2923" cap="flat">
              <a:noFill/>
              <a:prstDash val="solid"/>
              <a:miter/>
            </a:ln>
          </p:spPr>
          <p:txBody>
            <a:bodyPr rtlCol="1" anchor="ctr"/>
            <a:lstStyle/>
            <a:p>
              <a:endParaRPr lang="fa-IR"/>
            </a:p>
          </p:txBody>
        </p:sp>
        <p:sp>
          <p:nvSpPr>
            <p:cNvPr id="135" name="Freeform: Shape 134">
              <a:extLst>
                <a:ext uri="{FF2B5EF4-FFF2-40B4-BE49-F238E27FC236}">
                  <a16:creationId xmlns:a16="http://schemas.microsoft.com/office/drawing/2014/main" id="{AC1CAC3F-36A8-BE0E-6F0F-68EB82D202EF}"/>
                </a:ext>
              </a:extLst>
            </p:cNvPr>
            <p:cNvSpPr/>
            <p:nvPr/>
          </p:nvSpPr>
          <p:spPr>
            <a:xfrm>
              <a:off x="3137285" y="4548549"/>
              <a:ext cx="122299" cy="40250"/>
            </a:xfrm>
            <a:custGeom>
              <a:avLst/>
              <a:gdLst>
                <a:gd name="connsiteX0" fmla="*/ 113343 w 122299"/>
                <a:gd name="connsiteY0" fmla="*/ 31468 h 40250"/>
                <a:gd name="connsiteX1" fmla="*/ 113343 w 122299"/>
                <a:gd name="connsiteY1" fmla="*/ 8782 h 40250"/>
                <a:gd name="connsiteX2" fmla="*/ 122124 w 122299"/>
                <a:gd name="connsiteY2" fmla="*/ 0 h 40250"/>
                <a:gd name="connsiteX3" fmla="*/ 8782 w 122299"/>
                <a:gd name="connsiteY3" fmla="*/ 0 h 40250"/>
                <a:gd name="connsiteX4" fmla="*/ 0 w 122299"/>
                <a:gd name="connsiteY4" fmla="*/ 8782 h 40250"/>
                <a:gd name="connsiteX5" fmla="*/ 0 w 122299"/>
                <a:gd name="connsiteY5" fmla="*/ 31468 h 40250"/>
                <a:gd name="connsiteX6" fmla="*/ 8782 w 122299"/>
                <a:gd name="connsiteY6" fmla="*/ 40249 h 40250"/>
                <a:gd name="connsiteX7" fmla="*/ 122300 w 122299"/>
                <a:gd name="connsiteY7" fmla="*/ 40249 h 40250"/>
                <a:gd name="connsiteX8" fmla="*/ 113345 w 122299"/>
                <a:gd name="connsiteY8" fmla="*/ 31644 h 40250"/>
                <a:gd name="connsiteX9" fmla="*/ 113343 w 122299"/>
                <a:gd name="connsiteY9" fmla="*/ 31468 h 4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299" h="40250">
                  <a:moveTo>
                    <a:pt x="113343" y="31468"/>
                  </a:moveTo>
                  <a:lnTo>
                    <a:pt x="113343" y="8782"/>
                  </a:lnTo>
                  <a:cubicBezTo>
                    <a:pt x="113343" y="3923"/>
                    <a:pt x="117274" y="0"/>
                    <a:pt x="122124" y="0"/>
                  </a:cubicBezTo>
                  <a:lnTo>
                    <a:pt x="8782" y="0"/>
                  </a:lnTo>
                  <a:cubicBezTo>
                    <a:pt x="3931" y="0"/>
                    <a:pt x="0" y="3923"/>
                    <a:pt x="0" y="8782"/>
                  </a:cubicBezTo>
                  <a:lnTo>
                    <a:pt x="0" y="31468"/>
                  </a:lnTo>
                  <a:cubicBezTo>
                    <a:pt x="0" y="36327"/>
                    <a:pt x="3931" y="40249"/>
                    <a:pt x="8782" y="40249"/>
                  </a:cubicBezTo>
                  <a:lnTo>
                    <a:pt x="122300" y="40249"/>
                  </a:lnTo>
                  <a:cubicBezTo>
                    <a:pt x="117452" y="40337"/>
                    <a:pt x="113442" y="36503"/>
                    <a:pt x="113345" y="31644"/>
                  </a:cubicBezTo>
                  <a:cubicBezTo>
                    <a:pt x="113343" y="31585"/>
                    <a:pt x="113343" y="31526"/>
                    <a:pt x="113343" y="31468"/>
                  </a:cubicBezTo>
                  <a:close/>
                </a:path>
              </a:pathLst>
            </a:custGeom>
            <a:solidFill>
              <a:srgbClr val="F5C84C"/>
            </a:solidFill>
            <a:ln w="2923" cap="flat">
              <a:noFill/>
              <a:prstDash val="solid"/>
              <a:miter/>
            </a:ln>
          </p:spPr>
          <p:txBody>
            <a:bodyPr rtlCol="1" anchor="ctr"/>
            <a:lstStyle/>
            <a:p>
              <a:endParaRPr lang="fa-IR"/>
            </a:p>
          </p:txBody>
        </p:sp>
        <p:sp>
          <p:nvSpPr>
            <p:cNvPr id="136" name="Freeform: Shape 135">
              <a:extLst>
                <a:ext uri="{FF2B5EF4-FFF2-40B4-BE49-F238E27FC236}">
                  <a16:creationId xmlns:a16="http://schemas.microsoft.com/office/drawing/2014/main" id="{9D9F3487-69AB-27BD-3C59-B1B8F0AD1AD5}"/>
                </a:ext>
              </a:extLst>
            </p:cNvPr>
            <p:cNvSpPr/>
            <p:nvPr/>
          </p:nvSpPr>
          <p:spPr>
            <a:xfrm>
              <a:off x="3250803" y="4588916"/>
              <a:ext cx="119372" cy="40249"/>
            </a:xfrm>
            <a:custGeom>
              <a:avLst/>
              <a:gdLst>
                <a:gd name="connsiteX0" fmla="*/ 116504 w 119372"/>
                <a:gd name="connsiteY0" fmla="*/ 33517 h 40249"/>
                <a:gd name="connsiteX1" fmla="*/ 116153 w 119372"/>
                <a:gd name="connsiteY1" fmla="*/ 33517 h 40249"/>
                <a:gd name="connsiteX2" fmla="*/ 99022 w 119372"/>
                <a:gd name="connsiteY2" fmla="*/ 16041 h 40249"/>
                <a:gd name="connsiteX3" fmla="*/ 110298 w 119372"/>
                <a:gd name="connsiteY3" fmla="*/ 0 h 40249"/>
                <a:gd name="connsiteX4" fmla="*/ 8782 w 119372"/>
                <a:gd name="connsiteY4" fmla="*/ 0 h 40249"/>
                <a:gd name="connsiteX5" fmla="*/ 0 w 119372"/>
                <a:gd name="connsiteY5" fmla="*/ 8782 h 40249"/>
                <a:gd name="connsiteX6" fmla="*/ 0 w 119372"/>
                <a:gd name="connsiteY6" fmla="*/ 31468 h 40249"/>
                <a:gd name="connsiteX7" fmla="*/ 8782 w 119372"/>
                <a:gd name="connsiteY7" fmla="*/ 40249 h 40249"/>
                <a:gd name="connsiteX8" fmla="*/ 119373 w 119372"/>
                <a:gd name="connsiteY8" fmla="*/ 40249 h 40249"/>
                <a:gd name="connsiteX9" fmla="*/ 116504 w 119372"/>
                <a:gd name="connsiteY9" fmla="*/ 33517 h 4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72" h="40249">
                  <a:moveTo>
                    <a:pt x="116504" y="33517"/>
                  </a:moveTo>
                  <a:lnTo>
                    <a:pt x="116153" y="33517"/>
                  </a:lnTo>
                  <a:cubicBezTo>
                    <a:pt x="106598" y="33429"/>
                    <a:pt x="98929" y="25613"/>
                    <a:pt x="99022" y="16041"/>
                  </a:cubicBezTo>
                  <a:cubicBezTo>
                    <a:pt x="99093" y="8870"/>
                    <a:pt x="103577" y="2488"/>
                    <a:pt x="110298" y="0"/>
                  </a:cubicBezTo>
                  <a:lnTo>
                    <a:pt x="8782" y="0"/>
                  </a:lnTo>
                  <a:cubicBezTo>
                    <a:pt x="3931" y="0"/>
                    <a:pt x="0" y="3922"/>
                    <a:pt x="0" y="8782"/>
                  </a:cubicBezTo>
                  <a:lnTo>
                    <a:pt x="0" y="31468"/>
                  </a:lnTo>
                  <a:cubicBezTo>
                    <a:pt x="0" y="36327"/>
                    <a:pt x="3931" y="40249"/>
                    <a:pt x="8782" y="40249"/>
                  </a:cubicBezTo>
                  <a:lnTo>
                    <a:pt x="119373" y="40249"/>
                  </a:lnTo>
                  <a:cubicBezTo>
                    <a:pt x="118298" y="38142"/>
                    <a:pt x="117344" y="35888"/>
                    <a:pt x="116504" y="33517"/>
                  </a:cubicBezTo>
                  <a:close/>
                </a:path>
              </a:pathLst>
            </a:custGeom>
            <a:solidFill>
              <a:srgbClr val="F5C84C"/>
            </a:solidFill>
            <a:ln w="2923" cap="flat">
              <a:noFill/>
              <a:prstDash val="solid"/>
              <a:miter/>
            </a:ln>
          </p:spPr>
          <p:txBody>
            <a:bodyPr rtlCol="1" anchor="ctr"/>
            <a:lstStyle/>
            <a:p>
              <a:endParaRPr lang="fa-IR"/>
            </a:p>
          </p:txBody>
        </p:sp>
        <p:sp>
          <p:nvSpPr>
            <p:cNvPr id="137" name="Freeform: Shape 136">
              <a:extLst>
                <a:ext uri="{FF2B5EF4-FFF2-40B4-BE49-F238E27FC236}">
                  <a16:creationId xmlns:a16="http://schemas.microsoft.com/office/drawing/2014/main" id="{3877F65E-4DCD-B771-186D-B9439033D95F}"/>
                </a:ext>
              </a:extLst>
            </p:cNvPr>
            <p:cNvSpPr/>
            <p:nvPr/>
          </p:nvSpPr>
          <p:spPr>
            <a:xfrm>
              <a:off x="3137285" y="4588916"/>
              <a:ext cx="122299" cy="40250"/>
            </a:xfrm>
            <a:custGeom>
              <a:avLst/>
              <a:gdLst>
                <a:gd name="connsiteX0" fmla="*/ 113343 w 122299"/>
                <a:gd name="connsiteY0" fmla="*/ 31468 h 40250"/>
                <a:gd name="connsiteX1" fmla="*/ 113343 w 122299"/>
                <a:gd name="connsiteY1" fmla="*/ 8782 h 40250"/>
                <a:gd name="connsiteX2" fmla="*/ 122124 w 122299"/>
                <a:gd name="connsiteY2" fmla="*/ 0 h 40250"/>
                <a:gd name="connsiteX3" fmla="*/ 8782 w 122299"/>
                <a:gd name="connsiteY3" fmla="*/ 0 h 40250"/>
                <a:gd name="connsiteX4" fmla="*/ 0 w 122299"/>
                <a:gd name="connsiteY4" fmla="*/ 8782 h 40250"/>
                <a:gd name="connsiteX5" fmla="*/ 0 w 122299"/>
                <a:gd name="connsiteY5" fmla="*/ 31468 h 40250"/>
                <a:gd name="connsiteX6" fmla="*/ 8782 w 122299"/>
                <a:gd name="connsiteY6" fmla="*/ 40249 h 40250"/>
                <a:gd name="connsiteX7" fmla="*/ 122300 w 122299"/>
                <a:gd name="connsiteY7" fmla="*/ 40249 h 40250"/>
                <a:gd name="connsiteX8" fmla="*/ 113345 w 122299"/>
                <a:gd name="connsiteY8" fmla="*/ 31644 h 40250"/>
                <a:gd name="connsiteX9" fmla="*/ 113343 w 122299"/>
                <a:gd name="connsiteY9" fmla="*/ 31468 h 4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299" h="40250">
                  <a:moveTo>
                    <a:pt x="113343" y="31468"/>
                  </a:moveTo>
                  <a:lnTo>
                    <a:pt x="113343" y="8782"/>
                  </a:lnTo>
                  <a:cubicBezTo>
                    <a:pt x="113343" y="3922"/>
                    <a:pt x="117274" y="0"/>
                    <a:pt x="122124" y="0"/>
                  </a:cubicBezTo>
                  <a:lnTo>
                    <a:pt x="8782" y="0"/>
                  </a:lnTo>
                  <a:cubicBezTo>
                    <a:pt x="3931" y="0"/>
                    <a:pt x="0" y="3922"/>
                    <a:pt x="0" y="8782"/>
                  </a:cubicBezTo>
                  <a:lnTo>
                    <a:pt x="0" y="31468"/>
                  </a:lnTo>
                  <a:cubicBezTo>
                    <a:pt x="0" y="36327"/>
                    <a:pt x="3931" y="40249"/>
                    <a:pt x="8782" y="40249"/>
                  </a:cubicBezTo>
                  <a:lnTo>
                    <a:pt x="122300" y="40249"/>
                  </a:lnTo>
                  <a:cubicBezTo>
                    <a:pt x="117452" y="40337"/>
                    <a:pt x="113442" y="36503"/>
                    <a:pt x="113345" y="31644"/>
                  </a:cubicBezTo>
                  <a:cubicBezTo>
                    <a:pt x="113343" y="31585"/>
                    <a:pt x="113343" y="31526"/>
                    <a:pt x="113343" y="31468"/>
                  </a:cubicBezTo>
                  <a:close/>
                </a:path>
              </a:pathLst>
            </a:custGeom>
            <a:solidFill>
              <a:srgbClr val="EDB311"/>
            </a:solidFill>
            <a:ln w="2923" cap="flat">
              <a:noFill/>
              <a:prstDash val="solid"/>
              <a:miter/>
            </a:ln>
          </p:spPr>
          <p:txBody>
            <a:bodyPr rtlCol="1" anchor="ctr"/>
            <a:lstStyle/>
            <a:p>
              <a:endParaRPr lang="fa-IR"/>
            </a:p>
          </p:txBody>
        </p:sp>
        <p:sp>
          <p:nvSpPr>
            <p:cNvPr id="138" name="Freeform: Shape 137">
              <a:extLst>
                <a:ext uri="{FF2B5EF4-FFF2-40B4-BE49-F238E27FC236}">
                  <a16:creationId xmlns:a16="http://schemas.microsoft.com/office/drawing/2014/main" id="{98486AD5-6E68-376E-1914-530F795FC467}"/>
                </a:ext>
              </a:extLst>
            </p:cNvPr>
            <p:cNvSpPr/>
            <p:nvPr/>
          </p:nvSpPr>
          <p:spPr>
            <a:xfrm>
              <a:off x="3294009" y="4135107"/>
              <a:ext cx="330894" cy="173080"/>
            </a:xfrm>
            <a:custGeom>
              <a:avLst/>
              <a:gdLst>
                <a:gd name="connsiteX0" fmla="*/ 312277 w 330894"/>
                <a:gd name="connsiteY0" fmla="*/ 0 h 173080"/>
                <a:gd name="connsiteX1" fmla="*/ 228997 w 330894"/>
                <a:gd name="connsiteY1" fmla="*/ 966 h 173080"/>
                <a:gd name="connsiteX2" fmla="*/ 211434 w 330894"/>
                <a:gd name="connsiteY2" fmla="*/ 20198 h 173080"/>
                <a:gd name="connsiteX3" fmla="*/ 229202 w 330894"/>
                <a:gd name="connsiteY3" fmla="*/ 37761 h 173080"/>
                <a:gd name="connsiteX4" fmla="*/ 229437 w 330894"/>
                <a:gd name="connsiteY4" fmla="*/ 37761 h 173080"/>
                <a:gd name="connsiteX5" fmla="*/ 267491 w 330894"/>
                <a:gd name="connsiteY5" fmla="*/ 37322 h 173080"/>
                <a:gd name="connsiteX6" fmla="*/ 176337 w 330894"/>
                <a:gd name="connsiteY6" fmla="*/ 128594 h 173080"/>
                <a:gd name="connsiteX7" fmla="*/ 70517 w 330894"/>
                <a:gd name="connsiteY7" fmla="*/ 22774 h 173080"/>
                <a:gd name="connsiteX8" fmla="*/ 47977 w 330894"/>
                <a:gd name="connsiteY8" fmla="*/ 20110 h 173080"/>
                <a:gd name="connsiteX9" fmla="*/ 44465 w 330894"/>
                <a:gd name="connsiteY9" fmla="*/ 22774 h 173080"/>
                <a:gd name="connsiteX10" fmla="*/ 0 w 330894"/>
                <a:gd name="connsiteY10" fmla="*/ 67268 h 173080"/>
                <a:gd name="connsiteX11" fmla="*/ 17037 w 330894"/>
                <a:gd name="connsiteY11" fmla="*/ 102395 h 173080"/>
                <a:gd name="connsiteX12" fmla="*/ 57491 w 330894"/>
                <a:gd name="connsiteY12" fmla="*/ 61940 h 173080"/>
                <a:gd name="connsiteX13" fmla="*/ 163252 w 330894"/>
                <a:gd name="connsiteY13" fmla="*/ 167701 h 173080"/>
                <a:gd name="connsiteX14" fmla="*/ 189275 w 330894"/>
                <a:gd name="connsiteY14" fmla="*/ 167701 h 173080"/>
                <a:gd name="connsiteX15" fmla="*/ 293572 w 330894"/>
                <a:gd name="connsiteY15" fmla="*/ 63404 h 173080"/>
                <a:gd name="connsiteX16" fmla="*/ 293133 w 330894"/>
                <a:gd name="connsiteY16" fmla="*/ 101458 h 173080"/>
                <a:gd name="connsiteX17" fmla="*/ 311308 w 330894"/>
                <a:gd name="connsiteY17" fmla="*/ 120046 h 173080"/>
                <a:gd name="connsiteX18" fmla="*/ 311311 w 330894"/>
                <a:gd name="connsiteY18" fmla="*/ 120046 h 173080"/>
                <a:gd name="connsiteX19" fmla="*/ 311545 w 330894"/>
                <a:gd name="connsiteY19" fmla="*/ 120046 h 173080"/>
                <a:gd name="connsiteX20" fmla="*/ 329928 w 330894"/>
                <a:gd name="connsiteY20" fmla="*/ 101868 h 173080"/>
                <a:gd name="connsiteX21" fmla="*/ 330894 w 330894"/>
                <a:gd name="connsiteY21" fmla="*/ 18588 h 173080"/>
                <a:gd name="connsiteX22" fmla="*/ 312541 w 330894"/>
                <a:gd name="connsiteY22" fmla="*/ 0 h 173080"/>
                <a:gd name="connsiteX23" fmla="*/ 312277 w 330894"/>
                <a:gd name="connsiteY23" fmla="*/ 0 h 17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0894" h="173080">
                  <a:moveTo>
                    <a:pt x="312277" y="0"/>
                  </a:moveTo>
                  <a:lnTo>
                    <a:pt x="228997" y="966"/>
                  </a:lnTo>
                  <a:cubicBezTo>
                    <a:pt x="218840" y="1434"/>
                    <a:pt x="210975" y="10041"/>
                    <a:pt x="211434" y="20198"/>
                  </a:cubicBezTo>
                  <a:cubicBezTo>
                    <a:pt x="211864" y="29799"/>
                    <a:pt x="219601" y="37439"/>
                    <a:pt x="229202" y="37761"/>
                  </a:cubicBezTo>
                  <a:lnTo>
                    <a:pt x="229437" y="37761"/>
                  </a:lnTo>
                  <a:lnTo>
                    <a:pt x="267491" y="37322"/>
                  </a:lnTo>
                  <a:lnTo>
                    <a:pt x="176337" y="128594"/>
                  </a:lnTo>
                  <a:lnTo>
                    <a:pt x="70517" y="22774"/>
                  </a:lnTo>
                  <a:cubicBezTo>
                    <a:pt x="64513" y="16802"/>
                    <a:pt x="55208" y="15690"/>
                    <a:pt x="47977" y="20110"/>
                  </a:cubicBezTo>
                  <a:cubicBezTo>
                    <a:pt x="46707" y="20871"/>
                    <a:pt x="45530" y="21750"/>
                    <a:pt x="44465" y="22774"/>
                  </a:cubicBezTo>
                  <a:lnTo>
                    <a:pt x="0" y="67268"/>
                  </a:lnTo>
                  <a:cubicBezTo>
                    <a:pt x="8234" y="77542"/>
                    <a:pt x="14057" y="89544"/>
                    <a:pt x="17037" y="102395"/>
                  </a:cubicBezTo>
                  <a:lnTo>
                    <a:pt x="57491" y="61940"/>
                  </a:lnTo>
                  <a:lnTo>
                    <a:pt x="163252" y="167701"/>
                  </a:lnTo>
                  <a:cubicBezTo>
                    <a:pt x="170441" y="174873"/>
                    <a:pt x="182086" y="174873"/>
                    <a:pt x="189275" y="167701"/>
                  </a:cubicBezTo>
                  <a:lnTo>
                    <a:pt x="293572" y="63404"/>
                  </a:lnTo>
                  <a:lnTo>
                    <a:pt x="293133" y="101458"/>
                  </a:lnTo>
                  <a:cubicBezTo>
                    <a:pt x="293019" y="111615"/>
                    <a:pt x="301157" y="119929"/>
                    <a:pt x="311308" y="120046"/>
                  </a:cubicBezTo>
                  <a:cubicBezTo>
                    <a:pt x="311308" y="120046"/>
                    <a:pt x="311311" y="120046"/>
                    <a:pt x="311311" y="120046"/>
                  </a:cubicBezTo>
                  <a:lnTo>
                    <a:pt x="311545" y="120046"/>
                  </a:lnTo>
                  <a:cubicBezTo>
                    <a:pt x="321618" y="120046"/>
                    <a:pt x="329817" y="111937"/>
                    <a:pt x="329928" y="101868"/>
                  </a:cubicBezTo>
                  <a:lnTo>
                    <a:pt x="330894" y="18588"/>
                  </a:lnTo>
                  <a:cubicBezTo>
                    <a:pt x="330959" y="8401"/>
                    <a:pt x="322742" y="59"/>
                    <a:pt x="312541" y="0"/>
                  </a:cubicBezTo>
                  <a:cubicBezTo>
                    <a:pt x="312453" y="0"/>
                    <a:pt x="312365" y="0"/>
                    <a:pt x="312277" y="0"/>
                  </a:cubicBezTo>
                  <a:close/>
                </a:path>
              </a:pathLst>
            </a:custGeom>
            <a:solidFill>
              <a:srgbClr val="70D6F9"/>
            </a:solidFill>
            <a:ln w="2923" cap="flat">
              <a:noFill/>
              <a:prstDash val="solid"/>
              <a:miter/>
            </a:ln>
          </p:spPr>
          <p:txBody>
            <a:bodyPr rtlCol="1" anchor="ctr"/>
            <a:lstStyle/>
            <a:p>
              <a:endParaRPr lang="fa-IR"/>
            </a:p>
          </p:txBody>
        </p:sp>
        <p:sp>
          <p:nvSpPr>
            <p:cNvPr id="139" name="Freeform: Shape 138">
              <a:extLst>
                <a:ext uri="{FF2B5EF4-FFF2-40B4-BE49-F238E27FC236}">
                  <a16:creationId xmlns:a16="http://schemas.microsoft.com/office/drawing/2014/main" id="{DB34D137-BD74-AF70-0723-B833DAE24CDD}"/>
                </a:ext>
              </a:extLst>
            </p:cNvPr>
            <p:cNvSpPr/>
            <p:nvPr/>
          </p:nvSpPr>
          <p:spPr>
            <a:xfrm>
              <a:off x="3482728" y="4703576"/>
              <a:ext cx="123851" cy="34599"/>
            </a:xfrm>
            <a:custGeom>
              <a:avLst/>
              <a:gdLst>
                <a:gd name="connsiteX0" fmla="*/ 123851 w 123851"/>
                <a:gd name="connsiteY0" fmla="*/ 17300 h 34599"/>
                <a:gd name="connsiteX1" fmla="*/ 106522 w 123851"/>
                <a:gd name="connsiteY1" fmla="*/ 0 h 34599"/>
                <a:gd name="connsiteX2" fmla="*/ 17300 w 123851"/>
                <a:gd name="connsiteY2" fmla="*/ 0 h 34599"/>
                <a:gd name="connsiteX3" fmla="*/ 0 w 123851"/>
                <a:gd name="connsiteY3" fmla="*/ 17300 h 34599"/>
                <a:gd name="connsiteX4" fmla="*/ 17300 w 123851"/>
                <a:gd name="connsiteY4" fmla="*/ 34600 h 34599"/>
                <a:gd name="connsiteX5" fmla="*/ 106522 w 123851"/>
                <a:gd name="connsiteY5" fmla="*/ 34600 h 34599"/>
                <a:gd name="connsiteX6" fmla="*/ 123851 w 123851"/>
                <a:gd name="connsiteY6" fmla="*/ 17300 h 3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51" h="34599">
                  <a:moveTo>
                    <a:pt x="123851" y="17300"/>
                  </a:moveTo>
                  <a:cubicBezTo>
                    <a:pt x="123819" y="7757"/>
                    <a:pt x="116074" y="29"/>
                    <a:pt x="106522" y="0"/>
                  </a:cubicBezTo>
                  <a:lnTo>
                    <a:pt x="17300" y="0"/>
                  </a:lnTo>
                  <a:cubicBezTo>
                    <a:pt x="7745" y="0"/>
                    <a:pt x="0" y="7757"/>
                    <a:pt x="0" y="17300"/>
                  </a:cubicBezTo>
                  <a:cubicBezTo>
                    <a:pt x="0" y="26843"/>
                    <a:pt x="7745" y="34600"/>
                    <a:pt x="17300" y="34600"/>
                  </a:cubicBezTo>
                  <a:lnTo>
                    <a:pt x="106522" y="34600"/>
                  </a:lnTo>
                  <a:cubicBezTo>
                    <a:pt x="116074" y="34570"/>
                    <a:pt x="123819" y="26843"/>
                    <a:pt x="123851" y="17300"/>
                  </a:cubicBezTo>
                  <a:close/>
                </a:path>
              </a:pathLst>
            </a:custGeom>
            <a:solidFill>
              <a:srgbClr val="F5C84C"/>
            </a:solidFill>
            <a:ln w="2923" cap="flat">
              <a:noFill/>
              <a:prstDash val="solid"/>
              <a:miter/>
            </a:ln>
          </p:spPr>
          <p:txBody>
            <a:bodyPr rtlCol="1" anchor="ctr"/>
            <a:lstStyle/>
            <a:p>
              <a:endParaRPr lang="fa-IR"/>
            </a:p>
          </p:txBody>
        </p:sp>
        <p:sp>
          <p:nvSpPr>
            <p:cNvPr id="140" name="Freeform: Shape 139">
              <a:extLst>
                <a:ext uri="{FF2B5EF4-FFF2-40B4-BE49-F238E27FC236}">
                  <a16:creationId xmlns:a16="http://schemas.microsoft.com/office/drawing/2014/main" id="{9F14E093-9FD7-18AD-C539-D7051812F5E9}"/>
                </a:ext>
              </a:extLst>
            </p:cNvPr>
            <p:cNvSpPr/>
            <p:nvPr/>
          </p:nvSpPr>
          <p:spPr>
            <a:xfrm>
              <a:off x="3504712" y="4649422"/>
              <a:ext cx="79796" cy="54153"/>
            </a:xfrm>
            <a:custGeom>
              <a:avLst/>
              <a:gdLst>
                <a:gd name="connsiteX0" fmla="*/ 79796 w 79796"/>
                <a:gd name="connsiteY0" fmla="*/ 54154 h 54153"/>
                <a:gd name="connsiteX1" fmla="*/ 79796 w 79796"/>
                <a:gd name="connsiteY1" fmla="*/ 24179 h 54153"/>
                <a:gd name="connsiteX2" fmla="*/ 55588 w 79796"/>
                <a:gd name="connsiteY2" fmla="*/ 0 h 54153"/>
                <a:gd name="connsiteX3" fmla="*/ 24179 w 79796"/>
                <a:gd name="connsiteY3" fmla="*/ 0 h 54153"/>
                <a:gd name="connsiteX4" fmla="*/ 0 w 79796"/>
                <a:gd name="connsiteY4" fmla="*/ 24179 h 54153"/>
                <a:gd name="connsiteX5" fmla="*/ 0 w 79796"/>
                <a:gd name="connsiteY5" fmla="*/ 54154 h 54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796" h="54153">
                  <a:moveTo>
                    <a:pt x="79796" y="54154"/>
                  </a:moveTo>
                  <a:lnTo>
                    <a:pt x="79796" y="24179"/>
                  </a:lnTo>
                  <a:cubicBezTo>
                    <a:pt x="79750" y="10831"/>
                    <a:pt x="68933" y="29"/>
                    <a:pt x="55588" y="0"/>
                  </a:cubicBezTo>
                  <a:lnTo>
                    <a:pt x="24179" y="0"/>
                  </a:lnTo>
                  <a:cubicBezTo>
                    <a:pt x="10840" y="29"/>
                    <a:pt x="32" y="10831"/>
                    <a:pt x="0" y="24179"/>
                  </a:cubicBezTo>
                  <a:lnTo>
                    <a:pt x="0" y="54154"/>
                  </a:lnTo>
                  <a:close/>
                </a:path>
              </a:pathLst>
            </a:custGeom>
            <a:solidFill>
              <a:srgbClr val="818182"/>
            </a:solidFill>
            <a:ln w="2923" cap="flat">
              <a:noFill/>
              <a:prstDash val="solid"/>
              <a:miter/>
            </a:ln>
          </p:spPr>
          <p:txBody>
            <a:bodyPr rtlCol="1" anchor="ctr"/>
            <a:lstStyle/>
            <a:p>
              <a:endParaRPr lang="fa-IR"/>
            </a:p>
          </p:txBody>
        </p:sp>
        <p:sp>
          <p:nvSpPr>
            <p:cNvPr id="141" name="Freeform: Shape 140">
              <a:extLst>
                <a:ext uri="{FF2B5EF4-FFF2-40B4-BE49-F238E27FC236}">
                  <a16:creationId xmlns:a16="http://schemas.microsoft.com/office/drawing/2014/main" id="{4DAF3A98-3DAA-FB36-F388-7475499D8497}"/>
                </a:ext>
              </a:extLst>
            </p:cNvPr>
            <p:cNvSpPr/>
            <p:nvPr/>
          </p:nvSpPr>
          <p:spPr>
            <a:xfrm>
              <a:off x="3598734" y="4587833"/>
              <a:ext cx="140917" cy="34599"/>
            </a:xfrm>
            <a:custGeom>
              <a:avLst/>
              <a:gdLst>
                <a:gd name="connsiteX0" fmla="*/ 123617 w 140917"/>
                <a:gd name="connsiteY0" fmla="*/ 0 h 34599"/>
                <a:gd name="connsiteX1" fmla="*/ 17300 w 140917"/>
                <a:gd name="connsiteY1" fmla="*/ 0 h 34599"/>
                <a:gd name="connsiteX2" fmla="*/ 0 w 140917"/>
                <a:gd name="connsiteY2" fmla="*/ 17300 h 34599"/>
                <a:gd name="connsiteX3" fmla="*/ 17300 w 140917"/>
                <a:gd name="connsiteY3" fmla="*/ 34600 h 34599"/>
                <a:gd name="connsiteX4" fmla="*/ 123617 w 140917"/>
                <a:gd name="connsiteY4" fmla="*/ 34600 h 34599"/>
                <a:gd name="connsiteX5" fmla="*/ 140917 w 140917"/>
                <a:gd name="connsiteY5" fmla="*/ 17300 h 34599"/>
                <a:gd name="connsiteX6" fmla="*/ 123617 w 140917"/>
                <a:gd name="connsiteY6" fmla="*/ 0 h 3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17" h="34599">
                  <a:moveTo>
                    <a:pt x="123617" y="0"/>
                  </a:moveTo>
                  <a:lnTo>
                    <a:pt x="17300" y="0"/>
                  </a:lnTo>
                  <a:cubicBezTo>
                    <a:pt x="7745" y="0"/>
                    <a:pt x="0" y="7757"/>
                    <a:pt x="0" y="17300"/>
                  </a:cubicBezTo>
                  <a:cubicBezTo>
                    <a:pt x="0" y="26843"/>
                    <a:pt x="7745" y="34600"/>
                    <a:pt x="17300" y="34600"/>
                  </a:cubicBezTo>
                  <a:lnTo>
                    <a:pt x="123617" y="34600"/>
                  </a:lnTo>
                  <a:cubicBezTo>
                    <a:pt x="133172" y="34600"/>
                    <a:pt x="140917" y="26843"/>
                    <a:pt x="140917" y="17300"/>
                  </a:cubicBezTo>
                  <a:cubicBezTo>
                    <a:pt x="140917" y="7757"/>
                    <a:pt x="133172" y="0"/>
                    <a:pt x="123617" y="0"/>
                  </a:cubicBezTo>
                  <a:close/>
                </a:path>
              </a:pathLst>
            </a:custGeom>
            <a:solidFill>
              <a:srgbClr val="F5C84C"/>
            </a:solidFill>
            <a:ln w="2923" cap="flat">
              <a:noFill/>
              <a:prstDash val="solid"/>
              <a:miter/>
            </a:ln>
          </p:spPr>
          <p:txBody>
            <a:bodyPr rtlCol="1" anchor="ctr"/>
            <a:lstStyle/>
            <a:p>
              <a:endParaRPr lang="fa-IR"/>
            </a:p>
          </p:txBody>
        </p:sp>
        <p:sp>
          <p:nvSpPr>
            <p:cNvPr id="142" name="Freeform: Shape 141">
              <a:extLst>
                <a:ext uri="{FF2B5EF4-FFF2-40B4-BE49-F238E27FC236}">
                  <a16:creationId xmlns:a16="http://schemas.microsoft.com/office/drawing/2014/main" id="{B6F676FC-024F-93E1-BA67-38E7F0BD50C5}"/>
                </a:ext>
              </a:extLst>
            </p:cNvPr>
            <p:cNvSpPr/>
            <p:nvPr/>
          </p:nvSpPr>
          <p:spPr>
            <a:xfrm>
              <a:off x="3648732" y="4455902"/>
              <a:ext cx="40922" cy="40922"/>
            </a:xfrm>
            <a:custGeom>
              <a:avLst/>
              <a:gdLst>
                <a:gd name="connsiteX0" fmla="*/ 40923 w 40922"/>
                <a:gd name="connsiteY0" fmla="*/ 20462 h 40922"/>
                <a:gd name="connsiteX1" fmla="*/ 20461 w 40922"/>
                <a:gd name="connsiteY1" fmla="*/ 40923 h 40922"/>
                <a:gd name="connsiteX2" fmla="*/ 0 w 40922"/>
                <a:gd name="connsiteY2" fmla="*/ 20462 h 40922"/>
                <a:gd name="connsiteX3" fmla="*/ 20461 w 40922"/>
                <a:gd name="connsiteY3" fmla="*/ 0 h 40922"/>
                <a:gd name="connsiteX4" fmla="*/ 40923 w 40922"/>
                <a:gd name="connsiteY4" fmla="*/ 20462 h 40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22" h="40922">
                  <a:moveTo>
                    <a:pt x="40923" y="20462"/>
                  </a:moveTo>
                  <a:cubicBezTo>
                    <a:pt x="40923" y="31762"/>
                    <a:pt x="31762" y="40923"/>
                    <a:pt x="20461" y="40923"/>
                  </a:cubicBezTo>
                  <a:cubicBezTo>
                    <a:pt x="9161" y="40923"/>
                    <a:pt x="0" y="31762"/>
                    <a:pt x="0" y="20462"/>
                  </a:cubicBezTo>
                  <a:cubicBezTo>
                    <a:pt x="0" y="9161"/>
                    <a:pt x="9161" y="0"/>
                    <a:pt x="20461" y="0"/>
                  </a:cubicBezTo>
                  <a:cubicBezTo>
                    <a:pt x="31762" y="0"/>
                    <a:pt x="40923" y="9161"/>
                    <a:pt x="40923" y="20462"/>
                  </a:cubicBezTo>
                  <a:close/>
                </a:path>
              </a:pathLst>
            </a:custGeom>
            <a:solidFill>
              <a:srgbClr val="F5C84C"/>
            </a:solidFill>
            <a:ln w="2923" cap="flat">
              <a:noFill/>
              <a:prstDash val="solid"/>
              <a:miter/>
            </a:ln>
          </p:spPr>
          <p:txBody>
            <a:bodyPr rtlCol="1" anchor="ctr"/>
            <a:lstStyle/>
            <a:p>
              <a:endParaRPr lang="fa-IR"/>
            </a:p>
          </p:txBody>
        </p:sp>
        <p:sp>
          <p:nvSpPr>
            <p:cNvPr id="143" name="Freeform: Shape 142">
              <a:extLst>
                <a:ext uri="{FF2B5EF4-FFF2-40B4-BE49-F238E27FC236}">
                  <a16:creationId xmlns:a16="http://schemas.microsoft.com/office/drawing/2014/main" id="{EBBBF1AC-A3F7-ADBA-7DC9-0A28DF1AFEC8}"/>
                </a:ext>
              </a:extLst>
            </p:cNvPr>
            <p:cNvSpPr/>
            <p:nvPr/>
          </p:nvSpPr>
          <p:spPr>
            <a:xfrm>
              <a:off x="3616386" y="4622433"/>
              <a:ext cx="105643" cy="45020"/>
            </a:xfrm>
            <a:custGeom>
              <a:avLst/>
              <a:gdLst>
                <a:gd name="connsiteX0" fmla="*/ 0 w 105643"/>
                <a:gd name="connsiteY0" fmla="*/ 0 h 45020"/>
                <a:gd name="connsiteX1" fmla="*/ 23886 w 105643"/>
                <a:gd name="connsiteY1" fmla="*/ 36005 h 45020"/>
                <a:gd name="connsiteX2" fmla="*/ 47304 w 105643"/>
                <a:gd name="connsiteY2" fmla="*/ 45021 h 45020"/>
                <a:gd name="connsiteX3" fmla="*/ 58340 w 105643"/>
                <a:gd name="connsiteY3" fmla="*/ 45021 h 45020"/>
                <a:gd name="connsiteX4" fmla="*/ 81758 w 105643"/>
                <a:gd name="connsiteY4" fmla="*/ 36005 h 45020"/>
                <a:gd name="connsiteX5" fmla="*/ 105644 w 105643"/>
                <a:gd name="connsiteY5" fmla="*/ 0 h 45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643" h="45020">
                  <a:moveTo>
                    <a:pt x="0" y="0"/>
                  </a:moveTo>
                  <a:cubicBezTo>
                    <a:pt x="4827" y="13817"/>
                    <a:pt x="13041" y="26199"/>
                    <a:pt x="23886" y="36005"/>
                  </a:cubicBezTo>
                  <a:cubicBezTo>
                    <a:pt x="30303" y="41801"/>
                    <a:pt x="38651" y="45021"/>
                    <a:pt x="47304" y="45021"/>
                  </a:cubicBezTo>
                  <a:lnTo>
                    <a:pt x="58340" y="45021"/>
                  </a:lnTo>
                  <a:cubicBezTo>
                    <a:pt x="66993" y="45021"/>
                    <a:pt x="75341" y="41801"/>
                    <a:pt x="81758" y="36005"/>
                  </a:cubicBezTo>
                  <a:cubicBezTo>
                    <a:pt x="92606" y="26199"/>
                    <a:pt x="100817" y="13817"/>
                    <a:pt x="105644" y="0"/>
                  </a:cubicBezTo>
                  <a:close/>
                </a:path>
              </a:pathLst>
            </a:custGeom>
            <a:solidFill>
              <a:srgbClr val="818182"/>
            </a:solidFill>
            <a:ln w="2923" cap="flat">
              <a:noFill/>
              <a:prstDash val="solid"/>
              <a:miter/>
            </a:ln>
          </p:spPr>
          <p:txBody>
            <a:bodyPr rtlCol="1" anchor="ctr"/>
            <a:lstStyle/>
            <a:p>
              <a:endParaRPr lang="fa-IR"/>
            </a:p>
          </p:txBody>
        </p:sp>
        <p:sp>
          <p:nvSpPr>
            <p:cNvPr id="144" name="Freeform: Shape 143">
              <a:extLst>
                <a:ext uri="{FF2B5EF4-FFF2-40B4-BE49-F238E27FC236}">
                  <a16:creationId xmlns:a16="http://schemas.microsoft.com/office/drawing/2014/main" id="{7AA4654D-407E-A6FC-5174-27494FC22425}"/>
                </a:ext>
              </a:extLst>
            </p:cNvPr>
            <p:cNvSpPr/>
            <p:nvPr/>
          </p:nvSpPr>
          <p:spPr>
            <a:xfrm>
              <a:off x="3349656" y="4587833"/>
              <a:ext cx="140916" cy="34599"/>
            </a:xfrm>
            <a:custGeom>
              <a:avLst/>
              <a:gdLst>
                <a:gd name="connsiteX0" fmla="*/ 123617 w 140916"/>
                <a:gd name="connsiteY0" fmla="*/ 0 h 34599"/>
                <a:gd name="connsiteX1" fmla="*/ 17300 w 140916"/>
                <a:gd name="connsiteY1" fmla="*/ 0 h 34599"/>
                <a:gd name="connsiteX2" fmla="*/ 0 w 140916"/>
                <a:gd name="connsiteY2" fmla="*/ 17300 h 34599"/>
                <a:gd name="connsiteX3" fmla="*/ 17300 w 140916"/>
                <a:gd name="connsiteY3" fmla="*/ 34600 h 34599"/>
                <a:gd name="connsiteX4" fmla="*/ 123617 w 140916"/>
                <a:gd name="connsiteY4" fmla="*/ 34600 h 34599"/>
                <a:gd name="connsiteX5" fmla="*/ 140917 w 140916"/>
                <a:gd name="connsiteY5" fmla="*/ 17300 h 34599"/>
                <a:gd name="connsiteX6" fmla="*/ 123617 w 140916"/>
                <a:gd name="connsiteY6" fmla="*/ 0 h 3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16" h="34599">
                  <a:moveTo>
                    <a:pt x="123617" y="0"/>
                  </a:moveTo>
                  <a:lnTo>
                    <a:pt x="17300" y="0"/>
                  </a:lnTo>
                  <a:cubicBezTo>
                    <a:pt x="7745" y="0"/>
                    <a:pt x="0" y="7757"/>
                    <a:pt x="0" y="17300"/>
                  </a:cubicBezTo>
                  <a:cubicBezTo>
                    <a:pt x="0" y="26843"/>
                    <a:pt x="7745" y="34600"/>
                    <a:pt x="17300" y="34600"/>
                  </a:cubicBezTo>
                  <a:lnTo>
                    <a:pt x="123617" y="34600"/>
                  </a:lnTo>
                  <a:cubicBezTo>
                    <a:pt x="133171" y="34600"/>
                    <a:pt x="140917" y="26843"/>
                    <a:pt x="140917" y="17300"/>
                  </a:cubicBezTo>
                  <a:cubicBezTo>
                    <a:pt x="140917" y="7757"/>
                    <a:pt x="133171" y="0"/>
                    <a:pt x="123617" y="0"/>
                  </a:cubicBezTo>
                  <a:close/>
                </a:path>
              </a:pathLst>
            </a:custGeom>
            <a:solidFill>
              <a:srgbClr val="F5C84C"/>
            </a:solidFill>
            <a:ln w="2923" cap="flat">
              <a:noFill/>
              <a:prstDash val="solid"/>
              <a:miter/>
            </a:ln>
          </p:spPr>
          <p:txBody>
            <a:bodyPr rtlCol="1" anchor="ctr"/>
            <a:lstStyle/>
            <a:p>
              <a:endParaRPr lang="fa-IR"/>
            </a:p>
          </p:txBody>
        </p:sp>
        <p:sp>
          <p:nvSpPr>
            <p:cNvPr id="145" name="Freeform: Shape 144">
              <a:extLst>
                <a:ext uri="{FF2B5EF4-FFF2-40B4-BE49-F238E27FC236}">
                  <a16:creationId xmlns:a16="http://schemas.microsoft.com/office/drawing/2014/main" id="{5D024359-BD46-6878-45AF-05D0BE40FBDF}"/>
                </a:ext>
              </a:extLst>
            </p:cNvPr>
            <p:cNvSpPr/>
            <p:nvPr/>
          </p:nvSpPr>
          <p:spPr>
            <a:xfrm>
              <a:off x="3399653" y="4455902"/>
              <a:ext cx="40922" cy="40922"/>
            </a:xfrm>
            <a:custGeom>
              <a:avLst/>
              <a:gdLst>
                <a:gd name="connsiteX0" fmla="*/ 40923 w 40922"/>
                <a:gd name="connsiteY0" fmla="*/ 20462 h 40922"/>
                <a:gd name="connsiteX1" fmla="*/ 20461 w 40922"/>
                <a:gd name="connsiteY1" fmla="*/ 40923 h 40922"/>
                <a:gd name="connsiteX2" fmla="*/ 0 w 40922"/>
                <a:gd name="connsiteY2" fmla="*/ 20462 h 40922"/>
                <a:gd name="connsiteX3" fmla="*/ 20461 w 40922"/>
                <a:gd name="connsiteY3" fmla="*/ 0 h 40922"/>
                <a:gd name="connsiteX4" fmla="*/ 40923 w 40922"/>
                <a:gd name="connsiteY4" fmla="*/ 20462 h 40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22" h="40922">
                  <a:moveTo>
                    <a:pt x="40923" y="20462"/>
                  </a:moveTo>
                  <a:cubicBezTo>
                    <a:pt x="40923" y="31762"/>
                    <a:pt x="31762" y="40923"/>
                    <a:pt x="20461" y="40923"/>
                  </a:cubicBezTo>
                  <a:cubicBezTo>
                    <a:pt x="9161" y="40923"/>
                    <a:pt x="0" y="31762"/>
                    <a:pt x="0" y="20462"/>
                  </a:cubicBezTo>
                  <a:cubicBezTo>
                    <a:pt x="0" y="9161"/>
                    <a:pt x="9161" y="0"/>
                    <a:pt x="20461" y="0"/>
                  </a:cubicBezTo>
                  <a:cubicBezTo>
                    <a:pt x="31762" y="0"/>
                    <a:pt x="40923" y="9161"/>
                    <a:pt x="40923" y="20462"/>
                  </a:cubicBezTo>
                  <a:close/>
                </a:path>
              </a:pathLst>
            </a:custGeom>
            <a:solidFill>
              <a:srgbClr val="F5C84C"/>
            </a:solidFill>
            <a:ln w="2923" cap="flat">
              <a:noFill/>
              <a:prstDash val="solid"/>
              <a:miter/>
            </a:ln>
          </p:spPr>
          <p:txBody>
            <a:bodyPr rtlCol="1" anchor="ctr"/>
            <a:lstStyle/>
            <a:p>
              <a:endParaRPr lang="fa-IR"/>
            </a:p>
          </p:txBody>
        </p:sp>
        <p:sp>
          <p:nvSpPr>
            <p:cNvPr id="146" name="Freeform: Shape 145">
              <a:extLst>
                <a:ext uri="{FF2B5EF4-FFF2-40B4-BE49-F238E27FC236}">
                  <a16:creationId xmlns:a16="http://schemas.microsoft.com/office/drawing/2014/main" id="{E7B2B74D-F778-F6BF-A3D0-FE9BAD7BBDF5}"/>
                </a:ext>
              </a:extLst>
            </p:cNvPr>
            <p:cNvSpPr/>
            <p:nvPr/>
          </p:nvSpPr>
          <p:spPr>
            <a:xfrm>
              <a:off x="3367307" y="4622433"/>
              <a:ext cx="105760" cy="45020"/>
            </a:xfrm>
            <a:custGeom>
              <a:avLst/>
              <a:gdLst>
                <a:gd name="connsiteX0" fmla="*/ 0 w 105760"/>
                <a:gd name="connsiteY0" fmla="*/ 0 h 45020"/>
                <a:gd name="connsiteX1" fmla="*/ 24003 w 105760"/>
                <a:gd name="connsiteY1" fmla="*/ 36005 h 45020"/>
                <a:gd name="connsiteX2" fmla="*/ 47421 w 105760"/>
                <a:gd name="connsiteY2" fmla="*/ 45021 h 45020"/>
                <a:gd name="connsiteX3" fmla="*/ 58457 w 105760"/>
                <a:gd name="connsiteY3" fmla="*/ 45021 h 45020"/>
                <a:gd name="connsiteX4" fmla="*/ 81875 w 105760"/>
                <a:gd name="connsiteY4" fmla="*/ 36005 h 45020"/>
                <a:gd name="connsiteX5" fmla="*/ 105761 w 105760"/>
                <a:gd name="connsiteY5" fmla="*/ 0 h 45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760" h="45020">
                  <a:moveTo>
                    <a:pt x="0" y="0"/>
                  </a:moveTo>
                  <a:cubicBezTo>
                    <a:pt x="4874" y="13817"/>
                    <a:pt x="13123" y="26199"/>
                    <a:pt x="24003" y="36005"/>
                  </a:cubicBezTo>
                  <a:cubicBezTo>
                    <a:pt x="30420" y="41801"/>
                    <a:pt x="38768" y="45021"/>
                    <a:pt x="47421" y="45021"/>
                  </a:cubicBezTo>
                  <a:lnTo>
                    <a:pt x="58457" y="45021"/>
                  </a:lnTo>
                  <a:cubicBezTo>
                    <a:pt x="67113" y="45021"/>
                    <a:pt x="75464" y="41830"/>
                    <a:pt x="81875" y="36005"/>
                  </a:cubicBezTo>
                  <a:cubicBezTo>
                    <a:pt x="92732" y="26199"/>
                    <a:pt x="100946" y="13817"/>
                    <a:pt x="105761" y="0"/>
                  </a:cubicBezTo>
                  <a:close/>
                </a:path>
              </a:pathLst>
            </a:custGeom>
            <a:solidFill>
              <a:srgbClr val="818182"/>
            </a:solidFill>
            <a:ln w="2923" cap="flat">
              <a:noFill/>
              <a:prstDash val="solid"/>
              <a:miter/>
            </a:ln>
          </p:spPr>
          <p:txBody>
            <a:bodyPr rtlCol="1" anchor="ctr"/>
            <a:lstStyle/>
            <a:p>
              <a:endParaRPr lang="fa-IR"/>
            </a:p>
          </p:txBody>
        </p:sp>
        <p:sp>
          <p:nvSpPr>
            <p:cNvPr id="147" name="Freeform: Shape 146">
              <a:extLst>
                <a:ext uri="{FF2B5EF4-FFF2-40B4-BE49-F238E27FC236}">
                  <a16:creationId xmlns:a16="http://schemas.microsoft.com/office/drawing/2014/main" id="{BF2DB38F-27D6-2565-2457-59154EE7B3B3}"/>
                </a:ext>
              </a:extLst>
            </p:cNvPr>
            <p:cNvSpPr/>
            <p:nvPr/>
          </p:nvSpPr>
          <p:spPr>
            <a:xfrm>
              <a:off x="3511386" y="4452009"/>
              <a:ext cx="66799" cy="197676"/>
            </a:xfrm>
            <a:custGeom>
              <a:avLst/>
              <a:gdLst>
                <a:gd name="connsiteX0" fmla="*/ 63579 w 66799"/>
                <a:gd name="connsiteY0" fmla="*/ 8548 h 197676"/>
                <a:gd name="connsiteX1" fmla="*/ 47772 w 66799"/>
                <a:gd name="connsiteY1" fmla="*/ 0 h 197676"/>
                <a:gd name="connsiteX2" fmla="*/ 18763 w 66799"/>
                <a:gd name="connsiteY2" fmla="*/ 0 h 197676"/>
                <a:gd name="connsiteX3" fmla="*/ 2927 w 66799"/>
                <a:gd name="connsiteY3" fmla="*/ 8548 h 197676"/>
                <a:gd name="connsiteX4" fmla="*/ 0 w 66799"/>
                <a:gd name="connsiteY4" fmla="*/ 12089 h 197676"/>
                <a:gd name="connsiteX5" fmla="*/ 14402 w 66799"/>
                <a:gd name="connsiteY5" fmla="*/ 197676 h 197676"/>
                <a:gd name="connsiteX6" fmla="*/ 17680 w 66799"/>
                <a:gd name="connsiteY6" fmla="*/ 197413 h 197676"/>
                <a:gd name="connsiteX7" fmla="*/ 49119 w 66799"/>
                <a:gd name="connsiteY7" fmla="*/ 197413 h 197676"/>
                <a:gd name="connsiteX8" fmla="*/ 52427 w 66799"/>
                <a:gd name="connsiteY8" fmla="*/ 197676 h 197676"/>
                <a:gd name="connsiteX9" fmla="*/ 66799 w 66799"/>
                <a:gd name="connsiteY9" fmla="*/ 12089 h 197676"/>
                <a:gd name="connsiteX10" fmla="*/ 63579 w 66799"/>
                <a:gd name="connsiteY10" fmla="*/ 8548 h 19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799" h="197676">
                  <a:moveTo>
                    <a:pt x="63579" y="8548"/>
                  </a:moveTo>
                  <a:cubicBezTo>
                    <a:pt x="58574" y="2401"/>
                    <a:pt x="54154" y="0"/>
                    <a:pt x="47772" y="0"/>
                  </a:cubicBezTo>
                  <a:lnTo>
                    <a:pt x="18763" y="0"/>
                  </a:lnTo>
                  <a:cubicBezTo>
                    <a:pt x="12382" y="0"/>
                    <a:pt x="7933" y="2401"/>
                    <a:pt x="2927" y="8548"/>
                  </a:cubicBezTo>
                  <a:cubicBezTo>
                    <a:pt x="1932" y="9777"/>
                    <a:pt x="907" y="10948"/>
                    <a:pt x="0" y="12089"/>
                  </a:cubicBezTo>
                  <a:lnTo>
                    <a:pt x="14402" y="197676"/>
                  </a:lnTo>
                  <a:cubicBezTo>
                    <a:pt x="15488" y="197500"/>
                    <a:pt x="16583" y="197413"/>
                    <a:pt x="17680" y="197413"/>
                  </a:cubicBezTo>
                  <a:lnTo>
                    <a:pt x="49119" y="197413"/>
                  </a:lnTo>
                  <a:cubicBezTo>
                    <a:pt x="50225" y="197413"/>
                    <a:pt x="51332" y="197500"/>
                    <a:pt x="52427" y="197676"/>
                  </a:cubicBezTo>
                  <a:lnTo>
                    <a:pt x="66799" y="12089"/>
                  </a:lnTo>
                  <a:cubicBezTo>
                    <a:pt x="65599" y="10948"/>
                    <a:pt x="64575" y="9777"/>
                    <a:pt x="63579" y="8548"/>
                  </a:cubicBezTo>
                  <a:close/>
                </a:path>
              </a:pathLst>
            </a:custGeom>
            <a:solidFill>
              <a:srgbClr val="F5C84C"/>
            </a:solidFill>
            <a:ln w="2923" cap="flat">
              <a:noFill/>
              <a:prstDash val="solid"/>
              <a:miter/>
            </a:ln>
          </p:spPr>
          <p:txBody>
            <a:bodyPr rtlCol="1" anchor="ctr"/>
            <a:lstStyle/>
            <a:p>
              <a:endParaRPr lang="fa-IR"/>
            </a:p>
          </p:txBody>
        </p:sp>
        <p:sp>
          <p:nvSpPr>
            <p:cNvPr id="148" name="Freeform: Shape 147">
              <a:extLst>
                <a:ext uri="{FF2B5EF4-FFF2-40B4-BE49-F238E27FC236}">
                  <a16:creationId xmlns:a16="http://schemas.microsoft.com/office/drawing/2014/main" id="{66930494-F5B4-56CE-A4F1-F5289BCA8098}"/>
                </a:ext>
              </a:extLst>
            </p:cNvPr>
            <p:cNvSpPr/>
            <p:nvPr/>
          </p:nvSpPr>
          <p:spPr>
            <a:xfrm>
              <a:off x="3520402" y="4409528"/>
              <a:ext cx="48474" cy="45408"/>
            </a:xfrm>
            <a:custGeom>
              <a:avLst/>
              <a:gdLst>
                <a:gd name="connsiteX0" fmla="*/ 9748 w 48474"/>
                <a:gd name="connsiteY0" fmla="*/ 42481 h 45408"/>
                <a:gd name="connsiteX1" fmla="*/ 38757 w 48474"/>
                <a:gd name="connsiteY1" fmla="*/ 42481 h 45408"/>
                <a:gd name="connsiteX2" fmla="*/ 48475 w 48474"/>
                <a:gd name="connsiteY2" fmla="*/ 45409 h 45408"/>
                <a:gd name="connsiteX3" fmla="*/ 42621 w 48474"/>
                <a:gd name="connsiteY3" fmla="*/ 15170 h 45408"/>
                <a:gd name="connsiteX4" fmla="*/ 5854 w 48474"/>
                <a:gd name="connsiteY4" fmla="*/ 15170 h 45408"/>
                <a:gd name="connsiteX5" fmla="*/ 0 w 48474"/>
                <a:gd name="connsiteY5" fmla="*/ 45409 h 45408"/>
                <a:gd name="connsiteX6" fmla="*/ 9748 w 48474"/>
                <a:gd name="connsiteY6" fmla="*/ 42481 h 45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474" h="45408">
                  <a:moveTo>
                    <a:pt x="9748" y="42481"/>
                  </a:moveTo>
                  <a:lnTo>
                    <a:pt x="38757" y="42481"/>
                  </a:lnTo>
                  <a:cubicBezTo>
                    <a:pt x="42220" y="42452"/>
                    <a:pt x="45612" y="43448"/>
                    <a:pt x="48475" y="45409"/>
                  </a:cubicBezTo>
                  <a:lnTo>
                    <a:pt x="42621" y="15170"/>
                  </a:lnTo>
                  <a:cubicBezTo>
                    <a:pt x="38727" y="-5057"/>
                    <a:pt x="9777" y="-5057"/>
                    <a:pt x="5854" y="15170"/>
                  </a:cubicBezTo>
                  <a:lnTo>
                    <a:pt x="0" y="45409"/>
                  </a:lnTo>
                  <a:cubicBezTo>
                    <a:pt x="2875" y="43477"/>
                    <a:pt x="6276" y="42452"/>
                    <a:pt x="9748" y="42481"/>
                  </a:cubicBezTo>
                  <a:close/>
                </a:path>
              </a:pathLst>
            </a:custGeom>
            <a:solidFill>
              <a:srgbClr val="F5C84C"/>
            </a:solidFill>
            <a:ln w="2923" cap="flat">
              <a:noFill/>
              <a:prstDash val="solid"/>
              <a:miter/>
            </a:ln>
          </p:spPr>
          <p:txBody>
            <a:bodyPr rtlCol="1" anchor="ctr"/>
            <a:lstStyle/>
            <a:p>
              <a:endParaRPr lang="fa-IR"/>
            </a:p>
          </p:txBody>
        </p:sp>
        <p:sp>
          <p:nvSpPr>
            <p:cNvPr id="149" name="Freeform: Shape 148">
              <a:extLst>
                <a:ext uri="{FF2B5EF4-FFF2-40B4-BE49-F238E27FC236}">
                  <a16:creationId xmlns:a16="http://schemas.microsoft.com/office/drawing/2014/main" id="{0CBEE538-6B92-37ED-9E53-B56665563C3F}"/>
                </a:ext>
              </a:extLst>
            </p:cNvPr>
            <p:cNvSpPr/>
            <p:nvPr/>
          </p:nvSpPr>
          <p:spPr>
            <a:xfrm>
              <a:off x="3274880" y="4079592"/>
              <a:ext cx="37636" cy="37029"/>
            </a:xfrm>
            <a:custGeom>
              <a:avLst/>
              <a:gdLst>
                <a:gd name="connsiteX0" fmla="*/ 37395 w 37636"/>
                <a:gd name="connsiteY0" fmla="*/ 18076 h 37029"/>
                <a:gd name="connsiteX1" fmla="*/ 19247 w 37636"/>
                <a:gd name="connsiteY1" fmla="*/ 220 h 37029"/>
                <a:gd name="connsiteX2" fmla="*/ 18368 w 37636"/>
                <a:gd name="connsiteY2" fmla="*/ 220 h 37029"/>
                <a:gd name="connsiteX3" fmla="*/ 219 w 37636"/>
                <a:gd name="connsiteY3" fmla="*/ 18076 h 37029"/>
                <a:gd name="connsiteX4" fmla="*/ 219 w 37636"/>
                <a:gd name="connsiteY4" fmla="*/ 18954 h 37029"/>
                <a:gd name="connsiteX5" fmla="*/ 18368 w 37636"/>
                <a:gd name="connsiteY5" fmla="*/ 36810 h 37029"/>
                <a:gd name="connsiteX6" fmla="*/ 19247 w 37636"/>
                <a:gd name="connsiteY6" fmla="*/ 36810 h 37029"/>
                <a:gd name="connsiteX7" fmla="*/ 37395 w 37636"/>
                <a:gd name="connsiteY7" fmla="*/ 18954 h 37029"/>
                <a:gd name="connsiteX8" fmla="*/ 37395 w 37636"/>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395" y="18076"/>
                  </a:moveTo>
                  <a:cubicBezTo>
                    <a:pt x="28280" y="16349"/>
                    <a:pt x="21108" y="9294"/>
                    <a:pt x="19247" y="220"/>
                  </a:cubicBezTo>
                  <a:cubicBezTo>
                    <a:pt x="19247" y="-73"/>
                    <a:pt x="18368" y="-73"/>
                    <a:pt x="18368" y="220"/>
                  </a:cubicBezTo>
                  <a:cubicBezTo>
                    <a:pt x="16507" y="9294"/>
                    <a:pt x="9335" y="16349"/>
                    <a:pt x="219" y="18076"/>
                  </a:cubicBezTo>
                  <a:cubicBezTo>
                    <a:pt x="-73" y="18076"/>
                    <a:pt x="-73" y="18661"/>
                    <a:pt x="219" y="18954"/>
                  </a:cubicBezTo>
                  <a:cubicBezTo>
                    <a:pt x="9335" y="20681"/>
                    <a:pt x="16507" y="27736"/>
                    <a:pt x="18368" y="36810"/>
                  </a:cubicBezTo>
                  <a:cubicBezTo>
                    <a:pt x="18368" y="37103"/>
                    <a:pt x="19247" y="37103"/>
                    <a:pt x="19247" y="36810"/>
                  </a:cubicBezTo>
                  <a:cubicBezTo>
                    <a:pt x="21108" y="27736"/>
                    <a:pt x="28280" y="20681"/>
                    <a:pt x="37395" y="18954"/>
                  </a:cubicBezTo>
                  <a:cubicBezTo>
                    <a:pt x="37717" y="18661"/>
                    <a:pt x="37717" y="18076"/>
                    <a:pt x="37395" y="18076"/>
                  </a:cubicBezTo>
                  <a:close/>
                </a:path>
              </a:pathLst>
            </a:custGeom>
            <a:solidFill>
              <a:srgbClr val="70D6F9"/>
            </a:solidFill>
            <a:ln w="2923" cap="flat">
              <a:noFill/>
              <a:prstDash val="solid"/>
              <a:miter/>
            </a:ln>
          </p:spPr>
          <p:txBody>
            <a:bodyPr rtlCol="1" anchor="ctr"/>
            <a:lstStyle/>
            <a:p>
              <a:endParaRPr lang="fa-IR"/>
            </a:p>
          </p:txBody>
        </p:sp>
        <p:sp>
          <p:nvSpPr>
            <p:cNvPr id="150" name="Freeform: Shape 149">
              <a:extLst>
                <a:ext uri="{FF2B5EF4-FFF2-40B4-BE49-F238E27FC236}">
                  <a16:creationId xmlns:a16="http://schemas.microsoft.com/office/drawing/2014/main" id="{42CA055C-8F56-0D99-54F4-15F24C0F98C5}"/>
                </a:ext>
              </a:extLst>
            </p:cNvPr>
            <p:cNvSpPr/>
            <p:nvPr/>
          </p:nvSpPr>
          <p:spPr>
            <a:xfrm>
              <a:off x="3092142" y="4675416"/>
              <a:ext cx="50938" cy="51021"/>
            </a:xfrm>
            <a:custGeom>
              <a:avLst/>
              <a:gdLst>
                <a:gd name="connsiteX0" fmla="*/ 9372 w 50938"/>
                <a:gd name="connsiteY0" fmla="*/ 34922 h 51021"/>
                <a:gd name="connsiteX1" fmla="*/ 16105 w 50938"/>
                <a:gd name="connsiteY1" fmla="*/ 34922 h 51021"/>
                <a:gd name="connsiteX2" fmla="*/ 16105 w 50938"/>
                <a:gd name="connsiteY2" fmla="*/ 41654 h 51021"/>
                <a:gd name="connsiteX3" fmla="*/ 25235 w 50938"/>
                <a:gd name="connsiteY3" fmla="*/ 51021 h 51021"/>
                <a:gd name="connsiteX4" fmla="*/ 25472 w 50938"/>
                <a:gd name="connsiteY4" fmla="*/ 51021 h 51021"/>
                <a:gd name="connsiteX5" fmla="*/ 34839 w 50938"/>
                <a:gd name="connsiteY5" fmla="*/ 41947 h 51021"/>
                <a:gd name="connsiteX6" fmla="*/ 34839 w 50938"/>
                <a:gd name="connsiteY6" fmla="*/ 34922 h 51021"/>
                <a:gd name="connsiteX7" fmla="*/ 41572 w 50938"/>
                <a:gd name="connsiteY7" fmla="*/ 34922 h 51021"/>
                <a:gd name="connsiteX8" fmla="*/ 50939 w 50938"/>
                <a:gd name="connsiteY8" fmla="*/ 25789 h 51021"/>
                <a:gd name="connsiteX9" fmla="*/ 50939 w 50938"/>
                <a:gd name="connsiteY9" fmla="*/ 25555 h 51021"/>
                <a:gd name="connsiteX10" fmla="*/ 41864 w 50938"/>
                <a:gd name="connsiteY10" fmla="*/ 16187 h 51021"/>
                <a:gd name="connsiteX11" fmla="*/ 34839 w 50938"/>
                <a:gd name="connsiteY11" fmla="*/ 16187 h 51021"/>
                <a:gd name="connsiteX12" fmla="*/ 34839 w 50938"/>
                <a:gd name="connsiteY12" fmla="*/ 9367 h 51021"/>
                <a:gd name="connsiteX13" fmla="*/ 25709 w 50938"/>
                <a:gd name="connsiteY13" fmla="*/ 0 h 51021"/>
                <a:gd name="connsiteX14" fmla="*/ 25472 w 50938"/>
                <a:gd name="connsiteY14" fmla="*/ 0 h 51021"/>
                <a:gd name="connsiteX15" fmla="*/ 16105 w 50938"/>
                <a:gd name="connsiteY15" fmla="*/ 9074 h 51021"/>
                <a:gd name="connsiteX16" fmla="*/ 16105 w 50938"/>
                <a:gd name="connsiteY16" fmla="*/ 16100 h 51021"/>
                <a:gd name="connsiteX17" fmla="*/ 9372 w 50938"/>
                <a:gd name="connsiteY17" fmla="*/ 16100 h 51021"/>
                <a:gd name="connsiteX18" fmla="*/ 5 w 50938"/>
                <a:gd name="connsiteY18" fmla="*/ 25233 h 51021"/>
                <a:gd name="connsiteX19" fmla="*/ 5 w 50938"/>
                <a:gd name="connsiteY19" fmla="*/ 25467 h 51021"/>
                <a:gd name="connsiteX20" fmla="*/ 8778 w 50938"/>
                <a:gd name="connsiteY20" fmla="*/ 34834 h 51021"/>
                <a:gd name="connsiteX21" fmla="*/ 9372 w 50938"/>
                <a:gd name="connsiteY21" fmla="*/ 34834 h 5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1021">
                  <a:moveTo>
                    <a:pt x="9372" y="34922"/>
                  </a:moveTo>
                  <a:lnTo>
                    <a:pt x="16105" y="34922"/>
                  </a:lnTo>
                  <a:lnTo>
                    <a:pt x="16105" y="41654"/>
                  </a:lnTo>
                  <a:cubicBezTo>
                    <a:pt x="16040" y="46777"/>
                    <a:pt x="20127" y="50963"/>
                    <a:pt x="25235" y="51021"/>
                  </a:cubicBezTo>
                  <a:cubicBezTo>
                    <a:pt x="25314" y="51021"/>
                    <a:pt x="25393" y="51021"/>
                    <a:pt x="25472" y="51021"/>
                  </a:cubicBezTo>
                  <a:cubicBezTo>
                    <a:pt x="30533" y="51021"/>
                    <a:pt x="34681" y="47011"/>
                    <a:pt x="34839" y="41947"/>
                  </a:cubicBezTo>
                  <a:lnTo>
                    <a:pt x="34839" y="34922"/>
                  </a:lnTo>
                  <a:lnTo>
                    <a:pt x="41572" y="34922"/>
                  </a:lnTo>
                  <a:cubicBezTo>
                    <a:pt x="46680" y="34980"/>
                    <a:pt x="50874" y="30911"/>
                    <a:pt x="50939" y="25789"/>
                  </a:cubicBezTo>
                  <a:cubicBezTo>
                    <a:pt x="50939" y="25701"/>
                    <a:pt x="50939" y="25643"/>
                    <a:pt x="50939" y="25555"/>
                  </a:cubicBezTo>
                  <a:cubicBezTo>
                    <a:pt x="50942" y="20491"/>
                    <a:pt x="46923" y="16334"/>
                    <a:pt x="41864" y="16187"/>
                  </a:cubicBezTo>
                  <a:lnTo>
                    <a:pt x="34839" y="16187"/>
                  </a:lnTo>
                  <a:lnTo>
                    <a:pt x="34839" y="9367"/>
                  </a:lnTo>
                  <a:cubicBezTo>
                    <a:pt x="34903" y="4244"/>
                    <a:pt x="30817" y="58"/>
                    <a:pt x="25709" y="0"/>
                  </a:cubicBezTo>
                  <a:cubicBezTo>
                    <a:pt x="25630" y="0"/>
                    <a:pt x="25551" y="0"/>
                    <a:pt x="25472" y="0"/>
                  </a:cubicBezTo>
                  <a:cubicBezTo>
                    <a:pt x="20411" y="0"/>
                    <a:pt x="16263" y="4010"/>
                    <a:pt x="16105" y="9074"/>
                  </a:cubicBezTo>
                  <a:lnTo>
                    <a:pt x="16105" y="16100"/>
                  </a:lnTo>
                  <a:lnTo>
                    <a:pt x="9372" y="16100"/>
                  </a:lnTo>
                  <a:cubicBezTo>
                    <a:pt x="4264" y="16041"/>
                    <a:pt x="69" y="20110"/>
                    <a:pt x="5" y="25233"/>
                  </a:cubicBezTo>
                  <a:cubicBezTo>
                    <a:pt x="5" y="25320"/>
                    <a:pt x="5" y="25379"/>
                    <a:pt x="5" y="25467"/>
                  </a:cubicBezTo>
                  <a:cubicBezTo>
                    <a:pt x="-159" y="30472"/>
                    <a:pt x="3769" y="34658"/>
                    <a:pt x="8778" y="34834"/>
                  </a:cubicBezTo>
                  <a:cubicBezTo>
                    <a:pt x="8974" y="34834"/>
                    <a:pt x="9173" y="34834"/>
                    <a:pt x="9372" y="34834"/>
                  </a:cubicBezTo>
                  <a:close/>
                </a:path>
              </a:pathLst>
            </a:custGeom>
            <a:solidFill>
              <a:srgbClr val="87D147"/>
            </a:solidFill>
            <a:ln w="2923" cap="flat">
              <a:noFill/>
              <a:prstDash val="solid"/>
              <a:miter/>
            </a:ln>
          </p:spPr>
          <p:txBody>
            <a:bodyPr rtlCol="1" anchor="ctr"/>
            <a:lstStyle/>
            <a:p>
              <a:endParaRPr lang="fa-IR"/>
            </a:p>
          </p:txBody>
        </p:sp>
        <p:sp>
          <p:nvSpPr>
            <p:cNvPr id="151" name="Freeform: Shape 150">
              <a:extLst>
                <a:ext uri="{FF2B5EF4-FFF2-40B4-BE49-F238E27FC236}">
                  <a16:creationId xmlns:a16="http://schemas.microsoft.com/office/drawing/2014/main" id="{6EB155EA-CA3F-479E-0DD7-6A23A87D752C}"/>
                </a:ext>
              </a:extLst>
            </p:cNvPr>
            <p:cNvSpPr/>
            <p:nvPr/>
          </p:nvSpPr>
          <p:spPr>
            <a:xfrm>
              <a:off x="3769509" y="4376633"/>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152" name="Freeform: Shape 151">
              <a:extLst>
                <a:ext uri="{FF2B5EF4-FFF2-40B4-BE49-F238E27FC236}">
                  <a16:creationId xmlns:a16="http://schemas.microsoft.com/office/drawing/2014/main" id="{9A125638-A6B6-0C59-9DC1-95538A9C2AB9}"/>
                </a:ext>
              </a:extLst>
            </p:cNvPr>
            <p:cNvSpPr/>
            <p:nvPr/>
          </p:nvSpPr>
          <p:spPr>
            <a:xfrm>
              <a:off x="3040043" y="4585930"/>
              <a:ext cx="19905" cy="19905"/>
            </a:xfrm>
            <a:custGeom>
              <a:avLst/>
              <a:gdLst>
                <a:gd name="connsiteX0" fmla="*/ 19905 w 19905"/>
                <a:gd name="connsiteY0" fmla="*/ 9953 h 19905"/>
                <a:gd name="connsiteX1" fmla="*/ 9952 w 19905"/>
                <a:gd name="connsiteY1" fmla="*/ 19905 h 19905"/>
                <a:gd name="connsiteX2" fmla="*/ 0 w 19905"/>
                <a:gd name="connsiteY2" fmla="*/ 9953 h 19905"/>
                <a:gd name="connsiteX3" fmla="*/ 9952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2" y="19905"/>
                  </a:cubicBezTo>
                  <a:cubicBezTo>
                    <a:pt x="4456" y="19905"/>
                    <a:pt x="0" y="15449"/>
                    <a:pt x="0" y="9953"/>
                  </a:cubicBezTo>
                  <a:cubicBezTo>
                    <a:pt x="0" y="4456"/>
                    <a:pt x="4456" y="0"/>
                    <a:pt x="9952"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53" name="Freeform: Shape 152">
              <a:extLst>
                <a:ext uri="{FF2B5EF4-FFF2-40B4-BE49-F238E27FC236}">
                  <a16:creationId xmlns:a16="http://schemas.microsoft.com/office/drawing/2014/main" id="{F71226B8-8CE9-3F09-EF6A-6DD130D19DFF}"/>
                </a:ext>
              </a:extLst>
            </p:cNvPr>
            <p:cNvSpPr/>
            <p:nvPr/>
          </p:nvSpPr>
          <p:spPr>
            <a:xfrm>
              <a:off x="3697675" y="4262032"/>
              <a:ext cx="54153" cy="52982"/>
            </a:xfrm>
            <a:custGeom>
              <a:avLst/>
              <a:gdLst>
                <a:gd name="connsiteX0" fmla="*/ 439 w 54153"/>
                <a:gd name="connsiteY0" fmla="*/ 25906 h 52982"/>
                <a:gd name="connsiteX1" fmla="*/ 26492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2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12" y="23535"/>
                    <a:pt x="23831" y="13465"/>
                    <a:pt x="26492" y="439"/>
                  </a:cubicBezTo>
                  <a:cubicBezTo>
                    <a:pt x="26492" y="-146"/>
                    <a:pt x="27662" y="-146"/>
                    <a:pt x="27662" y="439"/>
                  </a:cubicBezTo>
                  <a:cubicBezTo>
                    <a:pt x="30323" y="13465"/>
                    <a:pt x="40642" y="23535"/>
                    <a:pt x="53715" y="25906"/>
                  </a:cubicBezTo>
                  <a:cubicBezTo>
                    <a:pt x="54300" y="25906"/>
                    <a:pt x="54300" y="26784"/>
                    <a:pt x="53715" y="27077"/>
                  </a:cubicBezTo>
                  <a:cubicBezTo>
                    <a:pt x="40642" y="29448"/>
                    <a:pt x="30323" y="39517"/>
                    <a:pt x="27662" y="52544"/>
                  </a:cubicBezTo>
                  <a:cubicBezTo>
                    <a:pt x="27662" y="53129"/>
                    <a:pt x="26492" y="53129"/>
                    <a:pt x="26492" y="52544"/>
                  </a:cubicBezTo>
                  <a:cubicBezTo>
                    <a:pt x="23831" y="39517"/>
                    <a:pt x="13512" y="29448"/>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154" name="Freeform: Shape 153">
              <a:extLst>
                <a:ext uri="{FF2B5EF4-FFF2-40B4-BE49-F238E27FC236}">
                  <a16:creationId xmlns:a16="http://schemas.microsoft.com/office/drawing/2014/main" id="{150BD0EC-1927-0EF0-7E86-7F4511B68260}"/>
                </a:ext>
              </a:extLst>
            </p:cNvPr>
            <p:cNvSpPr/>
            <p:nvPr/>
          </p:nvSpPr>
          <p:spPr>
            <a:xfrm>
              <a:off x="3196240" y="4212269"/>
              <a:ext cx="57667" cy="90363"/>
            </a:xfrm>
            <a:custGeom>
              <a:avLst/>
              <a:gdLst>
                <a:gd name="connsiteX0" fmla="*/ 57667 w 57667"/>
                <a:gd name="connsiteY0" fmla="*/ 20637 h 90363"/>
                <a:gd name="connsiteX1" fmla="*/ 57667 w 57667"/>
                <a:gd name="connsiteY1" fmla="*/ 20637 h 90363"/>
                <a:gd name="connsiteX2" fmla="*/ 37322 w 57667"/>
                <a:gd name="connsiteY2" fmla="*/ 0 h 90363"/>
                <a:gd name="connsiteX3" fmla="*/ 37176 w 57667"/>
                <a:gd name="connsiteY3" fmla="*/ 0 h 90363"/>
                <a:gd name="connsiteX4" fmla="*/ 20666 w 57667"/>
                <a:gd name="connsiteY4" fmla="*/ 0 h 90363"/>
                <a:gd name="connsiteX5" fmla="*/ 176 w 57667"/>
                <a:gd name="connsiteY5" fmla="*/ 20637 h 90363"/>
                <a:gd name="connsiteX6" fmla="*/ 176 w 57667"/>
                <a:gd name="connsiteY6" fmla="*/ 20637 h 90363"/>
                <a:gd name="connsiteX7" fmla="*/ 20666 w 57667"/>
                <a:gd name="connsiteY7" fmla="*/ 41128 h 90363"/>
                <a:gd name="connsiteX8" fmla="*/ 37000 w 57667"/>
                <a:gd name="connsiteY8" fmla="*/ 41128 h 90363"/>
                <a:gd name="connsiteX9" fmla="*/ 57491 w 57667"/>
                <a:gd name="connsiteY9" fmla="*/ 61618 h 90363"/>
                <a:gd name="connsiteX10" fmla="*/ 57491 w 57667"/>
                <a:gd name="connsiteY10" fmla="*/ 69873 h 90363"/>
                <a:gd name="connsiteX11" fmla="*/ 37000 w 57667"/>
                <a:gd name="connsiteY11" fmla="*/ 90364 h 90363"/>
                <a:gd name="connsiteX12" fmla="*/ 20491 w 57667"/>
                <a:gd name="connsiteY12" fmla="*/ 90364 h 90363"/>
                <a:gd name="connsiteX13" fmla="*/ 0 w 57667"/>
                <a:gd name="connsiteY13" fmla="*/ 69873 h 90363"/>
                <a:gd name="connsiteX14" fmla="*/ 0 w 57667"/>
                <a:gd name="connsiteY14" fmla="*/ 69873 h 9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667" h="90363">
                  <a:moveTo>
                    <a:pt x="57667" y="20637"/>
                  </a:moveTo>
                  <a:lnTo>
                    <a:pt x="57667" y="20637"/>
                  </a:lnTo>
                  <a:cubicBezTo>
                    <a:pt x="57749" y="9309"/>
                    <a:pt x="48639" y="88"/>
                    <a:pt x="37322" y="0"/>
                  </a:cubicBezTo>
                  <a:cubicBezTo>
                    <a:pt x="37273" y="0"/>
                    <a:pt x="37226" y="0"/>
                    <a:pt x="37176" y="0"/>
                  </a:cubicBezTo>
                  <a:lnTo>
                    <a:pt x="20666" y="0"/>
                  </a:lnTo>
                  <a:cubicBezTo>
                    <a:pt x="9326" y="88"/>
                    <a:pt x="176" y="9309"/>
                    <a:pt x="176" y="20637"/>
                  </a:cubicBezTo>
                  <a:lnTo>
                    <a:pt x="176" y="20637"/>
                  </a:lnTo>
                  <a:cubicBezTo>
                    <a:pt x="176" y="31966"/>
                    <a:pt x="9350" y="41128"/>
                    <a:pt x="20666" y="41128"/>
                  </a:cubicBezTo>
                  <a:lnTo>
                    <a:pt x="37000" y="41128"/>
                  </a:lnTo>
                  <a:cubicBezTo>
                    <a:pt x="48317" y="41128"/>
                    <a:pt x="57491" y="50290"/>
                    <a:pt x="57491" y="61618"/>
                  </a:cubicBezTo>
                  <a:lnTo>
                    <a:pt x="57491" y="69873"/>
                  </a:lnTo>
                  <a:cubicBezTo>
                    <a:pt x="57491" y="81201"/>
                    <a:pt x="48317" y="90364"/>
                    <a:pt x="37000" y="90364"/>
                  </a:cubicBezTo>
                  <a:lnTo>
                    <a:pt x="20491" y="90364"/>
                  </a:lnTo>
                  <a:cubicBezTo>
                    <a:pt x="9174" y="90364"/>
                    <a:pt x="0" y="81201"/>
                    <a:pt x="0" y="69873"/>
                  </a:cubicBezTo>
                  <a:lnTo>
                    <a:pt x="0" y="69873"/>
                  </a:lnTo>
                </a:path>
              </a:pathLst>
            </a:custGeom>
            <a:noFill/>
            <a:ln w="14615" cap="rnd">
              <a:solidFill>
                <a:srgbClr val="000000"/>
              </a:solidFill>
              <a:prstDash val="solid"/>
              <a:round/>
            </a:ln>
          </p:spPr>
          <p:txBody>
            <a:bodyPr rtlCol="1" anchor="ctr"/>
            <a:lstStyle/>
            <a:p>
              <a:endParaRPr lang="fa-IR"/>
            </a:p>
          </p:txBody>
        </p:sp>
        <p:sp>
          <p:nvSpPr>
            <p:cNvPr id="155" name="Freeform: Shape 154">
              <a:extLst>
                <a:ext uri="{FF2B5EF4-FFF2-40B4-BE49-F238E27FC236}">
                  <a16:creationId xmlns:a16="http://schemas.microsoft.com/office/drawing/2014/main" id="{F0E5005D-E3EE-2A40-E48B-B07E5BBC08FC}"/>
                </a:ext>
              </a:extLst>
            </p:cNvPr>
            <p:cNvSpPr/>
            <p:nvPr/>
          </p:nvSpPr>
          <p:spPr>
            <a:xfrm>
              <a:off x="3225014" y="4204014"/>
              <a:ext cx="2927" cy="107312"/>
            </a:xfrm>
            <a:custGeom>
              <a:avLst/>
              <a:gdLst>
                <a:gd name="connsiteX0" fmla="*/ 0 w 2927"/>
                <a:gd name="connsiteY0" fmla="*/ 0 h 107312"/>
                <a:gd name="connsiteX1" fmla="*/ 0 w 2927"/>
                <a:gd name="connsiteY1" fmla="*/ 107313 h 107312"/>
              </a:gdLst>
              <a:ahLst/>
              <a:cxnLst>
                <a:cxn ang="0">
                  <a:pos x="connsiteX0" y="connsiteY0"/>
                </a:cxn>
                <a:cxn ang="0">
                  <a:pos x="connsiteX1" y="connsiteY1"/>
                </a:cxn>
              </a:cxnLst>
              <a:rect l="l" t="t" r="r" b="b"/>
              <a:pathLst>
                <a:path w="2927" h="107312">
                  <a:moveTo>
                    <a:pt x="0" y="0"/>
                  </a:moveTo>
                  <a:lnTo>
                    <a:pt x="0" y="107313"/>
                  </a:lnTo>
                </a:path>
              </a:pathLst>
            </a:custGeom>
            <a:ln w="14615" cap="rnd">
              <a:solidFill>
                <a:srgbClr val="000000"/>
              </a:solidFill>
              <a:prstDash val="solid"/>
              <a:round/>
            </a:ln>
          </p:spPr>
          <p:txBody>
            <a:bodyPr rtlCol="1" anchor="ctr"/>
            <a:lstStyle/>
            <a:p>
              <a:endParaRPr lang="fa-IR"/>
            </a:p>
          </p:txBody>
        </p:sp>
        <p:sp>
          <p:nvSpPr>
            <p:cNvPr id="156" name="Freeform: Shape 155">
              <a:extLst>
                <a:ext uri="{FF2B5EF4-FFF2-40B4-BE49-F238E27FC236}">
                  <a16:creationId xmlns:a16="http://schemas.microsoft.com/office/drawing/2014/main" id="{9E1C8820-9D4A-2052-25AC-FC9C8293C697}"/>
                </a:ext>
              </a:extLst>
            </p:cNvPr>
            <p:cNvSpPr/>
            <p:nvPr/>
          </p:nvSpPr>
          <p:spPr>
            <a:xfrm>
              <a:off x="3136641" y="4169297"/>
              <a:ext cx="176746" cy="176746"/>
            </a:xfrm>
            <a:custGeom>
              <a:avLst/>
              <a:gdLst>
                <a:gd name="connsiteX0" fmla="*/ 176746 w 176746"/>
                <a:gd name="connsiteY0" fmla="*/ 88373 h 176746"/>
                <a:gd name="connsiteX1" fmla="*/ 88373 w 176746"/>
                <a:gd name="connsiteY1" fmla="*/ 176746 h 176746"/>
                <a:gd name="connsiteX2" fmla="*/ 0 w 176746"/>
                <a:gd name="connsiteY2" fmla="*/ 88373 h 176746"/>
                <a:gd name="connsiteX3" fmla="*/ 88373 w 176746"/>
                <a:gd name="connsiteY3" fmla="*/ 0 h 176746"/>
                <a:gd name="connsiteX4" fmla="*/ 176746 w 176746"/>
                <a:gd name="connsiteY4" fmla="*/ 88373 h 176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46" h="176746">
                  <a:moveTo>
                    <a:pt x="176746" y="88373"/>
                  </a:moveTo>
                  <a:cubicBezTo>
                    <a:pt x="176746" y="137180"/>
                    <a:pt x="137180" y="176746"/>
                    <a:pt x="88373" y="176746"/>
                  </a:cubicBezTo>
                  <a:cubicBezTo>
                    <a:pt x="39566" y="176746"/>
                    <a:pt x="0" y="137180"/>
                    <a:pt x="0" y="88373"/>
                  </a:cubicBezTo>
                  <a:cubicBezTo>
                    <a:pt x="0" y="39566"/>
                    <a:pt x="39566" y="0"/>
                    <a:pt x="88373" y="0"/>
                  </a:cubicBezTo>
                  <a:cubicBezTo>
                    <a:pt x="137180" y="0"/>
                    <a:pt x="176746" y="39566"/>
                    <a:pt x="176746" y="88373"/>
                  </a:cubicBezTo>
                  <a:close/>
                </a:path>
              </a:pathLst>
            </a:custGeom>
            <a:noFill/>
            <a:ln w="14615" cap="rnd">
              <a:solidFill>
                <a:srgbClr val="000000"/>
              </a:solidFill>
              <a:prstDash val="solid"/>
              <a:round/>
            </a:ln>
          </p:spPr>
          <p:txBody>
            <a:bodyPr rtlCol="1" anchor="ctr"/>
            <a:lstStyle/>
            <a:p>
              <a:endParaRPr lang="fa-IR"/>
            </a:p>
          </p:txBody>
        </p:sp>
        <p:sp>
          <p:nvSpPr>
            <p:cNvPr id="157" name="Freeform: Shape 156">
              <a:extLst>
                <a:ext uri="{FF2B5EF4-FFF2-40B4-BE49-F238E27FC236}">
                  <a16:creationId xmlns:a16="http://schemas.microsoft.com/office/drawing/2014/main" id="{F88D2F83-2E91-5A5C-F846-0533E3EAC1AE}"/>
                </a:ext>
              </a:extLst>
            </p:cNvPr>
            <p:cNvSpPr/>
            <p:nvPr/>
          </p:nvSpPr>
          <p:spPr>
            <a:xfrm>
              <a:off x="3137168" y="4346073"/>
              <a:ext cx="175399" cy="40483"/>
            </a:xfrm>
            <a:custGeom>
              <a:avLst/>
              <a:gdLst>
                <a:gd name="connsiteX0" fmla="*/ 166501 w 175399"/>
                <a:gd name="connsiteY0" fmla="*/ 0 h 40483"/>
                <a:gd name="connsiteX1" fmla="*/ 175400 w 175399"/>
                <a:gd name="connsiteY1" fmla="*/ 0 h 40483"/>
                <a:gd name="connsiteX2" fmla="*/ 175400 w 175399"/>
                <a:gd name="connsiteY2" fmla="*/ 40484 h 40483"/>
                <a:gd name="connsiteX3" fmla="*/ 166501 w 175399"/>
                <a:gd name="connsiteY3" fmla="*/ 40484 h 40483"/>
                <a:gd name="connsiteX4" fmla="*/ 8899 w 175399"/>
                <a:gd name="connsiteY4" fmla="*/ 40484 h 40483"/>
                <a:gd name="connsiteX5" fmla="*/ 0 w 175399"/>
                <a:gd name="connsiteY5" fmla="*/ 40484 h 40483"/>
                <a:gd name="connsiteX6" fmla="*/ 0 w 175399"/>
                <a:gd name="connsiteY6" fmla="*/ 0 h 40483"/>
                <a:gd name="connsiteX7" fmla="*/ 8899 w 175399"/>
                <a:gd name="connsiteY7" fmla="*/ 0 h 40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399" h="40483">
                  <a:moveTo>
                    <a:pt x="166501" y="0"/>
                  </a:moveTo>
                  <a:cubicBezTo>
                    <a:pt x="171416" y="0"/>
                    <a:pt x="175400" y="0"/>
                    <a:pt x="175400" y="0"/>
                  </a:cubicBezTo>
                  <a:lnTo>
                    <a:pt x="175400" y="40484"/>
                  </a:lnTo>
                  <a:cubicBezTo>
                    <a:pt x="175400" y="40484"/>
                    <a:pt x="171416" y="40484"/>
                    <a:pt x="166501" y="40484"/>
                  </a:cubicBezTo>
                  <a:lnTo>
                    <a:pt x="8899" y="40484"/>
                  </a:lnTo>
                  <a:cubicBezTo>
                    <a:pt x="3984" y="40484"/>
                    <a:pt x="0" y="40484"/>
                    <a:pt x="0" y="40484"/>
                  </a:cubicBezTo>
                  <a:lnTo>
                    <a:pt x="0" y="0"/>
                  </a:lnTo>
                  <a:cubicBezTo>
                    <a:pt x="0" y="0"/>
                    <a:pt x="3984" y="0"/>
                    <a:pt x="8899" y="0"/>
                  </a:cubicBezTo>
                  <a:close/>
                </a:path>
              </a:pathLst>
            </a:custGeom>
            <a:noFill/>
            <a:ln w="14615" cap="rnd">
              <a:solidFill>
                <a:srgbClr val="000000"/>
              </a:solidFill>
              <a:prstDash val="solid"/>
              <a:round/>
            </a:ln>
          </p:spPr>
          <p:txBody>
            <a:bodyPr rtlCol="1" anchor="ctr"/>
            <a:lstStyle/>
            <a:p>
              <a:endParaRPr lang="fa-IR"/>
            </a:p>
          </p:txBody>
        </p:sp>
        <p:sp>
          <p:nvSpPr>
            <p:cNvPr id="158" name="Freeform: Shape 157">
              <a:extLst>
                <a:ext uri="{FF2B5EF4-FFF2-40B4-BE49-F238E27FC236}">
                  <a16:creationId xmlns:a16="http://schemas.microsoft.com/office/drawing/2014/main" id="{2DB905F4-230D-DBD6-2A7C-60DD7EAA52CD}"/>
                </a:ext>
              </a:extLst>
            </p:cNvPr>
            <p:cNvSpPr/>
            <p:nvPr/>
          </p:nvSpPr>
          <p:spPr>
            <a:xfrm>
              <a:off x="3250803" y="4386761"/>
              <a:ext cx="175165" cy="40249"/>
            </a:xfrm>
            <a:custGeom>
              <a:avLst/>
              <a:gdLst>
                <a:gd name="connsiteX0" fmla="*/ 8782 w 175165"/>
                <a:gd name="connsiteY0" fmla="*/ 40249 h 40249"/>
                <a:gd name="connsiteX1" fmla="*/ 0 w 175165"/>
                <a:gd name="connsiteY1" fmla="*/ 31468 h 40249"/>
                <a:gd name="connsiteX2" fmla="*/ 0 w 175165"/>
                <a:gd name="connsiteY2" fmla="*/ 8782 h 40249"/>
                <a:gd name="connsiteX3" fmla="*/ 8782 w 175165"/>
                <a:gd name="connsiteY3" fmla="*/ 0 h 40249"/>
                <a:gd name="connsiteX4" fmla="*/ 166384 w 175165"/>
                <a:gd name="connsiteY4" fmla="*/ 0 h 40249"/>
                <a:gd name="connsiteX5" fmla="*/ 175166 w 175165"/>
                <a:gd name="connsiteY5" fmla="*/ 8782 h 40249"/>
                <a:gd name="connsiteX6" fmla="*/ 175166 w 175165"/>
                <a:gd name="connsiteY6" fmla="*/ 31468 h 40249"/>
                <a:gd name="connsiteX7" fmla="*/ 166384 w 175165"/>
                <a:gd name="connsiteY7" fmla="*/ 40249 h 4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165" h="40249">
                  <a:moveTo>
                    <a:pt x="8782" y="40249"/>
                  </a:moveTo>
                  <a:cubicBezTo>
                    <a:pt x="3931" y="40249"/>
                    <a:pt x="0" y="36327"/>
                    <a:pt x="0" y="31468"/>
                  </a:cubicBezTo>
                  <a:lnTo>
                    <a:pt x="0" y="8782"/>
                  </a:lnTo>
                  <a:cubicBezTo>
                    <a:pt x="0" y="3923"/>
                    <a:pt x="3931" y="0"/>
                    <a:pt x="8782" y="0"/>
                  </a:cubicBezTo>
                  <a:lnTo>
                    <a:pt x="166384" y="0"/>
                  </a:lnTo>
                  <a:cubicBezTo>
                    <a:pt x="171234" y="0"/>
                    <a:pt x="175166" y="3923"/>
                    <a:pt x="175166" y="8782"/>
                  </a:cubicBezTo>
                  <a:lnTo>
                    <a:pt x="175166" y="31468"/>
                  </a:lnTo>
                  <a:cubicBezTo>
                    <a:pt x="175166" y="36327"/>
                    <a:pt x="171234" y="40249"/>
                    <a:pt x="166384" y="40249"/>
                  </a:cubicBezTo>
                </a:path>
              </a:pathLst>
            </a:custGeom>
            <a:noFill/>
            <a:ln w="14615" cap="rnd">
              <a:solidFill>
                <a:srgbClr val="000000"/>
              </a:solidFill>
              <a:prstDash val="solid"/>
              <a:round/>
            </a:ln>
          </p:spPr>
          <p:txBody>
            <a:bodyPr rtlCol="1" anchor="ctr"/>
            <a:lstStyle/>
            <a:p>
              <a:endParaRPr lang="fa-IR"/>
            </a:p>
          </p:txBody>
        </p:sp>
        <p:sp>
          <p:nvSpPr>
            <p:cNvPr id="159" name="Freeform: Shape 158">
              <a:extLst>
                <a:ext uri="{FF2B5EF4-FFF2-40B4-BE49-F238E27FC236}">
                  <a16:creationId xmlns:a16="http://schemas.microsoft.com/office/drawing/2014/main" id="{B88F25D0-CC02-0710-3745-1A9D3DC361A5}"/>
                </a:ext>
              </a:extLst>
            </p:cNvPr>
            <p:cNvSpPr/>
            <p:nvPr/>
          </p:nvSpPr>
          <p:spPr>
            <a:xfrm>
              <a:off x="3250803" y="4427186"/>
              <a:ext cx="175224" cy="40249"/>
            </a:xfrm>
            <a:custGeom>
              <a:avLst/>
              <a:gdLst>
                <a:gd name="connsiteX0" fmla="*/ 175224 w 175224"/>
                <a:gd name="connsiteY0" fmla="*/ 27692 h 40249"/>
                <a:gd name="connsiteX1" fmla="*/ 175224 w 175224"/>
                <a:gd name="connsiteY1" fmla="*/ 8782 h 40249"/>
                <a:gd name="connsiteX2" fmla="*/ 166442 w 175224"/>
                <a:gd name="connsiteY2" fmla="*/ 0 h 40249"/>
                <a:gd name="connsiteX3" fmla="*/ 8782 w 175224"/>
                <a:gd name="connsiteY3" fmla="*/ 0 h 40249"/>
                <a:gd name="connsiteX4" fmla="*/ 0 w 175224"/>
                <a:gd name="connsiteY4" fmla="*/ 8782 h 40249"/>
                <a:gd name="connsiteX5" fmla="*/ 0 w 175224"/>
                <a:gd name="connsiteY5" fmla="*/ 31468 h 40249"/>
                <a:gd name="connsiteX6" fmla="*/ 8782 w 175224"/>
                <a:gd name="connsiteY6" fmla="*/ 40249 h 40249"/>
                <a:gd name="connsiteX7" fmla="*/ 148908 w 175224"/>
                <a:gd name="connsiteY7" fmla="*/ 40249 h 4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224" h="40249">
                  <a:moveTo>
                    <a:pt x="175224" y="27692"/>
                  </a:moveTo>
                  <a:lnTo>
                    <a:pt x="175224" y="8782"/>
                  </a:lnTo>
                  <a:cubicBezTo>
                    <a:pt x="175224" y="3922"/>
                    <a:pt x="171293" y="0"/>
                    <a:pt x="166442" y="0"/>
                  </a:cubicBezTo>
                  <a:lnTo>
                    <a:pt x="8782" y="0"/>
                  </a:lnTo>
                  <a:cubicBezTo>
                    <a:pt x="3931" y="0"/>
                    <a:pt x="0" y="3922"/>
                    <a:pt x="0" y="8782"/>
                  </a:cubicBezTo>
                  <a:lnTo>
                    <a:pt x="0" y="31468"/>
                  </a:lnTo>
                  <a:cubicBezTo>
                    <a:pt x="0" y="36327"/>
                    <a:pt x="3931" y="40249"/>
                    <a:pt x="8782" y="40249"/>
                  </a:cubicBezTo>
                  <a:lnTo>
                    <a:pt x="148908" y="40249"/>
                  </a:lnTo>
                </a:path>
              </a:pathLst>
            </a:custGeom>
            <a:noFill/>
            <a:ln w="14615" cap="rnd">
              <a:solidFill>
                <a:srgbClr val="000000"/>
              </a:solidFill>
              <a:prstDash val="solid"/>
              <a:round/>
            </a:ln>
          </p:spPr>
          <p:txBody>
            <a:bodyPr rtlCol="1" anchor="ctr"/>
            <a:lstStyle/>
            <a:p>
              <a:endParaRPr lang="fa-IR"/>
            </a:p>
          </p:txBody>
        </p:sp>
        <p:sp>
          <p:nvSpPr>
            <p:cNvPr id="160" name="Freeform: Shape 159">
              <a:extLst>
                <a:ext uri="{FF2B5EF4-FFF2-40B4-BE49-F238E27FC236}">
                  <a16:creationId xmlns:a16="http://schemas.microsoft.com/office/drawing/2014/main" id="{DFD45D41-18DF-18AE-24E3-A85B756F6299}"/>
                </a:ext>
              </a:extLst>
            </p:cNvPr>
            <p:cNvSpPr/>
            <p:nvPr/>
          </p:nvSpPr>
          <p:spPr>
            <a:xfrm>
              <a:off x="3250803" y="4467494"/>
              <a:ext cx="8781" cy="40278"/>
            </a:xfrm>
            <a:custGeom>
              <a:avLst/>
              <a:gdLst>
                <a:gd name="connsiteX0" fmla="*/ 8782 w 8781"/>
                <a:gd name="connsiteY0" fmla="*/ 0 h 40278"/>
                <a:gd name="connsiteX1" fmla="*/ 0 w 8781"/>
                <a:gd name="connsiteY1" fmla="*/ 8782 h 40278"/>
                <a:gd name="connsiteX2" fmla="*/ 0 w 8781"/>
                <a:gd name="connsiteY2" fmla="*/ 31497 h 40278"/>
                <a:gd name="connsiteX3" fmla="*/ 8782 w 8781"/>
                <a:gd name="connsiteY3" fmla="*/ 40279 h 40278"/>
              </a:gdLst>
              <a:ahLst/>
              <a:cxnLst>
                <a:cxn ang="0">
                  <a:pos x="connsiteX0" y="connsiteY0"/>
                </a:cxn>
                <a:cxn ang="0">
                  <a:pos x="connsiteX1" y="connsiteY1"/>
                </a:cxn>
                <a:cxn ang="0">
                  <a:pos x="connsiteX2" y="connsiteY2"/>
                </a:cxn>
                <a:cxn ang="0">
                  <a:pos x="connsiteX3" y="connsiteY3"/>
                </a:cxn>
              </a:cxnLst>
              <a:rect l="l" t="t" r="r" b="b"/>
              <a:pathLst>
                <a:path w="8781" h="40278">
                  <a:moveTo>
                    <a:pt x="8782" y="0"/>
                  </a:moveTo>
                  <a:cubicBezTo>
                    <a:pt x="3931" y="0"/>
                    <a:pt x="0" y="3922"/>
                    <a:pt x="0" y="8782"/>
                  </a:cubicBezTo>
                  <a:lnTo>
                    <a:pt x="0" y="31497"/>
                  </a:lnTo>
                  <a:cubicBezTo>
                    <a:pt x="0" y="36356"/>
                    <a:pt x="3931" y="40279"/>
                    <a:pt x="8782" y="40279"/>
                  </a:cubicBezTo>
                </a:path>
              </a:pathLst>
            </a:custGeom>
            <a:noFill/>
            <a:ln w="14615" cap="rnd">
              <a:solidFill>
                <a:srgbClr val="000000"/>
              </a:solidFill>
              <a:prstDash val="solid"/>
              <a:round/>
            </a:ln>
          </p:spPr>
          <p:txBody>
            <a:bodyPr rtlCol="1" anchor="ctr"/>
            <a:lstStyle/>
            <a:p>
              <a:endParaRPr lang="fa-IR"/>
            </a:p>
          </p:txBody>
        </p:sp>
        <p:sp>
          <p:nvSpPr>
            <p:cNvPr id="161" name="Freeform: Shape 160">
              <a:extLst>
                <a:ext uri="{FF2B5EF4-FFF2-40B4-BE49-F238E27FC236}">
                  <a16:creationId xmlns:a16="http://schemas.microsoft.com/office/drawing/2014/main" id="{BE689B0F-E00B-6CE7-D269-C6FFC5C61258}"/>
                </a:ext>
              </a:extLst>
            </p:cNvPr>
            <p:cNvSpPr/>
            <p:nvPr/>
          </p:nvSpPr>
          <p:spPr>
            <a:xfrm>
              <a:off x="3137285" y="4386527"/>
              <a:ext cx="122299" cy="40249"/>
            </a:xfrm>
            <a:custGeom>
              <a:avLst/>
              <a:gdLst>
                <a:gd name="connsiteX0" fmla="*/ 122300 w 122299"/>
                <a:gd name="connsiteY0" fmla="*/ 0 h 40249"/>
                <a:gd name="connsiteX1" fmla="*/ 8782 w 122299"/>
                <a:gd name="connsiteY1" fmla="*/ 0 h 40249"/>
                <a:gd name="connsiteX2" fmla="*/ 0 w 122299"/>
                <a:gd name="connsiteY2" fmla="*/ 8782 h 40249"/>
                <a:gd name="connsiteX3" fmla="*/ 0 w 122299"/>
                <a:gd name="connsiteY3" fmla="*/ 31468 h 40249"/>
                <a:gd name="connsiteX4" fmla="*/ 8782 w 122299"/>
                <a:gd name="connsiteY4" fmla="*/ 40249 h 40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99" h="40249">
                  <a:moveTo>
                    <a:pt x="122300" y="0"/>
                  </a:moveTo>
                  <a:lnTo>
                    <a:pt x="8782" y="0"/>
                  </a:lnTo>
                  <a:cubicBezTo>
                    <a:pt x="3931" y="0"/>
                    <a:pt x="0" y="3922"/>
                    <a:pt x="0" y="8782"/>
                  </a:cubicBezTo>
                  <a:lnTo>
                    <a:pt x="0" y="31468"/>
                  </a:lnTo>
                  <a:cubicBezTo>
                    <a:pt x="0" y="36327"/>
                    <a:pt x="3931" y="40249"/>
                    <a:pt x="8782" y="40249"/>
                  </a:cubicBezTo>
                </a:path>
              </a:pathLst>
            </a:custGeom>
            <a:noFill/>
            <a:ln w="14615" cap="rnd">
              <a:solidFill>
                <a:srgbClr val="000000"/>
              </a:solidFill>
              <a:prstDash val="solid"/>
              <a:round/>
            </a:ln>
          </p:spPr>
          <p:txBody>
            <a:bodyPr rtlCol="1" anchor="ctr"/>
            <a:lstStyle/>
            <a:p>
              <a:endParaRPr lang="fa-IR"/>
            </a:p>
          </p:txBody>
        </p:sp>
        <p:sp>
          <p:nvSpPr>
            <p:cNvPr id="162" name="Freeform: Shape 161">
              <a:extLst>
                <a:ext uri="{FF2B5EF4-FFF2-40B4-BE49-F238E27FC236}">
                  <a16:creationId xmlns:a16="http://schemas.microsoft.com/office/drawing/2014/main" id="{04642F28-85BC-9D0F-C021-5D43377DAE8E}"/>
                </a:ext>
              </a:extLst>
            </p:cNvPr>
            <p:cNvSpPr/>
            <p:nvPr/>
          </p:nvSpPr>
          <p:spPr>
            <a:xfrm>
              <a:off x="3137285" y="4427010"/>
              <a:ext cx="122299" cy="40249"/>
            </a:xfrm>
            <a:custGeom>
              <a:avLst/>
              <a:gdLst>
                <a:gd name="connsiteX0" fmla="*/ 122300 w 122299"/>
                <a:gd name="connsiteY0" fmla="*/ 0 h 40249"/>
                <a:gd name="connsiteX1" fmla="*/ 8782 w 122299"/>
                <a:gd name="connsiteY1" fmla="*/ 0 h 40249"/>
                <a:gd name="connsiteX2" fmla="*/ 0 w 122299"/>
                <a:gd name="connsiteY2" fmla="*/ 8782 h 40249"/>
                <a:gd name="connsiteX3" fmla="*/ 0 w 122299"/>
                <a:gd name="connsiteY3" fmla="*/ 31468 h 40249"/>
                <a:gd name="connsiteX4" fmla="*/ 8782 w 122299"/>
                <a:gd name="connsiteY4" fmla="*/ 40249 h 40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99" h="40249">
                  <a:moveTo>
                    <a:pt x="122300" y="0"/>
                  </a:moveTo>
                  <a:lnTo>
                    <a:pt x="8782" y="0"/>
                  </a:lnTo>
                  <a:cubicBezTo>
                    <a:pt x="3931" y="0"/>
                    <a:pt x="0" y="3923"/>
                    <a:pt x="0" y="8782"/>
                  </a:cubicBezTo>
                  <a:lnTo>
                    <a:pt x="0" y="31468"/>
                  </a:lnTo>
                  <a:cubicBezTo>
                    <a:pt x="0" y="36327"/>
                    <a:pt x="3931" y="40249"/>
                    <a:pt x="8782" y="40249"/>
                  </a:cubicBezTo>
                </a:path>
              </a:pathLst>
            </a:custGeom>
            <a:noFill/>
            <a:ln w="14615" cap="rnd">
              <a:solidFill>
                <a:srgbClr val="000000"/>
              </a:solidFill>
              <a:prstDash val="solid"/>
              <a:round/>
            </a:ln>
          </p:spPr>
          <p:txBody>
            <a:bodyPr rtlCol="1" anchor="ctr"/>
            <a:lstStyle/>
            <a:p>
              <a:endParaRPr lang="fa-IR"/>
            </a:p>
          </p:txBody>
        </p:sp>
        <p:sp>
          <p:nvSpPr>
            <p:cNvPr id="163" name="Freeform: Shape 162">
              <a:extLst>
                <a:ext uri="{FF2B5EF4-FFF2-40B4-BE49-F238E27FC236}">
                  <a16:creationId xmlns:a16="http://schemas.microsoft.com/office/drawing/2014/main" id="{86A1764A-3319-53FA-922D-583AEB6089A1}"/>
                </a:ext>
              </a:extLst>
            </p:cNvPr>
            <p:cNvSpPr/>
            <p:nvPr/>
          </p:nvSpPr>
          <p:spPr>
            <a:xfrm>
              <a:off x="3137285" y="4467494"/>
              <a:ext cx="122299" cy="40278"/>
            </a:xfrm>
            <a:custGeom>
              <a:avLst/>
              <a:gdLst>
                <a:gd name="connsiteX0" fmla="*/ 122300 w 122299"/>
                <a:gd name="connsiteY0" fmla="*/ 0 h 40278"/>
                <a:gd name="connsiteX1" fmla="*/ 8782 w 122299"/>
                <a:gd name="connsiteY1" fmla="*/ 0 h 40278"/>
                <a:gd name="connsiteX2" fmla="*/ 0 w 122299"/>
                <a:gd name="connsiteY2" fmla="*/ 8782 h 40278"/>
                <a:gd name="connsiteX3" fmla="*/ 0 w 122299"/>
                <a:gd name="connsiteY3" fmla="*/ 31497 h 40278"/>
                <a:gd name="connsiteX4" fmla="*/ 8782 w 122299"/>
                <a:gd name="connsiteY4" fmla="*/ 40279 h 40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99" h="40278">
                  <a:moveTo>
                    <a:pt x="122300" y="0"/>
                  </a:moveTo>
                  <a:lnTo>
                    <a:pt x="8782" y="0"/>
                  </a:lnTo>
                  <a:cubicBezTo>
                    <a:pt x="3931" y="0"/>
                    <a:pt x="0" y="3922"/>
                    <a:pt x="0" y="8782"/>
                  </a:cubicBezTo>
                  <a:lnTo>
                    <a:pt x="0" y="31497"/>
                  </a:lnTo>
                  <a:cubicBezTo>
                    <a:pt x="0" y="36356"/>
                    <a:pt x="3931" y="40279"/>
                    <a:pt x="8782" y="40279"/>
                  </a:cubicBezTo>
                </a:path>
              </a:pathLst>
            </a:custGeom>
            <a:noFill/>
            <a:ln w="14615" cap="rnd">
              <a:solidFill>
                <a:srgbClr val="000000"/>
              </a:solidFill>
              <a:prstDash val="solid"/>
              <a:round/>
            </a:ln>
          </p:spPr>
          <p:txBody>
            <a:bodyPr rtlCol="1" anchor="ctr"/>
            <a:lstStyle/>
            <a:p>
              <a:endParaRPr lang="fa-IR"/>
            </a:p>
          </p:txBody>
        </p:sp>
        <p:sp>
          <p:nvSpPr>
            <p:cNvPr id="164" name="Freeform: Shape 163">
              <a:extLst>
                <a:ext uri="{FF2B5EF4-FFF2-40B4-BE49-F238E27FC236}">
                  <a16:creationId xmlns:a16="http://schemas.microsoft.com/office/drawing/2014/main" id="{5A18A3A0-0C68-FFE4-D14B-ADDF8AC431A3}"/>
                </a:ext>
              </a:extLst>
            </p:cNvPr>
            <p:cNvSpPr/>
            <p:nvPr/>
          </p:nvSpPr>
          <p:spPr>
            <a:xfrm>
              <a:off x="3250628" y="4507949"/>
              <a:ext cx="175399" cy="40483"/>
            </a:xfrm>
            <a:custGeom>
              <a:avLst/>
              <a:gdLst>
                <a:gd name="connsiteX0" fmla="*/ 166501 w 175399"/>
                <a:gd name="connsiteY0" fmla="*/ 0 h 40483"/>
                <a:gd name="connsiteX1" fmla="*/ 175400 w 175399"/>
                <a:gd name="connsiteY1" fmla="*/ 0 h 40483"/>
                <a:gd name="connsiteX2" fmla="*/ 175400 w 175399"/>
                <a:gd name="connsiteY2" fmla="*/ 40483 h 40483"/>
                <a:gd name="connsiteX3" fmla="*/ 166501 w 175399"/>
                <a:gd name="connsiteY3" fmla="*/ 40483 h 40483"/>
                <a:gd name="connsiteX4" fmla="*/ 8899 w 175399"/>
                <a:gd name="connsiteY4" fmla="*/ 40483 h 40483"/>
                <a:gd name="connsiteX5" fmla="*/ 0 w 175399"/>
                <a:gd name="connsiteY5" fmla="*/ 40483 h 40483"/>
                <a:gd name="connsiteX6" fmla="*/ 0 w 175399"/>
                <a:gd name="connsiteY6" fmla="*/ 0 h 40483"/>
                <a:gd name="connsiteX7" fmla="*/ 8899 w 175399"/>
                <a:gd name="connsiteY7" fmla="*/ 0 h 40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399" h="40483">
                  <a:moveTo>
                    <a:pt x="166501" y="0"/>
                  </a:moveTo>
                  <a:cubicBezTo>
                    <a:pt x="171416" y="0"/>
                    <a:pt x="175400" y="0"/>
                    <a:pt x="175400" y="0"/>
                  </a:cubicBezTo>
                  <a:lnTo>
                    <a:pt x="175400" y="40483"/>
                  </a:lnTo>
                  <a:cubicBezTo>
                    <a:pt x="175400" y="40483"/>
                    <a:pt x="171416" y="40483"/>
                    <a:pt x="166501" y="40483"/>
                  </a:cubicBezTo>
                  <a:lnTo>
                    <a:pt x="8899" y="40483"/>
                  </a:lnTo>
                  <a:cubicBezTo>
                    <a:pt x="3984" y="40483"/>
                    <a:pt x="0" y="40483"/>
                    <a:pt x="0" y="40483"/>
                  </a:cubicBezTo>
                  <a:lnTo>
                    <a:pt x="0" y="0"/>
                  </a:lnTo>
                  <a:cubicBezTo>
                    <a:pt x="0" y="0"/>
                    <a:pt x="3984" y="0"/>
                    <a:pt x="8899" y="0"/>
                  </a:cubicBezTo>
                  <a:close/>
                </a:path>
              </a:pathLst>
            </a:custGeom>
            <a:noFill/>
            <a:ln w="14615" cap="rnd">
              <a:solidFill>
                <a:srgbClr val="000000"/>
              </a:solidFill>
              <a:prstDash val="solid"/>
              <a:round/>
            </a:ln>
          </p:spPr>
          <p:txBody>
            <a:bodyPr rtlCol="1" anchor="ctr"/>
            <a:lstStyle/>
            <a:p>
              <a:endParaRPr lang="fa-IR"/>
            </a:p>
          </p:txBody>
        </p:sp>
        <p:sp>
          <p:nvSpPr>
            <p:cNvPr id="165" name="Freeform: Shape 164">
              <a:extLst>
                <a:ext uri="{FF2B5EF4-FFF2-40B4-BE49-F238E27FC236}">
                  <a16:creationId xmlns:a16="http://schemas.microsoft.com/office/drawing/2014/main" id="{1B41DC2B-2EE2-0890-5A45-D5702B11D752}"/>
                </a:ext>
              </a:extLst>
            </p:cNvPr>
            <p:cNvSpPr/>
            <p:nvPr/>
          </p:nvSpPr>
          <p:spPr>
            <a:xfrm>
              <a:off x="3250803" y="4548549"/>
              <a:ext cx="175224" cy="40249"/>
            </a:xfrm>
            <a:custGeom>
              <a:avLst/>
              <a:gdLst>
                <a:gd name="connsiteX0" fmla="*/ 170511 w 175224"/>
                <a:gd name="connsiteY0" fmla="*/ 39284 h 40249"/>
                <a:gd name="connsiteX1" fmla="*/ 175224 w 175224"/>
                <a:gd name="connsiteY1" fmla="*/ 31468 h 40249"/>
                <a:gd name="connsiteX2" fmla="*/ 175224 w 175224"/>
                <a:gd name="connsiteY2" fmla="*/ 8782 h 40249"/>
                <a:gd name="connsiteX3" fmla="*/ 166442 w 175224"/>
                <a:gd name="connsiteY3" fmla="*/ 0 h 40249"/>
                <a:gd name="connsiteX4" fmla="*/ 8782 w 175224"/>
                <a:gd name="connsiteY4" fmla="*/ 0 h 40249"/>
                <a:gd name="connsiteX5" fmla="*/ 0 w 175224"/>
                <a:gd name="connsiteY5" fmla="*/ 8782 h 40249"/>
                <a:gd name="connsiteX6" fmla="*/ 0 w 175224"/>
                <a:gd name="connsiteY6" fmla="*/ 31468 h 40249"/>
                <a:gd name="connsiteX7" fmla="*/ 8782 w 175224"/>
                <a:gd name="connsiteY7" fmla="*/ 40249 h 40249"/>
                <a:gd name="connsiteX8" fmla="*/ 109449 w 175224"/>
                <a:gd name="connsiteY8" fmla="*/ 40249 h 4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224" h="40249">
                  <a:moveTo>
                    <a:pt x="170511" y="39284"/>
                  </a:moveTo>
                  <a:cubicBezTo>
                    <a:pt x="173418" y="37761"/>
                    <a:pt x="175236" y="34746"/>
                    <a:pt x="175224" y="31468"/>
                  </a:cubicBezTo>
                  <a:lnTo>
                    <a:pt x="175224" y="8782"/>
                  </a:lnTo>
                  <a:cubicBezTo>
                    <a:pt x="175224" y="3923"/>
                    <a:pt x="171293" y="0"/>
                    <a:pt x="166442" y="0"/>
                  </a:cubicBezTo>
                  <a:lnTo>
                    <a:pt x="8782" y="0"/>
                  </a:lnTo>
                  <a:cubicBezTo>
                    <a:pt x="3931" y="0"/>
                    <a:pt x="0" y="3923"/>
                    <a:pt x="0" y="8782"/>
                  </a:cubicBezTo>
                  <a:lnTo>
                    <a:pt x="0" y="31468"/>
                  </a:lnTo>
                  <a:cubicBezTo>
                    <a:pt x="0" y="36327"/>
                    <a:pt x="3931" y="40249"/>
                    <a:pt x="8782" y="40249"/>
                  </a:cubicBezTo>
                  <a:lnTo>
                    <a:pt x="109449" y="40249"/>
                  </a:lnTo>
                </a:path>
              </a:pathLst>
            </a:custGeom>
            <a:noFill/>
            <a:ln w="14615" cap="rnd">
              <a:solidFill>
                <a:srgbClr val="000000"/>
              </a:solidFill>
              <a:prstDash val="solid"/>
              <a:round/>
            </a:ln>
          </p:spPr>
          <p:txBody>
            <a:bodyPr rtlCol="1" anchor="ctr"/>
            <a:lstStyle/>
            <a:p>
              <a:endParaRPr lang="fa-IR"/>
            </a:p>
          </p:txBody>
        </p:sp>
        <p:sp>
          <p:nvSpPr>
            <p:cNvPr id="166" name="Freeform: Shape 165">
              <a:extLst>
                <a:ext uri="{FF2B5EF4-FFF2-40B4-BE49-F238E27FC236}">
                  <a16:creationId xmlns:a16="http://schemas.microsoft.com/office/drawing/2014/main" id="{C1B8DBD0-4ED1-E3C8-031E-B3DA0B75D46D}"/>
                </a:ext>
              </a:extLst>
            </p:cNvPr>
            <p:cNvSpPr/>
            <p:nvPr/>
          </p:nvSpPr>
          <p:spPr>
            <a:xfrm>
              <a:off x="3137285" y="4507948"/>
              <a:ext cx="122299" cy="40249"/>
            </a:xfrm>
            <a:custGeom>
              <a:avLst/>
              <a:gdLst>
                <a:gd name="connsiteX0" fmla="*/ 122300 w 122299"/>
                <a:gd name="connsiteY0" fmla="*/ 0 h 40249"/>
                <a:gd name="connsiteX1" fmla="*/ 8782 w 122299"/>
                <a:gd name="connsiteY1" fmla="*/ 0 h 40249"/>
                <a:gd name="connsiteX2" fmla="*/ 0 w 122299"/>
                <a:gd name="connsiteY2" fmla="*/ 8782 h 40249"/>
                <a:gd name="connsiteX3" fmla="*/ 0 w 122299"/>
                <a:gd name="connsiteY3" fmla="*/ 31468 h 40249"/>
                <a:gd name="connsiteX4" fmla="*/ 8782 w 122299"/>
                <a:gd name="connsiteY4" fmla="*/ 40249 h 40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99" h="40249">
                  <a:moveTo>
                    <a:pt x="122300" y="0"/>
                  </a:moveTo>
                  <a:lnTo>
                    <a:pt x="8782" y="0"/>
                  </a:lnTo>
                  <a:cubicBezTo>
                    <a:pt x="3931" y="0"/>
                    <a:pt x="0" y="3923"/>
                    <a:pt x="0" y="8782"/>
                  </a:cubicBezTo>
                  <a:lnTo>
                    <a:pt x="0" y="31468"/>
                  </a:lnTo>
                  <a:cubicBezTo>
                    <a:pt x="0" y="36327"/>
                    <a:pt x="3931" y="40249"/>
                    <a:pt x="8782" y="40249"/>
                  </a:cubicBezTo>
                </a:path>
              </a:pathLst>
            </a:custGeom>
            <a:noFill/>
            <a:ln w="14615" cap="rnd">
              <a:solidFill>
                <a:srgbClr val="000000"/>
              </a:solidFill>
              <a:prstDash val="solid"/>
              <a:round/>
            </a:ln>
          </p:spPr>
          <p:txBody>
            <a:bodyPr rtlCol="1" anchor="ctr"/>
            <a:lstStyle/>
            <a:p>
              <a:endParaRPr lang="fa-IR"/>
            </a:p>
          </p:txBody>
        </p:sp>
        <p:sp>
          <p:nvSpPr>
            <p:cNvPr id="167" name="Freeform: Shape 166">
              <a:extLst>
                <a:ext uri="{FF2B5EF4-FFF2-40B4-BE49-F238E27FC236}">
                  <a16:creationId xmlns:a16="http://schemas.microsoft.com/office/drawing/2014/main" id="{09A27861-EBA7-09A3-5088-C8A6D09B9F98}"/>
                </a:ext>
              </a:extLst>
            </p:cNvPr>
            <p:cNvSpPr/>
            <p:nvPr/>
          </p:nvSpPr>
          <p:spPr>
            <a:xfrm>
              <a:off x="3137285" y="4548432"/>
              <a:ext cx="122299" cy="40249"/>
            </a:xfrm>
            <a:custGeom>
              <a:avLst/>
              <a:gdLst>
                <a:gd name="connsiteX0" fmla="*/ 122300 w 122299"/>
                <a:gd name="connsiteY0" fmla="*/ 0 h 40249"/>
                <a:gd name="connsiteX1" fmla="*/ 8782 w 122299"/>
                <a:gd name="connsiteY1" fmla="*/ 0 h 40249"/>
                <a:gd name="connsiteX2" fmla="*/ 0 w 122299"/>
                <a:gd name="connsiteY2" fmla="*/ 8782 h 40249"/>
                <a:gd name="connsiteX3" fmla="*/ 0 w 122299"/>
                <a:gd name="connsiteY3" fmla="*/ 31468 h 40249"/>
                <a:gd name="connsiteX4" fmla="*/ 8782 w 122299"/>
                <a:gd name="connsiteY4" fmla="*/ 40249 h 40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99" h="40249">
                  <a:moveTo>
                    <a:pt x="122300" y="0"/>
                  </a:moveTo>
                  <a:lnTo>
                    <a:pt x="8782" y="0"/>
                  </a:lnTo>
                  <a:cubicBezTo>
                    <a:pt x="3931" y="0"/>
                    <a:pt x="0" y="3922"/>
                    <a:pt x="0" y="8782"/>
                  </a:cubicBezTo>
                  <a:lnTo>
                    <a:pt x="0" y="31468"/>
                  </a:lnTo>
                  <a:cubicBezTo>
                    <a:pt x="0" y="36327"/>
                    <a:pt x="3931" y="40249"/>
                    <a:pt x="8782" y="40249"/>
                  </a:cubicBezTo>
                </a:path>
              </a:pathLst>
            </a:custGeom>
            <a:noFill/>
            <a:ln w="14615" cap="rnd">
              <a:solidFill>
                <a:srgbClr val="000000"/>
              </a:solidFill>
              <a:prstDash val="solid"/>
              <a:round/>
            </a:ln>
          </p:spPr>
          <p:txBody>
            <a:bodyPr rtlCol="1" anchor="ctr"/>
            <a:lstStyle/>
            <a:p>
              <a:endParaRPr lang="fa-IR"/>
            </a:p>
          </p:txBody>
        </p:sp>
        <p:sp>
          <p:nvSpPr>
            <p:cNvPr id="168" name="Freeform: Shape 167">
              <a:extLst>
                <a:ext uri="{FF2B5EF4-FFF2-40B4-BE49-F238E27FC236}">
                  <a16:creationId xmlns:a16="http://schemas.microsoft.com/office/drawing/2014/main" id="{98F1565E-B5AE-49A7-7193-0BD048868F6F}"/>
                </a:ext>
              </a:extLst>
            </p:cNvPr>
            <p:cNvSpPr/>
            <p:nvPr/>
          </p:nvSpPr>
          <p:spPr>
            <a:xfrm>
              <a:off x="3250803" y="4588916"/>
              <a:ext cx="119372" cy="40249"/>
            </a:xfrm>
            <a:custGeom>
              <a:avLst/>
              <a:gdLst>
                <a:gd name="connsiteX0" fmla="*/ 8782 w 119372"/>
                <a:gd name="connsiteY0" fmla="*/ 0 h 40249"/>
                <a:gd name="connsiteX1" fmla="*/ 0 w 119372"/>
                <a:gd name="connsiteY1" fmla="*/ 8782 h 40249"/>
                <a:gd name="connsiteX2" fmla="*/ 0 w 119372"/>
                <a:gd name="connsiteY2" fmla="*/ 31468 h 40249"/>
                <a:gd name="connsiteX3" fmla="*/ 8782 w 119372"/>
                <a:gd name="connsiteY3" fmla="*/ 40249 h 40249"/>
                <a:gd name="connsiteX4" fmla="*/ 119373 w 119372"/>
                <a:gd name="connsiteY4" fmla="*/ 40249 h 40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72" h="40249">
                  <a:moveTo>
                    <a:pt x="8782" y="0"/>
                  </a:moveTo>
                  <a:cubicBezTo>
                    <a:pt x="3931" y="0"/>
                    <a:pt x="0" y="3922"/>
                    <a:pt x="0" y="8782"/>
                  </a:cubicBezTo>
                  <a:lnTo>
                    <a:pt x="0" y="31468"/>
                  </a:lnTo>
                  <a:cubicBezTo>
                    <a:pt x="0" y="36327"/>
                    <a:pt x="3931" y="40249"/>
                    <a:pt x="8782" y="40249"/>
                  </a:cubicBezTo>
                  <a:lnTo>
                    <a:pt x="119373" y="40249"/>
                  </a:lnTo>
                </a:path>
              </a:pathLst>
            </a:custGeom>
            <a:noFill/>
            <a:ln w="14615" cap="rnd">
              <a:solidFill>
                <a:srgbClr val="000000"/>
              </a:solidFill>
              <a:prstDash val="solid"/>
              <a:round/>
            </a:ln>
          </p:spPr>
          <p:txBody>
            <a:bodyPr rtlCol="1" anchor="ctr"/>
            <a:lstStyle/>
            <a:p>
              <a:endParaRPr lang="fa-IR"/>
            </a:p>
          </p:txBody>
        </p:sp>
        <p:sp>
          <p:nvSpPr>
            <p:cNvPr id="169" name="Freeform: Shape 168">
              <a:extLst>
                <a:ext uri="{FF2B5EF4-FFF2-40B4-BE49-F238E27FC236}">
                  <a16:creationId xmlns:a16="http://schemas.microsoft.com/office/drawing/2014/main" id="{9CEB906E-784F-0808-5F03-9F87FF2D5935}"/>
                </a:ext>
              </a:extLst>
            </p:cNvPr>
            <p:cNvSpPr/>
            <p:nvPr/>
          </p:nvSpPr>
          <p:spPr>
            <a:xfrm>
              <a:off x="3137285" y="4588916"/>
              <a:ext cx="122299" cy="40249"/>
            </a:xfrm>
            <a:custGeom>
              <a:avLst/>
              <a:gdLst>
                <a:gd name="connsiteX0" fmla="*/ 122300 w 122299"/>
                <a:gd name="connsiteY0" fmla="*/ 0 h 40249"/>
                <a:gd name="connsiteX1" fmla="*/ 8782 w 122299"/>
                <a:gd name="connsiteY1" fmla="*/ 0 h 40249"/>
                <a:gd name="connsiteX2" fmla="*/ 0 w 122299"/>
                <a:gd name="connsiteY2" fmla="*/ 8782 h 40249"/>
                <a:gd name="connsiteX3" fmla="*/ 0 w 122299"/>
                <a:gd name="connsiteY3" fmla="*/ 31468 h 40249"/>
                <a:gd name="connsiteX4" fmla="*/ 8782 w 122299"/>
                <a:gd name="connsiteY4" fmla="*/ 40249 h 40249"/>
                <a:gd name="connsiteX5" fmla="*/ 122300 w 122299"/>
                <a:gd name="connsiteY5" fmla="*/ 40249 h 4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299" h="40249">
                  <a:moveTo>
                    <a:pt x="122300" y="0"/>
                  </a:moveTo>
                  <a:lnTo>
                    <a:pt x="8782" y="0"/>
                  </a:lnTo>
                  <a:cubicBezTo>
                    <a:pt x="3931" y="0"/>
                    <a:pt x="0" y="3922"/>
                    <a:pt x="0" y="8782"/>
                  </a:cubicBezTo>
                  <a:lnTo>
                    <a:pt x="0" y="31468"/>
                  </a:lnTo>
                  <a:cubicBezTo>
                    <a:pt x="0" y="36327"/>
                    <a:pt x="3931" y="40249"/>
                    <a:pt x="8782" y="40249"/>
                  </a:cubicBezTo>
                  <a:lnTo>
                    <a:pt x="122300" y="40249"/>
                  </a:lnTo>
                </a:path>
              </a:pathLst>
            </a:custGeom>
            <a:noFill/>
            <a:ln w="14615" cap="rnd">
              <a:solidFill>
                <a:srgbClr val="000000"/>
              </a:solidFill>
              <a:prstDash val="solid"/>
              <a:round/>
            </a:ln>
          </p:spPr>
          <p:txBody>
            <a:bodyPr rtlCol="1" anchor="ctr"/>
            <a:lstStyle/>
            <a:p>
              <a:endParaRPr lang="fa-IR"/>
            </a:p>
          </p:txBody>
        </p:sp>
        <p:sp>
          <p:nvSpPr>
            <p:cNvPr id="170" name="Freeform: Shape 169">
              <a:extLst>
                <a:ext uri="{FF2B5EF4-FFF2-40B4-BE49-F238E27FC236}">
                  <a16:creationId xmlns:a16="http://schemas.microsoft.com/office/drawing/2014/main" id="{D3288B46-C2AB-D1A4-21D1-BABC42D2C451}"/>
                </a:ext>
              </a:extLst>
            </p:cNvPr>
            <p:cNvSpPr/>
            <p:nvPr/>
          </p:nvSpPr>
          <p:spPr>
            <a:xfrm>
              <a:off x="3296322" y="4135019"/>
              <a:ext cx="328582" cy="173109"/>
            </a:xfrm>
            <a:custGeom>
              <a:avLst/>
              <a:gdLst>
                <a:gd name="connsiteX0" fmla="*/ 16275 w 328582"/>
                <a:gd name="connsiteY0" fmla="*/ 100873 h 173109"/>
                <a:gd name="connsiteX1" fmla="*/ 55178 w 328582"/>
                <a:gd name="connsiteY1" fmla="*/ 61970 h 173109"/>
                <a:gd name="connsiteX2" fmla="*/ 160939 w 328582"/>
                <a:gd name="connsiteY2" fmla="*/ 167731 h 173109"/>
                <a:gd name="connsiteX3" fmla="*/ 186962 w 328582"/>
                <a:gd name="connsiteY3" fmla="*/ 167731 h 173109"/>
                <a:gd name="connsiteX4" fmla="*/ 291260 w 328582"/>
                <a:gd name="connsiteY4" fmla="*/ 63433 h 173109"/>
                <a:gd name="connsiteX5" fmla="*/ 290821 w 328582"/>
                <a:gd name="connsiteY5" fmla="*/ 101487 h 173109"/>
                <a:gd name="connsiteX6" fmla="*/ 308996 w 328582"/>
                <a:gd name="connsiteY6" fmla="*/ 120075 h 173109"/>
                <a:gd name="connsiteX7" fmla="*/ 308999 w 328582"/>
                <a:gd name="connsiteY7" fmla="*/ 120075 h 173109"/>
                <a:gd name="connsiteX8" fmla="*/ 309233 w 328582"/>
                <a:gd name="connsiteY8" fmla="*/ 120075 h 173109"/>
                <a:gd name="connsiteX9" fmla="*/ 327616 w 328582"/>
                <a:gd name="connsiteY9" fmla="*/ 101897 h 173109"/>
                <a:gd name="connsiteX10" fmla="*/ 328582 w 328582"/>
                <a:gd name="connsiteY10" fmla="*/ 18618 h 173109"/>
                <a:gd name="connsiteX11" fmla="*/ 310257 w 328582"/>
                <a:gd name="connsiteY11" fmla="*/ 0 h 173109"/>
                <a:gd name="connsiteX12" fmla="*/ 309965 w 328582"/>
                <a:gd name="connsiteY12" fmla="*/ 0 h 173109"/>
                <a:gd name="connsiteX13" fmla="*/ 226685 w 328582"/>
                <a:gd name="connsiteY13" fmla="*/ 966 h 173109"/>
                <a:gd name="connsiteX14" fmla="*/ 209122 w 328582"/>
                <a:gd name="connsiteY14" fmla="*/ 20198 h 173109"/>
                <a:gd name="connsiteX15" fmla="*/ 226890 w 328582"/>
                <a:gd name="connsiteY15" fmla="*/ 37761 h 173109"/>
                <a:gd name="connsiteX16" fmla="*/ 227124 w 328582"/>
                <a:gd name="connsiteY16" fmla="*/ 37761 h 173109"/>
                <a:gd name="connsiteX17" fmla="*/ 265178 w 328582"/>
                <a:gd name="connsiteY17" fmla="*/ 37322 h 173109"/>
                <a:gd name="connsiteX18" fmla="*/ 174024 w 328582"/>
                <a:gd name="connsiteY18" fmla="*/ 128681 h 173109"/>
                <a:gd name="connsiteX19" fmla="*/ 68205 w 328582"/>
                <a:gd name="connsiteY19" fmla="*/ 22862 h 173109"/>
                <a:gd name="connsiteX20" fmla="*/ 45665 w 328582"/>
                <a:gd name="connsiteY20" fmla="*/ 20198 h 173109"/>
                <a:gd name="connsiteX21" fmla="*/ 42152 w 328582"/>
                <a:gd name="connsiteY21" fmla="*/ 22862 h 173109"/>
                <a:gd name="connsiteX22" fmla="*/ 0 w 328582"/>
                <a:gd name="connsiteY22" fmla="*/ 65043 h 17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8582" h="173109">
                  <a:moveTo>
                    <a:pt x="16275" y="100873"/>
                  </a:moveTo>
                  <a:lnTo>
                    <a:pt x="55178" y="61970"/>
                  </a:lnTo>
                  <a:lnTo>
                    <a:pt x="160939" y="167731"/>
                  </a:lnTo>
                  <a:cubicBezTo>
                    <a:pt x="168129" y="174902"/>
                    <a:pt x="179773" y="174902"/>
                    <a:pt x="186962" y="167731"/>
                  </a:cubicBezTo>
                  <a:lnTo>
                    <a:pt x="291260" y="63433"/>
                  </a:lnTo>
                  <a:lnTo>
                    <a:pt x="290821" y="101487"/>
                  </a:lnTo>
                  <a:cubicBezTo>
                    <a:pt x="290707" y="111645"/>
                    <a:pt x="298844" y="119958"/>
                    <a:pt x="308996" y="120075"/>
                  </a:cubicBezTo>
                  <a:cubicBezTo>
                    <a:pt x="308996" y="120075"/>
                    <a:pt x="308999" y="120075"/>
                    <a:pt x="308999" y="120075"/>
                  </a:cubicBezTo>
                  <a:lnTo>
                    <a:pt x="309233" y="120075"/>
                  </a:lnTo>
                  <a:cubicBezTo>
                    <a:pt x="319306" y="120075"/>
                    <a:pt x="327505" y="111967"/>
                    <a:pt x="327616" y="101897"/>
                  </a:cubicBezTo>
                  <a:lnTo>
                    <a:pt x="328582" y="18618"/>
                  </a:lnTo>
                  <a:cubicBezTo>
                    <a:pt x="328664" y="8430"/>
                    <a:pt x="320459" y="88"/>
                    <a:pt x="310257" y="0"/>
                  </a:cubicBezTo>
                  <a:cubicBezTo>
                    <a:pt x="310161" y="0"/>
                    <a:pt x="310061" y="0"/>
                    <a:pt x="309965" y="0"/>
                  </a:cubicBezTo>
                  <a:lnTo>
                    <a:pt x="226685" y="966"/>
                  </a:lnTo>
                  <a:cubicBezTo>
                    <a:pt x="216528" y="1435"/>
                    <a:pt x="208662" y="10041"/>
                    <a:pt x="209122" y="20198"/>
                  </a:cubicBezTo>
                  <a:cubicBezTo>
                    <a:pt x="209552" y="29770"/>
                    <a:pt x="217289" y="37439"/>
                    <a:pt x="226890" y="37761"/>
                  </a:cubicBezTo>
                  <a:lnTo>
                    <a:pt x="227124" y="37761"/>
                  </a:lnTo>
                  <a:lnTo>
                    <a:pt x="265178" y="37322"/>
                  </a:lnTo>
                  <a:lnTo>
                    <a:pt x="174024" y="128681"/>
                  </a:lnTo>
                  <a:lnTo>
                    <a:pt x="68205" y="22862"/>
                  </a:lnTo>
                  <a:cubicBezTo>
                    <a:pt x="62201" y="16890"/>
                    <a:pt x="52895" y="15778"/>
                    <a:pt x="45665" y="20198"/>
                  </a:cubicBezTo>
                  <a:cubicBezTo>
                    <a:pt x="44394" y="20959"/>
                    <a:pt x="43218" y="21837"/>
                    <a:pt x="42152" y="22862"/>
                  </a:cubicBezTo>
                  <a:lnTo>
                    <a:pt x="0" y="65043"/>
                  </a:lnTo>
                </a:path>
              </a:pathLst>
            </a:custGeom>
            <a:noFill/>
            <a:ln w="14615" cap="rnd">
              <a:solidFill>
                <a:srgbClr val="000000"/>
              </a:solidFill>
              <a:prstDash val="solid"/>
              <a:round/>
            </a:ln>
          </p:spPr>
          <p:txBody>
            <a:bodyPr rtlCol="1" anchor="ctr"/>
            <a:lstStyle/>
            <a:p>
              <a:endParaRPr lang="fa-IR"/>
            </a:p>
          </p:txBody>
        </p:sp>
        <p:sp>
          <p:nvSpPr>
            <p:cNvPr id="171" name="Freeform: Shape 170">
              <a:extLst>
                <a:ext uri="{FF2B5EF4-FFF2-40B4-BE49-F238E27FC236}">
                  <a16:creationId xmlns:a16="http://schemas.microsoft.com/office/drawing/2014/main" id="{5436D44D-2BC1-355A-F8FE-50FCA4188B3A}"/>
                </a:ext>
              </a:extLst>
            </p:cNvPr>
            <p:cNvSpPr/>
            <p:nvPr/>
          </p:nvSpPr>
          <p:spPr>
            <a:xfrm>
              <a:off x="3440576" y="4452009"/>
              <a:ext cx="209326" cy="35803"/>
            </a:xfrm>
            <a:custGeom>
              <a:avLst/>
              <a:gdLst>
                <a:gd name="connsiteX0" fmla="*/ 0 w 209326"/>
                <a:gd name="connsiteY0" fmla="*/ 34014 h 35803"/>
                <a:gd name="connsiteX1" fmla="*/ 73737 w 209326"/>
                <a:gd name="connsiteY1" fmla="*/ 8548 h 35803"/>
                <a:gd name="connsiteX2" fmla="*/ 89573 w 209326"/>
                <a:gd name="connsiteY2" fmla="*/ 0 h 35803"/>
                <a:gd name="connsiteX3" fmla="*/ 118582 w 209326"/>
                <a:gd name="connsiteY3" fmla="*/ 0 h 35803"/>
                <a:gd name="connsiteX4" fmla="*/ 134389 w 209326"/>
                <a:gd name="connsiteY4" fmla="*/ 8548 h 35803"/>
                <a:gd name="connsiteX5" fmla="*/ 209327 w 209326"/>
                <a:gd name="connsiteY5" fmla="*/ 33722 h 35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326" h="35803">
                  <a:moveTo>
                    <a:pt x="0" y="34014"/>
                  </a:moveTo>
                  <a:cubicBezTo>
                    <a:pt x="27416" y="40132"/>
                    <a:pt x="55939" y="30267"/>
                    <a:pt x="73737" y="8548"/>
                  </a:cubicBezTo>
                  <a:cubicBezTo>
                    <a:pt x="78742" y="2401"/>
                    <a:pt x="83192" y="0"/>
                    <a:pt x="89573" y="0"/>
                  </a:cubicBezTo>
                  <a:lnTo>
                    <a:pt x="118582" y="0"/>
                  </a:lnTo>
                  <a:cubicBezTo>
                    <a:pt x="124964" y="0"/>
                    <a:pt x="129384" y="2401"/>
                    <a:pt x="134389" y="8548"/>
                  </a:cubicBezTo>
                  <a:cubicBezTo>
                    <a:pt x="152456" y="30648"/>
                    <a:pt x="181585" y="40425"/>
                    <a:pt x="209327" y="33722"/>
                  </a:cubicBezTo>
                </a:path>
              </a:pathLst>
            </a:custGeom>
            <a:noFill/>
            <a:ln w="14615" cap="rnd">
              <a:solidFill>
                <a:srgbClr val="000000"/>
              </a:solidFill>
              <a:prstDash val="solid"/>
              <a:round/>
            </a:ln>
          </p:spPr>
          <p:txBody>
            <a:bodyPr rtlCol="1" anchor="ctr"/>
            <a:lstStyle/>
            <a:p>
              <a:endParaRPr lang="fa-IR"/>
            </a:p>
          </p:txBody>
        </p:sp>
        <p:sp>
          <p:nvSpPr>
            <p:cNvPr id="172" name="Freeform: Shape 171">
              <a:extLst>
                <a:ext uri="{FF2B5EF4-FFF2-40B4-BE49-F238E27FC236}">
                  <a16:creationId xmlns:a16="http://schemas.microsoft.com/office/drawing/2014/main" id="{4E294B25-70F5-B486-59AF-E54945F21858}"/>
                </a:ext>
              </a:extLst>
            </p:cNvPr>
            <p:cNvSpPr/>
            <p:nvPr/>
          </p:nvSpPr>
          <p:spPr>
            <a:xfrm>
              <a:off x="3617966" y="4495947"/>
              <a:ext cx="38580" cy="90158"/>
            </a:xfrm>
            <a:custGeom>
              <a:avLst/>
              <a:gdLst>
                <a:gd name="connsiteX0" fmla="*/ 38581 w 38580"/>
                <a:gd name="connsiteY0" fmla="*/ 0 h 90158"/>
                <a:gd name="connsiteX1" fmla="*/ 0 w 38580"/>
                <a:gd name="connsiteY1" fmla="*/ 90159 h 90158"/>
              </a:gdLst>
              <a:ahLst/>
              <a:cxnLst>
                <a:cxn ang="0">
                  <a:pos x="connsiteX0" y="connsiteY0"/>
                </a:cxn>
                <a:cxn ang="0">
                  <a:pos x="connsiteX1" y="connsiteY1"/>
                </a:cxn>
              </a:cxnLst>
              <a:rect l="l" t="t" r="r" b="b"/>
              <a:pathLst>
                <a:path w="38580" h="90158">
                  <a:moveTo>
                    <a:pt x="38581" y="0"/>
                  </a:moveTo>
                  <a:lnTo>
                    <a:pt x="0" y="90159"/>
                  </a:lnTo>
                </a:path>
              </a:pathLst>
            </a:custGeom>
            <a:ln w="14615" cap="rnd">
              <a:solidFill>
                <a:srgbClr val="000000"/>
              </a:solidFill>
              <a:prstDash val="solid"/>
              <a:round/>
            </a:ln>
          </p:spPr>
          <p:txBody>
            <a:bodyPr rtlCol="1" anchor="ctr"/>
            <a:lstStyle/>
            <a:p>
              <a:endParaRPr lang="fa-IR"/>
            </a:p>
          </p:txBody>
        </p:sp>
        <p:sp>
          <p:nvSpPr>
            <p:cNvPr id="173" name="Freeform: Shape 172">
              <a:extLst>
                <a:ext uri="{FF2B5EF4-FFF2-40B4-BE49-F238E27FC236}">
                  <a16:creationId xmlns:a16="http://schemas.microsoft.com/office/drawing/2014/main" id="{9B5DE1E0-EDAD-A3A7-609A-273ACCF8B354}"/>
                </a:ext>
              </a:extLst>
            </p:cNvPr>
            <p:cNvSpPr/>
            <p:nvPr/>
          </p:nvSpPr>
          <p:spPr>
            <a:xfrm>
              <a:off x="3681809" y="4495947"/>
              <a:ext cx="38580" cy="90158"/>
            </a:xfrm>
            <a:custGeom>
              <a:avLst/>
              <a:gdLst>
                <a:gd name="connsiteX0" fmla="*/ 0 w 38580"/>
                <a:gd name="connsiteY0" fmla="*/ 0 h 90158"/>
                <a:gd name="connsiteX1" fmla="*/ 38581 w 38580"/>
                <a:gd name="connsiteY1" fmla="*/ 90159 h 90158"/>
              </a:gdLst>
              <a:ahLst/>
              <a:cxnLst>
                <a:cxn ang="0">
                  <a:pos x="connsiteX0" y="connsiteY0"/>
                </a:cxn>
                <a:cxn ang="0">
                  <a:pos x="connsiteX1" y="connsiteY1"/>
                </a:cxn>
              </a:cxnLst>
              <a:rect l="l" t="t" r="r" b="b"/>
              <a:pathLst>
                <a:path w="38580" h="90158">
                  <a:moveTo>
                    <a:pt x="0" y="0"/>
                  </a:moveTo>
                  <a:lnTo>
                    <a:pt x="38581" y="90159"/>
                  </a:lnTo>
                </a:path>
              </a:pathLst>
            </a:custGeom>
            <a:ln w="14615" cap="rnd">
              <a:solidFill>
                <a:srgbClr val="000000"/>
              </a:solidFill>
              <a:prstDash val="solid"/>
              <a:round/>
            </a:ln>
          </p:spPr>
          <p:txBody>
            <a:bodyPr rtlCol="1" anchor="ctr"/>
            <a:lstStyle/>
            <a:p>
              <a:endParaRPr lang="fa-IR"/>
            </a:p>
          </p:txBody>
        </p:sp>
        <p:sp>
          <p:nvSpPr>
            <p:cNvPr id="174" name="Freeform: Shape 173">
              <a:extLst>
                <a:ext uri="{FF2B5EF4-FFF2-40B4-BE49-F238E27FC236}">
                  <a16:creationId xmlns:a16="http://schemas.microsoft.com/office/drawing/2014/main" id="{D54147DE-8A5C-524A-17B7-0793E5E2A8B9}"/>
                </a:ext>
              </a:extLst>
            </p:cNvPr>
            <p:cNvSpPr/>
            <p:nvPr/>
          </p:nvSpPr>
          <p:spPr>
            <a:xfrm>
              <a:off x="3368888" y="4495947"/>
              <a:ext cx="38580" cy="90158"/>
            </a:xfrm>
            <a:custGeom>
              <a:avLst/>
              <a:gdLst>
                <a:gd name="connsiteX0" fmla="*/ 38581 w 38580"/>
                <a:gd name="connsiteY0" fmla="*/ 0 h 90158"/>
                <a:gd name="connsiteX1" fmla="*/ 0 w 38580"/>
                <a:gd name="connsiteY1" fmla="*/ 90159 h 90158"/>
              </a:gdLst>
              <a:ahLst/>
              <a:cxnLst>
                <a:cxn ang="0">
                  <a:pos x="connsiteX0" y="connsiteY0"/>
                </a:cxn>
                <a:cxn ang="0">
                  <a:pos x="connsiteX1" y="connsiteY1"/>
                </a:cxn>
              </a:cxnLst>
              <a:rect l="l" t="t" r="r" b="b"/>
              <a:pathLst>
                <a:path w="38580" h="90158">
                  <a:moveTo>
                    <a:pt x="38581" y="0"/>
                  </a:moveTo>
                  <a:lnTo>
                    <a:pt x="0" y="90159"/>
                  </a:lnTo>
                </a:path>
              </a:pathLst>
            </a:custGeom>
            <a:ln w="14615" cap="rnd">
              <a:solidFill>
                <a:srgbClr val="000000"/>
              </a:solidFill>
              <a:prstDash val="solid"/>
              <a:round/>
            </a:ln>
          </p:spPr>
          <p:txBody>
            <a:bodyPr rtlCol="1" anchor="ctr"/>
            <a:lstStyle/>
            <a:p>
              <a:endParaRPr lang="fa-IR"/>
            </a:p>
          </p:txBody>
        </p:sp>
        <p:sp>
          <p:nvSpPr>
            <p:cNvPr id="175" name="Freeform: Shape 174">
              <a:extLst>
                <a:ext uri="{FF2B5EF4-FFF2-40B4-BE49-F238E27FC236}">
                  <a16:creationId xmlns:a16="http://schemas.microsoft.com/office/drawing/2014/main" id="{F1C833ED-9EDE-1589-15F7-FA5992DDDDD4}"/>
                </a:ext>
              </a:extLst>
            </p:cNvPr>
            <p:cNvSpPr/>
            <p:nvPr/>
          </p:nvSpPr>
          <p:spPr>
            <a:xfrm>
              <a:off x="3432731" y="4495947"/>
              <a:ext cx="38580" cy="90158"/>
            </a:xfrm>
            <a:custGeom>
              <a:avLst/>
              <a:gdLst>
                <a:gd name="connsiteX0" fmla="*/ 0 w 38580"/>
                <a:gd name="connsiteY0" fmla="*/ 0 h 90158"/>
                <a:gd name="connsiteX1" fmla="*/ 38581 w 38580"/>
                <a:gd name="connsiteY1" fmla="*/ 90159 h 90158"/>
              </a:gdLst>
              <a:ahLst/>
              <a:cxnLst>
                <a:cxn ang="0">
                  <a:pos x="connsiteX0" y="connsiteY0"/>
                </a:cxn>
                <a:cxn ang="0">
                  <a:pos x="connsiteX1" y="connsiteY1"/>
                </a:cxn>
              </a:cxnLst>
              <a:rect l="l" t="t" r="r" b="b"/>
              <a:pathLst>
                <a:path w="38580" h="90158">
                  <a:moveTo>
                    <a:pt x="0" y="0"/>
                  </a:moveTo>
                  <a:lnTo>
                    <a:pt x="38581" y="90159"/>
                  </a:lnTo>
                </a:path>
              </a:pathLst>
            </a:custGeom>
            <a:ln w="14615" cap="rnd">
              <a:solidFill>
                <a:srgbClr val="000000"/>
              </a:solidFill>
              <a:prstDash val="solid"/>
              <a:round/>
            </a:ln>
          </p:spPr>
          <p:txBody>
            <a:bodyPr rtlCol="1" anchor="ctr"/>
            <a:lstStyle/>
            <a:p>
              <a:endParaRPr lang="fa-IR"/>
            </a:p>
          </p:txBody>
        </p:sp>
        <p:sp>
          <p:nvSpPr>
            <p:cNvPr id="176" name="Freeform: Shape 175">
              <a:extLst>
                <a:ext uri="{FF2B5EF4-FFF2-40B4-BE49-F238E27FC236}">
                  <a16:creationId xmlns:a16="http://schemas.microsoft.com/office/drawing/2014/main" id="{446FBE03-0B98-9476-B018-0AC5A9ED171D}"/>
                </a:ext>
              </a:extLst>
            </p:cNvPr>
            <p:cNvSpPr/>
            <p:nvPr/>
          </p:nvSpPr>
          <p:spPr>
            <a:xfrm>
              <a:off x="3482728" y="4703576"/>
              <a:ext cx="123851" cy="34599"/>
            </a:xfrm>
            <a:custGeom>
              <a:avLst/>
              <a:gdLst>
                <a:gd name="connsiteX0" fmla="*/ 123851 w 123851"/>
                <a:gd name="connsiteY0" fmla="*/ 17300 h 34599"/>
                <a:gd name="connsiteX1" fmla="*/ 106522 w 123851"/>
                <a:gd name="connsiteY1" fmla="*/ 0 h 34599"/>
                <a:gd name="connsiteX2" fmla="*/ 17300 w 123851"/>
                <a:gd name="connsiteY2" fmla="*/ 0 h 34599"/>
                <a:gd name="connsiteX3" fmla="*/ 0 w 123851"/>
                <a:gd name="connsiteY3" fmla="*/ 17300 h 34599"/>
                <a:gd name="connsiteX4" fmla="*/ 17300 w 123851"/>
                <a:gd name="connsiteY4" fmla="*/ 34600 h 34599"/>
                <a:gd name="connsiteX5" fmla="*/ 106522 w 123851"/>
                <a:gd name="connsiteY5" fmla="*/ 34600 h 34599"/>
                <a:gd name="connsiteX6" fmla="*/ 123851 w 123851"/>
                <a:gd name="connsiteY6" fmla="*/ 17300 h 3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51" h="34599">
                  <a:moveTo>
                    <a:pt x="123851" y="17300"/>
                  </a:moveTo>
                  <a:cubicBezTo>
                    <a:pt x="123819" y="7757"/>
                    <a:pt x="116074" y="29"/>
                    <a:pt x="106522" y="0"/>
                  </a:cubicBezTo>
                  <a:lnTo>
                    <a:pt x="17300" y="0"/>
                  </a:lnTo>
                  <a:cubicBezTo>
                    <a:pt x="7745" y="0"/>
                    <a:pt x="0" y="7757"/>
                    <a:pt x="0" y="17300"/>
                  </a:cubicBezTo>
                  <a:cubicBezTo>
                    <a:pt x="0" y="26843"/>
                    <a:pt x="7745" y="34600"/>
                    <a:pt x="17300" y="34600"/>
                  </a:cubicBezTo>
                  <a:lnTo>
                    <a:pt x="106522" y="34600"/>
                  </a:lnTo>
                  <a:cubicBezTo>
                    <a:pt x="116074" y="34570"/>
                    <a:pt x="123819" y="26843"/>
                    <a:pt x="123851" y="17300"/>
                  </a:cubicBezTo>
                  <a:close/>
                </a:path>
              </a:pathLst>
            </a:custGeom>
            <a:noFill/>
            <a:ln w="14615" cap="rnd">
              <a:solidFill>
                <a:srgbClr val="000000"/>
              </a:solidFill>
              <a:prstDash val="solid"/>
              <a:round/>
            </a:ln>
          </p:spPr>
          <p:txBody>
            <a:bodyPr rtlCol="1" anchor="ctr"/>
            <a:lstStyle/>
            <a:p>
              <a:endParaRPr lang="fa-IR"/>
            </a:p>
          </p:txBody>
        </p:sp>
        <p:sp>
          <p:nvSpPr>
            <p:cNvPr id="177" name="Freeform: Shape 176">
              <a:extLst>
                <a:ext uri="{FF2B5EF4-FFF2-40B4-BE49-F238E27FC236}">
                  <a16:creationId xmlns:a16="http://schemas.microsoft.com/office/drawing/2014/main" id="{3A8D4526-704B-F689-3DEC-D80051C99388}"/>
                </a:ext>
              </a:extLst>
            </p:cNvPr>
            <p:cNvSpPr/>
            <p:nvPr/>
          </p:nvSpPr>
          <p:spPr>
            <a:xfrm>
              <a:off x="3504712" y="4649275"/>
              <a:ext cx="79796" cy="50524"/>
            </a:xfrm>
            <a:custGeom>
              <a:avLst/>
              <a:gdLst>
                <a:gd name="connsiteX0" fmla="*/ 79796 w 79796"/>
                <a:gd name="connsiteY0" fmla="*/ 50524 h 50524"/>
                <a:gd name="connsiteX1" fmla="*/ 79796 w 79796"/>
                <a:gd name="connsiteY1" fmla="*/ 24179 h 50524"/>
                <a:gd name="connsiteX2" fmla="*/ 55588 w 79796"/>
                <a:gd name="connsiteY2" fmla="*/ 0 h 50524"/>
                <a:gd name="connsiteX3" fmla="*/ 24179 w 79796"/>
                <a:gd name="connsiteY3" fmla="*/ 0 h 50524"/>
                <a:gd name="connsiteX4" fmla="*/ 0 w 79796"/>
                <a:gd name="connsiteY4" fmla="*/ 24179 h 50524"/>
                <a:gd name="connsiteX5" fmla="*/ 0 w 79796"/>
                <a:gd name="connsiteY5" fmla="*/ 50524 h 5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796" h="50524">
                  <a:moveTo>
                    <a:pt x="79796" y="50524"/>
                  </a:moveTo>
                  <a:lnTo>
                    <a:pt x="79796" y="24179"/>
                  </a:lnTo>
                  <a:cubicBezTo>
                    <a:pt x="79750" y="10831"/>
                    <a:pt x="68933" y="29"/>
                    <a:pt x="55588" y="0"/>
                  </a:cubicBezTo>
                  <a:lnTo>
                    <a:pt x="24179" y="0"/>
                  </a:lnTo>
                  <a:cubicBezTo>
                    <a:pt x="10840" y="29"/>
                    <a:pt x="32" y="10831"/>
                    <a:pt x="0" y="24179"/>
                  </a:cubicBezTo>
                  <a:lnTo>
                    <a:pt x="0" y="50524"/>
                  </a:lnTo>
                </a:path>
              </a:pathLst>
            </a:custGeom>
            <a:noFill/>
            <a:ln w="14615" cap="rnd">
              <a:solidFill>
                <a:srgbClr val="000000"/>
              </a:solidFill>
              <a:prstDash val="solid"/>
              <a:round/>
            </a:ln>
          </p:spPr>
          <p:txBody>
            <a:bodyPr rtlCol="1" anchor="ctr"/>
            <a:lstStyle/>
            <a:p>
              <a:endParaRPr lang="fa-IR"/>
            </a:p>
          </p:txBody>
        </p:sp>
        <p:sp>
          <p:nvSpPr>
            <p:cNvPr id="178" name="Freeform: Shape 177">
              <a:extLst>
                <a:ext uri="{FF2B5EF4-FFF2-40B4-BE49-F238E27FC236}">
                  <a16:creationId xmlns:a16="http://schemas.microsoft.com/office/drawing/2014/main" id="{4CF624E6-E259-E81C-55F2-78758FA67479}"/>
                </a:ext>
              </a:extLst>
            </p:cNvPr>
            <p:cNvSpPr/>
            <p:nvPr/>
          </p:nvSpPr>
          <p:spPr>
            <a:xfrm>
              <a:off x="3598734" y="4587833"/>
              <a:ext cx="140917" cy="34599"/>
            </a:xfrm>
            <a:custGeom>
              <a:avLst/>
              <a:gdLst>
                <a:gd name="connsiteX0" fmla="*/ 123617 w 140917"/>
                <a:gd name="connsiteY0" fmla="*/ 0 h 34599"/>
                <a:gd name="connsiteX1" fmla="*/ 17300 w 140917"/>
                <a:gd name="connsiteY1" fmla="*/ 0 h 34599"/>
                <a:gd name="connsiteX2" fmla="*/ 0 w 140917"/>
                <a:gd name="connsiteY2" fmla="*/ 17300 h 34599"/>
                <a:gd name="connsiteX3" fmla="*/ 17300 w 140917"/>
                <a:gd name="connsiteY3" fmla="*/ 34600 h 34599"/>
                <a:gd name="connsiteX4" fmla="*/ 123617 w 140917"/>
                <a:gd name="connsiteY4" fmla="*/ 34600 h 34599"/>
                <a:gd name="connsiteX5" fmla="*/ 140917 w 140917"/>
                <a:gd name="connsiteY5" fmla="*/ 17300 h 34599"/>
                <a:gd name="connsiteX6" fmla="*/ 123617 w 140917"/>
                <a:gd name="connsiteY6" fmla="*/ 0 h 3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17" h="34599">
                  <a:moveTo>
                    <a:pt x="123617" y="0"/>
                  </a:moveTo>
                  <a:lnTo>
                    <a:pt x="17300" y="0"/>
                  </a:lnTo>
                  <a:cubicBezTo>
                    <a:pt x="7745" y="0"/>
                    <a:pt x="0" y="7757"/>
                    <a:pt x="0" y="17300"/>
                  </a:cubicBezTo>
                  <a:cubicBezTo>
                    <a:pt x="0" y="26843"/>
                    <a:pt x="7745" y="34600"/>
                    <a:pt x="17300" y="34600"/>
                  </a:cubicBezTo>
                  <a:lnTo>
                    <a:pt x="123617" y="34600"/>
                  </a:lnTo>
                  <a:cubicBezTo>
                    <a:pt x="133172" y="34600"/>
                    <a:pt x="140917" y="26843"/>
                    <a:pt x="140917" y="17300"/>
                  </a:cubicBezTo>
                  <a:cubicBezTo>
                    <a:pt x="140917" y="7757"/>
                    <a:pt x="133172" y="0"/>
                    <a:pt x="123617" y="0"/>
                  </a:cubicBezTo>
                  <a:close/>
                </a:path>
              </a:pathLst>
            </a:custGeom>
            <a:noFill/>
            <a:ln w="14615" cap="rnd">
              <a:solidFill>
                <a:srgbClr val="000000"/>
              </a:solidFill>
              <a:prstDash val="solid"/>
              <a:round/>
            </a:ln>
          </p:spPr>
          <p:txBody>
            <a:bodyPr rtlCol="1" anchor="ctr"/>
            <a:lstStyle/>
            <a:p>
              <a:endParaRPr lang="fa-IR"/>
            </a:p>
          </p:txBody>
        </p:sp>
        <p:sp>
          <p:nvSpPr>
            <p:cNvPr id="179" name="Freeform: Shape 178">
              <a:extLst>
                <a:ext uri="{FF2B5EF4-FFF2-40B4-BE49-F238E27FC236}">
                  <a16:creationId xmlns:a16="http://schemas.microsoft.com/office/drawing/2014/main" id="{39963FBB-3974-3274-E7A7-1C44593898A1}"/>
                </a:ext>
              </a:extLst>
            </p:cNvPr>
            <p:cNvSpPr/>
            <p:nvPr/>
          </p:nvSpPr>
          <p:spPr>
            <a:xfrm>
              <a:off x="3648732" y="4455902"/>
              <a:ext cx="40922" cy="40922"/>
            </a:xfrm>
            <a:custGeom>
              <a:avLst/>
              <a:gdLst>
                <a:gd name="connsiteX0" fmla="*/ 40923 w 40922"/>
                <a:gd name="connsiteY0" fmla="*/ 20462 h 40922"/>
                <a:gd name="connsiteX1" fmla="*/ 20461 w 40922"/>
                <a:gd name="connsiteY1" fmla="*/ 40923 h 40922"/>
                <a:gd name="connsiteX2" fmla="*/ 0 w 40922"/>
                <a:gd name="connsiteY2" fmla="*/ 20462 h 40922"/>
                <a:gd name="connsiteX3" fmla="*/ 20461 w 40922"/>
                <a:gd name="connsiteY3" fmla="*/ 0 h 40922"/>
                <a:gd name="connsiteX4" fmla="*/ 40923 w 40922"/>
                <a:gd name="connsiteY4" fmla="*/ 20462 h 40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22" h="40922">
                  <a:moveTo>
                    <a:pt x="40923" y="20462"/>
                  </a:moveTo>
                  <a:cubicBezTo>
                    <a:pt x="40923" y="31762"/>
                    <a:pt x="31762" y="40923"/>
                    <a:pt x="20461" y="40923"/>
                  </a:cubicBezTo>
                  <a:cubicBezTo>
                    <a:pt x="9161" y="40923"/>
                    <a:pt x="0" y="31762"/>
                    <a:pt x="0" y="20462"/>
                  </a:cubicBezTo>
                  <a:cubicBezTo>
                    <a:pt x="0" y="9161"/>
                    <a:pt x="9161" y="0"/>
                    <a:pt x="20461" y="0"/>
                  </a:cubicBezTo>
                  <a:cubicBezTo>
                    <a:pt x="31762" y="0"/>
                    <a:pt x="40923" y="9161"/>
                    <a:pt x="40923" y="20462"/>
                  </a:cubicBezTo>
                  <a:close/>
                </a:path>
              </a:pathLst>
            </a:custGeom>
            <a:noFill/>
            <a:ln w="14615" cap="rnd">
              <a:solidFill>
                <a:srgbClr val="000000"/>
              </a:solidFill>
              <a:prstDash val="solid"/>
              <a:round/>
            </a:ln>
          </p:spPr>
          <p:txBody>
            <a:bodyPr rtlCol="1" anchor="ctr"/>
            <a:lstStyle/>
            <a:p>
              <a:endParaRPr lang="fa-IR"/>
            </a:p>
          </p:txBody>
        </p:sp>
        <p:sp>
          <p:nvSpPr>
            <p:cNvPr id="180" name="Freeform: Shape 179">
              <a:extLst>
                <a:ext uri="{FF2B5EF4-FFF2-40B4-BE49-F238E27FC236}">
                  <a16:creationId xmlns:a16="http://schemas.microsoft.com/office/drawing/2014/main" id="{793EBF62-3EA7-2C7C-2346-2C7321F3A525}"/>
                </a:ext>
              </a:extLst>
            </p:cNvPr>
            <p:cNvSpPr/>
            <p:nvPr/>
          </p:nvSpPr>
          <p:spPr>
            <a:xfrm>
              <a:off x="3617117" y="4624453"/>
              <a:ext cx="104150" cy="43000"/>
            </a:xfrm>
            <a:custGeom>
              <a:avLst/>
              <a:gdLst>
                <a:gd name="connsiteX0" fmla="*/ 0 w 104150"/>
                <a:gd name="connsiteY0" fmla="*/ 0 h 43000"/>
                <a:gd name="connsiteX1" fmla="*/ 23154 w 104150"/>
                <a:gd name="connsiteY1" fmla="*/ 33985 h 43000"/>
                <a:gd name="connsiteX2" fmla="*/ 46572 w 104150"/>
                <a:gd name="connsiteY2" fmla="*/ 43001 h 43000"/>
                <a:gd name="connsiteX3" fmla="*/ 57608 w 104150"/>
                <a:gd name="connsiteY3" fmla="*/ 43001 h 43000"/>
                <a:gd name="connsiteX4" fmla="*/ 81026 w 104150"/>
                <a:gd name="connsiteY4" fmla="*/ 33985 h 43000"/>
                <a:gd name="connsiteX5" fmla="*/ 104151 w 104150"/>
                <a:gd name="connsiteY5" fmla="*/ 88 h 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150" h="43000">
                  <a:moveTo>
                    <a:pt x="0" y="0"/>
                  </a:moveTo>
                  <a:cubicBezTo>
                    <a:pt x="4921" y="12997"/>
                    <a:pt x="12856" y="24647"/>
                    <a:pt x="23154" y="33985"/>
                  </a:cubicBezTo>
                  <a:cubicBezTo>
                    <a:pt x="29571" y="39781"/>
                    <a:pt x="37919" y="43001"/>
                    <a:pt x="46572" y="43001"/>
                  </a:cubicBezTo>
                  <a:lnTo>
                    <a:pt x="57608" y="43001"/>
                  </a:lnTo>
                  <a:cubicBezTo>
                    <a:pt x="66261" y="43001"/>
                    <a:pt x="74609" y="39781"/>
                    <a:pt x="81026" y="33985"/>
                  </a:cubicBezTo>
                  <a:cubicBezTo>
                    <a:pt x="91312" y="24676"/>
                    <a:pt x="99239" y="13055"/>
                    <a:pt x="104151" y="88"/>
                  </a:cubicBezTo>
                </a:path>
              </a:pathLst>
            </a:custGeom>
            <a:noFill/>
            <a:ln w="14615" cap="rnd">
              <a:solidFill>
                <a:srgbClr val="000000"/>
              </a:solidFill>
              <a:prstDash val="solid"/>
              <a:round/>
            </a:ln>
          </p:spPr>
          <p:txBody>
            <a:bodyPr rtlCol="1" anchor="ctr"/>
            <a:lstStyle/>
            <a:p>
              <a:endParaRPr lang="fa-IR"/>
            </a:p>
          </p:txBody>
        </p:sp>
        <p:sp>
          <p:nvSpPr>
            <p:cNvPr id="181" name="Freeform: Shape 180">
              <a:extLst>
                <a:ext uri="{FF2B5EF4-FFF2-40B4-BE49-F238E27FC236}">
                  <a16:creationId xmlns:a16="http://schemas.microsoft.com/office/drawing/2014/main" id="{D79131F7-5EF8-77A8-6240-09DAE2482947}"/>
                </a:ext>
              </a:extLst>
            </p:cNvPr>
            <p:cNvSpPr/>
            <p:nvPr/>
          </p:nvSpPr>
          <p:spPr>
            <a:xfrm>
              <a:off x="3349656" y="4587833"/>
              <a:ext cx="140916" cy="34599"/>
            </a:xfrm>
            <a:custGeom>
              <a:avLst/>
              <a:gdLst>
                <a:gd name="connsiteX0" fmla="*/ 123617 w 140916"/>
                <a:gd name="connsiteY0" fmla="*/ 0 h 34599"/>
                <a:gd name="connsiteX1" fmla="*/ 17300 w 140916"/>
                <a:gd name="connsiteY1" fmla="*/ 0 h 34599"/>
                <a:gd name="connsiteX2" fmla="*/ 0 w 140916"/>
                <a:gd name="connsiteY2" fmla="*/ 17300 h 34599"/>
                <a:gd name="connsiteX3" fmla="*/ 17300 w 140916"/>
                <a:gd name="connsiteY3" fmla="*/ 34600 h 34599"/>
                <a:gd name="connsiteX4" fmla="*/ 123617 w 140916"/>
                <a:gd name="connsiteY4" fmla="*/ 34600 h 34599"/>
                <a:gd name="connsiteX5" fmla="*/ 140917 w 140916"/>
                <a:gd name="connsiteY5" fmla="*/ 17300 h 34599"/>
                <a:gd name="connsiteX6" fmla="*/ 123617 w 140916"/>
                <a:gd name="connsiteY6" fmla="*/ 0 h 3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16" h="34599">
                  <a:moveTo>
                    <a:pt x="123617" y="0"/>
                  </a:moveTo>
                  <a:lnTo>
                    <a:pt x="17300" y="0"/>
                  </a:lnTo>
                  <a:cubicBezTo>
                    <a:pt x="7745" y="0"/>
                    <a:pt x="0" y="7757"/>
                    <a:pt x="0" y="17300"/>
                  </a:cubicBezTo>
                  <a:cubicBezTo>
                    <a:pt x="0" y="26843"/>
                    <a:pt x="7745" y="34600"/>
                    <a:pt x="17300" y="34600"/>
                  </a:cubicBezTo>
                  <a:lnTo>
                    <a:pt x="123617" y="34600"/>
                  </a:lnTo>
                  <a:cubicBezTo>
                    <a:pt x="133171" y="34600"/>
                    <a:pt x="140917" y="26843"/>
                    <a:pt x="140917" y="17300"/>
                  </a:cubicBezTo>
                  <a:cubicBezTo>
                    <a:pt x="140917" y="7757"/>
                    <a:pt x="133171" y="0"/>
                    <a:pt x="123617" y="0"/>
                  </a:cubicBezTo>
                  <a:close/>
                </a:path>
              </a:pathLst>
            </a:custGeom>
            <a:noFill/>
            <a:ln w="14615" cap="rnd">
              <a:solidFill>
                <a:srgbClr val="000000"/>
              </a:solidFill>
              <a:prstDash val="solid"/>
              <a:round/>
            </a:ln>
          </p:spPr>
          <p:txBody>
            <a:bodyPr rtlCol="1" anchor="ctr"/>
            <a:lstStyle/>
            <a:p>
              <a:endParaRPr lang="fa-IR"/>
            </a:p>
          </p:txBody>
        </p:sp>
        <p:sp>
          <p:nvSpPr>
            <p:cNvPr id="182" name="Freeform: Shape 181">
              <a:extLst>
                <a:ext uri="{FF2B5EF4-FFF2-40B4-BE49-F238E27FC236}">
                  <a16:creationId xmlns:a16="http://schemas.microsoft.com/office/drawing/2014/main" id="{1D5871AF-8408-FBD1-4F27-4E3924691010}"/>
                </a:ext>
              </a:extLst>
            </p:cNvPr>
            <p:cNvSpPr/>
            <p:nvPr/>
          </p:nvSpPr>
          <p:spPr>
            <a:xfrm>
              <a:off x="3399653" y="4455902"/>
              <a:ext cx="40922" cy="40922"/>
            </a:xfrm>
            <a:custGeom>
              <a:avLst/>
              <a:gdLst>
                <a:gd name="connsiteX0" fmla="*/ 40923 w 40922"/>
                <a:gd name="connsiteY0" fmla="*/ 20462 h 40922"/>
                <a:gd name="connsiteX1" fmla="*/ 20461 w 40922"/>
                <a:gd name="connsiteY1" fmla="*/ 40923 h 40922"/>
                <a:gd name="connsiteX2" fmla="*/ 0 w 40922"/>
                <a:gd name="connsiteY2" fmla="*/ 20462 h 40922"/>
                <a:gd name="connsiteX3" fmla="*/ 20461 w 40922"/>
                <a:gd name="connsiteY3" fmla="*/ 0 h 40922"/>
                <a:gd name="connsiteX4" fmla="*/ 40923 w 40922"/>
                <a:gd name="connsiteY4" fmla="*/ 20462 h 40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22" h="40922">
                  <a:moveTo>
                    <a:pt x="40923" y="20462"/>
                  </a:moveTo>
                  <a:cubicBezTo>
                    <a:pt x="40923" y="31762"/>
                    <a:pt x="31762" y="40923"/>
                    <a:pt x="20461" y="40923"/>
                  </a:cubicBezTo>
                  <a:cubicBezTo>
                    <a:pt x="9161" y="40923"/>
                    <a:pt x="0" y="31762"/>
                    <a:pt x="0" y="20462"/>
                  </a:cubicBezTo>
                  <a:cubicBezTo>
                    <a:pt x="0" y="9161"/>
                    <a:pt x="9161" y="0"/>
                    <a:pt x="20461" y="0"/>
                  </a:cubicBezTo>
                  <a:cubicBezTo>
                    <a:pt x="31762" y="0"/>
                    <a:pt x="40923" y="9161"/>
                    <a:pt x="40923" y="20462"/>
                  </a:cubicBezTo>
                  <a:close/>
                </a:path>
              </a:pathLst>
            </a:custGeom>
            <a:noFill/>
            <a:ln w="14615" cap="rnd">
              <a:solidFill>
                <a:srgbClr val="000000"/>
              </a:solidFill>
              <a:prstDash val="solid"/>
              <a:round/>
            </a:ln>
          </p:spPr>
          <p:txBody>
            <a:bodyPr rtlCol="1" anchor="ctr"/>
            <a:lstStyle/>
            <a:p>
              <a:endParaRPr lang="fa-IR"/>
            </a:p>
          </p:txBody>
        </p:sp>
        <p:sp>
          <p:nvSpPr>
            <p:cNvPr id="183" name="Freeform: Shape 182">
              <a:extLst>
                <a:ext uri="{FF2B5EF4-FFF2-40B4-BE49-F238E27FC236}">
                  <a16:creationId xmlns:a16="http://schemas.microsoft.com/office/drawing/2014/main" id="{096C55B7-CA7A-ED14-FEF9-177FC6134C73}"/>
                </a:ext>
              </a:extLst>
            </p:cNvPr>
            <p:cNvSpPr/>
            <p:nvPr/>
          </p:nvSpPr>
          <p:spPr>
            <a:xfrm>
              <a:off x="3367893" y="4624131"/>
              <a:ext cx="104560" cy="43322"/>
            </a:xfrm>
            <a:custGeom>
              <a:avLst/>
              <a:gdLst>
                <a:gd name="connsiteX0" fmla="*/ 0 w 104560"/>
                <a:gd name="connsiteY0" fmla="*/ 0 h 43322"/>
                <a:gd name="connsiteX1" fmla="*/ 23418 w 104560"/>
                <a:gd name="connsiteY1" fmla="*/ 34307 h 43322"/>
                <a:gd name="connsiteX2" fmla="*/ 46836 w 104560"/>
                <a:gd name="connsiteY2" fmla="*/ 43323 h 43322"/>
                <a:gd name="connsiteX3" fmla="*/ 57871 w 104560"/>
                <a:gd name="connsiteY3" fmla="*/ 43323 h 43322"/>
                <a:gd name="connsiteX4" fmla="*/ 81289 w 104560"/>
                <a:gd name="connsiteY4" fmla="*/ 34307 h 43322"/>
                <a:gd name="connsiteX5" fmla="*/ 104561 w 104560"/>
                <a:gd name="connsiteY5" fmla="*/ 29 h 4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560" h="43322">
                  <a:moveTo>
                    <a:pt x="0" y="0"/>
                  </a:moveTo>
                  <a:cubicBezTo>
                    <a:pt x="4935" y="13143"/>
                    <a:pt x="12968" y="24911"/>
                    <a:pt x="23418" y="34307"/>
                  </a:cubicBezTo>
                  <a:cubicBezTo>
                    <a:pt x="29834" y="40103"/>
                    <a:pt x="38183" y="43323"/>
                    <a:pt x="46836" y="43323"/>
                  </a:cubicBezTo>
                  <a:lnTo>
                    <a:pt x="57871" y="43323"/>
                  </a:lnTo>
                  <a:cubicBezTo>
                    <a:pt x="66527" y="43323"/>
                    <a:pt x="74879" y="40132"/>
                    <a:pt x="81289" y="34307"/>
                  </a:cubicBezTo>
                  <a:cubicBezTo>
                    <a:pt x="91681" y="24911"/>
                    <a:pt x="99661" y="13143"/>
                    <a:pt x="104561" y="29"/>
                  </a:cubicBezTo>
                </a:path>
              </a:pathLst>
            </a:custGeom>
            <a:noFill/>
            <a:ln w="14615" cap="rnd">
              <a:solidFill>
                <a:srgbClr val="000000"/>
              </a:solidFill>
              <a:prstDash val="solid"/>
              <a:round/>
            </a:ln>
          </p:spPr>
          <p:txBody>
            <a:bodyPr rtlCol="1" anchor="ctr"/>
            <a:lstStyle/>
            <a:p>
              <a:endParaRPr lang="fa-IR"/>
            </a:p>
          </p:txBody>
        </p:sp>
        <p:sp>
          <p:nvSpPr>
            <p:cNvPr id="184" name="Freeform: Shape 183">
              <a:extLst>
                <a:ext uri="{FF2B5EF4-FFF2-40B4-BE49-F238E27FC236}">
                  <a16:creationId xmlns:a16="http://schemas.microsoft.com/office/drawing/2014/main" id="{B429FDE2-37D1-EC96-7754-D2007ED3779F}"/>
                </a:ext>
              </a:extLst>
            </p:cNvPr>
            <p:cNvSpPr/>
            <p:nvPr/>
          </p:nvSpPr>
          <p:spPr>
            <a:xfrm>
              <a:off x="3563900" y="4465855"/>
              <a:ext cx="14021" cy="180756"/>
            </a:xfrm>
            <a:custGeom>
              <a:avLst/>
              <a:gdLst>
                <a:gd name="connsiteX0" fmla="*/ 0 w 14021"/>
                <a:gd name="connsiteY0" fmla="*/ 180757 h 180756"/>
                <a:gd name="connsiteX1" fmla="*/ 14021 w 14021"/>
                <a:gd name="connsiteY1" fmla="*/ 0 h 180756"/>
              </a:gdLst>
              <a:ahLst/>
              <a:cxnLst>
                <a:cxn ang="0">
                  <a:pos x="connsiteX0" y="connsiteY0"/>
                </a:cxn>
                <a:cxn ang="0">
                  <a:pos x="connsiteX1" y="connsiteY1"/>
                </a:cxn>
              </a:cxnLst>
              <a:rect l="l" t="t" r="r" b="b"/>
              <a:pathLst>
                <a:path w="14021" h="180756">
                  <a:moveTo>
                    <a:pt x="0" y="180757"/>
                  </a:moveTo>
                  <a:lnTo>
                    <a:pt x="14021" y="0"/>
                  </a:lnTo>
                </a:path>
              </a:pathLst>
            </a:custGeom>
            <a:ln w="14615" cap="rnd">
              <a:solidFill>
                <a:srgbClr val="000000"/>
              </a:solidFill>
              <a:prstDash val="solid"/>
              <a:round/>
            </a:ln>
          </p:spPr>
          <p:txBody>
            <a:bodyPr rtlCol="1" anchor="ctr"/>
            <a:lstStyle/>
            <a:p>
              <a:endParaRPr lang="fa-IR"/>
            </a:p>
          </p:txBody>
        </p:sp>
        <p:sp>
          <p:nvSpPr>
            <p:cNvPr id="185" name="Freeform: Shape 184">
              <a:extLst>
                <a:ext uri="{FF2B5EF4-FFF2-40B4-BE49-F238E27FC236}">
                  <a16:creationId xmlns:a16="http://schemas.microsoft.com/office/drawing/2014/main" id="{93482AD2-3335-BFE9-2961-C4CE8BCF1F33}"/>
                </a:ext>
              </a:extLst>
            </p:cNvPr>
            <p:cNvSpPr/>
            <p:nvPr/>
          </p:nvSpPr>
          <p:spPr>
            <a:xfrm>
              <a:off x="3511356" y="4465709"/>
              <a:ext cx="14109" cy="181869"/>
            </a:xfrm>
            <a:custGeom>
              <a:avLst/>
              <a:gdLst>
                <a:gd name="connsiteX0" fmla="*/ 0 w 14109"/>
                <a:gd name="connsiteY0" fmla="*/ 0 h 181869"/>
                <a:gd name="connsiteX1" fmla="*/ 14109 w 14109"/>
                <a:gd name="connsiteY1" fmla="*/ 181869 h 181869"/>
              </a:gdLst>
              <a:ahLst/>
              <a:cxnLst>
                <a:cxn ang="0">
                  <a:pos x="connsiteX0" y="connsiteY0"/>
                </a:cxn>
                <a:cxn ang="0">
                  <a:pos x="connsiteX1" y="connsiteY1"/>
                </a:cxn>
              </a:cxnLst>
              <a:rect l="l" t="t" r="r" b="b"/>
              <a:pathLst>
                <a:path w="14109" h="181869">
                  <a:moveTo>
                    <a:pt x="0" y="0"/>
                  </a:moveTo>
                  <a:lnTo>
                    <a:pt x="14109" y="181869"/>
                  </a:lnTo>
                </a:path>
              </a:pathLst>
            </a:custGeom>
            <a:ln w="14615" cap="rnd">
              <a:solidFill>
                <a:srgbClr val="000000"/>
              </a:solidFill>
              <a:prstDash val="solid"/>
              <a:round/>
            </a:ln>
          </p:spPr>
          <p:txBody>
            <a:bodyPr rtlCol="1" anchor="ctr"/>
            <a:lstStyle/>
            <a:p>
              <a:endParaRPr lang="fa-IR"/>
            </a:p>
          </p:txBody>
        </p:sp>
        <p:sp>
          <p:nvSpPr>
            <p:cNvPr id="186" name="Freeform: Shape 185">
              <a:extLst>
                <a:ext uri="{FF2B5EF4-FFF2-40B4-BE49-F238E27FC236}">
                  <a16:creationId xmlns:a16="http://schemas.microsoft.com/office/drawing/2014/main" id="{60C21E00-891F-5022-27B4-0DC75EF4CB7D}"/>
                </a:ext>
              </a:extLst>
            </p:cNvPr>
            <p:cNvSpPr/>
            <p:nvPr/>
          </p:nvSpPr>
          <p:spPr>
            <a:xfrm>
              <a:off x="3520665" y="4409352"/>
              <a:ext cx="47977" cy="44179"/>
            </a:xfrm>
            <a:custGeom>
              <a:avLst/>
              <a:gdLst>
                <a:gd name="connsiteX0" fmla="*/ 47977 w 47977"/>
                <a:gd name="connsiteY0" fmla="*/ 44179 h 44179"/>
                <a:gd name="connsiteX1" fmla="*/ 42357 w 47977"/>
                <a:gd name="connsiteY1" fmla="*/ 15170 h 44179"/>
                <a:gd name="connsiteX2" fmla="*/ 5591 w 47977"/>
                <a:gd name="connsiteY2" fmla="*/ 15170 h 44179"/>
                <a:gd name="connsiteX3" fmla="*/ 0 w 47977"/>
                <a:gd name="connsiteY3" fmla="*/ 44121 h 44179"/>
              </a:gdLst>
              <a:ahLst/>
              <a:cxnLst>
                <a:cxn ang="0">
                  <a:pos x="connsiteX0" y="connsiteY0"/>
                </a:cxn>
                <a:cxn ang="0">
                  <a:pos x="connsiteX1" y="connsiteY1"/>
                </a:cxn>
                <a:cxn ang="0">
                  <a:pos x="connsiteX2" y="connsiteY2"/>
                </a:cxn>
                <a:cxn ang="0">
                  <a:pos x="connsiteX3" y="connsiteY3"/>
                </a:cxn>
              </a:cxnLst>
              <a:rect l="l" t="t" r="r" b="b"/>
              <a:pathLst>
                <a:path w="47977" h="44179">
                  <a:moveTo>
                    <a:pt x="47977" y="44179"/>
                  </a:moveTo>
                  <a:lnTo>
                    <a:pt x="42357" y="15170"/>
                  </a:lnTo>
                  <a:cubicBezTo>
                    <a:pt x="38464" y="-5057"/>
                    <a:pt x="9514" y="-5057"/>
                    <a:pt x="5591" y="15170"/>
                  </a:cubicBezTo>
                  <a:lnTo>
                    <a:pt x="0" y="44121"/>
                  </a:lnTo>
                </a:path>
              </a:pathLst>
            </a:custGeom>
            <a:noFill/>
            <a:ln w="14615" cap="rnd">
              <a:solidFill>
                <a:srgbClr val="000000"/>
              </a:solidFill>
              <a:prstDash val="solid"/>
              <a:round/>
            </a:ln>
          </p:spPr>
          <p:txBody>
            <a:bodyPr rtlCol="1" anchor="ctr"/>
            <a:lstStyle/>
            <a:p>
              <a:endParaRPr lang="fa-IR"/>
            </a:p>
          </p:txBody>
        </p:sp>
      </p:grpSp>
      <p:sp>
        <p:nvSpPr>
          <p:cNvPr id="187" name="TextBox 186">
            <a:extLst>
              <a:ext uri="{FF2B5EF4-FFF2-40B4-BE49-F238E27FC236}">
                <a16:creationId xmlns:a16="http://schemas.microsoft.com/office/drawing/2014/main" id="{A85A04D2-DE5C-7D5E-D4EE-B65F9C5E4C62}"/>
              </a:ext>
            </a:extLst>
          </p:cNvPr>
          <p:cNvSpPr txBox="1"/>
          <p:nvPr/>
        </p:nvSpPr>
        <p:spPr>
          <a:xfrm>
            <a:off x="1043159" y="3502173"/>
            <a:ext cx="10018952" cy="2185214"/>
          </a:xfrm>
          <a:prstGeom prst="rect">
            <a:avLst/>
          </a:prstGeom>
          <a:noFill/>
        </p:spPr>
        <p:txBody>
          <a:bodyPr wrap="square">
            <a:spAutoFit/>
          </a:bodyPr>
          <a:lstStyle/>
          <a:p>
            <a:pPr algn="ctr" rtl="1">
              <a:lnSpc>
                <a:spcPct val="300000"/>
              </a:lnSpc>
            </a:pPr>
            <a:r>
              <a:rPr lang="fa-IR" sz="1600" dirty="0">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600" dirty="0">
                <a:latin typeface="Shabnam" panose="020B0603030804020204" pitchFamily="34" charset="-78"/>
                <a:cs typeface="Shabnam" panose="020B0603030804020204" pitchFamily="34" charset="-78"/>
              </a:rPr>
              <a:t> </a:t>
            </a:r>
            <a:r>
              <a:rPr lang="fa-IR" sz="1600" dirty="0">
                <a:latin typeface="Shabnam" panose="020B0603030804020204" pitchFamily="34" charset="-78"/>
                <a:cs typeface="Shabnam" panose="020B0603030804020204" pitchFamily="34"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endParaRPr lang="en-US" sz="1600"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5909784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cBhvr>
                                        <p:cTn id="23" dur="500" fill="hold"/>
                                        <p:tgtEl>
                                          <p:spTgt spid="83"/>
                                        </p:tgtEl>
                                        <p:attrNameLst>
                                          <p:attrName>ppt_w</p:attrName>
                                        </p:attrNameLst>
                                      </p:cBhvr>
                                      <p:tavLst>
                                        <p:tav tm="0">
                                          <p:val>
                                            <p:fltVal val="0"/>
                                          </p:val>
                                        </p:tav>
                                        <p:tav tm="100000">
                                          <p:val>
                                            <p:strVal val="#ppt_w"/>
                                          </p:val>
                                        </p:tav>
                                      </p:tavLst>
                                    </p:anim>
                                    <p:anim calcmode="lin" valueType="num">
                                      <p:cBhvr>
                                        <p:cTn id="24" dur="500" fill="hold"/>
                                        <p:tgtEl>
                                          <p:spTgt spid="83"/>
                                        </p:tgtEl>
                                        <p:attrNameLst>
                                          <p:attrName>ppt_h</p:attrName>
                                        </p:attrNameLst>
                                      </p:cBhvr>
                                      <p:tavLst>
                                        <p:tav tm="0">
                                          <p:val>
                                            <p:fltVal val="0"/>
                                          </p:val>
                                        </p:tav>
                                        <p:tav tm="100000">
                                          <p:val>
                                            <p:strVal val="#ppt_h"/>
                                          </p:val>
                                        </p:tav>
                                      </p:tavLst>
                                    </p:anim>
                                    <p:animEffect transition="in" filter="fade">
                                      <p:cBhvr>
                                        <p:cTn id="25" dur="500"/>
                                        <p:tgtEl>
                                          <p:spTgt spid="83"/>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122"/>
                                        </p:tgtEl>
                                        <p:attrNameLst>
                                          <p:attrName>style.visibility</p:attrName>
                                        </p:attrNameLst>
                                      </p:cBhvr>
                                      <p:to>
                                        <p:strVal val="visible"/>
                                      </p:to>
                                    </p:set>
                                    <p:anim calcmode="lin" valueType="num">
                                      <p:cBhvr>
                                        <p:cTn id="35" dur="500" fill="hold"/>
                                        <p:tgtEl>
                                          <p:spTgt spid="122"/>
                                        </p:tgtEl>
                                        <p:attrNameLst>
                                          <p:attrName>ppt_w</p:attrName>
                                        </p:attrNameLst>
                                      </p:cBhvr>
                                      <p:tavLst>
                                        <p:tav tm="0">
                                          <p:val>
                                            <p:fltVal val="0"/>
                                          </p:val>
                                        </p:tav>
                                        <p:tav tm="100000">
                                          <p:val>
                                            <p:strVal val="#ppt_w"/>
                                          </p:val>
                                        </p:tav>
                                      </p:tavLst>
                                    </p:anim>
                                    <p:anim calcmode="lin" valueType="num">
                                      <p:cBhvr>
                                        <p:cTn id="36" dur="500" fill="hold"/>
                                        <p:tgtEl>
                                          <p:spTgt spid="122"/>
                                        </p:tgtEl>
                                        <p:attrNameLst>
                                          <p:attrName>ppt_h</p:attrName>
                                        </p:attrNameLst>
                                      </p:cBhvr>
                                      <p:tavLst>
                                        <p:tav tm="0">
                                          <p:val>
                                            <p:fltVal val="0"/>
                                          </p:val>
                                        </p:tav>
                                        <p:tav tm="100000">
                                          <p:val>
                                            <p:strVal val="#ppt_h"/>
                                          </p:val>
                                        </p:tav>
                                      </p:tavLst>
                                    </p:anim>
                                    <p:animEffect transition="in" filter="fade">
                                      <p:cBhvr>
                                        <p:cTn id="37" dur="500"/>
                                        <p:tgtEl>
                                          <p:spTgt spid="122"/>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3500"/>
                            </p:stCondLst>
                            <p:childTnLst>
                              <p:par>
                                <p:cTn id="45" presetID="22" presetClass="entr" presetSubtype="4" fill="hold" grpId="0" nodeType="afterEffect">
                                  <p:stCondLst>
                                    <p:cond delay="0"/>
                                  </p:stCondLst>
                                  <p:childTnLst>
                                    <p:set>
                                      <p:cBhvr>
                                        <p:cTn id="46" dur="1" fill="hold">
                                          <p:stCondLst>
                                            <p:cond delay="0"/>
                                          </p:stCondLst>
                                        </p:cTn>
                                        <p:tgtEl>
                                          <p:spTgt spid="187"/>
                                        </p:tgtEl>
                                        <p:attrNameLst>
                                          <p:attrName>style.visibility</p:attrName>
                                        </p:attrNameLst>
                                      </p:cBhvr>
                                      <p:to>
                                        <p:strVal val="visible"/>
                                      </p:to>
                                    </p:set>
                                    <p:animEffect transition="in" filter="wipe(down)">
                                      <p:cBhvr>
                                        <p:cTn id="47"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18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22</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22" name="Group 21">
            <a:extLst>
              <a:ext uri="{FF2B5EF4-FFF2-40B4-BE49-F238E27FC236}">
                <a16:creationId xmlns:a16="http://schemas.microsoft.com/office/drawing/2014/main" id="{A12DB82C-342F-FFD8-632D-B68257571AB3}"/>
              </a:ext>
            </a:extLst>
          </p:cNvPr>
          <p:cNvGrpSpPr/>
          <p:nvPr/>
        </p:nvGrpSpPr>
        <p:grpSpPr>
          <a:xfrm>
            <a:off x="2490090" y="1031961"/>
            <a:ext cx="7467324" cy="3079251"/>
            <a:chOff x="5104012" y="3355792"/>
            <a:chExt cx="14169636" cy="5843040"/>
          </a:xfrm>
        </p:grpSpPr>
        <p:sp>
          <p:nvSpPr>
            <p:cNvPr id="23" name="Freeform 67">
              <a:extLst>
                <a:ext uri="{FF2B5EF4-FFF2-40B4-BE49-F238E27FC236}">
                  <a16:creationId xmlns:a16="http://schemas.microsoft.com/office/drawing/2014/main" id="{F2397484-7F27-C983-6621-DE522109B67D}"/>
                </a:ext>
              </a:extLst>
            </p:cNvPr>
            <p:cNvSpPr/>
            <p:nvPr/>
          </p:nvSpPr>
          <p:spPr>
            <a:xfrm>
              <a:off x="5104012" y="8534651"/>
              <a:ext cx="1509900" cy="662934"/>
            </a:xfrm>
            <a:custGeom>
              <a:avLst/>
              <a:gdLst/>
              <a:ahLst/>
              <a:cxnLst>
                <a:cxn ang="3cd4">
                  <a:pos x="hc" y="t"/>
                </a:cxn>
                <a:cxn ang="cd2">
                  <a:pos x="l" y="vc"/>
                </a:cxn>
                <a:cxn ang="cd4">
                  <a:pos x="hc" y="b"/>
                </a:cxn>
                <a:cxn ang="0">
                  <a:pos x="r" y="vc"/>
                </a:cxn>
              </a:cxnLst>
              <a:rect l="l" t="t" r="r" b="b"/>
              <a:pathLst>
                <a:path w="1213" h="533">
                  <a:moveTo>
                    <a:pt x="0" y="533"/>
                  </a:moveTo>
                  <a:lnTo>
                    <a:pt x="1213" y="533"/>
                  </a:lnTo>
                  <a:lnTo>
                    <a:pt x="1213" y="0"/>
                  </a:lnTo>
                  <a:lnTo>
                    <a:pt x="0" y="0"/>
                  </a:ln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24" name="Freeform 68">
              <a:extLst>
                <a:ext uri="{FF2B5EF4-FFF2-40B4-BE49-F238E27FC236}">
                  <a16:creationId xmlns:a16="http://schemas.microsoft.com/office/drawing/2014/main" id="{9C653207-B2F3-114C-40DC-CD8BC55833C9}"/>
                </a:ext>
              </a:extLst>
            </p:cNvPr>
            <p:cNvSpPr/>
            <p:nvPr/>
          </p:nvSpPr>
          <p:spPr>
            <a:xfrm>
              <a:off x="6615158" y="8534651"/>
              <a:ext cx="839664" cy="662934"/>
            </a:xfrm>
            <a:custGeom>
              <a:avLst/>
              <a:gdLst/>
              <a:ahLst/>
              <a:cxnLst>
                <a:cxn ang="3cd4">
                  <a:pos x="hc" y="t"/>
                </a:cxn>
                <a:cxn ang="cd2">
                  <a:pos x="l" y="vc"/>
                </a:cxn>
                <a:cxn ang="cd4">
                  <a:pos x="hc" y="b"/>
                </a:cxn>
                <a:cxn ang="0">
                  <a:pos x="r" y="vc"/>
                </a:cxn>
              </a:cxnLst>
              <a:rect l="l" t="t" r="r" b="b"/>
              <a:pathLst>
                <a:path w="675" h="533">
                  <a:moveTo>
                    <a:pt x="675" y="0"/>
                  </a:moveTo>
                  <a:lnTo>
                    <a:pt x="0" y="0"/>
                  </a:lnTo>
                  <a:lnTo>
                    <a:pt x="0" y="533"/>
                  </a:lnTo>
                  <a:lnTo>
                    <a:pt x="675" y="533"/>
                  </a:ln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25" name="Freeform 69">
              <a:extLst>
                <a:ext uri="{FF2B5EF4-FFF2-40B4-BE49-F238E27FC236}">
                  <a16:creationId xmlns:a16="http://schemas.microsoft.com/office/drawing/2014/main" id="{1DC6B73A-8A7C-FAB2-C75F-D2F2BA00E618}"/>
                </a:ext>
              </a:extLst>
            </p:cNvPr>
            <p:cNvSpPr/>
            <p:nvPr/>
          </p:nvSpPr>
          <p:spPr>
            <a:xfrm>
              <a:off x="5223605" y="9101634"/>
              <a:ext cx="1270708" cy="14953"/>
            </a:xfrm>
            <a:custGeom>
              <a:avLst/>
              <a:gdLst/>
              <a:ahLst/>
              <a:cxnLst>
                <a:cxn ang="3cd4">
                  <a:pos x="hc" y="t"/>
                </a:cxn>
                <a:cxn ang="cd2">
                  <a:pos x="l" y="vc"/>
                </a:cxn>
                <a:cxn ang="cd4">
                  <a:pos x="hc" y="b"/>
                </a:cxn>
                <a:cxn ang="0">
                  <a:pos x="r" y="vc"/>
                </a:cxn>
              </a:cxnLst>
              <a:rect l="l" t="t" r="r" b="b"/>
              <a:pathLst>
                <a:path w="1021" h="13">
                  <a:moveTo>
                    <a:pt x="1014" y="13"/>
                  </a:moveTo>
                  <a:lnTo>
                    <a:pt x="7" y="13"/>
                  </a:lnTo>
                  <a:cubicBezTo>
                    <a:pt x="4" y="13"/>
                    <a:pt x="0" y="11"/>
                    <a:pt x="0" y="7"/>
                  </a:cubicBezTo>
                  <a:cubicBezTo>
                    <a:pt x="0" y="2"/>
                    <a:pt x="4" y="0"/>
                    <a:pt x="7" y="0"/>
                  </a:cubicBezTo>
                  <a:lnTo>
                    <a:pt x="1014" y="0"/>
                  </a:lnTo>
                  <a:cubicBezTo>
                    <a:pt x="1018" y="0"/>
                    <a:pt x="1021" y="2"/>
                    <a:pt x="1021" y="7"/>
                  </a:cubicBezTo>
                  <a:cubicBezTo>
                    <a:pt x="1021" y="11"/>
                    <a:pt x="1018" y="13"/>
                    <a:pt x="1014" y="13"/>
                  </a:cubicBezTo>
                  <a:close/>
                </a:path>
              </a:pathLst>
            </a:custGeom>
            <a:solidFill>
              <a:srgbClr val="2E4076"/>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26" name="Freeform 70">
              <a:extLst>
                <a:ext uri="{FF2B5EF4-FFF2-40B4-BE49-F238E27FC236}">
                  <a16:creationId xmlns:a16="http://schemas.microsoft.com/office/drawing/2014/main" id="{CBC70916-A774-376E-D7B9-977F46929DF5}"/>
                </a:ext>
              </a:extLst>
            </p:cNvPr>
            <p:cNvSpPr/>
            <p:nvPr/>
          </p:nvSpPr>
          <p:spPr>
            <a:xfrm>
              <a:off x="6811993" y="8664247"/>
              <a:ext cx="366263" cy="366358"/>
            </a:xfrm>
            <a:custGeom>
              <a:avLst/>
              <a:gdLst/>
              <a:ahLst/>
              <a:cxnLst>
                <a:cxn ang="3cd4">
                  <a:pos x="hc" y="t"/>
                </a:cxn>
                <a:cxn ang="cd2">
                  <a:pos x="l" y="vc"/>
                </a:cxn>
                <a:cxn ang="cd4">
                  <a:pos x="hc" y="b"/>
                </a:cxn>
                <a:cxn ang="0">
                  <a:pos x="r" y="vc"/>
                </a:cxn>
              </a:cxnLst>
              <a:rect l="l" t="t" r="r" b="b"/>
              <a:pathLst>
                <a:path w="295" h="295">
                  <a:moveTo>
                    <a:pt x="147" y="14"/>
                  </a:moveTo>
                  <a:cubicBezTo>
                    <a:pt x="113" y="14"/>
                    <a:pt x="79" y="27"/>
                    <a:pt x="53" y="53"/>
                  </a:cubicBezTo>
                  <a:cubicBezTo>
                    <a:pt x="1" y="105"/>
                    <a:pt x="1" y="190"/>
                    <a:pt x="53" y="242"/>
                  </a:cubicBezTo>
                  <a:cubicBezTo>
                    <a:pt x="105" y="294"/>
                    <a:pt x="189" y="294"/>
                    <a:pt x="241" y="242"/>
                  </a:cubicBezTo>
                  <a:cubicBezTo>
                    <a:pt x="293" y="190"/>
                    <a:pt x="293" y="105"/>
                    <a:pt x="241" y="53"/>
                  </a:cubicBezTo>
                  <a:cubicBezTo>
                    <a:pt x="216" y="27"/>
                    <a:pt x="181" y="14"/>
                    <a:pt x="147" y="14"/>
                  </a:cubicBezTo>
                  <a:close/>
                  <a:moveTo>
                    <a:pt x="147" y="295"/>
                  </a:moveTo>
                  <a:cubicBezTo>
                    <a:pt x="109" y="295"/>
                    <a:pt x="72" y="281"/>
                    <a:pt x="43" y="252"/>
                  </a:cubicBezTo>
                  <a:cubicBezTo>
                    <a:pt x="-14" y="194"/>
                    <a:pt x="-14" y="100"/>
                    <a:pt x="43" y="43"/>
                  </a:cubicBezTo>
                  <a:cubicBezTo>
                    <a:pt x="101" y="-14"/>
                    <a:pt x="194" y="-14"/>
                    <a:pt x="252" y="43"/>
                  </a:cubicBezTo>
                  <a:cubicBezTo>
                    <a:pt x="309" y="100"/>
                    <a:pt x="309" y="194"/>
                    <a:pt x="252" y="252"/>
                  </a:cubicBezTo>
                  <a:cubicBezTo>
                    <a:pt x="223" y="281"/>
                    <a:pt x="185" y="295"/>
                    <a:pt x="147" y="295"/>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27" name="Freeform 71">
              <a:extLst>
                <a:ext uri="{FF2B5EF4-FFF2-40B4-BE49-F238E27FC236}">
                  <a16:creationId xmlns:a16="http://schemas.microsoft.com/office/drawing/2014/main" id="{85F842B3-B074-1F76-6FAC-A38DBCB9C3E3}"/>
                </a:ext>
              </a:extLst>
            </p:cNvPr>
            <p:cNvSpPr/>
            <p:nvPr/>
          </p:nvSpPr>
          <p:spPr>
            <a:xfrm>
              <a:off x="7110983" y="8963315"/>
              <a:ext cx="148249" cy="147042"/>
            </a:xfrm>
            <a:custGeom>
              <a:avLst/>
              <a:gdLst/>
              <a:ahLst/>
              <a:cxnLst>
                <a:cxn ang="3cd4">
                  <a:pos x="hc" y="t"/>
                </a:cxn>
                <a:cxn ang="cd2">
                  <a:pos x="l" y="vc"/>
                </a:cxn>
                <a:cxn ang="cd4">
                  <a:pos x="hc" y="b"/>
                </a:cxn>
                <a:cxn ang="0">
                  <a:pos x="r" y="vc"/>
                </a:cxn>
              </a:cxnLst>
              <a:rect l="l" t="t" r="r" b="b"/>
              <a:pathLst>
                <a:path w="120" h="119">
                  <a:moveTo>
                    <a:pt x="112" y="119"/>
                  </a:moveTo>
                  <a:cubicBezTo>
                    <a:pt x="110" y="119"/>
                    <a:pt x="108" y="118"/>
                    <a:pt x="107" y="117"/>
                  </a:cubicBezTo>
                  <a:lnTo>
                    <a:pt x="1" y="12"/>
                  </a:lnTo>
                  <a:cubicBezTo>
                    <a:pt x="0" y="9"/>
                    <a:pt x="0" y="5"/>
                    <a:pt x="1" y="2"/>
                  </a:cubicBezTo>
                  <a:cubicBezTo>
                    <a:pt x="4" y="-1"/>
                    <a:pt x="9" y="-1"/>
                    <a:pt x="12" y="2"/>
                  </a:cubicBezTo>
                  <a:lnTo>
                    <a:pt x="117" y="107"/>
                  </a:lnTo>
                  <a:cubicBezTo>
                    <a:pt x="120" y="110"/>
                    <a:pt x="120" y="114"/>
                    <a:pt x="117" y="117"/>
                  </a:cubicBezTo>
                  <a:cubicBezTo>
                    <a:pt x="116" y="118"/>
                    <a:pt x="114" y="119"/>
                    <a:pt x="112" y="119"/>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28" name="Freeform 72">
              <a:extLst>
                <a:ext uri="{FF2B5EF4-FFF2-40B4-BE49-F238E27FC236}">
                  <a16:creationId xmlns:a16="http://schemas.microsoft.com/office/drawing/2014/main" id="{CAB43788-032A-1B0A-06C1-63AE57E7892D}"/>
                </a:ext>
              </a:extLst>
            </p:cNvPr>
            <p:cNvSpPr/>
            <p:nvPr/>
          </p:nvSpPr>
          <p:spPr>
            <a:xfrm>
              <a:off x="5104012" y="4534618"/>
              <a:ext cx="2350809" cy="1376959"/>
            </a:xfrm>
            <a:custGeom>
              <a:avLst/>
              <a:gdLst/>
              <a:ahLst/>
              <a:cxnLst>
                <a:cxn ang="3cd4">
                  <a:pos x="hc" y="t"/>
                </a:cxn>
                <a:cxn ang="cd2">
                  <a:pos x="l" y="vc"/>
                </a:cxn>
                <a:cxn ang="cd4">
                  <a:pos x="hc" y="b"/>
                </a:cxn>
                <a:cxn ang="0">
                  <a:pos x="r" y="vc"/>
                </a:cxn>
              </a:cxnLst>
              <a:rect l="l" t="t" r="r" b="b"/>
              <a:pathLst>
                <a:path w="1888" h="1106">
                  <a:moveTo>
                    <a:pt x="1888" y="0"/>
                  </a:moveTo>
                  <a:lnTo>
                    <a:pt x="0" y="0"/>
                  </a:lnTo>
                  <a:lnTo>
                    <a:pt x="0" y="1106"/>
                  </a:lnTo>
                  <a:lnTo>
                    <a:pt x="1888" y="1106"/>
                  </a:ln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29" name="Freeform 73">
              <a:extLst>
                <a:ext uri="{FF2B5EF4-FFF2-40B4-BE49-F238E27FC236}">
                  <a16:creationId xmlns:a16="http://schemas.microsoft.com/office/drawing/2014/main" id="{01B30BAD-1CDB-6DAA-5F6A-4E170F866372}"/>
                </a:ext>
              </a:extLst>
            </p:cNvPr>
            <p:cNvSpPr/>
            <p:nvPr/>
          </p:nvSpPr>
          <p:spPr>
            <a:xfrm>
              <a:off x="5104012" y="5912822"/>
              <a:ext cx="2350809" cy="1383189"/>
            </a:xfrm>
            <a:custGeom>
              <a:avLst/>
              <a:gdLst/>
              <a:ahLst/>
              <a:cxnLst>
                <a:cxn ang="3cd4">
                  <a:pos x="hc" y="t"/>
                </a:cxn>
                <a:cxn ang="cd2">
                  <a:pos x="l" y="vc"/>
                </a:cxn>
                <a:cxn ang="cd4">
                  <a:pos x="hc" y="b"/>
                </a:cxn>
                <a:cxn ang="0">
                  <a:pos x="r" y="vc"/>
                </a:cxn>
              </a:cxnLst>
              <a:rect l="l" t="t" r="r" b="b"/>
              <a:pathLst>
                <a:path w="1888" h="1111">
                  <a:moveTo>
                    <a:pt x="0" y="1111"/>
                  </a:moveTo>
                  <a:lnTo>
                    <a:pt x="1888" y="1111"/>
                  </a:lnTo>
                  <a:lnTo>
                    <a:pt x="1888" y="0"/>
                  </a:lnTo>
                  <a:lnTo>
                    <a:pt x="0" y="0"/>
                  </a:ln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30" name="Freeform 74">
              <a:extLst>
                <a:ext uri="{FF2B5EF4-FFF2-40B4-BE49-F238E27FC236}">
                  <a16:creationId xmlns:a16="http://schemas.microsoft.com/office/drawing/2014/main" id="{34637652-6103-06F3-7044-3B01DED73C45}"/>
                </a:ext>
              </a:extLst>
            </p:cNvPr>
            <p:cNvSpPr/>
            <p:nvPr/>
          </p:nvSpPr>
          <p:spPr>
            <a:xfrm>
              <a:off x="5860208" y="4823717"/>
              <a:ext cx="839664" cy="839882"/>
            </a:xfrm>
            <a:custGeom>
              <a:avLst/>
              <a:gdLst/>
              <a:ahLst/>
              <a:cxnLst>
                <a:cxn ang="3cd4">
                  <a:pos x="hc" y="t"/>
                </a:cxn>
                <a:cxn ang="cd2">
                  <a:pos x="l" y="vc"/>
                </a:cxn>
                <a:cxn ang="cd4">
                  <a:pos x="hc" y="b"/>
                </a:cxn>
                <a:cxn ang="0">
                  <a:pos x="r" y="vc"/>
                </a:cxn>
              </a:cxnLst>
              <a:rect l="l" t="t" r="r" b="b"/>
              <a:pathLst>
                <a:path w="675" h="675">
                  <a:moveTo>
                    <a:pt x="675" y="338"/>
                  </a:moveTo>
                  <a:cubicBezTo>
                    <a:pt x="675" y="524"/>
                    <a:pt x="524" y="675"/>
                    <a:pt x="337" y="675"/>
                  </a:cubicBezTo>
                  <a:cubicBezTo>
                    <a:pt x="151" y="675"/>
                    <a:pt x="0" y="524"/>
                    <a:pt x="0" y="338"/>
                  </a:cubicBezTo>
                  <a:cubicBezTo>
                    <a:pt x="0" y="151"/>
                    <a:pt x="151" y="0"/>
                    <a:pt x="337" y="0"/>
                  </a:cubicBezTo>
                  <a:cubicBezTo>
                    <a:pt x="524" y="0"/>
                    <a:pt x="675" y="151"/>
                    <a:pt x="675" y="338"/>
                  </a:cubicBez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31" name="Freeform 75">
              <a:extLst>
                <a:ext uri="{FF2B5EF4-FFF2-40B4-BE49-F238E27FC236}">
                  <a16:creationId xmlns:a16="http://schemas.microsoft.com/office/drawing/2014/main" id="{FB90E383-C15E-2266-0EC8-26D85767E03A}"/>
                </a:ext>
              </a:extLst>
            </p:cNvPr>
            <p:cNvSpPr/>
            <p:nvPr/>
          </p:nvSpPr>
          <p:spPr>
            <a:xfrm>
              <a:off x="5946167" y="5121538"/>
              <a:ext cx="667744" cy="542061"/>
            </a:xfrm>
            <a:custGeom>
              <a:avLst/>
              <a:gdLst/>
              <a:ahLst/>
              <a:cxnLst>
                <a:cxn ang="3cd4">
                  <a:pos x="hc" y="t"/>
                </a:cxn>
                <a:cxn ang="cd2">
                  <a:pos x="l" y="vc"/>
                </a:cxn>
                <a:cxn ang="cd4">
                  <a:pos x="hc" y="b"/>
                </a:cxn>
                <a:cxn ang="0">
                  <a:pos x="r" y="vc"/>
                </a:cxn>
              </a:cxnLst>
              <a:rect l="l" t="t" r="r" b="b"/>
              <a:pathLst>
                <a:path w="537" h="436">
                  <a:moveTo>
                    <a:pt x="268" y="436"/>
                  </a:moveTo>
                  <a:cubicBezTo>
                    <a:pt x="378" y="436"/>
                    <a:pt x="476" y="384"/>
                    <a:pt x="537" y="303"/>
                  </a:cubicBezTo>
                  <a:cubicBezTo>
                    <a:pt x="489" y="240"/>
                    <a:pt x="420" y="195"/>
                    <a:pt x="340" y="178"/>
                  </a:cubicBezTo>
                  <a:cubicBezTo>
                    <a:pt x="360" y="159"/>
                    <a:pt x="372" y="132"/>
                    <a:pt x="372" y="103"/>
                  </a:cubicBezTo>
                  <a:cubicBezTo>
                    <a:pt x="372" y="46"/>
                    <a:pt x="326" y="0"/>
                    <a:pt x="268" y="0"/>
                  </a:cubicBezTo>
                  <a:cubicBezTo>
                    <a:pt x="211" y="0"/>
                    <a:pt x="165" y="46"/>
                    <a:pt x="165" y="103"/>
                  </a:cubicBezTo>
                  <a:cubicBezTo>
                    <a:pt x="165" y="132"/>
                    <a:pt x="177" y="159"/>
                    <a:pt x="196" y="178"/>
                  </a:cubicBezTo>
                  <a:cubicBezTo>
                    <a:pt x="116" y="195"/>
                    <a:pt x="47" y="240"/>
                    <a:pt x="0" y="303"/>
                  </a:cubicBezTo>
                  <a:cubicBezTo>
                    <a:pt x="62" y="384"/>
                    <a:pt x="159" y="436"/>
                    <a:pt x="268" y="436"/>
                  </a:cubicBez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32" name="Freeform 76">
              <a:extLst>
                <a:ext uri="{FF2B5EF4-FFF2-40B4-BE49-F238E27FC236}">
                  <a16:creationId xmlns:a16="http://schemas.microsoft.com/office/drawing/2014/main" id="{7268340F-0EC9-6E13-F99E-D0B09D93C9CC}"/>
                </a:ext>
              </a:extLst>
            </p:cNvPr>
            <p:cNvSpPr/>
            <p:nvPr/>
          </p:nvSpPr>
          <p:spPr>
            <a:xfrm>
              <a:off x="5305830" y="6189460"/>
              <a:ext cx="649057" cy="829914"/>
            </a:xfrm>
            <a:custGeom>
              <a:avLst/>
              <a:gdLst/>
              <a:ahLst/>
              <a:cxnLst>
                <a:cxn ang="3cd4">
                  <a:pos x="hc" y="t"/>
                </a:cxn>
                <a:cxn ang="cd2">
                  <a:pos x="l" y="vc"/>
                </a:cxn>
                <a:cxn ang="cd4">
                  <a:pos x="hc" y="b"/>
                </a:cxn>
                <a:cxn ang="0">
                  <a:pos x="r" y="vc"/>
                </a:cxn>
              </a:cxnLst>
              <a:rect l="l" t="t" r="r" b="b"/>
              <a:pathLst>
                <a:path w="522" h="667">
                  <a:moveTo>
                    <a:pt x="0" y="667"/>
                  </a:moveTo>
                  <a:lnTo>
                    <a:pt x="522" y="667"/>
                  </a:lnTo>
                  <a:lnTo>
                    <a:pt x="522" y="0"/>
                  </a:lnTo>
                  <a:lnTo>
                    <a:pt x="0" y="0"/>
                  </a:ln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33" name="Freeform 77">
              <a:extLst>
                <a:ext uri="{FF2B5EF4-FFF2-40B4-BE49-F238E27FC236}">
                  <a16:creationId xmlns:a16="http://schemas.microsoft.com/office/drawing/2014/main" id="{90516835-8EF6-891E-C76E-6607D4961B0F}"/>
                </a:ext>
              </a:extLst>
            </p:cNvPr>
            <p:cNvSpPr/>
            <p:nvPr/>
          </p:nvSpPr>
          <p:spPr>
            <a:xfrm>
              <a:off x="6605191" y="6189460"/>
              <a:ext cx="647812" cy="829914"/>
            </a:xfrm>
            <a:custGeom>
              <a:avLst/>
              <a:gdLst/>
              <a:ahLst/>
              <a:cxnLst>
                <a:cxn ang="3cd4">
                  <a:pos x="hc" y="t"/>
                </a:cxn>
                <a:cxn ang="cd2">
                  <a:pos x="l" y="vc"/>
                </a:cxn>
                <a:cxn ang="cd4">
                  <a:pos x="hc" y="b"/>
                </a:cxn>
                <a:cxn ang="0">
                  <a:pos x="r" y="vc"/>
                </a:cxn>
              </a:cxnLst>
              <a:rect l="l" t="t" r="r" b="b"/>
              <a:pathLst>
                <a:path w="521" h="667">
                  <a:moveTo>
                    <a:pt x="521" y="250"/>
                  </a:moveTo>
                  <a:lnTo>
                    <a:pt x="521" y="0"/>
                  </a:lnTo>
                  <a:lnTo>
                    <a:pt x="0" y="0"/>
                  </a:lnTo>
                  <a:lnTo>
                    <a:pt x="0" y="667"/>
                  </a:lnTo>
                  <a:lnTo>
                    <a:pt x="455" y="667"/>
                  </a:lnTo>
                  <a:lnTo>
                    <a:pt x="455" y="250"/>
                  </a:ln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34" name="Freeform 78">
              <a:extLst>
                <a:ext uri="{FF2B5EF4-FFF2-40B4-BE49-F238E27FC236}">
                  <a16:creationId xmlns:a16="http://schemas.microsoft.com/office/drawing/2014/main" id="{05D2DB37-C505-8F89-A497-C6C057F47CDB}"/>
                </a:ext>
              </a:extLst>
            </p:cNvPr>
            <p:cNvSpPr/>
            <p:nvPr/>
          </p:nvSpPr>
          <p:spPr>
            <a:xfrm>
              <a:off x="7172026" y="6500989"/>
              <a:ext cx="80976" cy="518384"/>
            </a:xfrm>
            <a:custGeom>
              <a:avLst/>
              <a:gdLst/>
              <a:ahLst/>
              <a:cxnLst>
                <a:cxn ang="3cd4">
                  <a:pos x="hc" y="t"/>
                </a:cxn>
                <a:cxn ang="cd2">
                  <a:pos x="l" y="vc"/>
                </a:cxn>
                <a:cxn ang="cd4">
                  <a:pos x="hc" y="b"/>
                </a:cxn>
                <a:cxn ang="0">
                  <a:pos x="r" y="vc"/>
                </a:cxn>
              </a:cxnLst>
              <a:rect l="l" t="t" r="r" b="b"/>
              <a:pathLst>
                <a:path w="66" h="417">
                  <a:moveTo>
                    <a:pt x="66" y="0"/>
                  </a:moveTo>
                  <a:lnTo>
                    <a:pt x="0" y="0"/>
                  </a:lnTo>
                  <a:lnTo>
                    <a:pt x="0" y="417"/>
                  </a:lnTo>
                  <a:lnTo>
                    <a:pt x="66" y="417"/>
                  </a:ln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35" name="Freeform 79">
              <a:extLst>
                <a:ext uri="{FF2B5EF4-FFF2-40B4-BE49-F238E27FC236}">
                  <a16:creationId xmlns:a16="http://schemas.microsoft.com/office/drawing/2014/main" id="{608300BE-FB46-C97D-0A33-784EB9DBECE3}"/>
                </a:ext>
              </a:extLst>
            </p:cNvPr>
            <p:cNvSpPr/>
            <p:nvPr/>
          </p:nvSpPr>
          <p:spPr>
            <a:xfrm>
              <a:off x="7175764" y="6243043"/>
              <a:ext cx="16195" cy="184425"/>
            </a:xfrm>
            <a:custGeom>
              <a:avLst/>
              <a:gdLst/>
              <a:ahLst/>
              <a:cxnLst>
                <a:cxn ang="3cd4">
                  <a:pos x="hc" y="t"/>
                </a:cxn>
                <a:cxn ang="cd2">
                  <a:pos x="l" y="vc"/>
                </a:cxn>
                <a:cxn ang="cd4">
                  <a:pos x="hc" y="b"/>
                </a:cxn>
                <a:cxn ang="0">
                  <a:pos x="r" y="vc"/>
                </a:cxn>
              </a:cxnLst>
              <a:rect l="l" t="t" r="r" b="b"/>
              <a:pathLst>
                <a:path w="14" h="149">
                  <a:moveTo>
                    <a:pt x="7" y="149"/>
                  </a:moveTo>
                  <a:cubicBezTo>
                    <a:pt x="3" y="149"/>
                    <a:pt x="0" y="146"/>
                    <a:pt x="0" y="142"/>
                  </a:cubicBezTo>
                  <a:lnTo>
                    <a:pt x="0" y="7"/>
                  </a:lnTo>
                  <a:cubicBezTo>
                    <a:pt x="0" y="3"/>
                    <a:pt x="3" y="0"/>
                    <a:pt x="7" y="0"/>
                  </a:cubicBezTo>
                  <a:cubicBezTo>
                    <a:pt x="11" y="0"/>
                    <a:pt x="14" y="3"/>
                    <a:pt x="14" y="7"/>
                  </a:cubicBezTo>
                  <a:lnTo>
                    <a:pt x="14" y="142"/>
                  </a:lnTo>
                  <a:cubicBezTo>
                    <a:pt x="14" y="146"/>
                    <a:pt x="11" y="149"/>
                    <a:pt x="7" y="149"/>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36" name="Freeform 80">
              <a:extLst>
                <a:ext uri="{FF2B5EF4-FFF2-40B4-BE49-F238E27FC236}">
                  <a16:creationId xmlns:a16="http://schemas.microsoft.com/office/drawing/2014/main" id="{DCCAD99C-A5B8-34E9-AB46-0FFA263438AA}"/>
                </a:ext>
              </a:extLst>
            </p:cNvPr>
            <p:cNvSpPr/>
            <p:nvPr/>
          </p:nvSpPr>
          <p:spPr>
            <a:xfrm>
              <a:off x="5431655" y="6375132"/>
              <a:ext cx="206801" cy="16200"/>
            </a:xfrm>
            <a:custGeom>
              <a:avLst/>
              <a:gdLst/>
              <a:ahLst/>
              <a:cxnLst>
                <a:cxn ang="3cd4">
                  <a:pos x="hc" y="t"/>
                </a:cxn>
                <a:cxn ang="cd2">
                  <a:pos x="l" y="vc"/>
                </a:cxn>
                <a:cxn ang="cd4">
                  <a:pos x="hc" y="b"/>
                </a:cxn>
                <a:cxn ang="0">
                  <a:pos x="r" y="vc"/>
                </a:cxn>
              </a:cxnLst>
              <a:rect l="l" t="t" r="r" b="b"/>
              <a:pathLst>
                <a:path w="167" h="14">
                  <a:moveTo>
                    <a:pt x="160" y="14"/>
                  </a:moveTo>
                  <a:lnTo>
                    <a:pt x="8" y="14"/>
                  </a:lnTo>
                  <a:cubicBezTo>
                    <a:pt x="4" y="14"/>
                    <a:pt x="0" y="11"/>
                    <a:pt x="0" y="7"/>
                  </a:cubicBezTo>
                  <a:cubicBezTo>
                    <a:pt x="0" y="3"/>
                    <a:pt x="4" y="0"/>
                    <a:pt x="8" y="0"/>
                  </a:cubicBezTo>
                  <a:lnTo>
                    <a:pt x="160" y="0"/>
                  </a:lnTo>
                  <a:cubicBezTo>
                    <a:pt x="164" y="0"/>
                    <a:pt x="167" y="3"/>
                    <a:pt x="167" y="7"/>
                  </a:cubicBezTo>
                  <a:cubicBezTo>
                    <a:pt x="167" y="11"/>
                    <a:pt x="164" y="14"/>
                    <a:pt x="160" y="14"/>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37" name="Freeform 81">
              <a:extLst>
                <a:ext uri="{FF2B5EF4-FFF2-40B4-BE49-F238E27FC236}">
                  <a16:creationId xmlns:a16="http://schemas.microsoft.com/office/drawing/2014/main" id="{E080D7B3-30F2-BD3F-0AF3-4D2110A7B891}"/>
                </a:ext>
              </a:extLst>
            </p:cNvPr>
            <p:cNvSpPr/>
            <p:nvPr/>
          </p:nvSpPr>
          <p:spPr>
            <a:xfrm>
              <a:off x="5431655" y="6522170"/>
              <a:ext cx="389933" cy="16200"/>
            </a:xfrm>
            <a:custGeom>
              <a:avLst/>
              <a:gdLst/>
              <a:ahLst/>
              <a:cxnLst>
                <a:cxn ang="3cd4">
                  <a:pos x="hc" y="t"/>
                </a:cxn>
                <a:cxn ang="cd2">
                  <a:pos x="l" y="vc"/>
                </a:cxn>
                <a:cxn ang="cd4">
                  <a:pos x="hc" y="b"/>
                </a:cxn>
                <a:cxn ang="0">
                  <a:pos x="r" y="vc"/>
                </a:cxn>
              </a:cxnLst>
              <a:rect l="l" t="t" r="r" b="b"/>
              <a:pathLst>
                <a:path w="314" h="14">
                  <a:moveTo>
                    <a:pt x="306" y="14"/>
                  </a:moveTo>
                  <a:lnTo>
                    <a:pt x="8" y="14"/>
                  </a:lnTo>
                  <a:cubicBezTo>
                    <a:pt x="4" y="14"/>
                    <a:pt x="0" y="11"/>
                    <a:pt x="0" y="7"/>
                  </a:cubicBezTo>
                  <a:cubicBezTo>
                    <a:pt x="0" y="3"/>
                    <a:pt x="4" y="0"/>
                    <a:pt x="8" y="0"/>
                  </a:cubicBezTo>
                  <a:lnTo>
                    <a:pt x="306" y="0"/>
                  </a:lnTo>
                  <a:cubicBezTo>
                    <a:pt x="311" y="0"/>
                    <a:pt x="314" y="3"/>
                    <a:pt x="314" y="7"/>
                  </a:cubicBezTo>
                  <a:cubicBezTo>
                    <a:pt x="314" y="11"/>
                    <a:pt x="311" y="14"/>
                    <a:pt x="306" y="14"/>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38" name="Freeform 82">
              <a:extLst>
                <a:ext uri="{FF2B5EF4-FFF2-40B4-BE49-F238E27FC236}">
                  <a16:creationId xmlns:a16="http://schemas.microsoft.com/office/drawing/2014/main" id="{71437F5A-1FAA-D8F0-12D2-A928A388F032}"/>
                </a:ext>
              </a:extLst>
            </p:cNvPr>
            <p:cNvSpPr/>
            <p:nvPr/>
          </p:nvSpPr>
          <p:spPr>
            <a:xfrm>
              <a:off x="5431655" y="6669215"/>
              <a:ext cx="389933" cy="17446"/>
            </a:xfrm>
            <a:custGeom>
              <a:avLst/>
              <a:gdLst/>
              <a:ahLst/>
              <a:cxnLst>
                <a:cxn ang="3cd4">
                  <a:pos x="hc" y="t"/>
                </a:cxn>
                <a:cxn ang="cd2">
                  <a:pos x="l" y="vc"/>
                </a:cxn>
                <a:cxn ang="cd4">
                  <a:pos x="hc" y="b"/>
                </a:cxn>
                <a:cxn ang="0">
                  <a:pos x="r" y="vc"/>
                </a:cxn>
              </a:cxnLst>
              <a:rect l="l" t="t" r="r" b="b"/>
              <a:pathLst>
                <a:path w="314" h="15">
                  <a:moveTo>
                    <a:pt x="306" y="15"/>
                  </a:moveTo>
                  <a:lnTo>
                    <a:pt x="8" y="15"/>
                  </a:lnTo>
                  <a:cubicBezTo>
                    <a:pt x="4" y="15"/>
                    <a:pt x="0" y="11"/>
                    <a:pt x="0" y="8"/>
                  </a:cubicBezTo>
                  <a:cubicBezTo>
                    <a:pt x="0" y="4"/>
                    <a:pt x="4" y="0"/>
                    <a:pt x="8" y="0"/>
                  </a:cubicBezTo>
                  <a:lnTo>
                    <a:pt x="306" y="0"/>
                  </a:lnTo>
                  <a:cubicBezTo>
                    <a:pt x="311" y="0"/>
                    <a:pt x="314" y="4"/>
                    <a:pt x="314" y="8"/>
                  </a:cubicBezTo>
                  <a:cubicBezTo>
                    <a:pt x="314" y="11"/>
                    <a:pt x="311" y="15"/>
                    <a:pt x="306" y="15"/>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39" name="Freeform 83">
              <a:extLst>
                <a:ext uri="{FF2B5EF4-FFF2-40B4-BE49-F238E27FC236}">
                  <a16:creationId xmlns:a16="http://schemas.microsoft.com/office/drawing/2014/main" id="{BEC8B9DB-1846-ECFE-4805-AE4B37B948D7}"/>
                </a:ext>
              </a:extLst>
            </p:cNvPr>
            <p:cNvSpPr/>
            <p:nvPr/>
          </p:nvSpPr>
          <p:spPr>
            <a:xfrm>
              <a:off x="5431655" y="6817499"/>
              <a:ext cx="389933" cy="16200"/>
            </a:xfrm>
            <a:custGeom>
              <a:avLst/>
              <a:gdLst/>
              <a:ahLst/>
              <a:cxnLst>
                <a:cxn ang="3cd4">
                  <a:pos x="hc" y="t"/>
                </a:cxn>
                <a:cxn ang="cd2">
                  <a:pos x="l" y="vc"/>
                </a:cxn>
                <a:cxn ang="cd4">
                  <a:pos x="hc" y="b"/>
                </a:cxn>
                <a:cxn ang="0">
                  <a:pos x="r" y="vc"/>
                </a:cxn>
              </a:cxnLst>
              <a:rect l="l" t="t" r="r" b="b"/>
              <a:pathLst>
                <a:path w="314" h="14">
                  <a:moveTo>
                    <a:pt x="306" y="14"/>
                  </a:moveTo>
                  <a:lnTo>
                    <a:pt x="8" y="14"/>
                  </a:lnTo>
                  <a:cubicBezTo>
                    <a:pt x="4" y="14"/>
                    <a:pt x="0" y="11"/>
                    <a:pt x="0" y="7"/>
                  </a:cubicBezTo>
                  <a:cubicBezTo>
                    <a:pt x="0" y="3"/>
                    <a:pt x="4" y="0"/>
                    <a:pt x="8" y="0"/>
                  </a:cubicBezTo>
                  <a:lnTo>
                    <a:pt x="306" y="0"/>
                  </a:lnTo>
                  <a:cubicBezTo>
                    <a:pt x="311" y="0"/>
                    <a:pt x="314" y="3"/>
                    <a:pt x="314" y="7"/>
                  </a:cubicBezTo>
                  <a:cubicBezTo>
                    <a:pt x="314" y="11"/>
                    <a:pt x="311" y="14"/>
                    <a:pt x="306" y="14"/>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40" name="Freeform 84">
              <a:extLst>
                <a:ext uri="{FF2B5EF4-FFF2-40B4-BE49-F238E27FC236}">
                  <a16:creationId xmlns:a16="http://schemas.microsoft.com/office/drawing/2014/main" id="{DCBFD1D0-2C07-4B74-7AAC-12A7073BA3EE}"/>
                </a:ext>
              </a:extLst>
            </p:cNvPr>
            <p:cNvSpPr/>
            <p:nvPr/>
          </p:nvSpPr>
          <p:spPr>
            <a:xfrm>
              <a:off x="6106874" y="6421238"/>
              <a:ext cx="311448" cy="80998"/>
            </a:xfrm>
            <a:custGeom>
              <a:avLst/>
              <a:gdLst/>
              <a:ahLst/>
              <a:cxnLst>
                <a:cxn ang="3cd4">
                  <a:pos x="hc" y="t"/>
                </a:cxn>
                <a:cxn ang="cd2">
                  <a:pos x="l" y="vc"/>
                </a:cxn>
                <a:cxn ang="cd4">
                  <a:pos x="hc" y="b"/>
                </a:cxn>
                <a:cxn ang="0">
                  <a:pos x="r" y="vc"/>
                </a:cxn>
              </a:cxnLst>
              <a:rect l="l" t="t" r="r" b="b"/>
              <a:pathLst>
                <a:path w="251" h="66">
                  <a:moveTo>
                    <a:pt x="243" y="66"/>
                  </a:moveTo>
                  <a:cubicBezTo>
                    <a:pt x="242" y="66"/>
                    <a:pt x="240" y="66"/>
                    <a:pt x="238" y="64"/>
                  </a:cubicBezTo>
                  <a:cubicBezTo>
                    <a:pt x="174" y="0"/>
                    <a:pt x="72" y="-3"/>
                    <a:pt x="12" y="58"/>
                  </a:cubicBezTo>
                  <a:cubicBezTo>
                    <a:pt x="8" y="61"/>
                    <a:pt x="4" y="61"/>
                    <a:pt x="2" y="58"/>
                  </a:cubicBezTo>
                  <a:cubicBezTo>
                    <a:pt x="-1" y="55"/>
                    <a:pt x="-1" y="51"/>
                    <a:pt x="2" y="48"/>
                  </a:cubicBezTo>
                  <a:cubicBezTo>
                    <a:pt x="68" y="-18"/>
                    <a:pt x="179" y="-16"/>
                    <a:pt x="249" y="55"/>
                  </a:cubicBezTo>
                  <a:cubicBezTo>
                    <a:pt x="251" y="57"/>
                    <a:pt x="251" y="61"/>
                    <a:pt x="249" y="64"/>
                  </a:cubicBezTo>
                  <a:cubicBezTo>
                    <a:pt x="247" y="66"/>
                    <a:pt x="245" y="66"/>
                    <a:pt x="243" y="66"/>
                  </a:cubicBez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41" name="Freeform 85">
              <a:extLst>
                <a:ext uri="{FF2B5EF4-FFF2-40B4-BE49-F238E27FC236}">
                  <a16:creationId xmlns:a16="http://schemas.microsoft.com/office/drawing/2014/main" id="{CF0BF814-76F6-C154-9A3A-BD7C646EE719}"/>
                </a:ext>
              </a:extLst>
            </p:cNvPr>
            <p:cNvSpPr/>
            <p:nvPr/>
          </p:nvSpPr>
          <p:spPr>
            <a:xfrm>
              <a:off x="6353541" y="6437437"/>
              <a:ext cx="105892" cy="104674"/>
            </a:xfrm>
            <a:custGeom>
              <a:avLst/>
              <a:gdLst/>
              <a:ahLst/>
              <a:cxnLst>
                <a:cxn ang="3cd4">
                  <a:pos x="hc" y="t"/>
                </a:cxn>
                <a:cxn ang="cd2">
                  <a:pos x="l" y="vc"/>
                </a:cxn>
                <a:cxn ang="cd4">
                  <a:pos x="hc" y="b"/>
                </a:cxn>
                <a:cxn ang="0">
                  <a:pos x="r" y="vc"/>
                </a:cxn>
              </a:cxnLst>
              <a:rect l="l" t="t" r="r" b="b"/>
              <a:pathLst>
                <a:path w="86" h="85">
                  <a:moveTo>
                    <a:pt x="86" y="85"/>
                  </a:moveTo>
                  <a:lnTo>
                    <a:pt x="7" y="85"/>
                  </a:lnTo>
                  <a:cubicBezTo>
                    <a:pt x="3" y="85"/>
                    <a:pt x="0" y="82"/>
                    <a:pt x="0" y="78"/>
                  </a:cubicBezTo>
                  <a:cubicBezTo>
                    <a:pt x="0" y="75"/>
                    <a:pt x="3" y="71"/>
                    <a:pt x="7" y="71"/>
                  </a:cubicBezTo>
                  <a:lnTo>
                    <a:pt x="71" y="71"/>
                  </a:lnTo>
                  <a:lnTo>
                    <a:pt x="71" y="7"/>
                  </a:lnTo>
                  <a:cubicBezTo>
                    <a:pt x="71" y="3"/>
                    <a:pt x="75" y="0"/>
                    <a:pt x="79" y="0"/>
                  </a:cubicBezTo>
                  <a:cubicBezTo>
                    <a:pt x="82" y="0"/>
                    <a:pt x="86" y="3"/>
                    <a:pt x="86" y="7"/>
                  </a:cubicBez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42" name="Freeform 86">
              <a:extLst>
                <a:ext uri="{FF2B5EF4-FFF2-40B4-BE49-F238E27FC236}">
                  <a16:creationId xmlns:a16="http://schemas.microsoft.com/office/drawing/2014/main" id="{7E7C78B8-7581-90AA-FB68-63FE5F9C3ABC}"/>
                </a:ext>
              </a:extLst>
            </p:cNvPr>
            <p:cNvSpPr/>
            <p:nvPr/>
          </p:nvSpPr>
          <p:spPr>
            <a:xfrm>
              <a:off x="6146740" y="6705352"/>
              <a:ext cx="311448" cy="80998"/>
            </a:xfrm>
            <a:custGeom>
              <a:avLst/>
              <a:gdLst/>
              <a:ahLst/>
              <a:cxnLst>
                <a:cxn ang="3cd4">
                  <a:pos x="hc" y="t"/>
                </a:cxn>
                <a:cxn ang="cd2">
                  <a:pos x="l" y="vc"/>
                </a:cxn>
                <a:cxn ang="cd4">
                  <a:pos x="hc" y="b"/>
                </a:cxn>
                <a:cxn ang="0">
                  <a:pos x="r" y="vc"/>
                </a:cxn>
              </a:cxnLst>
              <a:rect l="l" t="t" r="r" b="b"/>
              <a:pathLst>
                <a:path w="251" h="66">
                  <a:moveTo>
                    <a:pt x="131" y="66"/>
                  </a:moveTo>
                  <a:cubicBezTo>
                    <a:pt x="85" y="66"/>
                    <a:pt x="38" y="48"/>
                    <a:pt x="2" y="12"/>
                  </a:cubicBezTo>
                  <a:cubicBezTo>
                    <a:pt x="-1" y="9"/>
                    <a:pt x="-1" y="5"/>
                    <a:pt x="2" y="2"/>
                  </a:cubicBezTo>
                  <a:cubicBezTo>
                    <a:pt x="5" y="-1"/>
                    <a:pt x="9" y="-1"/>
                    <a:pt x="11" y="2"/>
                  </a:cubicBezTo>
                  <a:cubicBezTo>
                    <a:pt x="76" y="66"/>
                    <a:pt x="178" y="69"/>
                    <a:pt x="239" y="8"/>
                  </a:cubicBezTo>
                  <a:cubicBezTo>
                    <a:pt x="241" y="5"/>
                    <a:pt x="246" y="5"/>
                    <a:pt x="249" y="8"/>
                  </a:cubicBezTo>
                  <a:cubicBezTo>
                    <a:pt x="252" y="11"/>
                    <a:pt x="252" y="15"/>
                    <a:pt x="249" y="18"/>
                  </a:cubicBezTo>
                  <a:cubicBezTo>
                    <a:pt x="216" y="50"/>
                    <a:pt x="174" y="66"/>
                    <a:pt x="131" y="66"/>
                  </a:cubicBez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43" name="Freeform 87">
              <a:extLst>
                <a:ext uri="{FF2B5EF4-FFF2-40B4-BE49-F238E27FC236}">
                  <a16:creationId xmlns:a16="http://schemas.microsoft.com/office/drawing/2014/main" id="{4C2C9FA5-9D15-53DE-2A5B-FF4F6424B37C}"/>
                </a:ext>
              </a:extLst>
            </p:cNvPr>
            <p:cNvSpPr/>
            <p:nvPr/>
          </p:nvSpPr>
          <p:spPr>
            <a:xfrm>
              <a:off x="6106874" y="6665477"/>
              <a:ext cx="105892" cy="107166"/>
            </a:xfrm>
            <a:custGeom>
              <a:avLst/>
              <a:gdLst/>
              <a:ahLst/>
              <a:cxnLst>
                <a:cxn ang="3cd4">
                  <a:pos x="hc" y="t"/>
                </a:cxn>
                <a:cxn ang="cd2">
                  <a:pos x="l" y="vc"/>
                </a:cxn>
                <a:cxn ang="cd4">
                  <a:pos x="hc" y="b"/>
                </a:cxn>
                <a:cxn ang="0">
                  <a:pos x="r" y="vc"/>
                </a:cxn>
              </a:cxnLst>
              <a:rect l="l" t="t" r="r" b="b"/>
              <a:pathLst>
                <a:path w="86" h="87">
                  <a:moveTo>
                    <a:pt x="8" y="87"/>
                  </a:moveTo>
                  <a:cubicBezTo>
                    <a:pt x="3" y="87"/>
                    <a:pt x="0" y="83"/>
                    <a:pt x="0" y="79"/>
                  </a:cubicBezTo>
                  <a:lnTo>
                    <a:pt x="0" y="0"/>
                  </a:lnTo>
                  <a:lnTo>
                    <a:pt x="79" y="0"/>
                  </a:lnTo>
                  <a:cubicBezTo>
                    <a:pt x="83" y="0"/>
                    <a:pt x="86" y="4"/>
                    <a:pt x="86" y="8"/>
                  </a:cubicBezTo>
                  <a:cubicBezTo>
                    <a:pt x="86" y="11"/>
                    <a:pt x="83" y="15"/>
                    <a:pt x="79" y="15"/>
                  </a:cubicBezTo>
                  <a:lnTo>
                    <a:pt x="14" y="15"/>
                  </a:lnTo>
                  <a:lnTo>
                    <a:pt x="14" y="79"/>
                  </a:lnTo>
                  <a:cubicBezTo>
                    <a:pt x="14" y="83"/>
                    <a:pt x="11" y="87"/>
                    <a:pt x="8" y="87"/>
                  </a:cubicBez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44" name="Freeform 88">
              <a:extLst>
                <a:ext uri="{FF2B5EF4-FFF2-40B4-BE49-F238E27FC236}">
                  <a16:creationId xmlns:a16="http://schemas.microsoft.com/office/drawing/2014/main" id="{09E22D5C-EEED-D542-59C4-A935054DB8FD}"/>
                </a:ext>
              </a:extLst>
            </p:cNvPr>
            <p:cNvSpPr/>
            <p:nvPr/>
          </p:nvSpPr>
          <p:spPr>
            <a:xfrm>
              <a:off x="7262969" y="4228073"/>
              <a:ext cx="191852" cy="193148"/>
            </a:xfrm>
            <a:custGeom>
              <a:avLst/>
              <a:gdLst/>
              <a:ahLst/>
              <a:cxnLst>
                <a:cxn ang="3cd4">
                  <a:pos x="hc" y="t"/>
                </a:cxn>
                <a:cxn ang="cd2">
                  <a:pos x="l" y="vc"/>
                </a:cxn>
                <a:cxn ang="cd4">
                  <a:pos x="hc" y="b"/>
                </a:cxn>
                <a:cxn ang="0">
                  <a:pos x="r" y="vc"/>
                </a:cxn>
              </a:cxnLst>
              <a:rect l="l" t="t" r="r" b="b"/>
              <a:pathLst>
                <a:path w="155" h="156">
                  <a:moveTo>
                    <a:pt x="155" y="78"/>
                  </a:moveTo>
                  <a:cubicBezTo>
                    <a:pt x="155" y="121"/>
                    <a:pt x="121" y="156"/>
                    <a:pt x="78" y="156"/>
                  </a:cubicBezTo>
                  <a:cubicBezTo>
                    <a:pt x="35" y="156"/>
                    <a:pt x="0" y="121"/>
                    <a:pt x="0" y="78"/>
                  </a:cubicBezTo>
                  <a:cubicBezTo>
                    <a:pt x="0" y="35"/>
                    <a:pt x="35" y="0"/>
                    <a:pt x="78" y="0"/>
                  </a:cubicBezTo>
                  <a:cubicBezTo>
                    <a:pt x="121" y="0"/>
                    <a:pt x="155" y="35"/>
                    <a:pt x="155" y="78"/>
                  </a:cubicBez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45" name="Freeform 89">
              <a:extLst>
                <a:ext uri="{FF2B5EF4-FFF2-40B4-BE49-F238E27FC236}">
                  <a16:creationId xmlns:a16="http://schemas.microsoft.com/office/drawing/2014/main" id="{C4EDB0B7-61E7-3361-EEB8-4E61E90ECF05}"/>
                </a:ext>
              </a:extLst>
            </p:cNvPr>
            <p:cNvSpPr/>
            <p:nvPr/>
          </p:nvSpPr>
          <p:spPr>
            <a:xfrm>
              <a:off x="6819467" y="4228073"/>
              <a:ext cx="191852" cy="193148"/>
            </a:xfrm>
            <a:custGeom>
              <a:avLst/>
              <a:gdLst/>
              <a:ahLst/>
              <a:cxnLst>
                <a:cxn ang="3cd4">
                  <a:pos x="hc" y="t"/>
                </a:cxn>
                <a:cxn ang="cd2">
                  <a:pos x="l" y="vc"/>
                </a:cxn>
                <a:cxn ang="cd4">
                  <a:pos x="hc" y="b"/>
                </a:cxn>
                <a:cxn ang="0">
                  <a:pos x="r" y="vc"/>
                </a:cxn>
              </a:cxnLst>
              <a:rect l="l" t="t" r="r" b="b"/>
              <a:pathLst>
                <a:path w="155" h="156">
                  <a:moveTo>
                    <a:pt x="155" y="78"/>
                  </a:moveTo>
                  <a:cubicBezTo>
                    <a:pt x="155" y="121"/>
                    <a:pt x="121" y="156"/>
                    <a:pt x="78" y="156"/>
                  </a:cubicBezTo>
                  <a:cubicBezTo>
                    <a:pt x="35" y="156"/>
                    <a:pt x="0" y="121"/>
                    <a:pt x="0" y="78"/>
                  </a:cubicBezTo>
                  <a:cubicBezTo>
                    <a:pt x="0" y="35"/>
                    <a:pt x="35" y="0"/>
                    <a:pt x="78" y="0"/>
                  </a:cubicBezTo>
                  <a:cubicBezTo>
                    <a:pt x="121" y="0"/>
                    <a:pt x="155" y="35"/>
                    <a:pt x="155" y="78"/>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46" name="Freeform 90">
              <a:extLst>
                <a:ext uri="{FF2B5EF4-FFF2-40B4-BE49-F238E27FC236}">
                  <a16:creationId xmlns:a16="http://schemas.microsoft.com/office/drawing/2014/main" id="{7E69AD31-BF6C-17F8-21C8-7428C89F1984}"/>
                </a:ext>
              </a:extLst>
            </p:cNvPr>
            <p:cNvSpPr/>
            <p:nvPr/>
          </p:nvSpPr>
          <p:spPr>
            <a:xfrm>
              <a:off x="6377208" y="4228073"/>
              <a:ext cx="191852" cy="193148"/>
            </a:xfrm>
            <a:custGeom>
              <a:avLst/>
              <a:gdLst/>
              <a:ahLst/>
              <a:cxnLst>
                <a:cxn ang="3cd4">
                  <a:pos x="hc" y="t"/>
                </a:cxn>
                <a:cxn ang="cd2">
                  <a:pos x="l" y="vc"/>
                </a:cxn>
                <a:cxn ang="cd4">
                  <a:pos x="hc" y="b"/>
                </a:cxn>
                <a:cxn ang="0">
                  <a:pos x="r" y="vc"/>
                </a:cxn>
              </a:cxnLst>
              <a:rect l="l" t="t" r="r" b="b"/>
              <a:pathLst>
                <a:path w="155" h="156">
                  <a:moveTo>
                    <a:pt x="155" y="78"/>
                  </a:moveTo>
                  <a:cubicBezTo>
                    <a:pt x="155" y="121"/>
                    <a:pt x="120" y="156"/>
                    <a:pt x="78" y="156"/>
                  </a:cubicBezTo>
                  <a:cubicBezTo>
                    <a:pt x="35" y="156"/>
                    <a:pt x="0" y="121"/>
                    <a:pt x="0" y="78"/>
                  </a:cubicBezTo>
                  <a:cubicBezTo>
                    <a:pt x="0" y="35"/>
                    <a:pt x="35" y="0"/>
                    <a:pt x="78" y="0"/>
                  </a:cubicBezTo>
                  <a:cubicBezTo>
                    <a:pt x="120" y="0"/>
                    <a:pt x="155" y="35"/>
                    <a:pt x="155" y="78"/>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47" name="Freeform 91">
              <a:extLst>
                <a:ext uri="{FF2B5EF4-FFF2-40B4-BE49-F238E27FC236}">
                  <a16:creationId xmlns:a16="http://schemas.microsoft.com/office/drawing/2014/main" id="{7249AB82-5B26-F7DE-044D-383A7088682E}"/>
                </a:ext>
              </a:extLst>
            </p:cNvPr>
            <p:cNvSpPr/>
            <p:nvPr/>
          </p:nvSpPr>
          <p:spPr>
            <a:xfrm>
              <a:off x="6255124" y="7492898"/>
              <a:ext cx="16195" cy="832406"/>
            </a:xfrm>
            <a:custGeom>
              <a:avLst/>
              <a:gdLst/>
              <a:ahLst/>
              <a:cxnLst>
                <a:cxn ang="3cd4">
                  <a:pos x="hc" y="t"/>
                </a:cxn>
                <a:cxn ang="cd2">
                  <a:pos x="l" y="vc"/>
                </a:cxn>
                <a:cxn ang="cd4">
                  <a:pos x="hc" y="b"/>
                </a:cxn>
                <a:cxn ang="0">
                  <a:pos x="r" y="vc"/>
                </a:cxn>
              </a:cxnLst>
              <a:rect l="l" t="t" r="r" b="b"/>
              <a:pathLst>
                <a:path w="14" h="669">
                  <a:moveTo>
                    <a:pt x="7" y="669"/>
                  </a:moveTo>
                  <a:cubicBezTo>
                    <a:pt x="3" y="669"/>
                    <a:pt x="0" y="666"/>
                    <a:pt x="0" y="662"/>
                  </a:cubicBezTo>
                  <a:lnTo>
                    <a:pt x="0" y="7"/>
                  </a:lnTo>
                  <a:cubicBezTo>
                    <a:pt x="0" y="4"/>
                    <a:pt x="3" y="0"/>
                    <a:pt x="7" y="0"/>
                  </a:cubicBezTo>
                  <a:cubicBezTo>
                    <a:pt x="11" y="0"/>
                    <a:pt x="14" y="4"/>
                    <a:pt x="14" y="7"/>
                  </a:cubicBezTo>
                  <a:lnTo>
                    <a:pt x="14" y="662"/>
                  </a:lnTo>
                  <a:cubicBezTo>
                    <a:pt x="14" y="666"/>
                    <a:pt x="11" y="669"/>
                    <a:pt x="7" y="669"/>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48" name="Freeform 92">
              <a:extLst>
                <a:ext uri="{FF2B5EF4-FFF2-40B4-BE49-F238E27FC236}">
                  <a16:creationId xmlns:a16="http://schemas.microsoft.com/office/drawing/2014/main" id="{4AF4FF98-94A6-F1E6-C866-C00C37348270}"/>
                </a:ext>
              </a:extLst>
            </p:cNvPr>
            <p:cNvSpPr/>
            <p:nvPr/>
          </p:nvSpPr>
          <p:spPr>
            <a:xfrm>
              <a:off x="16395868" y="3547693"/>
              <a:ext cx="2152728" cy="1668550"/>
            </a:xfrm>
            <a:custGeom>
              <a:avLst/>
              <a:gdLst/>
              <a:ahLst/>
              <a:cxnLst>
                <a:cxn ang="3cd4">
                  <a:pos x="hc" y="t"/>
                </a:cxn>
                <a:cxn ang="cd2">
                  <a:pos x="l" y="vc"/>
                </a:cxn>
                <a:cxn ang="cd4">
                  <a:pos x="hc" y="b"/>
                </a:cxn>
                <a:cxn ang="0">
                  <a:pos x="r" y="vc"/>
                </a:cxn>
              </a:cxnLst>
              <a:rect l="l" t="t" r="r" b="b"/>
              <a:pathLst>
                <a:path w="1729" h="1340">
                  <a:moveTo>
                    <a:pt x="1565" y="1340"/>
                  </a:moveTo>
                  <a:lnTo>
                    <a:pt x="865" y="1340"/>
                  </a:lnTo>
                  <a:lnTo>
                    <a:pt x="164" y="1340"/>
                  </a:lnTo>
                  <a:cubicBezTo>
                    <a:pt x="119" y="1340"/>
                    <a:pt x="78" y="1322"/>
                    <a:pt x="48" y="1292"/>
                  </a:cubicBezTo>
                  <a:cubicBezTo>
                    <a:pt x="18" y="1263"/>
                    <a:pt x="0" y="1222"/>
                    <a:pt x="0" y="1177"/>
                  </a:cubicBezTo>
                  <a:lnTo>
                    <a:pt x="0" y="670"/>
                  </a:lnTo>
                  <a:lnTo>
                    <a:pt x="0" y="164"/>
                  </a:lnTo>
                  <a:cubicBezTo>
                    <a:pt x="0" y="119"/>
                    <a:pt x="18" y="77"/>
                    <a:pt x="48" y="48"/>
                  </a:cubicBezTo>
                  <a:cubicBezTo>
                    <a:pt x="78" y="18"/>
                    <a:pt x="119" y="0"/>
                    <a:pt x="164" y="0"/>
                  </a:cubicBezTo>
                  <a:lnTo>
                    <a:pt x="865" y="0"/>
                  </a:lnTo>
                  <a:lnTo>
                    <a:pt x="1565" y="0"/>
                  </a:lnTo>
                  <a:cubicBezTo>
                    <a:pt x="1611" y="0"/>
                    <a:pt x="1652" y="18"/>
                    <a:pt x="1681" y="48"/>
                  </a:cubicBezTo>
                  <a:cubicBezTo>
                    <a:pt x="1711" y="77"/>
                    <a:pt x="1729" y="119"/>
                    <a:pt x="1729" y="164"/>
                  </a:cubicBezTo>
                  <a:lnTo>
                    <a:pt x="1729" y="670"/>
                  </a:lnTo>
                  <a:lnTo>
                    <a:pt x="1729" y="1177"/>
                  </a:lnTo>
                  <a:cubicBezTo>
                    <a:pt x="1729" y="1222"/>
                    <a:pt x="1711" y="1263"/>
                    <a:pt x="1681" y="1292"/>
                  </a:cubicBezTo>
                  <a:cubicBezTo>
                    <a:pt x="1652" y="1322"/>
                    <a:pt x="1611" y="1340"/>
                    <a:pt x="1565" y="1340"/>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49" name="Freeform 93">
              <a:extLst>
                <a:ext uri="{FF2B5EF4-FFF2-40B4-BE49-F238E27FC236}">
                  <a16:creationId xmlns:a16="http://schemas.microsoft.com/office/drawing/2014/main" id="{7BC8DFE5-F721-24E6-C658-E6F840041606}"/>
                </a:ext>
              </a:extLst>
            </p:cNvPr>
            <p:cNvSpPr/>
            <p:nvPr/>
          </p:nvSpPr>
          <p:spPr>
            <a:xfrm>
              <a:off x="16605161" y="4417483"/>
              <a:ext cx="247913" cy="245485"/>
            </a:xfrm>
            <a:custGeom>
              <a:avLst/>
              <a:gdLst/>
              <a:ahLst/>
              <a:cxnLst>
                <a:cxn ang="3cd4">
                  <a:pos x="hc" y="t"/>
                </a:cxn>
                <a:cxn ang="cd2">
                  <a:pos x="l" y="vc"/>
                </a:cxn>
                <a:cxn ang="cd4">
                  <a:pos x="hc" y="b"/>
                </a:cxn>
                <a:cxn ang="0">
                  <a:pos x="r" y="vc"/>
                </a:cxn>
              </a:cxnLst>
              <a:rect l="l" t="t" r="r" b="b"/>
              <a:pathLst>
                <a:path w="200" h="198">
                  <a:moveTo>
                    <a:pt x="100" y="0"/>
                  </a:moveTo>
                  <a:cubicBezTo>
                    <a:pt x="72" y="0"/>
                    <a:pt x="48" y="11"/>
                    <a:pt x="29" y="29"/>
                  </a:cubicBezTo>
                  <a:cubicBezTo>
                    <a:pt x="11" y="47"/>
                    <a:pt x="0" y="72"/>
                    <a:pt x="0" y="99"/>
                  </a:cubicBezTo>
                  <a:lnTo>
                    <a:pt x="0" y="149"/>
                  </a:lnTo>
                  <a:lnTo>
                    <a:pt x="0" y="198"/>
                  </a:lnTo>
                  <a:lnTo>
                    <a:pt x="100" y="198"/>
                  </a:lnTo>
                  <a:lnTo>
                    <a:pt x="200" y="198"/>
                  </a:lnTo>
                  <a:lnTo>
                    <a:pt x="200" y="149"/>
                  </a:lnTo>
                  <a:lnTo>
                    <a:pt x="200" y="99"/>
                  </a:lnTo>
                  <a:cubicBezTo>
                    <a:pt x="200" y="72"/>
                    <a:pt x="189" y="47"/>
                    <a:pt x="170" y="29"/>
                  </a:cubicBezTo>
                  <a:cubicBezTo>
                    <a:pt x="153" y="11"/>
                    <a:pt x="128" y="0"/>
                    <a:pt x="100" y="0"/>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50" name="Freeform 94">
              <a:extLst>
                <a:ext uri="{FF2B5EF4-FFF2-40B4-BE49-F238E27FC236}">
                  <a16:creationId xmlns:a16="http://schemas.microsoft.com/office/drawing/2014/main" id="{3DE94EDC-0E63-7D1B-A403-6F9CE635D010}"/>
                </a:ext>
              </a:extLst>
            </p:cNvPr>
            <p:cNvSpPr/>
            <p:nvPr/>
          </p:nvSpPr>
          <p:spPr>
            <a:xfrm>
              <a:off x="16605161" y="4664214"/>
              <a:ext cx="247913" cy="251716"/>
            </a:xfrm>
            <a:custGeom>
              <a:avLst/>
              <a:gdLst/>
              <a:ahLst/>
              <a:cxnLst>
                <a:cxn ang="3cd4">
                  <a:pos x="hc" y="t"/>
                </a:cxn>
                <a:cxn ang="cd2">
                  <a:pos x="l" y="vc"/>
                </a:cxn>
                <a:cxn ang="cd4">
                  <a:pos x="hc" y="b"/>
                </a:cxn>
                <a:cxn ang="0">
                  <a:pos x="r" y="vc"/>
                </a:cxn>
              </a:cxnLst>
              <a:rect l="l" t="t" r="r" b="b"/>
              <a:pathLst>
                <a:path w="200" h="203">
                  <a:moveTo>
                    <a:pt x="0" y="0"/>
                  </a:moveTo>
                  <a:lnTo>
                    <a:pt x="0" y="52"/>
                  </a:lnTo>
                  <a:lnTo>
                    <a:pt x="0" y="103"/>
                  </a:lnTo>
                  <a:cubicBezTo>
                    <a:pt x="0" y="131"/>
                    <a:pt x="11" y="156"/>
                    <a:pt x="29" y="174"/>
                  </a:cubicBezTo>
                  <a:cubicBezTo>
                    <a:pt x="48" y="192"/>
                    <a:pt x="72" y="203"/>
                    <a:pt x="100" y="203"/>
                  </a:cubicBezTo>
                  <a:cubicBezTo>
                    <a:pt x="128" y="203"/>
                    <a:pt x="153" y="192"/>
                    <a:pt x="170" y="174"/>
                  </a:cubicBezTo>
                  <a:cubicBezTo>
                    <a:pt x="189" y="156"/>
                    <a:pt x="200" y="131"/>
                    <a:pt x="200" y="103"/>
                  </a:cubicBezTo>
                  <a:lnTo>
                    <a:pt x="200" y="52"/>
                  </a:lnTo>
                  <a:lnTo>
                    <a:pt x="200" y="0"/>
                  </a:lnTo>
                  <a:lnTo>
                    <a:pt x="100" y="0"/>
                  </a:ln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51" name="Freeform 95">
              <a:extLst>
                <a:ext uri="{FF2B5EF4-FFF2-40B4-BE49-F238E27FC236}">
                  <a16:creationId xmlns:a16="http://schemas.microsoft.com/office/drawing/2014/main" id="{110FF48A-8400-D6C1-FD75-BAE5675E82BF}"/>
                </a:ext>
              </a:extLst>
            </p:cNvPr>
            <p:cNvSpPr/>
            <p:nvPr/>
          </p:nvSpPr>
          <p:spPr>
            <a:xfrm>
              <a:off x="17015027" y="4089754"/>
              <a:ext cx="247913" cy="413711"/>
            </a:xfrm>
            <a:custGeom>
              <a:avLst/>
              <a:gdLst/>
              <a:ahLst/>
              <a:cxnLst>
                <a:cxn ang="3cd4">
                  <a:pos x="hc" y="t"/>
                </a:cxn>
                <a:cxn ang="cd2">
                  <a:pos x="l" y="vc"/>
                </a:cxn>
                <a:cxn ang="cd4">
                  <a:pos x="hc" y="b"/>
                </a:cxn>
                <a:cxn ang="0">
                  <a:pos x="r" y="vc"/>
                </a:cxn>
              </a:cxnLst>
              <a:rect l="l" t="t" r="r" b="b"/>
              <a:pathLst>
                <a:path w="200" h="333">
                  <a:moveTo>
                    <a:pt x="100" y="0"/>
                  </a:moveTo>
                  <a:cubicBezTo>
                    <a:pt x="72" y="0"/>
                    <a:pt x="48" y="11"/>
                    <a:pt x="30" y="29"/>
                  </a:cubicBezTo>
                  <a:cubicBezTo>
                    <a:pt x="12" y="47"/>
                    <a:pt x="0" y="72"/>
                    <a:pt x="0" y="100"/>
                  </a:cubicBezTo>
                  <a:lnTo>
                    <a:pt x="0" y="217"/>
                  </a:lnTo>
                  <a:lnTo>
                    <a:pt x="0" y="333"/>
                  </a:lnTo>
                  <a:lnTo>
                    <a:pt x="100" y="333"/>
                  </a:lnTo>
                  <a:lnTo>
                    <a:pt x="200" y="333"/>
                  </a:lnTo>
                  <a:lnTo>
                    <a:pt x="200" y="217"/>
                  </a:lnTo>
                  <a:lnTo>
                    <a:pt x="200" y="100"/>
                  </a:lnTo>
                  <a:cubicBezTo>
                    <a:pt x="200" y="72"/>
                    <a:pt x="189" y="47"/>
                    <a:pt x="171" y="29"/>
                  </a:cubicBezTo>
                  <a:cubicBezTo>
                    <a:pt x="153" y="11"/>
                    <a:pt x="128" y="0"/>
                    <a:pt x="100" y="0"/>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52" name="Freeform 96">
              <a:extLst>
                <a:ext uri="{FF2B5EF4-FFF2-40B4-BE49-F238E27FC236}">
                  <a16:creationId xmlns:a16="http://schemas.microsoft.com/office/drawing/2014/main" id="{D07313C4-93C5-6EA2-7E1B-BEC6A5B88974}"/>
                </a:ext>
              </a:extLst>
            </p:cNvPr>
            <p:cNvSpPr/>
            <p:nvPr/>
          </p:nvSpPr>
          <p:spPr>
            <a:xfrm>
              <a:off x="17015027" y="4504711"/>
              <a:ext cx="247913" cy="411218"/>
            </a:xfrm>
            <a:custGeom>
              <a:avLst/>
              <a:gdLst/>
              <a:ahLst/>
              <a:cxnLst>
                <a:cxn ang="3cd4">
                  <a:pos x="hc" y="t"/>
                </a:cxn>
                <a:cxn ang="cd2">
                  <a:pos x="l" y="vc"/>
                </a:cxn>
                <a:cxn ang="cd4">
                  <a:pos x="hc" y="b"/>
                </a:cxn>
                <a:cxn ang="0">
                  <a:pos x="r" y="vc"/>
                </a:cxn>
              </a:cxnLst>
              <a:rect l="l" t="t" r="r" b="b"/>
              <a:pathLst>
                <a:path w="200" h="331">
                  <a:moveTo>
                    <a:pt x="0" y="0"/>
                  </a:moveTo>
                  <a:lnTo>
                    <a:pt x="0" y="116"/>
                  </a:lnTo>
                  <a:lnTo>
                    <a:pt x="0" y="231"/>
                  </a:lnTo>
                  <a:cubicBezTo>
                    <a:pt x="0" y="259"/>
                    <a:pt x="12" y="284"/>
                    <a:pt x="30" y="302"/>
                  </a:cubicBezTo>
                  <a:cubicBezTo>
                    <a:pt x="48" y="320"/>
                    <a:pt x="72" y="331"/>
                    <a:pt x="100" y="331"/>
                  </a:cubicBezTo>
                  <a:cubicBezTo>
                    <a:pt x="128" y="331"/>
                    <a:pt x="153" y="320"/>
                    <a:pt x="171" y="302"/>
                  </a:cubicBezTo>
                  <a:cubicBezTo>
                    <a:pt x="189" y="284"/>
                    <a:pt x="200" y="259"/>
                    <a:pt x="200" y="231"/>
                  </a:cubicBezTo>
                  <a:lnTo>
                    <a:pt x="200" y="116"/>
                  </a:lnTo>
                  <a:lnTo>
                    <a:pt x="200" y="0"/>
                  </a:lnTo>
                  <a:lnTo>
                    <a:pt x="100" y="0"/>
                  </a:ln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53" name="Freeform 97">
              <a:extLst>
                <a:ext uri="{FF2B5EF4-FFF2-40B4-BE49-F238E27FC236}">
                  <a16:creationId xmlns:a16="http://schemas.microsoft.com/office/drawing/2014/main" id="{AF8092E3-7EB5-8FF8-B1A0-D1AE9B838BF1}"/>
                </a:ext>
              </a:extLst>
            </p:cNvPr>
            <p:cNvSpPr/>
            <p:nvPr/>
          </p:nvSpPr>
          <p:spPr>
            <a:xfrm>
              <a:off x="17426138" y="3848008"/>
              <a:ext cx="246667" cy="325236"/>
            </a:xfrm>
            <a:custGeom>
              <a:avLst/>
              <a:gdLst/>
              <a:ahLst/>
              <a:cxnLst>
                <a:cxn ang="3cd4">
                  <a:pos x="hc" y="t"/>
                </a:cxn>
                <a:cxn ang="cd2">
                  <a:pos x="l" y="vc"/>
                </a:cxn>
                <a:cxn ang="cd4">
                  <a:pos x="hc" y="b"/>
                </a:cxn>
                <a:cxn ang="0">
                  <a:pos x="r" y="vc"/>
                </a:cxn>
              </a:cxnLst>
              <a:rect l="l" t="t" r="r" b="b"/>
              <a:pathLst>
                <a:path w="199" h="262">
                  <a:moveTo>
                    <a:pt x="100" y="0"/>
                  </a:moveTo>
                  <a:cubicBezTo>
                    <a:pt x="72" y="0"/>
                    <a:pt x="47" y="11"/>
                    <a:pt x="29" y="29"/>
                  </a:cubicBezTo>
                  <a:cubicBezTo>
                    <a:pt x="11" y="47"/>
                    <a:pt x="0" y="73"/>
                    <a:pt x="0" y="100"/>
                  </a:cubicBezTo>
                  <a:lnTo>
                    <a:pt x="0" y="181"/>
                  </a:lnTo>
                  <a:lnTo>
                    <a:pt x="0" y="262"/>
                  </a:lnTo>
                  <a:lnTo>
                    <a:pt x="100" y="262"/>
                  </a:lnTo>
                  <a:lnTo>
                    <a:pt x="199" y="262"/>
                  </a:lnTo>
                  <a:lnTo>
                    <a:pt x="199" y="181"/>
                  </a:lnTo>
                  <a:lnTo>
                    <a:pt x="199" y="100"/>
                  </a:lnTo>
                  <a:cubicBezTo>
                    <a:pt x="199" y="73"/>
                    <a:pt x="188" y="47"/>
                    <a:pt x="171" y="29"/>
                  </a:cubicBezTo>
                  <a:cubicBezTo>
                    <a:pt x="152" y="11"/>
                    <a:pt x="127" y="0"/>
                    <a:pt x="100" y="0"/>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54" name="Freeform 98">
              <a:extLst>
                <a:ext uri="{FF2B5EF4-FFF2-40B4-BE49-F238E27FC236}">
                  <a16:creationId xmlns:a16="http://schemas.microsoft.com/office/drawing/2014/main" id="{9F3B2DCC-7031-C3D3-44FB-329424EA137E}"/>
                </a:ext>
              </a:extLst>
            </p:cNvPr>
            <p:cNvSpPr/>
            <p:nvPr/>
          </p:nvSpPr>
          <p:spPr>
            <a:xfrm>
              <a:off x="17426138" y="4174490"/>
              <a:ext cx="246667" cy="741439"/>
            </a:xfrm>
            <a:custGeom>
              <a:avLst/>
              <a:gdLst/>
              <a:ahLst/>
              <a:cxnLst>
                <a:cxn ang="3cd4">
                  <a:pos x="hc" y="t"/>
                </a:cxn>
                <a:cxn ang="cd2">
                  <a:pos x="l" y="vc"/>
                </a:cxn>
                <a:cxn ang="cd4">
                  <a:pos x="hc" y="b"/>
                </a:cxn>
                <a:cxn ang="0">
                  <a:pos x="r" y="vc"/>
                </a:cxn>
              </a:cxnLst>
              <a:rect l="l" t="t" r="r" b="b"/>
              <a:pathLst>
                <a:path w="199" h="596">
                  <a:moveTo>
                    <a:pt x="0" y="0"/>
                  </a:moveTo>
                  <a:lnTo>
                    <a:pt x="0" y="249"/>
                  </a:lnTo>
                  <a:lnTo>
                    <a:pt x="0" y="496"/>
                  </a:lnTo>
                  <a:cubicBezTo>
                    <a:pt x="0" y="524"/>
                    <a:pt x="11" y="549"/>
                    <a:pt x="29" y="567"/>
                  </a:cubicBezTo>
                  <a:cubicBezTo>
                    <a:pt x="47" y="585"/>
                    <a:pt x="72" y="596"/>
                    <a:pt x="100" y="596"/>
                  </a:cubicBezTo>
                  <a:cubicBezTo>
                    <a:pt x="127" y="596"/>
                    <a:pt x="152" y="585"/>
                    <a:pt x="171" y="567"/>
                  </a:cubicBezTo>
                  <a:cubicBezTo>
                    <a:pt x="188" y="549"/>
                    <a:pt x="199" y="524"/>
                    <a:pt x="199" y="496"/>
                  </a:cubicBezTo>
                  <a:lnTo>
                    <a:pt x="199" y="249"/>
                  </a:lnTo>
                  <a:lnTo>
                    <a:pt x="199" y="0"/>
                  </a:lnTo>
                  <a:lnTo>
                    <a:pt x="100" y="0"/>
                  </a:ln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55" name="Freeform 99">
              <a:extLst>
                <a:ext uri="{FF2B5EF4-FFF2-40B4-BE49-F238E27FC236}">
                  <a16:creationId xmlns:a16="http://schemas.microsoft.com/office/drawing/2014/main" id="{5C0A71E8-5899-60C9-3E91-1D9A846318D8}"/>
                </a:ext>
              </a:extLst>
            </p:cNvPr>
            <p:cNvSpPr/>
            <p:nvPr/>
          </p:nvSpPr>
          <p:spPr>
            <a:xfrm>
              <a:off x="17882098" y="3943958"/>
              <a:ext cx="124579" cy="123366"/>
            </a:xfrm>
            <a:custGeom>
              <a:avLst/>
              <a:gdLst/>
              <a:ahLst/>
              <a:cxnLst>
                <a:cxn ang="3cd4">
                  <a:pos x="hc" y="t"/>
                </a:cxn>
                <a:cxn ang="cd2">
                  <a:pos x="l" y="vc"/>
                </a:cxn>
                <a:cxn ang="cd4">
                  <a:pos x="hc" y="b"/>
                </a:cxn>
                <a:cxn ang="0">
                  <a:pos x="r" y="vc"/>
                </a:cxn>
              </a:cxnLst>
              <a:rect l="l" t="t" r="r" b="b"/>
              <a:pathLst>
                <a:path w="101" h="100">
                  <a:moveTo>
                    <a:pt x="51" y="100"/>
                  </a:moveTo>
                  <a:cubicBezTo>
                    <a:pt x="36" y="100"/>
                    <a:pt x="24" y="94"/>
                    <a:pt x="15" y="85"/>
                  </a:cubicBezTo>
                  <a:cubicBezTo>
                    <a:pt x="6" y="76"/>
                    <a:pt x="0" y="63"/>
                    <a:pt x="0" y="50"/>
                  </a:cubicBezTo>
                  <a:cubicBezTo>
                    <a:pt x="0" y="36"/>
                    <a:pt x="6" y="24"/>
                    <a:pt x="15" y="15"/>
                  </a:cubicBezTo>
                  <a:cubicBezTo>
                    <a:pt x="24" y="5"/>
                    <a:pt x="36" y="0"/>
                    <a:pt x="51" y="0"/>
                  </a:cubicBezTo>
                  <a:cubicBezTo>
                    <a:pt x="64" y="0"/>
                    <a:pt x="77" y="5"/>
                    <a:pt x="86" y="15"/>
                  </a:cubicBezTo>
                  <a:cubicBezTo>
                    <a:pt x="95" y="24"/>
                    <a:pt x="101" y="36"/>
                    <a:pt x="101" y="50"/>
                  </a:cubicBezTo>
                  <a:cubicBezTo>
                    <a:pt x="101" y="63"/>
                    <a:pt x="95" y="76"/>
                    <a:pt x="86" y="85"/>
                  </a:cubicBezTo>
                  <a:cubicBezTo>
                    <a:pt x="77" y="94"/>
                    <a:pt x="64" y="100"/>
                    <a:pt x="51" y="100"/>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56" name="Freeform 100">
              <a:extLst>
                <a:ext uri="{FF2B5EF4-FFF2-40B4-BE49-F238E27FC236}">
                  <a16:creationId xmlns:a16="http://schemas.microsoft.com/office/drawing/2014/main" id="{240A3626-9072-22D9-F745-90C7015D0A0D}"/>
                </a:ext>
              </a:extLst>
            </p:cNvPr>
            <p:cNvSpPr/>
            <p:nvPr/>
          </p:nvSpPr>
          <p:spPr>
            <a:xfrm>
              <a:off x="17882098" y="4312809"/>
              <a:ext cx="124579" cy="123366"/>
            </a:xfrm>
            <a:custGeom>
              <a:avLst/>
              <a:gdLst/>
              <a:ahLst/>
              <a:cxnLst>
                <a:cxn ang="3cd4">
                  <a:pos x="hc" y="t"/>
                </a:cxn>
                <a:cxn ang="cd2">
                  <a:pos x="l" y="vc"/>
                </a:cxn>
                <a:cxn ang="cd4">
                  <a:pos x="hc" y="b"/>
                </a:cxn>
                <a:cxn ang="0">
                  <a:pos x="r" y="vc"/>
                </a:cxn>
              </a:cxnLst>
              <a:rect l="l" t="t" r="r" b="b"/>
              <a:pathLst>
                <a:path w="101" h="100">
                  <a:moveTo>
                    <a:pt x="51" y="100"/>
                  </a:moveTo>
                  <a:cubicBezTo>
                    <a:pt x="36" y="100"/>
                    <a:pt x="24" y="94"/>
                    <a:pt x="15" y="86"/>
                  </a:cubicBezTo>
                  <a:cubicBezTo>
                    <a:pt x="6" y="76"/>
                    <a:pt x="0" y="63"/>
                    <a:pt x="0" y="50"/>
                  </a:cubicBezTo>
                  <a:cubicBezTo>
                    <a:pt x="0" y="36"/>
                    <a:pt x="6" y="24"/>
                    <a:pt x="15" y="14"/>
                  </a:cubicBezTo>
                  <a:cubicBezTo>
                    <a:pt x="24" y="5"/>
                    <a:pt x="36" y="0"/>
                    <a:pt x="51" y="0"/>
                  </a:cubicBezTo>
                  <a:cubicBezTo>
                    <a:pt x="64" y="0"/>
                    <a:pt x="77" y="5"/>
                    <a:pt x="86" y="14"/>
                  </a:cubicBezTo>
                  <a:cubicBezTo>
                    <a:pt x="95" y="24"/>
                    <a:pt x="101" y="36"/>
                    <a:pt x="101" y="50"/>
                  </a:cubicBezTo>
                  <a:cubicBezTo>
                    <a:pt x="101" y="63"/>
                    <a:pt x="95" y="76"/>
                    <a:pt x="86" y="86"/>
                  </a:cubicBezTo>
                  <a:cubicBezTo>
                    <a:pt x="77" y="94"/>
                    <a:pt x="64" y="100"/>
                    <a:pt x="51" y="100"/>
                  </a:cubicBez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57" name="Freeform 101">
              <a:extLst>
                <a:ext uri="{FF2B5EF4-FFF2-40B4-BE49-F238E27FC236}">
                  <a16:creationId xmlns:a16="http://schemas.microsoft.com/office/drawing/2014/main" id="{6679A3C7-80E0-5E84-0CC9-98D626562D27}"/>
                </a:ext>
              </a:extLst>
            </p:cNvPr>
            <p:cNvSpPr/>
            <p:nvPr/>
          </p:nvSpPr>
          <p:spPr>
            <a:xfrm>
              <a:off x="17882098" y="4697855"/>
              <a:ext cx="124579" cy="122119"/>
            </a:xfrm>
            <a:custGeom>
              <a:avLst/>
              <a:gdLst/>
              <a:ahLst/>
              <a:cxnLst>
                <a:cxn ang="3cd4">
                  <a:pos x="hc" y="t"/>
                </a:cxn>
                <a:cxn ang="cd2">
                  <a:pos x="l" y="vc"/>
                </a:cxn>
                <a:cxn ang="cd4">
                  <a:pos x="hc" y="b"/>
                </a:cxn>
                <a:cxn ang="0">
                  <a:pos x="r" y="vc"/>
                </a:cxn>
              </a:cxnLst>
              <a:rect l="l" t="t" r="r" b="b"/>
              <a:pathLst>
                <a:path w="101" h="99">
                  <a:moveTo>
                    <a:pt x="51" y="99"/>
                  </a:moveTo>
                  <a:cubicBezTo>
                    <a:pt x="36" y="99"/>
                    <a:pt x="24" y="94"/>
                    <a:pt x="15" y="85"/>
                  </a:cubicBezTo>
                  <a:cubicBezTo>
                    <a:pt x="6" y="76"/>
                    <a:pt x="0" y="63"/>
                    <a:pt x="0" y="49"/>
                  </a:cubicBezTo>
                  <a:cubicBezTo>
                    <a:pt x="0" y="36"/>
                    <a:pt x="6" y="23"/>
                    <a:pt x="15" y="14"/>
                  </a:cubicBezTo>
                  <a:cubicBezTo>
                    <a:pt x="24" y="5"/>
                    <a:pt x="36" y="0"/>
                    <a:pt x="51" y="0"/>
                  </a:cubicBezTo>
                  <a:cubicBezTo>
                    <a:pt x="64" y="0"/>
                    <a:pt x="77" y="5"/>
                    <a:pt x="86" y="14"/>
                  </a:cubicBezTo>
                  <a:cubicBezTo>
                    <a:pt x="95" y="23"/>
                    <a:pt x="101" y="36"/>
                    <a:pt x="101" y="49"/>
                  </a:cubicBezTo>
                  <a:cubicBezTo>
                    <a:pt x="101" y="63"/>
                    <a:pt x="95" y="76"/>
                    <a:pt x="86" y="85"/>
                  </a:cubicBezTo>
                  <a:cubicBezTo>
                    <a:pt x="77" y="94"/>
                    <a:pt x="64" y="99"/>
                    <a:pt x="51" y="99"/>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58" name="Freeform 102">
              <a:extLst>
                <a:ext uri="{FF2B5EF4-FFF2-40B4-BE49-F238E27FC236}">
                  <a16:creationId xmlns:a16="http://schemas.microsoft.com/office/drawing/2014/main" id="{DDB2E3D9-9E7D-BE5F-B327-26774C7337CC}"/>
                </a:ext>
              </a:extLst>
            </p:cNvPr>
            <p:cNvSpPr/>
            <p:nvPr/>
          </p:nvSpPr>
          <p:spPr>
            <a:xfrm>
              <a:off x="18123781" y="3978850"/>
              <a:ext cx="255387" cy="52337"/>
            </a:xfrm>
            <a:custGeom>
              <a:avLst/>
              <a:gdLst/>
              <a:ahLst/>
              <a:cxnLst>
                <a:cxn ang="3cd4">
                  <a:pos x="hc" y="t"/>
                </a:cxn>
                <a:cxn ang="cd2">
                  <a:pos x="l" y="vc"/>
                </a:cxn>
                <a:cxn ang="cd4">
                  <a:pos x="hc" y="b"/>
                </a:cxn>
                <a:cxn ang="0">
                  <a:pos x="r" y="vc"/>
                </a:cxn>
              </a:cxnLst>
              <a:rect l="l" t="t" r="r" b="b"/>
              <a:pathLst>
                <a:path w="206" h="43">
                  <a:moveTo>
                    <a:pt x="185" y="43"/>
                  </a:moveTo>
                  <a:lnTo>
                    <a:pt x="22" y="43"/>
                  </a:lnTo>
                  <a:cubicBezTo>
                    <a:pt x="9" y="43"/>
                    <a:pt x="0" y="34"/>
                    <a:pt x="0" y="22"/>
                  </a:cubicBezTo>
                  <a:cubicBezTo>
                    <a:pt x="0" y="10"/>
                    <a:pt x="9" y="0"/>
                    <a:pt x="22" y="0"/>
                  </a:cubicBezTo>
                  <a:lnTo>
                    <a:pt x="185" y="0"/>
                  </a:lnTo>
                  <a:cubicBezTo>
                    <a:pt x="197" y="0"/>
                    <a:pt x="206" y="10"/>
                    <a:pt x="206" y="22"/>
                  </a:cubicBezTo>
                  <a:cubicBezTo>
                    <a:pt x="206" y="34"/>
                    <a:pt x="197" y="43"/>
                    <a:pt x="185" y="43"/>
                  </a:cubicBez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59" name="Freeform 103">
              <a:extLst>
                <a:ext uri="{FF2B5EF4-FFF2-40B4-BE49-F238E27FC236}">
                  <a16:creationId xmlns:a16="http://schemas.microsoft.com/office/drawing/2014/main" id="{7322BE2B-8D6A-B6DC-1094-9ABBC8AF1834}"/>
                </a:ext>
              </a:extLst>
            </p:cNvPr>
            <p:cNvSpPr/>
            <p:nvPr/>
          </p:nvSpPr>
          <p:spPr>
            <a:xfrm>
              <a:off x="18123781" y="4348946"/>
              <a:ext cx="255387" cy="51091"/>
            </a:xfrm>
            <a:custGeom>
              <a:avLst/>
              <a:gdLst/>
              <a:ahLst/>
              <a:cxnLst>
                <a:cxn ang="3cd4">
                  <a:pos x="hc" y="t"/>
                </a:cxn>
                <a:cxn ang="cd2">
                  <a:pos x="l" y="vc"/>
                </a:cxn>
                <a:cxn ang="cd4">
                  <a:pos x="hc" y="b"/>
                </a:cxn>
                <a:cxn ang="0">
                  <a:pos x="r" y="vc"/>
                </a:cxn>
              </a:cxnLst>
              <a:rect l="l" t="t" r="r" b="b"/>
              <a:pathLst>
                <a:path w="206" h="42">
                  <a:moveTo>
                    <a:pt x="185" y="42"/>
                  </a:moveTo>
                  <a:lnTo>
                    <a:pt x="22" y="42"/>
                  </a:lnTo>
                  <a:cubicBezTo>
                    <a:pt x="9" y="42"/>
                    <a:pt x="0" y="33"/>
                    <a:pt x="0" y="21"/>
                  </a:cubicBezTo>
                  <a:cubicBezTo>
                    <a:pt x="0" y="9"/>
                    <a:pt x="9" y="0"/>
                    <a:pt x="22" y="0"/>
                  </a:cubicBezTo>
                  <a:lnTo>
                    <a:pt x="185" y="0"/>
                  </a:lnTo>
                  <a:cubicBezTo>
                    <a:pt x="197" y="0"/>
                    <a:pt x="206" y="9"/>
                    <a:pt x="206" y="21"/>
                  </a:cubicBezTo>
                  <a:cubicBezTo>
                    <a:pt x="206" y="33"/>
                    <a:pt x="197" y="42"/>
                    <a:pt x="185" y="42"/>
                  </a:cubicBez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0" name="Freeform 104">
              <a:extLst>
                <a:ext uri="{FF2B5EF4-FFF2-40B4-BE49-F238E27FC236}">
                  <a16:creationId xmlns:a16="http://schemas.microsoft.com/office/drawing/2014/main" id="{D69D34B4-C117-BBE0-440F-C58E11F40800}"/>
                </a:ext>
              </a:extLst>
            </p:cNvPr>
            <p:cNvSpPr/>
            <p:nvPr/>
          </p:nvSpPr>
          <p:spPr>
            <a:xfrm>
              <a:off x="18123781" y="4732750"/>
              <a:ext cx="255387" cy="52337"/>
            </a:xfrm>
            <a:custGeom>
              <a:avLst/>
              <a:gdLst/>
              <a:ahLst/>
              <a:cxnLst>
                <a:cxn ang="3cd4">
                  <a:pos x="hc" y="t"/>
                </a:cxn>
                <a:cxn ang="cd2">
                  <a:pos x="l" y="vc"/>
                </a:cxn>
                <a:cxn ang="cd4">
                  <a:pos x="hc" y="b"/>
                </a:cxn>
                <a:cxn ang="0">
                  <a:pos x="r" y="vc"/>
                </a:cxn>
              </a:cxnLst>
              <a:rect l="l" t="t" r="r" b="b"/>
              <a:pathLst>
                <a:path w="206" h="43">
                  <a:moveTo>
                    <a:pt x="185" y="43"/>
                  </a:moveTo>
                  <a:lnTo>
                    <a:pt x="22" y="43"/>
                  </a:lnTo>
                  <a:cubicBezTo>
                    <a:pt x="9" y="43"/>
                    <a:pt x="0" y="33"/>
                    <a:pt x="0" y="21"/>
                  </a:cubicBezTo>
                  <a:cubicBezTo>
                    <a:pt x="0" y="9"/>
                    <a:pt x="9" y="0"/>
                    <a:pt x="22" y="0"/>
                  </a:cubicBezTo>
                  <a:lnTo>
                    <a:pt x="185" y="0"/>
                  </a:lnTo>
                  <a:cubicBezTo>
                    <a:pt x="197" y="0"/>
                    <a:pt x="206" y="9"/>
                    <a:pt x="206" y="21"/>
                  </a:cubicBezTo>
                  <a:cubicBezTo>
                    <a:pt x="206" y="33"/>
                    <a:pt x="197" y="43"/>
                    <a:pt x="185" y="43"/>
                  </a:cubicBez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71" name="Freeform 105">
              <a:extLst>
                <a:ext uri="{FF2B5EF4-FFF2-40B4-BE49-F238E27FC236}">
                  <a16:creationId xmlns:a16="http://schemas.microsoft.com/office/drawing/2014/main" id="{1B179A04-4F25-DD3E-B45E-6BF461295E75}"/>
                </a:ext>
              </a:extLst>
            </p:cNvPr>
            <p:cNvSpPr/>
            <p:nvPr/>
          </p:nvSpPr>
          <p:spPr>
            <a:xfrm>
              <a:off x="18726745" y="4383838"/>
              <a:ext cx="427307" cy="750162"/>
            </a:xfrm>
            <a:custGeom>
              <a:avLst/>
              <a:gdLst/>
              <a:ahLst/>
              <a:cxnLst>
                <a:cxn ang="3cd4">
                  <a:pos x="hc" y="t"/>
                </a:cxn>
                <a:cxn ang="cd2">
                  <a:pos x="l" y="vc"/>
                </a:cxn>
                <a:cxn ang="cd4">
                  <a:pos x="hc" y="b"/>
                </a:cxn>
                <a:cxn ang="0">
                  <a:pos x="r" y="vc"/>
                </a:cxn>
              </a:cxnLst>
              <a:rect l="l" t="t" r="r" b="b"/>
              <a:pathLst>
                <a:path w="344" h="603">
                  <a:moveTo>
                    <a:pt x="337" y="603"/>
                  </a:moveTo>
                  <a:cubicBezTo>
                    <a:pt x="333" y="603"/>
                    <a:pt x="330" y="600"/>
                    <a:pt x="330" y="596"/>
                  </a:cubicBezTo>
                  <a:lnTo>
                    <a:pt x="330" y="14"/>
                  </a:lnTo>
                  <a:lnTo>
                    <a:pt x="8" y="14"/>
                  </a:lnTo>
                  <a:cubicBezTo>
                    <a:pt x="4" y="14"/>
                    <a:pt x="0" y="11"/>
                    <a:pt x="0" y="6"/>
                  </a:cubicBezTo>
                  <a:cubicBezTo>
                    <a:pt x="0" y="3"/>
                    <a:pt x="4" y="0"/>
                    <a:pt x="8" y="0"/>
                  </a:cubicBezTo>
                  <a:lnTo>
                    <a:pt x="337" y="0"/>
                  </a:lnTo>
                  <a:cubicBezTo>
                    <a:pt x="341" y="0"/>
                    <a:pt x="344" y="3"/>
                    <a:pt x="344" y="6"/>
                  </a:cubicBezTo>
                  <a:lnTo>
                    <a:pt x="344" y="596"/>
                  </a:lnTo>
                  <a:cubicBezTo>
                    <a:pt x="344" y="600"/>
                    <a:pt x="341" y="603"/>
                    <a:pt x="337" y="603"/>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72" name="Freeform 106">
              <a:extLst>
                <a:ext uri="{FF2B5EF4-FFF2-40B4-BE49-F238E27FC236}">
                  <a16:creationId xmlns:a16="http://schemas.microsoft.com/office/drawing/2014/main" id="{BB7BC1C6-9411-84F6-3777-548C21209012}"/>
                </a:ext>
              </a:extLst>
            </p:cNvPr>
            <p:cNvSpPr/>
            <p:nvPr/>
          </p:nvSpPr>
          <p:spPr>
            <a:xfrm>
              <a:off x="8051555" y="6432453"/>
              <a:ext cx="7971821" cy="640504"/>
            </a:xfrm>
            <a:custGeom>
              <a:avLst/>
              <a:gdLst/>
              <a:ahLst/>
              <a:cxnLst>
                <a:cxn ang="3cd4">
                  <a:pos x="hc" y="t"/>
                </a:cxn>
                <a:cxn ang="cd2">
                  <a:pos x="l" y="vc"/>
                </a:cxn>
                <a:cxn ang="cd4">
                  <a:pos x="hc" y="b"/>
                </a:cxn>
                <a:cxn ang="0">
                  <a:pos x="r" y="vc"/>
                </a:cxn>
              </a:cxnLst>
              <a:rect l="l" t="t" r="r" b="b"/>
              <a:pathLst>
                <a:path w="6400" h="515">
                  <a:moveTo>
                    <a:pt x="5986" y="0"/>
                  </a:moveTo>
                  <a:lnTo>
                    <a:pt x="414" y="0"/>
                  </a:lnTo>
                  <a:lnTo>
                    <a:pt x="0" y="515"/>
                  </a:lnTo>
                  <a:lnTo>
                    <a:pt x="6400" y="515"/>
                  </a:ln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73" name="Freeform 107">
              <a:extLst>
                <a:ext uri="{FF2B5EF4-FFF2-40B4-BE49-F238E27FC236}">
                  <a16:creationId xmlns:a16="http://schemas.microsoft.com/office/drawing/2014/main" id="{F91EBB2B-81D4-CCDB-2293-CA4D2D3BDB0E}"/>
                </a:ext>
              </a:extLst>
            </p:cNvPr>
            <p:cNvSpPr/>
            <p:nvPr/>
          </p:nvSpPr>
          <p:spPr>
            <a:xfrm>
              <a:off x="8377953" y="7072957"/>
              <a:ext cx="7316535" cy="2124629"/>
            </a:xfrm>
            <a:custGeom>
              <a:avLst/>
              <a:gdLst/>
              <a:ahLst/>
              <a:cxnLst>
                <a:cxn ang="3cd4">
                  <a:pos x="hc" y="t"/>
                </a:cxn>
                <a:cxn ang="cd2">
                  <a:pos x="l" y="vc"/>
                </a:cxn>
                <a:cxn ang="cd4">
                  <a:pos x="hc" y="b"/>
                </a:cxn>
                <a:cxn ang="0">
                  <a:pos x="r" y="vc"/>
                </a:cxn>
              </a:cxnLst>
              <a:rect l="l" t="t" r="r" b="b"/>
              <a:pathLst>
                <a:path w="5874" h="1706">
                  <a:moveTo>
                    <a:pt x="5874" y="1706"/>
                  </a:moveTo>
                  <a:lnTo>
                    <a:pt x="0" y="1706"/>
                  </a:lnTo>
                  <a:lnTo>
                    <a:pt x="0" y="0"/>
                  </a:lnTo>
                  <a:lnTo>
                    <a:pt x="5874" y="0"/>
                  </a:lnTo>
                  <a:close/>
                </a:path>
              </a:pathLst>
            </a:custGeom>
            <a:ln/>
          </p:spPr>
          <p:style>
            <a:lnRef idx="3">
              <a:schemeClr val="lt1"/>
            </a:lnRef>
            <a:fillRef idx="1">
              <a:schemeClr val="accent3"/>
            </a:fillRef>
            <a:effectRef idx="1">
              <a:schemeClr val="accent3"/>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74" name="Freeform 108">
              <a:extLst>
                <a:ext uri="{FF2B5EF4-FFF2-40B4-BE49-F238E27FC236}">
                  <a16:creationId xmlns:a16="http://schemas.microsoft.com/office/drawing/2014/main" id="{0AD01046-0886-6D5D-8778-9B440FADD97A}"/>
                </a:ext>
              </a:extLst>
            </p:cNvPr>
            <p:cNvSpPr/>
            <p:nvPr/>
          </p:nvSpPr>
          <p:spPr>
            <a:xfrm>
              <a:off x="8377953" y="7568911"/>
              <a:ext cx="667744" cy="1628674"/>
            </a:xfrm>
            <a:custGeom>
              <a:avLst/>
              <a:gdLst/>
              <a:ahLst/>
              <a:cxnLst>
                <a:cxn ang="3cd4">
                  <a:pos x="hc" y="t"/>
                </a:cxn>
                <a:cxn ang="cd2">
                  <a:pos x="l" y="vc"/>
                </a:cxn>
                <a:cxn ang="cd4">
                  <a:pos x="hc" y="b"/>
                </a:cxn>
                <a:cxn ang="0">
                  <a:pos x="r" y="vc"/>
                </a:cxn>
              </a:cxnLst>
              <a:rect l="l" t="t" r="r" b="b"/>
              <a:pathLst>
                <a:path w="537" h="1308">
                  <a:moveTo>
                    <a:pt x="375" y="221"/>
                  </a:moveTo>
                  <a:cubicBezTo>
                    <a:pt x="393" y="198"/>
                    <a:pt x="405" y="168"/>
                    <a:pt x="405" y="135"/>
                  </a:cubicBezTo>
                  <a:cubicBezTo>
                    <a:pt x="405" y="60"/>
                    <a:pt x="344" y="0"/>
                    <a:pt x="269" y="0"/>
                  </a:cubicBezTo>
                  <a:cubicBezTo>
                    <a:pt x="194" y="0"/>
                    <a:pt x="133" y="60"/>
                    <a:pt x="133" y="135"/>
                  </a:cubicBezTo>
                  <a:cubicBezTo>
                    <a:pt x="133" y="168"/>
                    <a:pt x="144" y="197"/>
                    <a:pt x="162" y="220"/>
                  </a:cubicBezTo>
                  <a:lnTo>
                    <a:pt x="0" y="438"/>
                  </a:lnTo>
                  <a:lnTo>
                    <a:pt x="0" y="1308"/>
                  </a:lnTo>
                  <a:lnTo>
                    <a:pt x="537" y="1308"/>
                  </a:lnTo>
                  <a:lnTo>
                    <a:pt x="537" y="438"/>
                  </a:ln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75" name="Freeform 109">
              <a:extLst>
                <a:ext uri="{FF2B5EF4-FFF2-40B4-BE49-F238E27FC236}">
                  <a16:creationId xmlns:a16="http://schemas.microsoft.com/office/drawing/2014/main" id="{74002DD1-564E-D010-BB7A-57931CB82670}"/>
                </a:ext>
              </a:extLst>
            </p:cNvPr>
            <p:cNvSpPr/>
            <p:nvPr/>
          </p:nvSpPr>
          <p:spPr>
            <a:xfrm>
              <a:off x="15027989" y="7568911"/>
              <a:ext cx="666499" cy="1628674"/>
            </a:xfrm>
            <a:custGeom>
              <a:avLst/>
              <a:gdLst/>
              <a:ahLst/>
              <a:cxnLst>
                <a:cxn ang="3cd4">
                  <a:pos x="hc" y="t"/>
                </a:cxn>
                <a:cxn ang="cd2">
                  <a:pos x="l" y="vc"/>
                </a:cxn>
                <a:cxn ang="cd4">
                  <a:pos x="hc" y="b"/>
                </a:cxn>
                <a:cxn ang="0">
                  <a:pos x="r" y="vc"/>
                </a:cxn>
              </a:cxnLst>
              <a:rect l="l" t="t" r="r" b="b"/>
              <a:pathLst>
                <a:path w="536" h="1308">
                  <a:moveTo>
                    <a:pt x="374" y="221"/>
                  </a:moveTo>
                  <a:cubicBezTo>
                    <a:pt x="393" y="198"/>
                    <a:pt x="405" y="168"/>
                    <a:pt x="405" y="135"/>
                  </a:cubicBezTo>
                  <a:cubicBezTo>
                    <a:pt x="405" y="60"/>
                    <a:pt x="344" y="0"/>
                    <a:pt x="268" y="0"/>
                  </a:cubicBezTo>
                  <a:cubicBezTo>
                    <a:pt x="193" y="0"/>
                    <a:pt x="133" y="60"/>
                    <a:pt x="133" y="135"/>
                  </a:cubicBezTo>
                  <a:cubicBezTo>
                    <a:pt x="133" y="168"/>
                    <a:pt x="144" y="197"/>
                    <a:pt x="162" y="220"/>
                  </a:cubicBezTo>
                  <a:lnTo>
                    <a:pt x="0" y="438"/>
                  </a:lnTo>
                  <a:lnTo>
                    <a:pt x="0" y="1308"/>
                  </a:lnTo>
                  <a:lnTo>
                    <a:pt x="536" y="1308"/>
                  </a:lnTo>
                  <a:lnTo>
                    <a:pt x="536" y="438"/>
                  </a:ln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76" name="Freeform 110">
              <a:extLst>
                <a:ext uri="{FF2B5EF4-FFF2-40B4-BE49-F238E27FC236}">
                  <a16:creationId xmlns:a16="http://schemas.microsoft.com/office/drawing/2014/main" id="{95B54A53-454D-C247-8BFB-398A291A91E4}"/>
                </a:ext>
              </a:extLst>
            </p:cNvPr>
            <p:cNvSpPr/>
            <p:nvPr/>
          </p:nvSpPr>
          <p:spPr>
            <a:xfrm>
              <a:off x="11522331" y="8114710"/>
              <a:ext cx="1030270" cy="351405"/>
            </a:xfrm>
            <a:custGeom>
              <a:avLst/>
              <a:gdLst/>
              <a:ahLst/>
              <a:cxnLst>
                <a:cxn ang="3cd4">
                  <a:pos x="hc" y="t"/>
                </a:cxn>
                <a:cxn ang="cd2">
                  <a:pos x="l" y="vc"/>
                </a:cxn>
                <a:cxn ang="cd4">
                  <a:pos x="hc" y="b"/>
                </a:cxn>
                <a:cxn ang="0">
                  <a:pos x="r" y="vc"/>
                </a:cxn>
              </a:cxnLst>
              <a:rect l="l" t="t" r="r" b="b"/>
              <a:pathLst>
                <a:path w="828" h="283">
                  <a:moveTo>
                    <a:pt x="0" y="283"/>
                  </a:moveTo>
                  <a:lnTo>
                    <a:pt x="828" y="283"/>
                  </a:lnTo>
                  <a:lnTo>
                    <a:pt x="828" y="0"/>
                  </a:lnTo>
                  <a:lnTo>
                    <a:pt x="0" y="0"/>
                  </a:ln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77" name="Freeform 111">
              <a:extLst>
                <a:ext uri="{FF2B5EF4-FFF2-40B4-BE49-F238E27FC236}">
                  <a16:creationId xmlns:a16="http://schemas.microsoft.com/office/drawing/2014/main" id="{35AB2521-D9AC-4151-FADB-E3B9655D0AAA}"/>
                </a:ext>
              </a:extLst>
            </p:cNvPr>
            <p:cNvSpPr/>
            <p:nvPr/>
          </p:nvSpPr>
          <p:spPr>
            <a:xfrm>
              <a:off x="10054788" y="8114710"/>
              <a:ext cx="1027778" cy="351405"/>
            </a:xfrm>
            <a:custGeom>
              <a:avLst/>
              <a:gdLst/>
              <a:ahLst/>
              <a:cxnLst>
                <a:cxn ang="3cd4">
                  <a:pos x="hc" y="t"/>
                </a:cxn>
                <a:cxn ang="cd2">
                  <a:pos x="l" y="vc"/>
                </a:cxn>
                <a:cxn ang="cd4">
                  <a:pos x="hc" y="b"/>
                </a:cxn>
                <a:cxn ang="0">
                  <a:pos x="r" y="vc"/>
                </a:cxn>
              </a:cxnLst>
              <a:rect l="l" t="t" r="r" b="b"/>
              <a:pathLst>
                <a:path w="826" h="283">
                  <a:moveTo>
                    <a:pt x="826" y="0"/>
                  </a:moveTo>
                  <a:lnTo>
                    <a:pt x="0" y="0"/>
                  </a:lnTo>
                  <a:lnTo>
                    <a:pt x="0" y="283"/>
                  </a:lnTo>
                  <a:lnTo>
                    <a:pt x="826" y="283"/>
                  </a:ln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78" name="Freeform 112">
              <a:extLst>
                <a:ext uri="{FF2B5EF4-FFF2-40B4-BE49-F238E27FC236}">
                  <a16:creationId xmlns:a16="http://schemas.microsoft.com/office/drawing/2014/main" id="{7EF610DD-27F6-9BD6-81D3-A2B39AD86758}"/>
                </a:ext>
              </a:extLst>
            </p:cNvPr>
            <p:cNvSpPr/>
            <p:nvPr/>
          </p:nvSpPr>
          <p:spPr>
            <a:xfrm>
              <a:off x="12989870" y="8114710"/>
              <a:ext cx="1029024" cy="351405"/>
            </a:xfrm>
            <a:custGeom>
              <a:avLst/>
              <a:gdLst/>
              <a:ahLst/>
              <a:cxnLst>
                <a:cxn ang="3cd4">
                  <a:pos x="hc" y="t"/>
                </a:cxn>
                <a:cxn ang="cd2">
                  <a:pos x="l" y="vc"/>
                </a:cxn>
                <a:cxn ang="cd4">
                  <a:pos x="hc" y="b"/>
                </a:cxn>
                <a:cxn ang="0">
                  <a:pos x="r" y="vc"/>
                </a:cxn>
              </a:cxnLst>
              <a:rect l="l" t="t" r="r" b="b"/>
              <a:pathLst>
                <a:path w="827" h="283">
                  <a:moveTo>
                    <a:pt x="0" y="283"/>
                  </a:moveTo>
                  <a:lnTo>
                    <a:pt x="827" y="283"/>
                  </a:lnTo>
                  <a:lnTo>
                    <a:pt x="827" y="0"/>
                  </a:lnTo>
                  <a:lnTo>
                    <a:pt x="0" y="0"/>
                  </a:ln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79" name="Freeform 113">
              <a:extLst>
                <a:ext uri="{FF2B5EF4-FFF2-40B4-BE49-F238E27FC236}">
                  <a16:creationId xmlns:a16="http://schemas.microsoft.com/office/drawing/2014/main" id="{0A38C0BF-69A0-699E-1E5F-A062854F1C33}"/>
                </a:ext>
              </a:extLst>
            </p:cNvPr>
            <p:cNvSpPr/>
            <p:nvPr/>
          </p:nvSpPr>
          <p:spPr>
            <a:xfrm>
              <a:off x="11522331" y="5769519"/>
              <a:ext cx="1030270" cy="350159"/>
            </a:xfrm>
            <a:custGeom>
              <a:avLst/>
              <a:gdLst/>
              <a:ahLst/>
              <a:cxnLst>
                <a:cxn ang="3cd4">
                  <a:pos x="hc" y="t"/>
                </a:cxn>
                <a:cxn ang="cd2">
                  <a:pos x="l" y="vc"/>
                </a:cxn>
                <a:cxn ang="cd4">
                  <a:pos x="hc" y="b"/>
                </a:cxn>
                <a:cxn ang="0">
                  <a:pos x="r" y="vc"/>
                </a:cxn>
              </a:cxnLst>
              <a:rect l="l" t="t" r="r" b="b"/>
              <a:pathLst>
                <a:path w="828" h="282">
                  <a:moveTo>
                    <a:pt x="0" y="282"/>
                  </a:moveTo>
                  <a:lnTo>
                    <a:pt x="828" y="282"/>
                  </a:lnTo>
                  <a:lnTo>
                    <a:pt x="828" y="0"/>
                  </a:lnTo>
                  <a:lnTo>
                    <a:pt x="0" y="0"/>
                  </a:ln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80" name="Freeform 114">
              <a:extLst>
                <a:ext uri="{FF2B5EF4-FFF2-40B4-BE49-F238E27FC236}">
                  <a16:creationId xmlns:a16="http://schemas.microsoft.com/office/drawing/2014/main" id="{52434554-72C6-224C-D4F8-52C38FBC1F24}"/>
                </a:ext>
              </a:extLst>
            </p:cNvPr>
            <p:cNvSpPr/>
            <p:nvPr/>
          </p:nvSpPr>
          <p:spPr>
            <a:xfrm>
              <a:off x="10054788" y="5769519"/>
              <a:ext cx="1027778" cy="350159"/>
            </a:xfrm>
            <a:custGeom>
              <a:avLst/>
              <a:gdLst/>
              <a:ahLst/>
              <a:cxnLst>
                <a:cxn ang="3cd4">
                  <a:pos x="hc" y="t"/>
                </a:cxn>
                <a:cxn ang="cd2">
                  <a:pos x="l" y="vc"/>
                </a:cxn>
                <a:cxn ang="cd4">
                  <a:pos x="hc" y="b"/>
                </a:cxn>
                <a:cxn ang="0">
                  <a:pos x="r" y="vc"/>
                </a:cxn>
              </a:cxnLst>
              <a:rect l="l" t="t" r="r" b="b"/>
              <a:pathLst>
                <a:path w="826" h="282">
                  <a:moveTo>
                    <a:pt x="826" y="0"/>
                  </a:moveTo>
                  <a:lnTo>
                    <a:pt x="0" y="0"/>
                  </a:lnTo>
                  <a:lnTo>
                    <a:pt x="0" y="282"/>
                  </a:lnTo>
                  <a:lnTo>
                    <a:pt x="826" y="282"/>
                  </a:ln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81" name="Freeform 115">
              <a:extLst>
                <a:ext uri="{FF2B5EF4-FFF2-40B4-BE49-F238E27FC236}">
                  <a16:creationId xmlns:a16="http://schemas.microsoft.com/office/drawing/2014/main" id="{B80E5825-46CD-D70A-E8DA-71DA53E46A12}"/>
                </a:ext>
              </a:extLst>
            </p:cNvPr>
            <p:cNvSpPr/>
            <p:nvPr/>
          </p:nvSpPr>
          <p:spPr>
            <a:xfrm>
              <a:off x="12989870" y="5769519"/>
              <a:ext cx="1029024" cy="350159"/>
            </a:xfrm>
            <a:custGeom>
              <a:avLst/>
              <a:gdLst/>
              <a:ahLst/>
              <a:cxnLst>
                <a:cxn ang="3cd4">
                  <a:pos x="hc" y="t"/>
                </a:cxn>
                <a:cxn ang="cd2">
                  <a:pos x="l" y="vc"/>
                </a:cxn>
                <a:cxn ang="cd4">
                  <a:pos x="hc" y="b"/>
                </a:cxn>
                <a:cxn ang="0">
                  <a:pos x="r" y="vc"/>
                </a:cxn>
              </a:cxnLst>
              <a:rect l="l" t="t" r="r" b="b"/>
              <a:pathLst>
                <a:path w="827" h="282">
                  <a:moveTo>
                    <a:pt x="0" y="282"/>
                  </a:moveTo>
                  <a:lnTo>
                    <a:pt x="827" y="282"/>
                  </a:lnTo>
                  <a:lnTo>
                    <a:pt x="827" y="0"/>
                  </a:lnTo>
                  <a:lnTo>
                    <a:pt x="0" y="0"/>
                  </a:ln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82" name="Freeform 116">
              <a:extLst>
                <a:ext uri="{FF2B5EF4-FFF2-40B4-BE49-F238E27FC236}">
                  <a16:creationId xmlns:a16="http://schemas.microsoft.com/office/drawing/2014/main" id="{D896C791-A3C4-5236-54C2-31664A6A845F}"/>
                </a:ext>
              </a:extLst>
            </p:cNvPr>
            <p:cNvSpPr/>
            <p:nvPr/>
          </p:nvSpPr>
          <p:spPr>
            <a:xfrm>
              <a:off x="10235425" y="6120924"/>
              <a:ext cx="666499" cy="1993786"/>
            </a:xfrm>
            <a:custGeom>
              <a:avLst/>
              <a:gdLst/>
              <a:ahLst/>
              <a:cxnLst>
                <a:cxn ang="3cd4">
                  <a:pos x="hc" y="t"/>
                </a:cxn>
                <a:cxn ang="cd2">
                  <a:pos x="l" y="vc"/>
                </a:cxn>
                <a:cxn ang="cd4">
                  <a:pos x="hc" y="b"/>
                </a:cxn>
                <a:cxn ang="0">
                  <a:pos x="r" y="vc"/>
                </a:cxn>
              </a:cxnLst>
              <a:rect l="l" t="t" r="r" b="b"/>
              <a:pathLst>
                <a:path w="536" h="1601">
                  <a:moveTo>
                    <a:pt x="536" y="1601"/>
                  </a:moveTo>
                  <a:lnTo>
                    <a:pt x="0" y="1601"/>
                  </a:lnTo>
                  <a:lnTo>
                    <a:pt x="0" y="0"/>
                  </a:lnTo>
                  <a:lnTo>
                    <a:pt x="536" y="0"/>
                  </a:ln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83" name="Freeform 117">
              <a:extLst>
                <a:ext uri="{FF2B5EF4-FFF2-40B4-BE49-F238E27FC236}">
                  <a16:creationId xmlns:a16="http://schemas.microsoft.com/office/drawing/2014/main" id="{9D345716-AF04-5AEF-4F4C-1702007F2718}"/>
                </a:ext>
              </a:extLst>
            </p:cNvPr>
            <p:cNvSpPr/>
            <p:nvPr/>
          </p:nvSpPr>
          <p:spPr>
            <a:xfrm>
              <a:off x="11704217" y="6120924"/>
              <a:ext cx="666499" cy="1993786"/>
            </a:xfrm>
            <a:custGeom>
              <a:avLst/>
              <a:gdLst/>
              <a:ahLst/>
              <a:cxnLst>
                <a:cxn ang="3cd4">
                  <a:pos x="hc" y="t"/>
                </a:cxn>
                <a:cxn ang="cd2">
                  <a:pos x="l" y="vc"/>
                </a:cxn>
                <a:cxn ang="cd4">
                  <a:pos x="hc" y="b"/>
                </a:cxn>
                <a:cxn ang="0">
                  <a:pos x="r" y="vc"/>
                </a:cxn>
              </a:cxnLst>
              <a:rect l="l" t="t" r="r" b="b"/>
              <a:pathLst>
                <a:path w="536" h="1601">
                  <a:moveTo>
                    <a:pt x="536" y="1601"/>
                  </a:moveTo>
                  <a:lnTo>
                    <a:pt x="0" y="1601"/>
                  </a:lnTo>
                  <a:lnTo>
                    <a:pt x="0" y="0"/>
                  </a:lnTo>
                  <a:lnTo>
                    <a:pt x="536" y="0"/>
                  </a:ln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84" name="Freeform 118">
              <a:extLst>
                <a:ext uri="{FF2B5EF4-FFF2-40B4-BE49-F238E27FC236}">
                  <a16:creationId xmlns:a16="http://schemas.microsoft.com/office/drawing/2014/main" id="{E0FB5569-0553-B956-BCF0-859A2F316741}"/>
                </a:ext>
              </a:extLst>
            </p:cNvPr>
            <p:cNvSpPr/>
            <p:nvPr/>
          </p:nvSpPr>
          <p:spPr>
            <a:xfrm>
              <a:off x="13170514" y="6120924"/>
              <a:ext cx="666499" cy="1993786"/>
            </a:xfrm>
            <a:custGeom>
              <a:avLst/>
              <a:gdLst/>
              <a:ahLst/>
              <a:cxnLst>
                <a:cxn ang="3cd4">
                  <a:pos x="hc" y="t"/>
                </a:cxn>
                <a:cxn ang="cd2">
                  <a:pos x="l" y="vc"/>
                </a:cxn>
                <a:cxn ang="cd4">
                  <a:pos x="hc" y="b"/>
                </a:cxn>
                <a:cxn ang="0">
                  <a:pos x="r" y="vc"/>
                </a:cxn>
              </a:cxnLst>
              <a:rect l="l" t="t" r="r" b="b"/>
              <a:pathLst>
                <a:path w="536" h="1601">
                  <a:moveTo>
                    <a:pt x="536" y="1601"/>
                  </a:moveTo>
                  <a:lnTo>
                    <a:pt x="0" y="1601"/>
                  </a:lnTo>
                  <a:lnTo>
                    <a:pt x="0" y="0"/>
                  </a:lnTo>
                  <a:lnTo>
                    <a:pt x="536" y="0"/>
                  </a:ln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85" name="Freeform 119">
              <a:extLst>
                <a:ext uri="{FF2B5EF4-FFF2-40B4-BE49-F238E27FC236}">
                  <a16:creationId xmlns:a16="http://schemas.microsoft.com/office/drawing/2014/main" id="{CBAC913E-75F5-8559-A4AB-0C65E39700BE}"/>
                </a:ext>
              </a:extLst>
            </p:cNvPr>
            <p:cNvSpPr/>
            <p:nvPr/>
          </p:nvSpPr>
          <p:spPr>
            <a:xfrm>
              <a:off x="9566438" y="5418114"/>
              <a:ext cx="4942056" cy="350159"/>
            </a:xfrm>
            <a:custGeom>
              <a:avLst/>
              <a:gdLst/>
              <a:ahLst/>
              <a:cxnLst>
                <a:cxn ang="3cd4">
                  <a:pos x="hc" y="t"/>
                </a:cxn>
                <a:cxn ang="cd2">
                  <a:pos x="l" y="vc"/>
                </a:cxn>
                <a:cxn ang="cd4">
                  <a:pos x="hc" y="b"/>
                </a:cxn>
                <a:cxn ang="0">
                  <a:pos x="r" y="vc"/>
                </a:cxn>
              </a:cxnLst>
              <a:rect l="l" t="t" r="r" b="b"/>
              <a:pathLst>
                <a:path w="3968" h="282">
                  <a:moveTo>
                    <a:pt x="0" y="282"/>
                  </a:moveTo>
                  <a:lnTo>
                    <a:pt x="3968" y="282"/>
                  </a:lnTo>
                  <a:lnTo>
                    <a:pt x="3968" y="0"/>
                  </a:lnTo>
                  <a:lnTo>
                    <a:pt x="0" y="0"/>
                  </a:ln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86" name="Freeform 120">
              <a:extLst>
                <a:ext uri="{FF2B5EF4-FFF2-40B4-BE49-F238E27FC236}">
                  <a16:creationId xmlns:a16="http://schemas.microsoft.com/office/drawing/2014/main" id="{BB27E659-4D9E-9CB7-4FBC-2F4160FA1326}"/>
                </a:ext>
              </a:extLst>
            </p:cNvPr>
            <p:cNvSpPr/>
            <p:nvPr/>
          </p:nvSpPr>
          <p:spPr>
            <a:xfrm>
              <a:off x="9166539" y="4989450"/>
              <a:ext cx="5740605" cy="427418"/>
            </a:xfrm>
            <a:custGeom>
              <a:avLst/>
              <a:gdLst/>
              <a:ahLst/>
              <a:cxnLst>
                <a:cxn ang="3cd4">
                  <a:pos x="hc" y="t"/>
                </a:cxn>
                <a:cxn ang="cd2">
                  <a:pos x="l" y="vc"/>
                </a:cxn>
                <a:cxn ang="cd4">
                  <a:pos x="hc" y="b"/>
                </a:cxn>
                <a:cxn ang="0">
                  <a:pos x="r" y="vc"/>
                </a:cxn>
              </a:cxnLst>
              <a:rect l="l" t="t" r="r" b="b"/>
              <a:pathLst>
                <a:path w="4609" h="344">
                  <a:moveTo>
                    <a:pt x="0" y="0"/>
                  </a:moveTo>
                  <a:lnTo>
                    <a:pt x="4609" y="0"/>
                  </a:lnTo>
                  <a:lnTo>
                    <a:pt x="4609" y="344"/>
                  </a:lnTo>
                  <a:lnTo>
                    <a:pt x="0" y="344"/>
                  </a:ln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87" name="Freeform 121">
              <a:extLst>
                <a:ext uri="{FF2B5EF4-FFF2-40B4-BE49-F238E27FC236}">
                  <a16:creationId xmlns:a16="http://schemas.microsoft.com/office/drawing/2014/main" id="{FCDE463A-4196-44A5-2177-EFCF6E39AEF5}"/>
                </a:ext>
              </a:extLst>
            </p:cNvPr>
            <p:cNvSpPr/>
            <p:nvPr/>
          </p:nvSpPr>
          <p:spPr>
            <a:xfrm>
              <a:off x="9166539" y="3355792"/>
              <a:ext cx="5740605" cy="1632413"/>
            </a:xfrm>
            <a:custGeom>
              <a:avLst/>
              <a:gdLst/>
              <a:ahLst/>
              <a:cxnLst>
                <a:cxn ang="3cd4">
                  <a:pos x="hc" y="t"/>
                </a:cxn>
                <a:cxn ang="cd2">
                  <a:pos x="l" y="vc"/>
                </a:cxn>
                <a:cxn ang="cd4">
                  <a:pos x="hc" y="b"/>
                </a:cxn>
                <a:cxn ang="0">
                  <a:pos x="r" y="vc"/>
                </a:cxn>
              </a:cxnLst>
              <a:rect l="l" t="t" r="r" b="b"/>
              <a:pathLst>
                <a:path w="4609" h="1311">
                  <a:moveTo>
                    <a:pt x="0" y="1311"/>
                  </a:moveTo>
                  <a:lnTo>
                    <a:pt x="4609" y="1311"/>
                  </a:lnTo>
                  <a:lnTo>
                    <a:pt x="2306" y="0"/>
                  </a:lnTo>
                  <a:close/>
                </a:path>
              </a:pathLst>
            </a:custGeom>
            <a:solidFill>
              <a:srgbClr val="3D455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88" name="Freeform 122">
              <a:extLst>
                <a:ext uri="{FF2B5EF4-FFF2-40B4-BE49-F238E27FC236}">
                  <a16:creationId xmlns:a16="http://schemas.microsoft.com/office/drawing/2014/main" id="{A67484D7-412A-2A44-287D-60217F75D80F}"/>
                </a:ext>
              </a:extLst>
            </p:cNvPr>
            <p:cNvSpPr/>
            <p:nvPr/>
          </p:nvSpPr>
          <p:spPr>
            <a:xfrm>
              <a:off x="9046943" y="8829981"/>
              <a:ext cx="5981046" cy="367604"/>
            </a:xfrm>
            <a:custGeom>
              <a:avLst/>
              <a:gdLst/>
              <a:ahLst/>
              <a:cxnLst>
                <a:cxn ang="3cd4">
                  <a:pos x="hc" y="t"/>
                </a:cxn>
                <a:cxn ang="cd2">
                  <a:pos x="l" y="vc"/>
                </a:cxn>
                <a:cxn ang="cd4">
                  <a:pos x="hc" y="b"/>
                </a:cxn>
                <a:cxn ang="0">
                  <a:pos x="r" y="vc"/>
                </a:cxn>
              </a:cxnLst>
              <a:rect l="l" t="t" r="r" b="b"/>
              <a:pathLst>
                <a:path w="4802" h="296">
                  <a:moveTo>
                    <a:pt x="4802" y="296"/>
                  </a:moveTo>
                  <a:lnTo>
                    <a:pt x="0" y="296"/>
                  </a:lnTo>
                  <a:lnTo>
                    <a:pt x="0" y="0"/>
                  </a:lnTo>
                  <a:lnTo>
                    <a:pt x="4802" y="0"/>
                  </a:ln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89" name="Freeform 123">
              <a:extLst>
                <a:ext uri="{FF2B5EF4-FFF2-40B4-BE49-F238E27FC236}">
                  <a16:creationId xmlns:a16="http://schemas.microsoft.com/office/drawing/2014/main" id="{645F8AD9-3555-1718-B561-590EF184FE79}"/>
                </a:ext>
              </a:extLst>
            </p:cNvPr>
            <p:cNvSpPr/>
            <p:nvPr/>
          </p:nvSpPr>
          <p:spPr>
            <a:xfrm>
              <a:off x="9504145" y="8467361"/>
              <a:ext cx="5065389" cy="361374"/>
            </a:xfrm>
            <a:custGeom>
              <a:avLst/>
              <a:gdLst/>
              <a:ahLst/>
              <a:cxnLst>
                <a:cxn ang="3cd4">
                  <a:pos x="hc" y="t"/>
                </a:cxn>
                <a:cxn ang="cd2">
                  <a:pos x="l" y="vc"/>
                </a:cxn>
                <a:cxn ang="cd4">
                  <a:pos x="hc" y="b"/>
                </a:cxn>
                <a:cxn ang="0">
                  <a:pos x="r" y="vc"/>
                </a:cxn>
              </a:cxnLst>
              <a:rect l="l" t="t" r="r" b="b"/>
              <a:pathLst>
                <a:path w="4067" h="291">
                  <a:moveTo>
                    <a:pt x="4067" y="0"/>
                  </a:moveTo>
                  <a:lnTo>
                    <a:pt x="0" y="0"/>
                  </a:lnTo>
                  <a:lnTo>
                    <a:pt x="0" y="291"/>
                  </a:lnTo>
                  <a:lnTo>
                    <a:pt x="4067" y="291"/>
                  </a:ln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90" name="Freeform 124">
              <a:extLst>
                <a:ext uri="{FF2B5EF4-FFF2-40B4-BE49-F238E27FC236}">
                  <a16:creationId xmlns:a16="http://schemas.microsoft.com/office/drawing/2014/main" id="{117E883A-72C5-B3BB-A3E2-7CDA37939DA5}"/>
                </a:ext>
              </a:extLst>
            </p:cNvPr>
            <p:cNvSpPr/>
            <p:nvPr/>
          </p:nvSpPr>
          <p:spPr>
            <a:xfrm>
              <a:off x="9046943" y="8829981"/>
              <a:ext cx="5981046" cy="367604"/>
            </a:xfrm>
            <a:custGeom>
              <a:avLst/>
              <a:gdLst/>
              <a:ahLst/>
              <a:cxnLst>
                <a:cxn ang="3cd4">
                  <a:pos x="hc" y="t"/>
                </a:cxn>
                <a:cxn ang="cd2">
                  <a:pos x="l" y="vc"/>
                </a:cxn>
                <a:cxn ang="cd4">
                  <a:pos x="hc" y="b"/>
                </a:cxn>
                <a:cxn ang="0">
                  <a:pos x="r" y="vc"/>
                </a:cxn>
              </a:cxnLst>
              <a:rect l="l" t="t" r="r" b="b"/>
              <a:pathLst>
                <a:path w="4802" h="296">
                  <a:moveTo>
                    <a:pt x="4802" y="296"/>
                  </a:moveTo>
                  <a:lnTo>
                    <a:pt x="0" y="296"/>
                  </a:lnTo>
                  <a:lnTo>
                    <a:pt x="0" y="0"/>
                  </a:lnTo>
                  <a:lnTo>
                    <a:pt x="4802" y="0"/>
                  </a:ln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91" name="Freeform 125">
              <a:extLst>
                <a:ext uri="{FF2B5EF4-FFF2-40B4-BE49-F238E27FC236}">
                  <a16:creationId xmlns:a16="http://schemas.microsoft.com/office/drawing/2014/main" id="{D12CF9BF-EFF4-4034-CCBC-AAD5FF80424B}"/>
                </a:ext>
              </a:extLst>
            </p:cNvPr>
            <p:cNvSpPr/>
            <p:nvPr/>
          </p:nvSpPr>
          <p:spPr>
            <a:xfrm>
              <a:off x="9566438" y="5418114"/>
              <a:ext cx="4942056" cy="350159"/>
            </a:xfrm>
            <a:custGeom>
              <a:avLst/>
              <a:gdLst/>
              <a:ahLst/>
              <a:cxnLst>
                <a:cxn ang="3cd4">
                  <a:pos x="hc" y="t"/>
                </a:cxn>
                <a:cxn ang="cd2">
                  <a:pos x="l" y="vc"/>
                </a:cxn>
                <a:cxn ang="cd4">
                  <a:pos x="hc" y="b"/>
                </a:cxn>
                <a:cxn ang="0">
                  <a:pos x="r" y="vc"/>
                </a:cxn>
              </a:cxnLst>
              <a:rect l="l" t="t" r="r" b="b"/>
              <a:pathLst>
                <a:path w="3968" h="282">
                  <a:moveTo>
                    <a:pt x="0" y="282"/>
                  </a:moveTo>
                  <a:lnTo>
                    <a:pt x="3968" y="282"/>
                  </a:lnTo>
                  <a:lnTo>
                    <a:pt x="3968" y="0"/>
                  </a:lnTo>
                  <a:lnTo>
                    <a:pt x="0" y="0"/>
                  </a:lnTo>
                  <a:close/>
                </a:path>
              </a:pathLst>
            </a:custGeom>
            <a:solidFill>
              <a:schemeClr val="accent2">
                <a:alpha val="30000"/>
              </a:scheme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92" name="Freeform 126">
              <a:extLst>
                <a:ext uri="{FF2B5EF4-FFF2-40B4-BE49-F238E27FC236}">
                  <a16:creationId xmlns:a16="http://schemas.microsoft.com/office/drawing/2014/main" id="{083D5B4A-2D3B-F68E-3891-23171D77A0C2}"/>
                </a:ext>
              </a:extLst>
            </p:cNvPr>
            <p:cNvSpPr/>
            <p:nvPr/>
          </p:nvSpPr>
          <p:spPr>
            <a:xfrm>
              <a:off x="16399606" y="5443037"/>
              <a:ext cx="2874042" cy="3755795"/>
            </a:xfrm>
            <a:custGeom>
              <a:avLst/>
              <a:gdLst/>
              <a:ahLst/>
              <a:cxnLst>
                <a:cxn ang="3cd4">
                  <a:pos x="hc" y="t"/>
                </a:cxn>
                <a:cxn ang="cd2">
                  <a:pos x="l" y="vc"/>
                </a:cxn>
                <a:cxn ang="cd4">
                  <a:pos x="hc" y="b"/>
                </a:cxn>
                <a:cxn ang="0">
                  <a:pos x="r" y="vc"/>
                </a:cxn>
              </a:cxnLst>
              <a:rect l="l" t="t" r="r" b="b"/>
              <a:pathLst>
                <a:path w="2308" h="3015">
                  <a:moveTo>
                    <a:pt x="2308" y="3015"/>
                  </a:moveTo>
                  <a:lnTo>
                    <a:pt x="0" y="3015"/>
                  </a:lnTo>
                  <a:lnTo>
                    <a:pt x="0" y="0"/>
                  </a:lnTo>
                  <a:lnTo>
                    <a:pt x="2308" y="0"/>
                  </a:ln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93" name="Freeform 127">
              <a:extLst>
                <a:ext uri="{FF2B5EF4-FFF2-40B4-BE49-F238E27FC236}">
                  <a16:creationId xmlns:a16="http://schemas.microsoft.com/office/drawing/2014/main" id="{3D2EFF9C-3726-9F62-AE37-3A23943618F7}"/>
                </a:ext>
              </a:extLst>
            </p:cNvPr>
            <p:cNvSpPr/>
            <p:nvPr/>
          </p:nvSpPr>
          <p:spPr>
            <a:xfrm>
              <a:off x="17418663" y="8625618"/>
              <a:ext cx="627879" cy="571967"/>
            </a:xfrm>
            <a:custGeom>
              <a:avLst/>
              <a:gdLst/>
              <a:ahLst/>
              <a:cxnLst>
                <a:cxn ang="3cd4">
                  <a:pos x="hc" y="t"/>
                </a:cxn>
                <a:cxn ang="cd2">
                  <a:pos x="l" y="vc"/>
                </a:cxn>
                <a:cxn ang="cd4">
                  <a:pos x="hc" y="b"/>
                </a:cxn>
                <a:cxn ang="0">
                  <a:pos x="r" y="vc"/>
                </a:cxn>
              </a:cxnLst>
              <a:rect l="l" t="t" r="r" b="b"/>
              <a:pathLst>
                <a:path w="505" h="460">
                  <a:moveTo>
                    <a:pt x="109" y="460"/>
                  </a:moveTo>
                  <a:lnTo>
                    <a:pt x="505" y="460"/>
                  </a:lnTo>
                  <a:cubicBezTo>
                    <a:pt x="446" y="295"/>
                    <a:pt x="404" y="141"/>
                    <a:pt x="373" y="0"/>
                  </a:cubicBezTo>
                  <a:lnTo>
                    <a:pt x="0" y="0"/>
                  </a:lnTo>
                  <a:cubicBezTo>
                    <a:pt x="26" y="141"/>
                    <a:pt x="62" y="293"/>
                    <a:pt x="109" y="460"/>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94" name="Freeform 128">
              <a:extLst>
                <a:ext uri="{FF2B5EF4-FFF2-40B4-BE49-F238E27FC236}">
                  <a16:creationId xmlns:a16="http://schemas.microsoft.com/office/drawing/2014/main" id="{62B2EC28-5145-B8DF-E7D6-5DE55933E6DC}"/>
                </a:ext>
              </a:extLst>
            </p:cNvPr>
            <p:cNvSpPr/>
            <p:nvPr/>
          </p:nvSpPr>
          <p:spPr>
            <a:xfrm>
              <a:off x="17337687" y="6882301"/>
              <a:ext cx="783603" cy="1743317"/>
            </a:xfrm>
            <a:custGeom>
              <a:avLst/>
              <a:gdLst/>
              <a:ahLst/>
              <a:cxnLst>
                <a:cxn ang="3cd4">
                  <a:pos x="hc" y="t"/>
                </a:cxn>
                <a:cxn ang="cd2">
                  <a:pos x="l" y="vc"/>
                </a:cxn>
                <a:cxn ang="cd4">
                  <a:pos x="hc" y="b"/>
                </a:cxn>
                <a:cxn ang="0">
                  <a:pos x="r" y="vc"/>
                </a:cxn>
              </a:cxnLst>
              <a:rect l="l" t="t" r="r" b="b"/>
              <a:pathLst>
                <a:path w="630" h="1400">
                  <a:moveTo>
                    <a:pt x="630" y="23"/>
                  </a:moveTo>
                  <a:cubicBezTo>
                    <a:pt x="594" y="13"/>
                    <a:pt x="571" y="8"/>
                    <a:pt x="571" y="8"/>
                  </a:cubicBezTo>
                  <a:cubicBezTo>
                    <a:pt x="571" y="8"/>
                    <a:pt x="345" y="-19"/>
                    <a:pt x="164" y="27"/>
                  </a:cubicBezTo>
                  <a:cubicBezTo>
                    <a:pt x="75" y="166"/>
                    <a:pt x="-93" y="561"/>
                    <a:pt x="65" y="1400"/>
                  </a:cubicBezTo>
                  <a:lnTo>
                    <a:pt x="438" y="1400"/>
                  </a:lnTo>
                  <a:cubicBezTo>
                    <a:pt x="258" y="548"/>
                    <a:pt x="547" y="123"/>
                    <a:pt x="630" y="23"/>
                  </a:cubicBez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95" name="Freeform 129">
              <a:extLst>
                <a:ext uri="{FF2B5EF4-FFF2-40B4-BE49-F238E27FC236}">
                  <a16:creationId xmlns:a16="http://schemas.microsoft.com/office/drawing/2014/main" id="{C21E62F4-65D2-5F41-CE57-C1B9D60BB978}"/>
                </a:ext>
              </a:extLst>
            </p:cNvPr>
            <p:cNvSpPr/>
            <p:nvPr/>
          </p:nvSpPr>
          <p:spPr>
            <a:xfrm>
              <a:off x="17316508" y="5915311"/>
              <a:ext cx="732526" cy="1109044"/>
            </a:xfrm>
            <a:custGeom>
              <a:avLst/>
              <a:gdLst/>
              <a:ahLst/>
              <a:cxnLst>
                <a:cxn ang="3cd4">
                  <a:pos x="hc" y="t"/>
                </a:cxn>
                <a:cxn ang="cd2">
                  <a:pos x="l" y="vc"/>
                </a:cxn>
                <a:cxn ang="cd4">
                  <a:pos x="hc" y="b"/>
                </a:cxn>
                <a:cxn ang="0">
                  <a:pos x="r" y="vc"/>
                </a:cxn>
              </a:cxnLst>
              <a:rect l="l" t="t" r="r" b="b"/>
              <a:pathLst>
                <a:path w="589" h="891">
                  <a:moveTo>
                    <a:pt x="378" y="412"/>
                  </a:moveTo>
                  <a:cubicBezTo>
                    <a:pt x="459" y="451"/>
                    <a:pt x="506" y="318"/>
                    <a:pt x="472" y="276"/>
                  </a:cubicBezTo>
                  <a:cubicBezTo>
                    <a:pt x="427" y="218"/>
                    <a:pt x="369" y="287"/>
                    <a:pt x="369" y="287"/>
                  </a:cubicBezTo>
                  <a:lnTo>
                    <a:pt x="431" y="94"/>
                  </a:lnTo>
                  <a:cubicBezTo>
                    <a:pt x="320" y="-4"/>
                    <a:pt x="171" y="-3"/>
                    <a:pt x="112" y="2"/>
                  </a:cubicBezTo>
                  <a:cubicBezTo>
                    <a:pt x="78" y="48"/>
                    <a:pt x="53" y="107"/>
                    <a:pt x="38" y="180"/>
                  </a:cubicBezTo>
                  <a:cubicBezTo>
                    <a:pt x="-23" y="476"/>
                    <a:pt x="-3" y="547"/>
                    <a:pt x="50" y="602"/>
                  </a:cubicBezTo>
                  <a:cubicBezTo>
                    <a:pt x="83" y="637"/>
                    <a:pt x="154" y="662"/>
                    <a:pt x="237" y="662"/>
                  </a:cubicBezTo>
                  <a:lnTo>
                    <a:pt x="280" y="878"/>
                  </a:lnTo>
                  <a:lnTo>
                    <a:pt x="316" y="891"/>
                  </a:lnTo>
                  <a:lnTo>
                    <a:pt x="589" y="784"/>
                  </a:lnTo>
                  <a:lnTo>
                    <a:pt x="524" y="541"/>
                  </a:lnTo>
                  <a:cubicBezTo>
                    <a:pt x="416" y="514"/>
                    <a:pt x="378" y="412"/>
                    <a:pt x="378" y="412"/>
                  </a:cubicBezTo>
                  <a:close/>
                </a:path>
              </a:pathLst>
            </a:custGeom>
            <a:solidFill>
              <a:srgbClr val="FFD0B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96" name="Freeform 130">
              <a:extLst>
                <a:ext uri="{FF2B5EF4-FFF2-40B4-BE49-F238E27FC236}">
                  <a16:creationId xmlns:a16="http://schemas.microsoft.com/office/drawing/2014/main" id="{18BD8AC4-9628-DAD0-FFDF-D28A70C36DF3}"/>
                </a:ext>
              </a:extLst>
            </p:cNvPr>
            <p:cNvSpPr/>
            <p:nvPr/>
          </p:nvSpPr>
          <p:spPr>
            <a:xfrm>
              <a:off x="17454791" y="5776996"/>
              <a:ext cx="692660" cy="811222"/>
            </a:xfrm>
            <a:custGeom>
              <a:avLst/>
              <a:gdLst/>
              <a:ahLst/>
              <a:cxnLst>
                <a:cxn ang="3cd4">
                  <a:pos x="hc" y="t"/>
                </a:cxn>
                <a:cxn ang="cd2">
                  <a:pos x="l" y="vc"/>
                </a:cxn>
                <a:cxn ang="cd4">
                  <a:pos x="hc" y="b"/>
                </a:cxn>
                <a:cxn ang="0">
                  <a:pos x="r" y="vc"/>
                </a:cxn>
              </a:cxnLst>
              <a:rect l="l" t="t" r="r" b="b"/>
              <a:pathLst>
                <a:path w="557" h="652">
                  <a:moveTo>
                    <a:pt x="546" y="400"/>
                  </a:moveTo>
                  <a:cubicBezTo>
                    <a:pt x="589" y="227"/>
                    <a:pt x="500" y="47"/>
                    <a:pt x="304" y="8"/>
                  </a:cubicBezTo>
                  <a:cubicBezTo>
                    <a:pt x="173" y="-18"/>
                    <a:pt x="69" y="20"/>
                    <a:pt x="0" y="113"/>
                  </a:cubicBezTo>
                  <a:cubicBezTo>
                    <a:pt x="59" y="108"/>
                    <a:pt x="208" y="107"/>
                    <a:pt x="319" y="205"/>
                  </a:cubicBezTo>
                  <a:lnTo>
                    <a:pt x="257" y="398"/>
                  </a:lnTo>
                  <a:cubicBezTo>
                    <a:pt x="257" y="398"/>
                    <a:pt x="315" y="329"/>
                    <a:pt x="360" y="387"/>
                  </a:cubicBezTo>
                  <a:cubicBezTo>
                    <a:pt x="394" y="429"/>
                    <a:pt x="347" y="562"/>
                    <a:pt x="266" y="523"/>
                  </a:cubicBezTo>
                  <a:cubicBezTo>
                    <a:pt x="266" y="523"/>
                    <a:pt x="304" y="625"/>
                    <a:pt x="412" y="652"/>
                  </a:cubicBezTo>
                  <a:cubicBezTo>
                    <a:pt x="469" y="594"/>
                    <a:pt x="517" y="513"/>
                    <a:pt x="546" y="400"/>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97" name="Freeform 131">
              <a:extLst>
                <a:ext uri="{FF2B5EF4-FFF2-40B4-BE49-F238E27FC236}">
                  <a16:creationId xmlns:a16="http://schemas.microsoft.com/office/drawing/2014/main" id="{88752DEB-CDC5-E9DD-B23A-83D7DC273722}"/>
                </a:ext>
              </a:extLst>
            </p:cNvPr>
            <p:cNvSpPr/>
            <p:nvPr/>
          </p:nvSpPr>
          <p:spPr>
            <a:xfrm>
              <a:off x="17811084" y="6909716"/>
              <a:ext cx="990404" cy="2287870"/>
            </a:xfrm>
            <a:custGeom>
              <a:avLst/>
              <a:gdLst/>
              <a:ahLst/>
              <a:cxnLst>
                <a:cxn ang="3cd4">
                  <a:pos x="hc" y="t"/>
                </a:cxn>
                <a:cxn ang="cd2">
                  <a:pos x="l" y="vc"/>
                </a:cxn>
                <a:cxn ang="cd4">
                  <a:pos x="hc" y="b"/>
                </a:cxn>
                <a:cxn ang="0">
                  <a:pos x="r" y="vc"/>
                </a:cxn>
              </a:cxnLst>
              <a:rect l="l" t="t" r="r" b="b"/>
              <a:pathLst>
                <a:path w="796" h="1837">
                  <a:moveTo>
                    <a:pt x="190" y="1837"/>
                  </a:moveTo>
                  <a:lnTo>
                    <a:pt x="796" y="1837"/>
                  </a:lnTo>
                  <a:cubicBezTo>
                    <a:pt x="796" y="1837"/>
                    <a:pt x="386" y="1333"/>
                    <a:pt x="469" y="829"/>
                  </a:cubicBezTo>
                  <a:lnTo>
                    <a:pt x="556" y="173"/>
                  </a:lnTo>
                  <a:cubicBezTo>
                    <a:pt x="469" y="78"/>
                    <a:pt x="328" y="24"/>
                    <a:pt x="250" y="0"/>
                  </a:cubicBezTo>
                  <a:cubicBezTo>
                    <a:pt x="154" y="117"/>
                    <a:pt x="-224" y="675"/>
                    <a:pt x="190" y="1837"/>
                  </a:cubicBez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98" name="Freeform 132">
              <a:extLst>
                <a:ext uri="{FF2B5EF4-FFF2-40B4-BE49-F238E27FC236}">
                  <a16:creationId xmlns:a16="http://schemas.microsoft.com/office/drawing/2014/main" id="{D98EFCFB-D033-042B-8D2C-12DF5F4F0918}"/>
                </a:ext>
              </a:extLst>
            </p:cNvPr>
            <p:cNvSpPr/>
            <p:nvPr/>
          </p:nvSpPr>
          <p:spPr>
            <a:xfrm>
              <a:off x="16399606" y="6914700"/>
              <a:ext cx="1153603" cy="2282885"/>
            </a:xfrm>
            <a:custGeom>
              <a:avLst/>
              <a:gdLst/>
              <a:ahLst/>
              <a:cxnLst>
                <a:cxn ang="3cd4">
                  <a:pos x="hc" y="t"/>
                </a:cxn>
                <a:cxn ang="cd2">
                  <a:pos x="l" y="vc"/>
                </a:cxn>
                <a:cxn ang="cd4">
                  <a:pos x="hc" y="b"/>
                </a:cxn>
                <a:cxn ang="0">
                  <a:pos x="r" y="vc"/>
                </a:cxn>
              </a:cxnLst>
              <a:rect l="l" t="t" r="r" b="b"/>
              <a:pathLst>
                <a:path w="927" h="1833">
                  <a:moveTo>
                    <a:pt x="917" y="0"/>
                  </a:moveTo>
                  <a:cubicBezTo>
                    <a:pt x="842" y="18"/>
                    <a:pt x="775" y="50"/>
                    <a:pt x="735" y="101"/>
                  </a:cubicBezTo>
                  <a:cubicBezTo>
                    <a:pt x="609" y="261"/>
                    <a:pt x="504" y="800"/>
                    <a:pt x="504" y="800"/>
                  </a:cubicBezTo>
                  <a:lnTo>
                    <a:pt x="0" y="545"/>
                  </a:lnTo>
                  <a:lnTo>
                    <a:pt x="0" y="1012"/>
                  </a:lnTo>
                  <a:lnTo>
                    <a:pt x="601" y="1311"/>
                  </a:lnTo>
                  <a:lnTo>
                    <a:pt x="708" y="1833"/>
                  </a:lnTo>
                  <a:lnTo>
                    <a:pt x="927" y="1833"/>
                  </a:lnTo>
                  <a:cubicBezTo>
                    <a:pt x="600" y="673"/>
                    <a:pt x="814" y="163"/>
                    <a:pt x="917" y="0"/>
                  </a:cubicBez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99" name="Freeform 133">
              <a:extLst>
                <a:ext uri="{FF2B5EF4-FFF2-40B4-BE49-F238E27FC236}">
                  <a16:creationId xmlns:a16="http://schemas.microsoft.com/office/drawing/2014/main" id="{258E4337-8129-1050-93FF-74E17E2347AE}"/>
                </a:ext>
              </a:extLst>
            </p:cNvPr>
            <p:cNvSpPr/>
            <p:nvPr/>
          </p:nvSpPr>
          <p:spPr>
            <a:xfrm>
              <a:off x="17588091" y="7008159"/>
              <a:ext cx="138283" cy="144550"/>
            </a:xfrm>
            <a:custGeom>
              <a:avLst/>
              <a:gdLst/>
              <a:ahLst/>
              <a:cxnLst>
                <a:cxn ang="3cd4">
                  <a:pos x="hc" y="t"/>
                </a:cxn>
                <a:cxn ang="cd2">
                  <a:pos x="l" y="vc"/>
                </a:cxn>
                <a:cxn ang="cd4">
                  <a:pos x="hc" y="b"/>
                </a:cxn>
                <a:cxn ang="0">
                  <a:pos x="r" y="vc"/>
                </a:cxn>
              </a:cxnLst>
              <a:rect l="l" t="t" r="r" b="b"/>
              <a:pathLst>
                <a:path w="112" h="117">
                  <a:moveTo>
                    <a:pt x="77" y="1"/>
                  </a:moveTo>
                  <a:cubicBezTo>
                    <a:pt x="69" y="-1"/>
                    <a:pt x="60" y="0"/>
                    <a:pt x="53" y="3"/>
                  </a:cubicBezTo>
                  <a:cubicBezTo>
                    <a:pt x="46" y="6"/>
                    <a:pt x="40" y="11"/>
                    <a:pt x="35" y="19"/>
                  </a:cubicBezTo>
                  <a:lnTo>
                    <a:pt x="19" y="45"/>
                  </a:lnTo>
                  <a:lnTo>
                    <a:pt x="3" y="71"/>
                  </a:lnTo>
                  <a:cubicBezTo>
                    <a:pt x="-1" y="77"/>
                    <a:pt x="-1" y="83"/>
                    <a:pt x="1" y="88"/>
                  </a:cubicBezTo>
                  <a:cubicBezTo>
                    <a:pt x="3" y="93"/>
                    <a:pt x="8" y="97"/>
                    <a:pt x="14" y="99"/>
                  </a:cubicBezTo>
                  <a:lnTo>
                    <a:pt x="52" y="108"/>
                  </a:lnTo>
                  <a:lnTo>
                    <a:pt x="89" y="116"/>
                  </a:lnTo>
                  <a:cubicBezTo>
                    <a:pt x="95" y="118"/>
                    <a:pt x="101" y="116"/>
                    <a:pt x="105" y="113"/>
                  </a:cubicBezTo>
                  <a:cubicBezTo>
                    <a:pt x="110" y="109"/>
                    <a:pt x="112" y="103"/>
                    <a:pt x="111" y="97"/>
                  </a:cubicBezTo>
                  <a:lnTo>
                    <a:pt x="109" y="66"/>
                  </a:lnTo>
                  <a:lnTo>
                    <a:pt x="106" y="35"/>
                  </a:lnTo>
                  <a:cubicBezTo>
                    <a:pt x="105" y="26"/>
                    <a:pt x="102" y="19"/>
                    <a:pt x="97" y="13"/>
                  </a:cubicBezTo>
                  <a:cubicBezTo>
                    <a:pt x="92" y="8"/>
                    <a:pt x="85" y="3"/>
                    <a:pt x="77" y="1"/>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00" name="Freeform 134">
              <a:extLst>
                <a:ext uri="{FF2B5EF4-FFF2-40B4-BE49-F238E27FC236}">
                  <a16:creationId xmlns:a16="http://schemas.microsoft.com/office/drawing/2014/main" id="{7817A6A9-B726-55A2-E647-ECDD0759F09F}"/>
                </a:ext>
              </a:extLst>
            </p:cNvPr>
            <p:cNvSpPr/>
            <p:nvPr/>
          </p:nvSpPr>
          <p:spPr>
            <a:xfrm>
              <a:off x="17444825" y="7135263"/>
              <a:ext cx="230471" cy="983186"/>
            </a:xfrm>
            <a:custGeom>
              <a:avLst/>
              <a:gdLst/>
              <a:ahLst/>
              <a:cxnLst>
                <a:cxn ang="3cd4">
                  <a:pos x="hc" y="t"/>
                </a:cxn>
                <a:cxn ang="cd2">
                  <a:pos x="l" y="vc"/>
                </a:cxn>
                <a:cxn ang="cd4">
                  <a:pos x="hc" y="b"/>
                </a:cxn>
                <a:cxn ang="0">
                  <a:pos x="r" y="vc"/>
                </a:cxn>
              </a:cxnLst>
              <a:rect l="l" t="t" r="r" b="b"/>
              <a:pathLst>
                <a:path w="186" h="790">
                  <a:moveTo>
                    <a:pt x="186" y="10"/>
                  </a:moveTo>
                  <a:cubicBezTo>
                    <a:pt x="186" y="10"/>
                    <a:pt x="135" y="310"/>
                    <a:pt x="186" y="621"/>
                  </a:cubicBezTo>
                  <a:lnTo>
                    <a:pt x="101" y="790"/>
                  </a:lnTo>
                  <a:lnTo>
                    <a:pt x="0" y="630"/>
                  </a:lnTo>
                  <a:cubicBezTo>
                    <a:pt x="0" y="630"/>
                    <a:pt x="51" y="206"/>
                    <a:pt x="142" y="0"/>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01" name="Freeform 135">
              <a:extLst>
                <a:ext uri="{FF2B5EF4-FFF2-40B4-BE49-F238E27FC236}">
                  <a16:creationId xmlns:a16="http://schemas.microsoft.com/office/drawing/2014/main" id="{AF5E250D-D151-E421-3CEE-A741898321F9}"/>
                </a:ext>
              </a:extLst>
            </p:cNvPr>
            <p:cNvSpPr/>
            <p:nvPr/>
          </p:nvSpPr>
          <p:spPr>
            <a:xfrm>
              <a:off x="18164893" y="8681693"/>
              <a:ext cx="363771" cy="367604"/>
            </a:xfrm>
            <a:custGeom>
              <a:avLst/>
              <a:gdLst/>
              <a:ahLst/>
              <a:cxnLst>
                <a:cxn ang="3cd4">
                  <a:pos x="hc" y="t"/>
                </a:cxn>
                <a:cxn ang="cd2">
                  <a:pos x="l" y="vc"/>
                </a:cxn>
                <a:cxn ang="cd4">
                  <a:pos x="hc" y="b"/>
                </a:cxn>
                <a:cxn ang="0">
                  <a:pos x="r" y="vc"/>
                </a:cxn>
              </a:cxnLst>
              <a:rect l="l" t="t" r="r" b="b"/>
              <a:pathLst>
                <a:path w="293" h="296">
                  <a:moveTo>
                    <a:pt x="114" y="0"/>
                  </a:moveTo>
                  <a:lnTo>
                    <a:pt x="0" y="185"/>
                  </a:lnTo>
                  <a:cubicBezTo>
                    <a:pt x="0" y="185"/>
                    <a:pt x="95" y="277"/>
                    <a:pt x="243" y="296"/>
                  </a:cubicBezTo>
                  <a:cubicBezTo>
                    <a:pt x="243" y="296"/>
                    <a:pt x="267" y="237"/>
                    <a:pt x="265" y="188"/>
                  </a:cubicBezTo>
                  <a:lnTo>
                    <a:pt x="293" y="141"/>
                  </a:lnTo>
                  <a:close/>
                </a:path>
              </a:pathLst>
            </a:custGeom>
            <a:solidFill>
              <a:srgbClr val="FFD0B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02" name="Freeform 136">
              <a:extLst>
                <a:ext uri="{FF2B5EF4-FFF2-40B4-BE49-F238E27FC236}">
                  <a16:creationId xmlns:a16="http://schemas.microsoft.com/office/drawing/2014/main" id="{7424246C-EB7A-2C46-58AB-2420BFF89342}"/>
                </a:ext>
              </a:extLst>
            </p:cNvPr>
            <p:cNvSpPr/>
            <p:nvPr/>
          </p:nvSpPr>
          <p:spPr>
            <a:xfrm>
              <a:off x="18222196" y="7125294"/>
              <a:ext cx="802290" cy="1816838"/>
            </a:xfrm>
            <a:custGeom>
              <a:avLst/>
              <a:gdLst/>
              <a:ahLst/>
              <a:cxnLst>
                <a:cxn ang="3cd4">
                  <a:pos x="hc" y="t"/>
                </a:cxn>
                <a:cxn ang="cd2">
                  <a:pos x="l" y="vc"/>
                </a:cxn>
                <a:cxn ang="cd4">
                  <a:pos x="hc" y="b"/>
                </a:cxn>
                <a:cxn ang="0">
                  <a:pos x="r" y="vc"/>
                </a:cxn>
              </a:cxnLst>
              <a:rect l="l" t="t" r="r" b="b"/>
              <a:pathLst>
                <a:path w="645" h="1459">
                  <a:moveTo>
                    <a:pt x="94" y="611"/>
                  </a:moveTo>
                  <a:lnTo>
                    <a:pt x="268" y="797"/>
                  </a:lnTo>
                  <a:lnTo>
                    <a:pt x="0" y="1235"/>
                  </a:lnTo>
                  <a:lnTo>
                    <a:pt x="286" y="1459"/>
                  </a:lnTo>
                  <a:cubicBezTo>
                    <a:pt x="286" y="1459"/>
                    <a:pt x="639" y="1009"/>
                    <a:pt x="645" y="870"/>
                  </a:cubicBezTo>
                  <a:cubicBezTo>
                    <a:pt x="658" y="515"/>
                    <a:pt x="226" y="0"/>
                    <a:pt x="226" y="0"/>
                  </a:cubicBez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03" name="Freeform 137">
              <a:extLst>
                <a:ext uri="{FF2B5EF4-FFF2-40B4-BE49-F238E27FC236}">
                  <a16:creationId xmlns:a16="http://schemas.microsoft.com/office/drawing/2014/main" id="{E01C4A70-6C5C-7321-E2FD-364D29B07B89}"/>
                </a:ext>
              </a:extLst>
            </p:cNvPr>
            <p:cNvSpPr/>
            <p:nvPr/>
          </p:nvSpPr>
          <p:spPr>
            <a:xfrm>
              <a:off x="17670313" y="7066723"/>
              <a:ext cx="265354" cy="90966"/>
            </a:xfrm>
            <a:custGeom>
              <a:avLst/>
              <a:gdLst/>
              <a:ahLst/>
              <a:cxnLst>
                <a:cxn ang="3cd4">
                  <a:pos x="hc" y="t"/>
                </a:cxn>
                <a:cxn ang="cd2">
                  <a:pos x="l" y="vc"/>
                </a:cxn>
                <a:cxn ang="cd4">
                  <a:pos x="hc" y="b"/>
                </a:cxn>
                <a:cxn ang="0">
                  <a:pos x="r" y="vc"/>
                </a:cxn>
              </a:cxnLst>
              <a:rect l="l" t="t" r="r" b="b"/>
              <a:pathLst>
                <a:path w="214" h="74">
                  <a:moveTo>
                    <a:pt x="45" y="74"/>
                  </a:moveTo>
                  <a:cubicBezTo>
                    <a:pt x="30" y="74"/>
                    <a:pt x="6" y="67"/>
                    <a:pt x="5" y="67"/>
                  </a:cubicBezTo>
                  <a:cubicBezTo>
                    <a:pt x="1" y="65"/>
                    <a:pt x="-1" y="62"/>
                    <a:pt x="0" y="58"/>
                  </a:cubicBezTo>
                  <a:cubicBezTo>
                    <a:pt x="1" y="54"/>
                    <a:pt x="5" y="52"/>
                    <a:pt x="9" y="53"/>
                  </a:cubicBezTo>
                  <a:cubicBezTo>
                    <a:pt x="16" y="55"/>
                    <a:pt x="38" y="61"/>
                    <a:pt x="48" y="60"/>
                  </a:cubicBezTo>
                  <a:cubicBezTo>
                    <a:pt x="71" y="58"/>
                    <a:pt x="124" y="42"/>
                    <a:pt x="203" y="1"/>
                  </a:cubicBezTo>
                  <a:cubicBezTo>
                    <a:pt x="206" y="-1"/>
                    <a:pt x="211" y="1"/>
                    <a:pt x="212" y="4"/>
                  </a:cubicBezTo>
                  <a:cubicBezTo>
                    <a:pt x="215" y="8"/>
                    <a:pt x="213" y="12"/>
                    <a:pt x="210" y="14"/>
                  </a:cubicBezTo>
                  <a:cubicBezTo>
                    <a:pt x="129" y="55"/>
                    <a:pt x="74" y="72"/>
                    <a:pt x="49" y="74"/>
                  </a:cubicBezTo>
                  <a:cubicBezTo>
                    <a:pt x="48" y="74"/>
                    <a:pt x="47" y="74"/>
                    <a:pt x="45" y="74"/>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04" name="Freeform 138">
              <a:extLst>
                <a:ext uri="{FF2B5EF4-FFF2-40B4-BE49-F238E27FC236}">
                  <a16:creationId xmlns:a16="http://schemas.microsoft.com/office/drawing/2014/main" id="{2128C4E8-6998-FA05-4A8D-D11370659FA7}"/>
                </a:ext>
              </a:extLst>
            </p:cNvPr>
            <p:cNvSpPr/>
            <p:nvPr/>
          </p:nvSpPr>
          <p:spPr>
            <a:xfrm>
              <a:off x="17539505" y="6999436"/>
              <a:ext cx="90943" cy="143303"/>
            </a:xfrm>
            <a:custGeom>
              <a:avLst/>
              <a:gdLst/>
              <a:ahLst/>
              <a:cxnLst>
                <a:cxn ang="3cd4">
                  <a:pos x="hc" y="t"/>
                </a:cxn>
                <a:cxn ang="cd2">
                  <a:pos x="l" y="vc"/>
                </a:cxn>
                <a:cxn ang="cd4">
                  <a:pos x="hc" y="b"/>
                </a:cxn>
                <a:cxn ang="0">
                  <a:pos x="r" y="vc"/>
                </a:cxn>
              </a:cxnLst>
              <a:rect l="l" t="t" r="r" b="b"/>
              <a:pathLst>
                <a:path w="74" h="116">
                  <a:moveTo>
                    <a:pt x="66" y="116"/>
                  </a:moveTo>
                  <a:lnTo>
                    <a:pt x="65" y="116"/>
                  </a:lnTo>
                  <a:cubicBezTo>
                    <a:pt x="64" y="115"/>
                    <a:pt x="40" y="110"/>
                    <a:pt x="28" y="95"/>
                  </a:cubicBezTo>
                  <a:cubicBezTo>
                    <a:pt x="18" y="84"/>
                    <a:pt x="6" y="41"/>
                    <a:pt x="0" y="8"/>
                  </a:cubicBezTo>
                  <a:cubicBezTo>
                    <a:pt x="0" y="5"/>
                    <a:pt x="2" y="1"/>
                    <a:pt x="6" y="0"/>
                  </a:cubicBezTo>
                  <a:cubicBezTo>
                    <a:pt x="9" y="-1"/>
                    <a:pt x="13" y="2"/>
                    <a:pt x="14" y="6"/>
                  </a:cubicBezTo>
                  <a:cubicBezTo>
                    <a:pt x="21" y="44"/>
                    <a:pt x="33" y="79"/>
                    <a:pt x="39" y="86"/>
                  </a:cubicBezTo>
                  <a:cubicBezTo>
                    <a:pt x="48" y="98"/>
                    <a:pt x="68" y="102"/>
                    <a:pt x="68" y="102"/>
                  </a:cubicBezTo>
                  <a:cubicBezTo>
                    <a:pt x="72" y="102"/>
                    <a:pt x="74" y="106"/>
                    <a:pt x="74" y="110"/>
                  </a:cubicBezTo>
                  <a:cubicBezTo>
                    <a:pt x="72" y="114"/>
                    <a:pt x="70" y="116"/>
                    <a:pt x="66" y="116"/>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05" name="Freeform 139">
              <a:extLst>
                <a:ext uri="{FF2B5EF4-FFF2-40B4-BE49-F238E27FC236}">
                  <a16:creationId xmlns:a16="http://schemas.microsoft.com/office/drawing/2014/main" id="{24076FE4-2F86-D332-89BA-594DA9431DCE}"/>
                </a:ext>
              </a:extLst>
            </p:cNvPr>
            <p:cNvSpPr/>
            <p:nvPr/>
          </p:nvSpPr>
          <p:spPr>
            <a:xfrm>
              <a:off x="18106340" y="8867364"/>
              <a:ext cx="438519" cy="203117"/>
            </a:xfrm>
            <a:custGeom>
              <a:avLst/>
              <a:gdLst/>
              <a:ahLst/>
              <a:cxnLst>
                <a:cxn ang="3cd4">
                  <a:pos x="hc" y="t"/>
                </a:cxn>
                <a:cxn ang="cd2">
                  <a:pos x="l" y="vc"/>
                </a:cxn>
                <a:cxn ang="cd4">
                  <a:pos x="hc" y="b"/>
                </a:cxn>
                <a:cxn ang="0">
                  <a:pos x="r" y="vc"/>
                </a:cxn>
              </a:cxnLst>
              <a:rect l="l" t="t" r="r" b="b"/>
              <a:pathLst>
                <a:path w="353" h="164">
                  <a:moveTo>
                    <a:pt x="345" y="164"/>
                  </a:moveTo>
                  <a:cubicBezTo>
                    <a:pt x="342" y="163"/>
                    <a:pt x="258" y="161"/>
                    <a:pt x="154" y="114"/>
                  </a:cubicBezTo>
                  <a:cubicBezTo>
                    <a:pt x="57" y="71"/>
                    <a:pt x="4" y="14"/>
                    <a:pt x="2" y="11"/>
                  </a:cubicBezTo>
                  <a:cubicBezTo>
                    <a:pt x="-1" y="8"/>
                    <a:pt x="-1" y="4"/>
                    <a:pt x="3" y="1"/>
                  </a:cubicBezTo>
                  <a:cubicBezTo>
                    <a:pt x="6" y="-1"/>
                    <a:pt x="10" y="-1"/>
                    <a:pt x="13" y="2"/>
                  </a:cubicBezTo>
                  <a:cubicBezTo>
                    <a:pt x="13" y="2"/>
                    <a:pt x="66" y="59"/>
                    <a:pt x="160" y="101"/>
                  </a:cubicBezTo>
                  <a:cubicBezTo>
                    <a:pt x="261" y="147"/>
                    <a:pt x="344" y="149"/>
                    <a:pt x="346" y="149"/>
                  </a:cubicBezTo>
                  <a:cubicBezTo>
                    <a:pt x="349" y="149"/>
                    <a:pt x="353" y="153"/>
                    <a:pt x="353" y="156"/>
                  </a:cubicBezTo>
                  <a:cubicBezTo>
                    <a:pt x="353" y="161"/>
                    <a:pt x="349" y="164"/>
                    <a:pt x="345" y="164"/>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grpSp>
      <p:grpSp>
        <p:nvGrpSpPr>
          <p:cNvPr id="4" name="Group 3">
            <a:extLst>
              <a:ext uri="{FF2B5EF4-FFF2-40B4-BE49-F238E27FC236}">
                <a16:creationId xmlns:a16="http://schemas.microsoft.com/office/drawing/2014/main" id="{2B1340EC-4AD9-3D08-63EA-9C845D52F2AE}"/>
              </a:ext>
            </a:extLst>
          </p:cNvPr>
          <p:cNvGrpSpPr/>
          <p:nvPr/>
        </p:nvGrpSpPr>
        <p:grpSpPr>
          <a:xfrm>
            <a:off x="1985878" y="5821905"/>
            <a:ext cx="8473777" cy="669831"/>
            <a:chOff x="1985878" y="5821905"/>
            <a:chExt cx="8473777" cy="669831"/>
          </a:xfrm>
        </p:grpSpPr>
        <p:sp>
          <p:nvSpPr>
            <p:cNvPr id="106" name="Freeform 211">
              <a:extLst>
                <a:ext uri="{FF2B5EF4-FFF2-40B4-BE49-F238E27FC236}">
                  <a16:creationId xmlns:a16="http://schemas.microsoft.com/office/drawing/2014/main" id="{43863EC4-CEF8-DDF0-CEAD-F7DD873A8D2F}"/>
                </a:ext>
              </a:extLst>
            </p:cNvPr>
            <p:cNvSpPr/>
            <p:nvPr/>
          </p:nvSpPr>
          <p:spPr>
            <a:xfrm>
              <a:off x="1985878" y="5821905"/>
              <a:ext cx="152314" cy="152354"/>
            </a:xfrm>
            <a:custGeom>
              <a:avLst/>
              <a:gdLst/>
              <a:ahLst/>
              <a:cxnLst>
                <a:cxn ang="3cd4">
                  <a:pos x="hc" y="t"/>
                </a:cxn>
                <a:cxn ang="cd2">
                  <a:pos x="l" y="vc"/>
                </a:cxn>
                <a:cxn ang="cd4">
                  <a:pos x="hc" y="b"/>
                </a:cxn>
                <a:cxn ang="0">
                  <a:pos x="r" y="vc"/>
                </a:cxn>
              </a:cxnLst>
              <a:rect l="l" t="t" r="r" b="b"/>
              <a:pathLst>
                <a:path w="233" h="233">
                  <a:moveTo>
                    <a:pt x="233" y="117"/>
                  </a:moveTo>
                  <a:cubicBezTo>
                    <a:pt x="233" y="181"/>
                    <a:pt x="181" y="233"/>
                    <a:pt x="117" y="233"/>
                  </a:cubicBezTo>
                  <a:cubicBezTo>
                    <a:pt x="52" y="233"/>
                    <a:pt x="0" y="181"/>
                    <a:pt x="0" y="117"/>
                  </a:cubicBezTo>
                  <a:cubicBezTo>
                    <a:pt x="0" y="52"/>
                    <a:pt x="52" y="0"/>
                    <a:pt x="117" y="0"/>
                  </a:cubicBezTo>
                  <a:cubicBezTo>
                    <a:pt x="181" y="0"/>
                    <a:pt x="233" y="52"/>
                    <a:pt x="233" y="117"/>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dirty="0">
                <a:ln>
                  <a:noFill/>
                </a:ln>
                <a:latin typeface="Arial" pitchFamily="18"/>
                <a:ea typeface="Arial Unicode MS" pitchFamily="2"/>
                <a:cs typeface="Arial Unicode MS" pitchFamily="2"/>
              </a:endParaRPr>
            </a:p>
          </p:txBody>
        </p:sp>
        <p:sp>
          <p:nvSpPr>
            <p:cNvPr id="107" name="Straight Connector 106">
              <a:extLst>
                <a:ext uri="{FF2B5EF4-FFF2-40B4-BE49-F238E27FC236}">
                  <a16:creationId xmlns:a16="http://schemas.microsoft.com/office/drawing/2014/main" id="{55999F62-857E-A4D5-81BA-AA69A819D018}"/>
                </a:ext>
              </a:extLst>
            </p:cNvPr>
            <p:cNvSpPr/>
            <p:nvPr/>
          </p:nvSpPr>
          <p:spPr>
            <a:xfrm>
              <a:off x="2062692" y="5898740"/>
              <a:ext cx="0" cy="592996"/>
            </a:xfrm>
            <a:prstGeom prst="line">
              <a:avLst/>
            </a:prstGeom>
            <a:noFill/>
            <a:ln w="50800" cap="flat">
              <a:solidFill>
                <a:schemeClr val="accent1"/>
              </a:solidFill>
              <a:prstDash val="solid"/>
              <a:round/>
            </a:ln>
          </p:spPr>
          <p:txBody>
            <a:bodyPr vert="horz" wrap="none" lIns="7200" tIns="7200" rIns="7200" bIns="72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08" name="Freeform 284">
              <a:extLst>
                <a:ext uri="{FF2B5EF4-FFF2-40B4-BE49-F238E27FC236}">
                  <a16:creationId xmlns:a16="http://schemas.microsoft.com/office/drawing/2014/main" id="{46F05A6E-6862-0A83-F9AE-50A3E4FA24B4}"/>
                </a:ext>
              </a:extLst>
            </p:cNvPr>
            <p:cNvSpPr/>
            <p:nvPr/>
          </p:nvSpPr>
          <p:spPr>
            <a:xfrm>
              <a:off x="6146936" y="5821905"/>
              <a:ext cx="152314" cy="152354"/>
            </a:xfrm>
            <a:custGeom>
              <a:avLst/>
              <a:gdLst/>
              <a:ahLst/>
              <a:cxnLst>
                <a:cxn ang="3cd4">
                  <a:pos x="hc" y="t"/>
                </a:cxn>
                <a:cxn ang="cd2">
                  <a:pos x="l" y="vc"/>
                </a:cxn>
                <a:cxn ang="cd4">
                  <a:pos x="hc" y="b"/>
                </a:cxn>
                <a:cxn ang="0">
                  <a:pos x="r" y="vc"/>
                </a:cxn>
              </a:cxnLst>
              <a:rect l="l" t="t" r="r" b="b"/>
              <a:pathLst>
                <a:path w="233" h="233">
                  <a:moveTo>
                    <a:pt x="233" y="117"/>
                  </a:moveTo>
                  <a:cubicBezTo>
                    <a:pt x="233" y="181"/>
                    <a:pt x="181" y="233"/>
                    <a:pt x="117" y="233"/>
                  </a:cubicBezTo>
                  <a:cubicBezTo>
                    <a:pt x="52" y="233"/>
                    <a:pt x="0" y="181"/>
                    <a:pt x="0" y="117"/>
                  </a:cubicBezTo>
                  <a:cubicBezTo>
                    <a:pt x="0" y="52"/>
                    <a:pt x="52" y="0"/>
                    <a:pt x="117" y="0"/>
                  </a:cubicBezTo>
                  <a:cubicBezTo>
                    <a:pt x="181" y="0"/>
                    <a:pt x="233" y="52"/>
                    <a:pt x="233" y="117"/>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09" name="Straight Connector 108">
              <a:extLst>
                <a:ext uri="{FF2B5EF4-FFF2-40B4-BE49-F238E27FC236}">
                  <a16:creationId xmlns:a16="http://schemas.microsoft.com/office/drawing/2014/main" id="{5B5620C8-F5CB-9535-362F-C58F86F12256}"/>
                </a:ext>
              </a:extLst>
            </p:cNvPr>
            <p:cNvSpPr/>
            <p:nvPr/>
          </p:nvSpPr>
          <p:spPr>
            <a:xfrm>
              <a:off x="6223751" y="5898740"/>
              <a:ext cx="0" cy="592996"/>
            </a:xfrm>
            <a:prstGeom prst="line">
              <a:avLst/>
            </a:prstGeom>
            <a:noFill/>
            <a:ln w="50800" cap="flat">
              <a:solidFill>
                <a:schemeClr val="accent2"/>
              </a:solidFill>
              <a:prstDash val="solid"/>
              <a:round/>
            </a:ln>
          </p:spPr>
          <p:txBody>
            <a:bodyPr vert="horz" wrap="none" lIns="7200" tIns="7200" rIns="7200" bIns="72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10" name="Freeform 357">
              <a:extLst>
                <a:ext uri="{FF2B5EF4-FFF2-40B4-BE49-F238E27FC236}">
                  <a16:creationId xmlns:a16="http://schemas.microsoft.com/office/drawing/2014/main" id="{667A8411-C3BC-B93F-0CF6-7E1D18410355}"/>
                </a:ext>
              </a:extLst>
            </p:cNvPr>
            <p:cNvSpPr/>
            <p:nvPr/>
          </p:nvSpPr>
          <p:spPr>
            <a:xfrm>
              <a:off x="10307341" y="5821905"/>
              <a:ext cx="152314" cy="152354"/>
            </a:xfrm>
            <a:custGeom>
              <a:avLst/>
              <a:gdLst/>
              <a:ahLst/>
              <a:cxnLst>
                <a:cxn ang="3cd4">
                  <a:pos x="hc" y="t"/>
                </a:cxn>
                <a:cxn ang="cd2">
                  <a:pos x="l" y="vc"/>
                </a:cxn>
                <a:cxn ang="cd4">
                  <a:pos x="hc" y="b"/>
                </a:cxn>
                <a:cxn ang="0">
                  <a:pos x="r" y="vc"/>
                </a:cxn>
              </a:cxnLst>
              <a:rect l="l" t="t" r="r" b="b"/>
              <a:pathLst>
                <a:path w="233" h="233">
                  <a:moveTo>
                    <a:pt x="233" y="117"/>
                  </a:moveTo>
                  <a:cubicBezTo>
                    <a:pt x="233" y="181"/>
                    <a:pt x="181" y="233"/>
                    <a:pt x="117" y="233"/>
                  </a:cubicBezTo>
                  <a:cubicBezTo>
                    <a:pt x="52" y="233"/>
                    <a:pt x="0" y="181"/>
                    <a:pt x="0" y="117"/>
                  </a:cubicBezTo>
                  <a:cubicBezTo>
                    <a:pt x="0" y="52"/>
                    <a:pt x="52" y="0"/>
                    <a:pt x="117" y="0"/>
                  </a:cubicBezTo>
                  <a:cubicBezTo>
                    <a:pt x="181" y="0"/>
                    <a:pt x="233" y="52"/>
                    <a:pt x="233" y="117"/>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11" name="Straight Connector 110">
              <a:extLst>
                <a:ext uri="{FF2B5EF4-FFF2-40B4-BE49-F238E27FC236}">
                  <a16:creationId xmlns:a16="http://schemas.microsoft.com/office/drawing/2014/main" id="{609DAAEF-D193-ADFC-F460-C42BBD937811}"/>
                </a:ext>
              </a:extLst>
            </p:cNvPr>
            <p:cNvSpPr/>
            <p:nvPr/>
          </p:nvSpPr>
          <p:spPr>
            <a:xfrm>
              <a:off x="10384155" y="5898740"/>
              <a:ext cx="0" cy="592996"/>
            </a:xfrm>
            <a:prstGeom prst="line">
              <a:avLst/>
            </a:prstGeom>
            <a:noFill/>
            <a:ln w="50800" cap="flat">
              <a:solidFill>
                <a:schemeClr val="accent3"/>
              </a:solidFill>
              <a:prstDash val="solid"/>
              <a:round/>
            </a:ln>
          </p:spPr>
          <p:txBody>
            <a:bodyPr vert="horz" wrap="none" lIns="7200" tIns="7200" rIns="7200" bIns="72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grpSp>
      <p:sp>
        <p:nvSpPr>
          <p:cNvPr id="5" name="TextBox 4">
            <a:extLst>
              <a:ext uri="{FF2B5EF4-FFF2-40B4-BE49-F238E27FC236}">
                <a16:creationId xmlns:a16="http://schemas.microsoft.com/office/drawing/2014/main" id="{03B34EEE-DDF1-2561-3024-DD9869138EE1}"/>
              </a:ext>
            </a:extLst>
          </p:cNvPr>
          <p:cNvSpPr txBox="1"/>
          <p:nvPr/>
        </p:nvSpPr>
        <p:spPr>
          <a:xfrm>
            <a:off x="9080248" y="4196120"/>
            <a:ext cx="2573892" cy="1561966"/>
          </a:xfrm>
          <a:prstGeom prst="rect">
            <a:avLst/>
          </a:prstGeom>
          <a:noFill/>
        </p:spPr>
        <p:txBody>
          <a:bodyPr wrap="square" rtlCol="0">
            <a:spAutoFit/>
          </a:bodyPr>
          <a:lstStyle/>
          <a:p>
            <a:pPr algn="ctr" rtl="1">
              <a:lnSpc>
                <a:spcPct val="250000"/>
              </a:lnSpc>
            </a:pPr>
            <a:r>
              <a:rPr lang="fa-IR" sz="1600" b="1" dirty="0">
                <a:solidFill>
                  <a:srgbClr val="3D4550"/>
                </a:solidFill>
                <a:latin typeface="Shabnam" panose="020B0603030804020204" pitchFamily="34" charset="-78"/>
                <a:cs typeface="Shabnam" panose="020B0603030804020204" pitchFamily="34" charset="-78"/>
              </a:rPr>
              <a:t>تیتر عنوان را بنویسید</a:t>
            </a:r>
            <a:endParaRPr lang="en-US" sz="1600" b="1" dirty="0">
              <a:solidFill>
                <a:srgbClr val="3D4550"/>
              </a:solidFill>
              <a:latin typeface="Shabnam" panose="020B0603030804020204" pitchFamily="34" charset="-78"/>
              <a:cs typeface="Shabnam" panose="020B0603030804020204" pitchFamily="34" charset="-78"/>
            </a:endParaRPr>
          </a:p>
          <a:p>
            <a:pPr algn="ctr" rtl="1">
              <a:lnSpc>
                <a:spcPct val="250000"/>
              </a:lnSpc>
            </a:pPr>
            <a:r>
              <a:rPr lang="fa-IR" sz="12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3D4550"/>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DEB19184-9DE7-9B13-23D8-5909D4C426DC}"/>
              </a:ext>
            </a:extLst>
          </p:cNvPr>
          <p:cNvSpPr txBox="1"/>
          <p:nvPr/>
        </p:nvSpPr>
        <p:spPr>
          <a:xfrm>
            <a:off x="4936147" y="4221522"/>
            <a:ext cx="2573892" cy="1561966"/>
          </a:xfrm>
          <a:prstGeom prst="rect">
            <a:avLst/>
          </a:prstGeom>
          <a:noFill/>
        </p:spPr>
        <p:txBody>
          <a:bodyPr wrap="square" rtlCol="0">
            <a:spAutoFit/>
          </a:bodyPr>
          <a:lstStyle/>
          <a:p>
            <a:pPr algn="ctr" rtl="1">
              <a:lnSpc>
                <a:spcPct val="250000"/>
              </a:lnSpc>
            </a:pPr>
            <a:r>
              <a:rPr lang="fa-IR" sz="1600" b="1" dirty="0">
                <a:solidFill>
                  <a:srgbClr val="3D4550"/>
                </a:solidFill>
                <a:latin typeface="Shabnam" panose="020B0603030804020204" pitchFamily="34" charset="-78"/>
                <a:cs typeface="Shabnam" panose="020B0603030804020204" pitchFamily="34" charset="-78"/>
              </a:rPr>
              <a:t>تیتر عنوان را بنویسید</a:t>
            </a:r>
            <a:endParaRPr lang="en-US" sz="1600" b="1" dirty="0">
              <a:solidFill>
                <a:srgbClr val="3D4550"/>
              </a:solidFill>
              <a:latin typeface="Shabnam" panose="020B0603030804020204" pitchFamily="34" charset="-78"/>
              <a:cs typeface="Shabnam" panose="020B0603030804020204" pitchFamily="34" charset="-78"/>
            </a:endParaRPr>
          </a:p>
          <a:p>
            <a:pPr algn="ctr" rtl="1">
              <a:lnSpc>
                <a:spcPct val="250000"/>
              </a:lnSpc>
            </a:pPr>
            <a:r>
              <a:rPr lang="fa-IR" sz="12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3D4550"/>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E817C786-EB3E-3B2A-C311-C4E44B638829}"/>
              </a:ext>
            </a:extLst>
          </p:cNvPr>
          <p:cNvSpPr txBox="1"/>
          <p:nvPr/>
        </p:nvSpPr>
        <p:spPr>
          <a:xfrm>
            <a:off x="757208" y="4226620"/>
            <a:ext cx="2573892" cy="1561966"/>
          </a:xfrm>
          <a:prstGeom prst="rect">
            <a:avLst/>
          </a:prstGeom>
          <a:noFill/>
        </p:spPr>
        <p:txBody>
          <a:bodyPr wrap="square" rtlCol="0">
            <a:spAutoFit/>
          </a:bodyPr>
          <a:lstStyle/>
          <a:p>
            <a:pPr algn="ctr" rtl="1">
              <a:lnSpc>
                <a:spcPct val="250000"/>
              </a:lnSpc>
            </a:pPr>
            <a:r>
              <a:rPr lang="fa-IR" sz="1600" b="1" dirty="0">
                <a:solidFill>
                  <a:srgbClr val="3D4550"/>
                </a:solidFill>
                <a:latin typeface="Shabnam" panose="020B0603030804020204" pitchFamily="34" charset="-78"/>
                <a:cs typeface="Shabnam" panose="020B0603030804020204" pitchFamily="34" charset="-78"/>
              </a:rPr>
              <a:t>تیتر عنوان را بنویسید</a:t>
            </a:r>
            <a:endParaRPr lang="en-US" sz="1600" b="1" dirty="0">
              <a:solidFill>
                <a:srgbClr val="3D4550"/>
              </a:solidFill>
              <a:latin typeface="Shabnam" panose="020B0603030804020204" pitchFamily="34" charset="-78"/>
              <a:cs typeface="Shabnam" panose="020B0603030804020204" pitchFamily="34" charset="-78"/>
            </a:endParaRPr>
          </a:p>
          <a:p>
            <a:pPr algn="ctr" rtl="1">
              <a:lnSpc>
                <a:spcPct val="250000"/>
              </a:lnSpc>
            </a:pPr>
            <a:r>
              <a:rPr lang="fa-IR" sz="12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076509653"/>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2439A2B0-D269-33F8-85D2-32FC3F95B3BE}"/>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6108" b="26108"/>
          <a:stretch>
            <a:fillRect/>
          </a:stretch>
        </p:blipFill>
        <p:spPr/>
      </p:pic>
      <p:sp>
        <p:nvSpPr>
          <p:cNvPr id="3" name="Slide Number Placeholder 2">
            <a:extLst>
              <a:ext uri="{FF2B5EF4-FFF2-40B4-BE49-F238E27FC236}">
                <a16:creationId xmlns:a16="http://schemas.microsoft.com/office/drawing/2014/main" id="{560EB564-1669-02C7-144B-69FB6C984242}"/>
              </a:ext>
            </a:extLst>
          </p:cNvPr>
          <p:cNvSpPr>
            <a:spLocks noGrp="1"/>
          </p:cNvSpPr>
          <p:nvPr>
            <p:ph type="sldNum" sz="quarter" idx="10"/>
          </p:nvPr>
        </p:nvSpPr>
        <p:spPr/>
        <p:txBody>
          <a:bodyPr/>
          <a:lstStyle/>
          <a:p>
            <a:fld id="{A8043012-B8B5-47A7-9927-94221BE445D6}" type="slidenum">
              <a:rPr lang="en-US" smtClean="0"/>
              <a:pPr/>
              <a:t>23</a:t>
            </a:fld>
            <a:endParaRPr lang="en-US" dirty="0"/>
          </a:p>
        </p:txBody>
      </p:sp>
      <p:sp>
        <p:nvSpPr>
          <p:cNvPr id="6" name="Rectangle: Rounded Corners 5">
            <a:extLst>
              <a:ext uri="{FF2B5EF4-FFF2-40B4-BE49-F238E27FC236}">
                <a16:creationId xmlns:a16="http://schemas.microsoft.com/office/drawing/2014/main" id="{4E3722DE-048E-F302-FDD4-6F565DF92F7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7" name="Rectangle 6">
            <a:extLst>
              <a:ext uri="{FF2B5EF4-FFF2-40B4-BE49-F238E27FC236}">
                <a16:creationId xmlns:a16="http://schemas.microsoft.com/office/drawing/2014/main" id="{910F0455-DCC3-ED4C-E021-592D1B661A77}"/>
              </a:ext>
            </a:extLst>
          </p:cNvPr>
          <p:cNvSpPr/>
          <p:nvPr/>
        </p:nvSpPr>
        <p:spPr>
          <a:xfrm>
            <a:off x="0" y="2281855"/>
            <a:ext cx="5611318" cy="2098623"/>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D" dirty="0"/>
          </a:p>
        </p:txBody>
      </p:sp>
      <p:pic>
        <p:nvPicPr>
          <p:cNvPr id="8" name="Graphic 7">
            <a:extLst>
              <a:ext uri="{FF2B5EF4-FFF2-40B4-BE49-F238E27FC236}">
                <a16:creationId xmlns:a16="http://schemas.microsoft.com/office/drawing/2014/main" id="{19769A08-1464-8734-DD62-0EE28D805BF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46488" y="2592644"/>
            <a:ext cx="540000" cy="540000"/>
          </a:xfrm>
          <a:prstGeom prst="rect">
            <a:avLst/>
          </a:prstGeom>
        </p:spPr>
      </p:pic>
      <p:pic>
        <p:nvPicPr>
          <p:cNvPr id="9" name="Graphic 8">
            <a:extLst>
              <a:ext uri="{FF2B5EF4-FFF2-40B4-BE49-F238E27FC236}">
                <a16:creationId xmlns:a16="http://schemas.microsoft.com/office/drawing/2014/main" id="{A1C8AC5E-94D1-E422-AA9A-8B9029216B5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676864" y="2592644"/>
            <a:ext cx="540000" cy="540000"/>
          </a:xfrm>
          <a:prstGeom prst="rect">
            <a:avLst/>
          </a:prstGeom>
        </p:spPr>
      </p:pic>
      <p:sp>
        <p:nvSpPr>
          <p:cNvPr id="10" name="Rectangle 9">
            <a:extLst>
              <a:ext uri="{FF2B5EF4-FFF2-40B4-BE49-F238E27FC236}">
                <a16:creationId xmlns:a16="http://schemas.microsoft.com/office/drawing/2014/main" id="{931B3750-A5DE-501A-B9B7-456AD0CF287D}"/>
              </a:ext>
            </a:extLst>
          </p:cNvPr>
          <p:cNvSpPr/>
          <p:nvPr/>
        </p:nvSpPr>
        <p:spPr>
          <a:xfrm>
            <a:off x="6580682" y="2281855"/>
            <a:ext cx="5611318" cy="20986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accent1"/>
              </a:solidFill>
            </a:endParaRPr>
          </a:p>
        </p:txBody>
      </p:sp>
      <p:pic>
        <p:nvPicPr>
          <p:cNvPr id="11" name="Graphic 10">
            <a:extLst>
              <a:ext uri="{FF2B5EF4-FFF2-40B4-BE49-F238E27FC236}">
                <a16:creationId xmlns:a16="http://schemas.microsoft.com/office/drawing/2014/main" id="{A300B5C4-5CAF-B806-A873-486E45BBD003}"/>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8110194" y="2592644"/>
            <a:ext cx="540000" cy="540000"/>
          </a:xfrm>
          <a:prstGeom prst="rect">
            <a:avLst/>
          </a:prstGeom>
        </p:spPr>
      </p:pic>
      <p:pic>
        <p:nvPicPr>
          <p:cNvPr id="12" name="Graphic 11">
            <a:extLst>
              <a:ext uri="{FF2B5EF4-FFF2-40B4-BE49-F238E27FC236}">
                <a16:creationId xmlns:a16="http://schemas.microsoft.com/office/drawing/2014/main" id="{D47C9F06-B63D-C1DF-7ABA-CC62B85F8F0A}"/>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0444052" y="2592644"/>
            <a:ext cx="540000" cy="540000"/>
          </a:xfrm>
          <a:prstGeom prst="rect">
            <a:avLst/>
          </a:prstGeom>
        </p:spPr>
      </p:pic>
      <p:sp>
        <p:nvSpPr>
          <p:cNvPr id="13" name="TextBox 12">
            <a:extLst>
              <a:ext uri="{FF2B5EF4-FFF2-40B4-BE49-F238E27FC236}">
                <a16:creationId xmlns:a16="http://schemas.microsoft.com/office/drawing/2014/main" id="{6E24CCE4-E400-608C-BF6F-CF4DAC02D5E6}"/>
              </a:ext>
            </a:extLst>
          </p:cNvPr>
          <p:cNvSpPr txBox="1"/>
          <p:nvPr/>
        </p:nvSpPr>
        <p:spPr>
          <a:xfrm>
            <a:off x="6580682" y="3132644"/>
            <a:ext cx="5611318" cy="1138773"/>
          </a:xfrm>
          <a:prstGeom prst="rect">
            <a:avLst/>
          </a:prstGeom>
          <a:noFill/>
        </p:spPr>
        <p:txBody>
          <a:bodyPr wrap="square" rtlCol="0">
            <a:spAutoFit/>
          </a:bodyPr>
          <a:lstStyle/>
          <a:p>
            <a:pPr algn="ctr" rtl="1">
              <a:lnSpc>
                <a:spcPct val="200000"/>
              </a:lnSpc>
              <a:tabLst>
                <a:tab pos="10226675" algn="l"/>
              </a:tabLst>
            </a:pPr>
            <a:r>
              <a:rPr lang="fa-IR" sz="2000" b="1" dirty="0">
                <a:solidFill>
                  <a:srgbClr val="3D4550"/>
                </a:solidFill>
                <a:latin typeface="Shabnam" panose="020B0603030804020204" pitchFamily="34" charset="-78"/>
                <a:cs typeface="Shabnam" panose="020B0603030804020204" pitchFamily="34" charset="-78"/>
              </a:rPr>
              <a:t>تیتر عنوان را بنویسید</a:t>
            </a:r>
            <a:endParaRPr lang="en-US" sz="2000" b="1" dirty="0">
              <a:solidFill>
                <a:srgbClr val="3D4550"/>
              </a:solidFill>
              <a:latin typeface="Shabnam" panose="020B0603030804020204" pitchFamily="34" charset="-78"/>
              <a:cs typeface="Shabnam" panose="020B0603030804020204" pitchFamily="34" charset="-78"/>
            </a:endParaRPr>
          </a:p>
          <a:p>
            <a:pPr algn="ctr" rtl="1">
              <a:lnSpc>
                <a:spcPct val="2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600" dirty="0">
              <a:solidFill>
                <a:srgbClr val="3D4550"/>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5DF4B942-AE4A-9949-8417-2DE4946E0575}"/>
              </a:ext>
            </a:extLst>
          </p:cNvPr>
          <p:cNvSpPr txBox="1"/>
          <p:nvPr/>
        </p:nvSpPr>
        <p:spPr>
          <a:xfrm>
            <a:off x="-1" y="3132643"/>
            <a:ext cx="5611319" cy="1138773"/>
          </a:xfrm>
          <a:prstGeom prst="rect">
            <a:avLst/>
          </a:prstGeom>
          <a:noFill/>
        </p:spPr>
        <p:txBody>
          <a:bodyPr wrap="square" rtlCol="0">
            <a:spAutoFit/>
          </a:bodyPr>
          <a:lstStyle/>
          <a:p>
            <a:pPr algn="ctr" rtl="1">
              <a:lnSpc>
                <a:spcPct val="200000"/>
              </a:lnSpc>
              <a:tabLst>
                <a:tab pos="10226675" algn="l"/>
              </a:tabLst>
            </a:pPr>
            <a:r>
              <a:rPr lang="fa-IR" sz="2000" b="1" dirty="0">
                <a:solidFill>
                  <a:schemeClr val="bg1"/>
                </a:solidFill>
                <a:latin typeface="Shabnam" panose="020B0603030804020204" pitchFamily="34" charset="-78"/>
                <a:cs typeface="Shabnam" panose="020B0603030804020204" pitchFamily="34" charset="-78"/>
              </a:rPr>
              <a:t>تیتر عنوان را بنویسید</a:t>
            </a:r>
            <a:endParaRPr lang="en-US" sz="2000" b="1" dirty="0">
              <a:solidFill>
                <a:schemeClr val="bg1"/>
              </a:solidFill>
              <a:latin typeface="Shabnam" panose="020B0603030804020204" pitchFamily="34" charset="-78"/>
              <a:cs typeface="Shabnam" panose="020B0603030804020204" pitchFamily="34" charset="-78"/>
            </a:endParaRPr>
          </a:p>
          <a:p>
            <a:pPr algn="ctr" rtl="1">
              <a:lnSpc>
                <a:spcPct val="200000"/>
              </a:lnSpc>
            </a:pPr>
            <a:r>
              <a:rPr lang="fa-IR" sz="16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600" dirty="0">
              <a:solidFill>
                <a:schemeClr val="bg1"/>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59A24C72-E00A-C204-B0B8-0294506ED63D}"/>
              </a:ext>
            </a:extLst>
          </p:cNvPr>
          <p:cNvSpPr txBox="1"/>
          <p:nvPr/>
        </p:nvSpPr>
        <p:spPr>
          <a:xfrm>
            <a:off x="249382" y="4609881"/>
            <a:ext cx="11734800" cy="1373453"/>
          </a:xfrm>
          <a:prstGeom prst="rect">
            <a:avLst/>
          </a:prstGeom>
          <a:noFill/>
        </p:spPr>
        <p:txBody>
          <a:bodyPr wrap="square" rtlCol="0">
            <a:spAutoFit/>
          </a:bodyPr>
          <a:lstStyle/>
          <a:p>
            <a:pPr algn="ctr" rtl="1">
              <a:lnSpc>
                <a:spcPct val="250000"/>
              </a:lnSpc>
            </a:pPr>
            <a:r>
              <a:rPr lang="fa-IR" dirty="0">
                <a:solidFill>
                  <a:srgbClr val="163A6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dirty="0">
                <a:solidFill>
                  <a:srgbClr val="163A65"/>
                </a:solidFill>
                <a:latin typeface="Shabnam" panose="020B0603030804020204" pitchFamily="34" charset="-78"/>
                <a:cs typeface="Shabnam" panose="020B0603030804020204" pitchFamily="34" charset="-78"/>
              </a:rPr>
              <a:t> </a:t>
            </a:r>
            <a:r>
              <a:rPr lang="fa-IR" dirty="0">
                <a:solidFill>
                  <a:srgbClr val="163A65"/>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a:t>
            </a:r>
          </a:p>
        </p:txBody>
      </p:sp>
    </p:spTree>
    <p:extLst>
      <p:ext uri="{BB962C8B-B14F-4D97-AF65-F5344CB8AC3E}">
        <p14:creationId xmlns:p14="http://schemas.microsoft.com/office/powerpoint/2010/main" val="1488784647"/>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00"/>
                                        <p:tgtEl>
                                          <p:spTgt spid="13"/>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par>
                          <p:cTn id="48" fill="hold">
                            <p:stCondLst>
                              <p:cond delay="4500"/>
                            </p:stCondLst>
                            <p:childTnLst>
                              <p:par>
                                <p:cTn id="49" presetID="22" presetClass="entr" presetSubtype="4"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down)">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D6FC4A5E-91E3-B58A-FF66-D194C5177054}"/>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4984" b="14984"/>
          <a:stretch>
            <a:fillRect/>
          </a:stretch>
        </p:blipFill>
        <p:spPr/>
      </p:pic>
      <p:sp>
        <p:nvSpPr>
          <p:cNvPr id="3" name="Slide Number Placeholder 2">
            <a:extLst>
              <a:ext uri="{FF2B5EF4-FFF2-40B4-BE49-F238E27FC236}">
                <a16:creationId xmlns:a16="http://schemas.microsoft.com/office/drawing/2014/main" id="{08C5B966-42FA-F421-F499-B0212E4E6FBF}"/>
              </a:ext>
            </a:extLst>
          </p:cNvPr>
          <p:cNvSpPr>
            <a:spLocks noGrp="1"/>
          </p:cNvSpPr>
          <p:nvPr>
            <p:ph type="sldNum" sz="quarter" idx="10"/>
          </p:nvPr>
        </p:nvSpPr>
        <p:spPr/>
        <p:txBody>
          <a:bodyPr/>
          <a:lstStyle/>
          <a:p>
            <a:fld id="{A8043012-B8B5-47A7-9927-94221BE445D6}" type="slidenum">
              <a:rPr lang="en-US" smtClean="0"/>
              <a:pPr/>
              <a:t>24</a:t>
            </a:fld>
            <a:endParaRPr lang="en-US" dirty="0"/>
          </a:p>
        </p:txBody>
      </p:sp>
      <p:grpSp>
        <p:nvGrpSpPr>
          <p:cNvPr id="6" name="Group 5">
            <a:extLst>
              <a:ext uri="{FF2B5EF4-FFF2-40B4-BE49-F238E27FC236}">
                <a16:creationId xmlns:a16="http://schemas.microsoft.com/office/drawing/2014/main" id="{21E6C088-C231-B002-FC77-F6F5A559A976}"/>
              </a:ext>
            </a:extLst>
          </p:cNvPr>
          <p:cNvGrpSpPr/>
          <p:nvPr/>
        </p:nvGrpSpPr>
        <p:grpSpPr>
          <a:xfrm>
            <a:off x="7270033" y="4376506"/>
            <a:ext cx="1080000" cy="1080000"/>
            <a:chOff x="6771985" y="4239169"/>
            <a:chExt cx="1080000" cy="1080000"/>
          </a:xfrm>
        </p:grpSpPr>
        <p:sp>
          <p:nvSpPr>
            <p:cNvPr id="7" name="Rectangle: Rounded Corners 6">
              <a:extLst>
                <a:ext uri="{FF2B5EF4-FFF2-40B4-BE49-F238E27FC236}">
                  <a16:creationId xmlns:a16="http://schemas.microsoft.com/office/drawing/2014/main" id="{11D6D19B-3052-58D1-808A-E94C0B29646B}"/>
                </a:ext>
              </a:extLst>
            </p:cNvPr>
            <p:cNvSpPr/>
            <p:nvPr/>
          </p:nvSpPr>
          <p:spPr>
            <a:xfrm>
              <a:off x="6771985" y="4239169"/>
              <a:ext cx="1080000" cy="1080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lumMod val="85000"/>
                    <a:lumOff val="15000"/>
                  </a:schemeClr>
                </a:solidFill>
              </a:endParaRPr>
            </a:p>
          </p:txBody>
        </p:sp>
        <p:pic>
          <p:nvPicPr>
            <p:cNvPr id="8" name="Graphic 7">
              <a:extLst>
                <a:ext uri="{FF2B5EF4-FFF2-40B4-BE49-F238E27FC236}">
                  <a16:creationId xmlns:a16="http://schemas.microsoft.com/office/drawing/2014/main" id="{CB3DE1C6-7D2C-2E02-23A1-907FAE7875C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041985" y="4509169"/>
              <a:ext cx="540000" cy="540000"/>
            </a:xfrm>
            <a:prstGeom prst="rect">
              <a:avLst/>
            </a:prstGeom>
          </p:spPr>
        </p:pic>
      </p:grpSp>
      <p:grpSp>
        <p:nvGrpSpPr>
          <p:cNvPr id="9" name="Group 8">
            <a:extLst>
              <a:ext uri="{FF2B5EF4-FFF2-40B4-BE49-F238E27FC236}">
                <a16:creationId xmlns:a16="http://schemas.microsoft.com/office/drawing/2014/main" id="{A58E7DEF-CAB4-5523-6D81-8FEA106DB878}"/>
              </a:ext>
            </a:extLst>
          </p:cNvPr>
          <p:cNvGrpSpPr/>
          <p:nvPr/>
        </p:nvGrpSpPr>
        <p:grpSpPr>
          <a:xfrm>
            <a:off x="6838358" y="1316128"/>
            <a:ext cx="7018501" cy="2285664"/>
            <a:chOff x="6359649" y="928201"/>
            <a:chExt cx="7018501" cy="2285664"/>
          </a:xfrm>
        </p:grpSpPr>
        <p:sp>
          <p:nvSpPr>
            <p:cNvPr id="10" name="Rectangle: Rounded Corners 9">
              <a:extLst>
                <a:ext uri="{FF2B5EF4-FFF2-40B4-BE49-F238E27FC236}">
                  <a16:creationId xmlns:a16="http://schemas.microsoft.com/office/drawing/2014/main" id="{BA4DF88F-CC17-C93A-94F5-F16C919F7EBE}"/>
                </a:ext>
              </a:extLst>
            </p:cNvPr>
            <p:cNvSpPr/>
            <p:nvPr/>
          </p:nvSpPr>
          <p:spPr>
            <a:xfrm>
              <a:off x="6359649" y="928201"/>
              <a:ext cx="7018501" cy="2285664"/>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1" name="Rectangle: Rounded Corners 10">
              <a:extLst>
                <a:ext uri="{FF2B5EF4-FFF2-40B4-BE49-F238E27FC236}">
                  <a16:creationId xmlns:a16="http://schemas.microsoft.com/office/drawing/2014/main" id="{09189912-0ECE-50CB-732D-E3526262B590}"/>
                </a:ext>
              </a:extLst>
            </p:cNvPr>
            <p:cNvSpPr/>
            <p:nvPr/>
          </p:nvSpPr>
          <p:spPr>
            <a:xfrm>
              <a:off x="6791324" y="1538831"/>
              <a:ext cx="1080000" cy="1080000"/>
            </a:xfrm>
            <a:prstGeom prst="roundRect">
              <a:avLst>
                <a:gd name="adj" fmla="val 5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D" dirty="0">
                <a:solidFill>
                  <a:schemeClr val="bg2"/>
                </a:solidFill>
              </a:endParaRPr>
            </a:p>
          </p:txBody>
        </p:sp>
        <p:pic>
          <p:nvPicPr>
            <p:cNvPr id="12" name="Graphic 11">
              <a:extLst>
                <a:ext uri="{FF2B5EF4-FFF2-40B4-BE49-F238E27FC236}">
                  <a16:creationId xmlns:a16="http://schemas.microsoft.com/office/drawing/2014/main" id="{766B9E86-BBA1-E32A-42E1-5440413F102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061324" y="1808831"/>
              <a:ext cx="540000" cy="540000"/>
            </a:xfrm>
            <a:prstGeom prst="rect">
              <a:avLst/>
            </a:prstGeom>
          </p:spPr>
        </p:pic>
      </p:grpSp>
      <p:sp>
        <p:nvSpPr>
          <p:cNvPr id="13" name="Rectangle: Rounded Corners 12">
            <a:extLst>
              <a:ext uri="{FF2B5EF4-FFF2-40B4-BE49-F238E27FC236}">
                <a16:creationId xmlns:a16="http://schemas.microsoft.com/office/drawing/2014/main" id="{4B9415F5-C791-E18E-78B4-EA67EC444825}"/>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14" name="TextBox 13">
            <a:extLst>
              <a:ext uri="{FF2B5EF4-FFF2-40B4-BE49-F238E27FC236}">
                <a16:creationId xmlns:a16="http://schemas.microsoft.com/office/drawing/2014/main" id="{C9C7C2B5-D079-8281-2C3C-621BA5E901AD}"/>
              </a:ext>
            </a:extLst>
          </p:cNvPr>
          <p:cNvSpPr txBox="1"/>
          <p:nvPr/>
        </p:nvSpPr>
        <p:spPr>
          <a:xfrm>
            <a:off x="548010" y="837322"/>
            <a:ext cx="5902301" cy="2065950"/>
          </a:xfrm>
          <a:prstGeom prst="rect">
            <a:avLst/>
          </a:prstGeom>
          <a:noFill/>
        </p:spPr>
        <p:txBody>
          <a:bodyPr wrap="square" rtlCol="0">
            <a:spAutoFit/>
          </a:bodyPr>
          <a:lstStyle/>
          <a:p>
            <a:pPr algn="justLow" rtl="1">
              <a:lnSpc>
                <a:spcPct val="250000"/>
              </a:lnSpc>
            </a:pPr>
            <a:r>
              <a:rPr lang="fa-IR" dirty="0">
                <a:solidFill>
                  <a:srgbClr val="163A6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dirty="0">
                <a:solidFill>
                  <a:srgbClr val="163A65"/>
                </a:solidFill>
                <a:latin typeface="Shabnam" panose="020B0603030804020204" pitchFamily="34" charset="-78"/>
                <a:cs typeface="Shabnam" panose="020B0603030804020204" pitchFamily="34" charset="-78"/>
              </a:rPr>
              <a:t> </a:t>
            </a:r>
            <a:r>
              <a:rPr lang="fa-IR" dirty="0">
                <a:solidFill>
                  <a:srgbClr val="163A65"/>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a:t>
            </a:r>
          </a:p>
        </p:txBody>
      </p:sp>
      <p:sp>
        <p:nvSpPr>
          <p:cNvPr id="15" name="TextBox 14">
            <a:extLst>
              <a:ext uri="{FF2B5EF4-FFF2-40B4-BE49-F238E27FC236}">
                <a16:creationId xmlns:a16="http://schemas.microsoft.com/office/drawing/2014/main" id="{0F30A146-3DBA-9C63-5B8A-9C695D40B172}"/>
              </a:ext>
            </a:extLst>
          </p:cNvPr>
          <p:cNvSpPr txBox="1"/>
          <p:nvPr/>
        </p:nvSpPr>
        <p:spPr>
          <a:xfrm>
            <a:off x="8633888" y="1523949"/>
            <a:ext cx="3234399" cy="1869743"/>
          </a:xfrm>
          <a:prstGeom prst="rect">
            <a:avLst/>
          </a:prstGeom>
          <a:noFill/>
        </p:spPr>
        <p:txBody>
          <a:bodyPr wrap="square" rtlCol="0">
            <a:spAutoFit/>
          </a:bodyPr>
          <a:lstStyle/>
          <a:p>
            <a:pPr algn="justLow" rtl="1">
              <a:lnSpc>
                <a:spcPct val="200000"/>
              </a:lnSpc>
              <a:tabLst>
                <a:tab pos="10226675" algn="l"/>
              </a:tabLst>
            </a:pPr>
            <a:r>
              <a:rPr lang="fa-IR" sz="2400" b="1" dirty="0">
                <a:solidFill>
                  <a:srgbClr val="3D4550"/>
                </a:solidFill>
                <a:latin typeface="Shabnam" panose="020B0603030804020204" pitchFamily="34" charset="-78"/>
                <a:cs typeface="Shabnam" panose="020B0603030804020204" pitchFamily="34" charset="-78"/>
              </a:rPr>
              <a:t>تیتر عنوان را بنویسید</a:t>
            </a:r>
            <a:endParaRPr lang="en-US" sz="2400"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dirty="0">
              <a:solidFill>
                <a:srgbClr val="3D4550"/>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0285BEC8-AE50-50A1-8638-75DA1AAF1DF5}"/>
              </a:ext>
            </a:extLst>
          </p:cNvPr>
          <p:cNvSpPr txBox="1"/>
          <p:nvPr/>
        </p:nvSpPr>
        <p:spPr>
          <a:xfrm>
            <a:off x="8543077" y="3976415"/>
            <a:ext cx="3234399" cy="1869743"/>
          </a:xfrm>
          <a:prstGeom prst="rect">
            <a:avLst/>
          </a:prstGeom>
          <a:noFill/>
        </p:spPr>
        <p:txBody>
          <a:bodyPr wrap="square" rtlCol="0">
            <a:spAutoFit/>
          </a:bodyPr>
          <a:lstStyle/>
          <a:p>
            <a:pPr algn="justLow" rtl="1">
              <a:lnSpc>
                <a:spcPct val="200000"/>
              </a:lnSpc>
              <a:tabLst>
                <a:tab pos="10226675" algn="l"/>
              </a:tabLst>
            </a:pPr>
            <a:r>
              <a:rPr lang="fa-IR" sz="2400" b="1" dirty="0">
                <a:solidFill>
                  <a:srgbClr val="3D4550"/>
                </a:solidFill>
                <a:latin typeface="Shabnam" panose="020B0603030804020204" pitchFamily="34" charset="-78"/>
                <a:cs typeface="Shabnam" panose="020B0603030804020204" pitchFamily="34" charset="-78"/>
              </a:rPr>
              <a:t>تیتر عنوان را بنویسید</a:t>
            </a:r>
            <a:endParaRPr lang="en-US" sz="2400"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228035643"/>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down)">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A125255-8F43-6A5D-5E2B-043361002A4D}"/>
              </a:ext>
            </a:extLst>
          </p:cNvPr>
          <p:cNvSpPr txBox="1"/>
          <p:nvPr/>
        </p:nvSpPr>
        <p:spPr>
          <a:xfrm rot="19081101">
            <a:off x="7835266" y="2498892"/>
            <a:ext cx="3292370" cy="830997"/>
          </a:xfrm>
          <a:prstGeom prst="rect">
            <a:avLst/>
          </a:prstGeom>
          <a:noFill/>
        </p:spPr>
        <p:txBody>
          <a:bodyPr wrap="square">
            <a:spAutoFit/>
          </a:bodyPr>
          <a:lstStyle/>
          <a:p>
            <a:pPr algn="ctr" rtl="1">
              <a:defRPr/>
            </a:pPr>
            <a:r>
              <a:rPr lang="fa-IR" sz="4800" b="1" kern="0" dirty="0">
                <a:solidFill>
                  <a:schemeClr val="bg1"/>
                </a:solidFill>
                <a:latin typeface="Shabnam" panose="020B0603030804020204" pitchFamily="34" charset="-78"/>
                <a:cs typeface="Shabnam" panose="020B0603030804020204" pitchFamily="34" charset="-78"/>
              </a:rPr>
              <a:t>فصل چهارم</a:t>
            </a:r>
            <a:endParaRPr lang="en-US" sz="4800" b="1" kern="0" dirty="0">
              <a:solidFill>
                <a:schemeClr val="bg1"/>
              </a:solidFill>
              <a:latin typeface="Shabnam" panose="020B0603030804020204" pitchFamily="34" charset="-78"/>
              <a:cs typeface="Shabnam" panose="020B0603030804020204" pitchFamily="34" charset="-78"/>
            </a:endParaRPr>
          </a:p>
        </p:txBody>
      </p:sp>
      <p:sp>
        <p:nvSpPr>
          <p:cNvPr id="2" name="TextBox 1">
            <a:extLst>
              <a:ext uri="{FF2B5EF4-FFF2-40B4-BE49-F238E27FC236}">
                <a16:creationId xmlns:a16="http://schemas.microsoft.com/office/drawing/2014/main" id="{9469BB33-36EC-97A1-2551-349AF7725988}"/>
              </a:ext>
            </a:extLst>
          </p:cNvPr>
          <p:cNvSpPr txBox="1"/>
          <p:nvPr/>
        </p:nvSpPr>
        <p:spPr>
          <a:xfrm>
            <a:off x="758758" y="2482553"/>
            <a:ext cx="6387727" cy="830997"/>
          </a:xfrm>
          <a:prstGeom prst="rect">
            <a:avLst/>
          </a:prstGeom>
          <a:noFill/>
        </p:spPr>
        <p:txBody>
          <a:bodyPr wrap="square">
            <a:spAutoFit/>
          </a:bodyPr>
          <a:lstStyle/>
          <a:p>
            <a:pPr algn="ctr" rtl="1">
              <a:defRPr/>
            </a:pPr>
            <a:r>
              <a:rPr lang="fa-IR" sz="4800" b="1" kern="0" dirty="0">
                <a:solidFill>
                  <a:schemeClr val="bg1"/>
                </a:solidFill>
                <a:latin typeface="Shabnam" panose="020B0603030804020204" pitchFamily="34" charset="-78"/>
                <a:cs typeface="Shabnam" panose="020B0603030804020204" pitchFamily="34" charset="-78"/>
              </a:rPr>
              <a:t>تیتر عنوان را وارد نمایید</a:t>
            </a:r>
            <a:endParaRPr lang="en-US" sz="4800" b="1" kern="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910778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E7E9711-98AE-ACB1-65A8-32374307C5AD}"/>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3" name="Slide Number Placeholder 2">
            <a:extLst>
              <a:ext uri="{FF2B5EF4-FFF2-40B4-BE49-F238E27FC236}">
                <a16:creationId xmlns:a16="http://schemas.microsoft.com/office/drawing/2014/main" id="{D4B7F887-8D25-44F8-A827-13C6EC99AFB8}"/>
              </a:ext>
            </a:extLst>
          </p:cNvPr>
          <p:cNvSpPr>
            <a:spLocks noGrp="1"/>
          </p:cNvSpPr>
          <p:nvPr>
            <p:ph type="sldNum" sz="quarter" idx="10"/>
          </p:nvPr>
        </p:nvSpPr>
        <p:spPr/>
        <p:txBody>
          <a:bodyPr/>
          <a:lstStyle/>
          <a:p>
            <a:fld id="{A8043012-B8B5-47A7-9927-94221BE445D6}" type="slidenum">
              <a:rPr lang="en-US" smtClean="0"/>
              <a:pPr/>
              <a:t>26</a:t>
            </a:fld>
            <a:endParaRPr lang="en-US" dirty="0"/>
          </a:p>
        </p:txBody>
      </p:sp>
      <p:sp>
        <p:nvSpPr>
          <p:cNvPr id="4" name="TextBox 3">
            <a:extLst>
              <a:ext uri="{FF2B5EF4-FFF2-40B4-BE49-F238E27FC236}">
                <a16:creationId xmlns:a16="http://schemas.microsoft.com/office/drawing/2014/main" id="{854D1808-64B7-8D3B-4E6C-6F59BAA174BD}"/>
              </a:ext>
            </a:extLst>
          </p:cNvPr>
          <p:cNvSpPr txBox="1"/>
          <p:nvPr/>
        </p:nvSpPr>
        <p:spPr>
          <a:xfrm>
            <a:off x="904205" y="959093"/>
            <a:ext cx="10355437" cy="4939814"/>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ctr" rtl="1">
              <a:lnSpc>
                <a:spcPct val="300000"/>
              </a:lnSpc>
            </a:pPr>
            <a:r>
              <a:rPr lang="fa-IR"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endParaRPr lang="en-US"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26345175"/>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D29CAE9-3D4A-2AD4-1C3F-CD566287EDA2}"/>
              </a:ext>
            </a:extLst>
          </p:cNvPr>
          <p:cNvSpPr>
            <a:spLocks noGrp="1"/>
          </p:cNvSpPr>
          <p:nvPr>
            <p:ph type="sldNum" sz="quarter" idx="10"/>
          </p:nvPr>
        </p:nvSpPr>
        <p:spPr/>
        <p:txBody>
          <a:bodyPr/>
          <a:lstStyle/>
          <a:p>
            <a:fld id="{A8043012-B8B5-47A7-9927-94221BE445D6}" type="slidenum">
              <a:rPr lang="en-US" smtClean="0"/>
              <a:pPr/>
              <a:t>27</a:t>
            </a:fld>
            <a:endParaRPr lang="en-US" dirty="0"/>
          </a:p>
        </p:txBody>
      </p:sp>
      <p:sp>
        <p:nvSpPr>
          <p:cNvPr id="3" name="Rectangle 2">
            <a:extLst>
              <a:ext uri="{FF2B5EF4-FFF2-40B4-BE49-F238E27FC236}">
                <a16:creationId xmlns:a16="http://schemas.microsoft.com/office/drawing/2014/main" id="{0A971A6B-B112-5917-49EA-DE7B738B31FB}"/>
              </a:ext>
            </a:extLst>
          </p:cNvPr>
          <p:cNvSpPr/>
          <p:nvPr/>
        </p:nvSpPr>
        <p:spPr>
          <a:xfrm>
            <a:off x="6366076" y="1676043"/>
            <a:ext cx="4671717" cy="700723"/>
          </a:xfrm>
          <a:prstGeom prst="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rtl="1"/>
            <a:r>
              <a:rPr lang="fa-IR" b="1" dirty="0">
                <a:solidFill>
                  <a:schemeClr val="bg1"/>
                </a:solidFill>
                <a:latin typeface="Shabnam" panose="020B0603030804020204" pitchFamily="34" charset="-78"/>
                <a:cs typeface="Shabnam" panose="020B0603030804020204" pitchFamily="34" charset="-78"/>
              </a:rPr>
              <a:t>تیتر عنوان خود را در این قسمت وارد</a:t>
            </a:r>
            <a:endParaRPr lang="en-US" b="1" dirty="0">
              <a:solidFill>
                <a:schemeClr val="bg1"/>
              </a:solidFill>
              <a:latin typeface="Shabnam" panose="020B0603030804020204" pitchFamily="34" charset="-78"/>
              <a:cs typeface="Shabnam" panose="020B0603030804020204" pitchFamily="34" charset="-78"/>
            </a:endParaRPr>
          </a:p>
        </p:txBody>
      </p:sp>
      <p:sp>
        <p:nvSpPr>
          <p:cNvPr id="4" name="Rectangle 3">
            <a:extLst>
              <a:ext uri="{FF2B5EF4-FFF2-40B4-BE49-F238E27FC236}">
                <a16:creationId xmlns:a16="http://schemas.microsoft.com/office/drawing/2014/main" id="{366C9D08-23B4-4638-513C-240614D78F7A}"/>
              </a:ext>
            </a:extLst>
          </p:cNvPr>
          <p:cNvSpPr/>
          <p:nvPr/>
        </p:nvSpPr>
        <p:spPr>
          <a:xfrm>
            <a:off x="6366076" y="2611032"/>
            <a:ext cx="4671717" cy="700723"/>
          </a:xfrm>
          <a:prstGeom prst="rect">
            <a:avLst/>
          </a:prstGeom>
          <a:ln/>
        </p:spPr>
        <p:style>
          <a:lnRef idx="3">
            <a:schemeClr val="lt1"/>
          </a:lnRef>
          <a:fillRef idx="1">
            <a:schemeClr val="accent2"/>
          </a:fillRef>
          <a:effectRef idx="1">
            <a:schemeClr val="accent2"/>
          </a:effectRef>
          <a:fontRef idx="minor">
            <a:schemeClr val="lt1"/>
          </a:fontRef>
        </p:style>
        <p:txBody>
          <a:bodyPr rtlCol="0" anchor="ctr"/>
          <a:lstStyle/>
          <a:p>
            <a:pPr algn="ctr" rtl="1"/>
            <a:r>
              <a:rPr lang="fa-IR" b="1" dirty="0">
                <a:solidFill>
                  <a:srgbClr val="003F75"/>
                </a:solidFill>
                <a:latin typeface="Shabnam" panose="020B0603030804020204" pitchFamily="34" charset="-78"/>
                <a:cs typeface="Shabnam" panose="020B0603030804020204" pitchFamily="34" charset="-78"/>
              </a:rPr>
              <a:t>تیتر عنوان خود را در این قسمت وارد</a:t>
            </a:r>
            <a:endParaRPr lang="en-US" b="1" dirty="0">
              <a:solidFill>
                <a:srgbClr val="003F75"/>
              </a:solidFill>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6476929B-08C9-F5D3-7B87-56E1A088D7D5}"/>
              </a:ext>
            </a:extLst>
          </p:cNvPr>
          <p:cNvSpPr/>
          <p:nvPr/>
        </p:nvSpPr>
        <p:spPr>
          <a:xfrm>
            <a:off x="6366076" y="3546022"/>
            <a:ext cx="4671717" cy="700723"/>
          </a:xfrm>
          <a:prstGeom prst="rect">
            <a:avLst/>
          </a:prstGeom>
          <a:ln/>
        </p:spPr>
        <p:style>
          <a:lnRef idx="3">
            <a:schemeClr val="lt1"/>
          </a:lnRef>
          <a:fillRef idx="1">
            <a:schemeClr val="accent2"/>
          </a:fillRef>
          <a:effectRef idx="1">
            <a:schemeClr val="accent2"/>
          </a:effectRef>
          <a:fontRef idx="minor">
            <a:schemeClr val="lt1"/>
          </a:fontRef>
        </p:style>
        <p:txBody>
          <a:bodyPr rtlCol="0" anchor="ctr"/>
          <a:lstStyle/>
          <a:p>
            <a:pPr algn="ctr" rtl="1"/>
            <a:r>
              <a:rPr lang="fa-IR" b="1" dirty="0">
                <a:solidFill>
                  <a:srgbClr val="003F75"/>
                </a:solidFill>
                <a:latin typeface="Shabnam" panose="020B0603030804020204" pitchFamily="34" charset="-78"/>
                <a:cs typeface="Shabnam" panose="020B0603030804020204" pitchFamily="34" charset="-78"/>
              </a:rPr>
              <a:t>تیتر عنوان خود را در این قسمت وارد</a:t>
            </a:r>
            <a:endParaRPr lang="en-US" b="1" dirty="0">
              <a:solidFill>
                <a:srgbClr val="003F75"/>
              </a:solidFill>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9F1533B3-8633-69C5-1D05-E1E694EA5819}"/>
              </a:ext>
            </a:extLst>
          </p:cNvPr>
          <p:cNvSpPr/>
          <p:nvPr/>
        </p:nvSpPr>
        <p:spPr>
          <a:xfrm>
            <a:off x="6366076" y="4442912"/>
            <a:ext cx="4671717" cy="700723"/>
          </a:xfrm>
          <a:prstGeom prst="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rtl="1"/>
            <a:r>
              <a:rPr lang="fa-IR" b="1" dirty="0">
                <a:solidFill>
                  <a:schemeClr val="bg1"/>
                </a:solidFill>
                <a:latin typeface="Shabnam" panose="020B0603030804020204" pitchFamily="34" charset="-78"/>
                <a:cs typeface="Shabnam" panose="020B0603030804020204" pitchFamily="34" charset="-78"/>
              </a:rPr>
              <a:t>تیتر عنوان خود را در این قسمت وارد</a:t>
            </a:r>
            <a:endParaRPr lang="en-US" b="1" dirty="0">
              <a:solidFill>
                <a:schemeClr val="bg1"/>
              </a:solidFill>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73A6A12C-5806-9733-7559-FAFD5A0CB085}"/>
              </a:ext>
            </a:extLst>
          </p:cNvPr>
          <p:cNvSpPr/>
          <p:nvPr/>
        </p:nvSpPr>
        <p:spPr>
          <a:xfrm>
            <a:off x="11134498" y="1676043"/>
            <a:ext cx="68185" cy="700723"/>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A743814-9CB0-7639-BB12-9F3EB0EE2773}"/>
              </a:ext>
            </a:extLst>
          </p:cNvPr>
          <p:cNvSpPr/>
          <p:nvPr/>
        </p:nvSpPr>
        <p:spPr>
          <a:xfrm>
            <a:off x="11134498" y="2611032"/>
            <a:ext cx="68185" cy="700723"/>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3C5A25F-5818-C6D6-F24E-B6120CF7E2B6}"/>
              </a:ext>
            </a:extLst>
          </p:cNvPr>
          <p:cNvSpPr/>
          <p:nvPr/>
        </p:nvSpPr>
        <p:spPr>
          <a:xfrm>
            <a:off x="11134498" y="3546022"/>
            <a:ext cx="68185" cy="700723"/>
          </a:xfrm>
          <a:prstGeom prst="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0C87B91-B8F7-7389-395A-8DCB81C6BEB6}"/>
              </a:ext>
            </a:extLst>
          </p:cNvPr>
          <p:cNvSpPr/>
          <p:nvPr/>
        </p:nvSpPr>
        <p:spPr>
          <a:xfrm>
            <a:off x="11134498" y="4442912"/>
            <a:ext cx="68185" cy="700723"/>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A28FB38B-9EF9-02BD-0FB4-5B389715E9E5}"/>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14" name="Graphic 12">
            <a:extLst>
              <a:ext uri="{FF2B5EF4-FFF2-40B4-BE49-F238E27FC236}">
                <a16:creationId xmlns:a16="http://schemas.microsoft.com/office/drawing/2014/main" id="{E428BE41-62EB-1F31-B5B6-1B2E222AB1AB}"/>
              </a:ext>
            </a:extLst>
          </p:cNvPr>
          <p:cNvGrpSpPr/>
          <p:nvPr/>
        </p:nvGrpSpPr>
        <p:grpSpPr>
          <a:xfrm>
            <a:off x="548010" y="1409995"/>
            <a:ext cx="5154794" cy="4038009"/>
            <a:chOff x="298145" y="1423001"/>
            <a:chExt cx="4970496" cy="3775738"/>
          </a:xfrm>
        </p:grpSpPr>
        <p:grpSp>
          <p:nvGrpSpPr>
            <p:cNvPr id="15" name="Graphic 12">
              <a:extLst>
                <a:ext uri="{FF2B5EF4-FFF2-40B4-BE49-F238E27FC236}">
                  <a16:creationId xmlns:a16="http://schemas.microsoft.com/office/drawing/2014/main" id="{6AB8D727-A7F2-1EF1-E401-F3CA9732AC4D}"/>
                </a:ext>
              </a:extLst>
            </p:cNvPr>
            <p:cNvGrpSpPr/>
            <p:nvPr/>
          </p:nvGrpSpPr>
          <p:grpSpPr>
            <a:xfrm>
              <a:off x="1200915" y="2001758"/>
              <a:ext cx="4067726" cy="2990713"/>
              <a:chOff x="1200915" y="2001758"/>
              <a:chExt cx="4067726" cy="2990713"/>
            </a:xfrm>
          </p:grpSpPr>
          <p:grpSp>
            <p:nvGrpSpPr>
              <p:cNvPr id="16" name="Graphic 12">
                <a:extLst>
                  <a:ext uri="{FF2B5EF4-FFF2-40B4-BE49-F238E27FC236}">
                    <a16:creationId xmlns:a16="http://schemas.microsoft.com/office/drawing/2014/main" id="{B26B9DB7-E819-4D27-B0A9-96C061D77BD3}"/>
                  </a:ext>
                </a:extLst>
              </p:cNvPr>
              <p:cNvGrpSpPr/>
              <p:nvPr/>
            </p:nvGrpSpPr>
            <p:grpSpPr>
              <a:xfrm>
                <a:off x="1200915" y="2001758"/>
                <a:ext cx="4067199" cy="2990713"/>
                <a:chOff x="1200915" y="2001758"/>
                <a:chExt cx="4067199" cy="2990713"/>
              </a:xfrm>
            </p:grpSpPr>
            <p:sp>
              <p:nvSpPr>
                <p:cNvPr id="17" name="Freeform: Shape 16">
                  <a:extLst>
                    <a:ext uri="{FF2B5EF4-FFF2-40B4-BE49-F238E27FC236}">
                      <a16:creationId xmlns:a16="http://schemas.microsoft.com/office/drawing/2014/main" id="{416B4075-2484-F815-96F7-C8A1D902009D}"/>
                    </a:ext>
                  </a:extLst>
                </p:cNvPr>
                <p:cNvSpPr/>
                <p:nvPr/>
              </p:nvSpPr>
              <p:spPr>
                <a:xfrm>
                  <a:off x="1200915" y="2651485"/>
                  <a:ext cx="3153750" cy="2340985"/>
                </a:xfrm>
                <a:custGeom>
                  <a:avLst/>
                  <a:gdLst>
                    <a:gd name="connsiteX0" fmla="*/ 3153698 w 3153750"/>
                    <a:gd name="connsiteY0" fmla="*/ 2296454 h 2340985"/>
                    <a:gd name="connsiteX1" fmla="*/ 2463384 w 3153750"/>
                    <a:gd name="connsiteY1" fmla="*/ 1897446 h 2340985"/>
                    <a:gd name="connsiteX2" fmla="*/ 1340681 w 3153750"/>
                    <a:gd name="connsiteY2" fmla="*/ -81 h 2340985"/>
                    <a:gd name="connsiteX3" fmla="*/ 6965 w 3153750"/>
                    <a:gd name="connsiteY3" fmla="*/ 769999 h 2340985"/>
                    <a:gd name="connsiteX4" fmla="*/ 1624 w 3153750"/>
                    <a:gd name="connsiteY4" fmla="*/ 788377 h 2340985"/>
                    <a:gd name="connsiteX5" fmla="*/ 6965 w 3153750"/>
                    <a:gd name="connsiteY5" fmla="*/ 793718 h 2340985"/>
                    <a:gd name="connsiteX6" fmla="*/ 2166456 w 3153750"/>
                    <a:gd name="connsiteY6" fmla="*/ 2041166 h 2340985"/>
                    <a:gd name="connsiteX7" fmla="*/ 2225491 w 3153750"/>
                    <a:gd name="connsiteY7" fmla="*/ 2056979 h 2340985"/>
                    <a:gd name="connsiteX8" fmla="*/ 2445814 w 3153750"/>
                    <a:gd name="connsiteY8" fmla="*/ 2056979 h 2340985"/>
                    <a:gd name="connsiteX9" fmla="*/ 2494307 w 3153750"/>
                    <a:gd name="connsiteY9" fmla="*/ 2004270 h 2340985"/>
                    <a:gd name="connsiteX10" fmla="*/ 3077269 w 3153750"/>
                    <a:gd name="connsiteY10" fmla="*/ 2340905 h 2340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3750" h="2340985">
                      <a:moveTo>
                        <a:pt x="3153698" y="2296454"/>
                      </a:moveTo>
                      <a:lnTo>
                        <a:pt x="2463384" y="1897446"/>
                      </a:lnTo>
                      <a:lnTo>
                        <a:pt x="1340681" y="-81"/>
                      </a:lnTo>
                      <a:lnTo>
                        <a:pt x="6965" y="769999"/>
                      </a:lnTo>
                      <a:cubicBezTo>
                        <a:pt x="412" y="773601"/>
                        <a:pt x="-1978" y="781823"/>
                        <a:pt x="1624" y="788377"/>
                      </a:cubicBezTo>
                      <a:cubicBezTo>
                        <a:pt x="2854" y="790626"/>
                        <a:pt x="4716" y="792488"/>
                        <a:pt x="6965" y="793718"/>
                      </a:cubicBezTo>
                      <a:lnTo>
                        <a:pt x="2166456" y="2041166"/>
                      </a:lnTo>
                      <a:cubicBezTo>
                        <a:pt x="2184395" y="2051532"/>
                        <a:pt x="2204758" y="2056997"/>
                        <a:pt x="2225491" y="2056979"/>
                      </a:cubicBezTo>
                      <a:lnTo>
                        <a:pt x="2445814" y="2056979"/>
                      </a:lnTo>
                      <a:lnTo>
                        <a:pt x="2494307" y="2004270"/>
                      </a:lnTo>
                      <a:lnTo>
                        <a:pt x="3077269" y="2340905"/>
                      </a:lnTo>
                      <a:close/>
                    </a:path>
                  </a:pathLst>
                </a:custGeom>
                <a:solidFill>
                  <a:srgbClr val="685643">
                    <a:alpha val="40000"/>
                  </a:srgbClr>
                </a:solidFill>
                <a:ln w="17549" cap="flat">
                  <a:noFill/>
                  <a:prstDash val="solid"/>
                  <a:miter/>
                </a:ln>
              </p:spPr>
              <p:txBody>
                <a:bodyPr rtlCol="1" anchor="ctr"/>
                <a:lstStyle/>
                <a:p>
                  <a:endParaRPr lang="fa-IR"/>
                </a:p>
              </p:txBody>
            </p:sp>
            <p:sp>
              <p:nvSpPr>
                <p:cNvPr id="18" name="Freeform: Shape 17">
                  <a:extLst>
                    <a:ext uri="{FF2B5EF4-FFF2-40B4-BE49-F238E27FC236}">
                      <a16:creationId xmlns:a16="http://schemas.microsoft.com/office/drawing/2014/main" id="{71EED974-8DC5-CFF1-F24D-C741F2C6F8A9}"/>
                    </a:ext>
                  </a:extLst>
                </p:cNvPr>
                <p:cNvSpPr/>
                <p:nvPr/>
              </p:nvSpPr>
              <p:spPr>
                <a:xfrm>
                  <a:off x="1372685" y="3070874"/>
                  <a:ext cx="2240540" cy="1632927"/>
                </a:xfrm>
                <a:custGeom>
                  <a:avLst/>
                  <a:gdLst>
                    <a:gd name="connsiteX0" fmla="*/ 2213781 w 2240540"/>
                    <a:gd name="connsiteY0" fmla="*/ 1277587 h 1632927"/>
                    <a:gd name="connsiteX1" fmla="*/ -1 w 2240540"/>
                    <a:gd name="connsiteY1" fmla="*/ -81 h 1632927"/>
                    <a:gd name="connsiteX2" fmla="*/ -1 w 2240540"/>
                    <a:gd name="connsiteY2" fmla="*/ 298604 h 1632927"/>
                    <a:gd name="connsiteX3" fmla="*/ 28111 w 2240540"/>
                    <a:gd name="connsiteY3" fmla="*/ 355705 h 1632927"/>
                    <a:gd name="connsiteX4" fmla="*/ 2240487 w 2240540"/>
                    <a:gd name="connsiteY4" fmla="*/ 1632847 h 1632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540" h="1632927">
                      <a:moveTo>
                        <a:pt x="2213781" y="1277587"/>
                      </a:moveTo>
                      <a:lnTo>
                        <a:pt x="-1" y="-81"/>
                      </a:lnTo>
                      <a:lnTo>
                        <a:pt x="-1" y="298604"/>
                      </a:lnTo>
                      <a:cubicBezTo>
                        <a:pt x="-897" y="321163"/>
                        <a:pt x="9680" y="342651"/>
                        <a:pt x="28111" y="355705"/>
                      </a:cubicBezTo>
                      <a:lnTo>
                        <a:pt x="2240487" y="1632847"/>
                      </a:lnTo>
                      <a:close/>
                    </a:path>
                  </a:pathLst>
                </a:custGeom>
                <a:solidFill>
                  <a:srgbClr val="322724"/>
                </a:solidFill>
                <a:ln w="17549" cap="flat">
                  <a:noFill/>
                  <a:prstDash val="solid"/>
                  <a:miter/>
                </a:ln>
              </p:spPr>
              <p:txBody>
                <a:bodyPr rtlCol="1" anchor="ctr"/>
                <a:lstStyle/>
                <a:p>
                  <a:endParaRPr lang="fa-IR"/>
                </a:p>
              </p:txBody>
            </p:sp>
            <p:sp>
              <p:nvSpPr>
                <p:cNvPr id="19" name="Freeform: Shape 18">
                  <a:extLst>
                    <a:ext uri="{FF2B5EF4-FFF2-40B4-BE49-F238E27FC236}">
                      <a16:creationId xmlns:a16="http://schemas.microsoft.com/office/drawing/2014/main" id="{365680C4-B793-F186-C9B2-31C507EDF640}"/>
                    </a:ext>
                  </a:extLst>
                </p:cNvPr>
                <p:cNvSpPr/>
                <p:nvPr/>
              </p:nvSpPr>
              <p:spPr>
                <a:xfrm>
                  <a:off x="1458653" y="2001758"/>
                  <a:ext cx="3808582" cy="2198847"/>
                </a:xfrm>
                <a:custGeom>
                  <a:avLst/>
                  <a:gdLst>
                    <a:gd name="connsiteX0" fmla="*/ 2213254 w 3808582"/>
                    <a:gd name="connsiteY0" fmla="*/ 2198847 h 2198847"/>
                    <a:gd name="connsiteX1" fmla="*/ 0 w 3808582"/>
                    <a:gd name="connsiteY1" fmla="*/ 921179 h 2198847"/>
                    <a:gd name="connsiteX2" fmla="*/ 1595328 w 3808582"/>
                    <a:gd name="connsiteY2" fmla="*/ 0 h 2198847"/>
                    <a:gd name="connsiteX3" fmla="*/ 3808582 w 3808582"/>
                    <a:gd name="connsiteY3" fmla="*/ 1277668 h 2198847"/>
                    <a:gd name="connsiteX4" fmla="*/ 2213254 w 3808582"/>
                    <a:gd name="connsiteY4" fmla="*/ 2198847 h 2198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8582" h="2198847">
                      <a:moveTo>
                        <a:pt x="2213254" y="2198847"/>
                      </a:moveTo>
                      <a:lnTo>
                        <a:pt x="0" y="921179"/>
                      </a:lnTo>
                      <a:lnTo>
                        <a:pt x="1595328" y="0"/>
                      </a:lnTo>
                      <a:lnTo>
                        <a:pt x="3808582" y="1277668"/>
                      </a:lnTo>
                      <a:lnTo>
                        <a:pt x="2213254" y="2198847"/>
                      </a:lnTo>
                      <a:close/>
                    </a:path>
                  </a:pathLst>
                </a:custGeom>
                <a:solidFill>
                  <a:srgbClr val="483D39"/>
                </a:solidFill>
                <a:ln w="17549" cap="flat">
                  <a:noFill/>
                  <a:prstDash val="solid"/>
                  <a:miter/>
                </a:ln>
              </p:spPr>
              <p:txBody>
                <a:bodyPr rtlCol="1" anchor="ctr"/>
                <a:lstStyle/>
                <a:p>
                  <a:endParaRPr lang="fa-IR"/>
                </a:p>
              </p:txBody>
            </p:sp>
            <p:sp>
              <p:nvSpPr>
                <p:cNvPr id="20" name="Freeform: Shape 19">
                  <a:extLst>
                    <a:ext uri="{FF2B5EF4-FFF2-40B4-BE49-F238E27FC236}">
                      <a16:creationId xmlns:a16="http://schemas.microsoft.com/office/drawing/2014/main" id="{DFBEACDE-B8B5-F9C2-F87B-2BC02619BBEF}"/>
                    </a:ext>
                  </a:extLst>
                </p:cNvPr>
                <p:cNvSpPr/>
                <p:nvPr/>
              </p:nvSpPr>
              <p:spPr>
                <a:xfrm>
                  <a:off x="1372738" y="2922937"/>
                  <a:ext cx="2298994" cy="1425604"/>
                </a:xfrm>
                <a:custGeom>
                  <a:avLst/>
                  <a:gdLst>
                    <a:gd name="connsiteX0" fmla="*/ 2213728 w 2298994"/>
                    <a:gd name="connsiteY0" fmla="*/ 1425524 h 1425604"/>
                    <a:gd name="connsiteX1" fmla="*/ -53 w 2298994"/>
                    <a:gd name="connsiteY1" fmla="*/ 147856 h 1425604"/>
                    <a:gd name="connsiteX2" fmla="*/ 85160 w 2298994"/>
                    <a:gd name="connsiteY2" fmla="*/ -81 h 1425604"/>
                    <a:gd name="connsiteX3" fmla="*/ 2298941 w 2298994"/>
                    <a:gd name="connsiteY3" fmla="*/ 1277412 h 1425604"/>
                    <a:gd name="connsiteX4" fmla="*/ 2213552 w 2298994"/>
                    <a:gd name="connsiteY4" fmla="*/ 1425524 h 1425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8994" h="1425604">
                      <a:moveTo>
                        <a:pt x="2213728" y="1425524"/>
                      </a:moveTo>
                      <a:lnTo>
                        <a:pt x="-53" y="147856"/>
                      </a:lnTo>
                      <a:cubicBezTo>
                        <a:pt x="3056" y="87750"/>
                        <a:pt x="34735" y="32774"/>
                        <a:pt x="85160" y="-81"/>
                      </a:cubicBezTo>
                      <a:lnTo>
                        <a:pt x="2298941" y="1277412"/>
                      </a:lnTo>
                      <a:cubicBezTo>
                        <a:pt x="2248446" y="1310302"/>
                        <a:pt x="2216715" y="1365348"/>
                        <a:pt x="2213552" y="1425524"/>
                      </a:cubicBezTo>
                      <a:close/>
                    </a:path>
                  </a:pathLst>
                </a:custGeom>
                <a:solidFill>
                  <a:srgbClr val="3F3430"/>
                </a:solidFill>
                <a:ln w="17549" cap="flat">
                  <a:noFill/>
                  <a:prstDash val="solid"/>
                  <a:miter/>
                </a:ln>
              </p:spPr>
              <p:txBody>
                <a:bodyPr rtlCol="1" anchor="ctr"/>
                <a:lstStyle/>
                <a:p>
                  <a:endParaRPr lang="fa-IR"/>
                </a:p>
              </p:txBody>
            </p:sp>
            <p:sp>
              <p:nvSpPr>
                <p:cNvPr id="21" name="Freeform: Shape 20">
                  <a:extLst>
                    <a:ext uri="{FF2B5EF4-FFF2-40B4-BE49-F238E27FC236}">
                      <a16:creationId xmlns:a16="http://schemas.microsoft.com/office/drawing/2014/main" id="{6C656F56-DAF6-6509-DBF9-E303C17BE624}"/>
                    </a:ext>
                  </a:extLst>
                </p:cNvPr>
                <p:cNvSpPr/>
                <p:nvPr/>
              </p:nvSpPr>
              <p:spPr>
                <a:xfrm>
                  <a:off x="3586519" y="3279251"/>
                  <a:ext cx="1681595" cy="1428544"/>
                </a:xfrm>
                <a:custGeom>
                  <a:avLst/>
                  <a:gdLst>
                    <a:gd name="connsiteX0" fmla="*/ 86741 w 1681595"/>
                    <a:gd name="connsiteY0" fmla="*/ 1416739 h 1428544"/>
                    <a:gd name="connsiteX1" fmla="*/ 825 w 1681595"/>
                    <a:gd name="connsiteY1" fmla="*/ 1367720 h 1428544"/>
                    <a:gd name="connsiteX2" fmla="*/ -53 w 1681595"/>
                    <a:gd name="connsiteY2" fmla="*/ 1069035 h 1428544"/>
                    <a:gd name="connsiteX3" fmla="*/ 85335 w 1681595"/>
                    <a:gd name="connsiteY3" fmla="*/ 920922 h 1428544"/>
                    <a:gd name="connsiteX4" fmla="*/ 1680664 w 1681595"/>
                    <a:gd name="connsiteY4" fmla="*/ -81 h 1428544"/>
                    <a:gd name="connsiteX5" fmla="*/ 1680664 w 1681595"/>
                    <a:gd name="connsiteY5" fmla="*/ 35058 h 1428544"/>
                    <a:gd name="connsiteX6" fmla="*/ 1634279 w 1681595"/>
                    <a:gd name="connsiteY6" fmla="*/ 61589 h 1428544"/>
                    <a:gd name="connsiteX7" fmla="*/ 1540808 w 1681595"/>
                    <a:gd name="connsiteY7" fmla="*/ 276818 h 1428544"/>
                    <a:gd name="connsiteX8" fmla="*/ 1633576 w 1681595"/>
                    <a:gd name="connsiteY8" fmla="*/ 436526 h 1428544"/>
                    <a:gd name="connsiteX9" fmla="*/ 1681542 w 1681595"/>
                    <a:gd name="connsiteY9" fmla="*/ 464989 h 1428544"/>
                    <a:gd name="connsiteX10" fmla="*/ 1681542 w 1681595"/>
                    <a:gd name="connsiteY10" fmla="*/ 495209 h 1428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1595" h="1428544">
                      <a:moveTo>
                        <a:pt x="86741" y="1416739"/>
                      </a:moveTo>
                      <a:cubicBezTo>
                        <a:pt x="39303" y="1443972"/>
                        <a:pt x="1001" y="1422186"/>
                        <a:pt x="825" y="1367720"/>
                      </a:cubicBezTo>
                      <a:lnTo>
                        <a:pt x="-53" y="1069035"/>
                      </a:lnTo>
                      <a:cubicBezTo>
                        <a:pt x="3109" y="1008859"/>
                        <a:pt x="34840" y="953813"/>
                        <a:pt x="85335" y="920922"/>
                      </a:cubicBezTo>
                      <a:lnTo>
                        <a:pt x="1680664" y="-81"/>
                      </a:lnTo>
                      <a:lnTo>
                        <a:pt x="1680664" y="35058"/>
                      </a:lnTo>
                      <a:lnTo>
                        <a:pt x="1634279" y="61589"/>
                      </a:lnTo>
                      <a:lnTo>
                        <a:pt x="1540808" y="276818"/>
                      </a:lnTo>
                      <a:lnTo>
                        <a:pt x="1633576" y="436526"/>
                      </a:lnTo>
                      <a:lnTo>
                        <a:pt x="1681542" y="464989"/>
                      </a:lnTo>
                      <a:lnTo>
                        <a:pt x="1681542" y="495209"/>
                      </a:lnTo>
                      <a:close/>
                    </a:path>
                  </a:pathLst>
                </a:custGeom>
                <a:solidFill>
                  <a:srgbClr val="3F3430"/>
                </a:solidFill>
                <a:ln w="17549" cap="flat">
                  <a:noFill/>
                  <a:prstDash val="solid"/>
                  <a:miter/>
                </a:ln>
              </p:spPr>
              <p:txBody>
                <a:bodyPr rtlCol="1" anchor="ctr"/>
                <a:lstStyle/>
                <a:p>
                  <a:endParaRPr lang="fa-IR"/>
                </a:p>
              </p:txBody>
            </p:sp>
          </p:grpSp>
          <p:sp>
            <p:nvSpPr>
              <p:cNvPr id="22" name="Freeform: Shape 21">
                <a:extLst>
                  <a:ext uri="{FF2B5EF4-FFF2-40B4-BE49-F238E27FC236}">
                    <a16:creationId xmlns:a16="http://schemas.microsoft.com/office/drawing/2014/main" id="{7B355AA4-67E3-461B-F06D-0CE767DE811C}"/>
                  </a:ext>
                </a:extLst>
              </p:cNvPr>
              <p:cNvSpPr/>
              <p:nvPr/>
            </p:nvSpPr>
            <p:spPr>
              <a:xfrm>
                <a:off x="3614147" y="3341272"/>
                <a:ext cx="1654494" cy="1339801"/>
              </a:xfrm>
              <a:custGeom>
                <a:avLst/>
                <a:gdLst>
                  <a:gd name="connsiteX0" fmla="*/ 1660 w 1654494"/>
                  <a:gd name="connsiteY0" fmla="*/ 1305699 h 1339801"/>
                  <a:gd name="connsiteX1" fmla="*/ 15821 w 1654494"/>
                  <a:gd name="connsiteY1" fmla="*/ 1338009 h 1339801"/>
                  <a:gd name="connsiteX2" fmla="*/ 44706 w 1654494"/>
                  <a:gd name="connsiteY2" fmla="*/ 1329945 h 1339801"/>
                  <a:gd name="connsiteX3" fmla="*/ 1654441 w 1654494"/>
                  <a:gd name="connsiteY3" fmla="*/ 403319 h 1339801"/>
                  <a:gd name="connsiteX4" fmla="*/ 1608057 w 1654494"/>
                  <a:gd name="connsiteY4" fmla="*/ 376613 h 1339801"/>
                  <a:gd name="connsiteX5" fmla="*/ 1502639 w 1654494"/>
                  <a:gd name="connsiteY5" fmla="*/ 240800 h 1339801"/>
                  <a:gd name="connsiteX6" fmla="*/ 1606827 w 1654494"/>
                  <a:gd name="connsiteY6" fmla="*/ -81 h 1339801"/>
                  <a:gd name="connsiteX7" fmla="*/ 71939 w 1654494"/>
                  <a:gd name="connsiteY7" fmla="*/ 883850 h 1339801"/>
                  <a:gd name="connsiteX8" fmla="*/ 22040 w 1654494"/>
                  <a:gd name="connsiteY8" fmla="*/ 936559 h 1339801"/>
                  <a:gd name="connsiteX9" fmla="*/ 781 w 1654494"/>
                  <a:gd name="connsiteY9" fmla="*/ 1006838 h 133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54494" h="1339801">
                    <a:moveTo>
                      <a:pt x="1660" y="1305699"/>
                    </a:moveTo>
                    <a:cubicBezTo>
                      <a:pt x="-3348" y="1318542"/>
                      <a:pt x="2995" y="1333002"/>
                      <a:pt x="15821" y="1338009"/>
                    </a:cubicBezTo>
                    <a:cubicBezTo>
                      <a:pt x="26169" y="1342051"/>
                      <a:pt x="37941" y="1338765"/>
                      <a:pt x="44706" y="1329945"/>
                    </a:cubicBezTo>
                    <a:lnTo>
                      <a:pt x="1654441" y="403319"/>
                    </a:lnTo>
                    <a:lnTo>
                      <a:pt x="1608057" y="376613"/>
                    </a:lnTo>
                    <a:lnTo>
                      <a:pt x="1502639" y="240800"/>
                    </a:lnTo>
                    <a:lnTo>
                      <a:pt x="1606827" y="-81"/>
                    </a:lnTo>
                    <a:lnTo>
                      <a:pt x="71939" y="883850"/>
                    </a:lnTo>
                    <a:cubicBezTo>
                      <a:pt x="51136" y="896940"/>
                      <a:pt x="33970" y="915072"/>
                      <a:pt x="22040" y="936559"/>
                    </a:cubicBezTo>
                    <a:cubicBezTo>
                      <a:pt x="9162" y="957819"/>
                      <a:pt x="1853" y="981995"/>
                      <a:pt x="781" y="1006838"/>
                    </a:cubicBezTo>
                    <a:close/>
                  </a:path>
                </a:pathLst>
              </a:custGeom>
              <a:solidFill>
                <a:srgbClr val="483D39"/>
              </a:solidFill>
              <a:ln w="17549" cap="flat">
                <a:noFill/>
                <a:prstDash val="solid"/>
                <a:miter/>
              </a:ln>
            </p:spPr>
            <p:txBody>
              <a:bodyPr rtlCol="1" anchor="ctr"/>
              <a:lstStyle/>
              <a:p>
                <a:endParaRPr lang="fa-IR"/>
              </a:p>
            </p:txBody>
          </p:sp>
          <p:sp>
            <p:nvSpPr>
              <p:cNvPr id="23" name="Freeform: Shape 22">
                <a:extLst>
                  <a:ext uri="{FF2B5EF4-FFF2-40B4-BE49-F238E27FC236}">
                    <a16:creationId xmlns:a16="http://schemas.microsoft.com/office/drawing/2014/main" id="{41921924-D604-2F11-1D18-8CC01F30FEAD}"/>
                  </a:ext>
                </a:extLst>
              </p:cNvPr>
              <p:cNvSpPr/>
              <p:nvPr/>
            </p:nvSpPr>
            <p:spPr>
              <a:xfrm>
                <a:off x="3614982" y="3341272"/>
                <a:ext cx="1607275" cy="1301211"/>
              </a:xfrm>
              <a:custGeom>
                <a:avLst/>
                <a:gdLst>
                  <a:gd name="connsiteX0" fmla="*/ 1606168 w 1607275"/>
                  <a:gd name="connsiteY0" fmla="*/ -81 h 1301211"/>
                  <a:gd name="connsiteX1" fmla="*/ 71104 w 1607275"/>
                  <a:gd name="connsiteY1" fmla="*/ 883850 h 1301211"/>
                  <a:gd name="connsiteX2" fmla="*/ 21206 w 1607275"/>
                  <a:gd name="connsiteY2" fmla="*/ 936559 h 1301211"/>
                  <a:gd name="connsiteX3" fmla="*/ -53 w 1607275"/>
                  <a:gd name="connsiteY3" fmla="*/ 1006838 h 1301211"/>
                  <a:gd name="connsiteX4" fmla="*/ 825 w 1607275"/>
                  <a:gd name="connsiteY4" fmla="*/ 1301131 h 1301211"/>
                  <a:gd name="connsiteX5" fmla="*/ 1607222 w 1607275"/>
                  <a:gd name="connsiteY5" fmla="*/ 376262 h 130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7275" h="1301211">
                    <a:moveTo>
                      <a:pt x="1606168" y="-81"/>
                    </a:moveTo>
                    <a:lnTo>
                      <a:pt x="71104" y="883850"/>
                    </a:lnTo>
                    <a:cubicBezTo>
                      <a:pt x="50301" y="896940"/>
                      <a:pt x="33136" y="915072"/>
                      <a:pt x="21206" y="936559"/>
                    </a:cubicBezTo>
                    <a:cubicBezTo>
                      <a:pt x="8327" y="957819"/>
                      <a:pt x="1018" y="981995"/>
                      <a:pt x="-53" y="1006838"/>
                    </a:cubicBezTo>
                    <a:lnTo>
                      <a:pt x="825" y="1301131"/>
                    </a:lnTo>
                    <a:lnTo>
                      <a:pt x="1607222" y="376262"/>
                    </a:lnTo>
                    <a:close/>
                  </a:path>
                </a:pathLst>
              </a:custGeom>
              <a:gradFill>
                <a:gsLst>
                  <a:gs pos="0">
                    <a:srgbClr val="FADDBE"/>
                  </a:gs>
                  <a:gs pos="50000">
                    <a:srgbClr val="FAE5CD"/>
                  </a:gs>
                  <a:gs pos="100000">
                    <a:srgbClr val="FAEDDD"/>
                  </a:gs>
                </a:gsLst>
                <a:lin ang="16684827" scaled="1"/>
              </a:gradFill>
              <a:ln w="17549" cap="flat">
                <a:noFill/>
                <a:prstDash val="solid"/>
                <a:miter/>
              </a:ln>
            </p:spPr>
            <p:txBody>
              <a:bodyPr rtlCol="1" anchor="ctr"/>
              <a:lstStyle/>
              <a:p>
                <a:endParaRPr lang="fa-IR"/>
              </a:p>
            </p:txBody>
          </p:sp>
          <p:sp>
            <p:nvSpPr>
              <p:cNvPr id="24" name="Freeform: Shape 23">
                <a:extLst>
                  <a:ext uri="{FF2B5EF4-FFF2-40B4-BE49-F238E27FC236}">
                    <a16:creationId xmlns:a16="http://schemas.microsoft.com/office/drawing/2014/main" id="{2B805584-DB51-B4DE-5066-F32A0368A8C0}"/>
                  </a:ext>
                </a:extLst>
              </p:cNvPr>
              <p:cNvSpPr/>
              <p:nvPr/>
            </p:nvSpPr>
            <p:spPr>
              <a:xfrm>
                <a:off x="3619902" y="3341272"/>
                <a:ext cx="1601477" cy="975820"/>
              </a:xfrm>
              <a:custGeom>
                <a:avLst/>
                <a:gdLst>
                  <a:gd name="connsiteX0" fmla="*/ 1601424 w 1601477"/>
                  <a:gd name="connsiteY0" fmla="*/ 54034 h 975820"/>
                  <a:gd name="connsiteX1" fmla="*/ 1601424 w 1601477"/>
                  <a:gd name="connsiteY1" fmla="*/ -81 h 975820"/>
                  <a:gd name="connsiteX2" fmla="*/ 66184 w 1601477"/>
                  <a:gd name="connsiteY2" fmla="*/ 883850 h 975820"/>
                  <a:gd name="connsiteX3" fmla="*/ 16286 w 1601477"/>
                  <a:gd name="connsiteY3" fmla="*/ 936559 h 975820"/>
                  <a:gd name="connsiteX4" fmla="*/ -53 w 1601477"/>
                  <a:gd name="connsiteY4" fmla="*/ 975740 h 975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1477" h="975820">
                    <a:moveTo>
                      <a:pt x="1601424" y="54034"/>
                    </a:moveTo>
                    <a:lnTo>
                      <a:pt x="1601424" y="-81"/>
                    </a:lnTo>
                    <a:lnTo>
                      <a:pt x="66184" y="883850"/>
                    </a:lnTo>
                    <a:cubicBezTo>
                      <a:pt x="45382" y="896940"/>
                      <a:pt x="28216" y="915072"/>
                      <a:pt x="16286" y="936559"/>
                    </a:cubicBezTo>
                    <a:cubicBezTo>
                      <a:pt x="9188" y="948858"/>
                      <a:pt x="3689" y="962036"/>
                      <a:pt x="-53" y="975740"/>
                    </a:cubicBezTo>
                    <a:close/>
                  </a:path>
                </a:pathLst>
              </a:custGeom>
              <a:solidFill>
                <a:srgbClr val="CEB7A3">
                  <a:alpha val="80000"/>
                </a:srgbClr>
              </a:solidFill>
              <a:ln w="17549" cap="flat">
                <a:noFill/>
                <a:prstDash val="solid"/>
                <a:miter/>
              </a:ln>
            </p:spPr>
            <p:txBody>
              <a:bodyPr rtlCol="1" anchor="ctr"/>
              <a:lstStyle/>
              <a:p>
                <a:endParaRPr lang="fa-IR"/>
              </a:p>
            </p:txBody>
          </p:sp>
          <p:sp>
            <p:nvSpPr>
              <p:cNvPr id="25" name="Freeform: Shape 24">
                <a:extLst>
                  <a:ext uri="{FF2B5EF4-FFF2-40B4-BE49-F238E27FC236}">
                    <a16:creationId xmlns:a16="http://schemas.microsoft.com/office/drawing/2014/main" id="{ECC26872-2972-3225-25EE-B7B62E676C15}"/>
                  </a:ext>
                </a:extLst>
              </p:cNvPr>
              <p:cNvSpPr/>
              <p:nvPr/>
            </p:nvSpPr>
            <p:spPr>
              <a:xfrm>
                <a:off x="3620604" y="4209566"/>
                <a:ext cx="366327" cy="211363"/>
              </a:xfrm>
              <a:custGeom>
                <a:avLst/>
                <a:gdLst>
                  <a:gd name="connsiteX0" fmla="*/ 308998 w 366327"/>
                  <a:gd name="connsiteY0" fmla="*/ 30666 h 211363"/>
                  <a:gd name="connsiteX1" fmla="*/ 250315 w 366327"/>
                  <a:gd name="connsiteY1" fmla="*/ 63346 h 211363"/>
                  <a:gd name="connsiteX2" fmla="*/ 183023 w 366327"/>
                  <a:gd name="connsiteY2" fmla="*/ 101648 h 211363"/>
                  <a:gd name="connsiteX3" fmla="*/ 115907 w 366327"/>
                  <a:gd name="connsiteY3" fmla="*/ 141004 h 211363"/>
                  <a:gd name="connsiteX4" fmla="*/ 57224 w 366327"/>
                  <a:gd name="connsiteY4" fmla="*/ 176143 h 211363"/>
                  <a:gd name="connsiteX5" fmla="*/ -53 w 366327"/>
                  <a:gd name="connsiteY5" fmla="*/ 211282 h 211363"/>
                  <a:gd name="connsiteX6" fmla="*/ 57224 w 366327"/>
                  <a:gd name="connsiteY6" fmla="*/ 180360 h 211363"/>
                  <a:gd name="connsiteX7" fmla="*/ 115907 w 366327"/>
                  <a:gd name="connsiteY7" fmla="*/ 147856 h 211363"/>
                  <a:gd name="connsiteX8" fmla="*/ 183023 w 366327"/>
                  <a:gd name="connsiteY8" fmla="*/ 109554 h 211363"/>
                  <a:gd name="connsiteX9" fmla="*/ 250315 w 366327"/>
                  <a:gd name="connsiteY9" fmla="*/ 70198 h 211363"/>
                  <a:gd name="connsiteX10" fmla="*/ 308998 w 366327"/>
                  <a:gd name="connsiteY10" fmla="*/ 35058 h 211363"/>
                  <a:gd name="connsiteX11" fmla="*/ 366275 w 366327"/>
                  <a:gd name="connsiteY11" fmla="*/ -81 h 211363"/>
                  <a:gd name="connsiteX12" fmla="*/ 308998 w 366327"/>
                  <a:gd name="connsiteY12" fmla="*/ 30666 h 21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6327" h="211363">
                    <a:moveTo>
                      <a:pt x="308998" y="30666"/>
                    </a:moveTo>
                    <a:cubicBezTo>
                      <a:pt x="291428" y="40329"/>
                      <a:pt x="271750" y="51047"/>
                      <a:pt x="250315" y="63346"/>
                    </a:cubicBezTo>
                    <a:lnTo>
                      <a:pt x="183023" y="101648"/>
                    </a:lnTo>
                    <a:lnTo>
                      <a:pt x="115907" y="141004"/>
                    </a:lnTo>
                    <a:lnTo>
                      <a:pt x="57224" y="176143"/>
                    </a:lnTo>
                    <a:cubicBezTo>
                      <a:pt x="22085" y="196875"/>
                      <a:pt x="-53" y="211282"/>
                      <a:pt x="-53" y="211282"/>
                    </a:cubicBezTo>
                    <a:cubicBezTo>
                      <a:pt x="-53" y="211282"/>
                      <a:pt x="22787" y="199335"/>
                      <a:pt x="57224" y="180360"/>
                    </a:cubicBezTo>
                    <a:lnTo>
                      <a:pt x="115907" y="147856"/>
                    </a:lnTo>
                    <a:lnTo>
                      <a:pt x="183023" y="109554"/>
                    </a:lnTo>
                    <a:lnTo>
                      <a:pt x="250315" y="70198"/>
                    </a:lnTo>
                    <a:cubicBezTo>
                      <a:pt x="271750" y="57548"/>
                      <a:pt x="291779" y="45249"/>
                      <a:pt x="308998" y="35058"/>
                    </a:cubicBezTo>
                    <a:cubicBezTo>
                      <a:pt x="344137" y="14326"/>
                      <a:pt x="366275" y="-81"/>
                      <a:pt x="366275" y="-81"/>
                    </a:cubicBezTo>
                    <a:cubicBezTo>
                      <a:pt x="366275" y="-81"/>
                      <a:pt x="343434" y="11867"/>
                      <a:pt x="308998" y="30666"/>
                    </a:cubicBezTo>
                    <a:close/>
                  </a:path>
                </a:pathLst>
              </a:custGeom>
              <a:solidFill>
                <a:srgbClr val="B2A497">
                  <a:alpha val="50000"/>
                </a:srgbClr>
              </a:solidFill>
              <a:ln w="17549" cap="flat">
                <a:noFill/>
                <a:prstDash val="solid"/>
                <a:miter/>
              </a:ln>
            </p:spPr>
            <p:txBody>
              <a:bodyPr rtlCol="1" anchor="ctr"/>
              <a:lstStyle/>
              <a:p>
                <a:endParaRPr lang="fa-IR"/>
              </a:p>
            </p:txBody>
          </p:sp>
          <p:sp>
            <p:nvSpPr>
              <p:cNvPr id="26" name="Freeform: Shape 25">
                <a:extLst>
                  <a:ext uri="{FF2B5EF4-FFF2-40B4-BE49-F238E27FC236}">
                    <a16:creationId xmlns:a16="http://schemas.microsoft.com/office/drawing/2014/main" id="{EB8C7973-D91B-06EB-3624-7DFE9899286D}"/>
                  </a:ext>
                </a:extLst>
              </p:cNvPr>
              <p:cNvSpPr/>
              <p:nvPr/>
            </p:nvSpPr>
            <p:spPr>
              <a:xfrm>
                <a:off x="3737794" y="4303037"/>
                <a:ext cx="674852" cy="519184"/>
              </a:xfrm>
              <a:custGeom>
                <a:avLst/>
                <a:gdLst>
                  <a:gd name="connsiteX0" fmla="*/ 83051 w 674852"/>
                  <a:gd name="connsiteY0" fmla="*/ -81 h 519184"/>
                  <a:gd name="connsiteX1" fmla="*/ -53 w 674852"/>
                  <a:gd name="connsiteY1" fmla="*/ 48763 h 519184"/>
                  <a:gd name="connsiteX2" fmla="*/ 588004 w 674852"/>
                  <a:gd name="connsiteY2" fmla="*/ 519104 h 519184"/>
                  <a:gd name="connsiteX3" fmla="*/ 674799 w 674852"/>
                  <a:gd name="connsiteY3" fmla="*/ 471490 h 519184"/>
                  <a:gd name="connsiteX4" fmla="*/ 83051 w 674852"/>
                  <a:gd name="connsiteY4" fmla="*/ -81 h 519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852" h="519184">
                    <a:moveTo>
                      <a:pt x="83051" y="-81"/>
                    </a:moveTo>
                    <a:lnTo>
                      <a:pt x="-53" y="48763"/>
                    </a:lnTo>
                    <a:cubicBezTo>
                      <a:pt x="290901" y="48763"/>
                      <a:pt x="507359" y="433715"/>
                      <a:pt x="588004" y="519104"/>
                    </a:cubicBezTo>
                    <a:lnTo>
                      <a:pt x="674799" y="471490"/>
                    </a:lnTo>
                    <a:cubicBezTo>
                      <a:pt x="674799" y="471490"/>
                      <a:pt x="386480" y="18719"/>
                      <a:pt x="83051" y="-81"/>
                    </a:cubicBezTo>
                    <a:close/>
                  </a:path>
                </a:pathLst>
              </a:custGeom>
              <a:solidFill>
                <a:srgbClr val="BC2626"/>
              </a:solidFill>
              <a:ln w="17549" cap="flat">
                <a:noFill/>
                <a:prstDash val="solid"/>
                <a:miter/>
              </a:ln>
            </p:spPr>
            <p:txBody>
              <a:bodyPr rtlCol="1" anchor="ctr"/>
              <a:lstStyle/>
              <a:p>
                <a:endParaRPr lang="fa-IR"/>
              </a:p>
            </p:txBody>
          </p:sp>
          <p:sp>
            <p:nvSpPr>
              <p:cNvPr id="27" name="Freeform: Shape 26">
                <a:extLst>
                  <a:ext uri="{FF2B5EF4-FFF2-40B4-BE49-F238E27FC236}">
                    <a16:creationId xmlns:a16="http://schemas.microsoft.com/office/drawing/2014/main" id="{8DB0F17C-5734-B6A9-FADB-40CB7E47C9D9}"/>
                  </a:ext>
                </a:extLst>
              </p:cNvPr>
              <p:cNvSpPr/>
              <p:nvPr/>
            </p:nvSpPr>
            <p:spPr>
              <a:xfrm>
                <a:off x="1576370" y="3264414"/>
                <a:ext cx="441028" cy="398798"/>
              </a:xfrm>
              <a:custGeom>
                <a:avLst/>
                <a:gdLst>
                  <a:gd name="connsiteX0" fmla="*/ 94121 w 441028"/>
                  <a:gd name="connsiteY0" fmla="*/ 193264 h 398798"/>
                  <a:gd name="connsiteX1" fmla="*/ 94121 w 441028"/>
                  <a:gd name="connsiteY1" fmla="*/ 210833 h 398798"/>
                  <a:gd name="connsiteX2" fmla="*/ 89026 w 441028"/>
                  <a:gd name="connsiteY2" fmla="*/ 213293 h 398798"/>
                  <a:gd name="connsiteX3" fmla="*/ 5218 w 441028"/>
                  <a:gd name="connsiteY3" fmla="*/ 164801 h 398798"/>
                  <a:gd name="connsiteX4" fmla="*/ -52 w 441028"/>
                  <a:gd name="connsiteY4" fmla="*/ 156367 h 398798"/>
                  <a:gd name="connsiteX5" fmla="*/ -52 w 441028"/>
                  <a:gd name="connsiteY5" fmla="*/ 3335 h 398798"/>
                  <a:gd name="connsiteX6" fmla="*/ 5218 w 441028"/>
                  <a:gd name="connsiteY6" fmla="*/ 1051 h 398798"/>
                  <a:gd name="connsiteX7" fmla="*/ 26829 w 441028"/>
                  <a:gd name="connsiteY7" fmla="*/ 13526 h 398798"/>
                  <a:gd name="connsiteX8" fmla="*/ 32276 w 441028"/>
                  <a:gd name="connsiteY8" fmla="*/ 21959 h 398798"/>
                  <a:gd name="connsiteX9" fmla="*/ 32276 w 441028"/>
                  <a:gd name="connsiteY9" fmla="*/ 149339 h 398798"/>
                  <a:gd name="connsiteX10" fmla="*/ 35263 w 441028"/>
                  <a:gd name="connsiteY10" fmla="*/ 153907 h 398798"/>
                  <a:gd name="connsiteX11" fmla="*/ 89026 w 441028"/>
                  <a:gd name="connsiteY11" fmla="*/ 185006 h 398798"/>
                  <a:gd name="connsiteX12" fmla="*/ 94121 w 441028"/>
                  <a:gd name="connsiteY12" fmla="*/ 193264 h 398798"/>
                  <a:gd name="connsiteX13" fmla="*/ 233449 w 441028"/>
                  <a:gd name="connsiteY13" fmla="*/ 290951 h 398798"/>
                  <a:gd name="connsiteX14" fmla="*/ 230462 w 441028"/>
                  <a:gd name="connsiteY14" fmla="*/ 294641 h 398798"/>
                  <a:gd name="connsiteX15" fmla="*/ 206040 w 441028"/>
                  <a:gd name="connsiteY15" fmla="*/ 280409 h 398798"/>
                  <a:gd name="connsiteX16" fmla="*/ 202175 w 441028"/>
                  <a:gd name="connsiteY16" fmla="*/ 277071 h 398798"/>
                  <a:gd name="connsiteX17" fmla="*/ 200593 w 441028"/>
                  <a:gd name="connsiteY17" fmla="*/ 271976 h 398798"/>
                  <a:gd name="connsiteX18" fmla="*/ 193565 w 441028"/>
                  <a:gd name="connsiteY18" fmla="*/ 239823 h 398798"/>
                  <a:gd name="connsiteX19" fmla="*/ 143843 w 441028"/>
                  <a:gd name="connsiteY19" fmla="*/ 211185 h 398798"/>
                  <a:gd name="connsiteX20" fmla="*/ 136640 w 441028"/>
                  <a:gd name="connsiteY20" fmla="*/ 235080 h 398798"/>
                  <a:gd name="connsiteX21" fmla="*/ 135059 w 441028"/>
                  <a:gd name="connsiteY21" fmla="*/ 238242 h 398798"/>
                  <a:gd name="connsiteX22" fmla="*/ 131369 w 441028"/>
                  <a:gd name="connsiteY22" fmla="*/ 237363 h 398798"/>
                  <a:gd name="connsiteX23" fmla="*/ 106947 w 441028"/>
                  <a:gd name="connsiteY23" fmla="*/ 223132 h 398798"/>
                  <a:gd name="connsiteX24" fmla="*/ 103661 w 441028"/>
                  <a:gd name="connsiteY24" fmla="*/ 216438 h 398798"/>
                  <a:gd name="connsiteX25" fmla="*/ 103785 w 441028"/>
                  <a:gd name="connsiteY25" fmla="*/ 216104 h 398798"/>
                  <a:gd name="connsiteX26" fmla="*/ 144019 w 441028"/>
                  <a:gd name="connsiteY26" fmla="*/ 86264 h 398798"/>
                  <a:gd name="connsiteX27" fmla="*/ 151750 w 441028"/>
                  <a:gd name="connsiteY27" fmla="*/ 85210 h 398798"/>
                  <a:gd name="connsiteX28" fmla="*/ 185659 w 441028"/>
                  <a:gd name="connsiteY28" fmla="*/ 104888 h 398798"/>
                  <a:gd name="connsiteX29" fmla="*/ 193214 w 441028"/>
                  <a:gd name="connsiteY29" fmla="*/ 114551 h 398798"/>
                  <a:gd name="connsiteX30" fmla="*/ 187592 w 441028"/>
                  <a:gd name="connsiteY30" fmla="*/ 210482 h 398798"/>
                  <a:gd name="connsiteX31" fmla="*/ 170022 w 441028"/>
                  <a:gd name="connsiteY31" fmla="*/ 126323 h 398798"/>
                  <a:gd name="connsiteX32" fmla="*/ 168968 w 441028"/>
                  <a:gd name="connsiteY32" fmla="*/ 126323 h 398798"/>
                  <a:gd name="connsiteX33" fmla="*/ 151398 w 441028"/>
                  <a:gd name="connsiteY33" fmla="*/ 189398 h 398798"/>
                  <a:gd name="connsiteX34" fmla="*/ 436379 w 441028"/>
                  <a:gd name="connsiteY34" fmla="*/ 249487 h 398798"/>
                  <a:gd name="connsiteX35" fmla="*/ 409849 w 441028"/>
                  <a:gd name="connsiteY35" fmla="*/ 234201 h 398798"/>
                  <a:gd name="connsiteX36" fmla="*/ 403875 w 441028"/>
                  <a:gd name="connsiteY36" fmla="*/ 236134 h 398798"/>
                  <a:gd name="connsiteX37" fmla="*/ 389292 w 441028"/>
                  <a:gd name="connsiteY37" fmla="*/ 353148 h 398798"/>
                  <a:gd name="connsiteX38" fmla="*/ 387184 w 441028"/>
                  <a:gd name="connsiteY38" fmla="*/ 351918 h 398798"/>
                  <a:gd name="connsiteX39" fmla="*/ 362235 w 441028"/>
                  <a:gd name="connsiteY39" fmla="*/ 211360 h 398798"/>
                  <a:gd name="connsiteX40" fmla="*/ 356612 w 441028"/>
                  <a:gd name="connsiteY40" fmla="*/ 203806 h 398798"/>
                  <a:gd name="connsiteX41" fmla="*/ 328149 w 441028"/>
                  <a:gd name="connsiteY41" fmla="*/ 187290 h 398798"/>
                  <a:gd name="connsiteX42" fmla="*/ 322878 w 441028"/>
                  <a:gd name="connsiteY42" fmla="*/ 188696 h 398798"/>
                  <a:gd name="connsiteX43" fmla="*/ 298281 w 441028"/>
                  <a:gd name="connsiteY43" fmla="*/ 300966 h 398798"/>
                  <a:gd name="connsiteX44" fmla="*/ 296524 w 441028"/>
                  <a:gd name="connsiteY44" fmla="*/ 299912 h 398798"/>
                  <a:gd name="connsiteX45" fmla="*/ 281765 w 441028"/>
                  <a:gd name="connsiteY45" fmla="*/ 165855 h 398798"/>
                  <a:gd name="connsiteX46" fmla="*/ 275616 w 441028"/>
                  <a:gd name="connsiteY46" fmla="*/ 156894 h 398798"/>
                  <a:gd name="connsiteX47" fmla="*/ 249086 w 441028"/>
                  <a:gd name="connsiteY47" fmla="*/ 141609 h 398798"/>
                  <a:gd name="connsiteX48" fmla="*/ 243815 w 441028"/>
                  <a:gd name="connsiteY48" fmla="*/ 143893 h 398798"/>
                  <a:gd name="connsiteX49" fmla="*/ 271048 w 441028"/>
                  <a:gd name="connsiteY49" fmla="*/ 312738 h 398798"/>
                  <a:gd name="connsiteX50" fmla="*/ 277373 w 441028"/>
                  <a:gd name="connsiteY50" fmla="*/ 321874 h 398798"/>
                  <a:gd name="connsiteX51" fmla="*/ 312512 w 441028"/>
                  <a:gd name="connsiteY51" fmla="*/ 342430 h 398798"/>
                  <a:gd name="connsiteX52" fmla="*/ 318662 w 441028"/>
                  <a:gd name="connsiteY52" fmla="*/ 340673 h 398798"/>
                  <a:gd name="connsiteX53" fmla="*/ 341854 w 441028"/>
                  <a:gd name="connsiteY53" fmla="*/ 235255 h 398798"/>
                  <a:gd name="connsiteX54" fmla="*/ 342908 w 441028"/>
                  <a:gd name="connsiteY54" fmla="*/ 235255 h 398798"/>
                  <a:gd name="connsiteX55" fmla="*/ 365748 w 441028"/>
                  <a:gd name="connsiteY55" fmla="*/ 367906 h 398798"/>
                  <a:gd name="connsiteX56" fmla="*/ 371898 w 441028"/>
                  <a:gd name="connsiteY56" fmla="*/ 376867 h 398798"/>
                  <a:gd name="connsiteX57" fmla="*/ 407037 w 441028"/>
                  <a:gd name="connsiteY57" fmla="*/ 397599 h 398798"/>
                  <a:gd name="connsiteX58" fmla="*/ 412835 w 441028"/>
                  <a:gd name="connsiteY58" fmla="*/ 395667 h 398798"/>
                  <a:gd name="connsiteX59" fmla="*/ 440420 w 441028"/>
                  <a:gd name="connsiteY59" fmla="*/ 258623 h 398798"/>
                  <a:gd name="connsiteX60" fmla="*/ 436379 w 441028"/>
                  <a:gd name="connsiteY60" fmla="*/ 249487 h 398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41028" h="398798">
                    <a:moveTo>
                      <a:pt x="94121" y="193264"/>
                    </a:moveTo>
                    <a:lnTo>
                      <a:pt x="94121" y="210833"/>
                    </a:lnTo>
                    <a:cubicBezTo>
                      <a:pt x="94121" y="214347"/>
                      <a:pt x="92540" y="215226"/>
                      <a:pt x="89026" y="213293"/>
                    </a:cubicBezTo>
                    <a:lnTo>
                      <a:pt x="5218" y="164801"/>
                    </a:lnTo>
                    <a:cubicBezTo>
                      <a:pt x="1951" y="163272"/>
                      <a:pt x="-105" y="159969"/>
                      <a:pt x="-52" y="156367"/>
                    </a:cubicBezTo>
                    <a:lnTo>
                      <a:pt x="-52" y="3335"/>
                    </a:lnTo>
                    <a:cubicBezTo>
                      <a:pt x="-52" y="-179"/>
                      <a:pt x="1705" y="-1057"/>
                      <a:pt x="5218" y="1051"/>
                    </a:cubicBezTo>
                    <a:lnTo>
                      <a:pt x="26829" y="13526"/>
                    </a:lnTo>
                    <a:cubicBezTo>
                      <a:pt x="30132" y="15037"/>
                      <a:pt x="32258" y="18322"/>
                      <a:pt x="32276" y="21959"/>
                    </a:cubicBezTo>
                    <a:lnTo>
                      <a:pt x="32276" y="149339"/>
                    </a:lnTo>
                    <a:cubicBezTo>
                      <a:pt x="32311" y="151307"/>
                      <a:pt x="33470" y="153099"/>
                      <a:pt x="35263" y="153907"/>
                    </a:cubicBezTo>
                    <a:lnTo>
                      <a:pt x="89026" y="185006"/>
                    </a:lnTo>
                    <a:cubicBezTo>
                      <a:pt x="92171" y="186552"/>
                      <a:pt x="94139" y="189767"/>
                      <a:pt x="94121" y="193264"/>
                    </a:cubicBezTo>
                    <a:close/>
                    <a:moveTo>
                      <a:pt x="233449" y="290951"/>
                    </a:moveTo>
                    <a:cubicBezTo>
                      <a:pt x="234503" y="295168"/>
                      <a:pt x="233449" y="296398"/>
                      <a:pt x="230462" y="294641"/>
                    </a:cubicBezTo>
                    <a:lnTo>
                      <a:pt x="206040" y="280409"/>
                    </a:lnTo>
                    <a:cubicBezTo>
                      <a:pt x="204459" y="279671"/>
                      <a:pt x="203123" y="278529"/>
                      <a:pt x="202175" y="277071"/>
                    </a:cubicBezTo>
                    <a:cubicBezTo>
                      <a:pt x="201331" y="275490"/>
                      <a:pt x="200804" y="273750"/>
                      <a:pt x="200593" y="271976"/>
                    </a:cubicBezTo>
                    <a:lnTo>
                      <a:pt x="193565" y="239823"/>
                    </a:lnTo>
                    <a:lnTo>
                      <a:pt x="143843" y="211185"/>
                    </a:lnTo>
                    <a:lnTo>
                      <a:pt x="136640" y="235080"/>
                    </a:lnTo>
                    <a:cubicBezTo>
                      <a:pt x="136640" y="236836"/>
                      <a:pt x="135761" y="238066"/>
                      <a:pt x="135059" y="238242"/>
                    </a:cubicBezTo>
                    <a:cubicBezTo>
                      <a:pt x="133758" y="238470"/>
                      <a:pt x="132423" y="238154"/>
                      <a:pt x="131369" y="237363"/>
                    </a:cubicBezTo>
                    <a:lnTo>
                      <a:pt x="106947" y="223132"/>
                    </a:lnTo>
                    <a:cubicBezTo>
                      <a:pt x="104189" y="222201"/>
                      <a:pt x="102713" y="219196"/>
                      <a:pt x="103661" y="216438"/>
                    </a:cubicBezTo>
                    <a:cubicBezTo>
                      <a:pt x="103697" y="216333"/>
                      <a:pt x="103732" y="216210"/>
                      <a:pt x="103785" y="216104"/>
                    </a:cubicBezTo>
                    <a:lnTo>
                      <a:pt x="144019" y="86264"/>
                    </a:lnTo>
                    <a:cubicBezTo>
                      <a:pt x="145249" y="83277"/>
                      <a:pt x="147884" y="82926"/>
                      <a:pt x="151750" y="85210"/>
                    </a:cubicBezTo>
                    <a:lnTo>
                      <a:pt x="185659" y="104888"/>
                    </a:lnTo>
                    <a:cubicBezTo>
                      <a:pt x="189472" y="106838"/>
                      <a:pt x="192230" y="110370"/>
                      <a:pt x="193214" y="114551"/>
                    </a:cubicBezTo>
                    <a:close/>
                    <a:moveTo>
                      <a:pt x="187592" y="210482"/>
                    </a:moveTo>
                    <a:lnTo>
                      <a:pt x="170022" y="126323"/>
                    </a:lnTo>
                    <a:lnTo>
                      <a:pt x="168968" y="126323"/>
                    </a:lnTo>
                    <a:lnTo>
                      <a:pt x="151398" y="189398"/>
                    </a:lnTo>
                    <a:close/>
                    <a:moveTo>
                      <a:pt x="436379" y="249487"/>
                    </a:moveTo>
                    <a:lnTo>
                      <a:pt x="409849" y="234201"/>
                    </a:lnTo>
                    <a:cubicBezTo>
                      <a:pt x="405983" y="231917"/>
                      <a:pt x="404051" y="232620"/>
                      <a:pt x="403875" y="236134"/>
                    </a:cubicBezTo>
                    <a:lnTo>
                      <a:pt x="389292" y="353148"/>
                    </a:lnTo>
                    <a:lnTo>
                      <a:pt x="387184" y="351918"/>
                    </a:lnTo>
                    <a:lnTo>
                      <a:pt x="362235" y="211360"/>
                    </a:lnTo>
                    <a:cubicBezTo>
                      <a:pt x="361708" y="208075"/>
                      <a:pt x="359599" y="205246"/>
                      <a:pt x="356612" y="203806"/>
                    </a:cubicBezTo>
                    <a:lnTo>
                      <a:pt x="328149" y="187290"/>
                    </a:lnTo>
                    <a:cubicBezTo>
                      <a:pt x="325163" y="185533"/>
                      <a:pt x="323230" y="186060"/>
                      <a:pt x="322878" y="188696"/>
                    </a:cubicBezTo>
                    <a:lnTo>
                      <a:pt x="298281" y="300966"/>
                    </a:lnTo>
                    <a:lnTo>
                      <a:pt x="296524" y="299912"/>
                    </a:lnTo>
                    <a:lnTo>
                      <a:pt x="281765" y="165855"/>
                    </a:lnTo>
                    <a:cubicBezTo>
                      <a:pt x="281467" y="161990"/>
                      <a:pt x="279112" y="158581"/>
                      <a:pt x="275616" y="156894"/>
                    </a:cubicBezTo>
                    <a:lnTo>
                      <a:pt x="249086" y="141609"/>
                    </a:lnTo>
                    <a:cubicBezTo>
                      <a:pt x="245045" y="139325"/>
                      <a:pt x="243288" y="140028"/>
                      <a:pt x="243815" y="143893"/>
                    </a:cubicBezTo>
                    <a:lnTo>
                      <a:pt x="271048" y="312738"/>
                    </a:lnTo>
                    <a:cubicBezTo>
                      <a:pt x="271610" y="316603"/>
                      <a:pt x="273947" y="319994"/>
                      <a:pt x="277373" y="321874"/>
                    </a:cubicBezTo>
                    <a:lnTo>
                      <a:pt x="312512" y="342430"/>
                    </a:lnTo>
                    <a:cubicBezTo>
                      <a:pt x="316026" y="344363"/>
                      <a:pt x="317959" y="343836"/>
                      <a:pt x="318662" y="340673"/>
                    </a:cubicBezTo>
                    <a:lnTo>
                      <a:pt x="341854" y="235255"/>
                    </a:lnTo>
                    <a:lnTo>
                      <a:pt x="342908" y="235255"/>
                    </a:lnTo>
                    <a:lnTo>
                      <a:pt x="365748" y="367906"/>
                    </a:lnTo>
                    <a:cubicBezTo>
                      <a:pt x="366240" y="371702"/>
                      <a:pt x="368525" y="375040"/>
                      <a:pt x="371898" y="376867"/>
                    </a:cubicBezTo>
                    <a:lnTo>
                      <a:pt x="407037" y="397599"/>
                    </a:lnTo>
                    <a:cubicBezTo>
                      <a:pt x="410376" y="399532"/>
                      <a:pt x="412308" y="399005"/>
                      <a:pt x="412835" y="395667"/>
                    </a:cubicBezTo>
                    <a:lnTo>
                      <a:pt x="440420" y="258623"/>
                    </a:lnTo>
                    <a:cubicBezTo>
                      <a:pt x="442001" y="254758"/>
                      <a:pt x="440068" y="251771"/>
                      <a:pt x="436379" y="249487"/>
                    </a:cubicBezTo>
                    <a:close/>
                  </a:path>
                </a:pathLst>
              </a:custGeom>
              <a:solidFill>
                <a:srgbClr val="483D39"/>
              </a:solidFill>
              <a:ln w="17549" cap="flat">
                <a:noFill/>
                <a:prstDash val="solid"/>
                <a:miter/>
              </a:ln>
            </p:spPr>
            <p:txBody>
              <a:bodyPr rtlCol="1" anchor="ctr"/>
              <a:lstStyle/>
              <a:p>
                <a:endParaRPr lang="fa-IR"/>
              </a:p>
            </p:txBody>
          </p:sp>
          <p:sp>
            <p:nvSpPr>
              <p:cNvPr id="28" name="Freeform: Shape 27">
                <a:extLst>
                  <a:ext uri="{FF2B5EF4-FFF2-40B4-BE49-F238E27FC236}">
                    <a16:creationId xmlns:a16="http://schemas.microsoft.com/office/drawing/2014/main" id="{B3CB0229-DEA6-DF9F-9FE9-DC073BA371BD}"/>
                  </a:ext>
                </a:extLst>
              </p:cNvPr>
              <p:cNvSpPr/>
              <p:nvPr/>
            </p:nvSpPr>
            <p:spPr>
              <a:xfrm>
                <a:off x="2935474" y="2775598"/>
                <a:ext cx="954087" cy="576988"/>
              </a:xfrm>
              <a:custGeom>
                <a:avLst/>
                <a:gdLst>
                  <a:gd name="connsiteX0" fmla="*/ 418193 w 954087"/>
                  <a:gd name="connsiteY0" fmla="*/ 493733 h 576988"/>
                  <a:gd name="connsiteX1" fmla="*/ 277636 w 954087"/>
                  <a:gd name="connsiteY1" fmla="*/ 574378 h 576988"/>
                  <a:gd name="connsiteX2" fmla="*/ 260066 w 954087"/>
                  <a:gd name="connsiteY2" fmla="*/ 574378 h 576988"/>
                  <a:gd name="connsiteX3" fmla="*/ 4427 w 954087"/>
                  <a:gd name="connsiteY3" fmla="*/ 426792 h 576988"/>
                  <a:gd name="connsiteX4" fmla="*/ 4427 w 954087"/>
                  <a:gd name="connsiteY4" fmla="*/ 416602 h 576988"/>
                  <a:gd name="connsiteX5" fmla="*/ 40621 w 954087"/>
                  <a:gd name="connsiteY5" fmla="*/ 395694 h 576988"/>
                  <a:gd name="connsiteX6" fmla="*/ 58190 w 954087"/>
                  <a:gd name="connsiteY6" fmla="*/ 395694 h 576988"/>
                  <a:gd name="connsiteX7" fmla="*/ 270783 w 954087"/>
                  <a:gd name="connsiteY7" fmla="*/ 518682 h 576988"/>
                  <a:gd name="connsiteX8" fmla="*/ 280623 w 954087"/>
                  <a:gd name="connsiteY8" fmla="*/ 518682 h 576988"/>
                  <a:gd name="connsiteX9" fmla="*/ 370228 w 954087"/>
                  <a:gd name="connsiteY9" fmla="*/ 465973 h 576988"/>
                  <a:gd name="connsiteX10" fmla="*/ 387798 w 954087"/>
                  <a:gd name="connsiteY10" fmla="*/ 465973 h 576988"/>
                  <a:gd name="connsiteX11" fmla="*/ 416788 w 954087"/>
                  <a:gd name="connsiteY11" fmla="*/ 483542 h 576988"/>
                  <a:gd name="connsiteX12" fmla="*/ 418193 w 954087"/>
                  <a:gd name="connsiteY12" fmla="*/ 493733 h 576988"/>
                  <a:gd name="connsiteX13" fmla="*/ 488472 w 954087"/>
                  <a:gd name="connsiteY13" fmla="*/ 452971 h 576988"/>
                  <a:gd name="connsiteX14" fmla="*/ 447710 w 954087"/>
                  <a:gd name="connsiteY14" fmla="*/ 476163 h 576988"/>
                  <a:gd name="connsiteX15" fmla="*/ 433655 w 954087"/>
                  <a:gd name="connsiteY15" fmla="*/ 473879 h 576988"/>
                  <a:gd name="connsiteX16" fmla="*/ 245132 w 954087"/>
                  <a:gd name="connsiteY16" fmla="*/ 287465 h 576988"/>
                  <a:gd name="connsiteX17" fmla="*/ 248997 w 954087"/>
                  <a:gd name="connsiteY17" fmla="*/ 274990 h 576988"/>
                  <a:gd name="connsiteX18" fmla="*/ 305572 w 954087"/>
                  <a:gd name="connsiteY18" fmla="*/ 242311 h 576988"/>
                  <a:gd name="connsiteX19" fmla="*/ 327358 w 954087"/>
                  <a:gd name="connsiteY19" fmla="*/ 240027 h 576988"/>
                  <a:gd name="connsiteX20" fmla="*/ 650113 w 954087"/>
                  <a:gd name="connsiteY20" fmla="*/ 348959 h 576988"/>
                  <a:gd name="connsiteX21" fmla="*/ 653979 w 954087"/>
                  <a:gd name="connsiteY21" fmla="*/ 357041 h 576988"/>
                  <a:gd name="connsiteX22" fmla="*/ 613041 w 954087"/>
                  <a:gd name="connsiteY22" fmla="*/ 380584 h 576988"/>
                  <a:gd name="connsiteX23" fmla="*/ 604783 w 954087"/>
                  <a:gd name="connsiteY23" fmla="*/ 383220 h 576988"/>
                  <a:gd name="connsiteX24" fmla="*/ 595296 w 954087"/>
                  <a:gd name="connsiteY24" fmla="*/ 380584 h 576988"/>
                  <a:gd name="connsiteX25" fmla="*/ 536613 w 954087"/>
                  <a:gd name="connsiteY25" fmla="*/ 360379 h 576988"/>
                  <a:gd name="connsiteX26" fmla="*/ 453684 w 954087"/>
                  <a:gd name="connsiteY26" fmla="*/ 408344 h 576988"/>
                  <a:gd name="connsiteX27" fmla="*/ 488823 w 954087"/>
                  <a:gd name="connsiteY27" fmla="*/ 442254 h 576988"/>
                  <a:gd name="connsiteX28" fmla="*/ 493040 w 954087"/>
                  <a:gd name="connsiteY28" fmla="*/ 447876 h 576988"/>
                  <a:gd name="connsiteX29" fmla="*/ 488823 w 954087"/>
                  <a:gd name="connsiteY29" fmla="*/ 452620 h 576988"/>
                  <a:gd name="connsiteX30" fmla="*/ 328061 w 954087"/>
                  <a:gd name="connsiteY30" fmla="*/ 289046 h 576988"/>
                  <a:gd name="connsiteX31" fmla="*/ 420477 w 954087"/>
                  <a:gd name="connsiteY31" fmla="*/ 376895 h 576988"/>
                  <a:gd name="connsiteX32" fmla="*/ 483377 w 954087"/>
                  <a:gd name="connsiteY32" fmla="*/ 340525 h 576988"/>
                  <a:gd name="connsiteX33" fmla="*/ 329818 w 954087"/>
                  <a:gd name="connsiteY33" fmla="*/ 287816 h 576988"/>
                  <a:gd name="connsiteX34" fmla="*/ 791374 w 954087"/>
                  <a:gd name="connsiteY34" fmla="*/ 277977 h 576988"/>
                  <a:gd name="connsiteX35" fmla="*/ 731812 w 954087"/>
                  <a:gd name="connsiteY35" fmla="*/ 313117 h 576988"/>
                  <a:gd name="connsiteX36" fmla="*/ 712310 w 954087"/>
                  <a:gd name="connsiteY36" fmla="*/ 314171 h 576988"/>
                  <a:gd name="connsiteX37" fmla="*/ 410990 w 954087"/>
                  <a:gd name="connsiteY37" fmla="*/ 192764 h 576988"/>
                  <a:gd name="connsiteX38" fmla="*/ 410990 w 954087"/>
                  <a:gd name="connsiteY38" fmla="*/ 182398 h 576988"/>
                  <a:gd name="connsiteX39" fmla="*/ 455090 w 954087"/>
                  <a:gd name="connsiteY39" fmla="*/ 156922 h 576988"/>
                  <a:gd name="connsiteX40" fmla="*/ 474240 w 954087"/>
                  <a:gd name="connsiteY40" fmla="*/ 156922 h 576988"/>
                  <a:gd name="connsiteX41" fmla="*/ 708620 w 954087"/>
                  <a:gd name="connsiteY41" fmla="*/ 263746 h 576988"/>
                  <a:gd name="connsiteX42" fmla="*/ 711607 w 954087"/>
                  <a:gd name="connsiteY42" fmla="*/ 261989 h 576988"/>
                  <a:gd name="connsiteX43" fmla="*/ 541532 w 954087"/>
                  <a:gd name="connsiteY43" fmla="*/ 116512 h 576988"/>
                  <a:gd name="connsiteX44" fmla="*/ 542762 w 954087"/>
                  <a:gd name="connsiteY44" fmla="*/ 107024 h 576988"/>
                  <a:gd name="connsiteX45" fmla="*/ 590376 w 954087"/>
                  <a:gd name="connsiteY45" fmla="*/ 79440 h 576988"/>
                  <a:gd name="connsiteX46" fmla="*/ 607068 w 954087"/>
                  <a:gd name="connsiteY46" fmla="*/ 78210 h 576988"/>
                  <a:gd name="connsiteX47" fmla="*/ 860071 w 954087"/>
                  <a:gd name="connsiteY47" fmla="*/ 176248 h 576988"/>
                  <a:gd name="connsiteX48" fmla="*/ 863409 w 954087"/>
                  <a:gd name="connsiteY48" fmla="*/ 174316 h 576988"/>
                  <a:gd name="connsiteX49" fmla="*/ 678401 w 954087"/>
                  <a:gd name="connsiteY49" fmla="*/ 39556 h 576988"/>
                  <a:gd name="connsiteX50" fmla="*/ 679279 w 954087"/>
                  <a:gd name="connsiteY50" fmla="*/ 28136 h 576988"/>
                  <a:gd name="connsiteX51" fmla="*/ 723555 w 954087"/>
                  <a:gd name="connsiteY51" fmla="*/ 2660 h 576988"/>
                  <a:gd name="connsiteX52" fmla="*/ 741124 w 954087"/>
                  <a:gd name="connsiteY52" fmla="*/ 2660 h 576988"/>
                  <a:gd name="connsiteX53" fmla="*/ 950379 w 954087"/>
                  <a:gd name="connsiteY53" fmla="*/ 176600 h 576988"/>
                  <a:gd name="connsiteX54" fmla="*/ 949501 w 954087"/>
                  <a:gd name="connsiteY54" fmla="*/ 187317 h 576988"/>
                  <a:gd name="connsiteX55" fmla="*/ 889588 w 954087"/>
                  <a:gd name="connsiteY55" fmla="*/ 222457 h 576988"/>
                  <a:gd name="connsiteX56" fmla="*/ 870437 w 954087"/>
                  <a:gd name="connsiteY56" fmla="*/ 222457 h 576988"/>
                  <a:gd name="connsiteX57" fmla="*/ 632719 w 954087"/>
                  <a:gd name="connsiteY57" fmla="*/ 129337 h 576988"/>
                  <a:gd name="connsiteX58" fmla="*/ 630962 w 954087"/>
                  <a:gd name="connsiteY58" fmla="*/ 130392 h 576988"/>
                  <a:gd name="connsiteX59" fmla="*/ 791725 w 954087"/>
                  <a:gd name="connsiteY59" fmla="*/ 267787 h 576988"/>
                  <a:gd name="connsiteX60" fmla="*/ 791725 w 954087"/>
                  <a:gd name="connsiteY60" fmla="*/ 277626 h 57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954087" h="576988">
                    <a:moveTo>
                      <a:pt x="418193" y="493733"/>
                    </a:moveTo>
                    <a:lnTo>
                      <a:pt x="277636" y="574378"/>
                    </a:lnTo>
                    <a:cubicBezTo>
                      <a:pt x="272260" y="577751"/>
                      <a:pt x="265442" y="577751"/>
                      <a:pt x="260066" y="574378"/>
                    </a:cubicBezTo>
                    <a:lnTo>
                      <a:pt x="4427" y="426792"/>
                    </a:lnTo>
                    <a:cubicBezTo>
                      <a:pt x="-1547" y="423454"/>
                      <a:pt x="-1547" y="419940"/>
                      <a:pt x="4427" y="416602"/>
                    </a:cubicBezTo>
                    <a:lnTo>
                      <a:pt x="40621" y="395694"/>
                    </a:lnTo>
                    <a:cubicBezTo>
                      <a:pt x="45997" y="392321"/>
                      <a:pt x="52814" y="392321"/>
                      <a:pt x="58190" y="395694"/>
                    </a:cubicBezTo>
                    <a:lnTo>
                      <a:pt x="270783" y="518682"/>
                    </a:lnTo>
                    <a:cubicBezTo>
                      <a:pt x="273788" y="520597"/>
                      <a:pt x="277618" y="520597"/>
                      <a:pt x="280623" y="518682"/>
                    </a:cubicBezTo>
                    <a:lnTo>
                      <a:pt x="370228" y="465973"/>
                    </a:lnTo>
                    <a:cubicBezTo>
                      <a:pt x="375657" y="462828"/>
                      <a:pt x="382369" y="462828"/>
                      <a:pt x="387798" y="465973"/>
                    </a:cubicBezTo>
                    <a:lnTo>
                      <a:pt x="416788" y="483542"/>
                    </a:lnTo>
                    <a:cubicBezTo>
                      <a:pt x="423816" y="486705"/>
                      <a:pt x="423991" y="490043"/>
                      <a:pt x="418193" y="493733"/>
                    </a:cubicBezTo>
                    <a:close/>
                    <a:moveTo>
                      <a:pt x="488472" y="452971"/>
                    </a:moveTo>
                    <a:lnTo>
                      <a:pt x="447710" y="476163"/>
                    </a:lnTo>
                    <a:cubicBezTo>
                      <a:pt x="443142" y="479168"/>
                      <a:pt x="437046" y="478166"/>
                      <a:pt x="433655" y="473879"/>
                    </a:cubicBezTo>
                    <a:lnTo>
                      <a:pt x="245132" y="287465"/>
                    </a:lnTo>
                    <a:cubicBezTo>
                      <a:pt x="241266" y="282897"/>
                      <a:pt x="242496" y="278680"/>
                      <a:pt x="248997" y="274990"/>
                    </a:cubicBezTo>
                    <a:lnTo>
                      <a:pt x="305572" y="242311"/>
                    </a:lnTo>
                    <a:cubicBezTo>
                      <a:pt x="312143" y="238357"/>
                      <a:pt x="320119" y="237514"/>
                      <a:pt x="327358" y="240027"/>
                    </a:cubicBezTo>
                    <a:lnTo>
                      <a:pt x="650113" y="348959"/>
                    </a:lnTo>
                    <a:cubicBezTo>
                      <a:pt x="657844" y="351418"/>
                      <a:pt x="659074" y="354054"/>
                      <a:pt x="653979" y="357041"/>
                    </a:cubicBezTo>
                    <a:lnTo>
                      <a:pt x="613041" y="380584"/>
                    </a:lnTo>
                    <a:cubicBezTo>
                      <a:pt x="610546" y="382130"/>
                      <a:pt x="607717" y="383044"/>
                      <a:pt x="604783" y="383220"/>
                    </a:cubicBezTo>
                    <a:cubicBezTo>
                      <a:pt x="601498" y="382833"/>
                      <a:pt x="598300" y="381937"/>
                      <a:pt x="595296" y="380584"/>
                    </a:cubicBezTo>
                    <a:lnTo>
                      <a:pt x="536613" y="360379"/>
                    </a:lnTo>
                    <a:lnTo>
                      <a:pt x="453684" y="408344"/>
                    </a:lnTo>
                    <a:lnTo>
                      <a:pt x="488823" y="442254"/>
                    </a:lnTo>
                    <a:cubicBezTo>
                      <a:pt x="491635" y="444538"/>
                      <a:pt x="493040" y="446470"/>
                      <a:pt x="493040" y="447876"/>
                    </a:cubicBezTo>
                    <a:cubicBezTo>
                      <a:pt x="493040" y="449282"/>
                      <a:pt x="491635" y="450863"/>
                      <a:pt x="488823" y="452620"/>
                    </a:cubicBezTo>
                    <a:close/>
                    <a:moveTo>
                      <a:pt x="328061" y="289046"/>
                    </a:moveTo>
                    <a:lnTo>
                      <a:pt x="420477" y="376895"/>
                    </a:lnTo>
                    <a:lnTo>
                      <a:pt x="483377" y="340525"/>
                    </a:lnTo>
                    <a:lnTo>
                      <a:pt x="329818" y="287816"/>
                    </a:lnTo>
                    <a:close/>
                    <a:moveTo>
                      <a:pt x="791374" y="277977"/>
                    </a:moveTo>
                    <a:lnTo>
                      <a:pt x="731812" y="313117"/>
                    </a:lnTo>
                    <a:cubicBezTo>
                      <a:pt x="725874" y="316613"/>
                      <a:pt x="718600" y="316999"/>
                      <a:pt x="712310" y="314171"/>
                    </a:cubicBezTo>
                    <a:lnTo>
                      <a:pt x="410990" y="192764"/>
                    </a:lnTo>
                    <a:cubicBezTo>
                      <a:pt x="404313" y="189777"/>
                      <a:pt x="404313" y="186439"/>
                      <a:pt x="410990" y="182398"/>
                    </a:cubicBezTo>
                    <a:lnTo>
                      <a:pt x="455090" y="156922"/>
                    </a:lnTo>
                    <a:cubicBezTo>
                      <a:pt x="460993" y="153425"/>
                      <a:pt x="468337" y="153425"/>
                      <a:pt x="474240" y="156922"/>
                    </a:cubicBezTo>
                    <a:lnTo>
                      <a:pt x="708620" y="263746"/>
                    </a:lnTo>
                    <a:lnTo>
                      <a:pt x="711607" y="261989"/>
                    </a:lnTo>
                    <a:lnTo>
                      <a:pt x="541532" y="116512"/>
                    </a:lnTo>
                    <a:cubicBezTo>
                      <a:pt x="537316" y="113173"/>
                      <a:pt x="537667" y="110011"/>
                      <a:pt x="542762" y="107024"/>
                    </a:cubicBezTo>
                    <a:lnTo>
                      <a:pt x="590376" y="79440"/>
                    </a:lnTo>
                    <a:cubicBezTo>
                      <a:pt x="595436" y="76418"/>
                      <a:pt x="601621" y="75961"/>
                      <a:pt x="607068" y="78210"/>
                    </a:cubicBezTo>
                    <a:lnTo>
                      <a:pt x="860071" y="176248"/>
                    </a:lnTo>
                    <a:lnTo>
                      <a:pt x="863409" y="174316"/>
                    </a:lnTo>
                    <a:lnTo>
                      <a:pt x="678401" y="39556"/>
                    </a:lnTo>
                    <a:cubicBezTo>
                      <a:pt x="672427" y="35691"/>
                      <a:pt x="672778" y="32001"/>
                      <a:pt x="679279" y="28136"/>
                    </a:cubicBezTo>
                    <a:lnTo>
                      <a:pt x="723555" y="2660"/>
                    </a:lnTo>
                    <a:cubicBezTo>
                      <a:pt x="728843" y="-995"/>
                      <a:pt x="735836" y="-995"/>
                      <a:pt x="741124" y="2660"/>
                    </a:cubicBezTo>
                    <a:lnTo>
                      <a:pt x="950379" y="176600"/>
                    </a:lnTo>
                    <a:cubicBezTo>
                      <a:pt x="955474" y="180465"/>
                      <a:pt x="955299" y="184155"/>
                      <a:pt x="949501" y="187317"/>
                    </a:cubicBezTo>
                    <a:lnTo>
                      <a:pt x="889588" y="222457"/>
                    </a:lnTo>
                    <a:cubicBezTo>
                      <a:pt x="883597" y="225637"/>
                      <a:pt x="876428" y="225637"/>
                      <a:pt x="870437" y="222457"/>
                    </a:cubicBezTo>
                    <a:lnTo>
                      <a:pt x="632719" y="129337"/>
                    </a:lnTo>
                    <a:lnTo>
                      <a:pt x="630962" y="130392"/>
                    </a:lnTo>
                    <a:lnTo>
                      <a:pt x="791725" y="267787"/>
                    </a:lnTo>
                    <a:cubicBezTo>
                      <a:pt x="797874" y="270773"/>
                      <a:pt x="797347" y="274463"/>
                      <a:pt x="791725" y="277626"/>
                    </a:cubicBezTo>
                    <a:close/>
                  </a:path>
                </a:pathLst>
              </a:custGeom>
              <a:solidFill>
                <a:srgbClr val="FFEAE3">
                  <a:alpha val="30000"/>
                </a:srgbClr>
              </a:solidFill>
              <a:ln w="17549" cap="flat">
                <a:noFill/>
                <a:prstDash val="solid"/>
                <a:miter/>
              </a:ln>
            </p:spPr>
            <p:txBody>
              <a:bodyPr rtlCol="1" anchor="ctr"/>
              <a:lstStyle/>
              <a:p>
                <a:endParaRPr lang="fa-IR"/>
              </a:p>
            </p:txBody>
          </p:sp>
          <p:grpSp>
            <p:nvGrpSpPr>
              <p:cNvPr id="29" name="Graphic 12">
                <a:extLst>
                  <a:ext uri="{FF2B5EF4-FFF2-40B4-BE49-F238E27FC236}">
                    <a16:creationId xmlns:a16="http://schemas.microsoft.com/office/drawing/2014/main" id="{421D2805-F255-18D1-5192-F0B1307BA388}"/>
                  </a:ext>
                </a:extLst>
              </p:cNvPr>
              <p:cNvGrpSpPr/>
              <p:nvPr/>
            </p:nvGrpSpPr>
            <p:grpSpPr>
              <a:xfrm>
                <a:off x="3158346" y="2960009"/>
                <a:ext cx="895000" cy="516373"/>
                <a:chOff x="3158346" y="2960009"/>
                <a:chExt cx="895000" cy="516373"/>
              </a:xfrm>
              <a:solidFill>
                <a:srgbClr val="FFEAE3"/>
              </a:solidFill>
            </p:grpSpPr>
            <p:sp>
              <p:nvSpPr>
                <p:cNvPr id="30" name="Freeform: Shape 29">
                  <a:extLst>
                    <a:ext uri="{FF2B5EF4-FFF2-40B4-BE49-F238E27FC236}">
                      <a16:creationId xmlns:a16="http://schemas.microsoft.com/office/drawing/2014/main" id="{4DAA1E09-7918-631C-E510-14B8C19930E6}"/>
                    </a:ext>
                  </a:extLst>
                </p:cNvPr>
                <p:cNvSpPr/>
                <p:nvPr/>
              </p:nvSpPr>
              <p:spPr>
                <a:xfrm>
                  <a:off x="3255682" y="3457464"/>
                  <a:ext cx="45329" cy="18918"/>
                </a:xfrm>
                <a:custGeom>
                  <a:avLst/>
                  <a:gdLst>
                    <a:gd name="connsiteX0" fmla="*/ 30342 w 45329"/>
                    <a:gd name="connsiteY0" fmla="*/ 15148 h 18918"/>
                    <a:gd name="connsiteX1" fmla="*/ 29464 w 45329"/>
                    <a:gd name="connsiteY1" fmla="*/ 15148 h 18918"/>
                    <a:gd name="connsiteX2" fmla="*/ 3285 w 45329"/>
                    <a:gd name="connsiteY2" fmla="*/ 38 h 18918"/>
                    <a:gd name="connsiteX3" fmla="*/ 2055 w 45329"/>
                    <a:gd name="connsiteY3" fmla="*/ 38 h 18918"/>
                    <a:gd name="connsiteX4" fmla="*/ -53 w 45329"/>
                    <a:gd name="connsiteY4" fmla="*/ 1267 h 18918"/>
                    <a:gd name="connsiteX5" fmla="*/ -53 w 45329"/>
                    <a:gd name="connsiteY5" fmla="*/ 2146 h 18918"/>
                    <a:gd name="connsiteX6" fmla="*/ 28936 w 45329"/>
                    <a:gd name="connsiteY6" fmla="*/ 18837 h 18918"/>
                    <a:gd name="connsiteX7" fmla="*/ 30166 w 45329"/>
                    <a:gd name="connsiteY7" fmla="*/ 18837 h 18918"/>
                    <a:gd name="connsiteX8" fmla="*/ 45276 w 45329"/>
                    <a:gd name="connsiteY8" fmla="*/ 10052 h 18918"/>
                    <a:gd name="connsiteX9" fmla="*/ 45276 w 45329"/>
                    <a:gd name="connsiteY9" fmla="*/ 10052 h 18918"/>
                    <a:gd name="connsiteX10" fmla="*/ 43519 w 45329"/>
                    <a:gd name="connsiteY10" fmla="*/ 8998 h 18918"/>
                    <a:gd name="connsiteX11" fmla="*/ 42114 w 45329"/>
                    <a:gd name="connsiteY11" fmla="*/ 8998 h 18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329" h="18918">
                      <a:moveTo>
                        <a:pt x="30342" y="15148"/>
                      </a:moveTo>
                      <a:lnTo>
                        <a:pt x="29464" y="15148"/>
                      </a:lnTo>
                      <a:lnTo>
                        <a:pt x="3285" y="38"/>
                      </a:lnTo>
                      <a:cubicBezTo>
                        <a:pt x="2898" y="-120"/>
                        <a:pt x="2441" y="-120"/>
                        <a:pt x="2055" y="38"/>
                      </a:cubicBezTo>
                      <a:lnTo>
                        <a:pt x="-53" y="1267"/>
                      </a:lnTo>
                      <a:cubicBezTo>
                        <a:pt x="-53" y="1267"/>
                        <a:pt x="-53" y="1267"/>
                        <a:pt x="-53" y="2146"/>
                      </a:cubicBezTo>
                      <a:lnTo>
                        <a:pt x="28936" y="18837"/>
                      </a:lnTo>
                      <a:lnTo>
                        <a:pt x="30166" y="18837"/>
                      </a:lnTo>
                      <a:lnTo>
                        <a:pt x="45276" y="10052"/>
                      </a:lnTo>
                      <a:cubicBezTo>
                        <a:pt x="45276" y="10052"/>
                        <a:pt x="45276" y="10052"/>
                        <a:pt x="45276" y="10052"/>
                      </a:cubicBezTo>
                      <a:lnTo>
                        <a:pt x="43519" y="8998"/>
                      </a:lnTo>
                      <a:cubicBezTo>
                        <a:pt x="43063" y="8823"/>
                        <a:pt x="42571" y="8823"/>
                        <a:pt x="42114" y="8998"/>
                      </a:cubicBezTo>
                      <a:close/>
                    </a:path>
                  </a:pathLst>
                </a:custGeom>
                <a:solidFill>
                  <a:srgbClr val="FFEAE3"/>
                </a:solidFill>
                <a:ln w="17549" cap="flat">
                  <a:noFill/>
                  <a:prstDash val="solid"/>
                  <a:miter/>
                </a:ln>
              </p:spPr>
              <p:txBody>
                <a:bodyPr rtlCol="1" anchor="ctr"/>
                <a:lstStyle/>
                <a:p>
                  <a:endParaRPr lang="fa-IR"/>
                </a:p>
              </p:txBody>
            </p:sp>
            <p:sp>
              <p:nvSpPr>
                <p:cNvPr id="31" name="Freeform: Shape 30">
                  <a:extLst>
                    <a:ext uri="{FF2B5EF4-FFF2-40B4-BE49-F238E27FC236}">
                      <a16:creationId xmlns:a16="http://schemas.microsoft.com/office/drawing/2014/main" id="{8BBE5C48-6B64-3D26-C8A2-DD710902C67E}"/>
                    </a:ext>
                  </a:extLst>
                </p:cNvPr>
                <p:cNvSpPr/>
                <p:nvPr/>
              </p:nvSpPr>
              <p:spPr>
                <a:xfrm>
                  <a:off x="3285199" y="3443175"/>
                  <a:ext cx="34612" cy="20034"/>
                </a:xfrm>
                <a:custGeom>
                  <a:avLst/>
                  <a:gdLst>
                    <a:gd name="connsiteX0" fmla="*/ 7326 w 34612"/>
                    <a:gd name="connsiteY0" fmla="*/ 1852 h 20034"/>
                    <a:gd name="connsiteX1" fmla="*/ 3285 w 34612"/>
                    <a:gd name="connsiteY1" fmla="*/ 4136 h 20034"/>
                    <a:gd name="connsiteX2" fmla="*/ -53 w 34612"/>
                    <a:gd name="connsiteY2" fmla="*/ 8177 h 20034"/>
                    <a:gd name="connsiteX3" fmla="*/ 3285 w 34612"/>
                    <a:gd name="connsiteY3" fmla="*/ 12218 h 20034"/>
                    <a:gd name="connsiteX4" fmla="*/ 13299 w 34612"/>
                    <a:gd name="connsiteY4" fmla="*/ 18016 h 20034"/>
                    <a:gd name="connsiteX5" fmla="*/ 27355 w 34612"/>
                    <a:gd name="connsiteY5" fmla="*/ 18016 h 20034"/>
                    <a:gd name="connsiteX6" fmla="*/ 31397 w 34612"/>
                    <a:gd name="connsiteY6" fmla="*/ 15732 h 20034"/>
                    <a:gd name="connsiteX7" fmla="*/ 34559 w 34612"/>
                    <a:gd name="connsiteY7" fmla="*/ 11691 h 20034"/>
                    <a:gd name="connsiteX8" fmla="*/ 31397 w 34612"/>
                    <a:gd name="connsiteY8" fmla="*/ 7650 h 20034"/>
                    <a:gd name="connsiteX9" fmla="*/ 21206 w 34612"/>
                    <a:gd name="connsiteY9" fmla="*/ 1852 h 20034"/>
                    <a:gd name="connsiteX10" fmla="*/ 14178 w 34612"/>
                    <a:gd name="connsiteY10" fmla="*/ -81 h 20034"/>
                    <a:gd name="connsiteX11" fmla="*/ 7326 w 34612"/>
                    <a:gd name="connsiteY11" fmla="*/ 1852 h 20034"/>
                    <a:gd name="connsiteX12" fmla="*/ 27882 w 34612"/>
                    <a:gd name="connsiteY12" fmla="*/ 9583 h 20034"/>
                    <a:gd name="connsiteX13" fmla="*/ 27882 w 34612"/>
                    <a:gd name="connsiteY13" fmla="*/ 14151 h 20034"/>
                    <a:gd name="connsiteX14" fmla="*/ 24720 w 34612"/>
                    <a:gd name="connsiteY14" fmla="*/ 16084 h 20034"/>
                    <a:gd name="connsiteX15" fmla="*/ 16638 w 34612"/>
                    <a:gd name="connsiteY15" fmla="*/ 16084 h 20034"/>
                    <a:gd name="connsiteX16" fmla="*/ 6799 w 34612"/>
                    <a:gd name="connsiteY16" fmla="*/ 10285 h 20034"/>
                    <a:gd name="connsiteX17" fmla="*/ 6799 w 34612"/>
                    <a:gd name="connsiteY17" fmla="*/ 5717 h 20034"/>
                    <a:gd name="connsiteX18" fmla="*/ 10137 w 34612"/>
                    <a:gd name="connsiteY18" fmla="*/ 3785 h 20034"/>
                    <a:gd name="connsiteX19" fmla="*/ 18219 w 34612"/>
                    <a:gd name="connsiteY19" fmla="*/ 3785 h 2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612" h="20034">
                      <a:moveTo>
                        <a:pt x="7326" y="1852"/>
                      </a:moveTo>
                      <a:lnTo>
                        <a:pt x="3285" y="4136"/>
                      </a:lnTo>
                      <a:cubicBezTo>
                        <a:pt x="1001" y="5542"/>
                        <a:pt x="-53" y="6772"/>
                        <a:pt x="-53" y="8177"/>
                      </a:cubicBezTo>
                      <a:cubicBezTo>
                        <a:pt x="-53" y="9583"/>
                        <a:pt x="1001" y="10988"/>
                        <a:pt x="3285" y="12218"/>
                      </a:cubicBezTo>
                      <a:lnTo>
                        <a:pt x="13299" y="18016"/>
                      </a:lnTo>
                      <a:cubicBezTo>
                        <a:pt x="17622" y="20599"/>
                        <a:pt x="23033" y="20599"/>
                        <a:pt x="27355" y="18016"/>
                      </a:cubicBezTo>
                      <a:lnTo>
                        <a:pt x="31397" y="15732"/>
                      </a:lnTo>
                      <a:cubicBezTo>
                        <a:pt x="33505" y="14502"/>
                        <a:pt x="34559" y="13097"/>
                        <a:pt x="34559" y="11691"/>
                      </a:cubicBezTo>
                      <a:cubicBezTo>
                        <a:pt x="34559" y="10285"/>
                        <a:pt x="33505" y="9056"/>
                        <a:pt x="31397" y="7650"/>
                      </a:cubicBezTo>
                      <a:lnTo>
                        <a:pt x="21206" y="1852"/>
                      </a:lnTo>
                      <a:cubicBezTo>
                        <a:pt x="19080" y="570"/>
                        <a:pt x="16655" y="-98"/>
                        <a:pt x="14178" y="-81"/>
                      </a:cubicBezTo>
                      <a:cubicBezTo>
                        <a:pt x="11771" y="-63"/>
                        <a:pt x="9399" y="605"/>
                        <a:pt x="7326" y="1852"/>
                      </a:cubicBezTo>
                      <a:close/>
                      <a:moveTo>
                        <a:pt x="27882" y="9583"/>
                      </a:moveTo>
                      <a:cubicBezTo>
                        <a:pt x="30518" y="11164"/>
                        <a:pt x="30518" y="12745"/>
                        <a:pt x="27882" y="14151"/>
                      </a:cubicBezTo>
                      <a:lnTo>
                        <a:pt x="24720" y="16084"/>
                      </a:lnTo>
                      <a:cubicBezTo>
                        <a:pt x="22260" y="17647"/>
                        <a:pt x="19098" y="17647"/>
                        <a:pt x="16638" y="16084"/>
                      </a:cubicBezTo>
                      <a:lnTo>
                        <a:pt x="6799" y="10285"/>
                      </a:lnTo>
                      <a:cubicBezTo>
                        <a:pt x="3988" y="8880"/>
                        <a:pt x="3988" y="7299"/>
                        <a:pt x="6799" y="5717"/>
                      </a:cubicBezTo>
                      <a:lnTo>
                        <a:pt x="10137" y="3785"/>
                      </a:lnTo>
                      <a:cubicBezTo>
                        <a:pt x="12632" y="2309"/>
                        <a:pt x="15724" y="2309"/>
                        <a:pt x="18219" y="3785"/>
                      </a:cubicBezTo>
                      <a:close/>
                    </a:path>
                  </a:pathLst>
                </a:custGeom>
                <a:solidFill>
                  <a:srgbClr val="FFEAE3"/>
                </a:solidFill>
                <a:ln w="17549" cap="flat">
                  <a:noFill/>
                  <a:prstDash val="solid"/>
                  <a:miter/>
                </a:ln>
              </p:spPr>
              <p:txBody>
                <a:bodyPr rtlCol="1" anchor="ctr"/>
                <a:lstStyle/>
                <a:p>
                  <a:endParaRPr lang="fa-IR"/>
                </a:p>
              </p:txBody>
            </p:sp>
            <p:sp>
              <p:nvSpPr>
                <p:cNvPr id="32" name="Freeform: Shape 31">
                  <a:extLst>
                    <a:ext uri="{FF2B5EF4-FFF2-40B4-BE49-F238E27FC236}">
                      <a16:creationId xmlns:a16="http://schemas.microsoft.com/office/drawing/2014/main" id="{26B61EBA-4BEC-0403-6832-44737E7A6DD5}"/>
                    </a:ext>
                  </a:extLst>
                </p:cNvPr>
                <p:cNvSpPr/>
                <p:nvPr/>
              </p:nvSpPr>
              <p:spPr>
                <a:xfrm>
                  <a:off x="3306282" y="3431909"/>
                  <a:ext cx="26178" cy="18821"/>
                </a:xfrm>
                <a:custGeom>
                  <a:avLst/>
                  <a:gdLst>
                    <a:gd name="connsiteX0" fmla="*/ 7677 w 26178"/>
                    <a:gd name="connsiteY0" fmla="*/ 293 h 18821"/>
                    <a:gd name="connsiteX1" fmla="*/ 5393 w 26178"/>
                    <a:gd name="connsiteY1" fmla="*/ 2576 h 18821"/>
                    <a:gd name="connsiteX2" fmla="*/ 5393 w 26178"/>
                    <a:gd name="connsiteY2" fmla="*/ 4685 h 18821"/>
                    <a:gd name="connsiteX3" fmla="*/ 3285 w 26178"/>
                    <a:gd name="connsiteY3" fmla="*/ 3631 h 18821"/>
                    <a:gd name="connsiteX4" fmla="*/ 2055 w 26178"/>
                    <a:gd name="connsiteY4" fmla="*/ 3631 h 18821"/>
                    <a:gd name="connsiteX5" fmla="*/ -53 w 26178"/>
                    <a:gd name="connsiteY5" fmla="*/ 4861 h 18821"/>
                    <a:gd name="connsiteX6" fmla="*/ -53 w 26178"/>
                    <a:gd name="connsiteY6" fmla="*/ 5739 h 18821"/>
                    <a:gd name="connsiteX7" fmla="*/ 22612 w 26178"/>
                    <a:gd name="connsiteY7" fmla="*/ 18741 h 18821"/>
                    <a:gd name="connsiteX8" fmla="*/ 23841 w 26178"/>
                    <a:gd name="connsiteY8" fmla="*/ 18741 h 18821"/>
                    <a:gd name="connsiteX9" fmla="*/ 26126 w 26178"/>
                    <a:gd name="connsiteY9" fmla="*/ 17511 h 18821"/>
                    <a:gd name="connsiteX10" fmla="*/ 26126 w 26178"/>
                    <a:gd name="connsiteY10" fmla="*/ 17511 h 18821"/>
                    <a:gd name="connsiteX11" fmla="*/ 10489 w 26178"/>
                    <a:gd name="connsiteY11" fmla="*/ 8550 h 18821"/>
                    <a:gd name="connsiteX12" fmla="*/ 8029 w 26178"/>
                    <a:gd name="connsiteY12" fmla="*/ 5915 h 18821"/>
                    <a:gd name="connsiteX13" fmla="*/ 10137 w 26178"/>
                    <a:gd name="connsiteY13" fmla="*/ 3279 h 18821"/>
                    <a:gd name="connsiteX14" fmla="*/ 12597 w 26178"/>
                    <a:gd name="connsiteY14" fmla="*/ 1698 h 18821"/>
                    <a:gd name="connsiteX15" fmla="*/ 10840 w 26178"/>
                    <a:gd name="connsiteY15" fmla="*/ 117 h 18821"/>
                    <a:gd name="connsiteX16" fmla="*/ 9610 w 26178"/>
                    <a:gd name="connsiteY16" fmla="*/ 117 h 1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178" h="18821">
                      <a:moveTo>
                        <a:pt x="7677" y="293"/>
                      </a:moveTo>
                      <a:cubicBezTo>
                        <a:pt x="6746" y="872"/>
                        <a:pt x="5973" y="1645"/>
                        <a:pt x="5393" y="2576"/>
                      </a:cubicBezTo>
                      <a:cubicBezTo>
                        <a:pt x="5042" y="3244"/>
                        <a:pt x="5042" y="4017"/>
                        <a:pt x="5393" y="4685"/>
                      </a:cubicBezTo>
                      <a:cubicBezTo>
                        <a:pt x="5393" y="4685"/>
                        <a:pt x="3285" y="3631"/>
                        <a:pt x="3285" y="3631"/>
                      </a:cubicBezTo>
                      <a:cubicBezTo>
                        <a:pt x="2898" y="3473"/>
                        <a:pt x="2441" y="3473"/>
                        <a:pt x="2055" y="3631"/>
                      </a:cubicBezTo>
                      <a:lnTo>
                        <a:pt x="-53" y="4861"/>
                      </a:lnTo>
                      <a:cubicBezTo>
                        <a:pt x="-53" y="4861"/>
                        <a:pt x="-53" y="4861"/>
                        <a:pt x="-53" y="5739"/>
                      </a:cubicBezTo>
                      <a:lnTo>
                        <a:pt x="22612" y="18741"/>
                      </a:lnTo>
                      <a:lnTo>
                        <a:pt x="23841" y="18741"/>
                      </a:lnTo>
                      <a:lnTo>
                        <a:pt x="26126" y="17511"/>
                      </a:lnTo>
                      <a:lnTo>
                        <a:pt x="26126" y="17511"/>
                      </a:lnTo>
                      <a:lnTo>
                        <a:pt x="10489" y="8550"/>
                      </a:lnTo>
                      <a:cubicBezTo>
                        <a:pt x="8907" y="8550"/>
                        <a:pt x="8204" y="6793"/>
                        <a:pt x="8029" y="5915"/>
                      </a:cubicBezTo>
                      <a:cubicBezTo>
                        <a:pt x="7853" y="5036"/>
                        <a:pt x="8029" y="3982"/>
                        <a:pt x="10137" y="3279"/>
                      </a:cubicBezTo>
                      <a:lnTo>
                        <a:pt x="12597" y="1698"/>
                      </a:lnTo>
                      <a:cubicBezTo>
                        <a:pt x="12597" y="1698"/>
                        <a:pt x="10840" y="117"/>
                        <a:pt x="10840" y="117"/>
                      </a:cubicBezTo>
                      <a:cubicBezTo>
                        <a:pt x="10471" y="-147"/>
                        <a:pt x="9979" y="-147"/>
                        <a:pt x="9610" y="117"/>
                      </a:cubicBezTo>
                      <a:close/>
                    </a:path>
                  </a:pathLst>
                </a:custGeom>
                <a:solidFill>
                  <a:srgbClr val="FFEAE3"/>
                </a:solidFill>
                <a:ln w="17549" cap="flat">
                  <a:noFill/>
                  <a:prstDash val="solid"/>
                  <a:miter/>
                </a:ln>
              </p:spPr>
              <p:txBody>
                <a:bodyPr rtlCol="1" anchor="ctr"/>
                <a:lstStyle/>
                <a:p>
                  <a:endParaRPr lang="fa-IR"/>
                </a:p>
              </p:txBody>
            </p:sp>
            <p:sp>
              <p:nvSpPr>
                <p:cNvPr id="33" name="Freeform: Shape 32">
                  <a:extLst>
                    <a:ext uri="{FF2B5EF4-FFF2-40B4-BE49-F238E27FC236}">
                      <a16:creationId xmlns:a16="http://schemas.microsoft.com/office/drawing/2014/main" id="{45CC8AD5-9D98-91F3-DC88-F6687D66CBA7}"/>
                    </a:ext>
                  </a:extLst>
                </p:cNvPr>
                <p:cNvSpPr/>
                <p:nvPr/>
              </p:nvSpPr>
              <p:spPr>
                <a:xfrm>
                  <a:off x="3324028" y="3421196"/>
                  <a:ext cx="37481" cy="20046"/>
                </a:xfrm>
                <a:custGeom>
                  <a:avLst/>
                  <a:gdLst>
                    <a:gd name="connsiteX0" fmla="*/ 37194 w 37481"/>
                    <a:gd name="connsiteY0" fmla="*/ 10830 h 20046"/>
                    <a:gd name="connsiteX1" fmla="*/ 35613 w 37481"/>
                    <a:gd name="connsiteY1" fmla="*/ 9776 h 20046"/>
                    <a:gd name="connsiteX2" fmla="*/ 34207 w 37481"/>
                    <a:gd name="connsiteY2" fmla="*/ 9776 h 20046"/>
                    <a:gd name="connsiteX3" fmla="*/ 24720 w 37481"/>
                    <a:gd name="connsiteY3" fmla="*/ 15398 h 20046"/>
                    <a:gd name="connsiteX4" fmla="*/ 16638 w 37481"/>
                    <a:gd name="connsiteY4" fmla="*/ 15398 h 20046"/>
                    <a:gd name="connsiteX5" fmla="*/ 13651 w 37481"/>
                    <a:gd name="connsiteY5" fmla="*/ 13641 h 20046"/>
                    <a:gd name="connsiteX6" fmla="*/ 27004 w 37481"/>
                    <a:gd name="connsiteY6" fmla="*/ 5383 h 20046"/>
                    <a:gd name="connsiteX7" fmla="*/ 27004 w 37481"/>
                    <a:gd name="connsiteY7" fmla="*/ 5383 h 20046"/>
                    <a:gd name="connsiteX8" fmla="*/ 21030 w 37481"/>
                    <a:gd name="connsiteY8" fmla="*/ 1869 h 20046"/>
                    <a:gd name="connsiteX9" fmla="*/ 7150 w 37481"/>
                    <a:gd name="connsiteY9" fmla="*/ 1869 h 20046"/>
                    <a:gd name="connsiteX10" fmla="*/ 3285 w 37481"/>
                    <a:gd name="connsiteY10" fmla="*/ 4153 h 20046"/>
                    <a:gd name="connsiteX11" fmla="*/ -53 w 37481"/>
                    <a:gd name="connsiteY11" fmla="*/ 8194 h 20046"/>
                    <a:gd name="connsiteX12" fmla="*/ 3285 w 37481"/>
                    <a:gd name="connsiteY12" fmla="*/ 12235 h 20046"/>
                    <a:gd name="connsiteX13" fmla="*/ 13299 w 37481"/>
                    <a:gd name="connsiteY13" fmla="*/ 18033 h 20046"/>
                    <a:gd name="connsiteX14" fmla="*/ 20327 w 37481"/>
                    <a:gd name="connsiteY14" fmla="*/ 19966 h 20046"/>
                    <a:gd name="connsiteX15" fmla="*/ 27179 w 37481"/>
                    <a:gd name="connsiteY15" fmla="*/ 18033 h 20046"/>
                    <a:gd name="connsiteX16" fmla="*/ 37194 w 37481"/>
                    <a:gd name="connsiteY16" fmla="*/ 12235 h 20046"/>
                    <a:gd name="connsiteX17" fmla="*/ 37194 w 37481"/>
                    <a:gd name="connsiteY17" fmla="*/ 10830 h 20046"/>
                    <a:gd name="connsiteX18" fmla="*/ 6623 w 37481"/>
                    <a:gd name="connsiteY18" fmla="*/ 9600 h 20046"/>
                    <a:gd name="connsiteX19" fmla="*/ 6623 w 37481"/>
                    <a:gd name="connsiteY19" fmla="*/ 5032 h 20046"/>
                    <a:gd name="connsiteX20" fmla="*/ 9786 w 37481"/>
                    <a:gd name="connsiteY20" fmla="*/ 3099 h 20046"/>
                    <a:gd name="connsiteX21" fmla="*/ 17867 w 37481"/>
                    <a:gd name="connsiteY21" fmla="*/ 3099 h 20046"/>
                    <a:gd name="connsiteX22" fmla="*/ 21382 w 37481"/>
                    <a:gd name="connsiteY22" fmla="*/ 5032 h 20046"/>
                    <a:gd name="connsiteX23" fmla="*/ 11191 w 37481"/>
                    <a:gd name="connsiteY23" fmla="*/ 11533 h 20046"/>
                    <a:gd name="connsiteX24" fmla="*/ 10313 w 37481"/>
                    <a:gd name="connsiteY24" fmla="*/ 11533 h 2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481" h="20046">
                      <a:moveTo>
                        <a:pt x="37194" y="10830"/>
                      </a:moveTo>
                      <a:lnTo>
                        <a:pt x="35613" y="9776"/>
                      </a:lnTo>
                      <a:lnTo>
                        <a:pt x="34207" y="9776"/>
                      </a:lnTo>
                      <a:lnTo>
                        <a:pt x="24720" y="15398"/>
                      </a:lnTo>
                      <a:cubicBezTo>
                        <a:pt x="22260" y="16962"/>
                        <a:pt x="19098" y="16962"/>
                        <a:pt x="16638" y="15398"/>
                      </a:cubicBezTo>
                      <a:lnTo>
                        <a:pt x="13651" y="13641"/>
                      </a:lnTo>
                      <a:cubicBezTo>
                        <a:pt x="13651" y="13641"/>
                        <a:pt x="27004" y="5383"/>
                        <a:pt x="27004" y="5383"/>
                      </a:cubicBezTo>
                      <a:cubicBezTo>
                        <a:pt x="27004" y="5383"/>
                        <a:pt x="27004" y="5383"/>
                        <a:pt x="27004" y="5383"/>
                      </a:cubicBezTo>
                      <a:lnTo>
                        <a:pt x="21030" y="1869"/>
                      </a:lnTo>
                      <a:cubicBezTo>
                        <a:pt x="16761" y="-731"/>
                        <a:pt x="11420" y="-731"/>
                        <a:pt x="7150" y="1869"/>
                      </a:cubicBezTo>
                      <a:lnTo>
                        <a:pt x="3285" y="4153"/>
                      </a:lnTo>
                      <a:cubicBezTo>
                        <a:pt x="1001" y="5383"/>
                        <a:pt x="-53" y="6789"/>
                        <a:pt x="-53" y="8194"/>
                      </a:cubicBezTo>
                      <a:cubicBezTo>
                        <a:pt x="-53" y="9600"/>
                        <a:pt x="1001" y="11006"/>
                        <a:pt x="3285" y="12235"/>
                      </a:cubicBezTo>
                      <a:lnTo>
                        <a:pt x="13299" y="18033"/>
                      </a:lnTo>
                      <a:cubicBezTo>
                        <a:pt x="15425" y="19281"/>
                        <a:pt x="17850" y="19949"/>
                        <a:pt x="20327" y="19966"/>
                      </a:cubicBezTo>
                      <a:cubicBezTo>
                        <a:pt x="22734" y="19949"/>
                        <a:pt x="25106" y="19281"/>
                        <a:pt x="27179" y="18033"/>
                      </a:cubicBezTo>
                      <a:lnTo>
                        <a:pt x="37194" y="12235"/>
                      </a:lnTo>
                      <a:cubicBezTo>
                        <a:pt x="37194" y="12235"/>
                        <a:pt x="37721" y="11006"/>
                        <a:pt x="37194" y="10830"/>
                      </a:cubicBezTo>
                      <a:close/>
                      <a:moveTo>
                        <a:pt x="6623" y="9600"/>
                      </a:moveTo>
                      <a:cubicBezTo>
                        <a:pt x="3988" y="8019"/>
                        <a:pt x="3988" y="6437"/>
                        <a:pt x="6623" y="5032"/>
                      </a:cubicBezTo>
                      <a:lnTo>
                        <a:pt x="9786" y="3099"/>
                      </a:lnTo>
                      <a:cubicBezTo>
                        <a:pt x="12280" y="1623"/>
                        <a:pt x="15373" y="1623"/>
                        <a:pt x="17867" y="3099"/>
                      </a:cubicBezTo>
                      <a:lnTo>
                        <a:pt x="21382" y="5032"/>
                      </a:lnTo>
                      <a:cubicBezTo>
                        <a:pt x="18149" y="7439"/>
                        <a:pt x="14740" y="9617"/>
                        <a:pt x="11191" y="11533"/>
                      </a:cubicBezTo>
                      <a:lnTo>
                        <a:pt x="10313" y="11533"/>
                      </a:lnTo>
                      <a:close/>
                    </a:path>
                  </a:pathLst>
                </a:custGeom>
                <a:solidFill>
                  <a:srgbClr val="FFEAE3"/>
                </a:solidFill>
                <a:ln w="17549" cap="flat">
                  <a:noFill/>
                  <a:prstDash val="solid"/>
                  <a:miter/>
                </a:ln>
              </p:spPr>
              <p:txBody>
                <a:bodyPr rtlCol="1" anchor="ctr"/>
                <a:lstStyle/>
                <a:p>
                  <a:endParaRPr lang="fa-IR"/>
                </a:p>
              </p:txBody>
            </p:sp>
            <p:sp>
              <p:nvSpPr>
                <p:cNvPr id="34" name="Freeform: Shape 33">
                  <a:extLst>
                    <a:ext uri="{FF2B5EF4-FFF2-40B4-BE49-F238E27FC236}">
                      <a16:creationId xmlns:a16="http://schemas.microsoft.com/office/drawing/2014/main" id="{E5764762-DA7E-796C-4A04-70FC8EF410AA}"/>
                    </a:ext>
                  </a:extLst>
                </p:cNvPr>
                <p:cNvSpPr/>
                <p:nvPr/>
              </p:nvSpPr>
              <p:spPr>
                <a:xfrm>
                  <a:off x="3344584" y="3399603"/>
                  <a:ext cx="53060" cy="27408"/>
                </a:xfrm>
                <a:custGeom>
                  <a:avLst/>
                  <a:gdLst>
                    <a:gd name="connsiteX0" fmla="*/ 19976 w 53060"/>
                    <a:gd name="connsiteY0" fmla="*/ 11691 h 27408"/>
                    <a:gd name="connsiteX1" fmla="*/ 36140 w 53060"/>
                    <a:gd name="connsiteY1" fmla="*/ 21178 h 27408"/>
                    <a:gd name="connsiteX2" fmla="*/ 37546 w 53060"/>
                    <a:gd name="connsiteY2" fmla="*/ 21178 h 27408"/>
                    <a:gd name="connsiteX3" fmla="*/ 39654 w 53060"/>
                    <a:gd name="connsiteY3" fmla="*/ 19949 h 27408"/>
                    <a:gd name="connsiteX4" fmla="*/ 39654 w 53060"/>
                    <a:gd name="connsiteY4" fmla="*/ 19070 h 27408"/>
                    <a:gd name="connsiteX5" fmla="*/ 23841 w 53060"/>
                    <a:gd name="connsiteY5" fmla="*/ 9934 h 27408"/>
                    <a:gd name="connsiteX6" fmla="*/ 21733 w 53060"/>
                    <a:gd name="connsiteY6" fmla="*/ 7474 h 27408"/>
                    <a:gd name="connsiteX7" fmla="*/ 23666 w 53060"/>
                    <a:gd name="connsiteY7" fmla="*/ 4839 h 27408"/>
                    <a:gd name="connsiteX8" fmla="*/ 25247 w 53060"/>
                    <a:gd name="connsiteY8" fmla="*/ 3960 h 27408"/>
                    <a:gd name="connsiteX9" fmla="*/ 33329 w 53060"/>
                    <a:gd name="connsiteY9" fmla="*/ 3960 h 27408"/>
                    <a:gd name="connsiteX10" fmla="*/ 49669 w 53060"/>
                    <a:gd name="connsiteY10" fmla="*/ 13448 h 27408"/>
                    <a:gd name="connsiteX11" fmla="*/ 50899 w 53060"/>
                    <a:gd name="connsiteY11" fmla="*/ 13448 h 27408"/>
                    <a:gd name="connsiteX12" fmla="*/ 53007 w 53060"/>
                    <a:gd name="connsiteY12" fmla="*/ 12218 h 27408"/>
                    <a:gd name="connsiteX13" fmla="*/ 53007 w 53060"/>
                    <a:gd name="connsiteY13" fmla="*/ 11339 h 27408"/>
                    <a:gd name="connsiteX14" fmla="*/ 36667 w 53060"/>
                    <a:gd name="connsiteY14" fmla="*/ 1852 h 27408"/>
                    <a:gd name="connsiteX15" fmla="*/ 29639 w 53060"/>
                    <a:gd name="connsiteY15" fmla="*/ -81 h 27408"/>
                    <a:gd name="connsiteX16" fmla="*/ 22963 w 53060"/>
                    <a:gd name="connsiteY16" fmla="*/ 1852 h 27408"/>
                    <a:gd name="connsiteX17" fmla="*/ 21206 w 53060"/>
                    <a:gd name="connsiteY17" fmla="*/ 1852 h 27408"/>
                    <a:gd name="connsiteX18" fmla="*/ 18570 w 53060"/>
                    <a:gd name="connsiteY18" fmla="*/ 4312 h 27408"/>
                    <a:gd name="connsiteX19" fmla="*/ 18570 w 53060"/>
                    <a:gd name="connsiteY19" fmla="*/ 7123 h 27408"/>
                    <a:gd name="connsiteX20" fmla="*/ 9610 w 53060"/>
                    <a:gd name="connsiteY20" fmla="*/ 8528 h 27408"/>
                    <a:gd name="connsiteX21" fmla="*/ 8029 w 53060"/>
                    <a:gd name="connsiteY21" fmla="*/ 9582 h 27408"/>
                    <a:gd name="connsiteX22" fmla="*/ 5393 w 53060"/>
                    <a:gd name="connsiteY22" fmla="*/ 13975 h 27408"/>
                    <a:gd name="connsiteX23" fmla="*/ 3460 w 53060"/>
                    <a:gd name="connsiteY23" fmla="*/ 12920 h 27408"/>
                    <a:gd name="connsiteX24" fmla="*/ 2055 w 53060"/>
                    <a:gd name="connsiteY24" fmla="*/ 12920 h 27408"/>
                    <a:gd name="connsiteX25" fmla="*/ -53 w 53060"/>
                    <a:gd name="connsiteY25" fmla="*/ 14150 h 27408"/>
                    <a:gd name="connsiteX26" fmla="*/ -53 w 53060"/>
                    <a:gd name="connsiteY26" fmla="*/ 14150 h 27408"/>
                    <a:gd name="connsiteX27" fmla="*/ 22787 w 53060"/>
                    <a:gd name="connsiteY27" fmla="*/ 27328 h 27408"/>
                    <a:gd name="connsiteX28" fmla="*/ 24017 w 53060"/>
                    <a:gd name="connsiteY28" fmla="*/ 27328 h 27408"/>
                    <a:gd name="connsiteX29" fmla="*/ 26125 w 53060"/>
                    <a:gd name="connsiteY29" fmla="*/ 26098 h 27408"/>
                    <a:gd name="connsiteX30" fmla="*/ 26125 w 53060"/>
                    <a:gd name="connsiteY30" fmla="*/ 26098 h 27408"/>
                    <a:gd name="connsiteX31" fmla="*/ 10137 w 53060"/>
                    <a:gd name="connsiteY31" fmla="*/ 16786 h 27408"/>
                    <a:gd name="connsiteX32" fmla="*/ 8029 w 53060"/>
                    <a:gd name="connsiteY32" fmla="*/ 14326 h 27408"/>
                    <a:gd name="connsiteX33" fmla="*/ 10137 w 53060"/>
                    <a:gd name="connsiteY33" fmla="*/ 11691 h 27408"/>
                    <a:gd name="connsiteX34" fmla="*/ 11894 w 53060"/>
                    <a:gd name="connsiteY34" fmla="*/ 11691 h 27408"/>
                    <a:gd name="connsiteX35" fmla="*/ 19976 w 53060"/>
                    <a:gd name="connsiteY35" fmla="*/ 11691 h 2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060" h="27408">
                      <a:moveTo>
                        <a:pt x="19976" y="11691"/>
                      </a:moveTo>
                      <a:lnTo>
                        <a:pt x="36140" y="21178"/>
                      </a:lnTo>
                      <a:lnTo>
                        <a:pt x="37546" y="21178"/>
                      </a:lnTo>
                      <a:lnTo>
                        <a:pt x="39654" y="19949"/>
                      </a:lnTo>
                      <a:cubicBezTo>
                        <a:pt x="39654" y="19949"/>
                        <a:pt x="39654" y="19949"/>
                        <a:pt x="39654" y="19070"/>
                      </a:cubicBezTo>
                      <a:lnTo>
                        <a:pt x="23841" y="9934"/>
                      </a:lnTo>
                      <a:cubicBezTo>
                        <a:pt x="22436" y="9934"/>
                        <a:pt x="21733" y="8352"/>
                        <a:pt x="21733" y="7474"/>
                      </a:cubicBezTo>
                      <a:cubicBezTo>
                        <a:pt x="21733" y="6595"/>
                        <a:pt x="21733" y="5717"/>
                        <a:pt x="23666" y="4839"/>
                      </a:cubicBezTo>
                      <a:lnTo>
                        <a:pt x="25247" y="3960"/>
                      </a:lnTo>
                      <a:cubicBezTo>
                        <a:pt x="27707" y="2396"/>
                        <a:pt x="30869" y="2396"/>
                        <a:pt x="33329" y="3960"/>
                      </a:cubicBezTo>
                      <a:lnTo>
                        <a:pt x="49669" y="13448"/>
                      </a:lnTo>
                      <a:lnTo>
                        <a:pt x="50899" y="13448"/>
                      </a:lnTo>
                      <a:lnTo>
                        <a:pt x="53007" y="12218"/>
                      </a:lnTo>
                      <a:cubicBezTo>
                        <a:pt x="53007" y="12218"/>
                        <a:pt x="53007" y="12218"/>
                        <a:pt x="53007" y="11339"/>
                      </a:cubicBezTo>
                      <a:lnTo>
                        <a:pt x="36667" y="1852"/>
                      </a:lnTo>
                      <a:cubicBezTo>
                        <a:pt x="34489" y="727"/>
                        <a:pt x="32099" y="60"/>
                        <a:pt x="29639" y="-81"/>
                      </a:cubicBezTo>
                      <a:cubicBezTo>
                        <a:pt x="27285" y="-46"/>
                        <a:pt x="24983" y="622"/>
                        <a:pt x="22963" y="1852"/>
                      </a:cubicBezTo>
                      <a:lnTo>
                        <a:pt x="21206" y="1852"/>
                      </a:lnTo>
                      <a:cubicBezTo>
                        <a:pt x="20134" y="2431"/>
                        <a:pt x="19221" y="3275"/>
                        <a:pt x="18570" y="4312"/>
                      </a:cubicBezTo>
                      <a:cubicBezTo>
                        <a:pt x="18026" y="5172"/>
                        <a:pt x="18026" y="6262"/>
                        <a:pt x="18570" y="7123"/>
                      </a:cubicBezTo>
                      <a:cubicBezTo>
                        <a:pt x="15513" y="6437"/>
                        <a:pt x="12316" y="6929"/>
                        <a:pt x="9610" y="8528"/>
                      </a:cubicBezTo>
                      <a:lnTo>
                        <a:pt x="8029" y="9582"/>
                      </a:lnTo>
                      <a:cubicBezTo>
                        <a:pt x="5569" y="10988"/>
                        <a:pt x="4690" y="12393"/>
                        <a:pt x="5393" y="13975"/>
                      </a:cubicBezTo>
                      <a:lnTo>
                        <a:pt x="3460" y="12920"/>
                      </a:lnTo>
                      <a:lnTo>
                        <a:pt x="2055" y="12920"/>
                      </a:lnTo>
                      <a:lnTo>
                        <a:pt x="-53" y="14150"/>
                      </a:lnTo>
                      <a:cubicBezTo>
                        <a:pt x="-53" y="14150"/>
                        <a:pt x="-53" y="14150"/>
                        <a:pt x="-53" y="14150"/>
                      </a:cubicBezTo>
                      <a:lnTo>
                        <a:pt x="22787" y="27328"/>
                      </a:lnTo>
                      <a:cubicBezTo>
                        <a:pt x="22787" y="27328"/>
                        <a:pt x="23666" y="27328"/>
                        <a:pt x="24017" y="27328"/>
                      </a:cubicBezTo>
                      <a:lnTo>
                        <a:pt x="26125" y="26098"/>
                      </a:lnTo>
                      <a:cubicBezTo>
                        <a:pt x="26125" y="26098"/>
                        <a:pt x="26125" y="26098"/>
                        <a:pt x="26125" y="26098"/>
                      </a:cubicBezTo>
                      <a:lnTo>
                        <a:pt x="10137" y="16786"/>
                      </a:lnTo>
                      <a:cubicBezTo>
                        <a:pt x="8731" y="16786"/>
                        <a:pt x="8029" y="15205"/>
                        <a:pt x="8029" y="14326"/>
                      </a:cubicBezTo>
                      <a:cubicBezTo>
                        <a:pt x="8029" y="13448"/>
                        <a:pt x="8029" y="12569"/>
                        <a:pt x="10137" y="11691"/>
                      </a:cubicBezTo>
                      <a:lnTo>
                        <a:pt x="11894" y="11691"/>
                      </a:lnTo>
                      <a:cubicBezTo>
                        <a:pt x="14354" y="10127"/>
                        <a:pt x="17516" y="10127"/>
                        <a:pt x="19976" y="11691"/>
                      </a:cubicBezTo>
                      <a:close/>
                    </a:path>
                  </a:pathLst>
                </a:custGeom>
                <a:solidFill>
                  <a:srgbClr val="FFEAE3"/>
                </a:solidFill>
                <a:ln w="17549" cap="flat">
                  <a:noFill/>
                  <a:prstDash val="solid"/>
                  <a:miter/>
                </a:ln>
              </p:spPr>
              <p:txBody>
                <a:bodyPr rtlCol="1" anchor="ctr"/>
                <a:lstStyle/>
                <a:p>
                  <a:endParaRPr lang="fa-IR"/>
                </a:p>
              </p:txBody>
            </p:sp>
            <p:sp>
              <p:nvSpPr>
                <p:cNvPr id="35" name="Freeform: Shape 34">
                  <a:extLst>
                    <a:ext uri="{FF2B5EF4-FFF2-40B4-BE49-F238E27FC236}">
                      <a16:creationId xmlns:a16="http://schemas.microsoft.com/office/drawing/2014/main" id="{06AF8E0C-6753-6B39-8A74-2D784654E10F}"/>
                    </a:ext>
                  </a:extLst>
                </p:cNvPr>
                <p:cNvSpPr/>
                <p:nvPr/>
              </p:nvSpPr>
              <p:spPr>
                <a:xfrm>
                  <a:off x="3384292" y="3380685"/>
                  <a:ext cx="7906" cy="3983"/>
                </a:xfrm>
                <a:custGeom>
                  <a:avLst/>
                  <a:gdLst>
                    <a:gd name="connsiteX0" fmla="*/ 7853 w 7906"/>
                    <a:gd name="connsiteY0" fmla="*/ 2673 h 3983"/>
                    <a:gd name="connsiteX1" fmla="*/ 7853 w 7906"/>
                    <a:gd name="connsiteY1" fmla="*/ 2673 h 3983"/>
                    <a:gd name="connsiteX2" fmla="*/ 3460 w 7906"/>
                    <a:gd name="connsiteY2" fmla="*/ 38 h 3983"/>
                    <a:gd name="connsiteX3" fmla="*/ 2231 w 7906"/>
                    <a:gd name="connsiteY3" fmla="*/ 38 h 3983"/>
                    <a:gd name="connsiteX4" fmla="*/ -53 w 7906"/>
                    <a:gd name="connsiteY4" fmla="*/ 1268 h 3983"/>
                    <a:gd name="connsiteX5" fmla="*/ -53 w 7906"/>
                    <a:gd name="connsiteY5" fmla="*/ 1268 h 3983"/>
                    <a:gd name="connsiteX6" fmla="*/ 4339 w 7906"/>
                    <a:gd name="connsiteY6" fmla="*/ 3903 h 3983"/>
                    <a:gd name="connsiteX7" fmla="*/ 5569 w 7906"/>
                    <a:gd name="connsiteY7" fmla="*/ 3903 h 3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6" h="3983">
                      <a:moveTo>
                        <a:pt x="7853" y="2673"/>
                      </a:moveTo>
                      <a:cubicBezTo>
                        <a:pt x="7853" y="2673"/>
                        <a:pt x="7853" y="2673"/>
                        <a:pt x="7853" y="2673"/>
                      </a:cubicBezTo>
                      <a:lnTo>
                        <a:pt x="3460" y="38"/>
                      </a:lnTo>
                      <a:cubicBezTo>
                        <a:pt x="3074" y="-120"/>
                        <a:pt x="2617" y="-120"/>
                        <a:pt x="2231" y="38"/>
                      </a:cubicBezTo>
                      <a:lnTo>
                        <a:pt x="-53" y="1268"/>
                      </a:lnTo>
                      <a:cubicBezTo>
                        <a:pt x="-53" y="1268"/>
                        <a:pt x="-53" y="1268"/>
                        <a:pt x="-53" y="1268"/>
                      </a:cubicBezTo>
                      <a:lnTo>
                        <a:pt x="4339" y="3903"/>
                      </a:lnTo>
                      <a:lnTo>
                        <a:pt x="5569" y="3903"/>
                      </a:lnTo>
                      <a:close/>
                    </a:path>
                  </a:pathLst>
                </a:custGeom>
                <a:solidFill>
                  <a:srgbClr val="FFEAE3"/>
                </a:solidFill>
                <a:ln w="17549" cap="flat">
                  <a:noFill/>
                  <a:prstDash val="solid"/>
                  <a:miter/>
                </a:ln>
              </p:spPr>
              <p:txBody>
                <a:bodyPr rtlCol="1" anchor="ctr"/>
                <a:lstStyle/>
                <a:p>
                  <a:endParaRPr lang="fa-IR"/>
                </a:p>
              </p:txBody>
            </p:sp>
            <p:sp>
              <p:nvSpPr>
                <p:cNvPr id="36" name="Freeform: Shape 35">
                  <a:extLst>
                    <a:ext uri="{FF2B5EF4-FFF2-40B4-BE49-F238E27FC236}">
                      <a16:creationId xmlns:a16="http://schemas.microsoft.com/office/drawing/2014/main" id="{EFD99878-6C57-6F02-37C4-D037422D0F30}"/>
                    </a:ext>
                  </a:extLst>
                </p:cNvPr>
                <p:cNvSpPr/>
                <p:nvPr/>
              </p:nvSpPr>
              <p:spPr>
                <a:xfrm>
                  <a:off x="3393428" y="3385986"/>
                  <a:ext cx="26178" cy="14670"/>
                </a:xfrm>
                <a:custGeom>
                  <a:avLst/>
                  <a:gdLst>
                    <a:gd name="connsiteX0" fmla="*/ 26126 w 26178"/>
                    <a:gd name="connsiteY0" fmla="*/ 13184 h 14670"/>
                    <a:gd name="connsiteX1" fmla="*/ 26126 w 26178"/>
                    <a:gd name="connsiteY1" fmla="*/ 13184 h 14670"/>
                    <a:gd name="connsiteX2" fmla="*/ 3460 w 26178"/>
                    <a:gd name="connsiteY2" fmla="*/ 182 h 14670"/>
                    <a:gd name="connsiteX3" fmla="*/ 2055 w 26178"/>
                    <a:gd name="connsiteY3" fmla="*/ 182 h 14670"/>
                    <a:gd name="connsiteX4" fmla="*/ -53 w 26178"/>
                    <a:gd name="connsiteY4" fmla="*/ 1412 h 14670"/>
                    <a:gd name="connsiteX5" fmla="*/ -53 w 26178"/>
                    <a:gd name="connsiteY5" fmla="*/ 1412 h 14670"/>
                    <a:gd name="connsiteX6" fmla="*/ 22611 w 26178"/>
                    <a:gd name="connsiteY6" fmla="*/ 14590 h 14670"/>
                    <a:gd name="connsiteX7" fmla="*/ 24896 w 26178"/>
                    <a:gd name="connsiteY7" fmla="*/ 14590 h 1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78" h="14670">
                      <a:moveTo>
                        <a:pt x="26126" y="13184"/>
                      </a:moveTo>
                      <a:cubicBezTo>
                        <a:pt x="26126" y="13184"/>
                        <a:pt x="26126" y="13184"/>
                        <a:pt x="26126" y="13184"/>
                      </a:cubicBezTo>
                      <a:lnTo>
                        <a:pt x="3460" y="182"/>
                      </a:lnTo>
                      <a:cubicBezTo>
                        <a:pt x="3056" y="-169"/>
                        <a:pt x="2459" y="-169"/>
                        <a:pt x="2055" y="182"/>
                      </a:cubicBezTo>
                      <a:lnTo>
                        <a:pt x="-53" y="1412"/>
                      </a:lnTo>
                      <a:cubicBezTo>
                        <a:pt x="-53" y="1412"/>
                        <a:pt x="-53" y="1412"/>
                        <a:pt x="-53" y="1412"/>
                      </a:cubicBezTo>
                      <a:lnTo>
                        <a:pt x="22611" y="14590"/>
                      </a:lnTo>
                      <a:lnTo>
                        <a:pt x="24896" y="14590"/>
                      </a:lnTo>
                      <a:close/>
                    </a:path>
                  </a:pathLst>
                </a:custGeom>
                <a:solidFill>
                  <a:srgbClr val="FFEAE3"/>
                </a:solidFill>
                <a:ln w="17549" cap="flat">
                  <a:noFill/>
                  <a:prstDash val="solid"/>
                  <a:miter/>
                </a:ln>
              </p:spPr>
              <p:txBody>
                <a:bodyPr rtlCol="1" anchor="ctr"/>
                <a:lstStyle/>
                <a:p>
                  <a:endParaRPr lang="fa-IR"/>
                </a:p>
              </p:txBody>
            </p:sp>
            <p:sp>
              <p:nvSpPr>
                <p:cNvPr id="37" name="Freeform: Shape 36">
                  <a:extLst>
                    <a:ext uri="{FF2B5EF4-FFF2-40B4-BE49-F238E27FC236}">
                      <a16:creationId xmlns:a16="http://schemas.microsoft.com/office/drawing/2014/main" id="{B8ABACD9-1831-CFF0-9BA9-BF95419978B5}"/>
                    </a:ext>
                  </a:extLst>
                </p:cNvPr>
                <p:cNvSpPr/>
                <p:nvPr/>
              </p:nvSpPr>
              <p:spPr>
                <a:xfrm>
                  <a:off x="3402916" y="3373424"/>
                  <a:ext cx="37775" cy="25608"/>
                </a:xfrm>
                <a:custGeom>
                  <a:avLst/>
                  <a:gdLst>
                    <a:gd name="connsiteX0" fmla="*/ 32978 w 37775"/>
                    <a:gd name="connsiteY0" fmla="*/ 23814 h 25608"/>
                    <a:gd name="connsiteX1" fmla="*/ 32978 w 37775"/>
                    <a:gd name="connsiteY1" fmla="*/ 23814 h 25608"/>
                    <a:gd name="connsiteX2" fmla="*/ 24193 w 37775"/>
                    <a:gd name="connsiteY2" fmla="*/ 18719 h 25608"/>
                    <a:gd name="connsiteX3" fmla="*/ 31748 w 37775"/>
                    <a:gd name="connsiteY3" fmla="*/ 17314 h 25608"/>
                    <a:gd name="connsiteX4" fmla="*/ 34559 w 37775"/>
                    <a:gd name="connsiteY4" fmla="*/ 15556 h 25608"/>
                    <a:gd name="connsiteX5" fmla="*/ 37722 w 37775"/>
                    <a:gd name="connsiteY5" fmla="*/ 11691 h 25608"/>
                    <a:gd name="connsiteX6" fmla="*/ 34383 w 37775"/>
                    <a:gd name="connsiteY6" fmla="*/ 7650 h 25608"/>
                    <a:gd name="connsiteX7" fmla="*/ 24193 w 37775"/>
                    <a:gd name="connsiteY7" fmla="*/ 1852 h 25608"/>
                    <a:gd name="connsiteX8" fmla="*/ 17341 w 37775"/>
                    <a:gd name="connsiteY8" fmla="*/ -81 h 25608"/>
                    <a:gd name="connsiteX9" fmla="*/ 10489 w 37775"/>
                    <a:gd name="connsiteY9" fmla="*/ 1677 h 25608"/>
                    <a:gd name="connsiteX10" fmla="*/ 7677 w 37775"/>
                    <a:gd name="connsiteY10" fmla="*/ 3433 h 25608"/>
                    <a:gd name="connsiteX11" fmla="*/ 5393 w 37775"/>
                    <a:gd name="connsiteY11" fmla="*/ 7650 h 25608"/>
                    <a:gd name="connsiteX12" fmla="*/ 3461 w 37775"/>
                    <a:gd name="connsiteY12" fmla="*/ 6596 h 25608"/>
                    <a:gd name="connsiteX13" fmla="*/ 2055 w 37775"/>
                    <a:gd name="connsiteY13" fmla="*/ 6596 h 25608"/>
                    <a:gd name="connsiteX14" fmla="*/ -53 w 37775"/>
                    <a:gd name="connsiteY14" fmla="*/ 7826 h 25608"/>
                    <a:gd name="connsiteX15" fmla="*/ -53 w 37775"/>
                    <a:gd name="connsiteY15" fmla="*/ 7826 h 25608"/>
                    <a:gd name="connsiteX16" fmla="*/ 29464 w 37775"/>
                    <a:gd name="connsiteY16" fmla="*/ 25395 h 25608"/>
                    <a:gd name="connsiteX17" fmla="*/ 30869 w 37775"/>
                    <a:gd name="connsiteY17" fmla="*/ 25395 h 25608"/>
                    <a:gd name="connsiteX18" fmla="*/ 10137 w 37775"/>
                    <a:gd name="connsiteY18" fmla="*/ 9758 h 25608"/>
                    <a:gd name="connsiteX19" fmla="*/ 8029 w 37775"/>
                    <a:gd name="connsiteY19" fmla="*/ 7299 h 25608"/>
                    <a:gd name="connsiteX20" fmla="*/ 10137 w 37775"/>
                    <a:gd name="connsiteY20" fmla="*/ 4839 h 25608"/>
                    <a:gd name="connsiteX21" fmla="*/ 12948 w 37775"/>
                    <a:gd name="connsiteY21" fmla="*/ 3082 h 25608"/>
                    <a:gd name="connsiteX22" fmla="*/ 21030 w 37775"/>
                    <a:gd name="connsiteY22" fmla="*/ 3082 h 25608"/>
                    <a:gd name="connsiteX23" fmla="*/ 30869 w 37775"/>
                    <a:gd name="connsiteY23" fmla="*/ 8704 h 25608"/>
                    <a:gd name="connsiteX24" fmla="*/ 30869 w 37775"/>
                    <a:gd name="connsiteY24" fmla="*/ 13448 h 25608"/>
                    <a:gd name="connsiteX25" fmla="*/ 28058 w 37775"/>
                    <a:gd name="connsiteY25" fmla="*/ 15029 h 25608"/>
                    <a:gd name="connsiteX26" fmla="*/ 19449 w 37775"/>
                    <a:gd name="connsiteY26" fmla="*/ 15029 h 2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7775" h="25608">
                      <a:moveTo>
                        <a:pt x="32978" y="23814"/>
                      </a:moveTo>
                      <a:cubicBezTo>
                        <a:pt x="32978" y="23814"/>
                        <a:pt x="32978" y="23814"/>
                        <a:pt x="32978" y="23814"/>
                      </a:cubicBezTo>
                      <a:lnTo>
                        <a:pt x="24193" y="18719"/>
                      </a:lnTo>
                      <a:cubicBezTo>
                        <a:pt x="26793" y="19123"/>
                        <a:pt x="29464" y="18631"/>
                        <a:pt x="31748" y="17314"/>
                      </a:cubicBezTo>
                      <a:lnTo>
                        <a:pt x="34559" y="15556"/>
                      </a:lnTo>
                      <a:cubicBezTo>
                        <a:pt x="36667" y="14327"/>
                        <a:pt x="37722" y="13097"/>
                        <a:pt x="37722" y="11691"/>
                      </a:cubicBezTo>
                      <a:cubicBezTo>
                        <a:pt x="37722" y="10286"/>
                        <a:pt x="36492" y="9056"/>
                        <a:pt x="34383" y="7650"/>
                      </a:cubicBezTo>
                      <a:lnTo>
                        <a:pt x="24193" y="1852"/>
                      </a:lnTo>
                      <a:cubicBezTo>
                        <a:pt x="22120" y="605"/>
                        <a:pt x="19748" y="-63"/>
                        <a:pt x="17341" y="-81"/>
                      </a:cubicBezTo>
                      <a:cubicBezTo>
                        <a:pt x="14934" y="-98"/>
                        <a:pt x="12579" y="499"/>
                        <a:pt x="10489" y="1677"/>
                      </a:cubicBezTo>
                      <a:lnTo>
                        <a:pt x="7677" y="3433"/>
                      </a:lnTo>
                      <a:cubicBezTo>
                        <a:pt x="5218" y="4839"/>
                        <a:pt x="4515" y="6245"/>
                        <a:pt x="5393" y="7650"/>
                      </a:cubicBezTo>
                      <a:lnTo>
                        <a:pt x="3461" y="6596"/>
                      </a:lnTo>
                      <a:lnTo>
                        <a:pt x="2055" y="6596"/>
                      </a:lnTo>
                      <a:lnTo>
                        <a:pt x="-53" y="7826"/>
                      </a:lnTo>
                      <a:cubicBezTo>
                        <a:pt x="-53" y="7826"/>
                        <a:pt x="-53" y="7826"/>
                        <a:pt x="-53" y="7826"/>
                      </a:cubicBezTo>
                      <a:lnTo>
                        <a:pt x="29464" y="25395"/>
                      </a:lnTo>
                      <a:cubicBezTo>
                        <a:pt x="29921" y="25571"/>
                        <a:pt x="30413" y="25571"/>
                        <a:pt x="30869" y="25395"/>
                      </a:cubicBezTo>
                      <a:close/>
                      <a:moveTo>
                        <a:pt x="10137" y="9758"/>
                      </a:moveTo>
                      <a:cubicBezTo>
                        <a:pt x="8731" y="9758"/>
                        <a:pt x="8029" y="8177"/>
                        <a:pt x="8029" y="7299"/>
                      </a:cubicBezTo>
                      <a:cubicBezTo>
                        <a:pt x="8029" y="6420"/>
                        <a:pt x="8029" y="5542"/>
                        <a:pt x="10137" y="4839"/>
                      </a:cubicBezTo>
                      <a:lnTo>
                        <a:pt x="12948" y="3082"/>
                      </a:lnTo>
                      <a:cubicBezTo>
                        <a:pt x="15443" y="1606"/>
                        <a:pt x="18535" y="1606"/>
                        <a:pt x="21030" y="3082"/>
                      </a:cubicBezTo>
                      <a:lnTo>
                        <a:pt x="30869" y="8704"/>
                      </a:lnTo>
                      <a:cubicBezTo>
                        <a:pt x="33452" y="10233"/>
                        <a:pt x="33452" y="11814"/>
                        <a:pt x="30869" y="13448"/>
                      </a:cubicBezTo>
                      <a:lnTo>
                        <a:pt x="28058" y="15029"/>
                      </a:lnTo>
                      <a:cubicBezTo>
                        <a:pt x="25423" y="16681"/>
                        <a:pt x="22085" y="16681"/>
                        <a:pt x="19449" y="15029"/>
                      </a:cubicBezTo>
                      <a:close/>
                    </a:path>
                  </a:pathLst>
                </a:custGeom>
                <a:solidFill>
                  <a:srgbClr val="FFEAE3"/>
                </a:solidFill>
                <a:ln w="17549" cap="flat">
                  <a:noFill/>
                  <a:prstDash val="solid"/>
                  <a:miter/>
                </a:ln>
              </p:spPr>
              <p:txBody>
                <a:bodyPr rtlCol="1" anchor="ctr"/>
                <a:lstStyle/>
                <a:p>
                  <a:endParaRPr lang="fa-IR"/>
                </a:p>
              </p:txBody>
            </p:sp>
            <p:sp>
              <p:nvSpPr>
                <p:cNvPr id="38" name="Freeform: Shape 37">
                  <a:extLst>
                    <a:ext uri="{FF2B5EF4-FFF2-40B4-BE49-F238E27FC236}">
                      <a16:creationId xmlns:a16="http://schemas.microsoft.com/office/drawing/2014/main" id="{4678102F-FC42-A582-A6FB-0074EFE1DC1C}"/>
                    </a:ext>
                  </a:extLst>
                </p:cNvPr>
                <p:cNvSpPr/>
                <p:nvPr/>
              </p:nvSpPr>
              <p:spPr>
                <a:xfrm>
                  <a:off x="3430610" y="3358578"/>
                  <a:ext cx="32240" cy="20819"/>
                </a:xfrm>
                <a:custGeom>
                  <a:avLst/>
                  <a:gdLst>
                    <a:gd name="connsiteX0" fmla="*/ 11433 w 32240"/>
                    <a:gd name="connsiteY0" fmla="*/ 13360 h 20819"/>
                    <a:gd name="connsiteX1" fmla="*/ 19339 w 32240"/>
                    <a:gd name="connsiteY1" fmla="*/ 11427 h 20819"/>
                    <a:gd name="connsiteX2" fmla="*/ 25138 w 32240"/>
                    <a:gd name="connsiteY2" fmla="*/ 11427 h 20819"/>
                    <a:gd name="connsiteX3" fmla="*/ 26016 w 32240"/>
                    <a:gd name="connsiteY3" fmla="*/ 11427 h 20819"/>
                    <a:gd name="connsiteX4" fmla="*/ 25138 w 32240"/>
                    <a:gd name="connsiteY4" fmla="*/ 15292 h 20819"/>
                    <a:gd name="connsiteX5" fmla="*/ 17231 w 32240"/>
                    <a:gd name="connsiteY5" fmla="*/ 19861 h 20819"/>
                    <a:gd name="connsiteX6" fmla="*/ 17231 w 32240"/>
                    <a:gd name="connsiteY6" fmla="*/ 19861 h 20819"/>
                    <a:gd name="connsiteX7" fmla="*/ 18812 w 32240"/>
                    <a:gd name="connsiteY7" fmla="*/ 20739 h 20819"/>
                    <a:gd name="connsiteX8" fmla="*/ 20042 w 32240"/>
                    <a:gd name="connsiteY8" fmla="*/ 20739 h 20819"/>
                    <a:gd name="connsiteX9" fmla="*/ 28476 w 32240"/>
                    <a:gd name="connsiteY9" fmla="*/ 15995 h 20819"/>
                    <a:gd name="connsiteX10" fmla="*/ 29530 w 32240"/>
                    <a:gd name="connsiteY10" fmla="*/ 8792 h 20819"/>
                    <a:gd name="connsiteX11" fmla="*/ 24435 w 32240"/>
                    <a:gd name="connsiteY11" fmla="*/ 6859 h 20819"/>
                    <a:gd name="connsiteX12" fmla="*/ 18637 w 32240"/>
                    <a:gd name="connsiteY12" fmla="*/ 6859 h 20819"/>
                    <a:gd name="connsiteX13" fmla="*/ 10555 w 32240"/>
                    <a:gd name="connsiteY13" fmla="*/ 8616 h 20819"/>
                    <a:gd name="connsiteX14" fmla="*/ 4932 w 32240"/>
                    <a:gd name="connsiteY14" fmla="*/ 8616 h 20819"/>
                    <a:gd name="connsiteX15" fmla="*/ 4932 w 32240"/>
                    <a:gd name="connsiteY15" fmla="*/ 8616 h 20819"/>
                    <a:gd name="connsiteX16" fmla="*/ 4932 w 32240"/>
                    <a:gd name="connsiteY16" fmla="*/ 7035 h 20819"/>
                    <a:gd name="connsiteX17" fmla="*/ 6689 w 32240"/>
                    <a:gd name="connsiteY17" fmla="*/ 5278 h 20819"/>
                    <a:gd name="connsiteX18" fmla="*/ 13893 w 32240"/>
                    <a:gd name="connsiteY18" fmla="*/ 1061 h 20819"/>
                    <a:gd name="connsiteX19" fmla="*/ 13893 w 32240"/>
                    <a:gd name="connsiteY19" fmla="*/ 1061 h 20819"/>
                    <a:gd name="connsiteX20" fmla="*/ 12311 w 32240"/>
                    <a:gd name="connsiteY20" fmla="*/ 182 h 20819"/>
                    <a:gd name="connsiteX21" fmla="*/ 10906 w 32240"/>
                    <a:gd name="connsiteY21" fmla="*/ 182 h 20819"/>
                    <a:gd name="connsiteX22" fmla="*/ 3175 w 32240"/>
                    <a:gd name="connsiteY22" fmla="*/ 4575 h 20819"/>
                    <a:gd name="connsiteX23" fmla="*/ 3175 w 32240"/>
                    <a:gd name="connsiteY23" fmla="*/ 11603 h 20819"/>
                    <a:gd name="connsiteX24" fmla="*/ 7743 w 32240"/>
                    <a:gd name="connsiteY24" fmla="*/ 13009 h 20819"/>
                    <a:gd name="connsiteX25" fmla="*/ 11433 w 32240"/>
                    <a:gd name="connsiteY25" fmla="*/ 13360 h 20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240" h="20819">
                      <a:moveTo>
                        <a:pt x="11433" y="13360"/>
                      </a:moveTo>
                      <a:lnTo>
                        <a:pt x="19339" y="11427"/>
                      </a:lnTo>
                      <a:cubicBezTo>
                        <a:pt x="21184" y="10619"/>
                        <a:pt x="23293" y="10619"/>
                        <a:pt x="25138" y="11427"/>
                      </a:cubicBezTo>
                      <a:lnTo>
                        <a:pt x="26016" y="11427"/>
                      </a:lnTo>
                      <a:cubicBezTo>
                        <a:pt x="27948" y="12481"/>
                        <a:pt x="27597" y="13887"/>
                        <a:pt x="25138" y="15292"/>
                      </a:cubicBezTo>
                      <a:lnTo>
                        <a:pt x="17231" y="19861"/>
                      </a:lnTo>
                      <a:cubicBezTo>
                        <a:pt x="17231" y="19861"/>
                        <a:pt x="17231" y="19861"/>
                        <a:pt x="17231" y="19861"/>
                      </a:cubicBezTo>
                      <a:lnTo>
                        <a:pt x="18812" y="20739"/>
                      </a:lnTo>
                      <a:lnTo>
                        <a:pt x="20042" y="20739"/>
                      </a:lnTo>
                      <a:lnTo>
                        <a:pt x="28476" y="15995"/>
                      </a:lnTo>
                      <a:cubicBezTo>
                        <a:pt x="33044" y="13360"/>
                        <a:pt x="33395" y="10900"/>
                        <a:pt x="29530" y="8792"/>
                      </a:cubicBezTo>
                      <a:cubicBezTo>
                        <a:pt x="27984" y="7808"/>
                        <a:pt x="26244" y="7140"/>
                        <a:pt x="24435" y="6859"/>
                      </a:cubicBezTo>
                      <a:cubicBezTo>
                        <a:pt x="22520" y="6437"/>
                        <a:pt x="20552" y="6437"/>
                        <a:pt x="18637" y="6859"/>
                      </a:cubicBezTo>
                      <a:lnTo>
                        <a:pt x="10555" y="8616"/>
                      </a:lnTo>
                      <a:cubicBezTo>
                        <a:pt x="8780" y="9442"/>
                        <a:pt x="6707" y="9442"/>
                        <a:pt x="4932" y="8616"/>
                      </a:cubicBezTo>
                      <a:lnTo>
                        <a:pt x="4932" y="8616"/>
                      </a:lnTo>
                      <a:cubicBezTo>
                        <a:pt x="4546" y="8159"/>
                        <a:pt x="4546" y="7491"/>
                        <a:pt x="4932" y="7035"/>
                      </a:cubicBezTo>
                      <a:cubicBezTo>
                        <a:pt x="4932" y="7035"/>
                        <a:pt x="4932" y="5805"/>
                        <a:pt x="6689" y="5278"/>
                      </a:cubicBezTo>
                      <a:lnTo>
                        <a:pt x="13893" y="1061"/>
                      </a:lnTo>
                      <a:lnTo>
                        <a:pt x="13893" y="1061"/>
                      </a:lnTo>
                      <a:lnTo>
                        <a:pt x="12311" y="182"/>
                      </a:lnTo>
                      <a:cubicBezTo>
                        <a:pt x="11907" y="-169"/>
                        <a:pt x="11310" y="-169"/>
                        <a:pt x="10906" y="182"/>
                      </a:cubicBezTo>
                      <a:lnTo>
                        <a:pt x="3175" y="4575"/>
                      </a:lnTo>
                      <a:cubicBezTo>
                        <a:pt x="-1041" y="7035"/>
                        <a:pt x="-1217" y="9319"/>
                        <a:pt x="3175" y="11603"/>
                      </a:cubicBezTo>
                      <a:cubicBezTo>
                        <a:pt x="4546" y="12481"/>
                        <a:pt x="6127" y="12973"/>
                        <a:pt x="7743" y="13009"/>
                      </a:cubicBezTo>
                      <a:cubicBezTo>
                        <a:pt x="8956" y="13254"/>
                        <a:pt x="10186" y="13377"/>
                        <a:pt x="11433" y="13360"/>
                      </a:cubicBezTo>
                      <a:close/>
                    </a:path>
                  </a:pathLst>
                </a:custGeom>
                <a:solidFill>
                  <a:srgbClr val="FFEAE3"/>
                </a:solidFill>
                <a:ln w="17549" cap="flat">
                  <a:noFill/>
                  <a:prstDash val="solid"/>
                  <a:miter/>
                </a:ln>
              </p:spPr>
              <p:txBody>
                <a:bodyPr rtlCol="1" anchor="ctr"/>
                <a:lstStyle/>
                <a:p>
                  <a:endParaRPr lang="fa-IR"/>
                </a:p>
              </p:txBody>
            </p:sp>
            <p:sp>
              <p:nvSpPr>
                <p:cNvPr id="39" name="Freeform: Shape 38">
                  <a:extLst>
                    <a:ext uri="{FF2B5EF4-FFF2-40B4-BE49-F238E27FC236}">
                      <a16:creationId xmlns:a16="http://schemas.microsoft.com/office/drawing/2014/main" id="{51E8A712-981D-B29E-39AF-F2FE63A4EFCD}"/>
                    </a:ext>
                  </a:extLst>
                </p:cNvPr>
                <p:cNvSpPr/>
                <p:nvPr/>
              </p:nvSpPr>
              <p:spPr>
                <a:xfrm>
                  <a:off x="3447894" y="3346542"/>
                  <a:ext cx="40410" cy="20382"/>
                </a:xfrm>
                <a:custGeom>
                  <a:avLst/>
                  <a:gdLst>
                    <a:gd name="connsiteX0" fmla="*/ 32626 w 40410"/>
                    <a:gd name="connsiteY0" fmla="*/ 17313 h 20382"/>
                    <a:gd name="connsiteX1" fmla="*/ 34910 w 40410"/>
                    <a:gd name="connsiteY1" fmla="*/ 13096 h 20382"/>
                    <a:gd name="connsiteX2" fmla="*/ 37019 w 40410"/>
                    <a:gd name="connsiteY2" fmla="*/ 14150 h 20382"/>
                    <a:gd name="connsiteX3" fmla="*/ 38249 w 40410"/>
                    <a:gd name="connsiteY3" fmla="*/ 14150 h 20382"/>
                    <a:gd name="connsiteX4" fmla="*/ 40357 w 40410"/>
                    <a:gd name="connsiteY4" fmla="*/ 12921 h 20382"/>
                    <a:gd name="connsiteX5" fmla="*/ 40357 w 40410"/>
                    <a:gd name="connsiteY5" fmla="*/ 12921 h 20382"/>
                    <a:gd name="connsiteX6" fmla="*/ 17692 w 40410"/>
                    <a:gd name="connsiteY6" fmla="*/ -81 h 20382"/>
                    <a:gd name="connsiteX7" fmla="*/ 16462 w 40410"/>
                    <a:gd name="connsiteY7" fmla="*/ -81 h 20382"/>
                    <a:gd name="connsiteX8" fmla="*/ 14354 w 40410"/>
                    <a:gd name="connsiteY8" fmla="*/ 1149 h 20382"/>
                    <a:gd name="connsiteX9" fmla="*/ 14354 w 40410"/>
                    <a:gd name="connsiteY9" fmla="*/ 1149 h 20382"/>
                    <a:gd name="connsiteX10" fmla="*/ 30342 w 40410"/>
                    <a:gd name="connsiteY10" fmla="*/ 10461 h 20382"/>
                    <a:gd name="connsiteX11" fmla="*/ 32451 w 40410"/>
                    <a:gd name="connsiteY11" fmla="*/ 12921 h 20382"/>
                    <a:gd name="connsiteX12" fmla="*/ 30342 w 40410"/>
                    <a:gd name="connsiteY12" fmla="*/ 15381 h 20382"/>
                    <a:gd name="connsiteX13" fmla="*/ 27531 w 40410"/>
                    <a:gd name="connsiteY13" fmla="*/ 16962 h 20382"/>
                    <a:gd name="connsiteX14" fmla="*/ 19625 w 40410"/>
                    <a:gd name="connsiteY14" fmla="*/ 16962 h 20382"/>
                    <a:gd name="connsiteX15" fmla="*/ 3285 w 40410"/>
                    <a:gd name="connsiteY15" fmla="*/ 7650 h 20382"/>
                    <a:gd name="connsiteX16" fmla="*/ 2055 w 40410"/>
                    <a:gd name="connsiteY16" fmla="*/ 7650 h 20382"/>
                    <a:gd name="connsiteX17" fmla="*/ -53 w 40410"/>
                    <a:gd name="connsiteY17" fmla="*/ 8880 h 20382"/>
                    <a:gd name="connsiteX18" fmla="*/ -53 w 40410"/>
                    <a:gd name="connsiteY18" fmla="*/ 8880 h 20382"/>
                    <a:gd name="connsiteX19" fmla="*/ 16287 w 40410"/>
                    <a:gd name="connsiteY19" fmla="*/ 18367 h 20382"/>
                    <a:gd name="connsiteX20" fmla="*/ 23139 w 40410"/>
                    <a:gd name="connsiteY20" fmla="*/ 20300 h 20382"/>
                    <a:gd name="connsiteX21" fmla="*/ 29991 w 40410"/>
                    <a:gd name="connsiteY21" fmla="*/ 18543 h 20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410" h="20382">
                      <a:moveTo>
                        <a:pt x="32626" y="17313"/>
                      </a:moveTo>
                      <a:cubicBezTo>
                        <a:pt x="35086" y="15908"/>
                        <a:pt x="35789" y="14502"/>
                        <a:pt x="34910" y="13096"/>
                      </a:cubicBezTo>
                      <a:lnTo>
                        <a:pt x="37019" y="14150"/>
                      </a:lnTo>
                      <a:cubicBezTo>
                        <a:pt x="37405" y="14309"/>
                        <a:pt x="37862" y="14309"/>
                        <a:pt x="38249" y="14150"/>
                      </a:cubicBezTo>
                      <a:lnTo>
                        <a:pt x="40357" y="12921"/>
                      </a:lnTo>
                      <a:cubicBezTo>
                        <a:pt x="40357" y="12921"/>
                        <a:pt x="40357" y="12921"/>
                        <a:pt x="40357" y="12921"/>
                      </a:cubicBezTo>
                      <a:lnTo>
                        <a:pt x="17692" y="-81"/>
                      </a:lnTo>
                      <a:lnTo>
                        <a:pt x="16462" y="-81"/>
                      </a:lnTo>
                      <a:lnTo>
                        <a:pt x="14354" y="1149"/>
                      </a:lnTo>
                      <a:cubicBezTo>
                        <a:pt x="14354" y="1149"/>
                        <a:pt x="14354" y="1149"/>
                        <a:pt x="14354" y="1149"/>
                      </a:cubicBezTo>
                      <a:lnTo>
                        <a:pt x="30342" y="10461"/>
                      </a:lnTo>
                      <a:cubicBezTo>
                        <a:pt x="31748" y="10461"/>
                        <a:pt x="32451" y="12042"/>
                        <a:pt x="32451" y="12921"/>
                      </a:cubicBezTo>
                      <a:cubicBezTo>
                        <a:pt x="32451" y="13799"/>
                        <a:pt x="32451" y="14678"/>
                        <a:pt x="30342" y="15381"/>
                      </a:cubicBezTo>
                      <a:lnTo>
                        <a:pt x="27531" y="16962"/>
                      </a:lnTo>
                      <a:cubicBezTo>
                        <a:pt x="25124" y="18543"/>
                        <a:pt x="22032" y="18543"/>
                        <a:pt x="19625" y="16962"/>
                      </a:cubicBezTo>
                      <a:lnTo>
                        <a:pt x="3285" y="7650"/>
                      </a:lnTo>
                      <a:lnTo>
                        <a:pt x="2055" y="7650"/>
                      </a:lnTo>
                      <a:lnTo>
                        <a:pt x="-53" y="8880"/>
                      </a:lnTo>
                      <a:cubicBezTo>
                        <a:pt x="-53" y="8880"/>
                        <a:pt x="-53" y="8880"/>
                        <a:pt x="-53" y="8880"/>
                      </a:cubicBezTo>
                      <a:lnTo>
                        <a:pt x="16287" y="18367"/>
                      </a:lnTo>
                      <a:cubicBezTo>
                        <a:pt x="18360" y="19615"/>
                        <a:pt x="20732" y="20282"/>
                        <a:pt x="23139" y="20300"/>
                      </a:cubicBezTo>
                      <a:cubicBezTo>
                        <a:pt x="25546" y="20335"/>
                        <a:pt x="27900" y="19738"/>
                        <a:pt x="29991" y="18543"/>
                      </a:cubicBezTo>
                      <a:close/>
                    </a:path>
                  </a:pathLst>
                </a:custGeom>
                <a:solidFill>
                  <a:srgbClr val="FFEAE3"/>
                </a:solidFill>
                <a:ln w="17549" cap="flat">
                  <a:noFill/>
                  <a:prstDash val="solid"/>
                  <a:miter/>
                </a:ln>
              </p:spPr>
              <p:txBody>
                <a:bodyPr rtlCol="1" anchor="ctr"/>
                <a:lstStyle/>
                <a:p>
                  <a:endParaRPr lang="fa-IR"/>
                </a:p>
              </p:txBody>
            </p:sp>
            <p:sp>
              <p:nvSpPr>
                <p:cNvPr id="40" name="Freeform: Shape 39">
                  <a:extLst>
                    <a:ext uri="{FF2B5EF4-FFF2-40B4-BE49-F238E27FC236}">
                      <a16:creationId xmlns:a16="http://schemas.microsoft.com/office/drawing/2014/main" id="{32556BB3-8202-CDA7-2C2A-7A55D63D47CA}"/>
                    </a:ext>
                  </a:extLst>
                </p:cNvPr>
                <p:cNvSpPr/>
                <p:nvPr/>
              </p:nvSpPr>
              <p:spPr>
                <a:xfrm>
                  <a:off x="3472140" y="3325978"/>
                  <a:ext cx="53763" cy="27416"/>
                </a:xfrm>
                <a:custGeom>
                  <a:avLst/>
                  <a:gdLst>
                    <a:gd name="connsiteX0" fmla="*/ 22963 w 53763"/>
                    <a:gd name="connsiteY0" fmla="*/ 1859 h 27416"/>
                    <a:gd name="connsiteX1" fmla="*/ 21206 w 53763"/>
                    <a:gd name="connsiteY1" fmla="*/ 1859 h 27416"/>
                    <a:gd name="connsiteX2" fmla="*/ 18570 w 53763"/>
                    <a:gd name="connsiteY2" fmla="*/ 4319 h 27416"/>
                    <a:gd name="connsiteX3" fmla="*/ 18570 w 53763"/>
                    <a:gd name="connsiteY3" fmla="*/ 7130 h 27416"/>
                    <a:gd name="connsiteX4" fmla="*/ 9610 w 53763"/>
                    <a:gd name="connsiteY4" fmla="*/ 8536 h 27416"/>
                    <a:gd name="connsiteX5" fmla="*/ 7853 w 53763"/>
                    <a:gd name="connsiteY5" fmla="*/ 9590 h 27416"/>
                    <a:gd name="connsiteX6" fmla="*/ 5393 w 53763"/>
                    <a:gd name="connsiteY6" fmla="*/ 13807 h 27416"/>
                    <a:gd name="connsiteX7" fmla="*/ 3460 w 53763"/>
                    <a:gd name="connsiteY7" fmla="*/ 12928 h 27416"/>
                    <a:gd name="connsiteX8" fmla="*/ 2055 w 53763"/>
                    <a:gd name="connsiteY8" fmla="*/ 12928 h 27416"/>
                    <a:gd name="connsiteX9" fmla="*/ -53 w 53763"/>
                    <a:gd name="connsiteY9" fmla="*/ 14158 h 27416"/>
                    <a:gd name="connsiteX10" fmla="*/ -53 w 53763"/>
                    <a:gd name="connsiteY10" fmla="*/ 14158 h 27416"/>
                    <a:gd name="connsiteX11" fmla="*/ 22612 w 53763"/>
                    <a:gd name="connsiteY11" fmla="*/ 27335 h 27416"/>
                    <a:gd name="connsiteX12" fmla="*/ 24017 w 53763"/>
                    <a:gd name="connsiteY12" fmla="*/ 27335 h 27416"/>
                    <a:gd name="connsiteX13" fmla="*/ 26126 w 53763"/>
                    <a:gd name="connsiteY13" fmla="*/ 26106 h 27416"/>
                    <a:gd name="connsiteX14" fmla="*/ 26126 w 53763"/>
                    <a:gd name="connsiteY14" fmla="*/ 26106 h 27416"/>
                    <a:gd name="connsiteX15" fmla="*/ 10137 w 53763"/>
                    <a:gd name="connsiteY15" fmla="*/ 16794 h 27416"/>
                    <a:gd name="connsiteX16" fmla="*/ 8029 w 53763"/>
                    <a:gd name="connsiteY16" fmla="*/ 14334 h 27416"/>
                    <a:gd name="connsiteX17" fmla="*/ 10137 w 53763"/>
                    <a:gd name="connsiteY17" fmla="*/ 11698 h 27416"/>
                    <a:gd name="connsiteX18" fmla="*/ 11894 w 53763"/>
                    <a:gd name="connsiteY18" fmla="*/ 10820 h 27416"/>
                    <a:gd name="connsiteX19" fmla="*/ 19976 w 53763"/>
                    <a:gd name="connsiteY19" fmla="*/ 10820 h 27416"/>
                    <a:gd name="connsiteX20" fmla="*/ 36140 w 53763"/>
                    <a:gd name="connsiteY20" fmla="*/ 20132 h 27416"/>
                    <a:gd name="connsiteX21" fmla="*/ 37546 w 53763"/>
                    <a:gd name="connsiteY21" fmla="*/ 20132 h 27416"/>
                    <a:gd name="connsiteX22" fmla="*/ 39654 w 53763"/>
                    <a:gd name="connsiteY22" fmla="*/ 19078 h 27416"/>
                    <a:gd name="connsiteX23" fmla="*/ 39654 w 53763"/>
                    <a:gd name="connsiteY23" fmla="*/ 18199 h 27416"/>
                    <a:gd name="connsiteX24" fmla="*/ 23841 w 53763"/>
                    <a:gd name="connsiteY24" fmla="*/ 9063 h 27416"/>
                    <a:gd name="connsiteX25" fmla="*/ 21733 w 53763"/>
                    <a:gd name="connsiteY25" fmla="*/ 6427 h 27416"/>
                    <a:gd name="connsiteX26" fmla="*/ 23666 w 53763"/>
                    <a:gd name="connsiteY26" fmla="*/ 3968 h 27416"/>
                    <a:gd name="connsiteX27" fmla="*/ 25247 w 53763"/>
                    <a:gd name="connsiteY27" fmla="*/ 3089 h 27416"/>
                    <a:gd name="connsiteX28" fmla="*/ 33329 w 53763"/>
                    <a:gd name="connsiteY28" fmla="*/ 3089 h 27416"/>
                    <a:gd name="connsiteX29" fmla="*/ 49669 w 53763"/>
                    <a:gd name="connsiteY29" fmla="*/ 12577 h 27416"/>
                    <a:gd name="connsiteX30" fmla="*/ 51602 w 53763"/>
                    <a:gd name="connsiteY30" fmla="*/ 12577 h 27416"/>
                    <a:gd name="connsiteX31" fmla="*/ 53710 w 53763"/>
                    <a:gd name="connsiteY31" fmla="*/ 11347 h 27416"/>
                    <a:gd name="connsiteX32" fmla="*/ 53710 w 53763"/>
                    <a:gd name="connsiteY32" fmla="*/ 11347 h 27416"/>
                    <a:gd name="connsiteX33" fmla="*/ 37370 w 53763"/>
                    <a:gd name="connsiteY33" fmla="*/ 1859 h 27416"/>
                    <a:gd name="connsiteX34" fmla="*/ 30342 w 53763"/>
                    <a:gd name="connsiteY34" fmla="*/ -73 h 27416"/>
                    <a:gd name="connsiteX35" fmla="*/ 22963 w 53763"/>
                    <a:gd name="connsiteY35" fmla="*/ 1859 h 27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763" h="27416">
                      <a:moveTo>
                        <a:pt x="22963" y="1859"/>
                      </a:moveTo>
                      <a:lnTo>
                        <a:pt x="21206" y="1859"/>
                      </a:lnTo>
                      <a:cubicBezTo>
                        <a:pt x="20134" y="2439"/>
                        <a:pt x="19221" y="3282"/>
                        <a:pt x="18570" y="4319"/>
                      </a:cubicBezTo>
                      <a:cubicBezTo>
                        <a:pt x="18026" y="5180"/>
                        <a:pt x="18026" y="6269"/>
                        <a:pt x="18570" y="7130"/>
                      </a:cubicBezTo>
                      <a:cubicBezTo>
                        <a:pt x="15513" y="6445"/>
                        <a:pt x="12316" y="6937"/>
                        <a:pt x="9610" y="8536"/>
                      </a:cubicBezTo>
                      <a:lnTo>
                        <a:pt x="7853" y="9590"/>
                      </a:lnTo>
                      <a:cubicBezTo>
                        <a:pt x="5569" y="10996"/>
                        <a:pt x="4690" y="12401"/>
                        <a:pt x="5393" y="13807"/>
                      </a:cubicBezTo>
                      <a:cubicBezTo>
                        <a:pt x="6096" y="15212"/>
                        <a:pt x="3460" y="12928"/>
                        <a:pt x="3460" y="12928"/>
                      </a:cubicBezTo>
                      <a:lnTo>
                        <a:pt x="2055" y="12928"/>
                      </a:lnTo>
                      <a:lnTo>
                        <a:pt x="-53" y="14158"/>
                      </a:lnTo>
                      <a:lnTo>
                        <a:pt x="-53" y="14158"/>
                      </a:lnTo>
                      <a:lnTo>
                        <a:pt x="22612" y="27335"/>
                      </a:lnTo>
                      <a:lnTo>
                        <a:pt x="24017" y="27335"/>
                      </a:lnTo>
                      <a:lnTo>
                        <a:pt x="26126" y="26106"/>
                      </a:lnTo>
                      <a:cubicBezTo>
                        <a:pt x="26126" y="26106"/>
                        <a:pt x="26126" y="26106"/>
                        <a:pt x="26126" y="26106"/>
                      </a:cubicBezTo>
                      <a:lnTo>
                        <a:pt x="10137" y="16794"/>
                      </a:lnTo>
                      <a:cubicBezTo>
                        <a:pt x="8731" y="16794"/>
                        <a:pt x="8029" y="15212"/>
                        <a:pt x="8029" y="14334"/>
                      </a:cubicBezTo>
                      <a:cubicBezTo>
                        <a:pt x="8029" y="13456"/>
                        <a:pt x="8029" y="12577"/>
                        <a:pt x="10137" y="11698"/>
                      </a:cubicBezTo>
                      <a:lnTo>
                        <a:pt x="11894" y="10820"/>
                      </a:lnTo>
                      <a:cubicBezTo>
                        <a:pt x="14354" y="9256"/>
                        <a:pt x="17516" y="9256"/>
                        <a:pt x="19976" y="10820"/>
                      </a:cubicBezTo>
                      <a:lnTo>
                        <a:pt x="36140" y="20132"/>
                      </a:lnTo>
                      <a:cubicBezTo>
                        <a:pt x="36544" y="20483"/>
                        <a:pt x="37142" y="20483"/>
                        <a:pt x="37546" y="20132"/>
                      </a:cubicBezTo>
                      <a:lnTo>
                        <a:pt x="39654" y="19078"/>
                      </a:lnTo>
                      <a:cubicBezTo>
                        <a:pt x="39654" y="19078"/>
                        <a:pt x="39654" y="19078"/>
                        <a:pt x="39654" y="18199"/>
                      </a:cubicBezTo>
                      <a:lnTo>
                        <a:pt x="23841" y="9063"/>
                      </a:lnTo>
                      <a:cubicBezTo>
                        <a:pt x="22436" y="9063"/>
                        <a:pt x="21733" y="7482"/>
                        <a:pt x="21733" y="6427"/>
                      </a:cubicBezTo>
                      <a:cubicBezTo>
                        <a:pt x="21733" y="5373"/>
                        <a:pt x="21733" y="4671"/>
                        <a:pt x="23666" y="3968"/>
                      </a:cubicBezTo>
                      <a:lnTo>
                        <a:pt x="25247" y="3089"/>
                      </a:lnTo>
                      <a:cubicBezTo>
                        <a:pt x="27707" y="1526"/>
                        <a:pt x="30869" y="1526"/>
                        <a:pt x="33329" y="3089"/>
                      </a:cubicBezTo>
                      <a:lnTo>
                        <a:pt x="49669" y="12577"/>
                      </a:lnTo>
                      <a:lnTo>
                        <a:pt x="51602" y="12577"/>
                      </a:lnTo>
                      <a:lnTo>
                        <a:pt x="53710" y="11347"/>
                      </a:lnTo>
                      <a:cubicBezTo>
                        <a:pt x="53710" y="11347"/>
                        <a:pt x="53710" y="11347"/>
                        <a:pt x="53710" y="11347"/>
                      </a:cubicBezTo>
                      <a:lnTo>
                        <a:pt x="37370" y="1859"/>
                      </a:lnTo>
                      <a:cubicBezTo>
                        <a:pt x="35226" y="629"/>
                        <a:pt x="32802" y="-38"/>
                        <a:pt x="30342" y="-73"/>
                      </a:cubicBezTo>
                      <a:cubicBezTo>
                        <a:pt x="27742" y="-161"/>
                        <a:pt x="25177" y="507"/>
                        <a:pt x="22963" y="1859"/>
                      </a:cubicBezTo>
                      <a:close/>
                    </a:path>
                  </a:pathLst>
                </a:custGeom>
                <a:solidFill>
                  <a:srgbClr val="FFEAE3"/>
                </a:solidFill>
                <a:ln w="17549" cap="flat">
                  <a:noFill/>
                  <a:prstDash val="solid"/>
                  <a:miter/>
                </a:ln>
              </p:spPr>
              <p:txBody>
                <a:bodyPr rtlCol="1" anchor="ctr"/>
                <a:lstStyle/>
                <a:p>
                  <a:endParaRPr lang="fa-IR"/>
                </a:p>
              </p:txBody>
            </p:sp>
            <p:sp>
              <p:nvSpPr>
                <p:cNvPr id="41" name="Freeform: Shape 40">
                  <a:extLst>
                    <a:ext uri="{FF2B5EF4-FFF2-40B4-BE49-F238E27FC236}">
                      <a16:creationId xmlns:a16="http://schemas.microsoft.com/office/drawing/2014/main" id="{487BF5A3-331E-4598-E5EE-7604791A33DF}"/>
                    </a:ext>
                  </a:extLst>
                </p:cNvPr>
                <p:cNvSpPr/>
                <p:nvPr/>
              </p:nvSpPr>
              <p:spPr>
                <a:xfrm>
                  <a:off x="3523268" y="3299148"/>
                  <a:ext cx="37774" cy="25609"/>
                </a:xfrm>
                <a:custGeom>
                  <a:avLst/>
                  <a:gdLst>
                    <a:gd name="connsiteX0" fmla="*/ 2406 w 37774"/>
                    <a:gd name="connsiteY0" fmla="*/ 402 h 25609"/>
                    <a:gd name="connsiteX1" fmla="*/ 2406 w 37774"/>
                    <a:gd name="connsiteY1" fmla="*/ 402 h 25609"/>
                    <a:gd name="connsiteX2" fmla="*/ 13475 w 37774"/>
                    <a:gd name="connsiteY2" fmla="*/ 6727 h 25609"/>
                    <a:gd name="connsiteX3" fmla="*/ 5920 w 37774"/>
                    <a:gd name="connsiteY3" fmla="*/ 8309 h 25609"/>
                    <a:gd name="connsiteX4" fmla="*/ 3109 w 37774"/>
                    <a:gd name="connsiteY4" fmla="*/ 9890 h 25609"/>
                    <a:gd name="connsiteX5" fmla="*/ -53 w 37774"/>
                    <a:gd name="connsiteY5" fmla="*/ 13755 h 25609"/>
                    <a:gd name="connsiteX6" fmla="*/ 3285 w 37774"/>
                    <a:gd name="connsiteY6" fmla="*/ 17796 h 25609"/>
                    <a:gd name="connsiteX7" fmla="*/ 13299 w 37774"/>
                    <a:gd name="connsiteY7" fmla="*/ 23594 h 25609"/>
                    <a:gd name="connsiteX8" fmla="*/ 20328 w 37774"/>
                    <a:gd name="connsiteY8" fmla="*/ 25527 h 25609"/>
                    <a:gd name="connsiteX9" fmla="*/ 27180 w 37774"/>
                    <a:gd name="connsiteY9" fmla="*/ 23770 h 25609"/>
                    <a:gd name="connsiteX10" fmla="*/ 29991 w 37774"/>
                    <a:gd name="connsiteY10" fmla="*/ 22189 h 25609"/>
                    <a:gd name="connsiteX11" fmla="*/ 32275 w 37774"/>
                    <a:gd name="connsiteY11" fmla="*/ 17796 h 25609"/>
                    <a:gd name="connsiteX12" fmla="*/ 34207 w 37774"/>
                    <a:gd name="connsiteY12" fmla="*/ 18850 h 25609"/>
                    <a:gd name="connsiteX13" fmla="*/ 35613 w 37774"/>
                    <a:gd name="connsiteY13" fmla="*/ 18850 h 25609"/>
                    <a:gd name="connsiteX14" fmla="*/ 37721 w 37774"/>
                    <a:gd name="connsiteY14" fmla="*/ 17620 h 25609"/>
                    <a:gd name="connsiteX15" fmla="*/ 37721 w 37774"/>
                    <a:gd name="connsiteY15" fmla="*/ 17620 h 25609"/>
                    <a:gd name="connsiteX16" fmla="*/ 5920 w 37774"/>
                    <a:gd name="connsiteY16" fmla="*/ 51 h 25609"/>
                    <a:gd name="connsiteX17" fmla="*/ 4515 w 37774"/>
                    <a:gd name="connsiteY17" fmla="*/ 51 h 25609"/>
                    <a:gd name="connsiteX18" fmla="*/ 27531 w 37774"/>
                    <a:gd name="connsiteY18" fmla="*/ 15688 h 25609"/>
                    <a:gd name="connsiteX19" fmla="*/ 29639 w 37774"/>
                    <a:gd name="connsiteY19" fmla="*/ 18148 h 25609"/>
                    <a:gd name="connsiteX20" fmla="*/ 27531 w 37774"/>
                    <a:gd name="connsiteY20" fmla="*/ 20607 h 25609"/>
                    <a:gd name="connsiteX21" fmla="*/ 24720 w 37774"/>
                    <a:gd name="connsiteY21" fmla="*/ 22364 h 25609"/>
                    <a:gd name="connsiteX22" fmla="*/ 16638 w 37774"/>
                    <a:gd name="connsiteY22" fmla="*/ 22364 h 25609"/>
                    <a:gd name="connsiteX23" fmla="*/ 6799 w 37774"/>
                    <a:gd name="connsiteY23" fmla="*/ 16742 h 25609"/>
                    <a:gd name="connsiteX24" fmla="*/ 6799 w 37774"/>
                    <a:gd name="connsiteY24" fmla="*/ 12174 h 25609"/>
                    <a:gd name="connsiteX25" fmla="*/ 9786 w 37774"/>
                    <a:gd name="connsiteY25" fmla="*/ 10417 h 25609"/>
                    <a:gd name="connsiteX26" fmla="*/ 18395 w 37774"/>
                    <a:gd name="connsiteY26" fmla="*/ 10417 h 25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7774" h="25609">
                      <a:moveTo>
                        <a:pt x="2406" y="402"/>
                      </a:moveTo>
                      <a:lnTo>
                        <a:pt x="2406" y="402"/>
                      </a:lnTo>
                      <a:lnTo>
                        <a:pt x="13475" y="6727"/>
                      </a:lnTo>
                      <a:cubicBezTo>
                        <a:pt x="10857" y="6376"/>
                        <a:pt x="8187" y="6938"/>
                        <a:pt x="5920" y="8309"/>
                      </a:cubicBezTo>
                      <a:lnTo>
                        <a:pt x="3109" y="9890"/>
                      </a:lnTo>
                      <a:cubicBezTo>
                        <a:pt x="1001" y="11120"/>
                        <a:pt x="-53" y="12350"/>
                        <a:pt x="-53" y="13755"/>
                      </a:cubicBezTo>
                      <a:cubicBezTo>
                        <a:pt x="-53" y="15161"/>
                        <a:pt x="1001" y="16566"/>
                        <a:pt x="3285" y="17796"/>
                      </a:cubicBezTo>
                      <a:lnTo>
                        <a:pt x="13299" y="23594"/>
                      </a:lnTo>
                      <a:cubicBezTo>
                        <a:pt x="15443" y="24824"/>
                        <a:pt x="17868" y="25492"/>
                        <a:pt x="20328" y="25527"/>
                      </a:cubicBezTo>
                      <a:cubicBezTo>
                        <a:pt x="22734" y="25562"/>
                        <a:pt x="25089" y="24965"/>
                        <a:pt x="27180" y="23770"/>
                      </a:cubicBezTo>
                      <a:lnTo>
                        <a:pt x="29991" y="22189"/>
                      </a:lnTo>
                      <a:cubicBezTo>
                        <a:pt x="32275" y="20783"/>
                        <a:pt x="33153" y="19202"/>
                        <a:pt x="32275" y="17796"/>
                      </a:cubicBezTo>
                      <a:lnTo>
                        <a:pt x="34207" y="18850"/>
                      </a:lnTo>
                      <a:lnTo>
                        <a:pt x="35613" y="18850"/>
                      </a:lnTo>
                      <a:lnTo>
                        <a:pt x="37721" y="17620"/>
                      </a:lnTo>
                      <a:lnTo>
                        <a:pt x="37721" y="17620"/>
                      </a:lnTo>
                      <a:lnTo>
                        <a:pt x="5920" y="51"/>
                      </a:lnTo>
                      <a:cubicBezTo>
                        <a:pt x="5463" y="-125"/>
                        <a:pt x="4971" y="-125"/>
                        <a:pt x="4515" y="51"/>
                      </a:cubicBezTo>
                      <a:close/>
                      <a:moveTo>
                        <a:pt x="27531" y="15688"/>
                      </a:moveTo>
                      <a:cubicBezTo>
                        <a:pt x="28936" y="15688"/>
                        <a:pt x="29639" y="17269"/>
                        <a:pt x="29639" y="18148"/>
                      </a:cubicBezTo>
                      <a:cubicBezTo>
                        <a:pt x="29639" y="19026"/>
                        <a:pt x="29639" y="19905"/>
                        <a:pt x="27531" y="20607"/>
                      </a:cubicBezTo>
                      <a:lnTo>
                        <a:pt x="24720" y="22364"/>
                      </a:lnTo>
                      <a:cubicBezTo>
                        <a:pt x="22225" y="23840"/>
                        <a:pt x="19133" y="23840"/>
                        <a:pt x="16638" y="22364"/>
                      </a:cubicBezTo>
                      <a:lnTo>
                        <a:pt x="6799" y="16742"/>
                      </a:lnTo>
                      <a:cubicBezTo>
                        <a:pt x="4163" y="15161"/>
                        <a:pt x="3988" y="13580"/>
                        <a:pt x="6799" y="12174"/>
                      </a:cubicBezTo>
                      <a:lnTo>
                        <a:pt x="9786" y="10417"/>
                      </a:lnTo>
                      <a:cubicBezTo>
                        <a:pt x="12421" y="8765"/>
                        <a:pt x="15759" y="8765"/>
                        <a:pt x="18395" y="10417"/>
                      </a:cubicBezTo>
                      <a:close/>
                    </a:path>
                  </a:pathLst>
                </a:custGeom>
                <a:solidFill>
                  <a:srgbClr val="FFEAE3"/>
                </a:solidFill>
                <a:ln w="17549" cap="flat">
                  <a:noFill/>
                  <a:prstDash val="solid"/>
                  <a:miter/>
                </a:ln>
              </p:spPr>
              <p:txBody>
                <a:bodyPr rtlCol="1" anchor="ctr"/>
                <a:lstStyle/>
                <a:p>
                  <a:endParaRPr lang="fa-IR"/>
                </a:p>
              </p:txBody>
            </p:sp>
            <p:sp>
              <p:nvSpPr>
                <p:cNvPr id="42" name="Freeform: Shape 41">
                  <a:extLst>
                    <a:ext uri="{FF2B5EF4-FFF2-40B4-BE49-F238E27FC236}">
                      <a16:creationId xmlns:a16="http://schemas.microsoft.com/office/drawing/2014/main" id="{83F4FAD5-CF13-161E-F6EA-48DAA91C2D39}"/>
                    </a:ext>
                  </a:extLst>
                </p:cNvPr>
                <p:cNvSpPr/>
                <p:nvPr/>
              </p:nvSpPr>
              <p:spPr>
                <a:xfrm>
                  <a:off x="3547339" y="3291549"/>
                  <a:ext cx="34612" cy="20033"/>
                </a:xfrm>
                <a:custGeom>
                  <a:avLst/>
                  <a:gdLst>
                    <a:gd name="connsiteX0" fmla="*/ 7326 w 34612"/>
                    <a:gd name="connsiteY0" fmla="*/ 1852 h 20033"/>
                    <a:gd name="connsiteX1" fmla="*/ 3285 w 34612"/>
                    <a:gd name="connsiteY1" fmla="*/ 4136 h 20033"/>
                    <a:gd name="connsiteX2" fmla="*/ -53 w 34612"/>
                    <a:gd name="connsiteY2" fmla="*/ 8177 h 20033"/>
                    <a:gd name="connsiteX3" fmla="*/ 3285 w 34612"/>
                    <a:gd name="connsiteY3" fmla="*/ 12218 h 20033"/>
                    <a:gd name="connsiteX4" fmla="*/ 13300 w 34612"/>
                    <a:gd name="connsiteY4" fmla="*/ 18016 h 20033"/>
                    <a:gd name="connsiteX5" fmla="*/ 27355 w 34612"/>
                    <a:gd name="connsiteY5" fmla="*/ 18016 h 20033"/>
                    <a:gd name="connsiteX6" fmla="*/ 31397 w 34612"/>
                    <a:gd name="connsiteY6" fmla="*/ 15732 h 20033"/>
                    <a:gd name="connsiteX7" fmla="*/ 34559 w 34612"/>
                    <a:gd name="connsiteY7" fmla="*/ 11691 h 20033"/>
                    <a:gd name="connsiteX8" fmla="*/ 31397 w 34612"/>
                    <a:gd name="connsiteY8" fmla="*/ 7650 h 20033"/>
                    <a:gd name="connsiteX9" fmla="*/ 21206 w 34612"/>
                    <a:gd name="connsiteY9" fmla="*/ 1852 h 20033"/>
                    <a:gd name="connsiteX10" fmla="*/ 14178 w 34612"/>
                    <a:gd name="connsiteY10" fmla="*/ -81 h 20033"/>
                    <a:gd name="connsiteX11" fmla="*/ 7326 w 34612"/>
                    <a:gd name="connsiteY11" fmla="*/ 1852 h 20033"/>
                    <a:gd name="connsiteX12" fmla="*/ 27882 w 34612"/>
                    <a:gd name="connsiteY12" fmla="*/ 9582 h 20033"/>
                    <a:gd name="connsiteX13" fmla="*/ 27882 w 34612"/>
                    <a:gd name="connsiteY13" fmla="*/ 14151 h 20033"/>
                    <a:gd name="connsiteX14" fmla="*/ 24544 w 34612"/>
                    <a:gd name="connsiteY14" fmla="*/ 16083 h 20033"/>
                    <a:gd name="connsiteX15" fmla="*/ 16638 w 34612"/>
                    <a:gd name="connsiteY15" fmla="*/ 16083 h 20033"/>
                    <a:gd name="connsiteX16" fmla="*/ 6799 w 34612"/>
                    <a:gd name="connsiteY16" fmla="*/ 10285 h 20033"/>
                    <a:gd name="connsiteX17" fmla="*/ 6799 w 34612"/>
                    <a:gd name="connsiteY17" fmla="*/ 5717 h 20033"/>
                    <a:gd name="connsiteX18" fmla="*/ 10137 w 34612"/>
                    <a:gd name="connsiteY18" fmla="*/ 3784 h 20033"/>
                    <a:gd name="connsiteX19" fmla="*/ 18043 w 34612"/>
                    <a:gd name="connsiteY19" fmla="*/ 3784 h 20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612" h="20033">
                      <a:moveTo>
                        <a:pt x="7326" y="1852"/>
                      </a:moveTo>
                      <a:lnTo>
                        <a:pt x="3285" y="4136"/>
                      </a:lnTo>
                      <a:cubicBezTo>
                        <a:pt x="1001" y="5366"/>
                        <a:pt x="-53" y="6771"/>
                        <a:pt x="-53" y="8177"/>
                      </a:cubicBezTo>
                      <a:cubicBezTo>
                        <a:pt x="-53" y="9582"/>
                        <a:pt x="1001" y="10988"/>
                        <a:pt x="3285" y="12218"/>
                      </a:cubicBezTo>
                      <a:lnTo>
                        <a:pt x="13300" y="18016"/>
                      </a:lnTo>
                      <a:cubicBezTo>
                        <a:pt x="17622" y="20599"/>
                        <a:pt x="23033" y="20599"/>
                        <a:pt x="27355" y="18016"/>
                      </a:cubicBezTo>
                      <a:lnTo>
                        <a:pt x="31397" y="15732"/>
                      </a:lnTo>
                      <a:cubicBezTo>
                        <a:pt x="33505" y="14502"/>
                        <a:pt x="34559" y="13096"/>
                        <a:pt x="34559" y="11691"/>
                      </a:cubicBezTo>
                      <a:cubicBezTo>
                        <a:pt x="34559" y="10285"/>
                        <a:pt x="33505" y="8880"/>
                        <a:pt x="31397" y="7650"/>
                      </a:cubicBezTo>
                      <a:lnTo>
                        <a:pt x="21206" y="1852"/>
                      </a:lnTo>
                      <a:cubicBezTo>
                        <a:pt x="19080" y="604"/>
                        <a:pt x="16655" y="-63"/>
                        <a:pt x="14178" y="-81"/>
                      </a:cubicBezTo>
                      <a:cubicBezTo>
                        <a:pt x="11771" y="-63"/>
                        <a:pt x="9399" y="604"/>
                        <a:pt x="7326" y="1852"/>
                      </a:cubicBezTo>
                      <a:close/>
                      <a:moveTo>
                        <a:pt x="27882" y="9582"/>
                      </a:moveTo>
                      <a:cubicBezTo>
                        <a:pt x="30518" y="11164"/>
                        <a:pt x="30518" y="12569"/>
                        <a:pt x="27882" y="14151"/>
                      </a:cubicBezTo>
                      <a:lnTo>
                        <a:pt x="24544" y="16083"/>
                      </a:lnTo>
                      <a:cubicBezTo>
                        <a:pt x="22137" y="17665"/>
                        <a:pt x="19045" y="17665"/>
                        <a:pt x="16638" y="16083"/>
                      </a:cubicBezTo>
                      <a:lnTo>
                        <a:pt x="6799" y="10285"/>
                      </a:lnTo>
                      <a:cubicBezTo>
                        <a:pt x="3988" y="8704"/>
                        <a:pt x="3988" y="7123"/>
                        <a:pt x="6799" y="5717"/>
                      </a:cubicBezTo>
                      <a:lnTo>
                        <a:pt x="10137" y="3784"/>
                      </a:lnTo>
                      <a:cubicBezTo>
                        <a:pt x="12544" y="2203"/>
                        <a:pt x="15636" y="2203"/>
                        <a:pt x="18043" y="3784"/>
                      </a:cubicBezTo>
                      <a:close/>
                    </a:path>
                  </a:pathLst>
                </a:custGeom>
                <a:solidFill>
                  <a:srgbClr val="FFEAE3"/>
                </a:solidFill>
                <a:ln w="17549" cap="flat">
                  <a:noFill/>
                  <a:prstDash val="solid"/>
                  <a:miter/>
                </a:ln>
              </p:spPr>
              <p:txBody>
                <a:bodyPr rtlCol="1" anchor="ctr"/>
                <a:lstStyle/>
                <a:p>
                  <a:endParaRPr lang="fa-IR"/>
                </a:p>
              </p:txBody>
            </p:sp>
            <p:sp>
              <p:nvSpPr>
                <p:cNvPr id="43" name="Freeform: Shape 42">
                  <a:extLst>
                    <a:ext uri="{FF2B5EF4-FFF2-40B4-BE49-F238E27FC236}">
                      <a16:creationId xmlns:a16="http://schemas.microsoft.com/office/drawing/2014/main" id="{DE1C7F4E-C656-96BD-1F3F-335C2F93E307}"/>
                    </a:ext>
                  </a:extLst>
                </p:cNvPr>
                <p:cNvSpPr/>
                <p:nvPr/>
              </p:nvSpPr>
              <p:spPr>
                <a:xfrm>
                  <a:off x="3558759" y="3279602"/>
                  <a:ext cx="35314" cy="19063"/>
                </a:xfrm>
                <a:custGeom>
                  <a:avLst/>
                  <a:gdLst>
                    <a:gd name="connsiteX0" fmla="*/ 35262 w 35314"/>
                    <a:gd name="connsiteY0" fmla="*/ 18367 h 19063"/>
                    <a:gd name="connsiteX1" fmla="*/ 35262 w 35314"/>
                    <a:gd name="connsiteY1" fmla="*/ 18367 h 19063"/>
                    <a:gd name="connsiteX2" fmla="*/ 3460 w 35314"/>
                    <a:gd name="connsiteY2" fmla="*/ -81 h 19063"/>
                    <a:gd name="connsiteX3" fmla="*/ 2055 w 35314"/>
                    <a:gd name="connsiteY3" fmla="*/ -81 h 19063"/>
                    <a:gd name="connsiteX4" fmla="*/ -53 w 35314"/>
                    <a:gd name="connsiteY4" fmla="*/ 1149 h 19063"/>
                    <a:gd name="connsiteX5" fmla="*/ -53 w 35314"/>
                    <a:gd name="connsiteY5" fmla="*/ 1149 h 19063"/>
                    <a:gd name="connsiteX6" fmla="*/ 31748 w 35314"/>
                    <a:gd name="connsiteY6" fmla="*/ 18719 h 19063"/>
                    <a:gd name="connsiteX7" fmla="*/ 33153 w 35314"/>
                    <a:gd name="connsiteY7" fmla="*/ 18719 h 1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14" h="19063">
                      <a:moveTo>
                        <a:pt x="35262" y="18367"/>
                      </a:moveTo>
                      <a:lnTo>
                        <a:pt x="35262" y="18367"/>
                      </a:lnTo>
                      <a:lnTo>
                        <a:pt x="3460" y="-81"/>
                      </a:lnTo>
                      <a:lnTo>
                        <a:pt x="2055" y="-81"/>
                      </a:lnTo>
                      <a:lnTo>
                        <a:pt x="-53" y="1149"/>
                      </a:lnTo>
                      <a:cubicBezTo>
                        <a:pt x="-53" y="1149"/>
                        <a:pt x="-53" y="1149"/>
                        <a:pt x="-53" y="1149"/>
                      </a:cubicBezTo>
                      <a:lnTo>
                        <a:pt x="31748" y="18719"/>
                      </a:lnTo>
                      <a:cubicBezTo>
                        <a:pt x="32152" y="19070"/>
                        <a:pt x="32749" y="19070"/>
                        <a:pt x="33153" y="18719"/>
                      </a:cubicBezTo>
                      <a:close/>
                    </a:path>
                  </a:pathLst>
                </a:custGeom>
                <a:solidFill>
                  <a:srgbClr val="FFEAE3"/>
                </a:solidFill>
                <a:ln w="17549" cap="flat">
                  <a:noFill/>
                  <a:prstDash val="solid"/>
                  <a:miter/>
                </a:ln>
              </p:spPr>
              <p:txBody>
                <a:bodyPr rtlCol="1" anchor="ctr"/>
                <a:lstStyle/>
                <a:p>
                  <a:endParaRPr lang="fa-IR"/>
                </a:p>
              </p:txBody>
            </p:sp>
            <p:sp>
              <p:nvSpPr>
                <p:cNvPr id="44" name="Freeform: Shape 43">
                  <a:extLst>
                    <a:ext uri="{FF2B5EF4-FFF2-40B4-BE49-F238E27FC236}">
                      <a16:creationId xmlns:a16="http://schemas.microsoft.com/office/drawing/2014/main" id="{3AFD8DAF-535E-6DB0-88D7-AE065A22EA99}"/>
                    </a:ext>
                  </a:extLst>
                </p:cNvPr>
                <p:cNvSpPr/>
                <p:nvPr/>
              </p:nvSpPr>
              <p:spPr>
                <a:xfrm>
                  <a:off x="3581233" y="3271871"/>
                  <a:ext cx="34802" cy="20034"/>
                </a:xfrm>
                <a:custGeom>
                  <a:avLst/>
                  <a:gdLst>
                    <a:gd name="connsiteX0" fmla="*/ 34749 w 34802"/>
                    <a:gd name="connsiteY0" fmla="*/ 11691 h 20034"/>
                    <a:gd name="connsiteX1" fmla="*/ 31411 w 34802"/>
                    <a:gd name="connsiteY1" fmla="*/ 7650 h 20034"/>
                    <a:gd name="connsiteX2" fmla="*/ 21396 w 34802"/>
                    <a:gd name="connsiteY2" fmla="*/ 1852 h 20034"/>
                    <a:gd name="connsiteX3" fmla="*/ 14368 w 34802"/>
                    <a:gd name="connsiteY3" fmla="*/ -81 h 20034"/>
                    <a:gd name="connsiteX4" fmla="*/ 7341 w 34802"/>
                    <a:gd name="connsiteY4" fmla="*/ 1852 h 20034"/>
                    <a:gd name="connsiteX5" fmla="*/ 3300 w 34802"/>
                    <a:gd name="connsiteY5" fmla="*/ 4136 h 20034"/>
                    <a:gd name="connsiteX6" fmla="*/ -39 w 34802"/>
                    <a:gd name="connsiteY6" fmla="*/ 8177 h 20034"/>
                    <a:gd name="connsiteX7" fmla="*/ 3300 w 34802"/>
                    <a:gd name="connsiteY7" fmla="*/ 12218 h 20034"/>
                    <a:gd name="connsiteX8" fmla="*/ 13314 w 34802"/>
                    <a:gd name="connsiteY8" fmla="*/ 18016 h 20034"/>
                    <a:gd name="connsiteX9" fmla="*/ 20342 w 34802"/>
                    <a:gd name="connsiteY9" fmla="*/ 19949 h 20034"/>
                    <a:gd name="connsiteX10" fmla="*/ 27370 w 34802"/>
                    <a:gd name="connsiteY10" fmla="*/ 18016 h 20034"/>
                    <a:gd name="connsiteX11" fmla="*/ 31411 w 34802"/>
                    <a:gd name="connsiteY11" fmla="*/ 15732 h 20034"/>
                    <a:gd name="connsiteX12" fmla="*/ 34749 w 34802"/>
                    <a:gd name="connsiteY12" fmla="*/ 11691 h 20034"/>
                    <a:gd name="connsiteX13" fmla="*/ 24734 w 34802"/>
                    <a:gd name="connsiteY13" fmla="*/ 16083 h 20034"/>
                    <a:gd name="connsiteX14" fmla="*/ 16653 w 34802"/>
                    <a:gd name="connsiteY14" fmla="*/ 16083 h 20034"/>
                    <a:gd name="connsiteX15" fmla="*/ 6814 w 34802"/>
                    <a:gd name="connsiteY15" fmla="*/ 10285 h 20034"/>
                    <a:gd name="connsiteX16" fmla="*/ 6814 w 34802"/>
                    <a:gd name="connsiteY16" fmla="*/ 5717 h 20034"/>
                    <a:gd name="connsiteX17" fmla="*/ 10152 w 34802"/>
                    <a:gd name="connsiteY17" fmla="*/ 3784 h 20034"/>
                    <a:gd name="connsiteX18" fmla="*/ 18234 w 34802"/>
                    <a:gd name="connsiteY18" fmla="*/ 3784 h 20034"/>
                    <a:gd name="connsiteX19" fmla="*/ 28073 w 34802"/>
                    <a:gd name="connsiteY19" fmla="*/ 9407 h 20034"/>
                    <a:gd name="connsiteX20" fmla="*/ 28073 w 34802"/>
                    <a:gd name="connsiteY20" fmla="*/ 13975 h 2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802" h="20034">
                      <a:moveTo>
                        <a:pt x="34749" y="11691"/>
                      </a:moveTo>
                      <a:cubicBezTo>
                        <a:pt x="34749" y="10285"/>
                        <a:pt x="33519" y="9055"/>
                        <a:pt x="31411" y="7650"/>
                      </a:cubicBezTo>
                      <a:lnTo>
                        <a:pt x="21396" y="1852"/>
                      </a:lnTo>
                      <a:cubicBezTo>
                        <a:pt x="19253" y="622"/>
                        <a:pt x="16828" y="-46"/>
                        <a:pt x="14368" y="-81"/>
                      </a:cubicBezTo>
                      <a:cubicBezTo>
                        <a:pt x="11891" y="-63"/>
                        <a:pt x="9467" y="604"/>
                        <a:pt x="7341" y="1852"/>
                      </a:cubicBezTo>
                      <a:lnTo>
                        <a:pt x="3300" y="4136"/>
                      </a:lnTo>
                      <a:cubicBezTo>
                        <a:pt x="1191" y="5542"/>
                        <a:pt x="137" y="6771"/>
                        <a:pt x="-39" y="8177"/>
                      </a:cubicBezTo>
                      <a:cubicBezTo>
                        <a:pt x="-214" y="9582"/>
                        <a:pt x="1191" y="10988"/>
                        <a:pt x="3300" y="12218"/>
                      </a:cubicBezTo>
                      <a:lnTo>
                        <a:pt x="13314" y="18016"/>
                      </a:lnTo>
                      <a:cubicBezTo>
                        <a:pt x="15423" y="19334"/>
                        <a:pt x="17865" y="20001"/>
                        <a:pt x="20342" y="19949"/>
                      </a:cubicBezTo>
                      <a:cubicBezTo>
                        <a:pt x="22820" y="20019"/>
                        <a:pt x="25279" y="19351"/>
                        <a:pt x="27370" y="18016"/>
                      </a:cubicBezTo>
                      <a:lnTo>
                        <a:pt x="31411" y="15732"/>
                      </a:lnTo>
                      <a:cubicBezTo>
                        <a:pt x="33080" y="14976"/>
                        <a:pt x="34310" y="13483"/>
                        <a:pt x="34749" y="11691"/>
                      </a:cubicBezTo>
                      <a:close/>
                      <a:moveTo>
                        <a:pt x="24734" y="16083"/>
                      </a:moveTo>
                      <a:cubicBezTo>
                        <a:pt x="22275" y="17647"/>
                        <a:pt x="19112" y="17647"/>
                        <a:pt x="16653" y="16083"/>
                      </a:cubicBezTo>
                      <a:lnTo>
                        <a:pt x="6814" y="10285"/>
                      </a:lnTo>
                      <a:cubicBezTo>
                        <a:pt x="4178" y="8880"/>
                        <a:pt x="4002" y="7298"/>
                        <a:pt x="6814" y="5717"/>
                      </a:cubicBezTo>
                      <a:lnTo>
                        <a:pt x="10152" y="3784"/>
                      </a:lnTo>
                      <a:cubicBezTo>
                        <a:pt x="12647" y="2309"/>
                        <a:pt x="15739" y="2309"/>
                        <a:pt x="18234" y="3784"/>
                      </a:cubicBezTo>
                      <a:lnTo>
                        <a:pt x="28073" y="9407"/>
                      </a:lnTo>
                      <a:cubicBezTo>
                        <a:pt x="30708" y="10988"/>
                        <a:pt x="30884" y="12569"/>
                        <a:pt x="28073" y="13975"/>
                      </a:cubicBezTo>
                      <a:close/>
                    </a:path>
                  </a:pathLst>
                </a:custGeom>
                <a:solidFill>
                  <a:srgbClr val="FFEAE3"/>
                </a:solidFill>
                <a:ln w="17549" cap="flat">
                  <a:noFill/>
                  <a:prstDash val="solid"/>
                  <a:miter/>
                </a:ln>
              </p:spPr>
              <p:txBody>
                <a:bodyPr rtlCol="1" anchor="ctr"/>
                <a:lstStyle/>
                <a:p>
                  <a:endParaRPr lang="fa-IR"/>
                </a:p>
              </p:txBody>
            </p:sp>
            <p:sp>
              <p:nvSpPr>
                <p:cNvPr id="45" name="Freeform: Shape 44">
                  <a:extLst>
                    <a:ext uri="{FF2B5EF4-FFF2-40B4-BE49-F238E27FC236}">
                      <a16:creationId xmlns:a16="http://schemas.microsoft.com/office/drawing/2014/main" id="{A1D38F26-6543-DF34-C755-1C14E4B6DE42}"/>
                    </a:ext>
                  </a:extLst>
                </p:cNvPr>
                <p:cNvSpPr/>
                <p:nvPr/>
              </p:nvSpPr>
              <p:spPr>
                <a:xfrm>
                  <a:off x="3603035" y="3260956"/>
                  <a:ext cx="26178" cy="19085"/>
                </a:xfrm>
                <a:custGeom>
                  <a:avLst/>
                  <a:gdLst>
                    <a:gd name="connsiteX0" fmla="*/ 26126 w 26178"/>
                    <a:gd name="connsiteY0" fmla="*/ 17511 h 19085"/>
                    <a:gd name="connsiteX1" fmla="*/ 26126 w 26178"/>
                    <a:gd name="connsiteY1" fmla="*/ 17511 h 19085"/>
                    <a:gd name="connsiteX2" fmla="*/ 10489 w 26178"/>
                    <a:gd name="connsiteY2" fmla="*/ 8550 h 19085"/>
                    <a:gd name="connsiteX3" fmla="*/ 8204 w 26178"/>
                    <a:gd name="connsiteY3" fmla="*/ 5915 h 19085"/>
                    <a:gd name="connsiteX4" fmla="*/ 10137 w 26178"/>
                    <a:gd name="connsiteY4" fmla="*/ 3279 h 19085"/>
                    <a:gd name="connsiteX5" fmla="*/ 12597 w 26178"/>
                    <a:gd name="connsiteY5" fmla="*/ 1698 h 19085"/>
                    <a:gd name="connsiteX6" fmla="*/ 10840 w 26178"/>
                    <a:gd name="connsiteY6" fmla="*/ 117 h 19085"/>
                    <a:gd name="connsiteX7" fmla="*/ 9610 w 26178"/>
                    <a:gd name="connsiteY7" fmla="*/ 117 h 19085"/>
                    <a:gd name="connsiteX8" fmla="*/ 7853 w 26178"/>
                    <a:gd name="connsiteY8" fmla="*/ 1171 h 19085"/>
                    <a:gd name="connsiteX9" fmla="*/ 5393 w 26178"/>
                    <a:gd name="connsiteY9" fmla="*/ 3455 h 19085"/>
                    <a:gd name="connsiteX10" fmla="*/ 5393 w 26178"/>
                    <a:gd name="connsiteY10" fmla="*/ 5563 h 19085"/>
                    <a:gd name="connsiteX11" fmla="*/ 3285 w 26178"/>
                    <a:gd name="connsiteY11" fmla="*/ 4509 h 19085"/>
                    <a:gd name="connsiteX12" fmla="*/ 2055 w 26178"/>
                    <a:gd name="connsiteY12" fmla="*/ 4509 h 19085"/>
                    <a:gd name="connsiteX13" fmla="*/ -53 w 26178"/>
                    <a:gd name="connsiteY13" fmla="*/ 5739 h 19085"/>
                    <a:gd name="connsiteX14" fmla="*/ -53 w 26178"/>
                    <a:gd name="connsiteY14" fmla="*/ 5739 h 19085"/>
                    <a:gd name="connsiteX15" fmla="*/ 22612 w 26178"/>
                    <a:gd name="connsiteY15" fmla="*/ 18741 h 19085"/>
                    <a:gd name="connsiteX16" fmla="*/ 24017 w 26178"/>
                    <a:gd name="connsiteY16" fmla="*/ 18741 h 19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178" h="19085">
                      <a:moveTo>
                        <a:pt x="26126" y="17511"/>
                      </a:moveTo>
                      <a:lnTo>
                        <a:pt x="26126" y="17511"/>
                      </a:lnTo>
                      <a:lnTo>
                        <a:pt x="10489" y="8550"/>
                      </a:lnTo>
                      <a:cubicBezTo>
                        <a:pt x="9083" y="7672"/>
                        <a:pt x="8204" y="6793"/>
                        <a:pt x="8204" y="5915"/>
                      </a:cubicBezTo>
                      <a:cubicBezTo>
                        <a:pt x="8204" y="5036"/>
                        <a:pt x="8204" y="3982"/>
                        <a:pt x="10137" y="3279"/>
                      </a:cubicBezTo>
                      <a:lnTo>
                        <a:pt x="12597" y="1698"/>
                      </a:lnTo>
                      <a:cubicBezTo>
                        <a:pt x="12597" y="1698"/>
                        <a:pt x="10840" y="117"/>
                        <a:pt x="10840" y="117"/>
                      </a:cubicBezTo>
                      <a:cubicBezTo>
                        <a:pt x="10471" y="-147"/>
                        <a:pt x="9979" y="-147"/>
                        <a:pt x="9610" y="117"/>
                      </a:cubicBezTo>
                      <a:lnTo>
                        <a:pt x="7853" y="1171"/>
                      </a:lnTo>
                      <a:cubicBezTo>
                        <a:pt x="6834" y="1698"/>
                        <a:pt x="5991" y="2489"/>
                        <a:pt x="5393" y="3455"/>
                      </a:cubicBezTo>
                      <a:cubicBezTo>
                        <a:pt x="5042" y="4123"/>
                        <a:pt x="5042" y="4896"/>
                        <a:pt x="5393" y="5563"/>
                      </a:cubicBezTo>
                      <a:cubicBezTo>
                        <a:pt x="5393" y="5563"/>
                        <a:pt x="3285" y="4509"/>
                        <a:pt x="3285" y="4509"/>
                      </a:cubicBezTo>
                      <a:lnTo>
                        <a:pt x="2055" y="4509"/>
                      </a:lnTo>
                      <a:lnTo>
                        <a:pt x="-53" y="5739"/>
                      </a:lnTo>
                      <a:cubicBezTo>
                        <a:pt x="-53" y="5739"/>
                        <a:pt x="-53" y="5739"/>
                        <a:pt x="-53" y="5739"/>
                      </a:cubicBezTo>
                      <a:lnTo>
                        <a:pt x="22612" y="18741"/>
                      </a:lnTo>
                      <a:cubicBezTo>
                        <a:pt x="23016" y="19092"/>
                        <a:pt x="23613" y="19092"/>
                        <a:pt x="24017" y="18741"/>
                      </a:cubicBezTo>
                      <a:close/>
                    </a:path>
                  </a:pathLst>
                </a:custGeom>
                <a:solidFill>
                  <a:srgbClr val="FFEAE3"/>
                </a:solidFill>
                <a:ln w="17549" cap="flat">
                  <a:noFill/>
                  <a:prstDash val="solid"/>
                  <a:miter/>
                </a:ln>
              </p:spPr>
              <p:txBody>
                <a:bodyPr rtlCol="1" anchor="ctr"/>
                <a:lstStyle/>
                <a:p>
                  <a:endParaRPr lang="fa-IR"/>
                </a:p>
              </p:txBody>
            </p:sp>
            <p:sp>
              <p:nvSpPr>
                <p:cNvPr id="46" name="Freeform: Shape 45">
                  <a:extLst>
                    <a:ext uri="{FF2B5EF4-FFF2-40B4-BE49-F238E27FC236}">
                      <a16:creationId xmlns:a16="http://schemas.microsoft.com/office/drawing/2014/main" id="{9298EDB2-DE3D-C19B-F903-4DF698BA7F54}"/>
                    </a:ext>
                  </a:extLst>
                </p:cNvPr>
                <p:cNvSpPr/>
                <p:nvPr/>
              </p:nvSpPr>
              <p:spPr>
                <a:xfrm>
                  <a:off x="3631783" y="3242178"/>
                  <a:ext cx="33119" cy="20851"/>
                </a:xfrm>
                <a:custGeom>
                  <a:avLst/>
                  <a:gdLst>
                    <a:gd name="connsiteX0" fmla="*/ 12136 w 33119"/>
                    <a:gd name="connsiteY0" fmla="*/ 13096 h 20851"/>
                    <a:gd name="connsiteX1" fmla="*/ 20042 w 33119"/>
                    <a:gd name="connsiteY1" fmla="*/ 11340 h 20851"/>
                    <a:gd name="connsiteX2" fmla="*/ 25840 w 33119"/>
                    <a:gd name="connsiteY2" fmla="*/ 11340 h 20851"/>
                    <a:gd name="connsiteX3" fmla="*/ 25840 w 33119"/>
                    <a:gd name="connsiteY3" fmla="*/ 11340 h 20851"/>
                    <a:gd name="connsiteX4" fmla="*/ 25840 w 33119"/>
                    <a:gd name="connsiteY4" fmla="*/ 15029 h 20851"/>
                    <a:gd name="connsiteX5" fmla="*/ 17934 w 33119"/>
                    <a:gd name="connsiteY5" fmla="*/ 19597 h 20851"/>
                    <a:gd name="connsiteX6" fmla="*/ 17934 w 33119"/>
                    <a:gd name="connsiteY6" fmla="*/ 19597 h 20851"/>
                    <a:gd name="connsiteX7" fmla="*/ 19691 w 33119"/>
                    <a:gd name="connsiteY7" fmla="*/ 20651 h 20851"/>
                    <a:gd name="connsiteX8" fmla="*/ 20921 w 33119"/>
                    <a:gd name="connsiteY8" fmla="*/ 20651 h 20851"/>
                    <a:gd name="connsiteX9" fmla="*/ 29354 w 33119"/>
                    <a:gd name="connsiteY9" fmla="*/ 15732 h 20851"/>
                    <a:gd name="connsiteX10" fmla="*/ 30408 w 33119"/>
                    <a:gd name="connsiteY10" fmla="*/ 8704 h 20851"/>
                    <a:gd name="connsiteX11" fmla="*/ 25313 w 33119"/>
                    <a:gd name="connsiteY11" fmla="*/ 6596 h 20851"/>
                    <a:gd name="connsiteX12" fmla="*/ 19515 w 33119"/>
                    <a:gd name="connsiteY12" fmla="*/ 6596 h 20851"/>
                    <a:gd name="connsiteX13" fmla="*/ 11433 w 33119"/>
                    <a:gd name="connsiteY13" fmla="*/ 8352 h 20851"/>
                    <a:gd name="connsiteX14" fmla="*/ 5811 w 33119"/>
                    <a:gd name="connsiteY14" fmla="*/ 8352 h 20851"/>
                    <a:gd name="connsiteX15" fmla="*/ 4932 w 33119"/>
                    <a:gd name="connsiteY15" fmla="*/ 8352 h 20851"/>
                    <a:gd name="connsiteX16" fmla="*/ 4932 w 33119"/>
                    <a:gd name="connsiteY16" fmla="*/ 6947 h 20851"/>
                    <a:gd name="connsiteX17" fmla="*/ 6689 w 33119"/>
                    <a:gd name="connsiteY17" fmla="*/ 5014 h 20851"/>
                    <a:gd name="connsiteX18" fmla="*/ 13893 w 33119"/>
                    <a:gd name="connsiteY18" fmla="*/ 973 h 20851"/>
                    <a:gd name="connsiteX19" fmla="*/ 13893 w 33119"/>
                    <a:gd name="connsiteY19" fmla="*/ 973 h 20851"/>
                    <a:gd name="connsiteX20" fmla="*/ 12136 w 33119"/>
                    <a:gd name="connsiteY20" fmla="*/ -81 h 20851"/>
                    <a:gd name="connsiteX21" fmla="*/ 10906 w 33119"/>
                    <a:gd name="connsiteY21" fmla="*/ -81 h 20851"/>
                    <a:gd name="connsiteX22" fmla="*/ 3175 w 33119"/>
                    <a:gd name="connsiteY22" fmla="*/ 4487 h 20851"/>
                    <a:gd name="connsiteX23" fmla="*/ 3175 w 33119"/>
                    <a:gd name="connsiteY23" fmla="*/ 11515 h 20851"/>
                    <a:gd name="connsiteX24" fmla="*/ 7743 w 33119"/>
                    <a:gd name="connsiteY24" fmla="*/ 12921 h 20851"/>
                    <a:gd name="connsiteX25" fmla="*/ 12136 w 33119"/>
                    <a:gd name="connsiteY25" fmla="*/ 13096 h 20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119" h="20851">
                      <a:moveTo>
                        <a:pt x="12136" y="13096"/>
                      </a:moveTo>
                      <a:lnTo>
                        <a:pt x="20042" y="11340"/>
                      </a:lnTo>
                      <a:cubicBezTo>
                        <a:pt x="21905" y="10601"/>
                        <a:pt x="23978" y="10601"/>
                        <a:pt x="25840" y="11340"/>
                      </a:cubicBezTo>
                      <a:lnTo>
                        <a:pt x="25840" y="11340"/>
                      </a:lnTo>
                      <a:cubicBezTo>
                        <a:pt x="27773" y="12394"/>
                        <a:pt x="27422" y="13623"/>
                        <a:pt x="25840" y="15029"/>
                      </a:cubicBezTo>
                      <a:lnTo>
                        <a:pt x="17934" y="19597"/>
                      </a:lnTo>
                      <a:cubicBezTo>
                        <a:pt x="17934" y="19597"/>
                        <a:pt x="17934" y="19597"/>
                        <a:pt x="17934" y="19597"/>
                      </a:cubicBezTo>
                      <a:lnTo>
                        <a:pt x="19691" y="20651"/>
                      </a:lnTo>
                      <a:cubicBezTo>
                        <a:pt x="20078" y="20810"/>
                        <a:pt x="20534" y="20810"/>
                        <a:pt x="20921" y="20651"/>
                      </a:cubicBezTo>
                      <a:lnTo>
                        <a:pt x="29354" y="15732"/>
                      </a:lnTo>
                      <a:cubicBezTo>
                        <a:pt x="33922" y="13272"/>
                        <a:pt x="34274" y="10812"/>
                        <a:pt x="30408" y="8704"/>
                      </a:cubicBezTo>
                      <a:cubicBezTo>
                        <a:pt x="28827" y="7738"/>
                        <a:pt x="27105" y="7017"/>
                        <a:pt x="25313" y="6596"/>
                      </a:cubicBezTo>
                      <a:cubicBezTo>
                        <a:pt x="23398" y="6279"/>
                        <a:pt x="21430" y="6279"/>
                        <a:pt x="19515" y="6596"/>
                      </a:cubicBezTo>
                      <a:lnTo>
                        <a:pt x="11433" y="8352"/>
                      </a:lnTo>
                      <a:cubicBezTo>
                        <a:pt x="9641" y="9091"/>
                        <a:pt x="7603" y="9091"/>
                        <a:pt x="5811" y="8352"/>
                      </a:cubicBezTo>
                      <a:lnTo>
                        <a:pt x="4932" y="8352"/>
                      </a:lnTo>
                      <a:cubicBezTo>
                        <a:pt x="4932" y="8352"/>
                        <a:pt x="4932" y="8352"/>
                        <a:pt x="4932" y="6947"/>
                      </a:cubicBezTo>
                      <a:cubicBezTo>
                        <a:pt x="4932" y="5542"/>
                        <a:pt x="4932" y="5717"/>
                        <a:pt x="6689" y="5014"/>
                      </a:cubicBezTo>
                      <a:lnTo>
                        <a:pt x="13893" y="973"/>
                      </a:lnTo>
                      <a:lnTo>
                        <a:pt x="13893" y="973"/>
                      </a:lnTo>
                      <a:lnTo>
                        <a:pt x="12136" y="-81"/>
                      </a:lnTo>
                      <a:lnTo>
                        <a:pt x="10906" y="-81"/>
                      </a:lnTo>
                      <a:lnTo>
                        <a:pt x="3175" y="4487"/>
                      </a:lnTo>
                      <a:cubicBezTo>
                        <a:pt x="-1041" y="6947"/>
                        <a:pt x="-1217" y="9231"/>
                        <a:pt x="3175" y="11515"/>
                      </a:cubicBezTo>
                      <a:cubicBezTo>
                        <a:pt x="4581" y="12323"/>
                        <a:pt x="6127" y="12798"/>
                        <a:pt x="7743" y="12921"/>
                      </a:cubicBezTo>
                      <a:cubicBezTo>
                        <a:pt x="9202" y="13149"/>
                        <a:pt x="10678" y="13219"/>
                        <a:pt x="12136" y="13096"/>
                      </a:cubicBezTo>
                      <a:close/>
                    </a:path>
                  </a:pathLst>
                </a:custGeom>
                <a:solidFill>
                  <a:srgbClr val="FFEAE3"/>
                </a:solidFill>
                <a:ln w="17549" cap="flat">
                  <a:noFill/>
                  <a:prstDash val="solid"/>
                  <a:miter/>
                </a:ln>
              </p:spPr>
              <p:txBody>
                <a:bodyPr rtlCol="1" anchor="ctr"/>
                <a:lstStyle/>
                <a:p>
                  <a:endParaRPr lang="fa-IR"/>
                </a:p>
              </p:txBody>
            </p:sp>
            <p:sp>
              <p:nvSpPr>
                <p:cNvPr id="47" name="Freeform: Shape 46">
                  <a:extLst>
                    <a:ext uri="{FF2B5EF4-FFF2-40B4-BE49-F238E27FC236}">
                      <a16:creationId xmlns:a16="http://schemas.microsoft.com/office/drawing/2014/main" id="{998F202D-F22D-248C-92B2-D35224EFD11E}"/>
                    </a:ext>
                  </a:extLst>
                </p:cNvPr>
                <p:cNvSpPr/>
                <p:nvPr/>
              </p:nvSpPr>
              <p:spPr>
                <a:xfrm>
                  <a:off x="3650121" y="3238665"/>
                  <a:ext cx="26178" cy="14670"/>
                </a:xfrm>
                <a:custGeom>
                  <a:avLst/>
                  <a:gdLst>
                    <a:gd name="connsiteX0" fmla="*/ 26125 w 26178"/>
                    <a:gd name="connsiteY0" fmla="*/ 13096 h 14670"/>
                    <a:gd name="connsiteX1" fmla="*/ 26125 w 26178"/>
                    <a:gd name="connsiteY1" fmla="*/ 13096 h 14670"/>
                    <a:gd name="connsiteX2" fmla="*/ 3460 w 26178"/>
                    <a:gd name="connsiteY2" fmla="*/ -81 h 14670"/>
                    <a:gd name="connsiteX3" fmla="*/ 2055 w 26178"/>
                    <a:gd name="connsiteY3" fmla="*/ -81 h 14670"/>
                    <a:gd name="connsiteX4" fmla="*/ -53 w 26178"/>
                    <a:gd name="connsiteY4" fmla="*/ 1149 h 14670"/>
                    <a:gd name="connsiteX5" fmla="*/ -53 w 26178"/>
                    <a:gd name="connsiteY5" fmla="*/ 1149 h 14670"/>
                    <a:gd name="connsiteX6" fmla="*/ 22611 w 26178"/>
                    <a:gd name="connsiteY6" fmla="*/ 14326 h 14670"/>
                    <a:gd name="connsiteX7" fmla="*/ 24017 w 26178"/>
                    <a:gd name="connsiteY7" fmla="*/ 14326 h 1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78" h="14670">
                      <a:moveTo>
                        <a:pt x="26125" y="13096"/>
                      </a:moveTo>
                      <a:cubicBezTo>
                        <a:pt x="26125" y="13096"/>
                        <a:pt x="26125" y="13096"/>
                        <a:pt x="26125" y="13096"/>
                      </a:cubicBezTo>
                      <a:lnTo>
                        <a:pt x="3460" y="-81"/>
                      </a:lnTo>
                      <a:lnTo>
                        <a:pt x="2055" y="-81"/>
                      </a:lnTo>
                      <a:lnTo>
                        <a:pt x="-53" y="1149"/>
                      </a:lnTo>
                      <a:cubicBezTo>
                        <a:pt x="-53" y="1149"/>
                        <a:pt x="-53" y="1149"/>
                        <a:pt x="-53" y="1149"/>
                      </a:cubicBezTo>
                      <a:lnTo>
                        <a:pt x="22611" y="14326"/>
                      </a:lnTo>
                      <a:cubicBezTo>
                        <a:pt x="23016" y="14678"/>
                        <a:pt x="23613" y="14678"/>
                        <a:pt x="24017" y="14326"/>
                      </a:cubicBezTo>
                      <a:close/>
                    </a:path>
                  </a:pathLst>
                </a:custGeom>
                <a:solidFill>
                  <a:srgbClr val="FFEAE3"/>
                </a:solidFill>
                <a:ln w="17549" cap="flat">
                  <a:noFill/>
                  <a:prstDash val="solid"/>
                  <a:miter/>
                </a:ln>
              </p:spPr>
              <p:txBody>
                <a:bodyPr rtlCol="1" anchor="ctr"/>
                <a:lstStyle/>
                <a:p>
                  <a:endParaRPr lang="fa-IR"/>
                </a:p>
              </p:txBody>
            </p:sp>
            <p:sp>
              <p:nvSpPr>
                <p:cNvPr id="48" name="Freeform: Shape 47">
                  <a:extLst>
                    <a:ext uri="{FF2B5EF4-FFF2-40B4-BE49-F238E27FC236}">
                      <a16:creationId xmlns:a16="http://schemas.microsoft.com/office/drawing/2014/main" id="{B1E0817D-D228-842F-3DBD-EACB2AC1EFA9}"/>
                    </a:ext>
                  </a:extLst>
                </p:cNvPr>
                <p:cNvSpPr/>
                <p:nvPr/>
              </p:nvSpPr>
              <p:spPr>
                <a:xfrm>
                  <a:off x="3640985" y="3232397"/>
                  <a:ext cx="7906" cy="3983"/>
                </a:xfrm>
                <a:custGeom>
                  <a:avLst/>
                  <a:gdLst>
                    <a:gd name="connsiteX0" fmla="*/ 7853 w 7906"/>
                    <a:gd name="connsiteY0" fmla="*/ 2673 h 3983"/>
                    <a:gd name="connsiteX1" fmla="*/ 7853 w 7906"/>
                    <a:gd name="connsiteY1" fmla="*/ 2673 h 3983"/>
                    <a:gd name="connsiteX2" fmla="*/ 3460 w 7906"/>
                    <a:gd name="connsiteY2" fmla="*/ 38 h 3983"/>
                    <a:gd name="connsiteX3" fmla="*/ 2231 w 7906"/>
                    <a:gd name="connsiteY3" fmla="*/ 38 h 3983"/>
                    <a:gd name="connsiteX4" fmla="*/ -53 w 7906"/>
                    <a:gd name="connsiteY4" fmla="*/ 1443 h 3983"/>
                    <a:gd name="connsiteX5" fmla="*/ -53 w 7906"/>
                    <a:gd name="connsiteY5" fmla="*/ 1443 h 3983"/>
                    <a:gd name="connsiteX6" fmla="*/ 4339 w 7906"/>
                    <a:gd name="connsiteY6" fmla="*/ 3903 h 3983"/>
                    <a:gd name="connsiteX7" fmla="*/ 5569 w 7906"/>
                    <a:gd name="connsiteY7" fmla="*/ 3903 h 3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6" h="3983">
                      <a:moveTo>
                        <a:pt x="7853" y="2673"/>
                      </a:moveTo>
                      <a:cubicBezTo>
                        <a:pt x="7853" y="2673"/>
                        <a:pt x="7853" y="2673"/>
                        <a:pt x="7853" y="2673"/>
                      </a:cubicBezTo>
                      <a:lnTo>
                        <a:pt x="3460" y="38"/>
                      </a:lnTo>
                      <a:cubicBezTo>
                        <a:pt x="3074" y="-120"/>
                        <a:pt x="2617" y="-120"/>
                        <a:pt x="2231" y="38"/>
                      </a:cubicBezTo>
                      <a:lnTo>
                        <a:pt x="-53" y="1443"/>
                      </a:lnTo>
                      <a:cubicBezTo>
                        <a:pt x="-53" y="1443"/>
                        <a:pt x="-53" y="1443"/>
                        <a:pt x="-53" y="1443"/>
                      </a:cubicBezTo>
                      <a:lnTo>
                        <a:pt x="4339" y="3903"/>
                      </a:lnTo>
                      <a:lnTo>
                        <a:pt x="5569" y="3903"/>
                      </a:lnTo>
                      <a:close/>
                    </a:path>
                  </a:pathLst>
                </a:custGeom>
                <a:solidFill>
                  <a:srgbClr val="FFEAE3"/>
                </a:solidFill>
                <a:ln w="17549" cap="flat">
                  <a:noFill/>
                  <a:prstDash val="solid"/>
                  <a:miter/>
                </a:ln>
              </p:spPr>
              <p:txBody>
                <a:bodyPr rtlCol="1" anchor="ctr"/>
                <a:lstStyle/>
                <a:p>
                  <a:endParaRPr lang="fa-IR"/>
                </a:p>
              </p:txBody>
            </p:sp>
            <p:sp>
              <p:nvSpPr>
                <p:cNvPr id="49" name="Freeform: Shape 48">
                  <a:extLst>
                    <a:ext uri="{FF2B5EF4-FFF2-40B4-BE49-F238E27FC236}">
                      <a16:creationId xmlns:a16="http://schemas.microsoft.com/office/drawing/2014/main" id="{3E762B81-7F18-8A56-8FAC-14187D0C8289}"/>
                    </a:ext>
                  </a:extLst>
                </p:cNvPr>
                <p:cNvSpPr/>
                <p:nvPr/>
              </p:nvSpPr>
              <p:spPr>
                <a:xfrm>
                  <a:off x="3656271" y="3228342"/>
                  <a:ext cx="37950" cy="15667"/>
                </a:xfrm>
                <a:custGeom>
                  <a:avLst/>
                  <a:gdLst>
                    <a:gd name="connsiteX0" fmla="*/ 8029 w 37950"/>
                    <a:gd name="connsiteY0" fmla="*/ 5849 h 15667"/>
                    <a:gd name="connsiteX1" fmla="*/ 8029 w 37950"/>
                    <a:gd name="connsiteY1" fmla="*/ 5849 h 15667"/>
                    <a:gd name="connsiteX2" fmla="*/ 21733 w 37950"/>
                    <a:gd name="connsiteY2" fmla="*/ 13755 h 15667"/>
                    <a:gd name="connsiteX3" fmla="*/ 35613 w 37950"/>
                    <a:gd name="connsiteY3" fmla="*/ 13755 h 15667"/>
                    <a:gd name="connsiteX4" fmla="*/ 37897 w 37950"/>
                    <a:gd name="connsiteY4" fmla="*/ 12350 h 15667"/>
                    <a:gd name="connsiteX5" fmla="*/ 37897 w 37950"/>
                    <a:gd name="connsiteY5" fmla="*/ 12350 h 15667"/>
                    <a:gd name="connsiteX6" fmla="*/ 36140 w 37950"/>
                    <a:gd name="connsiteY6" fmla="*/ 11295 h 15667"/>
                    <a:gd name="connsiteX7" fmla="*/ 34735 w 37950"/>
                    <a:gd name="connsiteY7" fmla="*/ 11295 h 15667"/>
                    <a:gd name="connsiteX8" fmla="*/ 32978 w 37950"/>
                    <a:gd name="connsiteY8" fmla="*/ 12350 h 15667"/>
                    <a:gd name="connsiteX9" fmla="*/ 24720 w 37950"/>
                    <a:gd name="connsiteY9" fmla="*/ 12350 h 15667"/>
                    <a:gd name="connsiteX10" fmla="*/ 11191 w 37950"/>
                    <a:gd name="connsiteY10" fmla="*/ 4619 h 15667"/>
                    <a:gd name="connsiteX11" fmla="*/ 16287 w 37950"/>
                    <a:gd name="connsiteY11" fmla="*/ 1105 h 15667"/>
                    <a:gd name="connsiteX12" fmla="*/ 16287 w 37950"/>
                    <a:gd name="connsiteY12" fmla="*/ 1105 h 15667"/>
                    <a:gd name="connsiteX13" fmla="*/ 14705 w 37950"/>
                    <a:gd name="connsiteY13" fmla="*/ 51 h 15667"/>
                    <a:gd name="connsiteX14" fmla="*/ 13300 w 37950"/>
                    <a:gd name="connsiteY14" fmla="*/ 51 h 15667"/>
                    <a:gd name="connsiteX15" fmla="*/ 8204 w 37950"/>
                    <a:gd name="connsiteY15" fmla="*/ 2862 h 15667"/>
                    <a:gd name="connsiteX16" fmla="*/ 7326 w 37950"/>
                    <a:gd name="connsiteY16" fmla="*/ 2862 h 15667"/>
                    <a:gd name="connsiteX17" fmla="*/ 3285 w 37950"/>
                    <a:gd name="connsiteY17" fmla="*/ 402 h 15667"/>
                    <a:gd name="connsiteX18" fmla="*/ 2055 w 37950"/>
                    <a:gd name="connsiteY18" fmla="*/ 402 h 15667"/>
                    <a:gd name="connsiteX19" fmla="*/ -53 w 37950"/>
                    <a:gd name="connsiteY19" fmla="*/ 1632 h 15667"/>
                    <a:gd name="connsiteX20" fmla="*/ -53 w 37950"/>
                    <a:gd name="connsiteY20" fmla="*/ 1632 h 15667"/>
                    <a:gd name="connsiteX21" fmla="*/ 3988 w 37950"/>
                    <a:gd name="connsiteY21" fmla="*/ 3916 h 15667"/>
                    <a:gd name="connsiteX22" fmla="*/ 1352 w 37950"/>
                    <a:gd name="connsiteY22" fmla="*/ 5849 h 15667"/>
                    <a:gd name="connsiteX23" fmla="*/ 1352 w 37950"/>
                    <a:gd name="connsiteY23" fmla="*/ 6727 h 15667"/>
                    <a:gd name="connsiteX24" fmla="*/ 3109 w 37950"/>
                    <a:gd name="connsiteY24" fmla="*/ 6727 h 15667"/>
                    <a:gd name="connsiteX25" fmla="*/ 4339 w 37950"/>
                    <a:gd name="connsiteY25" fmla="*/ 6727 h 15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7950" h="15667">
                      <a:moveTo>
                        <a:pt x="8029" y="5849"/>
                      </a:moveTo>
                      <a:lnTo>
                        <a:pt x="8029" y="5849"/>
                      </a:lnTo>
                      <a:lnTo>
                        <a:pt x="21733" y="13755"/>
                      </a:lnTo>
                      <a:cubicBezTo>
                        <a:pt x="26038" y="16197"/>
                        <a:pt x="31309" y="16197"/>
                        <a:pt x="35613" y="13755"/>
                      </a:cubicBezTo>
                      <a:lnTo>
                        <a:pt x="37897" y="12350"/>
                      </a:lnTo>
                      <a:cubicBezTo>
                        <a:pt x="37897" y="12350"/>
                        <a:pt x="37897" y="12350"/>
                        <a:pt x="37897" y="12350"/>
                      </a:cubicBezTo>
                      <a:lnTo>
                        <a:pt x="36140" y="11295"/>
                      </a:lnTo>
                      <a:cubicBezTo>
                        <a:pt x="35701" y="11050"/>
                        <a:pt x="35174" y="11050"/>
                        <a:pt x="34735" y="11295"/>
                      </a:cubicBezTo>
                      <a:lnTo>
                        <a:pt x="32978" y="12350"/>
                      </a:lnTo>
                      <a:cubicBezTo>
                        <a:pt x="30448" y="13948"/>
                        <a:pt x="27250" y="13948"/>
                        <a:pt x="24720" y="12350"/>
                      </a:cubicBezTo>
                      <a:lnTo>
                        <a:pt x="11191" y="4619"/>
                      </a:lnTo>
                      <a:cubicBezTo>
                        <a:pt x="12755" y="3249"/>
                        <a:pt x="14459" y="2071"/>
                        <a:pt x="16287" y="1105"/>
                      </a:cubicBezTo>
                      <a:cubicBezTo>
                        <a:pt x="16287" y="1105"/>
                        <a:pt x="16287" y="1105"/>
                        <a:pt x="16287" y="1105"/>
                      </a:cubicBezTo>
                      <a:lnTo>
                        <a:pt x="14705" y="51"/>
                      </a:lnTo>
                      <a:cubicBezTo>
                        <a:pt x="14249" y="-125"/>
                        <a:pt x="13757" y="-125"/>
                        <a:pt x="13300" y="51"/>
                      </a:cubicBezTo>
                      <a:lnTo>
                        <a:pt x="8204" y="2862"/>
                      </a:lnTo>
                      <a:cubicBezTo>
                        <a:pt x="8204" y="2862"/>
                        <a:pt x="8204" y="2862"/>
                        <a:pt x="7326" y="2862"/>
                      </a:cubicBezTo>
                      <a:lnTo>
                        <a:pt x="3285" y="402"/>
                      </a:lnTo>
                      <a:cubicBezTo>
                        <a:pt x="2898" y="209"/>
                        <a:pt x="2442" y="209"/>
                        <a:pt x="2055" y="402"/>
                      </a:cubicBezTo>
                      <a:lnTo>
                        <a:pt x="-53" y="1632"/>
                      </a:lnTo>
                      <a:cubicBezTo>
                        <a:pt x="-53" y="1632"/>
                        <a:pt x="-53" y="1632"/>
                        <a:pt x="-53" y="1632"/>
                      </a:cubicBezTo>
                      <a:lnTo>
                        <a:pt x="3988" y="3916"/>
                      </a:lnTo>
                      <a:cubicBezTo>
                        <a:pt x="3988" y="3916"/>
                        <a:pt x="1352" y="5849"/>
                        <a:pt x="1352" y="5849"/>
                      </a:cubicBezTo>
                      <a:cubicBezTo>
                        <a:pt x="1352" y="5849"/>
                        <a:pt x="1352" y="5849"/>
                        <a:pt x="1352" y="6727"/>
                      </a:cubicBezTo>
                      <a:lnTo>
                        <a:pt x="3109" y="6727"/>
                      </a:lnTo>
                      <a:cubicBezTo>
                        <a:pt x="3109" y="6727"/>
                        <a:pt x="3109" y="6727"/>
                        <a:pt x="4339" y="6727"/>
                      </a:cubicBezTo>
                      <a:close/>
                    </a:path>
                  </a:pathLst>
                </a:custGeom>
                <a:solidFill>
                  <a:srgbClr val="FFEAE3"/>
                </a:solidFill>
                <a:ln w="17549" cap="flat">
                  <a:noFill/>
                  <a:prstDash val="solid"/>
                  <a:miter/>
                </a:ln>
              </p:spPr>
              <p:txBody>
                <a:bodyPr rtlCol="1" anchor="ctr"/>
                <a:lstStyle/>
                <a:p>
                  <a:endParaRPr lang="fa-IR"/>
                </a:p>
              </p:txBody>
            </p:sp>
            <p:sp>
              <p:nvSpPr>
                <p:cNvPr id="50" name="Freeform: Shape 49">
                  <a:extLst>
                    <a:ext uri="{FF2B5EF4-FFF2-40B4-BE49-F238E27FC236}">
                      <a16:creationId xmlns:a16="http://schemas.microsoft.com/office/drawing/2014/main" id="{DF50C8AF-E158-1236-DFE9-E59F80CDA3C2}"/>
                    </a:ext>
                  </a:extLst>
                </p:cNvPr>
                <p:cNvSpPr/>
                <p:nvPr/>
              </p:nvSpPr>
              <p:spPr>
                <a:xfrm>
                  <a:off x="3691234" y="3206380"/>
                  <a:ext cx="37599" cy="21919"/>
                </a:xfrm>
                <a:custGeom>
                  <a:avLst/>
                  <a:gdLst>
                    <a:gd name="connsiteX0" fmla="*/ 27355 w 37599"/>
                    <a:gd name="connsiteY0" fmla="*/ 20080 h 21919"/>
                    <a:gd name="connsiteX1" fmla="*/ 29815 w 37599"/>
                    <a:gd name="connsiteY1" fmla="*/ 18675 h 21919"/>
                    <a:gd name="connsiteX2" fmla="*/ 32099 w 37599"/>
                    <a:gd name="connsiteY2" fmla="*/ 14458 h 21919"/>
                    <a:gd name="connsiteX3" fmla="*/ 34032 w 37599"/>
                    <a:gd name="connsiteY3" fmla="*/ 14458 h 21919"/>
                    <a:gd name="connsiteX4" fmla="*/ 35437 w 37599"/>
                    <a:gd name="connsiteY4" fmla="*/ 14458 h 21919"/>
                    <a:gd name="connsiteX5" fmla="*/ 37546 w 37599"/>
                    <a:gd name="connsiteY5" fmla="*/ 13228 h 21919"/>
                    <a:gd name="connsiteX6" fmla="*/ 37546 w 37599"/>
                    <a:gd name="connsiteY6" fmla="*/ 13228 h 21919"/>
                    <a:gd name="connsiteX7" fmla="*/ 14881 w 37599"/>
                    <a:gd name="connsiteY7" fmla="*/ 51 h 21919"/>
                    <a:gd name="connsiteX8" fmla="*/ 13475 w 37599"/>
                    <a:gd name="connsiteY8" fmla="*/ 51 h 21919"/>
                    <a:gd name="connsiteX9" fmla="*/ 3285 w 37599"/>
                    <a:gd name="connsiteY9" fmla="*/ 6024 h 21919"/>
                    <a:gd name="connsiteX10" fmla="*/ -53 w 37599"/>
                    <a:gd name="connsiteY10" fmla="*/ 10066 h 21919"/>
                    <a:gd name="connsiteX11" fmla="*/ 3285 w 37599"/>
                    <a:gd name="connsiteY11" fmla="*/ 14107 h 21919"/>
                    <a:gd name="connsiteX12" fmla="*/ 13299 w 37599"/>
                    <a:gd name="connsiteY12" fmla="*/ 19905 h 21919"/>
                    <a:gd name="connsiteX13" fmla="*/ 20328 w 37599"/>
                    <a:gd name="connsiteY13" fmla="*/ 21837 h 21919"/>
                    <a:gd name="connsiteX14" fmla="*/ 27355 w 37599"/>
                    <a:gd name="connsiteY14" fmla="*/ 20080 h 21919"/>
                    <a:gd name="connsiteX15" fmla="*/ 6799 w 37599"/>
                    <a:gd name="connsiteY15" fmla="*/ 12350 h 21919"/>
                    <a:gd name="connsiteX16" fmla="*/ 6799 w 37599"/>
                    <a:gd name="connsiteY16" fmla="*/ 7781 h 21919"/>
                    <a:gd name="connsiteX17" fmla="*/ 13475 w 37599"/>
                    <a:gd name="connsiteY17" fmla="*/ 3916 h 21919"/>
                    <a:gd name="connsiteX18" fmla="*/ 14354 w 37599"/>
                    <a:gd name="connsiteY18" fmla="*/ 3916 h 21919"/>
                    <a:gd name="connsiteX19" fmla="*/ 27531 w 37599"/>
                    <a:gd name="connsiteY19" fmla="*/ 11471 h 21919"/>
                    <a:gd name="connsiteX20" fmla="*/ 29639 w 37599"/>
                    <a:gd name="connsiteY20" fmla="*/ 14107 h 21919"/>
                    <a:gd name="connsiteX21" fmla="*/ 27531 w 37599"/>
                    <a:gd name="connsiteY21" fmla="*/ 16566 h 21919"/>
                    <a:gd name="connsiteX22" fmla="*/ 24896 w 37599"/>
                    <a:gd name="connsiteY22" fmla="*/ 18148 h 21919"/>
                    <a:gd name="connsiteX23" fmla="*/ 16814 w 37599"/>
                    <a:gd name="connsiteY23" fmla="*/ 18148 h 2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7599" h="21919">
                      <a:moveTo>
                        <a:pt x="27355" y="20080"/>
                      </a:moveTo>
                      <a:lnTo>
                        <a:pt x="29815" y="18675"/>
                      </a:lnTo>
                      <a:cubicBezTo>
                        <a:pt x="32275" y="17269"/>
                        <a:pt x="32978" y="15864"/>
                        <a:pt x="32099" y="14458"/>
                      </a:cubicBezTo>
                      <a:cubicBezTo>
                        <a:pt x="31221" y="13052"/>
                        <a:pt x="34032" y="14458"/>
                        <a:pt x="34032" y="14458"/>
                      </a:cubicBezTo>
                      <a:cubicBezTo>
                        <a:pt x="34436" y="14809"/>
                        <a:pt x="35033" y="14809"/>
                        <a:pt x="35437" y="14458"/>
                      </a:cubicBezTo>
                      <a:lnTo>
                        <a:pt x="37546" y="13228"/>
                      </a:lnTo>
                      <a:cubicBezTo>
                        <a:pt x="37546" y="13228"/>
                        <a:pt x="37546" y="13228"/>
                        <a:pt x="37546" y="13228"/>
                      </a:cubicBezTo>
                      <a:lnTo>
                        <a:pt x="14881" y="51"/>
                      </a:lnTo>
                      <a:cubicBezTo>
                        <a:pt x="14424" y="-125"/>
                        <a:pt x="13932" y="-125"/>
                        <a:pt x="13475" y="51"/>
                      </a:cubicBezTo>
                      <a:lnTo>
                        <a:pt x="3285" y="6024"/>
                      </a:lnTo>
                      <a:cubicBezTo>
                        <a:pt x="1616" y="6780"/>
                        <a:pt x="386" y="8273"/>
                        <a:pt x="-53" y="10066"/>
                      </a:cubicBezTo>
                      <a:cubicBezTo>
                        <a:pt x="-53" y="11471"/>
                        <a:pt x="1177" y="12877"/>
                        <a:pt x="3285" y="14107"/>
                      </a:cubicBezTo>
                      <a:lnTo>
                        <a:pt x="13299" y="19905"/>
                      </a:lnTo>
                      <a:cubicBezTo>
                        <a:pt x="15443" y="21134"/>
                        <a:pt x="17850" y="21802"/>
                        <a:pt x="20328" y="21837"/>
                      </a:cubicBezTo>
                      <a:cubicBezTo>
                        <a:pt x="22787" y="21872"/>
                        <a:pt x="25212" y="21275"/>
                        <a:pt x="27355" y="20080"/>
                      </a:cubicBezTo>
                      <a:close/>
                      <a:moveTo>
                        <a:pt x="6799" y="12350"/>
                      </a:moveTo>
                      <a:cubicBezTo>
                        <a:pt x="4163" y="10768"/>
                        <a:pt x="4163" y="9187"/>
                        <a:pt x="6799" y="7781"/>
                      </a:cubicBezTo>
                      <a:lnTo>
                        <a:pt x="13475" y="3916"/>
                      </a:lnTo>
                      <a:lnTo>
                        <a:pt x="14354" y="3916"/>
                      </a:lnTo>
                      <a:lnTo>
                        <a:pt x="27531" y="11471"/>
                      </a:lnTo>
                      <a:cubicBezTo>
                        <a:pt x="28936" y="12402"/>
                        <a:pt x="29639" y="13281"/>
                        <a:pt x="29639" y="14107"/>
                      </a:cubicBezTo>
                      <a:cubicBezTo>
                        <a:pt x="29639" y="14985"/>
                        <a:pt x="29639" y="15688"/>
                        <a:pt x="27531" y="16566"/>
                      </a:cubicBezTo>
                      <a:lnTo>
                        <a:pt x="24896" y="18148"/>
                      </a:lnTo>
                      <a:cubicBezTo>
                        <a:pt x="22401" y="19623"/>
                        <a:pt x="19308" y="19623"/>
                        <a:pt x="16814" y="18148"/>
                      </a:cubicBezTo>
                      <a:close/>
                    </a:path>
                  </a:pathLst>
                </a:custGeom>
                <a:solidFill>
                  <a:srgbClr val="FFEAE3"/>
                </a:solidFill>
                <a:ln w="17549" cap="flat">
                  <a:noFill/>
                  <a:prstDash val="solid"/>
                  <a:miter/>
                </a:ln>
              </p:spPr>
              <p:txBody>
                <a:bodyPr rtlCol="1" anchor="ctr"/>
                <a:lstStyle/>
                <a:p>
                  <a:endParaRPr lang="fa-IR"/>
                </a:p>
              </p:txBody>
            </p:sp>
            <p:sp>
              <p:nvSpPr>
                <p:cNvPr id="51" name="Freeform: Shape 50">
                  <a:extLst>
                    <a:ext uri="{FF2B5EF4-FFF2-40B4-BE49-F238E27FC236}">
                      <a16:creationId xmlns:a16="http://schemas.microsoft.com/office/drawing/2014/main" id="{9CC7DBA0-F976-F039-9F88-64088AA16D40}"/>
                    </a:ext>
                  </a:extLst>
                </p:cNvPr>
                <p:cNvSpPr/>
                <p:nvPr/>
              </p:nvSpPr>
              <p:spPr>
                <a:xfrm>
                  <a:off x="3712670" y="3187546"/>
                  <a:ext cx="53060" cy="29156"/>
                </a:xfrm>
                <a:custGeom>
                  <a:avLst/>
                  <a:gdLst>
                    <a:gd name="connsiteX0" fmla="*/ 10137 w 53060"/>
                    <a:gd name="connsiteY0" fmla="*/ 11506 h 29156"/>
                    <a:gd name="connsiteX1" fmla="*/ 11894 w 53060"/>
                    <a:gd name="connsiteY1" fmla="*/ 10452 h 29156"/>
                    <a:gd name="connsiteX2" fmla="*/ 19800 w 53060"/>
                    <a:gd name="connsiteY2" fmla="*/ 10452 h 29156"/>
                    <a:gd name="connsiteX3" fmla="*/ 36140 w 53060"/>
                    <a:gd name="connsiteY3" fmla="*/ 19764 h 29156"/>
                    <a:gd name="connsiteX4" fmla="*/ 37546 w 53060"/>
                    <a:gd name="connsiteY4" fmla="*/ 19764 h 29156"/>
                    <a:gd name="connsiteX5" fmla="*/ 39654 w 53060"/>
                    <a:gd name="connsiteY5" fmla="*/ 18534 h 29156"/>
                    <a:gd name="connsiteX6" fmla="*/ 39654 w 53060"/>
                    <a:gd name="connsiteY6" fmla="*/ 18534 h 29156"/>
                    <a:gd name="connsiteX7" fmla="*/ 23666 w 53060"/>
                    <a:gd name="connsiteY7" fmla="*/ 9398 h 29156"/>
                    <a:gd name="connsiteX8" fmla="*/ 21557 w 53060"/>
                    <a:gd name="connsiteY8" fmla="*/ 6762 h 29156"/>
                    <a:gd name="connsiteX9" fmla="*/ 23666 w 53060"/>
                    <a:gd name="connsiteY9" fmla="*/ 4303 h 29156"/>
                    <a:gd name="connsiteX10" fmla="*/ 25247 w 53060"/>
                    <a:gd name="connsiteY10" fmla="*/ 3249 h 29156"/>
                    <a:gd name="connsiteX11" fmla="*/ 33329 w 53060"/>
                    <a:gd name="connsiteY11" fmla="*/ 3249 h 29156"/>
                    <a:gd name="connsiteX12" fmla="*/ 49493 w 53060"/>
                    <a:gd name="connsiteY12" fmla="*/ 12560 h 29156"/>
                    <a:gd name="connsiteX13" fmla="*/ 50899 w 53060"/>
                    <a:gd name="connsiteY13" fmla="*/ 12560 h 29156"/>
                    <a:gd name="connsiteX14" fmla="*/ 53007 w 53060"/>
                    <a:gd name="connsiteY14" fmla="*/ 11331 h 29156"/>
                    <a:gd name="connsiteX15" fmla="*/ 53007 w 53060"/>
                    <a:gd name="connsiteY15" fmla="*/ 11331 h 29156"/>
                    <a:gd name="connsiteX16" fmla="*/ 36492 w 53060"/>
                    <a:gd name="connsiteY16" fmla="*/ 1843 h 29156"/>
                    <a:gd name="connsiteX17" fmla="*/ 22787 w 53060"/>
                    <a:gd name="connsiteY17" fmla="*/ 1843 h 29156"/>
                    <a:gd name="connsiteX18" fmla="*/ 21206 w 53060"/>
                    <a:gd name="connsiteY18" fmla="*/ 1843 h 29156"/>
                    <a:gd name="connsiteX19" fmla="*/ 18570 w 53060"/>
                    <a:gd name="connsiteY19" fmla="*/ 4303 h 29156"/>
                    <a:gd name="connsiteX20" fmla="*/ 18570 w 53060"/>
                    <a:gd name="connsiteY20" fmla="*/ 7114 h 29156"/>
                    <a:gd name="connsiteX21" fmla="*/ 9610 w 53060"/>
                    <a:gd name="connsiteY21" fmla="*/ 8519 h 29156"/>
                    <a:gd name="connsiteX22" fmla="*/ 7853 w 53060"/>
                    <a:gd name="connsiteY22" fmla="*/ 9574 h 29156"/>
                    <a:gd name="connsiteX23" fmla="*/ 5393 w 53060"/>
                    <a:gd name="connsiteY23" fmla="*/ 13790 h 29156"/>
                    <a:gd name="connsiteX24" fmla="*/ 3285 w 53060"/>
                    <a:gd name="connsiteY24" fmla="*/ 13790 h 29156"/>
                    <a:gd name="connsiteX25" fmla="*/ 2055 w 53060"/>
                    <a:gd name="connsiteY25" fmla="*/ 13790 h 29156"/>
                    <a:gd name="connsiteX26" fmla="*/ -53 w 53060"/>
                    <a:gd name="connsiteY26" fmla="*/ 15020 h 29156"/>
                    <a:gd name="connsiteX27" fmla="*/ -53 w 53060"/>
                    <a:gd name="connsiteY27" fmla="*/ 15020 h 29156"/>
                    <a:gd name="connsiteX28" fmla="*/ 21909 w 53060"/>
                    <a:gd name="connsiteY28" fmla="*/ 29076 h 29156"/>
                    <a:gd name="connsiteX29" fmla="*/ 23314 w 53060"/>
                    <a:gd name="connsiteY29" fmla="*/ 29076 h 29156"/>
                    <a:gd name="connsiteX30" fmla="*/ 25423 w 53060"/>
                    <a:gd name="connsiteY30" fmla="*/ 27846 h 29156"/>
                    <a:gd name="connsiteX31" fmla="*/ 25423 w 53060"/>
                    <a:gd name="connsiteY31" fmla="*/ 26968 h 29156"/>
                    <a:gd name="connsiteX32" fmla="*/ 9259 w 53060"/>
                    <a:gd name="connsiteY32" fmla="*/ 17831 h 29156"/>
                    <a:gd name="connsiteX33" fmla="*/ 7326 w 53060"/>
                    <a:gd name="connsiteY33" fmla="*/ 15372 h 29156"/>
                    <a:gd name="connsiteX34" fmla="*/ 10137 w 53060"/>
                    <a:gd name="connsiteY34" fmla="*/ 11506 h 29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060" h="29156">
                      <a:moveTo>
                        <a:pt x="10137" y="11506"/>
                      </a:moveTo>
                      <a:lnTo>
                        <a:pt x="11894" y="10452"/>
                      </a:lnTo>
                      <a:cubicBezTo>
                        <a:pt x="14318" y="8959"/>
                        <a:pt x="17376" y="8959"/>
                        <a:pt x="19800" y="10452"/>
                      </a:cubicBezTo>
                      <a:lnTo>
                        <a:pt x="36140" y="19764"/>
                      </a:lnTo>
                      <a:cubicBezTo>
                        <a:pt x="36544" y="20116"/>
                        <a:pt x="37142" y="20116"/>
                        <a:pt x="37546" y="19764"/>
                      </a:cubicBezTo>
                      <a:lnTo>
                        <a:pt x="39654" y="18534"/>
                      </a:lnTo>
                      <a:lnTo>
                        <a:pt x="39654" y="18534"/>
                      </a:lnTo>
                      <a:lnTo>
                        <a:pt x="23666" y="9398"/>
                      </a:lnTo>
                      <a:cubicBezTo>
                        <a:pt x="22260" y="8572"/>
                        <a:pt x="21557" y="7694"/>
                        <a:pt x="21557" y="6762"/>
                      </a:cubicBezTo>
                      <a:cubicBezTo>
                        <a:pt x="21557" y="5884"/>
                        <a:pt x="21557" y="5006"/>
                        <a:pt x="23666" y="4303"/>
                      </a:cubicBezTo>
                      <a:lnTo>
                        <a:pt x="25247" y="3249"/>
                      </a:lnTo>
                      <a:cubicBezTo>
                        <a:pt x="27742" y="1773"/>
                        <a:pt x="30834" y="1773"/>
                        <a:pt x="33329" y="3249"/>
                      </a:cubicBezTo>
                      <a:lnTo>
                        <a:pt x="49493" y="12560"/>
                      </a:lnTo>
                      <a:cubicBezTo>
                        <a:pt x="49897" y="12912"/>
                        <a:pt x="50495" y="12912"/>
                        <a:pt x="50899" y="12560"/>
                      </a:cubicBezTo>
                      <a:lnTo>
                        <a:pt x="53007" y="11331"/>
                      </a:lnTo>
                      <a:lnTo>
                        <a:pt x="53007" y="11331"/>
                      </a:lnTo>
                      <a:lnTo>
                        <a:pt x="36492" y="1843"/>
                      </a:lnTo>
                      <a:cubicBezTo>
                        <a:pt x="32275" y="-722"/>
                        <a:pt x="27004" y="-722"/>
                        <a:pt x="22787" y="1843"/>
                      </a:cubicBezTo>
                      <a:lnTo>
                        <a:pt x="21206" y="1843"/>
                      </a:lnTo>
                      <a:cubicBezTo>
                        <a:pt x="20134" y="2423"/>
                        <a:pt x="19221" y="3266"/>
                        <a:pt x="18570" y="4303"/>
                      </a:cubicBezTo>
                      <a:cubicBezTo>
                        <a:pt x="18026" y="5164"/>
                        <a:pt x="18026" y="6253"/>
                        <a:pt x="18570" y="7114"/>
                      </a:cubicBezTo>
                      <a:cubicBezTo>
                        <a:pt x="15513" y="6429"/>
                        <a:pt x="12316" y="6921"/>
                        <a:pt x="9610" y="8519"/>
                      </a:cubicBezTo>
                      <a:lnTo>
                        <a:pt x="7853" y="9574"/>
                      </a:lnTo>
                      <a:cubicBezTo>
                        <a:pt x="5393" y="10979"/>
                        <a:pt x="4515" y="12385"/>
                        <a:pt x="5393" y="13790"/>
                      </a:cubicBezTo>
                      <a:cubicBezTo>
                        <a:pt x="6272" y="15196"/>
                        <a:pt x="3285" y="13790"/>
                        <a:pt x="3285" y="13790"/>
                      </a:cubicBezTo>
                      <a:lnTo>
                        <a:pt x="2055" y="13790"/>
                      </a:lnTo>
                      <a:lnTo>
                        <a:pt x="-53" y="15020"/>
                      </a:lnTo>
                      <a:cubicBezTo>
                        <a:pt x="-53" y="15020"/>
                        <a:pt x="-53" y="15020"/>
                        <a:pt x="-53" y="15020"/>
                      </a:cubicBezTo>
                      <a:lnTo>
                        <a:pt x="21909" y="29076"/>
                      </a:lnTo>
                      <a:lnTo>
                        <a:pt x="23314" y="29076"/>
                      </a:lnTo>
                      <a:lnTo>
                        <a:pt x="25423" y="27846"/>
                      </a:lnTo>
                      <a:cubicBezTo>
                        <a:pt x="25423" y="27846"/>
                        <a:pt x="25423" y="27846"/>
                        <a:pt x="25423" y="26968"/>
                      </a:cubicBezTo>
                      <a:lnTo>
                        <a:pt x="9259" y="17831"/>
                      </a:lnTo>
                      <a:cubicBezTo>
                        <a:pt x="8029" y="16953"/>
                        <a:pt x="7326" y="16250"/>
                        <a:pt x="7326" y="15372"/>
                      </a:cubicBezTo>
                      <a:cubicBezTo>
                        <a:pt x="7326" y="14493"/>
                        <a:pt x="8731" y="13088"/>
                        <a:pt x="10137" y="11506"/>
                      </a:cubicBezTo>
                      <a:close/>
                    </a:path>
                  </a:pathLst>
                </a:custGeom>
                <a:solidFill>
                  <a:srgbClr val="FFEAE3"/>
                </a:solidFill>
                <a:ln w="17549" cap="flat">
                  <a:noFill/>
                  <a:prstDash val="solid"/>
                  <a:miter/>
                </a:ln>
              </p:spPr>
              <p:txBody>
                <a:bodyPr rtlCol="1" anchor="ctr"/>
                <a:lstStyle/>
                <a:p>
                  <a:endParaRPr lang="fa-IR"/>
                </a:p>
              </p:txBody>
            </p:sp>
            <p:sp>
              <p:nvSpPr>
                <p:cNvPr id="52" name="Freeform: Shape 51">
                  <a:extLst>
                    <a:ext uri="{FF2B5EF4-FFF2-40B4-BE49-F238E27FC236}">
                      <a16:creationId xmlns:a16="http://schemas.microsoft.com/office/drawing/2014/main" id="{C240B45A-D79E-68E6-DE4C-03DFC74C64A1}"/>
                    </a:ext>
                  </a:extLst>
                </p:cNvPr>
                <p:cNvSpPr/>
                <p:nvPr/>
              </p:nvSpPr>
              <p:spPr>
                <a:xfrm>
                  <a:off x="3751850" y="3174873"/>
                  <a:ext cx="37247" cy="18642"/>
                </a:xfrm>
                <a:custGeom>
                  <a:avLst/>
                  <a:gdLst>
                    <a:gd name="connsiteX0" fmla="*/ 7150 w 37247"/>
                    <a:gd name="connsiteY0" fmla="*/ 460 h 18642"/>
                    <a:gd name="connsiteX1" fmla="*/ 3109 w 37247"/>
                    <a:gd name="connsiteY1" fmla="*/ 2744 h 18642"/>
                    <a:gd name="connsiteX2" fmla="*/ -53 w 37247"/>
                    <a:gd name="connsiteY2" fmla="*/ 6785 h 18642"/>
                    <a:gd name="connsiteX3" fmla="*/ 3109 w 37247"/>
                    <a:gd name="connsiteY3" fmla="*/ 10826 h 18642"/>
                    <a:gd name="connsiteX4" fmla="*/ 13300 w 37247"/>
                    <a:gd name="connsiteY4" fmla="*/ 16624 h 18642"/>
                    <a:gd name="connsiteX5" fmla="*/ 20328 w 37247"/>
                    <a:gd name="connsiteY5" fmla="*/ 18556 h 18642"/>
                    <a:gd name="connsiteX6" fmla="*/ 27180 w 37247"/>
                    <a:gd name="connsiteY6" fmla="*/ 16624 h 18642"/>
                    <a:gd name="connsiteX7" fmla="*/ 37195 w 37247"/>
                    <a:gd name="connsiteY7" fmla="*/ 10826 h 18642"/>
                    <a:gd name="connsiteX8" fmla="*/ 37195 w 37247"/>
                    <a:gd name="connsiteY8" fmla="*/ 10826 h 18642"/>
                    <a:gd name="connsiteX9" fmla="*/ 35613 w 37247"/>
                    <a:gd name="connsiteY9" fmla="*/ 10826 h 18642"/>
                    <a:gd name="connsiteX10" fmla="*/ 34207 w 37247"/>
                    <a:gd name="connsiteY10" fmla="*/ 10826 h 18642"/>
                    <a:gd name="connsiteX11" fmla="*/ 24544 w 37247"/>
                    <a:gd name="connsiteY11" fmla="*/ 16273 h 18642"/>
                    <a:gd name="connsiteX12" fmla="*/ 16638 w 37247"/>
                    <a:gd name="connsiteY12" fmla="*/ 16273 h 18642"/>
                    <a:gd name="connsiteX13" fmla="*/ 13651 w 37247"/>
                    <a:gd name="connsiteY13" fmla="*/ 14515 h 18642"/>
                    <a:gd name="connsiteX14" fmla="*/ 27004 w 37247"/>
                    <a:gd name="connsiteY14" fmla="*/ 6434 h 18642"/>
                    <a:gd name="connsiteX15" fmla="*/ 27004 w 37247"/>
                    <a:gd name="connsiteY15" fmla="*/ 5555 h 18642"/>
                    <a:gd name="connsiteX16" fmla="*/ 21030 w 37247"/>
                    <a:gd name="connsiteY16" fmla="*/ 2041 h 18642"/>
                    <a:gd name="connsiteX17" fmla="*/ 14002 w 37247"/>
                    <a:gd name="connsiteY17" fmla="*/ 284 h 18642"/>
                    <a:gd name="connsiteX18" fmla="*/ 7150 w 37247"/>
                    <a:gd name="connsiteY18" fmla="*/ 460 h 18642"/>
                    <a:gd name="connsiteX19" fmla="*/ 21382 w 37247"/>
                    <a:gd name="connsiteY19" fmla="*/ 4676 h 18642"/>
                    <a:gd name="connsiteX20" fmla="*/ 11191 w 37247"/>
                    <a:gd name="connsiteY20" fmla="*/ 11002 h 18642"/>
                    <a:gd name="connsiteX21" fmla="*/ 10313 w 37247"/>
                    <a:gd name="connsiteY21" fmla="*/ 11002 h 18642"/>
                    <a:gd name="connsiteX22" fmla="*/ 6623 w 37247"/>
                    <a:gd name="connsiteY22" fmla="*/ 8893 h 18642"/>
                    <a:gd name="connsiteX23" fmla="*/ 6623 w 37247"/>
                    <a:gd name="connsiteY23" fmla="*/ 4325 h 18642"/>
                    <a:gd name="connsiteX24" fmla="*/ 9786 w 37247"/>
                    <a:gd name="connsiteY24" fmla="*/ 2392 h 18642"/>
                    <a:gd name="connsiteX25" fmla="*/ 17868 w 37247"/>
                    <a:gd name="connsiteY25" fmla="*/ 2392 h 18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7247" h="18642">
                      <a:moveTo>
                        <a:pt x="7150" y="460"/>
                      </a:moveTo>
                      <a:lnTo>
                        <a:pt x="3109" y="2744"/>
                      </a:lnTo>
                      <a:cubicBezTo>
                        <a:pt x="1001" y="3974"/>
                        <a:pt x="-53" y="5379"/>
                        <a:pt x="-53" y="6785"/>
                      </a:cubicBezTo>
                      <a:cubicBezTo>
                        <a:pt x="-53" y="8190"/>
                        <a:pt x="1001" y="9596"/>
                        <a:pt x="3109" y="10826"/>
                      </a:cubicBezTo>
                      <a:lnTo>
                        <a:pt x="13300" y="16624"/>
                      </a:lnTo>
                      <a:cubicBezTo>
                        <a:pt x="15390" y="17959"/>
                        <a:pt x="17850" y="18627"/>
                        <a:pt x="20328" y="18556"/>
                      </a:cubicBezTo>
                      <a:cubicBezTo>
                        <a:pt x="22734" y="18539"/>
                        <a:pt x="25107" y="17871"/>
                        <a:pt x="27180" y="16624"/>
                      </a:cubicBezTo>
                      <a:lnTo>
                        <a:pt x="37195" y="10826"/>
                      </a:lnTo>
                      <a:cubicBezTo>
                        <a:pt x="37195" y="10826"/>
                        <a:pt x="37195" y="10826"/>
                        <a:pt x="37195" y="10826"/>
                      </a:cubicBezTo>
                      <a:lnTo>
                        <a:pt x="35613" y="10826"/>
                      </a:lnTo>
                      <a:cubicBezTo>
                        <a:pt x="35209" y="10474"/>
                        <a:pt x="34612" y="10474"/>
                        <a:pt x="34207" y="10826"/>
                      </a:cubicBezTo>
                      <a:lnTo>
                        <a:pt x="24544" y="16273"/>
                      </a:lnTo>
                      <a:cubicBezTo>
                        <a:pt x="22137" y="17854"/>
                        <a:pt x="19045" y="17854"/>
                        <a:pt x="16638" y="16273"/>
                      </a:cubicBezTo>
                      <a:lnTo>
                        <a:pt x="13651" y="14515"/>
                      </a:lnTo>
                      <a:cubicBezTo>
                        <a:pt x="13651" y="14515"/>
                        <a:pt x="27004" y="6434"/>
                        <a:pt x="27004" y="6434"/>
                      </a:cubicBezTo>
                      <a:cubicBezTo>
                        <a:pt x="27004" y="6434"/>
                        <a:pt x="27004" y="6434"/>
                        <a:pt x="27004" y="5555"/>
                      </a:cubicBezTo>
                      <a:lnTo>
                        <a:pt x="21030" y="2041"/>
                      </a:lnTo>
                      <a:cubicBezTo>
                        <a:pt x="18887" y="846"/>
                        <a:pt x="16462" y="231"/>
                        <a:pt x="14002" y="284"/>
                      </a:cubicBezTo>
                      <a:cubicBezTo>
                        <a:pt x="11736" y="-261"/>
                        <a:pt x="9382" y="-190"/>
                        <a:pt x="7150" y="460"/>
                      </a:cubicBezTo>
                      <a:close/>
                      <a:moveTo>
                        <a:pt x="21382" y="4676"/>
                      </a:moveTo>
                      <a:cubicBezTo>
                        <a:pt x="18114" y="6978"/>
                        <a:pt x="14705" y="9087"/>
                        <a:pt x="11191" y="11002"/>
                      </a:cubicBezTo>
                      <a:lnTo>
                        <a:pt x="10313" y="11002"/>
                      </a:lnTo>
                      <a:lnTo>
                        <a:pt x="6623" y="8893"/>
                      </a:lnTo>
                      <a:cubicBezTo>
                        <a:pt x="3988" y="7312"/>
                        <a:pt x="3988" y="5906"/>
                        <a:pt x="6623" y="4325"/>
                      </a:cubicBezTo>
                      <a:lnTo>
                        <a:pt x="9786" y="2392"/>
                      </a:lnTo>
                      <a:cubicBezTo>
                        <a:pt x="12281" y="916"/>
                        <a:pt x="15373" y="916"/>
                        <a:pt x="17868" y="2392"/>
                      </a:cubicBezTo>
                      <a:close/>
                    </a:path>
                  </a:pathLst>
                </a:custGeom>
                <a:solidFill>
                  <a:srgbClr val="FFEAE3"/>
                </a:solidFill>
                <a:ln w="17549" cap="flat">
                  <a:noFill/>
                  <a:prstDash val="solid"/>
                  <a:miter/>
                </a:ln>
              </p:spPr>
              <p:txBody>
                <a:bodyPr rtlCol="1" anchor="ctr"/>
                <a:lstStyle/>
                <a:p>
                  <a:endParaRPr lang="fa-IR"/>
                </a:p>
              </p:txBody>
            </p:sp>
            <p:sp>
              <p:nvSpPr>
                <p:cNvPr id="53" name="Freeform: Shape 52">
                  <a:extLst>
                    <a:ext uri="{FF2B5EF4-FFF2-40B4-BE49-F238E27FC236}">
                      <a16:creationId xmlns:a16="http://schemas.microsoft.com/office/drawing/2014/main" id="{90FBB66A-6BCE-93E9-1D15-B42D27DEB633}"/>
                    </a:ext>
                  </a:extLst>
                </p:cNvPr>
                <p:cNvSpPr/>
                <p:nvPr/>
              </p:nvSpPr>
              <p:spPr>
                <a:xfrm>
                  <a:off x="3769244" y="3163379"/>
                  <a:ext cx="37247" cy="15729"/>
                </a:xfrm>
                <a:custGeom>
                  <a:avLst/>
                  <a:gdLst>
                    <a:gd name="connsiteX0" fmla="*/ 28058 w 37247"/>
                    <a:gd name="connsiteY0" fmla="*/ 15644 h 15729"/>
                    <a:gd name="connsiteX1" fmla="*/ 34910 w 37247"/>
                    <a:gd name="connsiteY1" fmla="*/ 13711 h 15729"/>
                    <a:gd name="connsiteX2" fmla="*/ 37194 w 37247"/>
                    <a:gd name="connsiteY2" fmla="*/ 12306 h 15729"/>
                    <a:gd name="connsiteX3" fmla="*/ 37194 w 37247"/>
                    <a:gd name="connsiteY3" fmla="*/ 12306 h 15729"/>
                    <a:gd name="connsiteX4" fmla="*/ 35437 w 37247"/>
                    <a:gd name="connsiteY4" fmla="*/ 11251 h 15729"/>
                    <a:gd name="connsiteX5" fmla="*/ 34032 w 37247"/>
                    <a:gd name="connsiteY5" fmla="*/ 11251 h 15729"/>
                    <a:gd name="connsiteX6" fmla="*/ 32275 w 37247"/>
                    <a:gd name="connsiteY6" fmla="*/ 12306 h 15729"/>
                    <a:gd name="connsiteX7" fmla="*/ 24017 w 37247"/>
                    <a:gd name="connsiteY7" fmla="*/ 12306 h 15729"/>
                    <a:gd name="connsiteX8" fmla="*/ 10489 w 37247"/>
                    <a:gd name="connsiteY8" fmla="*/ 4399 h 15729"/>
                    <a:gd name="connsiteX9" fmla="*/ 15584 w 37247"/>
                    <a:gd name="connsiteY9" fmla="*/ 1061 h 15729"/>
                    <a:gd name="connsiteX10" fmla="*/ 15584 w 37247"/>
                    <a:gd name="connsiteY10" fmla="*/ 182 h 15729"/>
                    <a:gd name="connsiteX11" fmla="*/ 13827 w 37247"/>
                    <a:gd name="connsiteY11" fmla="*/ 182 h 15729"/>
                    <a:gd name="connsiteX12" fmla="*/ 12421 w 37247"/>
                    <a:gd name="connsiteY12" fmla="*/ 182 h 15729"/>
                    <a:gd name="connsiteX13" fmla="*/ 7326 w 37247"/>
                    <a:gd name="connsiteY13" fmla="*/ 2994 h 15729"/>
                    <a:gd name="connsiteX14" fmla="*/ 7326 w 37247"/>
                    <a:gd name="connsiteY14" fmla="*/ 2994 h 15729"/>
                    <a:gd name="connsiteX15" fmla="*/ 3285 w 37247"/>
                    <a:gd name="connsiteY15" fmla="*/ 710 h 15729"/>
                    <a:gd name="connsiteX16" fmla="*/ 2055 w 37247"/>
                    <a:gd name="connsiteY16" fmla="*/ 710 h 15729"/>
                    <a:gd name="connsiteX17" fmla="*/ -53 w 37247"/>
                    <a:gd name="connsiteY17" fmla="*/ 1940 h 15729"/>
                    <a:gd name="connsiteX18" fmla="*/ -53 w 37247"/>
                    <a:gd name="connsiteY18" fmla="*/ 1940 h 15729"/>
                    <a:gd name="connsiteX19" fmla="*/ 3988 w 37247"/>
                    <a:gd name="connsiteY19" fmla="*/ 4399 h 15729"/>
                    <a:gd name="connsiteX20" fmla="*/ 1352 w 37247"/>
                    <a:gd name="connsiteY20" fmla="*/ 6332 h 15729"/>
                    <a:gd name="connsiteX21" fmla="*/ 1352 w 37247"/>
                    <a:gd name="connsiteY21" fmla="*/ 6332 h 15729"/>
                    <a:gd name="connsiteX22" fmla="*/ 3109 w 37247"/>
                    <a:gd name="connsiteY22" fmla="*/ 7386 h 15729"/>
                    <a:gd name="connsiteX23" fmla="*/ 4339 w 37247"/>
                    <a:gd name="connsiteY23" fmla="*/ 7386 h 15729"/>
                    <a:gd name="connsiteX24" fmla="*/ 6974 w 37247"/>
                    <a:gd name="connsiteY24" fmla="*/ 5805 h 15729"/>
                    <a:gd name="connsiteX25" fmla="*/ 6974 w 37247"/>
                    <a:gd name="connsiteY25" fmla="*/ 5805 h 15729"/>
                    <a:gd name="connsiteX26" fmla="*/ 20679 w 37247"/>
                    <a:gd name="connsiteY26" fmla="*/ 13711 h 15729"/>
                    <a:gd name="connsiteX27" fmla="*/ 28058 w 37247"/>
                    <a:gd name="connsiteY27" fmla="*/ 15644 h 15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7247" h="15729">
                      <a:moveTo>
                        <a:pt x="28058" y="15644"/>
                      </a:moveTo>
                      <a:cubicBezTo>
                        <a:pt x="30465" y="15539"/>
                        <a:pt x="32802" y="14888"/>
                        <a:pt x="34910" y="13711"/>
                      </a:cubicBezTo>
                      <a:lnTo>
                        <a:pt x="37194" y="12306"/>
                      </a:lnTo>
                      <a:cubicBezTo>
                        <a:pt x="37194" y="12306"/>
                        <a:pt x="37194" y="12306"/>
                        <a:pt x="37194" y="12306"/>
                      </a:cubicBezTo>
                      <a:lnTo>
                        <a:pt x="35437" y="11251"/>
                      </a:lnTo>
                      <a:lnTo>
                        <a:pt x="34032" y="11251"/>
                      </a:lnTo>
                      <a:lnTo>
                        <a:pt x="32275" y="12306"/>
                      </a:lnTo>
                      <a:cubicBezTo>
                        <a:pt x="29727" y="13781"/>
                        <a:pt x="26565" y="13781"/>
                        <a:pt x="24017" y="12306"/>
                      </a:cubicBezTo>
                      <a:lnTo>
                        <a:pt x="10489" y="4399"/>
                      </a:lnTo>
                      <a:cubicBezTo>
                        <a:pt x="12087" y="3134"/>
                        <a:pt x="13791" y="2028"/>
                        <a:pt x="15584" y="1061"/>
                      </a:cubicBezTo>
                      <a:cubicBezTo>
                        <a:pt x="15584" y="1061"/>
                        <a:pt x="15584" y="1061"/>
                        <a:pt x="15584" y="182"/>
                      </a:cubicBezTo>
                      <a:lnTo>
                        <a:pt x="13827" y="182"/>
                      </a:lnTo>
                      <a:cubicBezTo>
                        <a:pt x="13423" y="-169"/>
                        <a:pt x="12825" y="-169"/>
                        <a:pt x="12421" y="182"/>
                      </a:cubicBezTo>
                      <a:lnTo>
                        <a:pt x="7326" y="2994"/>
                      </a:lnTo>
                      <a:lnTo>
                        <a:pt x="7326" y="2994"/>
                      </a:lnTo>
                      <a:lnTo>
                        <a:pt x="3285" y="710"/>
                      </a:lnTo>
                      <a:cubicBezTo>
                        <a:pt x="2898" y="516"/>
                        <a:pt x="2441" y="516"/>
                        <a:pt x="2055" y="710"/>
                      </a:cubicBezTo>
                      <a:lnTo>
                        <a:pt x="-53" y="1940"/>
                      </a:lnTo>
                      <a:cubicBezTo>
                        <a:pt x="-53" y="1940"/>
                        <a:pt x="-53" y="1940"/>
                        <a:pt x="-53" y="1940"/>
                      </a:cubicBezTo>
                      <a:lnTo>
                        <a:pt x="3988" y="4399"/>
                      </a:lnTo>
                      <a:cubicBezTo>
                        <a:pt x="3162" y="5120"/>
                        <a:pt x="2283" y="5770"/>
                        <a:pt x="1352" y="6332"/>
                      </a:cubicBezTo>
                      <a:cubicBezTo>
                        <a:pt x="1352" y="6332"/>
                        <a:pt x="1352" y="6332"/>
                        <a:pt x="1352" y="6332"/>
                      </a:cubicBezTo>
                      <a:lnTo>
                        <a:pt x="3109" y="7386"/>
                      </a:lnTo>
                      <a:cubicBezTo>
                        <a:pt x="3496" y="7579"/>
                        <a:pt x="3952" y="7579"/>
                        <a:pt x="4339" y="7386"/>
                      </a:cubicBezTo>
                      <a:lnTo>
                        <a:pt x="6974" y="5805"/>
                      </a:lnTo>
                      <a:lnTo>
                        <a:pt x="6974" y="5805"/>
                      </a:lnTo>
                      <a:lnTo>
                        <a:pt x="20679" y="13711"/>
                      </a:lnTo>
                      <a:cubicBezTo>
                        <a:pt x="22910" y="15047"/>
                        <a:pt x="25458" y="15714"/>
                        <a:pt x="28058" y="15644"/>
                      </a:cubicBezTo>
                      <a:close/>
                    </a:path>
                  </a:pathLst>
                </a:custGeom>
                <a:solidFill>
                  <a:srgbClr val="FFEAE3"/>
                </a:solidFill>
                <a:ln w="17549" cap="flat">
                  <a:noFill/>
                  <a:prstDash val="solid"/>
                  <a:miter/>
                </a:ln>
              </p:spPr>
              <p:txBody>
                <a:bodyPr rtlCol="1" anchor="ctr"/>
                <a:lstStyle/>
                <a:p>
                  <a:endParaRPr lang="fa-IR"/>
                </a:p>
              </p:txBody>
            </p:sp>
            <p:sp>
              <p:nvSpPr>
                <p:cNvPr id="54" name="Freeform: Shape 53">
                  <a:extLst>
                    <a:ext uri="{FF2B5EF4-FFF2-40B4-BE49-F238E27FC236}">
                      <a16:creationId xmlns:a16="http://schemas.microsoft.com/office/drawing/2014/main" id="{CB58F57E-D064-EC8B-A16A-87E4B0F3C1F2}"/>
                    </a:ext>
                  </a:extLst>
                </p:cNvPr>
                <p:cNvSpPr/>
                <p:nvPr/>
              </p:nvSpPr>
              <p:spPr>
                <a:xfrm>
                  <a:off x="3805437" y="3166980"/>
                  <a:ext cx="11991" cy="7851"/>
                </a:xfrm>
                <a:custGeom>
                  <a:avLst/>
                  <a:gdLst>
                    <a:gd name="connsiteX0" fmla="*/ 11894 w 11991"/>
                    <a:gd name="connsiteY0" fmla="*/ 7650 h 7851"/>
                    <a:gd name="connsiteX1" fmla="*/ 9259 w 11991"/>
                    <a:gd name="connsiteY1" fmla="*/ 4136 h 7851"/>
                    <a:gd name="connsiteX2" fmla="*/ 7326 w 11991"/>
                    <a:gd name="connsiteY2" fmla="*/ 2027 h 7851"/>
                    <a:gd name="connsiteX3" fmla="*/ 3460 w 11991"/>
                    <a:gd name="connsiteY3" fmla="*/ -81 h 7851"/>
                    <a:gd name="connsiteX4" fmla="*/ 2406 w 11991"/>
                    <a:gd name="connsiteY4" fmla="*/ -81 h 7851"/>
                    <a:gd name="connsiteX5" fmla="*/ -53 w 11991"/>
                    <a:gd name="connsiteY5" fmla="*/ 1325 h 7851"/>
                    <a:gd name="connsiteX6" fmla="*/ -53 w 11991"/>
                    <a:gd name="connsiteY6" fmla="*/ 1325 h 7851"/>
                    <a:gd name="connsiteX7" fmla="*/ 10489 w 11991"/>
                    <a:gd name="connsiteY7" fmla="*/ 7474 h 7851"/>
                    <a:gd name="connsiteX8" fmla="*/ 11718 w 11991"/>
                    <a:gd name="connsiteY8" fmla="*/ 7474 h 7851"/>
                    <a:gd name="connsiteX9" fmla="*/ 11894 w 11991"/>
                    <a:gd name="connsiteY9" fmla="*/ 7650 h 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91" h="7851">
                      <a:moveTo>
                        <a:pt x="11894" y="7650"/>
                      </a:moveTo>
                      <a:lnTo>
                        <a:pt x="9259" y="4136"/>
                      </a:lnTo>
                      <a:cubicBezTo>
                        <a:pt x="8749" y="3328"/>
                        <a:pt x="8099" y="2607"/>
                        <a:pt x="7326" y="2027"/>
                      </a:cubicBezTo>
                      <a:lnTo>
                        <a:pt x="3460" y="-81"/>
                      </a:lnTo>
                      <a:lnTo>
                        <a:pt x="2406" y="-81"/>
                      </a:lnTo>
                      <a:lnTo>
                        <a:pt x="-53" y="1325"/>
                      </a:lnTo>
                      <a:cubicBezTo>
                        <a:pt x="-53" y="1325"/>
                        <a:pt x="-53" y="1325"/>
                        <a:pt x="-53" y="1325"/>
                      </a:cubicBezTo>
                      <a:lnTo>
                        <a:pt x="10489" y="7474"/>
                      </a:lnTo>
                      <a:cubicBezTo>
                        <a:pt x="10489" y="7474"/>
                        <a:pt x="11367" y="7474"/>
                        <a:pt x="11718" y="7474"/>
                      </a:cubicBezTo>
                      <a:cubicBezTo>
                        <a:pt x="12070" y="7474"/>
                        <a:pt x="11894" y="8001"/>
                        <a:pt x="11894" y="7650"/>
                      </a:cubicBezTo>
                      <a:close/>
                    </a:path>
                  </a:pathLst>
                </a:custGeom>
                <a:solidFill>
                  <a:srgbClr val="FFEAE3"/>
                </a:solidFill>
                <a:ln w="17549" cap="flat">
                  <a:noFill/>
                  <a:prstDash val="solid"/>
                  <a:miter/>
                </a:ln>
              </p:spPr>
              <p:txBody>
                <a:bodyPr rtlCol="1" anchor="ctr"/>
                <a:lstStyle/>
                <a:p>
                  <a:endParaRPr lang="fa-IR"/>
                </a:p>
              </p:txBody>
            </p:sp>
            <p:sp>
              <p:nvSpPr>
                <p:cNvPr id="55" name="Freeform: Shape 54">
                  <a:extLst>
                    <a:ext uri="{FF2B5EF4-FFF2-40B4-BE49-F238E27FC236}">
                      <a16:creationId xmlns:a16="http://schemas.microsoft.com/office/drawing/2014/main" id="{AE59363F-836C-C09C-0E60-41A6C1EA06FB}"/>
                    </a:ext>
                  </a:extLst>
                </p:cNvPr>
                <p:cNvSpPr/>
                <p:nvPr/>
              </p:nvSpPr>
              <p:spPr>
                <a:xfrm>
                  <a:off x="3812275" y="3139396"/>
                  <a:ext cx="34451" cy="19681"/>
                </a:xfrm>
                <a:custGeom>
                  <a:avLst/>
                  <a:gdLst>
                    <a:gd name="connsiteX0" fmla="*/ 34398 w 34451"/>
                    <a:gd name="connsiteY0" fmla="*/ 12393 h 19681"/>
                    <a:gd name="connsiteX1" fmla="*/ 32641 w 34451"/>
                    <a:gd name="connsiteY1" fmla="*/ 11339 h 19681"/>
                    <a:gd name="connsiteX2" fmla="*/ 31411 w 34451"/>
                    <a:gd name="connsiteY2" fmla="*/ 11339 h 19681"/>
                    <a:gd name="connsiteX3" fmla="*/ 24910 w 34451"/>
                    <a:gd name="connsiteY3" fmla="*/ 15029 h 19681"/>
                    <a:gd name="connsiteX4" fmla="*/ 16828 w 34451"/>
                    <a:gd name="connsiteY4" fmla="*/ 15029 h 19681"/>
                    <a:gd name="connsiteX5" fmla="*/ 7165 w 34451"/>
                    <a:gd name="connsiteY5" fmla="*/ 9407 h 19681"/>
                    <a:gd name="connsiteX6" fmla="*/ 7165 w 34451"/>
                    <a:gd name="connsiteY6" fmla="*/ 4663 h 19681"/>
                    <a:gd name="connsiteX7" fmla="*/ 13666 w 34451"/>
                    <a:gd name="connsiteY7" fmla="*/ 973 h 19681"/>
                    <a:gd name="connsiteX8" fmla="*/ 13666 w 34451"/>
                    <a:gd name="connsiteY8" fmla="*/ 973 h 19681"/>
                    <a:gd name="connsiteX9" fmla="*/ 12085 w 34451"/>
                    <a:gd name="connsiteY9" fmla="*/ -81 h 19681"/>
                    <a:gd name="connsiteX10" fmla="*/ 10152 w 34451"/>
                    <a:gd name="connsiteY10" fmla="*/ -81 h 19681"/>
                    <a:gd name="connsiteX11" fmla="*/ 3300 w 34451"/>
                    <a:gd name="connsiteY11" fmla="*/ 3960 h 19681"/>
                    <a:gd name="connsiteX12" fmla="*/ -39 w 34451"/>
                    <a:gd name="connsiteY12" fmla="*/ 8001 h 19681"/>
                    <a:gd name="connsiteX13" fmla="*/ 3300 w 34451"/>
                    <a:gd name="connsiteY13" fmla="*/ 12042 h 19681"/>
                    <a:gd name="connsiteX14" fmla="*/ 13314 w 34451"/>
                    <a:gd name="connsiteY14" fmla="*/ 17840 h 19681"/>
                    <a:gd name="connsiteX15" fmla="*/ 20342 w 34451"/>
                    <a:gd name="connsiteY15" fmla="*/ 19597 h 19681"/>
                    <a:gd name="connsiteX16" fmla="*/ 27370 w 34451"/>
                    <a:gd name="connsiteY16" fmla="*/ 17840 h 19681"/>
                    <a:gd name="connsiteX17" fmla="*/ 34222 w 34451"/>
                    <a:gd name="connsiteY17" fmla="*/ 13799 h 19681"/>
                    <a:gd name="connsiteX18" fmla="*/ 34398 w 34451"/>
                    <a:gd name="connsiteY18" fmla="*/ 12393 h 1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451" h="19681">
                      <a:moveTo>
                        <a:pt x="34398" y="12393"/>
                      </a:moveTo>
                      <a:lnTo>
                        <a:pt x="32641" y="11339"/>
                      </a:lnTo>
                      <a:lnTo>
                        <a:pt x="31411" y="11339"/>
                      </a:lnTo>
                      <a:lnTo>
                        <a:pt x="24910" y="15029"/>
                      </a:lnTo>
                      <a:cubicBezTo>
                        <a:pt x="22451" y="16593"/>
                        <a:pt x="19288" y="16593"/>
                        <a:pt x="16828" y="15029"/>
                      </a:cubicBezTo>
                      <a:lnTo>
                        <a:pt x="7165" y="9407"/>
                      </a:lnTo>
                      <a:cubicBezTo>
                        <a:pt x="4354" y="7825"/>
                        <a:pt x="4354" y="6244"/>
                        <a:pt x="7165" y="4663"/>
                      </a:cubicBezTo>
                      <a:lnTo>
                        <a:pt x="13666" y="973"/>
                      </a:lnTo>
                      <a:cubicBezTo>
                        <a:pt x="13666" y="973"/>
                        <a:pt x="13666" y="973"/>
                        <a:pt x="13666" y="973"/>
                      </a:cubicBezTo>
                      <a:lnTo>
                        <a:pt x="12085" y="-81"/>
                      </a:lnTo>
                      <a:lnTo>
                        <a:pt x="10152" y="-81"/>
                      </a:lnTo>
                      <a:lnTo>
                        <a:pt x="3300" y="3960"/>
                      </a:lnTo>
                      <a:cubicBezTo>
                        <a:pt x="1191" y="5190"/>
                        <a:pt x="137" y="6420"/>
                        <a:pt x="-39" y="8001"/>
                      </a:cubicBezTo>
                      <a:cubicBezTo>
                        <a:pt x="-214" y="9582"/>
                        <a:pt x="1191" y="10637"/>
                        <a:pt x="3300" y="12042"/>
                      </a:cubicBezTo>
                      <a:lnTo>
                        <a:pt x="13314" y="17840"/>
                      </a:lnTo>
                      <a:cubicBezTo>
                        <a:pt x="15475" y="19017"/>
                        <a:pt x="17883" y="19614"/>
                        <a:pt x="20342" y="19597"/>
                      </a:cubicBezTo>
                      <a:cubicBezTo>
                        <a:pt x="22802" y="19650"/>
                        <a:pt x="25227" y="19035"/>
                        <a:pt x="27370" y="17840"/>
                      </a:cubicBezTo>
                      <a:lnTo>
                        <a:pt x="34222" y="13799"/>
                      </a:lnTo>
                      <a:lnTo>
                        <a:pt x="34398" y="12393"/>
                      </a:lnTo>
                      <a:close/>
                    </a:path>
                  </a:pathLst>
                </a:custGeom>
                <a:solidFill>
                  <a:srgbClr val="FFEAE3"/>
                </a:solidFill>
                <a:ln w="17549" cap="flat">
                  <a:noFill/>
                  <a:prstDash val="solid"/>
                  <a:miter/>
                </a:ln>
              </p:spPr>
              <p:txBody>
                <a:bodyPr rtlCol="1" anchor="ctr"/>
                <a:lstStyle/>
                <a:p>
                  <a:endParaRPr lang="fa-IR"/>
                </a:p>
              </p:txBody>
            </p:sp>
            <p:sp>
              <p:nvSpPr>
                <p:cNvPr id="56" name="Freeform: Shape 55">
                  <a:extLst>
                    <a:ext uri="{FF2B5EF4-FFF2-40B4-BE49-F238E27FC236}">
                      <a16:creationId xmlns:a16="http://schemas.microsoft.com/office/drawing/2014/main" id="{DFE62BA6-15F3-1E76-28BA-C90F0B10ADB4}"/>
                    </a:ext>
                  </a:extLst>
                </p:cNvPr>
                <p:cNvSpPr/>
                <p:nvPr/>
              </p:nvSpPr>
              <p:spPr>
                <a:xfrm>
                  <a:off x="3831265" y="3127620"/>
                  <a:ext cx="34804" cy="20033"/>
                </a:xfrm>
                <a:custGeom>
                  <a:avLst/>
                  <a:gdLst>
                    <a:gd name="connsiteX0" fmla="*/ 31397 w 34804"/>
                    <a:gd name="connsiteY0" fmla="*/ 7654 h 20033"/>
                    <a:gd name="connsiteX1" fmla="*/ 21382 w 34804"/>
                    <a:gd name="connsiteY1" fmla="*/ 1856 h 20033"/>
                    <a:gd name="connsiteX2" fmla="*/ 7326 w 34804"/>
                    <a:gd name="connsiteY2" fmla="*/ 1856 h 20033"/>
                    <a:gd name="connsiteX3" fmla="*/ 3285 w 34804"/>
                    <a:gd name="connsiteY3" fmla="*/ 4140 h 20033"/>
                    <a:gd name="connsiteX4" fmla="*/ -53 w 34804"/>
                    <a:gd name="connsiteY4" fmla="*/ 8181 h 20033"/>
                    <a:gd name="connsiteX5" fmla="*/ 3285 w 34804"/>
                    <a:gd name="connsiteY5" fmla="*/ 12222 h 20033"/>
                    <a:gd name="connsiteX6" fmla="*/ 13299 w 34804"/>
                    <a:gd name="connsiteY6" fmla="*/ 18020 h 20033"/>
                    <a:gd name="connsiteX7" fmla="*/ 20328 w 34804"/>
                    <a:gd name="connsiteY7" fmla="*/ 19953 h 20033"/>
                    <a:gd name="connsiteX8" fmla="*/ 27355 w 34804"/>
                    <a:gd name="connsiteY8" fmla="*/ 18020 h 20033"/>
                    <a:gd name="connsiteX9" fmla="*/ 31397 w 34804"/>
                    <a:gd name="connsiteY9" fmla="*/ 15736 h 20033"/>
                    <a:gd name="connsiteX10" fmla="*/ 34735 w 34804"/>
                    <a:gd name="connsiteY10" fmla="*/ 11695 h 20033"/>
                    <a:gd name="connsiteX11" fmla="*/ 31397 w 34804"/>
                    <a:gd name="connsiteY11" fmla="*/ 7654 h 20033"/>
                    <a:gd name="connsiteX12" fmla="*/ 27882 w 34804"/>
                    <a:gd name="connsiteY12" fmla="*/ 9587 h 20033"/>
                    <a:gd name="connsiteX13" fmla="*/ 27882 w 34804"/>
                    <a:gd name="connsiteY13" fmla="*/ 14155 h 20033"/>
                    <a:gd name="connsiteX14" fmla="*/ 24544 w 34804"/>
                    <a:gd name="connsiteY14" fmla="*/ 16088 h 20033"/>
                    <a:gd name="connsiteX15" fmla="*/ 16462 w 34804"/>
                    <a:gd name="connsiteY15" fmla="*/ 16088 h 20033"/>
                    <a:gd name="connsiteX16" fmla="*/ 6623 w 34804"/>
                    <a:gd name="connsiteY16" fmla="*/ 10465 h 20033"/>
                    <a:gd name="connsiteX17" fmla="*/ 6623 w 34804"/>
                    <a:gd name="connsiteY17" fmla="*/ 5897 h 20033"/>
                    <a:gd name="connsiteX18" fmla="*/ 9961 w 34804"/>
                    <a:gd name="connsiteY18" fmla="*/ 3965 h 20033"/>
                    <a:gd name="connsiteX19" fmla="*/ 18043 w 34804"/>
                    <a:gd name="connsiteY19" fmla="*/ 3965 h 20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804" h="20033">
                      <a:moveTo>
                        <a:pt x="31397" y="7654"/>
                      </a:moveTo>
                      <a:lnTo>
                        <a:pt x="21382" y="1856"/>
                      </a:lnTo>
                      <a:cubicBezTo>
                        <a:pt x="17059" y="-727"/>
                        <a:pt x="11648" y="-727"/>
                        <a:pt x="7326" y="1856"/>
                      </a:cubicBezTo>
                      <a:lnTo>
                        <a:pt x="3285" y="4140"/>
                      </a:lnTo>
                      <a:cubicBezTo>
                        <a:pt x="1616" y="4896"/>
                        <a:pt x="386" y="6389"/>
                        <a:pt x="-53" y="8181"/>
                      </a:cubicBezTo>
                      <a:cubicBezTo>
                        <a:pt x="-53" y="9587"/>
                        <a:pt x="1177" y="10992"/>
                        <a:pt x="3285" y="12222"/>
                      </a:cubicBezTo>
                      <a:lnTo>
                        <a:pt x="13299" y="18020"/>
                      </a:lnTo>
                      <a:cubicBezTo>
                        <a:pt x="15443" y="19250"/>
                        <a:pt x="17868" y="19918"/>
                        <a:pt x="20328" y="19953"/>
                      </a:cubicBezTo>
                      <a:cubicBezTo>
                        <a:pt x="22805" y="19935"/>
                        <a:pt x="25229" y="19268"/>
                        <a:pt x="27355" y="18020"/>
                      </a:cubicBezTo>
                      <a:lnTo>
                        <a:pt x="31397" y="15736"/>
                      </a:lnTo>
                      <a:cubicBezTo>
                        <a:pt x="33505" y="14331"/>
                        <a:pt x="34559" y="13101"/>
                        <a:pt x="34735" y="11695"/>
                      </a:cubicBezTo>
                      <a:cubicBezTo>
                        <a:pt x="34910" y="10290"/>
                        <a:pt x="33681" y="8884"/>
                        <a:pt x="31397" y="7654"/>
                      </a:cubicBezTo>
                      <a:close/>
                      <a:moveTo>
                        <a:pt x="27882" y="9587"/>
                      </a:moveTo>
                      <a:cubicBezTo>
                        <a:pt x="30518" y="10992"/>
                        <a:pt x="30694" y="12574"/>
                        <a:pt x="27882" y="14155"/>
                      </a:cubicBezTo>
                      <a:lnTo>
                        <a:pt x="24544" y="16088"/>
                      </a:lnTo>
                      <a:cubicBezTo>
                        <a:pt x="22049" y="17564"/>
                        <a:pt x="18957" y="17564"/>
                        <a:pt x="16462" y="16088"/>
                      </a:cubicBezTo>
                      <a:lnTo>
                        <a:pt x="6623" y="10465"/>
                      </a:lnTo>
                      <a:cubicBezTo>
                        <a:pt x="3988" y="8884"/>
                        <a:pt x="3812" y="7303"/>
                        <a:pt x="6623" y="5897"/>
                      </a:cubicBezTo>
                      <a:lnTo>
                        <a:pt x="9961" y="3965"/>
                      </a:lnTo>
                      <a:cubicBezTo>
                        <a:pt x="12421" y="2401"/>
                        <a:pt x="15584" y="2401"/>
                        <a:pt x="18043" y="3965"/>
                      </a:cubicBezTo>
                      <a:close/>
                    </a:path>
                  </a:pathLst>
                </a:custGeom>
                <a:solidFill>
                  <a:srgbClr val="FFEAE3"/>
                </a:solidFill>
                <a:ln w="17549" cap="flat">
                  <a:noFill/>
                  <a:prstDash val="solid"/>
                  <a:miter/>
                </a:ln>
              </p:spPr>
              <p:txBody>
                <a:bodyPr rtlCol="1" anchor="ctr"/>
                <a:lstStyle/>
                <a:p>
                  <a:endParaRPr lang="fa-IR"/>
                </a:p>
              </p:txBody>
            </p:sp>
            <p:sp>
              <p:nvSpPr>
                <p:cNvPr id="57" name="Freeform: Shape 56">
                  <a:extLst>
                    <a:ext uri="{FF2B5EF4-FFF2-40B4-BE49-F238E27FC236}">
                      <a16:creationId xmlns:a16="http://schemas.microsoft.com/office/drawing/2014/main" id="{8D33C8AA-1E22-6DD3-206E-2235F6DFB5C2}"/>
                    </a:ext>
                  </a:extLst>
                </p:cNvPr>
                <p:cNvSpPr/>
                <p:nvPr/>
              </p:nvSpPr>
              <p:spPr>
                <a:xfrm>
                  <a:off x="3852349" y="3114270"/>
                  <a:ext cx="40586" cy="21963"/>
                </a:xfrm>
                <a:custGeom>
                  <a:avLst/>
                  <a:gdLst>
                    <a:gd name="connsiteX0" fmla="*/ 26126 w 40586"/>
                    <a:gd name="connsiteY0" fmla="*/ 19950 h 21963"/>
                    <a:gd name="connsiteX1" fmla="*/ 26126 w 40586"/>
                    <a:gd name="connsiteY1" fmla="*/ 19071 h 21963"/>
                    <a:gd name="connsiteX2" fmla="*/ 10137 w 40586"/>
                    <a:gd name="connsiteY2" fmla="*/ 9935 h 21963"/>
                    <a:gd name="connsiteX3" fmla="*/ 8029 w 40586"/>
                    <a:gd name="connsiteY3" fmla="*/ 7300 h 21963"/>
                    <a:gd name="connsiteX4" fmla="*/ 10137 w 40586"/>
                    <a:gd name="connsiteY4" fmla="*/ 4840 h 21963"/>
                    <a:gd name="connsiteX5" fmla="*/ 12772 w 40586"/>
                    <a:gd name="connsiteY5" fmla="*/ 3259 h 21963"/>
                    <a:gd name="connsiteX6" fmla="*/ 20855 w 40586"/>
                    <a:gd name="connsiteY6" fmla="*/ 3259 h 21963"/>
                    <a:gd name="connsiteX7" fmla="*/ 37019 w 40586"/>
                    <a:gd name="connsiteY7" fmla="*/ 12571 h 21963"/>
                    <a:gd name="connsiteX8" fmla="*/ 38425 w 40586"/>
                    <a:gd name="connsiteY8" fmla="*/ 12571 h 21963"/>
                    <a:gd name="connsiteX9" fmla="*/ 40533 w 40586"/>
                    <a:gd name="connsiteY9" fmla="*/ 11341 h 21963"/>
                    <a:gd name="connsiteX10" fmla="*/ 40533 w 40586"/>
                    <a:gd name="connsiteY10" fmla="*/ 11341 h 21963"/>
                    <a:gd name="connsiteX11" fmla="*/ 24193 w 40586"/>
                    <a:gd name="connsiteY11" fmla="*/ 1853 h 21963"/>
                    <a:gd name="connsiteX12" fmla="*/ 17165 w 40586"/>
                    <a:gd name="connsiteY12" fmla="*/ -79 h 21963"/>
                    <a:gd name="connsiteX13" fmla="*/ 10313 w 40586"/>
                    <a:gd name="connsiteY13" fmla="*/ 1678 h 21963"/>
                    <a:gd name="connsiteX14" fmla="*/ 7678 w 40586"/>
                    <a:gd name="connsiteY14" fmla="*/ 3259 h 21963"/>
                    <a:gd name="connsiteX15" fmla="*/ 5393 w 40586"/>
                    <a:gd name="connsiteY15" fmla="*/ 7476 h 21963"/>
                    <a:gd name="connsiteX16" fmla="*/ 3285 w 40586"/>
                    <a:gd name="connsiteY16" fmla="*/ 7476 h 21963"/>
                    <a:gd name="connsiteX17" fmla="*/ 2055 w 40586"/>
                    <a:gd name="connsiteY17" fmla="*/ 7476 h 21963"/>
                    <a:gd name="connsiteX18" fmla="*/ -53 w 40586"/>
                    <a:gd name="connsiteY18" fmla="*/ 8705 h 21963"/>
                    <a:gd name="connsiteX19" fmla="*/ -53 w 40586"/>
                    <a:gd name="connsiteY19" fmla="*/ 8705 h 21963"/>
                    <a:gd name="connsiteX20" fmla="*/ 22611 w 40586"/>
                    <a:gd name="connsiteY20" fmla="*/ 21883 h 21963"/>
                    <a:gd name="connsiteX21" fmla="*/ 24017 w 40586"/>
                    <a:gd name="connsiteY21" fmla="*/ 21883 h 21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586" h="21963">
                      <a:moveTo>
                        <a:pt x="26126" y="19950"/>
                      </a:moveTo>
                      <a:cubicBezTo>
                        <a:pt x="26126" y="19950"/>
                        <a:pt x="26126" y="19950"/>
                        <a:pt x="26126" y="19071"/>
                      </a:cubicBezTo>
                      <a:lnTo>
                        <a:pt x="10137" y="9935"/>
                      </a:lnTo>
                      <a:cubicBezTo>
                        <a:pt x="8732" y="9004"/>
                        <a:pt x="8029" y="8126"/>
                        <a:pt x="8029" y="7300"/>
                      </a:cubicBezTo>
                      <a:cubicBezTo>
                        <a:pt x="8029" y="7300"/>
                        <a:pt x="8029" y="5719"/>
                        <a:pt x="10137" y="4840"/>
                      </a:cubicBezTo>
                      <a:lnTo>
                        <a:pt x="12772" y="3259"/>
                      </a:lnTo>
                      <a:cubicBezTo>
                        <a:pt x="15267" y="1783"/>
                        <a:pt x="18359" y="1783"/>
                        <a:pt x="20855" y="3259"/>
                      </a:cubicBezTo>
                      <a:lnTo>
                        <a:pt x="37019" y="12571"/>
                      </a:lnTo>
                      <a:cubicBezTo>
                        <a:pt x="37423" y="12922"/>
                        <a:pt x="38020" y="12922"/>
                        <a:pt x="38425" y="12571"/>
                      </a:cubicBezTo>
                      <a:lnTo>
                        <a:pt x="40533" y="11341"/>
                      </a:lnTo>
                      <a:lnTo>
                        <a:pt x="40533" y="11341"/>
                      </a:lnTo>
                      <a:lnTo>
                        <a:pt x="24193" y="1853"/>
                      </a:lnTo>
                      <a:cubicBezTo>
                        <a:pt x="22049" y="623"/>
                        <a:pt x="19625" y="-44"/>
                        <a:pt x="17165" y="-79"/>
                      </a:cubicBezTo>
                      <a:cubicBezTo>
                        <a:pt x="14758" y="-115"/>
                        <a:pt x="12404" y="483"/>
                        <a:pt x="10313" y="1678"/>
                      </a:cubicBezTo>
                      <a:lnTo>
                        <a:pt x="7678" y="3259"/>
                      </a:lnTo>
                      <a:cubicBezTo>
                        <a:pt x="5218" y="4664"/>
                        <a:pt x="4515" y="6070"/>
                        <a:pt x="5393" y="7476"/>
                      </a:cubicBezTo>
                      <a:cubicBezTo>
                        <a:pt x="6272" y="8881"/>
                        <a:pt x="3285" y="7476"/>
                        <a:pt x="3285" y="7476"/>
                      </a:cubicBezTo>
                      <a:cubicBezTo>
                        <a:pt x="3285" y="7476"/>
                        <a:pt x="3285" y="7476"/>
                        <a:pt x="2055" y="7476"/>
                      </a:cubicBezTo>
                      <a:lnTo>
                        <a:pt x="-53" y="8705"/>
                      </a:lnTo>
                      <a:cubicBezTo>
                        <a:pt x="-53" y="8705"/>
                        <a:pt x="-53" y="8705"/>
                        <a:pt x="-53" y="8705"/>
                      </a:cubicBezTo>
                      <a:lnTo>
                        <a:pt x="22611" y="21883"/>
                      </a:lnTo>
                      <a:lnTo>
                        <a:pt x="24017" y="21883"/>
                      </a:lnTo>
                      <a:close/>
                    </a:path>
                  </a:pathLst>
                </a:custGeom>
                <a:solidFill>
                  <a:srgbClr val="FFEAE3"/>
                </a:solidFill>
                <a:ln w="17549" cap="flat">
                  <a:noFill/>
                  <a:prstDash val="solid"/>
                  <a:miter/>
                </a:ln>
              </p:spPr>
              <p:txBody>
                <a:bodyPr rtlCol="1" anchor="ctr"/>
                <a:lstStyle/>
                <a:p>
                  <a:endParaRPr lang="fa-IR"/>
                </a:p>
              </p:txBody>
            </p:sp>
            <p:sp>
              <p:nvSpPr>
                <p:cNvPr id="58" name="Freeform: Shape 57">
                  <a:extLst>
                    <a:ext uri="{FF2B5EF4-FFF2-40B4-BE49-F238E27FC236}">
                      <a16:creationId xmlns:a16="http://schemas.microsoft.com/office/drawing/2014/main" id="{28005DD6-AC4B-C082-D31D-64D131D577FD}"/>
                    </a:ext>
                  </a:extLst>
                </p:cNvPr>
                <p:cNvSpPr/>
                <p:nvPr/>
              </p:nvSpPr>
              <p:spPr>
                <a:xfrm>
                  <a:off x="3879384" y="3099513"/>
                  <a:ext cx="32241" cy="20820"/>
                </a:xfrm>
                <a:custGeom>
                  <a:avLst/>
                  <a:gdLst>
                    <a:gd name="connsiteX0" fmla="*/ 11389 w 32241"/>
                    <a:gd name="connsiteY0" fmla="*/ 13272 h 20820"/>
                    <a:gd name="connsiteX1" fmla="*/ 19295 w 32241"/>
                    <a:gd name="connsiteY1" fmla="*/ 11339 h 20820"/>
                    <a:gd name="connsiteX2" fmla="*/ 25269 w 32241"/>
                    <a:gd name="connsiteY2" fmla="*/ 11339 h 20820"/>
                    <a:gd name="connsiteX3" fmla="*/ 26148 w 32241"/>
                    <a:gd name="connsiteY3" fmla="*/ 11339 h 20820"/>
                    <a:gd name="connsiteX4" fmla="*/ 25094 w 32241"/>
                    <a:gd name="connsiteY4" fmla="*/ 15029 h 20820"/>
                    <a:gd name="connsiteX5" fmla="*/ 17187 w 32241"/>
                    <a:gd name="connsiteY5" fmla="*/ 19597 h 20820"/>
                    <a:gd name="connsiteX6" fmla="*/ 17187 w 32241"/>
                    <a:gd name="connsiteY6" fmla="*/ 19597 h 20820"/>
                    <a:gd name="connsiteX7" fmla="*/ 18768 w 32241"/>
                    <a:gd name="connsiteY7" fmla="*/ 20476 h 20820"/>
                    <a:gd name="connsiteX8" fmla="*/ 20174 w 32241"/>
                    <a:gd name="connsiteY8" fmla="*/ 20476 h 20820"/>
                    <a:gd name="connsiteX9" fmla="*/ 28607 w 32241"/>
                    <a:gd name="connsiteY9" fmla="*/ 15732 h 20820"/>
                    <a:gd name="connsiteX10" fmla="*/ 29662 w 32241"/>
                    <a:gd name="connsiteY10" fmla="*/ 8528 h 20820"/>
                    <a:gd name="connsiteX11" fmla="*/ 24567 w 32241"/>
                    <a:gd name="connsiteY11" fmla="*/ 6596 h 20820"/>
                    <a:gd name="connsiteX12" fmla="*/ 18593 w 32241"/>
                    <a:gd name="connsiteY12" fmla="*/ 6596 h 20820"/>
                    <a:gd name="connsiteX13" fmla="*/ 10686 w 32241"/>
                    <a:gd name="connsiteY13" fmla="*/ 8352 h 20820"/>
                    <a:gd name="connsiteX14" fmla="*/ 4888 w 32241"/>
                    <a:gd name="connsiteY14" fmla="*/ 8352 h 20820"/>
                    <a:gd name="connsiteX15" fmla="*/ 4888 w 32241"/>
                    <a:gd name="connsiteY15" fmla="*/ 8352 h 20820"/>
                    <a:gd name="connsiteX16" fmla="*/ 4888 w 32241"/>
                    <a:gd name="connsiteY16" fmla="*/ 6947 h 20820"/>
                    <a:gd name="connsiteX17" fmla="*/ 6821 w 32241"/>
                    <a:gd name="connsiteY17" fmla="*/ 5014 h 20820"/>
                    <a:gd name="connsiteX18" fmla="*/ 13849 w 32241"/>
                    <a:gd name="connsiteY18" fmla="*/ 798 h 20820"/>
                    <a:gd name="connsiteX19" fmla="*/ 13849 w 32241"/>
                    <a:gd name="connsiteY19" fmla="*/ 798 h 20820"/>
                    <a:gd name="connsiteX20" fmla="*/ 12268 w 32241"/>
                    <a:gd name="connsiteY20" fmla="*/ -81 h 20820"/>
                    <a:gd name="connsiteX21" fmla="*/ 11038 w 32241"/>
                    <a:gd name="connsiteY21" fmla="*/ -81 h 20820"/>
                    <a:gd name="connsiteX22" fmla="*/ 3307 w 32241"/>
                    <a:gd name="connsiteY22" fmla="*/ 4312 h 20820"/>
                    <a:gd name="connsiteX23" fmla="*/ 3307 w 32241"/>
                    <a:gd name="connsiteY23" fmla="*/ 11339 h 20820"/>
                    <a:gd name="connsiteX24" fmla="*/ 7875 w 32241"/>
                    <a:gd name="connsiteY24" fmla="*/ 12745 h 20820"/>
                    <a:gd name="connsiteX25" fmla="*/ 11389 w 32241"/>
                    <a:gd name="connsiteY25" fmla="*/ 13272 h 2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241" h="20820">
                      <a:moveTo>
                        <a:pt x="11389" y="13272"/>
                      </a:moveTo>
                      <a:lnTo>
                        <a:pt x="19295" y="11339"/>
                      </a:lnTo>
                      <a:cubicBezTo>
                        <a:pt x="21211" y="10531"/>
                        <a:pt x="23354" y="10531"/>
                        <a:pt x="25269" y="11339"/>
                      </a:cubicBezTo>
                      <a:lnTo>
                        <a:pt x="26148" y="11339"/>
                      </a:lnTo>
                      <a:cubicBezTo>
                        <a:pt x="27904" y="12393"/>
                        <a:pt x="27553" y="13623"/>
                        <a:pt x="25094" y="15029"/>
                      </a:cubicBezTo>
                      <a:lnTo>
                        <a:pt x="17187" y="19597"/>
                      </a:lnTo>
                      <a:lnTo>
                        <a:pt x="17187" y="19597"/>
                      </a:lnTo>
                      <a:lnTo>
                        <a:pt x="18768" y="20476"/>
                      </a:lnTo>
                      <a:cubicBezTo>
                        <a:pt x="19173" y="20827"/>
                        <a:pt x="19770" y="20827"/>
                        <a:pt x="20174" y="20476"/>
                      </a:cubicBezTo>
                      <a:lnTo>
                        <a:pt x="28607" y="15732"/>
                      </a:lnTo>
                      <a:cubicBezTo>
                        <a:pt x="33000" y="13096"/>
                        <a:pt x="33352" y="10637"/>
                        <a:pt x="29662" y="8528"/>
                      </a:cubicBezTo>
                      <a:cubicBezTo>
                        <a:pt x="28116" y="7544"/>
                        <a:pt x="26376" y="6877"/>
                        <a:pt x="24567" y="6596"/>
                      </a:cubicBezTo>
                      <a:cubicBezTo>
                        <a:pt x="22599" y="6104"/>
                        <a:pt x="20560" y="6104"/>
                        <a:pt x="18593" y="6596"/>
                      </a:cubicBezTo>
                      <a:lnTo>
                        <a:pt x="10686" y="8352"/>
                      </a:lnTo>
                      <a:cubicBezTo>
                        <a:pt x="8807" y="9003"/>
                        <a:pt x="6769" y="9003"/>
                        <a:pt x="4888" y="8352"/>
                      </a:cubicBezTo>
                      <a:lnTo>
                        <a:pt x="4888" y="8352"/>
                      </a:lnTo>
                      <a:cubicBezTo>
                        <a:pt x="4590" y="7931"/>
                        <a:pt x="4590" y="7369"/>
                        <a:pt x="4888" y="6947"/>
                      </a:cubicBezTo>
                      <a:cubicBezTo>
                        <a:pt x="4888" y="6947"/>
                        <a:pt x="4888" y="5717"/>
                        <a:pt x="6821" y="5014"/>
                      </a:cubicBezTo>
                      <a:lnTo>
                        <a:pt x="13849" y="798"/>
                      </a:lnTo>
                      <a:cubicBezTo>
                        <a:pt x="13849" y="798"/>
                        <a:pt x="13849" y="798"/>
                        <a:pt x="13849" y="798"/>
                      </a:cubicBezTo>
                      <a:lnTo>
                        <a:pt x="12268" y="-81"/>
                      </a:lnTo>
                      <a:lnTo>
                        <a:pt x="11038" y="-81"/>
                      </a:lnTo>
                      <a:lnTo>
                        <a:pt x="3307" y="4312"/>
                      </a:lnTo>
                      <a:cubicBezTo>
                        <a:pt x="-1085" y="6771"/>
                        <a:pt x="-1261" y="9055"/>
                        <a:pt x="3307" y="11339"/>
                      </a:cubicBezTo>
                      <a:cubicBezTo>
                        <a:pt x="4677" y="12200"/>
                        <a:pt x="6259" y="12692"/>
                        <a:pt x="7875" y="12745"/>
                      </a:cubicBezTo>
                      <a:cubicBezTo>
                        <a:pt x="9017" y="13044"/>
                        <a:pt x="10194" y="13219"/>
                        <a:pt x="11389" y="13272"/>
                      </a:cubicBezTo>
                      <a:close/>
                    </a:path>
                  </a:pathLst>
                </a:custGeom>
                <a:solidFill>
                  <a:srgbClr val="FFEAE3"/>
                </a:solidFill>
                <a:ln w="17549" cap="flat">
                  <a:noFill/>
                  <a:prstDash val="solid"/>
                  <a:miter/>
                </a:ln>
              </p:spPr>
              <p:txBody>
                <a:bodyPr rtlCol="1" anchor="ctr"/>
                <a:lstStyle/>
                <a:p>
                  <a:endParaRPr lang="fa-IR"/>
                </a:p>
              </p:txBody>
            </p:sp>
            <p:sp>
              <p:nvSpPr>
                <p:cNvPr id="59" name="Freeform: Shape 58">
                  <a:extLst>
                    <a:ext uri="{FF2B5EF4-FFF2-40B4-BE49-F238E27FC236}">
                      <a16:creationId xmlns:a16="http://schemas.microsoft.com/office/drawing/2014/main" id="{34F93427-DC84-56E0-99C1-0F7B34A96E92}"/>
                    </a:ext>
                  </a:extLst>
                </p:cNvPr>
                <p:cNvSpPr/>
                <p:nvPr/>
              </p:nvSpPr>
              <p:spPr>
                <a:xfrm>
                  <a:off x="3899435" y="3089892"/>
                  <a:ext cx="37247" cy="18405"/>
                </a:xfrm>
                <a:custGeom>
                  <a:avLst/>
                  <a:gdLst>
                    <a:gd name="connsiteX0" fmla="*/ 7150 w 37247"/>
                    <a:gd name="connsiteY0" fmla="*/ 228 h 18405"/>
                    <a:gd name="connsiteX1" fmla="*/ 3285 w 37247"/>
                    <a:gd name="connsiteY1" fmla="*/ 2512 h 18405"/>
                    <a:gd name="connsiteX2" fmla="*/ -53 w 37247"/>
                    <a:gd name="connsiteY2" fmla="*/ 6553 h 18405"/>
                    <a:gd name="connsiteX3" fmla="*/ 3285 w 37247"/>
                    <a:gd name="connsiteY3" fmla="*/ 10594 h 18405"/>
                    <a:gd name="connsiteX4" fmla="*/ 13300 w 37247"/>
                    <a:gd name="connsiteY4" fmla="*/ 16392 h 18405"/>
                    <a:gd name="connsiteX5" fmla="*/ 20328 w 37247"/>
                    <a:gd name="connsiteY5" fmla="*/ 18325 h 18405"/>
                    <a:gd name="connsiteX6" fmla="*/ 27179 w 37247"/>
                    <a:gd name="connsiteY6" fmla="*/ 16392 h 18405"/>
                    <a:gd name="connsiteX7" fmla="*/ 37194 w 37247"/>
                    <a:gd name="connsiteY7" fmla="*/ 10594 h 18405"/>
                    <a:gd name="connsiteX8" fmla="*/ 37194 w 37247"/>
                    <a:gd name="connsiteY8" fmla="*/ 10594 h 18405"/>
                    <a:gd name="connsiteX9" fmla="*/ 35613 w 37247"/>
                    <a:gd name="connsiteY9" fmla="*/ 10594 h 18405"/>
                    <a:gd name="connsiteX10" fmla="*/ 34207 w 37247"/>
                    <a:gd name="connsiteY10" fmla="*/ 10594 h 18405"/>
                    <a:gd name="connsiteX11" fmla="*/ 24720 w 37247"/>
                    <a:gd name="connsiteY11" fmla="*/ 16041 h 18405"/>
                    <a:gd name="connsiteX12" fmla="*/ 16637 w 37247"/>
                    <a:gd name="connsiteY12" fmla="*/ 16041 h 18405"/>
                    <a:gd name="connsiteX13" fmla="*/ 13651 w 37247"/>
                    <a:gd name="connsiteY13" fmla="*/ 14284 h 18405"/>
                    <a:gd name="connsiteX14" fmla="*/ 27179 w 37247"/>
                    <a:gd name="connsiteY14" fmla="*/ 6026 h 18405"/>
                    <a:gd name="connsiteX15" fmla="*/ 27179 w 37247"/>
                    <a:gd name="connsiteY15" fmla="*/ 6026 h 18405"/>
                    <a:gd name="connsiteX16" fmla="*/ 21206 w 37247"/>
                    <a:gd name="connsiteY16" fmla="*/ 2512 h 18405"/>
                    <a:gd name="connsiteX17" fmla="*/ 14354 w 37247"/>
                    <a:gd name="connsiteY17" fmla="*/ 580 h 18405"/>
                    <a:gd name="connsiteX18" fmla="*/ 7150 w 37247"/>
                    <a:gd name="connsiteY18" fmla="*/ 228 h 18405"/>
                    <a:gd name="connsiteX19" fmla="*/ 21382 w 37247"/>
                    <a:gd name="connsiteY19" fmla="*/ 4445 h 18405"/>
                    <a:gd name="connsiteX20" fmla="*/ 11191 w 37247"/>
                    <a:gd name="connsiteY20" fmla="*/ 10770 h 18405"/>
                    <a:gd name="connsiteX21" fmla="*/ 11191 w 37247"/>
                    <a:gd name="connsiteY21" fmla="*/ 10770 h 18405"/>
                    <a:gd name="connsiteX22" fmla="*/ 7501 w 37247"/>
                    <a:gd name="connsiteY22" fmla="*/ 8662 h 18405"/>
                    <a:gd name="connsiteX23" fmla="*/ 7501 w 37247"/>
                    <a:gd name="connsiteY23" fmla="*/ 4094 h 18405"/>
                    <a:gd name="connsiteX24" fmla="*/ 10664 w 37247"/>
                    <a:gd name="connsiteY24" fmla="*/ 2161 h 18405"/>
                    <a:gd name="connsiteX25" fmla="*/ 18746 w 37247"/>
                    <a:gd name="connsiteY25" fmla="*/ 2161 h 18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7247" h="18405">
                      <a:moveTo>
                        <a:pt x="7150" y="228"/>
                      </a:moveTo>
                      <a:lnTo>
                        <a:pt x="3285" y="2512"/>
                      </a:lnTo>
                      <a:cubicBezTo>
                        <a:pt x="1001" y="3742"/>
                        <a:pt x="-53" y="5148"/>
                        <a:pt x="-53" y="6553"/>
                      </a:cubicBezTo>
                      <a:cubicBezTo>
                        <a:pt x="-53" y="7959"/>
                        <a:pt x="1001" y="9364"/>
                        <a:pt x="3285" y="10594"/>
                      </a:cubicBezTo>
                      <a:lnTo>
                        <a:pt x="13300" y="16392"/>
                      </a:lnTo>
                      <a:cubicBezTo>
                        <a:pt x="15443" y="17622"/>
                        <a:pt x="17867" y="18290"/>
                        <a:pt x="20328" y="18325"/>
                      </a:cubicBezTo>
                      <a:cubicBezTo>
                        <a:pt x="22734" y="18307"/>
                        <a:pt x="25107" y="17640"/>
                        <a:pt x="27179" y="16392"/>
                      </a:cubicBezTo>
                      <a:lnTo>
                        <a:pt x="37194" y="10594"/>
                      </a:lnTo>
                      <a:cubicBezTo>
                        <a:pt x="37194" y="10594"/>
                        <a:pt x="37194" y="10594"/>
                        <a:pt x="37194" y="10594"/>
                      </a:cubicBezTo>
                      <a:lnTo>
                        <a:pt x="35613" y="10594"/>
                      </a:lnTo>
                      <a:cubicBezTo>
                        <a:pt x="35209" y="10243"/>
                        <a:pt x="34611" y="10243"/>
                        <a:pt x="34207" y="10594"/>
                      </a:cubicBezTo>
                      <a:lnTo>
                        <a:pt x="24720" y="16041"/>
                      </a:lnTo>
                      <a:cubicBezTo>
                        <a:pt x="22260" y="17605"/>
                        <a:pt x="19098" y="17605"/>
                        <a:pt x="16637" y="16041"/>
                      </a:cubicBezTo>
                      <a:lnTo>
                        <a:pt x="13651" y="14284"/>
                      </a:lnTo>
                      <a:cubicBezTo>
                        <a:pt x="13651" y="14284"/>
                        <a:pt x="27179" y="6026"/>
                        <a:pt x="27179" y="6026"/>
                      </a:cubicBezTo>
                      <a:cubicBezTo>
                        <a:pt x="27179" y="6026"/>
                        <a:pt x="27179" y="6026"/>
                        <a:pt x="27179" y="6026"/>
                      </a:cubicBezTo>
                      <a:lnTo>
                        <a:pt x="21206" y="2512"/>
                      </a:lnTo>
                      <a:cubicBezTo>
                        <a:pt x="19132" y="1265"/>
                        <a:pt x="16761" y="597"/>
                        <a:pt x="14354" y="580"/>
                      </a:cubicBezTo>
                      <a:cubicBezTo>
                        <a:pt x="12017" y="-158"/>
                        <a:pt x="9539" y="-281"/>
                        <a:pt x="7150" y="228"/>
                      </a:cubicBezTo>
                      <a:close/>
                      <a:moveTo>
                        <a:pt x="21382" y="4445"/>
                      </a:moveTo>
                      <a:cubicBezTo>
                        <a:pt x="18114" y="6747"/>
                        <a:pt x="14705" y="8855"/>
                        <a:pt x="11191" y="10770"/>
                      </a:cubicBezTo>
                      <a:lnTo>
                        <a:pt x="11191" y="10770"/>
                      </a:lnTo>
                      <a:lnTo>
                        <a:pt x="7501" y="8662"/>
                      </a:lnTo>
                      <a:cubicBezTo>
                        <a:pt x="4866" y="7080"/>
                        <a:pt x="4866" y="5675"/>
                        <a:pt x="7501" y="4094"/>
                      </a:cubicBezTo>
                      <a:lnTo>
                        <a:pt x="10664" y="2161"/>
                      </a:lnTo>
                      <a:cubicBezTo>
                        <a:pt x="13159" y="685"/>
                        <a:pt x="16251" y="685"/>
                        <a:pt x="18746" y="2161"/>
                      </a:cubicBezTo>
                      <a:close/>
                    </a:path>
                  </a:pathLst>
                </a:custGeom>
                <a:solidFill>
                  <a:srgbClr val="FFEAE3"/>
                </a:solidFill>
                <a:ln w="17549" cap="flat">
                  <a:noFill/>
                  <a:prstDash val="solid"/>
                  <a:miter/>
                </a:ln>
              </p:spPr>
              <p:txBody>
                <a:bodyPr rtlCol="1" anchor="ctr"/>
                <a:lstStyle/>
                <a:p>
                  <a:endParaRPr lang="fa-IR"/>
                </a:p>
              </p:txBody>
            </p:sp>
            <p:sp>
              <p:nvSpPr>
                <p:cNvPr id="60" name="Freeform: Shape 59">
                  <a:extLst>
                    <a:ext uri="{FF2B5EF4-FFF2-40B4-BE49-F238E27FC236}">
                      <a16:creationId xmlns:a16="http://schemas.microsoft.com/office/drawing/2014/main" id="{26E550F2-00D5-6FE9-E0A7-EB6314474B58}"/>
                    </a:ext>
                  </a:extLst>
                </p:cNvPr>
                <p:cNvSpPr/>
                <p:nvPr/>
              </p:nvSpPr>
              <p:spPr>
                <a:xfrm>
                  <a:off x="3922628" y="3075881"/>
                  <a:ext cx="34085" cy="19063"/>
                </a:xfrm>
                <a:custGeom>
                  <a:avLst/>
                  <a:gdLst>
                    <a:gd name="connsiteX0" fmla="*/ 3285 w 34085"/>
                    <a:gd name="connsiteY0" fmla="*/ 3170 h 19063"/>
                    <a:gd name="connsiteX1" fmla="*/ -53 w 34085"/>
                    <a:gd name="connsiteY1" fmla="*/ 7210 h 19063"/>
                    <a:gd name="connsiteX2" fmla="*/ 3285 w 34085"/>
                    <a:gd name="connsiteY2" fmla="*/ 11252 h 19063"/>
                    <a:gd name="connsiteX3" fmla="*/ 13299 w 34085"/>
                    <a:gd name="connsiteY3" fmla="*/ 17050 h 19063"/>
                    <a:gd name="connsiteX4" fmla="*/ 20327 w 34085"/>
                    <a:gd name="connsiteY4" fmla="*/ 18982 h 19063"/>
                    <a:gd name="connsiteX5" fmla="*/ 27179 w 34085"/>
                    <a:gd name="connsiteY5" fmla="*/ 17050 h 19063"/>
                    <a:gd name="connsiteX6" fmla="*/ 34032 w 34085"/>
                    <a:gd name="connsiteY6" fmla="*/ 13184 h 19063"/>
                    <a:gd name="connsiteX7" fmla="*/ 34032 w 34085"/>
                    <a:gd name="connsiteY7" fmla="*/ 12306 h 19063"/>
                    <a:gd name="connsiteX8" fmla="*/ 32275 w 34085"/>
                    <a:gd name="connsiteY8" fmla="*/ 11427 h 19063"/>
                    <a:gd name="connsiteX9" fmla="*/ 30869 w 34085"/>
                    <a:gd name="connsiteY9" fmla="*/ 11427 h 19063"/>
                    <a:gd name="connsiteX10" fmla="*/ 24368 w 34085"/>
                    <a:gd name="connsiteY10" fmla="*/ 15117 h 19063"/>
                    <a:gd name="connsiteX11" fmla="*/ 16462 w 34085"/>
                    <a:gd name="connsiteY11" fmla="*/ 15117 h 19063"/>
                    <a:gd name="connsiteX12" fmla="*/ 6623 w 34085"/>
                    <a:gd name="connsiteY12" fmla="*/ 9495 h 19063"/>
                    <a:gd name="connsiteX13" fmla="*/ 6623 w 34085"/>
                    <a:gd name="connsiteY13" fmla="*/ 4927 h 19063"/>
                    <a:gd name="connsiteX14" fmla="*/ 13124 w 34085"/>
                    <a:gd name="connsiteY14" fmla="*/ 1061 h 19063"/>
                    <a:gd name="connsiteX15" fmla="*/ 13124 w 34085"/>
                    <a:gd name="connsiteY15" fmla="*/ 1061 h 19063"/>
                    <a:gd name="connsiteX16" fmla="*/ 11367 w 34085"/>
                    <a:gd name="connsiteY16" fmla="*/ 183 h 19063"/>
                    <a:gd name="connsiteX17" fmla="*/ 9961 w 34085"/>
                    <a:gd name="connsiteY17" fmla="*/ 183 h 1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085" h="19063">
                      <a:moveTo>
                        <a:pt x="3285" y="3170"/>
                      </a:moveTo>
                      <a:cubicBezTo>
                        <a:pt x="1001" y="4400"/>
                        <a:pt x="-53" y="5805"/>
                        <a:pt x="-53" y="7210"/>
                      </a:cubicBezTo>
                      <a:cubicBezTo>
                        <a:pt x="-53" y="8616"/>
                        <a:pt x="1001" y="10022"/>
                        <a:pt x="3285" y="11252"/>
                      </a:cubicBezTo>
                      <a:lnTo>
                        <a:pt x="13299" y="17050"/>
                      </a:lnTo>
                      <a:cubicBezTo>
                        <a:pt x="15425" y="18297"/>
                        <a:pt x="17850" y="18965"/>
                        <a:pt x="20327" y="18982"/>
                      </a:cubicBezTo>
                      <a:cubicBezTo>
                        <a:pt x="22734" y="18965"/>
                        <a:pt x="25106" y="18297"/>
                        <a:pt x="27179" y="17050"/>
                      </a:cubicBezTo>
                      <a:lnTo>
                        <a:pt x="34032" y="13184"/>
                      </a:lnTo>
                      <a:cubicBezTo>
                        <a:pt x="34032" y="13184"/>
                        <a:pt x="34032" y="13184"/>
                        <a:pt x="34032" y="12306"/>
                      </a:cubicBezTo>
                      <a:lnTo>
                        <a:pt x="32275" y="11427"/>
                      </a:lnTo>
                      <a:cubicBezTo>
                        <a:pt x="31870" y="11076"/>
                        <a:pt x="31273" y="11076"/>
                        <a:pt x="30869" y="11427"/>
                      </a:cubicBezTo>
                      <a:lnTo>
                        <a:pt x="24368" y="15117"/>
                      </a:lnTo>
                      <a:cubicBezTo>
                        <a:pt x="21944" y="16610"/>
                        <a:pt x="18887" y="16610"/>
                        <a:pt x="16462" y="15117"/>
                      </a:cubicBezTo>
                      <a:lnTo>
                        <a:pt x="6623" y="9495"/>
                      </a:lnTo>
                      <a:cubicBezTo>
                        <a:pt x="3812" y="7913"/>
                        <a:pt x="3812" y="6332"/>
                        <a:pt x="6623" y="4927"/>
                      </a:cubicBezTo>
                      <a:lnTo>
                        <a:pt x="13124" y="1061"/>
                      </a:lnTo>
                      <a:cubicBezTo>
                        <a:pt x="13124" y="1061"/>
                        <a:pt x="13124" y="1061"/>
                        <a:pt x="13124" y="1061"/>
                      </a:cubicBezTo>
                      <a:lnTo>
                        <a:pt x="11367" y="183"/>
                      </a:lnTo>
                      <a:cubicBezTo>
                        <a:pt x="10963" y="-169"/>
                        <a:pt x="10365" y="-169"/>
                        <a:pt x="9961" y="183"/>
                      </a:cubicBezTo>
                      <a:close/>
                    </a:path>
                  </a:pathLst>
                </a:custGeom>
                <a:solidFill>
                  <a:srgbClr val="FFEAE3"/>
                </a:solidFill>
                <a:ln w="17549" cap="flat">
                  <a:noFill/>
                  <a:prstDash val="solid"/>
                  <a:miter/>
                </a:ln>
              </p:spPr>
              <p:txBody>
                <a:bodyPr rtlCol="1" anchor="ctr"/>
                <a:lstStyle/>
                <a:p>
                  <a:endParaRPr lang="fa-IR"/>
                </a:p>
              </p:txBody>
            </p:sp>
            <p:sp>
              <p:nvSpPr>
                <p:cNvPr id="61" name="Freeform: Shape 60">
                  <a:extLst>
                    <a:ext uri="{FF2B5EF4-FFF2-40B4-BE49-F238E27FC236}">
                      <a16:creationId xmlns:a16="http://schemas.microsoft.com/office/drawing/2014/main" id="{D0318EF0-E5DA-61C5-134F-14DFCBF0C6AE}"/>
                    </a:ext>
                  </a:extLst>
                </p:cNvPr>
                <p:cNvSpPr/>
                <p:nvPr/>
              </p:nvSpPr>
              <p:spPr>
                <a:xfrm>
                  <a:off x="3934751" y="3067448"/>
                  <a:ext cx="38125" cy="15729"/>
                </a:xfrm>
                <a:custGeom>
                  <a:avLst/>
                  <a:gdLst>
                    <a:gd name="connsiteX0" fmla="*/ 7326 w 38125"/>
                    <a:gd name="connsiteY0" fmla="*/ 5805 h 15729"/>
                    <a:gd name="connsiteX1" fmla="*/ 8204 w 38125"/>
                    <a:gd name="connsiteY1" fmla="*/ 5805 h 15729"/>
                    <a:gd name="connsiteX2" fmla="*/ 21909 w 38125"/>
                    <a:gd name="connsiteY2" fmla="*/ 13711 h 15729"/>
                    <a:gd name="connsiteX3" fmla="*/ 28936 w 38125"/>
                    <a:gd name="connsiteY3" fmla="*/ 15644 h 15729"/>
                    <a:gd name="connsiteX4" fmla="*/ 35964 w 38125"/>
                    <a:gd name="connsiteY4" fmla="*/ 13711 h 15729"/>
                    <a:gd name="connsiteX5" fmla="*/ 38073 w 38125"/>
                    <a:gd name="connsiteY5" fmla="*/ 12306 h 15729"/>
                    <a:gd name="connsiteX6" fmla="*/ 38073 w 38125"/>
                    <a:gd name="connsiteY6" fmla="*/ 12306 h 15729"/>
                    <a:gd name="connsiteX7" fmla="*/ 36315 w 38125"/>
                    <a:gd name="connsiteY7" fmla="*/ 11251 h 15729"/>
                    <a:gd name="connsiteX8" fmla="*/ 34910 w 38125"/>
                    <a:gd name="connsiteY8" fmla="*/ 11251 h 15729"/>
                    <a:gd name="connsiteX9" fmla="*/ 33153 w 38125"/>
                    <a:gd name="connsiteY9" fmla="*/ 12306 h 15729"/>
                    <a:gd name="connsiteX10" fmla="*/ 24895 w 38125"/>
                    <a:gd name="connsiteY10" fmla="*/ 12306 h 15729"/>
                    <a:gd name="connsiteX11" fmla="*/ 11367 w 38125"/>
                    <a:gd name="connsiteY11" fmla="*/ 4399 h 15729"/>
                    <a:gd name="connsiteX12" fmla="*/ 16462 w 38125"/>
                    <a:gd name="connsiteY12" fmla="*/ 1061 h 15729"/>
                    <a:gd name="connsiteX13" fmla="*/ 16462 w 38125"/>
                    <a:gd name="connsiteY13" fmla="*/ 183 h 15729"/>
                    <a:gd name="connsiteX14" fmla="*/ 14705 w 38125"/>
                    <a:gd name="connsiteY14" fmla="*/ 183 h 15729"/>
                    <a:gd name="connsiteX15" fmla="*/ 13299 w 38125"/>
                    <a:gd name="connsiteY15" fmla="*/ 183 h 15729"/>
                    <a:gd name="connsiteX16" fmla="*/ 8380 w 38125"/>
                    <a:gd name="connsiteY16" fmla="*/ 2994 h 15729"/>
                    <a:gd name="connsiteX17" fmla="*/ 7326 w 38125"/>
                    <a:gd name="connsiteY17" fmla="*/ 2994 h 15729"/>
                    <a:gd name="connsiteX18" fmla="*/ 3284 w 38125"/>
                    <a:gd name="connsiteY18" fmla="*/ 534 h 15729"/>
                    <a:gd name="connsiteX19" fmla="*/ 2055 w 38125"/>
                    <a:gd name="connsiteY19" fmla="*/ 534 h 15729"/>
                    <a:gd name="connsiteX20" fmla="*/ -53 w 38125"/>
                    <a:gd name="connsiteY20" fmla="*/ 1764 h 15729"/>
                    <a:gd name="connsiteX21" fmla="*/ -53 w 38125"/>
                    <a:gd name="connsiteY21" fmla="*/ 1764 h 15729"/>
                    <a:gd name="connsiteX22" fmla="*/ 3987 w 38125"/>
                    <a:gd name="connsiteY22" fmla="*/ 4224 h 15729"/>
                    <a:gd name="connsiteX23" fmla="*/ 1352 w 38125"/>
                    <a:gd name="connsiteY23" fmla="*/ 6156 h 15729"/>
                    <a:gd name="connsiteX24" fmla="*/ 1352 w 38125"/>
                    <a:gd name="connsiteY24" fmla="*/ 6156 h 15729"/>
                    <a:gd name="connsiteX25" fmla="*/ 3109 w 38125"/>
                    <a:gd name="connsiteY25" fmla="*/ 7210 h 15729"/>
                    <a:gd name="connsiteX26" fmla="*/ 4339 w 38125"/>
                    <a:gd name="connsiteY26" fmla="*/ 7210 h 15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125" h="15729">
                      <a:moveTo>
                        <a:pt x="7326" y="5805"/>
                      </a:moveTo>
                      <a:cubicBezTo>
                        <a:pt x="7326" y="5805"/>
                        <a:pt x="7326" y="5805"/>
                        <a:pt x="8204" y="5805"/>
                      </a:cubicBezTo>
                      <a:lnTo>
                        <a:pt x="21909" y="13711"/>
                      </a:lnTo>
                      <a:cubicBezTo>
                        <a:pt x="23999" y="15047"/>
                        <a:pt x="26459" y="15714"/>
                        <a:pt x="28936" y="15644"/>
                      </a:cubicBezTo>
                      <a:cubicBezTo>
                        <a:pt x="31414" y="15609"/>
                        <a:pt x="33821" y="14941"/>
                        <a:pt x="35964" y="13711"/>
                      </a:cubicBezTo>
                      <a:lnTo>
                        <a:pt x="38073" y="12306"/>
                      </a:lnTo>
                      <a:cubicBezTo>
                        <a:pt x="38073" y="12306"/>
                        <a:pt x="38073" y="12306"/>
                        <a:pt x="38073" y="12306"/>
                      </a:cubicBezTo>
                      <a:lnTo>
                        <a:pt x="36315" y="11251"/>
                      </a:lnTo>
                      <a:lnTo>
                        <a:pt x="34910" y="11251"/>
                      </a:lnTo>
                      <a:lnTo>
                        <a:pt x="33153" y="12306"/>
                      </a:lnTo>
                      <a:cubicBezTo>
                        <a:pt x="30623" y="13904"/>
                        <a:pt x="27426" y="13904"/>
                        <a:pt x="24895" y="12306"/>
                      </a:cubicBezTo>
                      <a:lnTo>
                        <a:pt x="11367" y="4399"/>
                      </a:lnTo>
                      <a:cubicBezTo>
                        <a:pt x="12966" y="3134"/>
                        <a:pt x="14670" y="2027"/>
                        <a:pt x="16462" y="1061"/>
                      </a:cubicBezTo>
                      <a:cubicBezTo>
                        <a:pt x="16462" y="1061"/>
                        <a:pt x="16462" y="1061"/>
                        <a:pt x="16462" y="183"/>
                      </a:cubicBezTo>
                      <a:lnTo>
                        <a:pt x="14705" y="183"/>
                      </a:lnTo>
                      <a:cubicBezTo>
                        <a:pt x="14301" y="-169"/>
                        <a:pt x="13703" y="-169"/>
                        <a:pt x="13299" y="183"/>
                      </a:cubicBezTo>
                      <a:lnTo>
                        <a:pt x="8380" y="2994"/>
                      </a:lnTo>
                      <a:cubicBezTo>
                        <a:pt x="8046" y="3152"/>
                        <a:pt x="7660" y="3152"/>
                        <a:pt x="7326" y="2994"/>
                      </a:cubicBezTo>
                      <a:lnTo>
                        <a:pt x="3284" y="534"/>
                      </a:lnTo>
                      <a:cubicBezTo>
                        <a:pt x="2898" y="376"/>
                        <a:pt x="2441" y="376"/>
                        <a:pt x="2055" y="534"/>
                      </a:cubicBezTo>
                      <a:lnTo>
                        <a:pt x="-53" y="1764"/>
                      </a:lnTo>
                      <a:cubicBezTo>
                        <a:pt x="-53" y="1764"/>
                        <a:pt x="-53" y="1764"/>
                        <a:pt x="-53" y="1764"/>
                      </a:cubicBezTo>
                      <a:lnTo>
                        <a:pt x="3987" y="4224"/>
                      </a:lnTo>
                      <a:cubicBezTo>
                        <a:pt x="3987" y="4224"/>
                        <a:pt x="1352" y="6156"/>
                        <a:pt x="1352" y="6156"/>
                      </a:cubicBezTo>
                      <a:cubicBezTo>
                        <a:pt x="1352" y="6156"/>
                        <a:pt x="1352" y="6156"/>
                        <a:pt x="1352" y="6156"/>
                      </a:cubicBezTo>
                      <a:lnTo>
                        <a:pt x="3109" y="7210"/>
                      </a:lnTo>
                      <a:lnTo>
                        <a:pt x="4339" y="7210"/>
                      </a:lnTo>
                      <a:close/>
                    </a:path>
                  </a:pathLst>
                </a:custGeom>
                <a:solidFill>
                  <a:srgbClr val="FFEAE3"/>
                </a:solidFill>
                <a:ln w="17549" cap="flat">
                  <a:noFill/>
                  <a:prstDash val="solid"/>
                  <a:miter/>
                </a:ln>
              </p:spPr>
              <p:txBody>
                <a:bodyPr rtlCol="1" anchor="ctr"/>
                <a:lstStyle/>
                <a:p>
                  <a:endParaRPr lang="fa-IR"/>
                </a:p>
              </p:txBody>
            </p:sp>
            <p:sp>
              <p:nvSpPr>
                <p:cNvPr id="62" name="Freeform: Shape 61">
                  <a:extLst>
                    <a:ext uri="{FF2B5EF4-FFF2-40B4-BE49-F238E27FC236}">
                      <a16:creationId xmlns:a16="http://schemas.microsoft.com/office/drawing/2014/main" id="{EAA589FD-4FF2-D2CF-84B2-41B690127828}"/>
                    </a:ext>
                  </a:extLst>
                </p:cNvPr>
                <p:cNvSpPr/>
                <p:nvPr/>
              </p:nvSpPr>
              <p:spPr>
                <a:xfrm>
                  <a:off x="3957767" y="3055768"/>
                  <a:ext cx="37422" cy="18795"/>
                </a:xfrm>
                <a:custGeom>
                  <a:avLst/>
                  <a:gdLst>
                    <a:gd name="connsiteX0" fmla="*/ 7326 w 37422"/>
                    <a:gd name="connsiteY0" fmla="*/ 618 h 18795"/>
                    <a:gd name="connsiteX1" fmla="*/ 3285 w 37422"/>
                    <a:gd name="connsiteY1" fmla="*/ 2902 h 18795"/>
                    <a:gd name="connsiteX2" fmla="*/ -53 w 37422"/>
                    <a:gd name="connsiteY2" fmla="*/ 6943 h 18795"/>
                    <a:gd name="connsiteX3" fmla="*/ 3285 w 37422"/>
                    <a:gd name="connsiteY3" fmla="*/ 10984 h 18795"/>
                    <a:gd name="connsiteX4" fmla="*/ 13299 w 37422"/>
                    <a:gd name="connsiteY4" fmla="*/ 16782 h 18795"/>
                    <a:gd name="connsiteX5" fmla="*/ 20327 w 37422"/>
                    <a:gd name="connsiteY5" fmla="*/ 18714 h 18795"/>
                    <a:gd name="connsiteX6" fmla="*/ 27355 w 37422"/>
                    <a:gd name="connsiteY6" fmla="*/ 16782 h 18795"/>
                    <a:gd name="connsiteX7" fmla="*/ 37370 w 37422"/>
                    <a:gd name="connsiteY7" fmla="*/ 10984 h 18795"/>
                    <a:gd name="connsiteX8" fmla="*/ 37370 w 37422"/>
                    <a:gd name="connsiteY8" fmla="*/ 10984 h 18795"/>
                    <a:gd name="connsiteX9" fmla="*/ 35613 w 37422"/>
                    <a:gd name="connsiteY9" fmla="*/ 10105 h 18795"/>
                    <a:gd name="connsiteX10" fmla="*/ 34383 w 37422"/>
                    <a:gd name="connsiteY10" fmla="*/ 10105 h 18795"/>
                    <a:gd name="connsiteX11" fmla="*/ 24719 w 37422"/>
                    <a:gd name="connsiteY11" fmla="*/ 15552 h 18795"/>
                    <a:gd name="connsiteX12" fmla="*/ 16637 w 37422"/>
                    <a:gd name="connsiteY12" fmla="*/ 15552 h 18795"/>
                    <a:gd name="connsiteX13" fmla="*/ 13826 w 37422"/>
                    <a:gd name="connsiteY13" fmla="*/ 13795 h 18795"/>
                    <a:gd name="connsiteX14" fmla="*/ 27179 w 37422"/>
                    <a:gd name="connsiteY14" fmla="*/ 5537 h 18795"/>
                    <a:gd name="connsiteX15" fmla="*/ 27179 w 37422"/>
                    <a:gd name="connsiteY15" fmla="*/ 5537 h 18795"/>
                    <a:gd name="connsiteX16" fmla="*/ 21206 w 37422"/>
                    <a:gd name="connsiteY16" fmla="*/ 2023 h 18795"/>
                    <a:gd name="connsiteX17" fmla="*/ 14178 w 37422"/>
                    <a:gd name="connsiteY17" fmla="*/ 266 h 18795"/>
                    <a:gd name="connsiteX18" fmla="*/ 7326 w 37422"/>
                    <a:gd name="connsiteY18" fmla="*/ 618 h 18795"/>
                    <a:gd name="connsiteX19" fmla="*/ 21557 w 37422"/>
                    <a:gd name="connsiteY19" fmla="*/ 4834 h 18795"/>
                    <a:gd name="connsiteX20" fmla="*/ 11367 w 37422"/>
                    <a:gd name="connsiteY20" fmla="*/ 11159 h 18795"/>
                    <a:gd name="connsiteX21" fmla="*/ 10488 w 37422"/>
                    <a:gd name="connsiteY21" fmla="*/ 11159 h 18795"/>
                    <a:gd name="connsiteX22" fmla="*/ 6799 w 37422"/>
                    <a:gd name="connsiteY22" fmla="*/ 9051 h 18795"/>
                    <a:gd name="connsiteX23" fmla="*/ 6799 w 37422"/>
                    <a:gd name="connsiteY23" fmla="*/ 4483 h 18795"/>
                    <a:gd name="connsiteX24" fmla="*/ 10137 w 37422"/>
                    <a:gd name="connsiteY24" fmla="*/ 2550 h 18795"/>
                    <a:gd name="connsiteX25" fmla="*/ 18043 w 37422"/>
                    <a:gd name="connsiteY25" fmla="*/ 2550 h 1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7422" h="18795">
                      <a:moveTo>
                        <a:pt x="7326" y="618"/>
                      </a:moveTo>
                      <a:lnTo>
                        <a:pt x="3285" y="2902"/>
                      </a:lnTo>
                      <a:cubicBezTo>
                        <a:pt x="1616" y="3657"/>
                        <a:pt x="386" y="5151"/>
                        <a:pt x="-53" y="6943"/>
                      </a:cubicBezTo>
                      <a:cubicBezTo>
                        <a:pt x="-53" y="8348"/>
                        <a:pt x="1176" y="9754"/>
                        <a:pt x="3285" y="10984"/>
                      </a:cubicBezTo>
                      <a:lnTo>
                        <a:pt x="13299" y="16782"/>
                      </a:lnTo>
                      <a:cubicBezTo>
                        <a:pt x="15443" y="18012"/>
                        <a:pt x="17850" y="18679"/>
                        <a:pt x="20327" y="18714"/>
                      </a:cubicBezTo>
                      <a:cubicBezTo>
                        <a:pt x="22805" y="18697"/>
                        <a:pt x="25229" y="18029"/>
                        <a:pt x="27355" y="16782"/>
                      </a:cubicBezTo>
                      <a:lnTo>
                        <a:pt x="37370" y="10984"/>
                      </a:lnTo>
                      <a:cubicBezTo>
                        <a:pt x="37370" y="10984"/>
                        <a:pt x="37370" y="10984"/>
                        <a:pt x="37370" y="10984"/>
                      </a:cubicBezTo>
                      <a:lnTo>
                        <a:pt x="35613" y="10105"/>
                      </a:lnTo>
                      <a:lnTo>
                        <a:pt x="34383" y="10105"/>
                      </a:lnTo>
                      <a:lnTo>
                        <a:pt x="24719" y="15552"/>
                      </a:lnTo>
                      <a:cubicBezTo>
                        <a:pt x="22260" y="17116"/>
                        <a:pt x="19098" y="17116"/>
                        <a:pt x="16637" y="15552"/>
                      </a:cubicBezTo>
                      <a:lnTo>
                        <a:pt x="13826" y="13795"/>
                      </a:lnTo>
                      <a:cubicBezTo>
                        <a:pt x="13826" y="13795"/>
                        <a:pt x="27179" y="5537"/>
                        <a:pt x="27179" y="5537"/>
                      </a:cubicBezTo>
                      <a:cubicBezTo>
                        <a:pt x="27179" y="5537"/>
                        <a:pt x="27179" y="5537"/>
                        <a:pt x="27179" y="5537"/>
                      </a:cubicBezTo>
                      <a:lnTo>
                        <a:pt x="21206" y="2023"/>
                      </a:lnTo>
                      <a:cubicBezTo>
                        <a:pt x="19044" y="846"/>
                        <a:pt x="16637" y="249"/>
                        <a:pt x="14178" y="266"/>
                      </a:cubicBezTo>
                      <a:cubicBezTo>
                        <a:pt x="11912" y="-296"/>
                        <a:pt x="9522" y="-173"/>
                        <a:pt x="7326" y="618"/>
                      </a:cubicBezTo>
                      <a:close/>
                      <a:moveTo>
                        <a:pt x="21557" y="4834"/>
                      </a:moveTo>
                      <a:cubicBezTo>
                        <a:pt x="18289" y="7136"/>
                        <a:pt x="14880" y="9244"/>
                        <a:pt x="11367" y="11159"/>
                      </a:cubicBezTo>
                      <a:lnTo>
                        <a:pt x="10488" y="11159"/>
                      </a:lnTo>
                      <a:lnTo>
                        <a:pt x="6799" y="9051"/>
                      </a:lnTo>
                      <a:cubicBezTo>
                        <a:pt x="4163" y="7470"/>
                        <a:pt x="3987" y="6064"/>
                        <a:pt x="6799" y="4483"/>
                      </a:cubicBezTo>
                      <a:lnTo>
                        <a:pt x="10137" y="2550"/>
                      </a:lnTo>
                      <a:cubicBezTo>
                        <a:pt x="12561" y="1057"/>
                        <a:pt x="15619" y="1057"/>
                        <a:pt x="18043" y="2550"/>
                      </a:cubicBezTo>
                      <a:close/>
                    </a:path>
                  </a:pathLst>
                </a:custGeom>
                <a:solidFill>
                  <a:srgbClr val="FFEAE3"/>
                </a:solidFill>
                <a:ln w="17549" cap="flat">
                  <a:noFill/>
                  <a:prstDash val="solid"/>
                  <a:miter/>
                </a:ln>
              </p:spPr>
              <p:txBody>
                <a:bodyPr rtlCol="1" anchor="ctr"/>
                <a:lstStyle/>
                <a:p>
                  <a:endParaRPr lang="fa-IR"/>
                </a:p>
              </p:txBody>
            </p:sp>
            <p:sp>
              <p:nvSpPr>
                <p:cNvPr id="63" name="Freeform: Shape 62">
                  <a:extLst>
                    <a:ext uri="{FF2B5EF4-FFF2-40B4-BE49-F238E27FC236}">
                      <a16:creationId xmlns:a16="http://schemas.microsoft.com/office/drawing/2014/main" id="{F761394C-5E29-3ADE-56DB-C3AA238088CD}"/>
                    </a:ext>
                  </a:extLst>
                </p:cNvPr>
                <p:cNvSpPr/>
                <p:nvPr/>
              </p:nvSpPr>
              <p:spPr>
                <a:xfrm>
                  <a:off x="3974634" y="3043619"/>
                  <a:ext cx="37950" cy="15658"/>
                </a:xfrm>
                <a:custGeom>
                  <a:avLst/>
                  <a:gdLst>
                    <a:gd name="connsiteX0" fmla="*/ 32978 w 37950"/>
                    <a:gd name="connsiteY0" fmla="*/ 12415 h 15658"/>
                    <a:gd name="connsiteX1" fmla="*/ 24895 w 37950"/>
                    <a:gd name="connsiteY1" fmla="*/ 12415 h 15658"/>
                    <a:gd name="connsiteX2" fmla="*/ 11367 w 37950"/>
                    <a:gd name="connsiteY2" fmla="*/ 4509 h 15658"/>
                    <a:gd name="connsiteX3" fmla="*/ 16462 w 37950"/>
                    <a:gd name="connsiteY3" fmla="*/ 1171 h 15658"/>
                    <a:gd name="connsiteX4" fmla="*/ 16462 w 37950"/>
                    <a:gd name="connsiteY4" fmla="*/ 1171 h 15658"/>
                    <a:gd name="connsiteX5" fmla="*/ 14705 w 37950"/>
                    <a:gd name="connsiteY5" fmla="*/ 117 h 15658"/>
                    <a:gd name="connsiteX6" fmla="*/ 13475 w 37950"/>
                    <a:gd name="connsiteY6" fmla="*/ 117 h 15658"/>
                    <a:gd name="connsiteX7" fmla="*/ 8380 w 37950"/>
                    <a:gd name="connsiteY7" fmla="*/ 2928 h 15658"/>
                    <a:gd name="connsiteX8" fmla="*/ 7501 w 37950"/>
                    <a:gd name="connsiteY8" fmla="*/ 2928 h 15658"/>
                    <a:gd name="connsiteX9" fmla="*/ 3460 w 37950"/>
                    <a:gd name="connsiteY9" fmla="*/ 644 h 15658"/>
                    <a:gd name="connsiteX10" fmla="*/ 2055 w 37950"/>
                    <a:gd name="connsiteY10" fmla="*/ 644 h 15658"/>
                    <a:gd name="connsiteX11" fmla="*/ -53 w 37950"/>
                    <a:gd name="connsiteY11" fmla="*/ 1874 h 15658"/>
                    <a:gd name="connsiteX12" fmla="*/ -53 w 37950"/>
                    <a:gd name="connsiteY12" fmla="*/ 1874 h 15658"/>
                    <a:gd name="connsiteX13" fmla="*/ 3988 w 37950"/>
                    <a:gd name="connsiteY13" fmla="*/ 4333 h 15658"/>
                    <a:gd name="connsiteX14" fmla="*/ 1352 w 37950"/>
                    <a:gd name="connsiteY14" fmla="*/ 6266 h 15658"/>
                    <a:gd name="connsiteX15" fmla="*/ 1352 w 37950"/>
                    <a:gd name="connsiteY15" fmla="*/ 6266 h 15658"/>
                    <a:gd name="connsiteX16" fmla="*/ 3109 w 37950"/>
                    <a:gd name="connsiteY16" fmla="*/ 7320 h 15658"/>
                    <a:gd name="connsiteX17" fmla="*/ 4515 w 37950"/>
                    <a:gd name="connsiteY17" fmla="*/ 7320 h 15658"/>
                    <a:gd name="connsiteX18" fmla="*/ 6974 w 37950"/>
                    <a:gd name="connsiteY18" fmla="*/ 5739 h 15658"/>
                    <a:gd name="connsiteX19" fmla="*/ 7853 w 37950"/>
                    <a:gd name="connsiteY19" fmla="*/ 5739 h 15658"/>
                    <a:gd name="connsiteX20" fmla="*/ 21558 w 37950"/>
                    <a:gd name="connsiteY20" fmla="*/ 13645 h 15658"/>
                    <a:gd name="connsiteX21" fmla="*/ 28585 w 37950"/>
                    <a:gd name="connsiteY21" fmla="*/ 15578 h 15658"/>
                    <a:gd name="connsiteX22" fmla="*/ 35613 w 37950"/>
                    <a:gd name="connsiteY22" fmla="*/ 13470 h 15658"/>
                    <a:gd name="connsiteX23" fmla="*/ 37897 w 37950"/>
                    <a:gd name="connsiteY23" fmla="*/ 12240 h 15658"/>
                    <a:gd name="connsiteX24" fmla="*/ 37897 w 37950"/>
                    <a:gd name="connsiteY24" fmla="*/ 12240 h 15658"/>
                    <a:gd name="connsiteX25" fmla="*/ 36140 w 37950"/>
                    <a:gd name="connsiteY25" fmla="*/ 11185 h 15658"/>
                    <a:gd name="connsiteX26" fmla="*/ 34735 w 37950"/>
                    <a:gd name="connsiteY26" fmla="*/ 11185 h 15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7950" h="15658">
                      <a:moveTo>
                        <a:pt x="32978" y="12415"/>
                      </a:moveTo>
                      <a:cubicBezTo>
                        <a:pt x="30483" y="13891"/>
                        <a:pt x="27390" y="13891"/>
                        <a:pt x="24895" y="12415"/>
                      </a:cubicBezTo>
                      <a:lnTo>
                        <a:pt x="11367" y="4509"/>
                      </a:lnTo>
                      <a:cubicBezTo>
                        <a:pt x="12948" y="3209"/>
                        <a:pt x="14653" y="2102"/>
                        <a:pt x="16462" y="1171"/>
                      </a:cubicBezTo>
                      <a:cubicBezTo>
                        <a:pt x="16462" y="1171"/>
                        <a:pt x="16462" y="1171"/>
                        <a:pt x="16462" y="1171"/>
                      </a:cubicBezTo>
                      <a:lnTo>
                        <a:pt x="14705" y="117"/>
                      </a:lnTo>
                      <a:cubicBezTo>
                        <a:pt x="14336" y="-147"/>
                        <a:pt x="13844" y="-147"/>
                        <a:pt x="13475" y="117"/>
                      </a:cubicBezTo>
                      <a:lnTo>
                        <a:pt x="8380" y="2928"/>
                      </a:lnTo>
                      <a:lnTo>
                        <a:pt x="7501" y="2928"/>
                      </a:lnTo>
                      <a:lnTo>
                        <a:pt x="3460" y="644"/>
                      </a:lnTo>
                      <a:lnTo>
                        <a:pt x="2055" y="644"/>
                      </a:lnTo>
                      <a:lnTo>
                        <a:pt x="-53" y="1874"/>
                      </a:lnTo>
                      <a:lnTo>
                        <a:pt x="-53" y="1874"/>
                      </a:lnTo>
                      <a:lnTo>
                        <a:pt x="3988" y="4333"/>
                      </a:lnTo>
                      <a:cubicBezTo>
                        <a:pt x="3988" y="4333"/>
                        <a:pt x="1352" y="6266"/>
                        <a:pt x="1352" y="6266"/>
                      </a:cubicBezTo>
                      <a:lnTo>
                        <a:pt x="1352" y="6266"/>
                      </a:lnTo>
                      <a:lnTo>
                        <a:pt x="3109" y="7320"/>
                      </a:lnTo>
                      <a:lnTo>
                        <a:pt x="4515" y="7320"/>
                      </a:lnTo>
                      <a:lnTo>
                        <a:pt x="6974" y="5739"/>
                      </a:lnTo>
                      <a:lnTo>
                        <a:pt x="7853" y="5739"/>
                      </a:lnTo>
                      <a:lnTo>
                        <a:pt x="21558" y="13645"/>
                      </a:lnTo>
                      <a:cubicBezTo>
                        <a:pt x="23701" y="14875"/>
                        <a:pt x="26125" y="15543"/>
                        <a:pt x="28585" y="15578"/>
                      </a:cubicBezTo>
                      <a:cubicBezTo>
                        <a:pt x="31080" y="15525"/>
                        <a:pt x="33505" y="14805"/>
                        <a:pt x="35613" y="13470"/>
                      </a:cubicBezTo>
                      <a:lnTo>
                        <a:pt x="37897" y="12240"/>
                      </a:lnTo>
                      <a:cubicBezTo>
                        <a:pt x="37897" y="12240"/>
                        <a:pt x="37897" y="12240"/>
                        <a:pt x="37897" y="12240"/>
                      </a:cubicBezTo>
                      <a:lnTo>
                        <a:pt x="36140" y="11185"/>
                      </a:lnTo>
                      <a:cubicBezTo>
                        <a:pt x="35683" y="11010"/>
                        <a:pt x="35191" y="11010"/>
                        <a:pt x="34735" y="11185"/>
                      </a:cubicBezTo>
                      <a:close/>
                    </a:path>
                  </a:pathLst>
                </a:custGeom>
                <a:solidFill>
                  <a:srgbClr val="FFEAE3"/>
                </a:solidFill>
                <a:ln w="17549" cap="flat">
                  <a:noFill/>
                  <a:prstDash val="solid"/>
                  <a:miter/>
                </a:ln>
              </p:spPr>
              <p:txBody>
                <a:bodyPr rtlCol="1" anchor="ctr"/>
                <a:lstStyle/>
                <a:p>
                  <a:endParaRPr lang="fa-IR"/>
                </a:p>
              </p:txBody>
            </p:sp>
            <p:sp>
              <p:nvSpPr>
                <p:cNvPr id="64" name="Freeform: Shape 63">
                  <a:extLst>
                    <a:ext uri="{FF2B5EF4-FFF2-40B4-BE49-F238E27FC236}">
                      <a16:creationId xmlns:a16="http://schemas.microsoft.com/office/drawing/2014/main" id="{887E3FD0-6F52-B628-0C88-FADB76BFEA7A}"/>
                    </a:ext>
                  </a:extLst>
                </p:cNvPr>
                <p:cNvSpPr/>
                <p:nvPr/>
              </p:nvSpPr>
              <p:spPr>
                <a:xfrm>
                  <a:off x="3994663" y="3029322"/>
                  <a:ext cx="40585" cy="20997"/>
                </a:xfrm>
                <a:custGeom>
                  <a:avLst/>
                  <a:gdLst>
                    <a:gd name="connsiteX0" fmla="*/ 14354 w 40585"/>
                    <a:gd name="connsiteY0" fmla="*/ 1764 h 20997"/>
                    <a:gd name="connsiteX1" fmla="*/ 14354 w 40585"/>
                    <a:gd name="connsiteY1" fmla="*/ 1764 h 20997"/>
                    <a:gd name="connsiteX2" fmla="*/ 30342 w 40585"/>
                    <a:gd name="connsiteY2" fmla="*/ 11076 h 20997"/>
                    <a:gd name="connsiteX3" fmla="*/ 32451 w 40585"/>
                    <a:gd name="connsiteY3" fmla="*/ 13536 h 20997"/>
                    <a:gd name="connsiteX4" fmla="*/ 30342 w 40585"/>
                    <a:gd name="connsiteY4" fmla="*/ 15995 h 20997"/>
                    <a:gd name="connsiteX5" fmla="*/ 27707 w 40585"/>
                    <a:gd name="connsiteY5" fmla="*/ 17577 h 20997"/>
                    <a:gd name="connsiteX6" fmla="*/ 19625 w 40585"/>
                    <a:gd name="connsiteY6" fmla="*/ 17577 h 20997"/>
                    <a:gd name="connsiteX7" fmla="*/ 3461 w 40585"/>
                    <a:gd name="connsiteY7" fmla="*/ 8265 h 20997"/>
                    <a:gd name="connsiteX8" fmla="*/ 2055 w 40585"/>
                    <a:gd name="connsiteY8" fmla="*/ 8265 h 20997"/>
                    <a:gd name="connsiteX9" fmla="*/ -53 w 40585"/>
                    <a:gd name="connsiteY9" fmla="*/ 9495 h 20997"/>
                    <a:gd name="connsiteX10" fmla="*/ -53 w 40585"/>
                    <a:gd name="connsiteY10" fmla="*/ 9495 h 20997"/>
                    <a:gd name="connsiteX11" fmla="*/ 16287 w 40585"/>
                    <a:gd name="connsiteY11" fmla="*/ 18982 h 20997"/>
                    <a:gd name="connsiteX12" fmla="*/ 23315 w 40585"/>
                    <a:gd name="connsiteY12" fmla="*/ 20915 h 20997"/>
                    <a:gd name="connsiteX13" fmla="*/ 30166 w 40585"/>
                    <a:gd name="connsiteY13" fmla="*/ 19158 h 20997"/>
                    <a:gd name="connsiteX14" fmla="*/ 32802 w 40585"/>
                    <a:gd name="connsiteY14" fmla="*/ 17577 h 20997"/>
                    <a:gd name="connsiteX15" fmla="*/ 35086 w 40585"/>
                    <a:gd name="connsiteY15" fmla="*/ 13360 h 20997"/>
                    <a:gd name="connsiteX16" fmla="*/ 37019 w 40585"/>
                    <a:gd name="connsiteY16" fmla="*/ 14414 h 20997"/>
                    <a:gd name="connsiteX17" fmla="*/ 38424 w 40585"/>
                    <a:gd name="connsiteY17" fmla="*/ 14414 h 20997"/>
                    <a:gd name="connsiteX18" fmla="*/ 40533 w 40585"/>
                    <a:gd name="connsiteY18" fmla="*/ 13184 h 20997"/>
                    <a:gd name="connsiteX19" fmla="*/ 40533 w 40585"/>
                    <a:gd name="connsiteY19" fmla="*/ 13184 h 20997"/>
                    <a:gd name="connsiteX20" fmla="*/ 17868 w 40585"/>
                    <a:gd name="connsiteY20" fmla="*/ 183 h 20997"/>
                    <a:gd name="connsiteX21" fmla="*/ 16462 w 40585"/>
                    <a:gd name="connsiteY21" fmla="*/ 183 h 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585" h="20997">
                      <a:moveTo>
                        <a:pt x="14354" y="1764"/>
                      </a:moveTo>
                      <a:lnTo>
                        <a:pt x="14354" y="1764"/>
                      </a:lnTo>
                      <a:lnTo>
                        <a:pt x="30342" y="11076"/>
                      </a:lnTo>
                      <a:cubicBezTo>
                        <a:pt x="31748" y="11076"/>
                        <a:pt x="32451" y="12657"/>
                        <a:pt x="32451" y="13536"/>
                      </a:cubicBezTo>
                      <a:cubicBezTo>
                        <a:pt x="32451" y="14414"/>
                        <a:pt x="32451" y="15293"/>
                        <a:pt x="30342" y="15995"/>
                      </a:cubicBezTo>
                      <a:lnTo>
                        <a:pt x="27707" y="17577"/>
                      </a:lnTo>
                      <a:cubicBezTo>
                        <a:pt x="25247" y="19140"/>
                        <a:pt x="22085" y="19140"/>
                        <a:pt x="19625" y="17577"/>
                      </a:cubicBezTo>
                      <a:lnTo>
                        <a:pt x="3461" y="8265"/>
                      </a:lnTo>
                      <a:lnTo>
                        <a:pt x="2055" y="8265"/>
                      </a:lnTo>
                      <a:lnTo>
                        <a:pt x="-53" y="9495"/>
                      </a:lnTo>
                      <a:lnTo>
                        <a:pt x="-53" y="9495"/>
                      </a:lnTo>
                      <a:lnTo>
                        <a:pt x="16287" y="18982"/>
                      </a:lnTo>
                      <a:cubicBezTo>
                        <a:pt x="18430" y="20212"/>
                        <a:pt x="20855" y="20880"/>
                        <a:pt x="23315" y="20915"/>
                      </a:cubicBezTo>
                      <a:cubicBezTo>
                        <a:pt x="25722" y="20950"/>
                        <a:pt x="28076" y="20353"/>
                        <a:pt x="30166" y="19158"/>
                      </a:cubicBezTo>
                      <a:lnTo>
                        <a:pt x="32802" y="17577"/>
                      </a:lnTo>
                      <a:cubicBezTo>
                        <a:pt x="35086" y="16171"/>
                        <a:pt x="35965" y="14765"/>
                        <a:pt x="35086" y="13360"/>
                      </a:cubicBezTo>
                      <a:lnTo>
                        <a:pt x="37019" y="14414"/>
                      </a:lnTo>
                      <a:cubicBezTo>
                        <a:pt x="37476" y="14590"/>
                        <a:pt x="37967" y="14590"/>
                        <a:pt x="38424" y="14414"/>
                      </a:cubicBezTo>
                      <a:lnTo>
                        <a:pt x="40533" y="13184"/>
                      </a:lnTo>
                      <a:cubicBezTo>
                        <a:pt x="40533" y="13184"/>
                        <a:pt x="40533" y="13184"/>
                        <a:pt x="40533" y="13184"/>
                      </a:cubicBezTo>
                      <a:lnTo>
                        <a:pt x="17868" y="183"/>
                      </a:lnTo>
                      <a:cubicBezTo>
                        <a:pt x="17464" y="-169"/>
                        <a:pt x="16866" y="-169"/>
                        <a:pt x="16462" y="183"/>
                      </a:cubicBezTo>
                      <a:close/>
                    </a:path>
                  </a:pathLst>
                </a:custGeom>
                <a:solidFill>
                  <a:srgbClr val="FFEAE3"/>
                </a:solidFill>
                <a:ln w="17549" cap="flat">
                  <a:noFill/>
                  <a:prstDash val="solid"/>
                  <a:miter/>
                </a:ln>
              </p:spPr>
              <p:txBody>
                <a:bodyPr rtlCol="1" anchor="ctr"/>
                <a:lstStyle/>
                <a:p>
                  <a:endParaRPr lang="fa-IR"/>
                </a:p>
              </p:txBody>
            </p:sp>
            <p:sp>
              <p:nvSpPr>
                <p:cNvPr id="65" name="Freeform: Shape 64">
                  <a:extLst>
                    <a:ext uri="{FF2B5EF4-FFF2-40B4-BE49-F238E27FC236}">
                      <a16:creationId xmlns:a16="http://schemas.microsoft.com/office/drawing/2014/main" id="{F494456B-0CAA-C63D-CFC4-0972B93C9844}"/>
                    </a:ext>
                  </a:extLst>
                </p:cNvPr>
                <p:cNvSpPr/>
                <p:nvPr/>
              </p:nvSpPr>
              <p:spPr>
                <a:xfrm>
                  <a:off x="4019085" y="3019746"/>
                  <a:ext cx="26178" cy="18799"/>
                </a:xfrm>
                <a:custGeom>
                  <a:avLst/>
                  <a:gdLst>
                    <a:gd name="connsiteX0" fmla="*/ 9610 w 26178"/>
                    <a:gd name="connsiteY0" fmla="*/ -81 h 18799"/>
                    <a:gd name="connsiteX1" fmla="*/ 7853 w 26178"/>
                    <a:gd name="connsiteY1" fmla="*/ 973 h 18799"/>
                    <a:gd name="connsiteX2" fmla="*/ 5393 w 26178"/>
                    <a:gd name="connsiteY2" fmla="*/ 3257 h 18799"/>
                    <a:gd name="connsiteX3" fmla="*/ 5393 w 26178"/>
                    <a:gd name="connsiteY3" fmla="*/ 5366 h 18799"/>
                    <a:gd name="connsiteX4" fmla="*/ 3285 w 26178"/>
                    <a:gd name="connsiteY4" fmla="*/ 4312 h 18799"/>
                    <a:gd name="connsiteX5" fmla="*/ 2055 w 26178"/>
                    <a:gd name="connsiteY5" fmla="*/ 4312 h 18799"/>
                    <a:gd name="connsiteX6" fmla="*/ -53 w 26178"/>
                    <a:gd name="connsiteY6" fmla="*/ 5542 h 18799"/>
                    <a:gd name="connsiteX7" fmla="*/ -53 w 26178"/>
                    <a:gd name="connsiteY7" fmla="*/ 5542 h 18799"/>
                    <a:gd name="connsiteX8" fmla="*/ 22612 w 26178"/>
                    <a:gd name="connsiteY8" fmla="*/ 18719 h 18799"/>
                    <a:gd name="connsiteX9" fmla="*/ 24017 w 26178"/>
                    <a:gd name="connsiteY9" fmla="*/ 18719 h 18799"/>
                    <a:gd name="connsiteX10" fmla="*/ 26125 w 26178"/>
                    <a:gd name="connsiteY10" fmla="*/ 17489 h 18799"/>
                    <a:gd name="connsiteX11" fmla="*/ 26125 w 26178"/>
                    <a:gd name="connsiteY11" fmla="*/ 17489 h 18799"/>
                    <a:gd name="connsiteX12" fmla="*/ 10489 w 26178"/>
                    <a:gd name="connsiteY12" fmla="*/ 8353 h 18799"/>
                    <a:gd name="connsiteX13" fmla="*/ 8029 w 26178"/>
                    <a:gd name="connsiteY13" fmla="*/ 5717 h 18799"/>
                    <a:gd name="connsiteX14" fmla="*/ 10137 w 26178"/>
                    <a:gd name="connsiteY14" fmla="*/ 3082 h 18799"/>
                    <a:gd name="connsiteX15" fmla="*/ 12597 w 26178"/>
                    <a:gd name="connsiteY15" fmla="*/ 1676 h 18799"/>
                    <a:gd name="connsiteX16" fmla="*/ 10840 w 26178"/>
                    <a:gd name="connsiteY16" fmla="*/ -81 h 18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178" h="18799">
                      <a:moveTo>
                        <a:pt x="9610" y="-81"/>
                      </a:moveTo>
                      <a:lnTo>
                        <a:pt x="7853" y="973"/>
                      </a:lnTo>
                      <a:cubicBezTo>
                        <a:pt x="6799" y="1448"/>
                        <a:pt x="5938" y="2256"/>
                        <a:pt x="5393" y="3257"/>
                      </a:cubicBezTo>
                      <a:cubicBezTo>
                        <a:pt x="5042" y="3925"/>
                        <a:pt x="5042" y="4698"/>
                        <a:pt x="5393" y="5366"/>
                      </a:cubicBezTo>
                      <a:lnTo>
                        <a:pt x="3285" y="4312"/>
                      </a:lnTo>
                      <a:cubicBezTo>
                        <a:pt x="3285" y="4312"/>
                        <a:pt x="2406" y="4312"/>
                        <a:pt x="2055" y="4312"/>
                      </a:cubicBezTo>
                      <a:lnTo>
                        <a:pt x="-53" y="5542"/>
                      </a:lnTo>
                      <a:cubicBezTo>
                        <a:pt x="-53" y="5542"/>
                        <a:pt x="-53" y="5542"/>
                        <a:pt x="-53" y="5542"/>
                      </a:cubicBezTo>
                      <a:lnTo>
                        <a:pt x="22612" y="18719"/>
                      </a:lnTo>
                      <a:lnTo>
                        <a:pt x="24017" y="18719"/>
                      </a:lnTo>
                      <a:lnTo>
                        <a:pt x="26125" y="17489"/>
                      </a:lnTo>
                      <a:cubicBezTo>
                        <a:pt x="26125" y="17489"/>
                        <a:pt x="26125" y="17489"/>
                        <a:pt x="26125" y="17489"/>
                      </a:cubicBezTo>
                      <a:lnTo>
                        <a:pt x="10489" y="8353"/>
                      </a:lnTo>
                      <a:cubicBezTo>
                        <a:pt x="8907" y="7474"/>
                        <a:pt x="8204" y="6596"/>
                        <a:pt x="8029" y="5717"/>
                      </a:cubicBezTo>
                      <a:cubicBezTo>
                        <a:pt x="7853" y="4839"/>
                        <a:pt x="8029" y="3960"/>
                        <a:pt x="10137" y="3082"/>
                      </a:cubicBezTo>
                      <a:lnTo>
                        <a:pt x="12597" y="1676"/>
                      </a:lnTo>
                      <a:cubicBezTo>
                        <a:pt x="12597" y="1676"/>
                        <a:pt x="10840" y="-81"/>
                        <a:pt x="10840" y="-81"/>
                      </a:cubicBezTo>
                      <a:close/>
                    </a:path>
                  </a:pathLst>
                </a:custGeom>
                <a:solidFill>
                  <a:srgbClr val="FFEAE3"/>
                </a:solidFill>
                <a:ln w="17549" cap="flat">
                  <a:noFill/>
                  <a:prstDash val="solid"/>
                  <a:miter/>
                </a:ln>
              </p:spPr>
              <p:txBody>
                <a:bodyPr rtlCol="1" anchor="ctr"/>
                <a:lstStyle/>
                <a:p>
                  <a:endParaRPr lang="fa-IR"/>
                </a:p>
              </p:txBody>
            </p:sp>
            <p:sp>
              <p:nvSpPr>
                <p:cNvPr id="66" name="Freeform: Shape 65">
                  <a:extLst>
                    <a:ext uri="{FF2B5EF4-FFF2-40B4-BE49-F238E27FC236}">
                      <a16:creationId xmlns:a16="http://schemas.microsoft.com/office/drawing/2014/main" id="{D1359FA8-26F7-2C7F-DD54-E58EE0E9D7B2}"/>
                    </a:ext>
                  </a:extLst>
                </p:cNvPr>
                <p:cNvSpPr/>
                <p:nvPr/>
              </p:nvSpPr>
              <p:spPr>
                <a:xfrm>
                  <a:off x="3390266" y="3446514"/>
                  <a:ext cx="37423" cy="21083"/>
                </a:xfrm>
                <a:custGeom>
                  <a:avLst/>
                  <a:gdLst>
                    <a:gd name="connsiteX0" fmla="*/ 3109 w 37423"/>
                    <a:gd name="connsiteY0" fmla="*/ 5190 h 21083"/>
                    <a:gd name="connsiteX1" fmla="*/ -53 w 37423"/>
                    <a:gd name="connsiteY1" fmla="*/ 9231 h 21083"/>
                    <a:gd name="connsiteX2" fmla="*/ 3109 w 37423"/>
                    <a:gd name="connsiteY2" fmla="*/ 13272 h 21083"/>
                    <a:gd name="connsiteX3" fmla="*/ 13300 w 37423"/>
                    <a:gd name="connsiteY3" fmla="*/ 19070 h 21083"/>
                    <a:gd name="connsiteX4" fmla="*/ 20328 w 37423"/>
                    <a:gd name="connsiteY4" fmla="*/ 21003 h 21083"/>
                    <a:gd name="connsiteX5" fmla="*/ 27180 w 37423"/>
                    <a:gd name="connsiteY5" fmla="*/ 19070 h 21083"/>
                    <a:gd name="connsiteX6" fmla="*/ 29639 w 37423"/>
                    <a:gd name="connsiteY6" fmla="*/ 17664 h 21083"/>
                    <a:gd name="connsiteX7" fmla="*/ 31924 w 37423"/>
                    <a:gd name="connsiteY7" fmla="*/ 13448 h 21083"/>
                    <a:gd name="connsiteX8" fmla="*/ 34032 w 37423"/>
                    <a:gd name="connsiteY8" fmla="*/ 14326 h 21083"/>
                    <a:gd name="connsiteX9" fmla="*/ 35262 w 37423"/>
                    <a:gd name="connsiteY9" fmla="*/ 14326 h 21083"/>
                    <a:gd name="connsiteX10" fmla="*/ 37370 w 37423"/>
                    <a:gd name="connsiteY10" fmla="*/ 13096 h 21083"/>
                    <a:gd name="connsiteX11" fmla="*/ 37370 w 37423"/>
                    <a:gd name="connsiteY11" fmla="*/ 13096 h 21083"/>
                    <a:gd name="connsiteX12" fmla="*/ 14705 w 37423"/>
                    <a:gd name="connsiteY12" fmla="*/ -81 h 21083"/>
                    <a:gd name="connsiteX13" fmla="*/ 13475 w 37423"/>
                    <a:gd name="connsiteY13" fmla="*/ -81 h 21083"/>
                    <a:gd name="connsiteX14" fmla="*/ 27356 w 37423"/>
                    <a:gd name="connsiteY14" fmla="*/ 10461 h 21083"/>
                    <a:gd name="connsiteX15" fmla="*/ 29464 w 37423"/>
                    <a:gd name="connsiteY15" fmla="*/ 13096 h 21083"/>
                    <a:gd name="connsiteX16" fmla="*/ 27180 w 37423"/>
                    <a:gd name="connsiteY16" fmla="*/ 15556 h 21083"/>
                    <a:gd name="connsiteX17" fmla="*/ 24544 w 37423"/>
                    <a:gd name="connsiteY17" fmla="*/ 17137 h 21083"/>
                    <a:gd name="connsiteX18" fmla="*/ 16638 w 37423"/>
                    <a:gd name="connsiteY18" fmla="*/ 17137 h 21083"/>
                    <a:gd name="connsiteX19" fmla="*/ 6799 w 37423"/>
                    <a:gd name="connsiteY19" fmla="*/ 11515 h 21083"/>
                    <a:gd name="connsiteX20" fmla="*/ 6799 w 37423"/>
                    <a:gd name="connsiteY20" fmla="*/ 6947 h 21083"/>
                    <a:gd name="connsiteX21" fmla="*/ 13300 w 37423"/>
                    <a:gd name="connsiteY21" fmla="*/ 3082 h 21083"/>
                    <a:gd name="connsiteX22" fmla="*/ 13300 w 37423"/>
                    <a:gd name="connsiteY22" fmla="*/ 3082 h 21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423" h="21083">
                      <a:moveTo>
                        <a:pt x="3109" y="5190"/>
                      </a:moveTo>
                      <a:cubicBezTo>
                        <a:pt x="1001" y="6420"/>
                        <a:pt x="-53" y="7825"/>
                        <a:pt x="-53" y="9231"/>
                      </a:cubicBezTo>
                      <a:cubicBezTo>
                        <a:pt x="-53" y="10637"/>
                        <a:pt x="1001" y="12042"/>
                        <a:pt x="3109" y="13272"/>
                      </a:cubicBezTo>
                      <a:lnTo>
                        <a:pt x="13300" y="19070"/>
                      </a:lnTo>
                      <a:cubicBezTo>
                        <a:pt x="15426" y="20317"/>
                        <a:pt x="17850" y="20985"/>
                        <a:pt x="20328" y="21003"/>
                      </a:cubicBezTo>
                      <a:cubicBezTo>
                        <a:pt x="22735" y="20985"/>
                        <a:pt x="25107" y="20317"/>
                        <a:pt x="27180" y="19070"/>
                      </a:cubicBezTo>
                      <a:lnTo>
                        <a:pt x="29639" y="17664"/>
                      </a:lnTo>
                      <a:cubicBezTo>
                        <a:pt x="32099" y="16259"/>
                        <a:pt x="32802" y="14853"/>
                        <a:pt x="31924" y="13448"/>
                      </a:cubicBezTo>
                      <a:cubicBezTo>
                        <a:pt x="31045" y="12042"/>
                        <a:pt x="34032" y="14326"/>
                        <a:pt x="34032" y="14326"/>
                      </a:cubicBezTo>
                      <a:lnTo>
                        <a:pt x="35262" y="14326"/>
                      </a:lnTo>
                      <a:lnTo>
                        <a:pt x="37370" y="13096"/>
                      </a:lnTo>
                      <a:cubicBezTo>
                        <a:pt x="37370" y="13096"/>
                        <a:pt x="37370" y="13096"/>
                        <a:pt x="37370" y="13096"/>
                      </a:cubicBezTo>
                      <a:lnTo>
                        <a:pt x="14705" y="-81"/>
                      </a:lnTo>
                      <a:lnTo>
                        <a:pt x="13475" y="-81"/>
                      </a:lnTo>
                      <a:close/>
                      <a:moveTo>
                        <a:pt x="27356" y="10461"/>
                      </a:moveTo>
                      <a:cubicBezTo>
                        <a:pt x="28761" y="11287"/>
                        <a:pt x="29464" y="12165"/>
                        <a:pt x="29464" y="13096"/>
                      </a:cubicBezTo>
                      <a:cubicBezTo>
                        <a:pt x="29464" y="13096"/>
                        <a:pt x="28585" y="14678"/>
                        <a:pt x="27180" y="15556"/>
                      </a:cubicBezTo>
                      <a:lnTo>
                        <a:pt x="24544" y="17137"/>
                      </a:lnTo>
                      <a:cubicBezTo>
                        <a:pt x="22120" y="18631"/>
                        <a:pt x="19063" y="18631"/>
                        <a:pt x="16638" y="17137"/>
                      </a:cubicBezTo>
                      <a:lnTo>
                        <a:pt x="6799" y="11515"/>
                      </a:lnTo>
                      <a:cubicBezTo>
                        <a:pt x="3988" y="9934"/>
                        <a:pt x="3988" y="8352"/>
                        <a:pt x="6799" y="6947"/>
                      </a:cubicBezTo>
                      <a:lnTo>
                        <a:pt x="13300" y="3082"/>
                      </a:lnTo>
                      <a:lnTo>
                        <a:pt x="13300" y="3082"/>
                      </a:lnTo>
                      <a:close/>
                    </a:path>
                  </a:pathLst>
                </a:custGeom>
                <a:solidFill>
                  <a:srgbClr val="FFEAE3"/>
                </a:solidFill>
                <a:ln w="17549" cap="flat">
                  <a:noFill/>
                  <a:prstDash val="solid"/>
                  <a:miter/>
                </a:ln>
              </p:spPr>
              <p:txBody>
                <a:bodyPr rtlCol="1" anchor="ctr"/>
                <a:lstStyle/>
                <a:p>
                  <a:endParaRPr lang="fa-IR"/>
                </a:p>
              </p:txBody>
            </p:sp>
            <p:sp>
              <p:nvSpPr>
                <p:cNvPr id="67" name="Freeform: Shape 66">
                  <a:extLst>
                    <a:ext uri="{FF2B5EF4-FFF2-40B4-BE49-F238E27FC236}">
                      <a16:creationId xmlns:a16="http://schemas.microsoft.com/office/drawing/2014/main" id="{54E8DAE7-8B92-637D-AD63-E73A9036C615}"/>
                    </a:ext>
                  </a:extLst>
                </p:cNvPr>
                <p:cNvSpPr/>
                <p:nvPr/>
              </p:nvSpPr>
              <p:spPr>
                <a:xfrm>
                  <a:off x="3413985" y="3427341"/>
                  <a:ext cx="38008" cy="26567"/>
                </a:xfrm>
                <a:custGeom>
                  <a:avLst/>
                  <a:gdLst>
                    <a:gd name="connsiteX0" fmla="*/ 37721 w 38008"/>
                    <a:gd name="connsiteY0" fmla="*/ 17686 h 26567"/>
                    <a:gd name="connsiteX1" fmla="*/ 5920 w 38008"/>
                    <a:gd name="connsiteY1" fmla="*/ 117 h 26567"/>
                    <a:gd name="connsiteX2" fmla="*/ 4690 w 38008"/>
                    <a:gd name="connsiteY2" fmla="*/ 117 h 26567"/>
                    <a:gd name="connsiteX3" fmla="*/ 2582 w 38008"/>
                    <a:gd name="connsiteY3" fmla="*/ 1522 h 26567"/>
                    <a:gd name="connsiteX4" fmla="*/ 2582 w 38008"/>
                    <a:gd name="connsiteY4" fmla="*/ 1522 h 26567"/>
                    <a:gd name="connsiteX5" fmla="*/ 13475 w 38008"/>
                    <a:gd name="connsiteY5" fmla="*/ 7847 h 26567"/>
                    <a:gd name="connsiteX6" fmla="*/ 5920 w 38008"/>
                    <a:gd name="connsiteY6" fmla="*/ 9253 h 26567"/>
                    <a:gd name="connsiteX7" fmla="*/ 3109 w 38008"/>
                    <a:gd name="connsiteY7" fmla="*/ 10834 h 26567"/>
                    <a:gd name="connsiteX8" fmla="*/ -53 w 38008"/>
                    <a:gd name="connsiteY8" fmla="*/ 14875 h 26567"/>
                    <a:gd name="connsiteX9" fmla="*/ 3285 w 38008"/>
                    <a:gd name="connsiteY9" fmla="*/ 18741 h 26567"/>
                    <a:gd name="connsiteX10" fmla="*/ 13475 w 38008"/>
                    <a:gd name="connsiteY10" fmla="*/ 24714 h 26567"/>
                    <a:gd name="connsiteX11" fmla="*/ 20328 w 38008"/>
                    <a:gd name="connsiteY11" fmla="*/ 26471 h 26567"/>
                    <a:gd name="connsiteX12" fmla="*/ 27180 w 38008"/>
                    <a:gd name="connsiteY12" fmla="*/ 24714 h 26567"/>
                    <a:gd name="connsiteX13" fmla="*/ 29991 w 38008"/>
                    <a:gd name="connsiteY13" fmla="*/ 23133 h 26567"/>
                    <a:gd name="connsiteX14" fmla="*/ 32275 w 38008"/>
                    <a:gd name="connsiteY14" fmla="*/ 18916 h 26567"/>
                    <a:gd name="connsiteX15" fmla="*/ 34383 w 38008"/>
                    <a:gd name="connsiteY15" fmla="*/ 19795 h 26567"/>
                    <a:gd name="connsiteX16" fmla="*/ 35613 w 38008"/>
                    <a:gd name="connsiteY16" fmla="*/ 19795 h 26567"/>
                    <a:gd name="connsiteX17" fmla="*/ 37721 w 38008"/>
                    <a:gd name="connsiteY17" fmla="*/ 18565 h 26567"/>
                    <a:gd name="connsiteX18" fmla="*/ 37721 w 38008"/>
                    <a:gd name="connsiteY18" fmla="*/ 17686 h 26567"/>
                    <a:gd name="connsiteX19" fmla="*/ 27707 w 38008"/>
                    <a:gd name="connsiteY19" fmla="*/ 15754 h 26567"/>
                    <a:gd name="connsiteX20" fmla="*/ 29815 w 38008"/>
                    <a:gd name="connsiteY20" fmla="*/ 18389 h 26567"/>
                    <a:gd name="connsiteX21" fmla="*/ 27707 w 38008"/>
                    <a:gd name="connsiteY21" fmla="*/ 20849 h 26567"/>
                    <a:gd name="connsiteX22" fmla="*/ 24720 w 38008"/>
                    <a:gd name="connsiteY22" fmla="*/ 22430 h 26567"/>
                    <a:gd name="connsiteX23" fmla="*/ 16814 w 38008"/>
                    <a:gd name="connsiteY23" fmla="*/ 22430 h 26567"/>
                    <a:gd name="connsiteX24" fmla="*/ 6974 w 38008"/>
                    <a:gd name="connsiteY24" fmla="*/ 16808 h 26567"/>
                    <a:gd name="connsiteX25" fmla="*/ 6974 w 38008"/>
                    <a:gd name="connsiteY25" fmla="*/ 12064 h 26567"/>
                    <a:gd name="connsiteX26" fmla="*/ 9786 w 38008"/>
                    <a:gd name="connsiteY26" fmla="*/ 10483 h 26567"/>
                    <a:gd name="connsiteX27" fmla="*/ 18570 w 38008"/>
                    <a:gd name="connsiteY27" fmla="*/ 10483 h 26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008" h="26567">
                      <a:moveTo>
                        <a:pt x="37721" y="17686"/>
                      </a:moveTo>
                      <a:lnTo>
                        <a:pt x="5920" y="117"/>
                      </a:lnTo>
                      <a:cubicBezTo>
                        <a:pt x="5551" y="-147"/>
                        <a:pt x="5059" y="-147"/>
                        <a:pt x="4690" y="117"/>
                      </a:cubicBezTo>
                      <a:lnTo>
                        <a:pt x="2582" y="1522"/>
                      </a:lnTo>
                      <a:cubicBezTo>
                        <a:pt x="2582" y="1522"/>
                        <a:pt x="2582" y="1522"/>
                        <a:pt x="2582" y="1522"/>
                      </a:cubicBezTo>
                      <a:lnTo>
                        <a:pt x="13475" y="7847"/>
                      </a:lnTo>
                      <a:cubicBezTo>
                        <a:pt x="10875" y="7355"/>
                        <a:pt x="8169" y="7847"/>
                        <a:pt x="5920" y="9253"/>
                      </a:cubicBezTo>
                      <a:lnTo>
                        <a:pt x="3109" y="10834"/>
                      </a:lnTo>
                      <a:cubicBezTo>
                        <a:pt x="1001" y="12064"/>
                        <a:pt x="-53" y="13470"/>
                        <a:pt x="-53" y="14875"/>
                      </a:cubicBezTo>
                      <a:cubicBezTo>
                        <a:pt x="-53" y="16281"/>
                        <a:pt x="1177" y="17511"/>
                        <a:pt x="3285" y="18741"/>
                      </a:cubicBezTo>
                      <a:lnTo>
                        <a:pt x="13475" y="24714"/>
                      </a:lnTo>
                      <a:cubicBezTo>
                        <a:pt x="15566" y="25909"/>
                        <a:pt x="17920" y="26506"/>
                        <a:pt x="20328" y="26471"/>
                      </a:cubicBezTo>
                      <a:cubicBezTo>
                        <a:pt x="22734" y="26594"/>
                        <a:pt x="25124" y="25997"/>
                        <a:pt x="27180" y="24714"/>
                      </a:cubicBezTo>
                      <a:lnTo>
                        <a:pt x="29991" y="23133"/>
                      </a:lnTo>
                      <a:cubicBezTo>
                        <a:pt x="32451" y="21727"/>
                        <a:pt x="33153" y="20322"/>
                        <a:pt x="32275" y="18916"/>
                      </a:cubicBezTo>
                      <a:cubicBezTo>
                        <a:pt x="31396" y="17511"/>
                        <a:pt x="34383" y="19795"/>
                        <a:pt x="34383" y="19795"/>
                      </a:cubicBezTo>
                      <a:lnTo>
                        <a:pt x="35613" y="19795"/>
                      </a:lnTo>
                      <a:lnTo>
                        <a:pt x="37721" y="18565"/>
                      </a:lnTo>
                      <a:cubicBezTo>
                        <a:pt x="37721" y="18565"/>
                        <a:pt x="38248" y="17686"/>
                        <a:pt x="37721" y="17686"/>
                      </a:cubicBezTo>
                      <a:close/>
                      <a:moveTo>
                        <a:pt x="27707" y="15754"/>
                      </a:moveTo>
                      <a:cubicBezTo>
                        <a:pt x="29112" y="16685"/>
                        <a:pt x="29815" y="17563"/>
                        <a:pt x="29815" y="18389"/>
                      </a:cubicBezTo>
                      <a:cubicBezTo>
                        <a:pt x="29815" y="18389"/>
                        <a:pt x="29815" y="19971"/>
                        <a:pt x="27707" y="20849"/>
                      </a:cubicBezTo>
                      <a:lnTo>
                        <a:pt x="24720" y="22430"/>
                      </a:lnTo>
                      <a:cubicBezTo>
                        <a:pt x="22313" y="24012"/>
                        <a:pt x="19221" y="24012"/>
                        <a:pt x="16814" y="22430"/>
                      </a:cubicBezTo>
                      <a:lnTo>
                        <a:pt x="6974" y="16808"/>
                      </a:lnTo>
                      <a:cubicBezTo>
                        <a:pt x="4163" y="15227"/>
                        <a:pt x="4163" y="13645"/>
                        <a:pt x="6974" y="12064"/>
                      </a:cubicBezTo>
                      <a:lnTo>
                        <a:pt x="9786" y="10483"/>
                      </a:lnTo>
                      <a:cubicBezTo>
                        <a:pt x="12491" y="8831"/>
                        <a:pt x="15865" y="8831"/>
                        <a:pt x="18570" y="10483"/>
                      </a:cubicBezTo>
                      <a:close/>
                    </a:path>
                  </a:pathLst>
                </a:custGeom>
                <a:solidFill>
                  <a:srgbClr val="FFEAE3"/>
                </a:solidFill>
                <a:ln w="17549" cap="flat">
                  <a:noFill/>
                  <a:prstDash val="solid"/>
                  <a:miter/>
                </a:ln>
              </p:spPr>
              <p:txBody>
                <a:bodyPr rtlCol="1" anchor="ctr"/>
                <a:lstStyle/>
                <a:p>
                  <a:endParaRPr lang="fa-IR"/>
                </a:p>
              </p:txBody>
            </p:sp>
            <p:sp>
              <p:nvSpPr>
                <p:cNvPr id="68" name="Freeform: Shape 67">
                  <a:extLst>
                    <a:ext uri="{FF2B5EF4-FFF2-40B4-BE49-F238E27FC236}">
                      <a16:creationId xmlns:a16="http://schemas.microsoft.com/office/drawing/2014/main" id="{4DA01582-3075-9A0D-551B-E78DAE463182}"/>
                    </a:ext>
                  </a:extLst>
                </p:cNvPr>
                <p:cNvSpPr/>
                <p:nvPr/>
              </p:nvSpPr>
              <p:spPr>
                <a:xfrm>
                  <a:off x="3426635" y="3421565"/>
                  <a:ext cx="8081" cy="4568"/>
                </a:xfrm>
                <a:custGeom>
                  <a:avLst/>
                  <a:gdLst>
                    <a:gd name="connsiteX0" fmla="*/ 8029 w 8081"/>
                    <a:gd name="connsiteY0" fmla="*/ 2554 h 4568"/>
                    <a:gd name="connsiteX1" fmla="*/ 8029 w 8081"/>
                    <a:gd name="connsiteY1" fmla="*/ 2554 h 4568"/>
                    <a:gd name="connsiteX2" fmla="*/ 3460 w 8081"/>
                    <a:gd name="connsiteY2" fmla="*/ -81 h 4568"/>
                    <a:gd name="connsiteX3" fmla="*/ 2231 w 8081"/>
                    <a:gd name="connsiteY3" fmla="*/ -81 h 4568"/>
                    <a:gd name="connsiteX4" fmla="*/ -53 w 8081"/>
                    <a:gd name="connsiteY4" fmla="*/ 1149 h 4568"/>
                    <a:gd name="connsiteX5" fmla="*/ -53 w 8081"/>
                    <a:gd name="connsiteY5" fmla="*/ 2027 h 4568"/>
                    <a:gd name="connsiteX6" fmla="*/ 4339 w 8081"/>
                    <a:gd name="connsiteY6" fmla="*/ 4487 h 4568"/>
                    <a:gd name="connsiteX7" fmla="*/ 5569 w 8081"/>
                    <a:gd name="connsiteY7" fmla="*/ 4487 h 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81" h="4568">
                      <a:moveTo>
                        <a:pt x="8029" y="2554"/>
                      </a:moveTo>
                      <a:lnTo>
                        <a:pt x="8029" y="2554"/>
                      </a:lnTo>
                      <a:lnTo>
                        <a:pt x="3460" y="-81"/>
                      </a:lnTo>
                      <a:lnTo>
                        <a:pt x="2231" y="-81"/>
                      </a:lnTo>
                      <a:lnTo>
                        <a:pt x="-53" y="1149"/>
                      </a:lnTo>
                      <a:cubicBezTo>
                        <a:pt x="-53" y="1149"/>
                        <a:pt x="-53" y="1149"/>
                        <a:pt x="-53" y="2027"/>
                      </a:cubicBezTo>
                      <a:lnTo>
                        <a:pt x="4339" y="4487"/>
                      </a:lnTo>
                      <a:lnTo>
                        <a:pt x="5569" y="4487"/>
                      </a:lnTo>
                      <a:close/>
                    </a:path>
                  </a:pathLst>
                </a:custGeom>
                <a:solidFill>
                  <a:srgbClr val="FFEAE3"/>
                </a:solidFill>
                <a:ln w="17549" cap="flat">
                  <a:noFill/>
                  <a:prstDash val="solid"/>
                  <a:miter/>
                </a:ln>
              </p:spPr>
              <p:txBody>
                <a:bodyPr rtlCol="1" anchor="ctr"/>
                <a:lstStyle/>
                <a:p>
                  <a:endParaRPr lang="fa-IR"/>
                </a:p>
              </p:txBody>
            </p:sp>
            <p:sp>
              <p:nvSpPr>
                <p:cNvPr id="69" name="Freeform: Shape 68">
                  <a:extLst>
                    <a:ext uri="{FF2B5EF4-FFF2-40B4-BE49-F238E27FC236}">
                      <a16:creationId xmlns:a16="http://schemas.microsoft.com/office/drawing/2014/main" id="{163C96B3-2255-AA0E-9288-D6830D82458D}"/>
                    </a:ext>
                  </a:extLst>
                </p:cNvPr>
                <p:cNvSpPr/>
                <p:nvPr/>
              </p:nvSpPr>
              <p:spPr>
                <a:xfrm>
                  <a:off x="3435947" y="3426836"/>
                  <a:ext cx="26003" cy="13879"/>
                </a:xfrm>
                <a:custGeom>
                  <a:avLst/>
                  <a:gdLst>
                    <a:gd name="connsiteX0" fmla="*/ 25950 w 26003"/>
                    <a:gd name="connsiteY0" fmla="*/ 13096 h 13879"/>
                    <a:gd name="connsiteX1" fmla="*/ 25950 w 26003"/>
                    <a:gd name="connsiteY1" fmla="*/ 13096 h 13879"/>
                    <a:gd name="connsiteX2" fmla="*/ 3285 w 26003"/>
                    <a:gd name="connsiteY2" fmla="*/ -81 h 13879"/>
                    <a:gd name="connsiteX3" fmla="*/ 1879 w 26003"/>
                    <a:gd name="connsiteY3" fmla="*/ -81 h 13879"/>
                    <a:gd name="connsiteX4" fmla="*/ -53 w 26003"/>
                    <a:gd name="connsiteY4" fmla="*/ 622 h 13879"/>
                    <a:gd name="connsiteX5" fmla="*/ -53 w 26003"/>
                    <a:gd name="connsiteY5" fmla="*/ 622 h 13879"/>
                    <a:gd name="connsiteX6" fmla="*/ 22787 w 26003"/>
                    <a:gd name="connsiteY6" fmla="*/ 13799 h 13879"/>
                    <a:gd name="connsiteX7" fmla="*/ 24017 w 26003"/>
                    <a:gd name="connsiteY7" fmla="*/ 13799 h 1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03" h="13879">
                      <a:moveTo>
                        <a:pt x="25950" y="13096"/>
                      </a:moveTo>
                      <a:cubicBezTo>
                        <a:pt x="25950" y="13096"/>
                        <a:pt x="25950" y="13096"/>
                        <a:pt x="25950" y="13096"/>
                      </a:cubicBezTo>
                      <a:lnTo>
                        <a:pt x="3285" y="-81"/>
                      </a:lnTo>
                      <a:lnTo>
                        <a:pt x="1879" y="-81"/>
                      </a:lnTo>
                      <a:lnTo>
                        <a:pt x="-53" y="622"/>
                      </a:lnTo>
                      <a:cubicBezTo>
                        <a:pt x="-53" y="622"/>
                        <a:pt x="-53" y="622"/>
                        <a:pt x="-53" y="622"/>
                      </a:cubicBezTo>
                      <a:lnTo>
                        <a:pt x="22787" y="13799"/>
                      </a:lnTo>
                      <a:lnTo>
                        <a:pt x="24017" y="13799"/>
                      </a:lnTo>
                      <a:close/>
                    </a:path>
                  </a:pathLst>
                </a:custGeom>
                <a:solidFill>
                  <a:srgbClr val="FFEAE3"/>
                </a:solidFill>
                <a:ln w="17549" cap="flat">
                  <a:noFill/>
                  <a:prstDash val="solid"/>
                  <a:miter/>
                </a:ln>
              </p:spPr>
              <p:txBody>
                <a:bodyPr rtlCol="1" anchor="ctr"/>
                <a:lstStyle/>
                <a:p>
                  <a:endParaRPr lang="fa-IR"/>
                </a:p>
              </p:txBody>
            </p:sp>
            <p:sp>
              <p:nvSpPr>
                <p:cNvPr id="70" name="Freeform: Shape 69">
                  <a:extLst>
                    <a:ext uri="{FF2B5EF4-FFF2-40B4-BE49-F238E27FC236}">
                      <a16:creationId xmlns:a16="http://schemas.microsoft.com/office/drawing/2014/main" id="{F3CE2C48-3CD8-A486-2091-42642582C3F5}"/>
                    </a:ext>
                  </a:extLst>
                </p:cNvPr>
                <p:cNvSpPr/>
                <p:nvPr/>
              </p:nvSpPr>
              <p:spPr>
                <a:xfrm>
                  <a:off x="3445962" y="3413483"/>
                  <a:ext cx="37774" cy="26530"/>
                </a:xfrm>
                <a:custGeom>
                  <a:avLst/>
                  <a:gdLst>
                    <a:gd name="connsiteX0" fmla="*/ 34559 w 37774"/>
                    <a:gd name="connsiteY0" fmla="*/ 15732 h 26530"/>
                    <a:gd name="connsiteX1" fmla="*/ 37721 w 37774"/>
                    <a:gd name="connsiteY1" fmla="*/ 11691 h 26530"/>
                    <a:gd name="connsiteX2" fmla="*/ 34383 w 37774"/>
                    <a:gd name="connsiteY2" fmla="*/ 7825 h 26530"/>
                    <a:gd name="connsiteX3" fmla="*/ 24368 w 37774"/>
                    <a:gd name="connsiteY3" fmla="*/ 1852 h 26530"/>
                    <a:gd name="connsiteX4" fmla="*/ 17340 w 37774"/>
                    <a:gd name="connsiteY4" fmla="*/ -81 h 26530"/>
                    <a:gd name="connsiteX5" fmla="*/ 10488 w 37774"/>
                    <a:gd name="connsiteY5" fmla="*/ 1852 h 26530"/>
                    <a:gd name="connsiteX6" fmla="*/ 7677 w 37774"/>
                    <a:gd name="connsiteY6" fmla="*/ 3433 h 26530"/>
                    <a:gd name="connsiteX7" fmla="*/ 5393 w 37774"/>
                    <a:gd name="connsiteY7" fmla="*/ 7650 h 26530"/>
                    <a:gd name="connsiteX8" fmla="*/ 3460 w 37774"/>
                    <a:gd name="connsiteY8" fmla="*/ 7650 h 26530"/>
                    <a:gd name="connsiteX9" fmla="*/ 2055 w 37774"/>
                    <a:gd name="connsiteY9" fmla="*/ 7650 h 26530"/>
                    <a:gd name="connsiteX10" fmla="*/ -53 w 37774"/>
                    <a:gd name="connsiteY10" fmla="*/ 8880 h 26530"/>
                    <a:gd name="connsiteX11" fmla="*/ -53 w 37774"/>
                    <a:gd name="connsiteY11" fmla="*/ 8880 h 26530"/>
                    <a:gd name="connsiteX12" fmla="*/ 29639 w 37774"/>
                    <a:gd name="connsiteY12" fmla="*/ 26449 h 26530"/>
                    <a:gd name="connsiteX13" fmla="*/ 30869 w 37774"/>
                    <a:gd name="connsiteY13" fmla="*/ 26449 h 26530"/>
                    <a:gd name="connsiteX14" fmla="*/ 32977 w 37774"/>
                    <a:gd name="connsiteY14" fmla="*/ 25219 h 26530"/>
                    <a:gd name="connsiteX15" fmla="*/ 32977 w 37774"/>
                    <a:gd name="connsiteY15" fmla="*/ 25219 h 26530"/>
                    <a:gd name="connsiteX16" fmla="*/ 24368 w 37774"/>
                    <a:gd name="connsiteY16" fmla="*/ 20124 h 26530"/>
                    <a:gd name="connsiteX17" fmla="*/ 31748 w 37774"/>
                    <a:gd name="connsiteY17" fmla="*/ 18719 h 26530"/>
                    <a:gd name="connsiteX18" fmla="*/ 23841 w 37774"/>
                    <a:gd name="connsiteY18" fmla="*/ 17137 h 26530"/>
                    <a:gd name="connsiteX19" fmla="*/ 19449 w 37774"/>
                    <a:gd name="connsiteY19" fmla="*/ 15908 h 26530"/>
                    <a:gd name="connsiteX20" fmla="*/ 10137 w 37774"/>
                    <a:gd name="connsiteY20" fmla="*/ 10637 h 26530"/>
                    <a:gd name="connsiteX21" fmla="*/ 8029 w 37774"/>
                    <a:gd name="connsiteY21" fmla="*/ 8001 h 26530"/>
                    <a:gd name="connsiteX22" fmla="*/ 10137 w 37774"/>
                    <a:gd name="connsiteY22" fmla="*/ 5542 h 26530"/>
                    <a:gd name="connsiteX23" fmla="*/ 12948 w 37774"/>
                    <a:gd name="connsiteY23" fmla="*/ 3960 h 26530"/>
                    <a:gd name="connsiteX24" fmla="*/ 21030 w 37774"/>
                    <a:gd name="connsiteY24" fmla="*/ 3960 h 26530"/>
                    <a:gd name="connsiteX25" fmla="*/ 30869 w 37774"/>
                    <a:gd name="connsiteY25" fmla="*/ 9582 h 26530"/>
                    <a:gd name="connsiteX26" fmla="*/ 30869 w 37774"/>
                    <a:gd name="connsiteY26" fmla="*/ 14326 h 26530"/>
                    <a:gd name="connsiteX27" fmla="*/ 28234 w 37774"/>
                    <a:gd name="connsiteY27" fmla="*/ 15908 h 26530"/>
                    <a:gd name="connsiteX28" fmla="*/ 23841 w 37774"/>
                    <a:gd name="connsiteY28" fmla="*/ 17137 h 2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7774" h="26530">
                      <a:moveTo>
                        <a:pt x="34559" y="15732"/>
                      </a:moveTo>
                      <a:cubicBezTo>
                        <a:pt x="36667" y="14502"/>
                        <a:pt x="37721" y="13096"/>
                        <a:pt x="37721" y="11691"/>
                      </a:cubicBezTo>
                      <a:cubicBezTo>
                        <a:pt x="37721" y="10285"/>
                        <a:pt x="36667" y="9055"/>
                        <a:pt x="34383" y="7825"/>
                      </a:cubicBezTo>
                      <a:lnTo>
                        <a:pt x="24368" y="1852"/>
                      </a:lnTo>
                      <a:cubicBezTo>
                        <a:pt x="22190" y="727"/>
                        <a:pt x="19800" y="60"/>
                        <a:pt x="17340" y="-81"/>
                      </a:cubicBezTo>
                      <a:cubicBezTo>
                        <a:pt x="14933" y="-28"/>
                        <a:pt x="12579" y="639"/>
                        <a:pt x="10488" y="1852"/>
                      </a:cubicBezTo>
                      <a:lnTo>
                        <a:pt x="7677" y="3433"/>
                      </a:lnTo>
                      <a:cubicBezTo>
                        <a:pt x="5393" y="4839"/>
                        <a:pt x="4515" y="6244"/>
                        <a:pt x="5393" y="7650"/>
                      </a:cubicBezTo>
                      <a:cubicBezTo>
                        <a:pt x="6271" y="9055"/>
                        <a:pt x="3460" y="7650"/>
                        <a:pt x="3460" y="7650"/>
                      </a:cubicBezTo>
                      <a:cubicBezTo>
                        <a:pt x="3056" y="7298"/>
                        <a:pt x="2459" y="7298"/>
                        <a:pt x="2055" y="7650"/>
                      </a:cubicBezTo>
                      <a:lnTo>
                        <a:pt x="-53" y="8880"/>
                      </a:lnTo>
                      <a:cubicBezTo>
                        <a:pt x="-53" y="8880"/>
                        <a:pt x="-53" y="8880"/>
                        <a:pt x="-53" y="8880"/>
                      </a:cubicBezTo>
                      <a:lnTo>
                        <a:pt x="29639" y="26449"/>
                      </a:lnTo>
                      <a:lnTo>
                        <a:pt x="30869" y="26449"/>
                      </a:lnTo>
                      <a:lnTo>
                        <a:pt x="32977" y="25219"/>
                      </a:lnTo>
                      <a:cubicBezTo>
                        <a:pt x="32977" y="25219"/>
                        <a:pt x="32977" y="25219"/>
                        <a:pt x="32977" y="25219"/>
                      </a:cubicBezTo>
                      <a:lnTo>
                        <a:pt x="24368" y="20124"/>
                      </a:lnTo>
                      <a:cubicBezTo>
                        <a:pt x="26916" y="20528"/>
                        <a:pt x="29534" y="20036"/>
                        <a:pt x="31748" y="18719"/>
                      </a:cubicBezTo>
                      <a:close/>
                      <a:moveTo>
                        <a:pt x="23841" y="17137"/>
                      </a:moveTo>
                      <a:cubicBezTo>
                        <a:pt x="22295" y="17173"/>
                        <a:pt x="20767" y="16733"/>
                        <a:pt x="19449" y="15908"/>
                      </a:cubicBezTo>
                      <a:lnTo>
                        <a:pt x="10137" y="10637"/>
                      </a:lnTo>
                      <a:cubicBezTo>
                        <a:pt x="8731" y="9706"/>
                        <a:pt x="8029" y="8827"/>
                        <a:pt x="8029" y="8001"/>
                      </a:cubicBezTo>
                      <a:cubicBezTo>
                        <a:pt x="8029" y="8001"/>
                        <a:pt x="8029" y="6420"/>
                        <a:pt x="10137" y="5542"/>
                      </a:cubicBezTo>
                      <a:lnTo>
                        <a:pt x="12948" y="3960"/>
                      </a:lnTo>
                      <a:cubicBezTo>
                        <a:pt x="15408" y="2397"/>
                        <a:pt x="18570" y="2397"/>
                        <a:pt x="21030" y="3960"/>
                      </a:cubicBezTo>
                      <a:lnTo>
                        <a:pt x="30869" y="9582"/>
                      </a:lnTo>
                      <a:cubicBezTo>
                        <a:pt x="33505" y="11164"/>
                        <a:pt x="33680" y="12745"/>
                        <a:pt x="30869" y="14326"/>
                      </a:cubicBezTo>
                      <a:lnTo>
                        <a:pt x="28234" y="15908"/>
                      </a:lnTo>
                      <a:cubicBezTo>
                        <a:pt x="26916" y="16716"/>
                        <a:pt x="25387" y="17155"/>
                        <a:pt x="23841" y="17137"/>
                      </a:cubicBezTo>
                      <a:close/>
                    </a:path>
                  </a:pathLst>
                </a:custGeom>
                <a:solidFill>
                  <a:srgbClr val="FFEAE3"/>
                </a:solidFill>
                <a:ln w="17549" cap="flat">
                  <a:noFill/>
                  <a:prstDash val="solid"/>
                  <a:miter/>
                </a:ln>
              </p:spPr>
              <p:txBody>
                <a:bodyPr rtlCol="1" anchor="ctr"/>
                <a:lstStyle/>
                <a:p>
                  <a:endParaRPr lang="fa-IR"/>
                </a:p>
              </p:txBody>
            </p:sp>
            <p:sp>
              <p:nvSpPr>
                <p:cNvPr id="71" name="Freeform: Shape 70">
                  <a:extLst>
                    <a:ext uri="{FF2B5EF4-FFF2-40B4-BE49-F238E27FC236}">
                      <a16:creationId xmlns:a16="http://schemas.microsoft.com/office/drawing/2014/main" id="{5B03F9A8-7C48-82F7-058F-6244F6C1F1AA}"/>
                    </a:ext>
                  </a:extLst>
                </p:cNvPr>
                <p:cNvSpPr/>
                <p:nvPr/>
              </p:nvSpPr>
              <p:spPr>
                <a:xfrm>
                  <a:off x="3461247" y="3400890"/>
                  <a:ext cx="7906" cy="3983"/>
                </a:xfrm>
                <a:custGeom>
                  <a:avLst/>
                  <a:gdLst>
                    <a:gd name="connsiteX0" fmla="*/ -53 w 7906"/>
                    <a:gd name="connsiteY0" fmla="*/ 1267 h 3983"/>
                    <a:gd name="connsiteX1" fmla="*/ -53 w 7906"/>
                    <a:gd name="connsiteY1" fmla="*/ 1267 h 3983"/>
                    <a:gd name="connsiteX2" fmla="*/ 4339 w 7906"/>
                    <a:gd name="connsiteY2" fmla="*/ 3903 h 3983"/>
                    <a:gd name="connsiteX3" fmla="*/ 5569 w 7906"/>
                    <a:gd name="connsiteY3" fmla="*/ 3903 h 3983"/>
                    <a:gd name="connsiteX4" fmla="*/ 7853 w 7906"/>
                    <a:gd name="connsiteY4" fmla="*/ 2673 h 3983"/>
                    <a:gd name="connsiteX5" fmla="*/ 7853 w 7906"/>
                    <a:gd name="connsiteY5" fmla="*/ 2673 h 3983"/>
                    <a:gd name="connsiteX6" fmla="*/ 3285 w 7906"/>
                    <a:gd name="connsiteY6" fmla="*/ 38 h 3983"/>
                    <a:gd name="connsiteX7" fmla="*/ 2055 w 7906"/>
                    <a:gd name="connsiteY7" fmla="*/ 38 h 3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6" h="3983">
                      <a:moveTo>
                        <a:pt x="-53" y="1267"/>
                      </a:moveTo>
                      <a:cubicBezTo>
                        <a:pt x="-53" y="1267"/>
                        <a:pt x="-53" y="1267"/>
                        <a:pt x="-53" y="1267"/>
                      </a:cubicBezTo>
                      <a:lnTo>
                        <a:pt x="4339" y="3903"/>
                      </a:lnTo>
                      <a:lnTo>
                        <a:pt x="5569" y="3903"/>
                      </a:lnTo>
                      <a:lnTo>
                        <a:pt x="7853" y="2673"/>
                      </a:lnTo>
                      <a:lnTo>
                        <a:pt x="7853" y="2673"/>
                      </a:lnTo>
                      <a:lnTo>
                        <a:pt x="3285" y="38"/>
                      </a:lnTo>
                      <a:cubicBezTo>
                        <a:pt x="2898" y="-120"/>
                        <a:pt x="2441" y="-120"/>
                        <a:pt x="2055" y="38"/>
                      </a:cubicBezTo>
                      <a:close/>
                    </a:path>
                  </a:pathLst>
                </a:custGeom>
                <a:solidFill>
                  <a:srgbClr val="FFEAE3"/>
                </a:solidFill>
                <a:ln w="17549" cap="flat">
                  <a:noFill/>
                  <a:prstDash val="solid"/>
                  <a:miter/>
                </a:ln>
              </p:spPr>
              <p:txBody>
                <a:bodyPr rtlCol="1" anchor="ctr"/>
                <a:lstStyle/>
                <a:p>
                  <a:endParaRPr lang="fa-IR"/>
                </a:p>
              </p:txBody>
            </p:sp>
            <p:sp>
              <p:nvSpPr>
                <p:cNvPr id="72" name="Freeform: Shape 71">
                  <a:extLst>
                    <a:ext uri="{FF2B5EF4-FFF2-40B4-BE49-F238E27FC236}">
                      <a16:creationId xmlns:a16="http://schemas.microsoft.com/office/drawing/2014/main" id="{E87F627F-2E2E-EAB7-667F-6C3D2488582B}"/>
                    </a:ext>
                  </a:extLst>
                </p:cNvPr>
                <p:cNvSpPr/>
                <p:nvPr/>
              </p:nvSpPr>
              <p:spPr>
                <a:xfrm>
                  <a:off x="3471086" y="3405313"/>
                  <a:ext cx="26178" cy="15373"/>
                </a:xfrm>
                <a:custGeom>
                  <a:avLst/>
                  <a:gdLst>
                    <a:gd name="connsiteX0" fmla="*/ -53 w 26178"/>
                    <a:gd name="connsiteY0" fmla="*/ 2115 h 15373"/>
                    <a:gd name="connsiteX1" fmla="*/ -53 w 26178"/>
                    <a:gd name="connsiteY1" fmla="*/ 2115 h 15373"/>
                    <a:gd name="connsiteX2" fmla="*/ 22787 w 26178"/>
                    <a:gd name="connsiteY2" fmla="*/ 15293 h 15373"/>
                    <a:gd name="connsiteX3" fmla="*/ 24017 w 26178"/>
                    <a:gd name="connsiteY3" fmla="*/ 15293 h 15373"/>
                    <a:gd name="connsiteX4" fmla="*/ 26126 w 26178"/>
                    <a:gd name="connsiteY4" fmla="*/ 14063 h 15373"/>
                    <a:gd name="connsiteX5" fmla="*/ 26126 w 26178"/>
                    <a:gd name="connsiteY5" fmla="*/ 13184 h 15373"/>
                    <a:gd name="connsiteX6" fmla="*/ 3460 w 26178"/>
                    <a:gd name="connsiteY6" fmla="*/ 183 h 15373"/>
                    <a:gd name="connsiteX7" fmla="*/ 2055 w 26178"/>
                    <a:gd name="connsiteY7" fmla="*/ 183 h 15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78" h="15373">
                      <a:moveTo>
                        <a:pt x="-53" y="2115"/>
                      </a:moveTo>
                      <a:lnTo>
                        <a:pt x="-53" y="2115"/>
                      </a:lnTo>
                      <a:lnTo>
                        <a:pt x="22787" y="15293"/>
                      </a:lnTo>
                      <a:lnTo>
                        <a:pt x="24017" y="15293"/>
                      </a:lnTo>
                      <a:lnTo>
                        <a:pt x="26126" y="14063"/>
                      </a:lnTo>
                      <a:cubicBezTo>
                        <a:pt x="26126" y="14063"/>
                        <a:pt x="26126" y="14063"/>
                        <a:pt x="26126" y="13184"/>
                      </a:cubicBezTo>
                      <a:lnTo>
                        <a:pt x="3460" y="183"/>
                      </a:lnTo>
                      <a:cubicBezTo>
                        <a:pt x="3056" y="-169"/>
                        <a:pt x="2459" y="-169"/>
                        <a:pt x="2055" y="183"/>
                      </a:cubicBezTo>
                      <a:close/>
                    </a:path>
                  </a:pathLst>
                </a:custGeom>
                <a:solidFill>
                  <a:srgbClr val="FFEAE3"/>
                </a:solidFill>
                <a:ln w="17549" cap="flat">
                  <a:noFill/>
                  <a:prstDash val="solid"/>
                  <a:miter/>
                </a:ln>
              </p:spPr>
              <p:txBody>
                <a:bodyPr rtlCol="1" anchor="ctr"/>
                <a:lstStyle/>
                <a:p>
                  <a:endParaRPr lang="fa-IR"/>
                </a:p>
              </p:txBody>
            </p:sp>
            <p:sp>
              <p:nvSpPr>
                <p:cNvPr id="73" name="Freeform: Shape 72">
                  <a:extLst>
                    <a:ext uri="{FF2B5EF4-FFF2-40B4-BE49-F238E27FC236}">
                      <a16:creationId xmlns:a16="http://schemas.microsoft.com/office/drawing/2014/main" id="{60087C61-C472-02CD-F741-388B13CB3C55}"/>
                    </a:ext>
                  </a:extLst>
                </p:cNvPr>
                <p:cNvSpPr/>
                <p:nvPr/>
              </p:nvSpPr>
              <p:spPr>
                <a:xfrm>
                  <a:off x="3483319" y="3396177"/>
                  <a:ext cx="32534" cy="20556"/>
                </a:xfrm>
                <a:custGeom>
                  <a:avLst/>
                  <a:gdLst>
                    <a:gd name="connsiteX0" fmla="*/ 29706 w 32534"/>
                    <a:gd name="connsiteY0" fmla="*/ 7738 h 20556"/>
                    <a:gd name="connsiteX1" fmla="*/ 24435 w 32534"/>
                    <a:gd name="connsiteY1" fmla="*/ 5805 h 20556"/>
                    <a:gd name="connsiteX2" fmla="*/ 18637 w 32534"/>
                    <a:gd name="connsiteY2" fmla="*/ 5805 h 20556"/>
                    <a:gd name="connsiteX3" fmla="*/ 10555 w 32534"/>
                    <a:gd name="connsiteY3" fmla="*/ 7738 h 20556"/>
                    <a:gd name="connsiteX4" fmla="*/ 4932 w 32534"/>
                    <a:gd name="connsiteY4" fmla="*/ 7738 h 20556"/>
                    <a:gd name="connsiteX5" fmla="*/ 4932 w 32534"/>
                    <a:gd name="connsiteY5" fmla="*/ 7738 h 20556"/>
                    <a:gd name="connsiteX6" fmla="*/ 4932 w 32534"/>
                    <a:gd name="connsiteY6" fmla="*/ 6332 h 20556"/>
                    <a:gd name="connsiteX7" fmla="*/ 6865 w 32534"/>
                    <a:gd name="connsiteY7" fmla="*/ 4399 h 20556"/>
                    <a:gd name="connsiteX8" fmla="*/ 13893 w 32534"/>
                    <a:gd name="connsiteY8" fmla="*/ 182 h 20556"/>
                    <a:gd name="connsiteX9" fmla="*/ 13893 w 32534"/>
                    <a:gd name="connsiteY9" fmla="*/ 182 h 20556"/>
                    <a:gd name="connsiteX10" fmla="*/ 12311 w 32534"/>
                    <a:gd name="connsiteY10" fmla="*/ 182 h 20556"/>
                    <a:gd name="connsiteX11" fmla="*/ 10906 w 32534"/>
                    <a:gd name="connsiteY11" fmla="*/ 182 h 20556"/>
                    <a:gd name="connsiteX12" fmla="*/ 3175 w 32534"/>
                    <a:gd name="connsiteY12" fmla="*/ 4575 h 20556"/>
                    <a:gd name="connsiteX13" fmla="*/ 3175 w 32534"/>
                    <a:gd name="connsiteY13" fmla="*/ 11603 h 20556"/>
                    <a:gd name="connsiteX14" fmla="*/ 7743 w 32534"/>
                    <a:gd name="connsiteY14" fmla="*/ 13009 h 20556"/>
                    <a:gd name="connsiteX15" fmla="*/ 13541 w 32534"/>
                    <a:gd name="connsiteY15" fmla="*/ 13009 h 20556"/>
                    <a:gd name="connsiteX16" fmla="*/ 21448 w 32534"/>
                    <a:gd name="connsiteY16" fmla="*/ 11076 h 20556"/>
                    <a:gd name="connsiteX17" fmla="*/ 27421 w 32534"/>
                    <a:gd name="connsiteY17" fmla="*/ 11076 h 20556"/>
                    <a:gd name="connsiteX18" fmla="*/ 28300 w 32534"/>
                    <a:gd name="connsiteY18" fmla="*/ 11076 h 20556"/>
                    <a:gd name="connsiteX19" fmla="*/ 27246 w 32534"/>
                    <a:gd name="connsiteY19" fmla="*/ 14765 h 20556"/>
                    <a:gd name="connsiteX20" fmla="*/ 19339 w 32534"/>
                    <a:gd name="connsiteY20" fmla="*/ 19334 h 20556"/>
                    <a:gd name="connsiteX21" fmla="*/ 19339 w 32534"/>
                    <a:gd name="connsiteY21" fmla="*/ 19334 h 20556"/>
                    <a:gd name="connsiteX22" fmla="*/ 20921 w 32534"/>
                    <a:gd name="connsiteY22" fmla="*/ 20212 h 20556"/>
                    <a:gd name="connsiteX23" fmla="*/ 22326 w 32534"/>
                    <a:gd name="connsiteY23" fmla="*/ 20212 h 20556"/>
                    <a:gd name="connsiteX24" fmla="*/ 30760 w 32534"/>
                    <a:gd name="connsiteY24" fmla="*/ 15468 h 20556"/>
                    <a:gd name="connsiteX25" fmla="*/ 29706 w 32534"/>
                    <a:gd name="connsiteY25" fmla="*/ 7738 h 2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534" h="20556">
                      <a:moveTo>
                        <a:pt x="29706" y="7738"/>
                      </a:moveTo>
                      <a:cubicBezTo>
                        <a:pt x="28107" y="6736"/>
                        <a:pt x="26297" y="6086"/>
                        <a:pt x="24435" y="5805"/>
                      </a:cubicBezTo>
                      <a:cubicBezTo>
                        <a:pt x="22520" y="5383"/>
                        <a:pt x="20552" y="5383"/>
                        <a:pt x="18637" y="5805"/>
                      </a:cubicBezTo>
                      <a:lnTo>
                        <a:pt x="10555" y="7738"/>
                      </a:lnTo>
                      <a:cubicBezTo>
                        <a:pt x="8762" y="8475"/>
                        <a:pt x="6724" y="8475"/>
                        <a:pt x="4932" y="7738"/>
                      </a:cubicBezTo>
                      <a:lnTo>
                        <a:pt x="4932" y="7738"/>
                      </a:lnTo>
                      <a:cubicBezTo>
                        <a:pt x="4634" y="7316"/>
                        <a:pt x="4634" y="6754"/>
                        <a:pt x="4932" y="6332"/>
                      </a:cubicBezTo>
                      <a:cubicBezTo>
                        <a:pt x="4932" y="6332"/>
                        <a:pt x="4932" y="5102"/>
                        <a:pt x="6865" y="4399"/>
                      </a:cubicBezTo>
                      <a:lnTo>
                        <a:pt x="13893" y="182"/>
                      </a:lnTo>
                      <a:cubicBezTo>
                        <a:pt x="13893" y="182"/>
                        <a:pt x="13893" y="182"/>
                        <a:pt x="13893" y="182"/>
                      </a:cubicBezTo>
                      <a:lnTo>
                        <a:pt x="12311" y="182"/>
                      </a:lnTo>
                      <a:cubicBezTo>
                        <a:pt x="11907" y="-169"/>
                        <a:pt x="11310" y="-169"/>
                        <a:pt x="10906" y="182"/>
                      </a:cubicBezTo>
                      <a:lnTo>
                        <a:pt x="3175" y="4575"/>
                      </a:lnTo>
                      <a:cubicBezTo>
                        <a:pt x="-1041" y="7035"/>
                        <a:pt x="-1217" y="9319"/>
                        <a:pt x="3175" y="11603"/>
                      </a:cubicBezTo>
                      <a:cubicBezTo>
                        <a:pt x="4546" y="12464"/>
                        <a:pt x="6127" y="12956"/>
                        <a:pt x="7743" y="13009"/>
                      </a:cubicBezTo>
                      <a:cubicBezTo>
                        <a:pt x="9658" y="13325"/>
                        <a:pt x="11626" y="13325"/>
                        <a:pt x="13541" y="13009"/>
                      </a:cubicBezTo>
                      <a:lnTo>
                        <a:pt x="21448" y="11076"/>
                      </a:lnTo>
                      <a:cubicBezTo>
                        <a:pt x="23363" y="10268"/>
                        <a:pt x="25506" y="10268"/>
                        <a:pt x="27421" y="11076"/>
                      </a:cubicBezTo>
                      <a:lnTo>
                        <a:pt x="28300" y="11076"/>
                      </a:lnTo>
                      <a:cubicBezTo>
                        <a:pt x="30057" y="12130"/>
                        <a:pt x="29706" y="13360"/>
                        <a:pt x="27246" y="14765"/>
                      </a:cubicBezTo>
                      <a:lnTo>
                        <a:pt x="19339" y="19334"/>
                      </a:lnTo>
                      <a:lnTo>
                        <a:pt x="19339" y="19334"/>
                      </a:lnTo>
                      <a:lnTo>
                        <a:pt x="20921" y="20212"/>
                      </a:lnTo>
                      <a:cubicBezTo>
                        <a:pt x="21325" y="20563"/>
                        <a:pt x="21922" y="20563"/>
                        <a:pt x="22326" y="20212"/>
                      </a:cubicBezTo>
                      <a:lnTo>
                        <a:pt x="30760" y="15468"/>
                      </a:lnTo>
                      <a:cubicBezTo>
                        <a:pt x="33044" y="12306"/>
                        <a:pt x="33395" y="9846"/>
                        <a:pt x="29706" y="7738"/>
                      </a:cubicBezTo>
                      <a:close/>
                    </a:path>
                  </a:pathLst>
                </a:custGeom>
                <a:solidFill>
                  <a:srgbClr val="FFEAE3"/>
                </a:solidFill>
                <a:ln w="17549" cap="flat">
                  <a:noFill/>
                  <a:prstDash val="solid"/>
                  <a:miter/>
                </a:ln>
              </p:spPr>
              <p:txBody>
                <a:bodyPr rtlCol="1" anchor="ctr"/>
                <a:lstStyle/>
                <a:p>
                  <a:endParaRPr lang="fa-IR"/>
                </a:p>
              </p:txBody>
            </p:sp>
            <p:sp>
              <p:nvSpPr>
                <p:cNvPr id="74" name="Freeform: Shape 73">
                  <a:extLst>
                    <a:ext uri="{FF2B5EF4-FFF2-40B4-BE49-F238E27FC236}">
                      <a16:creationId xmlns:a16="http://schemas.microsoft.com/office/drawing/2014/main" id="{C0B525EF-6FB4-8FFE-9877-4367021208B1}"/>
                    </a:ext>
                  </a:extLst>
                </p:cNvPr>
                <p:cNvSpPr/>
                <p:nvPr/>
              </p:nvSpPr>
              <p:spPr>
                <a:xfrm>
                  <a:off x="3491994" y="3383175"/>
                  <a:ext cx="7906" cy="3953"/>
                </a:xfrm>
                <a:custGeom>
                  <a:avLst/>
                  <a:gdLst>
                    <a:gd name="connsiteX0" fmla="*/ -53 w 7906"/>
                    <a:gd name="connsiteY0" fmla="*/ 1237 h 3953"/>
                    <a:gd name="connsiteX1" fmla="*/ -53 w 7906"/>
                    <a:gd name="connsiteY1" fmla="*/ 1237 h 3953"/>
                    <a:gd name="connsiteX2" fmla="*/ 4339 w 7906"/>
                    <a:gd name="connsiteY2" fmla="*/ 3872 h 3953"/>
                    <a:gd name="connsiteX3" fmla="*/ 5745 w 7906"/>
                    <a:gd name="connsiteY3" fmla="*/ 3872 h 3953"/>
                    <a:gd name="connsiteX4" fmla="*/ 7853 w 7906"/>
                    <a:gd name="connsiteY4" fmla="*/ 2642 h 3953"/>
                    <a:gd name="connsiteX5" fmla="*/ 7853 w 7906"/>
                    <a:gd name="connsiteY5" fmla="*/ 2642 h 3953"/>
                    <a:gd name="connsiteX6" fmla="*/ 3460 w 7906"/>
                    <a:gd name="connsiteY6" fmla="*/ 183 h 3953"/>
                    <a:gd name="connsiteX7" fmla="*/ 2055 w 7906"/>
                    <a:gd name="connsiteY7" fmla="*/ 183 h 3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6" h="3953">
                      <a:moveTo>
                        <a:pt x="-53" y="1237"/>
                      </a:moveTo>
                      <a:lnTo>
                        <a:pt x="-53" y="1237"/>
                      </a:lnTo>
                      <a:lnTo>
                        <a:pt x="4339" y="3872"/>
                      </a:lnTo>
                      <a:lnTo>
                        <a:pt x="5745" y="3872"/>
                      </a:lnTo>
                      <a:lnTo>
                        <a:pt x="7853" y="2642"/>
                      </a:lnTo>
                      <a:cubicBezTo>
                        <a:pt x="7853" y="2642"/>
                        <a:pt x="7853" y="2642"/>
                        <a:pt x="7853" y="2642"/>
                      </a:cubicBezTo>
                      <a:lnTo>
                        <a:pt x="3460" y="183"/>
                      </a:lnTo>
                      <a:cubicBezTo>
                        <a:pt x="3056" y="-169"/>
                        <a:pt x="2459" y="-169"/>
                        <a:pt x="2055" y="183"/>
                      </a:cubicBezTo>
                      <a:close/>
                    </a:path>
                  </a:pathLst>
                </a:custGeom>
                <a:solidFill>
                  <a:srgbClr val="FFEAE3"/>
                </a:solidFill>
                <a:ln w="17549" cap="flat">
                  <a:noFill/>
                  <a:prstDash val="solid"/>
                  <a:miter/>
                </a:ln>
              </p:spPr>
              <p:txBody>
                <a:bodyPr rtlCol="1" anchor="ctr"/>
                <a:lstStyle/>
                <a:p>
                  <a:endParaRPr lang="fa-IR"/>
                </a:p>
              </p:txBody>
            </p:sp>
            <p:sp>
              <p:nvSpPr>
                <p:cNvPr id="75" name="Freeform: Shape 74">
                  <a:extLst>
                    <a:ext uri="{FF2B5EF4-FFF2-40B4-BE49-F238E27FC236}">
                      <a16:creationId xmlns:a16="http://schemas.microsoft.com/office/drawing/2014/main" id="{029BE37B-430C-071E-21F0-2EDC8B76773C}"/>
                    </a:ext>
                  </a:extLst>
                </p:cNvPr>
                <p:cNvSpPr/>
                <p:nvPr/>
              </p:nvSpPr>
              <p:spPr>
                <a:xfrm>
                  <a:off x="3500955" y="3388710"/>
                  <a:ext cx="26003" cy="14350"/>
                </a:xfrm>
                <a:custGeom>
                  <a:avLst/>
                  <a:gdLst>
                    <a:gd name="connsiteX0" fmla="*/ -53 w 26003"/>
                    <a:gd name="connsiteY0" fmla="*/ 973 h 14350"/>
                    <a:gd name="connsiteX1" fmla="*/ -53 w 26003"/>
                    <a:gd name="connsiteY1" fmla="*/ 973 h 14350"/>
                    <a:gd name="connsiteX2" fmla="*/ 22612 w 26003"/>
                    <a:gd name="connsiteY2" fmla="*/ 14151 h 14350"/>
                    <a:gd name="connsiteX3" fmla="*/ 23841 w 26003"/>
                    <a:gd name="connsiteY3" fmla="*/ 14151 h 14350"/>
                    <a:gd name="connsiteX4" fmla="*/ 25950 w 26003"/>
                    <a:gd name="connsiteY4" fmla="*/ 12921 h 14350"/>
                    <a:gd name="connsiteX5" fmla="*/ 25950 w 26003"/>
                    <a:gd name="connsiteY5" fmla="*/ 12921 h 14350"/>
                    <a:gd name="connsiteX6" fmla="*/ 3285 w 26003"/>
                    <a:gd name="connsiteY6" fmla="*/ -81 h 14350"/>
                    <a:gd name="connsiteX7" fmla="*/ 2055 w 26003"/>
                    <a:gd name="connsiteY7" fmla="*/ -81 h 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03" h="14350">
                      <a:moveTo>
                        <a:pt x="-53" y="973"/>
                      </a:moveTo>
                      <a:cubicBezTo>
                        <a:pt x="-53" y="973"/>
                        <a:pt x="-53" y="973"/>
                        <a:pt x="-53" y="973"/>
                      </a:cubicBezTo>
                      <a:lnTo>
                        <a:pt x="22612" y="14151"/>
                      </a:lnTo>
                      <a:cubicBezTo>
                        <a:pt x="22998" y="14309"/>
                        <a:pt x="23455" y="14309"/>
                        <a:pt x="23841" y="14151"/>
                      </a:cubicBezTo>
                      <a:lnTo>
                        <a:pt x="25950" y="12921"/>
                      </a:lnTo>
                      <a:cubicBezTo>
                        <a:pt x="25950" y="12921"/>
                        <a:pt x="25950" y="12921"/>
                        <a:pt x="25950" y="12921"/>
                      </a:cubicBezTo>
                      <a:lnTo>
                        <a:pt x="3285" y="-81"/>
                      </a:lnTo>
                      <a:lnTo>
                        <a:pt x="2055" y="-81"/>
                      </a:lnTo>
                      <a:close/>
                    </a:path>
                  </a:pathLst>
                </a:custGeom>
                <a:solidFill>
                  <a:srgbClr val="FFEAE3"/>
                </a:solidFill>
                <a:ln w="17549" cap="flat">
                  <a:noFill/>
                  <a:prstDash val="solid"/>
                  <a:miter/>
                </a:ln>
              </p:spPr>
              <p:txBody>
                <a:bodyPr rtlCol="1" anchor="ctr"/>
                <a:lstStyle/>
                <a:p>
                  <a:endParaRPr lang="fa-IR"/>
                </a:p>
              </p:txBody>
            </p:sp>
            <p:sp>
              <p:nvSpPr>
                <p:cNvPr id="76" name="Freeform: Shape 75">
                  <a:extLst>
                    <a:ext uri="{FF2B5EF4-FFF2-40B4-BE49-F238E27FC236}">
                      <a16:creationId xmlns:a16="http://schemas.microsoft.com/office/drawing/2014/main" id="{BA0D3FC0-F9BF-EBD8-0B78-D98B0A80B9A2}"/>
                    </a:ext>
                  </a:extLst>
                </p:cNvPr>
                <p:cNvSpPr/>
                <p:nvPr/>
              </p:nvSpPr>
              <p:spPr>
                <a:xfrm>
                  <a:off x="3513780" y="3377992"/>
                  <a:ext cx="34261" cy="18277"/>
                </a:xfrm>
                <a:custGeom>
                  <a:avLst/>
                  <a:gdLst>
                    <a:gd name="connsiteX0" fmla="*/ -53 w 34261"/>
                    <a:gd name="connsiteY0" fmla="*/ 6420 h 18277"/>
                    <a:gd name="connsiteX1" fmla="*/ 3285 w 34261"/>
                    <a:gd name="connsiteY1" fmla="*/ 10461 h 18277"/>
                    <a:gd name="connsiteX2" fmla="*/ 13300 w 34261"/>
                    <a:gd name="connsiteY2" fmla="*/ 16259 h 18277"/>
                    <a:gd name="connsiteX3" fmla="*/ 27356 w 34261"/>
                    <a:gd name="connsiteY3" fmla="*/ 16259 h 18277"/>
                    <a:gd name="connsiteX4" fmla="*/ 34208 w 34261"/>
                    <a:gd name="connsiteY4" fmla="*/ 12218 h 18277"/>
                    <a:gd name="connsiteX5" fmla="*/ 34208 w 34261"/>
                    <a:gd name="connsiteY5" fmla="*/ 12218 h 18277"/>
                    <a:gd name="connsiteX6" fmla="*/ 32451 w 34261"/>
                    <a:gd name="connsiteY6" fmla="*/ 11164 h 18277"/>
                    <a:gd name="connsiteX7" fmla="*/ 31045 w 34261"/>
                    <a:gd name="connsiteY7" fmla="*/ 11164 h 18277"/>
                    <a:gd name="connsiteX8" fmla="*/ 24720 w 34261"/>
                    <a:gd name="connsiteY8" fmla="*/ 15029 h 18277"/>
                    <a:gd name="connsiteX9" fmla="*/ 16638 w 34261"/>
                    <a:gd name="connsiteY9" fmla="*/ 15029 h 18277"/>
                    <a:gd name="connsiteX10" fmla="*/ 6799 w 34261"/>
                    <a:gd name="connsiteY10" fmla="*/ 9407 h 18277"/>
                    <a:gd name="connsiteX11" fmla="*/ 6799 w 34261"/>
                    <a:gd name="connsiteY11" fmla="*/ 4839 h 18277"/>
                    <a:gd name="connsiteX12" fmla="*/ 13300 w 34261"/>
                    <a:gd name="connsiteY12" fmla="*/ 973 h 18277"/>
                    <a:gd name="connsiteX13" fmla="*/ 13300 w 34261"/>
                    <a:gd name="connsiteY13" fmla="*/ 973 h 18277"/>
                    <a:gd name="connsiteX14" fmla="*/ 11543 w 34261"/>
                    <a:gd name="connsiteY14" fmla="*/ -81 h 18277"/>
                    <a:gd name="connsiteX15" fmla="*/ 9961 w 34261"/>
                    <a:gd name="connsiteY15" fmla="*/ -81 h 18277"/>
                    <a:gd name="connsiteX16" fmla="*/ 3109 w 34261"/>
                    <a:gd name="connsiteY16" fmla="*/ 3960 h 18277"/>
                    <a:gd name="connsiteX17" fmla="*/ -53 w 34261"/>
                    <a:gd name="connsiteY17" fmla="*/ 6420 h 18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61" h="18277">
                      <a:moveTo>
                        <a:pt x="-53" y="6420"/>
                      </a:moveTo>
                      <a:cubicBezTo>
                        <a:pt x="-53" y="7826"/>
                        <a:pt x="1001" y="9231"/>
                        <a:pt x="3285" y="10461"/>
                      </a:cubicBezTo>
                      <a:lnTo>
                        <a:pt x="13300" y="16259"/>
                      </a:lnTo>
                      <a:cubicBezTo>
                        <a:pt x="17622" y="18842"/>
                        <a:pt x="23033" y="18842"/>
                        <a:pt x="27356" y="16259"/>
                      </a:cubicBezTo>
                      <a:lnTo>
                        <a:pt x="34208" y="12218"/>
                      </a:lnTo>
                      <a:cubicBezTo>
                        <a:pt x="34208" y="12218"/>
                        <a:pt x="34208" y="12218"/>
                        <a:pt x="34208" y="12218"/>
                      </a:cubicBezTo>
                      <a:lnTo>
                        <a:pt x="32451" y="11164"/>
                      </a:lnTo>
                      <a:lnTo>
                        <a:pt x="31045" y="11164"/>
                      </a:lnTo>
                      <a:lnTo>
                        <a:pt x="24720" y="15029"/>
                      </a:lnTo>
                      <a:cubicBezTo>
                        <a:pt x="22225" y="16505"/>
                        <a:pt x="19133" y="16505"/>
                        <a:pt x="16638" y="15029"/>
                      </a:cubicBezTo>
                      <a:lnTo>
                        <a:pt x="6799" y="9407"/>
                      </a:lnTo>
                      <a:cubicBezTo>
                        <a:pt x="4163" y="7826"/>
                        <a:pt x="3988" y="6244"/>
                        <a:pt x="6799" y="4839"/>
                      </a:cubicBezTo>
                      <a:lnTo>
                        <a:pt x="13300" y="973"/>
                      </a:lnTo>
                      <a:cubicBezTo>
                        <a:pt x="13300" y="973"/>
                        <a:pt x="13300" y="973"/>
                        <a:pt x="13300" y="973"/>
                      </a:cubicBezTo>
                      <a:lnTo>
                        <a:pt x="11543" y="-81"/>
                      </a:lnTo>
                      <a:lnTo>
                        <a:pt x="9961" y="-81"/>
                      </a:lnTo>
                      <a:lnTo>
                        <a:pt x="3109" y="3960"/>
                      </a:lnTo>
                      <a:cubicBezTo>
                        <a:pt x="1001" y="3609"/>
                        <a:pt x="-53" y="5014"/>
                        <a:pt x="-53" y="6420"/>
                      </a:cubicBezTo>
                      <a:close/>
                    </a:path>
                  </a:pathLst>
                </a:custGeom>
                <a:solidFill>
                  <a:srgbClr val="FFEAE3"/>
                </a:solidFill>
                <a:ln w="17549" cap="flat">
                  <a:noFill/>
                  <a:prstDash val="solid"/>
                  <a:miter/>
                </a:ln>
              </p:spPr>
              <p:txBody>
                <a:bodyPr rtlCol="1" anchor="ctr"/>
                <a:lstStyle/>
                <a:p>
                  <a:endParaRPr lang="fa-IR"/>
                </a:p>
              </p:txBody>
            </p:sp>
            <p:sp>
              <p:nvSpPr>
                <p:cNvPr id="77" name="Freeform: Shape 76">
                  <a:extLst>
                    <a:ext uri="{FF2B5EF4-FFF2-40B4-BE49-F238E27FC236}">
                      <a16:creationId xmlns:a16="http://schemas.microsoft.com/office/drawing/2014/main" id="{C7D6B5AF-3BBE-F772-EEF7-45F40FB35485}"/>
                    </a:ext>
                  </a:extLst>
                </p:cNvPr>
                <p:cNvSpPr/>
                <p:nvPr/>
              </p:nvSpPr>
              <p:spPr>
                <a:xfrm>
                  <a:off x="3521160" y="3366133"/>
                  <a:ext cx="7906" cy="4128"/>
                </a:xfrm>
                <a:custGeom>
                  <a:avLst/>
                  <a:gdLst>
                    <a:gd name="connsiteX0" fmla="*/ 7853 w 7906"/>
                    <a:gd name="connsiteY0" fmla="*/ 3521 h 4128"/>
                    <a:gd name="connsiteX1" fmla="*/ 7853 w 7906"/>
                    <a:gd name="connsiteY1" fmla="*/ 2642 h 4128"/>
                    <a:gd name="connsiteX2" fmla="*/ 3460 w 7906"/>
                    <a:gd name="connsiteY2" fmla="*/ 183 h 4128"/>
                    <a:gd name="connsiteX3" fmla="*/ 2055 w 7906"/>
                    <a:gd name="connsiteY3" fmla="*/ 183 h 4128"/>
                    <a:gd name="connsiteX4" fmla="*/ -53 w 7906"/>
                    <a:gd name="connsiteY4" fmla="*/ 1412 h 4128"/>
                    <a:gd name="connsiteX5" fmla="*/ -53 w 7906"/>
                    <a:gd name="connsiteY5" fmla="*/ 1412 h 4128"/>
                    <a:gd name="connsiteX6" fmla="*/ 4515 w 7906"/>
                    <a:gd name="connsiteY6" fmla="*/ 4048 h 4128"/>
                    <a:gd name="connsiteX7" fmla="*/ 5744 w 7906"/>
                    <a:gd name="connsiteY7" fmla="*/ 4048 h 4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6" h="4128">
                      <a:moveTo>
                        <a:pt x="7853" y="3521"/>
                      </a:moveTo>
                      <a:cubicBezTo>
                        <a:pt x="7853" y="3521"/>
                        <a:pt x="7853" y="3521"/>
                        <a:pt x="7853" y="2642"/>
                      </a:cubicBezTo>
                      <a:lnTo>
                        <a:pt x="3460" y="183"/>
                      </a:lnTo>
                      <a:cubicBezTo>
                        <a:pt x="3056" y="-169"/>
                        <a:pt x="2459" y="-169"/>
                        <a:pt x="2055" y="183"/>
                      </a:cubicBezTo>
                      <a:lnTo>
                        <a:pt x="-53" y="1412"/>
                      </a:lnTo>
                      <a:lnTo>
                        <a:pt x="-53" y="1412"/>
                      </a:lnTo>
                      <a:lnTo>
                        <a:pt x="4515" y="4048"/>
                      </a:lnTo>
                      <a:lnTo>
                        <a:pt x="5744" y="4048"/>
                      </a:lnTo>
                      <a:close/>
                    </a:path>
                  </a:pathLst>
                </a:custGeom>
                <a:solidFill>
                  <a:srgbClr val="FFEAE3"/>
                </a:solidFill>
                <a:ln w="17549" cap="flat">
                  <a:noFill/>
                  <a:prstDash val="solid"/>
                  <a:miter/>
                </a:ln>
              </p:spPr>
              <p:txBody>
                <a:bodyPr rtlCol="1" anchor="ctr"/>
                <a:lstStyle/>
                <a:p>
                  <a:endParaRPr lang="fa-IR"/>
                </a:p>
              </p:txBody>
            </p:sp>
            <p:sp>
              <p:nvSpPr>
                <p:cNvPr id="78" name="Freeform: Shape 77">
                  <a:extLst>
                    <a:ext uri="{FF2B5EF4-FFF2-40B4-BE49-F238E27FC236}">
                      <a16:creationId xmlns:a16="http://schemas.microsoft.com/office/drawing/2014/main" id="{1BD37F89-7B24-BED4-62FA-63AA278024CF}"/>
                    </a:ext>
                  </a:extLst>
                </p:cNvPr>
                <p:cNvSpPr/>
                <p:nvPr/>
              </p:nvSpPr>
              <p:spPr>
                <a:xfrm>
                  <a:off x="3530296" y="3371667"/>
                  <a:ext cx="26178" cy="15109"/>
                </a:xfrm>
                <a:custGeom>
                  <a:avLst/>
                  <a:gdLst>
                    <a:gd name="connsiteX0" fmla="*/ 22612 w 26178"/>
                    <a:gd name="connsiteY0" fmla="*/ 15029 h 15109"/>
                    <a:gd name="connsiteX1" fmla="*/ 24017 w 26178"/>
                    <a:gd name="connsiteY1" fmla="*/ 15029 h 15109"/>
                    <a:gd name="connsiteX2" fmla="*/ 26126 w 26178"/>
                    <a:gd name="connsiteY2" fmla="*/ 13799 h 15109"/>
                    <a:gd name="connsiteX3" fmla="*/ 26126 w 26178"/>
                    <a:gd name="connsiteY3" fmla="*/ 12920 h 15109"/>
                    <a:gd name="connsiteX4" fmla="*/ 3285 w 26178"/>
                    <a:gd name="connsiteY4" fmla="*/ -81 h 15109"/>
                    <a:gd name="connsiteX5" fmla="*/ 2055 w 26178"/>
                    <a:gd name="connsiteY5" fmla="*/ -81 h 15109"/>
                    <a:gd name="connsiteX6" fmla="*/ -53 w 26178"/>
                    <a:gd name="connsiteY6" fmla="*/ 1149 h 15109"/>
                    <a:gd name="connsiteX7" fmla="*/ -53 w 26178"/>
                    <a:gd name="connsiteY7" fmla="*/ 1149 h 1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78" h="15109">
                      <a:moveTo>
                        <a:pt x="22612" y="15029"/>
                      </a:moveTo>
                      <a:lnTo>
                        <a:pt x="24017" y="15029"/>
                      </a:lnTo>
                      <a:lnTo>
                        <a:pt x="26126" y="13799"/>
                      </a:lnTo>
                      <a:cubicBezTo>
                        <a:pt x="26126" y="13799"/>
                        <a:pt x="26126" y="13799"/>
                        <a:pt x="26126" y="12920"/>
                      </a:cubicBezTo>
                      <a:lnTo>
                        <a:pt x="3285" y="-81"/>
                      </a:lnTo>
                      <a:lnTo>
                        <a:pt x="2055" y="-81"/>
                      </a:lnTo>
                      <a:lnTo>
                        <a:pt x="-53" y="1149"/>
                      </a:lnTo>
                      <a:cubicBezTo>
                        <a:pt x="-53" y="1149"/>
                        <a:pt x="-53" y="1149"/>
                        <a:pt x="-53" y="1149"/>
                      </a:cubicBezTo>
                      <a:close/>
                    </a:path>
                  </a:pathLst>
                </a:custGeom>
                <a:solidFill>
                  <a:srgbClr val="FFEAE3"/>
                </a:solidFill>
                <a:ln w="17549" cap="flat">
                  <a:noFill/>
                  <a:prstDash val="solid"/>
                  <a:miter/>
                </a:ln>
              </p:spPr>
              <p:txBody>
                <a:bodyPr rtlCol="1" anchor="ctr"/>
                <a:lstStyle/>
                <a:p>
                  <a:endParaRPr lang="fa-IR"/>
                </a:p>
              </p:txBody>
            </p:sp>
            <p:sp>
              <p:nvSpPr>
                <p:cNvPr id="79" name="Freeform: Shape 78">
                  <a:extLst>
                    <a:ext uri="{FF2B5EF4-FFF2-40B4-BE49-F238E27FC236}">
                      <a16:creationId xmlns:a16="http://schemas.microsoft.com/office/drawing/2014/main" id="{4F1430BF-194C-7561-B2F4-C087902A6AFC}"/>
                    </a:ext>
                  </a:extLst>
                </p:cNvPr>
                <p:cNvSpPr/>
                <p:nvPr/>
              </p:nvSpPr>
              <p:spPr>
                <a:xfrm>
                  <a:off x="3540486" y="3359177"/>
                  <a:ext cx="40585" cy="21187"/>
                </a:xfrm>
                <a:custGeom>
                  <a:avLst/>
                  <a:gdLst>
                    <a:gd name="connsiteX0" fmla="*/ 10313 w 40585"/>
                    <a:gd name="connsiteY0" fmla="*/ 1692 h 21187"/>
                    <a:gd name="connsiteX1" fmla="*/ 7677 w 40585"/>
                    <a:gd name="connsiteY1" fmla="*/ 3273 h 21187"/>
                    <a:gd name="connsiteX2" fmla="*/ 5393 w 40585"/>
                    <a:gd name="connsiteY2" fmla="*/ 7490 h 21187"/>
                    <a:gd name="connsiteX3" fmla="*/ 3285 w 40585"/>
                    <a:gd name="connsiteY3" fmla="*/ 6436 h 21187"/>
                    <a:gd name="connsiteX4" fmla="*/ 2055 w 40585"/>
                    <a:gd name="connsiteY4" fmla="*/ 6436 h 21187"/>
                    <a:gd name="connsiteX5" fmla="*/ -53 w 40585"/>
                    <a:gd name="connsiteY5" fmla="*/ 7666 h 21187"/>
                    <a:gd name="connsiteX6" fmla="*/ -53 w 40585"/>
                    <a:gd name="connsiteY6" fmla="*/ 7666 h 21187"/>
                    <a:gd name="connsiteX7" fmla="*/ 22612 w 40585"/>
                    <a:gd name="connsiteY7" fmla="*/ 20843 h 21187"/>
                    <a:gd name="connsiteX8" fmla="*/ 24017 w 40585"/>
                    <a:gd name="connsiteY8" fmla="*/ 20843 h 21187"/>
                    <a:gd name="connsiteX9" fmla="*/ 26126 w 40585"/>
                    <a:gd name="connsiteY9" fmla="*/ 19613 h 21187"/>
                    <a:gd name="connsiteX10" fmla="*/ 26126 w 40585"/>
                    <a:gd name="connsiteY10" fmla="*/ 19613 h 21187"/>
                    <a:gd name="connsiteX11" fmla="*/ 10137 w 40585"/>
                    <a:gd name="connsiteY11" fmla="*/ 10301 h 21187"/>
                    <a:gd name="connsiteX12" fmla="*/ 8029 w 40585"/>
                    <a:gd name="connsiteY12" fmla="*/ 7841 h 21187"/>
                    <a:gd name="connsiteX13" fmla="*/ 10137 w 40585"/>
                    <a:gd name="connsiteY13" fmla="*/ 5381 h 21187"/>
                    <a:gd name="connsiteX14" fmla="*/ 12772 w 40585"/>
                    <a:gd name="connsiteY14" fmla="*/ 3800 h 21187"/>
                    <a:gd name="connsiteX15" fmla="*/ 20855 w 40585"/>
                    <a:gd name="connsiteY15" fmla="*/ 3800 h 21187"/>
                    <a:gd name="connsiteX16" fmla="*/ 37019 w 40585"/>
                    <a:gd name="connsiteY16" fmla="*/ 13288 h 21187"/>
                    <a:gd name="connsiteX17" fmla="*/ 38424 w 40585"/>
                    <a:gd name="connsiteY17" fmla="*/ 13288 h 21187"/>
                    <a:gd name="connsiteX18" fmla="*/ 40533 w 40585"/>
                    <a:gd name="connsiteY18" fmla="*/ 12058 h 21187"/>
                    <a:gd name="connsiteX19" fmla="*/ 40533 w 40585"/>
                    <a:gd name="connsiteY19" fmla="*/ 11179 h 21187"/>
                    <a:gd name="connsiteX20" fmla="*/ 24017 w 40585"/>
                    <a:gd name="connsiteY20" fmla="*/ 1868 h 21187"/>
                    <a:gd name="connsiteX21" fmla="*/ 17165 w 40585"/>
                    <a:gd name="connsiteY21" fmla="*/ -65 h 21187"/>
                    <a:gd name="connsiteX22" fmla="*/ 10313 w 40585"/>
                    <a:gd name="connsiteY22" fmla="*/ 1692 h 2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585" h="21187">
                      <a:moveTo>
                        <a:pt x="10313" y="1692"/>
                      </a:moveTo>
                      <a:lnTo>
                        <a:pt x="7677" y="3273"/>
                      </a:lnTo>
                      <a:cubicBezTo>
                        <a:pt x="5218" y="4679"/>
                        <a:pt x="4515" y="6084"/>
                        <a:pt x="5393" y="7490"/>
                      </a:cubicBezTo>
                      <a:lnTo>
                        <a:pt x="3285" y="6436"/>
                      </a:lnTo>
                      <a:lnTo>
                        <a:pt x="2055" y="6436"/>
                      </a:lnTo>
                      <a:lnTo>
                        <a:pt x="-53" y="7666"/>
                      </a:lnTo>
                      <a:cubicBezTo>
                        <a:pt x="-53" y="7666"/>
                        <a:pt x="-53" y="7666"/>
                        <a:pt x="-53" y="7666"/>
                      </a:cubicBezTo>
                      <a:lnTo>
                        <a:pt x="22612" y="20843"/>
                      </a:lnTo>
                      <a:cubicBezTo>
                        <a:pt x="23016" y="21194"/>
                        <a:pt x="23613" y="21194"/>
                        <a:pt x="24017" y="20843"/>
                      </a:cubicBezTo>
                      <a:lnTo>
                        <a:pt x="26126" y="19613"/>
                      </a:lnTo>
                      <a:lnTo>
                        <a:pt x="26126" y="19613"/>
                      </a:lnTo>
                      <a:lnTo>
                        <a:pt x="10137" y="10301"/>
                      </a:lnTo>
                      <a:cubicBezTo>
                        <a:pt x="8731" y="10301"/>
                        <a:pt x="8029" y="8720"/>
                        <a:pt x="8029" y="7841"/>
                      </a:cubicBezTo>
                      <a:cubicBezTo>
                        <a:pt x="8029" y="6963"/>
                        <a:pt x="8029" y="6084"/>
                        <a:pt x="10137" y="5381"/>
                      </a:cubicBezTo>
                      <a:lnTo>
                        <a:pt x="12772" y="3800"/>
                      </a:lnTo>
                      <a:cubicBezTo>
                        <a:pt x="15232" y="2236"/>
                        <a:pt x="18395" y="2236"/>
                        <a:pt x="20855" y="3800"/>
                      </a:cubicBezTo>
                      <a:lnTo>
                        <a:pt x="37019" y="13288"/>
                      </a:lnTo>
                      <a:lnTo>
                        <a:pt x="38424" y="13288"/>
                      </a:lnTo>
                      <a:lnTo>
                        <a:pt x="40533" y="12058"/>
                      </a:lnTo>
                      <a:cubicBezTo>
                        <a:pt x="40533" y="12058"/>
                        <a:pt x="40533" y="12058"/>
                        <a:pt x="40533" y="11179"/>
                      </a:cubicBezTo>
                      <a:lnTo>
                        <a:pt x="24017" y="1868"/>
                      </a:lnTo>
                      <a:cubicBezTo>
                        <a:pt x="21979" y="550"/>
                        <a:pt x="19589" y="-135"/>
                        <a:pt x="17165" y="-65"/>
                      </a:cubicBezTo>
                      <a:cubicBezTo>
                        <a:pt x="14758" y="-188"/>
                        <a:pt x="12368" y="409"/>
                        <a:pt x="10313" y="1692"/>
                      </a:cubicBezTo>
                      <a:close/>
                    </a:path>
                  </a:pathLst>
                </a:custGeom>
                <a:solidFill>
                  <a:srgbClr val="FFEAE3"/>
                </a:solidFill>
                <a:ln w="17549" cap="flat">
                  <a:noFill/>
                  <a:prstDash val="solid"/>
                  <a:miter/>
                </a:ln>
              </p:spPr>
              <p:txBody>
                <a:bodyPr rtlCol="1" anchor="ctr"/>
                <a:lstStyle/>
                <a:p>
                  <a:endParaRPr lang="fa-IR"/>
                </a:p>
              </p:txBody>
            </p:sp>
            <p:sp>
              <p:nvSpPr>
                <p:cNvPr id="80" name="Freeform: Shape 79">
                  <a:extLst>
                    <a:ext uri="{FF2B5EF4-FFF2-40B4-BE49-F238E27FC236}">
                      <a16:creationId xmlns:a16="http://schemas.microsoft.com/office/drawing/2014/main" id="{6F5D8E72-778D-E8B8-A46F-9B8E382856DF}"/>
                    </a:ext>
                  </a:extLst>
                </p:cNvPr>
                <p:cNvSpPr/>
                <p:nvPr/>
              </p:nvSpPr>
              <p:spPr>
                <a:xfrm>
                  <a:off x="3568247" y="3342765"/>
                  <a:ext cx="41288" cy="26793"/>
                </a:xfrm>
                <a:custGeom>
                  <a:avLst/>
                  <a:gdLst>
                    <a:gd name="connsiteX0" fmla="*/ 25774 w 41288"/>
                    <a:gd name="connsiteY0" fmla="*/ 20037 h 26793"/>
                    <a:gd name="connsiteX1" fmla="*/ 28409 w 41288"/>
                    <a:gd name="connsiteY1" fmla="*/ 18455 h 26793"/>
                    <a:gd name="connsiteX2" fmla="*/ 30694 w 41288"/>
                    <a:gd name="connsiteY2" fmla="*/ 14239 h 26793"/>
                    <a:gd name="connsiteX3" fmla="*/ 34559 w 41288"/>
                    <a:gd name="connsiteY3" fmla="*/ 16171 h 26793"/>
                    <a:gd name="connsiteX4" fmla="*/ 34559 w 41288"/>
                    <a:gd name="connsiteY4" fmla="*/ 20915 h 26793"/>
                    <a:gd name="connsiteX5" fmla="*/ 26301 w 41288"/>
                    <a:gd name="connsiteY5" fmla="*/ 25659 h 26793"/>
                    <a:gd name="connsiteX6" fmla="*/ 26301 w 41288"/>
                    <a:gd name="connsiteY6" fmla="*/ 25659 h 26793"/>
                    <a:gd name="connsiteX7" fmla="*/ 28058 w 41288"/>
                    <a:gd name="connsiteY7" fmla="*/ 26713 h 26793"/>
                    <a:gd name="connsiteX8" fmla="*/ 29464 w 41288"/>
                    <a:gd name="connsiteY8" fmla="*/ 26713 h 26793"/>
                    <a:gd name="connsiteX9" fmla="*/ 38073 w 41288"/>
                    <a:gd name="connsiteY9" fmla="*/ 21618 h 26793"/>
                    <a:gd name="connsiteX10" fmla="*/ 41235 w 41288"/>
                    <a:gd name="connsiteY10" fmla="*/ 17577 h 26793"/>
                    <a:gd name="connsiteX11" fmla="*/ 38073 w 41288"/>
                    <a:gd name="connsiteY11" fmla="*/ 13536 h 26793"/>
                    <a:gd name="connsiteX12" fmla="*/ 14705 w 41288"/>
                    <a:gd name="connsiteY12" fmla="*/ 183 h 26793"/>
                    <a:gd name="connsiteX13" fmla="*/ 13299 w 41288"/>
                    <a:gd name="connsiteY13" fmla="*/ 183 h 26793"/>
                    <a:gd name="connsiteX14" fmla="*/ 3109 w 41288"/>
                    <a:gd name="connsiteY14" fmla="*/ 5981 h 26793"/>
                    <a:gd name="connsiteX15" fmla="*/ -53 w 41288"/>
                    <a:gd name="connsiteY15" fmla="*/ 10022 h 26793"/>
                    <a:gd name="connsiteX16" fmla="*/ 3109 w 41288"/>
                    <a:gd name="connsiteY16" fmla="*/ 14063 h 26793"/>
                    <a:gd name="connsiteX17" fmla="*/ 11894 w 41288"/>
                    <a:gd name="connsiteY17" fmla="*/ 19158 h 26793"/>
                    <a:gd name="connsiteX18" fmla="*/ 18922 w 41288"/>
                    <a:gd name="connsiteY18" fmla="*/ 21091 h 26793"/>
                    <a:gd name="connsiteX19" fmla="*/ 25774 w 41288"/>
                    <a:gd name="connsiteY19" fmla="*/ 20037 h 26793"/>
                    <a:gd name="connsiteX20" fmla="*/ 6799 w 41288"/>
                    <a:gd name="connsiteY20" fmla="*/ 12833 h 26793"/>
                    <a:gd name="connsiteX21" fmla="*/ 6799 w 41288"/>
                    <a:gd name="connsiteY21" fmla="*/ 8265 h 26793"/>
                    <a:gd name="connsiteX22" fmla="*/ 13299 w 41288"/>
                    <a:gd name="connsiteY22" fmla="*/ 4399 h 26793"/>
                    <a:gd name="connsiteX23" fmla="*/ 14178 w 41288"/>
                    <a:gd name="connsiteY23" fmla="*/ 4399 h 26793"/>
                    <a:gd name="connsiteX24" fmla="*/ 26126 w 41288"/>
                    <a:gd name="connsiteY24" fmla="*/ 11252 h 26793"/>
                    <a:gd name="connsiteX25" fmla="*/ 28234 w 41288"/>
                    <a:gd name="connsiteY25" fmla="*/ 13887 h 26793"/>
                    <a:gd name="connsiteX26" fmla="*/ 26126 w 41288"/>
                    <a:gd name="connsiteY26" fmla="*/ 16347 h 26793"/>
                    <a:gd name="connsiteX27" fmla="*/ 23490 w 41288"/>
                    <a:gd name="connsiteY27" fmla="*/ 17928 h 26793"/>
                    <a:gd name="connsiteX28" fmla="*/ 15408 w 41288"/>
                    <a:gd name="connsiteY28" fmla="*/ 17928 h 26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1288" h="26793">
                      <a:moveTo>
                        <a:pt x="25774" y="20037"/>
                      </a:moveTo>
                      <a:lnTo>
                        <a:pt x="28409" y="18455"/>
                      </a:lnTo>
                      <a:cubicBezTo>
                        <a:pt x="30694" y="17049"/>
                        <a:pt x="31572" y="15644"/>
                        <a:pt x="30694" y="14239"/>
                      </a:cubicBezTo>
                      <a:cubicBezTo>
                        <a:pt x="32029" y="14783"/>
                        <a:pt x="33329" y="15416"/>
                        <a:pt x="34559" y="16171"/>
                      </a:cubicBezTo>
                      <a:cubicBezTo>
                        <a:pt x="37247" y="17805"/>
                        <a:pt x="37247" y="19386"/>
                        <a:pt x="34559" y="20915"/>
                      </a:cubicBezTo>
                      <a:lnTo>
                        <a:pt x="26301" y="25659"/>
                      </a:lnTo>
                      <a:cubicBezTo>
                        <a:pt x="26301" y="25659"/>
                        <a:pt x="26301" y="25659"/>
                        <a:pt x="26301" y="25659"/>
                      </a:cubicBezTo>
                      <a:lnTo>
                        <a:pt x="28058" y="26713"/>
                      </a:lnTo>
                      <a:lnTo>
                        <a:pt x="29464" y="26713"/>
                      </a:lnTo>
                      <a:lnTo>
                        <a:pt x="38073" y="21618"/>
                      </a:lnTo>
                      <a:cubicBezTo>
                        <a:pt x="40181" y="20388"/>
                        <a:pt x="41235" y="18982"/>
                        <a:pt x="41235" y="17577"/>
                      </a:cubicBezTo>
                      <a:cubicBezTo>
                        <a:pt x="41235" y="16171"/>
                        <a:pt x="40181" y="14766"/>
                        <a:pt x="38073" y="13536"/>
                      </a:cubicBezTo>
                      <a:lnTo>
                        <a:pt x="14705" y="183"/>
                      </a:lnTo>
                      <a:cubicBezTo>
                        <a:pt x="14301" y="-169"/>
                        <a:pt x="13704" y="-169"/>
                        <a:pt x="13299" y="183"/>
                      </a:cubicBezTo>
                      <a:lnTo>
                        <a:pt x="3109" y="5981"/>
                      </a:lnTo>
                      <a:cubicBezTo>
                        <a:pt x="1001" y="7210"/>
                        <a:pt x="-53" y="8616"/>
                        <a:pt x="-53" y="10022"/>
                      </a:cubicBezTo>
                      <a:cubicBezTo>
                        <a:pt x="-53" y="11427"/>
                        <a:pt x="1001" y="12833"/>
                        <a:pt x="3109" y="14063"/>
                      </a:cubicBezTo>
                      <a:lnTo>
                        <a:pt x="11894" y="19158"/>
                      </a:lnTo>
                      <a:cubicBezTo>
                        <a:pt x="14038" y="20388"/>
                        <a:pt x="16462" y="21056"/>
                        <a:pt x="18922" y="21091"/>
                      </a:cubicBezTo>
                      <a:cubicBezTo>
                        <a:pt x="21259" y="21354"/>
                        <a:pt x="23631" y="20985"/>
                        <a:pt x="25774" y="20037"/>
                      </a:cubicBezTo>
                      <a:close/>
                      <a:moveTo>
                        <a:pt x="6799" y="12833"/>
                      </a:moveTo>
                      <a:cubicBezTo>
                        <a:pt x="3988" y="11252"/>
                        <a:pt x="3988" y="9670"/>
                        <a:pt x="6799" y="8265"/>
                      </a:cubicBezTo>
                      <a:lnTo>
                        <a:pt x="13299" y="4399"/>
                      </a:lnTo>
                      <a:lnTo>
                        <a:pt x="14178" y="4399"/>
                      </a:lnTo>
                      <a:lnTo>
                        <a:pt x="26126" y="11252"/>
                      </a:lnTo>
                      <a:cubicBezTo>
                        <a:pt x="27531" y="12183"/>
                        <a:pt x="28234" y="13061"/>
                        <a:pt x="28234" y="13887"/>
                      </a:cubicBezTo>
                      <a:cubicBezTo>
                        <a:pt x="28234" y="14766"/>
                        <a:pt x="28234" y="15468"/>
                        <a:pt x="26126" y="16347"/>
                      </a:cubicBezTo>
                      <a:lnTo>
                        <a:pt x="23490" y="17928"/>
                      </a:lnTo>
                      <a:cubicBezTo>
                        <a:pt x="20995" y="19404"/>
                        <a:pt x="17903" y="19404"/>
                        <a:pt x="15408" y="17928"/>
                      </a:cubicBezTo>
                      <a:close/>
                    </a:path>
                  </a:pathLst>
                </a:custGeom>
                <a:solidFill>
                  <a:srgbClr val="FFEAE3"/>
                </a:solidFill>
                <a:ln w="17549" cap="flat">
                  <a:noFill/>
                  <a:prstDash val="solid"/>
                  <a:miter/>
                </a:ln>
              </p:spPr>
              <p:txBody>
                <a:bodyPr rtlCol="1" anchor="ctr"/>
                <a:lstStyle/>
                <a:p>
                  <a:endParaRPr lang="fa-IR"/>
                </a:p>
              </p:txBody>
            </p:sp>
            <p:sp>
              <p:nvSpPr>
                <p:cNvPr id="81" name="Freeform: Shape 80">
                  <a:extLst>
                    <a:ext uri="{FF2B5EF4-FFF2-40B4-BE49-F238E27FC236}">
                      <a16:creationId xmlns:a16="http://schemas.microsoft.com/office/drawing/2014/main" id="{3EF917BF-C73D-77DE-5865-57D61E8164C9}"/>
                    </a:ext>
                  </a:extLst>
                </p:cNvPr>
                <p:cNvSpPr/>
                <p:nvPr/>
              </p:nvSpPr>
              <p:spPr>
                <a:xfrm>
                  <a:off x="3588803" y="3338460"/>
                  <a:ext cx="26178" cy="14407"/>
                </a:xfrm>
                <a:custGeom>
                  <a:avLst/>
                  <a:gdLst>
                    <a:gd name="connsiteX0" fmla="*/ -53 w 26178"/>
                    <a:gd name="connsiteY0" fmla="*/ 1149 h 14407"/>
                    <a:gd name="connsiteX1" fmla="*/ -53 w 26178"/>
                    <a:gd name="connsiteY1" fmla="*/ 1149 h 14407"/>
                    <a:gd name="connsiteX2" fmla="*/ 22787 w 26178"/>
                    <a:gd name="connsiteY2" fmla="*/ 14326 h 14407"/>
                    <a:gd name="connsiteX3" fmla="*/ 24017 w 26178"/>
                    <a:gd name="connsiteY3" fmla="*/ 14326 h 14407"/>
                    <a:gd name="connsiteX4" fmla="*/ 26126 w 26178"/>
                    <a:gd name="connsiteY4" fmla="*/ 13096 h 14407"/>
                    <a:gd name="connsiteX5" fmla="*/ 26126 w 26178"/>
                    <a:gd name="connsiteY5" fmla="*/ 13096 h 14407"/>
                    <a:gd name="connsiteX6" fmla="*/ 3460 w 26178"/>
                    <a:gd name="connsiteY6" fmla="*/ -81 h 14407"/>
                    <a:gd name="connsiteX7" fmla="*/ 2055 w 26178"/>
                    <a:gd name="connsiteY7" fmla="*/ -81 h 1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78" h="14407">
                      <a:moveTo>
                        <a:pt x="-53" y="1149"/>
                      </a:moveTo>
                      <a:cubicBezTo>
                        <a:pt x="-53" y="1149"/>
                        <a:pt x="-53" y="1149"/>
                        <a:pt x="-53" y="1149"/>
                      </a:cubicBezTo>
                      <a:lnTo>
                        <a:pt x="22787" y="14326"/>
                      </a:lnTo>
                      <a:lnTo>
                        <a:pt x="24017" y="14326"/>
                      </a:lnTo>
                      <a:lnTo>
                        <a:pt x="26126" y="13096"/>
                      </a:lnTo>
                      <a:cubicBezTo>
                        <a:pt x="26126" y="13096"/>
                        <a:pt x="26126" y="13096"/>
                        <a:pt x="26126" y="13096"/>
                      </a:cubicBezTo>
                      <a:lnTo>
                        <a:pt x="3460" y="-81"/>
                      </a:lnTo>
                      <a:lnTo>
                        <a:pt x="2055" y="-81"/>
                      </a:lnTo>
                      <a:close/>
                    </a:path>
                  </a:pathLst>
                </a:custGeom>
                <a:solidFill>
                  <a:srgbClr val="FFEAE3"/>
                </a:solidFill>
                <a:ln w="17549" cap="flat">
                  <a:noFill/>
                  <a:prstDash val="solid"/>
                  <a:miter/>
                </a:ln>
              </p:spPr>
              <p:txBody>
                <a:bodyPr rtlCol="1" anchor="ctr"/>
                <a:lstStyle/>
                <a:p>
                  <a:endParaRPr lang="fa-IR"/>
                </a:p>
              </p:txBody>
            </p:sp>
            <p:sp>
              <p:nvSpPr>
                <p:cNvPr id="82" name="Freeform: Shape 81">
                  <a:extLst>
                    <a:ext uri="{FF2B5EF4-FFF2-40B4-BE49-F238E27FC236}">
                      <a16:creationId xmlns:a16="http://schemas.microsoft.com/office/drawing/2014/main" id="{71227057-2267-2A0B-9E10-E69DAF0A2F21}"/>
                    </a:ext>
                  </a:extLst>
                </p:cNvPr>
                <p:cNvSpPr/>
                <p:nvPr/>
              </p:nvSpPr>
              <p:spPr>
                <a:xfrm>
                  <a:off x="3579667" y="3332487"/>
                  <a:ext cx="7906" cy="3865"/>
                </a:xfrm>
                <a:custGeom>
                  <a:avLst/>
                  <a:gdLst>
                    <a:gd name="connsiteX0" fmla="*/ -53 w 7906"/>
                    <a:gd name="connsiteY0" fmla="*/ 1325 h 3865"/>
                    <a:gd name="connsiteX1" fmla="*/ -53 w 7906"/>
                    <a:gd name="connsiteY1" fmla="*/ 1325 h 3865"/>
                    <a:gd name="connsiteX2" fmla="*/ 4339 w 7906"/>
                    <a:gd name="connsiteY2" fmla="*/ 3784 h 3865"/>
                    <a:gd name="connsiteX3" fmla="*/ 5569 w 7906"/>
                    <a:gd name="connsiteY3" fmla="*/ 3784 h 3865"/>
                    <a:gd name="connsiteX4" fmla="*/ 7853 w 7906"/>
                    <a:gd name="connsiteY4" fmla="*/ 2555 h 3865"/>
                    <a:gd name="connsiteX5" fmla="*/ 7853 w 7906"/>
                    <a:gd name="connsiteY5" fmla="*/ 2555 h 3865"/>
                    <a:gd name="connsiteX6" fmla="*/ 3285 w 7906"/>
                    <a:gd name="connsiteY6" fmla="*/ -81 h 3865"/>
                    <a:gd name="connsiteX7" fmla="*/ 2055 w 7906"/>
                    <a:gd name="connsiteY7" fmla="*/ -81 h 3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6" h="3865">
                      <a:moveTo>
                        <a:pt x="-53" y="1325"/>
                      </a:moveTo>
                      <a:cubicBezTo>
                        <a:pt x="-53" y="1325"/>
                        <a:pt x="-53" y="1325"/>
                        <a:pt x="-53" y="1325"/>
                      </a:cubicBezTo>
                      <a:lnTo>
                        <a:pt x="4339" y="3784"/>
                      </a:lnTo>
                      <a:cubicBezTo>
                        <a:pt x="4339" y="3784"/>
                        <a:pt x="5218" y="3784"/>
                        <a:pt x="5569" y="3784"/>
                      </a:cubicBezTo>
                      <a:lnTo>
                        <a:pt x="7853" y="2555"/>
                      </a:lnTo>
                      <a:lnTo>
                        <a:pt x="7853" y="2555"/>
                      </a:lnTo>
                      <a:lnTo>
                        <a:pt x="3285" y="-81"/>
                      </a:lnTo>
                      <a:lnTo>
                        <a:pt x="2055" y="-81"/>
                      </a:lnTo>
                      <a:close/>
                    </a:path>
                  </a:pathLst>
                </a:custGeom>
                <a:solidFill>
                  <a:srgbClr val="FFEAE3"/>
                </a:solidFill>
                <a:ln w="17549" cap="flat">
                  <a:noFill/>
                  <a:prstDash val="solid"/>
                  <a:miter/>
                </a:ln>
              </p:spPr>
              <p:txBody>
                <a:bodyPr rtlCol="1" anchor="ctr"/>
                <a:lstStyle/>
                <a:p>
                  <a:endParaRPr lang="fa-IR"/>
                </a:p>
              </p:txBody>
            </p:sp>
            <p:sp>
              <p:nvSpPr>
                <p:cNvPr id="83" name="Freeform: Shape 82">
                  <a:extLst>
                    <a:ext uri="{FF2B5EF4-FFF2-40B4-BE49-F238E27FC236}">
                      <a16:creationId xmlns:a16="http://schemas.microsoft.com/office/drawing/2014/main" id="{8F909350-3DDA-7F35-3A64-B2AE9D9B7013}"/>
                    </a:ext>
                  </a:extLst>
                </p:cNvPr>
                <p:cNvSpPr/>
                <p:nvPr/>
              </p:nvSpPr>
              <p:spPr>
                <a:xfrm>
                  <a:off x="3598994" y="3325927"/>
                  <a:ext cx="40585" cy="20571"/>
                </a:xfrm>
                <a:custGeom>
                  <a:avLst/>
                  <a:gdLst>
                    <a:gd name="connsiteX0" fmla="*/ 10313 w 40585"/>
                    <a:gd name="connsiteY0" fmla="*/ 1033 h 20571"/>
                    <a:gd name="connsiteX1" fmla="*/ 7677 w 40585"/>
                    <a:gd name="connsiteY1" fmla="*/ 2614 h 20571"/>
                    <a:gd name="connsiteX2" fmla="*/ 5393 w 40585"/>
                    <a:gd name="connsiteY2" fmla="*/ 6831 h 20571"/>
                    <a:gd name="connsiteX3" fmla="*/ 3460 w 40585"/>
                    <a:gd name="connsiteY3" fmla="*/ 5952 h 20571"/>
                    <a:gd name="connsiteX4" fmla="*/ 2055 w 40585"/>
                    <a:gd name="connsiteY4" fmla="*/ 5952 h 20571"/>
                    <a:gd name="connsiteX5" fmla="*/ -53 w 40585"/>
                    <a:gd name="connsiteY5" fmla="*/ 7182 h 20571"/>
                    <a:gd name="connsiteX6" fmla="*/ -53 w 40585"/>
                    <a:gd name="connsiteY6" fmla="*/ 7182 h 20571"/>
                    <a:gd name="connsiteX7" fmla="*/ 22612 w 40585"/>
                    <a:gd name="connsiteY7" fmla="*/ 20359 h 20571"/>
                    <a:gd name="connsiteX8" fmla="*/ 24017 w 40585"/>
                    <a:gd name="connsiteY8" fmla="*/ 20359 h 20571"/>
                    <a:gd name="connsiteX9" fmla="*/ 26126 w 40585"/>
                    <a:gd name="connsiteY9" fmla="*/ 19129 h 20571"/>
                    <a:gd name="connsiteX10" fmla="*/ 26126 w 40585"/>
                    <a:gd name="connsiteY10" fmla="*/ 19129 h 20571"/>
                    <a:gd name="connsiteX11" fmla="*/ 10137 w 40585"/>
                    <a:gd name="connsiteY11" fmla="*/ 9993 h 20571"/>
                    <a:gd name="connsiteX12" fmla="*/ 8029 w 40585"/>
                    <a:gd name="connsiteY12" fmla="*/ 7358 h 20571"/>
                    <a:gd name="connsiteX13" fmla="*/ 10137 w 40585"/>
                    <a:gd name="connsiteY13" fmla="*/ 4898 h 20571"/>
                    <a:gd name="connsiteX14" fmla="*/ 12772 w 40585"/>
                    <a:gd name="connsiteY14" fmla="*/ 3317 h 20571"/>
                    <a:gd name="connsiteX15" fmla="*/ 20855 w 40585"/>
                    <a:gd name="connsiteY15" fmla="*/ 3317 h 20571"/>
                    <a:gd name="connsiteX16" fmla="*/ 37194 w 40585"/>
                    <a:gd name="connsiteY16" fmla="*/ 12629 h 20571"/>
                    <a:gd name="connsiteX17" fmla="*/ 38424 w 40585"/>
                    <a:gd name="connsiteY17" fmla="*/ 12629 h 20571"/>
                    <a:gd name="connsiteX18" fmla="*/ 40533 w 40585"/>
                    <a:gd name="connsiteY18" fmla="*/ 11399 h 20571"/>
                    <a:gd name="connsiteX19" fmla="*/ 40533 w 40585"/>
                    <a:gd name="connsiteY19" fmla="*/ 11399 h 20571"/>
                    <a:gd name="connsiteX20" fmla="*/ 24193 w 40585"/>
                    <a:gd name="connsiteY20" fmla="*/ 1911 h 20571"/>
                    <a:gd name="connsiteX21" fmla="*/ 17165 w 40585"/>
                    <a:gd name="connsiteY21" fmla="*/ -22 h 20571"/>
                    <a:gd name="connsiteX22" fmla="*/ 10313 w 40585"/>
                    <a:gd name="connsiteY22" fmla="*/ 1033 h 2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585" h="20571">
                      <a:moveTo>
                        <a:pt x="10313" y="1033"/>
                      </a:moveTo>
                      <a:lnTo>
                        <a:pt x="7677" y="2614"/>
                      </a:lnTo>
                      <a:cubicBezTo>
                        <a:pt x="5393" y="4019"/>
                        <a:pt x="4515" y="5425"/>
                        <a:pt x="5393" y="6831"/>
                      </a:cubicBezTo>
                      <a:cubicBezTo>
                        <a:pt x="6272" y="8236"/>
                        <a:pt x="3460" y="5952"/>
                        <a:pt x="3460" y="5952"/>
                      </a:cubicBezTo>
                      <a:cubicBezTo>
                        <a:pt x="3056" y="5601"/>
                        <a:pt x="2459" y="5601"/>
                        <a:pt x="2055" y="5952"/>
                      </a:cubicBezTo>
                      <a:lnTo>
                        <a:pt x="-53" y="7182"/>
                      </a:lnTo>
                      <a:lnTo>
                        <a:pt x="-53" y="7182"/>
                      </a:lnTo>
                      <a:lnTo>
                        <a:pt x="22612" y="20359"/>
                      </a:lnTo>
                      <a:cubicBezTo>
                        <a:pt x="23068" y="20535"/>
                        <a:pt x="23560" y="20535"/>
                        <a:pt x="24017" y="20359"/>
                      </a:cubicBezTo>
                      <a:lnTo>
                        <a:pt x="26126" y="19129"/>
                      </a:lnTo>
                      <a:cubicBezTo>
                        <a:pt x="26126" y="19129"/>
                        <a:pt x="26126" y="19129"/>
                        <a:pt x="26126" y="19129"/>
                      </a:cubicBezTo>
                      <a:lnTo>
                        <a:pt x="10137" y="9993"/>
                      </a:lnTo>
                      <a:cubicBezTo>
                        <a:pt x="8731" y="9062"/>
                        <a:pt x="8029" y="8183"/>
                        <a:pt x="8029" y="7358"/>
                      </a:cubicBezTo>
                      <a:cubicBezTo>
                        <a:pt x="8029" y="7358"/>
                        <a:pt x="8029" y="5776"/>
                        <a:pt x="10137" y="4898"/>
                      </a:cubicBezTo>
                      <a:lnTo>
                        <a:pt x="12772" y="3317"/>
                      </a:lnTo>
                      <a:cubicBezTo>
                        <a:pt x="15267" y="1841"/>
                        <a:pt x="18360" y="1841"/>
                        <a:pt x="20855" y="3317"/>
                      </a:cubicBezTo>
                      <a:lnTo>
                        <a:pt x="37194" y="12629"/>
                      </a:lnTo>
                      <a:lnTo>
                        <a:pt x="38424" y="12629"/>
                      </a:lnTo>
                      <a:lnTo>
                        <a:pt x="40533" y="11399"/>
                      </a:lnTo>
                      <a:cubicBezTo>
                        <a:pt x="40533" y="11399"/>
                        <a:pt x="40533" y="11399"/>
                        <a:pt x="40533" y="11399"/>
                      </a:cubicBezTo>
                      <a:lnTo>
                        <a:pt x="24193" y="1911"/>
                      </a:lnTo>
                      <a:cubicBezTo>
                        <a:pt x="22049" y="681"/>
                        <a:pt x="19625" y="14"/>
                        <a:pt x="17165" y="-22"/>
                      </a:cubicBezTo>
                      <a:cubicBezTo>
                        <a:pt x="14828" y="-233"/>
                        <a:pt x="12474" y="119"/>
                        <a:pt x="10313" y="1033"/>
                      </a:cubicBezTo>
                      <a:close/>
                    </a:path>
                  </a:pathLst>
                </a:custGeom>
                <a:solidFill>
                  <a:srgbClr val="FFEAE3"/>
                </a:solidFill>
                <a:ln w="17549" cap="flat">
                  <a:noFill/>
                  <a:prstDash val="solid"/>
                  <a:miter/>
                </a:ln>
              </p:spPr>
              <p:txBody>
                <a:bodyPr rtlCol="1" anchor="ctr"/>
                <a:lstStyle/>
                <a:p>
                  <a:endParaRPr lang="fa-IR"/>
                </a:p>
              </p:txBody>
            </p:sp>
            <p:sp>
              <p:nvSpPr>
                <p:cNvPr id="84" name="Freeform: Shape 83">
                  <a:extLst>
                    <a:ext uri="{FF2B5EF4-FFF2-40B4-BE49-F238E27FC236}">
                      <a16:creationId xmlns:a16="http://schemas.microsoft.com/office/drawing/2014/main" id="{96DE38FC-EE94-B0ED-4C98-65147A8EB90E}"/>
                    </a:ext>
                  </a:extLst>
                </p:cNvPr>
                <p:cNvSpPr/>
                <p:nvPr/>
              </p:nvSpPr>
              <p:spPr>
                <a:xfrm>
                  <a:off x="3625700" y="3312809"/>
                  <a:ext cx="34085" cy="19682"/>
                </a:xfrm>
                <a:custGeom>
                  <a:avLst/>
                  <a:gdLst>
                    <a:gd name="connsiteX0" fmla="*/ 27355 w 34085"/>
                    <a:gd name="connsiteY0" fmla="*/ 16786 h 19682"/>
                    <a:gd name="connsiteX1" fmla="*/ 34032 w 34085"/>
                    <a:gd name="connsiteY1" fmla="*/ 12921 h 19682"/>
                    <a:gd name="connsiteX2" fmla="*/ 34032 w 34085"/>
                    <a:gd name="connsiteY2" fmla="*/ 12921 h 19682"/>
                    <a:gd name="connsiteX3" fmla="*/ 32275 w 34085"/>
                    <a:gd name="connsiteY3" fmla="*/ 11866 h 19682"/>
                    <a:gd name="connsiteX4" fmla="*/ 30869 w 34085"/>
                    <a:gd name="connsiteY4" fmla="*/ 11866 h 19682"/>
                    <a:gd name="connsiteX5" fmla="*/ 24544 w 34085"/>
                    <a:gd name="connsiteY5" fmla="*/ 15556 h 19682"/>
                    <a:gd name="connsiteX6" fmla="*/ 16462 w 34085"/>
                    <a:gd name="connsiteY6" fmla="*/ 15556 h 19682"/>
                    <a:gd name="connsiteX7" fmla="*/ 6623 w 34085"/>
                    <a:gd name="connsiteY7" fmla="*/ 9934 h 19682"/>
                    <a:gd name="connsiteX8" fmla="*/ 6623 w 34085"/>
                    <a:gd name="connsiteY8" fmla="*/ 5366 h 19682"/>
                    <a:gd name="connsiteX9" fmla="*/ 13124 w 34085"/>
                    <a:gd name="connsiteY9" fmla="*/ 1676 h 19682"/>
                    <a:gd name="connsiteX10" fmla="*/ 13124 w 34085"/>
                    <a:gd name="connsiteY10" fmla="*/ 798 h 19682"/>
                    <a:gd name="connsiteX11" fmla="*/ 11367 w 34085"/>
                    <a:gd name="connsiteY11" fmla="*/ -81 h 19682"/>
                    <a:gd name="connsiteX12" fmla="*/ 10137 w 34085"/>
                    <a:gd name="connsiteY12" fmla="*/ -81 h 19682"/>
                    <a:gd name="connsiteX13" fmla="*/ 3285 w 34085"/>
                    <a:gd name="connsiteY13" fmla="*/ 3784 h 19682"/>
                    <a:gd name="connsiteX14" fmla="*/ -53 w 34085"/>
                    <a:gd name="connsiteY14" fmla="*/ 7825 h 19682"/>
                    <a:gd name="connsiteX15" fmla="*/ 3285 w 34085"/>
                    <a:gd name="connsiteY15" fmla="*/ 11866 h 19682"/>
                    <a:gd name="connsiteX16" fmla="*/ 13299 w 34085"/>
                    <a:gd name="connsiteY16" fmla="*/ 17664 h 19682"/>
                    <a:gd name="connsiteX17" fmla="*/ 27355 w 34085"/>
                    <a:gd name="connsiteY17" fmla="*/ 17664 h 1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085" h="19682">
                      <a:moveTo>
                        <a:pt x="27355" y="16786"/>
                      </a:moveTo>
                      <a:lnTo>
                        <a:pt x="34032" y="12921"/>
                      </a:lnTo>
                      <a:cubicBezTo>
                        <a:pt x="34032" y="12921"/>
                        <a:pt x="34032" y="12921"/>
                        <a:pt x="34032" y="12921"/>
                      </a:cubicBezTo>
                      <a:lnTo>
                        <a:pt x="32275" y="11866"/>
                      </a:lnTo>
                      <a:cubicBezTo>
                        <a:pt x="31871" y="11515"/>
                        <a:pt x="31273" y="11515"/>
                        <a:pt x="30869" y="11866"/>
                      </a:cubicBezTo>
                      <a:lnTo>
                        <a:pt x="24544" y="15556"/>
                      </a:lnTo>
                      <a:cubicBezTo>
                        <a:pt x="22084" y="17120"/>
                        <a:pt x="18922" y="17120"/>
                        <a:pt x="16462" y="15556"/>
                      </a:cubicBezTo>
                      <a:lnTo>
                        <a:pt x="6623" y="9934"/>
                      </a:lnTo>
                      <a:cubicBezTo>
                        <a:pt x="3988" y="8352"/>
                        <a:pt x="3812" y="6771"/>
                        <a:pt x="6623" y="5366"/>
                      </a:cubicBezTo>
                      <a:lnTo>
                        <a:pt x="13124" y="1676"/>
                      </a:lnTo>
                      <a:cubicBezTo>
                        <a:pt x="13124" y="1676"/>
                        <a:pt x="13124" y="1676"/>
                        <a:pt x="13124" y="798"/>
                      </a:cubicBezTo>
                      <a:lnTo>
                        <a:pt x="11367" y="-81"/>
                      </a:lnTo>
                      <a:lnTo>
                        <a:pt x="10137" y="-81"/>
                      </a:lnTo>
                      <a:lnTo>
                        <a:pt x="3285" y="3784"/>
                      </a:lnTo>
                      <a:cubicBezTo>
                        <a:pt x="1001" y="5014"/>
                        <a:pt x="-53" y="6420"/>
                        <a:pt x="-53" y="7825"/>
                      </a:cubicBezTo>
                      <a:cubicBezTo>
                        <a:pt x="-53" y="9231"/>
                        <a:pt x="1001" y="10637"/>
                        <a:pt x="3285" y="11866"/>
                      </a:cubicBezTo>
                      <a:lnTo>
                        <a:pt x="13299" y="17664"/>
                      </a:lnTo>
                      <a:cubicBezTo>
                        <a:pt x="17622" y="20247"/>
                        <a:pt x="23033" y="20247"/>
                        <a:pt x="27355" y="17664"/>
                      </a:cubicBezTo>
                      <a:close/>
                    </a:path>
                  </a:pathLst>
                </a:custGeom>
                <a:solidFill>
                  <a:srgbClr val="FFEAE3"/>
                </a:solidFill>
                <a:ln w="17549" cap="flat">
                  <a:noFill/>
                  <a:prstDash val="solid"/>
                  <a:miter/>
                </a:ln>
              </p:spPr>
              <p:txBody>
                <a:bodyPr rtlCol="1" anchor="ctr"/>
                <a:lstStyle/>
                <a:p>
                  <a:endParaRPr lang="fa-IR"/>
                </a:p>
              </p:txBody>
            </p:sp>
            <p:sp>
              <p:nvSpPr>
                <p:cNvPr id="85" name="Freeform: Shape 84">
                  <a:extLst>
                    <a:ext uri="{FF2B5EF4-FFF2-40B4-BE49-F238E27FC236}">
                      <a16:creationId xmlns:a16="http://schemas.microsoft.com/office/drawing/2014/main" id="{63D857CF-2F5E-B775-08FB-8D79AD430938}"/>
                    </a:ext>
                  </a:extLst>
                </p:cNvPr>
                <p:cNvSpPr/>
                <p:nvPr/>
              </p:nvSpPr>
              <p:spPr>
                <a:xfrm>
                  <a:off x="3632923" y="3303321"/>
                  <a:ext cx="8062" cy="4010"/>
                </a:xfrm>
                <a:custGeom>
                  <a:avLst/>
                  <a:gdLst>
                    <a:gd name="connsiteX0" fmla="*/ 103 w 8062"/>
                    <a:gd name="connsiteY0" fmla="*/ 1149 h 4010"/>
                    <a:gd name="connsiteX1" fmla="*/ 4671 w 8062"/>
                    <a:gd name="connsiteY1" fmla="*/ 3784 h 4010"/>
                    <a:gd name="connsiteX2" fmla="*/ 5901 w 8062"/>
                    <a:gd name="connsiteY2" fmla="*/ 3784 h 4010"/>
                    <a:gd name="connsiteX3" fmla="*/ 8009 w 8062"/>
                    <a:gd name="connsiteY3" fmla="*/ 2555 h 4010"/>
                    <a:gd name="connsiteX4" fmla="*/ 8009 w 8062"/>
                    <a:gd name="connsiteY4" fmla="*/ 2555 h 4010"/>
                    <a:gd name="connsiteX5" fmla="*/ 3617 w 8062"/>
                    <a:gd name="connsiteY5" fmla="*/ -81 h 4010"/>
                    <a:gd name="connsiteX6" fmla="*/ 2211 w 8062"/>
                    <a:gd name="connsiteY6" fmla="*/ -81 h 4010"/>
                    <a:gd name="connsiteX7" fmla="*/ 103 w 8062"/>
                    <a:gd name="connsiteY7" fmla="*/ 1149 h 4010"/>
                    <a:gd name="connsiteX8" fmla="*/ 103 w 8062"/>
                    <a:gd name="connsiteY8" fmla="*/ 1149 h 4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2" h="4010">
                      <a:moveTo>
                        <a:pt x="103" y="1149"/>
                      </a:moveTo>
                      <a:lnTo>
                        <a:pt x="4671" y="3784"/>
                      </a:lnTo>
                      <a:cubicBezTo>
                        <a:pt x="5057" y="3978"/>
                        <a:pt x="5514" y="3978"/>
                        <a:pt x="5901" y="3784"/>
                      </a:cubicBezTo>
                      <a:lnTo>
                        <a:pt x="8009" y="2555"/>
                      </a:lnTo>
                      <a:cubicBezTo>
                        <a:pt x="8009" y="2555"/>
                        <a:pt x="8009" y="2555"/>
                        <a:pt x="8009" y="2555"/>
                      </a:cubicBezTo>
                      <a:lnTo>
                        <a:pt x="3617" y="-81"/>
                      </a:lnTo>
                      <a:lnTo>
                        <a:pt x="2211" y="-81"/>
                      </a:lnTo>
                      <a:lnTo>
                        <a:pt x="103" y="1149"/>
                      </a:lnTo>
                      <a:cubicBezTo>
                        <a:pt x="103" y="1149"/>
                        <a:pt x="-249" y="95"/>
                        <a:pt x="103" y="1149"/>
                      </a:cubicBezTo>
                      <a:close/>
                    </a:path>
                  </a:pathLst>
                </a:custGeom>
                <a:solidFill>
                  <a:srgbClr val="FFEAE3"/>
                </a:solidFill>
                <a:ln w="17549" cap="flat">
                  <a:noFill/>
                  <a:prstDash val="solid"/>
                  <a:miter/>
                </a:ln>
              </p:spPr>
              <p:txBody>
                <a:bodyPr rtlCol="1" anchor="ctr"/>
                <a:lstStyle/>
                <a:p>
                  <a:endParaRPr lang="fa-IR"/>
                </a:p>
              </p:txBody>
            </p:sp>
            <p:sp>
              <p:nvSpPr>
                <p:cNvPr id="86" name="Freeform: Shape 85">
                  <a:extLst>
                    <a:ext uri="{FF2B5EF4-FFF2-40B4-BE49-F238E27FC236}">
                      <a16:creationId xmlns:a16="http://schemas.microsoft.com/office/drawing/2014/main" id="{F8CA75B1-5961-3F2F-F9EB-0B1C5D507257}"/>
                    </a:ext>
                  </a:extLst>
                </p:cNvPr>
                <p:cNvSpPr/>
                <p:nvPr/>
              </p:nvSpPr>
              <p:spPr>
                <a:xfrm>
                  <a:off x="3642215" y="3307011"/>
                  <a:ext cx="26261" cy="15109"/>
                </a:xfrm>
                <a:custGeom>
                  <a:avLst/>
                  <a:gdLst>
                    <a:gd name="connsiteX0" fmla="*/ 26125 w 26261"/>
                    <a:gd name="connsiteY0" fmla="*/ 13096 h 15109"/>
                    <a:gd name="connsiteX1" fmla="*/ 3285 w 26261"/>
                    <a:gd name="connsiteY1" fmla="*/ -81 h 15109"/>
                    <a:gd name="connsiteX2" fmla="*/ 2055 w 26261"/>
                    <a:gd name="connsiteY2" fmla="*/ -81 h 15109"/>
                    <a:gd name="connsiteX3" fmla="*/ -53 w 26261"/>
                    <a:gd name="connsiteY3" fmla="*/ 1149 h 15109"/>
                    <a:gd name="connsiteX4" fmla="*/ -53 w 26261"/>
                    <a:gd name="connsiteY4" fmla="*/ 1149 h 15109"/>
                    <a:gd name="connsiteX5" fmla="*/ 22084 w 26261"/>
                    <a:gd name="connsiteY5" fmla="*/ 15029 h 15109"/>
                    <a:gd name="connsiteX6" fmla="*/ 23490 w 26261"/>
                    <a:gd name="connsiteY6" fmla="*/ 15029 h 15109"/>
                    <a:gd name="connsiteX7" fmla="*/ 25598 w 26261"/>
                    <a:gd name="connsiteY7" fmla="*/ 13799 h 15109"/>
                    <a:gd name="connsiteX8" fmla="*/ 26125 w 26261"/>
                    <a:gd name="connsiteY8" fmla="*/ 13096 h 1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61" h="15109">
                      <a:moveTo>
                        <a:pt x="26125" y="13096"/>
                      </a:moveTo>
                      <a:lnTo>
                        <a:pt x="3285" y="-81"/>
                      </a:lnTo>
                      <a:lnTo>
                        <a:pt x="2055" y="-81"/>
                      </a:lnTo>
                      <a:lnTo>
                        <a:pt x="-53" y="1149"/>
                      </a:lnTo>
                      <a:cubicBezTo>
                        <a:pt x="-53" y="1149"/>
                        <a:pt x="-53" y="1149"/>
                        <a:pt x="-53" y="1149"/>
                      </a:cubicBezTo>
                      <a:lnTo>
                        <a:pt x="22084" y="15029"/>
                      </a:lnTo>
                      <a:lnTo>
                        <a:pt x="23490" y="15029"/>
                      </a:lnTo>
                      <a:lnTo>
                        <a:pt x="25598" y="13799"/>
                      </a:lnTo>
                      <a:cubicBezTo>
                        <a:pt x="25598" y="13799"/>
                        <a:pt x="26477" y="13272"/>
                        <a:pt x="26125" y="13096"/>
                      </a:cubicBezTo>
                      <a:close/>
                    </a:path>
                  </a:pathLst>
                </a:custGeom>
                <a:solidFill>
                  <a:srgbClr val="FFEAE3"/>
                </a:solidFill>
                <a:ln w="17549" cap="flat">
                  <a:noFill/>
                  <a:prstDash val="solid"/>
                  <a:miter/>
                </a:ln>
              </p:spPr>
              <p:txBody>
                <a:bodyPr rtlCol="1" anchor="ctr"/>
                <a:lstStyle/>
                <a:p>
                  <a:endParaRPr lang="fa-IR"/>
                </a:p>
              </p:txBody>
            </p:sp>
            <p:sp>
              <p:nvSpPr>
                <p:cNvPr id="87" name="Freeform: Shape 86">
                  <a:extLst>
                    <a:ext uri="{FF2B5EF4-FFF2-40B4-BE49-F238E27FC236}">
                      <a16:creationId xmlns:a16="http://schemas.microsoft.com/office/drawing/2014/main" id="{E94105B7-07A4-F879-F823-0F2F1EF3099E}"/>
                    </a:ext>
                  </a:extLst>
                </p:cNvPr>
                <p:cNvSpPr/>
                <p:nvPr/>
              </p:nvSpPr>
              <p:spPr>
                <a:xfrm>
                  <a:off x="3654865" y="3286981"/>
                  <a:ext cx="37774" cy="26356"/>
                </a:xfrm>
                <a:custGeom>
                  <a:avLst/>
                  <a:gdLst>
                    <a:gd name="connsiteX0" fmla="*/ 37721 w 37774"/>
                    <a:gd name="connsiteY0" fmla="*/ 19070 h 26356"/>
                    <a:gd name="connsiteX1" fmla="*/ 5920 w 37774"/>
                    <a:gd name="connsiteY1" fmla="*/ -81 h 26356"/>
                    <a:gd name="connsiteX2" fmla="*/ 4690 w 37774"/>
                    <a:gd name="connsiteY2" fmla="*/ -81 h 26356"/>
                    <a:gd name="connsiteX3" fmla="*/ 2406 w 37774"/>
                    <a:gd name="connsiteY3" fmla="*/ 1149 h 26356"/>
                    <a:gd name="connsiteX4" fmla="*/ 2406 w 37774"/>
                    <a:gd name="connsiteY4" fmla="*/ 1149 h 26356"/>
                    <a:gd name="connsiteX5" fmla="*/ 13475 w 37774"/>
                    <a:gd name="connsiteY5" fmla="*/ 7474 h 26356"/>
                    <a:gd name="connsiteX6" fmla="*/ 5920 w 37774"/>
                    <a:gd name="connsiteY6" fmla="*/ 9055 h 26356"/>
                    <a:gd name="connsiteX7" fmla="*/ 3109 w 37774"/>
                    <a:gd name="connsiteY7" fmla="*/ 10637 h 26356"/>
                    <a:gd name="connsiteX8" fmla="*/ -53 w 37774"/>
                    <a:gd name="connsiteY8" fmla="*/ 14502 h 26356"/>
                    <a:gd name="connsiteX9" fmla="*/ 3285 w 37774"/>
                    <a:gd name="connsiteY9" fmla="*/ 18543 h 26356"/>
                    <a:gd name="connsiteX10" fmla="*/ 13299 w 37774"/>
                    <a:gd name="connsiteY10" fmla="*/ 24341 h 26356"/>
                    <a:gd name="connsiteX11" fmla="*/ 20327 w 37774"/>
                    <a:gd name="connsiteY11" fmla="*/ 26274 h 26356"/>
                    <a:gd name="connsiteX12" fmla="*/ 27179 w 37774"/>
                    <a:gd name="connsiteY12" fmla="*/ 24517 h 26356"/>
                    <a:gd name="connsiteX13" fmla="*/ 29991 w 37774"/>
                    <a:gd name="connsiteY13" fmla="*/ 22935 h 26356"/>
                    <a:gd name="connsiteX14" fmla="*/ 32275 w 37774"/>
                    <a:gd name="connsiteY14" fmla="*/ 18543 h 26356"/>
                    <a:gd name="connsiteX15" fmla="*/ 34383 w 37774"/>
                    <a:gd name="connsiteY15" fmla="*/ 19597 h 26356"/>
                    <a:gd name="connsiteX16" fmla="*/ 35613 w 37774"/>
                    <a:gd name="connsiteY16" fmla="*/ 19597 h 26356"/>
                    <a:gd name="connsiteX17" fmla="*/ 37721 w 37774"/>
                    <a:gd name="connsiteY17" fmla="*/ 18367 h 26356"/>
                    <a:gd name="connsiteX18" fmla="*/ 37721 w 37774"/>
                    <a:gd name="connsiteY18" fmla="*/ 19070 h 26356"/>
                    <a:gd name="connsiteX19" fmla="*/ 27004 w 37774"/>
                    <a:gd name="connsiteY19" fmla="*/ 17489 h 26356"/>
                    <a:gd name="connsiteX20" fmla="*/ 29112 w 37774"/>
                    <a:gd name="connsiteY20" fmla="*/ 19949 h 26356"/>
                    <a:gd name="connsiteX21" fmla="*/ 27004 w 37774"/>
                    <a:gd name="connsiteY21" fmla="*/ 22584 h 26356"/>
                    <a:gd name="connsiteX22" fmla="*/ 24193 w 37774"/>
                    <a:gd name="connsiteY22" fmla="*/ 24165 h 26356"/>
                    <a:gd name="connsiteX23" fmla="*/ 16111 w 37774"/>
                    <a:gd name="connsiteY23" fmla="*/ 24165 h 26356"/>
                    <a:gd name="connsiteX24" fmla="*/ 6272 w 37774"/>
                    <a:gd name="connsiteY24" fmla="*/ 18543 h 26356"/>
                    <a:gd name="connsiteX25" fmla="*/ 6272 w 37774"/>
                    <a:gd name="connsiteY25" fmla="*/ 13975 h 26356"/>
                    <a:gd name="connsiteX26" fmla="*/ 9259 w 37774"/>
                    <a:gd name="connsiteY26" fmla="*/ 12218 h 26356"/>
                    <a:gd name="connsiteX27" fmla="*/ 17867 w 37774"/>
                    <a:gd name="connsiteY27" fmla="*/ 12218 h 2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7774" h="26356">
                      <a:moveTo>
                        <a:pt x="37721" y="19070"/>
                      </a:moveTo>
                      <a:lnTo>
                        <a:pt x="5920" y="-81"/>
                      </a:lnTo>
                      <a:lnTo>
                        <a:pt x="4690" y="-81"/>
                      </a:lnTo>
                      <a:lnTo>
                        <a:pt x="2406" y="1149"/>
                      </a:lnTo>
                      <a:cubicBezTo>
                        <a:pt x="2406" y="1149"/>
                        <a:pt x="2406" y="1149"/>
                        <a:pt x="2406" y="1149"/>
                      </a:cubicBezTo>
                      <a:lnTo>
                        <a:pt x="13475" y="7474"/>
                      </a:lnTo>
                      <a:cubicBezTo>
                        <a:pt x="10857" y="7123"/>
                        <a:pt x="8187" y="7685"/>
                        <a:pt x="5920" y="9055"/>
                      </a:cubicBezTo>
                      <a:lnTo>
                        <a:pt x="3109" y="10637"/>
                      </a:lnTo>
                      <a:cubicBezTo>
                        <a:pt x="1001" y="11866"/>
                        <a:pt x="-53" y="13096"/>
                        <a:pt x="-53" y="14502"/>
                      </a:cubicBezTo>
                      <a:cubicBezTo>
                        <a:pt x="-53" y="15908"/>
                        <a:pt x="1176" y="17313"/>
                        <a:pt x="3285" y="18543"/>
                      </a:cubicBezTo>
                      <a:lnTo>
                        <a:pt x="13299" y="24341"/>
                      </a:lnTo>
                      <a:cubicBezTo>
                        <a:pt x="15443" y="25571"/>
                        <a:pt x="17867" y="26239"/>
                        <a:pt x="20327" y="26274"/>
                      </a:cubicBezTo>
                      <a:cubicBezTo>
                        <a:pt x="22734" y="26309"/>
                        <a:pt x="25089" y="25711"/>
                        <a:pt x="27179" y="24517"/>
                      </a:cubicBezTo>
                      <a:lnTo>
                        <a:pt x="29991" y="22935"/>
                      </a:lnTo>
                      <a:cubicBezTo>
                        <a:pt x="32450" y="21530"/>
                        <a:pt x="33153" y="20124"/>
                        <a:pt x="32275" y="18543"/>
                      </a:cubicBezTo>
                      <a:lnTo>
                        <a:pt x="34383" y="19597"/>
                      </a:lnTo>
                      <a:cubicBezTo>
                        <a:pt x="34770" y="19790"/>
                        <a:pt x="35226" y="19790"/>
                        <a:pt x="35613" y="19597"/>
                      </a:cubicBezTo>
                      <a:lnTo>
                        <a:pt x="37721" y="18367"/>
                      </a:lnTo>
                      <a:lnTo>
                        <a:pt x="37721" y="19070"/>
                      </a:lnTo>
                      <a:close/>
                      <a:moveTo>
                        <a:pt x="27004" y="17489"/>
                      </a:moveTo>
                      <a:cubicBezTo>
                        <a:pt x="28409" y="17489"/>
                        <a:pt x="29112" y="19070"/>
                        <a:pt x="29112" y="19949"/>
                      </a:cubicBezTo>
                      <a:cubicBezTo>
                        <a:pt x="29112" y="20827"/>
                        <a:pt x="29112" y="21706"/>
                        <a:pt x="27004" y="22584"/>
                      </a:cubicBezTo>
                      <a:lnTo>
                        <a:pt x="24193" y="24165"/>
                      </a:lnTo>
                      <a:cubicBezTo>
                        <a:pt x="21733" y="25729"/>
                        <a:pt x="18570" y="25729"/>
                        <a:pt x="16111" y="24165"/>
                      </a:cubicBezTo>
                      <a:lnTo>
                        <a:pt x="6272" y="18543"/>
                      </a:lnTo>
                      <a:cubicBezTo>
                        <a:pt x="3636" y="16962"/>
                        <a:pt x="3636" y="15381"/>
                        <a:pt x="6272" y="13975"/>
                      </a:cubicBezTo>
                      <a:lnTo>
                        <a:pt x="9259" y="12218"/>
                      </a:lnTo>
                      <a:cubicBezTo>
                        <a:pt x="11894" y="10566"/>
                        <a:pt x="15232" y="10566"/>
                        <a:pt x="17867" y="12218"/>
                      </a:cubicBezTo>
                      <a:close/>
                    </a:path>
                  </a:pathLst>
                </a:custGeom>
                <a:solidFill>
                  <a:srgbClr val="FFEAE3"/>
                </a:solidFill>
                <a:ln w="17549" cap="flat">
                  <a:noFill/>
                  <a:prstDash val="solid"/>
                  <a:miter/>
                </a:ln>
              </p:spPr>
              <p:txBody>
                <a:bodyPr rtlCol="1" anchor="ctr"/>
                <a:lstStyle/>
                <a:p>
                  <a:endParaRPr lang="fa-IR"/>
                </a:p>
              </p:txBody>
            </p:sp>
            <p:sp>
              <p:nvSpPr>
                <p:cNvPr id="88" name="Freeform: Shape 87">
                  <a:extLst>
                    <a:ext uri="{FF2B5EF4-FFF2-40B4-BE49-F238E27FC236}">
                      <a16:creationId xmlns:a16="http://schemas.microsoft.com/office/drawing/2014/main" id="{D3F466BC-0EE9-ECA3-CF2F-73B1BE1C7D46}"/>
                    </a:ext>
                  </a:extLst>
                </p:cNvPr>
                <p:cNvSpPr/>
                <p:nvPr/>
              </p:nvSpPr>
              <p:spPr>
                <a:xfrm>
                  <a:off x="3667515" y="3282457"/>
                  <a:ext cx="7906" cy="3997"/>
                </a:xfrm>
                <a:custGeom>
                  <a:avLst/>
                  <a:gdLst>
                    <a:gd name="connsiteX0" fmla="*/ 7853 w 7906"/>
                    <a:gd name="connsiteY0" fmla="*/ 2686 h 3997"/>
                    <a:gd name="connsiteX1" fmla="*/ 7853 w 7906"/>
                    <a:gd name="connsiteY1" fmla="*/ 2686 h 3997"/>
                    <a:gd name="connsiteX2" fmla="*/ 3461 w 7906"/>
                    <a:gd name="connsiteY2" fmla="*/ 51 h 3997"/>
                    <a:gd name="connsiteX3" fmla="*/ 2055 w 7906"/>
                    <a:gd name="connsiteY3" fmla="*/ 51 h 3997"/>
                    <a:gd name="connsiteX4" fmla="*/ -53 w 7906"/>
                    <a:gd name="connsiteY4" fmla="*/ 1281 h 3997"/>
                    <a:gd name="connsiteX5" fmla="*/ -53 w 7906"/>
                    <a:gd name="connsiteY5" fmla="*/ 1281 h 3997"/>
                    <a:gd name="connsiteX6" fmla="*/ 4515 w 7906"/>
                    <a:gd name="connsiteY6" fmla="*/ 3916 h 3997"/>
                    <a:gd name="connsiteX7" fmla="*/ 5745 w 7906"/>
                    <a:gd name="connsiteY7" fmla="*/ 3916 h 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6" h="3997">
                      <a:moveTo>
                        <a:pt x="7853" y="2686"/>
                      </a:moveTo>
                      <a:cubicBezTo>
                        <a:pt x="7853" y="2686"/>
                        <a:pt x="7853" y="2686"/>
                        <a:pt x="7853" y="2686"/>
                      </a:cubicBezTo>
                      <a:lnTo>
                        <a:pt x="3461" y="51"/>
                      </a:lnTo>
                      <a:cubicBezTo>
                        <a:pt x="3004" y="-125"/>
                        <a:pt x="2512" y="-125"/>
                        <a:pt x="2055" y="51"/>
                      </a:cubicBezTo>
                      <a:lnTo>
                        <a:pt x="-53" y="1281"/>
                      </a:lnTo>
                      <a:lnTo>
                        <a:pt x="-53" y="1281"/>
                      </a:lnTo>
                      <a:lnTo>
                        <a:pt x="4515" y="3916"/>
                      </a:lnTo>
                      <a:lnTo>
                        <a:pt x="5745" y="3916"/>
                      </a:lnTo>
                      <a:close/>
                    </a:path>
                  </a:pathLst>
                </a:custGeom>
                <a:solidFill>
                  <a:srgbClr val="FFEAE3"/>
                </a:solidFill>
                <a:ln w="17549" cap="flat">
                  <a:noFill/>
                  <a:prstDash val="solid"/>
                  <a:miter/>
                </a:ln>
              </p:spPr>
              <p:txBody>
                <a:bodyPr rtlCol="1" anchor="ctr"/>
                <a:lstStyle/>
                <a:p>
                  <a:endParaRPr lang="fa-IR"/>
                </a:p>
              </p:txBody>
            </p:sp>
            <p:sp>
              <p:nvSpPr>
                <p:cNvPr id="89" name="Freeform: Shape 88">
                  <a:extLst>
                    <a:ext uri="{FF2B5EF4-FFF2-40B4-BE49-F238E27FC236}">
                      <a16:creationId xmlns:a16="http://schemas.microsoft.com/office/drawing/2014/main" id="{BBE866B1-A07D-194A-FC3E-408777E0AE66}"/>
                    </a:ext>
                  </a:extLst>
                </p:cNvPr>
                <p:cNvSpPr/>
                <p:nvPr/>
              </p:nvSpPr>
              <p:spPr>
                <a:xfrm>
                  <a:off x="3676652" y="3287157"/>
                  <a:ext cx="26178" cy="14407"/>
                </a:xfrm>
                <a:custGeom>
                  <a:avLst/>
                  <a:gdLst>
                    <a:gd name="connsiteX0" fmla="*/ 26126 w 26178"/>
                    <a:gd name="connsiteY0" fmla="*/ 13799 h 14407"/>
                    <a:gd name="connsiteX1" fmla="*/ 26126 w 26178"/>
                    <a:gd name="connsiteY1" fmla="*/ 12921 h 14407"/>
                    <a:gd name="connsiteX2" fmla="*/ 3285 w 26178"/>
                    <a:gd name="connsiteY2" fmla="*/ -81 h 14407"/>
                    <a:gd name="connsiteX3" fmla="*/ 2055 w 26178"/>
                    <a:gd name="connsiteY3" fmla="*/ -81 h 14407"/>
                    <a:gd name="connsiteX4" fmla="*/ -53 w 26178"/>
                    <a:gd name="connsiteY4" fmla="*/ 1149 h 14407"/>
                    <a:gd name="connsiteX5" fmla="*/ -53 w 26178"/>
                    <a:gd name="connsiteY5" fmla="*/ 1149 h 14407"/>
                    <a:gd name="connsiteX6" fmla="*/ 22612 w 26178"/>
                    <a:gd name="connsiteY6" fmla="*/ 14326 h 14407"/>
                    <a:gd name="connsiteX7" fmla="*/ 24017 w 26178"/>
                    <a:gd name="connsiteY7" fmla="*/ 14326 h 1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78" h="14407">
                      <a:moveTo>
                        <a:pt x="26126" y="13799"/>
                      </a:moveTo>
                      <a:cubicBezTo>
                        <a:pt x="26126" y="13799"/>
                        <a:pt x="26126" y="13799"/>
                        <a:pt x="26126" y="12921"/>
                      </a:cubicBezTo>
                      <a:lnTo>
                        <a:pt x="3285" y="-81"/>
                      </a:lnTo>
                      <a:lnTo>
                        <a:pt x="2055" y="-81"/>
                      </a:lnTo>
                      <a:lnTo>
                        <a:pt x="-53" y="1149"/>
                      </a:lnTo>
                      <a:cubicBezTo>
                        <a:pt x="-53" y="1149"/>
                        <a:pt x="-53" y="1149"/>
                        <a:pt x="-53" y="1149"/>
                      </a:cubicBezTo>
                      <a:lnTo>
                        <a:pt x="22612" y="14326"/>
                      </a:lnTo>
                      <a:lnTo>
                        <a:pt x="24017" y="14326"/>
                      </a:lnTo>
                      <a:close/>
                    </a:path>
                  </a:pathLst>
                </a:custGeom>
                <a:solidFill>
                  <a:srgbClr val="FFEAE3"/>
                </a:solidFill>
                <a:ln w="17549" cap="flat">
                  <a:noFill/>
                  <a:prstDash val="solid"/>
                  <a:miter/>
                </a:ln>
              </p:spPr>
              <p:txBody>
                <a:bodyPr rtlCol="1" anchor="ctr"/>
                <a:lstStyle/>
                <a:p>
                  <a:endParaRPr lang="fa-IR"/>
                </a:p>
              </p:txBody>
            </p:sp>
            <p:sp>
              <p:nvSpPr>
                <p:cNvPr id="90" name="Freeform: Shape 89">
                  <a:extLst>
                    <a:ext uri="{FF2B5EF4-FFF2-40B4-BE49-F238E27FC236}">
                      <a16:creationId xmlns:a16="http://schemas.microsoft.com/office/drawing/2014/main" id="{C8A4C330-5A6E-E5EE-3A91-2218E2CA0346}"/>
                    </a:ext>
                  </a:extLst>
                </p:cNvPr>
                <p:cNvSpPr/>
                <p:nvPr/>
              </p:nvSpPr>
              <p:spPr>
                <a:xfrm>
                  <a:off x="3689302" y="3267830"/>
                  <a:ext cx="37775" cy="26356"/>
                </a:xfrm>
                <a:custGeom>
                  <a:avLst/>
                  <a:gdLst>
                    <a:gd name="connsiteX0" fmla="*/ 5920 w 37775"/>
                    <a:gd name="connsiteY0" fmla="*/ -81 h 26356"/>
                    <a:gd name="connsiteX1" fmla="*/ 4690 w 37775"/>
                    <a:gd name="connsiteY1" fmla="*/ -81 h 26356"/>
                    <a:gd name="connsiteX2" fmla="*/ 2406 w 37775"/>
                    <a:gd name="connsiteY2" fmla="*/ 1149 h 26356"/>
                    <a:gd name="connsiteX3" fmla="*/ 2406 w 37775"/>
                    <a:gd name="connsiteY3" fmla="*/ 1149 h 26356"/>
                    <a:gd name="connsiteX4" fmla="*/ 13475 w 37775"/>
                    <a:gd name="connsiteY4" fmla="*/ 7474 h 26356"/>
                    <a:gd name="connsiteX5" fmla="*/ 5920 w 37775"/>
                    <a:gd name="connsiteY5" fmla="*/ 8880 h 26356"/>
                    <a:gd name="connsiteX6" fmla="*/ 3109 w 37775"/>
                    <a:gd name="connsiteY6" fmla="*/ 10637 h 26356"/>
                    <a:gd name="connsiteX7" fmla="*/ -53 w 37775"/>
                    <a:gd name="connsiteY7" fmla="*/ 14502 h 26356"/>
                    <a:gd name="connsiteX8" fmla="*/ 3285 w 37775"/>
                    <a:gd name="connsiteY8" fmla="*/ 18543 h 26356"/>
                    <a:gd name="connsiteX9" fmla="*/ 13299 w 37775"/>
                    <a:gd name="connsiteY9" fmla="*/ 24341 h 26356"/>
                    <a:gd name="connsiteX10" fmla="*/ 20328 w 37775"/>
                    <a:gd name="connsiteY10" fmla="*/ 26274 h 26356"/>
                    <a:gd name="connsiteX11" fmla="*/ 27180 w 37775"/>
                    <a:gd name="connsiteY11" fmla="*/ 24517 h 26356"/>
                    <a:gd name="connsiteX12" fmla="*/ 29991 w 37775"/>
                    <a:gd name="connsiteY12" fmla="*/ 22760 h 26356"/>
                    <a:gd name="connsiteX13" fmla="*/ 32275 w 37775"/>
                    <a:gd name="connsiteY13" fmla="*/ 18543 h 26356"/>
                    <a:gd name="connsiteX14" fmla="*/ 34383 w 37775"/>
                    <a:gd name="connsiteY14" fmla="*/ 19597 h 26356"/>
                    <a:gd name="connsiteX15" fmla="*/ 35613 w 37775"/>
                    <a:gd name="connsiteY15" fmla="*/ 19597 h 26356"/>
                    <a:gd name="connsiteX16" fmla="*/ 37722 w 37775"/>
                    <a:gd name="connsiteY16" fmla="*/ 18367 h 26356"/>
                    <a:gd name="connsiteX17" fmla="*/ 37722 w 37775"/>
                    <a:gd name="connsiteY17" fmla="*/ 18367 h 26356"/>
                    <a:gd name="connsiteX18" fmla="*/ 27531 w 37775"/>
                    <a:gd name="connsiteY18" fmla="*/ 16435 h 26356"/>
                    <a:gd name="connsiteX19" fmla="*/ 29639 w 37775"/>
                    <a:gd name="connsiteY19" fmla="*/ 18894 h 26356"/>
                    <a:gd name="connsiteX20" fmla="*/ 27531 w 37775"/>
                    <a:gd name="connsiteY20" fmla="*/ 21354 h 26356"/>
                    <a:gd name="connsiteX21" fmla="*/ 24720 w 37775"/>
                    <a:gd name="connsiteY21" fmla="*/ 23111 h 26356"/>
                    <a:gd name="connsiteX22" fmla="*/ 16638 w 37775"/>
                    <a:gd name="connsiteY22" fmla="*/ 23111 h 26356"/>
                    <a:gd name="connsiteX23" fmla="*/ 6799 w 37775"/>
                    <a:gd name="connsiteY23" fmla="*/ 17489 h 26356"/>
                    <a:gd name="connsiteX24" fmla="*/ 6799 w 37775"/>
                    <a:gd name="connsiteY24" fmla="*/ 12920 h 26356"/>
                    <a:gd name="connsiteX25" fmla="*/ 9786 w 37775"/>
                    <a:gd name="connsiteY25" fmla="*/ 11164 h 26356"/>
                    <a:gd name="connsiteX26" fmla="*/ 18395 w 37775"/>
                    <a:gd name="connsiteY26" fmla="*/ 11164 h 2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7775" h="26356">
                      <a:moveTo>
                        <a:pt x="5920" y="-81"/>
                      </a:moveTo>
                      <a:lnTo>
                        <a:pt x="4690" y="-81"/>
                      </a:lnTo>
                      <a:lnTo>
                        <a:pt x="2406" y="1149"/>
                      </a:lnTo>
                      <a:lnTo>
                        <a:pt x="2406" y="1149"/>
                      </a:lnTo>
                      <a:lnTo>
                        <a:pt x="13475" y="7474"/>
                      </a:lnTo>
                      <a:cubicBezTo>
                        <a:pt x="10875" y="7070"/>
                        <a:pt x="8204" y="7562"/>
                        <a:pt x="5920" y="8880"/>
                      </a:cubicBezTo>
                      <a:lnTo>
                        <a:pt x="3109" y="10637"/>
                      </a:lnTo>
                      <a:cubicBezTo>
                        <a:pt x="1001" y="11866"/>
                        <a:pt x="-53" y="13096"/>
                        <a:pt x="-53" y="14502"/>
                      </a:cubicBezTo>
                      <a:cubicBezTo>
                        <a:pt x="-53" y="15908"/>
                        <a:pt x="1177" y="17313"/>
                        <a:pt x="3285" y="18543"/>
                      </a:cubicBezTo>
                      <a:lnTo>
                        <a:pt x="13299" y="24341"/>
                      </a:lnTo>
                      <a:cubicBezTo>
                        <a:pt x="15443" y="25571"/>
                        <a:pt x="17850" y="26239"/>
                        <a:pt x="20328" y="26274"/>
                      </a:cubicBezTo>
                      <a:cubicBezTo>
                        <a:pt x="22734" y="26309"/>
                        <a:pt x="25089" y="25711"/>
                        <a:pt x="27180" y="24517"/>
                      </a:cubicBezTo>
                      <a:lnTo>
                        <a:pt x="29991" y="22760"/>
                      </a:lnTo>
                      <a:cubicBezTo>
                        <a:pt x="32451" y="21354"/>
                        <a:pt x="33153" y="19949"/>
                        <a:pt x="32275" y="18543"/>
                      </a:cubicBezTo>
                      <a:lnTo>
                        <a:pt x="34383" y="19597"/>
                      </a:lnTo>
                      <a:cubicBezTo>
                        <a:pt x="34770" y="19790"/>
                        <a:pt x="35226" y="19790"/>
                        <a:pt x="35613" y="19597"/>
                      </a:cubicBezTo>
                      <a:lnTo>
                        <a:pt x="37722" y="18367"/>
                      </a:lnTo>
                      <a:cubicBezTo>
                        <a:pt x="37722" y="18367"/>
                        <a:pt x="37722" y="18367"/>
                        <a:pt x="37722" y="18367"/>
                      </a:cubicBezTo>
                      <a:close/>
                      <a:moveTo>
                        <a:pt x="27531" y="16435"/>
                      </a:moveTo>
                      <a:cubicBezTo>
                        <a:pt x="28937" y="16435"/>
                        <a:pt x="29639" y="18016"/>
                        <a:pt x="29639" y="18894"/>
                      </a:cubicBezTo>
                      <a:cubicBezTo>
                        <a:pt x="29639" y="19773"/>
                        <a:pt x="29639" y="20651"/>
                        <a:pt x="27531" y="21354"/>
                      </a:cubicBezTo>
                      <a:lnTo>
                        <a:pt x="24720" y="23111"/>
                      </a:lnTo>
                      <a:cubicBezTo>
                        <a:pt x="22225" y="24587"/>
                        <a:pt x="19133" y="24587"/>
                        <a:pt x="16638" y="23111"/>
                      </a:cubicBezTo>
                      <a:lnTo>
                        <a:pt x="6799" y="17489"/>
                      </a:lnTo>
                      <a:cubicBezTo>
                        <a:pt x="4163" y="15908"/>
                        <a:pt x="4163" y="14326"/>
                        <a:pt x="6799" y="12920"/>
                      </a:cubicBezTo>
                      <a:lnTo>
                        <a:pt x="9786" y="11164"/>
                      </a:lnTo>
                      <a:cubicBezTo>
                        <a:pt x="12421" y="9512"/>
                        <a:pt x="15759" y="9512"/>
                        <a:pt x="18395" y="11164"/>
                      </a:cubicBezTo>
                      <a:close/>
                    </a:path>
                  </a:pathLst>
                </a:custGeom>
                <a:solidFill>
                  <a:srgbClr val="FFEAE3"/>
                </a:solidFill>
                <a:ln w="17549" cap="flat">
                  <a:noFill/>
                  <a:prstDash val="solid"/>
                  <a:miter/>
                </a:ln>
              </p:spPr>
              <p:txBody>
                <a:bodyPr rtlCol="1" anchor="ctr"/>
                <a:lstStyle/>
                <a:p>
                  <a:endParaRPr lang="fa-IR"/>
                </a:p>
              </p:txBody>
            </p:sp>
            <p:sp>
              <p:nvSpPr>
                <p:cNvPr id="91" name="Freeform: Shape 90">
                  <a:extLst>
                    <a:ext uri="{FF2B5EF4-FFF2-40B4-BE49-F238E27FC236}">
                      <a16:creationId xmlns:a16="http://schemas.microsoft.com/office/drawing/2014/main" id="{7ECBF38F-6BDE-891D-3900-ACEA16D9BC02}"/>
                    </a:ext>
                  </a:extLst>
                </p:cNvPr>
                <p:cNvSpPr/>
                <p:nvPr/>
              </p:nvSpPr>
              <p:spPr>
                <a:xfrm>
                  <a:off x="3710561" y="3257728"/>
                  <a:ext cx="40585" cy="21875"/>
                </a:xfrm>
                <a:custGeom>
                  <a:avLst/>
                  <a:gdLst>
                    <a:gd name="connsiteX0" fmla="*/ 14354 w 40585"/>
                    <a:gd name="connsiteY0" fmla="*/ 2642 h 21875"/>
                    <a:gd name="connsiteX1" fmla="*/ 14354 w 40585"/>
                    <a:gd name="connsiteY1" fmla="*/ 2642 h 21875"/>
                    <a:gd name="connsiteX2" fmla="*/ 30342 w 40585"/>
                    <a:gd name="connsiteY2" fmla="*/ 11954 h 21875"/>
                    <a:gd name="connsiteX3" fmla="*/ 32450 w 40585"/>
                    <a:gd name="connsiteY3" fmla="*/ 14414 h 21875"/>
                    <a:gd name="connsiteX4" fmla="*/ 30342 w 40585"/>
                    <a:gd name="connsiteY4" fmla="*/ 16874 h 21875"/>
                    <a:gd name="connsiteX5" fmla="*/ 27707 w 40585"/>
                    <a:gd name="connsiteY5" fmla="*/ 18455 h 21875"/>
                    <a:gd name="connsiteX6" fmla="*/ 19625 w 40585"/>
                    <a:gd name="connsiteY6" fmla="*/ 18455 h 21875"/>
                    <a:gd name="connsiteX7" fmla="*/ 3460 w 40585"/>
                    <a:gd name="connsiteY7" fmla="*/ 9143 h 21875"/>
                    <a:gd name="connsiteX8" fmla="*/ 2055 w 40585"/>
                    <a:gd name="connsiteY8" fmla="*/ 9143 h 21875"/>
                    <a:gd name="connsiteX9" fmla="*/ -53 w 40585"/>
                    <a:gd name="connsiteY9" fmla="*/ 10373 h 21875"/>
                    <a:gd name="connsiteX10" fmla="*/ -53 w 40585"/>
                    <a:gd name="connsiteY10" fmla="*/ 10373 h 21875"/>
                    <a:gd name="connsiteX11" fmla="*/ 16462 w 40585"/>
                    <a:gd name="connsiteY11" fmla="*/ 19861 h 21875"/>
                    <a:gd name="connsiteX12" fmla="*/ 23314 w 40585"/>
                    <a:gd name="connsiteY12" fmla="*/ 21793 h 21875"/>
                    <a:gd name="connsiteX13" fmla="*/ 30166 w 40585"/>
                    <a:gd name="connsiteY13" fmla="*/ 20036 h 21875"/>
                    <a:gd name="connsiteX14" fmla="*/ 32802 w 40585"/>
                    <a:gd name="connsiteY14" fmla="*/ 18455 h 21875"/>
                    <a:gd name="connsiteX15" fmla="*/ 35086 w 40585"/>
                    <a:gd name="connsiteY15" fmla="*/ 14238 h 21875"/>
                    <a:gd name="connsiteX16" fmla="*/ 37194 w 40585"/>
                    <a:gd name="connsiteY16" fmla="*/ 15293 h 21875"/>
                    <a:gd name="connsiteX17" fmla="*/ 38424 w 40585"/>
                    <a:gd name="connsiteY17" fmla="*/ 15293 h 21875"/>
                    <a:gd name="connsiteX18" fmla="*/ 40533 w 40585"/>
                    <a:gd name="connsiteY18" fmla="*/ 14063 h 21875"/>
                    <a:gd name="connsiteX19" fmla="*/ 40533 w 40585"/>
                    <a:gd name="connsiteY19" fmla="*/ 13184 h 21875"/>
                    <a:gd name="connsiteX20" fmla="*/ 17867 w 40585"/>
                    <a:gd name="connsiteY20" fmla="*/ 183 h 21875"/>
                    <a:gd name="connsiteX21" fmla="*/ 16462 w 40585"/>
                    <a:gd name="connsiteY21" fmla="*/ 183 h 2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585" h="21875">
                      <a:moveTo>
                        <a:pt x="14354" y="2642"/>
                      </a:moveTo>
                      <a:lnTo>
                        <a:pt x="14354" y="2642"/>
                      </a:lnTo>
                      <a:lnTo>
                        <a:pt x="30342" y="11954"/>
                      </a:lnTo>
                      <a:cubicBezTo>
                        <a:pt x="31748" y="11954"/>
                        <a:pt x="32450" y="13536"/>
                        <a:pt x="32450" y="14414"/>
                      </a:cubicBezTo>
                      <a:cubicBezTo>
                        <a:pt x="32450" y="15293"/>
                        <a:pt x="32450" y="16171"/>
                        <a:pt x="30342" y="16874"/>
                      </a:cubicBezTo>
                      <a:lnTo>
                        <a:pt x="27707" y="18455"/>
                      </a:lnTo>
                      <a:cubicBezTo>
                        <a:pt x="25247" y="20019"/>
                        <a:pt x="22084" y="20019"/>
                        <a:pt x="19625" y="18455"/>
                      </a:cubicBezTo>
                      <a:lnTo>
                        <a:pt x="3460" y="9143"/>
                      </a:lnTo>
                      <a:lnTo>
                        <a:pt x="2055" y="9143"/>
                      </a:lnTo>
                      <a:lnTo>
                        <a:pt x="-53" y="10373"/>
                      </a:lnTo>
                      <a:lnTo>
                        <a:pt x="-53" y="10373"/>
                      </a:lnTo>
                      <a:lnTo>
                        <a:pt x="16462" y="19861"/>
                      </a:lnTo>
                      <a:cubicBezTo>
                        <a:pt x="18535" y="21108"/>
                        <a:pt x="20907" y="21776"/>
                        <a:pt x="23314" y="21793"/>
                      </a:cubicBezTo>
                      <a:cubicBezTo>
                        <a:pt x="25721" y="21828"/>
                        <a:pt x="28076" y="21231"/>
                        <a:pt x="30166" y="20036"/>
                      </a:cubicBezTo>
                      <a:lnTo>
                        <a:pt x="32802" y="18455"/>
                      </a:lnTo>
                      <a:cubicBezTo>
                        <a:pt x="35262" y="17049"/>
                        <a:pt x="35964" y="15644"/>
                        <a:pt x="35086" y="14238"/>
                      </a:cubicBezTo>
                      <a:lnTo>
                        <a:pt x="37194" y="15293"/>
                      </a:lnTo>
                      <a:lnTo>
                        <a:pt x="38424" y="15293"/>
                      </a:lnTo>
                      <a:lnTo>
                        <a:pt x="40533" y="14063"/>
                      </a:lnTo>
                      <a:cubicBezTo>
                        <a:pt x="40533" y="14063"/>
                        <a:pt x="40533" y="14063"/>
                        <a:pt x="40533" y="13184"/>
                      </a:cubicBezTo>
                      <a:lnTo>
                        <a:pt x="17867" y="183"/>
                      </a:lnTo>
                      <a:cubicBezTo>
                        <a:pt x="17463" y="-169"/>
                        <a:pt x="16866" y="-169"/>
                        <a:pt x="16462" y="183"/>
                      </a:cubicBezTo>
                      <a:close/>
                    </a:path>
                  </a:pathLst>
                </a:custGeom>
                <a:solidFill>
                  <a:srgbClr val="FFEAE3"/>
                </a:solidFill>
                <a:ln w="17549" cap="flat">
                  <a:noFill/>
                  <a:prstDash val="solid"/>
                  <a:miter/>
                </a:ln>
              </p:spPr>
              <p:txBody>
                <a:bodyPr rtlCol="1" anchor="ctr"/>
                <a:lstStyle/>
                <a:p>
                  <a:endParaRPr lang="fa-IR"/>
                </a:p>
              </p:txBody>
            </p:sp>
            <p:sp>
              <p:nvSpPr>
                <p:cNvPr id="92" name="Freeform: Shape 91">
                  <a:extLst>
                    <a:ext uri="{FF2B5EF4-FFF2-40B4-BE49-F238E27FC236}">
                      <a16:creationId xmlns:a16="http://schemas.microsoft.com/office/drawing/2014/main" id="{BE92BB70-B239-5912-54BA-6ABD50B5F5A5}"/>
                    </a:ext>
                  </a:extLst>
                </p:cNvPr>
                <p:cNvSpPr/>
                <p:nvPr/>
              </p:nvSpPr>
              <p:spPr>
                <a:xfrm>
                  <a:off x="3734983" y="3247625"/>
                  <a:ext cx="40585" cy="22094"/>
                </a:xfrm>
                <a:custGeom>
                  <a:avLst/>
                  <a:gdLst>
                    <a:gd name="connsiteX0" fmla="*/ 37019 w 40585"/>
                    <a:gd name="connsiteY0" fmla="*/ 12569 h 22094"/>
                    <a:gd name="connsiteX1" fmla="*/ 38424 w 40585"/>
                    <a:gd name="connsiteY1" fmla="*/ 12569 h 22094"/>
                    <a:gd name="connsiteX2" fmla="*/ 40533 w 40585"/>
                    <a:gd name="connsiteY2" fmla="*/ 11340 h 22094"/>
                    <a:gd name="connsiteX3" fmla="*/ 40533 w 40585"/>
                    <a:gd name="connsiteY3" fmla="*/ 11340 h 22094"/>
                    <a:gd name="connsiteX4" fmla="*/ 24193 w 40585"/>
                    <a:gd name="connsiteY4" fmla="*/ 1852 h 22094"/>
                    <a:gd name="connsiteX5" fmla="*/ 17165 w 40585"/>
                    <a:gd name="connsiteY5" fmla="*/ -81 h 22094"/>
                    <a:gd name="connsiteX6" fmla="*/ 10313 w 40585"/>
                    <a:gd name="connsiteY6" fmla="*/ 1852 h 22094"/>
                    <a:gd name="connsiteX7" fmla="*/ 7677 w 40585"/>
                    <a:gd name="connsiteY7" fmla="*/ 3257 h 22094"/>
                    <a:gd name="connsiteX8" fmla="*/ 5393 w 40585"/>
                    <a:gd name="connsiteY8" fmla="*/ 7474 h 22094"/>
                    <a:gd name="connsiteX9" fmla="*/ 3285 w 40585"/>
                    <a:gd name="connsiteY9" fmla="*/ 7474 h 22094"/>
                    <a:gd name="connsiteX10" fmla="*/ 2055 w 40585"/>
                    <a:gd name="connsiteY10" fmla="*/ 7474 h 22094"/>
                    <a:gd name="connsiteX11" fmla="*/ -53 w 40585"/>
                    <a:gd name="connsiteY11" fmla="*/ 8704 h 22094"/>
                    <a:gd name="connsiteX12" fmla="*/ -53 w 40585"/>
                    <a:gd name="connsiteY12" fmla="*/ 8704 h 22094"/>
                    <a:gd name="connsiteX13" fmla="*/ 22611 w 40585"/>
                    <a:gd name="connsiteY13" fmla="*/ 21881 h 22094"/>
                    <a:gd name="connsiteX14" fmla="*/ 24017 w 40585"/>
                    <a:gd name="connsiteY14" fmla="*/ 21881 h 22094"/>
                    <a:gd name="connsiteX15" fmla="*/ 26125 w 40585"/>
                    <a:gd name="connsiteY15" fmla="*/ 20651 h 22094"/>
                    <a:gd name="connsiteX16" fmla="*/ 26125 w 40585"/>
                    <a:gd name="connsiteY16" fmla="*/ 20651 h 22094"/>
                    <a:gd name="connsiteX17" fmla="*/ 10137 w 40585"/>
                    <a:gd name="connsiteY17" fmla="*/ 11340 h 22094"/>
                    <a:gd name="connsiteX18" fmla="*/ 8029 w 40585"/>
                    <a:gd name="connsiteY18" fmla="*/ 8880 h 22094"/>
                    <a:gd name="connsiteX19" fmla="*/ 10137 w 40585"/>
                    <a:gd name="connsiteY19" fmla="*/ 6244 h 22094"/>
                    <a:gd name="connsiteX20" fmla="*/ 12772 w 40585"/>
                    <a:gd name="connsiteY20" fmla="*/ 4839 h 22094"/>
                    <a:gd name="connsiteX21" fmla="*/ 20855 w 40585"/>
                    <a:gd name="connsiteY21" fmla="*/ 4839 h 22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585" h="22094">
                      <a:moveTo>
                        <a:pt x="37019" y="12569"/>
                      </a:moveTo>
                      <a:cubicBezTo>
                        <a:pt x="37475" y="12745"/>
                        <a:pt x="37967" y="12745"/>
                        <a:pt x="38424" y="12569"/>
                      </a:cubicBezTo>
                      <a:lnTo>
                        <a:pt x="40533" y="11340"/>
                      </a:lnTo>
                      <a:cubicBezTo>
                        <a:pt x="40533" y="11340"/>
                        <a:pt x="40533" y="11340"/>
                        <a:pt x="40533" y="11340"/>
                      </a:cubicBezTo>
                      <a:lnTo>
                        <a:pt x="24193" y="1852"/>
                      </a:lnTo>
                      <a:cubicBezTo>
                        <a:pt x="22049" y="622"/>
                        <a:pt x="19625" y="-46"/>
                        <a:pt x="17165" y="-81"/>
                      </a:cubicBezTo>
                      <a:cubicBezTo>
                        <a:pt x="14758" y="-63"/>
                        <a:pt x="12386" y="604"/>
                        <a:pt x="10313" y="1852"/>
                      </a:cubicBezTo>
                      <a:lnTo>
                        <a:pt x="7677" y="3257"/>
                      </a:lnTo>
                      <a:cubicBezTo>
                        <a:pt x="5218" y="4663"/>
                        <a:pt x="4515" y="6069"/>
                        <a:pt x="5393" y="7474"/>
                      </a:cubicBezTo>
                      <a:cubicBezTo>
                        <a:pt x="6272" y="8880"/>
                        <a:pt x="3285" y="7474"/>
                        <a:pt x="3285" y="7474"/>
                      </a:cubicBezTo>
                      <a:lnTo>
                        <a:pt x="2055" y="7474"/>
                      </a:lnTo>
                      <a:lnTo>
                        <a:pt x="-53" y="8704"/>
                      </a:lnTo>
                      <a:cubicBezTo>
                        <a:pt x="-53" y="8704"/>
                        <a:pt x="-53" y="8704"/>
                        <a:pt x="-53" y="8704"/>
                      </a:cubicBezTo>
                      <a:lnTo>
                        <a:pt x="22611" y="21881"/>
                      </a:lnTo>
                      <a:cubicBezTo>
                        <a:pt x="23068" y="22057"/>
                        <a:pt x="23560" y="22057"/>
                        <a:pt x="24017" y="21881"/>
                      </a:cubicBezTo>
                      <a:lnTo>
                        <a:pt x="26125" y="20651"/>
                      </a:lnTo>
                      <a:lnTo>
                        <a:pt x="26125" y="20651"/>
                      </a:lnTo>
                      <a:lnTo>
                        <a:pt x="10137" y="11340"/>
                      </a:lnTo>
                      <a:cubicBezTo>
                        <a:pt x="8731" y="10461"/>
                        <a:pt x="8029" y="9758"/>
                        <a:pt x="8029" y="8880"/>
                      </a:cubicBezTo>
                      <a:cubicBezTo>
                        <a:pt x="8029" y="8001"/>
                        <a:pt x="8029" y="7123"/>
                        <a:pt x="10137" y="6244"/>
                      </a:cubicBezTo>
                      <a:lnTo>
                        <a:pt x="12772" y="4839"/>
                      </a:lnTo>
                      <a:cubicBezTo>
                        <a:pt x="15232" y="3275"/>
                        <a:pt x="18395" y="3275"/>
                        <a:pt x="20855" y="4839"/>
                      </a:cubicBezTo>
                      <a:close/>
                    </a:path>
                  </a:pathLst>
                </a:custGeom>
                <a:solidFill>
                  <a:srgbClr val="FFEAE3"/>
                </a:solidFill>
                <a:ln w="17549" cap="flat">
                  <a:noFill/>
                  <a:prstDash val="solid"/>
                  <a:miter/>
                </a:ln>
              </p:spPr>
              <p:txBody>
                <a:bodyPr rtlCol="1" anchor="ctr"/>
                <a:lstStyle/>
                <a:p>
                  <a:endParaRPr lang="fa-IR"/>
                </a:p>
              </p:txBody>
            </p:sp>
            <p:sp>
              <p:nvSpPr>
                <p:cNvPr id="93" name="Freeform: Shape 92">
                  <a:extLst>
                    <a:ext uri="{FF2B5EF4-FFF2-40B4-BE49-F238E27FC236}">
                      <a16:creationId xmlns:a16="http://schemas.microsoft.com/office/drawing/2014/main" id="{9CA14324-78AE-5F5A-19C7-A70E8078FD63}"/>
                    </a:ext>
                  </a:extLst>
                </p:cNvPr>
                <p:cNvSpPr/>
                <p:nvPr/>
              </p:nvSpPr>
              <p:spPr>
                <a:xfrm>
                  <a:off x="3755188" y="3235722"/>
                  <a:ext cx="36896" cy="15422"/>
                </a:xfrm>
                <a:custGeom>
                  <a:avLst/>
                  <a:gdLst>
                    <a:gd name="connsiteX0" fmla="*/ 33153 w 36896"/>
                    <a:gd name="connsiteY0" fmla="*/ 12350 h 15422"/>
                    <a:gd name="connsiteX1" fmla="*/ 24896 w 36896"/>
                    <a:gd name="connsiteY1" fmla="*/ 12350 h 15422"/>
                    <a:gd name="connsiteX2" fmla="*/ 11367 w 36896"/>
                    <a:gd name="connsiteY2" fmla="*/ 4619 h 15422"/>
                    <a:gd name="connsiteX3" fmla="*/ 16462 w 36896"/>
                    <a:gd name="connsiteY3" fmla="*/ 1105 h 15422"/>
                    <a:gd name="connsiteX4" fmla="*/ 16462 w 36896"/>
                    <a:gd name="connsiteY4" fmla="*/ 1105 h 15422"/>
                    <a:gd name="connsiteX5" fmla="*/ 14705 w 36896"/>
                    <a:gd name="connsiteY5" fmla="*/ 51 h 15422"/>
                    <a:gd name="connsiteX6" fmla="*/ 13299 w 36896"/>
                    <a:gd name="connsiteY6" fmla="*/ 51 h 15422"/>
                    <a:gd name="connsiteX7" fmla="*/ 8204 w 36896"/>
                    <a:gd name="connsiteY7" fmla="*/ 3038 h 15422"/>
                    <a:gd name="connsiteX8" fmla="*/ 7326 w 36896"/>
                    <a:gd name="connsiteY8" fmla="*/ 3038 h 15422"/>
                    <a:gd name="connsiteX9" fmla="*/ 3285 w 36896"/>
                    <a:gd name="connsiteY9" fmla="*/ 754 h 15422"/>
                    <a:gd name="connsiteX10" fmla="*/ 2055 w 36896"/>
                    <a:gd name="connsiteY10" fmla="*/ 754 h 15422"/>
                    <a:gd name="connsiteX11" fmla="*/ -53 w 36896"/>
                    <a:gd name="connsiteY11" fmla="*/ 1983 h 15422"/>
                    <a:gd name="connsiteX12" fmla="*/ -53 w 36896"/>
                    <a:gd name="connsiteY12" fmla="*/ 1983 h 15422"/>
                    <a:gd name="connsiteX13" fmla="*/ 3988 w 36896"/>
                    <a:gd name="connsiteY13" fmla="*/ 4268 h 15422"/>
                    <a:gd name="connsiteX14" fmla="*/ 1352 w 36896"/>
                    <a:gd name="connsiteY14" fmla="*/ 6200 h 15422"/>
                    <a:gd name="connsiteX15" fmla="*/ 1352 w 36896"/>
                    <a:gd name="connsiteY15" fmla="*/ 7079 h 15422"/>
                    <a:gd name="connsiteX16" fmla="*/ 3109 w 36896"/>
                    <a:gd name="connsiteY16" fmla="*/ 7079 h 15422"/>
                    <a:gd name="connsiteX17" fmla="*/ 4339 w 36896"/>
                    <a:gd name="connsiteY17" fmla="*/ 7079 h 15422"/>
                    <a:gd name="connsiteX18" fmla="*/ 6975 w 36896"/>
                    <a:gd name="connsiteY18" fmla="*/ 5673 h 15422"/>
                    <a:gd name="connsiteX19" fmla="*/ 6975 w 36896"/>
                    <a:gd name="connsiteY19" fmla="*/ 5673 h 15422"/>
                    <a:gd name="connsiteX20" fmla="*/ 20679 w 36896"/>
                    <a:gd name="connsiteY20" fmla="*/ 13580 h 15422"/>
                    <a:gd name="connsiteX21" fmla="*/ 27707 w 36896"/>
                    <a:gd name="connsiteY21" fmla="*/ 15337 h 15422"/>
                    <a:gd name="connsiteX22" fmla="*/ 34735 w 36896"/>
                    <a:gd name="connsiteY22" fmla="*/ 13404 h 15422"/>
                    <a:gd name="connsiteX23" fmla="*/ 36843 w 36896"/>
                    <a:gd name="connsiteY23" fmla="*/ 12174 h 15422"/>
                    <a:gd name="connsiteX24" fmla="*/ 36843 w 36896"/>
                    <a:gd name="connsiteY24" fmla="*/ 11295 h 15422"/>
                    <a:gd name="connsiteX25" fmla="*/ 35086 w 36896"/>
                    <a:gd name="connsiteY25" fmla="*/ 10241 h 15422"/>
                    <a:gd name="connsiteX26" fmla="*/ 33680 w 36896"/>
                    <a:gd name="connsiteY26" fmla="*/ 10241 h 1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896" h="15422">
                      <a:moveTo>
                        <a:pt x="33153" y="12350"/>
                      </a:moveTo>
                      <a:cubicBezTo>
                        <a:pt x="30623" y="13948"/>
                        <a:pt x="27426" y="13948"/>
                        <a:pt x="24896" y="12350"/>
                      </a:cubicBezTo>
                      <a:lnTo>
                        <a:pt x="11367" y="4619"/>
                      </a:lnTo>
                      <a:cubicBezTo>
                        <a:pt x="12931" y="3249"/>
                        <a:pt x="14635" y="2071"/>
                        <a:pt x="16462" y="1105"/>
                      </a:cubicBezTo>
                      <a:cubicBezTo>
                        <a:pt x="16462" y="1105"/>
                        <a:pt x="16462" y="1105"/>
                        <a:pt x="16462" y="1105"/>
                      </a:cubicBezTo>
                      <a:lnTo>
                        <a:pt x="14705" y="51"/>
                      </a:lnTo>
                      <a:cubicBezTo>
                        <a:pt x="14248" y="-125"/>
                        <a:pt x="13756" y="-125"/>
                        <a:pt x="13299" y="51"/>
                      </a:cubicBezTo>
                      <a:lnTo>
                        <a:pt x="8204" y="3038"/>
                      </a:lnTo>
                      <a:lnTo>
                        <a:pt x="7326" y="3038"/>
                      </a:lnTo>
                      <a:lnTo>
                        <a:pt x="3285" y="754"/>
                      </a:lnTo>
                      <a:cubicBezTo>
                        <a:pt x="2916" y="490"/>
                        <a:pt x="2424" y="490"/>
                        <a:pt x="2055" y="754"/>
                      </a:cubicBezTo>
                      <a:lnTo>
                        <a:pt x="-53" y="1983"/>
                      </a:lnTo>
                      <a:cubicBezTo>
                        <a:pt x="-53" y="1983"/>
                        <a:pt x="-53" y="1983"/>
                        <a:pt x="-53" y="1983"/>
                      </a:cubicBezTo>
                      <a:lnTo>
                        <a:pt x="3988" y="4268"/>
                      </a:lnTo>
                      <a:cubicBezTo>
                        <a:pt x="3988" y="4268"/>
                        <a:pt x="1352" y="6200"/>
                        <a:pt x="1352" y="6200"/>
                      </a:cubicBezTo>
                      <a:cubicBezTo>
                        <a:pt x="1352" y="6200"/>
                        <a:pt x="1352" y="6200"/>
                        <a:pt x="1352" y="7079"/>
                      </a:cubicBezTo>
                      <a:lnTo>
                        <a:pt x="3109" y="7079"/>
                      </a:lnTo>
                      <a:cubicBezTo>
                        <a:pt x="3109" y="7079"/>
                        <a:pt x="3109" y="7079"/>
                        <a:pt x="4339" y="7079"/>
                      </a:cubicBezTo>
                      <a:lnTo>
                        <a:pt x="6975" y="5673"/>
                      </a:lnTo>
                      <a:lnTo>
                        <a:pt x="6975" y="5673"/>
                      </a:lnTo>
                      <a:lnTo>
                        <a:pt x="20679" y="13580"/>
                      </a:lnTo>
                      <a:cubicBezTo>
                        <a:pt x="22822" y="14792"/>
                        <a:pt x="25247" y="15407"/>
                        <a:pt x="27707" y="15337"/>
                      </a:cubicBezTo>
                      <a:cubicBezTo>
                        <a:pt x="30166" y="15301"/>
                        <a:pt x="32591" y="14634"/>
                        <a:pt x="34735" y="13404"/>
                      </a:cubicBezTo>
                      <a:lnTo>
                        <a:pt x="36843" y="12174"/>
                      </a:lnTo>
                      <a:cubicBezTo>
                        <a:pt x="36843" y="12174"/>
                        <a:pt x="36843" y="12174"/>
                        <a:pt x="36843" y="11295"/>
                      </a:cubicBezTo>
                      <a:lnTo>
                        <a:pt x="35086" y="10241"/>
                      </a:lnTo>
                      <a:cubicBezTo>
                        <a:pt x="34647" y="9995"/>
                        <a:pt x="34120" y="9995"/>
                        <a:pt x="33680" y="10241"/>
                      </a:cubicBezTo>
                      <a:close/>
                    </a:path>
                  </a:pathLst>
                </a:custGeom>
                <a:solidFill>
                  <a:srgbClr val="FFEAE3"/>
                </a:solidFill>
                <a:ln w="17549" cap="flat">
                  <a:noFill/>
                  <a:prstDash val="solid"/>
                  <a:miter/>
                </a:ln>
              </p:spPr>
              <p:txBody>
                <a:bodyPr rtlCol="1" anchor="ctr"/>
                <a:lstStyle/>
                <a:p>
                  <a:endParaRPr lang="fa-IR"/>
                </a:p>
              </p:txBody>
            </p:sp>
            <p:sp>
              <p:nvSpPr>
                <p:cNvPr id="94" name="Freeform: Shape 93">
                  <a:extLst>
                    <a:ext uri="{FF2B5EF4-FFF2-40B4-BE49-F238E27FC236}">
                      <a16:creationId xmlns:a16="http://schemas.microsoft.com/office/drawing/2014/main" id="{52F56F24-F5F2-5562-D5F6-A9E4F6FF17CD}"/>
                    </a:ext>
                  </a:extLst>
                </p:cNvPr>
                <p:cNvSpPr/>
                <p:nvPr/>
              </p:nvSpPr>
              <p:spPr>
                <a:xfrm>
                  <a:off x="3787516" y="3214945"/>
                  <a:ext cx="40586" cy="20208"/>
                </a:xfrm>
                <a:custGeom>
                  <a:avLst/>
                  <a:gdLst>
                    <a:gd name="connsiteX0" fmla="*/ 34910 w 40586"/>
                    <a:gd name="connsiteY0" fmla="*/ 13975 h 20208"/>
                    <a:gd name="connsiteX1" fmla="*/ 37019 w 40586"/>
                    <a:gd name="connsiteY1" fmla="*/ 15029 h 20208"/>
                    <a:gd name="connsiteX2" fmla="*/ 38249 w 40586"/>
                    <a:gd name="connsiteY2" fmla="*/ 15029 h 20208"/>
                    <a:gd name="connsiteX3" fmla="*/ 40533 w 40586"/>
                    <a:gd name="connsiteY3" fmla="*/ 13799 h 20208"/>
                    <a:gd name="connsiteX4" fmla="*/ 40533 w 40586"/>
                    <a:gd name="connsiteY4" fmla="*/ 12921 h 20208"/>
                    <a:gd name="connsiteX5" fmla="*/ 17692 w 40586"/>
                    <a:gd name="connsiteY5" fmla="*/ -81 h 20208"/>
                    <a:gd name="connsiteX6" fmla="*/ 16462 w 40586"/>
                    <a:gd name="connsiteY6" fmla="*/ -81 h 20208"/>
                    <a:gd name="connsiteX7" fmla="*/ 14354 w 40586"/>
                    <a:gd name="connsiteY7" fmla="*/ 1149 h 20208"/>
                    <a:gd name="connsiteX8" fmla="*/ 14354 w 40586"/>
                    <a:gd name="connsiteY8" fmla="*/ 1149 h 20208"/>
                    <a:gd name="connsiteX9" fmla="*/ 30342 w 40586"/>
                    <a:gd name="connsiteY9" fmla="*/ 10461 h 20208"/>
                    <a:gd name="connsiteX10" fmla="*/ 32451 w 40586"/>
                    <a:gd name="connsiteY10" fmla="*/ 12921 h 20208"/>
                    <a:gd name="connsiteX11" fmla="*/ 30342 w 40586"/>
                    <a:gd name="connsiteY11" fmla="*/ 15381 h 20208"/>
                    <a:gd name="connsiteX12" fmla="*/ 27531 w 40586"/>
                    <a:gd name="connsiteY12" fmla="*/ 16962 h 20208"/>
                    <a:gd name="connsiteX13" fmla="*/ 19625 w 40586"/>
                    <a:gd name="connsiteY13" fmla="*/ 16962 h 20208"/>
                    <a:gd name="connsiteX14" fmla="*/ 3285 w 40586"/>
                    <a:gd name="connsiteY14" fmla="*/ 7474 h 20208"/>
                    <a:gd name="connsiteX15" fmla="*/ 2055 w 40586"/>
                    <a:gd name="connsiteY15" fmla="*/ 7474 h 20208"/>
                    <a:gd name="connsiteX16" fmla="*/ -53 w 40586"/>
                    <a:gd name="connsiteY16" fmla="*/ 8704 h 20208"/>
                    <a:gd name="connsiteX17" fmla="*/ -53 w 40586"/>
                    <a:gd name="connsiteY17" fmla="*/ 8704 h 20208"/>
                    <a:gd name="connsiteX18" fmla="*/ 16287 w 40586"/>
                    <a:gd name="connsiteY18" fmla="*/ 18192 h 20208"/>
                    <a:gd name="connsiteX19" fmla="*/ 23139 w 40586"/>
                    <a:gd name="connsiteY19" fmla="*/ 20124 h 20208"/>
                    <a:gd name="connsiteX20" fmla="*/ 29991 w 40586"/>
                    <a:gd name="connsiteY20" fmla="*/ 18367 h 20208"/>
                    <a:gd name="connsiteX21" fmla="*/ 32626 w 40586"/>
                    <a:gd name="connsiteY21" fmla="*/ 16786 h 20208"/>
                    <a:gd name="connsiteX22" fmla="*/ 34910 w 40586"/>
                    <a:gd name="connsiteY22" fmla="*/ 13975 h 2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586" h="20208">
                      <a:moveTo>
                        <a:pt x="34910" y="13975"/>
                      </a:moveTo>
                      <a:lnTo>
                        <a:pt x="37019" y="15029"/>
                      </a:lnTo>
                      <a:cubicBezTo>
                        <a:pt x="37405" y="15187"/>
                        <a:pt x="37862" y="15187"/>
                        <a:pt x="38249" y="15029"/>
                      </a:cubicBezTo>
                      <a:lnTo>
                        <a:pt x="40533" y="13799"/>
                      </a:lnTo>
                      <a:cubicBezTo>
                        <a:pt x="40533" y="13799"/>
                        <a:pt x="40533" y="13799"/>
                        <a:pt x="40533" y="12921"/>
                      </a:cubicBezTo>
                      <a:lnTo>
                        <a:pt x="17692" y="-81"/>
                      </a:lnTo>
                      <a:lnTo>
                        <a:pt x="16462" y="-81"/>
                      </a:lnTo>
                      <a:lnTo>
                        <a:pt x="14354" y="1149"/>
                      </a:lnTo>
                      <a:cubicBezTo>
                        <a:pt x="14354" y="1149"/>
                        <a:pt x="14354" y="1149"/>
                        <a:pt x="14354" y="1149"/>
                      </a:cubicBezTo>
                      <a:lnTo>
                        <a:pt x="30342" y="10461"/>
                      </a:lnTo>
                      <a:cubicBezTo>
                        <a:pt x="31748" y="10461"/>
                        <a:pt x="32451" y="12042"/>
                        <a:pt x="32451" y="12921"/>
                      </a:cubicBezTo>
                      <a:cubicBezTo>
                        <a:pt x="32451" y="13799"/>
                        <a:pt x="32451" y="14678"/>
                        <a:pt x="30342" y="15381"/>
                      </a:cubicBezTo>
                      <a:lnTo>
                        <a:pt x="27531" y="16962"/>
                      </a:lnTo>
                      <a:cubicBezTo>
                        <a:pt x="25124" y="18543"/>
                        <a:pt x="22032" y="18543"/>
                        <a:pt x="19625" y="16962"/>
                      </a:cubicBezTo>
                      <a:lnTo>
                        <a:pt x="3285" y="7474"/>
                      </a:lnTo>
                      <a:lnTo>
                        <a:pt x="2055" y="7474"/>
                      </a:lnTo>
                      <a:lnTo>
                        <a:pt x="-53" y="8704"/>
                      </a:lnTo>
                      <a:cubicBezTo>
                        <a:pt x="-53" y="8704"/>
                        <a:pt x="-53" y="8704"/>
                        <a:pt x="-53" y="8704"/>
                      </a:cubicBezTo>
                      <a:lnTo>
                        <a:pt x="16287" y="18192"/>
                      </a:lnTo>
                      <a:cubicBezTo>
                        <a:pt x="18325" y="19492"/>
                        <a:pt x="20714" y="20177"/>
                        <a:pt x="23139" y="20124"/>
                      </a:cubicBezTo>
                      <a:cubicBezTo>
                        <a:pt x="25546" y="20160"/>
                        <a:pt x="27900" y="19562"/>
                        <a:pt x="29991" y="18367"/>
                      </a:cubicBezTo>
                      <a:lnTo>
                        <a:pt x="32626" y="16786"/>
                      </a:lnTo>
                      <a:cubicBezTo>
                        <a:pt x="34910" y="16786"/>
                        <a:pt x="34910" y="15381"/>
                        <a:pt x="34910" y="13975"/>
                      </a:cubicBezTo>
                      <a:close/>
                    </a:path>
                  </a:pathLst>
                </a:custGeom>
                <a:solidFill>
                  <a:srgbClr val="FFEAE3"/>
                </a:solidFill>
                <a:ln w="17549" cap="flat">
                  <a:noFill/>
                  <a:prstDash val="solid"/>
                  <a:miter/>
                </a:ln>
              </p:spPr>
              <p:txBody>
                <a:bodyPr rtlCol="1" anchor="ctr"/>
                <a:lstStyle/>
                <a:p>
                  <a:endParaRPr lang="fa-IR"/>
                </a:p>
              </p:txBody>
            </p:sp>
            <p:sp>
              <p:nvSpPr>
                <p:cNvPr id="95" name="Freeform: Shape 94">
                  <a:extLst>
                    <a:ext uri="{FF2B5EF4-FFF2-40B4-BE49-F238E27FC236}">
                      <a16:creationId xmlns:a16="http://schemas.microsoft.com/office/drawing/2014/main" id="{85DB3E0D-86CB-446F-1190-1A9258F52C85}"/>
                    </a:ext>
                  </a:extLst>
                </p:cNvPr>
                <p:cNvSpPr/>
                <p:nvPr/>
              </p:nvSpPr>
              <p:spPr>
                <a:xfrm>
                  <a:off x="3807722" y="3205458"/>
                  <a:ext cx="37774" cy="15481"/>
                </a:xfrm>
                <a:custGeom>
                  <a:avLst/>
                  <a:gdLst>
                    <a:gd name="connsiteX0" fmla="*/ 33153 w 37774"/>
                    <a:gd name="connsiteY0" fmla="*/ 12218 h 15481"/>
                    <a:gd name="connsiteX1" fmla="*/ 24896 w 37774"/>
                    <a:gd name="connsiteY1" fmla="*/ 12218 h 15481"/>
                    <a:gd name="connsiteX2" fmla="*/ 11367 w 37774"/>
                    <a:gd name="connsiteY2" fmla="*/ 4487 h 15481"/>
                    <a:gd name="connsiteX3" fmla="*/ 16462 w 37774"/>
                    <a:gd name="connsiteY3" fmla="*/ 973 h 15481"/>
                    <a:gd name="connsiteX4" fmla="*/ 16462 w 37774"/>
                    <a:gd name="connsiteY4" fmla="*/ 973 h 15481"/>
                    <a:gd name="connsiteX5" fmla="*/ 14705 w 37774"/>
                    <a:gd name="connsiteY5" fmla="*/ -81 h 15481"/>
                    <a:gd name="connsiteX6" fmla="*/ 13299 w 37774"/>
                    <a:gd name="connsiteY6" fmla="*/ -81 h 15481"/>
                    <a:gd name="connsiteX7" fmla="*/ 8380 w 37774"/>
                    <a:gd name="connsiteY7" fmla="*/ 2906 h 15481"/>
                    <a:gd name="connsiteX8" fmla="*/ 7326 w 37774"/>
                    <a:gd name="connsiteY8" fmla="*/ 2906 h 15481"/>
                    <a:gd name="connsiteX9" fmla="*/ 3285 w 37774"/>
                    <a:gd name="connsiteY9" fmla="*/ 622 h 15481"/>
                    <a:gd name="connsiteX10" fmla="*/ 2055 w 37774"/>
                    <a:gd name="connsiteY10" fmla="*/ 622 h 15481"/>
                    <a:gd name="connsiteX11" fmla="*/ -53 w 37774"/>
                    <a:gd name="connsiteY11" fmla="*/ 1852 h 15481"/>
                    <a:gd name="connsiteX12" fmla="*/ -53 w 37774"/>
                    <a:gd name="connsiteY12" fmla="*/ 1852 h 15481"/>
                    <a:gd name="connsiteX13" fmla="*/ 3988 w 37774"/>
                    <a:gd name="connsiteY13" fmla="*/ 4136 h 15481"/>
                    <a:gd name="connsiteX14" fmla="*/ 1352 w 37774"/>
                    <a:gd name="connsiteY14" fmla="*/ 6244 h 15481"/>
                    <a:gd name="connsiteX15" fmla="*/ 1352 w 37774"/>
                    <a:gd name="connsiteY15" fmla="*/ 6244 h 15481"/>
                    <a:gd name="connsiteX16" fmla="*/ 3109 w 37774"/>
                    <a:gd name="connsiteY16" fmla="*/ 7298 h 15481"/>
                    <a:gd name="connsiteX17" fmla="*/ 4339 w 37774"/>
                    <a:gd name="connsiteY17" fmla="*/ 7298 h 15481"/>
                    <a:gd name="connsiteX18" fmla="*/ 6974 w 37774"/>
                    <a:gd name="connsiteY18" fmla="*/ 5717 h 15481"/>
                    <a:gd name="connsiteX19" fmla="*/ 7853 w 37774"/>
                    <a:gd name="connsiteY19" fmla="*/ 5717 h 15481"/>
                    <a:gd name="connsiteX20" fmla="*/ 21557 w 37774"/>
                    <a:gd name="connsiteY20" fmla="*/ 13623 h 15481"/>
                    <a:gd name="connsiteX21" fmla="*/ 28585 w 37774"/>
                    <a:gd name="connsiteY21" fmla="*/ 15381 h 15481"/>
                    <a:gd name="connsiteX22" fmla="*/ 35613 w 37774"/>
                    <a:gd name="connsiteY22" fmla="*/ 13448 h 15481"/>
                    <a:gd name="connsiteX23" fmla="*/ 37721 w 37774"/>
                    <a:gd name="connsiteY23" fmla="*/ 12218 h 15481"/>
                    <a:gd name="connsiteX24" fmla="*/ 37721 w 37774"/>
                    <a:gd name="connsiteY24" fmla="*/ 12218 h 15481"/>
                    <a:gd name="connsiteX25" fmla="*/ 35965 w 37774"/>
                    <a:gd name="connsiteY25" fmla="*/ 11164 h 15481"/>
                    <a:gd name="connsiteX26" fmla="*/ 34559 w 37774"/>
                    <a:gd name="connsiteY26" fmla="*/ 11164 h 15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7774" h="15481">
                      <a:moveTo>
                        <a:pt x="33153" y="12218"/>
                      </a:moveTo>
                      <a:cubicBezTo>
                        <a:pt x="30623" y="13817"/>
                        <a:pt x="27426" y="13817"/>
                        <a:pt x="24896" y="12218"/>
                      </a:cubicBezTo>
                      <a:lnTo>
                        <a:pt x="11367" y="4487"/>
                      </a:lnTo>
                      <a:cubicBezTo>
                        <a:pt x="12966" y="3187"/>
                        <a:pt x="14670" y="2010"/>
                        <a:pt x="16462" y="973"/>
                      </a:cubicBezTo>
                      <a:cubicBezTo>
                        <a:pt x="16462" y="973"/>
                        <a:pt x="16462" y="973"/>
                        <a:pt x="16462" y="973"/>
                      </a:cubicBezTo>
                      <a:lnTo>
                        <a:pt x="14705" y="-81"/>
                      </a:lnTo>
                      <a:lnTo>
                        <a:pt x="13299" y="-81"/>
                      </a:lnTo>
                      <a:lnTo>
                        <a:pt x="8380" y="2906"/>
                      </a:lnTo>
                      <a:lnTo>
                        <a:pt x="7326" y="2906"/>
                      </a:lnTo>
                      <a:lnTo>
                        <a:pt x="3285" y="622"/>
                      </a:lnTo>
                      <a:lnTo>
                        <a:pt x="2055" y="622"/>
                      </a:lnTo>
                      <a:lnTo>
                        <a:pt x="-53" y="1852"/>
                      </a:lnTo>
                      <a:cubicBezTo>
                        <a:pt x="-53" y="1852"/>
                        <a:pt x="-53" y="1852"/>
                        <a:pt x="-53" y="1852"/>
                      </a:cubicBezTo>
                      <a:lnTo>
                        <a:pt x="3988" y="4136"/>
                      </a:lnTo>
                      <a:cubicBezTo>
                        <a:pt x="3988" y="4136"/>
                        <a:pt x="1352" y="6244"/>
                        <a:pt x="1352" y="6244"/>
                      </a:cubicBezTo>
                      <a:cubicBezTo>
                        <a:pt x="1352" y="6244"/>
                        <a:pt x="1352" y="6244"/>
                        <a:pt x="1352" y="6244"/>
                      </a:cubicBezTo>
                      <a:lnTo>
                        <a:pt x="3109" y="7298"/>
                      </a:lnTo>
                      <a:cubicBezTo>
                        <a:pt x="3496" y="7457"/>
                        <a:pt x="3952" y="7457"/>
                        <a:pt x="4339" y="7298"/>
                      </a:cubicBezTo>
                      <a:lnTo>
                        <a:pt x="6974" y="5717"/>
                      </a:lnTo>
                      <a:lnTo>
                        <a:pt x="7853" y="5717"/>
                      </a:lnTo>
                      <a:lnTo>
                        <a:pt x="21557" y="13623"/>
                      </a:lnTo>
                      <a:cubicBezTo>
                        <a:pt x="23666" y="14906"/>
                        <a:pt x="26125" y="15521"/>
                        <a:pt x="28585" y="15381"/>
                      </a:cubicBezTo>
                      <a:cubicBezTo>
                        <a:pt x="31045" y="15345"/>
                        <a:pt x="33469" y="14678"/>
                        <a:pt x="35613" y="13448"/>
                      </a:cubicBezTo>
                      <a:lnTo>
                        <a:pt x="37721" y="12218"/>
                      </a:lnTo>
                      <a:cubicBezTo>
                        <a:pt x="37721" y="12218"/>
                        <a:pt x="37721" y="12218"/>
                        <a:pt x="37721" y="12218"/>
                      </a:cubicBezTo>
                      <a:lnTo>
                        <a:pt x="35965" y="11164"/>
                      </a:lnTo>
                      <a:cubicBezTo>
                        <a:pt x="35560" y="10812"/>
                        <a:pt x="34963" y="10812"/>
                        <a:pt x="34559" y="11164"/>
                      </a:cubicBezTo>
                      <a:close/>
                    </a:path>
                  </a:pathLst>
                </a:custGeom>
                <a:solidFill>
                  <a:srgbClr val="FFEAE3"/>
                </a:solidFill>
                <a:ln w="17549" cap="flat">
                  <a:noFill/>
                  <a:prstDash val="solid"/>
                  <a:miter/>
                </a:ln>
              </p:spPr>
              <p:txBody>
                <a:bodyPr rtlCol="1" anchor="ctr"/>
                <a:lstStyle/>
                <a:p>
                  <a:endParaRPr lang="fa-IR"/>
                </a:p>
              </p:txBody>
            </p:sp>
            <p:sp>
              <p:nvSpPr>
                <p:cNvPr id="96" name="Freeform: Shape 95">
                  <a:extLst>
                    <a:ext uri="{FF2B5EF4-FFF2-40B4-BE49-F238E27FC236}">
                      <a16:creationId xmlns:a16="http://schemas.microsoft.com/office/drawing/2014/main" id="{5D293EEA-EC83-753A-96E6-9A9F42F99225}"/>
                    </a:ext>
                  </a:extLst>
                </p:cNvPr>
                <p:cNvSpPr/>
                <p:nvPr/>
              </p:nvSpPr>
              <p:spPr>
                <a:xfrm>
                  <a:off x="3831265" y="3188824"/>
                  <a:ext cx="35139" cy="18918"/>
                </a:xfrm>
                <a:custGeom>
                  <a:avLst/>
                  <a:gdLst>
                    <a:gd name="connsiteX0" fmla="*/ 31748 w 35139"/>
                    <a:gd name="connsiteY0" fmla="*/ 18837 h 18918"/>
                    <a:gd name="connsiteX1" fmla="*/ 32978 w 35139"/>
                    <a:gd name="connsiteY1" fmla="*/ 18837 h 18918"/>
                    <a:gd name="connsiteX2" fmla="*/ 35086 w 35139"/>
                    <a:gd name="connsiteY2" fmla="*/ 17607 h 18918"/>
                    <a:gd name="connsiteX3" fmla="*/ 35086 w 35139"/>
                    <a:gd name="connsiteY3" fmla="*/ 17607 h 18918"/>
                    <a:gd name="connsiteX4" fmla="*/ 3285 w 35139"/>
                    <a:gd name="connsiteY4" fmla="*/ 38 h 18918"/>
                    <a:gd name="connsiteX5" fmla="*/ 2055 w 35139"/>
                    <a:gd name="connsiteY5" fmla="*/ 38 h 18918"/>
                    <a:gd name="connsiteX6" fmla="*/ -53 w 35139"/>
                    <a:gd name="connsiteY6" fmla="*/ 1268 h 18918"/>
                    <a:gd name="connsiteX7" fmla="*/ -53 w 35139"/>
                    <a:gd name="connsiteY7" fmla="*/ 1268 h 18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39" h="18918">
                      <a:moveTo>
                        <a:pt x="31748" y="18837"/>
                      </a:moveTo>
                      <a:lnTo>
                        <a:pt x="32978" y="18837"/>
                      </a:lnTo>
                      <a:lnTo>
                        <a:pt x="35086" y="17607"/>
                      </a:lnTo>
                      <a:cubicBezTo>
                        <a:pt x="35086" y="17607"/>
                        <a:pt x="35086" y="17607"/>
                        <a:pt x="35086" y="17607"/>
                      </a:cubicBezTo>
                      <a:lnTo>
                        <a:pt x="3285" y="38"/>
                      </a:lnTo>
                      <a:cubicBezTo>
                        <a:pt x="2898" y="-120"/>
                        <a:pt x="2441" y="-120"/>
                        <a:pt x="2055" y="38"/>
                      </a:cubicBezTo>
                      <a:lnTo>
                        <a:pt x="-53" y="1268"/>
                      </a:lnTo>
                      <a:cubicBezTo>
                        <a:pt x="-53" y="1268"/>
                        <a:pt x="-53" y="1268"/>
                        <a:pt x="-53" y="1268"/>
                      </a:cubicBezTo>
                      <a:close/>
                    </a:path>
                  </a:pathLst>
                </a:custGeom>
                <a:solidFill>
                  <a:srgbClr val="FFEAE3"/>
                </a:solidFill>
                <a:ln w="17549" cap="flat">
                  <a:noFill/>
                  <a:prstDash val="solid"/>
                  <a:miter/>
                </a:ln>
              </p:spPr>
              <p:txBody>
                <a:bodyPr rtlCol="1" anchor="ctr"/>
                <a:lstStyle/>
                <a:p>
                  <a:endParaRPr lang="fa-IR"/>
                </a:p>
              </p:txBody>
            </p:sp>
            <p:sp>
              <p:nvSpPr>
                <p:cNvPr id="97" name="Freeform: Shape 96">
                  <a:extLst>
                    <a:ext uri="{FF2B5EF4-FFF2-40B4-BE49-F238E27FC236}">
                      <a16:creationId xmlns:a16="http://schemas.microsoft.com/office/drawing/2014/main" id="{3D8A19E2-908C-4AC6-7DAD-4249E9712ADD}"/>
                    </a:ext>
                  </a:extLst>
                </p:cNvPr>
                <p:cNvSpPr/>
                <p:nvPr/>
              </p:nvSpPr>
              <p:spPr>
                <a:xfrm>
                  <a:off x="3853051" y="3179630"/>
                  <a:ext cx="37423" cy="21610"/>
                </a:xfrm>
                <a:custGeom>
                  <a:avLst/>
                  <a:gdLst>
                    <a:gd name="connsiteX0" fmla="*/ 29639 w 37423"/>
                    <a:gd name="connsiteY0" fmla="*/ 17313 h 21610"/>
                    <a:gd name="connsiteX1" fmla="*/ 31923 w 37423"/>
                    <a:gd name="connsiteY1" fmla="*/ 13096 h 21610"/>
                    <a:gd name="connsiteX2" fmla="*/ 34032 w 37423"/>
                    <a:gd name="connsiteY2" fmla="*/ 14150 h 21610"/>
                    <a:gd name="connsiteX3" fmla="*/ 35262 w 37423"/>
                    <a:gd name="connsiteY3" fmla="*/ 14150 h 21610"/>
                    <a:gd name="connsiteX4" fmla="*/ 37370 w 37423"/>
                    <a:gd name="connsiteY4" fmla="*/ 12921 h 21610"/>
                    <a:gd name="connsiteX5" fmla="*/ 37370 w 37423"/>
                    <a:gd name="connsiteY5" fmla="*/ 12921 h 21610"/>
                    <a:gd name="connsiteX6" fmla="*/ 14705 w 37423"/>
                    <a:gd name="connsiteY6" fmla="*/ -81 h 21610"/>
                    <a:gd name="connsiteX7" fmla="*/ 13475 w 37423"/>
                    <a:gd name="connsiteY7" fmla="*/ -81 h 21610"/>
                    <a:gd name="connsiteX8" fmla="*/ 3109 w 37423"/>
                    <a:gd name="connsiteY8" fmla="*/ 5717 h 21610"/>
                    <a:gd name="connsiteX9" fmla="*/ -53 w 37423"/>
                    <a:gd name="connsiteY9" fmla="*/ 9758 h 21610"/>
                    <a:gd name="connsiteX10" fmla="*/ 3109 w 37423"/>
                    <a:gd name="connsiteY10" fmla="*/ 13799 h 21610"/>
                    <a:gd name="connsiteX11" fmla="*/ 13299 w 37423"/>
                    <a:gd name="connsiteY11" fmla="*/ 19597 h 21610"/>
                    <a:gd name="connsiteX12" fmla="*/ 20327 w 37423"/>
                    <a:gd name="connsiteY12" fmla="*/ 21530 h 21610"/>
                    <a:gd name="connsiteX13" fmla="*/ 27180 w 37423"/>
                    <a:gd name="connsiteY13" fmla="*/ 19597 h 21610"/>
                    <a:gd name="connsiteX14" fmla="*/ 16638 w 37423"/>
                    <a:gd name="connsiteY14" fmla="*/ 17313 h 21610"/>
                    <a:gd name="connsiteX15" fmla="*/ 6799 w 37423"/>
                    <a:gd name="connsiteY15" fmla="*/ 11691 h 21610"/>
                    <a:gd name="connsiteX16" fmla="*/ 6799 w 37423"/>
                    <a:gd name="connsiteY16" fmla="*/ 7123 h 21610"/>
                    <a:gd name="connsiteX17" fmla="*/ 13299 w 37423"/>
                    <a:gd name="connsiteY17" fmla="*/ 3257 h 21610"/>
                    <a:gd name="connsiteX18" fmla="*/ 14354 w 37423"/>
                    <a:gd name="connsiteY18" fmla="*/ 3257 h 21610"/>
                    <a:gd name="connsiteX19" fmla="*/ 27531 w 37423"/>
                    <a:gd name="connsiteY19" fmla="*/ 10988 h 21610"/>
                    <a:gd name="connsiteX20" fmla="*/ 29639 w 37423"/>
                    <a:gd name="connsiteY20" fmla="*/ 13448 h 21610"/>
                    <a:gd name="connsiteX21" fmla="*/ 27531 w 37423"/>
                    <a:gd name="connsiteY21" fmla="*/ 15908 h 21610"/>
                    <a:gd name="connsiteX22" fmla="*/ 24720 w 37423"/>
                    <a:gd name="connsiteY22" fmla="*/ 17489 h 21610"/>
                    <a:gd name="connsiteX23" fmla="*/ 16638 w 37423"/>
                    <a:gd name="connsiteY23" fmla="*/ 16610 h 2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7423" h="21610">
                      <a:moveTo>
                        <a:pt x="29639" y="17313"/>
                      </a:moveTo>
                      <a:cubicBezTo>
                        <a:pt x="32099" y="15908"/>
                        <a:pt x="32802" y="14502"/>
                        <a:pt x="31923" y="13096"/>
                      </a:cubicBezTo>
                      <a:lnTo>
                        <a:pt x="34032" y="14150"/>
                      </a:lnTo>
                      <a:cubicBezTo>
                        <a:pt x="34418" y="14309"/>
                        <a:pt x="34875" y="14309"/>
                        <a:pt x="35262" y="14150"/>
                      </a:cubicBezTo>
                      <a:lnTo>
                        <a:pt x="37370" y="12921"/>
                      </a:lnTo>
                      <a:cubicBezTo>
                        <a:pt x="37370" y="12921"/>
                        <a:pt x="37370" y="12921"/>
                        <a:pt x="37370" y="12921"/>
                      </a:cubicBezTo>
                      <a:lnTo>
                        <a:pt x="14705" y="-81"/>
                      </a:lnTo>
                      <a:lnTo>
                        <a:pt x="13475" y="-81"/>
                      </a:lnTo>
                      <a:lnTo>
                        <a:pt x="3109" y="5717"/>
                      </a:lnTo>
                      <a:cubicBezTo>
                        <a:pt x="1001" y="6947"/>
                        <a:pt x="-53" y="8352"/>
                        <a:pt x="-53" y="9758"/>
                      </a:cubicBezTo>
                      <a:cubicBezTo>
                        <a:pt x="-53" y="11164"/>
                        <a:pt x="1001" y="12569"/>
                        <a:pt x="3109" y="13799"/>
                      </a:cubicBezTo>
                      <a:lnTo>
                        <a:pt x="13299" y="19597"/>
                      </a:lnTo>
                      <a:cubicBezTo>
                        <a:pt x="15425" y="20844"/>
                        <a:pt x="17850" y="21512"/>
                        <a:pt x="20327" y="21530"/>
                      </a:cubicBezTo>
                      <a:cubicBezTo>
                        <a:pt x="22734" y="21512"/>
                        <a:pt x="25106" y="20844"/>
                        <a:pt x="27180" y="19597"/>
                      </a:cubicBezTo>
                      <a:close/>
                      <a:moveTo>
                        <a:pt x="16638" y="17313"/>
                      </a:moveTo>
                      <a:lnTo>
                        <a:pt x="6799" y="11691"/>
                      </a:lnTo>
                      <a:cubicBezTo>
                        <a:pt x="3988" y="10110"/>
                        <a:pt x="3988" y="8528"/>
                        <a:pt x="6799" y="7123"/>
                      </a:cubicBezTo>
                      <a:lnTo>
                        <a:pt x="13299" y="3257"/>
                      </a:lnTo>
                      <a:lnTo>
                        <a:pt x="14354" y="3257"/>
                      </a:lnTo>
                      <a:lnTo>
                        <a:pt x="27531" y="10988"/>
                      </a:lnTo>
                      <a:cubicBezTo>
                        <a:pt x="28937" y="10988"/>
                        <a:pt x="29639" y="12569"/>
                        <a:pt x="29639" y="13448"/>
                      </a:cubicBezTo>
                      <a:cubicBezTo>
                        <a:pt x="29639" y="14326"/>
                        <a:pt x="29639" y="15205"/>
                        <a:pt x="27531" y="15908"/>
                      </a:cubicBezTo>
                      <a:lnTo>
                        <a:pt x="24720" y="17489"/>
                      </a:lnTo>
                      <a:cubicBezTo>
                        <a:pt x="22102" y="18894"/>
                        <a:pt x="18887" y="18543"/>
                        <a:pt x="16638" y="16610"/>
                      </a:cubicBezTo>
                      <a:close/>
                    </a:path>
                  </a:pathLst>
                </a:custGeom>
                <a:solidFill>
                  <a:srgbClr val="FFEAE3"/>
                </a:solidFill>
                <a:ln w="17549" cap="flat">
                  <a:noFill/>
                  <a:prstDash val="solid"/>
                  <a:miter/>
                </a:ln>
              </p:spPr>
              <p:txBody>
                <a:bodyPr rtlCol="1" anchor="ctr"/>
                <a:lstStyle/>
                <a:p>
                  <a:endParaRPr lang="fa-IR"/>
                </a:p>
              </p:txBody>
            </p:sp>
            <p:sp>
              <p:nvSpPr>
                <p:cNvPr id="98" name="Freeform: Shape 97">
                  <a:extLst>
                    <a:ext uri="{FF2B5EF4-FFF2-40B4-BE49-F238E27FC236}">
                      <a16:creationId xmlns:a16="http://schemas.microsoft.com/office/drawing/2014/main" id="{D400B652-22A6-45A6-88D8-2AF10E20704C}"/>
                    </a:ext>
                  </a:extLst>
                </p:cNvPr>
                <p:cNvSpPr/>
                <p:nvPr/>
              </p:nvSpPr>
              <p:spPr>
                <a:xfrm>
                  <a:off x="3865174" y="3166102"/>
                  <a:ext cx="46911" cy="21259"/>
                </a:xfrm>
                <a:custGeom>
                  <a:avLst/>
                  <a:gdLst>
                    <a:gd name="connsiteX0" fmla="*/ 46858 w 46911"/>
                    <a:gd name="connsiteY0" fmla="*/ 11867 h 21259"/>
                    <a:gd name="connsiteX1" fmla="*/ 43520 w 46911"/>
                    <a:gd name="connsiteY1" fmla="*/ 7826 h 21259"/>
                    <a:gd name="connsiteX2" fmla="*/ 33154 w 46911"/>
                    <a:gd name="connsiteY2" fmla="*/ 1852 h 21259"/>
                    <a:gd name="connsiteX3" fmla="*/ 26126 w 46911"/>
                    <a:gd name="connsiteY3" fmla="*/ -81 h 21259"/>
                    <a:gd name="connsiteX4" fmla="*/ 19273 w 46911"/>
                    <a:gd name="connsiteY4" fmla="*/ 1852 h 21259"/>
                    <a:gd name="connsiteX5" fmla="*/ 16638 w 46911"/>
                    <a:gd name="connsiteY5" fmla="*/ 3257 h 21259"/>
                    <a:gd name="connsiteX6" fmla="*/ 14354 w 46911"/>
                    <a:gd name="connsiteY6" fmla="*/ 7474 h 21259"/>
                    <a:gd name="connsiteX7" fmla="*/ 3461 w 46911"/>
                    <a:gd name="connsiteY7" fmla="*/ 1501 h 21259"/>
                    <a:gd name="connsiteX8" fmla="*/ 2055 w 46911"/>
                    <a:gd name="connsiteY8" fmla="*/ 1501 h 21259"/>
                    <a:gd name="connsiteX9" fmla="*/ -53 w 46911"/>
                    <a:gd name="connsiteY9" fmla="*/ 2730 h 21259"/>
                    <a:gd name="connsiteX10" fmla="*/ -53 w 46911"/>
                    <a:gd name="connsiteY10" fmla="*/ 2730 h 21259"/>
                    <a:gd name="connsiteX11" fmla="*/ 31748 w 46911"/>
                    <a:gd name="connsiteY11" fmla="*/ 21179 h 21259"/>
                    <a:gd name="connsiteX12" fmla="*/ 33154 w 46911"/>
                    <a:gd name="connsiteY12" fmla="*/ 21179 h 21259"/>
                    <a:gd name="connsiteX13" fmla="*/ 43520 w 46911"/>
                    <a:gd name="connsiteY13" fmla="*/ 15205 h 21259"/>
                    <a:gd name="connsiteX14" fmla="*/ 46858 w 46911"/>
                    <a:gd name="connsiteY14" fmla="*/ 11867 h 21259"/>
                    <a:gd name="connsiteX15" fmla="*/ 33329 w 46911"/>
                    <a:gd name="connsiteY15" fmla="*/ 18192 h 21259"/>
                    <a:gd name="connsiteX16" fmla="*/ 32451 w 46911"/>
                    <a:gd name="connsiteY16" fmla="*/ 18192 h 21259"/>
                    <a:gd name="connsiteX17" fmla="*/ 18922 w 46911"/>
                    <a:gd name="connsiteY17" fmla="*/ 10461 h 21259"/>
                    <a:gd name="connsiteX18" fmla="*/ 16814 w 46911"/>
                    <a:gd name="connsiteY18" fmla="*/ 8001 h 21259"/>
                    <a:gd name="connsiteX19" fmla="*/ 19098 w 46911"/>
                    <a:gd name="connsiteY19" fmla="*/ 5366 h 21259"/>
                    <a:gd name="connsiteX20" fmla="*/ 21733 w 46911"/>
                    <a:gd name="connsiteY20" fmla="*/ 3784 h 21259"/>
                    <a:gd name="connsiteX21" fmla="*/ 29991 w 46911"/>
                    <a:gd name="connsiteY21" fmla="*/ 3784 h 21259"/>
                    <a:gd name="connsiteX22" fmla="*/ 40005 w 46911"/>
                    <a:gd name="connsiteY22" fmla="*/ 9582 h 21259"/>
                    <a:gd name="connsiteX23" fmla="*/ 40005 w 46911"/>
                    <a:gd name="connsiteY23" fmla="*/ 14150 h 21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911" h="21259">
                      <a:moveTo>
                        <a:pt x="46858" y="11867"/>
                      </a:moveTo>
                      <a:cubicBezTo>
                        <a:pt x="46858" y="10461"/>
                        <a:pt x="45804" y="9055"/>
                        <a:pt x="43520" y="7826"/>
                      </a:cubicBezTo>
                      <a:lnTo>
                        <a:pt x="33154" y="1852"/>
                      </a:lnTo>
                      <a:cubicBezTo>
                        <a:pt x="31010" y="622"/>
                        <a:pt x="28603" y="-46"/>
                        <a:pt x="26126" y="-81"/>
                      </a:cubicBezTo>
                      <a:cubicBezTo>
                        <a:pt x="23718" y="-63"/>
                        <a:pt x="21347" y="604"/>
                        <a:pt x="19273" y="1852"/>
                      </a:cubicBezTo>
                      <a:lnTo>
                        <a:pt x="16638" y="3257"/>
                      </a:lnTo>
                      <a:cubicBezTo>
                        <a:pt x="14178" y="4663"/>
                        <a:pt x="13476" y="6069"/>
                        <a:pt x="14354" y="7474"/>
                      </a:cubicBezTo>
                      <a:cubicBezTo>
                        <a:pt x="15232" y="8880"/>
                        <a:pt x="3461" y="1501"/>
                        <a:pt x="3461" y="1501"/>
                      </a:cubicBezTo>
                      <a:cubicBezTo>
                        <a:pt x="3004" y="1325"/>
                        <a:pt x="2512" y="1325"/>
                        <a:pt x="2055" y="1501"/>
                      </a:cubicBezTo>
                      <a:lnTo>
                        <a:pt x="-53" y="2730"/>
                      </a:lnTo>
                      <a:lnTo>
                        <a:pt x="-53" y="2730"/>
                      </a:lnTo>
                      <a:lnTo>
                        <a:pt x="31748" y="21179"/>
                      </a:lnTo>
                      <a:lnTo>
                        <a:pt x="33154" y="21179"/>
                      </a:lnTo>
                      <a:lnTo>
                        <a:pt x="43520" y="15205"/>
                      </a:lnTo>
                      <a:cubicBezTo>
                        <a:pt x="45101" y="15381"/>
                        <a:pt x="46858" y="13272"/>
                        <a:pt x="46858" y="11867"/>
                      </a:cubicBezTo>
                      <a:close/>
                      <a:moveTo>
                        <a:pt x="33329" y="18192"/>
                      </a:moveTo>
                      <a:lnTo>
                        <a:pt x="32451" y="18192"/>
                      </a:lnTo>
                      <a:lnTo>
                        <a:pt x="18922" y="10461"/>
                      </a:lnTo>
                      <a:cubicBezTo>
                        <a:pt x="17516" y="9582"/>
                        <a:pt x="16814" y="8880"/>
                        <a:pt x="16814" y="8001"/>
                      </a:cubicBezTo>
                      <a:cubicBezTo>
                        <a:pt x="16814" y="7123"/>
                        <a:pt x="16814" y="6244"/>
                        <a:pt x="19098" y="5366"/>
                      </a:cubicBezTo>
                      <a:lnTo>
                        <a:pt x="21733" y="3784"/>
                      </a:lnTo>
                      <a:cubicBezTo>
                        <a:pt x="24263" y="2186"/>
                        <a:pt x="27461" y="2186"/>
                        <a:pt x="29991" y="3784"/>
                      </a:cubicBezTo>
                      <a:lnTo>
                        <a:pt x="40005" y="9582"/>
                      </a:lnTo>
                      <a:cubicBezTo>
                        <a:pt x="42641" y="11164"/>
                        <a:pt x="42817" y="12745"/>
                        <a:pt x="40005" y="14150"/>
                      </a:cubicBezTo>
                      <a:close/>
                    </a:path>
                  </a:pathLst>
                </a:custGeom>
                <a:solidFill>
                  <a:srgbClr val="FFEAE3"/>
                </a:solidFill>
                <a:ln w="17549" cap="flat">
                  <a:noFill/>
                  <a:prstDash val="solid"/>
                  <a:miter/>
                </a:ln>
              </p:spPr>
              <p:txBody>
                <a:bodyPr rtlCol="1" anchor="ctr"/>
                <a:lstStyle/>
                <a:p>
                  <a:endParaRPr lang="fa-IR"/>
                </a:p>
              </p:txBody>
            </p:sp>
            <p:sp>
              <p:nvSpPr>
                <p:cNvPr id="99" name="Freeform: Shape 98">
                  <a:extLst>
                    <a:ext uri="{FF2B5EF4-FFF2-40B4-BE49-F238E27FC236}">
                      <a16:creationId xmlns:a16="http://schemas.microsoft.com/office/drawing/2014/main" id="{2A8BDBF4-E7C6-958E-097E-127A347B2829}"/>
                    </a:ext>
                  </a:extLst>
                </p:cNvPr>
                <p:cNvSpPr/>
                <p:nvPr/>
              </p:nvSpPr>
              <p:spPr>
                <a:xfrm>
                  <a:off x="3901017" y="3152753"/>
                  <a:ext cx="34612" cy="20025"/>
                </a:xfrm>
                <a:custGeom>
                  <a:avLst/>
                  <a:gdLst>
                    <a:gd name="connsiteX0" fmla="*/ 31221 w 34612"/>
                    <a:gd name="connsiteY0" fmla="*/ 7645 h 20025"/>
                    <a:gd name="connsiteX1" fmla="*/ 21206 w 34612"/>
                    <a:gd name="connsiteY1" fmla="*/ 1672 h 20025"/>
                    <a:gd name="connsiteX2" fmla="*/ 7150 w 34612"/>
                    <a:gd name="connsiteY2" fmla="*/ 1672 h 20025"/>
                    <a:gd name="connsiteX3" fmla="*/ 3109 w 34612"/>
                    <a:gd name="connsiteY3" fmla="*/ 4132 h 20025"/>
                    <a:gd name="connsiteX4" fmla="*/ -53 w 34612"/>
                    <a:gd name="connsiteY4" fmla="*/ 8173 h 20025"/>
                    <a:gd name="connsiteX5" fmla="*/ 3109 w 34612"/>
                    <a:gd name="connsiteY5" fmla="*/ 12213 h 20025"/>
                    <a:gd name="connsiteX6" fmla="*/ 13300 w 34612"/>
                    <a:gd name="connsiteY6" fmla="*/ 18011 h 20025"/>
                    <a:gd name="connsiteX7" fmla="*/ 20152 w 34612"/>
                    <a:gd name="connsiteY7" fmla="*/ 19944 h 20025"/>
                    <a:gd name="connsiteX8" fmla="*/ 27179 w 34612"/>
                    <a:gd name="connsiteY8" fmla="*/ 18011 h 20025"/>
                    <a:gd name="connsiteX9" fmla="*/ 31221 w 34612"/>
                    <a:gd name="connsiteY9" fmla="*/ 15552 h 20025"/>
                    <a:gd name="connsiteX10" fmla="*/ 34559 w 34612"/>
                    <a:gd name="connsiteY10" fmla="*/ 11686 h 20025"/>
                    <a:gd name="connsiteX11" fmla="*/ 31221 w 34612"/>
                    <a:gd name="connsiteY11" fmla="*/ 7645 h 20025"/>
                    <a:gd name="connsiteX12" fmla="*/ 27706 w 34612"/>
                    <a:gd name="connsiteY12" fmla="*/ 9402 h 20025"/>
                    <a:gd name="connsiteX13" fmla="*/ 27706 w 34612"/>
                    <a:gd name="connsiteY13" fmla="*/ 14146 h 20025"/>
                    <a:gd name="connsiteX14" fmla="*/ 24368 w 34612"/>
                    <a:gd name="connsiteY14" fmla="*/ 16079 h 20025"/>
                    <a:gd name="connsiteX15" fmla="*/ 16286 w 34612"/>
                    <a:gd name="connsiteY15" fmla="*/ 16079 h 20025"/>
                    <a:gd name="connsiteX16" fmla="*/ 6447 w 34612"/>
                    <a:gd name="connsiteY16" fmla="*/ 10457 h 20025"/>
                    <a:gd name="connsiteX17" fmla="*/ 6447 w 34612"/>
                    <a:gd name="connsiteY17" fmla="*/ 5713 h 20025"/>
                    <a:gd name="connsiteX18" fmla="*/ 9610 w 34612"/>
                    <a:gd name="connsiteY18" fmla="*/ 3956 h 20025"/>
                    <a:gd name="connsiteX19" fmla="*/ 17692 w 34612"/>
                    <a:gd name="connsiteY19" fmla="*/ 3956 h 2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612" h="20025">
                      <a:moveTo>
                        <a:pt x="31221" y="7645"/>
                      </a:moveTo>
                      <a:lnTo>
                        <a:pt x="21206" y="1672"/>
                      </a:lnTo>
                      <a:cubicBezTo>
                        <a:pt x="16813" y="-665"/>
                        <a:pt x="11543" y="-665"/>
                        <a:pt x="7150" y="1672"/>
                      </a:cubicBezTo>
                      <a:lnTo>
                        <a:pt x="3109" y="4132"/>
                      </a:lnTo>
                      <a:cubicBezTo>
                        <a:pt x="1001" y="5361"/>
                        <a:pt x="-53" y="6767"/>
                        <a:pt x="-53" y="8173"/>
                      </a:cubicBezTo>
                      <a:cubicBezTo>
                        <a:pt x="-53" y="9578"/>
                        <a:pt x="1001" y="10808"/>
                        <a:pt x="3109" y="12213"/>
                      </a:cubicBezTo>
                      <a:lnTo>
                        <a:pt x="13300" y="18011"/>
                      </a:lnTo>
                      <a:cubicBezTo>
                        <a:pt x="15373" y="19259"/>
                        <a:pt x="17745" y="19926"/>
                        <a:pt x="20152" y="19944"/>
                      </a:cubicBezTo>
                      <a:cubicBezTo>
                        <a:pt x="22612" y="19839"/>
                        <a:pt x="25019" y="19189"/>
                        <a:pt x="27179" y="18011"/>
                      </a:cubicBezTo>
                      <a:lnTo>
                        <a:pt x="31221" y="15552"/>
                      </a:lnTo>
                      <a:cubicBezTo>
                        <a:pt x="33329" y="14322"/>
                        <a:pt x="34559" y="13092"/>
                        <a:pt x="34559" y="11686"/>
                      </a:cubicBezTo>
                      <a:cubicBezTo>
                        <a:pt x="34559" y="10281"/>
                        <a:pt x="33505" y="8875"/>
                        <a:pt x="31221" y="7645"/>
                      </a:cubicBezTo>
                      <a:close/>
                      <a:moveTo>
                        <a:pt x="27706" y="9402"/>
                      </a:moveTo>
                      <a:cubicBezTo>
                        <a:pt x="30518" y="10984"/>
                        <a:pt x="30518" y="12565"/>
                        <a:pt x="27706" y="14146"/>
                      </a:cubicBezTo>
                      <a:lnTo>
                        <a:pt x="24368" y="16079"/>
                      </a:lnTo>
                      <a:cubicBezTo>
                        <a:pt x="21873" y="17555"/>
                        <a:pt x="18781" y="17555"/>
                        <a:pt x="16286" y="16079"/>
                      </a:cubicBezTo>
                      <a:lnTo>
                        <a:pt x="6447" y="10457"/>
                      </a:lnTo>
                      <a:cubicBezTo>
                        <a:pt x="3759" y="8928"/>
                        <a:pt x="3759" y="7347"/>
                        <a:pt x="6447" y="5713"/>
                      </a:cubicBezTo>
                      <a:lnTo>
                        <a:pt x="9610" y="3956"/>
                      </a:lnTo>
                      <a:cubicBezTo>
                        <a:pt x="12070" y="2392"/>
                        <a:pt x="15232" y="2392"/>
                        <a:pt x="17692" y="3956"/>
                      </a:cubicBezTo>
                      <a:close/>
                    </a:path>
                  </a:pathLst>
                </a:custGeom>
                <a:solidFill>
                  <a:srgbClr val="FFEAE3"/>
                </a:solidFill>
                <a:ln w="17549" cap="flat">
                  <a:noFill/>
                  <a:prstDash val="solid"/>
                  <a:miter/>
                </a:ln>
              </p:spPr>
              <p:txBody>
                <a:bodyPr rtlCol="1" anchor="ctr"/>
                <a:lstStyle/>
                <a:p>
                  <a:endParaRPr lang="fa-IR"/>
                </a:p>
              </p:txBody>
            </p:sp>
            <p:sp>
              <p:nvSpPr>
                <p:cNvPr id="100" name="Freeform: Shape 99">
                  <a:extLst>
                    <a:ext uri="{FF2B5EF4-FFF2-40B4-BE49-F238E27FC236}">
                      <a16:creationId xmlns:a16="http://schemas.microsoft.com/office/drawing/2014/main" id="{CBB6F559-9786-B48B-2CF4-12A305BF8CD7}"/>
                    </a:ext>
                  </a:extLst>
                </p:cNvPr>
                <p:cNvSpPr/>
                <p:nvPr/>
              </p:nvSpPr>
              <p:spPr>
                <a:xfrm>
                  <a:off x="3921925" y="3140186"/>
                  <a:ext cx="25651" cy="19765"/>
                </a:xfrm>
                <a:custGeom>
                  <a:avLst/>
                  <a:gdLst>
                    <a:gd name="connsiteX0" fmla="*/ 7853 w 25651"/>
                    <a:gd name="connsiteY0" fmla="*/ 1940 h 19765"/>
                    <a:gd name="connsiteX1" fmla="*/ 5393 w 25651"/>
                    <a:gd name="connsiteY1" fmla="*/ 4048 h 19765"/>
                    <a:gd name="connsiteX2" fmla="*/ 5393 w 25651"/>
                    <a:gd name="connsiteY2" fmla="*/ 6156 h 19765"/>
                    <a:gd name="connsiteX3" fmla="*/ 3460 w 25651"/>
                    <a:gd name="connsiteY3" fmla="*/ 5278 h 19765"/>
                    <a:gd name="connsiteX4" fmla="*/ 2055 w 25651"/>
                    <a:gd name="connsiteY4" fmla="*/ 5278 h 19765"/>
                    <a:gd name="connsiteX5" fmla="*/ -53 w 25651"/>
                    <a:gd name="connsiteY5" fmla="*/ 6508 h 19765"/>
                    <a:gd name="connsiteX6" fmla="*/ -53 w 25651"/>
                    <a:gd name="connsiteY6" fmla="*/ 6508 h 19765"/>
                    <a:gd name="connsiteX7" fmla="*/ 22612 w 25651"/>
                    <a:gd name="connsiteY7" fmla="*/ 19685 h 19765"/>
                    <a:gd name="connsiteX8" fmla="*/ 23490 w 25651"/>
                    <a:gd name="connsiteY8" fmla="*/ 19685 h 19765"/>
                    <a:gd name="connsiteX9" fmla="*/ 25598 w 25651"/>
                    <a:gd name="connsiteY9" fmla="*/ 18455 h 19765"/>
                    <a:gd name="connsiteX10" fmla="*/ 25598 w 25651"/>
                    <a:gd name="connsiteY10" fmla="*/ 17577 h 19765"/>
                    <a:gd name="connsiteX11" fmla="*/ 9961 w 25651"/>
                    <a:gd name="connsiteY11" fmla="*/ 8616 h 19765"/>
                    <a:gd name="connsiteX12" fmla="*/ 7677 w 25651"/>
                    <a:gd name="connsiteY12" fmla="*/ 5981 h 19765"/>
                    <a:gd name="connsiteX13" fmla="*/ 9610 w 25651"/>
                    <a:gd name="connsiteY13" fmla="*/ 3345 h 19765"/>
                    <a:gd name="connsiteX14" fmla="*/ 12245 w 25651"/>
                    <a:gd name="connsiteY14" fmla="*/ 1940 h 19765"/>
                    <a:gd name="connsiteX15" fmla="*/ 10489 w 25651"/>
                    <a:gd name="connsiteY15" fmla="*/ 183 h 19765"/>
                    <a:gd name="connsiteX16" fmla="*/ 9083 w 25651"/>
                    <a:gd name="connsiteY16" fmla="*/ 183 h 1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651" h="19765">
                      <a:moveTo>
                        <a:pt x="7853" y="1940"/>
                      </a:moveTo>
                      <a:cubicBezTo>
                        <a:pt x="6886" y="2449"/>
                        <a:pt x="6043" y="3170"/>
                        <a:pt x="5393" y="4048"/>
                      </a:cubicBezTo>
                      <a:cubicBezTo>
                        <a:pt x="5042" y="4716"/>
                        <a:pt x="5042" y="5489"/>
                        <a:pt x="5393" y="6156"/>
                      </a:cubicBezTo>
                      <a:cubicBezTo>
                        <a:pt x="5393" y="6156"/>
                        <a:pt x="3460" y="5278"/>
                        <a:pt x="3460" y="5278"/>
                      </a:cubicBezTo>
                      <a:cubicBezTo>
                        <a:pt x="3056" y="4926"/>
                        <a:pt x="2459" y="4926"/>
                        <a:pt x="2055" y="5278"/>
                      </a:cubicBezTo>
                      <a:lnTo>
                        <a:pt x="-53" y="6508"/>
                      </a:lnTo>
                      <a:cubicBezTo>
                        <a:pt x="-53" y="6508"/>
                        <a:pt x="-53" y="6508"/>
                        <a:pt x="-53" y="6508"/>
                      </a:cubicBezTo>
                      <a:lnTo>
                        <a:pt x="22612" y="19685"/>
                      </a:lnTo>
                      <a:lnTo>
                        <a:pt x="23490" y="19685"/>
                      </a:lnTo>
                      <a:lnTo>
                        <a:pt x="25598" y="18455"/>
                      </a:lnTo>
                      <a:cubicBezTo>
                        <a:pt x="25598" y="18455"/>
                        <a:pt x="25598" y="18455"/>
                        <a:pt x="25598" y="17577"/>
                      </a:cubicBezTo>
                      <a:lnTo>
                        <a:pt x="9961" y="8616"/>
                      </a:lnTo>
                      <a:cubicBezTo>
                        <a:pt x="8556" y="7738"/>
                        <a:pt x="7677" y="6859"/>
                        <a:pt x="7677" y="5981"/>
                      </a:cubicBezTo>
                      <a:cubicBezTo>
                        <a:pt x="7677" y="5102"/>
                        <a:pt x="7677" y="4224"/>
                        <a:pt x="9610" y="3345"/>
                      </a:cubicBezTo>
                      <a:lnTo>
                        <a:pt x="12245" y="1940"/>
                      </a:lnTo>
                      <a:cubicBezTo>
                        <a:pt x="12245" y="1940"/>
                        <a:pt x="10489" y="183"/>
                        <a:pt x="10489" y="183"/>
                      </a:cubicBezTo>
                      <a:cubicBezTo>
                        <a:pt x="10084" y="-169"/>
                        <a:pt x="9487" y="-169"/>
                        <a:pt x="9083" y="183"/>
                      </a:cubicBezTo>
                      <a:close/>
                    </a:path>
                  </a:pathLst>
                </a:custGeom>
                <a:solidFill>
                  <a:srgbClr val="FFEAE3"/>
                </a:solidFill>
                <a:ln w="17549" cap="flat">
                  <a:noFill/>
                  <a:prstDash val="solid"/>
                  <a:miter/>
                </a:ln>
              </p:spPr>
              <p:txBody>
                <a:bodyPr rtlCol="1" anchor="ctr"/>
                <a:lstStyle/>
                <a:p>
                  <a:endParaRPr lang="fa-IR"/>
                </a:p>
              </p:txBody>
            </p:sp>
            <p:sp>
              <p:nvSpPr>
                <p:cNvPr id="101" name="Freeform: Shape 100">
                  <a:extLst>
                    <a:ext uri="{FF2B5EF4-FFF2-40B4-BE49-F238E27FC236}">
                      <a16:creationId xmlns:a16="http://schemas.microsoft.com/office/drawing/2014/main" id="{52F7D56B-D583-CC1E-53B6-3C196840A823}"/>
                    </a:ext>
                  </a:extLst>
                </p:cNvPr>
                <p:cNvSpPr/>
                <p:nvPr/>
              </p:nvSpPr>
              <p:spPr>
                <a:xfrm>
                  <a:off x="3939670" y="3130440"/>
                  <a:ext cx="37422" cy="19852"/>
                </a:xfrm>
                <a:custGeom>
                  <a:avLst/>
                  <a:gdLst>
                    <a:gd name="connsiteX0" fmla="*/ 13826 w 37422"/>
                    <a:gd name="connsiteY0" fmla="*/ 13619 h 19852"/>
                    <a:gd name="connsiteX1" fmla="*/ 27179 w 37422"/>
                    <a:gd name="connsiteY1" fmla="*/ 6064 h 19852"/>
                    <a:gd name="connsiteX2" fmla="*/ 27179 w 37422"/>
                    <a:gd name="connsiteY2" fmla="*/ 5185 h 19852"/>
                    <a:gd name="connsiteX3" fmla="*/ 21206 w 37422"/>
                    <a:gd name="connsiteY3" fmla="*/ 1672 h 19852"/>
                    <a:gd name="connsiteX4" fmla="*/ 7150 w 37422"/>
                    <a:gd name="connsiteY4" fmla="*/ 1672 h 19852"/>
                    <a:gd name="connsiteX5" fmla="*/ 3284 w 37422"/>
                    <a:gd name="connsiteY5" fmla="*/ 3956 h 19852"/>
                    <a:gd name="connsiteX6" fmla="*/ -53 w 37422"/>
                    <a:gd name="connsiteY6" fmla="*/ 7997 h 19852"/>
                    <a:gd name="connsiteX7" fmla="*/ 3284 w 37422"/>
                    <a:gd name="connsiteY7" fmla="*/ 12038 h 19852"/>
                    <a:gd name="connsiteX8" fmla="*/ 13299 w 37422"/>
                    <a:gd name="connsiteY8" fmla="*/ 17836 h 19852"/>
                    <a:gd name="connsiteX9" fmla="*/ 20327 w 37422"/>
                    <a:gd name="connsiteY9" fmla="*/ 19768 h 19852"/>
                    <a:gd name="connsiteX10" fmla="*/ 27355 w 37422"/>
                    <a:gd name="connsiteY10" fmla="*/ 17836 h 19852"/>
                    <a:gd name="connsiteX11" fmla="*/ 37370 w 37422"/>
                    <a:gd name="connsiteY11" fmla="*/ 12038 h 19852"/>
                    <a:gd name="connsiteX12" fmla="*/ 37370 w 37422"/>
                    <a:gd name="connsiteY12" fmla="*/ 12038 h 19852"/>
                    <a:gd name="connsiteX13" fmla="*/ 35613 w 37422"/>
                    <a:gd name="connsiteY13" fmla="*/ 11159 h 19852"/>
                    <a:gd name="connsiteX14" fmla="*/ 34383 w 37422"/>
                    <a:gd name="connsiteY14" fmla="*/ 11159 h 19852"/>
                    <a:gd name="connsiteX15" fmla="*/ 24719 w 37422"/>
                    <a:gd name="connsiteY15" fmla="*/ 16606 h 19852"/>
                    <a:gd name="connsiteX16" fmla="*/ 16637 w 37422"/>
                    <a:gd name="connsiteY16" fmla="*/ 16606 h 19852"/>
                    <a:gd name="connsiteX17" fmla="*/ 13826 w 37422"/>
                    <a:gd name="connsiteY17" fmla="*/ 14849 h 19852"/>
                    <a:gd name="connsiteX18" fmla="*/ 13826 w 37422"/>
                    <a:gd name="connsiteY18" fmla="*/ 13619 h 19852"/>
                    <a:gd name="connsiteX19" fmla="*/ 6799 w 37422"/>
                    <a:gd name="connsiteY19" fmla="*/ 10105 h 19852"/>
                    <a:gd name="connsiteX20" fmla="*/ 6799 w 37422"/>
                    <a:gd name="connsiteY20" fmla="*/ 5537 h 19852"/>
                    <a:gd name="connsiteX21" fmla="*/ 10137 w 37422"/>
                    <a:gd name="connsiteY21" fmla="*/ 3604 h 19852"/>
                    <a:gd name="connsiteX22" fmla="*/ 18043 w 37422"/>
                    <a:gd name="connsiteY22" fmla="*/ 3604 h 19852"/>
                    <a:gd name="connsiteX23" fmla="*/ 21733 w 37422"/>
                    <a:gd name="connsiteY23" fmla="*/ 5713 h 19852"/>
                    <a:gd name="connsiteX24" fmla="*/ 11542 w 37422"/>
                    <a:gd name="connsiteY24" fmla="*/ 12038 h 19852"/>
                    <a:gd name="connsiteX25" fmla="*/ 10488 w 37422"/>
                    <a:gd name="connsiteY25" fmla="*/ 12038 h 1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7422" h="19852">
                      <a:moveTo>
                        <a:pt x="13826" y="13619"/>
                      </a:moveTo>
                      <a:lnTo>
                        <a:pt x="27179" y="6064"/>
                      </a:lnTo>
                      <a:cubicBezTo>
                        <a:pt x="27179" y="6064"/>
                        <a:pt x="27179" y="6064"/>
                        <a:pt x="27179" y="5185"/>
                      </a:cubicBezTo>
                      <a:lnTo>
                        <a:pt x="21206" y="1672"/>
                      </a:lnTo>
                      <a:cubicBezTo>
                        <a:pt x="16813" y="-665"/>
                        <a:pt x="11542" y="-665"/>
                        <a:pt x="7150" y="1672"/>
                      </a:cubicBezTo>
                      <a:lnTo>
                        <a:pt x="3284" y="3956"/>
                      </a:lnTo>
                      <a:cubicBezTo>
                        <a:pt x="1176" y="5185"/>
                        <a:pt x="-53" y="6591"/>
                        <a:pt x="-53" y="7997"/>
                      </a:cubicBezTo>
                      <a:cubicBezTo>
                        <a:pt x="-53" y="9402"/>
                        <a:pt x="1001" y="10808"/>
                        <a:pt x="3284" y="12038"/>
                      </a:cubicBezTo>
                      <a:lnTo>
                        <a:pt x="13299" y="17836"/>
                      </a:lnTo>
                      <a:cubicBezTo>
                        <a:pt x="15407" y="19153"/>
                        <a:pt x="17850" y="19821"/>
                        <a:pt x="20327" y="19768"/>
                      </a:cubicBezTo>
                      <a:cubicBezTo>
                        <a:pt x="22787" y="19733"/>
                        <a:pt x="25212" y="19065"/>
                        <a:pt x="27355" y="17836"/>
                      </a:cubicBezTo>
                      <a:lnTo>
                        <a:pt x="37370" y="12038"/>
                      </a:lnTo>
                      <a:cubicBezTo>
                        <a:pt x="37370" y="12038"/>
                        <a:pt x="37370" y="12038"/>
                        <a:pt x="37370" y="12038"/>
                      </a:cubicBezTo>
                      <a:lnTo>
                        <a:pt x="35613" y="11159"/>
                      </a:lnTo>
                      <a:lnTo>
                        <a:pt x="34383" y="11159"/>
                      </a:lnTo>
                      <a:lnTo>
                        <a:pt x="24719" y="16606"/>
                      </a:lnTo>
                      <a:cubicBezTo>
                        <a:pt x="22260" y="18169"/>
                        <a:pt x="19098" y="18169"/>
                        <a:pt x="16637" y="16606"/>
                      </a:cubicBezTo>
                      <a:lnTo>
                        <a:pt x="13826" y="14849"/>
                      </a:lnTo>
                      <a:cubicBezTo>
                        <a:pt x="13826" y="14849"/>
                        <a:pt x="13475" y="13970"/>
                        <a:pt x="13826" y="13619"/>
                      </a:cubicBezTo>
                      <a:close/>
                      <a:moveTo>
                        <a:pt x="6799" y="10105"/>
                      </a:moveTo>
                      <a:cubicBezTo>
                        <a:pt x="3987" y="8524"/>
                        <a:pt x="3987" y="7118"/>
                        <a:pt x="6799" y="5537"/>
                      </a:cubicBezTo>
                      <a:lnTo>
                        <a:pt x="10137" y="3604"/>
                      </a:lnTo>
                      <a:cubicBezTo>
                        <a:pt x="12561" y="2111"/>
                        <a:pt x="15619" y="2111"/>
                        <a:pt x="18043" y="3604"/>
                      </a:cubicBezTo>
                      <a:lnTo>
                        <a:pt x="21733" y="5713"/>
                      </a:lnTo>
                      <a:cubicBezTo>
                        <a:pt x="18465" y="8014"/>
                        <a:pt x="15056" y="10123"/>
                        <a:pt x="11542" y="12038"/>
                      </a:cubicBezTo>
                      <a:cubicBezTo>
                        <a:pt x="11209" y="12231"/>
                        <a:pt x="10822" y="12231"/>
                        <a:pt x="10488" y="12038"/>
                      </a:cubicBezTo>
                      <a:close/>
                    </a:path>
                  </a:pathLst>
                </a:custGeom>
                <a:solidFill>
                  <a:srgbClr val="FFEAE3"/>
                </a:solidFill>
                <a:ln w="17549" cap="flat">
                  <a:noFill/>
                  <a:prstDash val="solid"/>
                  <a:miter/>
                </a:ln>
              </p:spPr>
              <p:txBody>
                <a:bodyPr rtlCol="1" anchor="ctr"/>
                <a:lstStyle/>
                <a:p>
                  <a:endParaRPr lang="fa-IR"/>
                </a:p>
              </p:txBody>
            </p:sp>
            <p:sp>
              <p:nvSpPr>
                <p:cNvPr id="102" name="Freeform: Shape 101">
                  <a:extLst>
                    <a:ext uri="{FF2B5EF4-FFF2-40B4-BE49-F238E27FC236}">
                      <a16:creationId xmlns:a16="http://schemas.microsoft.com/office/drawing/2014/main" id="{1E20D0B7-E100-43B0-B552-EF0BFE0A40CF}"/>
                    </a:ext>
                  </a:extLst>
                </p:cNvPr>
                <p:cNvSpPr/>
                <p:nvPr/>
              </p:nvSpPr>
              <p:spPr>
                <a:xfrm>
                  <a:off x="3974810" y="3110649"/>
                  <a:ext cx="37422" cy="18731"/>
                </a:xfrm>
                <a:custGeom>
                  <a:avLst/>
                  <a:gdLst>
                    <a:gd name="connsiteX0" fmla="*/ 7326 w 37422"/>
                    <a:gd name="connsiteY0" fmla="*/ 554 h 18731"/>
                    <a:gd name="connsiteX1" fmla="*/ 3284 w 37422"/>
                    <a:gd name="connsiteY1" fmla="*/ 2838 h 18731"/>
                    <a:gd name="connsiteX2" fmla="*/ -53 w 37422"/>
                    <a:gd name="connsiteY2" fmla="*/ 6879 h 18731"/>
                    <a:gd name="connsiteX3" fmla="*/ 3284 w 37422"/>
                    <a:gd name="connsiteY3" fmla="*/ 10920 h 18731"/>
                    <a:gd name="connsiteX4" fmla="*/ 13299 w 37422"/>
                    <a:gd name="connsiteY4" fmla="*/ 16718 h 18731"/>
                    <a:gd name="connsiteX5" fmla="*/ 20327 w 37422"/>
                    <a:gd name="connsiteY5" fmla="*/ 18651 h 18731"/>
                    <a:gd name="connsiteX6" fmla="*/ 27355 w 37422"/>
                    <a:gd name="connsiteY6" fmla="*/ 16718 h 18731"/>
                    <a:gd name="connsiteX7" fmla="*/ 37370 w 37422"/>
                    <a:gd name="connsiteY7" fmla="*/ 10920 h 18731"/>
                    <a:gd name="connsiteX8" fmla="*/ 37370 w 37422"/>
                    <a:gd name="connsiteY8" fmla="*/ 10920 h 18731"/>
                    <a:gd name="connsiteX9" fmla="*/ 35613 w 37422"/>
                    <a:gd name="connsiteY9" fmla="*/ 9866 h 18731"/>
                    <a:gd name="connsiteX10" fmla="*/ 34383 w 37422"/>
                    <a:gd name="connsiteY10" fmla="*/ 9866 h 18731"/>
                    <a:gd name="connsiteX11" fmla="*/ 24719 w 37422"/>
                    <a:gd name="connsiteY11" fmla="*/ 15488 h 18731"/>
                    <a:gd name="connsiteX12" fmla="*/ 16637 w 37422"/>
                    <a:gd name="connsiteY12" fmla="*/ 15488 h 18731"/>
                    <a:gd name="connsiteX13" fmla="*/ 13826 w 37422"/>
                    <a:gd name="connsiteY13" fmla="*/ 13907 h 18731"/>
                    <a:gd name="connsiteX14" fmla="*/ 27179 w 37422"/>
                    <a:gd name="connsiteY14" fmla="*/ 5649 h 18731"/>
                    <a:gd name="connsiteX15" fmla="*/ 27179 w 37422"/>
                    <a:gd name="connsiteY15" fmla="*/ 5649 h 18731"/>
                    <a:gd name="connsiteX16" fmla="*/ 21206 w 37422"/>
                    <a:gd name="connsiteY16" fmla="*/ 2135 h 18731"/>
                    <a:gd name="connsiteX17" fmla="*/ 14178 w 37422"/>
                    <a:gd name="connsiteY17" fmla="*/ 203 h 18731"/>
                    <a:gd name="connsiteX18" fmla="*/ 7326 w 37422"/>
                    <a:gd name="connsiteY18" fmla="*/ 554 h 18731"/>
                    <a:gd name="connsiteX19" fmla="*/ 21557 w 37422"/>
                    <a:gd name="connsiteY19" fmla="*/ 4595 h 18731"/>
                    <a:gd name="connsiteX20" fmla="*/ 11367 w 37422"/>
                    <a:gd name="connsiteY20" fmla="*/ 11096 h 18731"/>
                    <a:gd name="connsiteX21" fmla="*/ 10488 w 37422"/>
                    <a:gd name="connsiteY21" fmla="*/ 11096 h 18731"/>
                    <a:gd name="connsiteX22" fmla="*/ 6799 w 37422"/>
                    <a:gd name="connsiteY22" fmla="*/ 8987 h 18731"/>
                    <a:gd name="connsiteX23" fmla="*/ 6799 w 37422"/>
                    <a:gd name="connsiteY23" fmla="*/ 4419 h 18731"/>
                    <a:gd name="connsiteX24" fmla="*/ 10137 w 37422"/>
                    <a:gd name="connsiteY24" fmla="*/ 2487 h 18731"/>
                    <a:gd name="connsiteX25" fmla="*/ 18043 w 37422"/>
                    <a:gd name="connsiteY25" fmla="*/ 2487 h 18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7422" h="18731">
                      <a:moveTo>
                        <a:pt x="7326" y="554"/>
                      </a:moveTo>
                      <a:lnTo>
                        <a:pt x="3284" y="2838"/>
                      </a:lnTo>
                      <a:cubicBezTo>
                        <a:pt x="1176" y="4068"/>
                        <a:pt x="-53" y="5474"/>
                        <a:pt x="-53" y="6879"/>
                      </a:cubicBezTo>
                      <a:cubicBezTo>
                        <a:pt x="-53" y="8285"/>
                        <a:pt x="1176" y="9515"/>
                        <a:pt x="3284" y="10920"/>
                      </a:cubicBezTo>
                      <a:lnTo>
                        <a:pt x="13299" y="16718"/>
                      </a:lnTo>
                      <a:cubicBezTo>
                        <a:pt x="15443" y="17948"/>
                        <a:pt x="17850" y="18616"/>
                        <a:pt x="20327" y="18651"/>
                      </a:cubicBezTo>
                      <a:cubicBezTo>
                        <a:pt x="22787" y="18510"/>
                        <a:pt x="25176" y="17843"/>
                        <a:pt x="27355" y="16718"/>
                      </a:cubicBezTo>
                      <a:lnTo>
                        <a:pt x="37370" y="10920"/>
                      </a:lnTo>
                      <a:lnTo>
                        <a:pt x="37370" y="10920"/>
                      </a:lnTo>
                      <a:lnTo>
                        <a:pt x="35613" y="9866"/>
                      </a:lnTo>
                      <a:lnTo>
                        <a:pt x="34383" y="9866"/>
                      </a:lnTo>
                      <a:lnTo>
                        <a:pt x="24719" y="15488"/>
                      </a:lnTo>
                      <a:cubicBezTo>
                        <a:pt x="22225" y="16964"/>
                        <a:pt x="19132" y="16964"/>
                        <a:pt x="16637" y="15488"/>
                      </a:cubicBezTo>
                      <a:lnTo>
                        <a:pt x="13826" y="13907"/>
                      </a:lnTo>
                      <a:cubicBezTo>
                        <a:pt x="13826" y="13907"/>
                        <a:pt x="27179" y="5649"/>
                        <a:pt x="27179" y="5649"/>
                      </a:cubicBezTo>
                      <a:lnTo>
                        <a:pt x="27179" y="5649"/>
                      </a:lnTo>
                      <a:lnTo>
                        <a:pt x="21206" y="2135"/>
                      </a:lnTo>
                      <a:cubicBezTo>
                        <a:pt x="19062" y="906"/>
                        <a:pt x="16655" y="238"/>
                        <a:pt x="14178" y="203"/>
                      </a:cubicBezTo>
                      <a:cubicBezTo>
                        <a:pt x="11894" y="-272"/>
                        <a:pt x="9539" y="-149"/>
                        <a:pt x="7326" y="554"/>
                      </a:cubicBezTo>
                      <a:close/>
                      <a:moveTo>
                        <a:pt x="21557" y="4595"/>
                      </a:moveTo>
                      <a:cubicBezTo>
                        <a:pt x="18289" y="6949"/>
                        <a:pt x="14880" y="9111"/>
                        <a:pt x="11367" y="11096"/>
                      </a:cubicBezTo>
                      <a:lnTo>
                        <a:pt x="10488" y="11096"/>
                      </a:lnTo>
                      <a:lnTo>
                        <a:pt x="6799" y="8987"/>
                      </a:lnTo>
                      <a:cubicBezTo>
                        <a:pt x="4163" y="7406"/>
                        <a:pt x="3987" y="5825"/>
                        <a:pt x="6799" y="4419"/>
                      </a:cubicBezTo>
                      <a:lnTo>
                        <a:pt x="10137" y="2487"/>
                      </a:lnTo>
                      <a:cubicBezTo>
                        <a:pt x="12544" y="906"/>
                        <a:pt x="15636" y="906"/>
                        <a:pt x="18043" y="2487"/>
                      </a:cubicBezTo>
                      <a:close/>
                    </a:path>
                  </a:pathLst>
                </a:custGeom>
                <a:solidFill>
                  <a:srgbClr val="FFEAE3"/>
                </a:solidFill>
                <a:ln w="17549" cap="flat">
                  <a:noFill/>
                  <a:prstDash val="solid"/>
                  <a:miter/>
                </a:ln>
              </p:spPr>
              <p:txBody>
                <a:bodyPr rtlCol="1" anchor="ctr"/>
                <a:lstStyle/>
                <a:p>
                  <a:endParaRPr lang="fa-IR"/>
                </a:p>
              </p:txBody>
            </p:sp>
            <p:sp>
              <p:nvSpPr>
                <p:cNvPr id="103" name="Freeform: Shape 102">
                  <a:extLst>
                    <a:ext uri="{FF2B5EF4-FFF2-40B4-BE49-F238E27FC236}">
                      <a16:creationId xmlns:a16="http://schemas.microsoft.com/office/drawing/2014/main" id="{F5A926FD-A607-7DDF-0D2D-0FEEC435BDA1}"/>
                    </a:ext>
                  </a:extLst>
                </p:cNvPr>
                <p:cNvSpPr/>
                <p:nvPr/>
              </p:nvSpPr>
              <p:spPr>
                <a:xfrm>
                  <a:off x="3991676" y="3098986"/>
                  <a:ext cx="37950" cy="16515"/>
                </a:xfrm>
                <a:custGeom>
                  <a:avLst/>
                  <a:gdLst>
                    <a:gd name="connsiteX0" fmla="*/ 32978 w 37950"/>
                    <a:gd name="connsiteY0" fmla="*/ 12218 h 16515"/>
                    <a:gd name="connsiteX1" fmla="*/ 24895 w 37950"/>
                    <a:gd name="connsiteY1" fmla="*/ 12218 h 16515"/>
                    <a:gd name="connsiteX2" fmla="*/ 11367 w 37950"/>
                    <a:gd name="connsiteY2" fmla="*/ 4487 h 16515"/>
                    <a:gd name="connsiteX3" fmla="*/ 16462 w 37950"/>
                    <a:gd name="connsiteY3" fmla="*/ 973 h 16515"/>
                    <a:gd name="connsiteX4" fmla="*/ 16462 w 37950"/>
                    <a:gd name="connsiteY4" fmla="*/ 973 h 16515"/>
                    <a:gd name="connsiteX5" fmla="*/ 14705 w 37950"/>
                    <a:gd name="connsiteY5" fmla="*/ -81 h 16515"/>
                    <a:gd name="connsiteX6" fmla="*/ 13300 w 37950"/>
                    <a:gd name="connsiteY6" fmla="*/ -81 h 16515"/>
                    <a:gd name="connsiteX7" fmla="*/ 8380 w 37950"/>
                    <a:gd name="connsiteY7" fmla="*/ 2906 h 16515"/>
                    <a:gd name="connsiteX8" fmla="*/ 7501 w 37950"/>
                    <a:gd name="connsiteY8" fmla="*/ 2906 h 16515"/>
                    <a:gd name="connsiteX9" fmla="*/ 3460 w 37950"/>
                    <a:gd name="connsiteY9" fmla="*/ 622 h 16515"/>
                    <a:gd name="connsiteX10" fmla="*/ 2055 w 37950"/>
                    <a:gd name="connsiteY10" fmla="*/ 622 h 16515"/>
                    <a:gd name="connsiteX11" fmla="*/ -53 w 37950"/>
                    <a:gd name="connsiteY11" fmla="*/ 1852 h 16515"/>
                    <a:gd name="connsiteX12" fmla="*/ -53 w 37950"/>
                    <a:gd name="connsiteY12" fmla="*/ 2730 h 16515"/>
                    <a:gd name="connsiteX13" fmla="*/ 3987 w 37950"/>
                    <a:gd name="connsiteY13" fmla="*/ 5014 h 16515"/>
                    <a:gd name="connsiteX14" fmla="*/ 1352 w 37950"/>
                    <a:gd name="connsiteY14" fmla="*/ 7123 h 16515"/>
                    <a:gd name="connsiteX15" fmla="*/ 1352 w 37950"/>
                    <a:gd name="connsiteY15" fmla="*/ 7123 h 16515"/>
                    <a:gd name="connsiteX16" fmla="*/ 3109 w 37950"/>
                    <a:gd name="connsiteY16" fmla="*/ 8177 h 16515"/>
                    <a:gd name="connsiteX17" fmla="*/ 4515 w 37950"/>
                    <a:gd name="connsiteY17" fmla="*/ 8177 h 16515"/>
                    <a:gd name="connsiteX18" fmla="*/ 6974 w 37950"/>
                    <a:gd name="connsiteY18" fmla="*/ 6771 h 16515"/>
                    <a:gd name="connsiteX19" fmla="*/ 7853 w 37950"/>
                    <a:gd name="connsiteY19" fmla="*/ 6771 h 16515"/>
                    <a:gd name="connsiteX20" fmla="*/ 21557 w 37950"/>
                    <a:gd name="connsiteY20" fmla="*/ 14678 h 16515"/>
                    <a:gd name="connsiteX21" fmla="*/ 28585 w 37950"/>
                    <a:gd name="connsiteY21" fmla="*/ 16435 h 16515"/>
                    <a:gd name="connsiteX22" fmla="*/ 35613 w 37950"/>
                    <a:gd name="connsiteY22" fmla="*/ 14502 h 16515"/>
                    <a:gd name="connsiteX23" fmla="*/ 37897 w 37950"/>
                    <a:gd name="connsiteY23" fmla="*/ 13272 h 16515"/>
                    <a:gd name="connsiteX24" fmla="*/ 37897 w 37950"/>
                    <a:gd name="connsiteY24" fmla="*/ 12393 h 16515"/>
                    <a:gd name="connsiteX25" fmla="*/ 36140 w 37950"/>
                    <a:gd name="connsiteY25" fmla="*/ 12393 h 16515"/>
                    <a:gd name="connsiteX26" fmla="*/ 34910 w 37950"/>
                    <a:gd name="connsiteY26" fmla="*/ 12393 h 16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7950" h="16515">
                      <a:moveTo>
                        <a:pt x="32978" y="12218"/>
                      </a:moveTo>
                      <a:cubicBezTo>
                        <a:pt x="30518" y="13782"/>
                        <a:pt x="27355" y="13782"/>
                        <a:pt x="24895" y="12218"/>
                      </a:cubicBezTo>
                      <a:lnTo>
                        <a:pt x="11367" y="4487"/>
                      </a:lnTo>
                      <a:cubicBezTo>
                        <a:pt x="12930" y="3134"/>
                        <a:pt x="14653" y="1957"/>
                        <a:pt x="16462" y="973"/>
                      </a:cubicBezTo>
                      <a:lnTo>
                        <a:pt x="16462" y="973"/>
                      </a:lnTo>
                      <a:lnTo>
                        <a:pt x="14705" y="-81"/>
                      </a:lnTo>
                      <a:lnTo>
                        <a:pt x="13300" y="-81"/>
                      </a:lnTo>
                      <a:lnTo>
                        <a:pt x="8380" y="2906"/>
                      </a:lnTo>
                      <a:lnTo>
                        <a:pt x="7501" y="2906"/>
                      </a:lnTo>
                      <a:lnTo>
                        <a:pt x="3460" y="622"/>
                      </a:lnTo>
                      <a:cubicBezTo>
                        <a:pt x="3021" y="376"/>
                        <a:pt x="2494" y="376"/>
                        <a:pt x="2055" y="622"/>
                      </a:cubicBezTo>
                      <a:lnTo>
                        <a:pt x="-53" y="1852"/>
                      </a:lnTo>
                      <a:cubicBezTo>
                        <a:pt x="-53" y="1852"/>
                        <a:pt x="-53" y="1852"/>
                        <a:pt x="-53" y="2730"/>
                      </a:cubicBezTo>
                      <a:lnTo>
                        <a:pt x="3987" y="5014"/>
                      </a:lnTo>
                      <a:cubicBezTo>
                        <a:pt x="3987" y="5014"/>
                        <a:pt x="1352" y="7123"/>
                        <a:pt x="1352" y="7123"/>
                      </a:cubicBezTo>
                      <a:cubicBezTo>
                        <a:pt x="1352" y="7123"/>
                        <a:pt x="1352" y="7123"/>
                        <a:pt x="1352" y="7123"/>
                      </a:cubicBezTo>
                      <a:lnTo>
                        <a:pt x="3109" y="8177"/>
                      </a:lnTo>
                      <a:cubicBezTo>
                        <a:pt x="3548" y="8423"/>
                        <a:pt x="4075" y="8423"/>
                        <a:pt x="4515" y="8177"/>
                      </a:cubicBezTo>
                      <a:lnTo>
                        <a:pt x="6974" y="6771"/>
                      </a:lnTo>
                      <a:lnTo>
                        <a:pt x="7853" y="6771"/>
                      </a:lnTo>
                      <a:lnTo>
                        <a:pt x="21557" y="14678"/>
                      </a:lnTo>
                      <a:cubicBezTo>
                        <a:pt x="23718" y="15855"/>
                        <a:pt x="26125" y="16452"/>
                        <a:pt x="28585" y="16435"/>
                      </a:cubicBezTo>
                      <a:cubicBezTo>
                        <a:pt x="31062" y="16417"/>
                        <a:pt x="33487" y="15749"/>
                        <a:pt x="35613" y="14502"/>
                      </a:cubicBezTo>
                      <a:lnTo>
                        <a:pt x="37897" y="13272"/>
                      </a:lnTo>
                      <a:cubicBezTo>
                        <a:pt x="37897" y="13272"/>
                        <a:pt x="37897" y="13272"/>
                        <a:pt x="37897" y="12393"/>
                      </a:cubicBezTo>
                      <a:lnTo>
                        <a:pt x="36140" y="12393"/>
                      </a:lnTo>
                      <a:lnTo>
                        <a:pt x="34910" y="12393"/>
                      </a:lnTo>
                      <a:close/>
                    </a:path>
                  </a:pathLst>
                </a:custGeom>
                <a:solidFill>
                  <a:srgbClr val="FFEAE3"/>
                </a:solidFill>
                <a:ln w="17549" cap="flat">
                  <a:noFill/>
                  <a:prstDash val="solid"/>
                  <a:miter/>
                </a:ln>
              </p:spPr>
              <p:txBody>
                <a:bodyPr rtlCol="1" anchor="ctr"/>
                <a:lstStyle/>
                <a:p>
                  <a:endParaRPr lang="fa-IR"/>
                </a:p>
              </p:txBody>
            </p:sp>
            <p:sp>
              <p:nvSpPr>
                <p:cNvPr id="104" name="Freeform: Shape 103">
                  <a:extLst>
                    <a:ext uri="{FF2B5EF4-FFF2-40B4-BE49-F238E27FC236}">
                      <a16:creationId xmlns:a16="http://schemas.microsoft.com/office/drawing/2014/main" id="{956E2ACE-F475-2944-2289-8C2ECDF75280}"/>
                    </a:ext>
                  </a:extLst>
                </p:cNvPr>
                <p:cNvSpPr/>
                <p:nvPr/>
              </p:nvSpPr>
              <p:spPr>
                <a:xfrm>
                  <a:off x="4028397" y="3103729"/>
                  <a:ext cx="9487" cy="4392"/>
                </a:xfrm>
                <a:custGeom>
                  <a:avLst/>
                  <a:gdLst>
                    <a:gd name="connsiteX0" fmla="*/ -53 w 9487"/>
                    <a:gd name="connsiteY0" fmla="*/ 1149 h 4392"/>
                    <a:gd name="connsiteX1" fmla="*/ -53 w 9487"/>
                    <a:gd name="connsiteY1" fmla="*/ 1149 h 4392"/>
                    <a:gd name="connsiteX2" fmla="*/ 5744 w 9487"/>
                    <a:gd name="connsiteY2" fmla="*/ 4312 h 4392"/>
                    <a:gd name="connsiteX3" fmla="*/ 6974 w 9487"/>
                    <a:gd name="connsiteY3" fmla="*/ 4312 h 4392"/>
                    <a:gd name="connsiteX4" fmla="*/ 9434 w 9487"/>
                    <a:gd name="connsiteY4" fmla="*/ 3082 h 4392"/>
                    <a:gd name="connsiteX5" fmla="*/ 9434 w 9487"/>
                    <a:gd name="connsiteY5" fmla="*/ 3082 h 4392"/>
                    <a:gd name="connsiteX6" fmla="*/ 3636 w 9487"/>
                    <a:gd name="connsiteY6" fmla="*/ -81 h 4392"/>
                    <a:gd name="connsiteX7" fmla="*/ 2406 w 9487"/>
                    <a:gd name="connsiteY7" fmla="*/ -81 h 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87" h="4392">
                      <a:moveTo>
                        <a:pt x="-53" y="1149"/>
                      </a:moveTo>
                      <a:cubicBezTo>
                        <a:pt x="-53" y="1149"/>
                        <a:pt x="-53" y="1149"/>
                        <a:pt x="-53" y="1149"/>
                      </a:cubicBezTo>
                      <a:lnTo>
                        <a:pt x="5744" y="4312"/>
                      </a:lnTo>
                      <a:lnTo>
                        <a:pt x="6974" y="4312"/>
                      </a:lnTo>
                      <a:lnTo>
                        <a:pt x="9434" y="3082"/>
                      </a:lnTo>
                      <a:cubicBezTo>
                        <a:pt x="9434" y="3082"/>
                        <a:pt x="9434" y="3082"/>
                        <a:pt x="9434" y="3082"/>
                      </a:cubicBezTo>
                      <a:lnTo>
                        <a:pt x="3636" y="-81"/>
                      </a:lnTo>
                      <a:lnTo>
                        <a:pt x="2406" y="-81"/>
                      </a:lnTo>
                      <a:close/>
                    </a:path>
                  </a:pathLst>
                </a:custGeom>
                <a:solidFill>
                  <a:srgbClr val="FFEAE3"/>
                </a:solidFill>
                <a:ln w="17549" cap="flat">
                  <a:noFill/>
                  <a:prstDash val="solid"/>
                  <a:miter/>
                </a:ln>
              </p:spPr>
              <p:txBody>
                <a:bodyPr rtlCol="1" anchor="ctr"/>
                <a:lstStyle/>
                <a:p>
                  <a:endParaRPr lang="fa-IR"/>
                </a:p>
              </p:txBody>
            </p:sp>
            <p:sp>
              <p:nvSpPr>
                <p:cNvPr id="105" name="Freeform: Shape 104">
                  <a:extLst>
                    <a:ext uri="{FF2B5EF4-FFF2-40B4-BE49-F238E27FC236}">
                      <a16:creationId xmlns:a16="http://schemas.microsoft.com/office/drawing/2014/main" id="{342A69E0-7009-CA10-46FE-A760E2824A88}"/>
                    </a:ext>
                  </a:extLst>
                </p:cNvPr>
                <p:cNvSpPr/>
                <p:nvPr/>
              </p:nvSpPr>
              <p:spPr>
                <a:xfrm>
                  <a:off x="3487075" y="3450599"/>
                  <a:ext cx="37774" cy="25609"/>
                </a:xfrm>
                <a:custGeom>
                  <a:avLst/>
                  <a:gdLst>
                    <a:gd name="connsiteX0" fmla="*/ 2406 w 37774"/>
                    <a:gd name="connsiteY0" fmla="*/ 402 h 25609"/>
                    <a:gd name="connsiteX1" fmla="*/ 2406 w 37774"/>
                    <a:gd name="connsiteY1" fmla="*/ 402 h 25609"/>
                    <a:gd name="connsiteX2" fmla="*/ 13475 w 37774"/>
                    <a:gd name="connsiteY2" fmla="*/ 6727 h 25609"/>
                    <a:gd name="connsiteX3" fmla="*/ 5920 w 37774"/>
                    <a:gd name="connsiteY3" fmla="*/ 8309 h 25609"/>
                    <a:gd name="connsiteX4" fmla="*/ 3109 w 37774"/>
                    <a:gd name="connsiteY4" fmla="*/ 9890 h 25609"/>
                    <a:gd name="connsiteX5" fmla="*/ -53 w 37774"/>
                    <a:gd name="connsiteY5" fmla="*/ 13755 h 25609"/>
                    <a:gd name="connsiteX6" fmla="*/ 3285 w 37774"/>
                    <a:gd name="connsiteY6" fmla="*/ 17796 h 25609"/>
                    <a:gd name="connsiteX7" fmla="*/ 13299 w 37774"/>
                    <a:gd name="connsiteY7" fmla="*/ 23594 h 25609"/>
                    <a:gd name="connsiteX8" fmla="*/ 20328 w 37774"/>
                    <a:gd name="connsiteY8" fmla="*/ 25527 h 25609"/>
                    <a:gd name="connsiteX9" fmla="*/ 27180 w 37774"/>
                    <a:gd name="connsiteY9" fmla="*/ 23770 h 25609"/>
                    <a:gd name="connsiteX10" fmla="*/ 29815 w 37774"/>
                    <a:gd name="connsiteY10" fmla="*/ 22189 h 25609"/>
                    <a:gd name="connsiteX11" fmla="*/ 32275 w 37774"/>
                    <a:gd name="connsiteY11" fmla="*/ 17796 h 25609"/>
                    <a:gd name="connsiteX12" fmla="*/ 34207 w 37774"/>
                    <a:gd name="connsiteY12" fmla="*/ 18850 h 25609"/>
                    <a:gd name="connsiteX13" fmla="*/ 35613 w 37774"/>
                    <a:gd name="connsiteY13" fmla="*/ 18850 h 25609"/>
                    <a:gd name="connsiteX14" fmla="*/ 37721 w 37774"/>
                    <a:gd name="connsiteY14" fmla="*/ 17621 h 25609"/>
                    <a:gd name="connsiteX15" fmla="*/ 37721 w 37774"/>
                    <a:gd name="connsiteY15" fmla="*/ 17621 h 25609"/>
                    <a:gd name="connsiteX16" fmla="*/ 5920 w 37774"/>
                    <a:gd name="connsiteY16" fmla="*/ 51 h 25609"/>
                    <a:gd name="connsiteX17" fmla="*/ 4515 w 37774"/>
                    <a:gd name="connsiteY17" fmla="*/ 51 h 25609"/>
                    <a:gd name="connsiteX18" fmla="*/ 27531 w 37774"/>
                    <a:gd name="connsiteY18" fmla="*/ 15688 h 25609"/>
                    <a:gd name="connsiteX19" fmla="*/ 29639 w 37774"/>
                    <a:gd name="connsiteY19" fmla="*/ 18148 h 25609"/>
                    <a:gd name="connsiteX20" fmla="*/ 27531 w 37774"/>
                    <a:gd name="connsiteY20" fmla="*/ 20783 h 25609"/>
                    <a:gd name="connsiteX21" fmla="*/ 24720 w 37774"/>
                    <a:gd name="connsiteY21" fmla="*/ 22364 h 25609"/>
                    <a:gd name="connsiteX22" fmla="*/ 16638 w 37774"/>
                    <a:gd name="connsiteY22" fmla="*/ 22364 h 25609"/>
                    <a:gd name="connsiteX23" fmla="*/ 6799 w 37774"/>
                    <a:gd name="connsiteY23" fmla="*/ 16742 h 25609"/>
                    <a:gd name="connsiteX24" fmla="*/ 6799 w 37774"/>
                    <a:gd name="connsiteY24" fmla="*/ 12174 h 25609"/>
                    <a:gd name="connsiteX25" fmla="*/ 9786 w 37774"/>
                    <a:gd name="connsiteY25" fmla="*/ 10417 h 25609"/>
                    <a:gd name="connsiteX26" fmla="*/ 18395 w 37774"/>
                    <a:gd name="connsiteY26" fmla="*/ 10417 h 25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7774" h="25609">
                      <a:moveTo>
                        <a:pt x="2406" y="402"/>
                      </a:moveTo>
                      <a:cubicBezTo>
                        <a:pt x="2406" y="402"/>
                        <a:pt x="2406" y="402"/>
                        <a:pt x="2406" y="402"/>
                      </a:cubicBezTo>
                      <a:lnTo>
                        <a:pt x="13475" y="6727"/>
                      </a:lnTo>
                      <a:cubicBezTo>
                        <a:pt x="10857" y="6376"/>
                        <a:pt x="8187" y="6938"/>
                        <a:pt x="5920" y="8309"/>
                      </a:cubicBezTo>
                      <a:lnTo>
                        <a:pt x="3109" y="9890"/>
                      </a:lnTo>
                      <a:cubicBezTo>
                        <a:pt x="1001" y="11120"/>
                        <a:pt x="-53" y="12350"/>
                        <a:pt x="-53" y="13755"/>
                      </a:cubicBezTo>
                      <a:cubicBezTo>
                        <a:pt x="-53" y="15161"/>
                        <a:pt x="1001" y="16566"/>
                        <a:pt x="3285" y="17796"/>
                      </a:cubicBezTo>
                      <a:lnTo>
                        <a:pt x="13299" y="23594"/>
                      </a:lnTo>
                      <a:cubicBezTo>
                        <a:pt x="15443" y="24824"/>
                        <a:pt x="17867" y="25492"/>
                        <a:pt x="20328" y="25527"/>
                      </a:cubicBezTo>
                      <a:cubicBezTo>
                        <a:pt x="22734" y="25562"/>
                        <a:pt x="25089" y="24965"/>
                        <a:pt x="27180" y="23770"/>
                      </a:cubicBezTo>
                      <a:lnTo>
                        <a:pt x="29815" y="22189"/>
                      </a:lnTo>
                      <a:cubicBezTo>
                        <a:pt x="32275" y="20783"/>
                        <a:pt x="33153" y="19377"/>
                        <a:pt x="32275" y="17796"/>
                      </a:cubicBezTo>
                      <a:lnTo>
                        <a:pt x="34207" y="18850"/>
                      </a:lnTo>
                      <a:lnTo>
                        <a:pt x="35613" y="18850"/>
                      </a:lnTo>
                      <a:lnTo>
                        <a:pt x="37721" y="17621"/>
                      </a:lnTo>
                      <a:lnTo>
                        <a:pt x="37721" y="17621"/>
                      </a:lnTo>
                      <a:lnTo>
                        <a:pt x="5920" y="51"/>
                      </a:lnTo>
                      <a:cubicBezTo>
                        <a:pt x="5463" y="-125"/>
                        <a:pt x="4971" y="-125"/>
                        <a:pt x="4515" y="51"/>
                      </a:cubicBezTo>
                      <a:close/>
                      <a:moveTo>
                        <a:pt x="27531" y="15688"/>
                      </a:moveTo>
                      <a:cubicBezTo>
                        <a:pt x="28936" y="15688"/>
                        <a:pt x="29639" y="17269"/>
                        <a:pt x="29639" y="18148"/>
                      </a:cubicBezTo>
                      <a:cubicBezTo>
                        <a:pt x="29639" y="19026"/>
                        <a:pt x="29639" y="19905"/>
                        <a:pt x="27531" y="20783"/>
                      </a:cubicBezTo>
                      <a:lnTo>
                        <a:pt x="24720" y="22364"/>
                      </a:lnTo>
                      <a:cubicBezTo>
                        <a:pt x="22260" y="23928"/>
                        <a:pt x="19098" y="23928"/>
                        <a:pt x="16638" y="22364"/>
                      </a:cubicBezTo>
                      <a:lnTo>
                        <a:pt x="6799" y="16742"/>
                      </a:lnTo>
                      <a:cubicBezTo>
                        <a:pt x="4163" y="15161"/>
                        <a:pt x="3988" y="13579"/>
                        <a:pt x="6799" y="12174"/>
                      </a:cubicBezTo>
                      <a:lnTo>
                        <a:pt x="9786" y="10417"/>
                      </a:lnTo>
                      <a:cubicBezTo>
                        <a:pt x="12421" y="8765"/>
                        <a:pt x="15759" y="8765"/>
                        <a:pt x="18395" y="10417"/>
                      </a:cubicBezTo>
                      <a:close/>
                    </a:path>
                  </a:pathLst>
                </a:custGeom>
                <a:solidFill>
                  <a:srgbClr val="FFEAE3"/>
                </a:solidFill>
                <a:ln w="17549" cap="flat">
                  <a:noFill/>
                  <a:prstDash val="solid"/>
                  <a:miter/>
                </a:ln>
              </p:spPr>
              <p:txBody>
                <a:bodyPr rtlCol="1" anchor="ctr"/>
                <a:lstStyle/>
                <a:p>
                  <a:endParaRPr lang="fa-IR"/>
                </a:p>
              </p:txBody>
            </p:sp>
            <p:sp>
              <p:nvSpPr>
                <p:cNvPr id="106" name="Freeform: Shape 105">
                  <a:extLst>
                    <a:ext uri="{FF2B5EF4-FFF2-40B4-BE49-F238E27FC236}">
                      <a16:creationId xmlns:a16="http://schemas.microsoft.com/office/drawing/2014/main" id="{02412D7B-0743-0BDC-22EC-8C33456C598E}"/>
                    </a:ext>
                  </a:extLst>
                </p:cNvPr>
                <p:cNvSpPr/>
                <p:nvPr/>
              </p:nvSpPr>
              <p:spPr>
                <a:xfrm>
                  <a:off x="3511145" y="3443176"/>
                  <a:ext cx="34612" cy="20029"/>
                </a:xfrm>
                <a:custGeom>
                  <a:avLst/>
                  <a:gdLst>
                    <a:gd name="connsiteX0" fmla="*/ 7326 w 34612"/>
                    <a:gd name="connsiteY0" fmla="*/ 1852 h 20029"/>
                    <a:gd name="connsiteX1" fmla="*/ 3285 w 34612"/>
                    <a:gd name="connsiteY1" fmla="*/ 4136 h 20029"/>
                    <a:gd name="connsiteX2" fmla="*/ -53 w 34612"/>
                    <a:gd name="connsiteY2" fmla="*/ 8177 h 20029"/>
                    <a:gd name="connsiteX3" fmla="*/ 3285 w 34612"/>
                    <a:gd name="connsiteY3" fmla="*/ 12218 h 20029"/>
                    <a:gd name="connsiteX4" fmla="*/ 13299 w 34612"/>
                    <a:gd name="connsiteY4" fmla="*/ 18016 h 20029"/>
                    <a:gd name="connsiteX5" fmla="*/ 20328 w 34612"/>
                    <a:gd name="connsiteY5" fmla="*/ 19949 h 20029"/>
                    <a:gd name="connsiteX6" fmla="*/ 27180 w 34612"/>
                    <a:gd name="connsiteY6" fmla="*/ 18016 h 20029"/>
                    <a:gd name="connsiteX7" fmla="*/ 31397 w 34612"/>
                    <a:gd name="connsiteY7" fmla="*/ 15732 h 20029"/>
                    <a:gd name="connsiteX8" fmla="*/ 34559 w 34612"/>
                    <a:gd name="connsiteY8" fmla="*/ 11691 h 20029"/>
                    <a:gd name="connsiteX9" fmla="*/ 31397 w 34612"/>
                    <a:gd name="connsiteY9" fmla="*/ 7650 h 20029"/>
                    <a:gd name="connsiteX10" fmla="*/ 21206 w 34612"/>
                    <a:gd name="connsiteY10" fmla="*/ 1852 h 20029"/>
                    <a:gd name="connsiteX11" fmla="*/ 14178 w 34612"/>
                    <a:gd name="connsiteY11" fmla="*/ -81 h 20029"/>
                    <a:gd name="connsiteX12" fmla="*/ 7326 w 34612"/>
                    <a:gd name="connsiteY12" fmla="*/ 1852 h 20029"/>
                    <a:gd name="connsiteX13" fmla="*/ 27882 w 34612"/>
                    <a:gd name="connsiteY13" fmla="*/ 9582 h 20029"/>
                    <a:gd name="connsiteX14" fmla="*/ 27882 w 34612"/>
                    <a:gd name="connsiteY14" fmla="*/ 14150 h 20029"/>
                    <a:gd name="connsiteX15" fmla="*/ 24544 w 34612"/>
                    <a:gd name="connsiteY15" fmla="*/ 16083 h 20029"/>
                    <a:gd name="connsiteX16" fmla="*/ 16638 w 34612"/>
                    <a:gd name="connsiteY16" fmla="*/ 16083 h 20029"/>
                    <a:gd name="connsiteX17" fmla="*/ 6799 w 34612"/>
                    <a:gd name="connsiteY17" fmla="*/ 10285 h 20029"/>
                    <a:gd name="connsiteX18" fmla="*/ 6799 w 34612"/>
                    <a:gd name="connsiteY18" fmla="*/ 5717 h 20029"/>
                    <a:gd name="connsiteX19" fmla="*/ 10137 w 34612"/>
                    <a:gd name="connsiteY19" fmla="*/ 3784 h 20029"/>
                    <a:gd name="connsiteX20" fmla="*/ 18043 w 34612"/>
                    <a:gd name="connsiteY20" fmla="*/ 3784 h 2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612" h="20029">
                      <a:moveTo>
                        <a:pt x="7326" y="1852"/>
                      </a:moveTo>
                      <a:lnTo>
                        <a:pt x="3285" y="4136"/>
                      </a:lnTo>
                      <a:cubicBezTo>
                        <a:pt x="1001" y="5366"/>
                        <a:pt x="-53" y="6771"/>
                        <a:pt x="-53" y="8177"/>
                      </a:cubicBezTo>
                      <a:cubicBezTo>
                        <a:pt x="-53" y="9582"/>
                        <a:pt x="1001" y="10988"/>
                        <a:pt x="3285" y="12218"/>
                      </a:cubicBezTo>
                      <a:lnTo>
                        <a:pt x="13299" y="18016"/>
                      </a:lnTo>
                      <a:cubicBezTo>
                        <a:pt x="15443" y="19246"/>
                        <a:pt x="17850" y="19913"/>
                        <a:pt x="20328" y="19949"/>
                      </a:cubicBezTo>
                      <a:cubicBezTo>
                        <a:pt x="22734" y="19931"/>
                        <a:pt x="25107" y="19263"/>
                        <a:pt x="27180" y="18016"/>
                      </a:cubicBezTo>
                      <a:lnTo>
                        <a:pt x="31397" y="15732"/>
                      </a:lnTo>
                      <a:cubicBezTo>
                        <a:pt x="33505" y="14502"/>
                        <a:pt x="34559" y="13096"/>
                        <a:pt x="34559" y="11691"/>
                      </a:cubicBezTo>
                      <a:cubicBezTo>
                        <a:pt x="34559" y="10285"/>
                        <a:pt x="33505" y="8880"/>
                        <a:pt x="31397" y="7650"/>
                      </a:cubicBezTo>
                      <a:lnTo>
                        <a:pt x="21206" y="1852"/>
                      </a:lnTo>
                      <a:cubicBezTo>
                        <a:pt x="19080" y="604"/>
                        <a:pt x="16655" y="-63"/>
                        <a:pt x="14178" y="-81"/>
                      </a:cubicBezTo>
                      <a:cubicBezTo>
                        <a:pt x="11771" y="-63"/>
                        <a:pt x="9399" y="604"/>
                        <a:pt x="7326" y="1852"/>
                      </a:cubicBezTo>
                      <a:close/>
                      <a:moveTo>
                        <a:pt x="27882" y="9582"/>
                      </a:moveTo>
                      <a:cubicBezTo>
                        <a:pt x="30518" y="11164"/>
                        <a:pt x="30518" y="12745"/>
                        <a:pt x="27882" y="14150"/>
                      </a:cubicBezTo>
                      <a:lnTo>
                        <a:pt x="24544" y="16083"/>
                      </a:lnTo>
                      <a:cubicBezTo>
                        <a:pt x="22137" y="17664"/>
                        <a:pt x="19045" y="17664"/>
                        <a:pt x="16638" y="16083"/>
                      </a:cubicBezTo>
                      <a:lnTo>
                        <a:pt x="6799" y="10285"/>
                      </a:lnTo>
                      <a:cubicBezTo>
                        <a:pt x="3988" y="8704"/>
                        <a:pt x="3988" y="7298"/>
                        <a:pt x="6799" y="5717"/>
                      </a:cubicBezTo>
                      <a:lnTo>
                        <a:pt x="10137" y="3784"/>
                      </a:lnTo>
                      <a:cubicBezTo>
                        <a:pt x="12562" y="2291"/>
                        <a:pt x="15619" y="2291"/>
                        <a:pt x="18043" y="3784"/>
                      </a:cubicBezTo>
                      <a:close/>
                    </a:path>
                  </a:pathLst>
                </a:custGeom>
                <a:solidFill>
                  <a:srgbClr val="FFEAE3"/>
                </a:solidFill>
                <a:ln w="17549" cap="flat">
                  <a:noFill/>
                  <a:prstDash val="solid"/>
                  <a:miter/>
                </a:ln>
              </p:spPr>
              <p:txBody>
                <a:bodyPr rtlCol="1" anchor="ctr"/>
                <a:lstStyle/>
                <a:p>
                  <a:endParaRPr lang="fa-IR"/>
                </a:p>
              </p:txBody>
            </p:sp>
            <p:sp>
              <p:nvSpPr>
                <p:cNvPr id="107" name="Freeform: Shape 106">
                  <a:extLst>
                    <a:ext uri="{FF2B5EF4-FFF2-40B4-BE49-F238E27FC236}">
                      <a16:creationId xmlns:a16="http://schemas.microsoft.com/office/drawing/2014/main" id="{55353FB1-E63E-17A1-6B07-8D0695F56FFC}"/>
                    </a:ext>
                  </a:extLst>
                </p:cNvPr>
                <p:cNvSpPr/>
                <p:nvPr/>
              </p:nvSpPr>
              <p:spPr>
                <a:xfrm>
                  <a:off x="3523795" y="3430350"/>
                  <a:ext cx="35314" cy="19941"/>
                </a:xfrm>
                <a:custGeom>
                  <a:avLst/>
                  <a:gdLst>
                    <a:gd name="connsiteX0" fmla="*/ -53 w 35314"/>
                    <a:gd name="connsiteY0" fmla="*/ 1149 h 19941"/>
                    <a:gd name="connsiteX1" fmla="*/ -53 w 35314"/>
                    <a:gd name="connsiteY1" fmla="*/ 2027 h 19941"/>
                    <a:gd name="connsiteX2" fmla="*/ 31748 w 35314"/>
                    <a:gd name="connsiteY2" fmla="*/ 19597 h 19941"/>
                    <a:gd name="connsiteX3" fmla="*/ 33153 w 35314"/>
                    <a:gd name="connsiteY3" fmla="*/ 19597 h 19941"/>
                    <a:gd name="connsiteX4" fmla="*/ 35262 w 35314"/>
                    <a:gd name="connsiteY4" fmla="*/ 18367 h 19941"/>
                    <a:gd name="connsiteX5" fmla="*/ 35262 w 35314"/>
                    <a:gd name="connsiteY5" fmla="*/ 18367 h 19941"/>
                    <a:gd name="connsiteX6" fmla="*/ 3460 w 35314"/>
                    <a:gd name="connsiteY6" fmla="*/ -81 h 19941"/>
                    <a:gd name="connsiteX7" fmla="*/ 2055 w 35314"/>
                    <a:gd name="connsiteY7" fmla="*/ -81 h 1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14" h="19941">
                      <a:moveTo>
                        <a:pt x="-53" y="1149"/>
                      </a:moveTo>
                      <a:cubicBezTo>
                        <a:pt x="-53" y="1149"/>
                        <a:pt x="-53" y="1149"/>
                        <a:pt x="-53" y="2027"/>
                      </a:cubicBezTo>
                      <a:lnTo>
                        <a:pt x="31748" y="19597"/>
                      </a:lnTo>
                      <a:cubicBezTo>
                        <a:pt x="32152" y="19949"/>
                        <a:pt x="32749" y="19949"/>
                        <a:pt x="33153" y="19597"/>
                      </a:cubicBezTo>
                      <a:lnTo>
                        <a:pt x="35262" y="18367"/>
                      </a:lnTo>
                      <a:lnTo>
                        <a:pt x="35262" y="18367"/>
                      </a:lnTo>
                      <a:lnTo>
                        <a:pt x="3460" y="-81"/>
                      </a:lnTo>
                      <a:lnTo>
                        <a:pt x="2055" y="-81"/>
                      </a:lnTo>
                      <a:close/>
                    </a:path>
                  </a:pathLst>
                </a:custGeom>
                <a:solidFill>
                  <a:srgbClr val="FFEAE3"/>
                </a:solidFill>
                <a:ln w="17549" cap="flat">
                  <a:noFill/>
                  <a:prstDash val="solid"/>
                  <a:miter/>
                </a:ln>
              </p:spPr>
              <p:txBody>
                <a:bodyPr rtlCol="1" anchor="ctr"/>
                <a:lstStyle/>
                <a:p>
                  <a:endParaRPr lang="fa-IR"/>
                </a:p>
              </p:txBody>
            </p:sp>
            <p:sp>
              <p:nvSpPr>
                <p:cNvPr id="108" name="Freeform: Shape 107">
                  <a:extLst>
                    <a:ext uri="{FF2B5EF4-FFF2-40B4-BE49-F238E27FC236}">
                      <a16:creationId xmlns:a16="http://schemas.microsoft.com/office/drawing/2014/main" id="{3395B2BD-DDF9-A3CF-A9D2-B3C7ED429A8B}"/>
                    </a:ext>
                  </a:extLst>
                </p:cNvPr>
                <p:cNvSpPr/>
                <p:nvPr/>
              </p:nvSpPr>
              <p:spPr>
                <a:xfrm>
                  <a:off x="3545040" y="3423486"/>
                  <a:ext cx="34817" cy="19868"/>
                </a:xfrm>
                <a:custGeom>
                  <a:avLst/>
                  <a:gdLst>
                    <a:gd name="connsiteX0" fmla="*/ 7341 w 34817"/>
                    <a:gd name="connsiteY0" fmla="*/ 1688 h 19868"/>
                    <a:gd name="connsiteX1" fmla="*/ 3299 w 34817"/>
                    <a:gd name="connsiteY1" fmla="*/ 4148 h 19868"/>
                    <a:gd name="connsiteX2" fmla="*/ -39 w 34817"/>
                    <a:gd name="connsiteY2" fmla="*/ 8013 h 19868"/>
                    <a:gd name="connsiteX3" fmla="*/ 3299 w 34817"/>
                    <a:gd name="connsiteY3" fmla="*/ 12054 h 19868"/>
                    <a:gd name="connsiteX4" fmla="*/ 13314 w 34817"/>
                    <a:gd name="connsiteY4" fmla="*/ 18028 h 19868"/>
                    <a:gd name="connsiteX5" fmla="*/ 20342 w 34817"/>
                    <a:gd name="connsiteY5" fmla="*/ 19785 h 19868"/>
                    <a:gd name="connsiteX6" fmla="*/ 27370 w 34817"/>
                    <a:gd name="connsiteY6" fmla="*/ 18028 h 19868"/>
                    <a:gd name="connsiteX7" fmla="*/ 31411 w 34817"/>
                    <a:gd name="connsiteY7" fmla="*/ 15568 h 19868"/>
                    <a:gd name="connsiteX8" fmla="*/ 34749 w 34817"/>
                    <a:gd name="connsiteY8" fmla="*/ 11527 h 19868"/>
                    <a:gd name="connsiteX9" fmla="*/ 31411 w 34817"/>
                    <a:gd name="connsiteY9" fmla="*/ 7486 h 19868"/>
                    <a:gd name="connsiteX10" fmla="*/ 21396 w 34817"/>
                    <a:gd name="connsiteY10" fmla="*/ 1688 h 19868"/>
                    <a:gd name="connsiteX11" fmla="*/ 14368 w 34817"/>
                    <a:gd name="connsiteY11" fmla="*/ -69 h 19868"/>
                    <a:gd name="connsiteX12" fmla="*/ 7341 w 34817"/>
                    <a:gd name="connsiteY12" fmla="*/ 1688 h 19868"/>
                    <a:gd name="connsiteX13" fmla="*/ 27897 w 34817"/>
                    <a:gd name="connsiteY13" fmla="*/ 9418 h 19868"/>
                    <a:gd name="connsiteX14" fmla="*/ 27897 w 34817"/>
                    <a:gd name="connsiteY14" fmla="*/ 14162 h 19868"/>
                    <a:gd name="connsiteX15" fmla="*/ 24559 w 34817"/>
                    <a:gd name="connsiteY15" fmla="*/ 15919 h 19868"/>
                    <a:gd name="connsiteX16" fmla="*/ 16477 w 34817"/>
                    <a:gd name="connsiteY16" fmla="*/ 15919 h 19868"/>
                    <a:gd name="connsiteX17" fmla="*/ 6638 w 34817"/>
                    <a:gd name="connsiteY17" fmla="*/ 10297 h 19868"/>
                    <a:gd name="connsiteX18" fmla="*/ 6638 w 34817"/>
                    <a:gd name="connsiteY18" fmla="*/ 5553 h 19868"/>
                    <a:gd name="connsiteX19" fmla="*/ 9976 w 34817"/>
                    <a:gd name="connsiteY19" fmla="*/ 3620 h 19868"/>
                    <a:gd name="connsiteX20" fmla="*/ 18058 w 34817"/>
                    <a:gd name="connsiteY20" fmla="*/ 3620 h 19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817" h="19868">
                      <a:moveTo>
                        <a:pt x="7341" y="1688"/>
                      </a:moveTo>
                      <a:lnTo>
                        <a:pt x="3299" y="4148"/>
                      </a:lnTo>
                      <a:cubicBezTo>
                        <a:pt x="1191" y="5378"/>
                        <a:pt x="137" y="6607"/>
                        <a:pt x="-39" y="8013"/>
                      </a:cubicBezTo>
                      <a:cubicBezTo>
                        <a:pt x="-214" y="9418"/>
                        <a:pt x="1191" y="10824"/>
                        <a:pt x="3299" y="12054"/>
                      </a:cubicBezTo>
                      <a:lnTo>
                        <a:pt x="13314" y="18028"/>
                      </a:lnTo>
                      <a:cubicBezTo>
                        <a:pt x="15475" y="19205"/>
                        <a:pt x="17882" y="19802"/>
                        <a:pt x="20342" y="19785"/>
                      </a:cubicBezTo>
                      <a:cubicBezTo>
                        <a:pt x="22802" y="19837"/>
                        <a:pt x="25226" y="19222"/>
                        <a:pt x="27370" y="18028"/>
                      </a:cubicBezTo>
                      <a:lnTo>
                        <a:pt x="31411" y="15568"/>
                      </a:lnTo>
                      <a:cubicBezTo>
                        <a:pt x="33519" y="14338"/>
                        <a:pt x="34573" y="13108"/>
                        <a:pt x="34749" y="11527"/>
                      </a:cubicBezTo>
                      <a:cubicBezTo>
                        <a:pt x="34925" y="9946"/>
                        <a:pt x="33519" y="8891"/>
                        <a:pt x="31411" y="7486"/>
                      </a:cubicBezTo>
                      <a:lnTo>
                        <a:pt x="21396" y="1688"/>
                      </a:lnTo>
                      <a:cubicBezTo>
                        <a:pt x="19271" y="423"/>
                        <a:pt x="16828" y="-174"/>
                        <a:pt x="14368" y="-69"/>
                      </a:cubicBezTo>
                      <a:cubicBezTo>
                        <a:pt x="11909" y="-122"/>
                        <a:pt x="9484" y="493"/>
                        <a:pt x="7341" y="1688"/>
                      </a:cubicBezTo>
                      <a:close/>
                      <a:moveTo>
                        <a:pt x="27897" y="9418"/>
                      </a:moveTo>
                      <a:cubicBezTo>
                        <a:pt x="30533" y="11000"/>
                        <a:pt x="30708" y="12581"/>
                        <a:pt x="27897" y="14162"/>
                      </a:cubicBezTo>
                      <a:lnTo>
                        <a:pt x="24559" y="15919"/>
                      </a:lnTo>
                      <a:cubicBezTo>
                        <a:pt x="22099" y="17483"/>
                        <a:pt x="18936" y="17483"/>
                        <a:pt x="16477" y="15919"/>
                      </a:cubicBezTo>
                      <a:lnTo>
                        <a:pt x="6638" y="10297"/>
                      </a:lnTo>
                      <a:cubicBezTo>
                        <a:pt x="4002" y="8716"/>
                        <a:pt x="3827" y="7134"/>
                        <a:pt x="6638" y="5553"/>
                      </a:cubicBezTo>
                      <a:lnTo>
                        <a:pt x="9976" y="3620"/>
                      </a:lnTo>
                      <a:cubicBezTo>
                        <a:pt x="12471" y="2145"/>
                        <a:pt x="15563" y="2145"/>
                        <a:pt x="18058" y="3620"/>
                      </a:cubicBezTo>
                      <a:close/>
                    </a:path>
                  </a:pathLst>
                </a:custGeom>
                <a:solidFill>
                  <a:srgbClr val="FFEAE3"/>
                </a:solidFill>
                <a:ln w="17549" cap="flat">
                  <a:noFill/>
                  <a:prstDash val="solid"/>
                  <a:miter/>
                </a:ln>
              </p:spPr>
              <p:txBody>
                <a:bodyPr rtlCol="1" anchor="ctr"/>
                <a:lstStyle/>
                <a:p>
                  <a:endParaRPr lang="fa-IR"/>
                </a:p>
              </p:txBody>
            </p:sp>
            <p:sp>
              <p:nvSpPr>
                <p:cNvPr id="109" name="Freeform: Shape 108">
                  <a:extLst>
                    <a:ext uri="{FF2B5EF4-FFF2-40B4-BE49-F238E27FC236}">
                      <a16:creationId xmlns:a16="http://schemas.microsoft.com/office/drawing/2014/main" id="{F2559B70-2279-00F2-2556-A0391736388E}"/>
                    </a:ext>
                  </a:extLst>
                </p:cNvPr>
                <p:cNvSpPr/>
                <p:nvPr/>
              </p:nvSpPr>
              <p:spPr>
                <a:xfrm>
                  <a:off x="3566138" y="3412407"/>
                  <a:ext cx="26178" cy="19085"/>
                </a:xfrm>
                <a:custGeom>
                  <a:avLst/>
                  <a:gdLst>
                    <a:gd name="connsiteX0" fmla="*/ 7853 w 26178"/>
                    <a:gd name="connsiteY0" fmla="*/ 293 h 19085"/>
                    <a:gd name="connsiteX1" fmla="*/ 5393 w 26178"/>
                    <a:gd name="connsiteY1" fmla="*/ 2576 h 19085"/>
                    <a:gd name="connsiteX2" fmla="*/ 5393 w 26178"/>
                    <a:gd name="connsiteY2" fmla="*/ 4685 h 19085"/>
                    <a:gd name="connsiteX3" fmla="*/ 3285 w 26178"/>
                    <a:gd name="connsiteY3" fmla="*/ 3631 h 19085"/>
                    <a:gd name="connsiteX4" fmla="*/ 2055 w 26178"/>
                    <a:gd name="connsiteY4" fmla="*/ 3631 h 19085"/>
                    <a:gd name="connsiteX5" fmla="*/ -53 w 26178"/>
                    <a:gd name="connsiteY5" fmla="*/ 4861 h 19085"/>
                    <a:gd name="connsiteX6" fmla="*/ -53 w 26178"/>
                    <a:gd name="connsiteY6" fmla="*/ 5739 h 19085"/>
                    <a:gd name="connsiteX7" fmla="*/ 22611 w 26178"/>
                    <a:gd name="connsiteY7" fmla="*/ 18741 h 19085"/>
                    <a:gd name="connsiteX8" fmla="*/ 24017 w 26178"/>
                    <a:gd name="connsiteY8" fmla="*/ 18741 h 19085"/>
                    <a:gd name="connsiteX9" fmla="*/ 26125 w 26178"/>
                    <a:gd name="connsiteY9" fmla="*/ 17511 h 19085"/>
                    <a:gd name="connsiteX10" fmla="*/ 26125 w 26178"/>
                    <a:gd name="connsiteY10" fmla="*/ 17511 h 19085"/>
                    <a:gd name="connsiteX11" fmla="*/ 10488 w 26178"/>
                    <a:gd name="connsiteY11" fmla="*/ 8550 h 19085"/>
                    <a:gd name="connsiteX12" fmla="*/ 8204 w 26178"/>
                    <a:gd name="connsiteY12" fmla="*/ 5915 h 19085"/>
                    <a:gd name="connsiteX13" fmla="*/ 10137 w 26178"/>
                    <a:gd name="connsiteY13" fmla="*/ 3279 h 19085"/>
                    <a:gd name="connsiteX14" fmla="*/ 12597 w 26178"/>
                    <a:gd name="connsiteY14" fmla="*/ 1698 h 19085"/>
                    <a:gd name="connsiteX15" fmla="*/ 10840 w 26178"/>
                    <a:gd name="connsiteY15" fmla="*/ 117 h 19085"/>
                    <a:gd name="connsiteX16" fmla="*/ 9610 w 26178"/>
                    <a:gd name="connsiteY16" fmla="*/ 117 h 19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178" h="19085">
                      <a:moveTo>
                        <a:pt x="7853" y="293"/>
                      </a:moveTo>
                      <a:cubicBezTo>
                        <a:pt x="6834" y="820"/>
                        <a:pt x="5990" y="1610"/>
                        <a:pt x="5393" y="2576"/>
                      </a:cubicBezTo>
                      <a:cubicBezTo>
                        <a:pt x="5042" y="3244"/>
                        <a:pt x="5042" y="4017"/>
                        <a:pt x="5393" y="4685"/>
                      </a:cubicBezTo>
                      <a:cubicBezTo>
                        <a:pt x="5393" y="4685"/>
                        <a:pt x="3285" y="3631"/>
                        <a:pt x="3285" y="3631"/>
                      </a:cubicBezTo>
                      <a:lnTo>
                        <a:pt x="2055" y="3631"/>
                      </a:lnTo>
                      <a:lnTo>
                        <a:pt x="-53" y="4861"/>
                      </a:lnTo>
                      <a:cubicBezTo>
                        <a:pt x="-53" y="4861"/>
                        <a:pt x="-53" y="4861"/>
                        <a:pt x="-53" y="5739"/>
                      </a:cubicBezTo>
                      <a:lnTo>
                        <a:pt x="22611" y="18741"/>
                      </a:lnTo>
                      <a:cubicBezTo>
                        <a:pt x="23016" y="19092"/>
                        <a:pt x="23613" y="19092"/>
                        <a:pt x="24017" y="18741"/>
                      </a:cubicBezTo>
                      <a:lnTo>
                        <a:pt x="26125" y="17511"/>
                      </a:lnTo>
                      <a:cubicBezTo>
                        <a:pt x="26125" y="17511"/>
                        <a:pt x="26125" y="17511"/>
                        <a:pt x="26125" y="17511"/>
                      </a:cubicBezTo>
                      <a:lnTo>
                        <a:pt x="10488" y="8550"/>
                      </a:lnTo>
                      <a:cubicBezTo>
                        <a:pt x="9083" y="7672"/>
                        <a:pt x="8204" y="6793"/>
                        <a:pt x="8204" y="5915"/>
                      </a:cubicBezTo>
                      <a:cubicBezTo>
                        <a:pt x="8204" y="5036"/>
                        <a:pt x="8204" y="3982"/>
                        <a:pt x="10137" y="3279"/>
                      </a:cubicBezTo>
                      <a:lnTo>
                        <a:pt x="12597" y="1698"/>
                      </a:lnTo>
                      <a:cubicBezTo>
                        <a:pt x="12597" y="1698"/>
                        <a:pt x="10840" y="117"/>
                        <a:pt x="10840" y="117"/>
                      </a:cubicBezTo>
                      <a:cubicBezTo>
                        <a:pt x="10471" y="-147"/>
                        <a:pt x="9979" y="-147"/>
                        <a:pt x="9610" y="117"/>
                      </a:cubicBezTo>
                      <a:close/>
                    </a:path>
                  </a:pathLst>
                </a:custGeom>
                <a:solidFill>
                  <a:srgbClr val="FFEAE3"/>
                </a:solidFill>
                <a:ln w="17549" cap="flat">
                  <a:noFill/>
                  <a:prstDash val="solid"/>
                  <a:miter/>
                </a:ln>
              </p:spPr>
              <p:txBody>
                <a:bodyPr rtlCol="1" anchor="ctr"/>
                <a:lstStyle/>
                <a:p>
                  <a:endParaRPr lang="fa-IR"/>
                </a:p>
              </p:txBody>
            </p:sp>
            <p:sp>
              <p:nvSpPr>
                <p:cNvPr id="110" name="Freeform: Shape 109">
                  <a:extLst>
                    <a:ext uri="{FF2B5EF4-FFF2-40B4-BE49-F238E27FC236}">
                      <a16:creationId xmlns:a16="http://schemas.microsoft.com/office/drawing/2014/main" id="{FB036FAB-34E4-0395-26F3-BFD39BEC5EF7}"/>
                    </a:ext>
                  </a:extLst>
                </p:cNvPr>
                <p:cNvSpPr/>
                <p:nvPr/>
              </p:nvSpPr>
              <p:spPr>
                <a:xfrm>
                  <a:off x="3583884" y="3402227"/>
                  <a:ext cx="37247" cy="18815"/>
                </a:xfrm>
                <a:custGeom>
                  <a:avLst/>
                  <a:gdLst>
                    <a:gd name="connsiteX0" fmla="*/ 7150 w 37247"/>
                    <a:gd name="connsiteY0" fmla="*/ 634 h 18815"/>
                    <a:gd name="connsiteX1" fmla="*/ 3285 w 37247"/>
                    <a:gd name="connsiteY1" fmla="*/ 2918 h 18815"/>
                    <a:gd name="connsiteX2" fmla="*/ -53 w 37247"/>
                    <a:gd name="connsiteY2" fmla="*/ 6959 h 18815"/>
                    <a:gd name="connsiteX3" fmla="*/ 3285 w 37247"/>
                    <a:gd name="connsiteY3" fmla="*/ 11000 h 18815"/>
                    <a:gd name="connsiteX4" fmla="*/ 13299 w 37247"/>
                    <a:gd name="connsiteY4" fmla="*/ 16798 h 18815"/>
                    <a:gd name="connsiteX5" fmla="*/ 27355 w 37247"/>
                    <a:gd name="connsiteY5" fmla="*/ 16798 h 18815"/>
                    <a:gd name="connsiteX6" fmla="*/ 37194 w 37247"/>
                    <a:gd name="connsiteY6" fmla="*/ 11000 h 18815"/>
                    <a:gd name="connsiteX7" fmla="*/ 37194 w 37247"/>
                    <a:gd name="connsiteY7" fmla="*/ 11000 h 18815"/>
                    <a:gd name="connsiteX8" fmla="*/ 35437 w 37247"/>
                    <a:gd name="connsiteY8" fmla="*/ 10121 h 18815"/>
                    <a:gd name="connsiteX9" fmla="*/ 34032 w 37247"/>
                    <a:gd name="connsiteY9" fmla="*/ 10121 h 18815"/>
                    <a:gd name="connsiteX10" fmla="*/ 24544 w 37247"/>
                    <a:gd name="connsiteY10" fmla="*/ 15568 h 18815"/>
                    <a:gd name="connsiteX11" fmla="*/ 16462 w 37247"/>
                    <a:gd name="connsiteY11" fmla="*/ 15568 h 18815"/>
                    <a:gd name="connsiteX12" fmla="*/ 13651 w 37247"/>
                    <a:gd name="connsiteY12" fmla="*/ 13811 h 18815"/>
                    <a:gd name="connsiteX13" fmla="*/ 27004 w 37247"/>
                    <a:gd name="connsiteY13" fmla="*/ 5553 h 18815"/>
                    <a:gd name="connsiteX14" fmla="*/ 27004 w 37247"/>
                    <a:gd name="connsiteY14" fmla="*/ 5553 h 18815"/>
                    <a:gd name="connsiteX15" fmla="*/ 20855 w 37247"/>
                    <a:gd name="connsiteY15" fmla="*/ 2039 h 18815"/>
                    <a:gd name="connsiteX16" fmla="*/ 14002 w 37247"/>
                    <a:gd name="connsiteY16" fmla="*/ 107 h 18815"/>
                    <a:gd name="connsiteX17" fmla="*/ 7150 w 37247"/>
                    <a:gd name="connsiteY17" fmla="*/ 634 h 18815"/>
                    <a:gd name="connsiteX18" fmla="*/ 21557 w 37247"/>
                    <a:gd name="connsiteY18" fmla="*/ 4850 h 18815"/>
                    <a:gd name="connsiteX19" fmla="*/ 11367 w 37247"/>
                    <a:gd name="connsiteY19" fmla="*/ 11175 h 18815"/>
                    <a:gd name="connsiteX20" fmla="*/ 10313 w 37247"/>
                    <a:gd name="connsiteY20" fmla="*/ 11175 h 18815"/>
                    <a:gd name="connsiteX21" fmla="*/ 6799 w 37247"/>
                    <a:gd name="connsiteY21" fmla="*/ 9067 h 18815"/>
                    <a:gd name="connsiteX22" fmla="*/ 6799 w 37247"/>
                    <a:gd name="connsiteY22" fmla="*/ 4499 h 18815"/>
                    <a:gd name="connsiteX23" fmla="*/ 9961 w 37247"/>
                    <a:gd name="connsiteY23" fmla="*/ 2566 h 18815"/>
                    <a:gd name="connsiteX24" fmla="*/ 18043 w 37247"/>
                    <a:gd name="connsiteY24" fmla="*/ 2566 h 1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247" h="18815">
                      <a:moveTo>
                        <a:pt x="7150" y="634"/>
                      </a:moveTo>
                      <a:lnTo>
                        <a:pt x="3285" y="2918"/>
                      </a:lnTo>
                      <a:cubicBezTo>
                        <a:pt x="1001" y="4148"/>
                        <a:pt x="-53" y="5553"/>
                        <a:pt x="-53" y="6959"/>
                      </a:cubicBezTo>
                      <a:cubicBezTo>
                        <a:pt x="-53" y="8364"/>
                        <a:pt x="1001" y="9770"/>
                        <a:pt x="3285" y="11000"/>
                      </a:cubicBezTo>
                      <a:lnTo>
                        <a:pt x="13299" y="16798"/>
                      </a:lnTo>
                      <a:cubicBezTo>
                        <a:pt x="17622" y="19381"/>
                        <a:pt x="23033" y="19381"/>
                        <a:pt x="27355" y="16798"/>
                      </a:cubicBezTo>
                      <a:lnTo>
                        <a:pt x="37194" y="11000"/>
                      </a:lnTo>
                      <a:cubicBezTo>
                        <a:pt x="37194" y="11000"/>
                        <a:pt x="37194" y="11000"/>
                        <a:pt x="37194" y="11000"/>
                      </a:cubicBezTo>
                      <a:lnTo>
                        <a:pt x="35437" y="10121"/>
                      </a:lnTo>
                      <a:cubicBezTo>
                        <a:pt x="35033" y="9770"/>
                        <a:pt x="34436" y="9770"/>
                        <a:pt x="34032" y="10121"/>
                      </a:cubicBezTo>
                      <a:lnTo>
                        <a:pt x="24544" y="15568"/>
                      </a:lnTo>
                      <a:cubicBezTo>
                        <a:pt x="22084" y="17132"/>
                        <a:pt x="18922" y="17132"/>
                        <a:pt x="16462" y="15568"/>
                      </a:cubicBezTo>
                      <a:lnTo>
                        <a:pt x="13651" y="13811"/>
                      </a:lnTo>
                      <a:cubicBezTo>
                        <a:pt x="13651" y="13811"/>
                        <a:pt x="27004" y="5553"/>
                        <a:pt x="27004" y="5553"/>
                      </a:cubicBezTo>
                      <a:cubicBezTo>
                        <a:pt x="27004" y="5553"/>
                        <a:pt x="27004" y="5553"/>
                        <a:pt x="27004" y="5553"/>
                      </a:cubicBezTo>
                      <a:lnTo>
                        <a:pt x="20855" y="2039"/>
                      </a:lnTo>
                      <a:cubicBezTo>
                        <a:pt x="18781" y="792"/>
                        <a:pt x="16409" y="124"/>
                        <a:pt x="14002" y="107"/>
                      </a:cubicBezTo>
                      <a:cubicBezTo>
                        <a:pt x="11701" y="-263"/>
                        <a:pt x="9364" y="-87"/>
                        <a:pt x="7150" y="634"/>
                      </a:cubicBezTo>
                      <a:close/>
                      <a:moveTo>
                        <a:pt x="21557" y="4850"/>
                      </a:moveTo>
                      <a:cubicBezTo>
                        <a:pt x="18289" y="7152"/>
                        <a:pt x="14881" y="9260"/>
                        <a:pt x="11367" y="11175"/>
                      </a:cubicBezTo>
                      <a:cubicBezTo>
                        <a:pt x="11033" y="11369"/>
                        <a:pt x="10647" y="11369"/>
                        <a:pt x="10313" y="11175"/>
                      </a:cubicBezTo>
                      <a:lnTo>
                        <a:pt x="6799" y="9067"/>
                      </a:lnTo>
                      <a:cubicBezTo>
                        <a:pt x="3988" y="7486"/>
                        <a:pt x="3988" y="5904"/>
                        <a:pt x="6799" y="4499"/>
                      </a:cubicBezTo>
                      <a:lnTo>
                        <a:pt x="9961" y="2566"/>
                      </a:lnTo>
                      <a:cubicBezTo>
                        <a:pt x="12456" y="1091"/>
                        <a:pt x="15548" y="1091"/>
                        <a:pt x="18043" y="2566"/>
                      </a:cubicBezTo>
                      <a:close/>
                    </a:path>
                  </a:pathLst>
                </a:custGeom>
                <a:solidFill>
                  <a:srgbClr val="FFEAE3"/>
                </a:solidFill>
                <a:ln w="17549" cap="flat">
                  <a:noFill/>
                  <a:prstDash val="solid"/>
                  <a:miter/>
                </a:ln>
              </p:spPr>
              <p:txBody>
                <a:bodyPr rtlCol="1" anchor="ctr"/>
                <a:lstStyle/>
                <a:p>
                  <a:endParaRPr lang="fa-IR"/>
                </a:p>
              </p:txBody>
            </p:sp>
            <p:sp>
              <p:nvSpPr>
                <p:cNvPr id="111" name="Freeform: Shape 110">
                  <a:extLst>
                    <a:ext uri="{FF2B5EF4-FFF2-40B4-BE49-F238E27FC236}">
                      <a16:creationId xmlns:a16="http://schemas.microsoft.com/office/drawing/2014/main" id="{50034459-2FAB-B287-39A4-3EC865AB40EB}"/>
                    </a:ext>
                  </a:extLst>
                </p:cNvPr>
                <p:cNvSpPr/>
                <p:nvPr/>
              </p:nvSpPr>
              <p:spPr>
                <a:xfrm>
                  <a:off x="3616563" y="3372554"/>
                  <a:ext cx="53060" cy="27751"/>
                </a:xfrm>
                <a:custGeom>
                  <a:avLst/>
                  <a:gdLst>
                    <a:gd name="connsiteX0" fmla="*/ 22787 w 53060"/>
                    <a:gd name="connsiteY0" fmla="*/ 2194 h 27751"/>
                    <a:gd name="connsiteX1" fmla="*/ 21206 w 53060"/>
                    <a:gd name="connsiteY1" fmla="*/ 2194 h 27751"/>
                    <a:gd name="connsiteX2" fmla="*/ 18570 w 53060"/>
                    <a:gd name="connsiteY2" fmla="*/ 4654 h 27751"/>
                    <a:gd name="connsiteX3" fmla="*/ 18570 w 53060"/>
                    <a:gd name="connsiteY3" fmla="*/ 7465 h 27751"/>
                    <a:gd name="connsiteX4" fmla="*/ 9610 w 53060"/>
                    <a:gd name="connsiteY4" fmla="*/ 8871 h 27751"/>
                    <a:gd name="connsiteX5" fmla="*/ 7853 w 53060"/>
                    <a:gd name="connsiteY5" fmla="*/ 9925 h 27751"/>
                    <a:gd name="connsiteX6" fmla="*/ 5393 w 53060"/>
                    <a:gd name="connsiteY6" fmla="*/ 14142 h 27751"/>
                    <a:gd name="connsiteX7" fmla="*/ 3285 w 53060"/>
                    <a:gd name="connsiteY7" fmla="*/ 13263 h 27751"/>
                    <a:gd name="connsiteX8" fmla="*/ 2055 w 53060"/>
                    <a:gd name="connsiteY8" fmla="*/ 13263 h 27751"/>
                    <a:gd name="connsiteX9" fmla="*/ -53 w 53060"/>
                    <a:gd name="connsiteY9" fmla="*/ 14493 h 27751"/>
                    <a:gd name="connsiteX10" fmla="*/ -53 w 53060"/>
                    <a:gd name="connsiteY10" fmla="*/ 14493 h 27751"/>
                    <a:gd name="connsiteX11" fmla="*/ 22612 w 53060"/>
                    <a:gd name="connsiteY11" fmla="*/ 27670 h 27751"/>
                    <a:gd name="connsiteX12" fmla="*/ 23841 w 53060"/>
                    <a:gd name="connsiteY12" fmla="*/ 27670 h 27751"/>
                    <a:gd name="connsiteX13" fmla="*/ 25950 w 53060"/>
                    <a:gd name="connsiteY13" fmla="*/ 26441 h 27751"/>
                    <a:gd name="connsiteX14" fmla="*/ 25950 w 53060"/>
                    <a:gd name="connsiteY14" fmla="*/ 25562 h 27751"/>
                    <a:gd name="connsiteX15" fmla="*/ 9961 w 53060"/>
                    <a:gd name="connsiteY15" fmla="*/ 16426 h 27751"/>
                    <a:gd name="connsiteX16" fmla="*/ 8029 w 53060"/>
                    <a:gd name="connsiteY16" fmla="*/ 13966 h 27751"/>
                    <a:gd name="connsiteX17" fmla="*/ 10137 w 53060"/>
                    <a:gd name="connsiteY17" fmla="*/ 11331 h 27751"/>
                    <a:gd name="connsiteX18" fmla="*/ 11718 w 53060"/>
                    <a:gd name="connsiteY18" fmla="*/ 10277 h 27751"/>
                    <a:gd name="connsiteX19" fmla="*/ 19800 w 53060"/>
                    <a:gd name="connsiteY19" fmla="*/ 10277 h 27751"/>
                    <a:gd name="connsiteX20" fmla="*/ 36140 w 53060"/>
                    <a:gd name="connsiteY20" fmla="*/ 19588 h 27751"/>
                    <a:gd name="connsiteX21" fmla="*/ 37370 w 53060"/>
                    <a:gd name="connsiteY21" fmla="*/ 19588 h 27751"/>
                    <a:gd name="connsiteX22" fmla="*/ 39478 w 53060"/>
                    <a:gd name="connsiteY22" fmla="*/ 18358 h 27751"/>
                    <a:gd name="connsiteX23" fmla="*/ 39478 w 53060"/>
                    <a:gd name="connsiteY23" fmla="*/ 18358 h 27751"/>
                    <a:gd name="connsiteX24" fmla="*/ 23666 w 53060"/>
                    <a:gd name="connsiteY24" fmla="*/ 9222 h 27751"/>
                    <a:gd name="connsiteX25" fmla="*/ 21557 w 53060"/>
                    <a:gd name="connsiteY25" fmla="*/ 6587 h 27751"/>
                    <a:gd name="connsiteX26" fmla="*/ 23666 w 53060"/>
                    <a:gd name="connsiteY26" fmla="*/ 4127 h 27751"/>
                    <a:gd name="connsiteX27" fmla="*/ 25247 w 53060"/>
                    <a:gd name="connsiteY27" fmla="*/ 3249 h 27751"/>
                    <a:gd name="connsiteX28" fmla="*/ 33153 w 53060"/>
                    <a:gd name="connsiteY28" fmla="*/ 3249 h 27751"/>
                    <a:gd name="connsiteX29" fmla="*/ 49493 w 53060"/>
                    <a:gd name="connsiteY29" fmla="*/ 12560 h 27751"/>
                    <a:gd name="connsiteX30" fmla="*/ 50899 w 53060"/>
                    <a:gd name="connsiteY30" fmla="*/ 12560 h 27751"/>
                    <a:gd name="connsiteX31" fmla="*/ 53007 w 53060"/>
                    <a:gd name="connsiteY31" fmla="*/ 11331 h 27751"/>
                    <a:gd name="connsiteX32" fmla="*/ 53007 w 53060"/>
                    <a:gd name="connsiteY32" fmla="*/ 11331 h 27751"/>
                    <a:gd name="connsiteX33" fmla="*/ 36492 w 53060"/>
                    <a:gd name="connsiteY33" fmla="*/ 1843 h 27751"/>
                    <a:gd name="connsiteX34" fmla="*/ 22787 w 53060"/>
                    <a:gd name="connsiteY34" fmla="*/ 1843 h 2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060" h="27751">
                      <a:moveTo>
                        <a:pt x="22787" y="2194"/>
                      </a:moveTo>
                      <a:lnTo>
                        <a:pt x="21206" y="2194"/>
                      </a:lnTo>
                      <a:cubicBezTo>
                        <a:pt x="20134" y="2774"/>
                        <a:pt x="19221" y="3617"/>
                        <a:pt x="18570" y="4654"/>
                      </a:cubicBezTo>
                      <a:cubicBezTo>
                        <a:pt x="18026" y="5515"/>
                        <a:pt x="18026" y="6605"/>
                        <a:pt x="18570" y="7465"/>
                      </a:cubicBezTo>
                      <a:cubicBezTo>
                        <a:pt x="15513" y="6780"/>
                        <a:pt x="12316" y="7272"/>
                        <a:pt x="9610" y="8871"/>
                      </a:cubicBezTo>
                      <a:lnTo>
                        <a:pt x="7853" y="9925"/>
                      </a:lnTo>
                      <a:cubicBezTo>
                        <a:pt x="5393" y="11331"/>
                        <a:pt x="4515" y="12736"/>
                        <a:pt x="5393" y="14142"/>
                      </a:cubicBezTo>
                      <a:cubicBezTo>
                        <a:pt x="6272" y="15547"/>
                        <a:pt x="3285" y="13263"/>
                        <a:pt x="3285" y="13263"/>
                      </a:cubicBezTo>
                      <a:lnTo>
                        <a:pt x="2055" y="13263"/>
                      </a:lnTo>
                      <a:lnTo>
                        <a:pt x="-53" y="14493"/>
                      </a:lnTo>
                      <a:cubicBezTo>
                        <a:pt x="-53" y="14493"/>
                        <a:pt x="-53" y="14493"/>
                        <a:pt x="-53" y="14493"/>
                      </a:cubicBezTo>
                      <a:lnTo>
                        <a:pt x="22612" y="27670"/>
                      </a:lnTo>
                      <a:lnTo>
                        <a:pt x="23841" y="27670"/>
                      </a:lnTo>
                      <a:lnTo>
                        <a:pt x="25950" y="26441"/>
                      </a:lnTo>
                      <a:cubicBezTo>
                        <a:pt x="25950" y="26441"/>
                        <a:pt x="25950" y="26441"/>
                        <a:pt x="25950" y="25562"/>
                      </a:cubicBezTo>
                      <a:lnTo>
                        <a:pt x="9961" y="16426"/>
                      </a:lnTo>
                      <a:cubicBezTo>
                        <a:pt x="8556" y="16426"/>
                        <a:pt x="8029" y="14845"/>
                        <a:pt x="8029" y="13966"/>
                      </a:cubicBezTo>
                      <a:cubicBezTo>
                        <a:pt x="8029" y="13088"/>
                        <a:pt x="8029" y="12209"/>
                        <a:pt x="10137" y="11331"/>
                      </a:cubicBezTo>
                      <a:lnTo>
                        <a:pt x="11718" y="10277"/>
                      </a:lnTo>
                      <a:cubicBezTo>
                        <a:pt x="14213" y="8801"/>
                        <a:pt x="17306" y="8801"/>
                        <a:pt x="19800" y="10277"/>
                      </a:cubicBezTo>
                      <a:lnTo>
                        <a:pt x="36140" y="19588"/>
                      </a:lnTo>
                      <a:lnTo>
                        <a:pt x="37370" y="19588"/>
                      </a:lnTo>
                      <a:lnTo>
                        <a:pt x="39478" y="18358"/>
                      </a:lnTo>
                      <a:cubicBezTo>
                        <a:pt x="39478" y="18358"/>
                        <a:pt x="39478" y="18358"/>
                        <a:pt x="39478" y="18358"/>
                      </a:cubicBezTo>
                      <a:lnTo>
                        <a:pt x="23666" y="9222"/>
                      </a:lnTo>
                      <a:cubicBezTo>
                        <a:pt x="22260" y="8396"/>
                        <a:pt x="21557" y="7518"/>
                        <a:pt x="21557" y="6587"/>
                      </a:cubicBezTo>
                      <a:cubicBezTo>
                        <a:pt x="21557" y="5708"/>
                        <a:pt x="21557" y="4830"/>
                        <a:pt x="23666" y="4127"/>
                      </a:cubicBezTo>
                      <a:lnTo>
                        <a:pt x="25247" y="3249"/>
                      </a:lnTo>
                      <a:cubicBezTo>
                        <a:pt x="27654" y="1667"/>
                        <a:pt x="30746" y="1667"/>
                        <a:pt x="33153" y="3249"/>
                      </a:cubicBezTo>
                      <a:lnTo>
                        <a:pt x="49493" y="12560"/>
                      </a:lnTo>
                      <a:cubicBezTo>
                        <a:pt x="49897" y="12912"/>
                        <a:pt x="50495" y="12912"/>
                        <a:pt x="50899" y="12560"/>
                      </a:cubicBezTo>
                      <a:lnTo>
                        <a:pt x="53007" y="11331"/>
                      </a:lnTo>
                      <a:cubicBezTo>
                        <a:pt x="53007" y="11331"/>
                        <a:pt x="53007" y="11331"/>
                        <a:pt x="53007" y="11331"/>
                      </a:cubicBezTo>
                      <a:lnTo>
                        <a:pt x="36492" y="1843"/>
                      </a:lnTo>
                      <a:cubicBezTo>
                        <a:pt x="32275" y="-722"/>
                        <a:pt x="27004" y="-722"/>
                        <a:pt x="22787" y="1843"/>
                      </a:cubicBezTo>
                      <a:close/>
                    </a:path>
                  </a:pathLst>
                </a:custGeom>
                <a:solidFill>
                  <a:srgbClr val="FFEAE3"/>
                </a:solidFill>
                <a:ln w="17549" cap="flat">
                  <a:noFill/>
                  <a:prstDash val="solid"/>
                  <a:miter/>
                </a:ln>
              </p:spPr>
              <p:txBody>
                <a:bodyPr rtlCol="1" anchor="ctr"/>
                <a:lstStyle/>
                <a:p>
                  <a:endParaRPr lang="fa-IR"/>
                </a:p>
              </p:txBody>
            </p:sp>
            <p:sp>
              <p:nvSpPr>
                <p:cNvPr id="112" name="Freeform: Shape 111">
                  <a:extLst>
                    <a:ext uri="{FF2B5EF4-FFF2-40B4-BE49-F238E27FC236}">
                      <a16:creationId xmlns:a16="http://schemas.microsoft.com/office/drawing/2014/main" id="{123608F7-E749-1034-05C5-4BD2DD359131}"/>
                    </a:ext>
                  </a:extLst>
                </p:cNvPr>
                <p:cNvSpPr/>
                <p:nvPr/>
              </p:nvSpPr>
              <p:spPr>
                <a:xfrm>
                  <a:off x="3655744" y="3357699"/>
                  <a:ext cx="37423" cy="21879"/>
                </a:xfrm>
                <a:custGeom>
                  <a:avLst/>
                  <a:gdLst>
                    <a:gd name="connsiteX0" fmla="*/ 3109 w 37423"/>
                    <a:gd name="connsiteY0" fmla="*/ 5981 h 21879"/>
                    <a:gd name="connsiteX1" fmla="*/ -53 w 37423"/>
                    <a:gd name="connsiteY1" fmla="*/ 10022 h 21879"/>
                    <a:gd name="connsiteX2" fmla="*/ 3109 w 37423"/>
                    <a:gd name="connsiteY2" fmla="*/ 14063 h 21879"/>
                    <a:gd name="connsiteX3" fmla="*/ 13300 w 37423"/>
                    <a:gd name="connsiteY3" fmla="*/ 19861 h 21879"/>
                    <a:gd name="connsiteX4" fmla="*/ 20152 w 37423"/>
                    <a:gd name="connsiteY4" fmla="*/ 21793 h 21879"/>
                    <a:gd name="connsiteX5" fmla="*/ 27180 w 37423"/>
                    <a:gd name="connsiteY5" fmla="*/ 19861 h 21879"/>
                    <a:gd name="connsiteX6" fmla="*/ 29639 w 37423"/>
                    <a:gd name="connsiteY6" fmla="*/ 18455 h 21879"/>
                    <a:gd name="connsiteX7" fmla="*/ 31924 w 37423"/>
                    <a:gd name="connsiteY7" fmla="*/ 14238 h 21879"/>
                    <a:gd name="connsiteX8" fmla="*/ 34032 w 37423"/>
                    <a:gd name="connsiteY8" fmla="*/ 15292 h 21879"/>
                    <a:gd name="connsiteX9" fmla="*/ 35262 w 37423"/>
                    <a:gd name="connsiteY9" fmla="*/ 15292 h 21879"/>
                    <a:gd name="connsiteX10" fmla="*/ 37370 w 37423"/>
                    <a:gd name="connsiteY10" fmla="*/ 14063 h 21879"/>
                    <a:gd name="connsiteX11" fmla="*/ 37370 w 37423"/>
                    <a:gd name="connsiteY11" fmla="*/ 13184 h 21879"/>
                    <a:gd name="connsiteX12" fmla="*/ 14705 w 37423"/>
                    <a:gd name="connsiteY12" fmla="*/ 182 h 21879"/>
                    <a:gd name="connsiteX13" fmla="*/ 13300 w 37423"/>
                    <a:gd name="connsiteY13" fmla="*/ 182 h 21879"/>
                    <a:gd name="connsiteX14" fmla="*/ 27356 w 37423"/>
                    <a:gd name="connsiteY14" fmla="*/ 11427 h 21879"/>
                    <a:gd name="connsiteX15" fmla="*/ 29288 w 37423"/>
                    <a:gd name="connsiteY15" fmla="*/ 13887 h 21879"/>
                    <a:gd name="connsiteX16" fmla="*/ 27180 w 37423"/>
                    <a:gd name="connsiteY16" fmla="*/ 16347 h 21879"/>
                    <a:gd name="connsiteX17" fmla="*/ 24544 w 37423"/>
                    <a:gd name="connsiteY17" fmla="*/ 17928 h 21879"/>
                    <a:gd name="connsiteX18" fmla="*/ 16462 w 37423"/>
                    <a:gd name="connsiteY18" fmla="*/ 17928 h 21879"/>
                    <a:gd name="connsiteX19" fmla="*/ 6799 w 37423"/>
                    <a:gd name="connsiteY19" fmla="*/ 12130 h 21879"/>
                    <a:gd name="connsiteX20" fmla="*/ 6799 w 37423"/>
                    <a:gd name="connsiteY20" fmla="*/ 7562 h 21879"/>
                    <a:gd name="connsiteX21" fmla="*/ 13300 w 37423"/>
                    <a:gd name="connsiteY21" fmla="*/ 3697 h 21879"/>
                    <a:gd name="connsiteX22" fmla="*/ 14178 w 37423"/>
                    <a:gd name="connsiteY22" fmla="*/ 3697 h 2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423" h="21879">
                      <a:moveTo>
                        <a:pt x="3109" y="5981"/>
                      </a:moveTo>
                      <a:cubicBezTo>
                        <a:pt x="1001" y="7211"/>
                        <a:pt x="-53" y="8616"/>
                        <a:pt x="-53" y="10022"/>
                      </a:cubicBezTo>
                      <a:cubicBezTo>
                        <a:pt x="-53" y="11427"/>
                        <a:pt x="1001" y="12833"/>
                        <a:pt x="3109" y="14063"/>
                      </a:cubicBezTo>
                      <a:lnTo>
                        <a:pt x="13300" y="19861"/>
                      </a:lnTo>
                      <a:cubicBezTo>
                        <a:pt x="15338" y="21178"/>
                        <a:pt x="17727" y="21864"/>
                        <a:pt x="20152" y="21793"/>
                      </a:cubicBezTo>
                      <a:cubicBezTo>
                        <a:pt x="22629" y="21811"/>
                        <a:pt x="25054" y="21143"/>
                        <a:pt x="27180" y="19861"/>
                      </a:cubicBezTo>
                      <a:lnTo>
                        <a:pt x="29639" y="18455"/>
                      </a:lnTo>
                      <a:cubicBezTo>
                        <a:pt x="32099" y="17050"/>
                        <a:pt x="32802" y="15644"/>
                        <a:pt x="31924" y="14238"/>
                      </a:cubicBezTo>
                      <a:lnTo>
                        <a:pt x="34032" y="15292"/>
                      </a:lnTo>
                      <a:lnTo>
                        <a:pt x="35262" y="15292"/>
                      </a:lnTo>
                      <a:lnTo>
                        <a:pt x="37370" y="14063"/>
                      </a:lnTo>
                      <a:cubicBezTo>
                        <a:pt x="37370" y="14063"/>
                        <a:pt x="37370" y="14063"/>
                        <a:pt x="37370" y="13184"/>
                      </a:cubicBezTo>
                      <a:lnTo>
                        <a:pt x="14705" y="182"/>
                      </a:lnTo>
                      <a:cubicBezTo>
                        <a:pt x="14301" y="-169"/>
                        <a:pt x="13704" y="-169"/>
                        <a:pt x="13300" y="182"/>
                      </a:cubicBezTo>
                      <a:close/>
                      <a:moveTo>
                        <a:pt x="27356" y="11427"/>
                      </a:moveTo>
                      <a:cubicBezTo>
                        <a:pt x="28585" y="11427"/>
                        <a:pt x="29288" y="13009"/>
                        <a:pt x="29288" y="13887"/>
                      </a:cubicBezTo>
                      <a:cubicBezTo>
                        <a:pt x="29288" y="14765"/>
                        <a:pt x="29288" y="15644"/>
                        <a:pt x="27180" y="16347"/>
                      </a:cubicBezTo>
                      <a:lnTo>
                        <a:pt x="24544" y="17928"/>
                      </a:lnTo>
                      <a:cubicBezTo>
                        <a:pt x="22049" y="19404"/>
                        <a:pt x="18957" y="19404"/>
                        <a:pt x="16462" y="17928"/>
                      </a:cubicBezTo>
                      <a:lnTo>
                        <a:pt x="6799" y="12130"/>
                      </a:lnTo>
                      <a:cubicBezTo>
                        <a:pt x="3988" y="10549"/>
                        <a:pt x="3988" y="9143"/>
                        <a:pt x="6799" y="7562"/>
                      </a:cubicBezTo>
                      <a:lnTo>
                        <a:pt x="13300" y="3697"/>
                      </a:lnTo>
                      <a:lnTo>
                        <a:pt x="14178" y="3697"/>
                      </a:lnTo>
                      <a:close/>
                    </a:path>
                  </a:pathLst>
                </a:custGeom>
                <a:solidFill>
                  <a:srgbClr val="FFEAE3"/>
                </a:solidFill>
                <a:ln w="17549" cap="flat">
                  <a:noFill/>
                  <a:prstDash val="solid"/>
                  <a:miter/>
                </a:ln>
              </p:spPr>
              <p:txBody>
                <a:bodyPr rtlCol="1" anchor="ctr"/>
                <a:lstStyle/>
                <a:p>
                  <a:endParaRPr lang="fa-IR"/>
                </a:p>
              </p:txBody>
            </p:sp>
            <p:sp>
              <p:nvSpPr>
                <p:cNvPr id="113" name="Freeform: Shape 112">
                  <a:extLst>
                    <a:ext uri="{FF2B5EF4-FFF2-40B4-BE49-F238E27FC236}">
                      <a16:creationId xmlns:a16="http://schemas.microsoft.com/office/drawing/2014/main" id="{13C444D5-3A38-0845-406A-7C2917FB2514}"/>
                    </a:ext>
                  </a:extLst>
                </p:cNvPr>
                <p:cNvSpPr/>
                <p:nvPr/>
              </p:nvSpPr>
              <p:spPr>
                <a:xfrm>
                  <a:off x="3679638" y="3343116"/>
                  <a:ext cx="41288" cy="26912"/>
                </a:xfrm>
                <a:custGeom>
                  <a:avLst/>
                  <a:gdLst>
                    <a:gd name="connsiteX0" fmla="*/ 3285 w 41288"/>
                    <a:gd name="connsiteY0" fmla="*/ 6683 h 26912"/>
                    <a:gd name="connsiteX1" fmla="*/ -53 w 41288"/>
                    <a:gd name="connsiteY1" fmla="*/ 10724 h 26912"/>
                    <a:gd name="connsiteX2" fmla="*/ 3285 w 41288"/>
                    <a:gd name="connsiteY2" fmla="*/ 14765 h 26912"/>
                    <a:gd name="connsiteX3" fmla="*/ 12070 w 41288"/>
                    <a:gd name="connsiteY3" fmla="*/ 19861 h 26912"/>
                    <a:gd name="connsiteX4" fmla="*/ 19098 w 41288"/>
                    <a:gd name="connsiteY4" fmla="*/ 21793 h 26912"/>
                    <a:gd name="connsiteX5" fmla="*/ 25950 w 41288"/>
                    <a:gd name="connsiteY5" fmla="*/ 20036 h 26912"/>
                    <a:gd name="connsiteX6" fmla="*/ 28585 w 41288"/>
                    <a:gd name="connsiteY6" fmla="*/ 18455 h 26912"/>
                    <a:gd name="connsiteX7" fmla="*/ 30869 w 41288"/>
                    <a:gd name="connsiteY7" fmla="*/ 14238 h 26912"/>
                    <a:gd name="connsiteX8" fmla="*/ 34559 w 41288"/>
                    <a:gd name="connsiteY8" fmla="*/ 16171 h 26912"/>
                    <a:gd name="connsiteX9" fmla="*/ 34559 w 41288"/>
                    <a:gd name="connsiteY9" fmla="*/ 20915 h 26912"/>
                    <a:gd name="connsiteX10" fmla="*/ 26301 w 41288"/>
                    <a:gd name="connsiteY10" fmla="*/ 25659 h 26912"/>
                    <a:gd name="connsiteX11" fmla="*/ 26301 w 41288"/>
                    <a:gd name="connsiteY11" fmla="*/ 25659 h 26912"/>
                    <a:gd name="connsiteX12" fmla="*/ 28058 w 41288"/>
                    <a:gd name="connsiteY12" fmla="*/ 26713 h 26912"/>
                    <a:gd name="connsiteX13" fmla="*/ 29288 w 41288"/>
                    <a:gd name="connsiteY13" fmla="*/ 26713 h 26912"/>
                    <a:gd name="connsiteX14" fmla="*/ 38073 w 41288"/>
                    <a:gd name="connsiteY14" fmla="*/ 21617 h 26912"/>
                    <a:gd name="connsiteX15" fmla="*/ 41235 w 41288"/>
                    <a:gd name="connsiteY15" fmla="*/ 17577 h 26912"/>
                    <a:gd name="connsiteX16" fmla="*/ 38073 w 41288"/>
                    <a:gd name="connsiteY16" fmla="*/ 13711 h 26912"/>
                    <a:gd name="connsiteX17" fmla="*/ 14705 w 41288"/>
                    <a:gd name="connsiteY17" fmla="*/ 183 h 26912"/>
                    <a:gd name="connsiteX18" fmla="*/ 13300 w 41288"/>
                    <a:gd name="connsiteY18" fmla="*/ 183 h 26912"/>
                    <a:gd name="connsiteX19" fmla="*/ 26126 w 41288"/>
                    <a:gd name="connsiteY19" fmla="*/ 11427 h 26912"/>
                    <a:gd name="connsiteX20" fmla="*/ 28234 w 41288"/>
                    <a:gd name="connsiteY20" fmla="*/ 13887 h 26912"/>
                    <a:gd name="connsiteX21" fmla="*/ 26126 w 41288"/>
                    <a:gd name="connsiteY21" fmla="*/ 16347 h 26912"/>
                    <a:gd name="connsiteX22" fmla="*/ 23490 w 41288"/>
                    <a:gd name="connsiteY22" fmla="*/ 17928 h 26912"/>
                    <a:gd name="connsiteX23" fmla="*/ 15408 w 41288"/>
                    <a:gd name="connsiteY23" fmla="*/ 17928 h 26912"/>
                    <a:gd name="connsiteX24" fmla="*/ 6799 w 41288"/>
                    <a:gd name="connsiteY24" fmla="*/ 13008 h 26912"/>
                    <a:gd name="connsiteX25" fmla="*/ 6799 w 41288"/>
                    <a:gd name="connsiteY25" fmla="*/ 8440 h 26912"/>
                    <a:gd name="connsiteX26" fmla="*/ 13300 w 41288"/>
                    <a:gd name="connsiteY26" fmla="*/ 4575 h 26912"/>
                    <a:gd name="connsiteX27" fmla="*/ 14178 w 41288"/>
                    <a:gd name="connsiteY27" fmla="*/ 4575 h 26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1288" h="26912">
                      <a:moveTo>
                        <a:pt x="3285" y="6683"/>
                      </a:moveTo>
                      <a:cubicBezTo>
                        <a:pt x="1177" y="7913"/>
                        <a:pt x="-53" y="9319"/>
                        <a:pt x="-53" y="10724"/>
                      </a:cubicBezTo>
                      <a:cubicBezTo>
                        <a:pt x="-53" y="12130"/>
                        <a:pt x="1177" y="13536"/>
                        <a:pt x="3285" y="14765"/>
                      </a:cubicBezTo>
                      <a:lnTo>
                        <a:pt x="12070" y="19861"/>
                      </a:lnTo>
                      <a:cubicBezTo>
                        <a:pt x="14213" y="21090"/>
                        <a:pt x="16638" y="21758"/>
                        <a:pt x="19098" y="21793"/>
                      </a:cubicBezTo>
                      <a:cubicBezTo>
                        <a:pt x="21487" y="21793"/>
                        <a:pt x="23841" y="21196"/>
                        <a:pt x="25950" y="20036"/>
                      </a:cubicBezTo>
                      <a:lnTo>
                        <a:pt x="28585" y="18455"/>
                      </a:lnTo>
                      <a:cubicBezTo>
                        <a:pt x="30869" y="17049"/>
                        <a:pt x="31748" y="15644"/>
                        <a:pt x="30869" y="14238"/>
                      </a:cubicBezTo>
                      <a:cubicBezTo>
                        <a:pt x="32152" y="14783"/>
                        <a:pt x="33382" y="15415"/>
                        <a:pt x="34559" y="16171"/>
                      </a:cubicBezTo>
                      <a:cubicBezTo>
                        <a:pt x="37370" y="17752"/>
                        <a:pt x="37370" y="19334"/>
                        <a:pt x="34559" y="20915"/>
                      </a:cubicBezTo>
                      <a:lnTo>
                        <a:pt x="26301" y="25659"/>
                      </a:lnTo>
                      <a:cubicBezTo>
                        <a:pt x="26301" y="25659"/>
                        <a:pt x="26301" y="25659"/>
                        <a:pt x="26301" y="25659"/>
                      </a:cubicBezTo>
                      <a:lnTo>
                        <a:pt x="28058" y="26713"/>
                      </a:lnTo>
                      <a:cubicBezTo>
                        <a:pt x="28445" y="26871"/>
                        <a:pt x="28902" y="26871"/>
                        <a:pt x="29288" y="26713"/>
                      </a:cubicBezTo>
                      <a:lnTo>
                        <a:pt x="38073" y="21617"/>
                      </a:lnTo>
                      <a:cubicBezTo>
                        <a:pt x="40181" y="20388"/>
                        <a:pt x="41235" y="19158"/>
                        <a:pt x="41235" y="17577"/>
                      </a:cubicBezTo>
                      <a:cubicBezTo>
                        <a:pt x="41235" y="15995"/>
                        <a:pt x="40181" y="14941"/>
                        <a:pt x="38073" y="13711"/>
                      </a:cubicBezTo>
                      <a:lnTo>
                        <a:pt x="14705" y="183"/>
                      </a:lnTo>
                      <a:cubicBezTo>
                        <a:pt x="14301" y="-169"/>
                        <a:pt x="13704" y="-169"/>
                        <a:pt x="13300" y="183"/>
                      </a:cubicBezTo>
                      <a:close/>
                      <a:moveTo>
                        <a:pt x="26126" y="11427"/>
                      </a:moveTo>
                      <a:cubicBezTo>
                        <a:pt x="27531" y="11427"/>
                        <a:pt x="28234" y="13008"/>
                        <a:pt x="28234" y="13887"/>
                      </a:cubicBezTo>
                      <a:cubicBezTo>
                        <a:pt x="28234" y="14765"/>
                        <a:pt x="28234" y="15468"/>
                        <a:pt x="26126" y="16347"/>
                      </a:cubicBezTo>
                      <a:lnTo>
                        <a:pt x="23490" y="17928"/>
                      </a:lnTo>
                      <a:cubicBezTo>
                        <a:pt x="20995" y="19404"/>
                        <a:pt x="17903" y="19404"/>
                        <a:pt x="15408" y="17928"/>
                      </a:cubicBezTo>
                      <a:lnTo>
                        <a:pt x="6799" y="13008"/>
                      </a:lnTo>
                      <a:cubicBezTo>
                        <a:pt x="4163" y="11427"/>
                        <a:pt x="4163" y="10022"/>
                        <a:pt x="6799" y="8440"/>
                      </a:cubicBezTo>
                      <a:lnTo>
                        <a:pt x="13300" y="4575"/>
                      </a:lnTo>
                      <a:lnTo>
                        <a:pt x="14178" y="4575"/>
                      </a:lnTo>
                      <a:close/>
                    </a:path>
                  </a:pathLst>
                </a:custGeom>
                <a:solidFill>
                  <a:srgbClr val="FFEAE3"/>
                </a:solidFill>
                <a:ln w="17549" cap="flat">
                  <a:noFill/>
                  <a:prstDash val="solid"/>
                  <a:miter/>
                </a:ln>
              </p:spPr>
              <p:txBody>
                <a:bodyPr rtlCol="1" anchor="ctr"/>
                <a:lstStyle/>
                <a:p>
                  <a:endParaRPr lang="fa-IR"/>
                </a:p>
              </p:txBody>
            </p:sp>
            <p:sp>
              <p:nvSpPr>
                <p:cNvPr id="114" name="Freeform: Shape 113">
                  <a:extLst>
                    <a:ext uri="{FF2B5EF4-FFF2-40B4-BE49-F238E27FC236}">
                      <a16:creationId xmlns:a16="http://schemas.microsoft.com/office/drawing/2014/main" id="{8CBB89D2-1336-6F4E-C9C0-4F5060D26FF7}"/>
                    </a:ext>
                  </a:extLst>
                </p:cNvPr>
                <p:cNvSpPr/>
                <p:nvPr/>
              </p:nvSpPr>
              <p:spPr>
                <a:xfrm>
                  <a:off x="3701073" y="3331608"/>
                  <a:ext cx="40585" cy="21083"/>
                </a:xfrm>
                <a:custGeom>
                  <a:avLst/>
                  <a:gdLst>
                    <a:gd name="connsiteX0" fmla="*/ 10313 w 40585"/>
                    <a:gd name="connsiteY0" fmla="*/ 1852 h 21083"/>
                    <a:gd name="connsiteX1" fmla="*/ 7677 w 40585"/>
                    <a:gd name="connsiteY1" fmla="*/ 3257 h 21083"/>
                    <a:gd name="connsiteX2" fmla="*/ 5393 w 40585"/>
                    <a:gd name="connsiteY2" fmla="*/ 7650 h 21083"/>
                    <a:gd name="connsiteX3" fmla="*/ 3285 w 40585"/>
                    <a:gd name="connsiteY3" fmla="*/ 6596 h 21083"/>
                    <a:gd name="connsiteX4" fmla="*/ 2055 w 40585"/>
                    <a:gd name="connsiteY4" fmla="*/ 6596 h 21083"/>
                    <a:gd name="connsiteX5" fmla="*/ -53 w 40585"/>
                    <a:gd name="connsiteY5" fmla="*/ 7826 h 21083"/>
                    <a:gd name="connsiteX6" fmla="*/ -53 w 40585"/>
                    <a:gd name="connsiteY6" fmla="*/ 7826 h 21083"/>
                    <a:gd name="connsiteX7" fmla="*/ 22612 w 40585"/>
                    <a:gd name="connsiteY7" fmla="*/ 21003 h 21083"/>
                    <a:gd name="connsiteX8" fmla="*/ 24017 w 40585"/>
                    <a:gd name="connsiteY8" fmla="*/ 21003 h 21083"/>
                    <a:gd name="connsiteX9" fmla="*/ 26126 w 40585"/>
                    <a:gd name="connsiteY9" fmla="*/ 19773 h 21083"/>
                    <a:gd name="connsiteX10" fmla="*/ 26126 w 40585"/>
                    <a:gd name="connsiteY10" fmla="*/ 19773 h 21083"/>
                    <a:gd name="connsiteX11" fmla="*/ 9961 w 40585"/>
                    <a:gd name="connsiteY11" fmla="*/ 10461 h 21083"/>
                    <a:gd name="connsiteX12" fmla="*/ 8029 w 40585"/>
                    <a:gd name="connsiteY12" fmla="*/ 8001 h 21083"/>
                    <a:gd name="connsiteX13" fmla="*/ 10137 w 40585"/>
                    <a:gd name="connsiteY13" fmla="*/ 5366 h 21083"/>
                    <a:gd name="connsiteX14" fmla="*/ 12773 w 40585"/>
                    <a:gd name="connsiteY14" fmla="*/ 3960 h 21083"/>
                    <a:gd name="connsiteX15" fmla="*/ 20855 w 40585"/>
                    <a:gd name="connsiteY15" fmla="*/ 3960 h 21083"/>
                    <a:gd name="connsiteX16" fmla="*/ 37019 w 40585"/>
                    <a:gd name="connsiteY16" fmla="*/ 13448 h 21083"/>
                    <a:gd name="connsiteX17" fmla="*/ 38424 w 40585"/>
                    <a:gd name="connsiteY17" fmla="*/ 13448 h 21083"/>
                    <a:gd name="connsiteX18" fmla="*/ 40533 w 40585"/>
                    <a:gd name="connsiteY18" fmla="*/ 12218 h 21083"/>
                    <a:gd name="connsiteX19" fmla="*/ 40533 w 40585"/>
                    <a:gd name="connsiteY19" fmla="*/ 11340 h 21083"/>
                    <a:gd name="connsiteX20" fmla="*/ 24017 w 40585"/>
                    <a:gd name="connsiteY20" fmla="*/ 1852 h 21083"/>
                    <a:gd name="connsiteX21" fmla="*/ 17165 w 40585"/>
                    <a:gd name="connsiteY21" fmla="*/ -81 h 21083"/>
                    <a:gd name="connsiteX22" fmla="*/ 10313 w 40585"/>
                    <a:gd name="connsiteY22" fmla="*/ 1852 h 21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585" h="21083">
                      <a:moveTo>
                        <a:pt x="10313" y="1852"/>
                      </a:moveTo>
                      <a:lnTo>
                        <a:pt x="7677" y="3257"/>
                      </a:lnTo>
                      <a:cubicBezTo>
                        <a:pt x="5218" y="4663"/>
                        <a:pt x="4515" y="6069"/>
                        <a:pt x="5393" y="7650"/>
                      </a:cubicBezTo>
                      <a:lnTo>
                        <a:pt x="3285" y="6596"/>
                      </a:lnTo>
                      <a:lnTo>
                        <a:pt x="2055" y="6596"/>
                      </a:lnTo>
                      <a:lnTo>
                        <a:pt x="-53" y="7826"/>
                      </a:lnTo>
                      <a:cubicBezTo>
                        <a:pt x="-53" y="7826"/>
                        <a:pt x="-53" y="7826"/>
                        <a:pt x="-53" y="7826"/>
                      </a:cubicBezTo>
                      <a:lnTo>
                        <a:pt x="22612" y="21003"/>
                      </a:lnTo>
                      <a:lnTo>
                        <a:pt x="24017" y="21003"/>
                      </a:lnTo>
                      <a:lnTo>
                        <a:pt x="26126" y="19773"/>
                      </a:lnTo>
                      <a:lnTo>
                        <a:pt x="26126" y="19773"/>
                      </a:lnTo>
                      <a:lnTo>
                        <a:pt x="9961" y="10461"/>
                      </a:lnTo>
                      <a:cubicBezTo>
                        <a:pt x="8556" y="10461"/>
                        <a:pt x="8029" y="8880"/>
                        <a:pt x="8029" y="8001"/>
                      </a:cubicBezTo>
                      <a:cubicBezTo>
                        <a:pt x="8029" y="7123"/>
                        <a:pt x="8029" y="6244"/>
                        <a:pt x="10137" y="5366"/>
                      </a:cubicBezTo>
                      <a:lnTo>
                        <a:pt x="12773" y="3960"/>
                      </a:lnTo>
                      <a:cubicBezTo>
                        <a:pt x="15232" y="2397"/>
                        <a:pt x="18395" y="2397"/>
                        <a:pt x="20855" y="3960"/>
                      </a:cubicBezTo>
                      <a:lnTo>
                        <a:pt x="37019" y="13448"/>
                      </a:lnTo>
                      <a:lnTo>
                        <a:pt x="38424" y="13448"/>
                      </a:lnTo>
                      <a:lnTo>
                        <a:pt x="40533" y="12218"/>
                      </a:lnTo>
                      <a:cubicBezTo>
                        <a:pt x="40533" y="12218"/>
                        <a:pt x="40533" y="12218"/>
                        <a:pt x="40533" y="11340"/>
                      </a:cubicBezTo>
                      <a:lnTo>
                        <a:pt x="24017" y="1852"/>
                      </a:lnTo>
                      <a:cubicBezTo>
                        <a:pt x="21909" y="675"/>
                        <a:pt x="19572" y="25"/>
                        <a:pt x="17165" y="-81"/>
                      </a:cubicBezTo>
                      <a:cubicBezTo>
                        <a:pt x="14758" y="-63"/>
                        <a:pt x="12386" y="604"/>
                        <a:pt x="10313" y="1852"/>
                      </a:cubicBezTo>
                      <a:close/>
                    </a:path>
                  </a:pathLst>
                </a:custGeom>
                <a:solidFill>
                  <a:srgbClr val="FFEAE3"/>
                </a:solidFill>
                <a:ln w="17549" cap="flat">
                  <a:noFill/>
                  <a:prstDash val="solid"/>
                  <a:miter/>
                </a:ln>
              </p:spPr>
              <p:txBody>
                <a:bodyPr rtlCol="1" anchor="ctr"/>
                <a:lstStyle/>
                <a:p>
                  <a:endParaRPr lang="fa-IR"/>
                </a:p>
              </p:txBody>
            </p:sp>
            <p:sp>
              <p:nvSpPr>
                <p:cNvPr id="115" name="Freeform: Shape 114">
                  <a:extLst>
                    <a:ext uri="{FF2B5EF4-FFF2-40B4-BE49-F238E27FC236}">
                      <a16:creationId xmlns:a16="http://schemas.microsoft.com/office/drawing/2014/main" id="{7CED749B-C1B3-82D8-A6A7-DFF81A8942F8}"/>
                    </a:ext>
                  </a:extLst>
                </p:cNvPr>
                <p:cNvSpPr/>
                <p:nvPr/>
              </p:nvSpPr>
              <p:spPr>
                <a:xfrm>
                  <a:off x="3727779" y="3316850"/>
                  <a:ext cx="37423" cy="20913"/>
                </a:xfrm>
                <a:custGeom>
                  <a:avLst/>
                  <a:gdLst>
                    <a:gd name="connsiteX0" fmla="*/ 3109 w 37423"/>
                    <a:gd name="connsiteY0" fmla="*/ 5190 h 20913"/>
                    <a:gd name="connsiteX1" fmla="*/ -53 w 37423"/>
                    <a:gd name="connsiteY1" fmla="*/ 9055 h 20913"/>
                    <a:gd name="connsiteX2" fmla="*/ 3109 w 37423"/>
                    <a:gd name="connsiteY2" fmla="*/ 13096 h 20913"/>
                    <a:gd name="connsiteX3" fmla="*/ 13299 w 37423"/>
                    <a:gd name="connsiteY3" fmla="*/ 19070 h 20913"/>
                    <a:gd name="connsiteX4" fmla="*/ 20328 w 37423"/>
                    <a:gd name="connsiteY4" fmla="*/ 20827 h 20913"/>
                    <a:gd name="connsiteX5" fmla="*/ 27180 w 37423"/>
                    <a:gd name="connsiteY5" fmla="*/ 19070 h 20913"/>
                    <a:gd name="connsiteX6" fmla="*/ 29639 w 37423"/>
                    <a:gd name="connsiteY6" fmla="*/ 17665 h 20913"/>
                    <a:gd name="connsiteX7" fmla="*/ 31923 w 37423"/>
                    <a:gd name="connsiteY7" fmla="*/ 13272 h 20913"/>
                    <a:gd name="connsiteX8" fmla="*/ 34032 w 37423"/>
                    <a:gd name="connsiteY8" fmla="*/ 14326 h 20913"/>
                    <a:gd name="connsiteX9" fmla="*/ 35262 w 37423"/>
                    <a:gd name="connsiteY9" fmla="*/ 14326 h 20913"/>
                    <a:gd name="connsiteX10" fmla="*/ 37370 w 37423"/>
                    <a:gd name="connsiteY10" fmla="*/ 13096 h 20913"/>
                    <a:gd name="connsiteX11" fmla="*/ 37370 w 37423"/>
                    <a:gd name="connsiteY11" fmla="*/ 13096 h 20913"/>
                    <a:gd name="connsiteX12" fmla="*/ 14705 w 37423"/>
                    <a:gd name="connsiteY12" fmla="*/ -81 h 20913"/>
                    <a:gd name="connsiteX13" fmla="*/ 13299 w 37423"/>
                    <a:gd name="connsiteY13" fmla="*/ -81 h 20913"/>
                    <a:gd name="connsiteX14" fmla="*/ 27355 w 37423"/>
                    <a:gd name="connsiteY14" fmla="*/ 10461 h 20913"/>
                    <a:gd name="connsiteX15" fmla="*/ 29288 w 37423"/>
                    <a:gd name="connsiteY15" fmla="*/ 12921 h 20913"/>
                    <a:gd name="connsiteX16" fmla="*/ 27180 w 37423"/>
                    <a:gd name="connsiteY16" fmla="*/ 15556 h 20913"/>
                    <a:gd name="connsiteX17" fmla="*/ 24544 w 37423"/>
                    <a:gd name="connsiteY17" fmla="*/ 16962 h 20913"/>
                    <a:gd name="connsiteX18" fmla="*/ 16462 w 37423"/>
                    <a:gd name="connsiteY18" fmla="*/ 16962 h 20913"/>
                    <a:gd name="connsiteX19" fmla="*/ 6799 w 37423"/>
                    <a:gd name="connsiteY19" fmla="*/ 11340 h 20913"/>
                    <a:gd name="connsiteX20" fmla="*/ 6799 w 37423"/>
                    <a:gd name="connsiteY20" fmla="*/ 6596 h 20913"/>
                    <a:gd name="connsiteX21" fmla="*/ 13299 w 37423"/>
                    <a:gd name="connsiteY21" fmla="*/ 2906 h 20913"/>
                    <a:gd name="connsiteX22" fmla="*/ 13299 w 37423"/>
                    <a:gd name="connsiteY22" fmla="*/ 2906 h 20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423" h="20913">
                      <a:moveTo>
                        <a:pt x="3109" y="5190"/>
                      </a:moveTo>
                      <a:cubicBezTo>
                        <a:pt x="1001" y="6420"/>
                        <a:pt x="-53" y="7650"/>
                        <a:pt x="-53" y="9055"/>
                      </a:cubicBezTo>
                      <a:cubicBezTo>
                        <a:pt x="-53" y="10461"/>
                        <a:pt x="1001" y="11867"/>
                        <a:pt x="3109" y="13096"/>
                      </a:cubicBezTo>
                      <a:lnTo>
                        <a:pt x="13299" y="19070"/>
                      </a:lnTo>
                      <a:cubicBezTo>
                        <a:pt x="15443" y="20282"/>
                        <a:pt x="17868" y="20897"/>
                        <a:pt x="20328" y="20827"/>
                      </a:cubicBezTo>
                      <a:cubicBezTo>
                        <a:pt x="22734" y="20862"/>
                        <a:pt x="25089" y="20265"/>
                        <a:pt x="27180" y="19070"/>
                      </a:cubicBezTo>
                      <a:lnTo>
                        <a:pt x="29639" y="17665"/>
                      </a:lnTo>
                      <a:cubicBezTo>
                        <a:pt x="32099" y="16259"/>
                        <a:pt x="32802" y="14853"/>
                        <a:pt x="31923" y="13272"/>
                      </a:cubicBezTo>
                      <a:lnTo>
                        <a:pt x="34032" y="14326"/>
                      </a:lnTo>
                      <a:lnTo>
                        <a:pt x="35262" y="14326"/>
                      </a:lnTo>
                      <a:lnTo>
                        <a:pt x="37370" y="13096"/>
                      </a:lnTo>
                      <a:cubicBezTo>
                        <a:pt x="37370" y="13096"/>
                        <a:pt x="37370" y="13096"/>
                        <a:pt x="37370" y="13096"/>
                      </a:cubicBezTo>
                      <a:lnTo>
                        <a:pt x="14705" y="-81"/>
                      </a:lnTo>
                      <a:lnTo>
                        <a:pt x="13299" y="-81"/>
                      </a:lnTo>
                      <a:close/>
                      <a:moveTo>
                        <a:pt x="27355" y="10461"/>
                      </a:moveTo>
                      <a:cubicBezTo>
                        <a:pt x="28761" y="10461"/>
                        <a:pt x="29288" y="12042"/>
                        <a:pt x="29288" y="12921"/>
                      </a:cubicBezTo>
                      <a:cubicBezTo>
                        <a:pt x="29288" y="13799"/>
                        <a:pt x="29288" y="14678"/>
                        <a:pt x="27180" y="15556"/>
                      </a:cubicBezTo>
                      <a:lnTo>
                        <a:pt x="24544" y="16962"/>
                      </a:lnTo>
                      <a:cubicBezTo>
                        <a:pt x="22084" y="18525"/>
                        <a:pt x="18922" y="18525"/>
                        <a:pt x="16462" y="16962"/>
                      </a:cubicBezTo>
                      <a:lnTo>
                        <a:pt x="6799" y="11340"/>
                      </a:lnTo>
                      <a:cubicBezTo>
                        <a:pt x="3988" y="9758"/>
                        <a:pt x="3988" y="8177"/>
                        <a:pt x="6799" y="6596"/>
                      </a:cubicBezTo>
                      <a:lnTo>
                        <a:pt x="13299" y="2906"/>
                      </a:lnTo>
                      <a:cubicBezTo>
                        <a:pt x="13299" y="2906"/>
                        <a:pt x="13299" y="2906"/>
                        <a:pt x="13299" y="2906"/>
                      </a:cubicBezTo>
                      <a:close/>
                    </a:path>
                  </a:pathLst>
                </a:custGeom>
                <a:solidFill>
                  <a:srgbClr val="FFEAE3"/>
                </a:solidFill>
                <a:ln w="17549" cap="flat">
                  <a:noFill/>
                  <a:prstDash val="solid"/>
                  <a:miter/>
                </a:ln>
              </p:spPr>
              <p:txBody>
                <a:bodyPr rtlCol="1" anchor="ctr"/>
                <a:lstStyle/>
                <a:p>
                  <a:endParaRPr lang="fa-IR"/>
                </a:p>
              </p:txBody>
            </p:sp>
            <p:sp>
              <p:nvSpPr>
                <p:cNvPr id="116" name="Freeform: Shape 115">
                  <a:extLst>
                    <a:ext uri="{FF2B5EF4-FFF2-40B4-BE49-F238E27FC236}">
                      <a16:creationId xmlns:a16="http://schemas.microsoft.com/office/drawing/2014/main" id="{FFF14233-9CD3-53E4-D4A0-10F40E50FA69}"/>
                    </a:ext>
                  </a:extLst>
                </p:cNvPr>
                <p:cNvSpPr/>
                <p:nvPr/>
              </p:nvSpPr>
              <p:spPr>
                <a:xfrm>
                  <a:off x="3763622" y="3295296"/>
                  <a:ext cx="37423" cy="21924"/>
                </a:xfrm>
                <a:custGeom>
                  <a:avLst/>
                  <a:gdLst>
                    <a:gd name="connsiteX0" fmla="*/ 3109 w 37423"/>
                    <a:gd name="connsiteY0" fmla="*/ 6187 h 21924"/>
                    <a:gd name="connsiteX1" fmla="*/ -53 w 37423"/>
                    <a:gd name="connsiteY1" fmla="*/ 10228 h 21924"/>
                    <a:gd name="connsiteX2" fmla="*/ 3109 w 37423"/>
                    <a:gd name="connsiteY2" fmla="*/ 14269 h 21924"/>
                    <a:gd name="connsiteX3" fmla="*/ 13300 w 37423"/>
                    <a:gd name="connsiteY3" fmla="*/ 20067 h 21924"/>
                    <a:gd name="connsiteX4" fmla="*/ 20328 w 37423"/>
                    <a:gd name="connsiteY4" fmla="*/ 21824 h 21924"/>
                    <a:gd name="connsiteX5" fmla="*/ 27180 w 37423"/>
                    <a:gd name="connsiteY5" fmla="*/ 20067 h 21924"/>
                    <a:gd name="connsiteX6" fmla="*/ 29639 w 37423"/>
                    <a:gd name="connsiteY6" fmla="*/ 18662 h 21924"/>
                    <a:gd name="connsiteX7" fmla="*/ 31924 w 37423"/>
                    <a:gd name="connsiteY7" fmla="*/ 14445 h 21924"/>
                    <a:gd name="connsiteX8" fmla="*/ 34032 w 37423"/>
                    <a:gd name="connsiteY8" fmla="*/ 14445 h 21924"/>
                    <a:gd name="connsiteX9" fmla="*/ 35262 w 37423"/>
                    <a:gd name="connsiteY9" fmla="*/ 14445 h 21924"/>
                    <a:gd name="connsiteX10" fmla="*/ 37370 w 37423"/>
                    <a:gd name="connsiteY10" fmla="*/ 13215 h 21924"/>
                    <a:gd name="connsiteX11" fmla="*/ 37370 w 37423"/>
                    <a:gd name="connsiteY11" fmla="*/ 13215 h 21924"/>
                    <a:gd name="connsiteX12" fmla="*/ 14705 w 37423"/>
                    <a:gd name="connsiteY12" fmla="*/ 38 h 21924"/>
                    <a:gd name="connsiteX13" fmla="*/ 13475 w 37423"/>
                    <a:gd name="connsiteY13" fmla="*/ 38 h 21924"/>
                    <a:gd name="connsiteX14" fmla="*/ 27356 w 37423"/>
                    <a:gd name="connsiteY14" fmla="*/ 11458 h 21924"/>
                    <a:gd name="connsiteX15" fmla="*/ 29464 w 37423"/>
                    <a:gd name="connsiteY15" fmla="*/ 13918 h 21924"/>
                    <a:gd name="connsiteX16" fmla="*/ 27180 w 37423"/>
                    <a:gd name="connsiteY16" fmla="*/ 16553 h 21924"/>
                    <a:gd name="connsiteX17" fmla="*/ 24544 w 37423"/>
                    <a:gd name="connsiteY17" fmla="*/ 18134 h 21924"/>
                    <a:gd name="connsiteX18" fmla="*/ 16638 w 37423"/>
                    <a:gd name="connsiteY18" fmla="*/ 18134 h 21924"/>
                    <a:gd name="connsiteX19" fmla="*/ 6799 w 37423"/>
                    <a:gd name="connsiteY19" fmla="*/ 12512 h 21924"/>
                    <a:gd name="connsiteX20" fmla="*/ 6799 w 37423"/>
                    <a:gd name="connsiteY20" fmla="*/ 7768 h 21924"/>
                    <a:gd name="connsiteX21" fmla="*/ 13300 w 37423"/>
                    <a:gd name="connsiteY21" fmla="*/ 4079 h 21924"/>
                    <a:gd name="connsiteX22" fmla="*/ 13300 w 37423"/>
                    <a:gd name="connsiteY22" fmla="*/ 4079 h 2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423" h="21924">
                      <a:moveTo>
                        <a:pt x="3109" y="6187"/>
                      </a:moveTo>
                      <a:cubicBezTo>
                        <a:pt x="1001" y="7417"/>
                        <a:pt x="-53" y="8647"/>
                        <a:pt x="-53" y="10228"/>
                      </a:cubicBezTo>
                      <a:cubicBezTo>
                        <a:pt x="-53" y="11809"/>
                        <a:pt x="1001" y="12864"/>
                        <a:pt x="3109" y="14269"/>
                      </a:cubicBezTo>
                      <a:lnTo>
                        <a:pt x="13300" y="20067"/>
                      </a:lnTo>
                      <a:cubicBezTo>
                        <a:pt x="15408" y="21350"/>
                        <a:pt x="17868" y="21965"/>
                        <a:pt x="20328" y="21824"/>
                      </a:cubicBezTo>
                      <a:cubicBezTo>
                        <a:pt x="22735" y="21859"/>
                        <a:pt x="25089" y="21262"/>
                        <a:pt x="27180" y="20067"/>
                      </a:cubicBezTo>
                      <a:lnTo>
                        <a:pt x="29639" y="18662"/>
                      </a:lnTo>
                      <a:cubicBezTo>
                        <a:pt x="32099" y="17256"/>
                        <a:pt x="32802" y="15851"/>
                        <a:pt x="31924" y="14445"/>
                      </a:cubicBezTo>
                      <a:cubicBezTo>
                        <a:pt x="31045" y="13039"/>
                        <a:pt x="34032" y="14445"/>
                        <a:pt x="34032" y="14445"/>
                      </a:cubicBezTo>
                      <a:lnTo>
                        <a:pt x="35262" y="14445"/>
                      </a:lnTo>
                      <a:lnTo>
                        <a:pt x="37370" y="13215"/>
                      </a:lnTo>
                      <a:cubicBezTo>
                        <a:pt x="37370" y="13215"/>
                        <a:pt x="37370" y="13215"/>
                        <a:pt x="37370" y="13215"/>
                      </a:cubicBezTo>
                      <a:lnTo>
                        <a:pt x="14705" y="38"/>
                      </a:lnTo>
                      <a:cubicBezTo>
                        <a:pt x="14319" y="-120"/>
                        <a:pt x="13862" y="-120"/>
                        <a:pt x="13475" y="38"/>
                      </a:cubicBezTo>
                      <a:close/>
                      <a:moveTo>
                        <a:pt x="27356" y="11458"/>
                      </a:moveTo>
                      <a:cubicBezTo>
                        <a:pt x="28761" y="12336"/>
                        <a:pt x="29464" y="13039"/>
                        <a:pt x="29464" y="13918"/>
                      </a:cubicBezTo>
                      <a:cubicBezTo>
                        <a:pt x="29464" y="14796"/>
                        <a:pt x="28585" y="15675"/>
                        <a:pt x="27180" y="16553"/>
                      </a:cubicBezTo>
                      <a:lnTo>
                        <a:pt x="24544" y="18134"/>
                      </a:lnTo>
                      <a:cubicBezTo>
                        <a:pt x="22120" y="19628"/>
                        <a:pt x="19063" y="19628"/>
                        <a:pt x="16638" y="18134"/>
                      </a:cubicBezTo>
                      <a:lnTo>
                        <a:pt x="6799" y="12512"/>
                      </a:lnTo>
                      <a:cubicBezTo>
                        <a:pt x="3988" y="10931"/>
                        <a:pt x="3988" y="9350"/>
                        <a:pt x="6799" y="7768"/>
                      </a:cubicBezTo>
                      <a:lnTo>
                        <a:pt x="13300" y="4079"/>
                      </a:lnTo>
                      <a:lnTo>
                        <a:pt x="13300" y="4079"/>
                      </a:lnTo>
                      <a:close/>
                    </a:path>
                  </a:pathLst>
                </a:custGeom>
                <a:solidFill>
                  <a:srgbClr val="FFEAE3"/>
                </a:solidFill>
                <a:ln w="17549" cap="flat">
                  <a:noFill/>
                  <a:prstDash val="solid"/>
                  <a:miter/>
                </a:ln>
              </p:spPr>
              <p:txBody>
                <a:bodyPr rtlCol="1" anchor="ctr"/>
                <a:lstStyle/>
                <a:p>
                  <a:endParaRPr lang="fa-IR"/>
                </a:p>
              </p:txBody>
            </p:sp>
            <p:sp>
              <p:nvSpPr>
                <p:cNvPr id="117" name="Freeform: Shape 116">
                  <a:extLst>
                    <a:ext uri="{FF2B5EF4-FFF2-40B4-BE49-F238E27FC236}">
                      <a16:creationId xmlns:a16="http://schemas.microsoft.com/office/drawing/2014/main" id="{523B19AC-EFED-BCA7-2E9C-BD0BFC4A1E44}"/>
                    </a:ext>
                  </a:extLst>
                </p:cNvPr>
                <p:cNvSpPr/>
                <p:nvPr/>
              </p:nvSpPr>
              <p:spPr>
                <a:xfrm>
                  <a:off x="3776096" y="3285400"/>
                  <a:ext cx="35139" cy="18799"/>
                </a:xfrm>
                <a:custGeom>
                  <a:avLst/>
                  <a:gdLst>
                    <a:gd name="connsiteX0" fmla="*/ -53 w 35139"/>
                    <a:gd name="connsiteY0" fmla="*/ 270 h 18799"/>
                    <a:gd name="connsiteX1" fmla="*/ -53 w 35139"/>
                    <a:gd name="connsiteY1" fmla="*/ 270 h 18799"/>
                    <a:gd name="connsiteX2" fmla="*/ 31748 w 35139"/>
                    <a:gd name="connsiteY2" fmla="*/ 18719 h 18799"/>
                    <a:gd name="connsiteX3" fmla="*/ 32978 w 35139"/>
                    <a:gd name="connsiteY3" fmla="*/ 18719 h 18799"/>
                    <a:gd name="connsiteX4" fmla="*/ 35086 w 35139"/>
                    <a:gd name="connsiteY4" fmla="*/ 17489 h 18799"/>
                    <a:gd name="connsiteX5" fmla="*/ 35086 w 35139"/>
                    <a:gd name="connsiteY5" fmla="*/ 17489 h 18799"/>
                    <a:gd name="connsiteX6" fmla="*/ 3285 w 35139"/>
                    <a:gd name="connsiteY6" fmla="*/ -81 h 18799"/>
                    <a:gd name="connsiteX7" fmla="*/ 2055 w 35139"/>
                    <a:gd name="connsiteY7" fmla="*/ -81 h 18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39" h="18799">
                      <a:moveTo>
                        <a:pt x="-53" y="270"/>
                      </a:moveTo>
                      <a:cubicBezTo>
                        <a:pt x="-53" y="270"/>
                        <a:pt x="-53" y="270"/>
                        <a:pt x="-53" y="270"/>
                      </a:cubicBezTo>
                      <a:lnTo>
                        <a:pt x="31748" y="18719"/>
                      </a:lnTo>
                      <a:lnTo>
                        <a:pt x="32978" y="18719"/>
                      </a:lnTo>
                      <a:lnTo>
                        <a:pt x="35086" y="17489"/>
                      </a:lnTo>
                      <a:cubicBezTo>
                        <a:pt x="35086" y="17489"/>
                        <a:pt x="35086" y="17489"/>
                        <a:pt x="35086" y="17489"/>
                      </a:cubicBezTo>
                      <a:lnTo>
                        <a:pt x="3285" y="-81"/>
                      </a:lnTo>
                      <a:lnTo>
                        <a:pt x="2055" y="-81"/>
                      </a:lnTo>
                      <a:close/>
                    </a:path>
                  </a:pathLst>
                </a:custGeom>
                <a:solidFill>
                  <a:srgbClr val="FFEAE3"/>
                </a:solidFill>
                <a:ln w="17549" cap="flat">
                  <a:noFill/>
                  <a:prstDash val="solid"/>
                  <a:miter/>
                </a:ln>
              </p:spPr>
              <p:txBody>
                <a:bodyPr rtlCol="1" anchor="ctr"/>
                <a:lstStyle/>
                <a:p>
                  <a:endParaRPr lang="fa-IR"/>
                </a:p>
              </p:txBody>
            </p:sp>
            <p:sp>
              <p:nvSpPr>
                <p:cNvPr id="118" name="Freeform: Shape 117">
                  <a:extLst>
                    <a:ext uri="{FF2B5EF4-FFF2-40B4-BE49-F238E27FC236}">
                      <a16:creationId xmlns:a16="http://schemas.microsoft.com/office/drawing/2014/main" id="{803A6EDC-D723-F0BB-FAFE-C55BDCF10A67}"/>
                    </a:ext>
                  </a:extLst>
                </p:cNvPr>
                <p:cNvSpPr/>
                <p:nvPr/>
              </p:nvSpPr>
              <p:spPr>
                <a:xfrm>
                  <a:off x="3787341" y="3277582"/>
                  <a:ext cx="7906" cy="4831"/>
                </a:xfrm>
                <a:custGeom>
                  <a:avLst/>
                  <a:gdLst>
                    <a:gd name="connsiteX0" fmla="*/ -53 w 7906"/>
                    <a:gd name="connsiteY0" fmla="*/ 2115 h 4831"/>
                    <a:gd name="connsiteX1" fmla="*/ -53 w 7906"/>
                    <a:gd name="connsiteY1" fmla="*/ 2115 h 4831"/>
                    <a:gd name="connsiteX2" fmla="*/ 4339 w 7906"/>
                    <a:gd name="connsiteY2" fmla="*/ 4751 h 4831"/>
                    <a:gd name="connsiteX3" fmla="*/ 5745 w 7906"/>
                    <a:gd name="connsiteY3" fmla="*/ 4751 h 4831"/>
                    <a:gd name="connsiteX4" fmla="*/ 7853 w 7906"/>
                    <a:gd name="connsiteY4" fmla="*/ 3521 h 4831"/>
                    <a:gd name="connsiteX5" fmla="*/ 7853 w 7906"/>
                    <a:gd name="connsiteY5" fmla="*/ 2642 h 4831"/>
                    <a:gd name="connsiteX6" fmla="*/ 3460 w 7906"/>
                    <a:gd name="connsiteY6" fmla="*/ 182 h 4831"/>
                    <a:gd name="connsiteX7" fmla="*/ 2055 w 7906"/>
                    <a:gd name="connsiteY7" fmla="*/ 182 h 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6" h="4831">
                      <a:moveTo>
                        <a:pt x="-53" y="2115"/>
                      </a:moveTo>
                      <a:lnTo>
                        <a:pt x="-53" y="2115"/>
                      </a:lnTo>
                      <a:lnTo>
                        <a:pt x="4339" y="4751"/>
                      </a:lnTo>
                      <a:lnTo>
                        <a:pt x="5745" y="4751"/>
                      </a:lnTo>
                      <a:lnTo>
                        <a:pt x="7853" y="3521"/>
                      </a:lnTo>
                      <a:cubicBezTo>
                        <a:pt x="7853" y="3521"/>
                        <a:pt x="7853" y="3521"/>
                        <a:pt x="7853" y="2642"/>
                      </a:cubicBezTo>
                      <a:lnTo>
                        <a:pt x="3460" y="182"/>
                      </a:lnTo>
                      <a:cubicBezTo>
                        <a:pt x="3056" y="-169"/>
                        <a:pt x="2459" y="-169"/>
                        <a:pt x="2055" y="182"/>
                      </a:cubicBezTo>
                      <a:close/>
                    </a:path>
                  </a:pathLst>
                </a:custGeom>
                <a:solidFill>
                  <a:srgbClr val="FFEAE3"/>
                </a:solidFill>
                <a:ln w="17549" cap="flat">
                  <a:noFill/>
                  <a:prstDash val="solid"/>
                  <a:miter/>
                </a:ln>
              </p:spPr>
              <p:txBody>
                <a:bodyPr rtlCol="1" anchor="ctr"/>
                <a:lstStyle/>
                <a:p>
                  <a:endParaRPr lang="fa-IR"/>
                </a:p>
              </p:txBody>
            </p:sp>
            <p:sp>
              <p:nvSpPr>
                <p:cNvPr id="119" name="Freeform: Shape 118">
                  <a:extLst>
                    <a:ext uri="{FF2B5EF4-FFF2-40B4-BE49-F238E27FC236}">
                      <a16:creationId xmlns:a16="http://schemas.microsoft.com/office/drawing/2014/main" id="{ACC0F437-C768-4C3E-BBE1-8DAE0530F6F5}"/>
                    </a:ext>
                  </a:extLst>
                </p:cNvPr>
                <p:cNvSpPr/>
                <p:nvPr/>
              </p:nvSpPr>
              <p:spPr>
                <a:xfrm>
                  <a:off x="3795423" y="3283643"/>
                  <a:ext cx="26178" cy="14670"/>
                </a:xfrm>
                <a:custGeom>
                  <a:avLst/>
                  <a:gdLst>
                    <a:gd name="connsiteX0" fmla="*/ -53 w 26178"/>
                    <a:gd name="connsiteY0" fmla="*/ 1325 h 14670"/>
                    <a:gd name="connsiteX1" fmla="*/ -53 w 26178"/>
                    <a:gd name="connsiteY1" fmla="*/ 1325 h 14670"/>
                    <a:gd name="connsiteX2" fmla="*/ 22611 w 26178"/>
                    <a:gd name="connsiteY2" fmla="*/ 14326 h 14670"/>
                    <a:gd name="connsiteX3" fmla="*/ 24017 w 26178"/>
                    <a:gd name="connsiteY3" fmla="*/ 14326 h 14670"/>
                    <a:gd name="connsiteX4" fmla="*/ 26125 w 26178"/>
                    <a:gd name="connsiteY4" fmla="*/ 13096 h 14670"/>
                    <a:gd name="connsiteX5" fmla="*/ 26125 w 26178"/>
                    <a:gd name="connsiteY5" fmla="*/ 13096 h 14670"/>
                    <a:gd name="connsiteX6" fmla="*/ 3285 w 26178"/>
                    <a:gd name="connsiteY6" fmla="*/ -81 h 14670"/>
                    <a:gd name="connsiteX7" fmla="*/ 2055 w 26178"/>
                    <a:gd name="connsiteY7" fmla="*/ -81 h 1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78" h="14670">
                      <a:moveTo>
                        <a:pt x="-53" y="1325"/>
                      </a:moveTo>
                      <a:cubicBezTo>
                        <a:pt x="-53" y="1325"/>
                        <a:pt x="-53" y="1325"/>
                        <a:pt x="-53" y="1325"/>
                      </a:cubicBezTo>
                      <a:lnTo>
                        <a:pt x="22611" y="14326"/>
                      </a:lnTo>
                      <a:cubicBezTo>
                        <a:pt x="23015" y="14678"/>
                        <a:pt x="23613" y="14678"/>
                        <a:pt x="24017" y="14326"/>
                      </a:cubicBezTo>
                      <a:lnTo>
                        <a:pt x="26125" y="13096"/>
                      </a:lnTo>
                      <a:cubicBezTo>
                        <a:pt x="26125" y="13096"/>
                        <a:pt x="26125" y="13096"/>
                        <a:pt x="26125" y="13096"/>
                      </a:cubicBezTo>
                      <a:lnTo>
                        <a:pt x="3285" y="-81"/>
                      </a:lnTo>
                      <a:lnTo>
                        <a:pt x="2055" y="-81"/>
                      </a:lnTo>
                      <a:close/>
                    </a:path>
                  </a:pathLst>
                </a:custGeom>
                <a:solidFill>
                  <a:srgbClr val="FFEAE3"/>
                </a:solidFill>
                <a:ln w="17549" cap="flat">
                  <a:noFill/>
                  <a:prstDash val="solid"/>
                  <a:miter/>
                </a:ln>
              </p:spPr>
              <p:txBody>
                <a:bodyPr rtlCol="1" anchor="ctr"/>
                <a:lstStyle/>
                <a:p>
                  <a:endParaRPr lang="fa-IR"/>
                </a:p>
              </p:txBody>
            </p:sp>
            <p:sp>
              <p:nvSpPr>
                <p:cNvPr id="120" name="Freeform: Shape 119">
                  <a:extLst>
                    <a:ext uri="{FF2B5EF4-FFF2-40B4-BE49-F238E27FC236}">
                      <a16:creationId xmlns:a16="http://schemas.microsoft.com/office/drawing/2014/main" id="{BE05629D-0076-D891-27CC-B67FA9B97A17}"/>
                    </a:ext>
                  </a:extLst>
                </p:cNvPr>
                <p:cNvSpPr/>
                <p:nvPr/>
              </p:nvSpPr>
              <p:spPr>
                <a:xfrm>
                  <a:off x="3808249" y="3269280"/>
                  <a:ext cx="44451" cy="22269"/>
                </a:xfrm>
                <a:custGeom>
                  <a:avLst/>
                  <a:gdLst>
                    <a:gd name="connsiteX0" fmla="*/ 3285 w 44451"/>
                    <a:gd name="connsiteY0" fmla="*/ 6376 h 22269"/>
                    <a:gd name="connsiteX1" fmla="*/ -53 w 44451"/>
                    <a:gd name="connsiteY1" fmla="*/ 10417 h 22269"/>
                    <a:gd name="connsiteX2" fmla="*/ 3285 w 44451"/>
                    <a:gd name="connsiteY2" fmla="*/ 14458 h 22269"/>
                    <a:gd name="connsiteX3" fmla="*/ 13299 w 44451"/>
                    <a:gd name="connsiteY3" fmla="*/ 20256 h 22269"/>
                    <a:gd name="connsiteX4" fmla="*/ 20328 w 44451"/>
                    <a:gd name="connsiteY4" fmla="*/ 22189 h 22269"/>
                    <a:gd name="connsiteX5" fmla="*/ 27355 w 44451"/>
                    <a:gd name="connsiteY5" fmla="*/ 20256 h 22269"/>
                    <a:gd name="connsiteX6" fmla="*/ 29639 w 44451"/>
                    <a:gd name="connsiteY6" fmla="*/ 18850 h 22269"/>
                    <a:gd name="connsiteX7" fmla="*/ 32099 w 44451"/>
                    <a:gd name="connsiteY7" fmla="*/ 14634 h 22269"/>
                    <a:gd name="connsiteX8" fmla="*/ 41060 w 44451"/>
                    <a:gd name="connsiteY8" fmla="*/ 19553 h 22269"/>
                    <a:gd name="connsiteX9" fmla="*/ 42290 w 44451"/>
                    <a:gd name="connsiteY9" fmla="*/ 19553 h 22269"/>
                    <a:gd name="connsiteX10" fmla="*/ 44398 w 44451"/>
                    <a:gd name="connsiteY10" fmla="*/ 18323 h 22269"/>
                    <a:gd name="connsiteX11" fmla="*/ 44398 w 44451"/>
                    <a:gd name="connsiteY11" fmla="*/ 18323 h 22269"/>
                    <a:gd name="connsiteX12" fmla="*/ 14178 w 44451"/>
                    <a:gd name="connsiteY12" fmla="*/ 51 h 22269"/>
                    <a:gd name="connsiteX13" fmla="*/ 12772 w 44451"/>
                    <a:gd name="connsiteY13" fmla="*/ 51 h 22269"/>
                    <a:gd name="connsiteX14" fmla="*/ 27355 w 44451"/>
                    <a:gd name="connsiteY14" fmla="*/ 11647 h 22269"/>
                    <a:gd name="connsiteX15" fmla="*/ 29464 w 44451"/>
                    <a:gd name="connsiteY15" fmla="*/ 14107 h 22269"/>
                    <a:gd name="connsiteX16" fmla="*/ 27180 w 44451"/>
                    <a:gd name="connsiteY16" fmla="*/ 16742 h 22269"/>
                    <a:gd name="connsiteX17" fmla="*/ 24720 w 44451"/>
                    <a:gd name="connsiteY17" fmla="*/ 18323 h 22269"/>
                    <a:gd name="connsiteX18" fmla="*/ 16638 w 44451"/>
                    <a:gd name="connsiteY18" fmla="*/ 18323 h 22269"/>
                    <a:gd name="connsiteX19" fmla="*/ 6799 w 44451"/>
                    <a:gd name="connsiteY19" fmla="*/ 12701 h 22269"/>
                    <a:gd name="connsiteX20" fmla="*/ 6799 w 44451"/>
                    <a:gd name="connsiteY20" fmla="*/ 7957 h 22269"/>
                    <a:gd name="connsiteX21" fmla="*/ 13475 w 44451"/>
                    <a:gd name="connsiteY21" fmla="*/ 4268 h 22269"/>
                    <a:gd name="connsiteX22" fmla="*/ 14178 w 44451"/>
                    <a:gd name="connsiteY22" fmla="*/ 4268 h 22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4451" h="22269">
                      <a:moveTo>
                        <a:pt x="3285" y="6376"/>
                      </a:moveTo>
                      <a:cubicBezTo>
                        <a:pt x="1176" y="7606"/>
                        <a:pt x="-53" y="9011"/>
                        <a:pt x="-53" y="10417"/>
                      </a:cubicBezTo>
                      <a:cubicBezTo>
                        <a:pt x="-53" y="11822"/>
                        <a:pt x="1001" y="13052"/>
                        <a:pt x="3285" y="14458"/>
                      </a:cubicBezTo>
                      <a:lnTo>
                        <a:pt x="13299" y="20256"/>
                      </a:lnTo>
                      <a:cubicBezTo>
                        <a:pt x="15443" y="21486"/>
                        <a:pt x="17868" y="22153"/>
                        <a:pt x="20328" y="22189"/>
                      </a:cubicBezTo>
                      <a:cubicBezTo>
                        <a:pt x="22787" y="22048"/>
                        <a:pt x="25177" y="21380"/>
                        <a:pt x="27355" y="20256"/>
                      </a:cubicBezTo>
                      <a:lnTo>
                        <a:pt x="29639" y="18850"/>
                      </a:lnTo>
                      <a:cubicBezTo>
                        <a:pt x="31923" y="17445"/>
                        <a:pt x="32802" y="16039"/>
                        <a:pt x="32099" y="14634"/>
                      </a:cubicBezTo>
                      <a:cubicBezTo>
                        <a:pt x="31396" y="13228"/>
                        <a:pt x="41060" y="19553"/>
                        <a:pt x="41060" y="19553"/>
                      </a:cubicBezTo>
                      <a:lnTo>
                        <a:pt x="42290" y="19553"/>
                      </a:lnTo>
                      <a:lnTo>
                        <a:pt x="44398" y="18323"/>
                      </a:lnTo>
                      <a:cubicBezTo>
                        <a:pt x="44398" y="18323"/>
                        <a:pt x="44398" y="18323"/>
                        <a:pt x="44398" y="18323"/>
                      </a:cubicBezTo>
                      <a:lnTo>
                        <a:pt x="14178" y="51"/>
                      </a:lnTo>
                      <a:cubicBezTo>
                        <a:pt x="13721" y="-125"/>
                        <a:pt x="13229" y="-125"/>
                        <a:pt x="12772" y="51"/>
                      </a:cubicBezTo>
                      <a:close/>
                      <a:moveTo>
                        <a:pt x="27355" y="11647"/>
                      </a:moveTo>
                      <a:cubicBezTo>
                        <a:pt x="28392" y="12121"/>
                        <a:pt x="29147" y="13017"/>
                        <a:pt x="29464" y="14107"/>
                      </a:cubicBezTo>
                      <a:cubicBezTo>
                        <a:pt x="29464" y="14107"/>
                        <a:pt x="29464" y="15863"/>
                        <a:pt x="27180" y="16742"/>
                      </a:cubicBezTo>
                      <a:lnTo>
                        <a:pt x="24720" y="18323"/>
                      </a:lnTo>
                      <a:cubicBezTo>
                        <a:pt x="22225" y="19799"/>
                        <a:pt x="19133" y="19799"/>
                        <a:pt x="16638" y="18323"/>
                      </a:cubicBezTo>
                      <a:lnTo>
                        <a:pt x="6799" y="12701"/>
                      </a:lnTo>
                      <a:cubicBezTo>
                        <a:pt x="4163" y="11120"/>
                        <a:pt x="3988" y="9538"/>
                        <a:pt x="6799" y="7957"/>
                      </a:cubicBezTo>
                      <a:lnTo>
                        <a:pt x="13475" y="4268"/>
                      </a:lnTo>
                      <a:lnTo>
                        <a:pt x="14178" y="4268"/>
                      </a:lnTo>
                      <a:close/>
                    </a:path>
                  </a:pathLst>
                </a:custGeom>
                <a:solidFill>
                  <a:srgbClr val="FFEAE3"/>
                </a:solidFill>
                <a:ln w="17549" cap="flat">
                  <a:noFill/>
                  <a:prstDash val="solid"/>
                  <a:miter/>
                </a:ln>
              </p:spPr>
              <p:txBody>
                <a:bodyPr rtlCol="1" anchor="ctr"/>
                <a:lstStyle/>
                <a:p>
                  <a:endParaRPr lang="fa-IR"/>
                </a:p>
              </p:txBody>
            </p:sp>
            <p:sp>
              <p:nvSpPr>
                <p:cNvPr id="121" name="Freeform: Shape 120">
                  <a:extLst>
                    <a:ext uri="{FF2B5EF4-FFF2-40B4-BE49-F238E27FC236}">
                      <a16:creationId xmlns:a16="http://schemas.microsoft.com/office/drawing/2014/main" id="{C21D1BB7-B6FE-0DE8-24B2-445388F11183}"/>
                    </a:ext>
                  </a:extLst>
                </p:cNvPr>
                <p:cNvSpPr/>
                <p:nvPr/>
              </p:nvSpPr>
              <p:spPr>
                <a:xfrm>
                  <a:off x="3829332" y="3254741"/>
                  <a:ext cx="40586" cy="21187"/>
                </a:xfrm>
                <a:custGeom>
                  <a:avLst/>
                  <a:gdLst>
                    <a:gd name="connsiteX0" fmla="*/ 14354 w 40586"/>
                    <a:gd name="connsiteY0" fmla="*/ 2291 h 21187"/>
                    <a:gd name="connsiteX1" fmla="*/ 14354 w 40586"/>
                    <a:gd name="connsiteY1" fmla="*/ 2291 h 21187"/>
                    <a:gd name="connsiteX2" fmla="*/ 30518 w 40586"/>
                    <a:gd name="connsiteY2" fmla="*/ 11603 h 21187"/>
                    <a:gd name="connsiteX3" fmla="*/ 32450 w 40586"/>
                    <a:gd name="connsiteY3" fmla="*/ 14063 h 21187"/>
                    <a:gd name="connsiteX4" fmla="*/ 30342 w 40586"/>
                    <a:gd name="connsiteY4" fmla="*/ 16522 h 21187"/>
                    <a:gd name="connsiteX5" fmla="*/ 27707 w 40586"/>
                    <a:gd name="connsiteY5" fmla="*/ 18104 h 21187"/>
                    <a:gd name="connsiteX6" fmla="*/ 19625 w 40586"/>
                    <a:gd name="connsiteY6" fmla="*/ 18104 h 21187"/>
                    <a:gd name="connsiteX7" fmla="*/ 3460 w 40586"/>
                    <a:gd name="connsiteY7" fmla="*/ 8616 h 21187"/>
                    <a:gd name="connsiteX8" fmla="*/ 2055 w 40586"/>
                    <a:gd name="connsiteY8" fmla="*/ 8616 h 21187"/>
                    <a:gd name="connsiteX9" fmla="*/ -53 w 40586"/>
                    <a:gd name="connsiteY9" fmla="*/ 9846 h 21187"/>
                    <a:gd name="connsiteX10" fmla="*/ -53 w 40586"/>
                    <a:gd name="connsiteY10" fmla="*/ 9846 h 21187"/>
                    <a:gd name="connsiteX11" fmla="*/ 16462 w 40586"/>
                    <a:gd name="connsiteY11" fmla="*/ 19158 h 21187"/>
                    <a:gd name="connsiteX12" fmla="*/ 23314 w 40586"/>
                    <a:gd name="connsiteY12" fmla="*/ 21090 h 21187"/>
                    <a:gd name="connsiteX13" fmla="*/ 30166 w 40586"/>
                    <a:gd name="connsiteY13" fmla="*/ 19334 h 21187"/>
                    <a:gd name="connsiteX14" fmla="*/ 32802 w 40586"/>
                    <a:gd name="connsiteY14" fmla="*/ 17752 h 21187"/>
                    <a:gd name="connsiteX15" fmla="*/ 35086 w 40586"/>
                    <a:gd name="connsiteY15" fmla="*/ 13536 h 21187"/>
                    <a:gd name="connsiteX16" fmla="*/ 37195 w 40586"/>
                    <a:gd name="connsiteY16" fmla="*/ 14590 h 21187"/>
                    <a:gd name="connsiteX17" fmla="*/ 38424 w 40586"/>
                    <a:gd name="connsiteY17" fmla="*/ 14590 h 21187"/>
                    <a:gd name="connsiteX18" fmla="*/ 40533 w 40586"/>
                    <a:gd name="connsiteY18" fmla="*/ 13360 h 21187"/>
                    <a:gd name="connsiteX19" fmla="*/ 40533 w 40586"/>
                    <a:gd name="connsiteY19" fmla="*/ 13360 h 21187"/>
                    <a:gd name="connsiteX20" fmla="*/ 17868 w 40586"/>
                    <a:gd name="connsiteY20" fmla="*/ 182 h 21187"/>
                    <a:gd name="connsiteX21" fmla="*/ 16462 w 40586"/>
                    <a:gd name="connsiteY21" fmla="*/ 182 h 2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0586" h="21187">
                      <a:moveTo>
                        <a:pt x="14354" y="2291"/>
                      </a:moveTo>
                      <a:lnTo>
                        <a:pt x="14354" y="2291"/>
                      </a:lnTo>
                      <a:lnTo>
                        <a:pt x="30518" y="11603"/>
                      </a:lnTo>
                      <a:cubicBezTo>
                        <a:pt x="31748" y="11603"/>
                        <a:pt x="32450" y="13184"/>
                        <a:pt x="32450" y="14063"/>
                      </a:cubicBezTo>
                      <a:cubicBezTo>
                        <a:pt x="32450" y="14941"/>
                        <a:pt x="32450" y="15820"/>
                        <a:pt x="30342" y="16522"/>
                      </a:cubicBezTo>
                      <a:lnTo>
                        <a:pt x="27707" y="18104"/>
                      </a:lnTo>
                      <a:cubicBezTo>
                        <a:pt x="25247" y="19667"/>
                        <a:pt x="22084" y="19667"/>
                        <a:pt x="19625" y="18104"/>
                      </a:cubicBezTo>
                      <a:lnTo>
                        <a:pt x="3460" y="8616"/>
                      </a:lnTo>
                      <a:lnTo>
                        <a:pt x="2055" y="8616"/>
                      </a:lnTo>
                      <a:lnTo>
                        <a:pt x="-53" y="9846"/>
                      </a:lnTo>
                      <a:cubicBezTo>
                        <a:pt x="-53" y="9846"/>
                        <a:pt x="-53" y="9846"/>
                        <a:pt x="-53" y="9846"/>
                      </a:cubicBezTo>
                      <a:lnTo>
                        <a:pt x="16462" y="19158"/>
                      </a:lnTo>
                      <a:cubicBezTo>
                        <a:pt x="18500" y="20476"/>
                        <a:pt x="20890" y="21161"/>
                        <a:pt x="23314" y="21090"/>
                      </a:cubicBezTo>
                      <a:cubicBezTo>
                        <a:pt x="25721" y="21214"/>
                        <a:pt x="28111" y="20616"/>
                        <a:pt x="30166" y="19334"/>
                      </a:cubicBezTo>
                      <a:lnTo>
                        <a:pt x="32802" y="17752"/>
                      </a:lnTo>
                      <a:cubicBezTo>
                        <a:pt x="35262" y="16347"/>
                        <a:pt x="35965" y="14941"/>
                        <a:pt x="35086" y="13536"/>
                      </a:cubicBezTo>
                      <a:lnTo>
                        <a:pt x="37195" y="14590"/>
                      </a:lnTo>
                      <a:lnTo>
                        <a:pt x="38424" y="14590"/>
                      </a:lnTo>
                      <a:lnTo>
                        <a:pt x="40533" y="13360"/>
                      </a:lnTo>
                      <a:cubicBezTo>
                        <a:pt x="40533" y="13360"/>
                        <a:pt x="40533" y="13360"/>
                        <a:pt x="40533" y="13360"/>
                      </a:cubicBezTo>
                      <a:lnTo>
                        <a:pt x="17868" y="182"/>
                      </a:lnTo>
                      <a:cubicBezTo>
                        <a:pt x="17463" y="-169"/>
                        <a:pt x="16866" y="-169"/>
                        <a:pt x="16462" y="182"/>
                      </a:cubicBezTo>
                      <a:close/>
                    </a:path>
                  </a:pathLst>
                </a:custGeom>
                <a:solidFill>
                  <a:srgbClr val="FFEAE3"/>
                </a:solidFill>
                <a:ln w="17549" cap="flat">
                  <a:noFill/>
                  <a:prstDash val="solid"/>
                  <a:miter/>
                </a:ln>
              </p:spPr>
              <p:txBody>
                <a:bodyPr rtlCol="1" anchor="ctr"/>
                <a:lstStyle/>
                <a:p>
                  <a:endParaRPr lang="fa-IR"/>
                </a:p>
              </p:txBody>
            </p:sp>
            <p:sp>
              <p:nvSpPr>
                <p:cNvPr id="122" name="Freeform: Shape 121">
                  <a:extLst>
                    <a:ext uri="{FF2B5EF4-FFF2-40B4-BE49-F238E27FC236}">
                      <a16:creationId xmlns:a16="http://schemas.microsoft.com/office/drawing/2014/main" id="{A5A57A15-824E-7BF5-1267-DC945AB9B52D}"/>
                    </a:ext>
                  </a:extLst>
                </p:cNvPr>
                <p:cNvSpPr/>
                <p:nvPr/>
              </p:nvSpPr>
              <p:spPr>
                <a:xfrm>
                  <a:off x="3856389" y="3242706"/>
                  <a:ext cx="37423" cy="21083"/>
                </a:xfrm>
                <a:custGeom>
                  <a:avLst/>
                  <a:gdLst>
                    <a:gd name="connsiteX0" fmla="*/ 3109 w 37423"/>
                    <a:gd name="connsiteY0" fmla="*/ 5190 h 21083"/>
                    <a:gd name="connsiteX1" fmla="*/ -53 w 37423"/>
                    <a:gd name="connsiteY1" fmla="*/ 9231 h 21083"/>
                    <a:gd name="connsiteX2" fmla="*/ 3109 w 37423"/>
                    <a:gd name="connsiteY2" fmla="*/ 13272 h 21083"/>
                    <a:gd name="connsiteX3" fmla="*/ 13300 w 37423"/>
                    <a:gd name="connsiteY3" fmla="*/ 19070 h 21083"/>
                    <a:gd name="connsiteX4" fmla="*/ 20152 w 37423"/>
                    <a:gd name="connsiteY4" fmla="*/ 21003 h 21083"/>
                    <a:gd name="connsiteX5" fmla="*/ 27180 w 37423"/>
                    <a:gd name="connsiteY5" fmla="*/ 19070 h 21083"/>
                    <a:gd name="connsiteX6" fmla="*/ 29639 w 37423"/>
                    <a:gd name="connsiteY6" fmla="*/ 17665 h 21083"/>
                    <a:gd name="connsiteX7" fmla="*/ 31924 w 37423"/>
                    <a:gd name="connsiteY7" fmla="*/ 13448 h 21083"/>
                    <a:gd name="connsiteX8" fmla="*/ 34032 w 37423"/>
                    <a:gd name="connsiteY8" fmla="*/ 14326 h 21083"/>
                    <a:gd name="connsiteX9" fmla="*/ 35262 w 37423"/>
                    <a:gd name="connsiteY9" fmla="*/ 14326 h 21083"/>
                    <a:gd name="connsiteX10" fmla="*/ 37370 w 37423"/>
                    <a:gd name="connsiteY10" fmla="*/ 13096 h 21083"/>
                    <a:gd name="connsiteX11" fmla="*/ 37370 w 37423"/>
                    <a:gd name="connsiteY11" fmla="*/ 13096 h 21083"/>
                    <a:gd name="connsiteX12" fmla="*/ 14705 w 37423"/>
                    <a:gd name="connsiteY12" fmla="*/ -81 h 21083"/>
                    <a:gd name="connsiteX13" fmla="*/ 13300 w 37423"/>
                    <a:gd name="connsiteY13" fmla="*/ -81 h 21083"/>
                    <a:gd name="connsiteX14" fmla="*/ 27355 w 37423"/>
                    <a:gd name="connsiteY14" fmla="*/ 10461 h 21083"/>
                    <a:gd name="connsiteX15" fmla="*/ 29288 w 37423"/>
                    <a:gd name="connsiteY15" fmla="*/ 13096 h 21083"/>
                    <a:gd name="connsiteX16" fmla="*/ 27180 w 37423"/>
                    <a:gd name="connsiteY16" fmla="*/ 15556 h 21083"/>
                    <a:gd name="connsiteX17" fmla="*/ 24544 w 37423"/>
                    <a:gd name="connsiteY17" fmla="*/ 17138 h 21083"/>
                    <a:gd name="connsiteX18" fmla="*/ 16462 w 37423"/>
                    <a:gd name="connsiteY18" fmla="*/ 17138 h 21083"/>
                    <a:gd name="connsiteX19" fmla="*/ 6799 w 37423"/>
                    <a:gd name="connsiteY19" fmla="*/ 11515 h 21083"/>
                    <a:gd name="connsiteX20" fmla="*/ 6799 w 37423"/>
                    <a:gd name="connsiteY20" fmla="*/ 6947 h 21083"/>
                    <a:gd name="connsiteX21" fmla="*/ 13300 w 37423"/>
                    <a:gd name="connsiteY21" fmla="*/ 3082 h 21083"/>
                    <a:gd name="connsiteX22" fmla="*/ 14178 w 37423"/>
                    <a:gd name="connsiteY22" fmla="*/ 3082 h 21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423" h="21083">
                      <a:moveTo>
                        <a:pt x="3109" y="5190"/>
                      </a:moveTo>
                      <a:cubicBezTo>
                        <a:pt x="1001" y="6420"/>
                        <a:pt x="-53" y="7825"/>
                        <a:pt x="-53" y="9231"/>
                      </a:cubicBezTo>
                      <a:cubicBezTo>
                        <a:pt x="-53" y="10637"/>
                        <a:pt x="1001" y="12042"/>
                        <a:pt x="3109" y="13272"/>
                      </a:cubicBezTo>
                      <a:lnTo>
                        <a:pt x="13300" y="19070"/>
                      </a:lnTo>
                      <a:cubicBezTo>
                        <a:pt x="15373" y="20318"/>
                        <a:pt x="17745" y="20985"/>
                        <a:pt x="20152" y="21003"/>
                      </a:cubicBezTo>
                      <a:cubicBezTo>
                        <a:pt x="22629" y="20985"/>
                        <a:pt x="25054" y="20318"/>
                        <a:pt x="27180" y="19070"/>
                      </a:cubicBezTo>
                      <a:lnTo>
                        <a:pt x="29639" y="17665"/>
                      </a:lnTo>
                      <a:cubicBezTo>
                        <a:pt x="32099" y="16259"/>
                        <a:pt x="32802" y="14853"/>
                        <a:pt x="31924" y="13448"/>
                      </a:cubicBezTo>
                      <a:cubicBezTo>
                        <a:pt x="31045" y="12042"/>
                        <a:pt x="34032" y="14326"/>
                        <a:pt x="34032" y="14326"/>
                      </a:cubicBezTo>
                      <a:lnTo>
                        <a:pt x="35262" y="14326"/>
                      </a:lnTo>
                      <a:lnTo>
                        <a:pt x="37370" y="13096"/>
                      </a:lnTo>
                      <a:cubicBezTo>
                        <a:pt x="37370" y="13096"/>
                        <a:pt x="37370" y="13096"/>
                        <a:pt x="37370" y="13096"/>
                      </a:cubicBezTo>
                      <a:lnTo>
                        <a:pt x="14705" y="-81"/>
                      </a:lnTo>
                      <a:lnTo>
                        <a:pt x="13300" y="-81"/>
                      </a:lnTo>
                      <a:close/>
                      <a:moveTo>
                        <a:pt x="27355" y="10461"/>
                      </a:moveTo>
                      <a:cubicBezTo>
                        <a:pt x="28585" y="10461"/>
                        <a:pt x="29288" y="12218"/>
                        <a:pt x="29288" y="13096"/>
                      </a:cubicBezTo>
                      <a:cubicBezTo>
                        <a:pt x="29288" y="13975"/>
                        <a:pt x="29288" y="14678"/>
                        <a:pt x="27180" y="15556"/>
                      </a:cubicBezTo>
                      <a:lnTo>
                        <a:pt x="24544" y="17138"/>
                      </a:lnTo>
                      <a:cubicBezTo>
                        <a:pt x="22049" y="18613"/>
                        <a:pt x="18957" y="18613"/>
                        <a:pt x="16462" y="17138"/>
                      </a:cubicBezTo>
                      <a:lnTo>
                        <a:pt x="6799" y="11515"/>
                      </a:lnTo>
                      <a:cubicBezTo>
                        <a:pt x="3988" y="9934"/>
                        <a:pt x="3988" y="8353"/>
                        <a:pt x="6799" y="6947"/>
                      </a:cubicBezTo>
                      <a:lnTo>
                        <a:pt x="13300" y="3082"/>
                      </a:lnTo>
                      <a:lnTo>
                        <a:pt x="14178" y="3082"/>
                      </a:lnTo>
                      <a:close/>
                    </a:path>
                  </a:pathLst>
                </a:custGeom>
                <a:solidFill>
                  <a:srgbClr val="FFEAE3"/>
                </a:solidFill>
                <a:ln w="17549" cap="flat">
                  <a:noFill/>
                  <a:prstDash val="solid"/>
                  <a:miter/>
                </a:ln>
              </p:spPr>
              <p:txBody>
                <a:bodyPr rtlCol="1" anchor="ctr"/>
                <a:lstStyle/>
                <a:p>
                  <a:endParaRPr lang="fa-IR"/>
                </a:p>
              </p:txBody>
            </p:sp>
            <p:sp>
              <p:nvSpPr>
                <p:cNvPr id="123" name="Freeform: Shape 122">
                  <a:extLst>
                    <a:ext uri="{FF2B5EF4-FFF2-40B4-BE49-F238E27FC236}">
                      <a16:creationId xmlns:a16="http://schemas.microsoft.com/office/drawing/2014/main" id="{A8DC9DB1-CFF8-FA4E-AFCA-70DC2C085A69}"/>
                    </a:ext>
                  </a:extLst>
                </p:cNvPr>
                <p:cNvSpPr/>
                <p:nvPr/>
              </p:nvSpPr>
              <p:spPr>
                <a:xfrm>
                  <a:off x="3887312" y="3220195"/>
                  <a:ext cx="34085" cy="20402"/>
                </a:xfrm>
                <a:custGeom>
                  <a:avLst/>
                  <a:gdLst>
                    <a:gd name="connsiteX0" fmla="*/ 15056 w 34085"/>
                    <a:gd name="connsiteY0" fmla="*/ 2928 h 20402"/>
                    <a:gd name="connsiteX1" fmla="*/ 15056 w 34085"/>
                    <a:gd name="connsiteY1" fmla="*/ 2928 h 20402"/>
                    <a:gd name="connsiteX2" fmla="*/ 29288 w 34085"/>
                    <a:gd name="connsiteY2" fmla="*/ 17686 h 20402"/>
                    <a:gd name="connsiteX3" fmla="*/ 3461 w 34085"/>
                    <a:gd name="connsiteY3" fmla="*/ 9604 h 20402"/>
                    <a:gd name="connsiteX4" fmla="*/ 2055 w 34085"/>
                    <a:gd name="connsiteY4" fmla="*/ 9604 h 20402"/>
                    <a:gd name="connsiteX5" fmla="*/ -53 w 34085"/>
                    <a:gd name="connsiteY5" fmla="*/ 11010 h 20402"/>
                    <a:gd name="connsiteX6" fmla="*/ -53 w 34085"/>
                    <a:gd name="connsiteY6" fmla="*/ 11010 h 20402"/>
                    <a:gd name="connsiteX7" fmla="*/ 29288 w 34085"/>
                    <a:gd name="connsiteY7" fmla="*/ 20322 h 20402"/>
                    <a:gd name="connsiteX8" fmla="*/ 30869 w 34085"/>
                    <a:gd name="connsiteY8" fmla="*/ 20322 h 20402"/>
                    <a:gd name="connsiteX9" fmla="*/ 34032 w 34085"/>
                    <a:gd name="connsiteY9" fmla="*/ 18565 h 20402"/>
                    <a:gd name="connsiteX10" fmla="*/ 34032 w 34085"/>
                    <a:gd name="connsiteY10" fmla="*/ 17686 h 20402"/>
                    <a:gd name="connsiteX11" fmla="*/ 18219 w 34085"/>
                    <a:gd name="connsiteY11" fmla="*/ 117 h 20402"/>
                    <a:gd name="connsiteX12" fmla="*/ 16989 w 34085"/>
                    <a:gd name="connsiteY12" fmla="*/ 117 h 20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085" h="20402">
                      <a:moveTo>
                        <a:pt x="15056" y="2928"/>
                      </a:moveTo>
                      <a:cubicBezTo>
                        <a:pt x="15056" y="2928"/>
                        <a:pt x="15056" y="2928"/>
                        <a:pt x="15056" y="2928"/>
                      </a:cubicBezTo>
                      <a:lnTo>
                        <a:pt x="29288" y="17686"/>
                      </a:lnTo>
                      <a:cubicBezTo>
                        <a:pt x="29288" y="17686"/>
                        <a:pt x="3461" y="9604"/>
                        <a:pt x="3461" y="9604"/>
                      </a:cubicBezTo>
                      <a:cubicBezTo>
                        <a:pt x="3004" y="9429"/>
                        <a:pt x="2512" y="9429"/>
                        <a:pt x="2055" y="9604"/>
                      </a:cubicBezTo>
                      <a:lnTo>
                        <a:pt x="-53" y="11010"/>
                      </a:lnTo>
                      <a:cubicBezTo>
                        <a:pt x="-53" y="11010"/>
                        <a:pt x="-53" y="11010"/>
                        <a:pt x="-53" y="11010"/>
                      </a:cubicBezTo>
                      <a:lnTo>
                        <a:pt x="29288" y="20322"/>
                      </a:lnTo>
                      <a:cubicBezTo>
                        <a:pt x="29288" y="20322"/>
                        <a:pt x="30518" y="20322"/>
                        <a:pt x="30869" y="20322"/>
                      </a:cubicBezTo>
                      <a:lnTo>
                        <a:pt x="34032" y="18565"/>
                      </a:lnTo>
                      <a:cubicBezTo>
                        <a:pt x="34032" y="18565"/>
                        <a:pt x="34032" y="18565"/>
                        <a:pt x="34032" y="17686"/>
                      </a:cubicBezTo>
                      <a:lnTo>
                        <a:pt x="18219" y="117"/>
                      </a:lnTo>
                      <a:cubicBezTo>
                        <a:pt x="17850" y="-147"/>
                        <a:pt x="17358" y="-147"/>
                        <a:pt x="16989" y="117"/>
                      </a:cubicBezTo>
                      <a:close/>
                    </a:path>
                  </a:pathLst>
                </a:custGeom>
                <a:solidFill>
                  <a:srgbClr val="FFEAE3"/>
                </a:solidFill>
                <a:ln w="17549" cap="flat">
                  <a:noFill/>
                  <a:prstDash val="solid"/>
                  <a:miter/>
                </a:ln>
              </p:spPr>
              <p:txBody>
                <a:bodyPr rtlCol="1" anchor="ctr"/>
                <a:lstStyle/>
                <a:p>
                  <a:endParaRPr lang="fa-IR"/>
                </a:p>
              </p:txBody>
            </p:sp>
            <p:sp>
              <p:nvSpPr>
                <p:cNvPr id="124" name="Freeform: Shape 123">
                  <a:extLst>
                    <a:ext uri="{FF2B5EF4-FFF2-40B4-BE49-F238E27FC236}">
                      <a16:creationId xmlns:a16="http://schemas.microsoft.com/office/drawing/2014/main" id="{B344EB89-117A-075A-382E-1B96BC05B6CC}"/>
                    </a:ext>
                  </a:extLst>
                </p:cNvPr>
                <p:cNvSpPr/>
                <p:nvPr/>
              </p:nvSpPr>
              <p:spPr>
                <a:xfrm>
                  <a:off x="3912437" y="3212198"/>
                  <a:ext cx="37423" cy="19091"/>
                </a:xfrm>
                <a:custGeom>
                  <a:avLst/>
                  <a:gdLst>
                    <a:gd name="connsiteX0" fmla="*/ 7150 w 37423"/>
                    <a:gd name="connsiteY0" fmla="*/ 910 h 19091"/>
                    <a:gd name="connsiteX1" fmla="*/ 3285 w 37423"/>
                    <a:gd name="connsiteY1" fmla="*/ 3194 h 19091"/>
                    <a:gd name="connsiteX2" fmla="*/ -53 w 37423"/>
                    <a:gd name="connsiteY2" fmla="*/ 7235 h 19091"/>
                    <a:gd name="connsiteX3" fmla="*/ 3285 w 37423"/>
                    <a:gd name="connsiteY3" fmla="*/ 11276 h 19091"/>
                    <a:gd name="connsiteX4" fmla="*/ 13300 w 37423"/>
                    <a:gd name="connsiteY4" fmla="*/ 17074 h 19091"/>
                    <a:gd name="connsiteX5" fmla="*/ 27355 w 37423"/>
                    <a:gd name="connsiteY5" fmla="*/ 17074 h 19091"/>
                    <a:gd name="connsiteX6" fmla="*/ 37370 w 37423"/>
                    <a:gd name="connsiteY6" fmla="*/ 11452 h 19091"/>
                    <a:gd name="connsiteX7" fmla="*/ 37370 w 37423"/>
                    <a:gd name="connsiteY7" fmla="*/ 10573 h 19091"/>
                    <a:gd name="connsiteX8" fmla="*/ 35613 w 37423"/>
                    <a:gd name="connsiteY8" fmla="*/ 10573 h 19091"/>
                    <a:gd name="connsiteX9" fmla="*/ 34383 w 37423"/>
                    <a:gd name="connsiteY9" fmla="*/ 10573 h 19091"/>
                    <a:gd name="connsiteX10" fmla="*/ 24720 w 37423"/>
                    <a:gd name="connsiteY10" fmla="*/ 16020 h 19091"/>
                    <a:gd name="connsiteX11" fmla="*/ 16638 w 37423"/>
                    <a:gd name="connsiteY11" fmla="*/ 16020 h 19091"/>
                    <a:gd name="connsiteX12" fmla="*/ 13827 w 37423"/>
                    <a:gd name="connsiteY12" fmla="*/ 14439 h 19091"/>
                    <a:gd name="connsiteX13" fmla="*/ 27180 w 37423"/>
                    <a:gd name="connsiteY13" fmla="*/ 6181 h 19091"/>
                    <a:gd name="connsiteX14" fmla="*/ 27180 w 37423"/>
                    <a:gd name="connsiteY14" fmla="*/ 5302 h 19091"/>
                    <a:gd name="connsiteX15" fmla="*/ 21206 w 37423"/>
                    <a:gd name="connsiteY15" fmla="*/ 1964 h 19091"/>
                    <a:gd name="connsiteX16" fmla="*/ 14178 w 37423"/>
                    <a:gd name="connsiteY16" fmla="*/ 31 h 19091"/>
                    <a:gd name="connsiteX17" fmla="*/ 7150 w 37423"/>
                    <a:gd name="connsiteY17" fmla="*/ 910 h 19091"/>
                    <a:gd name="connsiteX18" fmla="*/ 21558 w 37423"/>
                    <a:gd name="connsiteY18" fmla="*/ 5126 h 19091"/>
                    <a:gd name="connsiteX19" fmla="*/ 11367 w 37423"/>
                    <a:gd name="connsiteY19" fmla="*/ 11452 h 19091"/>
                    <a:gd name="connsiteX20" fmla="*/ 10313 w 37423"/>
                    <a:gd name="connsiteY20" fmla="*/ 11452 h 19091"/>
                    <a:gd name="connsiteX21" fmla="*/ 6799 w 37423"/>
                    <a:gd name="connsiteY21" fmla="*/ 9343 h 19091"/>
                    <a:gd name="connsiteX22" fmla="*/ 6799 w 37423"/>
                    <a:gd name="connsiteY22" fmla="*/ 4775 h 19091"/>
                    <a:gd name="connsiteX23" fmla="*/ 9961 w 37423"/>
                    <a:gd name="connsiteY23" fmla="*/ 3018 h 19091"/>
                    <a:gd name="connsiteX24" fmla="*/ 18043 w 37423"/>
                    <a:gd name="connsiteY24" fmla="*/ 3018 h 1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423" h="19091">
                      <a:moveTo>
                        <a:pt x="7150" y="910"/>
                      </a:moveTo>
                      <a:lnTo>
                        <a:pt x="3285" y="3194"/>
                      </a:lnTo>
                      <a:cubicBezTo>
                        <a:pt x="1177" y="4599"/>
                        <a:pt x="-53" y="5829"/>
                        <a:pt x="-53" y="7235"/>
                      </a:cubicBezTo>
                      <a:cubicBezTo>
                        <a:pt x="-53" y="8641"/>
                        <a:pt x="1001" y="10046"/>
                        <a:pt x="3285" y="11276"/>
                      </a:cubicBezTo>
                      <a:lnTo>
                        <a:pt x="13300" y="17074"/>
                      </a:lnTo>
                      <a:cubicBezTo>
                        <a:pt x="17622" y="19657"/>
                        <a:pt x="23033" y="19657"/>
                        <a:pt x="27355" y="17074"/>
                      </a:cubicBezTo>
                      <a:lnTo>
                        <a:pt x="37370" y="11452"/>
                      </a:lnTo>
                      <a:cubicBezTo>
                        <a:pt x="37370" y="11452"/>
                        <a:pt x="37370" y="11452"/>
                        <a:pt x="37370" y="10573"/>
                      </a:cubicBezTo>
                      <a:lnTo>
                        <a:pt x="35613" y="10573"/>
                      </a:lnTo>
                      <a:lnTo>
                        <a:pt x="34383" y="10573"/>
                      </a:lnTo>
                      <a:lnTo>
                        <a:pt x="24720" y="16020"/>
                      </a:lnTo>
                      <a:cubicBezTo>
                        <a:pt x="22260" y="17583"/>
                        <a:pt x="19098" y="17583"/>
                        <a:pt x="16638" y="16020"/>
                      </a:cubicBezTo>
                      <a:lnTo>
                        <a:pt x="13827" y="14439"/>
                      </a:lnTo>
                      <a:cubicBezTo>
                        <a:pt x="13827" y="14439"/>
                        <a:pt x="27180" y="6181"/>
                        <a:pt x="27180" y="6181"/>
                      </a:cubicBezTo>
                      <a:cubicBezTo>
                        <a:pt x="27180" y="6181"/>
                        <a:pt x="27180" y="6181"/>
                        <a:pt x="27180" y="5302"/>
                      </a:cubicBezTo>
                      <a:lnTo>
                        <a:pt x="21206" y="1964"/>
                      </a:lnTo>
                      <a:cubicBezTo>
                        <a:pt x="19098" y="646"/>
                        <a:pt x="16656" y="-21"/>
                        <a:pt x="14178" y="31"/>
                      </a:cubicBezTo>
                      <a:cubicBezTo>
                        <a:pt x="11806" y="-267"/>
                        <a:pt x="9382" y="31"/>
                        <a:pt x="7150" y="910"/>
                      </a:cubicBezTo>
                      <a:close/>
                      <a:moveTo>
                        <a:pt x="21558" y="5126"/>
                      </a:moveTo>
                      <a:cubicBezTo>
                        <a:pt x="18289" y="7428"/>
                        <a:pt x="14881" y="9537"/>
                        <a:pt x="11367" y="11452"/>
                      </a:cubicBezTo>
                      <a:lnTo>
                        <a:pt x="10313" y="11452"/>
                      </a:lnTo>
                      <a:lnTo>
                        <a:pt x="6799" y="9343"/>
                      </a:lnTo>
                      <a:cubicBezTo>
                        <a:pt x="3988" y="7938"/>
                        <a:pt x="3988" y="6356"/>
                        <a:pt x="6799" y="4775"/>
                      </a:cubicBezTo>
                      <a:lnTo>
                        <a:pt x="9961" y="3018"/>
                      </a:lnTo>
                      <a:cubicBezTo>
                        <a:pt x="12421" y="1454"/>
                        <a:pt x="15584" y="1454"/>
                        <a:pt x="18043" y="3018"/>
                      </a:cubicBezTo>
                      <a:close/>
                    </a:path>
                  </a:pathLst>
                </a:custGeom>
                <a:solidFill>
                  <a:srgbClr val="FFEAE3"/>
                </a:solidFill>
                <a:ln w="17549" cap="flat">
                  <a:noFill/>
                  <a:prstDash val="solid"/>
                  <a:miter/>
                </a:ln>
              </p:spPr>
              <p:txBody>
                <a:bodyPr rtlCol="1" anchor="ctr"/>
                <a:lstStyle/>
                <a:p>
                  <a:endParaRPr lang="fa-IR"/>
                </a:p>
              </p:txBody>
            </p:sp>
            <p:sp>
              <p:nvSpPr>
                <p:cNvPr id="125" name="Freeform: Shape 124">
                  <a:extLst>
                    <a:ext uri="{FF2B5EF4-FFF2-40B4-BE49-F238E27FC236}">
                      <a16:creationId xmlns:a16="http://schemas.microsoft.com/office/drawing/2014/main" id="{75C3002F-FE2B-2A53-501E-6BB1D58DF219}"/>
                    </a:ext>
                  </a:extLst>
                </p:cNvPr>
                <p:cNvSpPr/>
                <p:nvPr/>
              </p:nvSpPr>
              <p:spPr>
                <a:xfrm>
                  <a:off x="3933169" y="3197709"/>
                  <a:ext cx="40410" cy="20399"/>
                </a:xfrm>
                <a:custGeom>
                  <a:avLst/>
                  <a:gdLst>
                    <a:gd name="connsiteX0" fmla="*/ 10313 w 40410"/>
                    <a:gd name="connsiteY0" fmla="*/ 1343 h 20399"/>
                    <a:gd name="connsiteX1" fmla="*/ 7677 w 40410"/>
                    <a:gd name="connsiteY1" fmla="*/ 2924 h 20399"/>
                    <a:gd name="connsiteX2" fmla="*/ 5393 w 40410"/>
                    <a:gd name="connsiteY2" fmla="*/ 7141 h 20399"/>
                    <a:gd name="connsiteX3" fmla="*/ 3285 w 40410"/>
                    <a:gd name="connsiteY3" fmla="*/ 6087 h 20399"/>
                    <a:gd name="connsiteX4" fmla="*/ 2055 w 40410"/>
                    <a:gd name="connsiteY4" fmla="*/ 6087 h 20399"/>
                    <a:gd name="connsiteX5" fmla="*/ -53 w 40410"/>
                    <a:gd name="connsiteY5" fmla="*/ 7317 h 20399"/>
                    <a:gd name="connsiteX6" fmla="*/ -53 w 40410"/>
                    <a:gd name="connsiteY6" fmla="*/ 7317 h 20399"/>
                    <a:gd name="connsiteX7" fmla="*/ 22612 w 40410"/>
                    <a:gd name="connsiteY7" fmla="*/ 20319 h 20399"/>
                    <a:gd name="connsiteX8" fmla="*/ 23842 w 40410"/>
                    <a:gd name="connsiteY8" fmla="*/ 20319 h 20399"/>
                    <a:gd name="connsiteX9" fmla="*/ 25950 w 40410"/>
                    <a:gd name="connsiteY9" fmla="*/ 19089 h 20399"/>
                    <a:gd name="connsiteX10" fmla="*/ 25950 w 40410"/>
                    <a:gd name="connsiteY10" fmla="*/ 19089 h 20399"/>
                    <a:gd name="connsiteX11" fmla="*/ 9961 w 40410"/>
                    <a:gd name="connsiteY11" fmla="*/ 9952 h 20399"/>
                    <a:gd name="connsiteX12" fmla="*/ 8029 w 40410"/>
                    <a:gd name="connsiteY12" fmla="*/ 7317 h 20399"/>
                    <a:gd name="connsiteX13" fmla="*/ 10137 w 40410"/>
                    <a:gd name="connsiteY13" fmla="*/ 4857 h 20399"/>
                    <a:gd name="connsiteX14" fmla="*/ 12773 w 40410"/>
                    <a:gd name="connsiteY14" fmla="*/ 3276 h 20399"/>
                    <a:gd name="connsiteX15" fmla="*/ 20679 w 40410"/>
                    <a:gd name="connsiteY15" fmla="*/ 3276 h 20399"/>
                    <a:gd name="connsiteX16" fmla="*/ 37019 w 40410"/>
                    <a:gd name="connsiteY16" fmla="*/ 12588 h 20399"/>
                    <a:gd name="connsiteX17" fmla="*/ 38249 w 40410"/>
                    <a:gd name="connsiteY17" fmla="*/ 12588 h 20399"/>
                    <a:gd name="connsiteX18" fmla="*/ 40357 w 40410"/>
                    <a:gd name="connsiteY18" fmla="*/ 11358 h 20399"/>
                    <a:gd name="connsiteX19" fmla="*/ 40357 w 40410"/>
                    <a:gd name="connsiteY19" fmla="*/ 11358 h 20399"/>
                    <a:gd name="connsiteX20" fmla="*/ 23842 w 40410"/>
                    <a:gd name="connsiteY20" fmla="*/ 1870 h 20399"/>
                    <a:gd name="connsiteX21" fmla="*/ 16989 w 40410"/>
                    <a:gd name="connsiteY21" fmla="*/ -62 h 20399"/>
                    <a:gd name="connsiteX22" fmla="*/ 10313 w 40410"/>
                    <a:gd name="connsiteY22" fmla="*/ 1343 h 2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410" h="20399">
                      <a:moveTo>
                        <a:pt x="10313" y="1343"/>
                      </a:moveTo>
                      <a:lnTo>
                        <a:pt x="7677" y="2924"/>
                      </a:lnTo>
                      <a:cubicBezTo>
                        <a:pt x="5218" y="4330"/>
                        <a:pt x="4515" y="5736"/>
                        <a:pt x="5393" y="7141"/>
                      </a:cubicBezTo>
                      <a:cubicBezTo>
                        <a:pt x="6272" y="8547"/>
                        <a:pt x="3285" y="6087"/>
                        <a:pt x="3285" y="6087"/>
                      </a:cubicBezTo>
                      <a:lnTo>
                        <a:pt x="2055" y="6087"/>
                      </a:lnTo>
                      <a:lnTo>
                        <a:pt x="-53" y="7317"/>
                      </a:lnTo>
                      <a:cubicBezTo>
                        <a:pt x="-53" y="7317"/>
                        <a:pt x="-53" y="7317"/>
                        <a:pt x="-53" y="7317"/>
                      </a:cubicBezTo>
                      <a:lnTo>
                        <a:pt x="22612" y="20319"/>
                      </a:lnTo>
                      <a:lnTo>
                        <a:pt x="23842" y="20319"/>
                      </a:lnTo>
                      <a:lnTo>
                        <a:pt x="25950" y="19089"/>
                      </a:lnTo>
                      <a:cubicBezTo>
                        <a:pt x="25950" y="19089"/>
                        <a:pt x="25950" y="19089"/>
                        <a:pt x="25950" y="19089"/>
                      </a:cubicBezTo>
                      <a:lnTo>
                        <a:pt x="9961" y="9952"/>
                      </a:lnTo>
                      <a:cubicBezTo>
                        <a:pt x="8556" y="9074"/>
                        <a:pt x="8029" y="8195"/>
                        <a:pt x="8029" y="7317"/>
                      </a:cubicBezTo>
                      <a:cubicBezTo>
                        <a:pt x="8029" y="6438"/>
                        <a:pt x="8029" y="5560"/>
                        <a:pt x="10137" y="4857"/>
                      </a:cubicBezTo>
                      <a:lnTo>
                        <a:pt x="12773" y="3276"/>
                      </a:lnTo>
                      <a:cubicBezTo>
                        <a:pt x="15180" y="1695"/>
                        <a:pt x="18272" y="1695"/>
                        <a:pt x="20679" y="3276"/>
                      </a:cubicBezTo>
                      <a:lnTo>
                        <a:pt x="37019" y="12588"/>
                      </a:lnTo>
                      <a:lnTo>
                        <a:pt x="38249" y="12588"/>
                      </a:lnTo>
                      <a:lnTo>
                        <a:pt x="40357" y="11358"/>
                      </a:lnTo>
                      <a:cubicBezTo>
                        <a:pt x="40357" y="11358"/>
                        <a:pt x="40357" y="11358"/>
                        <a:pt x="40357" y="11358"/>
                      </a:cubicBezTo>
                      <a:lnTo>
                        <a:pt x="23842" y="1870"/>
                      </a:lnTo>
                      <a:cubicBezTo>
                        <a:pt x="21768" y="623"/>
                        <a:pt x="19414" y="-45"/>
                        <a:pt x="16989" y="-62"/>
                      </a:cubicBezTo>
                      <a:cubicBezTo>
                        <a:pt x="14688" y="-185"/>
                        <a:pt x="12386" y="307"/>
                        <a:pt x="10313" y="1343"/>
                      </a:cubicBezTo>
                      <a:close/>
                    </a:path>
                  </a:pathLst>
                </a:custGeom>
                <a:solidFill>
                  <a:srgbClr val="FFEAE3"/>
                </a:solidFill>
                <a:ln w="17549" cap="flat">
                  <a:noFill/>
                  <a:prstDash val="solid"/>
                  <a:miter/>
                </a:ln>
              </p:spPr>
              <p:txBody>
                <a:bodyPr rtlCol="1" anchor="ctr"/>
                <a:lstStyle/>
                <a:p>
                  <a:endParaRPr lang="fa-IR"/>
                </a:p>
              </p:txBody>
            </p:sp>
            <p:sp>
              <p:nvSpPr>
                <p:cNvPr id="126" name="Freeform: Shape 125">
                  <a:extLst>
                    <a:ext uri="{FF2B5EF4-FFF2-40B4-BE49-F238E27FC236}">
                      <a16:creationId xmlns:a16="http://schemas.microsoft.com/office/drawing/2014/main" id="{D70F62E2-FBC1-3D12-403D-39EBA7672716}"/>
                    </a:ext>
                  </a:extLst>
                </p:cNvPr>
                <p:cNvSpPr/>
                <p:nvPr/>
              </p:nvSpPr>
              <p:spPr>
                <a:xfrm>
                  <a:off x="3948455" y="3185253"/>
                  <a:ext cx="7906" cy="3689"/>
                </a:xfrm>
                <a:custGeom>
                  <a:avLst/>
                  <a:gdLst>
                    <a:gd name="connsiteX0" fmla="*/ -53 w 7906"/>
                    <a:gd name="connsiteY0" fmla="*/ 973 h 3689"/>
                    <a:gd name="connsiteX1" fmla="*/ -53 w 7906"/>
                    <a:gd name="connsiteY1" fmla="*/ 973 h 3689"/>
                    <a:gd name="connsiteX2" fmla="*/ 4339 w 7906"/>
                    <a:gd name="connsiteY2" fmla="*/ 3609 h 3689"/>
                    <a:gd name="connsiteX3" fmla="*/ 5568 w 7906"/>
                    <a:gd name="connsiteY3" fmla="*/ 3609 h 3689"/>
                    <a:gd name="connsiteX4" fmla="*/ 7853 w 7906"/>
                    <a:gd name="connsiteY4" fmla="*/ 2379 h 3689"/>
                    <a:gd name="connsiteX5" fmla="*/ 7853 w 7906"/>
                    <a:gd name="connsiteY5" fmla="*/ 2379 h 3689"/>
                    <a:gd name="connsiteX6" fmla="*/ 3284 w 7906"/>
                    <a:gd name="connsiteY6" fmla="*/ -81 h 3689"/>
                    <a:gd name="connsiteX7" fmla="*/ 2055 w 7906"/>
                    <a:gd name="connsiteY7" fmla="*/ -81 h 3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6" h="3689">
                      <a:moveTo>
                        <a:pt x="-53" y="973"/>
                      </a:moveTo>
                      <a:cubicBezTo>
                        <a:pt x="-53" y="973"/>
                        <a:pt x="-53" y="973"/>
                        <a:pt x="-53" y="973"/>
                      </a:cubicBezTo>
                      <a:lnTo>
                        <a:pt x="4339" y="3609"/>
                      </a:lnTo>
                      <a:lnTo>
                        <a:pt x="5568" y="3609"/>
                      </a:lnTo>
                      <a:lnTo>
                        <a:pt x="7853" y="2379"/>
                      </a:lnTo>
                      <a:cubicBezTo>
                        <a:pt x="7853" y="2379"/>
                        <a:pt x="7853" y="2379"/>
                        <a:pt x="7853" y="2379"/>
                      </a:cubicBezTo>
                      <a:lnTo>
                        <a:pt x="3284" y="-81"/>
                      </a:lnTo>
                      <a:lnTo>
                        <a:pt x="2055" y="-81"/>
                      </a:lnTo>
                      <a:close/>
                    </a:path>
                  </a:pathLst>
                </a:custGeom>
                <a:solidFill>
                  <a:srgbClr val="FFEAE3"/>
                </a:solidFill>
                <a:ln w="17549" cap="flat">
                  <a:noFill/>
                  <a:prstDash val="solid"/>
                  <a:miter/>
                </a:ln>
              </p:spPr>
              <p:txBody>
                <a:bodyPr rtlCol="1" anchor="ctr"/>
                <a:lstStyle/>
                <a:p>
                  <a:endParaRPr lang="fa-IR"/>
                </a:p>
              </p:txBody>
            </p:sp>
            <p:sp>
              <p:nvSpPr>
                <p:cNvPr id="127" name="Freeform: Shape 126">
                  <a:extLst>
                    <a:ext uri="{FF2B5EF4-FFF2-40B4-BE49-F238E27FC236}">
                      <a16:creationId xmlns:a16="http://schemas.microsoft.com/office/drawing/2014/main" id="{C60C5CA1-345B-EC04-A06A-A46A4FCC79D4}"/>
                    </a:ext>
                  </a:extLst>
                </p:cNvPr>
                <p:cNvSpPr/>
                <p:nvPr/>
              </p:nvSpPr>
              <p:spPr>
                <a:xfrm>
                  <a:off x="3957415" y="3190040"/>
                  <a:ext cx="26179" cy="14538"/>
                </a:xfrm>
                <a:custGeom>
                  <a:avLst/>
                  <a:gdLst>
                    <a:gd name="connsiteX0" fmla="*/ -53 w 26179"/>
                    <a:gd name="connsiteY0" fmla="*/ 1457 h 14538"/>
                    <a:gd name="connsiteX1" fmla="*/ -53 w 26179"/>
                    <a:gd name="connsiteY1" fmla="*/ 1457 h 14538"/>
                    <a:gd name="connsiteX2" fmla="*/ 22788 w 26179"/>
                    <a:gd name="connsiteY2" fmla="*/ 14458 h 14538"/>
                    <a:gd name="connsiteX3" fmla="*/ 24017 w 26179"/>
                    <a:gd name="connsiteY3" fmla="*/ 14458 h 14538"/>
                    <a:gd name="connsiteX4" fmla="*/ 26126 w 26179"/>
                    <a:gd name="connsiteY4" fmla="*/ 13228 h 14538"/>
                    <a:gd name="connsiteX5" fmla="*/ 26126 w 26179"/>
                    <a:gd name="connsiteY5" fmla="*/ 13228 h 14538"/>
                    <a:gd name="connsiteX6" fmla="*/ 3461 w 26179"/>
                    <a:gd name="connsiteY6" fmla="*/ 51 h 14538"/>
                    <a:gd name="connsiteX7" fmla="*/ 2055 w 26179"/>
                    <a:gd name="connsiteY7" fmla="*/ 51 h 1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79" h="14538">
                      <a:moveTo>
                        <a:pt x="-53" y="1457"/>
                      </a:moveTo>
                      <a:cubicBezTo>
                        <a:pt x="-53" y="1457"/>
                        <a:pt x="-53" y="1457"/>
                        <a:pt x="-53" y="1457"/>
                      </a:cubicBezTo>
                      <a:lnTo>
                        <a:pt x="22788" y="14458"/>
                      </a:lnTo>
                      <a:lnTo>
                        <a:pt x="24017" y="14458"/>
                      </a:lnTo>
                      <a:lnTo>
                        <a:pt x="26126" y="13228"/>
                      </a:lnTo>
                      <a:cubicBezTo>
                        <a:pt x="26126" y="13228"/>
                        <a:pt x="26126" y="13228"/>
                        <a:pt x="26126" y="13228"/>
                      </a:cubicBezTo>
                      <a:lnTo>
                        <a:pt x="3461" y="51"/>
                      </a:lnTo>
                      <a:cubicBezTo>
                        <a:pt x="3004" y="-125"/>
                        <a:pt x="2512" y="-125"/>
                        <a:pt x="2055" y="51"/>
                      </a:cubicBezTo>
                      <a:close/>
                    </a:path>
                  </a:pathLst>
                </a:custGeom>
                <a:solidFill>
                  <a:srgbClr val="FFEAE3"/>
                </a:solidFill>
                <a:ln w="17549" cap="flat">
                  <a:noFill/>
                  <a:prstDash val="solid"/>
                  <a:miter/>
                </a:ln>
              </p:spPr>
              <p:txBody>
                <a:bodyPr rtlCol="1" anchor="ctr"/>
                <a:lstStyle/>
                <a:p>
                  <a:endParaRPr lang="fa-IR"/>
                </a:p>
              </p:txBody>
            </p:sp>
            <p:sp>
              <p:nvSpPr>
                <p:cNvPr id="128" name="Freeform: Shape 127">
                  <a:extLst>
                    <a:ext uri="{FF2B5EF4-FFF2-40B4-BE49-F238E27FC236}">
                      <a16:creationId xmlns:a16="http://schemas.microsoft.com/office/drawing/2014/main" id="{437B567A-8186-2804-8A0B-C39287AEB5CD}"/>
                    </a:ext>
                  </a:extLst>
                </p:cNvPr>
                <p:cNvSpPr/>
                <p:nvPr/>
              </p:nvSpPr>
              <p:spPr>
                <a:xfrm>
                  <a:off x="3970241" y="3176292"/>
                  <a:ext cx="37423" cy="20927"/>
                </a:xfrm>
                <a:custGeom>
                  <a:avLst/>
                  <a:gdLst>
                    <a:gd name="connsiteX0" fmla="*/ 3109 w 37423"/>
                    <a:gd name="connsiteY0" fmla="*/ 5190 h 20927"/>
                    <a:gd name="connsiteX1" fmla="*/ -53 w 37423"/>
                    <a:gd name="connsiteY1" fmla="*/ 9231 h 20927"/>
                    <a:gd name="connsiteX2" fmla="*/ 3109 w 37423"/>
                    <a:gd name="connsiteY2" fmla="*/ 13272 h 20927"/>
                    <a:gd name="connsiteX3" fmla="*/ 13300 w 37423"/>
                    <a:gd name="connsiteY3" fmla="*/ 19070 h 20927"/>
                    <a:gd name="connsiteX4" fmla="*/ 20328 w 37423"/>
                    <a:gd name="connsiteY4" fmla="*/ 20827 h 20927"/>
                    <a:gd name="connsiteX5" fmla="*/ 27179 w 37423"/>
                    <a:gd name="connsiteY5" fmla="*/ 19070 h 20927"/>
                    <a:gd name="connsiteX6" fmla="*/ 29639 w 37423"/>
                    <a:gd name="connsiteY6" fmla="*/ 17665 h 20927"/>
                    <a:gd name="connsiteX7" fmla="*/ 31924 w 37423"/>
                    <a:gd name="connsiteY7" fmla="*/ 13448 h 20927"/>
                    <a:gd name="connsiteX8" fmla="*/ 34032 w 37423"/>
                    <a:gd name="connsiteY8" fmla="*/ 14326 h 20927"/>
                    <a:gd name="connsiteX9" fmla="*/ 35262 w 37423"/>
                    <a:gd name="connsiteY9" fmla="*/ 14326 h 20927"/>
                    <a:gd name="connsiteX10" fmla="*/ 37370 w 37423"/>
                    <a:gd name="connsiteY10" fmla="*/ 13096 h 20927"/>
                    <a:gd name="connsiteX11" fmla="*/ 37370 w 37423"/>
                    <a:gd name="connsiteY11" fmla="*/ 13096 h 20927"/>
                    <a:gd name="connsiteX12" fmla="*/ 14705 w 37423"/>
                    <a:gd name="connsiteY12" fmla="*/ -81 h 20927"/>
                    <a:gd name="connsiteX13" fmla="*/ 13475 w 37423"/>
                    <a:gd name="connsiteY13" fmla="*/ -81 h 20927"/>
                    <a:gd name="connsiteX14" fmla="*/ 27355 w 37423"/>
                    <a:gd name="connsiteY14" fmla="*/ 10461 h 20927"/>
                    <a:gd name="connsiteX15" fmla="*/ 29464 w 37423"/>
                    <a:gd name="connsiteY15" fmla="*/ 12921 h 20927"/>
                    <a:gd name="connsiteX16" fmla="*/ 27179 w 37423"/>
                    <a:gd name="connsiteY16" fmla="*/ 15556 h 20927"/>
                    <a:gd name="connsiteX17" fmla="*/ 24544 w 37423"/>
                    <a:gd name="connsiteY17" fmla="*/ 17137 h 20927"/>
                    <a:gd name="connsiteX18" fmla="*/ 16637 w 37423"/>
                    <a:gd name="connsiteY18" fmla="*/ 17137 h 20927"/>
                    <a:gd name="connsiteX19" fmla="*/ 6799 w 37423"/>
                    <a:gd name="connsiteY19" fmla="*/ 11515 h 20927"/>
                    <a:gd name="connsiteX20" fmla="*/ 6799 w 37423"/>
                    <a:gd name="connsiteY20" fmla="*/ 6771 h 20927"/>
                    <a:gd name="connsiteX21" fmla="*/ 13300 w 37423"/>
                    <a:gd name="connsiteY21" fmla="*/ 3082 h 20927"/>
                    <a:gd name="connsiteX22" fmla="*/ 13300 w 37423"/>
                    <a:gd name="connsiteY22" fmla="*/ 3082 h 20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423" h="20927">
                      <a:moveTo>
                        <a:pt x="3109" y="5190"/>
                      </a:moveTo>
                      <a:cubicBezTo>
                        <a:pt x="1001" y="6420"/>
                        <a:pt x="-53" y="7650"/>
                        <a:pt x="-53" y="9231"/>
                      </a:cubicBezTo>
                      <a:cubicBezTo>
                        <a:pt x="-53" y="10812"/>
                        <a:pt x="1001" y="11867"/>
                        <a:pt x="3109" y="13272"/>
                      </a:cubicBezTo>
                      <a:lnTo>
                        <a:pt x="13300" y="19070"/>
                      </a:lnTo>
                      <a:cubicBezTo>
                        <a:pt x="15408" y="20353"/>
                        <a:pt x="17867" y="20968"/>
                        <a:pt x="20328" y="20827"/>
                      </a:cubicBezTo>
                      <a:cubicBezTo>
                        <a:pt x="22734" y="20862"/>
                        <a:pt x="25089" y="20265"/>
                        <a:pt x="27179" y="19070"/>
                      </a:cubicBezTo>
                      <a:lnTo>
                        <a:pt x="29639" y="17665"/>
                      </a:lnTo>
                      <a:cubicBezTo>
                        <a:pt x="32099" y="16259"/>
                        <a:pt x="32802" y="14853"/>
                        <a:pt x="31924" y="13448"/>
                      </a:cubicBezTo>
                      <a:cubicBezTo>
                        <a:pt x="31045" y="12042"/>
                        <a:pt x="34032" y="14326"/>
                        <a:pt x="34032" y="14326"/>
                      </a:cubicBezTo>
                      <a:lnTo>
                        <a:pt x="35262" y="14326"/>
                      </a:lnTo>
                      <a:lnTo>
                        <a:pt x="37370" y="13096"/>
                      </a:lnTo>
                      <a:cubicBezTo>
                        <a:pt x="37370" y="13096"/>
                        <a:pt x="37370" y="13096"/>
                        <a:pt x="37370" y="13096"/>
                      </a:cubicBezTo>
                      <a:lnTo>
                        <a:pt x="14705" y="-81"/>
                      </a:lnTo>
                      <a:lnTo>
                        <a:pt x="13475" y="-81"/>
                      </a:lnTo>
                      <a:close/>
                      <a:moveTo>
                        <a:pt x="27355" y="10461"/>
                      </a:moveTo>
                      <a:cubicBezTo>
                        <a:pt x="28761" y="10461"/>
                        <a:pt x="29464" y="12042"/>
                        <a:pt x="29464" y="12921"/>
                      </a:cubicBezTo>
                      <a:cubicBezTo>
                        <a:pt x="29464" y="13799"/>
                        <a:pt x="29464" y="14678"/>
                        <a:pt x="27179" y="15556"/>
                      </a:cubicBezTo>
                      <a:lnTo>
                        <a:pt x="24544" y="17137"/>
                      </a:lnTo>
                      <a:cubicBezTo>
                        <a:pt x="22119" y="18631"/>
                        <a:pt x="19062" y="18631"/>
                        <a:pt x="16637" y="17137"/>
                      </a:cubicBezTo>
                      <a:lnTo>
                        <a:pt x="6799" y="11515"/>
                      </a:lnTo>
                      <a:cubicBezTo>
                        <a:pt x="3988" y="9934"/>
                        <a:pt x="3988" y="8352"/>
                        <a:pt x="6799" y="6771"/>
                      </a:cubicBezTo>
                      <a:lnTo>
                        <a:pt x="13300" y="3082"/>
                      </a:lnTo>
                      <a:lnTo>
                        <a:pt x="13300" y="3082"/>
                      </a:lnTo>
                      <a:close/>
                    </a:path>
                  </a:pathLst>
                </a:custGeom>
                <a:solidFill>
                  <a:srgbClr val="FFEAE3"/>
                </a:solidFill>
                <a:ln w="17549" cap="flat">
                  <a:noFill/>
                  <a:prstDash val="solid"/>
                  <a:miter/>
                </a:ln>
              </p:spPr>
              <p:txBody>
                <a:bodyPr rtlCol="1" anchor="ctr"/>
                <a:lstStyle/>
                <a:p>
                  <a:endParaRPr lang="fa-IR"/>
                </a:p>
              </p:txBody>
            </p:sp>
            <p:sp>
              <p:nvSpPr>
                <p:cNvPr id="129" name="Freeform: Shape 128">
                  <a:extLst>
                    <a:ext uri="{FF2B5EF4-FFF2-40B4-BE49-F238E27FC236}">
                      <a16:creationId xmlns:a16="http://schemas.microsoft.com/office/drawing/2014/main" id="{79BA1305-8FA6-1D93-F4EC-E85ABDA8B26D}"/>
                    </a:ext>
                  </a:extLst>
                </p:cNvPr>
                <p:cNvSpPr/>
                <p:nvPr/>
              </p:nvSpPr>
              <p:spPr>
                <a:xfrm>
                  <a:off x="3991500" y="3158125"/>
                  <a:ext cx="53060" cy="27742"/>
                </a:xfrm>
                <a:custGeom>
                  <a:avLst/>
                  <a:gdLst>
                    <a:gd name="connsiteX0" fmla="*/ 22788 w 53060"/>
                    <a:gd name="connsiteY0" fmla="*/ 341 h 27742"/>
                    <a:gd name="connsiteX1" fmla="*/ 21206 w 53060"/>
                    <a:gd name="connsiteY1" fmla="*/ 1395 h 27742"/>
                    <a:gd name="connsiteX2" fmla="*/ 18570 w 53060"/>
                    <a:gd name="connsiteY2" fmla="*/ 3855 h 27742"/>
                    <a:gd name="connsiteX3" fmla="*/ 18570 w 53060"/>
                    <a:gd name="connsiteY3" fmla="*/ 6490 h 27742"/>
                    <a:gd name="connsiteX4" fmla="*/ 9610 w 53060"/>
                    <a:gd name="connsiteY4" fmla="*/ 8071 h 27742"/>
                    <a:gd name="connsiteX5" fmla="*/ 7853 w 53060"/>
                    <a:gd name="connsiteY5" fmla="*/ 8950 h 27742"/>
                    <a:gd name="connsiteX6" fmla="*/ 5393 w 53060"/>
                    <a:gd name="connsiteY6" fmla="*/ 13342 h 27742"/>
                    <a:gd name="connsiteX7" fmla="*/ 3461 w 53060"/>
                    <a:gd name="connsiteY7" fmla="*/ 12288 h 27742"/>
                    <a:gd name="connsiteX8" fmla="*/ 2055 w 53060"/>
                    <a:gd name="connsiteY8" fmla="*/ 12288 h 27742"/>
                    <a:gd name="connsiteX9" fmla="*/ -53 w 53060"/>
                    <a:gd name="connsiteY9" fmla="*/ 13518 h 27742"/>
                    <a:gd name="connsiteX10" fmla="*/ -53 w 53060"/>
                    <a:gd name="connsiteY10" fmla="*/ 14397 h 27742"/>
                    <a:gd name="connsiteX11" fmla="*/ 22612 w 53060"/>
                    <a:gd name="connsiteY11" fmla="*/ 27398 h 27742"/>
                    <a:gd name="connsiteX12" fmla="*/ 24017 w 53060"/>
                    <a:gd name="connsiteY12" fmla="*/ 27398 h 27742"/>
                    <a:gd name="connsiteX13" fmla="*/ 26125 w 53060"/>
                    <a:gd name="connsiteY13" fmla="*/ 26168 h 27742"/>
                    <a:gd name="connsiteX14" fmla="*/ 26125 w 53060"/>
                    <a:gd name="connsiteY14" fmla="*/ 26168 h 27742"/>
                    <a:gd name="connsiteX15" fmla="*/ 10137 w 53060"/>
                    <a:gd name="connsiteY15" fmla="*/ 16856 h 27742"/>
                    <a:gd name="connsiteX16" fmla="*/ 8029 w 53060"/>
                    <a:gd name="connsiteY16" fmla="*/ 14397 h 27742"/>
                    <a:gd name="connsiteX17" fmla="*/ 10137 w 53060"/>
                    <a:gd name="connsiteY17" fmla="*/ 11937 h 27742"/>
                    <a:gd name="connsiteX18" fmla="*/ 11894 w 53060"/>
                    <a:gd name="connsiteY18" fmla="*/ 10882 h 27742"/>
                    <a:gd name="connsiteX19" fmla="*/ 19976 w 53060"/>
                    <a:gd name="connsiteY19" fmla="*/ 10882 h 27742"/>
                    <a:gd name="connsiteX20" fmla="*/ 36140 w 53060"/>
                    <a:gd name="connsiteY20" fmla="*/ 20195 h 27742"/>
                    <a:gd name="connsiteX21" fmla="*/ 37546 w 53060"/>
                    <a:gd name="connsiteY21" fmla="*/ 20195 h 27742"/>
                    <a:gd name="connsiteX22" fmla="*/ 39654 w 53060"/>
                    <a:gd name="connsiteY22" fmla="*/ 18965 h 27742"/>
                    <a:gd name="connsiteX23" fmla="*/ 39654 w 53060"/>
                    <a:gd name="connsiteY23" fmla="*/ 18965 h 27742"/>
                    <a:gd name="connsiteX24" fmla="*/ 23842 w 53060"/>
                    <a:gd name="connsiteY24" fmla="*/ 9653 h 27742"/>
                    <a:gd name="connsiteX25" fmla="*/ 21733 w 53060"/>
                    <a:gd name="connsiteY25" fmla="*/ 7193 h 27742"/>
                    <a:gd name="connsiteX26" fmla="*/ 23666 w 53060"/>
                    <a:gd name="connsiteY26" fmla="*/ 4557 h 27742"/>
                    <a:gd name="connsiteX27" fmla="*/ 25247 w 53060"/>
                    <a:gd name="connsiteY27" fmla="*/ 3679 h 27742"/>
                    <a:gd name="connsiteX28" fmla="*/ 33329 w 53060"/>
                    <a:gd name="connsiteY28" fmla="*/ 3679 h 27742"/>
                    <a:gd name="connsiteX29" fmla="*/ 49669 w 53060"/>
                    <a:gd name="connsiteY29" fmla="*/ 12991 h 27742"/>
                    <a:gd name="connsiteX30" fmla="*/ 50899 w 53060"/>
                    <a:gd name="connsiteY30" fmla="*/ 12991 h 27742"/>
                    <a:gd name="connsiteX31" fmla="*/ 53007 w 53060"/>
                    <a:gd name="connsiteY31" fmla="*/ 11761 h 27742"/>
                    <a:gd name="connsiteX32" fmla="*/ 53007 w 53060"/>
                    <a:gd name="connsiteY32" fmla="*/ 11761 h 27742"/>
                    <a:gd name="connsiteX33" fmla="*/ 36667 w 53060"/>
                    <a:gd name="connsiteY33" fmla="*/ 2273 h 27742"/>
                    <a:gd name="connsiteX34" fmla="*/ 29639 w 53060"/>
                    <a:gd name="connsiteY34" fmla="*/ 341 h 27742"/>
                    <a:gd name="connsiteX35" fmla="*/ 22788 w 53060"/>
                    <a:gd name="connsiteY35" fmla="*/ 341 h 2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060" h="27742">
                      <a:moveTo>
                        <a:pt x="22788" y="341"/>
                      </a:moveTo>
                      <a:lnTo>
                        <a:pt x="21206" y="1395"/>
                      </a:lnTo>
                      <a:cubicBezTo>
                        <a:pt x="20099" y="1922"/>
                        <a:pt x="19168" y="2783"/>
                        <a:pt x="18570" y="3855"/>
                      </a:cubicBezTo>
                      <a:cubicBezTo>
                        <a:pt x="18061" y="4663"/>
                        <a:pt x="18061" y="5682"/>
                        <a:pt x="18570" y="6490"/>
                      </a:cubicBezTo>
                      <a:cubicBezTo>
                        <a:pt x="15496" y="5858"/>
                        <a:pt x="12280" y="6420"/>
                        <a:pt x="9610" y="8071"/>
                      </a:cubicBezTo>
                      <a:lnTo>
                        <a:pt x="7853" y="8950"/>
                      </a:lnTo>
                      <a:cubicBezTo>
                        <a:pt x="5569" y="10355"/>
                        <a:pt x="4691" y="11937"/>
                        <a:pt x="5393" y="13342"/>
                      </a:cubicBezTo>
                      <a:cubicBezTo>
                        <a:pt x="6096" y="14748"/>
                        <a:pt x="3461" y="12288"/>
                        <a:pt x="3461" y="12288"/>
                      </a:cubicBezTo>
                      <a:lnTo>
                        <a:pt x="2055" y="12288"/>
                      </a:lnTo>
                      <a:lnTo>
                        <a:pt x="-53" y="13518"/>
                      </a:lnTo>
                      <a:cubicBezTo>
                        <a:pt x="-53" y="13518"/>
                        <a:pt x="-53" y="13518"/>
                        <a:pt x="-53" y="14397"/>
                      </a:cubicBezTo>
                      <a:lnTo>
                        <a:pt x="22612" y="27398"/>
                      </a:lnTo>
                      <a:cubicBezTo>
                        <a:pt x="23016" y="27749"/>
                        <a:pt x="23613" y="27749"/>
                        <a:pt x="24017" y="27398"/>
                      </a:cubicBezTo>
                      <a:lnTo>
                        <a:pt x="26125" y="26168"/>
                      </a:lnTo>
                      <a:cubicBezTo>
                        <a:pt x="26125" y="26168"/>
                        <a:pt x="26125" y="26168"/>
                        <a:pt x="26125" y="26168"/>
                      </a:cubicBezTo>
                      <a:lnTo>
                        <a:pt x="10137" y="16856"/>
                      </a:lnTo>
                      <a:cubicBezTo>
                        <a:pt x="8731" y="16856"/>
                        <a:pt x="8029" y="15275"/>
                        <a:pt x="8029" y="14397"/>
                      </a:cubicBezTo>
                      <a:cubicBezTo>
                        <a:pt x="8029" y="13518"/>
                        <a:pt x="8029" y="12639"/>
                        <a:pt x="10137" y="11937"/>
                      </a:cubicBezTo>
                      <a:lnTo>
                        <a:pt x="11894" y="10882"/>
                      </a:lnTo>
                      <a:cubicBezTo>
                        <a:pt x="14354" y="9319"/>
                        <a:pt x="17516" y="9319"/>
                        <a:pt x="19976" y="10882"/>
                      </a:cubicBezTo>
                      <a:lnTo>
                        <a:pt x="36140" y="20195"/>
                      </a:lnTo>
                      <a:cubicBezTo>
                        <a:pt x="36597" y="20370"/>
                        <a:pt x="37089" y="20370"/>
                        <a:pt x="37546" y="20195"/>
                      </a:cubicBezTo>
                      <a:lnTo>
                        <a:pt x="39654" y="18965"/>
                      </a:lnTo>
                      <a:cubicBezTo>
                        <a:pt x="39654" y="18965"/>
                        <a:pt x="39654" y="18965"/>
                        <a:pt x="39654" y="18965"/>
                      </a:cubicBezTo>
                      <a:lnTo>
                        <a:pt x="23842" y="9653"/>
                      </a:lnTo>
                      <a:cubicBezTo>
                        <a:pt x="22436" y="9653"/>
                        <a:pt x="21733" y="8071"/>
                        <a:pt x="21733" y="7193"/>
                      </a:cubicBezTo>
                      <a:cubicBezTo>
                        <a:pt x="21733" y="6314"/>
                        <a:pt x="21733" y="5436"/>
                        <a:pt x="23666" y="4557"/>
                      </a:cubicBezTo>
                      <a:lnTo>
                        <a:pt x="25247" y="3679"/>
                      </a:lnTo>
                      <a:cubicBezTo>
                        <a:pt x="27707" y="2115"/>
                        <a:pt x="30869" y="2115"/>
                        <a:pt x="33329" y="3679"/>
                      </a:cubicBezTo>
                      <a:lnTo>
                        <a:pt x="49669" y="12991"/>
                      </a:lnTo>
                      <a:cubicBezTo>
                        <a:pt x="50055" y="13149"/>
                        <a:pt x="50512" y="13149"/>
                        <a:pt x="50899" y="12991"/>
                      </a:cubicBezTo>
                      <a:lnTo>
                        <a:pt x="53007" y="11761"/>
                      </a:lnTo>
                      <a:cubicBezTo>
                        <a:pt x="53007" y="11761"/>
                        <a:pt x="53007" y="11761"/>
                        <a:pt x="53007" y="11761"/>
                      </a:cubicBezTo>
                      <a:lnTo>
                        <a:pt x="36667" y="2273"/>
                      </a:lnTo>
                      <a:cubicBezTo>
                        <a:pt x="34524" y="1043"/>
                        <a:pt x="32117" y="376"/>
                        <a:pt x="29639" y="341"/>
                      </a:cubicBezTo>
                      <a:cubicBezTo>
                        <a:pt x="27391" y="-221"/>
                        <a:pt x="25036" y="-221"/>
                        <a:pt x="22788" y="341"/>
                      </a:cubicBezTo>
                      <a:close/>
                    </a:path>
                  </a:pathLst>
                </a:custGeom>
                <a:solidFill>
                  <a:srgbClr val="FFEAE3"/>
                </a:solidFill>
                <a:ln w="17549" cap="flat">
                  <a:noFill/>
                  <a:prstDash val="solid"/>
                  <a:miter/>
                </a:ln>
              </p:spPr>
              <p:txBody>
                <a:bodyPr rtlCol="1" anchor="ctr"/>
                <a:lstStyle/>
                <a:p>
                  <a:endParaRPr lang="fa-IR"/>
                </a:p>
              </p:txBody>
            </p:sp>
            <p:sp>
              <p:nvSpPr>
                <p:cNvPr id="130" name="Freeform: Shape 129">
                  <a:extLst>
                    <a:ext uri="{FF2B5EF4-FFF2-40B4-BE49-F238E27FC236}">
                      <a16:creationId xmlns:a16="http://schemas.microsoft.com/office/drawing/2014/main" id="{42B12F8F-EEE4-7227-F46A-DE095DA8C07D}"/>
                    </a:ext>
                  </a:extLst>
                </p:cNvPr>
                <p:cNvSpPr/>
                <p:nvPr/>
              </p:nvSpPr>
              <p:spPr>
                <a:xfrm>
                  <a:off x="4044737" y="3159280"/>
                  <a:ext cx="8609" cy="4888"/>
                </a:xfrm>
                <a:custGeom>
                  <a:avLst/>
                  <a:gdLst>
                    <a:gd name="connsiteX0" fmla="*/ -53 w 8609"/>
                    <a:gd name="connsiteY0" fmla="*/ 1470 h 4888"/>
                    <a:gd name="connsiteX1" fmla="*/ -53 w 8609"/>
                    <a:gd name="connsiteY1" fmla="*/ 1470 h 4888"/>
                    <a:gd name="connsiteX2" fmla="*/ 5569 w 8609"/>
                    <a:gd name="connsiteY2" fmla="*/ 4808 h 4888"/>
                    <a:gd name="connsiteX3" fmla="*/ 6096 w 8609"/>
                    <a:gd name="connsiteY3" fmla="*/ 4808 h 4888"/>
                    <a:gd name="connsiteX4" fmla="*/ 8556 w 8609"/>
                    <a:gd name="connsiteY4" fmla="*/ 3402 h 4888"/>
                    <a:gd name="connsiteX5" fmla="*/ 8556 w 8609"/>
                    <a:gd name="connsiteY5" fmla="*/ 3402 h 4888"/>
                    <a:gd name="connsiteX6" fmla="*/ 2758 w 8609"/>
                    <a:gd name="connsiteY6" fmla="*/ 64 h 4888"/>
                    <a:gd name="connsiteX7" fmla="*/ 1528 w 8609"/>
                    <a:gd name="connsiteY7" fmla="*/ 64 h 4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09" h="4888">
                      <a:moveTo>
                        <a:pt x="-53" y="1470"/>
                      </a:moveTo>
                      <a:cubicBezTo>
                        <a:pt x="-53" y="1470"/>
                        <a:pt x="-53" y="1470"/>
                        <a:pt x="-53" y="1470"/>
                      </a:cubicBezTo>
                      <a:lnTo>
                        <a:pt x="5569" y="4808"/>
                      </a:lnTo>
                      <a:lnTo>
                        <a:pt x="6096" y="4808"/>
                      </a:lnTo>
                      <a:lnTo>
                        <a:pt x="8556" y="3402"/>
                      </a:lnTo>
                      <a:lnTo>
                        <a:pt x="8556" y="3402"/>
                      </a:lnTo>
                      <a:lnTo>
                        <a:pt x="2758" y="64"/>
                      </a:lnTo>
                      <a:cubicBezTo>
                        <a:pt x="2371" y="-129"/>
                        <a:pt x="1914" y="-129"/>
                        <a:pt x="1528" y="64"/>
                      </a:cubicBezTo>
                      <a:close/>
                    </a:path>
                  </a:pathLst>
                </a:custGeom>
                <a:solidFill>
                  <a:srgbClr val="FFEAE3"/>
                </a:solidFill>
                <a:ln w="17549" cap="flat">
                  <a:noFill/>
                  <a:prstDash val="solid"/>
                  <a:miter/>
                </a:ln>
              </p:spPr>
              <p:txBody>
                <a:bodyPr rtlCol="1" anchor="ctr"/>
                <a:lstStyle/>
                <a:p>
                  <a:endParaRPr lang="fa-IR"/>
                </a:p>
              </p:txBody>
            </p:sp>
            <p:sp>
              <p:nvSpPr>
                <p:cNvPr id="131" name="Freeform: Shape 130">
                  <a:extLst>
                    <a:ext uri="{FF2B5EF4-FFF2-40B4-BE49-F238E27FC236}">
                      <a16:creationId xmlns:a16="http://schemas.microsoft.com/office/drawing/2014/main" id="{86D33113-56CE-2E6D-43BD-D8B1B3D73D6A}"/>
                    </a:ext>
                  </a:extLst>
                </p:cNvPr>
                <p:cNvSpPr/>
                <p:nvPr/>
              </p:nvSpPr>
              <p:spPr>
                <a:xfrm>
                  <a:off x="3158346" y="2960009"/>
                  <a:ext cx="858455" cy="495641"/>
                </a:xfrm>
                <a:custGeom>
                  <a:avLst/>
                  <a:gdLst>
                    <a:gd name="connsiteX0" fmla="*/ 858455 w 858455"/>
                    <a:gd name="connsiteY0" fmla="*/ 4919 h 495641"/>
                    <a:gd name="connsiteX1" fmla="*/ 8609 w 858455"/>
                    <a:gd name="connsiteY1" fmla="*/ 495641 h 495641"/>
                    <a:gd name="connsiteX2" fmla="*/ 0 w 858455"/>
                    <a:gd name="connsiteY2" fmla="*/ 490722 h 495641"/>
                    <a:gd name="connsiteX3" fmla="*/ 849846 w 858455"/>
                    <a:gd name="connsiteY3" fmla="*/ 0 h 495641"/>
                    <a:gd name="connsiteX4" fmla="*/ 858455 w 858455"/>
                    <a:gd name="connsiteY4" fmla="*/ 4919 h 495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455" h="495641">
                      <a:moveTo>
                        <a:pt x="858455" y="4919"/>
                      </a:moveTo>
                      <a:lnTo>
                        <a:pt x="8609" y="495641"/>
                      </a:lnTo>
                      <a:lnTo>
                        <a:pt x="0" y="490722"/>
                      </a:lnTo>
                      <a:lnTo>
                        <a:pt x="849846" y="0"/>
                      </a:lnTo>
                      <a:lnTo>
                        <a:pt x="858455" y="4919"/>
                      </a:lnTo>
                      <a:close/>
                    </a:path>
                  </a:pathLst>
                </a:custGeom>
                <a:solidFill>
                  <a:srgbClr val="FFEAE3"/>
                </a:solidFill>
                <a:ln w="17549" cap="flat">
                  <a:noFill/>
                  <a:prstDash val="solid"/>
                  <a:miter/>
                </a:ln>
              </p:spPr>
              <p:txBody>
                <a:bodyPr rtlCol="1" anchor="ctr"/>
                <a:lstStyle/>
                <a:p>
                  <a:endParaRPr lang="fa-IR"/>
                </a:p>
              </p:txBody>
            </p:sp>
          </p:grpSp>
          <p:sp>
            <p:nvSpPr>
              <p:cNvPr id="132" name="Freeform: Shape 131">
                <a:extLst>
                  <a:ext uri="{FF2B5EF4-FFF2-40B4-BE49-F238E27FC236}">
                    <a16:creationId xmlns:a16="http://schemas.microsoft.com/office/drawing/2014/main" id="{7B60B4A5-777A-B328-7316-E52C9C5DA279}"/>
                  </a:ext>
                </a:extLst>
              </p:cNvPr>
              <p:cNvSpPr/>
              <p:nvPr/>
            </p:nvSpPr>
            <p:spPr>
              <a:xfrm>
                <a:off x="1765706" y="2167063"/>
                <a:ext cx="3210291" cy="1860683"/>
              </a:xfrm>
              <a:custGeom>
                <a:avLst/>
                <a:gdLst>
                  <a:gd name="connsiteX0" fmla="*/ 3206482 w 3210291"/>
                  <a:gd name="connsiteY0" fmla="*/ 1161127 h 1860683"/>
                  <a:gd name="connsiteX1" fmla="*/ 3206482 w 3210291"/>
                  <a:gd name="connsiteY1" fmla="*/ 1055708 h 1860683"/>
                  <a:gd name="connsiteX2" fmla="*/ 3206482 w 3210291"/>
                  <a:gd name="connsiteY2" fmla="*/ 1045694 h 1860683"/>
                  <a:gd name="connsiteX3" fmla="*/ 1412089 w 3210291"/>
                  <a:gd name="connsiteY3" fmla="*/ 2054 h 1860683"/>
                  <a:gd name="connsiteX4" fmla="*/ 1394519 w 3210291"/>
                  <a:gd name="connsiteY4" fmla="*/ 2054 h 1860683"/>
                  <a:gd name="connsiteX5" fmla="*/ 1210916 w 3210291"/>
                  <a:gd name="connsiteY5" fmla="*/ 2054 h 1860683"/>
                  <a:gd name="connsiteX6" fmla="*/ 1193347 w 3210291"/>
                  <a:gd name="connsiteY6" fmla="*/ 2054 h 1860683"/>
                  <a:gd name="connsiteX7" fmla="*/ 3702 w 3210291"/>
                  <a:gd name="connsiteY7" fmla="*/ 689380 h 1860683"/>
                  <a:gd name="connsiteX8" fmla="*/ 3702 w 3210291"/>
                  <a:gd name="connsiteY8" fmla="*/ 699219 h 1860683"/>
                  <a:gd name="connsiteX9" fmla="*/ 3702 w 3210291"/>
                  <a:gd name="connsiteY9" fmla="*/ 805691 h 1860683"/>
                  <a:gd name="connsiteX10" fmla="*/ 3702 w 3210291"/>
                  <a:gd name="connsiteY10" fmla="*/ 815706 h 1860683"/>
                  <a:gd name="connsiteX11" fmla="*/ 1798622 w 3210291"/>
                  <a:gd name="connsiteY11" fmla="*/ 1858467 h 1860683"/>
                  <a:gd name="connsiteX12" fmla="*/ 1816192 w 3210291"/>
                  <a:gd name="connsiteY12" fmla="*/ 1858467 h 1860683"/>
                  <a:gd name="connsiteX13" fmla="*/ 1999971 w 3210291"/>
                  <a:gd name="connsiteY13" fmla="*/ 1858467 h 1860683"/>
                  <a:gd name="connsiteX14" fmla="*/ 2017541 w 3210291"/>
                  <a:gd name="connsiteY14" fmla="*/ 1858467 h 1860683"/>
                  <a:gd name="connsiteX15" fmla="*/ 3207887 w 3210291"/>
                  <a:gd name="connsiteY15" fmla="*/ 1171141 h 1860683"/>
                  <a:gd name="connsiteX16" fmla="*/ 3206482 w 3210291"/>
                  <a:gd name="connsiteY16" fmla="*/ 1161127 h 1860683"/>
                  <a:gd name="connsiteX17" fmla="*/ 2007350 w 3210291"/>
                  <a:gd name="connsiteY17" fmla="*/ 1843533 h 1860683"/>
                  <a:gd name="connsiteX18" fmla="*/ 1807232 w 3210291"/>
                  <a:gd name="connsiteY18" fmla="*/ 1843533 h 1860683"/>
                  <a:gd name="connsiteX19" fmla="*/ 28476 w 3210291"/>
                  <a:gd name="connsiteY19" fmla="*/ 810435 h 1860683"/>
                  <a:gd name="connsiteX20" fmla="*/ 29354 w 3210291"/>
                  <a:gd name="connsiteY20" fmla="*/ 694475 h 1860683"/>
                  <a:gd name="connsiteX21" fmla="*/ 1203010 w 3210291"/>
                  <a:gd name="connsiteY21" fmla="*/ 16988 h 1860683"/>
                  <a:gd name="connsiteX22" fmla="*/ 1403129 w 3210291"/>
                  <a:gd name="connsiteY22" fmla="*/ 16988 h 1860683"/>
                  <a:gd name="connsiteX23" fmla="*/ 3181182 w 3210291"/>
                  <a:gd name="connsiteY23" fmla="*/ 1049559 h 1860683"/>
                  <a:gd name="connsiteX24" fmla="*/ 3181182 w 3210291"/>
                  <a:gd name="connsiteY24" fmla="*/ 1165519 h 186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10291" h="1860683">
                    <a:moveTo>
                      <a:pt x="3206482" y="1161127"/>
                    </a:moveTo>
                    <a:cubicBezTo>
                      <a:pt x="3156057" y="1131785"/>
                      <a:pt x="3156233" y="1083996"/>
                      <a:pt x="3206482" y="1055708"/>
                    </a:cubicBezTo>
                    <a:cubicBezTo>
                      <a:pt x="3211226" y="1052897"/>
                      <a:pt x="3211402" y="1048505"/>
                      <a:pt x="3206482" y="1045694"/>
                    </a:cubicBezTo>
                    <a:lnTo>
                      <a:pt x="1412089" y="2054"/>
                    </a:lnTo>
                    <a:cubicBezTo>
                      <a:pt x="1406572" y="-792"/>
                      <a:pt x="1400036" y="-792"/>
                      <a:pt x="1394519" y="2054"/>
                    </a:cubicBezTo>
                    <a:cubicBezTo>
                      <a:pt x="1336856" y="31501"/>
                      <a:pt x="1268580" y="31501"/>
                      <a:pt x="1210916" y="2054"/>
                    </a:cubicBezTo>
                    <a:cubicBezTo>
                      <a:pt x="1205364" y="-634"/>
                      <a:pt x="1198898" y="-634"/>
                      <a:pt x="1193347" y="2054"/>
                    </a:cubicBezTo>
                    <a:lnTo>
                      <a:pt x="3702" y="689380"/>
                    </a:lnTo>
                    <a:cubicBezTo>
                      <a:pt x="-1217" y="692016"/>
                      <a:pt x="-1041" y="696584"/>
                      <a:pt x="3702" y="699219"/>
                    </a:cubicBezTo>
                    <a:cubicBezTo>
                      <a:pt x="54303" y="728561"/>
                      <a:pt x="53952" y="776350"/>
                      <a:pt x="3702" y="805691"/>
                    </a:cubicBezTo>
                    <a:cubicBezTo>
                      <a:pt x="-1217" y="808503"/>
                      <a:pt x="-1393" y="812895"/>
                      <a:pt x="3702" y="815706"/>
                    </a:cubicBezTo>
                    <a:cubicBezTo>
                      <a:pt x="1380464" y="1615830"/>
                      <a:pt x="1112526" y="1459636"/>
                      <a:pt x="1798622" y="1858467"/>
                    </a:cubicBezTo>
                    <a:cubicBezTo>
                      <a:pt x="1804139" y="1861314"/>
                      <a:pt x="1810675" y="1861314"/>
                      <a:pt x="1816192" y="1858467"/>
                    </a:cubicBezTo>
                    <a:cubicBezTo>
                      <a:pt x="1873944" y="1829144"/>
                      <a:pt x="1942220" y="1829144"/>
                      <a:pt x="1999971" y="1858467"/>
                    </a:cubicBezTo>
                    <a:cubicBezTo>
                      <a:pt x="2005488" y="1861314"/>
                      <a:pt x="2012024" y="1861314"/>
                      <a:pt x="2017541" y="1858467"/>
                    </a:cubicBezTo>
                    <a:lnTo>
                      <a:pt x="3207887" y="1171141"/>
                    </a:lnTo>
                    <a:cubicBezTo>
                      <a:pt x="3211226" y="1168506"/>
                      <a:pt x="3211226" y="1163938"/>
                      <a:pt x="3206482" y="1161127"/>
                    </a:cubicBezTo>
                    <a:close/>
                    <a:moveTo>
                      <a:pt x="2007350" y="1843533"/>
                    </a:moveTo>
                    <a:cubicBezTo>
                      <a:pt x="1943660" y="1815176"/>
                      <a:pt x="1870922" y="1815176"/>
                      <a:pt x="1807232" y="1843533"/>
                    </a:cubicBezTo>
                    <a:lnTo>
                      <a:pt x="28476" y="810435"/>
                    </a:lnTo>
                    <a:cubicBezTo>
                      <a:pt x="77671" y="777229"/>
                      <a:pt x="78198" y="727682"/>
                      <a:pt x="29354" y="694475"/>
                    </a:cubicBezTo>
                    <a:lnTo>
                      <a:pt x="1203010" y="16988"/>
                    </a:lnTo>
                    <a:cubicBezTo>
                      <a:pt x="1266700" y="45346"/>
                      <a:pt x="1339439" y="45346"/>
                      <a:pt x="1403129" y="16988"/>
                    </a:cubicBezTo>
                    <a:lnTo>
                      <a:pt x="3181182" y="1049559"/>
                    </a:lnTo>
                    <a:cubicBezTo>
                      <a:pt x="3131811" y="1082941"/>
                      <a:pt x="3131635" y="1132312"/>
                      <a:pt x="3181182" y="1165519"/>
                    </a:cubicBezTo>
                    <a:close/>
                  </a:path>
                </a:pathLst>
              </a:custGeom>
              <a:solidFill>
                <a:srgbClr val="FFEAE3">
                  <a:alpha val="30000"/>
                </a:srgbClr>
              </a:solidFill>
              <a:ln w="17549" cap="flat">
                <a:noFill/>
                <a:prstDash val="solid"/>
                <a:miter/>
              </a:ln>
            </p:spPr>
            <p:txBody>
              <a:bodyPr rtlCol="1" anchor="ctr"/>
              <a:lstStyle/>
              <a:p>
                <a:endParaRPr lang="fa-IR"/>
              </a:p>
            </p:txBody>
          </p:sp>
        </p:grpSp>
        <p:sp>
          <p:nvSpPr>
            <p:cNvPr id="133" name="Freeform: Shape 132">
              <a:extLst>
                <a:ext uri="{FF2B5EF4-FFF2-40B4-BE49-F238E27FC236}">
                  <a16:creationId xmlns:a16="http://schemas.microsoft.com/office/drawing/2014/main" id="{912290E1-BE8E-6DF9-29A6-63EA82526BA0}"/>
                </a:ext>
              </a:extLst>
            </p:cNvPr>
            <p:cNvSpPr/>
            <p:nvPr/>
          </p:nvSpPr>
          <p:spPr>
            <a:xfrm>
              <a:off x="298145" y="3567090"/>
              <a:ext cx="2850054" cy="1631649"/>
            </a:xfrm>
            <a:custGeom>
              <a:avLst/>
              <a:gdLst>
                <a:gd name="connsiteX0" fmla="*/ 2590629 w 2850054"/>
                <a:gd name="connsiteY0" fmla="*/ 759234 h 1631649"/>
                <a:gd name="connsiteX1" fmla="*/ 1447368 w 2850054"/>
                <a:gd name="connsiteY1" fmla="*/ 706524 h 1631649"/>
                <a:gd name="connsiteX2" fmla="*/ 1299607 w 2850054"/>
                <a:gd name="connsiteY2" fmla="*/ 619730 h 1631649"/>
                <a:gd name="connsiteX3" fmla="*/ 1275361 w 2850054"/>
                <a:gd name="connsiteY3" fmla="*/ 549451 h 1631649"/>
                <a:gd name="connsiteX4" fmla="*/ 1134804 w 2850054"/>
                <a:gd name="connsiteY4" fmla="*/ 502716 h 1631649"/>
                <a:gd name="connsiteX5" fmla="*/ 394065 w 2850054"/>
                <a:gd name="connsiteY5" fmla="*/ 83152 h 1631649"/>
                <a:gd name="connsiteX6" fmla="*/ 19479 w 2850054"/>
                <a:gd name="connsiteY6" fmla="*/ 19725 h 1631649"/>
                <a:gd name="connsiteX7" fmla="*/ 99597 w 2850054"/>
                <a:gd name="connsiteY7" fmla="*/ 111615 h 1631649"/>
                <a:gd name="connsiteX8" fmla="*/ 793776 w 2850054"/>
                <a:gd name="connsiteY8" fmla="*/ 535571 h 1631649"/>
                <a:gd name="connsiteX9" fmla="*/ 1013748 w 2850054"/>
                <a:gd name="connsiteY9" fmla="*/ 645909 h 1631649"/>
                <a:gd name="connsiteX10" fmla="*/ 1275361 w 2850054"/>
                <a:gd name="connsiteY10" fmla="*/ 800522 h 1631649"/>
                <a:gd name="connsiteX11" fmla="*/ 1339315 w 2850054"/>
                <a:gd name="connsiteY11" fmla="*/ 1481875 h 1631649"/>
                <a:gd name="connsiteX12" fmla="*/ 2590980 w 2850054"/>
                <a:gd name="connsiteY12" fmla="*/ 1481875 h 1631649"/>
                <a:gd name="connsiteX13" fmla="*/ 2590629 w 2850054"/>
                <a:gd name="connsiteY13" fmla="*/ 759234 h 163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0054" h="1631649">
                  <a:moveTo>
                    <a:pt x="2590629" y="759234"/>
                  </a:moveTo>
                  <a:cubicBezTo>
                    <a:pt x="2278942" y="579320"/>
                    <a:pt x="1793316" y="562102"/>
                    <a:pt x="1447368" y="706524"/>
                  </a:cubicBezTo>
                  <a:lnTo>
                    <a:pt x="1299607" y="619730"/>
                  </a:lnTo>
                  <a:cubicBezTo>
                    <a:pt x="1324556" y="600579"/>
                    <a:pt x="1319637" y="575630"/>
                    <a:pt x="1275361" y="549451"/>
                  </a:cubicBezTo>
                  <a:cubicBezTo>
                    <a:pt x="1231419" y="526207"/>
                    <a:pt x="1183911" y="510411"/>
                    <a:pt x="1134804" y="502716"/>
                  </a:cubicBezTo>
                  <a:cubicBezTo>
                    <a:pt x="913935" y="321186"/>
                    <a:pt x="663331" y="179240"/>
                    <a:pt x="394065" y="83152"/>
                  </a:cubicBezTo>
                  <a:cubicBezTo>
                    <a:pt x="357345" y="12873"/>
                    <a:pt x="99949" y="-26132"/>
                    <a:pt x="19479" y="19725"/>
                  </a:cubicBezTo>
                  <a:cubicBezTo>
                    <a:pt x="-25850" y="45377"/>
                    <a:pt x="10519" y="84382"/>
                    <a:pt x="99597" y="111615"/>
                  </a:cubicBezTo>
                  <a:cubicBezTo>
                    <a:pt x="142116" y="165553"/>
                    <a:pt x="268618" y="302070"/>
                    <a:pt x="793776" y="535571"/>
                  </a:cubicBezTo>
                  <a:cubicBezTo>
                    <a:pt x="770232" y="577563"/>
                    <a:pt x="878286" y="627285"/>
                    <a:pt x="1013748" y="645909"/>
                  </a:cubicBezTo>
                  <a:lnTo>
                    <a:pt x="1275361" y="800522"/>
                  </a:lnTo>
                  <a:cubicBezTo>
                    <a:pt x="995476" y="1001168"/>
                    <a:pt x="1016560" y="1295460"/>
                    <a:pt x="1339315" y="1481875"/>
                  </a:cubicBezTo>
                  <a:cubicBezTo>
                    <a:pt x="1684911" y="1681467"/>
                    <a:pt x="2245384" y="1681467"/>
                    <a:pt x="2590980" y="1481875"/>
                  </a:cubicBezTo>
                  <a:cubicBezTo>
                    <a:pt x="2936576" y="1282283"/>
                    <a:pt x="2936224" y="958825"/>
                    <a:pt x="2590629" y="759234"/>
                  </a:cubicBezTo>
                  <a:close/>
                </a:path>
              </a:pathLst>
            </a:custGeom>
            <a:solidFill>
              <a:srgbClr val="685643">
                <a:alpha val="40000"/>
              </a:srgbClr>
            </a:solidFill>
            <a:ln w="17549" cap="flat">
              <a:noFill/>
              <a:prstDash val="solid"/>
              <a:miter/>
            </a:ln>
          </p:spPr>
          <p:txBody>
            <a:bodyPr rtlCol="1" anchor="ctr"/>
            <a:lstStyle/>
            <a:p>
              <a:endParaRPr lang="fa-IR"/>
            </a:p>
          </p:txBody>
        </p:sp>
        <p:sp>
          <p:nvSpPr>
            <p:cNvPr id="134" name="Freeform: Shape 133">
              <a:extLst>
                <a:ext uri="{FF2B5EF4-FFF2-40B4-BE49-F238E27FC236}">
                  <a16:creationId xmlns:a16="http://schemas.microsoft.com/office/drawing/2014/main" id="{56E900A1-AB7D-5F59-47E1-7CAF192390F2}"/>
                </a:ext>
              </a:extLst>
            </p:cNvPr>
            <p:cNvSpPr/>
            <p:nvPr/>
          </p:nvSpPr>
          <p:spPr>
            <a:xfrm>
              <a:off x="1517512" y="4601897"/>
              <a:ext cx="1657701" cy="562125"/>
            </a:xfrm>
            <a:custGeom>
              <a:avLst/>
              <a:gdLst>
                <a:gd name="connsiteX0" fmla="*/ 1657648 w 1657701"/>
                <a:gd name="connsiteY0" fmla="*/ 2730 h 562125"/>
                <a:gd name="connsiteX1" fmla="*/ 1127219 w 1657701"/>
                <a:gd name="connsiteY1" fmla="*/ 529821 h 562125"/>
                <a:gd name="connsiteX2" fmla="*/ 132247 w 1657701"/>
                <a:gd name="connsiteY2" fmla="*/ 322850 h 562125"/>
                <a:gd name="connsiteX3" fmla="*/ -53 w 1657701"/>
                <a:gd name="connsiteY3" fmla="*/ -81 h 562125"/>
                <a:gd name="connsiteX4" fmla="*/ 244693 w 1657701"/>
                <a:gd name="connsiteY4" fmla="*/ 339542 h 562125"/>
                <a:gd name="connsiteX5" fmla="*/ 1416767 w 1657701"/>
                <a:gd name="connsiteY5" fmla="*/ 339542 h 562125"/>
                <a:gd name="connsiteX6" fmla="*/ 1657648 w 1657701"/>
                <a:gd name="connsiteY6" fmla="*/ 2379 h 562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7701" h="562125">
                  <a:moveTo>
                    <a:pt x="1657648" y="2730"/>
                  </a:moveTo>
                  <a:cubicBezTo>
                    <a:pt x="1648336" y="390669"/>
                    <a:pt x="1249328" y="504697"/>
                    <a:pt x="1127219" y="529821"/>
                  </a:cubicBezTo>
                  <a:cubicBezTo>
                    <a:pt x="672866" y="625224"/>
                    <a:pt x="300037" y="494682"/>
                    <a:pt x="132247" y="322850"/>
                  </a:cubicBezTo>
                  <a:cubicBezTo>
                    <a:pt x="47333" y="236847"/>
                    <a:pt x="-211" y="120781"/>
                    <a:pt x="-53" y="-81"/>
                  </a:cubicBezTo>
                  <a:cubicBezTo>
                    <a:pt x="-53" y="121326"/>
                    <a:pt x="81295" y="245895"/>
                    <a:pt x="244693" y="339542"/>
                  </a:cubicBezTo>
                  <a:cubicBezTo>
                    <a:pt x="569381" y="526834"/>
                    <a:pt x="1094188" y="526834"/>
                    <a:pt x="1416767" y="339542"/>
                  </a:cubicBezTo>
                  <a:cubicBezTo>
                    <a:pt x="1577179" y="246422"/>
                    <a:pt x="1657296" y="124488"/>
                    <a:pt x="1657648" y="2379"/>
                  </a:cubicBezTo>
                  <a:close/>
                </a:path>
              </a:pathLst>
            </a:custGeom>
            <a:gradFill>
              <a:gsLst>
                <a:gs pos="0">
                  <a:srgbClr val="432319"/>
                </a:gs>
                <a:gs pos="50000">
                  <a:srgbClr val="4F291E"/>
                </a:gs>
                <a:gs pos="100000">
                  <a:srgbClr val="5B3024"/>
                </a:gs>
              </a:gsLst>
              <a:lin ang="0" scaled="1"/>
            </a:gradFill>
            <a:ln w="17549" cap="flat">
              <a:noFill/>
              <a:prstDash val="solid"/>
              <a:miter/>
            </a:ln>
          </p:spPr>
          <p:txBody>
            <a:bodyPr rtlCol="1" anchor="ctr"/>
            <a:lstStyle/>
            <a:p>
              <a:endParaRPr lang="fa-IR"/>
            </a:p>
          </p:txBody>
        </p:sp>
        <p:sp>
          <p:nvSpPr>
            <p:cNvPr id="135" name="Freeform: Shape 134">
              <a:extLst>
                <a:ext uri="{FF2B5EF4-FFF2-40B4-BE49-F238E27FC236}">
                  <a16:creationId xmlns:a16="http://schemas.microsoft.com/office/drawing/2014/main" id="{CEB8D1E1-72F5-03BB-2B25-8A882BAC3514}"/>
                </a:ext>
              </a:extLst>
            </p:cNvPr>
            <p:cNvSpPr/>
            <p:nvPr/>
          </p:nvSpPr>
          <p:spPr>
            <a:xfrm>
              <a:off x="1517674" y="4570974"/>
              <a:ext cx="1657714" cy="510839"/>
            </a:xfrm>
            <a:custGeom>
              <a:avLst/>
              <a:gdLst>
                <a:gd name="connsiteX0" fmla="*/ 1416780 w 1657714"/>
                <a:gd name="connsiteY0" fmla="*/ 341650 h 510839"/>
                <a:gd name="connsiteX1" fmla="*/ 244706 w 1657714"/>
                <a:gd name="connsiteY1" fmla="*/ 341650 h 510839"/>
                <a:gd name="connsiteX2" fmla="*/ -40 w 1657714"/>
                <a:gd name="connsiteY2" fmla="*/ -81 h 510839"/>
                <a:gd name="connsiteX3" fmla="*/ -40 w 1657714"/>
                <a:gd name="connsiteY3" fmla="*/ 28382 h 510839"/>
                <a:gd name="connsiteX4" fmla="*/ 244706 w 1657714"/>
                <a:gd name="connsiteY4" fmla="*/ 370289 h 510839"/>
                <a:gd name="connsiteX5" fmla="*/ 1416780 w 1657714"/>
                <a:gd name="connsiteY5" fmla="*/ 370289 h 510839"/>
                <a:gd name="connsiteX6" fmla="*/ 1657661 w 1657714"/>
                <a:gd name="connsiteY6" fmla="*/ 33126 h 510839"/>
                <a:gd name="connsiteX7" fmla="*/ 1657661 w 1657714"/>
                <a:gd name="connsiteY7" fmla="*/ 4663 h 510839"/>
                <a:gd name="connsiteX8" fmla="*/ 1416780 w 1657714"/>
                <a:gd name="connsiteY8" fmla="*/ 341650 h 510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7714" h="510839">
                  <a:moveTo>
                    <a:pt x="1416780" y="341650"/>
                  </a:moveTo>
                  <a:cubicBezTo>
                    <a:pt x="1094025" y="529119"/>
                    <a:pt x="569218" y="529119"/>
                    <a:pt x="244706" y="341650"/>
                  </a:cubicBezTo>
                  <a:cubicBezTo>
                    <a:pt x="81132" y="247301"/>
                    <a:pt x="-1270" y="123434"/>
                    <a:pt x="-40" y="-81"/>
                  </a:cubicBezTo>
                  <a:lnTo>
                    <a:pt x="-40" y="28382"/>
                  </a:lnTo>
                  <a:cubicBezTo>
                    <a:pt x="-40" y="151370"/>
                    <a:pt x="81308" y="275939"/>
                    <a:pt x="244706" y="370289"/>
                  </a:cubicBezTo>
                  <a:cubicBezTo>
                    <a:pt x="569394" y="557582"/>
                    <a:pt x="1094201" y="557582"/>
                    <a:pt x="1416780" y="370289"/>
                  </a:cubicBezTo>
                  <a:cubicBezTo>
                    <a:pt x="1577192" y="277169"/>
                    <a:pt x="1657309" y="155236"/>
                    <a:pt x="1657661" y="33126"/>
                  </a:cubicBezTo>
                  <a:lnTo>
                    <a:pt x="1657661" y="4663"/>
                  </a:lnTo>
                  <a:cubicBezTo>
                    <a:pt x="1657309" y="126421"/>
                    <a:pt x="1577016" y="248355"/>
                    <a:pt x="1416780" y="341650"/>
                  </a:cubicBezTo>
                  <a:close/>
                </a:path>
              </a:pathLst>
            </a:custGeom>
            <a:gradFill>
              <a:gsLst>
                <a:gs pos="0">
                  <a:srgbClr val="BE7600"/>
                </a:gs>
                <a:gs pos="14000">
                  <a:srgbClr val="DB9E12"/>
                </a:gs>
                <a:gs pos="28000">
                  <a:srgbClr val="F2BC21"/>
                </a:gs>
                <a:gs pos="36000">
                  <a:srgbClr val="FAC826"/>
                </a:gs>
                <a:gs pos="39000">
                  <a:srgbClr val="F9C625"/>
                </a:gs>
                <a:gs pos="40000">
                  <a:srgbClr val="F5BF20"/>
                </a:gs>
                <a:gs pos="40000">
                  <a:srgbClr val="EEB418"/>
                </a:gs>
                <a:gs pos="41000">
                  <a:srgbClr val="E3A30D"/>
                </a:gs>
                <a:gs pos="41000">
                  <a:srgbClr val="D89000"/>
                </a:gs>
                <a:gs pos="44000">
                  <a:srgbClr val="DC980D"/>
                </a:gs>
                <a:gs pos="56000">
                  <a:srgbClr val="EBB53F"/>
                </a:gs>
                <a:gs pos="66000">
                  <a:srgbClr val="F6CB63"/>
                </a:gs>
                <a:gs pos="74000">
                  <a:srgbClr val="FDD87A"/>
                </a:gs>
                <a:gs pos="79000">
                  <a:srgbClr val="FFDD82"/>
                </a:gs>
                <a:gs pos="81000">
                  <a:srgbClr val="FEDB77"/>
                </a:gs>
                <a:gs pos="86000">
                  <a:srgbClr val="FDD354"/>
                </a:gs>
                <a:gs pos="91000">
                  <a:srgbClr val="FBCD3B"/>
                </a:gs>
                <a:gs pos="96000">
                  <a:srgbClr val="FAC92B"/>
                </a:gs>
                <a:gs pos="100000">
                  <a:srgbClr val="FAC826"/>
                </a:gs>
              </a:gsLst>
              <a:lin ang="0" scaled="1"/>
            </a:gradFill>
            <a:ln w="17549" cap="flat">
              <a:noFill/>
              <a:prstDash val="solid"/>
              <a:miter/>
            </a:ln>
          </p:spPr>
          <p:txBody>
            <a:bodyPr rtlCol="1" anchor="ctr"/>
            <a:lstStyle/>
            <a:p>
              <a:endParaRPr lang="fa-IR"/>
            </a:p>
          </p:txBody>
        </p:sp>
        <p:grpSp>
          <p:nvGrpSpPr>
            <p:cNvPr id="136" name="Graphic 12">
              <a:extLst>
                <a:ext uri="{FF2B5EF4-FFF2-40B4-BE49-F238E27FC236}">
                  <a16:creationId xmlns:a16="http://schemas.microsoft.com/office/drawing/2014/main" id="{82129FD4-17D3-454A-A346-05E9454B8AD6}"/>
                </a:ext>
              </a:extLst>
            </p:cNvPr>
            <p:cNvGrpSpPr/>
            <p:nvPr/>
          </p:nvGrpSpPr>
          <p:grpSpPr>
            <a:xfrm>
              <a:off x="1517688" y="4008885"/>
              <a:ext cx="1657700" cy="1044421"/>
              <a:chOff x="1517688" y="4008885"/>
              <a:chExt cx="1657700" cy="1044421"/>
            </a:xfrm>
          </p:grpSpPr>
          <p:sp>
            <p:nvSpPr>
              <p:cNvPr id="137" name="Freeform: Shape 136">
                <a:extLst>
                  <a:ext uri="{FF2B5EF4-FFF2-40B4-BE49-F238E27FC236}">
                    <a16:creationId xmlns:a16="http://schemas.microsoft.com/office/drawing/2014/main" id="{F4412289-17D5-0E13-98C2-83D4845365A0}"/>
                  </a:ext>
                </a:extLst>
              </p:cNvPr>
              <p:cNvSpPr/>
              <p:nvPr/>
            </p:nvSpPr>
            <p:spPr>
              <a:xfrm>
                <a:off x="1517688" y="4008885"/>
                <a:ext cx="1657700" cy="1044421"/>
              </a:xfrm>
              <a:custGeom>
                <a:avLst/>
                <a:gdLst>
                  <a:gd name="connsiteX0" fmla="*/ 1382857 w 1657700"/>
                  <a:gd name="connsiteY0" fmla="*/ 133484 h 1044421"/>
                  <a:gd name="connsiteX1" fmla="*/ 472220 w 1657700"/>
                  <a:gd name="connsiteY1" fmla="*/ 49676 h 1044421"/>
                  <a:gd name="connsiteX2" fmla="*/ -53 w 1657700"/>
                  <a:gd name="connsiteY2" fmla="*/ 562009 h 1044421"/>
                  <a:gd name="connsiteX3" fmla="*/ 244692 w 1657700"/>
                  <a:gd name="connsiteY3" fmla="*/ 903739 h 1044421"/>
                  <a:gd name="connsiteX4" fmla="*/ 1416767 w 1657700"/>
                  <a:gd name="connsiteY4" fmla="*/ 903739 h 1044421"/>
                  <a:gd name="connsiteX5" fmla="*/ 1657647 w 1657700"/>
                  <a:gd name="connsiteY5" fmla="*/ 566577 h 1044421"/>
                  <a:gd name="connsiteX6" fmla="*/ 1382857 w 1657700"/>
                  <a:gd name="connsiteY6" fmla="*/ 133484 h 104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7700" h="1044421">
                    <a:moveTo>
                      <a:pt x="1382857" y="133484"/>
                    </a:moveTo>
                    <a:cubicBezTo>
                      <a:pt x="966631" y="-85786"/>
                      <a:pt x="551284" y="25255"/>
                      <a:pt x="472220" y="49676"/>
                    </a:cubicBezTo>
                    <a:cubicBezTo>
                      <a:pt x="164750" y="144904"/>
                      <a:pt x="5745" y="317263"/>
                      <a:pt x="-53" y="562009"/>
                    </a:cubicBezTo>
                    <a:cubicBezTo>
                      <a:pt x="-53" y="684996"/>
                      <a:pt x="81119" y="809390"/>
                      <a:pt x="244692" y="903739"/>
                    </a:cubicBezTo>
                    <a:cubicBezTo>
                      <a:pt x="569205" y="1091208"/>
                      <a:pt x="1094011" y="1091208"/>
                      <a:pt x="1416767" y="903739"/>
                    </a:cubicBezTo>
                    <a:cubicBezTo>
                      <a:pt x="1577002" y="810444"/>
                      <a:pt x="1657296" y="688511"/>
                      <a:pt x="1657647" y="566577"/>
                    </a:cubicBezTo>
                    <a:cubicBezTo>
                      <a:pt x="1654660" y="332197"/>
                      <a:pt x="1514103" y="215007"/>
                      <a:pt x="1382857" y="133484"/>
                    </a:cubicBezTo>
                    <a:close/>
                  </a:path>
                </a:pathLst>
              </a:custGeom>
              <a:gradFill>
                <a:gsLst>
                  <a:gs pos="1000">
                    <a:srgbClr val="5A2F23"/>
                  </a:gs>
                  <a:gs pos="100000">
                    <a:srgbClr val="773C2C"/>
                  </a:gs>
                </a:gsLst>
                <a:lin ang="0" scaled="1"/>
              </a:gradFill>
              <a:ln w="17549" cap="flat">
                <a:noFill/>
                <a:prstDash val="solid"/>
                <a:miter/>
              </a:ln>
            </p:spPr>
            <p:txBody>
              <a:bodyPr rtlCol="1" anchor="ctr"/>
              <a:lstStyle/>
              <a:p>
                <a:endParaRPr lang="fa-IR"/>
              </a:p>
            </p:txBody>
          </p:sp>
          <p:sp>
            <p:nvSpPr>
              <p:cNvPr id="138" name="Freeform: Shape 137">
                <a:extLst>
                  <a:ext uri="{FF2B5EF4-FFF2-40B4-BE49-F238E27FC236}">
                    <a16:creationId xmlns:a16="http://schemas.microsoft.com/office/drawing/2014/main" id="{F58ED0BE-3BA0-EF3D-534D-35A6D97DB0AB}"/>
                  </a:ext>
                </a:extLst>
              </p:cNvPr>
              <p:cNvSpPr/>
              <p:nvPr/>
            </p:nvSpPr>
            <p:spPr>
              <a:xfrm>
                <a:off x="2192434" y="4805476"/>
                <a:ext cx="743216" cy="187178"/>
              </a:xfrm>
              <a:custGeom>
                <a:avLst/>
                <a:gdLst>
                  <a:gd name="connsiteX0" fmla="*/ 398709 w 743216"/>
                  <a:gd name="connsiteY0" fmla="*/ 164249 h 187178"/>
                  <a:gd name="connsiteX1" fmla="*/ 742372 w 743216"/>
                  <a:gd name="connsiteY1" fmla="*/ 6122 h 187178"/>
                  <a:gd name="connsiteX2" fmla="*/ 344946 w 743216"/>
                  <a:gd name="connsiteY2" fmla="*/ 122785 h 187178"/>
                  <a:gd name="connsiteX3" fmla="*/ 52 w 743216"/>
                  <a:gd name="connsiteY3" fmla="*/ 151599 h 187178"/>
                  <a:gd name="connsiteX4" fmla="*/ 398709 w 743216"/>
                  <a:gd name="connsiteY4" fmla="*/ 164249 h 187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216" h="187178">
                    <a:moveTo>
                      <a:pt x="398709" y="164249"/>
                    </a:moveTo>
                    <a:cubicBezTo>
                      <a:pt x="655753" y="115757"/>
                      <a:pt x="753089" y="32301"/>
                      <a:pt x="742372" y="6122"/>
                    </a:cubicBezTo>
                    <a:cubicBezTo>
                      <a:pt x="729195" y="-26733"/>
                      <a:pt x="640116" y="79563"/>
                      <a:pt x="344946" y="122785"/>
                    </a:cubicBezTo>
                    <a:cubicBezTo>
                      <a:pt x="147989" y="151775"/>
                      <a:pt x="3918" y="125596"/>
                      <a:pt x="52" y="151599"/>
                    </a:cubicBezTo>
                    <a:cubicBezTo>
                      <a:pt x="-5219" y="186563"/>
                      <a:pt x="187345" y="204132"/>
                      <a:pt x="398709" y="164249"/>
                    </a:cubicBezTo>
                    <a:close/>
                  </a:path>
                </a:pathLst>
              </a:custGeom>
              <a:solidFill>
                <a:srgbClr val="80432D">
                  <a:alpha val="70000"/>
                </a:srgbClr>
              </a:solidFill>
              <a:ln w="17549" cap="flat">
                <a:noFill/>
                <a:prstDash val="solid"/>
                <a:miter/>
              </a:ln>
            </p:spPr>
            <p:txBody>
              <a:bodyPr rtlCol="1" anchor="ctr"/>
              <a:lstStyle/>
              <a:p>
                <a:endParaRPr lang="fa-IR"/>
              </a:p>
            </p:txBody>
          </p:sp>
        </p:grpSp>
        <p:sp>
          <p:nvSpPr>
            <p:cNvPr id="139" name="Freeform: Shape 138">
              <a:extLst>
                <a:ext uri="{FF2B5EF4-FFF2-40B4-BE49-F238E27FC236}">
                  <a16:creationId xmlns:a16="http://schemas.microsoft.com/office/drawing/2014/main" id="{F3D4D678-DB65-DA16-C5A6-C4D0C57AD753}"/>
                </a:ext>
              </a:extLst>
            </p:cNvPr>
            <p:cNvSpPr/>
            <p:nvPr/>
          </p:nvSpPr>
          <p:spPr>
            <a:xfrm>
              <a:off x="1581088" y="4015421"/>
              <a:ext cx="1531580" cy="887357"/>
            </a:xfrm>
            <a:custGeom>
              <a:avLst/>
              <a:gdLst>
                <a:gd name="connsiteX0" fmla="*/ 1305577 w 1531580"/>
                <a:gd name="connsiteY0" fmla="*/ 129935 h 887357"/>
                <a:gd name="connsiteX1" fmla="*/ 1308915 w 1531580"/>
                <a:gd name="connsiteY1" fmla="*/ 757349 h 887357"/>
                <a:gd name="connsiteX2" fmla="*/ 225919 w 1531580"/>
                <a:gd name="connsiteY2" fmla="*/ 757349 h 887357"/>
                <a:gd name="connsiteX3" fmla="*/ 222405 w 1531580"/>
                <a:gd name="connsiteY3" fmla="*/ 129759 h 887357"/>
                <a:gd name="connsiteX4" fmla="*/ 1305577 w 1531580"/>
                <a:gd name="connsiteY4" fmla="*/ 129935 h 887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1580" h="887357">
                  <a:moveTo>
                    <a:pt x="1305577" y="129935"/>
                  </a:moveTo>
                  <a:cubicBezTo>
                    <a:pt x="1605492" y="303172"/>
                    <a:pt x="1607073" y="584111"/>
                    <a:pt x="1308915" y="757349"/>
                  </a:cubicBezTo>
                  <a:cubicBezTo>
                    <a:pt x="1010758" y="930586"/>
                    <a:pt x="525659" y="930586"/>
                    <a:pt x="225919" y="757349"/>
                  </a:cubicBezTo>
                  <a:cubicBezTo>
                    <a:pt x="-73819" y="584111"/>
                    <a:pt x="-75752" y="302996"/>
                    <a:pt x="222405" y="129759"/>
                  </a:cubicBezTo>
                  <a:cubicBezTo>
                    <a:pt x="520563" y="-43478"/>
                    <a:pt x="1005662" y="-43302"/>
                    <a:pt x="1305577" y="129935"/>
                  </a:cubicBezTo>
                  <a:close/>
                </a:path>
              </a:pathLst>
            </a:custGeom>
            <a:gradFill>
              <a:gsLst>
                <a:gs pos="0">
                  <a:srgbClr val="703722"/>
                </a:gs>
                <a:gs pos="52000">
                  <a:srgbClr val="9B573F"/>
                </a:gs>
                <a:gs pos="53000">
                  <a:srgbClr val="8B4B34"/>
                </a:gs>
              </a:gsLst>
              <a:lin ang="0" scaled="1"/>
            </a:gradFill>
            <a:ln w="17549" cap="flat">
              <a:noFill/>
              <a:prstDash val="solid"/>
              <a:miter/>
            </a:ln>
          </p:spPr>
          <p:txBody>
            <a:bodyPr rtlCol="1" anchor="ctr"/>
            <a:lstStyle/>
            <a:p>
              <a:endParaRPr lang="fa-IR"/>
            </a:p>
          </p:txBody>
        </p:sp>
        <p:sp>
          <p:nvSpPr>
            <p:cNvPr id="140" name="Freeform: Shape 139">
              <a:extLst>
                <a:ext uri="{FF2B5EF4-FFF2-40B4-BE49-F238E27FC236}">
                  <a16:creationId xmlns:a16="http://schemas.microsoft.com/office/drawing/2014/main" id="{6C970B8A-8C22-C21A-667F-814C1BD6F992}"/>
                </a:ext>
              </a:extLst>
            </p:cNvPr>
            <p:cNvSpPr/>
            <p:nvPr/>
          </p:nvSpPr>
          <p:spPr>
            <a:xfrm>
              <a:off x="1581045" y="4015480"/>
              <a:ext cx="1249977" cy="734880"/>
            </a:xfrm>
            <a:custGeom>
              <a:avLst/>
              <a:gdLst>
                <a:gd name="connsiteX0" fmla="*/ 511821 w 1249977"/>
                <a:gd name="connsiteY0" fmla="*/ 195059 h 734880"/>
                <a:gd name="connsiteX1" fmla="*/ 366169 w 1249977"/>
                <a:gd name="connsiteY1" fmla="*/ 135146 h 734880"/>
                <a:gd name="connsiteX2" fmla="*/ 328569 w 1249977"/>
                <a:gd name="connsiteY2" fmla="*/ 78923 h 734880"/>
                <a:gd name="connsiteX3" fmla="*/ 1249924 w 1249977"/>
                <a:gd name="connsiteY3" fmla="*/ 100885 h 734880"/>
                <a:gd name="connsiteX4" fmla="*/ 1249924 w 1249977"/>
                <a:gd name="connsiteY4" fmla="*/ 216845 h 734880"/>
                <a:gd name="connsiteX5" fmla="*/ 1247816 w 1249977"/>
                <a:gd name="connsiteY5" fmla="*/ 218075 h 734880"/>
                <a:gd name="connsiteX6" fmla="*/ 513754 w 1249977"/>
                <a:gd name="connsiteY6" fmla="*/ 241091 h 734880"/>
                <a:gd name="connsiteX7" fmla="*/ 513754 w 1249977"/>
                <a:gd name="connsiteY7" fmla="*/ 196464 h 734880"/>
                <a:gd name="connsiteX8" fmla="*/ 469303 w 1249977"/>
                <a:gd name="connsiteY8" fmla="*/ 218075 h 734880"/>
                <a:gd name="connsiteX9" fmla="*/ 366169 w 1249977"/>
                <a:gd name="connsiteY9" fmla="*/ 135146 h 734880"/>
                <a:gd name="connsiteX10" fmla="*/ 256709 w 1249977"/>
                <a:gd name="connsiteY10" fmla="*/ 111954 h 734880"/>
                <a:gd name="connsiteX11" fmla="*/ 222448 w 1249977"/>
                <a:gd name="connsiteY11" fmla="*/ 129524 h 734880"/>
                <a:gd name="connsiteX12" fmla="*/ 190120 w 1249977"/>
                <a:gd name="connsiteY12" fmla="*/ 734800 h 734880"/>
                <a:gd name="connsiteX13" fmla="*/ 511821 w 1249977"/>
                <a:gd name="connsiteY13" fmla="*/ 644316 h 734880"/>
                <a:gd name="connsiteX14" fmla="*/ 513754 w 1249977"/>
                <a:gd name="connsiteY14" fmla="*/ 643086 h 734880"/>
                <a:gd name="connsiteX15" fmla="*/ 513754 w 1249977"/>
                <a:gd name="connsiteY15" fmla="*/ 240740 h 734880"/>
                <a:gd name="connsiteX16" fmla="*/ 469303 w 1249977"/>
                <a:gd name="connsiteY16" fmla="*/ 218075 h 734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49977" h="734880">
                  <a:moveTo>
                    <a:pt x="511821" y="195059"/>
                  </a:moveTo>
                  <a:cubicBezTo>
                    <a:pt x="465877" y="169266"/>
                    <a:pt x="416962" y="149131"/>
                    <a:pt x="366169" y="135146"/>
                  </a:cubicBezTo>
                  <a:cubicBezTo>
                    <a:pt x="351304" y="118086"/>
                    <a:pt x="338654" y="99181"/>
                    <a:pt x="328569" y="78923"/>
                  </a:cubicBezTo>
                  <a:cubicBezTo>
                    <a:pt x="606346" y="-32820"/>
                    <a:pt x="983919" y="-26495"/>
                    <a:pt x="1249924" y="100885"/>
                  </a:cubicBezTo>
                  <a:lnTo>
                    <a:pt x="1249924" y="216845"/>
                  </a:lnTo>
                  <a:lnTo>
                    <a:pt x="1247816" y="218075"/>
                  </a:lnTo>
                  <a:cubicBezTo>
                    <a:pt x="1047170" y="333859"/>
                    <a:pt x="730037" y="341063"/>
                    <a:pt x="513754" y="241091"/>
                  </a:cubicBezTo>
                  <a:lnTo>
                    <a:pt x="513754" y="196464"/>
                  </a:lnTo>
                  <a:close/>
                  <a:moveTo>
                    <a:pt x="469303" y="218075"/>
                  </a:moveTo>
                  <a:cubicBezTo>
                    <a:pt x="430526" y="196394"/>
                    <a:pt x="395668" y="168353"/>
                    <a:pt x="366169" y="135146"/>
                  </a:cubicBezTo>
                  <a:cubicBezTo>
                    <a:pt x="330256" y="124938"/>
                    <a:pt x="293676" y="117190"/>
                    <a:pt x="256709" y="111954"/>
                  </a:cubicBezTo>
                  <a:cubicBezTo>
                    <a:pt x="245113" y="117928"/>
                    <a:pt x="233517" y="123550"/>
                    <a:pt x="222448" y="129524"/>
                  </a:cubicBezTo>
                  <a:cubicBezTo>
                    <a:pt x="-63235" y="295557"/>
                    <a:pt x="-73601" y="560508"/>
                    <a:pt x="190120" y="734800"/>
                  </a:cubicBezTo>
                  <a:cubicBezTo>
                    <a:pt x="302742" y="728861"/>
                    <a:pt x="412623" y="697956"/>
                    <a:pt x="511821" y="644316"/>
                  </a:cubicBezTo>
                  <a:lnTo>
                    <a:pt x="513754" y="643086"/>
                  </a:lnTo>
                  <a:lnTo>
                    <a:pt x="513754" y="240740"/>
                  </a:lnTo>
                  <a:cubicBezTo>
                    <a:pt x="498468" y="233888"/>
                    <a:pt x="484413" y="226333"/>
                    <a:pt x="469303" y="218075"/>
                  </a:cubicBezTo>
                  <a:close/>
                </a:path>
              </a:pathLst>
            </a:custGeom>
            <a:solidFill>
              <a:srgbClr val="5C3024">
                <a:alpha val="70000"/>
              </a:srgbClr>
            </a:solidFill>
            <a:ln w="17549" cap="flat">
              <a:noFill/>
              <a:prstDash val="solid"/>
              <a:miter/>
            </a:ln>
          </p:spPr>
          <p:txBody>
            <a:bodyPr rtlCol="1" anchor="ctr"/>
            <a:lstStyle/>
            <a:p>
              <a:endParaRPr lang="fa-IR"/>
            </a:p>
          </p:txBody>
        </p:sp>
        <p:sp>
          <p:nvSpPr>
            <p:cNvPr id="141" name="Freeform: Shape 140">
              <a:extLst>
                <a:ext uri="{FF2B5EF4-FFF2-40B4-BE49-F238E27FC236}">
                  <a16:creationId xmlns:a16="http://schemas.microsoft.com/office/drawing/2014/main" id="{C89AD140-0F62-A4F7-C4A7-5EFE3A8929C3}"/>
                </a:ext>
              </a:extLst>
            </p:cNvPr>
            <p:cNvSpPr/>
            <p:nvPr/>
          </p:nvSpPr>
          <p:spPr>
            <a:xfrm>
              <a:off x="303976" y="3365065"/>
              <a:ext cx="250716" cy="277474"/>
            </a:xfrm>
            <a:custGeom>
              <a:avLst/>
              <a:gdLst>
                <a:gd name="connsiteX0" fmla="*/ 6093 w 250716"/>
                <a:gd name="connsiteY0" fmla="*/ 174663 h 277474"/>
                <a:gd name="connsiteX1" fmla="*/ 244690 w 250716"/>
                <a:gd name="connsiteY1" fmla="*/ 46580 h 277474"/>
                <a:gd name="connsiteX2" fmla="*/ 250663 w 250716"/>
                <a:gd name="connsiteY2" fmla="*/ 53608 h 277474"/>
                <a:gd name="connsiteX3" fmla="*/ 194089 w 250716"/>
                <a:gd name="connsiteY3" fmla="*/ 267783 h 277474"/>
                <a:gd name="connsiteX4" fmla="*/ 10038 w 250716"/>
                <a:gd name="connsiteY4" fmla="*/ 186347 h 277474"/>
                <a:gd name="connsiteX5" fmla="*/ 6093 w 250716"/>
                <a:gd name="connsiteY5" fmla="*/ 174663 h 277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716" h="277474">
                  <a:moveTo>
                    <a:pt x="6093" y="174663"/>
                  </a:moveTo>
                  <a:cubicBezTo>
                    <a:pt x="-33790" y="41836"/>
                    <a:pt x="129081" y="-64987"/>
                    <a:pt x="244690" y="46580"/>
                  </a:cubicBezTo>
                  <a:cubicBezTo>
                    <a:pt x="246798" y="48864"/>
                    <a:pt x="248906" y="51324"/>
                    <a:pt x="250663" y="53608"/>
                  </a:cubicBezTo>
                  <a:lnTo>
                    <a:pt x="194089" y="267783"/>
                  </a:lnTo>
                  <a:cubicBezTo>
                    <a:pt x="120776" y="296122"/>
                    <a:pt x="38374" y="259665"/>
                    <a:pt x="10038" y="186347"/>
                  </a:cubicBezTo>
                  <a:cubicBezTo>
                    <a:pt x="8555" y="182517"/>
                    <a:pt x="7239" y="178617"/>
                    <a:pt x="6093" y="174663"/>
                  </a:cubicBezTo>
                  <a:close/>
                </a:path>
              </a:pathLst>
            </a:custGeom>
            <a:solidFill>
              <a:srgbClr val="5F3124"/>
            </a:solidFill>
            <a:ln w="17549" cap="flat">
              <a:noFill/>
              <a:prstDash val="solid"/>
              <a:miter/>
            </a:ln>
          </p:spPr>
          <p:txBody>
            <a:bodyPr rtlCol="1" anchor="ctr"/>
            <a:lstStyle/>
            <a:p>
              <a:endParaRPr lang="fa-IR"/>
            </a:p>
          </p:txBody>
        </p:sp>
        <p:sp>
          <p:nvSpPr>
            <p:cNvPr id="142" name="Freeform: Shape 141">
              <a:extLst>
                <a:ext uri="{FF2B5EF4-FFF2-40B4-BE49-F238E27FC236}">
                  <a16:creationId xmlns:a16="http://schemas.microsoft.com/office/drawing/2014/main" id="{D0E7DD4D-E6A7-6D59-67A2-90B7ADA04942}"/>
                </a:ext>
              </a:extLst>
            </p:cNvPr>
            <p:cNvSpPr/>
            <p:nvPr/>
          </p:nvSpPr>
          <p:spPr>
            <a:xfrm>
              <a:off x="426956" y="3397542"/>
              <a:ext cx="1010262" cy="491201"/>
            </a:xfrm>
            <a:custGeom>
              <a:avLst/>
              <a:gdLst>
                <a:gd name="connsiteX0" fmla="*/ 29469 w 1010262"/>
                <a:gd name="connsiteY0" fmla="*/ 230913 h 491201"/>
                <a:gd name="connsiteX1" fmla="*/ 4520 w 1010262"/>
                <a:gd name="connsiteY1" fmla="*/ 192084 h 491201"/>
                <a:gd name="connsiteX2" fmla="*/ 46511 w 1010262"/>
                <a:gd name="connsiteY2" fmla="*/ 27456 h 491201"/>
                <a:gd name="connsiteX3" fmla="*/ 88854 w 1010262"/>
                <a:gd name="connsiteY3" fmla="*/ 3913 h 491201"/>
                <a:gd name="connsiteX4" fmla="*/ 1010209 w 1010262"/>
                <a:gd name="connsiteY4" fmla="*/ 224764 h 491201"/>
                <a:gd name="connsiteX5" fmla="*/ 939930 w 1010262"/>
                <a:gd name="connsiteY5" fmla="*/ 491120 h 491201"/>
                <a:gd name="connsiteX6" fmla="*/ 29469 w 1010262"/>
                <a:gd name="connsiteY6" fmla="*/ 230913 h 49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0262" h="491201">
                  <a:moveTo>
                    <a:pt x="29469" y="230913"/>
                  </a:moveTo>
                  <a:cubicBezTo>
                    <a:pt x="16924" y="221233"/>
                    <a:pt x="8109" y="207510"/>
                    <a:pt x="4520" y="192084"/>
                  </a:cubicBezTo>
                  <a:cubicBezTo>
                    <a:pt x="-8638" y="133648"/>
                    <a:pt x="6973" y="72452"/>
                    <a:pt x="46511" y="27456"/>
                  </a:cubicBezTo>
                  <a:cubicBezTo>
                    <a:pt x="57389" y="14841"/>
                    <a:pt x="72395" y="6496"/>
                    <a:pt x="88854" y="3913"/>
                  </a:cubicBezTo>
                  <a:cubicBezTo>
                    <a:pt x="332195" y="-19279"/>
                    <a:pt x="659342" y="59082"/>
                    <a:pt x="1010209" y="224764"/>
                  </a:cubicBezTo>
                  <a:lnTo>
                    <a:pt x="939930" y="491120"/>
                  </a:lnTo>
                  <a:cubicBezTo>
                    <a:pt x="357495" y="448953"/>
                    <a:pt x="109938" y="284852"/>
                    <a:pt x="29469" y="230913"/>
                  </a:cubicBezTo>
                  <a:close/>
                </a:path>
              </a:pathLst>
            </a:custGeom>
            <a:gradFill>
              <a:gsLst>
                <a:gs pos="0">
                  <a:srgbClr val="703722"/>
                </a:gs>
                <a:gs pos="53000">
                  <a:srgbClr val="8B4B34"/>
                </a:gs>
                <a:gs pos="100000">
                  <a:srgbClr val="9B573F"/>
                </a:gs>
              </a:gsLst>
              <a:lin ang="17099863" scaled="1"/>
            </a:gradFill>
            <a:ln w="17549" cap="flat">
              <a:noFill/>
              <a:prstDash val="solid"/>
              <a:miter/>
            </a:ln>
          </p:spPr>
          <p:txBody>
            <a:bodyPr rtlCol="1" anchor="ctr"/>
            <a:lstStyle/>
            <a:p>
              <a:endParaRPr lang="fa-IR"/>
            </a:p>
          </p:txBody>
        </p:sp>
        <p:sp>
          <p:nvSpPr>
            <p:cNvPr id="143" name="Freeform: Shape 142">
              <a:extLst>
                <a:ext uri="{FF2B5EF4-FFF2-40B4-BE49-F238E27FC236}">
                  <a16:creationId xmlns:a16="http://schemas.microsoft.com/office/drawing/2014/main" id="{706E1A4B-8983-83BC-2046-CEC14430F18D}"/>
                </a:ext>
              </a:extLst>
            </p:cNvPr>
            <p:cNvSpPr/>
            <p:nvPr/>
          </p:nvSpPr>
          <p:spPr>
            <a:xfrm>
              <a:off x="1309198" y="3589600"/>
              <a:ext cx="341987" cy="370881"/>
            </a:xfrm>
            <a:custGeom>
              <a:avLst/>
              <a:gdLst>
                <a:gd name="connsiteX0" fmla="*/ 305948 w 341987"/>
                <a:gd name="connsiteY0" fmla="*/ 292913 h 370881"/>
                <a:gd name="connsiteX1" fmla="*/ 218100 w 341987"/>
                <a:gd name="connsiteY1" fmla="*/ 5121 h 370881"/>
                <a:gd name="connsiteX2" fmla="*/ 56810 w 341987"/>
                <a:gd name="connsiteY2" fmla="*/ 52208 h 370881"/>
                <a:gd name="connsiteX3" fmla="*/ 44335 w 341987"/>
                <a:gd name="connsiteY3" fmla="*/ 66264 h 370881"/>
                <a:gd name="connsiteX4" fmla="*/ 1817 w 341987"/>
                <a:gd name="connsiteY4" fmla="*/ 228432 h 370881"/>
                <a:gd name="connsiteX5" fmla="*/ 305948 w 341987"/>
                <a:gd name="connsiteY5" fmla="*/ 292913 h 37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1987" h="370881">
                  <a:moveTo>
                    <a:pt x="305948" y="292913"/>
                  </a:moveTo>
                  <a:cubicBezTo>
                    <a:pt x="379917" y="182575"/>
                    <a:pt x="334587" y="34638"/>
                    <a:pt x="218100" y="5121"/>
                  </a:cubicBezTo>
                  <a:cubicBezTo>
                    <a:pt x="159768" y="-9901"/>
                    <a:pt x="97888" y="8161"/>
                    <a:pt x="56810" y="52208"/>
                  </a:cubicBezTo>
                  <a:lnTo>
                    <a:pt x="44335" y="66264"/>
                  </a:lnTo>
                  <a:cubicBezTo>
                    <a:pt x="9565" y="112718"/>
                    <a:pt x="-5686" y="170909"/>
                    <a:pt x="1817" y="228432"/>
                  </a:cubicBezTo>
                  <a:cubicBezTo>
                    <a:pt x="32564" y="395695"/>
                    <a:pt x="224952" y="413441"/>
                    <a:pt x="305948" y="292913"/>
                  </a:cubicBezTo>
                  <a:close/>
                </a:path>
              </a:pathLst>
            </a:custGeom>
            <a:solidFill>
              <a:srgbClr val="5F3124"/>
            </a:solidFill>
            <a:ln w="17549" cap="flat">
              <a:noFill/>
              <a:prstDash val="solid"/>
              <a:miter/>
            </a:ln>
          </p:spPr>
          <p:txBody>
            <a:bodyPr rtlCol="1" anchor="ctr"/>
            <a:lstStyle/>
            <a:p>
              <a:endParaRPr lang="fa-IR"/>
            </a:p>
          </p:txBody>
        </p:sp>
        <p:sp>
          <p:nvSpPr>
            <p:cNvPr id="144" name="Freeform: Shape 143">
              <a:extLst>
                <a:ext uri="{FF2B5EF4-FFF2-40B4-BE49-F238E27FC236}">
                  <a16:creationId xmlns:a16="http://schemas.microsoft.com/office/drawing/2014/main" id="{7B43E8C9-67E1-F0CD-0E18-852136D268CA}"/>
                </a:ext>
              </a:extLst>
            </p:cNvPr>
            <p:cNvSpPr/>
            <p:nvPr/>
          </p:nvSpPr>
          <p:spPr>
            <a:xfrm>
              <a:off x="1503633" y="3685015"/>
              <a:ext cx="705948" cy="390493"/>
            </a:xfrm>
            <a:custGeom>
              <a:avLst/>
              <a:gdLst>
                <a:gd name="connsiteX0" fmla="*/ 42640 w 705948"/>
                <a:gd name="connsiteY0" fmla="*/ 231759 h 390493"/>
                <a:gd name="connsiteX1" fmla="*/ 4513 w 705948"/>
                <a:gd name="connsiteY1" fmla="*/ 186605 h 390493"/>
                <a:gd name="connsiteX2" fmla="*/ 46154 w 705948"/>
                <a:gd name="connsiteY2" fmla="*/ 23031 h 390493"/>
                <a:gd name="connsiteX3" fmla="*/ 103255 w 705948"/>
                <a:gd name="connsiteY3" fmla="*/ 717 h 390493"/>
                <a:gd name="connsiteX4" fmla="*/ 705896 w 705948"/>
                <a:gd name="connsiteY4" fmla="*/ 158844 h 390493"/>
                <a:gd name="connsiteX5" fmla="*/ 649673 w 705948"/>
                <a:gd name="connsiteY5" fmla="*/ 181685 h 390493"/>
                <a:gd name="connsiteX6" fmla="*/ 608033 w 705948"/>
                <a:gd name="connsiteY6" fmla="*/ 345259 h 390493"/>
                <a:gd name="connsiteX7" fmla="*/ 645983 w 705948"/>
                <a:gd name="connsiteY7" fmla="*/ 390413 h 390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5948" h="390493">
                  <a:moveTo>
                    <a:pt x="42640" y="231759"/>
                  </a:moveTo>
                  <a:cubicBezTo>
                    <a:pt x="22768" y="224608"/>
                    <a:pt x="8238" y="207389"/>
                    <a:pt x="4513" y="186605"/>
                  </a:cubicBezTo>
                  <a:cubicBezTo>
                    <a:pt x="-8594" y="128554"/>
                    <a:pt x="6885" y="67746"/>
                    <a:pt x="46154" y="23031"/>
                  </a:cubicBezTo>
                  <a:cubicBezTo>
                    <a:pt x="59682" y="5707"/>
                    <a:pt x="81574" y="-2850"/>
                    <a:pt x="103255" y="717"/>
                  </a:cubicBezTo>
                  <a:lnTo>
                    <a:pt x="705896" y="158844"/>
                  </a:lnTo>
                  <a:cubicBezTo>
                    <a:pt x="684408" y="155734"/>
                    <a:pt x="662903" y="164467"/>
                    <a:pt x="649673" y="181685"/>
                  </a:cubicBezTo>
                  <a:cubicBezTo>
                    <a:pt x="610404" y="226400"/>
                    <a:pt x="594926" y="287209"/>
                    <a:pt x="608033" y="345259"/>
                  </a:cubicBezTo>
                  <a:cubicBezTo>
                    <a:pt x="611722" y="366009"/>
                    <a:pt x="626182" y="383209"/>
                    <a:pt x="645983" y="390413"/>
                  </a:cubicBezTo>
                  <a:close/>
                </a:path>
              </a:pathLst>
            </a:custGeom>
            <a:gradFill>
              <a:gsLst>
                <a:gs pos="0">
                  <a:srgbClr val="703722"/>
                </a:gs>
                <a:gs pos="53000">
                  <a:srgbClr val="8B4B34"/>
                </a:gs>
                <a:gs pos="100000">
                  <a:srgbClr val="9B573F"/>
                </a:gs>
              </a:gsLst>
              <a:lin ang="17101685" scaled="1"/>
            </a:gradFill>
            <a:ln w="17549" cap="flat">
              <a:noFill/>
              <a:prstDash val="solid"/>
              <a:miter/>
            </a:ln>
          </p:spPr>
          <p:txBody>
            <a:bodyPr rtlCol="1" anchor="ctr"/>
            <a:lstStyle/>
            <a:p>
              <a:endParaRPr lang="fa-IR"/>
            </a:p>
          </p:txBody>
        </p:sp>
        <p:sp>
          <p:nvSpPr>
            <p:cNvPr id="145" name="Freeform: Shape 144">
              <a:extLst>
                <a:ext uri="{FF2B5EF4-FFF2-40B4-BE49-F238E27FC236}">
                  <a16:creationId xmlns:a16="http://schemas.microsoft.com/office/drawing/2014/main" id="{B54A0B40-0810-B1BA-E2A6-093C547E059D}"/>
                </a:ext>
              </a:extLst>
            </p:cNvPr>
            <p:cNvSpPr/>
            <p:nvPr/>
          </p:nvSpPr>
          <p:spPr>
            <a:xfrm>
              <a:off x="2106513" y="3843069"/>
              <a:ext cx="146585" cy="233419"/>
            </a:xfrm>
            <a:custGeom>
              <a:avLst/>
              <a:gdLst>
                <a:gd name="connsiteX0" fmla="*/ 4274 w 146585"/>
                <a:gd name="connsiteY0" fmla="*/ 186853 h 233419"/>
                <a:gd name="connsiteX1" fmla="*/ 46793 w 146585"/>
                <a:gd name="connsiteY1" fmla="*/ 23631 h 233419"/>
                <a:gd name="connsiteX2" fmla="*/ 142021 w 146585"/>
                <a:gd name="connsiteY2" fmla="*/ 46296 h 233419"/>
                <a:gd name="connsiteX3" fmla="*/ 100205 w 146585"/>
                <a:gd name="connsiteY3" fmla="*/ 210045 h 233419"/>
                <a:gd name="connsiteX4" fmla="*/ 4274 w 146585"/>
                <a:gd name="connsiteY4" fmla="*/ 186853 h 233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85" h="233419">
                  <a:moveTo>
                    <a:pt x="4274" y="186853"/>
                  </a:moveTo>
                  <a:cubicBezTo>
                    <a:pt x="-8481" y="128785"/>
                    <a:pt x="7332" y="68100"/>
                    <a:pt x="46793" y="23631"/>
                  </a:cubicBezTo>
                  <a:cubicBezTo>
                    <a:pt x="84568" y="-15374"/>
                    <a:pt x="127087" y="-5184"/>
                    <a:pt x="142021" y="46296"/>
                  </a:cubicBezTo>
                  <a:cubicBezTo>
                    <a:pt x="155040" y="104416"/>
                    <a:pt x="139508" y="165278"/>
                    <a:pt x="100205" y="210045"/>
                  </a:cubicBezTo>
                  <a:cubicBezTo>
                    <a:pt x="61552" y="248523"/>
                    <a:pt x="19033" y="238332"/>
                    <a:pt x="4274" y="186853"/>
                  </a:cubicBezTo>
                  <a:close/>
                </a:path>
              </a:pathLst>
            </a:custGeom>
            <a:solidFill>
              <a:srgbClr val="612F1D"/>
            </a:solidFill>
            <a:ln w="17549" cap="flat">
              <a:noFill/>
              <a:prstDash val="solid"/>
              <a:miter/>
            </a:ln>
          </p:spPr>
          <p:txBody>
            <a:bodyPr rtlCol="1" anchor="ctr"/>
            <a:lstStyle/>
            <a:p>
              <a:endParaRPr lang="fa-IR"/>
            </a:p>
          </p:txBody>
        </p:sp>
        <p:sp>
          <p:nvSpPr>
            <p:cNvPr id="146" name="Freeform: Shape 145">
              <a:extLst>
                <a:ext uri="{FF2B5EF4-FFF2-40B4-BE49-F238E27FC236}">
                  <a16:creationId xmlns:a16="http://schemas.microsoft.com/office/drawing/2014/main" id="{66F1DC1D-DF52-B2AC-0CF6-1596D751C182}"/>
                </a:ext>
              </a:extLst>
            </p:cNvPr>
            <p:cNvSpPr/>
            <p:nvPr/>
          </p:nvSpPr>
          <p:spPr>
            <a:xfrm>
              <a:off x="677195" y="3421480"/>
              <a:ext cx="643671" cy="207280"/>
            </a:xfrm>
            <a:custGeom>
              <a:avLst/>
              <a:gdLst>
                <a:gd name="connsiteX0" fmla="*/ 643308 w 643671"/>
                <a:gd name="connsiteY0" fmla="*/ 194676 h 207280"/>
                <a:gd name="connsiteX1" fmla="*/ 335662 w 643671"/>
                <a:gd name="connsiteY1" fmla="*/ 54119 h 207280"/>
                <a:gd name="connsiteX2" fmla="*/ 257 w 643671"/>
                <a:gd name="connsiteY2" fmla="*/ 12478 h 207280"/>
                <a:gd name="connsiteX3" fmla="*/ 307902 w 643671"/>
                <a:gd name="connsiteY3" fmla="*/ 153036 h 207280"/>
                <a:gd name="connsiteX4" fmla="*/ 643308 w 643671"/>
                <a:gd name="connsiteY4" fmla="*/ 194676 h 20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671" h="207280">
                  <a:moveTo>
                    <a:pt x="643308" y="194676"/>
                  </a:moveTo>
                  <a:cubicBezTo>
                    <a:pt x="651038" y="167619"/>
                    <a:pt x="513292" y="104895"/>
                    <a:pt x="335662" y="54119"/>
                  </a:cubicBezTo>
                  <a:cubicBezTo>
                    <a:pt x="158033" y="3342"/>
                    <a:pt x="7987" y="-14579"/>
                    <a:pt x="257" y="12478"/>
                  </a:cubicBezTo>
                  <a:cubicBezTo>
                    <a:pt x="-7474" y="39536"/>
                    <a:pt x="130272" y="102435"/>
                    <a:pt x="307902" y="153036"/>
                  </a:cubicBezTo>
                  <a:cubicBezTo>
                    <a:pt x="485532" y="203637"/>
                    <a:pt x="635577" y="221733"/>
                    <a:pt x="643308" y="194676"/>
                  </a:cubicBezTo>
                  <a:close/>
                </a:path>
              </a:pathLst>
            </a:custGeom>
            <a:gradFill>
              <a:gsLst>
                <a:gs pos="0">
                  <a:srgbClr val="915038"/>
                </a:gs>
                <a:gs pos="50000">
                  <a:srgbClr val="96533B"/>
                </a:gs>
                <a:gs pos="100000">
                  <a:srgbClr val="9B573F"/>
                </a:gs>
              </a:gsLst>
              <a:lin ang="961940" scaled="1"/>
            </a:gradFill>
            <a:ln w="17549" cap="flat">
              <a:noFill/>
              <a:prstDash val="solid"/>
              <a:miter/>
            </a:ln>
          </p:spPr>
          <p:txBody>
            <a:bodyPr rtlCol="1" anchor="ctr"/>
            <a:lstStyle/>
            <a:p>
              <a:endParaRPr lang="fa-IR"/>
            </a:p>
          </p:txBody>
        </p:sp>
        <p:sp>
          <p:nvSpPr>
            <p:cNvPr id="147" name="Freeform: Shape 146">
              <a:extLst>
                <a:ext uri="{FF2B5EF4-FFF2-40B4-BE49-F238E27FC236}">
                  <a16:creationId xmlns:a16="http://schemas.microsoft.com/office/drawing/2014/main" id="{9C47F332-D3AA-B75D-17DC-DE1B1196821B}"/>
                </a:ext>
              </a:extLst>
            </p:cNvPr>
            <p:cNvSpPr/>
            <p:nvPr/>
          </p:nvSpPr>
          <p:spPr>
            <a:xfrm>
              <a:off x="2399335" y="3465310"/>
              <a:ext cx="551087" cy="773070"/>
            </a:xfrm>
            <a:custGeom>
              <a:avLst/>
              <a:gdLst>
                <a:gd name="connsiteX0" fmla="*/ 428647 w 551087"/>
                <a:gd name="connsiteY0" fmla="*/ 772111 h 773070"/>
                <a:gd name="connsiteX1" fmla="*/ 527740 w 551087"/>
                <a:gd name="connsiteY1" fmla="*/ 398755 h 773070"/>
                <a:gd name="connsiteX2" fmla="*/ 178279 w 551087"/>
                <a:gd name="connsiteY2" fmla="*/ 7303 h 773070"/>
                <a:gd name="connsiteX3" fmla="*/ -53 w 551087"/>
                <a:gd name="connsiteY3" fmla="*/ 32427 h 773070"/>
                <a:gd name="connsiteX4" fmla="*/ 215000 w 551087"/>
                <a:gd name="connsiteY4" fmla="*/ 54214 h 773070"/>
                <a:gd name="connsiteX5" fmla="*/ 517374 w 551087"/>
                <a:gd name="connsiteY5" fmla="*/ 578318 h 773070"/>
                <a:gd name="connsiteX6" fmla="*/ 429526 w 551087"/>
                <a:gd name="connsiteY6" fmla="*/ 772990 h 7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087" h="773070">
                  <a:moveTo>
                    <a:pt x="428647" y="772111"/>
                  </a:moveTo>
                  <a:cubicBezTo>
                    <a:pt x="599776" y="667747"/>
                    <a:pt x="547770" y="460073"/>
                    <a:pt x="527740" y="398755"/>
                  </a:cubicBezTo>
                  <a:cubicBezTo>
                    <a:pt x="453069" y="170349"/>
                    <a:pt x="299334" y="38050"/>
                    <a:pt x="178279" y="7303"/>
                  </a:cubicBezTo>
                  <a:cubicBezTo>
                    <a:pt x="117839" y="-8159"/>
                    <a:pt x="53763" y="872"/>
                    <a:pt x="-53" y="32427"/>
                  </a:cubicBezTo>
                  <a:cubicBezTo>
                    <a:pt x="54061" y="977"/>
                    <a:pt x="130489" y="5545"/>
                    <a:pt x="215000" y="54214"/>
                  </a:cubicBezTo>
                  <a:cubicBezTo>
                    <a:pt x="382439" y="151023"/>
                    <a:pt x="517901" y="385578"/>
                    <a:pt x="517374" y="578318"/>
                  </a:cubicBezTo>
                  <a:cubicBezTo>
                    <a:pt x="517374" y="674072"/>
                    <a:pt x="483289" y="741364"/>
                    <a:pt x="429526" y="772990"/>
                  </a:cubicBezTo>
                  <a:close/>
                </a:path>
              </a:pathLst>
            </a:custGeom>
            <a:solidFill>
              <a:srgbClr val="9A563E"/>
            </a:solidFill>
            <a:ln w="17549" cap="flat">
              <a:noFill/>
              <a:prstDash val="solid"/>
              <a:miter/>
            </a:ln>
          </p:spPr>
          <p:txBody>
            <a:bodyPr rtlCol="1" anchor="ctr"/>
            <a:lstStyle/>
            <a:p>
              <a:endParaRPr lang="fa-IR"/>
            </a:p>
          </p:txBody>
        </p:sp>
        <p:sp>
          <p:nvSpPr>
            <p:cNvPr id="148" name="Freeform: Shape 147">
              <a:extLst>
                <a:ext uri="{FF2B5EF4-FFF2-40B4-BE49-F238E27FC236}">
                  <a16:creationId xmlns:a16="http://schemas.microsoft.com/office/drawing/2014/main" id="{EA80B2CA-EB5E-C7CE-03DF-09961C1D7FEC}"/>
                </a:ext>
              </a:extLst>
            </p:cNvPr>
            <p:cNvSpPr/>
            <p:nvPr/>
          </p:nvSpPr>
          <p:spPr>
            <a:xfrm>
              <a:off x="2385455" y="3477109"/>
              <a:ext cx="531133" cy="767771"/>
            </a:xfrm>
            <a:custGeom>
              <a:avLst/>
              <a:gdLst>
                <a:gd name="connsiteX0" fmla="*/ 518428 w 531133"/>
                <a:gd name="connsiteY0" fmla="*/ 573019 h 767771"/>
                <a:gd name="connsiteX1" fmla="*/ 215878 w 531133"/>
                <a:gd name="connsiteY1" fmla="*/ 48915 h 767771"/>
                <a:gd name="connsiteX2" fmla="*/ -53 w 531133"/>
                <a:gd name="connsiteY2" fmla="*/ 27831 h 767771"/>
                <a:gd name="connsiteX3" fmla="*/ 12597 w 531133"/>
                <a:gd name="connsiteY3" fmla="*/ 20452 h 767771"/>
                <a:gd name="connsiteX4" fmla="*/ 228704 w 531133"/>
                <a:gd name="connsiteY4" fmla="*/ 41536 h 767771"/>
                <a:gd name="connsiteX5" fmla="*/ 531078 w 531133"/>
                <a:gd name="connsiteY5" fmla="*/ 565640 h 767771"/>
                <a:gd name="connsiteX6" fmla="*/ 443230 w 531133"/>
                <a:gd name="connsiteY6" fmla="*/ 760312 h 767771"/>
                <a:gd name="connsiteX7" fmla="*/ 430580 w 531133"/>
                <a:gd name="connsiteY7" fmla="*/ 767691 h 767771"/>
                <a:gd name="connsiteX8" fmla="*/ 518428 w 531133"/>
                <a:gd name="connsiteY8" fmla="*/ 573019 h 767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1133" h="767771">
                  <a:moveTo>
                    <a:pt x="518428" y="573019"/>
                  </a:moveTo>
                  <a:cubicBezTo>
                    <a:pt x="518428" y="379752"/>
                    <a:pt x="383493" y="145724"/>
                    <a:pt x="215878" y="48915"/>
                  </a:cubicBezTo>
                  <a:cubicBezTo>
                    <a:pt x="131543" y="247"/>
                    <a:pt x="55115" y="-3794"/>
                    <a:pt x="-53" y="27831"/>
                  </a:cubicBezTo>
                  <a:lnTo>
                    <a:pt x="12597" y="20452"/>
                  </a:lnTo>
                  <a:cubicBezTo>
                    <a:pt x="67766" y="-11701"/>
                    <a:pt x="144194" y="-7132"/>
                    <a:pt x="228704" y="41536"/>
                  </a:cubicBezTo>
                  <a:cubicBezTo>
                    <a:pt x="396143" y="138345"/>
                    <a:pt x="531605" y="372900"/>
                    <a:pt x="531078" y="565640"/>
                  </a:cubicBezTo>
                  <a:cubicBezTo>
                    <a:pt x="531078" y="661394"/>
                    <a:pt x="496993" y="728686"/>
                    <a:pt x="443230" y="760312"/>
                  </a:cubicBezTo>
                  <a:lnTo>
                    <a:pt x="430580" y="767691"/>
                  </a:lnTo>
                  <a:cubicBezTo>
                    <a:pt x="484343" y="736066"/>
                    <a:pt x="518077" y="668774"/>
                    <a:pt x="518428" y="573019"/>
                  </a:cubicBezTo>
                  <a:close/>
                </a:path>
              </a:pathLst>
            </a:custGeom>
            <a:solidFill>
              <a:srgbClr val="894A33"/>
            </a:solidFill>
            <a:ln w="17549" cap="flat">
              <a:noFill/>
              <a:prstDash val="solid"/>
              <a:miter/>
            </a:ln>
          </p:spPr>
          <p:txBody>
            <a:bodyPr rtlCol="1" anchor="ctr"/>
            <a:lstStyle/>
            <a:p>
              <a:endParaRPr lang="fa-IR"/>
            </a:p>
          </p:txBody>
        </p:sp>
        <p:sp>
          <p:nvSpPr>
            <p:cNvPr id="149" name="Freeform: Shape 148">
              <a:extLst>
                <a:ext uri="{FF2B5EF4-FFF2-40B4-BE49-F238E27FC236}">
                  <a16:creationId xmlns:a16="http://schemas.microsoft.com/office/drawing/2014/main" id="{185D4210-1455-1E8C-44EB-F67D4F50B73F}"/>
                </a:ext>
              </a:extLst>
            </p:cNvPr>
            <p:cNvSpPr/>
            <p:nvPr/>
          </p:nvSpPr>
          <p:spPr>
            <a:xfrm>
              <a:off x="2264362" y="3484711"/>
              <a:ext cx="638879" cy="792782"/>
            </a:xfrm>
            <a:custGeom>
              <a:avLst/>
              <a:gdLst>
                <a:gd name="connsiteX0" fmla="*/ 336971 w 638879"/>
                <a:gd name="connsiteY0" fmla="*/ 41312 h 792782"/>
                <a:gd name="connsiteX1" fmla="*/ 121039 w 638879"/>
                <a:gd name="connsiteY1" fmla="*/ 20229 h 792782"/>
                <a:gd name="connsiteX2" fmla="*/ 13864 w 638879"/>
                <a:gd name="connsiteY2" fmla="*/ 363540 h 792782"/>
                <a:gd name="connsiteX3" fmla="*/ 286370 w 638879"/>
                <a:gd name="connsiteY3" fmla="*/ 749020 h 792782"/>
                <a:gd name="connsiteX4" fmla="*/ 550969 w 638879"/>
                <a:gd name="connsiteY4" fmla="*/ 760089 h 792782"/>
                <a:gd name="connsiteX5" fmla="*/ 638818 w 638879"/>
                <a:gd name="connsiteY5" fmla="*/ 565416 h 792782"/>
                <a:gd name="connsiteX6" fmla="*/ 336971 w 638879"/>
                <a:gd name="connsiteY6" fmla="*/ 41312 h 792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8879" h="792782">
                  <a:moveTo>
                    <a:pt x="336971" y="41312"/>
                  </a:moveTo>
                  <a:cubicBezTo>
                    <a:pt x="252636" y="-7356"/>
                    <a:pt x="176208" y="-11397"/>
                    <a:pt x="121039" y="20229"/>
                  </a:cubicBezTo>
                  <a:cubicBezTo>
                    <a:pt x="13161" y="85939"/>
                    <a:pt x="-22857" y="201548"/>
                    <a:pt x="13864" y="363540"/>
                  </a:cubicBezTo>
                  <a:cubicBezTo>
                    <a:pt x="23352" y="405181"/>
                    <a:pt x="80980" y="619707"/>
                    <a:pt x="286370" y="749020"/>
                  </a:cubicBezTo>
                  <a:cubicBezTo>
                    <a:pt x="356649" y="786970"/>
                    <a:pt x="444497" y="819298"/>
                    <a:pt x="550969" y="760089"/>
                  </a:cubicBezTo>
                  <a:cubicBezTo>
                    <a:pt x="605436" y="728463"/>
                    <a:pt x="638818" y="661171"/>
                    <a:pt x="638818" y="565416"/>
                  </a:cubicBezTo>
                  <a:cubicBezTo>
                    <a:pt x="640048" y="372677"/>
                    <a:pt x="503883" y="138121"/>
                    <a:pt x="336971" y="41312"/>
                  </a:cubicBezTo>
                  <a:close/>
                </a:path>
              </a:pathLst>
            </a:custGeom>
            <a:gradFill>
              <a:gsLst>
                <a:gs pos="0">
                  <a:srgbClr val="5A2F23"/>
                </a:gs>
                <a:gs pos="56000">
                  <a:srgbClr val="743D2B"/>
                </a:gs>
                <a:gs pos="100000">
                  <a:srgbClr val="844630"/>
                </a:gs>
              </a:gsLst>
              <a:lin ang="19620879" scaled="1"/>
            </a:gradFill>
            <a:ln w="17549" cap="flat">
              <a:noFill/>
              <a:prstDash val="solid"/>
              <a:miter/>
            </a:ln>
          </p:spPr>
          <p:txBody>
            <a:bodyPr rtlCol="1" anchor="ctr"/>
            <a:lstStyle/>
            <a:p>
              <a:endParaRPr lang="fa-IR"/>
            </a:p>
          </p:txBody>
        </p:sp>
        <p:sp>
          <p:nvSpPr>
            <p:cNvPr id="150" name="Freeform: Shape 149">
              <a:extLst>
                <a:ext uri="{FF2B5EF4-FFF2-40B4-BE49-F238E27FC236}">
                  <a16:creationId xmlns:a16="http://schemas.microsoft.com/office/drawing/2014/main" id="{705BB5C8-7A38-27DC-C8A7-12F4CD322CC6}"/>
                </a:ext>
              </a:extLst>
            </p:cNvPr>
            <p:cNvSpPr/>
            <p:nvPr/>
          </p:nvSpPr>
          <p:spPr>
            <a:xfrm>
              <a:off x="2269143" y="3543695"/>
              <a:ext cx="560648" cy="721640"/>
            </a:xfrm>
            <a:custGeom>
              <a:avLst/>
              <a:gdLst>
                <a:gd name="connsiteX0" fmla="*/ 279481 w 560648"/>
                <a:gd name="connsiteY0" fmla="*/ 683184 h 721640"/>
                <a:gd name="connsiteX1" fmla="*/ 560596 w 560648"/>
                <a:gd name="connsiteY1" fmla="*/ 522597 h 721640"/>
                <a:gd name="connsiteX2" fmla="*/ 281062 w 560648"/>
                <a:gd name="connsiteY2" fmla="*/ 38376 h 721640"/>
                <a:gd name="connsiteX3" fmla="*/ -53 w 560648"/>
                <a:gd name="connsiteY3" fmla="*/ 198788 h 721640"/>
                <a:gd name="connsiteX4" fmla="*/ 279481 w 560648"/>
                <a:gd name="connsiteY4" fmla="*/ 683184 h 721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48" h="721640">
                  <a:moveTo>
                    <a:pt x="279481" y="683184"/>
                  </a:moveTo>
                  <a:cubicBezTo>
                    <a:pt x="434269" y="772438"/>
                    <a:pt x="560596" y="700754"/>
                    <a:pt x="560596" y="522597"/>
                  </a:cubicBezTo>
                  <a:cubicBezTo>
                    <a:pt x="560596" y="344440"/>
                    <a:pt x="435851" y="127806"/>
                    <a:pt x="281062" y="38376"/>
                  </a:cubicBezTo>
                  <a:cubicBezTo>
                    <a:pt x="126273" y="-51053"/>
                    <a:pt x="-53" y="20807"/>
                    <a:pt x="-53" y="198788"/>
                  </a:cubicBezTo>
                  <a:cubicBezTo>
                    <a:pt x="-53" y="376769"/>
                    <a:pt x="124516" y="593754"/>
                    <a:pt x="279481" y="683184"/>
                  </a:cubicBezTo>
                  <a:close/>
                </a:path>
              </a:pathLst>
            </a:custGeom>
            <a:solidFill>
              <a:srgbClr val="5A2F23"/>
            </a:solidFill>
            <a:ln w="17549" cap="flat">
              <a:noFill/>
              <a:prstDash val="solid"/>
              <a:miter/>
            </a:ln>
          </p:spPr>
          <p:txBody>
            <a:bodyPr rtlCol="1" anchor="ctr"/>
            <a:lstStyle/>
            <a:p>
              <a:endParaRPr lang="fa-IR"/>
            </a:p>
          </p:txBody>
        </p:sp>
        <p:sp>
          <p:nvSpPr>
            <p:cNvPr id="151" name="Freeform: Shape 150">
              <a:extLst>
                <a:ext uri="{FF2B5EF4-FFF2-40B4-BE49-F238E27FC236}">
                  <a16:creationId xmlns:a16="http://schemas.microsoft.com/office/drawing/2014/main" id="{BA41F76F-9C37-E794-1E38-16D014BAAA04}"/>
                </a:ext>
              </a:extLst>
            </p:cNvPr>
            <p:cNvSpPr/>
            <p:nvPr/>
          </p:nvSpPr>
          <p:spPr>
            <a:xfrm>
              <a:off x="1714117" y="3645547"/>
              <a:ext cx="1026070" cy="899563"/>
            </a:xfrm>
            <a:custGeom>
              <a:avLst/>
              <a:gdLst>
                <a:gd name="connsiteX0" fmla="*/ 376289 w 1026070"/>
                <a:gd name="connsiteY0" fmla="*/ 880017 h 899563"/>
                <a:gd name="connsiteX1" fmla="*/ 215175 w 1026070"/>
                <a:gd name="connsiteY1" fmla="*/ 869827 h 899563"/>
                <a:gd name="connsiteX2" fmla="*/ -53 w 1026070"/>
                <a:gd name="connsiteY2" fmla="*/ 496471 h 899563"/>
                <a:gd name="connsiteX3" fmla="*/ 63373 w 1026070"/>
                <a:gd name="connsiteY3" fmla="*/ 357670 h 899563"/>
                <a:gd name="connsiteX4" fmla="*/ 656526 w 1026070"/>
                <a:gd name="connsiteY4" fmla="*/ 14534 h 899563"/>
                <a:gd name="connsiteX5" fmla="*/ 810437 w 1026070"/>
                <a:gd name="connsiteY5" fmla="*/ 29468 h 899563"/>
                <a:gd name="connsiteX6" fmla="*/ 1026017 w 1026070"/>
                <a:gd name="connsiteY6" fmla="*/ 402824 h 899563"/>
                <a:gd name="connsiteX7" fmla="*/ 962942 w 1026070"/>
                <a:gd name="connsiteY7" fmla="*/ 541625 h 899563"/>
                <a:gd name="connsiteX8" fmla="*/ 368910 w 1026070"/>
                <a:gd name="connsiteY8" fmla="*/ 885112 h 89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070" h="899563">
                  <a:moveTo>
                    <a:pt x="376289" y="880017"/>
                  </a:moveTo>
                  <a:cubicBezTo>
                    <a:pt x="336406" y="907953"/>
                    <a:pt x="279129" y="906899"/>
                    <a:pt x="215175" y="869827"/>
                  </a:cubicBezTo>
                  <a:cubicBezTo>
                    <a:pt x="95701" y="800953"/>
                    <a:pt x="-53" y="633866"/>
                    <a:pt x="-53" y="496471"/>
                  </a:cubicBezTo>
                  <a:cubicBezTo>
                    <a:pt x="-53" y="428124"/>
                    <a:pt x="24368" y="380159"/>
                    <a:pt x="63373" y="357670"/>
                  </a:cubicBezTo>
                  <a:lnTo>
                    <a:pt x="656526" y="14534"/>
                  </a:lnTo>
                  <a:cubicBezTo>
                    <a:pt x="695882" y="-8307"/>
                    <a:pt x="750348" y="-5144"/>
                    <a:pt x="810437" y="29468"/>
                  </a:cubicBezTo>
                  <a:cubicBezTo>
                    <a:pt x="929910" y="98517"/>
                    <a:pt x="1026368" y="265605"/>
                    <a:pt x="1026017" y="402824"/>
                  </a:cubicBezTo>
                  <a:cubicBezTo>
                    <a:pt x="1026017" y="471170"/>
                    <a:pt x="1001771" y="519136"/>
                    <a:pt x="962942" y="541625"/>
                  </a:cubicBezTo>
                  <a:lnTo>
                    <a:pt x="368910" y="885112"/>
                  </a:lnTo>
                  <a:close/>
                </a:path>
              </a:pathLst>
            </a:custGeom>
            <a:gradFill>
              <a:gsLst>
                <a:gs pos="0">
                  <a:srgbClr val="9B573F"/>
                </a:gs>
                <a:gs pos="47000">
                  <a:srgbClr val="8B4B34"/>
                </a:gs>
                <a:gs pos="100000">
                  <a:srgbClr val="703722"/>
                </a:gs>
              </a:gsLst>
              <a:lin ang="3606808" scaled="1"/>
            </a:gradFill>
            <a:ln w="17549" cap="flat">
              <a:noFill/>
              <a:prstDash val="solid"/>
              <a:miter/>
            </a:ln>
          </p:spPr>
          <p:txBody>
            <a:bodyPr rtlCol="1" anchor="ctr"/>
            <a:lstStyle/>
            <a:p>
              <a:endParaRPr lang="fa-IR"/>
            </a:p>
          </p:txBody>
        </p:sp>
        <p:sp>
          <p:nvSpPr>
            <p:cNvPr id="152" name="Freeform: Shape 151">
              <a:extLst>
                <a:ext uri="{FF2B5EF4-FFF2-40B4-BE49-F238E27FC236}">
                  <a16:creationId xmlns:a16="http://schemas.microsoft.com/office/drawing/2014/main" id="{E8D640BA-D437-681F-C518-5F73FA15554E}"/>
                </a:ext>
              </a:extLst>
            </p:cNvPr>
            <p:cNvSpPr/>
            <p:nvPr/>
          </p:nvSpPr>
          <p:spPr>
            <a:xfrm>
              <a:off x="1673355" y="3884933"/>
              <a:ext cx="551262" cy="772484"/>
            </a:xfrm>
            <a:custGeom>
              <a:avLst/>
              <a:gdLst>
                <a:gd name="connsiteX0" fmla="*/ 428823 w 551262"/>
                <a:gd name="connsiteY0" fmla="*/ 772404 h 772484"/>
                <a:gd name="connsiteX1" fmla="*/ 527916 w 551262"/>
                <a:gd name="connsiteY1" fmla="*/ 399048 h 772484"/>
                <a:gd name="connsiteX2" fmla="*/ 178455 w 551262"/>
                <a:gd name="connsiteY2" fmla="*/ 7595 h 772484"/>
                <a:gd name="connsiteX3" fmla="*/ -53 w 551262"/>
                <a:gd name="connsiteY3" fmla="*/ 31841 h 772484"/>
                <a:gd name="connsiteX4" fmla="*/ 215000 w 551262"/>
                <a:gd name="connsiteY4" fmla="*/ 53627 h 772484"/>
                <a:gd name="connsiteX5" fmla="*/ 517374 w 551262"/>
                <a:gd name="connsiteY5" fmla="*/ 577731 h 772484"/>
                <a:gd name="connsiteX6" fmla="*/ 429526 w 551262"/>
                <a:gd name="connsiteY6" fmla="*/ 772404 h 77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262" h="772484">
                  <a:moveTo>
                    <a:pt x="428823" y="772404"/>
                  </a:moveTo>
                  <a:cubicBezTo>
                    <a:pt x="599952" y="668040"/>
                    <a:pt x="547945" y="460366"/>
                    <a:pt x="527916" y="399048"/>
                  </a:cubicBezTo>
                  <a:cubicBezTo>
                    <a:pt x="453245" y="170642"/>
                    <a:pt x="299510" y="38342"/>
                    <a:pt x="178455" y="7595"/>
                  </a:cubicBezTo>
                  <a:cubicBezTo>
                    <a:pt x="118085" y="-8165"/>
                    <a:pt x="53921" y="550"/>
                    <a:pt x="-53" y="31841"/>
                  </a:cubicBezTo>
                  <a:cubicBezTo>
                    <a:pt x="54061" y="391"/>
                    <a:pt x="130490" y="4960"/>
                    <a:pt x="215000" y="53627"/>
                  </a:cubicBezTo>
                  <a:cubicBezTo>
                    <a:pt x="382439" y="150437"/>
                    <a:pt x="517901" y="384992"/>
                    <a:pt x="517374" y="577731"/>
                  </a:cubicBezTo>
                  <a:cubicBezTo>
                    <a:pt x="517374" y="673486"/>
                    <a:pt x="483289" y="740778"/>
                    <a:pt x="429526" y="772404"/>
                  </a:cubicBezTo>
                  <a:close/>
                </a:path>
              </a:pathLst>
            </a:custGeom>
            <a:solidFill>
              <a:srgbClr val="9A563E"/>
            </a:solidFill>
            <a:ln w="17549" cap="flat">
              <a:noFill/>
              <a:prstDash val="solid"/>
              <a:miter/>
            </a:ln>
          </p:spPr>
          <p:txBody>
            <a:bodyPr rtlCol="1" anchor="ctr"/>
            <a:lstStyle/>
            <a:p>
              <a:endParaRPr lang="fa-IR"/>
            </a:p>
          </p:txBody>
        </p:sp>
        <p:sp>
          <p:nvSpPr>
            <p:cNvPr id="153" name="Freeform: Shape 152">
              <a:extLst>
                <a:ext uri="{FF2B5EF4-FFF2-40B4-BE49-F238E27FC236}">
                  <a16:creationId xmlns:a16="http://schemas.microsoft.com/office/drawing/2014/main" id="{9736ACF0-76C9-9FFE-F9E4-CCEA469A6A47}"/>
                </a:ext>
              </a:extLst>
            </p:cNvPr>
            <p:cNvSpPr/>
            <p:nvPr/>
          </p:nvSpPr>
          <p:spPr>
            <a:xfrm>
              <a:off x="1659651" y="3896146"/>
              <a:ext cx="531133" cy="767771"/>
            </a:xfrm>
            <a:custGeom>
              <a:avLst/>
              <a:gdLst>
                <a:gd name="connsiteX0" fmla="*/ 518428 w 531133"/>
                <a:gd name="connsiteY0" fmla="*/ 573019 h 767771"/>
                <a:gd name="connsiteX1" fmla="*/ 215878 w 531133"/>
                <a:gd name="connsiteY1" fmla="*/ 48915 h 767771"/>
                <a:gd name="connsiteX2" fmla="*/ -53 w 531133"/>
                <a:gd name="connsiteY2" fmla="*/ 27831 h 767771"/>
                <a:gd name="connsiteX3" fmla="*/ 12597 w 531133"/>
                <a:gd name="connsiteY3" fmla="*/ 20452 h 767771"/>
                <a:gd name="connsiteX4" fmla="*/ 228704 w 531133"/>
                <a:gd name="connsiteY4" fmla="*/ 41536 h 767771"/>
                <a:gd name="connsiteX5" fmla="*/ 531079 w 531133"/>
                <a:gd name="connsiteY5" fmla="*/ 565640 h 767771"/>
                <a:gd name="connsiteX6" fmla="*/ 443230 w 531133"/>
                <a:gd name="connsiteY6" fmla="*/ 760312 h 767771"/>
                <a:gd name="connsiteX7" fmla="*/ 430580 w 531133"/>
                <a:gd name="connsiteY7" fmla="*/ 767691 h 767771"/>
                <a:gd name="connsiteX8" fmla="*/ 518428 w 531133"/>
                <a:gd name="connsiteY8" fmla="*/ 573019 h 767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1133" h="767771">
                  <a:moveTo>
                    <a:pt x="518428" y="573019"/>
                  </a:moveTo>
                  <a:cubicBezTo>
                    <a:pt x="518428" y="379752"/>
                    <a:pt x="383493" y="145724"/>
                    <a:pt x="215878" y="48915"/>
                  </a:cubicBezTo>
                  <a:cubicBezTo>
                    <a:pt x="131544" y="247"/>
                    <a:pt x="55115" y="-3794"/>
                    <a:pt x="-53" y="27831"/>
                  </a:cubicBezTo>
                  <a:lnTo>
                    <a:pt x="12597" y="20452"/>
                  </a:lnTo>
                  <a:cubicBezTo>
                    <a:pt x="67766" y="-11701"/>
                    <a:pt x="144194" y="-7132"/>
                    <a:pt x="228704" y="41536"/>
                  </a:cubicBezTo>
                  <a:cubicBezTo>
                    <a:pt x="396143" y="138345"/>
                    <a:pt x="531606" y="372900"/>
                    <a:pt x="531079" y="565640"/>
                  </a:cubicBezTo>
                  <a:cubicBezTo>
                    <a:pt x="531079" y="661395"/>
                    <a:pt x="496993" y="728686"/>
                    <a:pt x="443230" y="760312"/>
                  </a:cubicBezTo>
                  <a:lnTo>
                    <a:pt x="430580" y="767691"/>
                  </a:lnTo>
                  <a:cubicBezTo>
                    <a:pt x="484343" y="736066"/>
                    <a:pt x="518077" y="668774"/>
                    <a:pt x="518428" y="573019"/>
                  </a:cubicBezTo>
                  <a:close/>
                </a:path>
              </a:pathLst>
            </a:custGeom>
            <a:solidFill>
              <a:srgbClr val="894A33"/>
            </a:solidFill>
            <a:ln w="17549" cap="flat">
              <a:noFill/>
              <a:prstDash val="solid"/>
              <a:miter/>
            </a:ln>
          </p:spPr>
          <p:txBody>
            <a:bodyPr rtlCol="1" anchor="ctr"/>
            <a:lstStyle/>
            <a:p>
              <a:endParaRPr lang="fa-IR"/>
            </a:p>
          </p:txBody>
        </p:sp>
        <p:sp>
          <p:nvSpPr>
            <p:cNvPr id="154" name="Freeform: Shape 153">
              <a:extLst>
                <a:ext uri="{FF2B5EF4-FFF2-40B4-BE49-F238E27FC236}">
                  <a16:creationId xmlns:a16="http://schemas.microsoft.com/office/drawing/2014/main" id="{7E32FFAC-981F-A772-E47B-EE186606944B}"/>
                </a:ext>
              </a:extLst>
            </p:cNvPr>
            <p:cNvSpPr/>
            <p:nvPr/>
          </p:nvSpPr>
          <p:spPr>
            <a:xfrm>
              <a:off x="1537855" y="3903749"/>
              <a:ext cx="639574" cy="792630"/>
            </a:xfrm>
            <a:custGeom>
              <a:avLst/>
              <a:gdLst>
                <a:gd name="connsiteX0" fmla="*/ 551672 w 639574"/>
                <a:gd name="connsiteY0" fmla="*/ 760088 h 792630"/>
                <a:gd name="connsiteX1" fmla="*/ 639521 w 639574"/>
                <a:gd name="connsiteY1" fmla="*/ 565416 h 792630"/>
                <a:gd name="connsiteX2" fmla="*/ 336971 w 639574"/>
                <a:gd name="connsiteY2" fmla="*/ 41312 h 792630"/>
                <a:gd name="connsiteX3" fmla="*/ 121039 w 639574"/>
                <a:gd name="connsiteY3" fmla="*/ 20229 h 792630"/>
                <a:gd name="connsiteX4" fmla="*/ 13864 w 639574"/>
                <a:gd name="connsiteY4" fmla="*/ 363541 h 792630"/>
                <a:gd name="connsiteX5" fmla="*/ 286370 w 639574"/>
                <a:gd name="connsiteY5" fmla="*/ 749019 h 792630"/>
                <a:gd name="connsiteX6" fmla="*/ 551672 w 639574"/>
                <a:gd name="connsiteY6" fmla="*/ 760088 h 79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9574" h="792630">
                  <a:moveTo>
                    <a:pt x="551672" y="760088"/>
                  </a:moveTo>
                  <a:cubicBezTo>
                    <a:pt x="606138" y="728463"/>
                    <a:pt x="639521" y="661171"/>
                    <a:pt x="639521" y="565416"/>
                  </a:cubicBezTo>
                  <a:cubicBezTo>
                    <a:pt x="639521" y="372150"/>
                    <a:pt x="504586" y="138121"/>
                    <a:pt x="336971" y="41312"/>
                  </a:cubicBezTo>
                  <a:cubicBezTo>
                    <a:pt x="252636" y="-7356"/>
                    <a:pt x="176208" y="-11397"/>
                    <a:pt x="121039" y="20229"/>
                  </a:cubicBezTo>
                  <a:cubicBezTo>
                    <a:pt x="13161" y="85939"/>
                    <a:pt x="-22857" y="201548"/>
                    <a:pt x="13864" y="363541"/>
                  </a:cubicBezTo>
                  <a:cubicBezTo>
                    <a:pt x="23352" y="405181"/>
                    <a:pt x="80980" y="619707"/>
                    <a:pt x="286370" y="749019"/>
                  </a:cubicBezTo>
                  <a:cubicBezTo>
                    <a:pt x="357527" y="786970"/>
                    <a:pt x="446079" y="818947"/>
                    <a:pt x="551672" y="760088"/>
                  </a:cubicBezTo>
                  <a:close/>
                </a:path>
              </a:pathLst>
            </a:custGeom>
            <a:gradFill>
              <a:gsLst>
                <a:gs pos="0">
                  <a:srgbClr val="5A2F23"/>
                </a:gs>
                <a:gs pos="56000">
                  <a:srgbClr val="743D2B"/>
                </a:gs>
                <a:gs pos="100000">
                  <a:srgbClr val="844630"/>
                </a:gs>
              </a:gsLst>
              <a:lin ang="19702191" scaled="1"/>
            </a:gradFill>
            <a:ln w="17549" cap="flat">
              <a:noFill/>
              <a:prstDash val="solid"/>
              <a:miter/>
            </a:ln>
          </p:spPr>
          <p:txBody>
            <a:bodyPr rtlCol="1" anchor="ctr"/>
            <a:lstStyle/>
            <a:p>
              <a:endParaRPr lang="fa-IR"/>
            </a:p>
          </p:txBody>
        </p:sp>
        <p:sp>
          <p:nvSpPr>
            <p:cNvPr id="155" name="Freeform: Shape 154">
              <a:extLst>
                <a:ext uri="{FF2B5EF4-FFF2-40B4-BE49-F238E27FC236}">
                  <a16:creationId xmlns:a16="http://schemas.microsoft.com/office/drawing/2014/main" id="{0513A00B-2B33-8441-3091-6BBA70A2029A}"/>
                </a:ext>
              </a:extLst>
            </p:cNvPr>
            <p:cNvSpPr/>
            <p:nvPr/>
          </p:nvSpPr>
          <p:spPr>
            <a:xfrm>
              <a:off x="1543339" y="3962732"/>
              <a:ext cx="560648" cy="721641"/>
            </a:xfrm>
            <a:custGeom>
              <a:avLst/>
              <a:gdLst>
                <a:gd name="connsiteX0" fmla="*/ 279481 w 560648"/>
                <a:gd name="connsiteY0" fmla="*/ 683184 h 721641"/>
                <a:gd name="connsiteX1" fmla="*/ 560596 w 560648"/>
                <a:gd name="connsiteY1" fmla="*/ 522597 h 721641"/>
                <a:gd name="connsiteX2" fmla="*/ 281062 w 560648"/>
                <a:gd name="connsiteY2" fmla="*/ 38376 h 721641"/>
                <a:gd name="connsiteX3" fmla="*/ -53 w 560648"/>
                <a:gd name="connsiteY3" fmla="*/ 198788 h 721641"/>
                <a:gd name="connsiteX4" fmla="*/ 279481 w 560648"/>
                <a:gd name="connsiteY4" fmla="*/ 683184 h 721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48" h="721641">
                  <a:moveTo>
                    <a:pt x="279481" y="683184"/>
                  </a:moveTo>
                  <a:cubicBezTo>
                    <a:pt x="434269" y="772438"/>
                    <a:pt x="560596" y="700754"/>
                    <a:pt x="560596" y="522597"/>
                  </a:cubicBezTo>
                  <a:cubicBezTo>
                    <a:pt x="560596" y="344441"/>
                    <a:pt x="435851" y="127806"/>
                    <a:pt x="281062" y="38376"/>
                  </a:cubicBezTo>
                  <a:cubicBezTo>
                    <a:pt x="126273" y="-51053"/>
                    <a:pt x="-53" y="20807"/>
                    <a:pt x="-53" y="198788"/>
                  </a:cubicBezTo>
                  <a:cubicBezTo>
                    <a:pt x="-53" y="376769"/>
                    <a:pt x="124516" y="593755"/>
                    <a:pt x="279481" y="683184"/>
                  </a:cubicBezTo>
                  <a:close/>
                </a:path>
              </a:pathLst>
            </a:custGeom>
            <a:solidFill>
              <a:srgbClr val="5A2F23"/>
            </a:solidFill>
            <a:ln w="17549" cap="flat">
              <a:noFill/>
              <a:prstDash val="solid"/>
              <a:miter/>
            </a:ln>
          </p:spPr>
          <p:txBody>
            <a:bodyPr rtlCol="1" anchor="ctr"/>
            <a:lstStyle/>
            <a:p>
              <a:endParaRPr lang="fa-IR"/>
            </a:p>
          </p:txBody>
        </p:sp>
        <p:sp>
          <p:nvSpPr>
            <p:cNvPr id="156" name="Freeform: Shape 155">
              <a:extLst>
                <a:ext uri="{FF2B5EF4-FFF2-40B4-BE49-F238E27FC236}">
                  <a16:creationId xmlns:a16="http://schemas.microsoft.com/office/drawing/2014/main" id="{6332B081-2CB4-F8A5-D064-3FC540258279}"/>
                </a:ext>
              </a:extLst>
            </p:cNvPr>
            <p:cNvSpPr/>
            <p:nvPr/>
          </p:nvSpPr>
          <p:spPr>
            <a:xfrm>
              <a:off x="1944280" y="3728137"/>
              <a:ext cx="652364" cy="707374"/>
            </a:xfrm>
            <a:custGeom>
              <a:avLst/>
              <a:gdLst>
                <a:gd name="connsiteX0" fmla="*/ 303199 w 652364"/>
                <a:gd name="connsiteY0" fmla="*/ 707294 h 707374"/>
                <a:gd name="connsiteX1" fmla="*/ 366099 w 652364"/>
                <a:gd name="connsiteY1" fmla="*/ 568142 h 707374"/>
                <a:gd name="connsiteX2" fmla="*/ 150519 w 652364"/>
                <a:gd name="connsiteY2" fmla="*/ 194786 h 707374"/>
                <a:gd name="connsiteX3" fmla="*/ -53 w 652364"/>
                <a:gd name="connsiteY3" fmla="*/ 178270 h 707374"/>
                <a:gd name="connsiteX4" fmla="*/ 282994 w 652364"/>
                <a:gd name="connsiteY4" fmla="*/ 14521 h 707374"/>
                <a:gd name="connsiteX5" fmla="*/ 436729 w 652364"/>
                <a:gd name="connsiteY5" fmla="*/ 29631 h 707374"/>
                <a:gd name="connsiteX6" fmla="*/ 652309 w 652364"/>
                <a:gd name="connsiteY6" fmla="*/ 402987 h 707374"/>
                <a:gd name="connsiteX7" fmla="*/ 589410 w 652364"/>
                <a:gd name="connsiteY7" fmla="*/ 541963 h 707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2364" h="707374">
                  <a:moveTo>
                    <a:pt x="303199" y="707294"/>
                  </a:moveTo>
                  <a:cubicBezTo>
                    <a:pt x="342029" y="684629"/>
                    <a:pt x="365923" y="637015"/>
                    <a:pt x="366099" y="568142"/>
                  </a:cubicBezTo>
                  <a:cubicBezTo>
                    <a:pt x="366099" y="430923"/>
                    <a:pt x="270168" y="263835"/>
                    <a:pt x="150519" y="194786"/>
                  </a:cubicBezTo>
                  <a:cubicBezTo>
                    <a:pt x="92012" y="161052"/>
                    <a:pt x="38951" y="157363"/>
                    <a:pt x="-53" y="178270"/>
                  </a:cubicBezTo>
                  <a:lnTo>
                    <a:pt x="282994" y="14521"/>
                  </a:lnTo>
                  <a:cubicBezTo>
                    <a:pt x="322175" y="-8320"/>
                    <a:pt x="376641" y="-5157"/>
                    <a:pt x="436729" y="29631"/>
                  </a:cubicBezTo>
                  <a:cubicBezTo>
                    <a:pt x="556379" y="98680"/>
                    <a:pt x="652836" y="265768"/>
                    <a:pt x="652309" y="402987"/>
                  </a:cubicBezTo>
                  <a:cubicBezTo>
                    <a:pt x="652309" y="471157"/>
                    <a:pt x="628239" y="519474"/>
                    <a:pt x="589410" y="541963"/>
                  </a:cubicBezTo>
                  <a:close/>
                </a:path>
              </a:pathLst>
            </a:custGeom>
            <a:gradFill>
              <a:gsLst>
                <a:gs pos="0">
                  <a:srgbClr val="FAC826"/>
                </a:gs>
                <a:gs pos="4000">
                  <a:srgbClr val="FAC92B"/>
                </a:gs>
                <a:gs pos="9000">
                  <a:srgbClr val="FBCD3B"/>
                </a:gs>
                <a:gs pos="14000">
                  <a:srgbClr val="FDD354"/>
                </a:gs>
                <a:gs pos="19000">
                  <a:srgbClr val="FEDB77"/>
                </a:gs>
                <a:gs pos="21000">
                  <a:srgbClr val="FFDD82"/>
                </a:gs>
                <a:gs pos="26000">
                  <a:srgbClr val="FDD87A"/>
                </a:gs>
                <a:gs pos="34000">
                  <a:srgbClr val="F6CB63"/>
                </a:gs>
                <a:gs pos="44000">
                  <a:srgbClr val="EBB53F"/>
                </a:gs>
                <a:gs pos="56000">
                  <a:srgbClr val="DC980D"/>
                </a:gs>
                <a:gs pos="59000">
                  <a:srgbClr val="D89000"/>
                </a:gs>
                <a:gs pos="59000">
                  <a:srgbClr val="E3A30D"/>
                </a:gs>
                <a:gs pos="60000">
                  <a:srgbClr val="EEB418"/>
                </a:gs>
                <a:gs pos="60000">
                  <a:srgbClr val="F5BF20"/>
                </a:gs>
                <a:gs pos="61000">
                  <a:srgbClr val="F9C625"/>
                </a:gs>
                <a:gs pos="64000">
                  <a:srgbClr val="FAC826"/>
                </a:gs>
                <a:gs pos="72000">
                  <a:srgbClr val="F2BC21"/>
                </a:gs>
                <a:gs pos="86000">
                  <a:srgbClr val="DB9E12"/>
                </a:gs>
                <a:gs pos="100000">
                  <a:srgbClr val="BE7600"/>
                </a:gs>
              </a:gsLst>
              <a:lin ang="3606808" scaled="1"/>
            </a:gradFill>
            <a:ln w="17549" cap="flat">
              <a:noFill/>
              <a:prstDash val="solid"/>
              <a:miter/>
            </a:ln>
          </p:spPr>
          <p:txBody>
            <a:bodyPr rtlCol="1" anchor="ctr"/>
            <a:lstStyle/>
            <a:p>
              <a:endParaRPr lang="fa-IR"/>
            </a:p>
          </p:txBody>
        </p:sp>
        <p:sp>
          <p:nvSpPr>
            <p:cNvPr id="157" name="Freeform: Shape 156">
              <a:extLst>
                <a:ext uri="{FF2B5EF4-FFF2-40B4-BE49-F238E27FC236}">
                  <a16:creationId xmlns:a16="http://schemas.microsoft.com/office/drawing/2014/main" id="{AF419391-F81D-882C-2B41-15423E3E7607}"/>
                </a:ext>
              </a:extLst>
            </p:cNvPr>
            <p:cNvSpPr/>
            <p:nvPr/>
          </p:nvSpPr>
          <p:spPr>
            <a:xfrm>
              <a:off x="2712076" y="2938922"/>
              <a:ext cx="211997" cy="123100"/>
            </a:xfrm>
            <a:custGeom>
              <a:avLst/>
              <a:gdLst>
                <a:gd name="connsiteX0" fmla="*/ 207445 w 211997"/>
                <a:gd name="connsiteY0" fmla="*/ 75473 h 123100"/>
                <a:gd name="connsiteX1" fmla="*/ 147180 w 211997"/>
                <a:gd name="connsiteY1" fmla="*/ 43496 h 123100"/>
                <a:gd name="connsiteX2" fmla="*/ 81646 w 211997"/>
                <a:gd name="connsiteY2" fmla="*/ 13276 h 123100"/>
                <a:gd name="connsiteX3" fmla="*/ 78659 w 211997"/>
                <a:gd name="connsiteY3" fmla="*/ 3788 h 123100"/>
                <a:gd name="connsiteX4" fmla="*/ 73037 w 211997"/>
                <a:gd name="connsiteY4" fmla="*/ 1328 h 123100"/>
                <a:gd name="connsiteX5" fmla="*/ 17516 w 211997"/>
                <a:gd name="connsiteY5" fmla="*/ 9059 h 123100"/>
                <a:gd name="connsiteX6" fmla="*/ -53 w 211997"/>
                <a:gd name="connsiteY6" fmla="*/ 28913 h 123100"/>
                <a:gd name="connsiteX7" fmla="*/ 1352 w 211997"/>
                <a:gd name="connsiteY7" fmla="*/ 75824 h 123100"/>
                <a:gd name="connsiteX8" fmla="*/ 43168 w 211997"/>
                <a:gd name="connsiteY8" fmla="*/ 93393 h 123100"/>
                <a:gd name="connsiteX9" fmla="*/ 51426 w 211997"/>
                <a:gd name="connsiteY9" fmla="*/ 89880 h 123100"/>
                <a:gd name="connsiteX10" fmla="*/ 135058 w 211997"/>
                <a:gd name="connsiteY10" fmla="*/ 119748 h 123100"/>
                <a:gd name="connsiteX11" fmla="*/ 208850 w 211997"/>
                <a:gd name="connsiteY11" fmla="*/ 107098 h 123100"/>
                <a:gd name="connsiteX12" fmla="*/ 207445 w 211997"/>
                <a:gd name="connsiteY12" fmla="*/ 75473 h 12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1997" h="123100">
                  <a:moveTo>
                    <a:pt x="207445" y="75473"/>
                  </a:moveTo>
                  <a:cubicBezTo>
                    <a:pt x="200417" y="63877"/>
                    <a:pt x="173359" y="54038"/>
                    <a:pt x="147180" y="43496"/>
                  </a:cubicBezTo>
                  <a:cubicBezTo>
                    <a:pt x="124393" y="35589"/>
                    <a:pt x="102448" y="25469"/>
                    <a:pt x="81646" y="13276"/>
                  </a:cubicBezTo>
                  <a:cubicBezTo>
                    <a:pt x="80240" y="10289"/>
                    <a:pt x="81646" y="6248"/>
                    <a:pt x="78659" y="3788"/>
                  </a:cubicBezTo>
                  <a:cubicBezTo>
                    <a:pt x="77130" y="2347"/>
                    <a:pt x="75145" y="1469"/>
                    <a:pt x="73037" y="1328"/>
                  </a:cubicBezTo>
                  <a:cubicBezTo>
                    <a:pt x="54184" y="-2045"/>
                    <a:pt x="34735" y="678"/>
                    <a:pt x="17516" y="9059"/>
                  </a:cubicBezTo>
                  <a:cubicBezTo>
                    <a:pt x="10348" y="14383"/>
                    <a:pt x="4356" y="21147"/>
                    <a:pt x="-53" y="28913"/>
                  </a:cubicBezTo>
                  <a:cubicBezTo>
                    <a:pt x="825" y="38928"/>
                    <a:pt x="-53" y="71783"/>
                    <a:pt x="1352" y="75824"/>
                  </a:cubicBezTo>
                  <a:lnTo>
                    <a:pt x="43168" y="93393"/>
                  </a:lnTo>
                  <a:cubicBezTo>
                    <a:pt x="46858" y="94799"/>
                    <a:pt x="48087" y="90055"/>
                    <a:pt x="51426" y="89880"/>
                  </a:cubicBezTo>
                  <a:cubicBezTo>
                    <a:pt x="77886" y="103443"/>
                    <a:pt x="105997" y="113476"/>
                    <a:pt x="135058" y="119748"/>
                  </a:cubicBezTo>
                  <a:cubicBezTo>
                    <a:pt x="154560" y="122384"/>
                    <a:pt x="198484" y="129763"/>
                    <a:pt x="208850" y="107098"/>
                  </a:cubicBezTo>
                  <a:cubicBezTo>
                    <a:pt x="213418" y="96925"/>
                    <a:pt x="212909" y="85189"/>
                    <a:pt x="207445" y="75473"/>
                  </a:cubicBezTo>
                  <a:close/>
                </a:path>
              </a:pathLst>
            </a:custGeom>
            <a:solidFill>
              <a:srgbClr val="191619"/>
            </a:solidFill>
            <a:ln w="17549" cap="flat">
              <a:noFill/>
              <a:prstDash val="solid"/>
              <a:miter/>
            </a:ln>
          </p:spPr>
          <p:txBody>
            <a:bodyPr rtlCol="1" anchor="ctr"/>
            <a:lstStyle/>
            <a:p>
              <a:endParaRPr lang="fa-IR"/>
            </a:p>
          </p:txBody>
        </p:sp>
        <p:sp>
          <p:nvSpPr>
            <p:cNvPr id="158" name="Freeform: Shape 157">
              <a:extLst>
                <a:ext uri="{FF2B5EF4-FFF2-40B4-BE49-F238E27FC236}">
                  <a16:creationId xmlns:a16="http://schemas.microsoft.com/office/drawing/2014/main" id="{510E3BD2-06C2-B484-7D58-63C63AFD5695}"/>
                </a:ext>
              </a:extLst>
            </p:cNvPr>
            <p:cNvSpPr/>
            <p:nvPr/>
          </p:nvSpPr>
          <p:spPr>
            <a:xfrm>
              <a:off x="2711525" y="2997784"/>
              <a:ext cx="213742" cy="66228"/>
            </a:xfrm>
            <a:custGeom>
              <a:avLst/>
              <a:gdLst>
                <a:gd name="connsiteX0" fmla="*/ 209752 w 213742"/>
                <a:gd name="connsiteY0" fmla="*/ 36991 h 66228"/>
                <a:gd name="connsiteX1" fmla="*/ 135959 w 213742"/>
                <a:gd name="connsiteY1" fmla="*/ 49641 h 66228"/>
                <a:gd name="connsiteX2" fmla="*/ 672 w 213742"/>
                <a:gd name="connsiteY2" fmla="*/ -81 h 66228"/>
                <a:gd name="connsiteX3" fmla="*/ 2254 w 213742"/>
                <a:gd name="connsiteY3" fmla="*/ 18894 h 66228"/>
                <a:gd name="connsiteX4" fmla="*/ 44070 w 213742"/>
                <a:gd name="connsiteY4" fmla="*/ 36464 h 66228"/>
                <a:gd name="connsiteX5" fmla="*/ 52327 w 213742"/>
                <a:gd name="connsiteY5" fmla="*/ 32950 h 66228"/>
                <a:gd name="connsiteX6" fmla="*/ 135959 w 213742"/>
                <a:gd name="connsiteY6" fmla="*/ 62819 h 66228"/>
                <a:gd name="connsiteX7" fmla="*/ 211157 w 213742"/>
                <a:gd name="connsiteY7" fmla="*/ 50168 h 66228"/>
                <a:gd name="connsiteX8" fmla="*/ 212387 w 213742"/>
                <a:gd name="connsiteY8" fmla="*/ 29788 h 66228"/>
                <a:gd name="connsiteX9" fmla="*/ 209752 w 213742"/>
                <a:gd name="connsiteY9" fmla="*/ 36991 h 66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742" h="66228">
                  <a:moveTo>
                    <a:pt x="209752" y="36991"/>
                  </a:moveTo>
                  <a:cubicBezTo>
                    <a:pt x="199386" y="59832"/>
                    <a:pt x="155461" y="52277"/>
                    <a:pt x="135959" y="49641"/>
                  </a:cubicBezTo>
                  <a:cubicBezTo>
                    <a:pt x="116457" y="47006"/>
                    <a:pt x="672" y="-81"/>
                    <a:pt x="672" y="-81"/>
                  </a:cubicBezTo>
                  <a:cubicBezTo>
                    <a:pt x="-680" y="6262"/>
                    <a:pt x="-136" y="12868"/>
                    <a:pt x="2254" y="18894"/>
                  </a:cubicBezTo>
                  <a:lnTo>
                    <a:pt x="44070" y="36464"/>
                  </a:lnTo>
                  <a:cubicBezTo>
                    <a:pt x="47759" y="37870"/>
                    <a:pt x="48989" y="33126"/>
                    <a:pt x="52327" y="32950"/>
                  </a:cubicBezTo>
                  <a:cubicBezTo>
                    <a:pt x="78752" y="46584"/>
                    <a:pt x="106881" y="56634"/>
                    <a:pt x="135959" y="62819"/>
                  </a:cubicBezTo>
                  <a:cubicBezTo>
                    <a:pt x="155461" y="65454"/>
                    <a:pt x="200791" y="73009"/>
                    <a:pt x="211157" y="50168"/>
                  </a:cubicBezTo>
                  <a:cubicBezTo>
                    <a:pt x="214039" y="43756"/>
                    <a:pt x="214478" y="36499"/>
                    <a:pt x="212387" y="29788"/>
                  </a:cubicBezTo>
                  <a:cubicBezTo>
                    <a:pt x="211755" y="32265"/>
                    <a:pt x="210876" y="34690"/>
                    <a:pt x="209752" y="36991"/>
                  </a:cubicBezTo>
                  <a:close/>
                </a:path>
              </a:pathLst>
            </a:custGeom>
            <a:solidFill>
              <a:srgbClr val="CD9B38"/>
            </a:solidFill>
            <a:ln w="17549" cap="flat">
              <a:noFill/>
              <a:prstDash val="solid"/>
              <a:miter/>
            </a:ln>
          </p:spPr>
          <p:txBody>
            <a:bodyPr rtlCol="1" anchor="ctr"/>
            <a:lstStyle/>
            <a:p>
              <a:endParaRPr lang="fa-IR"/>
            </a:p>
          </p:txBody>
        </p:sp>
        <p:grpSp>
          <p:nvGrpSpPr>
            <p:cNvPr id="159" name="Graphic 12">
              <a:extLst>
                <a:ext uri="{FF2B5EF4-FFF2-40B4-BE49-F238E27FC236}">
                  <a16:creationId xmlns:a16="http://schemas.microsoft.com/office/drawing/2014/main" id="{DF35D2E5-F1EA-7739-5A95-3F77BCA68534}"/>
                </a:ext>
              </a:extLst>
            </p:cNvPr>
            <p:cNvGrpSpPr/>
            <p:nvPr/>
          </p:nvGrpSpPr>
          <p:grpSpPr>
            <a:xfrm>
              <a:off x="1949425" y="2448380"/>
              <a:ext cx="1983743" cy="1700921"/>
              <a:chOff x="1949425" y="2448380"/>
              <a:chExt cx="1983743" cy="1700921"/>
            </a:xfrm>
            <a:solidFill>
              <a:srgbClr val="3F3430"/>
            </a:solidFill>
          </p:grpSpPr>
          <p:sp>
            <p:nvSpPr>
              <p:cNvPr id="160" name="Freeform: Shape 159">
                <a:extLst>
                  <a:ext uri="{FF2B5EF4-FFF2-40B4-BE49-F238E27FC236}">
                    <a16:creationId xmlns:a16="http://schemas.microsoft.com/office/drawing/2014/main" id="{3D13D958-4754-D0C5-F728-0D2C254F0ECA}"/>
                  </a:ext>
                </a:extLst>
              </p:cNvPr>
              <p:cNvSpPr/>
              <p:nvPr/>
            </p:nvSpPr>
            <p:spPr>
              <a:xfrm>
                <a:off x="2263697" y="2448380"/>
                <a:ext cx="1669472" cy="963873"/>
              </a:xfrm>
              <a:custGeom>
                <a:avLst/>
                <a:gdLst>
                  <a:gd name="connsiteX0" fmla="*/ 552567 w 1669472"/>
                  <a:gd name="connsiteY0" fmla="*/ 963873 h 963873"/>
                  <a:gd name="connsiteX1" fmla="*/ 1669472 w 1669472"/>
                  <a:gd name="connsiteY1" fmla="*/ 319066 h 963873"/>
                  <a:gd name="connsiteX2" fmla="*/ 1116906 w 1669472"/>
                  <a:gd name="connsiteY2" fmla="*/ 0 h 963873"/>
                  <a:gd name="connsiteX3" fmla="*/ 0 w 1669472"/>
                  <a:gd name="connsiteY3" fmla="*/ 644808 h 963873"/>
                  <a:gd name="connsiteX4" fmla="*/ 552567 w 1669472"/>
                  <a:gd name="connsiteY4" fmla="*/ 963873 h 963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9472" h="963873">
                    <a:moveTo>
                      <a:pt x="552567" y="963873"/>
                    </a:moveTo>
                    <a:lnTo>
                      <a:pt x="1669472" y="319066"/>
                    </a:lnTo>
                    <a:lnTo>
                      <a:pt x="1116906" y="0"/>
                    </a:lnTo>
                    <a:lnTo>
                      <a:pt x="0" y="644808"/>
                    </a:lnTo>
                    <a:lnTo>
                      <a:pt x="552567" y="963873"/>
                    </a:lnTo>
                    <a:close/>
                  </a:path>
                </a:pathLst>
              </a:custGeom>
              <a:solidFill>
                <a:srgbClr val="3F3430"/>
              </a:solidFill>
              <a:ln w="17549" cap="flat">
                <a:noFill/>
                <a:prstDash val="solid"/>
                <a:miter/>
              </a:ln>
            </p:spPr>
            <p:txBody>
              <a:bodyPr rtlCol="1" anchor="ctr"/>
              <a:lstStyle/>
              <a:p>
                <a:endParaRPr lang="fa-IR"/>
              </a:p>
            </p:txBody>
          </p:sp>
          <p:sp>
            <p:nvSpPr>
              <p:cNvPr id="161" name="Freeform: Shape 160">
                <a:extLst>
                  <a:ext uri="{FF2B5EF4-FFF2-40B4-BE49-F238E27FC236}">
                    <a16:creationId xmlns:a16="http://schemas.microsoft.com/office/drawing/2014/main" id="{24026194-3851-6C85-E03D-77D5C8540658}"/>
                  </a:ext>
                </a:extLst>
              </p:cNvPr>
              <p:cNvSpPr/>
              <p:nvPr/>
            </p:nvSpPr>
            <p:spPr>
              <a:xfrm>
                <a:off x="1949425" y="2619860"/>
                <a:ext cx="864905" cy="463664"/>
              </a:xfrm>
              <a:custGeom>
                <a:avLst/>
                <a:gdLst>
                  <a:gd name="connsiteX0" fmla="*/ 761016 w 864905"/>
                  <a:gd name="connsiteY0" fmla="*/ 231488 h 463664"/>
                  <a:gd name="connsiteX1" fmla="*/ 693724 w 864905"/>
                  <a:gd name="connsiteY1" fmla="*/ 207769 h 463664"/>
                  <a:gd name="connsiteX2" fmla="*/ 385376 w 864905"/>
                  <a:gd name="connsiteY2" fmla="*/ 29788 h 463664"/>
                  <a:gd name="connsiteX3" fmla="*/ 434219 w 864905"/>
                  <a:gd name="connsiteY3" fmla="*/ 22233 h 463664"/>
                  <a:gd name="connsiteX4" fmla="*/ 437206 w 864905"/>
                  <a:gd name="connsiteY4" fmla="*/ -81 h 463664"/>
                  <a:gd name="connsiteX5" fmla="*/ 379929 w 864905"/>
                  <a:gd name="connsiteY5" fmla="*/ 8704 h 463664"/>
                  <a:gd name="connsiteX6" fmla="*/ 362359 w 864905"/>
                  <a:gd name="connsiteY6" fmla="*/ 26274 h 463664"/>
                  <a:gd name="connsiteX7" fmla="*/ 365873 w 864905"/>
                  <a:gd name="connsiteY7" fmla="*/ 41911 h 463664"/>
                  <a:gd name="connsiteX8" fmla="*/ 344087 w 864905"/>
                  <a:gd name="connsiteY8" fmla="*/ 39451 h 463664"/>
                  <a:gd name="connsiteX9" fmla="*/ 265023 w 864905"/>
                  <a:gd name="connsiteY9" fmla="*/ 55966 h 463664"/>
                  <a:gd name="connsiteX10" fmla="*/ 7276 w 864905"/>
                  <a:gd name="connsiteY10" fmla="*/ 204782 h 463664"/>
                  <a:gd name="connsiteX11" fmla="*/ 1811 w 864905"/>
                  <a:gd name="connsiteY11" fmla="*/ 224407 h 463664"/>
                  <a:gd name="connsiteX12" fmla="*/ 12898 w 864905"/>
                  <a:gd name="connsiteY12" fmla="*/ 231663 h 463664"/>
                  <a:gd name="connsiteX13" fmla="*/ 27130 w 864905"/>
                  <a:gd name="connsiteY13" fmla="*/ 233245 h 463664"/>
                  <a:gd name="connsiteX14" fmla="*/ 35914 w 864905"/>
                  <a:gd name="connsiteY14" fmla="*/ 243084 h 463664"/>
                  <a:gd name="connsiteX15" fmla="*/ 346195 w 864905"/>
                  <a:gd name="connsiteY15" fmla="*/ 421065 h 463664"/>
                  <a:gd name="connsiteX16" fmla="*/ 421042 w 864905"/>
                  <a:gd name="connsiteY16" fmla="*/ 447419 h 463664"/>
                  <a:gd name="connsiteX17" fmla="*/ 524879 w 864905"/>
                  <a:gd name="connsiteY17" fmla="*/ 463583 h 463664"/>
                  <a:gd name="connsiteX18" fmla="*/ 528217 w 864905"/>
                  <a:gd name="connsiteY18" fmla="*/ 442148 h 463664"/>
                  <a:gd name="connsiteX19" fmla="*/ 424380 w 864905"/>
                  <a:gd name="connsiteY19" fmla="*/ 426160 h 463664"/>
                  <a:gd name="connsiteX20" fmla="*/ 399607 w 864905"/>
                  <a:gd name="connsiteY20" fmla="*/ 420362 h 463664"/>
                  <a:gd name="connsiteX21" fmla="*/ 711996 w 864905"/>
                  <a:gd name="connsiteY21" fmla="*/ 240097 h 463664"/>
                  <a:gd name="connsiteX22" fmla="*/ 757677 w 864905"/>
                  <a:gd name="connsiteY22" fmla="*/ 252571 h 463664"/>
                  <a:gd name="connsiteX23" fmla="*/ 861514 w 864905"/>
                  <a:gd name="connsiteY23" fmla="*/ 268735 h 463664"/>
                  <a:gd name="connsiteX24" fmla="*/ 864852 w 864905"/>
                  <a:gd name="connsiteY24" fmla="*/ 247300 h 46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64905" h="463664">
                    <a:moveTo>
                      <a:pt x="761016" y="231488"/>
                    </a:moveTo>
                    <a:cubicBezTo>
                      <a:pt x="737297" y="227868"/>
                      <a:pt x="714474" y="219821"/>
                      <a:pt x="693724" y="207769"/>
                    </a:cubicBezTo>
                    <a:lnTo>
                      <a:pt x="385376" y="29788"/>
                    </a:lnTo>
                    <a:lnTo>
                      <a:pt x="434219" y="22233"/>
                    </a:lnTo>
                    <a:lnTo>
                      <a:pt x="437206" y="-81"/>
                    </a:lnTo>
                    <a:lnTo>
                      <a:pt x="379929" y="8704"/>
                    </a:lnTo>
                    <a:cubicBezTo>
                      <a:pt x="370828" y="10022"/>
                      <a:pt x="363677" y="17172"/>
                      <a:pt x="362359" y="26274"/>
                    </a:cubicBezTo>
                    <a:cubicBezTo>
                      <a:pt x="361340" y="31755"/>
                      <a:pt x="362623" y="37395"/>
                      <a:pt x="365873" y="41911"/>
                    </a:cubicBezTo>
                    <a:lnTo>
                      <a:pt x="344087" y="39451"/>
                    </a:lnTo>
                    <a:cubicBezTo>
                      <a:pt x="316643" y="36306"/>
                      <a:pt x="288918" y="42086"/>
                      <a:pt x="265023" y="55966"/>
                    </a:cubicBezTo>
                    <a:lnTo>
                      <a:pt x="7276" y="204782"/>
                    </a:lnTo>
                    <a:cubicBezTo>
                      <a:pt x="353" y="208700"/>
                      <a:pt x="-2106" y="217485"/>
                      <a:pt x="1811" y="224407"/>
                    </a:cubicBezTo>
                    <a:cubicBezTo>
                      <a:pt x="4113" y="228483"/>
                      <a:pt x="8242" y="231189"/>
                      <a:pt x="12898" y="231663"/>
                    </a:cubicBezTo>
                    <a:lnTo>
                      <a:pt x="27130" y="233245"/>
                    </a:lnTo>
                    <a:cubicBezTo>
                      <a:pt x="28957" y="237356"/>
                      <a:pt x="32031" y="240800"/>
                      <a:pt x="35914" y="243084"/>
                    </a:cubicBezTo>
                    <a:lnTo>
                      <a:pt x="346195" y="421065"/>
                    </a:lnTo>
                    <a:cubicBezTo>
                      <a:pt x="369299" y="434418"/>
                      <a:pt x="394670" y="443343"/>
                      <a:pt x="421042" y="447419"/>
                    </a:cubicBezTo>
                    <a:lnTo>
                      <a:pt x="524879" y="463583"/>
                    </a:lnTo>
                    <a:lnTo>
                      <a:pt x="528217" y="442148"/>
                    </a:lnTo>
                    <a:lnTo>
                      <a:pt x="424380" y="426160"/>
                    </a:lnTo>
                    <a:cubicBezTo>
                      <a:pt x="416017" y="424684"/>
                      <a:pt x="407759" y="422751"/>
                      <a:pt x="399607" y="420362"/>
                    </a:cubicBezTo>
                    <a:lnTo>
                      <a:pt x="711996" y="240097"/>
                    </a:lnTo>
                    <a:cubicBezTo>
                      <a:pt x="726737" y="245842"/>
                      <a:pt x="742058" y="250024"/>
                      <a:pt x="757677" y="252571"/>
                    </a:cubicBezTo>
                    <a:lnTo>
                      <a:pt x="861514" y="268735"/>
                    </a:lnTo>
                    <a:lnTo>
                      <a:pt x="864852" y="247300"/>
                    </a:lnTo>
                    <a:close/>
                  </a:path>
                </a:pathLst>
              </a:custGeom>
              <a:solidFill>
                <a:srgbClr val="3F3430"/>
              </a:solidFill>
              <a:ln w="17549" cap="flat">
                <a:noFill/>
                <a:prstDash val="solid"/>
                <a:miter/>
              </a:ln>
            </p:spPr>
            <p:txBody>
              <a:bodyPr rtlCol="1" anchor="ctr"/>
              <a:lstStyle/>
              <a:p>
                <a:endParaRPr lang="fa-IR"/>
              </a:p>
            </p:txBody>
          </p:sp>
          <p:sp>
            <p:nvSpPr>
              <p:cNvPr id="162" name="Freeform: Shape 161">
                <a:extLst>
                  <a:ext uri="{FF2B5EF4-FFF2-40B4-BE49-F238E27FC236}">
                    <a16:creationId xmlns:a16="http://schemas.microsoft.com/office/drawing/2014/main" id="{D25D5C47-46E8-240E-4FA8-691D829DA916}"/>
                  </a:ext>
                </a:extLst>
              </p:cNvPr>
              <p:cNvSpPr/>
              <p:nvPr/>
            </p:nvSpPr>
            <p:spPr>
              <a:xfrm>
                <a:off x="3610941" y="4028422"/>
                <a:ext cx="170250" cy="120879"/>
              </a:xfrm>
              <a:custGeom>
                <a:avLst/>
                <a:gdLst>
                  <a:gd name="connsiteX0" fmla="*/ 0 w 170250"/>
                  <a:gd name="connsiteY0" fmla="*/ 98215 h 120879"/>
                  <a:gd name="connsiteX1" fmla="*/ 39180 w 170250"/>
                  <a:gd name="connsiteY1" fmla="*/ 120880 h 120879"/>
                  <a:gd name="connsiteX2" fmla="*/ 86794 w 170250"/>
                  <a:gd name="connsiteY2" fmla="*/ 120880 h 120879"/>
                  <a:gd name="connsiteX3" fmla="*/ 170250 w 170250"/>
                  <a:gd name="connsiteY3" fmla="*/ 0 h 120879"/>
                  <a:gd name="connsiteX4" fmla="*/ 0 w 170250"/>
                  <a:gd name="connsiteY4" fmla="*/ 98215 h 120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250" h="120879">
                    <a:moveTo>
                      <a:pt x="0" y="98215"/>
                    </a:moveTo>
                    <a:lnTo>
                      <a:pt x="39180" y="120880"/>
                    </a:lnTo>
                    <a:lnTo>
                      <a:pt x="86794" y="120880"/>
                    </a:lnTo>
                    <a:lnTo>
                      <a:pt x="170250" y="0"/>
                    </a:lnTo>
                    <a:lnTo>
                      <a:pt x="0" y="98215"/>
                    </a:lnTo>
                    <a:close/>
                  </a:path>
                </a:pathLst>
              </a:custGeom>
              <a:solidFill>
                <a:srgbClr val="3F3430"/>
              </a:solidFill>
              <a:ln w="17549" cap="flat">
                <a:noFill/>
                <a:prstDash val="solid"/>
                <a:miter/>
              </a:ln>
            </p:spPr>
            <p:txBody>
              <a:bodyPr rtlCol="1" anchor="ctr"/>
              <a:lstStyle/>
              <a:p>
                <a:endParaRPr lang="fa-IR"/>
              </a:p>
            </p:txBody>
          </p:sp>
        </p:grpSp>
        <p:grpSp>
          <p:nvGrpSpPr>
            <p:cNvPr id="163" name="Graphic 12">
              <a:extLst>
                <a:ext uri="{FF2B5EF4-FFF2-40B4-BE49-F238E27FC236}">
                  <a16:creationId xmlns:a16="http://schemas.microsoft.com/office/drawing/2014/main" id="{E44DC3B5-33AA-C997-81A8-0ACD320F9EC9}"/>
                </a:ext>
              </a:extLst>
            </p:cNvPr>
            <p:cNvGrpSpPr/>
            <p:nvPr/>
          </p:nvGrpSpPr>
          <p:grpSpPr>
            <a:xfrm>
              <a:off x="2033007" y="1423001"/>
              <a:ext cx="1896121" cy="1943746"/>
              <a:chOff x="2033007" y="1423001"/>
              <a:chExt cx="1896121" cy="1943746"/>
            </a:xfrm>
          </p:grpSpPr>
          <p:sp>
            <p:nvSpPr>
              <p:cNvPr id="164" name="Freeform: Shape 163">
                <a:extLst>
                  <a:ext uri="{FF2B5EF4-FFF2-40B4-BE49-F238E27FC236}">
                    <a16:creationId xmlns:a16="http://schemas.microsoft.com/office/drawing/2014/main" id="{B822AFEB-6B25-919C-D493-65A3092CDD74}"/>
                  </a:ext>
                </a:extLst>
              </p:cNvPr>
              <p:cNvSpPr/>
              <p:nvPr/>
            </p:nvSpPr>
            <p:spPr>
              <a:xfrm>
                <a:off x="3033528" y="2456098"/>
                <a:ext cx="211602" cy="122127"/>
              </a:xfrm>
              <a:custGeom>
                <a:avLst/>
                <a:gdLst>
                  <a:gd name="connsiteX0" fmla="*/ 206991 w 211602"/>
                  <a:gd name="connsiteY0" fmla="*/ 75305 h 122127"/>
                  <a:gd name="connsiteX1" fmla="*/ 146903 w 211602"/>
                  <a:gd name="connsiteY1" fmla="*/ 43328 h 122127"/>
                  <a:gd name="connsiteX2" fmla="*/ 81543 w 211602"/>
                  <a:gd name="connsiteY2" fmla="*/ 13284 h 122127"/>
                  <a:gd name="connsiteX3" fmla="*/ 78557 w 211602"/>
                  <a:gd name="connsiteY3" fmla="*/ 3796 h 122127"/>
                  <a:gd name="connsiteX4" fmla="*/ 73110 w 211602"/>
                  <a:gd name="connsiteY4" fmla="*/ 1337 h 122127"/>
                  <a:gd name="connsiteX5" fmla="*/ 17590 w 211602"/>
                  <a:gd name="connsiteY5" fmla="*/ 8892 h 122127"/>
                  <a:gd name="connsiteX6" fmla="*/ 20 w 211602"/>
                  <a:gd name="connsiteY6" fmla="*/ 28921 h 122127"/>
                  <a:gd name="connsiteX7" fmla="*/ 1601 w 211602"/>
                  <a:gd name="connsiteY7" fmla="*/ 75657 h 122127"/>
                  <a:gd name="connsiteX8" fmla="*/ 43066 w 211602"/>
                  <a:gd name="connsiteY8" fmla="*/ 92348 h 122127"/>
                  <a:gd name="connsiteX9" fmla="*/ 51499 w 211602"/>
                  <a:gd name="connsiteY9" fmla="*/ 88834 h 122127"/>
                  <a:gd name="connsiteX10" fmla="*/ 134780 w 211602"/>
                  <a:gd name="connsiteY10" fmla="*/ 118702 h 122127"/>
                  <a:gd name="connsiteX11" fmla="*/ 208397 w 211602"/>
                  <a:gd name="connsiteY11" fmla="*/ 106228 h 122127"/>
                  <a:gd name="connsiteX12" fmla="*/ 206991 w 211602"/>
                  <a:gd name="connsiteY12" fmla="*/ 75305 h 122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1602" h="122127">
                    <a:moveTo>
                      <a:pt x="206991" y="75305"/>
                    </a:moveTo>
                    <a:cubicBezTo>
                      <a:pt x="199963" y="63709"/>
                      <a:pt x="173081" y="53870"/>
                      <a:pt x="146903" y="43328"/>
                    </a:cubicBezTo>
                    <a:cubicBezTo>
                      <a:pt x="124185" y="35475"/>
                      <a:pt x="102293" y="25407"/>
                      <a:pt x="81543" y="13284"/>
                    </a:cubicBezTo>
                    <a:cubicBezTo>
                      <a:pt x="80138" y="10121"/>
                      <a:pt x="81543" y="6256"/>
                      <a:pt x="78557" y="3796"/>
                    </a:cubicBezTo>
                    <a:cubicBezTo>
                      <a:pt x="77063" y="2391"/>
                      <a:pt x="75148" y="1530"/>
                      <a:pt x="73110" y="1337"/>
                    </a:cubicBezTo>
                    <a:cubicBezTo>
                      <a:pt x="54275" y="-2019"/>
                      <a:pt x="34843" y="616"/>
                      <a:pt x="17590" y="8892"/>
                    </a:cubicBezTo>
                    <a:cubicBezTo>
                      <a:pt x="10403" y="14268"/>
                      <a:pt x="4412" y="21085"/>
                      <a:pt x="20" y="28921"/>
                    </a:cubicBezTo>
                    <a:cubicBezTo>
                      <a:pt x="-261" y="44523"/>
                      <a:pt x="266" y="60107"/>
                      <a:pt x="1601" y="75657"/>
                    </a:cubicBezTo>
                    <a:lnTo>
                      <a:pt x="43066" y="92348"/>
                    </a:lnTo>
                    <a:cubicBezTo>
                      <a:pt x="46931" y="93753"/>
                      <a:pt x="48161" y="89009"/>
                      <a:pt x="51499" y="88834"/>
                    </a:cubicBezTo>
                    <a:cubicBezTo>
                      <a:pt x="77783" y="102485"/>
                      <a:pt x="105807" y="112535"/>
                      <a:pt x="134780" y="118702"/>
                    </a:cubicBezTo>
                    <a:cubicBezTo>
                      <a:pt x="154282" y="121338"/>
                      <a:pt x="198030" y="128893"/>
                      <a:pt x="208397" y="106228"/>
                    </a:cubicBezTo>
                    <a:cubicBezTo>
                      <a:pt x="213053" y="96318"/>
                      <a:pt x="212525" y="84758"/>
                      <a:pt x="206991" y="75305"/>
                    </a:cubicBezTo>
                    <a:close/>
                  </a:path>
                </a:pathLst>
              </a:custGeom>
              <a:solidFill>
                <a:srgbClr val="191619"/>
              </a:solidFill>
              <a:ln w="17549" cap="flat">
                <a:noFill/>
                <a:prstDash val="solid"/>
                <a:miter/>
              </a:ln>
            </p:spPr>
            <p:txBody>
              <a:bodyPr rtlCol="1" anchor="ctr"/>
              <a:lstStyle/>
              <a:p>
                <a:endParaRPr lang="fa-IR"/>
              </a:p>
            </p:txBody>
          </p:sp>
          <p:sp>
            <p:nvSpPr>
              <p:cNvPr id="165" name="Freeform: Shape 164">
                <a:extLst>
                  <a:ext uri="{FF2B5EF4-FFF2-40B4-BE49-F238E27FC236}">
                    <a16:creationId xmlns:a16="http://schemas.microsoft.com/office/drawing/2014/main" id="{BA053055-7369-EBAA-8822-A182C36A098C}"/>
                  </a:ext>
                </a:extLst>
              </p:cNvPr>
              <p:cNvSpPr/>
              <p:nvPr/>
            </p:nvSpPr>
            <p:spPr>
              <a:xfrm>
                <a:off x="3033427" y="2514969"/>
                <a:ext cx="213200" cy="66068"/>
              </a:xfrm>
              <a:custGeom>
                <a:avLst/>
                <a:gdLst>
                  <a:gd name="connsiteX0" fmla="*/ 209200 w 213200"/>
                  <a:gd name="connsiteY0" fmla="*/ 36991 h 66068"/>
                  <a:gd name="connsiteX1" fmla="*/ 135583 w 213200"/>
                  <a:gd name="connsiteY1" fmla="*/ 49466 h 66068"/>
                  <a:gd name="connsiteX2" fmla="*/ 648 w 213200"/>
                  <a:gd name="connsiteY2" fmla="*/ -81 h 66068"/>
                  <a:gd name="connsiteX3" fmla="*/ 2405 w 213200"/>
                  <a:gd name="connsiteY3" fmla="*/ 18894 h 66068"/>
                  <a:gd name="connsiteX4" fmla="*/ 43869 w 213200"/>
                  <a:gd name="connsiteY4" fmla="*/ 36464 h 66068"/>
                  <a:gd name="connsiteX5" fmla="*/ 52303 w 213200"/>
                  <a:gd name="connsiteY5" fmla="*/ 32950 h 66068"/>
                  <a:gd name="connsiteX6" fmla="*/ 135583 w 213200"/>
                  <a:gd name="connsiteY6" fmla="*/ 62643 h 66068"/>
                  <a:gd name="connsiteX7" fmla="*/ 210781 w 213200"/>
                  <a:gd name="connsiteY7" fmla="*/ 50168 h 66068"/>
                  <a:gd name="connsiteX8" fmla="*/ 211835 w 213200"/>
                  <a:gd name="connsiteY8" fmla="*/ 29788 h 66068"/>
                  <a:gd name="connsiteX9" fmla="*/ 209200 w 213200"/>
                  <a:gd name="connsiteY9" fmla="*/ 36991 h 66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200" h="66068">
                    <a:moveTo>
                      <a:pt x="209200" y="36991"/>
                    </a:moveTo>
                    <a:cubicBezTo>
                      <a:pt x="198834" y="59656"/>
                      <a:pt x="155085" y="52277"/>
                      <a:pt x="135583" y="49466"/>
                    </a:cubicBezTo>
                    <a:cubicBezTo>
                      <a:pt x="116081" y="46655"/>
                      <a:pt x="648" y="-81"/>
                      <a:pt x="648" y="-81"/>
                    </a:cubicBezTo>
                    <a:cubicBezTo>
                      <a:pt x="-705" y="6279"/>
                      <a:pt x="-90" y="12886"/>
                      <a:pt x="2405" y="18894"/>
                    </a:cubicBezTo>
                    <a:lnTo>
                      <a:pt x="43869" y="36464"/>
                    </a:lnTo>
                    <a:cubicBezTo>
                      <a:pt x="47735" y="37870"/>
                      <a:pt x="48965" y="33126"/>
                      <a:pt x="52303" y="32950"/>
                    </a:cubicBezTo>
                    <a:cubicBezTo>
                      <a:pt x="78587" y="46567"/>
                      <a:pt x="106611" y="56546"/>
                      <a:pt x="135583" y="62643"/>
                    </a:cubicBezTo>
                    <a:cubicBezTo>
                      <a:pt x="155085" y="65278"/>
                      <a:pt x="200240" y="72833"/>
                      <a:pt x="210781" y="50168"/>
                    </a:cubicBezTo>
                    <a:cubicBezTo>
                      <a:pt x="213522" y="43703"/>
                      <a:pt x="213891" y="36499"/>
                      <a:pt x="211835" y="29788"/>
                    </a:cubicBezTo>
                    <a:cubicBezTo>
                      <a:pt x="211150" y="32265"/>
                      <a:pt x="210272" y="34672"/>
                      <a:pt x="209200" y="36991"/>
                    </a:cubicBezTo>
                    <a:close/>
                  </a:path>
                </a:pathLst>
              </a:custGeom>
              <a:solidFill>
                <a:srgbClr val="EF9A33"/>
              </a:solidFill>
              <a:ln w="17549" cap="flat">
                <a:noFill/>
                <a:prstDash val="solid"/>
                <a:miter/>
              </a:ln>
            </p:spPr>
            <p:txBody>
              <a:bodyPr rtlCol="1" anchor="ctr"/>
              <a:lstStyle/>
              <a:p>
                <a:endParaRPr lang="fa-IR"/>
              </a:p>
            </p:txBody>
          </p:sp>
          <p:sp>
            <p:nvSpPr>
              <p:cNvPr id="166" name="Freeform: Shape 165">
                <a:extLst>
                  <a:ext uri="{FF2B5EF4-FFF2-40B4-BE49-F238E27FC236}">
                    <a16:creationId xmlns:a16="http://schemas.microsoft.com/office/drawing/2014/main" id="{A2BE7ABA-0113-BEEE-E184-E2AC604546EB}"/>
                  </a:ext>
                </a:extLst>
              </p:cNvPr>
              <p:cNvSpPr/>
              <p:nvPr/>
            </p:nvSpPr>
            <p:spPr>
              <a:xfrm>
                <a:off x="2685307" y="2526412"/>
                <a:ext cx="116943" cy="192797"/>
              </a:xfrm>
              <a:custGeom>
                <a:avLst/>
                <a:gdLst>
                  <a:gd name="connsiteX0" fmla="*/ 33391 w 116943"/>
                  <a:gd name="connsiteY0" fmla="*/ 178229 h 192797"/>
                  <a:gd name="connsiteX1" fmla="*/ 111050 w 116943"/>
                  <a:gd name="connsiteY1" fmla="*/ 182094 h 192797"/>
                  <a:gd name="connsiteX2" fmla="*/ 93480 w 116943"/>
                  <a:gd name="connsiteY2" fmla="*/ 54538 h 192797"/>
                  <a:gd name="connsiteX3" fmla="*/ 93480 w 116943"/>
                  <a:gd name="connsiteY3" fmla="*/ 21331 h 192797"/>
                  <a:gd name="connsiteX4" fmla="*/ 4577 w 116943"/>
                  <a:gd name="connsiteY4" fmla="*/ 7276 h 192797"/>
                  <a:gd name="connsiteX5" fmla="*/ 712 w 116943"/>
                  <a:gd name="connsiteY5" fmla="*/ 46807 h 192797"/>
                  <a:gd name="connsiteX6" fmla="*/ 33391 w 116943"/>
                  <a:gd name="connsiteY6" fmla="*/ 178229 h 192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943" h="192797">
                    <a:moveTo>
                      <a:pt x="33391" y="178229"/>
                    </a:moveTo>
                    <a:cubicBezTo>
                      <a:pt x="55775" y="196009"/>
                      <a:pt x="87014" y="197573"/>
                      <a:pt x="111050" y="182094"/>
                    </a:cubicBezTo>
                    <a:cubicBezTo>
                      <a:pt x="130025" y="164524"/>
                      <a:pt x="96994" y="114626"/>
                      <a:pt x="93480" y="54538"/>
                    </a:cubicBezTo>
                    <a:cubicBezTo>
                      <a:pt x="94182" y="43486"/>
                      <a:pt x="94182" y="32383"/>
                      <a:pt x="93480" y="21331"/>
                    </a:cubicBezTo>
                    <a:cubicBezTo>
                      <a:pt x="72396" y="9032"/>
                      <a:pt x="18809" y="-10997"/>
                      <a:pt x="4577" y="7276"/>
                    </a:cubicBezTo>
                    <a:cubicBezTo>
                      <a:pt x="-694" y="13952"/>
                      <a:pt x="1063" y="38725"/>
                      <a:pt x="712" y="46807"/>
                    </a:cubicBezTo>
                    <a:cubicBezTo>
                      <a:pt x="-870" y="98111"/>
                      <a:pt x="-3505" y="147833"/>
                      <a:pt x="33391" y="178229"/>
                    </a:cubicBezTo>
                    <a:close/>
                  </a:path>
                </a:pathLst>
              </a:custGeom>
              <a:solidFill>
                <a:srgbClr val="191619"/>
              </a:solidFill>
              <a:ln w="17549" cap="flat">
                <a:noFill/>
                <a:prstDash val="solid"/>
                <a:miter/>
              </a:ln>
            </p:spPr>
            <p:txBody>
              <a:bodyPr rtlCol="1" anchor="ctr"/>
              <a:lstStyle/>
              <a:p>
                <a:endParaRPr lang="fa-IR"/>
              </a:p>
            </p:txBody>
          </p:sp>
          <p:sp>
            <p:nvSpPr>
              <p:cNvPr id="167" name="Freeform: Shape 166">
                <a:extLst>
                  <a:ext uri="{FF2B5EF4-FFF2-40B4-BE49-F238E27FC236}">
                    <a16:creationId xmlns:a16="http://schemas.microsoft.com/office/drawing/2014/main" id="{4D928951-B0CD-0266-C19F-4C9C497D39F3}"/>
                  </a:ext>
                </a:extLst>
              </p:cNvPr>
              <p:cNvSpPr/>
              <p:nvPr/>
            </p:nvSpPr>
            <p:spPr>
              <a:xfrm>
                <a:off x="2685037" y="2537458"/>
                <a:ext cx="117346" cy="184816"/>
              </a:xfrm>
              <a:custGeom>
                <a:avLst/>
                <a:gdLst>
                  <a:gd name="connsiteX0" fmla="*/ 114483 w 117346"/>
                  <a:gd name="connsiteY0" fmla="*/ 156817 h 184816"/>
                  <a:gd name="connsiteX1" fmla="*/ 36825 w 117346"/>
                  <a:gd name="connsiteY1" fmla="*/ 152951 h 184816"/>
                  <a:gd name="connsiteX2" fmla="*/ 4321 w 117346"/>
                  <a:gd name="connsiteY2" fmla="*/ 21530 h 184816"/>
                  <a:gd name="connsiteX3" fmla="*/ 4321 w 117346"/>
                  <a:gd name="connsiteY3" fmla="*/ -81 h 184816"/>
                  <a:gd name="connsiteX4" fmla="*/ 807 w 117346"/>
                  <a:gd name="connsiteY4" fmla="*/ 38748 h 184816"/>
                  <a:gd name="connsiteX5" fmla="*/ 33311 w 117346"/>
                  <a:gd name="connsiteY5" fmla="*/ 170169 h 184816"/>
                  <a:gd name="connsiteX6" fmla="*/ 110969 w 117346"/>
                  <a:gd name="connsiteY6" fmla="*/ 174035 h 184816"/>
                  <a:gd name="connsiteX7" fmla="*/ 116942 w 117346"/>
                  <a:gd name="connsiteY7" fmla="*/ 153127 h 184816"/>
                  <a:gd name="connsiteX8" fmla="*/ 114483 w 117346"/>
                  <a:gd name="connsiteY8" fmla="*/ 156817 h 18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346" h="184816">
                    <a:moveTo>
                      <a:pt x="114483" y="156817"/>
                    </a:moveTo>
                    <a:cubicBezTo>
                      <a:pt x="90447" y="172295"/>
                      <a:pt x="59208" y="170732"/>
                      <a:pt x="36825" y="152951"/>
                    </a:cubicBezTo>
                    <a:cubicBezTo>
                      <a:pt x="-72" y="122556"/>
                      <a:pt x="1685" y="72833"/>
                      <a:pt x="4321" y="21530"/>
                    </a:cubicBezTo>
                    <a:cubicBezTo>
                      <a:pt x="4321" y="17313"/>
                      <a:pt x="4321" y="8353"/>
                      <a:pt x="4321" y="-81"/>
                    </a:cubicBezTo>
                    <a:cubicBezTo>
                      <a:pt x="895" y="12552"/>
                      <a:pt x="-300" y="25694"/>
                      <a:pt x="807" y="38748"/>
                    </a:cubicBezTo>
                    <a:cubicBezTo>
                      <a:pt x="-950" y="90052"/>
                      <a:pt x="-3586" y="139774"/>
                      <a:pt x="33311" y="170169"/>
                    </a:cubicBezTo>
                    <a:cubicBezTo>
                      <a:pt x="55659" y="188056"/>
                      <a:pt x="86951" y="189619"/>
                      <a:pt x="110969" y="174035"/>
                    </a:cubicBezTo>
                    <a:cubicBezTo>
                      <a:pt x="116011" y="168325"/>
                      <a:pt x="118207" y="160647"/>
                      <a:pt x="116942" y="153127"/>
                    </a:cubicBezTo>
                    <a:cubicBezTo>
                      <a:pt x="116222" y="154427"/>
                      <a:pt x="115396" y="155657"/>
                      <a:pt x="114483" y="156817"/>
                    </a:cubicBezTo>
                    <a:close/>
                  </a:path>
                </a:pathLst>
              </a:custGeom>
              <a:solidFill>
                <a:srgbClr val="EF9A33"/>
              </a:solidFill>
              <a:ln w="17549" cap="flat">
                <a:noFill/>
                <a:prstDash val="solid"/>
                <a:miter/>
              </a:ln>
            </p:spPr>
            <p:txBody>
              <a:bodyPr rtlCol="1" anchor="ctr"/>
              <a:lstStyle/>
              <a:p>
                <a:endParaRPr lang="fa-IR"/>
              </a:p>
            </p:txBody>
          </p:sp>
          <p:sp>
            <p:nvSpPr>
              <p:cNvPr id="168" name="Freeform: Shape 167">
                <a:extLst>
                  <a:ext uri="{FF2B5EF4-FFF2-40B4-BE49-F238E27FC236}">
                    <a16:creationId xmlns:a16="http://schemas.microsoft.com/office/drawing/2014/main" id="{17EEAD53-89E7-7B99-D704-42F4DA59468E}"/>
                  </a:ext>
                </a:extLst>
              </p:cNvPr>
              <p:cNvSpPr/>
              <p:nvPr/>
            </p:nvSpPr>
            <p:spPr>
              <a:xfrm>
                <a:off x="2685407" y="1955901"/>
                <a:ext cx="293903" cy="615237"/>
              </a:xfrm>
              <a:custGeom>
                <a:avLst/>
                <a:gdLst>
                  <a:gd name="connsiteX0" fmla="*/ 98475 w 293903"/>
                  <a:gd name="connsiteY0" fmla="*/ 36815 h 615237"/>
                  <a:gd name="connsiteX1" fmla="*/ 80905 w 293903"/>
                  <a:gd name="connsiteY1" fmla="*/ 230082 h 615237"/>
                  <a:gd name="connsiteX2" fmla="*/ 76864 w 293903"/>
                  <a:gd name="connsiteY2" fmla="*/ 260302 h 615237"/>
                  <a:gd name="connsiteX3" fmla="*/ 66498 w 293903"/>
                  <a:gd name="connsiteY3" fmla="*/ 289819 h 615237"/>
                  <a:gd name="connsiteX4" fmla="*/ 85 w 293903"/>
                  <a:gd name="connsiteY4" fmla="*/ 585693 h 615237"/>
                  <a:gd name="connsiteX5" fmla="*/ 98124 w 293903"/>
                  <a:gd name="connsiteY5" fmla="*/ 596762 h 615237"/>
                  <a:gd name="connsiteX6" fmla="*/ 165767 w 293903"/>
                  <a:gd name="connsiteY6" fmla="*/ 355178 h 615237"/>
                  <a:gd name="connsiteX7" fmla="*/ 206177 w 293903"/>
                  <a:gd name="connsiteY7" fmla="*/ 280507 h 615237"/>
                  <a:gd name="connsiteX8" fmla="*/ 223747 w 293903"/>
                  <a:gd name="connsiteY8" fmla="*/ 222703 h 615237"/>
                  <a:gd name="connsiteX9" fmla="*/ 277862 w 293903"/>
                  <a:gd name="connsiteY9" fmla="*/ 55439 h 615237"/>
                  <a:gd name="connsiteX10" fmla="*/ 293850 w 293903"/>
                  <a:gd name="connsiteY10" fmla="*/ -81 h 615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3903" h="615237">
                    <a:moveTo>
                      <a:pt x="98475" y="36815"/>
                    </a:moveTo>
                    <a:cubicBezTo>
                      <a:pt x="94610" y="88119"/>
                      <a:pt x="83892" y="177373"/>
                      <a:pt x="80905" y="230082"/>
                    </a:cubicBezTo>
                    <a:cubicBezTo>
                      <a:pt x="80361" y="240255"/>
                      <a:pt x="79008" y="250358"/>
                      <a:pt x="76864" y="260302"/>
                    </a:cubicBezTo>
                    <a:cubicBezTo>
                      <a:pt x="74036" y="270352"/>
                      <a:pt x="70575" y="280208"/>
                      <a:pt x="66498" y="289819"/>
                    </a:cubicBezTo>
                    <a:cubicBezTo>
                      <a:pt x="36454" y="365720"/>
                      <a:pt x="12384" y="505575"/>
                      <a:pt x="85" y="585693"/>
                    </a:cubicBezTo>
                    <a:cubicBezTo>
                      <a:pt x="-4132" y="613804"/>
                      <a:pt x="89515" y="629617"/>
                      <a:pt x="98124" y="596762"/>
                    </a:cubicBezTo>
                    <a:cubicBezTo>
                      <a:pt x="100935" y="586044"/>
                      <a:pt x="143454" y="403495"/>
                      <a:pt x="165767" y="355178"/>
                    </a:cubicBezTo>
                    <a:cubicBezTo>
                      <a:pt x="177539" y="329527"/>
                      <a:pt x="195108" y="306510"/>
                      <a:pt x="206177" y="280507"/>
                    </a:cubicBezTo>
                    <a:cubicBezTo>
                      <a:pt x="213539" y="261725"/>
                      <a:pt x="219407" y="242398"/>
                      <a:pt x="223747" y="222703"/>
                    </a:cubicBezTo>
                    <a:cubicBezTo>
                      <a:pt x="237979" y="165795"/>
                      <a:pt x="256058" y="109905"/>
                      <a:pt x="277862" y="55439"/>
                    </a:cubicBezTo>
                    <a:cubicBezTo>
                      <a:pt x="286155" y="37922"/>
                      <a:pt x="291566" y="19175"/>
                      <a:pt x="293850" y="-81"/>
                    </a:cubicBezTo>
                    <a:close/>
                  </a:path>
                </a:pathLst>
              </a:custGeom>
              <a:solidFill>
                <a:srgbClr val="211921"/>
              </a:solidFill>
              <a:ln w="17549" cap="flat">
                <a:noFill/>
                <a:prstDash val="solid"/>
                <a:miter/>
              </a:ln>
            </p:spPr>
            <p:txBody>
              <a:bodyPr rtlCol="1" anchor="ctr"/>
              <a:lstStyle/>
              <a:p>
                <a:endParaRPr lang="fa-IR"/>
              </a:p>
            </p:txBody>
          </p:sp>
          <p:sp>
            <p:nvSpPr>
              <p:cNvPr id="169" name="Freeform: Shape 168">
                <a:extLst>
                  <a:ext uri="{FF2B5EF4-FFF2-40B4-BE49-F238E27FC236}">
                    <a16:creationId xmlns:a16="http://schemas.microsoft.com/office/drawing/2014/main" id="{6572C393-12B6-CD82-9063-1F8185B15434}"/>
                  </a:ext>
                </a:extLst>
              </p:cNvPr>
              <p:cNvSpPr/>
              <p:nvPr/>
            </p:nvSpPr>
            <p:spPr>
              <a:xfrm>
                <a:off x="2921506" y="1910396"/>
                <a:ext cx="202015" cy="590702"/>
              </a:xfrm>
              <a:custGeom>
                <a:avLst/>
                <a:gdLst>
                  <a:gd name="connsiteX0" fmla="*/ 31923 w 202015"/>
                  <a:gd name="connsiteY0" fmla="*/ 259072 h 590702"/>
                  <a:gd name="connsiteX1" fmla="*/ 45452 w 202015"/>
                  <a:gd name="connsiteY1" fmla="*/ 360098 h 590702"/>
                  <a:gd name="connsiteX2" fmla="*/ 100797 w 202015"/>
                  <a:gd name="connsiteY2" fmla="*/ 576908 h 590702"/>
                  <a:gd name="connsiteX3" fmla="*/ 201822 w 202015"/>
                  <a:gd name="connsiteY3" fmla="*/ 557230 h 590702"/>
                  <a:gd name="connsiteX4" fmla="*/ 165102 w 202015"/>
                  <a:gd name="connsiteY4" fmla="*/ 240975 h 590702"/>
                  <a:gd name="connsiteX5" fmla="*/ 163345 w 202015"/>
                  <a:gd name="connsiteY5" fmla="*/ 205836 h 590702"/>
                  <a:gd name="connsiteX6" fmla="*/ 165453 w 202015"/>
                  <a:gd name="connsiteY6" fmla="*/ 159803 h 590702"/>
                  <a:gd name="connsiteX7" fmla="*/ 155790 w 202015"/>
                  <a:gd name="connsiteY7" fmla="*/ -81 h 590702"/>
                  <a:gd name="connsiteX8" fmla="*/ -53 w 202015"/>
                  <a:gd name="connsiteY8" fmla="*/ 90579 h 590702"/>
                  <a:gd name="connsiteX9" fmla="*/ 7853 w 202015"/>
                  <a:gd name="connsiteY9" fmla="*/ 130638 h 590702"/>
                  <a:gd name="connsiteX10" fmla="*/ 31923 w 202015"/>
                  <a:gd name="connsiteY10" fmla="*/ 259072 h 590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015" h="590702">
                    <a:moveTo>
                      <a:pt x="31923" y="259072"/>
                    </a:moveTo>
                    <a:cubicBezTo>
                      <a:pt x="34454" y="292982"/>
                      <a:pt x="38969" y="326715"/>
                      <a:pt x="45452" y="360098"/>
                    </a:cubicBezTo>
                    <a:cubicBezTo>
                      <a:pt x="64779" y="447068"/>
                      <a:pt x="98161" y="557581"/>
                      <a:pt x="100797" y="576908"/>
                    </a:cubicBezTo>
                    <a:cubicBezTo>
                      <a:pt x="105189" y="604141"/>
                      <a:pt x="206215" y="587274"/>
                      <a:pt x="201822" y="557230"/>
                    </a:cubicBezTo>
                    <a:cubicBezTo>
                      <a:pt x="201822" y="557230"/>
                      <a:pt x="165629" y="246422"/>
                      <a:pt x="165102" y="240975"/>
                    </a:cubicBezTo>
                    <a:cubicBezTo>
                      <a:pt x="164223" y="229204"/>
                      <a:pt x="163345" y="217608"/>
                      <a:pt x="163345" y="205836"/>
                    </a:cubicBezTo>
                    <a:cubicBezTo>
                      <a:pt x="163345" y="190550"/>
                      <a:pt x="164750" y="175265"/>
                      <a:pt x="165453" y="159803"/>
                    </a:cubicBezTo>
                    <a:cubicBezTo>
                      <a:pt x="166701" y="106339"/>
                      <a:pt x="163468" y="52857"/>
                      <a:pt x="155790" y="-81"/>
                    </a:cubicBezTo>
                    <a:cubicBezTo>
                      <a:pt x="107649" y="2027"/>
                      <a:pt x="2582" y="60534"/>
                      <a:pt x="-53" y="90579"/>
                    </a:cubicBezTo>
                    <a:cubicBezTo>
                      <a:pt x="597" y="104248"/>
                      <a:pt x="3250" y="117741"/>
                      <a:pt x="7853" y="130638"/>
                    </a:cubicBezTo>
                    <a:cubicBezTo>
                      <a:pt x="16462" y="174562"/>
                      <a:pt x="24896" y="215675"/>
                      <a:pt x="31923" y="259072"/>
                    </a:cubicBezTo>
                    <a:close/>
                  </a:path>
                </a:pathLst>
              </a:custGeom>
              <a:solidFill>
                <a:srgbClr val="211921"/>
              </a:solidFill>
              <a:ln w="17549" cap="flat">
                <a:noFill/>
                <a:prstDash val="solid"/>
                <a:miter/>
              </a:ln>
            </p:spPr>
            <p:txBody>
              <a:bodyPr rtlCol="1" anchor="ctr"/>
              <a:lstStyle/>
              <a:p>
                <a:endParaRPr lang="fa-IR"/>
              </a:p>
            </p:txBody>
          </p:sp>
          <p:sp>
            <p:nvSpPr>
              <p:cNvPr id="170" name="Freeform: Shape 169">
                <a:extLst>
                  <a:ext uri="{FF2B5EF4-FFF2-40B4-BE49-F238E27FC236}">
                    <a16:creationId xmlns:a16="http://schemas.microsoft.com/office/drawing/2014/main" id="{26A37C1B-BB19-0855-1674-32D69FB37D53}"/>
                  </a:ext>
                </a:extLst>
              </p:cNvPr>
              <p:cNvSpPr/>
              <p:nvPr/>
            </p:nvSpPr>
            <p:spPr>
              <a:xfrm>
                <a:off x="2767628" y="1478454"/>
                <a:ext cx="476269" cy="568119"/>
              </a:xfrm>
              <a:custGeom>
                <a:avLst/>
                <a:gdLst>
                  <a:gd name="connsiteX0" fmla="*/ 170165 w 476269"/>
                  <a:gd name="connsiteY0" fmla="*/ 98564 h 568119"/>
                  <a:gd name="connsiteX1" fmla="*/ 103927 w 476269"/>
                  <a:gd name="connsiteY1" fmla="*/ 167964 h 568119"/>
                  <a:gd name="connsiteX2" fmla="*/ 78978 w 476269"/>
                  <a:gd name="connsiteY2" fmla="*/ 233324 h 568119"/>
                  <a:gd name="connsiteX3" fmla="*/ 55259 w 476269"/>
                  <a:gd name="connsiteY3" fmla="*/ 350162 h 568119"/>
                  <a:gd name="connsiteX4" fmla="*/ 44717 w 476269"/>
                  <a:gd name="connsiteY4" fmla="*/ 383896 h 568119"/>
                  <a:gd name="connsiteX5" fmla="*/ 969 w 476269"/>
                  <a:gd name="connsiteY5" fmla="*/ 501964 h 568119"/>
                  <a:gd name="connsiteX6" fmla="*/ 127119 w 476269"/>
                  <a:gd name="connsiteY6" fmla="*/ 567851 h 568119"/>
                  <a:gd name="connsiteX7" fmla="*/ 214968 w 476269"/>
                  <a:gd name="connsiteY7" fmla="*/ 495991 h 568119"/>
                  <a:gd name="connsiteX8" fmla="*/ 242201 w 476269"/>
                  <a:gd name="connsiteY8" fmla="*/ 516371 h 568119"/>
                  <a:gd name="connsiteX9" fmla="*/ 316696 w 476269"/>
                  <a:gd name="connsiteY9" fmla="*/ 466298 h 568119"/>
                  <a:gd name="connsiteX10" fmla="*/ 320034 w 476269"/>
                  <a:gd name="connsiteY10" fmla="*/ 337161 h 568119"/>
                  <a:gd name="connsiteX11" fmla="*/ 333915 w 476269"/>
                  <a:gd name="connsiteY11" fmla="*/ 303602 h 568119"/>
                  <a:gd name="connsiteX12" fmla="*/ 400504 w 476269"/>
                  <a:gd name="connsiteY12" fmla="*/ 238067 h 568119"/>
                  <a:gd name="connsiteX13" fmla="*/ 467268 w 476269"/>
                  <a:gd name="connsiteY13" fmla="*/ 153382 h 568119"/>
                  <a:gd name="connsiteX14" fmla="*/ 359566 w 476269"/>
                  <a:gd name="connsiteY14" fmla="*/ 3512 h 568119"/>
                  <a:gd name="connsiteX15" fmla="*/ 170165 w 476269"/>
                  <a:gd name="connsiteY15" fmla="*/ 98564 h 56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6269" h="568119">
                    <a:moveTo>
                      <a:pt x="170165" y="98564"/>
                    </a:moveTo>
                    <a:cubicBezTo>
                      <a:pt x="140244" y="112680"/>
                      <a:pt x="116630" y="137414"/>
                      <a:pt x="103927" y="167964"/>
                    </a:cubicBezTo>
                    <a:cubicBezTo>
                      <a:pt x="93526" y="188897"/>
                      <a:pt x="85163" y="210785"/>
                      <a:pt x="78978" y="233324"/>
                    </a:cubicBezTo>
                    <a:cubicBezTo>
                      <a:pt x="67734" y="273207"/>
                      <a:pt x="70018" y="293236"/>
                      <a:pt x="55259" y="350162"/>
                    </a:cubicBezTo>
                    <a:cubicBezTo>
                      <a:pt x="52220" y="361881"/>
                      <a:pt x="48706" y="373126"/>
                      <a:pt x="44717" y="383896"/>
                    </a:cubicBezTo>
                    <a:cubicBezTo>
                      <a:pt x="29432" y="425887"/>
                      <a:pt x="22404" y="441700"/>
                      <a:pt x="969" y="501964"/>
                    </a:cubicBezTo>
                    <a:cubicBezTo>
                      <a:pt x="-10452" y="533765"/>
                      <a:pt x="76519" y="571013"/>
                      <a:pt x="127119" y="567851"/>
                    </a:cubicBezTo>
                    <a:cubicBezTo>
                      <a:pt x="168232" y="565391"/>
                      <a:pt x="210751" y="536928"/>
                      <a:pt x="214968" y="495991"/>
                    </a:cubicBezTo>
                    <a:cubicBezTo>
                      <a:pt x="218341" y="508201"/>
                      <a:pt x="229533" y="516582"/>
                      <a:pt x="242201" y="516371"/>
                    </a:cubicBezTo>
                    <a:cubicBezTo>
                      <a:pt x="272965" y="510907"/>
                      <a:pt x="300023" y="492723"/>
                      <a:pt x="316696" y="466298"/>
                    </a:cubicBezTo>
                    <a:cubicBezTo>
                      <a:pt x="322846" y="452945"/>
                      <a:pt x="321089" y="374935"/>
                      <a:pt x="320034" y="337161"/>
                    </a:cubicBezTo>
                    <a:cubicBezTo>
                      <a:pt x="319595" y="324493"/>
                      <a:pt x="324655" y="312264"/>
                      <a:pt x="333915" y="303602"/>
                    </a:cubicBezTo>
                    <a:cubicBezTo>
                      <a:pt x="345511" y="292358"/>
                      <a:pt x="366067" y="272680"/>
                      <a:pt x="400504" y="238067"/>
                    </a:cubicBezTo>
                    <a:cubicBezTo>
                      <a:pt x="427719" y="214123"/>
                      <a:pt x="450331" y="185427"/>
                      <a:pt x="467268" y="153382"/>
                    </a:cubicBezTo>
                    <a:cubicBezTo>
                      <a:pt x="501354" y="73966"/>
                      <a:pt x="432129" y="-19680"/>
                      <a:pt x="359566" y="3512"/>
                    </a:cubicBezTo>
                    <a:cubicBezTo>
                      <a:pt x="305979" y="20379"/>
                      <a:pt x="215671" y="73264"/>
                      <a:pt x="170165" y="98564"/>
                    </a:cubicBezTo>
                    <a:close/>
                  </a:path>
                </a:pathLst>
              </a:custGeom>
              <a:solidFill>
                <a:srgbClr val="281E28"/>
              </a:solidFill>
              <a:ln w="17549" cap="flat">
                <a:noFill/>
                <a:prstDash val="solid"/>
                <a:miter/>
              </a:ln>
            </p:spPr>
            <p:txBody>
              <a:bodyPr rtlCol="1" anchor="ctr"/>
              <a:lstStyle/>
              <a:p>
                <a:endParaRPr lang="fa-IR"/>
              </a:p>
            </p:txBody>
          </p:sp>
          <p:grpSp>
            <p:nvGrpSpPr>
              <p:cNvPr id="171" name="Graphic 12">
                <a:extLst>
                  <a:ext uri="{FF2B5EF4-FFF2-40B4-BE49-F238E27FC236}">
                    <a16:creationId xmlns:a16="http://schemas.microsoft.com/office/drawing/2014/main" id="{F2F66579-A1BD-5A09-4A29-42BE3F5D5243}"/>
                  </a:ext>
                </a:extLst>
              </p:cNvPr>
              <p:cNvGrpSpPr/>
              <p:nvPr/>
            </p:nvGrpSpPr>
            <p:grpSpPr>
              <a:xfrm>
                <a:off x="2033007" y="1779968"/>
                <a:ext cx="850083" cy="1311222"/>
                <a:chOff x="2033007" y="1779968"/>
                <a:chExt cx="850083" cy="1311222"/>
              </a:xfrm>
            </p:grpSpPr>
            <p:grpSp>
              <p:nvGrpSpPr>
                <p:cNvPr id="172" name="Graphic 12">
                  <a:extLst>
                    <a:ext uri="{FF2B5EF4-FFF2-40B4-BE49-F238E27FC236}">
                      <a16:creationId xmlns:a16="http://schemas.microsoft.com/office/drawing/2014/main" id="{99ACA5D8-6C94-5A9B-2854-1D6A8B225C2F}"/>
                    </a:ext>
                  </a:extLst>
                </p:cNvPr>
                <p:cNvGrpSpPr/>
                <p:nvPr/>
              </p:nvGrpSpPr>
              <p:grpSpPr>
                <a:xfrm>
                  <a:off x="2117868" y="2345421"/>
                  <a:ext cx="144949" cy="210484"/>
                  <a:chOff x="2117868" y="2345421"/>
                  <a:chExt cx="144949" cy="210484"/>
                </a:xfrm>
              </p:grpSpPr>
              <p:sp>
                <p:nvSpPr>
                  <p:cNvPr id="173" name="Freeform: Shape 172">
                    <a:extLst>
                      <a:ext uri="{FF2B5EF4-FFF2-40B4-BE49-F238E27FC236}">
                        <a16:creationId xmlns:a16="http://schemas.microsoft.com/office/drawing/2014/main" id="{A385B6DC-0EC5-AFC2-247E-E667E0A25D88}"/>
                      </a:ext>
                    </a:extLst>
                  </p:cNvPr>
                  <p:cNvSpPr/>
                  <p:nvPr/>
                </p:nvSpPr>
                <p:spPr>
                  <a:xfrm>
                    <a:off x="2117868" y="2345421"/>
                    <a:ext cx="144949" cy="209782"/>
                  </a:xfrm>
                  <a:custGeom>
                    <a:avLst/>
                    <a:gdLst>
                      <a:gd name="connsiteX0" fmla="*/ 19273 w 144949"/>
                      <a:gd name="connsiteY0" fmla="*/ -81 h 209782"/>
                      <a:gd name="connsiteX1" fmla="*/ 28410 w 144949"/>
                      <a:gd name="connsiteY1" fmla="*/ 1676 h 209782"/>
                      <a:gd name="connsiteX2" fmla="*/ 60211 w 144949"/>
                      <a:gd name="connsiteY2" fmla="*/ 128354 h 209782"/>
                      <a:gd name="connsiteX3" fmla="*/ 73212 w 144949"/>
                      <a:gd name="connsiteY3" fmla="*/ 145923 h 209782"/>
                      <a:gd name="connsiteX4" fmla="*/ 144897 w 144949"/>
                      <a:gd name="connsiteY4" fmla="*/ 187212 h 209782"/>
                      <a:gd name="connsiteX5" fmla="*/ 144897 w 144949"/>
                      <a:gd name="connsiteY5" fmla="*/ 198457 h 209782"/>
                      <a:gd name="connsiteX6" fmla="*/ 125570 w 144949"/>
                      <a:gd name="connsiteY6" fmla="*/ 209701 h 209782"/>
                      <a:gd name="connsiteX7" fmla="*/ 125570 w 144949"/>
                      <a:gd name="connsiteY7" fmla="*/ 198457 h 209782"/>
                      <a:gd name="connsiteX8" fmla="*/ 54061 w 144949"/>
                      <a:gd name="connsiteY8" fmla="*/ 157168 h 209782"/>
                      <a:gd name="connsiteX9" fmla="*/ 40884 w 144949"/>
                      <a:gd name="connsiteY9" fmla="*/ 138720 h 209782"/>
                      <a:gd name="connsiteX10" fmla="*/ 9083 w 144949"/>
                      <a:gd name="connsiteY10" fmla="*/ 12218 h 209782"/>
                      <a:gd name="connsiteX11" fmla="*/ -53 w 144949"/>
                      <a:gd name="connsiteY11" fmla="*/ 10461 h 209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949" h="209782">
                        <a:moveTo>
                          <a:pt x="19273" y="-81"/>
                        </a:moveTo>
                        <a:lnTo>
                          <a:pt x="28410" y="1676"/>
                        </a:lnTo>
                        <a:lnTo>
                          <a:pt x="60211" y="128354"/>
                        </a:lnTo>
                        <a:cubicBezTo>
                          <a:pt x="62266" y="135592"/>
                          <a:pt x="66887" y="141847"/>
                          <a:pt x="73212" y="145923"/>
                        </a:cubicBezTo>
                        <a:lnTo>
                          <a:pt x="144897" y="187212"/>
                        </a:lnTo>
                        <a:lnTo>
                          <a:pt x="144897" y="198457"/>
                        </a:lnTo>
                        <a:lnTo>
                          <a:pt x="125570" y="209701"/>
                        </a:lnTo>
                        <a:lnTo>
                          <a:pt x="125570" y="198457"/>
                        </a:lnTo>
                        <a:lnTo>
                          <a:pt x="54061" y="157168"/>
                        </a:lnTo>
                        <a:cubicBezTo>
                          <a:pt x="47455" y="152951"/>
                          <a:pt x="42729" y="146345"/>
                          <a:pt x="40884" y="138720"/>
                        </a:cubicBezTo>
                        <a:lnTo>
                          <a:pt x="9083" y="12218"/>
                        </a:lnTo>
                        <a:lnTo>
                          <a:pt x="-53" y="10461"/>
                        </a:lnTo>
                        <a:close/>
                      </a:path>
                    </a:pathLst>
                  </a:custGeom>
                  <a:solidFill>
                    <a:srgbClr val="443F3E"/>
                  </a:solidFill>
                  <a:ln w="17549" cap="flat">
                    <a:noFill/>
                    <a:prstDash val="solid"/>
                    <a:miter/>
                  </a:ln>
                </p:spPr>
                <p:txBody>
                  <a:bodyPr rtlCol="1" anchor="ctr"/>
                  <a:lstStyle/>
                  <a:p>
                    <a:endParaRPr lang="fa-IR"/>
                  </a:p>
                </p:txBody>
              </p:sp>
              <p:sp>
                <p:nvSpPr>
                  <p:cNvPr id="174" name="Freeform: Shape 173">
                    <a:extLst>
                      <a:ext uri="{FF2B5EF4-FFF2-40B4-BE49-F238E27FC236}">
                        <a16:creationId xmlns:a16="http://schemas.microsoft.com/office/drawing/2014/main" id="{9F74D830-A250-9189-EABD-E0B0C81F4EC1}"/>
                      </a:ext>
                    </a:extLst>
                  </p:cNvPr>
                  <p:cNvSpPr/>
                  <p:nvPr/>
                </p:nvSpPr>
                <p:spPr>
                  <a:xfrm>
                    <a:off x="2118220" y="2356666"/>
                    <a:ext cx="125272" cy="199240"/>
                  </a:xfrm>
                  <a:custGeom>
                    <a:avLst/>
                    <a:gdLst>
                      <a:gd name="connsiteX0" fmla="*/ 8731 w 125272"/>
                      <a:gd name="connsiteY0" fmla="*/ 1676 h 199240"/>
                      <a:gd name="connsiteX1" fmla="*/ 40533 w 125272"/>
                      <a:gd name="connsiteY1" fmla="*/ 128178 h 199240"/>
                      <a:gd name="connsiteX2" fmla="*/ 53710 w 125272"/>
                      <a:gd name="connsiteY2" fmla="*/ 146626 h 199240"/>
                      <a:gd name="connsiteX3" fmla="*/ 125219 w 125272"/>
                      <a:gd name="connsiteY3" fmla="*/ 187915 h 199240"/>
                      <a:gd name="connsiteX4" fmla="*/ 125219 w 125272"/>
                      <a:gd name="connsiteY4" fmla="*/ 199159 h 199240"/>
                      <a:gd name="connsiteX5" fmla="*/ 53534 w 125272"/>
                      <a:gd name="connsiteY5" fmla="*/ 157168 h 199240"/>
                      <a:gd name="connsiteX6" fmla="*/ 31396 w 125272"/>
                      <a:gd name="connsiteY6" fmla="*/ 126069 h 199240"/>
                      <a:gd name="connsiteX7" fmla="*/ -53 w 125272"/>
                      <a:gd name="connsiteY7" fmla="*/ -81 h 19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272" h="199240">
                        <a:moveTo>
                          <a:pt x="8731" y="1676"/>
                        </a:moveTo>
                        <a:lnTo>
                          <a:pt x="40533" y="128178"/>
                        </a:lnTo>
                        <a:cubicBezTo>
                          <a:pt x="42377" y="135803"/>
                          <a:pt x="47104" y="142409"/>
                          <a:pt x="53710" y="146626"/>
                        </a:cubicBezTo>
                        <a:lnTo>
                          <a:pt x="125219" y="187915"/>
                        </a:lnTo>
                        <a:lnTo>
                          <a:pt x="125219" y="199159"/>
                        </a:lnTo>
                        <a:lnTo>
                          <a:pt x="53534" y="157168"/>
                        </a:lnTo>
                        <a:cubicBezTo>
                          <a:pt x="42448" y="150017"/>
                          <a:pt x="34541" y="138878"/>
                          <a:pt x="31396" y="126069"/>
                        </a:cubicBezTo>
                        <a:lnTo>
                          <a:pt x="-53" y="-81"/>
                        </a:lnTo>
                        <a:close/>
                      </a:path>
                    </a:pathLst>
                  </a:custGeom>
                  <a:solidFill>
                    <a:srgbClr val="332F2E"/>
                  </a:solidFill>
                  <a:ln w="17549" cap="flat">
                    <a:noFill/>
                    <a:prstDash val="solid"/>
                    <a:miter/>
                  </a:ln>
                </p:spPr>
                <p:txBody>
                  <a:bodyPr rtlCol="1" anchor="ctr"/>
                  <a:lstStyle/>
                  <a:p>
                    <a:endParaRPr lang="fa-IR"/>
                  </a:p>
                </p:txBody>
              </p:sp>
            </p:grpSp>
            <p:grpSp>
              <p:nvGrpSpPr>
                <p:cNvPr id="175" name="Graphic 12">
                  <a:extLst>
                    <a:ext uri="{FF2B5EF4-FFF2-40B4-BE49-F238E27FC236}">
                      <a16:creationId xmlns:a16="http://schemas.microsoft.com/office/drawing/2014/main" id="{A0271679-BA8B-16B0-5CBC-441F11963EED}"/>
                    </a:ext>
                  </a:extLst>
                </p:cNvPr>
                <p:cNvGrpSpPr/>
                <p:nvPr/>
              </p:nvGrpSpPr>
              <p:grpSpPr>
                <a:xfrm>
                  <a:off x="2370169" y="2344194"/>
                  <a:ext cx="455582" cy="545009"/>
                  <a:chOff x="2370169" y="2344194"/>
                  <a:chExt cx="455582" cy="545009"/>
                </a:xfrm>
              </p:grpSpPr>
              <p:sp>
                <p:nvSpPr>
                  <p:cNvPr id="176" name="Freeform: Shape 175">
                    <a:extLst>
                      <a:ext uri="{FF2B5EF4-FFF2-40B4-BE49-F238E27FC236}">
                        <a16:creationId xmlns:a16="http://schemas.microsoft.com/office/drawing/2014/main" id="{D897677A-CB60-4E7A-3E03-B48496104621}"/>
                      </a:ext>
                    </a:extLst>
                  </p:cNvPr>
                  <p:cNvSpPr/>
                  <p:nvPr/>
                </p:nvSpPr>
                <p:spPr>
                  <a:xfrm>
                    <a:off x="2384576" y="2362640"/>
                    <a:ext cx="97511" cy="280060"/>
                  </a:xfrm>
                  <a:custGeom>
                    <a:avLst/>
                    <a:gdLst>
                      <a:gd name="connsiteX0" fmla="*/ 68820 w 97511"/>
                      <a:gd name="connsiteY0" fmla="*/ 28206 h 280060"/>
                      <a:gd name="connsiteX1" fmla="*/ 82700 w 97511"/>
                      <a:gd name="connsiteY1" fmla="*/ 8528 h 280060"/>
                      <a:gd name="connsiteX2" fmla="*/ 97458 w 97511"/>
                      <a:gd name="connsiteY2" fmla="*/ -81 h 280060"/>
                      <a:gd name="connsiteX3" fmla="*/ 83578 w 97511"/>
                      <a:gd name="connsiteY3" fmla="*/ 19597 h 280060"/>
                      <a:gd name="connsiteX4" fmla="*/ 14705 w 97511"/>
                      <a:gd name="connsiteY4" fmla="*/ 271371 h 280060"/>
                      <a:gd name="connsiteX5" fmla="*/ -53 w 97511"/>
                      <a:gd name="connsiteY5" fmla="*/ 279980 h 28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511" h="280060">
                        <a:moveTo>
                          <a:pt x="68820" y="28206"/>
                        </a:moveTo>
                        <a:cubicBezTo>
                          <a:pt x="70629" y="20054"/>
                          <a:pt x="75637" y="12973"/>
                          <a:pt x="82700" y="8528"/>
                        </a:cubicBezTo>
                        <a:lnTo>
                          <a:pt x="97458" y="-81"/>
                        </a:lnTo>
                        <a:cubicBezTo>
                          <a:pt x="90448" y="4417"/>
                          <a:pt x="85458" y="11480"/>
                          <a:pt x="83578" y="19597"/>
                        </a:cubicBezTo>
                        <a:lnTo>
                          <a:pt x="14705" y="271371"/>
                        </a:lnTo>
                        <a:lnTo>
                          <a:pt x="-53" y="279980"/>
                        </a:lnTo>
                        <a:close/>
                      </a:path>
                    </a:pathLst>
                  </a:custGeom>
                  <a:solidFill>
                    <a:srgbClr val="332F2E"/>
                  </a:solidFill>
                  <a:ln w="17549" cap="flat">
                    <a:noFill/>
                    <a:prstDash val="solid"/>
                    <a:miter/>
                  </a:ln>
                </p:spPr>
                <p:txBody>
                  <a:bodyPr rtlCol="1" anchor="ctr"/>
                  <a:lstStyle/>
                  <a:p>
                    <a:endParaRPr lang="fa-IR"/>
                  </a:p>
                </p:txBody>
              </p:sp>
              <p:sp>
                <p:nvSpPr>
                  <p:cNvPr id="177" name="Freeform: Shape 176">
                    <a:extLst>
                      <a:ext uri="{FF2B5EF4-FFF2-40B4-BE49-F238E27FC236}">
                        <a16:creationId xmlns:a16="http://schemas.microsoft.com/office/drawing/2014/main" id="{08F2520D-7601-E529-CAF9-3C40E237379E}"/>
                      </a:ext>
                    </a:extLst>
                  </p:cNvPr>
                  <p:cNvSpPr/>
                  <p:nvPr/>
                </p:nvSpPr>
                <p:spPr>
                  <a:xfrm>
                    <a:off x="2737727" y="2545892"/>
                    <a:ext cx="88024" cy="343311"/>
                  </a:xfrm>
                  <a:custGeom>
                    <a:avLst/>
                    <a:gdLst>
                      <a:gd name="connsiteX0" fmla="*/ 19502 w 88024"/>
                      <a:gd name="connsiteY0" fmla="*/ 0 h 343311"/>
                      <a:gd name="connsiteX1" fmla="*/ 88024 w 88024"/>
                      <a:gd name="connsiteY1" fmla="*/ 334703 h 343311"/>
                      <a:gd name="connsiteX2" fmla="*/ 73266 w 88024"/>
                      <a:gd name="connsiteY2" fmla="*/ 343312 h 343311"/>
                      <a:gd name="connsiteX3" fmla="*/ 0 w 88024"/>
                      <a:gd name="connsiteY3" fmla="*/ 3865 h 343311"/>
                      <a:gd name="connsiteX4" fmla="*/ 19502 w 88024"/>
                      <a:gd name="connsiteY4" fmla="*/ 0 h 343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024" h="343311">
                        <a:moveTo>
                          <a:pt x="19502" y="0"/>
                        </a:moveTo>
                        <a:lnTo>
                          <a:pt x="88024" y="334703"/>
                        </a:lnTo>
                        <a:lnTo>
                          <a:pt x="73266" y="343312"/>
                        </a:lnTo>
                        <a:lnTo>
                          <a:pt x="0" y="3865"/>
                        </a:lnTo>
                        <a:lnTo>
                          <a:pt x="19502" y="0"/>
                        </a:lnTo>
                        <a:close/>
                      </a:path>
                    </a:pathLst>
                  </a:custGeom>
                  <a:solidFill>
                    <a:srgbClr val="332F2E"/>
                  </a:solidFill>
                  <a:ln w="17549" cap="flat">
                    <a:noFill/>
                    <a:prstDash val="solid"/>
                    <a:miter/>
                  </a:ln>
                </p:spPr>
                <p:txBody>
                  <a:bodyPr rtlCol="1" anchor="ctr"/>
                  <a:lstStyle/>
                  <a:p>
                    <a:endParaRPr lang="fa-IR"/>
                  </a:p>
                </p:txBody>
              </p:sp>
              <p:sp>
                <p:nvSpPr>
                  <p:cNvPr id="178" name="Freeform: Shape 177">
                    <a:extLst>
                      <a:ext uri="{FF2B5EF4-FFF2-40B4-BE49-F238E27FC236}">
                        <a16:creationId xmlns:a16="http://schemas.microsoft.com/office/drawing/2014/main" id="{A2C8BE6A-652D-5CE4-E23B-F2A2549E8227}"/>
                      </a:ext>
                    </a:extLst>
                  </p:cNvPr>
                  <p:cNvSpPr/>
                  <p:nvPr/>
                </p:nvSpPr>
                <p:spPr>
                  <a:xfrm>
                    <a:off x="2458896" y="2344194"/>
                    <a:ext cx="298333" cy="212766"/>
                  </a:xfrm>
                  <a:custGeom>
                    <a:avLst/>
                    <a:gdLst>
                      <a:gd name="connsiteX0" fmla="*/ 14705 w 298333"/>
                      <a:gd name="connsiteY0" fmla="*/ 4309 h 212766"/>
                      <a:gd name="connsiteX1" fmla="*/ 61792 w 298333"/>
                      <a:gd name="connsiteY1" fmla="*/ 8877 h 212766"/>
                      <a:gd name="connsiteX2" fmla="*/ 234502 w 298333"/>
                      <a:gd name="connsiteY2" fmla="*/ 108498 h 212766"/>
                      <a:gd name="connsiteX3" fmla="*/ 298280 w 298333"/>
                      <a:gd name="connsiteY3" fmla="*/ 201441 h 212766"/>
                      <a:gd name="connsiteX4" fmla="*/ 278778 w 298333"/>
                      <a:gd name="connsiteY4" fmla="*/ 212686 h 212766"/>
                      <a:gd name="connsiteX5" fmla="*/ 219743 w 298333"/>
                      <a:gd name="connsiteY5" fmla="*/ 117107 h 212766"/>
                      <a:gd name="connsiteX6" fmla="*/ 47034 w 298333"/>
                      <a:gd name="connsiteY6" fmla="*/ 17486 h 212766"/>
                      <a:gd name="connsiteX7" fmla="*/ -53 w 298333"/>
                      <a:gd name="connsiteY7" fmla="*/ 12918 h 21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333" h="212766">
                        <a:moveTo>
                          <a:pt x="14705" y="4309"/>
                        </a:moveTo>
                        <a:cubicBezTo>
                          <a:pt x="30061" y="-2894"/>
                          <a:pt x="48105" y="-1137"/>
                          <a:pt x="61792" y="8877"/>
                        </a:cubicBezTo>
                        <a:lnTo>
                          <a:pt x="234502" y="108498"/>
                        </a:lnTo>
                        <a:cubicBezTo>
                          <a:pt x="267129" y="129915"/>
                          <a:pt x="290022" y="163298"/>
                          <a:pt x="298280" y="201441"/>
                        </a:cubicBezTo>
                        <a:lnTo>
                          <a:pt x="278778" y="212686"/>
                        </a:lnTo>
                        <a:cubicBezTo>
                          <a:pt x="271223" y="175262"/>
                          <a:pt x="249436" y="134325"/>
                          <a:pt x="219743" y="117107"/>
                        </a:cubicBezTo>
                        <a:lnTo>
                          <a:pt x="47034" y="17486"/>
                        </a:lnTo>
                        <a:cubicBezTo>
                          <a:pt x="33347" y="7472"/>
                          <a:pt x="15303" y="5715"/>
                          <a:pt x="-53" y="12918"/>
                        </a:cubicBezTo>
                        <a:close/>
                      </a:path>
                    </a:pathLst>
                  </a:custGeom>
                  <a:solidFill>
                    <a:srgbClr val="443F3E"/>
                  </a:solidFill>
                  <a:ln w="17549" cap="flat">
                    <a:noFill/>
                    <a:prstDash val="solid"/>
                    <a:miter/>
                  </a:ln>
                </p:spPr>
                <p:txBody>
                  <a:bodyPr rtlCol="1" anchor="ctr"/>
                  <a:lstStyle/>
                  <a:p>
                    <a:endParaRPr lang="fa-IR"/>
                  </a:p>
                </p:txBody>
              </p:sp>
              <p:sp>
                <p:nvSpPr>
                  <p:cNvPr id="179" name="Freeform: Shape 178">
                    <a:extLst>
                      <a:ext uri="{FF2B5EF4-FFF2-40B4-BE49-F238E27FC236}">
                        <a16:creationId xmlns:a16="http://schemas.microsoft.com/office/drawing/2014/main" id="{CC468223-2682-2B6F-A873-8E319ED06554}"/>
                      </a:ext>
                    </a:extLst>
                  </p:cNvPr>
                  <p:cNvSpPr/>
                  <p:nvPr/>
                </p:nvSpPr>
                <p:spPr>
                  <a:xfrm>
                    <a:off x="2370169" y="2352718"/>
                    <a:ext cx="440823" cy="535255"/>
                  </a:xfrm>
                  <a:custGeom>
                    <a:avLst/>
                    <a:gdLst>
                      <a:gd name="connsiteX0" fmla="*/ 71807 w 440823"/>
                      <a:gd name="connsiteY0" fmla="*/ 28113 h 535255"/>
                      <a:gd name="connsiteX1" fmla="*/ 135761 w 440823"/>
                      <a:gd name="connsiteY1" fmla="*/ 8962 h 535255"/>
                      <a:gd name="connsiteX2" fmla="*/ 308470 w 440823"/>
                      <a:gd name="connsiteY2" fmla="*/ 108407 h 535255"/>
                      <a:gd name="connsiteX3" fmla="*/ 372073 w 440823"/>
                      <a:gd name="connsiteY3" fmla="*/ 201350 h 535255"/>
                      <a:gd name="connsiteX4" fmla="*/ 440770 w 440823"/>
                      <a:gd name="connsiteY4" fmla="*/ 535174 h 535255"/>
                      <a:gd name="connsiteX5" fmla="*/ 428296 w 440823"/>
                      <a:gd name="connsiteY5" fmla="*/ 528146 h 535255"/>
                      <a:gd name="connsiteX6" fmla="*/ 360652 w 440823"/>
                      <a:gd name="connsiteY6" fmla="*/ 197485 h 535255"/>
                      <a:gd name="connsiteX7" fmla="*/ 307943 w 440823"/>
                      <a:gd name="connsiteY7" fmla="*/ 121232 h 535255"/>
                      <a:gd name="connsiteX8" fmla="*/ 135233 w 440823"/>
                      <a:gd name="connsiteY8" fmla="*/ 21437 h 535255"/>
                      <a:gd name="connsiteX9" fmla="*/ 82524 w 440823"/>
                      <a:gd name="connsiteY9" fmla="*/ 37425 h 535255"/>
                      <a:gd name="connsiteX10" fmla="*/ 12245 w 440823"/>
                      <a:gd name="connsiteY10" fmla="*/ 288847 h 535255"/>
                      <a:gd name="connsiteX11" fmla="*/ -53 w 440823"/>
                      <a:gd name="connsiteY11" fmla="*/ 281644 h 535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0823" h="535255">
                        <a:moveTo>
                          <a:pt x="71807" y="28113"/>
                        </a:moveTo>
                        <a:cubicBezTo>
                          <a:pt x="79537" y="-350"/>
                          <a:pt x="105892" y="-8256"/>
                          <a:pt x="135761" y="8962"/>
                        </a:cubicBezTo>
                        <a:lnTo>
                          <a:pt x="308470" y="108407"/>
                        </a:lnTo>
                        <a:cubicBezTo>
                          <a:pt x="341097" y="129789"/>
                          <a:pt x="363956" y="163189"/>
                          <a:pt x="372073" y="201350"/>
                        </a:cubicBezTo>
                        <a:lnTo>
                          <a:pt x="440770" y="535174"/>
                        </a:lnTo>
                        <a:lnTo>
                          <a:pt x="428296" y="528146"/>
                        </a:lnTo>
                        <a:lnTo>
                          <a:pt x="360652" y="197485"/>
                        </a:lnTo>
                        <a:cubicBezTo>
                          <a:pt x="353800" y="166123"/>
                          <a:pt x="334860" y="138714"/>
                          <a:pt x="307943" y="121232"/>
                        </a:cubicBezTo>
                        <a:lnTo>
                          <a:pt x="135233" y="21437"/>
                        </a:lnTo>
                        <a:cubicBezTo>
                          <a:pt x="110811" y="7381"/>
                          <a:pt x="89201" y="13881"/>
                          <a:pt x="82524" y="37425"/>
                        </a:cubicBezTo>
                        <a:lnTo>
                          <a:pt x="12245" y="288847"/>
                        </a:lnTo>
                        <a:lnTo>
                          <a:pt x="-53" y="281644"/>
                        </a:lnTo>
                        <a:close/>
                      </a:path>
                    </a:pathLst>
                  </a:custGeom>
                  <a:solidFill>
                    <a:srgbClr val="332F2E"/>
                  </a:solidFill>
                  <a:ln w="17549" cap="flat">
                    <a:noFill/>
                    <a:prstDash val="solid"/>
                    <a:miter/>
                  </a:ln>
                </p:spPr>
                <p:txBody>
                  <a:bodyPr rtlCol="1" anchor="ctr"/>
                  <a:lstStyle/>
                  <a:p>
                    <a:endParaRPr lang="fa-IR"/>
                  </a:p>
                </p:txBody>
              </p:sp>
            </p:grpSp>
            <p:grpSp>
              <p:nvGrpSpPr>
                <p:cNvPr id="180" name="Graphic 12">
                  <a:extLst>
                    <a:ext uri="{FF2B5EF4-FFF2-40B4-BE49-F238E27FC236}">
                      <a16:creationId xmlns:a16="http://schemas.microsoft.com/office/drawing/2014/main" id="{4789F363-0EA3-C6FA-1698-AD8C2AC64928}"/>
                    </a:ext>
                  </a:extLst>
                </p:cNvPr>
                <p:cNvGrpSpPr/>
                <p:nvPr/>
              </p:nvGrpSpPr>
              <p:grpSpPr>
                <a:xfrm>
                  <a:off x="2352248" y="2210135"/>
                  <a:ext cx="144949" cy="209782"/>
                  <a:chOff x="2352248" y="2210135"/>
                  <a:chExt cx="144949" cy="209782"/>
                </a:xfrm>
              </p:grpSpPr>
              <p:sp>
                <p:nvSpPr>
                  <p:cNvPr id="181" name="Freeform: Shape 180">
                    <a:extLst>
                      <a:ext uri="{FF2B5EF4-FFF2-40B4-BE49-F238E27FC236}">
                        <a16:creationId xmlns:a16="http://schemas.microsoft.com/office/drawing/2014/main" id="{A949F431-CA84-2FCB-B89C-D5D228C3275B}"/>
                      </a:ext>
                    </a:extLst>
                  </p:cNvPr>
                  <p:cNvSpPr/>
                  <p:nvPr/>
                </p:nvSpPr>
                <p:spPr>
                  <a:xfrm>
                    <a:off x="2352248" y="2210135"/>
                    <a:ext cx="144949" cy="209782"/>
                  </a:xfrm>
                  <a:custGeom>
                    <a:avLst/>
                    <a:gdLst>
                      <a:gd name="connsiteX0" fmla="*/ 19273 w 144949"/>
                      <a:gd name="connsiteY0" fmla="*/ -81 h 209782"/>
                      <a:gd name="connsiteX1" fmla="*/ 28409 w 144949"/>
                      <a:gd name="connsiteY1" fmla="*/ 1676 h 209782"/>
                      <a:gd name="connsiteX2" fmla="*/ 60211 w 144949"/>
                      <a:gd name="connsiteY2" fmla="*/ 128354 h 209782"/>
                      <a:gd name="connsiteX3" fmla="*/ 73212 w 144949"/>
                      <a:gd name="connsiteY3" fmla="*/ 145923 h 209782"/>
                      <a:gd name="connsiteX4" fmla="*/ 144897 w 144949"/>
                      <a:gd name="connsiteY4" fmla="*/ 187212 h 209782"/>
                      <a:gd name="connsiteX5" fmla="*/ 144897 w 144949"/>
                      <a:gd name="connsiteY5" fmla="*/ 198457 h 209782"/>
                      <a:gd name="connsiteX6" fmla="*/ 125570 w 144949"/>
                      <a:gd name="connsiteY6" fmla="*/ 209701 h 209782"/>
                      <a:gd name="connsiteX7" fmla="*/ 125570 w 144949"/>
                      <a:gd name="connsiteY7" fmla="*/ 198457 h 209782"/>
                      <a:gd name="connsiteX8" fmla="*/ 53885 w 144949"/>
                      <a:gd name="connsiteY8" fmla="*/ 157168 h 209782"/>
                      <a:gd name="connsiteX9" fmla="*/ 40884 w 144949"/>
                      <a:gd name="connsiteY9" fmla="*/ 139598 h 209782"/>
                      <a:gd name="connsiteX10" fmla="*/ 9083 w 144949"/>
                      <a:gd name="connsiteY10" fmla="*/ 13096 h 209782"/>
                      <a:gd name="connsiteX11" fmla="*/ -53 w 144949"/>
                      <a:gd name="connsiteY11" fmla="*/ 11339 h 209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949" h="209782">
                        <a:moveTo>
                          <a:pt x="19273" y="-81"/>
                        </a:moveTo>
                        <a:lnTo>
                          <a:pt x="28409" y="1676"/>
                        </a:lnTo>
                        <a:lnTo>
                          <a:pt x="60211" y="128354"/>
                        </a:lnTo>
                        <a:cubicBezTo>
                          <a:pt x="62266" y="135592"/>
                          <a:pt x="66887" y="141847"/>
                          <a:pt x="73212" y="145923"/>
                        </a:cubicBezTo>
                        <a:lnTo>
                          <a:pt x="144897" y="187212"/>
                        </a:lnTo>
                        <a:lnTo>
                          <a:pt x="144897" y="198457"/>
                        </a:lnTo>
                        <a:lnTo>
                          <a:pt x="125570" y="209701"/>
                        </a:lnTo>
                        <a:lnTo>
                          <a:pt x="125570" y="198457"/>
                        </a:lnTo>
                        <a:lnTo>
                          <a:pt x="53885" y="157168"/>
                        </a:lnTo>
                        <a:cubicBezTo>
                          <a:pt x="47560" y="153092"/>
                          <a:pt x="42939" y="146837"/>
                          <a:pt x="40884" y="139598"/>
                        </a:cubicBezTo>
                        <a:lnTo>
                          <a:pt x="9083" y="13096"/>
                        </a:lnTo>
                        <a:lnTo>
                          <a:pt x="-53" y="11339"/>
                        </a:lnTo>
                        <a:close/>
                      </a:path>
                    </a:pathLst>
                  </a:custGeom>
                  <a:solidFill>
                    <a:srgbClr val="443F3E"/>
                  </a:solidFill>
                  <a:ln w="17549" cap="flat">
                    <a:noFill/>
                    <a:prstDash val="solid"/>
                    <a:miter/>
                  </a:ln>
                </p:spPr>
                <p:txBody>
                  <a:bodyPr rtlCol="1" anchor="ctr"/>
                  <a:lstStyle/>
                  <a:p>
                    <a:endParaRPr lang="fa-IR"/>
                  </a:p>
                </p:txBody>
              </p:sp>
              <p:sp>
                <p:nvSpPr>
                  <p:cNvPr id="182" name="Freeform: Shape 181">
                    <a:extLst>
                      <a:ext uri="{FF2B5EF4-FFF2-40B4-BE49-F238E27FC236}">
                        <a16:creationId xmlns:a16="http://schemas.microsoft.com/office/drawing/2014/main" id="{BEBD114F-629E-65B2-8FE7-281772967C61}"/>
                      </a:ext>
                    </a:extLst>
                  </p:cNvPr>
                  <p:cNvSpPr/>
                  <p:nvPr/>
                </p:nvSpPr>
                <p:spPr>
                  <a:xfrm>
                    <a:off x="2352248" y="2220501"/>
                    <a:ext cx="125623" cy="199240"/>
                  </a:xfrm>
                  <a:custGeom>
                    <a:avLst/>
                    <a:gdLst>
                      <a:gd name="connsiteX0" fmla="*/ 9083 w 125623"/>
                      <a:gd name="connsiteY0" fmla="*/ 2554 h 199240"/>
                      <a:gd name="connsiteX1" fmla="*/ 40884 w 125623"/>
                      <a:gd name="connsiteY1" fmla="*/ 129056 h 199240"/>
                      <a:gd name="connsiteX2" fmla="*/ 53885 w 125623"/>
                      <a:gd name="connsiteY2" fmla="*/ 146626 h 199240"/>
                      <a:gd name="connsiteX3" fmla="*/ 125570 w 125623"/>
                      <a:gd name="connsiteY3" fmla="*/ 187915 h 199240"/>
                      <a:gd name="connsiteX4" fmla="*/ 125570 w 125623"/>
                      <a:gd name="connsiteY4" fmla="*/ 199159 h 199240"/>
                      <a:gd name="connsiteX5" fmla="*/ 53885 w 125623"/>
                      <a:gd name="connsiteY5" fmla="*/ 157870 h 199240"/>
                      <a:gd name="connsiteX6" fmla="*/ 31748 w 125623"/>
                      <a:gd name="connsiteY6" fmla="*/ 126772 h 199240"/>
                      <a:gd name="connsiteX7" fmla="*/ -53 w 125623"/>
                      <a:gd name="connsiteY7" fmla="*/ -81 h 19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23" h="199240">
                        <a:moveTo>
                          <a:pt x="9083" y="2554"/>
                        </a:moveTo>
                        <a:lnTo>
                          <a:pt x="40884" y="129056"/>
                        </a:lnTo>
                        <a:cubicBezTo>
                          <a:pt x="42939" y="136295"/>
                          <a:pt x="47560" y="142550"/>
                          <a:pt x="53885" y="146626"/>
                        </a:cubicBezTo>
                        <a:lnTo>
                          <a:pt x="125570" y="187915"/>
                        </a:lnTo>
                        <a:lnTo>
                          <a:pt x="125570" y="199159"/>
                        </a:lnTo>
                        <a:lnTo>
                          <a:pt x="53885" y="157870"/>
                        </a:lnTo>
                        <a:cubicBezTo>
                          <a:pt x="42799" y="150720"/>
                          <a:pt x="34893" y="139580"/>
                          <a:pt x="31748" y="126772"/>
                        </a:cubicBezTo>
                        <a:lnTo>
                          <a:pt x="-53" y="-81"/>
                        </a:lnTo>
                        <a:close/>
                      </a:path>
                    </a:pathLst>
                  </a:custGeom>
                  <a:solidFill>
                    <a:srgbClr val="332F2E"/>
                  </a:solidFill>
                  <a:ln w="17549" cap="flat">
                    <a:noFill/>
                    <a:prstDash val="solid"/>
                    <a:miter/>
                  </a:ln>
                </p:spPr>
                <p:txBody>
                  <a:bodyPr rtlCol="1" anchor="ctr"/>
                  <a:lstStyle/>
                  <a:p>
                    <a:endParaRPr lang="fa-IR"/>
                  </a:p>
                </p:txBody>
              </p:sp>
            </p:grpSp>
            <p:sp>
              <p:nvSpPr>
                <p:cNvPr id="183" name="Freeform: Shape 182">
                  <a:extLst>
                    <a:ext uri="{FF2B5EF4-FFF2-40B4-BE49-F238E27FC236}">
                      <a16:creationId xmlns:a16="http://schemas.microsoft.com/office/drawing/2014/main" id="{D79C1A27-327F-D552-DDE6-A97AD08B6DF2}"/>
                    </a:ext>
                  </a:extLst>
                </p:cNvPr>
                <p:cNvSpPr/>
                <p:nvPr/>
              </p:nvSpPr>
              <p:spPr>
                <a:xfrm>
                  <a:off x="2163725" y="2357720"/>
                  <a:ext cx="610942" cy="382140"/>
                </a:xfrm>
                <a:custGeom>
                  <a:avLst/>
                  <a:gdLst>
                    <a:gd name="connsiteX0" fmla="*/ 320242 w 610942"/>
                    <a:gd name="connsiteY0" fmla="*/ 446 h 382140"/>
                    <a:gd name="connsiteX1" fmla="*/ 323932 w 610942"/>
                    <a:gd name="connsiteY1" fmla="*/ 446 h 382140"/>
                    <a:gd name="connsiteX2" fmla="*/ 569908 w 610942"/>
                    <a:gd name="connsiteY2" fmla="*/ 142409 h 382140"/>
                    <a:gd name="connsiteX3" fmla="*/ 605047 w 610942"/>
                    <a:gd name="connsiteY3" fmla="*/ 180008 h 382140"/>
                    <a:gd name="connsiteX4" fmla="*/ 609439 w 610942"/>
                    <a:gd name="connsiteY4" fmla="*/ 187563 h 382140"/>
                    <a:gd name="connsiteX5" fmla="*/ 609439 w 610942"/>
                    <a:gd name="connsiteY5" fmla="*/ 196172 h 382140"/>
                    <a:gd name="connsiteX6" fmla="*/ 289144 w 610942"/>
                    <a:gd name="connsiteY6" fmla="*/ 382060 h 382140"/>
                    <a:gd name="connsiteX7" fmla="*/ 289144 w 610942"/>
                    <a:gd name="connsiteY7" fmla="*/ 373451 h 382140"/>
                    <a:gd name="connsiteX8" fmla="*/ 284751 w 610942"/>
                    <a:gd name="connsiteY8" fmla="*/ 365896 h 382140"/>
                    <a:gd name="connsiteX9" fmla="*/ 249612 w 610942"/>
                    <a:gd name="connsiteY9" fmla="*/ 328297 h 382140"/>
                    <a:gd name="connsiteX10" fmla="*/ 3636 w 610942"/>
                    <a:gd name="connsiteY10" fmla="*/ 186333 h 382140"/>
                    <a:gd name="connsiteX11" fmla="*/ -53 w 610942"/>
                    <a:gd name="connsiteY11" fmla="*/ 186333 h 38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0942" h="382140">
                      <a:moveTo>
                        <a:pt x="320242" y="446"/>
                      </a:moveTo>
                      <a:cubicBezTo>
                        <a:pt x="321367" y="-257"/>
                        <a:pt x="322807" y="-257"/>
                        <a:pt x="323932" y="446"/>
                      </a:cubicBezTo>
                      <a:lnTo>
                        <a:pt x="569908" y="142409"/>
                      </a:lnTo>
                      <a:cubicBezTo>
                        <a:pt x="584631" y="151756"/>
                        <a:pt x="596719" y="164688"/>
                        <a:pt x="605047" y="180008"/>
                      </a:cubicBezTo>
                      <a:lnTo>
                        <a:pt x="609439" y="187563"/>
                      </a:lnTo>
                      <a:cubicBezTo>
                        <a:pt x="611372" y="191077"/>
                        <a:pt x="611372" y="194943"/>
                        <a:pt x="609439" y="196172"/>
                      </a:cubicBezTo>
                      <a:lnTo>
                        <a:pt x="289144" y="382060"/>
                      </a:lnTo>
                      <a:cubicBezTo>
                        <a:pt x="291077" y="380830"/>
                        <a:pt x="291077" y="376965"/>
                        <a:pt x="289144" y="373451"/>
                      </a:cubicBezTo>
                      <a:lnTo>
                        <a:pt x="284751" y="365896"/>
                      </a:lnTo>
                      <a:cubicBezTo>
                        <a:pt x="276476" y="350540"/>
                        <a:pt x="264371" y="337591"/>
                        <a:pt x="249612" y="328297"/>
                      </a:cubicBezTo>
                      <a:lnTo>
                        <a:pt x="3636" y="186333"/>
                      </a:lnTo>
                      <a:cubicBezTo>
                        <a:pt x="2512" y="185631"/>
                        <a:pt x="1071" y="185631"/>
                        <a:pt x="-53" y="186333"/>
                      </a:cubicBezTo>
                      <a:close/>
                    </a:path>
                  </a:pathLst>
                </a:custGeom>
                <a:solidFill>
                  <a:srgbClr val="332F2E"/>
                </a:solidFill>
                <a:ln w="17549" cap="flat">
                  <a:noFill/>
                  <a:prstDash val="solid"/>
                  <a:miter/>
                </a:ln>
              </p:spPr>
              <p:txBody>
                <a:bodyPr rtlCol="1" anchor="ctr"/>
                <a:lstStyle/>
                <a:p>
                  <a:endParaRPr lang="fa-IR"/>
                </a:p>
              </p:txBody>
            </p:sp>
            <p:sp>
              <p:nvSpPr>
                <p:cNvPr id="184" name="Freeform: Shape 183">
                  <a:extLst>
                    <a:ext uri="{FF2B5EF4-FFF2-40B4-BE49-F238E27FC236}">
                      <a16:creationId xmlns:a16="http://schemas.microsoft.com/office/drawing/2014/main" id="{DFCE4CA9-9600-4D68-F242-C0BECEF050A1}"/>
                    </a:ext>
                  </a:extLst>
                </p:cNvPr>
                <p:cNvSpPr/>
                <p:nvPr/>
              </p:nvSpPr>
              <p:spPr>
                <a:xfrm>
                  <a:off x="2161617" y="2543811"/>
                  <a:ext cx="292755" cy="196849"/>
                </a:xfrm>
                <a:custGeom>
                  <a:avLst/>
                  <a:gdLst>
                    <a:gd name="connsiteX0" fmla="*/ 5745 w 292755"/>
                    <a:gd name="connsiteY0" fmla="*/ 594 h 196849"/>
                    <a:gd name="connsiteX1" fmla="*/ 251720 w 292755"/>
                    <a:gd name="connsiteY1" fmla="*/ 142557 h 196849"/>
                    <a:gd name="connsiteX2" fmla="*/ 286860 w 292755"/>
                    <a:gd name="connsiteY2" fmla="*/ 180157 h 196849"/>
                    <a:gd name="connsiteX3" fmla="*/ 291252 w 292755"/>
                    <a:gd name="connsiteY3" fmla="*/ 187711 h 196849"/>
                    <a:gd name="connsiteX4" fmla="*/ 291252 w 292755"/>
                    <a:gd name="connsiteY4" fmla="*/ 196321 h 196849"/>
                    <a:gd name="connsiteX5" fmla="*/ 287387 w 292755"/>
                    <a:gd name="connsiteY5" fmla="*/ 196321 h 196849"/>
                    <a:gd name="connsiteX6" fmla="*/ 283697 w 292755"/>
                    <a:gd name="connsiteY6" fmla="*/ 192279 h 196849"/>
                    <a:gd name="connsiteX7" fmla="*/ 279305 w 292755"/>
                    <a:gd name="connsiteY7" fmla="*/ 184725 h 196849"/>
                    <a:gd name="connsiteX8" fmla="*/ 251193 w 292755"/>
                    <a:gd name="connsiteY8" fmla="*/ 155032 h 196849"/>
                    <a:gd name="connsiteX9" fmla="*/ 5218 w 292755"/>
                    <a:gd name="connsiteY9" fmla="*/ 13069 h 196849"/>
                    <a:gd name="connsiteX10" fmla="*/ -53 w 292755"/>
                    <a:gd name="connsiteY10" fmla="*/ 3932 h 196849"/>
                    <a:gd name="connsiteX11" fmla="*/ 5745 w 292755"/>
                    <a:gd name="connsiteY11" fmla="*/ 594 h 196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2755" h="196849">
                      <a:moveTo>
                        <a:pt x="5745" y="594"/>
                      </a:moveTo>
                      <a:lnTo>
                        <a:pt x="251720" y="142557"/>
                      </a:lnTo>
                      <a:cubicBezTo>
                        <a:pt x="266479" y="151852"/>
                        <a:pt x="278584" y="164801"/>
                        <a:pt x="286860" y="180157"/>
                      </a:cubicBezTo>
                      <a:lnTo>
                        <a:pt x="291252" y="187711"/>
                      </a:lnTo>
                      <a:cubicBezTo>
                        <a:pt x="293185" y="191225"/>
                        <a:pt x="293185" y="195091"/>
                        <a:pt x="291252" y="196321"/>
                      </a:cubicBezTo>
                      <a:cubicBezTo>
                        <a:pt x="290040" y="196918"/>
                        <a:pt x="288599" y="196918"/>
                        <a:pt x="287387" y="196321"/>
                      </a:cubicBezTo>
                      <a:cubicBezTo>
                        <a:pt x="285823" y="195337"/>
                        <a:pt x="284540" y="193931"/>
                        <a:pt x="283697" y="192279"/>
                      </a:cubicBezTo>
                      <a:lnTo>
                        <a:pt x="279305" y="184725"/>
                      </a:lnTo>
                      <a:cubicBezTo>
                        <a:pt x="272540" y="172654"/>
                        <a:pt x="262877" y="162446"/>
                        <a:pt x="251193" y="155032"/>
                      </a:cubicBezTo>
                      <a:lnTo>
                        <a:pt x="5218" y="13069"/>
                      </a:lnTo>
                      <a:cubicBezTo>
                        <a:pt x="2073" y="11066"/>
                        <a:pt x="105" y="7657"/>
                        <a:pt x="-53" y="3932"/>
                      </a:cubicBezTo>
                      <a:cubicBezTo>
                        <a:pt x="474" y="243"/>
                        <a:pt x="2933" y="-987"/>
                        <a:pt x="5745" y="594"/>
                      </a:cubicBezTo>
                      <a:close/>
                    </a:path>
                  </a:pathLst>
                </a:custGeom>
                <a:solidFill>
                  <a:srgbClr val="2D2929"/>
                </a:solidFill>
                <a:ln w="17549" cap="flat">
                  <a:noFill/>
                  <a:prstDash val="solid"/>
                  <a:miter/>
                </a:ln>
              </p:spPr>
              <p:txBody>
                <a:bodyPr rtlCol="1" anchor="ctr"/>
                <a:lstStyle/>
                <a:p>
                  <a:endParaRPr lang="fa-IR"/>
                </a:p>
              </p:txBody>
            </p:sp>
            <p:grpSp>
              <p:nvGrpSpPr>
                <p:cNvPr id="185" name="Graphic 12">
                  <a:extLst>
                    <a:ext uri="{FF2B5EF4-FFF2-40B4-BE49-F238E27FC236}">
                      <a16:creationId xmlns:a16="http://schemas.microsoft.com/office/drawing/2014/main" id="{DC2BA4B5-9932-6DDB-0371-CB3C948A3A3C}"/>
                    </a:ext>
                  </a:extLst>
                </p:cNvPr>
                <p:cNvGrpSpPr/>
                <p:nvPr/>
              </p:nvGrpSpPr>
              <p:grpSpPr>
                <a:xfrm>
                  <a:off x="2033007" y="2538805"/>
                  <a:ext cx="455582" cy="544894"/>
                  <a:chOff x="2033007" y="2538805"/>
                  <a:chExt cx="455582" cy="544894"/>
                </a:xfrm>
              </p:grpSpPr>
              <p:sp>
                <p:nvSpPr>
                  <p:cNvPr id="186" name="Freeform: Shape 185">
                    <a:extLst>
                      <a:ext uri="{FF2B5EF4-FFF2-40B4-BE49-F238E27FC236}">
                        <a16:creationId xmlns:a16="http://schemas.microsoft.com/office/drawing/2014/main" id="{E042603D-648D-1D08-F48B-8DBC8A69017F}"/>
                      </a:ext>
                    </a:extLst>
                  </p:cNvPr>
                  <p:cNvSpPr/>
                  <p:nvPr/>
                </p:nvSpPr>
                <p:spPr>
                  <a:xfrm>
                    <a:off x="2046008" y="2557663"/>
                    <a:ext cx="99093" cy="279709"/>
                  </a:xfrm>
                  <a:custGeom>
                    <a:avLst/>
                    <a:gdLst>
                      <a:gd name="connsiteX0" fmla="*/ 70401 w 99093"/>
                      <a:gd name="connsiteY0" fmla="*/ 28030 h 279709"/>
                      <a:gd name="connsiteX1" fmla="*/ 84281 w 99093"/>
                      <a:gd name="connsiteY1" fmla="*/ 8528 h 279709"/>
                      <a:gd name="connsiteX2" fmla="*/ 99040 w 99093"/>
                      <a:gd name="connsiteY2" fmla="*/ -81 h 279709"/>
                      <a:gd name="connsiteX3" fmla="*/ 85160 w 99093"/>
                      <a:gd name="connsiteY3" fmla="*/ 19421 h 279709"/>
                      <a:gd name="connsiteX4" fmla="*/ 14881 w 99093"/>
                      <a:gd name="connsiteY4" fmla="*/ 271019 h 279709"/>
                      <a:gd name="connsiteX5" fmla="*/ -53 w 99093"/>
                      <a:gd name="connsiteY5" fmla="*/ 279629 h 279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93" h="279709">
                        <a:moveTo>
                          <a:pt x="70401" y="28030"/>
                        </a:moveTo>
                        <a:cubicBezTo>
                          <a:pt x="72211" y="19913"/>
                          <a:pt x="77218" y="12885"/>
                          <a:pt x="84281" y="8528"/>
                        </a:cubicBezTo>
                        <a:lnTo>
                          <a:pt x="99040" y="-81"/>
                        </a:lnTo>
                        <a:cubicBezTo>
                          <a:pt x="91977" y="4276"/>
                          <a:pt x="86969" y="11304"/>
                          <a:pt x="85160" y="19421"/>
                        </a:cubicBezTo>
                        <a:lnTo>
                          <a:pt x="14881" y="271019"/>
                        </a:lnTo>
                        <a:lnTo>
                          <a:pt x="-53" y="279629"/>
                        </a:lnTo>
                        <a:close/>
                      </a:path>
                    </a:pathLst>
                  </a:custGeom>
                  <a:solidFill>
                    <a:srgbClr val="332F2E"/>
                  </a:solidFill>
                  <a:ln w="17549" cap="flat">
                    <a:noFill/>
                    <a:prstDash val="solid"/>
                    <a:miter/>
                  </a:ln>
                </p:spPr>
                <p:txBody>
                  <a:bodyPr rtlCol="1" anchor="ctr"/>
                  <a:lstStyle/>
                  <a:p>
                    <a:endParaRPr lang="fa-IR"/>
                  </a:p>
                </p:txBody>
              </p:sp>
              <p:sp>
                <p:nvSpPr>
                  <p:cNvPr id="187" name="Freeform: Shape 186">
                    <a:extLst>
                      <a:ext uri="{FF2B5EF4-FFF2-40B4-BE49-F238E27FC236}">
                        <a16:creationId xmlns:a16="http://schemas.microsoft.com/office/drawing/2014/main" id="{0733BF9A-B04E-433B-A5E7-2E0F9B017F37}"/>
                      </a:ext>
                    </a:extLst>
                  </p:cNvPr>
                  <p:cNvSpPr/>
                  <p:nvPr/>
                </p:nvSpPr>
                <p:spPr>
                  <a:xfrm>
                    <a:off x="2400565" y="2740388"/>
                    <a:ext cx="88024" cy="343311"/>
                  </a:xfrm>
                  <a:custGeom>
                    <a:avLst/>
                    <a:gdLst>
                      <a:gd name="connsiteX0" fmla="*/ 19502 w 88024"/>
                      <a:gd name="connsiteY0" fmla="*/ 0 h 343311"/>
                      <a:gd name="connsiteX1" fmla="*/ 88024 w 88024"/>
                      <a:gd name="connsiteY1" fmla="*/ 334703 h 343311"/>
                      <a:gd name="connsiteX2" fmla="*/ 73266 w 88024"/>
                      <a:gd name="connsiteY2" fmla="*/ 343312 h 343311"/>
                      <a:gd name="connsiteX3" fmla="*/ 0 w 88024"/>
                      <a:gd name="connsiteY3" fmla="*/ 3865 h 343311"/>
                      <a:gd name="connsiteX4" fmla="*/ 19502 w 88024"/>
                      <a:gd name="connsiteY4" fmla="*/ 0 h 343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024" h="343311">
                        <a:moveTo>
                          <a:pt x="19502" y="0"/>
                        </a:moveTo>
                        <a:lnTo>
                          <a:pt x="88024" y="334703"/>
                        </a:lnTo>
                        <a:lnTo>
                          <a:pt x="73266" y="343312"/>
                        </a:lnTo>
                        <a:lnTo>
                          <a:pt x="0" y="3865"/>
                        </a:lnTo>
                        <a:lnTo>
                          <a:pt x="19502" y="0"/>
                        </a:lnTo>
                        <a:close/>
                      </a:path>
                    </a:pathLst>
                  </a:custGeom>
                  <a:solidFill>
                    <a:srgbClr val="332F2E"/>
                  </a:solidFill>
                  <a:ln w="17549" cap="flat">
                    <a:noFill/>
                    <a:prstDash val="solid"/>
                    <a:miter/>
                  </a:ln>
                </p:spPr>
                <p:txBody>
                  <a:bodyPr rtlCol="1" anchor="ctr"/>
                  <a:lstStyle/>
                  <a:p>
                    <a:endParaRPr lang="fa-IR"/>
                  </a:p>
                </p:txBody>
              </p:sp>
              <p:sp>
                <p:nvSpPr>
                  <p:cNvPr id="188" name="Freeform: Shape 187">
                    <a:extLst>
                      <a:ext uri="{FF2B5EF4-FFF2-40B4-BE49-F238E27FC236}">
                        <a16:creationId xmlns:a16="http://schemas.microsoft.com/office/drawing/2014/main" id="{E30DFB41-028E-0257-3CB3-739F310716EB}"/>
                      </a:ext>
                    </a:extLst>
                  </p:cNvPr>
                  <p:cNvSpPr/>
                  <p:nvPr/>
                </p:nvSpPr>
                <p:spPr>
                  <a:xfrm>
                    <a:off x="2121031" y="2538805"/>
                    <a:ext cx="298333" cy="212827"/>
                  </a:xfrm>
                  <a:custGeom>
                    <a:avLst/>
                    <a:gdLst>
                      <a:gd name="connsiteX0" fmla="*/ 14705 w 298333"/>
                      <a:gd name="connsiteY0" fmla="*/ 4195 h 212827"/>
                      <a:gd name="connsiteX1" fmla="*/ 61968 w 298333"/>
                      <a:gd name="connsiteY1" fmla="*/ 8763 h 212827"/>
                      <a:gd name="connsiteX2" fmla="*/ 234502 w 298333"/>
                      <a:gd name="connsiteY2" fmla="*/ 108559 h 212827"/>
                      <a:gd name="connsiteX3" fmla="*/ 298280 w 298333"/>
                      <a:gd name="connsiteY3" fmla="*/ 201502 h 212827"/>
                      <a:gd name="connsiteX4" fmla="*/ 278953 w 298333"/>
                      <a:gd name="connsiteY4" fmla="*/ 212747 h 212827"/>
                      <a:gd name="connsiteX5" fmla="*/ 219743 w 298333"/>
                      <a:gd name="connsiteY5" fmla="*/ 117168 h 212827"/>
                      <a:gd name="connsiteX6" fmla="*/ 47033 w 298333"/>
                      <a:gd name="connsiteY6" fmla="*/ 17372 h 212827"/>
                      <a:gd name="connsiteX7" fmla="*/ -53 w 298333"/>
                      <a:gd name="connsiteY7" fmla="*/ 12804 h 212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333" h="212827">
                        <a:moveTo>
                          <a:pt x="14705" y="4195"/>
                        </a:moveTo>
                        <a:cubicBezTo>
                          <a:pt x="30149" y="-2851"/>
                          <a:pt x="48158" y="-1094"/>
                          <a:pt x="61968" y="8763"/>
                        </a:cubicBezTo>
                        <a:lnTo>
                          <a:pt x="234502" y="108559"/>
                        </a:lnTo>
                        <a:cubicBezTo>
                          <a:pt x="267252" y="129853"/>
                          <a:pt x="290198" y="163288"/>
                          <a:pt x="298280" y="201502"/>
                        </a:cubicBezTo>
                        <a:lnTo>
                          <a:pt x="278953" y="212747"/>
                        </a:lnTo>
                        <a:cubicBezTo>
                          <a:pt x="271223" y="175148"/>
                          <a:pt x="249436" y="134210"/>
                          <a:pt x="219743" y="117168"/>
                        </a:cubicBezTo>
                        <a:lnTo>
                          <a:pt x="47033" y="17372"/>
                        </a:lnTo>
                        <a:cubicBezTo>
                          <a:pt x="33294" y="7498"/>
                          <a:pt x="15320" y="5758"/>
                          <a:pt x="-53" y="12804"/>
                        </a:cubicBezTo>
                        <a:close/>
                      </a:path>
                    </a:pathLst>
                  </a:custGeom>
                  <a:solidFill>
                    <a:srgbClr val="443F3E"/>
                  </a:solidFill>
                  <a:ln w="17549" cap="flat">
                    <a:noFill/>
                    <a:prstDash val="solid"/>
                    <a:miter/>
                  </a:ln>
                </p:spPr>
                <p:txBody>
                  <a:bodyPr rtlCol="1" anchor="ctr"/>
                  <a:lstStyle/>
                  <a:p>
                    <a:endParaRPr lang="fa-IR"/>
                  </a:p>
                </p:txBody>
              </p:sp>
              <p:sp>
                <p:nvSpPr>
                  <p:cNvPr id="189" name="Freeform: Shape 188">
                    <a:extLst>
                      <a:ext uri="{FF2B5EF4-FFF2-40B4-BE49-F238E27FC236}">
                        <a16:creationId xmlns:a16="http://schemas.microsoft.com/office/drawing/2014/main" id="{B95B1F8A-9B94-DBED-0205-61EC3B6EF821}"/>
                      </a:ext>
                    </a:extLst>
                  </p:cNvPr>
                  <p:cNvSpPr/>
                  <p:nvPr/>
                </p:nvSpPr>
                <p:spPr>
                  <a:xfrm>
                    <a:off x="2033007" y="2547223"/>
                    <a:ext cx="440823" cy="536477"/>
                  </a:xfrm>
                  <a:custGeom>
                    <a:avLst/>
                    <a:gdLst>
                      <a:gd name="connsiteX0" fmla="*/ 71807 w 440823"/>
                      <a:gd name="connsiteY0" fmla="*/ 28281 h 536477"/>
                      <a:gd name="connsiteX1" fmla="*/ 135761 w 440823"/>
                      <a:gd name="connsiteY1" fmla="*/ 8954 h 536477"/>
                      <a:gd name="connsiteX2" fmla="*/ 308471 w 440823"/>
                      <a:gd name="connsiteY2" fmla="*/ 108750 h 536477"/>
                      <a:gd name="connsiteX3" fmla="*/ 372248 w 440823"/>
                      <a:gd name="connsiteY3" fmla="*/ 201694 h 536477"/>
                      <a:gd name="connsiteX4" fmla="*/ 440770 w 440823"/>
                      <a:gd name="connsiteY4" fmla="*/ 536396 h 536477"/>
                      <a:gd name="connsiteX5" fmla="*/ 428471 w 440823"/>
                      <a:gd name="connsiteY5" fmla="*/ 529369 h 536477"/>
                      <a:gd name="connsiteX6" fmla="*/ 360652 w 440823"/>
                      <a:gd name="connsiteY6" fmla="*/ 198707 h 536477"/>
                      <a:gd name="connsiteX7" fmla="*/ 307943 w 440823"/>
                      <a:gd name="connsiteY7" fmla="*/ 122279 h 536477"/>
                      <a:gd name="connsiteX8" fmla="*/ 135233 w 440823"/>
                      <a:gd name="connsiteY8" fmla="*/ 22659 h 536477"/>
                      <a:gd name="connsiteX9" fmla="*/ 82524 w 440823"/>
                      <a:gd name="connsiteY9" fmla="*/ 38471 h 536477"/>
                      <a:gd name="connsiteX10" fmla="*/ 12246 w 440823"/>
                      <a:gd name="connsiteY10" fmla="*/ 290069 h 536477"/>
                      <a:gd name="connsiteX11" fmla="*/ -53 w 440823"/>
                      <a:gd name="connsiteY11" fmla="*/ 282866 h 536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0823" h="536477">
                        <a:moveTo>
                          <a:pt x="71807" y="28281"/>
                        </a:moveTo>
                        <a:cubicBezTo>
                          <a:pt x="79713" y="-358"/>
                          <a:pt x="106068" y="-8264"/>
                          <a:pt x="135761" y="8954"/>
                        </a:cubicBezTo>
                        <a:lnTo>
                          <a:pt x="308471" y="108750"/>
                        </a:lnTo>
                        <a:cubicBezTo>
                          <a:pt x="341168" y="130097"/>
                          <a:pt x="364096" y="163515"/>
                          <a:pt x="372248" y="201694"/>
                        </a:cubicBezTo>
                        <a:lnTo>
                          <a:pt x="440770" y="536396"/>
                        </a:lnTo>
                        <a:lnTo>
                          <a:pt x="428471" y="529369"/>
                        </a:lnTo>
                        <a:lnTo>
                          <a:pt x="360652" y="198707"/>
                        </a:lnTo>
                        <a:cubicBezTo>
                          <a:pt x="353923" y="167240"/>
                          <a:pt x="334966" y="139743"/>
                          <a:pt x="307943" y="122279"/>
                        </a:cubicBezTo>
                        <a:lnTo>
                          <a:pt x="135233" y="22659"/>
                        </a:lnTo>
                        <a:cubicBezTo>
                          <a:pt x="110812" y="8603"/>
                          <a:pt x="89201" y="15104"/>
                          <a:pt x="82524" y="38471"/>
                        </a:cubicBezTo>
                        <a:lnTo>
                          <a:pt x="12246" y="290069"/>
                        </a:lnTo>
                        <a:lnTo>
                          <a:pt x="-53" y="282866"/>
                        </a:lnTo>
                        <a:close/>
                      </a:path>
                    </a:pathLst>
                  </a:custGeom>
                  <a:solidFill>
                    <a:srgbClr val="332F2E"/>
                  </a:solidFill>
                  <a:ln w="17549" cap="flat">
                    <a:noFill/>
                    <a:prstDash val="solid"/>
                    <a:miter/>
                  </a:ln>
                </p:spPr>
                <p:txBody>
                  <a:bodyPr rtlCol="1" anchor="ctr"/>
                  <a:lstStyle/>
                  <a:p>
                    <a:endParaRPr lang="fa-IR"/>
                  </a:p>
                </p:txBody>
              </p:sp>
            </p:grpSp>
            <p:sp>
              <p:nvSpPr>
                <p:cNvPr id="190" name="Freeform: Shape 189">
                  <a:extLst>
                    <a:ext uri="{FF2B5EF4-FFF2-40B4-BE49-F238E27FC236}">
                      <a16:creationId xmlns:a16="http://schemas.microsoft.com/office/drawing/2014/main" id="{ADA89EC6-D3C7-71EE-B41F-3B9970C4BE2C}"/>
                    </a:ext>
                  </a:extLst>
                </p:cNvPr>
                <p:cNvSpPr/>
                <p:nvPr/>
              </p:nvSpPr>
              <p:spPr>
                <a:xfrm>
                  <a:off x="2060658" y="1998066"/>
                  <a:ext cx="320580" cy="468586"/>
                </a:xfrm>
                <a:custGeom>
                  <a:avLst/>
                  <a:gdLst>
                    <a:gd name="connsiteX0" fmla="*/ 31681 w 320580"/>
                    <a:gd name="connsiteY0" fmla="*/ 148561 h 468586"/>
                    <a:gd name="connsiteX1" fmla="*/ 279941 w 320580"/>
                    <a:gd name="connsiteY1" fmla="*/ 5368 h 468586"/>
                    <a:gd name="connsiteX2" fmla="*/ 308579 w 320580"/>
                    <a:gd name="connsiteY2" fmla="*/ 1327 h 468586"/>
                    <a:gd name="connsiteX3" fmla="*/ 320527 w 320580"/>
                    <a:gd name="connsiteY3" fmla="*/ 6071 h 468586"/>
                    <a:gd name="connsiteX4" fmla="*/ 75078 w 320580"/>
                    <a:gd name="connsiteY4" fmla="*/ 468505 h 468586"/>
                    <a:gd name="connsiteX5" fmla="*/ 72267 w 320580"/>
                    <a:gd name="connsiteY5" fmla="*/ 467627 h 468586"/>
                    <a:gd name="connsiteX6" fmla="*/ 54697 w 320580"/>
                    <a:gd name="connsiteY6" fmla="*/ 459545 h 468586"/>
                    <a:gd name="connsiteX7" fmla="*/ 38006 w 320580"/>
                    <a:gd name="connsiteY7" fmla="*/ 431433 h 468586"/>
                    <a:gd name="connsiteX8" fmla="*/ 758 w 320580"/>
                    <a:gd name="connsiteY8" fmla="*/ 217962 h 468586"/>
                    <a:gd name="connsiteX9" fmla="*/ 31681 w 320580"/>
                    <a:gd name="connsiteY9" fmla="*/ 148561 h 46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0580" h="468586">
                      <a:moveTo>
                        <a:pt x="31681" y="148561"/>
                      </a:moveTo>
                      <a:cubicBezTo>
                        <a:pt x="69456" y="126951"/>
                        <a:pt x="173293" y="66862"/>
                        <a:pt x="279941" y="5368"/>
                      </a:cubicBezTo>
                      <a:cubicBezTo>
                        <a:pt x="288462" y="-26"/>
                        <a:pt x="298898" y="-1501"/>
                        <a:pt x="308579" y="1327"/>
                      </a:cubicBezTo>
                      <a:lnTo>
                        <a:pt x="320527" y="6071"/>
                      </a:lnTo>
                      <a:lnTo>
                        <a:pt x="75078" y="468505"/>
                      </a:lnTo>
                      <a:lnTo>
                        <a:pt x="72267" y="467627"/>
                      </a:lnTo>
                      <a:cubicBezTo>
                        <a:pt x="66205" y="465413"/>
                        <a:pt x="60320" y="462707"/>
                        <a:pt x="54697" y="459545"/>
                      </a:cubicBezTo>
                      <a:cubicBezTo>
                        <a:pt x="45649" y="452728"/>
                        <a:pt x="39657" y="442625"/>
                        <a:pt x="38006" y="431433"/>
                      </a:cubicBezTo>
                      <a:lnTo>
                        <a:pt x="758" y="217962"/>
                      </a:lnTo>
                      <a:cubicBezTo>
                        <a:pt x="-3406" y="190764"/>
                        <a:pt x="8682" y="163654"/>
                        <a:pt x="31681" y="148561"/>
                      </a:cubicBezTo>
                      <a:close/>
                    </a:path>
                  </a:pathLst>
                </a:custGeom>
                <a:solidFill>
                  <a:srgbClr val="3D3737"/>
                </a:solidFill>
                <a:ln w="17549" cap="flat">
                  <a:noFill/>
                  <a:prstDash val="solid"/>
                  <a:miter/>
                </a:ln>
              </p:spPr>
              <p:txBody>
                <a:bodyPr rtlCol="1" anchor="ctr"/>
                <a:lstStyle/>
                <a:p>
                  <a:endParaRPr lang="fa-IR"/>
                </a:p>
              </p:txBody>
            </p:sp>
            <p:sp>
              <p:nvSpPr>
                <p:cNvPr id="191" name="Freeform: Shape 190">
                  <a:extLst>
                    <a:ext uri="{FF2B5EF4-FFF2-40B4-BE49-F238E27FC236}">
                      <a16:creationId xmlns:a16="http://schemas.microsoft.com/office/drawing/2014/main" id="{52DAA523-CC98-6E92-0A18-F48A2C1CBC20}"/>
                    </a:ext>
                  </a:extLst>
                </p:cNvPr>
                <p:cNvSpPr/>
                <p:nvPr/>
              </p:nvSpPr>
              <p:spPr>
                <a:xfrm>
                  <a:off x="2075978" y="2002900"/>
                  <a:ext cx="368798" cy="465850"/>
                </a:xfrm>
                <a:custGeom>
                  <a:avLst/>
                  <a:gdLst>
                    <a:gd name="connsiteX0" fmla="*/ 31119 w 368798"/>
                    <a:gd name="connsiteY0" fmla="*/ 148295 h 465850"/>
                    <a:gd name="connsiteX1" fmla="*/ 279379 w 368798"/>
                    <a:gd name="connsiteY1" fmla="*/ 4926 h 465850"/>
                    <a:gd name="connsiteX2" fmla="*/ 305733 w 368798"/>
                    <a:gd name="connsiteY2" fmla="*/ 1412 h 465850"/>
                    <a:gd name="connsiteX3" fmla="*/ 330331 w 368798"/>
                    <a:gd name="connsiteY3" fmla="*/ 33741 h 465850"/>
                    <a:gd name="connsiteX4" fmla="*/ 367754 w 368798"/>
                    <a:gd name="connsiteY4" fmla="*/ 246861 h 465850"/>
                    <a:gd name="connsiteX5" fmla="*/ 367754 w 368798"/>
                    <a:gd name="connsiteY5" fmla="*/ 246861 h 465850"/>
                    <a:gd name="connsiteX6" fmla="*/ 337359 w 368798"/>
                    <a:gd name="connsiteY6" fmla="*/ 317140 h 465850"/>
                    <a:gd name="connsiteX7" fmla="*/ 89099 w 368798"/>
                    <a:gd name="connsiteY7" fmla="*/ 460509 h 465850"/>
                    <a:gd name="connsiteX8" fmla="*/ 60812 w 368798"/>
                    <a:gd name="connsiteY8" fmla="*/ 464374 h 465850"/>
                    <a:gd name="connsiteX9" fmla="*/ 38323 w 368798"/>
                    <a:gd name="connsiteY9" fmla="*/ 434154 h 465850"/>
                    <a:gd name="connsiteX10" fmla="*/ 1075 w 368798"/>
                    <a:gd name="connsiteY10" fmla="*/ 220858 h 465850"/>
                    <a:gd name="connsiteX11" fmla="*/ 31119 w 368798"/>
                    <a:gd name="connsiteY11" fmla="*/ 148295 h 46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8798" h="465850">
                      <a:moveTo>
                        <a:pt x="31119" y="148295"/>
                      </a:moveTo>
                      <a:lnTo>
                        <a:pt x="279379" y="4926"/>
                      </a:lnTo>
                      <a:cubicBezTo>
                        <a:pt x="287180" y="-151"/>
                        <a:pt x="296861" y="-1451"/>
                        <a:pt x="305733" y="1412"/>
                      </a:cubicBezTo>
                      <a:cubicBezTo>
                        <a:pt x="319262" y="6824"/>
                        <a:pt x="328715" y="19246"/>
                        <a:pt x="330331" y="33741"/>
                      </a:cubicBezTo>
                      <a:cubicBezTo>
                        <a:pt x="334372" y="56406"/>
                        <a:pt x="363889" y="225075"/>
                        <a:pt x="367754" y="246861"/>
                      </a:cubicBezTo>
                      <a:cubicBezTo>
                        <a:pt x="367754" y="250375"/>
                        <a:pt x="367754" y="250375"/>
                        <a:pt x="367754" y="246861"/>
                      </a:cubicBezTo>
                      <a:cubicBezTo>
                        <a:pt x="372393" y="274235"/>
                        <a:pt x="360481" y="301766"/>
                        <a:pt x="337359" y="317140"/>
                      </a:cubicBezTo>
                      <a:lnTo>
                        <a:pt x="89099" y="460509"/>
                      </a:lnTo>
                      <a:cubicBezTo>
                        <a:pt x="80648" y="465744"/>
                        <a:pt x="70370" y="467150"/>
                        <a:pt x="60812" y="464374"/>
                      </a:cubicBezTo>
                      <a:cubicBezTo>
                        <a:pt x="48285" y="459279"/>
                        <a:pt x="39605" y="447630"/>
                        <a:pt x="38323" y="434154"/>
                      </a:cubicBezTo>
                      <a:lnTo>
                        <a:pt x="1075" y="220858"/>
                      </a:lnTo>
                      <a:cubicBezTo>
                        <a:pt x="-3897" y="192887"/>
                        <a:pt x="7822" y="164565"/>
                        <a:pt x="31119" y="148295"/>
                      </a:cubicBezTo>
                      <a:close/>
                    </a:path>
                  </a:pathLst>
                </a:custGeom>
                <a:solidFill>
                  <a:srgbClr val="332F2E"/>
                </a:solidFill>
                <a:ln w="17549" cap="flat">
                  <a:noFill/>
                  <a:prstDash val="solid"/>
                  <a:miter/>
                </a:ln>
              </p:spPr>
              <p:txBody>
                <a:bodyPr rtlCol="1" anchor="ctr"/>
                <a:lstStyle/>
                <a:p>
                  <a:endParaRPr lang="fa-IR"/>
                </a:p>
              </p:txBody>
            </p:sp>
            <p:sp>
              <p:nvSpPr>
                <p:cNvPr id="192" name="Freeform: Shape 191">
                  <a:extLst>
                    <a:ext uri="{FF2B5EF4-FFF2-40B4-BE49-F238E27FC236}">
                      <a16:creationId xmlns:a16="http://schemas.microsoft.com/office/drawing/2014/main" id="{A1172E15-6AC7-546C-E1C7-80DF899AAA66}"/>
                    </a:ext>
                  </a:extLst>
                </p:cNvPr>
                <p:cNvSpPr/>
                <p:nvPr/>
              </p:nvSpPr>
              <p:spPr>
                <a:xfrm>
                  <a:off x="2309905" y="2487736"/>
                  <a:ext cx="78656" cy="118816"/>
                </a:xfrm>
                <a:custGeom>
                  <a:avLst/>
                  <a:gdLst>
                    <a:gd name="connsiteX0" fmla="*/ 15584 w 78656"/>
                    <a:gd name="connsiteY0" fmla="*/ -81 h 118816"/>
                    <a:gd name="connsiteX1" fmla="*/ -53 w 78656"/>
                    <a:gd name="connsiteY1" fmla="*/ 83727 h 118816"/>
                    <a:gd name="connsiteX2" fmla="*/ 5920 w 78656"/>
                    <a:gd name="connsiteY2" fmla="*/ 111135 h 118816"/>
                    <a:gd name="connsiteX3" fmla="*/ 64076 w 78656"/>
                    <a:gd name="connsiteY3" fmla="*/ 95147 h 118816"/>
                    <a:gd name="connsiteX4" fmla="*/ 15584 w 78656"/>
                    <a:gd name="connsiteY4" fmla="*/ -81 h 118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56" h="118816">
                      <a:moveTo>
                        <a:pt x="15584" y="-81"/>
                      </a:moveTo>
                      <a:lnTo>
                        <a:pt x="-53" y="83727"/>
                      </a:lnTo>
                      <a:lnTo>
                        <a:pt x="5920" y="111135"/>
                      </a:lnTo>
                      <a:cubicBezTo>
                        <a:pt x="5920" y="111135"/>
                        <a:pt x="13124" y="136260"/>
                        <a:pt x="64076" y="95147"/>
                      </a:cubicBezTo>
                      <a:cubicBezTo>
                        <a:pt x="115028" y="54034"/>
                        <a:pt x="15584" y="-81"/>
                        <a:pt x="15584" y="-81"/>
                      </a:cubicBezTo>
                      <a:close/>
                    </a:path>
                  </a:pathLst>
                </a:custGeom>
                <a:solidFill>
                  <a:srgbClr val="231B23"/>
                </a:solidFill>
                <a:ln w="17549" cap="flat">
                  <a:noFill/>
                  <a:prstDash val="solid"/>
                  <a:miter/>
                </a:ln>
              </p:spPr>
              <p:txBody>
                <a:bodyPr rtlCol="1" anchor="ctr"/>
                <a:lstStyle/>
                <a:p>
                  <a:endParaRPr lang="fa-IR"/>
                </a:p>
              </p:txBody>
            </p:sp>
            <p:sp>
              <p:nvSpPr>
                <p:cNvPr id="193" name="Freeform: Shape 192">
                  <a:extLst>
                    <a:ext uri="{FF2B5EF4-FFF2-40B4-BE49-F238E27FC236}">
                      <a16:creationId xmlns:a16="http://schemas.microsoft.com/office/drawing/2014/main" id="{777BC86A-8EF6-A93C-1E0B-105715923B27}"/>
                    </a:ext>
                  </a:extLst>
                </p:cNvPr>
                <p:cNvSpPr/>
                <p:nvPr/>
              </p:nvSpPr>
              <p:spPr>
                <a:xfrm>
                  <a:off x="2414658" y="2348893"/>
                  <a:ext cx="468432" cy="627165"/>
                </a:xfrm>
                <a:custGeom>
                  <a:avLst/>
                  <a:gdLst>
                    <a:gd name="connsiteX0" fmla="*/ 23804 w 468432"/>
                    <a:gd name="connsiteY0" fmla="*/ 152291 h 627165"/>
                    <a:gd name="connsiteX1" fmla="*/ 269780 w 468432"/>
                    <a:gd name="connsiteY1" fmla="*/ 278617 h 627165"/>
                    <a:gd name="connsiteX2" fmla="*/ 291391 w 468432"/>
                    <a:gd name="connsiteY2" fmla="*/ 315162 h 627165"/>
                    <a:gd name="connsiteX3" fmla="*/ 370981 w 468432"/>
                    <a:gd name="connsiteY3" fmla="*/ 611211 h 627165"/>
                    <a:gd name="connsiteX4" fmla="*/ 468142 w 468432"/>
                    <a:gd name="connsiteY4" fmla="*/ 602778 h 627165"/>
                    <a:gd name="connsiteX5" fmla="*/ 406999 w 468432"/>
                    <a:gd name="connsiteY5" fmla="*/ 265615 h 627165"/>
                    <a:gd name="connsiteX6" fmla="*/ 394173 w 468432"/>
                    <a:gd name="connsiteY6" fmla="*/ 187957 h 627165"/>
                    <a:gd name="connsiteX7" fmla="*/ 106382 w 468432"/>
                    <a:gd name="connsiteY7" fmla="*/ -38 h 627165"/>
                    <a:gd name="connsiteX8" fmla="*/ 10627 w 468432"/>
                    <a:gd name="connsiteY8" fmla="*/ 43886 h 627165"/>
                    <a:gd name="connsiteX9" fmla="*/ 23804 w 468432"/>
                    <a:gd name="connsiteY9" fmla="*/ 152291 h 627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8432" h="627165">
                      <a:moveTo>
                        <a:pt x="23804" y="152291"/>
                      </a:moveTo>
                      <a:cubicBezTo>
                        <a:pt x="87407" y="187430"/>
                        <a:pt x="206353" y="243829"/>
                        <a:pt x="269780" y="278617"/>
                      </a:cubicBezTo>
                      <a:cubicBezTo>
                        <a:pt x="282957" y="286102"/>
                        <a:pt x="291180" y="300017"/>
                        <a:pt x="291391" y="315162"/>
                      </a:cubicBezTo>
                      <a:cubicBezTo>
                        <a:pt x="294026" y="414782"/>
                        <a:pt x="326530" y="425675"/>
                        <a:pt x="370981" y="611211"/>
                      </a:cubicBezTo>
                      <a:cubicBezTo>
                        <a:pt x="377834" y="640728"/>
                        <a:pt x="473764" y="623861"/>
                        <a:pt x="468142" y="602778"/>
                      </a:cubicBezTo>
                      <a:cubicBezTo>
                        <a:pt x="453383" y="533378"/>
                        <a:pt x="413851" y="317973"/>
                        <a:pt x="406999" y="265615"/>
                      </a:cubicBezTo>
                      <a:cubicBezTo>
                        <a:pt x="402783" y="232409"/>
                        <a:pt x="412094" y="216069"/>
                        <a:pt x="394173" y="187957"/>
                      </a:cubicBezTo>
                      <a:cubicBezTo>
                        <a:pt x="367819" y="146317"/>
                        <a:pt x="180175" y="43534"/>
                        <a:pt x="106382" y="-38"/>
                      </a:cubicBezTo>
                      <a:cubicBezTo>
                        <a:pt x="104800" y="-917"/>
                        <a:pt x="31008" y="11733"/>
                        <a:pt x="10627" y="43886"/>
                      </a:cubicBezTo>
                      <a:cubicBezTo>
                        <a:pt x="-15376" y="84120"/>
                        <a:pt x="12911" y="146141"/>
                        <a:pt x="23804" y="152291"/>
                      </a:cubicBezTo>
                      <a:close/>
                    </a:path>
                  </a:pathLst>
                </a:custGeom>
                <a:solidFill>
                  <a:srgbClr val="231B23"/>
                </a:solidFill>
                <a:ln w="17549" cap="flat">
                  <a:noFill/>
                  <a:prstDash val="solid"/>
                  <a:miter/>
                </a:ln>
              </p:spPr>
              <p:txBody>
                <a:bodyPr rtlCol="1" anchor="ctr"/>
                <a:lstStyle/>
                <a:p>
                  <a:endParaRPr lang="fa-IR"/>
                </a:p>
              </p:txBody>
            </p:sp>
            <p:sp>
              <p:nvSpPr>
                <p:cNvPr id="194" name="Freeform: Shape 193">
                  <a:extLst>
                    <a:ext uri="{FF2B5EF4-FFF2-40B4-BE49-F238E27FC236}">
                      <a16:creationId xmlns:a16="http://schemas.microsoft.com/office/drawing/2014/main" id="{D960DEF5-F506-9471-1419-FFE1A6772BFF}"/>
                    </a:ext>
                  </a:extLst>
                </p:cNvPr>
                <p:cNvSpPr/>
                <p:nvPr/>
              </p:nvSpPr>
              <p:spPr>
                <a:xfrm>
                  <a:off x="2486518" y="2910204"/>
                  <a:ext cx="144004" cy="178176"/>
                </a:xfrm>
                <a:custGeom>
                  <a:avLst/>
                  <a:gdLst>
                    <a:gd name="connsiteX0" fmla="*/ 68431 w 144004"/>
                    <a:gd name="connsiteY0" fmla="*/ 172537 h 178176"/>
                    <a:gd name="connsiteX1" fmla="*/ 141345 w 144004"/>
                    <a:gd name="connsiteY1" fmla="*/ 157427 h 178176"/>
                    <a:gd name="connsiteX2" fmla="*/ 94434 w 144004"/>
                    <a:gd name="connsiteY2" fmla="*/ 43224 h 178176"/>
                    <a:gd name="connsiteX3" fmla="*/ 84244 w 144004"/>
                    <a:gd name="connsiteY3" fmla="*/ 2814 h 178176"/>
                    <a:gd name="connsiteX4" fmla="*/ 788 w 144004"/>
                    <a:gd name="connsiteY4" fmla="*/ 20383 h 178176"/>
                    <a:gd name="connsiteX5" fmla="*/ 6762 w 144004"/>
                    <a:gd name="connsiteY5" fmla="*/ 57982 h 178176"/>
                    <a:gd name="connsiteX6" fmla="*/ 68431 w 144004"/>
                    <a:gd name="connsiteY6" fmla="*/ 172537 h 17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4" h="178176">
                      <a:moveTo>
                        <a:pt x="68431" y="172537"/>
                      </a:moveTo>
                      <a:cubicBezTo>
                        <a:pt x="93450" y="183746"/>
                        <a:pt x="122845" y="177650"/>
                        <a:pt x="141345" y="157427"/>
                      </a:cubicBezTo>
                      <a:cubicBezTo>
                        <a:pt x="154874" y="136695"/>
                        <a:pt x="112180" y="98041"/>
                        <a:pt x="94434" y="43224"/>
                      </a:cubicBezTo>
                      <a:cubicBezTo>
                        <a:pt x="93380" y="40061"/>
                        <a:pt x="84244" y="2814"/>
                        <a:pt x="84244" y="2814"/>
                      </a:cubicBezTo>
                      <a:cubicBezTo>
                        <a:pt x="61755" y="-3687"/>
                        <a:pt x="9749" y="178"/>
                        <a:pt x="788" y="20383"/>
                      </a:cubicBezTo>
                      <a:cubicBezTo>
                        <a:pt x="-2550" y="27763"/>
                        <a:pt x="5005" y="50603"/>
                        <a:pt x="6762" y="57982"/>
                      </a:cubicBezTo>
                      <a:cubicBezTo>
                        <a:pt x="18182" y="106299"/>
                        <a:pt x="26791" y="153210"/>
                        <a:pt x="68431" y="172537"/>
                      </a:cubicBezTo>
                      <a:close/>
                    </a:path>
                  </a:pathLst>
                </a:custGeom>
                <a:solidFill>
                  <a:srgbClr val="191619"/>
                </a:solidFill>
                <a:ln w="17549" cap="flat">
                  <a:noFill/>
                  <a:prstDash val="solid"/>
                  <a:miter/>
                </a:ln>
              </p:spPr>
              <p:txBody>
                <a:bodyPr rtlCol="1" anchor="ctr"/>
                <a:lstStyle/>
                <a:p>
                  <a:endParaRPr lang="fa-IR"/>
                </a:p>
              </p:txBody>
            </p:sp>
            <p:sp>
              <p:nvSpPr>
                <p:cNvPr id="195" name="Freeform: Shape 194">
                  <a:extLst>
                    <a:ext uri="{FF2B5EF4-FFF2-40B4-BE49-F238E27FC236}">
                      <a16:creationId xmlns:a16="http://schemas.microsoft.com/office/drawing/2014/main" id="{EB8AB1CC-0FC7-4AAB-FB00-2BFBF2AC175E}"/>
                    </a:ext>
                  </a:extLst>
                </p:cNvPr>
                <p:cNvSpPr/>
                <p:nvPr/>
              </p:nvSpPr>
              <p:spPr>
                <a:xfrm>
                  <a:off x="2487183" y="2932776"/>
                  <a:ext cx="143957" cy="158414"/>
                </a:xfrm>
                <a:custGeom>
                  <a:avLst/>
                  <a:gdLst>
                    <a:gd name="connsiteX0" fmla="*/ 140504 w 143957"/>
                    <a:gd name="connsiteY0" fmla="*/ 120799 h 158414"/>
                    <a:gd name="connsiteX1" fmla="*/ 67590 w 143957"/>
                    <a:gd name="connsiteY1" fmla="*/ 135909 h 158414"/>
                    <a:gd name="connsiteX2" fmla="*/ 17516 w 143957"/>
                    <a:gd name="connsiteY2" fmla="*/ 69144 h 158414"/>
                    <a:gd name="connsiteX3" fmla="*/ -53 w 143957"/>
                    <a:gd name="connsiteY3" fmla="*/ -81 h 158414"/>
                    <a:gd name="connsiteX4" fmla="*/ 6974 w 143957"/>
                    <a:gd name="connsiteY4" fmla="*/ 38572 h 158414"/>
                    <a:gd name="connsiteX5" fmla="*/ 68644 w 143957"/>
                    <a:gd name="connsiteY5" fmla="*/ 152775 h 158414"/>
                    <a:gd name="connsiteX6" fmla="*/ 141558 w 143957"/>
                    <a:gd name="connsiteY6" fmla="*/ 137665 h 158414"/>
                    <a:gd name="connsiteX7" fmla="*/ 141558 w 143957"/>
                    <a:gd name="connsiteY7" fmla="*/ 116933 h 158414"/>
                    <a:gd name="connsiteX8" fmla="*/ 140504 w 143957"/>
                    <a:gd name="connsiteY8" fmla="*/ 120799 h 15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957" h="158414">
                      <a:moveTo>
                        <a:pt x="140504" y="120799"/>
                      </a:moveTo>
                      <a:cubicBezTo>
                        <a:pt x="122003" y="141021"/>
                        <a:pt x="92609" y="147118"/>
                        <a:pt x="67590" y="135909"/>
                      </a:cubicBezTo>
                      <a:cubicBezTo>
                        <a:pt x="41850" y="122151"/>
                        <a:pt x="23525" y="97712"/>
                        <a:pt x="17516" y="69144"/>
                      </a:cubicBezTo>
                      <a:cubicBezTo>
                        <a:pt x="12948" y="54209"/>
                        <a:pt x="1528" y="8001"/>
                        <a:pt x="-53" y="-81"/>
                      </a:cubicBezTo>
                      <a:cubicBezTo>
                        <a:pt x="70" y="13114"/>
                        <a:pt x="2441" y="26186"/>
                        <a:pt x="6974" y="38572"/>
                      </a:cubicBezTo>
                      <a:cubicBezTo>
                        <a:pt x="17516" y="86538"/>
                        <a:pt x="27004" y="133449"/>
                        <a:pt x="68644" y="152775"/>
                      </a:cubicBezTo>
                      <a:cubicBezTo>
                        <a:pt x="93663" y="163985"/>
                        <a:pt x="123058" y="157888"/>
                        <a:pt x="141558" y="137665"/>
                      </a:cubicBezTo>
                      <a:cubicBezTo>
                        <a:pt x="144686" y="131112"/>
                        <a:pt x="144686" y="123487"/>
                        <a:pt x="141558" y="116933"/>
                      </a:cubicBezTo>
                      <a:cubicBezTo>
                        <a:pt x="141383" y="118269"/>
                        <a:pt x="141014" y="119569"/>
                        <a:pt x="140504" y="120799"/>
                      </a:cubicBezTo>
                      <a:close/>
                    </a:path>
                  </a:pathLst>
                </a:custGeom>
                <a:solidFill>
                  <a:srgbClr val="CD9B38"/>
                </a:solidFill>
                <a:ln w="17549" cap="flat">
                  <a:noFill/>
                  <a:prstDash val="solid"/>
                  <a:miter/>
                </a:ln>
              </p:spPr>
              <p:txBody>
                <a:bodyPr rtlCol="1" anchor="ctr"/>
                <a:lstStyle/>
                <a:p>
                  <a:endParaRPr lang="fa-IR"/>
                </a:p>
              </p:txBody>
            </p:sp>
            <p:sp>
              <p:nvSpPr>
                <p:cNvPr id="196" name="Freeform: Shape 195">
                  <a:extLst>
                    <a:ext uri="{FF2B5EF4-FFF2-40B4-BE49-F238E27FC236}">
                      <a16:creationId xmlns:a16="http://schemas.microsoft.com/office/drawing/2014/main" id="{5E120BA5-F665-E6F1-3F40-AA307D101794}"/>
                    </a:ext>
                  </a:extLst>
                </p:cNvPr>
                <p:cNvSpPr/>
                <p:nvPr/>
              </p:nvSpPr>
              <p:spPr>
                <a:xfrm>
                  <a:off x="2316523" y="2439419"/>
                  <a:ext cx="269920" cy="504766"/>
                </a:xfrm>
                <a:custGeom>
                  <a:avLst/>
                  <a:gdLst>
                    <a:gd name="connsiteX0" fmla="*/ 6 w 269920"/>
                    <a:gd name="connsiteY0" fmla="*/ 132043 h 504766"/>
                    <a:gd name="connsiteX1" fmla="*/ 132130 w 269920"/>
                    <a:gd name="connsiteY1" fmla="*/ 316349 h 504766"/>
                    <a:gd name="connsiteX2" fmla="*/ 169553 w 269920"/>
                    <a:gd name="connsiteY2" fmla="*/ 489762 h 504766"/>
                    <a:gd name="connsiteX3" fmla="*/ 256348 w 269920"/>
                    <a:gd name="connsiteY3" fmla="*/ 472193 h 504766"/>
                    <a:gd name="connsiteX4" fmla="*/ 268998 w 269920"/>
                    <a:gd name="connsiteY4" fmla="*/ 281034 h 504766"/>
                    <a:gd name="connsiteX5" fmla="*/ 124751 w 269920"/>
                    <a:gd name="connsiteY5" fmla="*/ -81 h 504766"/>
                    <a:gd name="connsiteX6" fmla="*/ 6 w 269920"/>
                    <a:gd name="connsiteY6" fmla="*/ 132043 h 50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920" h="504766">
                      <a:moveTo>
                        <a:pt x="6" y="132043"/>
                      </a:moveTo>
                      <a:lnTo>
                        <a:pt x="132130" y="316349"/>
                      </a:lnTo>
                      <a:cubicBezTo>
                        <a:pt x="139122" y="375208"/>
                        <a:pt x="151667" y="433258"/>
                        <a:pt x="169553" y="489762"/>
                      </a:cubicBezTo>
                      <a:cubicBezTo>
                        <a:pt x="174121" y="518225"/>
                        <a:pt x="260213" y="502412"/>
                        <a:pt x="256348" y="472193"/>
                      </a:cubicBezTo>
                      <a:cubicBezTo>
                        <a:pt x="256348" y="472193"/>
                        <a:pt x="273917" y="324783"/>
                        <a:pt x="268998" y="281034"/>
                      </a:cubicBezTo>
                      <a:cubicBezTo>
                        <a:pt x="264078" y="237286"/>
                        <a:pt x="124751" y="-81"/>
                        <a:pt x="124751" y="-81"/>
                      </a:cubicBezTo>
                      <a:cubicBezTo>
                        <a:pt x="52539" y="446"/>
                        <a:pt x="-2103" y="25395"/>
                        <a:pt x="6" y="132043"/>
                      </a:cubicBezTo>
                      <a:close/>
                    </a:path>
                  </a:pathLst>
                </a:custGeom>
                <a:solidFill>
                  <a:srgbClr val="231B23"/>
                </a:solidFill>
                <a:ln w="17549" cap="flat">
                  <a:noFill/>
                  <a:prstDash val="solid"/>
                  <a:miter/>
                </a:ln>
              </p:spPr>
              <p:txBody>
                <a:bodyPr rtlCol="1" anchor="ctr"/>
                <a:lstStyle/>
                <a:p>
                  <a:endParaRPr lang="fa-IR"/>
                </a:p>
              </p:txBody>
            </p:sp>
            <p:sp>
              <p:nvSpPr>
                <p:cNvPr id="197" name="Freeform: Shape 196">
                  <a:extLst>
                    <a:ext uri="{FF2B5EF4-FFF2-40B4-BE49-F238E27FC236}">
                      <a16:creationId xmlns:a16="http://schemas.microsoft.com/office/drawing/2014/main" id="{5F757EB7-BF0F-90B0-6AF7-6351C68277FF}"/>
                    </a:ext>
                  </a:extLst>
                </p:cNvPr>
                <p:cNvSpPr/>
                <p:nvPr/>
              </p:nvSpPr>
              <p:spPr>
                <a:xfrm>
                  <a:off x="2262806" y="1919797"/>
                  <a:ext cx="377760" cy="679155"/>
                </a:xfrm>
                <a:custGeom>
                  <a:avLst/>
                  <a:gdLst>
                    <a:gd name="connsiteX0" fmla="*/ 300576 w 377760"/>
                    <a:gd name="connsiteY0" fmla="*/ 395675 h 679155"/>
                    <a:gd name="connsiteX1" fmla="*/ 281952 w 377760"/>
                    <a:gd name="connsiteY1" fmla="*/ 6 h 679155"/>
                    <a:gd name="connsiteX2" fmla="*/ 140165 w 377760"/>
                    <a:gd name="connsiteY2" fmla="*/ 42700 h 679155"/>
                    <a:gd name="connsiteX3" fmla="*/ 21042 w 377760"/>
                    <a:gd name="connsiteY3" fmla="*/ 129319 h 679155"/>
                    <a:gd name="connsiteX4" fmla="*/ 9095 w 377760"/>
                    <a:gd name="connsiteY4" fmla="*/ 168675 h 679155"/>
                    <a:gd name="connsiteX5" fmla="*/ 7865 w 377760"/>
                    <a:gd name="connsiteY5" fmla="*/ 416583 h 679155"/>
                    <a:gd name="connsiteX6" fmla="*/ 662 w 377760"/>
                    <a:gd name="connsiteY6" fmla="*/ 514271 h 679155"/>
                    <a:gd name="connsiteX7" fmla="*/ 53371 w 377760"/>
                    <a:gd name="connsiteY7" fmla="*/ 679074 h 679155"/>
                    <a:gd name="connsiteX8" fmla="*/ 100282 w 377760"/>
                    <a:gd name="connsiteY8" fmla="*/ 591226 h 679155"/>
                    <a:gd name="connsiteX9" fmla="*/ 202186 w 377760"/>
                    <a:gd name="connsiteY9" fmla="*/ 548883 h 679155"/>
                    <a:gd name="connsiteX10" fmla="*/ 226432 w 377760"/>
                    <a:gd name="connsiteY10" fmla="*/ 503202 h 679155"/>
                    <a:gd name="connsiteX11" fmla="*/ 248921 w 377760"/>
                    <a:gd name="connsiteY11" fmla="*/ 527448 h 679155"/>
                    <a:gd name="connsiteX12" fmla="*/ 298819 w 377760"/>
                    <a:gd name="connsiteY12" fmla="*/ 514622 h 679155"/>
                    <a:gd name="connsiteX13" fmla="*/ 377707 w 377760"/>
                    <a:gd name="connsiteY13" fmla="*/ 488794 h 679155"/>
                    <a:gd name="connsiteX14" fmla="*/ 300576 w 377760"/>
                    <a:gd name="connsiteY14" fmla="*/ 395675 h 679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7760" h="679155">
                      <a:moveTo>
                        <a:pt x="300576" y="395675"/>
                      </a:moveTo>
                      <a:cubicBezTo>
                        <a:pt x="301982" y="281472"/>
                        <a:pt x="343973" y="-5792"/>
                        <a:pt x="281952" y="6"/>
                      </a:cubicBezTo>
                      <a:cubicBezTo>
                        <a:pt x="231966" y="2782"/>
                        <a:pt x="183369" y="17417"/>
                        <a:pt x="140165" y="42700"/>
                      </a:cubicBezTo>
                      <a:cubicBezTo>
                        <a:pt x="115567" y="56404"/>
                        <a:pt x="50208" y="86448"/>
                        <a:pt x="21042" y="129319"/>
                      </a:cubicBezTo>
                      <a:cubicBezTo>
                        <a:pt x="13224" y="140950"/>
                        <a:pt x="9060" y="154654"/>
                        <a:pt x="9095" y="168675"/>
                      </a:cubicBezTo>
                      <a:cubicBezTo>
                        <a:pt x="9095" y="244049"/>
                        <a:pt x="5230" y="355967"/>
                        <a:pt x="7865" y="416583"/>
                      </a:cubicBezTo>
                      <a:cubicBezTo>
                        <a:pt x="8884" y="449315"/>
                        <a:pt x="6460" y="482048"/>
                        <a:pt x="662" y="514271"/>
                      </a:cubicBezTo>
                      <a:cubicBezTo>
                        <a:pt x="-5312" y="574886"/>
                        <a:pt x="27367" y="624257"/>
                        <a:pt x="53371" y="679074"/>
                      </a:cubicBezTo>
                      <a:cubicBezTo>
                        <a:pt x="57060" y="651841"/>
                        <a:pt x="67778" y="608795"/>
                        <a:pt x="100282" y="591226"/>
                      </a:cubicBezTo>
                      <a:cubicBezTo>
                        <a:pt x="132785" y="573656"/>
                        <a:pt x="176007" y="576643"/>
                        <a:pt x="202186" y="548883"/>
                      </a:cubicBezTo>
                      <a:cubicBezTo>
                        <a:pt x="212552" y="537638"/>
                        <a:pt x="229243" y="526218"/>
                        <a:pt x="226432" y="503202"/>
                      </a:cubicBezTo>
                      <a:cubicBezTo>
                        <a:pt x="229770" y="515852"/>
                        <a:pt x="234514" y="526393"/>
                        <a:pt x="248921" y="527448"/>
                      </a:cubicBezTo>
                      <a:cubicBezTo>
                        <a:pt x="266350" y="527255"/>
                        <a:pt x="283463" y="522862"/>
                        <a:pt x="298819" y="514622"/>
                      </a:cubicBezTo>
                      <a:cubicBezTo>
                        <a:pt x="320606" y="505134"/>
                        <a:pt x="347136" y="483172"/>
                        <a:pt x="377707" y="488794"/>
                      </a:cubicBezTo>
                      <a:cubicBezTo>
                        <a:pt x="339054" y="455236"/>
                        <a:pt x="300049" y="429585"/>
                        <a:pt x="300576" y="395675"/>
                      </a:cubicBezTo>
                      <a:close/>
                    </a:path>
                  </a:pathLst>
                </a:custGeom>
                <a:solidFill>
                  <a:srgbClr val="76706D"/>
                </a:solidFill>
                <a:ln w="17549" cap="flat">
                  <a:noFill/>
                  <a:prstDash val="solid"/>
                  <a:miter/>
                </a:ln>
              </p:spPr>
              <p:txBody>
                <a:bodyPr rtlCol="1" anchor="ctr"/>
                <a:lstStyle/>
                <a:p>
                  <a:endParaRPr lang="fa-IR"/>
                </a:p>
              </p:txBody>
            </p:sp>
            <p:sp>
              <p:nvSpPr>
                <p:cNvPr id="198" name="Freeform: Shape 197">
                  <a:extLst>
                    <a:ext uri="{FF2B5EF4-FFF2-40B4-BE49-F238E27FC236}">
                      <a16:creationId xmlns:a16="http://schemas.microsoft.com/office/drawing/2014/main" id="{E01A937E-D698-C87C-87F4-5EA83B7143C8}"/>
                    </a:ext>
                  </a:extLst>
                </p:cNvPr>
                <p:cNvSpPr/>
                <p:nvPr/>
              </p:nvSpPr>
              <p:spPr>
                <a:xfrm>
                  <a:off x="2509771" y="1920410"/>
                  <a:ext cx="253972" cy="402123"/>
                </a:xfrm>
                <a:custGeom>
                  <a:avLst/>
                  <a:gdLst>
                    <a:gd name="connsiteX0" fmla="*/ 133378 w 253972"/>
                    <a:gd name="connsiteY0" fmla="*/ 232718 h 402123"/>
                    <a:gd name="connsiteX1" fmla="*/ 250041 w 253972"/>
                    <a:gd name="connsiteY1" fmla="*/ 338136 h 402123"/>
                    <a:gd name="connsiteX2" fmla="*/ 193642 w 253972"/>
                    <a:gd name="connsiteY2" fmla="*/ 399455 h 402123"/>
                    <a:gd name="connsiteX3" fmla="*/ 65383 w 253972"/>
                    <a:gd name="connsiteY3" fmla="*/ 285076 h 402123"/>
                    <a:gd name="connsiteX4" fmla="*/ 3889 w 253972"/>
                    <a:gd name="connsiteY4" fmla="*/ 96904 h 402123"/>
                    <a:gd name="connsiteX5" fmla="*/ 551 w 253972"/>
                    <a:gd name="connsiteY5" fmla="*/ 50520 h 402123"/>
                    <a:gd name="connsiteX6" fmla="*/ 24270 w 253972"/>
                    <a:gd name="connsiteY6" fmla="*/ -80 h 402123"/>
                    <a:gd name="connsiteX7" fmla="*/ 133378 w 253972"/>
                    <a:gd name="connsiteY7" fmla="*/ 232718 h 4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972" h="402123">
                      <a:moveTo>
                        <a:pt x="133378" y="232718"/>
                      </a:moveTo>
                      <a:cubicBezTo>
                        <a:pt x="135135" y="238340"/>
                        <a:pt x="245649" y="332865"/>
                        <a:pt x="250041" y="338136"/>
                      </a:cubicBezTo>
                      <a:cubicBezTo>
                        <a:pt x="269543" y="358166"/>
                        <a:pt x="209982" y="414740"/>
                        <a:pt x="193642" y="399455"/>
                      </a:cubicBezTo>
                      <a:cubicBezTo>
                        <a:pt x="183979" y="390494"/>
                        <a:pt x="71533" y="297023"/>
                        <a:pt x="65383" y="285076"/>
                      </a:cubicBezTo>
                      <a:cubicBezTo>
                        <a:pt x="38396" y="224671"/>
                        <a:pt x="17787" y="161596"/>
                        <a:pt x="3889" y="96904"/>
                      </a:cubicBezTo>
                      <a:cubicBezTo>
                        <a:pt x="252" y="81724"/>
                        <a:pt x="-889" y="66052"/>
                        <a:pt x="551" y="50520"/>
                      </a:cubicBezTo>
                      <a:cubicBezTo>
                        <a:pt x="2484" y="34708"/>
                        <a:pt x="5998" y="-256"/>
                        <a:pt x="24270" y="-80"/>
                      </a:cubicBezTo>
                      <a:cubicBezTo>
                        <a:pt x="85589" y="-432"/>
                        <a:pt x="108429" y="147505"/>
                        <a:pt x="133378" y="232718"/>
                      </a:cubicBezTo>
                      <a:close/>
                    </a:path>
                  </a:pathLst>
                </a:custGeom>
                <a:solidFill>
                  <a:srgbClr val="000000"/>
                </a:solidFill>
                <a:ln w="17549" cap="flat">
                  <a:noFill/>
                  <a:prstDash val="solid"/>
                  <a:miter/>
                </a:ln>
              </p:spPr>
              <p:txBody>
                <a:bodyPr rtlCol="1" anchor="ctr"/>
                <a:lstStyle/>
                <a:p>
                  <a:endParaRPr lang="fa-IR"/>
                </a:p>
              </p:txBody>
            </p:sp>
            <p:sp>
              <p:nvSpPr>
                <p:cNvPr id="199" name="Freeform: Shape 198">
                  <a:extLst>
                    <a:ext uri="{FF2B5EF4-FFF2-40B4-BE49-F238E27FC236}">
                      <a16:creationId xmlns:a16="http://schemas.microsoft.com/office/drawing/2014/main" id="{7BB29CD9-5628-001D-1F65-DCCF0296C437}"/>
                    </a:ext>
                  </a:extLst>
                </p:cNvPr>
                <p:cNvSpPr/>
                <p:nvPr/>
              </p:nvSpPr>
              <p:spPr>
                <a:xfrm>
                  <a:off x="2386060" y="1922128"/>
                  <a:ext cx="177220" cy="332106"/>
                </a:xfrm>
                <a:custGeom>
                  <a:avLst/>
                  <a:gdLst>
                    <a:gd name="connsiteX0" fmla="*/ 45199 w 177220"/>
                    <a:gd name="connsiteY0" fmla="*/ 11906 h 332106"/>
                    <a:gd name="connsiteX1" fmla="*/ 45 w 177220"/>
                    <a:gd name="connsiteY1" fmla="*/ 73400 h 332106"/>
                    <a:gd name="connsiteX2" fmla="*/ 107747 w 177220"/>
                    <a:gd name="connsiteY2" fmla="*/ 332026 h 332106"/>
                    <a:gd name="connsiteX3" fmla="*/ 172755 w 177220"/>
                    <a:gd name="connsiteY3" fmla="*/ 138759 h 332106"/>
                    <a:gd name="connsiteX4" fmla="*/ 177147 w 177220"/>
                    <a:gd name="connsiteY4" fmla="*/ 93429 h 332106"/>
                    <a:gd name="connsiteX5" fmla="*/ 142008 w 177220"/>
                    <a:gd name="connsiteY5" fmla="*/ 13487 h 332106"/>
                    <a:gd name="connsiteX6" fmla="*/ 45199 w 177220"/>
                    <a:gd name="connsiteY6" fmla="*/ 11906 h 332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220" h="332106">
                      <a:moveTo>
                        <a:pt x="45199" y="11906"/>
                      </a:moveTo>
                      <a:cubicBezTo>
                        <a:pt x="17351" y="18934"/>
                        <a:pt x="-1589" y="44726"/>
                        <a:pt x="45" y="73400"/>
                      </a:cubicBezTo>
                      <a:cubicBezTo>
                        <a:pt x="1450" y="88334"/>
                        <a:pt x="78406" y="265613"/>
                        <a:pt x="107747" y="332026"/>
                      </a:cubicBezTo>
                      <a:cubicBezTo>
                        <a:pt x="138142" y="270866"/>
                        <a:pt x="160017" y="205840"/>
                        <a:pt x="172755" y="138759"/>
                      </a:cubicBezTo>
                      <a:cubicBezTo>
                        <a:pt x="175882" y="123860"/>
                        <a:pt x="177358" y="108662"/>
                        <a:pt x="177147" y="93429"/>
                      </a:cubicBezTo>
                      <a:cubicBezTo>
                        <a:pt x="177147" y="62155"/>
                        <a:pt x="168187" y="29476"/>
                        <a:pt x="142008" y="13487"/>
                      </a:cubicBezTo>
                      <a:cubicBezTo>
                        <a:pt x="101070" y="-11110"/>
                        <a:pt x="69445" y="3648"/>
                        <a:pt x="45199" y="11906"/>
                      </a:cubicBezTo>
                      <a:close/>
                    </a:path>
                  </a:pathLst>
                </a:custGeom>
                <a:solidFill>
                  <a:srgbClr val="827C79"/>
                </a:solidFill>
                <a:ln w="17549" cap="flat">
                  <a:noFill/>
                  <a:prstDash val="solid"/>
                  <a:miter/>
                </a:ln>
              </p:spPr>
              <p:txBody>
                <a:bodyPr rtlCol="1" anchor="ctr"/>
                <a:lstStyle/>
                <a:p>
                  <a:endParaRPr lang="fa-IR"/>
                </a:p>
              </p:txBody>
            </p:sp>
            <p:sp>
              <p:nvSpPr>
                <p:cNvPr id="200" name="Freeform: Shape 199">
                  <a:extLst>
                    <a:ext uri="{FF2B5EF4-FFF2-40B4-BE49-F238E27FC236}">
                      <a16:creationId xmlns:a16="http://schemas.microsoft.com/office/drawing/2014/main" id="{9E9A3759-116D-8D24-09C9-C5728C41015B}"/>
                    </a:ext>
                  </a:extLst>
                </p:cNvPr>
                <p:cNvSpPr/>
                <p:nvPr/>
              </p:nvSpPr>
              <p:spPr>
                <a:xfrm>
                  <a:off x="2422090" y="1938653"/>
                  <a:ext cx="113211" cy="274015"/>
                </a:xfrm>
                <a:custGeom>
                  <a:avLst/>
                  <a:gdLst>
                    <a:gd name="connsiteX0" fmla="*/ 82610 w 113211"/>
                    <a:gd name="connsiteY0" fmla="*/ 265428 h 274015"/>
                    <a:gd name="connsiteX1" fmla="*/ 69591 w 113211"/>
                    <a:gd name="connsiteY1" fmla="*/ 273668 h 274015"/>
                    <a:gd name="connsiteX2" fmla="*/ 61351 w 113211"/>
                    <a:gd name="connsiteY2" fmla="*/ 265428 h 274015"/>
                    <a:gd name="connsiteX3" fmla="*/ 11980 w 113211"/>
                    <a:gd name="connsiteY3" fmla="*/ 81473 h 274015"/>
                    <a:gd name="connsiteX4" fmla="*/ 1262 w 113211"/>
                    <a:gd name="connsiteY4" fmla="*/ 16992 h 274015"/>
                    <a:gd name="connsiteX5" fmla="*/ 29550 w 113211"/>
                    <a:gd name="connsiteY5" fmla="*/ 652 h 274015"/>
                    <a:gd name="connsiteX6" fmla="*/ 95085 w 113211"/>
                    <a:gd name="connsiteY6" fmla="*/ 25601 h 274015"/>
                    <a:gd name="connsiteX7" fmla="*/ 112654 w 113211"/>
                    <a:gd name="connsiteY7" fmla="*/ 127857 h 274015"/>
                    <a:gd name="connsiteX8" fmla="*/ 82610 w 113211"/>
                    <a:gd name="connsiteY8" fmla="*/ 265428 h 274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211" h="274015">
                      <a:moveTo>
                        <a:pt x="82610" y="265428"/>
                      </a:moveTo>
                      <a:cubicBezTo>
                        <a:pt x="81292" y="271296"/>
                        <a:pt x="75477" y="274985"/>
                        <a:pt x="69591" y="273668"/>
                      </a:cubicBezTo>
                      <a:cubicBezTo>
                        <a:pt x="65480" y="272754"/>
                        <a:pt x="62264" y="269539"/>
                        <a:pt x="61351" y="265428"/>
                      </a:cubicBezTo>
                      <a:cubicBezTo>
                        <a:pt x="47646" y="206920"/>
                        <a:pt x="24279" y="110814"/>
                        <a:pt x="11980" y="81473"/>
                      </a:cubicBezTo>
                      <a:cubicBezTo>
                        <a:pt x="-5590" y="38251"/>
                        <a:pt x="1262" y="16992"/>
                        <a:pt x="1262" y="16992"/>
                      </a:cubicBezTo>
                      <a:cubicBezTo>
                        <a:pt x="4689" y="4763"/>
                        <a:pt x="17251" y="-2493"/>
                        <a:pt x="29550" y="652"/>
                      </a:cubicBezTo>
                      <a:cubicBezTo>
                        <a:pt x="52425" y="5941"/>
                        <a:pt x="74475" y="14321"/>
                        <a:pt x="95085" y="25601"/>
                      </a:cubicBezTo>
                      <a:cubicBezTo>
                        <a:pt x="95085" y="25601"/>
                        <a:pt x="116695" y="100624"/>
                        <a:pt x="112654" y="127857"/>
                      </a:cubicBezTo>
                      <a:cubicBezTo>
                        <a:pt x="109843" y="145251"/>
                        <a:pt x="93679" y="216759"/>
                        <a:pt x="82610" y="265428"/>
                      </a:cubicBezTo>
                      <a:close/>
                    </a:path>
                  </a:pathLst>
                </a:custGeom>
                <a:solidFill>
                  <a:srgbClr val="EFEFED"/>
                </a:solidFill>
                <a:ln w="17549" cap="flat">
                  <a:noFill/>
                  <a:prstDash val="solid"/>
                  <a:miter/>
                </a:ln>
              </p:spPr>
              <p:txBody>
                <a:bodyPr rtlCol="1" anchor="ctr"/>
                <a:lstStyle/>
                <a:p>
                  <a:endParaRPr lang="fa-IR"/>
                </a:p>
              </p:txBody>
            </p:sp>
            <p:sp>
              <p:nvSpPr>
                <p:cNvPr id="201" name="Freeform: Shape 200">
                  <a:extLst>
                    <a:ext uri="{FF2B5EF4-FFF2-40B4-BE49-F238E27FC236}">
                      <a16:creationId xmlns:a16="http://schemas.microsoft.com/office/drawing/2014/main" id="{809AAA53-699A-0784-1691-DE8BF3D23304}"/>
                    </a:ext>
                  </a:extLst>
                </p:cNvPr>
                <p:cNvSpPr/>
                <p:nvPr/>
              </p:nvSpPr>
              <p:spPr>
                <a:xfrm>
                  <a:off x="2423351" y="1931128"/>
                  <a:ext cx="95105" cy="133761"/>
                </a:xfrm>
                <a:custGeom>
                  <a:avLst/>
                  <a:gdLst>
                    <a:gd name="connsiteX0" fmla="*/ 95053 w 95105"/>
                    <a:gd name="connsiteY0" fmla="*/ 31017 h 133761"/>
                    <a:gd name="connsiteX1" fmla="*/ 8434 w 95105"/>
                    <a:gd name="connsiteY1" fmla="*/ -81 h 133761"/>
                    <a:gd name="connsiteX2" fmla="*/ 1582 w 95105"/>
                    <a:gd name="connsiteY2" fmla="*/ 43316 h 133761"/>
                    <a:gd name="connsiteX3" fmla="*/ 50250 w 95105"/>
                    <a:gd name="connsiteY3" fmla="*/ 127651 h 133761"/>
                    <a:gd name="connsiteX4" fmla="*/ 92944 w 95105"/>
                    <a:gd name="connsiteY4" fmla="*/ 116758 h 133761"/>
                    <a:gd name="connsiteX5" fmla="*/ 95053 w 95105"/>
                    <a:gd name="connsiteY5" fmla="*/ 31017 h 133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105" h="133761">
                      <a:moveTo>
                        <a:pt x="95053" y="31017"/>
                      </a:moveTo>
                      <a:lnTo>
                        <a:pt x="8434" y="-81"/>
                      </a:lnTo>
                      <a:cubicBezTo>
                        <a:pt x="9857" y="14730"/>
                        <a:pt x="7503" y="29665"/>
                        <a:pt x="1582" y="43316"/>
                      </a:cubicBezTo>
                      <a:cubicBezTo>
                        <a:pt x="-7554" y="60886"/>
                        <a:pt x="23368" y="112014"/>
                        <a:pt x="50250" y="127651"/>
                      </a:cubicBezTo>
                      <a:cubicBezTo>
                        <a:pt x="69928" y="139071"/>
                        <a:pt x="91187" y="133624"/>
                        <a:pt x="92944" y="116758"/>
                      </a:cubicBezTo>
                      <a:cubicBezTo>
                        <a:pt x="94701" y="99891"/>
                        <a:pt x="95053" y="31017"/>
                        <a:pt x="95053" y="31017"/>
                      </a:cubicBezTo>
                      <a:close/>
                    </a:path>
                  </a:pathLst>
                </a:custGeom>
                <a:solidFill>
                  <a:srgbClr val="F2A883"/>
                </a:solidFill>
                <a:ln w="17549" cap="flat">
                  <a:noFill/>
                  <a:prstDash val="solid"/>
                  <a:miter/>
                </a:ln>
              </p:spPr>
              <p:txBody>
                <a:bodyPr rtlCol="1" anchor="ctr"/>
                <a:lstStyle/>
                <a:p>
                  <a:endParaRPr lang="fa-IR"/>
                </a:p>
              </p:txBody>
            </p:sp>
            <p:sp>
              <p:nvSpPr>
                <p:cNvPr id="202" name="Freeform: Shape 201">
                  <a:extLst>
                    <a:ext uri="{FF2B5EF4-FFF2-40B4-BE49-F238E27FC236}">
                      <a16:creationId xmlns:a16="http://schemas.microsoft.com/office/drawing/2014/main" id="{08ADF3B7-7BA1-55C3-A926-6A7511905194}"/>
                    </a:ext>
                  </a:extLst>
                </p:cNvPr>
                <p:cNvSpPr/>
                <p:nvPr/>
              </p:nvSpPr>
              <p:spPr>
                <a:xfrm>
                  <a:off x="2481210" y="2058820"/>
                  <a:ext cx="36743" cy="192779"/>
                </a:xfrm>
                <a:custGeom>
                  <a:avLst/>
                  <a:gdLst>
                    <a:gd name="connsiteX0" fmla="*/ 36667 w 36743"/>
                    <a:gd name="connsiteY0" fmla="*/ 486 h 192779"/>
                    <a:gd name="connsiteX1" fmla="*/ 27004 w 36743"/>
                    <a:gd name="connsiteY1" fmla="*/ 486 h 192779"/>
                    <a:gd name="connsiteX2" fmla="*/ 17516 w 36743"/>
                    <a:gd name="connsiteY2" fmla="*/ 3473 h 192779"/>
                    <a:gd name="connsiteX3" fmla="*/ -53 w 36743"/>
                    <a:gd name="connsiteY3" fmla="*/ 18758 h 192779"/>
                    <a:gd name="connsiteX4" fmla="*/ 12421 w 36743"/>
                    <a:gd name="connsiteY4" fmla="*/ 47572 h 192779"/>
                    <a:gd name="connsiteX5" fmla="*/ 1001 w 36743"/>
                    <a:gd name="connsiteY5" fmla="*/ 139989 h 192779"/>
                    <a:gd name="connsiteX6" fmla="*/ 12948 w 36743"/>
                    <a:gd name="connsiteY6" fmla="*/ 192698 h 192779"/>
                    <a:gd name="connsiteX7" fmla="*/ 29112 w 36743"/>
                    <a:gd name="connsiteY7" fmla="*/ 122419 h 192779"/>
                    <a:gd name="connsiteX8" fmla="*/ 23666 w 36743"/>
                    <a:gd name="connsiteY8" fmla="*/ 47221 h 192779"/>
                    <a:gd name="connsiteX9" fmla="*/ 36667 w 36743"/>
                    <a:gd name="connsiteY9" fmla="*/ 486 h 192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743" h="192779">
                      <a:moveTo>
                        <a:pt x="36667" y="486"/>
                      </a:moveTo>
                      <a:cubicBezTo>
                        <a:pt x="33487" y="-270"/>
                        <a:pt x="30184" y="-270"/>
                        <a:pt x="27004" y="486"/>
                      </a:cubicBezTo>
                      <a:lnTo>
                        <a:pt x="17516" y="3473"/>
                      </a:lnTo>
                      <a:cubicBezTo>
                        <a:pt x="10084" y="6424"/>
                        <a:pt x="3900" y="11818"/>
                        <a:pt x="-53" y="18758"/>
                      </a:cubicBezTo>
                      <a:cubicBezTo>
                        <a:pt x="614" y="29528"/>
                        <a:pt x="5024" y="39719"/>
                        <a:pt x="12421" y="47572"/>
                      </a:cubicBezTo>
                      <a:lnTo>
                        <a:pt x="1001" y="139989"/>
                      </a:lnTo>
                      <a:lnTo>
                        <a:pt x="12948" y="192698"/>
                      </a:lnTo>
                      <a:lnTo>
                        <a:pt x="29112" y="122419"/>
                      </a:lnTo>
                      <a:lnTo>
                        <a:pt x="23666" y="47221"/>
                      </a:lnTo>
                      <a:cubicBezTo>
                        <a:pt x="32521" y="33271"/>
                        <a:pt x="37054" y="17001"/>
                        <a:pt x="36667" y="486"/>
                      </a:cubicBezTo>
                      <a:close/>
                    </a:path>
                  </a:pathLst>
                </a:custGeom>
                <a:solidFill>
                  <a:srgbClr val="332F2E"/>
                </a:solidFill>
                <a:ln w="17549" cap="flat">
                  <a:noFill/>
                  <a:prstDash val="solid"/>
                  <a:miter/>
                </a:ln>
              </p:spPr>
              <p:txBody>
                <a:bodyPr rtlCol="1" anchor="ctr"/>
                <a:lstStyle/>
                <a:p>
                  <a:endParaRPr lang="fa-IR"/>
                </a:p>
              </p:txBody>
            </p:sp>
            <p:sp>
              <p:nvSpPr>
                <p:cNvPr id="203" name="Freeform: Shape 202">
                  <a:extLst>
                    <a:ext uri="{FF2B5EF4-FFF2-40B4-BE49-F238E27FC236}">
                      <a16:creationId xmlns:a16="http://schemas.microsoft.com/office/drawing/2014/main" id="{DFD93CB8-E76D-6665-6A92-EA38B44C9292}"/>
                    </a:ext>
                  </a:extLst>
                </p:cNvPr>
                <p:cNvSpPr/>
                <p:nvPr/>
              </p:nvSpPr>
              <p:spPr>
                <a:xfrm>
                  <a:off x="2499658" y="1964335"/>
                  <a:ext cx="43572" cy="97687"/>
                </a:xfrm>
                <a:custGeom>
                  <a:avLst/>
                  <a:gdLst>
                    <a:gd name="connsiteX0" fmla="*/ -53 w 43572"/>
                    <a:gd name="connsiteY0" fmla="*/ 97607 h 97687"/>
                    <a:gd name="connsiteX1" fmla="*/ 43519 w 43572"/>
                    <a:gd name="connsiteY1" fmla="*/ 93390 h 97687"/>
                    <a:gd name="connsiteX2" fmla="*/ 17340 w 43572"/>
                    <a:gd name="connsiteY2" fmla="*/ -81 h 97687"/>
                    <a:gd name="connsiteX3" fmla="*/ -53 w 43572"/>
                    <a:gd name="connsiteY3" fmla="*/ 97607 h 97687"/>
                  </a:gdLst>
                  <a:ahLst/>
                  <a:cxnLst>
                    <a:cxn ang="0">
                      <a:pos x="connsiteX0" y="connsiteY0"/>
                    </a:cxn>
                    <a:cxn ang="0">
                      <a:pos x="connsiteX1" y="connsiteY1"/>
                    </a:cxn>
                    <a:cxn ang="0">
                      <a:pos x="connsiteX2" y="connsiteY2"/>
                    </a:cxn>
                    <a:cxn ang="0">
                      <a:pos x="connsiteX3" y="connsiteY3"/>
                    </a:cxn>
                  </a:cxnLst>
                  <a:rect l="l" t="t" r="r" b="b"/>
                  <a:pathLst>
                    <a:path w="43572" h="97687">
                      <a:moveTo>
                        <a:pt x="-53" y="97607"/>
                      </a:moveTo>
                      <a:lnTo>
                        <a:pt x="43519" y="93390"/>
                      </a:lnTo>
                      <a:cubicBezTo>
                        <a:pt x="43519" y="93390"/>
                        <a:pt x="37194" y="63521"/>
                        <a:pt x="17340" y="-81"/>
                      </a:cubicBezTo>
                      <a:cubicBezTo>
                        <a:pt x="39127" y="82321"/>
                        <a:pt x="-53" y="97607"/>
                        <a:pt x="-53" y="97607"/>
                      </a:cubicBezTo>
                      <a:close/>
                    </a:path>
                  </a:pathLst>
                </a:custGeom>
                <a:solidFill>
                  <a:srgbClr val="FCFCFC"/>
                </a:solidFill>
                <a:ln w="17549" cap="flat">
                  <a:noFill/>
                  <a:prstDash val="solid"/>
                  <a:miter/>
                </a:ln>
              </p:spPr>
              <p:txBody>
                <a:bodyPr rtlCol="1" anchor="ctr"/>
                <a:lstStyle/>
                <a:p>
                  <a:endParaRPr lang="fa-IR"/>
                </a:p>
              </p:txBody>
            </p:sp>
            <p:sp>
              <p:nvSpPr>
                <p:cNvPr id="204" name="Freeform: Shape 203">
                  <a:extLst>
                    <a:ext uri="{FF2B5EF4-FFF2-40B4-BE49-F238E27FC236}">
                      <a16:creationId xmlns:a16="http://schemas.microsoft.com/office/drawing/2014/main" id="{88D7A5EE-4EFF-16D9-E570-9E3D71BBF4B9}"/>
                    </a:ext>
                  </a:extLst>
                </p:cNvPr>
                <p:cNvSpPr/>
                <p:nvPr/>
              </p:nvSpPr>
              <p:spPr>
                <a:xfrm>
                  <a:off x="2412858" y="1943251"/>
                  <a:ext cx="86800" cy="161465"/>
                </a:xfrm>
                <a:custGeom>
                  <a:avLst/>
                  <a:gdLst>
                    <a:gd name="connsiteX0" fmla="*/ 128 w 86800"/>
                    <a:gd name="connsiteY0" fmla="*/ 29085 h 161465"/>
                    <a:gd name="connsiteX1" fmla="*/ 40538 w 86800"/>
                    <a:gd name="connsiteY1" fmla="*/ 161385 h 161465"/>
                    <a:gd name="connsiteX2" fmla="*/ 86747 w 86800"/>
                    <a:gd name="connsiteY2" fmla="*/ 118690 h 161465"/>
                    <a:gd name="connsiteX3" fmla="*/ 48796 w 86800"/>
                    <a:gd name="connsiteY3" fmla="*/ 98134 h 161465"/>
                    <a:gd name="connsiteX4" fmla="*/ 18049 w 86800"/>
                    <a:gd name="connsiteY4" fmla="*/ -81 h 161465"/>
                    <a:gd name="connsiteX5" fmla="*/ 128 w 86800"/>
                    <a:gd name="connsiteY5" fmla="*/ 29085 h 161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800" h="161465">
                      <a:moveTo>
                        <a:pt x="128" y="29085"/>
                      </a:moveTo>
                      <a:cubicBezTo>
                        <a:pt x="-2507" y="48060"/>
                        <a:pt x="24198" y="123434"/>
                        <a:pt x="40538" y="161385"/>
                      </a:cubicBezTo>
                      <a:cubicBezTo>
                        <a:pt x="56175" y="146802"/>
                        <a:pt x="72339" y="132746"/>
                        <a:pt x="86747" y="118690"/>
                      </a:cubicBezTo>
                      <a:cubicBezTo>
                        <a:pt x="72199" y="116160"/>
                        <a:pt x="58863" y="108939"/>
                        <a:pt x="48796" y="98134"/>
                      </a:cubicBezTo>
                      <a:cubicBezTo>
                        <a:pt x="10494" y="56669"/>
                        <a:pt x="7683" y="24868"/>
                        <a:pt x="18049" y="-81"/>
                      </a:cubicBezTo>
                      <a:cubicBezTo>
                        <a:pt x="8772" y="7175"/>
                        <a:pt x="2412" y="17524"/>
                        <a:pt x="128" y="29085"/>
                      </a:cubicBezTo>
                      <a:close/>
                    </a:path>
                  </a:pathLst>
                </a:custGeom>
                <a:solidFill>
                  <a:srgbClr val="FCFCFC"/>
                </a:solidFill>
                <a:ln w="17549" cap="flat">
                  <a:noFill/>
                  <a:prstDash val="solid"/>
                  <a:miter/>
                </a:ln>
              </p:spPr>
              <p:txBody>
                <a:bodyPr rtlCol="1" anchor="ctr"/>
                <a:lstStyle/>
                <a:p>
                  <a:endParaRPr lang="fa-IR"/>
                </a:p>
              </p:txBody>
            </p:sp>
            <p:sp>
              <p:nvSpPr>
                <p:cNvPr id="205" name="Freeform: Shape 204">
                  <a:extLst>
                    <a:ext uri="{FF2B5EF4-FFF2-40B4-BE49-F238E27FC236}">
                      <a16:creationId xmlns:a16="http://schemas.microsoft.com/office/drawing/2014/main" id="{621415C6-9918-D45E-7618-1914685D82DC}"/>
                    </a:ext>
                  </a:extLst>
                </p:cNvPr>
                <p:cNvSpPr/>
                <p:nvPr/>
              </p:nvSpPr>
              <p:spPr>
                <a:xfrm>
                  <a:off x="2419189" y="1846000"/>
                  <a:ext cx="159549" cy="188751"/>
                </a:xfrm>
                <a:custGeom>
                  <a:avLst/>
                  <a:gdLst>
                    <a:gd name="connsiteX0" fmla="*/ 11894 w 159549"/>
                    <a:gd name="connsiteY0" fmla="*/ 90494 h 188751"/>
                    <a:gd name="connsiteX1" fmla="*/ 53183 w 159549"/>
                    <a:gd name="connsiteY1" fmla="*/ 147595 h 188751"/>
                    <a:gd name="connsiteX2" fmla="*/ 103432 w 159549"/>
                    <a:gd name="connsiteY2" fmla="*/ 184492 h 188751"/>
                    <a:gd name="connsiteX3" fmla="*/ 148059 w 159549"/>
                    <a:gd name="connsiteY3" fmla="*/ 169909 h 188751"/>
                    <a:gd name="connsiteX4" fmla="*/ 154911 w 159549"/>
                    <a:gd name="connsiteY4" fmla="*/ 23202 h 188751"/>
                    <a:gd name="connsiteX5" fmla="*/ 8380 w 159549"/>
                    <a:gd name="connsiteY5" fmla="*/ 23202 h 188751"/>
                    <a:gd name="connsiteX6" fmla="*/ -53 w 159549"/>
                    <a:gd name="connsiteY6" fmla="*/ 50259 h 188751"/>
                    <a:gd name="connsiteX7" fmla="*/ 3988 w 159549"/>
                    <a:gd name="connsiteY7" fmla="*/ 62207 h 188751"/>
                    <a:gd name="connsiteX8" fmla="*/ 11894 w 159549"/>
                    <a:gd name="connsiteY8" fmla="*/ 90494 h 188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549" h="188751">
                      <a:moveTo>
                        <a:pt x="11894" y="90494"/>
                      </a:moveTo>
                      <a:cubicBezTo>
                        <a:pt x="20591" y="112719"/>
                        <a:pt x="34787" y="132380"/>
                        <a:pt x="53183" y="147595"/>
                      </a:cubicBezTo>
                      <a:cubicBezTo>
                        <a:pt x="68802" y="161370"/>
                        <a:pt x="85616" y="173721"/>
                        <a:pt x="103432" y="184492"/>
                      </a:cubicBezTo>
                      <a:cubicBezTo>
                        <a:pt x="121002" y="193803"/>
                        <a:pt x="146653" y="186951"/>
                        <a:pt x="148059" y="169909"/>
                      </a:cubicBezTo>
                      <a:cubicBezTo>
                        <a:pt x="151222" y="131958"/>
                        <a:pt x="167210" y="50962"/>
                        <a:pt x="154911" y="23202"/>
                      </a:cubicBezTo>
                      <a:cubicBezTo>
                        <a:pt x="137341" y="-18965"/>
                        <a:pt x="25071" y="5632"/>
                        <a:pt x="8380" y="23202"/>
                      </a:cubicBezTo>
                      <a:cubicBezTo>
                        <a:pt x="2916" y="31161"/>
                        <a:pt x="-36" y="40596"/>
                        <a:pt x="-53" y="50259"/>
                      </a:cubicBezTo>
                      <a:cubicBezTo>
                        <a:pt x="-53" y="55706"/>
                        <a:pt x="1879" y="57463"/>
                        <a:pt x="3988" y="62207"/>
                      </a:cubicBezTo>
                      <a:cubicBezTo>
                        <a:pt x="7677" y="71518"/>
                        <a:pt x="8556" y="81358"/>
                        <a:pt x="11894" y="90494"/>
                      </a:cubicBezTo>
                      <a:close/>
                    </a:path>
                  </a:pathLst>
                </a:custGeom>
                <a:solidFill>
                  <a:srgbClr val="FBBD9E"/>
                </a:solidFill>
                <a:ln w="17549" cap="flat">
                  <a:noFill/>
                  <a:prstDash val="solid"/>
                  <a:miter/>
                </a:ln>
              </p:spPr>
              <p:txBody>
                <a:bodyPr rtlCol="1" anchor="ctr"/>
                <a:lstStyle/>
                <a:p>
                  <a:endParaRPr lang="fa-IR"/>
                </a:p>
              </p:txBody>
            </p:sp>
            <p:sp>
              <p:nvSpPr>
                <p:cNvPr id="206" name="Freeform: Shape 205">
                  <a:extLst>
                    <a:ext uri="{FF2B5EF4-FFF2-40B4-BE49-F238E27FC236}">
                      <a16:creationId xmlns:a16="http://schemas.microsoft.com/office/drawing/2014/main" id="{AD27E682-BB50-80C0-610F-00072947E261}"/>
                    </a:ext>
                  </a:extLst>
                </p:cNvPr>
                <p:cNvSpPr/>
                <p:nvPr/>
              </p:nvSpPr>
              <p:spPr>
                <a:xfrm>
                  <a:off x="2402906" y="1779968"/>
                  <a:ext cx="175428" cy="179230"/>
                </a:xfrm>
                <a:custGeom>
                  <a:avLst/>
                  <a:gdLst>
                    <a:gd name="connsiteX0" fmla="*/ 46800 w 175428"/>
                    <a:gd name="connsiteY0" fmla="*/ 145983 h 179230"/>
                    <a:gd name="connsiteX1" fmla="*/ 52774 w 175428"/>
                    <a:gd name="connsiteY1" fmla="*/ 175501 h 179230"/>
                    <a:gd name="connsiteX2" fmla="*/ 63667 w 175428"/>
                    <a:gd name="connsiteY2" fmla="*/ 179014 h 179230"/>
                    <a:gd name="connsiteX3" fmla="*/ 65775 w 175428"/>
                    <a:gd name="connsiteY3" fmla="*/ 170581 h 179230"/>
                    <a:gd name="connsiteX4" fmla="*/ 76141 w 175428"/>
                    <a:gd name="connsiteY4" fmla="*/ 130346 h 179230"/>
                    <a:gd name="connsiteX5" fmla="*/ 174005 w 175428"/>
                    <a:gd name="connsiteY5" fmla="*/ 99248 h 179230"/>
                    <a:gd name="connsiteX6" fmla="*/ 174005 w 175428"/>
                    <a:gd name="connsiteY6" fmla="*/ 69204 h 179230"/>
                    <a:gd name="connsiteX7" fmla="*/ 106888 w 175428"/>
                    <a:gd name="connsiteY7" fmla="*/ 2263 h 179230"/>
                    <a:gd name="connsiteX8" fmla="*/ 9201 w 175428"/>
                    <a:gd name="connsiteY8" fmla="*/ 137199 h 179230"/>
                    <a:gd name="connsiteX9" fmla="*/ 26771 w 175428"/>
                    <a:gd name="connsiteY9" fmla="*/ 166891 h 179230"/>
                    <a:gd name="connsiteX10" fmla="*/ 35555 w 175428"/>
                    <a:gd name="connsiteY10" fmla="*/ 172514 h 179230"/>
                    <a:gd name="connsiteX11" fmla="*/ 29230 w 175428"/>
                    <a:gd name="connsiteY11" fmla="*/ 147916 h 179230"/>
                    <a:gd name="connsiteX12" fmla="*/ 46800 w 175428"/>
                    <a:gd name="connsiteY12" fmla="*/ 145983 h 17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5428" h="179230">
                      <a:moveTo>
                        <a:pt x="46800" y="145983"/>
                      </a:moveTo>
                      <a:cubicBezTo>
                        <a:pt x="49611" y="152836"/>
                        <a:pt x="51017" y="172689"/>
                        <a:pt x="52774" y="175501"/>
                      </a:cubicBezTo>
                      <a:cubicBezTo>
                        <a:pt x="55673" y="178294"/>
                        <a:pt x="59696" y="179594"/>
                        <a:pt x="63667" y="179014"/>
                      </a:cubicBezTo>
                      <a:cubicBezTo>
                        <a:pt x="66302" y="177785"/>
                        <a:pt x="65951" y="173216"/>
                        <a:pt x="65775" y="170581"/>
                      </a:cubicBezTo>
                      <a:cubicBezTo>
                        <a:pt x="65775" y="143172"/>
                        <a:pt x="68762" y="138253"/>
                        <a:pt x="76141" y="130346"/>
                      </a:cubicBezTo>
                      <a:cubicBezTo>
                        <a:pt x="98104" y="106100"/>
                        <a:pt x="168382" y="74651"/>
                        <a:pt x="174005" y="99248"/>
                      </a:cubicBezTo>
                      <a:cubicBezTo>
                        <a:pt x="175832" y="89321"/>
                        <a:pt x="175832" y="79131"/>
                        <a:pt x="174005" y="69204"/>
                      </a:cubicBezTo>
                      <a:cubicBezTo>
                        <a:pt x="168031" y="34064"/>
                        <a:pt x="141150" y="13508"/>
                        <a:pt x="106888" y="2263"/>
                      </a:cubicBezTo>
                      <a:cubicBezTo>
                        <a:pt x="72628" y="-8981"/>
                        <a:pt x="-31385" y="17725"/>
                        <a:pt x="9201" y="137199"/>
                      </a:cubicBezTo>
                      <a:cubicBezTo>
                        <a:pt x="13031" y="148162"/>
                        <a:pt x="19005" y="158247"/>
                        <a:pt x="26771" y="166891"/>
                      </a:cubicBezTo>
                      <a:cubicBezTo>
                        <a:pt x="29476" y="169088"/>
                        <a:pt x="32428" y="170967"/>
                        <a:pt x="35555" y="172514"/>
                      </a:cubicBezTo>
                      <a:cubicBezTo>
                        <a:pt x="35485" y="163922"/>
                        <a:pt x="33307" y="155471"/>
                        <a:pt x="29230" y="147916"/>
                      </a:cubicBezTo>
                      <a:cubicBezTo>
                        <a:pt x="19391" y="122791"/>
                        <a:pt x="39948" y="128765"/>
                        <a:pt x="46800" y="145983"/>
                      </a:cubicBezTo>
                      <a:close/>
                    </a:path>
                  </a:pathLst>
                </a:custGeom>
                <a:solidFill>
                  <a:srgbClr val="724A2F"/>
                </a:solidFill>
                <a:ln w="17549" cap="flat">
                  <a:noFill/>
                  <a:prstDash val="solid"/>
                  <a:miter/>
                </a:ln>
              </p:spPr>
              <p:txBody>
                <a:bodyPr rtlCol="1" anchor="ctr"/>
                <a:lstStyle/>
                <a:p>
                  <a:endParaRPr lang="fa-IR"/>
                </a:p>
              </p:txBody>
            </p:sp>
            <p:sp>
              <p:nvSpPr>
                <p:cNvPr id="207" name="Freeform: Shape 206">
                  <a:extLst>
                    <a:ext uri="{FF2B5EF4-FFF2-40B4-BE49-F238E27FC236}">
                      <a16:creationId xmlns:a16="http://schemas.microsoft.com/office/drawing/2014/main" id="{0518D305-ACBB-EDC8-4C59-66112EB10A60}"/>
                    </a:ext>
                  </a:extLst>
                </p:cNvPr>
                <p:cNvSpPr/>
                <p:nvPr/>
              </p:nvSpPr>
              <p:spPr>
                <a:xfrm>
                  <a:off x="2422520" y="1908793"/>
                  <a:ext cx="37605" cy="66259"/>
                </a:xfrm>
                <a:custGeom>
                  <a:avLst/>
                  <a:gdLst>
                    <a:gd name="connsiteX0" fmla="*/ 27186 w 37605"/>
                    <a:gd name="connsiteY0" fmla="*/ 17159 h 66259"/>
                    <a:gd name="connsiteX1" fmla="*/ 37552 w 37605"/>
                    <a:gd name="connsiteY1" fmla="*/ 66178 h 66259"/>
                    <a:gd name="connsiteX2" fmla="*/ 17874 w 37605"/>
                    <a:gd name="connsiteY2" fmla="*/ 48608 h 66259"/>
                    <a:gd name="connsiteX3" fmla="*/ 27186 w 37605"/>
                    <a:gd name="connsiteY3" fmla="*/ 17159 h 66259"/>
                  </a:gdLst>
                  <a:ahLst/>
                  <a:cxnLst>
                    <a:cxn ang="0">
                      <a:pos x="connsiteX0" y="connsiteY0"/>
                    </a:cxn>
                    <a:cxn ang="0">
                      <a:pos x="connsiteX1" y="connsiteY1"/>
                    </a:cxn>
                    <a:cxn ang="0">
                      <a:pos x="connsiteX2" y="connsiteY2"/>
                    </a:cxn>
                    <a:cxn ang="0">
                      <a:pos x="connsiteX3" y="connsiteY3"/>
                    </a:cxn>
                  </a:cxnLst>
                  <a:rect l="l" t="t" r="r" b="b"/>
                  <a:pathLst>
                    <a:path w="37605" h="66259">
                      <a:moveTo>
                        <a:pt x="27186" y="17159"/>
                      </a:moveTo>
                      <a:cubicBezTo>
                        <a:pt x="32281" y="32444"/>
                        <a:pt x="26308" y="40878"/>
                        <a:pt x="37552" y="66178"/>
                      </a:cubicBezTo>
                      <a:cubicBezTo>
                        <a:pt x="30015" y="61505"/>
                        <a:pt x="23356" y="55566"/>
                        <a:pt x="17874" y="48608"/>
                      </a:cubicBezTo>
                      <a:cubicBezTo>
                        <a:pt x="-21658" y="9604"/>
                        <a:pt x="14712" y="-20440"/>
                        <a:pt x="27186" y="17159"/>
                      </a:cubicBezTo>
                      <a:close/>
                    </a:path>
                  </a:pathLst>
                </a:custGeom>
                <a:solidFill>
                  <a:srgbClr val="FBBD9E"/>
                </a:solidFill>
                <a:ln w="17549" cap="flat">
                  <a:noFill/>
                  <a:prstDash val="solid"/>
                  <a:miter/>
                </a:ln>
              </p:spPr>
              <p:txBody>
                <a:bodyPr rtlCol="1" anchor="ctr"/>
                <a:lstStyle/>
                <a:p>
                  <a:endParaRPr lang="fa-IR"/>
                </a:p>
              </p:txBody>
            </p:sp>
          </p:grpSp>
          <p:sp>
            <p:nvSpPr>
              <p:cNvPr id="208" name="Freeform: Shape 207">
                <a:extLst>
                  <a:ext uri="{FF2B5EF4-FFF2-40B4-BE49-F238E27FC236}">
                    <a16:creationId xmlns:a16="http://schemas.microsoft.com/office/drawing/2014/main" id="{A6D500E7-05CF-2134-D40D-EE61A718CCA4}"/>
                  </a:ext>
                </a:extLst>
              </p:cNvPr>
              <p:cNvSpPr/>
              <p:nvPr/>
            </p:nvSpPr>
            <p:spPr>
              <a:xfrm>
                <a:off x="2336611" y="2541675"/>
                <a:ext cx="517954" cy="824897"/>
              </a:xfrm>
              <a:custGeom>
                <a:avLst/>
                <a:gdLst>
                  <a:gd name="connsiteX0" fmla="*/ 517955 w 517954"/>
                  <a:gd name="connsiteY0" fmla="*/ 824897 h 824897"/>
                  <a:gd name="connsiteX1" fmla="*/ 0 w 517954"/>
                  <a:gd name="connsiteY1" fmla="*/ 525685 h 824897"/>
                  <a:gd name="connsiteX2" fmla="*/ 0 w 517954"/>
                  <a:gd name="connsiteY2" fmla="*/ 0 h 824897"/>
                  <a:gd name="connsiteX3" fmla="*/ 517955 w 517954"/>
                  <a:gd name="connsiteY3" fmla="*/ 299036 h 824897"/>
                  <a:gd name="connsiteX4" fmla="*/ 517955 w 517954"/>
                  <a:gd name="connsiteY4" fmla="*/ 824897 h 824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54" h="824897">
                    <a:moveTo>
                      <a:pt x="517955" y="824897"/>
                    </a:moveTo>
                    <a:lnTo>
                      <a:pt x="0" y="525685"/>
                    </a:lnTo>
                    <a:lnTo>
                      <a:pt x="0" y="0"/>
                    </a:lnTo>
                    <a:lnTo>
                      <a:pt x="517955" y="299036"/>
                    </a:lnTo>
                    <a:lnTo>
                      <a:pt x="517955" y="824897"/>
                    </a:lnTo>
                    <a:close/>
                  </a:path>
                </a:pathLst>
              </a:custGeom>
              <a:solidFill>
                <a:srgbClr val="663027"/>
              </a:solidFill>
              <a:ln w="17549" cap="flat">
                <a:noFill/>
                <a:prstDash val="solid"/>
                <a:miter/>
              </a:ln>
            </p:spPr>
            <p:txBody>
              <a:bodyPr rtlCol="1" anchor="ctr"/>
              <a:lstStyle/>
              <a:p>
                <a:endParaRPr lang="fa-IR"/>
              </a:p>
            </p:txBody>
          </p:sp>
          <p:sp>
            <p:nvSpPr>
              <p:cNvPr id="209" name="Freeform: Shape 208">
                <a:extLst>
                  <a:ext uri="{FF2B5EF4-FFF2-40B4-BE49-F238E27FC236}">
                    <a16:creationId xmlns:a16="http://schemas.microsoft.com/office/drawing/2014/main" id="{F8C02D13-B212-51E1-08EC-A77629BF78EC}"/>
                  </a:ext>
                </a:extLst>
              </p:cNvPr>
              <p:cNvSpPr/>
              <p:nvPr/>
            </p:nvSpPr>
            <p:spPr>
              <a:xfrm>
                <a:off x="2854214" y="2824371"/>
                <a:ext cx="28638" cy="542376"/>
              </a:xfrm>
              <a:custGeom>
                <a:avLst/>
                <a:gdLst>
                  <a:gd name="connsiteX0" fmla="*/ 28638 w 28638"/>
                  <a:gd name="connsiteY0" fmla="*/ 0 h 542376"/>
                  <a:gd name="connsiteX1" fmla="*/ 0 w 28638"/>
                  <a:gd name="connsiteY1" fmla="*/ 16515 h 542376"/>
                  <a:gd name="connsiteX2" fmla="*/ 0 w 28638"/>
                  <a:gd name="connsiteY2" fmla="*/ 542376 h 542376"/>
                  <a:gd name="connsiteX3" fmla="*/ 28638 w 28638"/>
                  <a:gd name="connsiteY3" fmla="*/ 525861 h 542376"/>
                  <a:gd name="connsiteX4" fmla="*/ 28638 w 28638"/>
                  <a:gd name="connsiteY4" fmla="*/ 0 h 542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8" h="542376">
                    <a:moveTo>
                      <a:pt x="28638" y="0"/>
                    </a:moveTo>
                    <a:lnTo>
                      <a:pt x="0" y="16515"/>
                    </a:lnTo>
                    <a:lnTo>
                      <a:pt x="0" y="542376"/>
                    </a:lnTo>
                    <a:lnTo>
                      <a:pt x="28638" y="525861"/>
                    </a:lnTo>
                    <a:lnTo>
                      <a:pt x="28638" y="0"/>
                    </a:lnTo>
                    <a:close/>
                  </a:path>
                </a:pathLst>
              </a:custGeom>
              <a:solidFill>
                <a:srgbClr val="773C2C"/>
              </a:solidFill>
              <a:ln w="17549" cap="flat">
                <a:noFill/>
                <a:prstDash val="solid"/>
                <a:miter/>
              </a:ln>
            </p:spPr>
            <p:txBody>
              <a:bodyPr rtlCol="1" anchor="ctr"/>
              <a:lstStyle/>
              <a:p>
                <a:endParaRPr lang="fa-IR"/>
              </a:p>
            </p:txBody>
          </p:sp>
          <p:sp>
            <p:nvSpPr>
              <p:cNvPr id="210" name="Freeform: Shape 209">
                <a:extLst>
                  <a:ext uri="{FF2B5EF4-FFF2-40B4-BE49-F238E27FC236}">
                    <a16:creationId xmlns:a16="http://schemas.microsoft.com/office/drawing/2014/main" id="{647FF9AC-F75F-88A9-0DFE-6A4AE4150259}"/>
                  </a:ext>
                </a:extLst>
              </p:cNvPr>
              <p:cNvSpPr/>
              <p:nvPr/>
            </p:nvSpPr>
            <p:spPr>
              <a:xfrm>
                <a:off x="3351085" y="1955550"/>
                <a:ext cx="518657" cy="824897"/>
              </a:xfrm>
              <a:custGeom>
                <a:avLst/>
                <a:gdLst>
                  <a:gd name="connsiteX0" fmla="*/ 518657 w 518657"/>
                  <a:gd name="connsiteY0" fmla="*/ 824897 h 824897"/>
                  <a:gd name="connsiteX1" fmla="*/ 0 w 518657"/>
                  <a:gd name="connsiteY1" fmla="*/ 525510 h 824897"/>
                  <a:gd name="connsiteX2" fmla="*/ 527 w 518657"/>
                  <a:gd name="connsiteY2" fmla="*/ 0 h 824897"/>
                  <a:gd name="connsiteX3" fmla="*/ 518657 w 518657"/>
                  <a:gd name="connsiteY3" fmla="*/ 299212 h 824897"/>
                  <a:gd name="connsiteX4" fmla="*/ 518657 w 518657"/>
                  <a:gd name="connsiteY4" fmla="*/ 824897 h 824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657" h="824897">
                    <a:moveTo>
                      <a:pt x="518657" y="824897"/>
                    </a:moveTo>
                    <a:lnTo>
                      <a:pt x="0" y="525510"/>
                    </a:lnTo>
                    <a:lnTo>
                      <a:pt x="527" y="0"/>
                    </a:lnTo>
                    <a:lnTo>
                      <a:pt x="518657" y="299212"/>
                    </a:lnTo>
                    <a:lnTo>
                      <a:pt x="518657" y="824897"/>
                    </a:lnTo>
                    <a:close/>
                  </a:path>
                </a:pathLst>
              </a:custGeom>
              <a:solidFill>
                <a:srgbClr val="663027"/>
              </a:solidFill>
              <a:ln w="17549" cap="flat">
                <a:noFill/>
                <a:prstDash val="solid"/>
                <a:miter/>
              </a:ln>
            </p:spPr>
            <p:txBody>
              <a:bodyPr rtlCol="1" anchor="ctr"/>
              <a:lstStyle/>
              <a:p>
                <a:endParaRPr lang="fa-IR"/>
              </a:p>
            </p:txBody>
          </p:sp>
          <p:sp>
            <p:nvSpPr>
              <p:cNvPr id="211" name="Freeform: Shape 210">
                <a:extLst>
                  <a:ext uri="{FF2B5EF4-FFF2-40B4-BE49-F238E27FC236}">
                    <a16:creationId xmlns:a16="http://schemas.microsoft.com/office/drawing/2014/main" id="{BB4BB9D3-9579-19D6-AA98-4DB4E9AAF0A2}"/>
                  </a:ext>
                </a:extLst>
              </p:cNvPr>
              <p:cNvSpPr/>
              <p:nvPr/>
            </p:nvSpPr>
            <p:spPr>
              <a:xfrm>
                <a:off x="3869215" y="2238246"/>
                <a:ext cx="28814" cy="542376"/>
              </a:xfrm>
              <a:custGeom>
                <a:avLst/>
                <a:gdLst>
                  <a:gd name="connsiteX0" fmla="*/ 28814 w 28814"/>
                  <a:gd name="connsiteY0" fmla="*/ 0 h 542376"/>
                  <a:gd name="connsiteX1" fmla="*/ 0 w 28814"/>
                  <a:gd name="connsiteY1" fmla="*/ 16691 h 542376"/>
                  <a:gd name="connsiteX2" fmla="*/ 0 w 28814"/>
                  <a:gd name="connsiteY2" fmla="*/ 542376 h 542376"/>
                  <a:gd name="connsiteX3" fmla="*/ 28814 w 28814"/>
                  <a:gd name="connsiteY3" fmla="*/ 525861 h 542376"/>
                  <a:gd name="connsiteX4" fmla="*/ 28814 w 28814"/>
                  <a:gd name="connsiteY4" fmla="*/ 0 h 542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14" h="542376">
                    <a:moveTo>
                      <a:pt x="28814" y="0"/>
                    </a:moveTo>
                    <a:lnTo>
                      <a:pt x="0" y="16691"/>
                    </a:lnTo>
                    <a:lnTo>
                      <a:pt x="0" y="542376"/>
                    </a:lnTo>
                    <a:lnTo>
                      <a:pt x="28814" y="525861"/>
                    </a:lnTo>
                    <a:lnTo>
                      <a:pt x="28814" y="0"/>
                    </a:lnTo>
                    <a:close/>
                  </a:path>
                </a:pathLst>
              </a:custGeom>
              <a:solidFill>
                <a:srgbClr val="773C2C"/>
              </a:solidFill>
              <a:ln w="17549" cap="flat">
                <a:noFill/>
                <a:prstDash val="solid"/>
                <a:miter/>
              </a:ln>
            </p:spPr>
            <p:txBody>
              <a:bodyPr rtlCol="1" anchor="ctr"/>
              <a:lstStyle/>
              <a:p>
                <a:endParaRPr lang="fa-IR"/>
              </a:p>
            </p:txBody>
          </p:sp>
          <p:grpSp>
            <p:nvGrpSpPr>
              <p:cNvPr id="212" name="Graphic 12">
                <a:extLst>
                  <a:ext uri="{FF2B5EF4-FFF2-40B4-BE49-F238E27FC236}">
                    <a16:creationId xmlns:a16="http://schemas.microsoft.com/office/drawing/2014/main" id="{97AFFA08-3464-6848-3E7B-2760186A5B56}"/>
                  </a:ext>
                </a:extLst>
              </p:cNvPr>
              <p:cNvGrpSpPr/>
              <p:nvPr/>
            </p:nvGrpSpPr>
            <p:grpSpPr>
              <a:xfrm>
                <a:off x="2305688" y="1921113"/>
                <a:ext cx="1623439" cy="961062"/>
                <a:chOff x="2305688" y="1921113"/>
                <a:chExt cx="1623439" cy="961062"/>
              </a:xfrm>
            </p:grpSpPr>
            <p:sp>
              <p:nvSpPr>
                <p:cNvPr id="213" name="Freeform: Shape 212">
                  <a:extLst>
                    <a:ext uri="{FF2B5EF4-FFF2-40B4-BE49-F238E27FC236}">
                      <a16:creationId xmlns:a16="http://schemas.microsoft.com/office/drawing/2014/main" id="{94B7D772-9FFF-22D9-2961-610646A0555F}"/>
                    </a:ext>
                  </a:extLst>
                </p:cNvPr>
                <p:cNvSpPr/>
                <p:nvPr/>
              </p:nvSpPr>
              <p:spPr>
                <a:xfrm>
                  <a:off x="2854214" y="2237719"/>
                  <a:ext cx="1074913" cy="644456"/>
                </a:xfrm>
                <a:custGeom>
                  <a:avLst/>
                  <a:gdLst>
                    <a:gd name="connsiteX0" fmla="*/ 0 w 1074913"/>
                    <a:gd name="connsiteY0" fmla="*/ 620562 h 644456"/>
                    <a:gd name="connsiteX1" fmla="*/ 1074914 w 1074913"/>
                    <a:gd name="connsiteY1" fmla="*/ 0 h 644456"/>
                    <a:gd name="connsiteX2" fmla="*/ 1074914 w 1074913"/>
                    <a:gd name="connsiteY2" fmla="*/ 23895 h 644456"/>
                    <a:gd name="connsiteX3" fmla="*/ 0 w 1074913"/>
                    <a:gd name="connsiteY3" fmla="*/ 644456 h 644456"/>
                    <a:gd name="connsiteX4" fmla="*/ 0 w 1074913"/>
                    <a:gd name="connsiteY4" fmla="*/ 620562 h 644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913" h="644456">
                      <a:moveTo>
                        <a:pt x="0" y="620562"/>
                      </a:moveTo>
                      <a:lnTo>
                        <a:pt x="1074914" y="0"/>
                      </a:lnTo>
                      <a:lnTo>
                        <a:pt x="1074914" y="23895"/>
                      </a:lnTo>
                      <a:lnTo>
                        <a:pt x="0" y="644456"/>
                      </a:lnTo>
                      <a:lnTo>
                        <a:pt x="0" y="620562"/>
                      </a:lnTo>
                      <a:close/>
                    </a:path>
                  </a:pathLst>
                </a:custGeom>
                <a:solidFill>
                  <a:srgbClr val="773C2C"/>
                </a:solidFill>
                <a:ln w="17549" cap="flat">
                  <a:noFill/>
                  <a:prstDash val="solid"/>
                  <a:miter/>
                </a:ln>
              </p:spPr>
              <p:txBody>
                <a:bodyPr rtlCol="1" anchor="ctr"/>
                <a:lstStyle/>
                <a:p>
                  <a:endParaRPr lang="fa-IR"/>
                </a:p>
              </p:txBody>
            </p:sp>
            <p:sp>
              <p:nvSpPr>
                <p:cNvPr id="214" name="Freeform: Shape 213">
                  <a:extLst>
                    <a:ext uri="{FF2B5EF4-FFF2-40B4-BE49-F238E27FC236}">
                      <a16:creationId xmlns:a16="http://schemas.microsoft.com/office/drawing/2014/main" id="{DB6AFA9D-29FF-1A8C-4A63-8458835FEB70}"/>
                    </a:ext>
                  </a:extLst>
                </p:cNvPr>
                <p:cNvSpPr/>
                <p:nvPr/>
              </p:nvSpPr>
              <p:spPr>
                <a:xfrm>
                  <a:off x="2305688" y="2541675"/>
                  <a:ext cx="548526" cy="340500"/>
                </a:xfrm>
                <a:custGeom>
                  <a:avLst/>
                  <a:gdLst>
                    <a:gd name="connsiteX0" fmla="*/ 0 w 548526"/>
                    <a:gd name="connsiteY0" fmla="*/ 23895 h 340500"/>
                    <a:gd name="connsiteX1" fmla="*/ 548526 w 548526"/>
                    <a:gd name="connsiteY1" fmla="*/ 340501 h 340500"/>
                    <a:gd name="connsiteX2" fmla="*/ 548526 w 548526"/>
                    <a:gd name="connsiteY2" fmla="*/ 316606 h 340500"/>
                    <a:gd name="connsiteX3" fmla="*/ 0 w 548526"/>
                    <a:gd name="connsiteY3" fmla="*/ 0 h 340500"/>
                    <a:gd name="connsiteX4" fmla="*/ 0 w 548526"/>
                    <a:gd name="connsiteY4" fmla="*/ 23895 h 34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526" h="340500">
                      <a:moveTo>
                        <a:pt x="0" y="23895"/>
                      </a:moveTo>
                      <a:lnTo>
                        <a:pt x="548526" y="340501"/>
                      </a:lnTo>
                      <a:lnTo>
                        <a:pt x="548526" y="316606"/>
                      </a:lnTo>
                      <a:lnTo>
                        <a:pt x="0" y="0"/>
                      </a:lnTo>
                      <a:lnTo>
                        <a:pt x="0" y="23895"/>
                      </a:lnTo>
                      <a:close/>
                    </a:path>
                  </a:pathLst>
                </a:custGeom>
                <a:solidFill>
                  <a:srgbClr val="6B3529"/>
                </a:solidFill>
                <a:ln w="17549" cap="flat">
                  <a:noFill/>
                  <a:prstDash val="solid"/>
                  <a:miter/>
                </a:ln>
              </p:spPr>
              <p:txBody>
                <a:bodyPr rtlCol="1" anchor="ctr"/>
                <a:lstStyle/>
                <a:p>
                  <a:endParaRPr lang="fa-IR"/>
                </a:p>
              </p:txBody>
            </p:sp>
            <p:sp>
              <p:nvSpPr>
                <p:cNvPr id="215" name="Freeform: Shape 214">
                  <a:extLst>
                    <a:ext uri="{FF2B5EF4-FFF2-40B4-BE49-F238E27FC236}">
                      <a16:creationId xmlns:a16="http://schemas.microsoft.com/office/drawing/2014/main" id="{F419E534-E564-65D8-F0FE-A0E47230225D}"/>
                    </a:ext>
                  </a:extLst>
                </p:cNvPr>
                <p:cNvSpPr/>
                <p:nvPr/>
              </p:nvSpPr>
              <p:spPr>
                <a:xfrm>
                  <a:off x="2305688" y="1921113"/>
                  <a:ext cx="1623439" cy="937167"/>
                </a:xfrm>
                <a:custGeom>
                  <a:avLst/>
                  <a:gdLst>
                    <a:gd name="connsiteX0" fmla="*/ 548526 w 1623439"/>
                    <a:gd name="connsiteY0" fmla="*/ 937167 h 937167"/>
                    <a:gd name="connsiteX1" fmla="*/ 1623440 w 1623439"/>
                    <a:gd name="connsiteY1" fmla="*/ 316606 h 937167"/>
                    <a:gd name="connsiteX2" fmla="*/ 1074914 w 1623439"/>
                    <a:gd name="connsiteY2" fmla="*/ 0 h 937167"/>
                    <a:gd name="connsiteX3" fmla="*/ 0 w 1623439"/>
                    <a:gd name="connsiteY3" fmla="*/ 620562 h 937167"/>
                    <a:gd name="connsiteX4" fmla="*/ 548526 w 1623439"/>
                    <a:gd name="connsiteY4" fmla="*/ 937167 h 937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439" h="937167">
                      <a:moveTo>
                        <a:pt x="548526" y="937167"/>
                      </a:moveTo>
                      <a:lnTo>
                        <a:pt x="1623440" y="316606"/>
                      </a:lnTo>
                      <a:lnTo>
                        <a:pt x="1074914" y="0"/>
                      </a:lnTo>
                      <a:lnTo>
                        <a:pt x="0" y="620562"/>
                      </a:lnTo>
                      <a:lnTo>
                        <a:pt x="548526" y="937167"/>
                      </a:lnTo>
                      <a:close/>
                    </a:path>
                  </a:pathLst>
                </a:custGeom>
                <a:solidFill>
                  <a:srgbClr val="94513A"/>
                </a:solidFill>
                <a:ln w="17549" cap="flat">
                  <a:noFill/>
                  <a:prstDash val="solid"/>
                  <a:miter/>
                </a:ln>
              </p:spPr>
              <p:txBody>
                <a:bodyPr rtlCol="1" anchor="ctr"/>
                <a:lstStyle/>
                <a:p>
                  <a:endParaRPr lang="fa-IR"/>
                </a:p>
              </p:txBody>
            </p:sp>
          </p:grpSp>
          <p:sp>
            <p:nvSpPr>
              <p:cNvPr id="216" name="Freeform: Shape 215">
                <a:extLst>
                  <a:ext uri="{FF2B5EF4-FFF2-40B4-BE49-F238E27FC236}">
                    <a16:creationId xmlns:a16="http://schemas.microsoft.com/office/drawing/2014/main" id="{93D5FE1C-B9E9-60E9-F649-4762A56A39D1}"/>
                  </a:ext>
                </a:extLst>
              </p:cNvPr>
              <p:cNvSpPr/>
              <p:nvPr/>
            </p:nvSpPr>
            <p:spPr>
              <a:xfrm>
                <a:off x="3318933" y="1904483"/>
                <a:ext cx="87408" cy="77356"/>
              </a:xfrm>
              <a:custGeom>
                <a:avLst/>
                <a:gdLst>
                  <a:gd name="connsiteX0" fmla="*/ -53 w 87408"/>
                  <a:gd name="connsiteY0" fmla="*/ 32186 h 77356"/>
                  <a:gd name="connsiteX1" fmla="*/ 27004 w 87408"/>
                  <a:gd name="connsiteY1" fmla="*/ 75407 h 77356"/>
                  <a:gd name="connsiteX2" fmla="*/ 87268 w 87408"/>
                  <a:gd name="connsiteY2" fmla="*/ 39038 h 77356"/>
                  <a:gd name="connsiteX3" fmla="*/ 75496 w 87408"/>
                  <a:gd name="connsiteY3" fmla="*/ 14792 h 77356"/>
                  <a:gd name="connsiteX4" fmla="*/ 41148 w 87408"/>
                  <a:gd name="connsiteY4" fmla="*/ 2370 h 77356"/>
                  <a:gd name="connsiteX5" fmla="*/ 38073 w 87408"/>
                  <a:gd name="connsiteY5" fmla="*/ 4074 h 77356"/>
                  <a:gd name="connsiteX6" fmla="*/ -53 w 87408"/>
                  <a:gd name="connsiteY6" fmla="*/ 32186 h 77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08" h="77356">
                    <a:moveTo>
                      <a:pt x="-53" y="32186"/>
                    </a:moveTo>
                    <a:cubicBezTo>
                      <a:pt x="12421" y="52391"/>
                      <a:pt x="22436" y="68555"/>
                      <a:pt x="27004" y="75407"/>
                    </a:cubicBezTo>
                    <a:cubicBezTo>
                      <a:pt x="32099" y="85949"/>
                      <a:pt x="89904" y="48877"/>
                      <a:pt x="87268" y="39038"/>
                    </a:cubicBezTo>
                    <a:cubicBezTo>
                      <a:pt x="84633" y="29199"/>
                      <a:pt x="79362" y="22874"/>
                      <a:pt x="75496" y="14792"/>
                    </a:cubicBezTo>
                    <a:cubicBezTo>
                      <a:pt x="69435" y="1878"/>
                      <a:pt x="54061" y="-3691"/>
                      <a:pt x="41148" y="2370"/>
                    </a:cubicBezTo>
                    <a:cubicBezTo>
                      <a:pt x="40093" y="2862"/>
                      <a:pt x="39057" y="3442"/>
                      <a:pt x="38073" y="4074"/>
                    </a:cubicBezTo>
                    <a:cubicBezTo>
                      <a:pt x="24808" y="12666"/>
                      <a:pt x="12087" y="22066"/>
                      <a:pt x="-53" y="32186"/>
                    </a:cubicBezTo>
                    <a:close/>
                  </a:path>
                </a:pathLst>
              </a:custGeom>
              <a:solidFill>
                <a:srgbClr val="000000"/>
              </a:solidFill>
              <a:ln w="17549" cap="flat">
                <a:noFill/>
                <a:prstDash val="solid"/>
                <a:miter/>
              </a:ln>
            </p:spPr>
            <p:txBody>
              <a:bodyPr rtlCol="1" anchor="ctr"/>
              <a:lstStyle/>
              <a:p>
                <a:endParaRPr lang="fa-IR"/>
              </a:p>
            </p:txBody>
          </p:sp>
          <p:sp>
            <p:nvSpPr>
              <p:cNvPr id="217" name="Freeform: Shape 216">
                <a:extLst>
                  <a:ext uri="{FF2B5EF4-FFF2-40B4-BE49-F238E27FC236}">
                    <a16:creationId xmlns:a16="http://schemas.microsoft.com/office/drawing/2014/main" id="{B28060A4-86A0-E73B-3973-79AA80479F96}"/>
                  </a:ext>
                </a:extLst>
              </p:cNvPr>
              <p:cNvSpPr/>
              <p:nvPr/>
            </p:nvSpPr>
            <p:spPr>
              <a:xfrm>
                <a:off x="3115428" y="1491096"/>
                <a:ext cx="288808" cy="484453"/>
              </a:xfrm>
              <a:custGeom>
                <a:avLst/>
                <a:gdLst>
                  <a:gd name="connsiteX0" fmla="*/ 8076 w 288808"/>
                  <a:gd name="connsiteY0" fmla="*/ 104370 h 484453"/>
                  <a:gd name="connsiteX1" fmla="*/ 94870 w 288808"/>
                  <a:gd name="connsiteY1" fmla="*/ 292542 h 484453"/>
                  <a:gd name="connsiteX2" fmla="*/ 222953 w 288808"/>
                  <a:gd name="connsiteY2" fmla="*/ 482294 h 484453"/>
                  <a:gd name="connsiteX3" fmla="*/ 288664 w 288808"/>
                  <a:gd name="connsiteY3" fmla="*/ 442938 h 484453"/>
                  <a:gd name="connsiteX4" fmla="*/ 178151 w 288808"/>
                  <a:gd name="connsiteY4" fmla="*/ 245279 h 484453"/>
                  <a:gd name="connsiteX5" fmla="*/ 79585 w 288808"/>
                  <a:gd name="connsiteY5" fmla="*/ 5629 h 484453"/>
                  <a:gd name="connsiteX6" fmla="*/ 10536 w 288808"/>
                  <a:gd name="connsiteY6" fmla="*/ 23198 h 484453"/>
                  <a:gd name="connsiteX7" fmla="*/ 8076 w 288808"/>
                  <a:gd name="connsiteY7" fmla="*/ 104370 h 48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8808" h="484453">
                    <a:moveTo>
                      <a:pt x="8076" y="104370"/>
                    </a:moveTo>
                    <a:cubicBezTo>
                      <a:pt x="33851" y="168507"/>
                      <a:pt x="62806" y="231308"/>
                      <a:pt x="94870" y="292542"/>
                    </a:cubicBezTo>
                    <a:cubicBezTo>
                      <a:pt x="106818" y="314504"/>
                      <a:pt x="203627" y="453480"/>
                      <a:pt x="222953" y="482294"/>
                    </a:cubicBezTo>
                    <a:cubicBezTo>
                      <a:pt x="228576" y="493891"/>
                      <a:pt x="291475" y="453656"/>
                      <a:pt x="288664" y="442938"/>
                    </a:cubicBezTo>
                    <a:cubicBezTo>
                      <a:pt x="237712" y="346656"/>
                      <a:pt x="178151" y="245279"/>
                      <a:pt x="178151" y="245279"/>
                    </a:cubicBezTo>
                    <a:cubicBezTo>
                      <a:pt x="140200" y="120183"/>
                      <a:pt x="119644" y="24604"/>
                      <a:pt x="79585" y="5629"/>
                    </a:cubicBezTo>
                    <a:cubicBezTo>
                      <a:pt x="55391" y="-6389"/>
                      <a:pt x="26050" y="1078"/>
                      <a:pt x="10536" y="23198"/>
                    </a:cubicBezTo>
                    <a:cubicBezTo>
                      <a:pt x="-2659" y="48455"/>
                      <a:pt x="-3573" y="78362"/>
                      <a:pt x="8076" y="104370"/>
                    </a:cubicBezTo>
                    <a:close/>
                  </a:path>
                </a:pathLst>
              </a:custGeom>
              <a:solidFill>
                <a:srgbClr val="281E28"/>
              </a:solidFill>
              <a:ln w="17549" cap="flat">
                <a:noFill/>
                <a:prstDash val="solid"/>
                <a:miter/>
              </a:ln>
            </p:spPr>
            <p:txBody>
              <a:bodyPr rtlCol="1" anchor="ctr"/>
              <a:lstStyle/>
              <a:p>
                <a:endParaRPr lang="fa-IR"/>
              </a:p>
            </p:txBody>
          </p:sp>
          <p:sp>
            <p:nvSpPr>
              <p:cNvPr id="218" name="Freeform: Shape 217">
                <a:extLst>
                  <a:ext uri="{FF2B5EF4-FFF2-40B4-BE49-F238E27FC236}">
                    <a16:creationId xmlns:a16="http://schemas.microsoft.com/office/drawing/2014/main" id="{5DBB0E79-F0EF-0FA6-C8D4-80494C2CF5E8}"/>
                  </a:ext>
                </a:extLst>
              </p:cNvPr>
              <p:cNvSpPr/>
              <p:nvPr/>
            </p:nvSpPr>
            <p:spPr>
              <a:xfrm>
                <a:off x="3263764" y="1988757"/>
                <a:ext cx="358597" cy="192739"/>
              </a:xfrm>
              <a:custGeom>
                <a:avLst/>
                <a:gdLst>
                  <a:gd name="connsiteX0" fmla="*/ 0 w 358597"/>
                  <a:gd name="connsiteY0" fmla="*/ 100674 h 192739"/>
                  <a:gd name="connsiteX1" fmla="*/ 113324 w 358597"/>
                  <a:gd name="connsiteY1" fmla="*/ 0 h 192739"/>
                  <a:gd name="connsiteX2" fmla="*/ 358598 w 358597"/>
                  <a:gd name="connsiteY2" fmla="*/ 92065 h 192739"/>
                  <a:gd name="connsiteX3" fmla="*/ 245273 w 358597"/>
                  <a:gd name="connsiteY3" fmla="*/ 192739 h 192739"/>
                  <a:gd name="connsiteX4" fmla="*/ 0 w 358597"/>
                  <a:gd name="connsiteY4" fmla="*/ 100674 h 192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597" h="192739">
                    <a:moveTo>
                      <a:pt x="0" y="100674"/>
                    </a:moveTo>
                    <a:lnTo>
                      <a:pt x="113324" y="0"/>
                    </a:lnTo>
                    <a:lnTo>
                      <a:pt x="358598" y="92065"/>
                    </a:lnTo>
                    <a:lnTo>
                      <a:pt x="245273" y="192739"/>
                    </a:lnTo>
                    <a:lnTo>
                      <a:pt x="0" y="100674"/>
                    </a:lnTo>
                    <a:close/>
                  </a:path>
                </a:pathLst>
              </a:custGeom>
              <a:solidFill>
                <a:srgbClr val="FCFCFC"/>
              </a:solidFill>
              <a:ln w="17549" cap="flat">
                <a:noFill/>
                <a:prstDash val="solid"/>
                <a:miter/>
              </a:ln>
            </p:spPr>
            <p:txBody>
              <a:bodyPr rtlCol="1" anchor="ctr"/>
              <a:lstStyle/>
              <a:p>
                <a:endParaRPr lang="fa-IR"/>
              </a:p>
            </p:txBody>
          </p:sp>
          <p:sp>
            <p:nvSpPr>
              <p:cNvPr id="219" name="Freeform: Shape 218">
                <a:extLst>
                  <a:ext uri="{FF2B5EF4-FFF2-40B4-BE49-F238E27FC236}">
                    <a16:creationId xmlns:a16="http://schemas.microsoft.com/office/drawing/2014/main" id="{D7F13C98-1053-1E74-DB30-308A58A911AC}"/>
                  </a:ext>
                </a:extLst>
              </p:cNvPr>
              <p:cNvSpPr/>
              <p:nvPr/>
            </p:nvSpPr>
            <p:spPr>
              <a:xfrm>
                <a:off x="3253222" y="2049723"/>
                <a:ext cx="350339" cy="205916"/>
              </a:xfrm>
              <a:custGeom>
                <a:avLst/>
                <a:gdLst>
                  <a:gd name="connsiteX0" fmla="*/ 0 w 350339"/>
                  <a:gd name="connsiteY0" fmla="*/ 80645 h 205916"/>
                  <a:gd name="connsiteX1" fmla="*/ 154262 w 350339"/>
                  <a:gd name="connsiteY1" fmla="*/ 0 h 205916"/>
                  <a:gd name="connsiteX2" fmla="*/ 350340 w 350339"/>
                  <a:gd name="connsiteY2" fmla="*/ 125272 h 205916"/>
                  <a:gd name="connsiteX3" fmla="*/ 196078 w 350339"/>
                  <a:gd name="connsiteY3" fmla="*/ 205917 h 205916"/>
                  <a:gd name="connsiteX4" fmla="*/ 0 w 350339"/>
                  <a:gd name="connsiteY4" fmla="*/ 80645 h 205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339" h="205916">
                    <a:moveTo>
                      <a:pt x="0" y="80645"/>
                    </a:moveTo>
                    <a:lnTo>
                      <a:pt x="154262" y="0"/>
                    </a:lnTo>
                    <a:lnTo>
                      <a:pt x="350340" y="125272"/>
                    </a:lnTo>
                    <a:lnTo>
                      <a:pt x="196078" y="205917"/>
                    </a:lnTo>
                    <a:lnTo>
                      <a:pt x="0" y="80645"/>
                    </a:lnTo>
                    <a:close/>
                  </a:path>
                </a:pathLst>
              </a:custGeom>
              <a:solidFill>
                <a:srgbClr val="FCFCFC"/>
              </a:solidFill>
              <a:ln w="17549" cap="flat">
                <a:noFill/>
                <a:prstDash val="solid"/>
                <a:miter/>
              </a:ln>
            </p:spPr>
            <p:txBody>
              <a:bodyPr rtlCol="1" anchor="ctr"/>
              <a:lstStyle/>
              <a:p>
                <a:endParaRPr lang="fa-IR"/>
              </a:p>
            </p:txBody>
          </p:sp>
          <p:sp>
            <p:nvSpPr>
              <p:cNvPr id="220" name="Freeform: Shape 219">
                <a:extLst>
                  <a:ext uri="{FF2B5EF4-FFF2-40B4-BE49-F238E27FC236}">
                    <a16:creationId xmlns:a16="http://schemas.microsoft.com/office/drawing/2014/main" id="{F5419294-2D1A-7929-BFDE-5E0DFF39D098}"/>
                  </a:ext>
                </a:extLst>
              </p:cNvPr>
              <p:cNvSpPr/>
              <p:nvPr/>
            </p:nvSpPr>
            <p:spPr>
              <a:xfrm>
                <a:off x="2975972" y="2123165"/>
                <a:ext cx="350339" cy="205916"/>
              </a:xfrm>
              <a:custGeom>
                <a:avLst/>
                <a:gdLst>
                  <a:gd name="connsiteX0" fmla="*/ 0 w 350339"/>
                  <a:gd name="connsiteY0" fmla="*/ 80645 h 205916"/>
                  <a:gd name="connsiteX1" fmla="*/ 154262 w 350339"/>
                  <a:gd name="connsiteY1" fmla="*/ 0 h 205916"/>
                  <a:gd name="connsiteX2" fmla="*/ 350340 w 350339"/>
                  <a:gd name="connsiteY2" fmla="*/ 125272 h 205916"/>
                  <a:gd name="connsiteX3" fmla="*/ 196078 w 350339"/>
                  <a:gd name="connsiteY3" fmla="*/ 205917 h 205916"/>
                  <a:gd name="connsiteX4" fmla="*/ 0 w 350339"/>
                  <a:gd name="connsiteY4" fmla="*/ 80645 h 205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339" h="205916">
                    <a:moveTo>
                      <a:pt x="0" y="80645"/>
                    </a:moveTo>
                    <a:lnTo>
                      <a:pt x="154262" y="0"/>
                    </a:lnTo>
                    <a:lnTo>
                      <a:pt x="350340" y="125272"/>
                    </a:lnTo>
                    <a:lnTo>
                      <a:pt x="196078" y="205917"/>
                    </a:lnTo>
                    <a:lnTo>
                      <a:pt x="0" y="80645"/>
                    </a:lnTo>
                    <a:close/>
                  </a:path>
                </a:pathLst>
              </a:custGeom>
              <a:solidFill>
                <a:srgbClr val="FCFCFC"/>
              </a:solidFill>
              <a:ln w="17549" cap="flat">
                <a:noFill/>
                <a:prstDash val="solid"/>
                <a:miter/>
              </a:ln>
            </p:spPr>
            <p:txBody>
              <a:bodyPr rtlCol="1" anchor="ctr"/>
              <a:lstStyle/>
              <a:p>
                <a:endParaRPr lang="fa-IR"/>
              </a:p>
            </p:txBody>
          </p:sp>
          <p:sp>
            <p:nvSpPr>
              <p:cNvPr id="221" name="Freeform: Shape 220">
                <a:extLst>
                  <a:ext uri="{FF2B5EF4-FFF2-40B4-BE49-F238E27FC236}">
                    <a16:creationId xmlns:a16="http://schemas.microsoft.com/office/drawing/2014/main" id="{961E0F6B-D77C-631C-7248-FF0A7AA0B75D}"/>
                  </a:ext>
                </a:extLst>
              </p:cNvPr>
              <p:cNvSpPr/>
              <p:nvPr/>
            </p:nvSpPr>
            <p:spPr>
              <a:xfrm>
                <a:off x="2967187" y="2152858"/>
                <a:ext cx="353853" cy="204159"/>
              </a:xfrm>
              <a:custGeom>
                <a:avLst/>
                <a:gdLst>
                  <a:gd name="connsiteX0" fmla="*/ 0 w 353853"/>
                  <a:gd name="connsiteY0" fmla="*/ 84862 h 204159"/>
                  <a:gd name="connsiteX1" fmla="*/ 147058 w 353853"/>
                  <a:gd name="connsiteY1" fmla="*/ 0 h 204159"/>
                  <a:gd name="connsiteX2" fmla="*/ 353854 w 353853"/>
                  <a:gd name="connsiteY2" fmla="*/ 119298 h 204159"/>
                  <a:gd name="connsiteX3" fmla="*/ 206795 w 353853"/>
                  <a:gd name="connsiteY3" fmla="*/ 204160 h 204159"/>
                  <a:gd name="connsiteX4" fmla="*/ 0 w 353853"/>
                  <a:gd name="connsiteY4" fmla="*/ 84862 h 20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853" h="204159">
                    <a:moveTo>
                      <a:pt x="0" y="84862"/>
                    </a:moveTo>
                    <a:lnTo>
                      <a:pt x="147058" y="0"/>
                    </a:lnTo>
                    <a:lnTo>
                      <a:pt x="353854" y="119298"/>
                    </a:lnTo>
                    <a:lnTo>
                      <a:pt x="206795" y="204160"/>
                    </a:lnTo>
                    <a:lnTo>
                      <a:pt x="0" y="84862"/>
                    </a:lnTo>
                    <a:close/>
                  </a:path>
                </a:pathLst>
              </a:custGeom>
              <a:solidFill>
                <a:srgbClr val="FCFCFC"/>
              </a:solidFill>
              <a:ln w="17549" cap="flat">
                <a:noFill/>
                <a:prstDash val="solid"/>
                <a:miter/>
              </a:ln>
            </p:spPr>
            <p:txBody>
              <a:bodyPr rtlCol="1" anchor="ctr"/>
              <a:lstStyle/>
              <a:p>
                <a:endParaRPr lang="fa-IR"/>
              </a:p>
            </p:txBody>
          </p:sp>
          <p:sp>
            <p:nvSpPr>
              <p:cNvPr id="222" name="Freeform: Shape 221">
                <a:extLst>
                  <a:ext uri="{FF2B5EF4-FFF2-40B4-BE49-F238E27FC236}">
                    <a16:creationId xmlns:a16="http://schemas.microsoft.com/office/drawing/2014/main" id="{38722E6D-8376-B684-6ED2-1D4137085025}"/>
                  </a:ext>
                </a:extLst>
              </p:cNvPr>
              <p:cNvSpPr/>
              <p:nvPr/>
            </p:nvSpPr>
            <p:spPr>
              <a:xfrm>
                <a:off x="3196999" y="1998420"/>
                <a:ext cx="353853" cy="204335"/>
              </a:xfrm>
              <a:custGeom>
                <a:avLst/>
                <a:gdLst>
                  <a:gd name="connsiteX0" fmla="*/ 0 w 353853"/>
                  <a:gd name="connsiteY0" fmla="*/ 84862 h 204335"/>
                  <a:gd name="connsiteX1" fmla="*/ 147058 w 353853"/>
                  <a:gd name="connsiteY1" fmla="*/ 0 h 204335"/>
                  <a:gd name="connsiteX2" fmla="*/ 353854 w 353853"/>
                  <a:gd name="connsiteY2" fmla="*/ 119474 h 204335"/>
                  <a:gd name="connsiteX3" fmla="*/ 206795 w 353853"/>
                  <a:gd name="connsiteY3" fmla="*/ 204336 h 204335"/>
                  <a:gd name="connsiteX4" fmla="*/ 0 w 353853"/>
                  <a:gd name="connsiteY4" fmla="*/ 84862 h 204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853" h="204335">
                    <a:moveTo>
                      <a:pt x="0" y="84862"/>
                    </a:moveTo>
                    <a:lnTo>
                      <a:pt x="147058" y="0"/>
                    </a:lnTo>
                    <a:lnTo>
                      <a:pt x="353854" y="119474"/>
                    </a:lnTo>
                    <a:lnTo>
                      <a:pt x="206795" y="204336"/>
                    </a:lnTo>
                    <a:lnTo>
                      <a:pt x="0" y="84862"/>
                    </a:lnTo>
                    <a:close/>
                  </a:path>
                </a:pathLst>
              </a:custGeom>
              <a:solidFill>
                <a:srgbClr val="FCFCFC"/>
              </a:solidFill>
              <a:ln w="17549" cap="flat">
                <a:noFill/>
                <a:prstDash val="solid"/>
                <a:miter/>
              </a:ln>
            </p:spPr>
            <p:txBody>
              <a:bodyPr rtlCol="1" anchor="ctr"/>
              <a:lstStyle/>
              <a:p>
                <a:endParaRPr lang="fa-IR"/>
              </a:p>
            </p:txBody>
          </p:sp>
          <p:sp>
            <p:nvSpPr>
              <p:cNvPr id="223" name="Freeform: Shape 222">
                <a:extLst>
                  <a:ext uri="{FF2B5EF4-FFF2-40B4-BE49-F238E27FC236}">
                    <a16:creationId xmlns:a16="http://schemas.microsoft.com/office/drawing/2014/main" id="{800E16E8-F87A-F162-FC3A-D9DD5979FEE1}"/>
                  </a:ext>
                </a:extLst>
              </p:cNvPr>
              <p:cNvSpPr/>
              <p:nvPr/>
            </p:nvSpPr>
            <p:spPr>
              <a:xfrm>
                <a:off x="3033505" y="2109906"/>
                <a:ext cx="118585" cy="162342"/>
              </a:xfrm>
              <a:custGeom>
                <a:avLst/>
                <a:gdLst>
                  <a:gd name="connsiteX0" fmla="*/ 21302 w 118585"/>
                  <a:gd name="connsiteY0" fmla="*/ 85740 h 162342"/>
                  <a:gd name="connsiteX1" fmla="*/ 14450 w 118585"/>
                  <a:gd name="connsiteY1" fmla="*/ 125096 h 162342"/>
                  <a:gd name="connsiteX2" fmla="*/ 20775 w 118585"/>
                  <a:gd name="connsiteY2" fmla="*/ 122461 h 162342"/>
                  <a:gd name="connsiteX3" fmla="*/ 32723 w 118585"/>
                  <a:gd name="connsiteY3" fmla="*/ 104891 h 162342"/>
                  <a:gd name="connsiteX4" fmla="*/ 37466 w 118585"/>
                  <a:gd name="connsiteY4" fmla="*/ 90660 h 162342"/>
                  <a:gd name="connsiteX5" fmla="*/ 52225 w 118585"/>
                  <a:gd name="connsiteY5" fmla="*/ 162169 h 162342"/>
                  <a:gd name="connsiteX6" fmla="*/ 58023 w 118585"/>
                  <a:gd name="connsiteY6" fmla="*/ 144599 h 162342"/>
                  <a:gd name="connsiteX7" fmla="*/ 58023 w 118585"/>
                  <a:gd name="connsiteY7" fmla="*/ 113149 h 162342"/>
                  <a:gd name="connsiteX8" fmla="*/ 58023 w 118585"/>
                  <a:gd name="connsiteY8" fmla="*/ 101553 h 162342"/>
                  <a:gd name="connsiteX9" fmla="*/ 59428 w 118585"/>
                  <a:gd name="connsiteY9" fmla="*/ 91714 h 162342"/>
                  <a:gd name="connsiteX10" fmla="*/ 64699 w 118585"/>
                  <a:gd name="connsiteY10" fmla="*/ 100323 h 162342"/>
                  <a:gd name="connsiteX11" fmla="*/ 70497 w 118585"/>
                  <a:gd name="connsiteY11" fmla="*/ 116136 h 162342"/>
                  <a:gd name="connsiteX12" fmla="*/ 84729 w 118585"/>
                  <a:gd name="connsiteY12" fmla="*/ 151275 h 162342"/>
                  <a:gd name="connsiteX13" fmla="*/ 85959 w 118585"/>
                  <a:gd name="connsiteY13" fmla="*/ 111216 h 162342"/>
                  <a:gd name="connsiteX14" fmla="*/ 77701 w 118585"/>
                  <a:gd name="connsiteY14" fmla="*/ 87146 h 162342"/>
                  <a:gd name="connsiteX15" fmla="*/ 82093 w 118585"/>
                  <a:gd name="connsiteY15" fmla="*/ 84335 h 162342"/>
                  <a:gd name="connsiteX16" fmla="*/ 117233 w 118585"/>
                  <a:gd name="connsiteY16" fmla="*/ 123164 h 162342"/>
                  <a:gd name="connsiteX17" fmla="*/ 86486 w 118585"/>
                  <a:gd name="connsiteY17" fmla="*/ 62197 h 162342"/>
                  <a:gd name="connsiteX18" fmla="*/ 97730 w 118585"/>
                  <a:gd name="connsiteY18" fmla="*/ 53061 h 162342"/>
                  <a:gd name="connsiteX19" fmla="*/ 87189 w 118585"/>
                  <a:gd name="connsiteY19" fmla="*/ 49371 h 162342"/>
                  <a:gd name="connsiteX20" fmla="*/ 58199 w 118585"/>
                  <a:gd name="connsiteY20" fmla="*/ 10542 h 162342"/>
                  <a:gd name="connsiteX21" fmla="*/ 25168 w 118585"/>
                  <a:gd name="connsiteY21" fmla="*/ 352 h 162342"/>
                  <a:gd name="connsiteX22" fmla="*/ 43 w 118585"/>
                  <a:gd name="connsiteY22" fmla="*/ 28463 h 162342"/>
                  <a:gd name="connsiteX23" fmla="*/ 21302 w 118585"/>
                  <a:gd name="connsiteY23" fmla="*/ 85740 h 162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585" h="162342">
                    <a:moveTo>
                      <a:pt x="21302" y="85740"/>
                    </a:moveTo>
                    <a:cubicBezTo>
                      <a:pt x="21302" y="95228"/>
                      <a:pt x="1448" y="122285"/>
                      <a:pt x="14450" y="125096"/>
                    </a:cubicBezTo>
                    <a:cubicBezTo>
                      <a:pt x="16875" y="125378"/>
                      <a:pt x="19264" y="124376"/>
                      <a:pt x="20775" y="122461"/>
                    </a:cubicBezTo>
                    <a:cubicBezTo>
                      <a:pt x="25203" y="116927"/>
                      <a:pt x="29208" y="111041"/>
                      <a:pt x="32723" y="104891"/>
                    </a:cubicBezTo>
                    <a:cubicBezTo>
                      <a:pt x="32723" y="102783"/>
                      <a:pt x="37466" y="90660"/>
                      <a:pt x="37466" y="90660"/>
                    </a:cubicBezTo>
                    <a:cubicBezTo>
                      <a:pt x="48535" y="124218"/>
                      <a:pt x="37466" y="164452"/>
                      <a:pt x="52225" y="162169"/>
                    </a:cubicBezTo>
                    <a:cubicBezTo>
                      <a:pt x="57496" y="162169"/>
                      <a:pt x="57672" y="148991"/>
                      <a:pt x="58023" y="144599"/>
                    </a:cubicBezTo>
                    <a:cubicBezTo>
                      <a:pt x="58726" y="134127"/>
                      <a:pt x="58726" y="123621"/>
                      <a:pt x="58023" y="113149"/>
                    </a:cubicBezTo>
                    <a:cubicBezTo>
                      <a:pt x="58023" y="109284"/>
                      <a:pt x="58023" y="105418"/>
                      <a:pt x="58023" y="101553"/>
                    </a:cubicBezTo>
                    <a:cubicBezTo>
                      <a:pt x="58023" y="97688"/>
                      <a:pt x="55212" y="91187"/>
                      <a:pt x="59428" y="91714"/>
                    </a:cubicBezTo>
                    <a:cubicBezTo>
                      <a:pt x="63645" y="92241"/>
                      <a:pt x="63821" y="98391"/>
                      <a:pt x="64699" y="100323"/>
                    </a:cubicBezTo>
                    <a:cubicBezTo>
                      <a:pt x="66808" y="105471"/>
                      <a:pt x="68740" y="110742"/>
                      <a:pt x="70497" y="116136"/>
                    </a:cubicBezTo>
                    <a:cubicBezTo>
                      <a:pt x="73133" y="130719"/>
                      <a:pt x="75241" y="153384"/>
                      <a:pt x="84729" y="151275"/>
                    </a:cubicBezTo>
                    <a:cubicBezTo>
                      <a:pt x="94217" y="149167"/>
                      <a:pt x="87540" y="116136"/>
                      <a:pt x="85959" y="111216"/>
                    </a:cubicBezTo>
                    <a:cubicBezTo>
                      <a:pt x="83675" y="102607"/>
                      <a:pt x="79809" y="94701"/>
                      <a:pt x="77701" y="87146"/>
                    </a:cubicBezTo>
                    <a:cubicBezTo>
                      <a:pt x="76295" y="82578"/>
                      <a:pt x="79107" y="80997"/>
                      <a:pt x="82093" y="84335"/>
                    </a:cubicBezTo>
                    <a:cubicBezTo>
                      <a:pt x="91932" y="94877"/>
                      <a:pt x="104407" y="130894"/>
                      <a:pt x="117233" y="123164"/>
                    </a:cubicBezTo>
                    <a:cubicBezTo>
                      <a:pt x="125315" y="118069"/>
                      <a:pt x="93338" y="73969"/>
                      <a:pt x="86486" y="62197"/>
                    </a:cubicBezTo>
                    <a:cubicBezTo>
                      <a:pt x="89648" y="65711"/>
                      <a:pt x="104056" y="60791"/>
                      <a:pt x="97730" y="53061"/>
                    </a:cubicBezTo>
                    <a:cubicBezTo>
                      <a:pt x="95622" y="49898"/>
                      <a:pt x="90702" y="50601"/>
                      <a:pt x="87189" y="49371"/>
                    </a:cubicBezTo>
                    <a:cubicBezTo>
                      <a:pt x="73484" y="44452"/>
                      <a:pt x="72254" y="22665"/>
                      <a:pt x="58199" y="10542"/>
                    </a:cubicBezTo>
                    <a:cubicBezTo>
                      <a:pt x="49291" y="2319"/>
                      <a:pt x="37150" y="-1423"/>
                      <a:pt x="25168" y="352"/>
                    </a:cubicBezTo>
                    <a:cubicBezTo>
                      <a:pt x="11692" y="3461"/>
                      <a:pt x="1624" y="14724"/>
                      <a:pt x="43" y="28463"/>
                    </a:cubicBezTo>
                    <a:cubicBezTo>
                      <a:pt x="-1714" y="46208"/>
                      <a:pt x="21127" y="82402"/>
                      <a:pt x="21302" y="85740"/>
                    </a:cubicBezTo>
                    <a:close/>
                  </a:path>
                </a:pathLst>
              </a:custGeom>
              <a:solidFill>
                <a:srgbClr val="FBBD9E"/>
              </a:solidFill>
              <a:ln w="17549" cap="flat">
                <a:noFill/>
                <a:prstDash val="solid"/>
                <a:miter/>
              </a:ln>
            </p:spPr>
            <p:txBody>
              <a:bodyPr rtlCol="1" anchor="ctr"/>
              <a:lstStyle/>
              <a:p>
                <a:endParaRPr lang="fa-IR"/>
              </a:p>
            </p:txBody>
          </p:sp>
          <p:sp>
            <p:nvSpPr>
              <p:cNvPr id="224" name="Freeform: Shape 223">
                <a:extLst>
                  <a:ext uri="{FF2B5EF4-FFF2-40B4-BE49-F238E27FC236}">
                    <a16:creationId xmlns:a16="http://schemas.microsoft.com/office/drawing/2014/main" id="{207897FE-B876-0802-ECF7-4466D3FB9A64}"/>
                  </a:ext>
                </a:extLst>
              </p:cNvPr>
              <p:cNvSpPr/>
              <p:nvPr/>
            </p:nvSpPr>
            <p:spPr>
              <a:xfrm>
                <a:off x="3006895" y="2064658"/>
                <a:ext cx="84691" cy="80648"/>
              </a:xfrm>
              <a:custGeom>
                <a:avLst/>
                <a:gdLst>
                  <a:gd name="connsiteX0" fmla="*/ -53 w 84691"/>
                  <a:gd name="connsiteY0" fmla="*/ 30490 h 80648"/>
                  <a:gd name="connsiteX1" fmla="*/ 18922 w 84691"/>
                  <a:gd name="connsiteY1" fmla="*/ 77753 h 80648"/>
                  <a:gd name="connsiteX2" fmla="*/ 84632 w 84691"/>
                  <a:gd name="connsiteY2" fmla="*/ 52628 h 80648"/>
                  <a:gd name="connsiteX3" fmla="*/ 69522 w 84691"/>
                  <a:gd name="connsiteY3" fmla="*/ -81 h 80648"/>
                  <a:gd name="connsiteX4" fmla="*/ -53 w 84691"/>
                  <a:gd name="connsiteY4" fmla="*/ 30490 h 80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91" h="80648">
                    <a:moveTo>
                      <a:pt x="-53" y="30490"/>
                    </a:moveTo>
                    <a:cubicBezTo>
                      <a:pt x="8556" y="52628"/>
                      <a:pt x="15584" y="70198"/>
                      <a:pt x="18922" y="77753"/>
                    </a:cubicBezTo>
                    <a:cubicBezTo>
                      <a:pt x="22084" y="89173"/>
                      <a:pt x="85335" y="62819"/>
                      <a:pt x="84632" y="52628"/>
                    </a:cubicBezTo>
                    <a:cubicBezTo>
                      <a:pt x="79537" y="35058"/>
                      <a:pt x="74442" y="17489"/>
                      <a:pt x="69522" y="-81"/>
                    </a:cubicBezTo>
                    <a:cubicBezTo>
                      <a:pt x="45399" y="7825"/>
                      <a:pt x="22102" y="18069"/>
                      <a:pt x="-53" y="30490"/>
                    </a:cubicBezTo>
                    <a:close/>
                  </a:path>
                </a:pathLst>
              </a:custGeom>
              <a:solidFill>
                <a:srgbClr val="000000"/>
              </a:solidFill>
              <a:ln w="17549" cap="flat">
                <a:noFill/>
                <a:prstDash val="solid"/>
                <a:miter/>
              </a:ln>
            </p:spPr>
            <p:txBody>
              <a:bodyPr rtlCol="1" anchor="ctr"/>
              <a:lstStyle/>
              <a:p>
                <a:endParaRPr lang="fa-IR"/>
              </a:p>
            </p:txBody>
          </p:sp>
          <p:sp>
            <p:nvSpPr>
              <p:cNvPr id="225" name="Freeform: Shape 224">
                <a:extLst>
                  <a:ext uri="{FF2B5EF4-FFF2-40B4-BE49-F238E27FC236}">
                    <a16:creationId xmlns:a16="http://schemas.microsoft.com/office/drawing/2014/main" id="{D38E99FB-71BB-C1C9-0A87-E33A8736DE7A}"/>
                  </a:ext>
                </a:extLst>
              </p:cNvPr>
              <p:cNvSpPr/>
              <p:nvPr/>
            </p:nvSpPr>
            <p:spPr>
              <a:xfrm>
                <a:off x="2881480" y="1600390"/>
                <a:ext cx="209582" cy="537619"/>
              </a:xfrm>
              <a:custGeom>
                <a:avLst/>
                <a:gdLst>
                  <a:gd name="connsiteX0" fmla="*/ 617 w 209582"/>
                  <a:gd name="connsiteY0" fmla="*/ 94521 h 537619"/>
                  <a:gd name="connsiteX1" fmla="*/ 43311 w 209582"/>
                  <a:gd name="connsiteY1" fmla="*/ 286733 h 537619"/>
                  <a:gd name="connsiteX2" fmla="*/ 138012 w 209582"/>
                  <a:gd name="connsiteY2" fmla="*/ 534466 h 537619"/>
                  <a:gd name="connsiteX3" fmla="*/ 209520 w 209582"/>
                  <a:gd name="connsiteY3" fmla="*/ 507057 h 537619"/>
                  <a:gd name="connsiteX4" fmla="*/ 145567 w 209582"/>
                  <a:gd name="connsiteY4" fmla="*/ 261082 h 537619"/>
                  <a:gd name="connsiteX5" fmla="*/ 88114 w 209582"/>
                  <a:gd name="connsiteY5" fmla="*/ 10713 h 537619"/>
                  <a:gd name="connsiteX6" fmla="*/ 17835 w 209582"/>
                  <a:gd name="connsiteY6" fmla="*/ 15106 h 537619"/>
                  <a:gd name="connsiteX7" fmla="*/ 617 w 209582"/>
                  <a:gd name="connsiteY7" fmla="*/ 94521 h 537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82" h="537619">
                    <a:moveTo>
                      <a:pt x="617" y="94521"/>
                    </a:moveTo>
                    <a:cubicBezTo>
                      <a:pt x="6643" y="160144"/>
                      <a:pt x="20980" y="224730"/>
                      <a:pt x="43311" y="286733"/>
                    </a:cubicBezTo>
                    <a:cubicBezTo>
                      <a:pt x="51218" y="310277"/>
                      <a:pt x="124132" y="502665"/>
                      <a:pt x="138012" y="534466"/>
                    </a:cubicBezTo>
                    <a:cubicBezTo>
                      <a:pt x="141526" y="546940"/>
                      <a:pt x="210399" y="518126"/>
                      <a:pt x="209520" y="507057"/>
                    </a:cubicBezTo>
                    <a:cubicBezTo>
                      <a:pt x="179476" y="400585"/>
                      <a:pt x="148905" y="289193"/>
                      <a:pt x="145567" y="261082"/>
                    </a:cubicBezTo>
                    <a:cubicBezTo>
                      <a:pt x="130106" y="131242"/>
                      <a:pt x="124308" y="36365"/>
                      <a:pt x="88114" y="10713"/>
                    </a:cubicBezTo>
                    <a:cubicBezTo>
                      <a:pt x="66767" y="-5198"/>
                      <a:pt x="37039" y="-3341"/>
                      <a:pt x="17835" y="15106"/>
                    </a:cubicBezTo>
                    <a:cubicBezTo>
                      <a:pt x="-1843" y="37419"/>
                      <a:pt x="-789" y="66058"/>
                      <a:pt x="617" y="94521"/>
                    </a:cubicBezTo>
                    <a:close/>
                  </a:path>
                </a:pathLst>
              </a:custGeom>
              <a:solidFill>
                <a:srgbClr val="000000"/>
              </a:solidFill>
              <a:ln w="17549" cap="flat">
                <a:noFill/>
                <a:prstDash val="solid"/>
                <a:miter/>
              </a:ln>
            </p:spPr>
            <p:txBody>
              <a:bodyPr rtlCol="1" anchor="ctr"/>
              <a:lstStyle/>
              <a:p>
                <a:endParaRPr lang="fa-IR"/>
              </a:p>
            </p:txBody>
          </p:sp>
          <p:sp>
            <p:nvSpPr>
              <p:cNvPr id="226" name="Freeform: Shape 225">
                <a:extLst>
                  <a:ext uri="{FF2B5EF4-FFF2-40B4-BE49-F238E27FC236}">
                    <a16:creationId xmlns:a16="http://schemas.microsoft.com/office/drawing/2014/main" id="{3F88B233-3603-2D26-B95E-02D9FD1A0589}"/>
                  </a:ext>
                </a:extLst>
              </p:cNvPr>
              <p:cNvSpPr/>
              <p:nvPr/>
            </p:nvSpPr>
            <p:spPr>
              <a:xfrm>
                <a:off x="3040594" y="1519636"/>
                <a:ext cx="156488" cy="283760"/>
              </a:xfrm>
              <a:custGeom>
                <a:avLst/>
                <a:gdLst>
                  <a:gd name="connsiteX0" fmla="*/ 7361 w 156488"/>
                  <a:gd name="connsiteY0" fmla="*/ 48948 h 283760"/>
                  <a:gd name="connsiteX1" fmla="*/ 7361 w 156488"/>
                  <a:gd name="connsiteY1" fmla="*/ 148920 h 283760"/>
                  <a:gd name="connsiteX2" fmla="*/ 17902 w 156488"/>
                  <a:gd name="connsiteY2" fmla="*/ 283680 h 283760"/>
                  <a:gd name="connsiteX3" fmla="*/ 138079 w 156488"/>
                  <a:gd name="connsiteY3" fmla="*/ 155421 h 283760"/>
                  <a:gd name="connsiteX4" fmla="*/ 122618 w 156488"/>
                  <a:gd name="connsiteY4" fmla="*/ 1510 h 283760"/>
                  <a:gd name="connsiteX5" fmla="*/ 7361 w 156488"/>
                  <a:gd name="connsiteY5" fmla="*/ 48948 h 28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488" h="283760">
                    <a:moveTo>
                      <a:pt x="7361" y="48948"/>
                    </a:moveTo>
                    <a:cubicBezTo>
                      <a:pt x="-6168" y="76182"/>
                      <a:pt x="1914" y="120633"/>
                      <a:pt x="7361" y="148920"/>
                    </a:cubicBezTo>
                    <a:cubicBezTo>
                      <a:pt x="18148" y="192973"/>
                      <a:pt x="21715" y="238485"/>
                      <a:pt x="17902" y="283680"/>
                    </a:cubicBezTo>
                    <a:cubicBezTo>
                      <a:pt x="66728" y="250086"/>
                      <a:pt x="107719" y="206331"/>
                      <a:pt x="138079" y="155421"/>
                    </a:cubicBezTo>
                    <a:cubicBezTo>
                      <a:pt x="152311" y="128539"/>
                      <a:pt x="177611" y="16796"/>
                      <a:pt x="122618" y="1510"/>
                    </a:cubicBezTo>
                    <a:cubicBezTo>
                      <a:pt x="110495" y="-2004"/>
                      <a:pt x="33891" y="-4463"/>
                      <a:pt x="7361" y="48948"/>
                    </a:cubicBezTo>
                    <a:close/>
                  </a:path>
                </a:pathLst>
              </a:custGeom>
              <a:solidFill>
                <a:srgbClr val="352835"/>
              </a:solidFill>
              <a:ln w="17549" cap="flat">
                <a:noFill/>
                <a:prstDash val="solid"/>
                <a:miter/>
              </a:ln>
            </p:spPr>
            <p:txBody>
              <a:bodyPr rtlCol="1" anchor="ctr"/>
              <a:lstStyle/>
              <a:p>
                <a:endParaRPr lang="fa-IR"/>
              </a:p>
            </p:txBody>
          </p:sp>
          <p:sp>
            <p:nvSpPr>
              <p:cNvPr id="227" name="Freeform: Shape 226">
                <a:extLst>
                  <a:ext uri="{FF2B5EF4-FFF2-40B4-BE49-F238E27FC236}">
                    <a16:creationId xmlns:a16="http://schemas.microsoft.com/office/drawing/2014/main" id="{9BA8DCC5-8D70-E64A-097A-55B89CA65D53}"/>
                  </a:ext>
                </a:extLst>
              </p:cNvPr>
              <p:cNvSpPr/>
              <p:nvPr/>
            </p:nvSpPr>
            <p:spPr>
              <a:xfrm>
                <a:off x="3069092" y="1550215"/>
                <a:ext cx="99268" cy="238071"/>
              </a:xfrm>
              <a:custGeom>
                <a:avLst/>
                <a:gdLst>
                  <a:gd name="connsiteX0" fmla="*/ -53 w 99268"/>
                  <a:gd name="connsiteY0" fmla="*/ 237990 h 238071"/>
                  <a:gd name="connsiteX1" fmla="*/ 5393 w 99268"/>
                  <a:gd name="connsiteY1" fmla="*/ 115002 h 238071"/>
                  <a:gd name="connsiteX2" fmla="*/ 15408 w 99268"/>
                  <a:gd name="connsiteY2" fmla="*/ 7827 h 238071"/>
                  <a:gd name="connsiteX3" fmla="*/ 29815 w 99268"/>
                  <a:gd name="connsiteY3" fmla="*/ 272 h 238071"/>
                  <a:gd name="connsiteX4" fmla="*/ 96404 w 99268"/>
                  <a:gd name="connsiteY4" fmla="*/ 16261 h 238071"/>
                  <a:gd name="connsiteX5" fmla="*/ 99216 w 99268"/>
                  <a:gd name="connsiteY5" fmla="*/ 49116 h 238071"/>
                  <a:gd name="connsiteX6" fmla="*/ -53 w 99268"/>
                  <a:gd name="connsiteY6" fmla="*/ 237990 h 238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268" h="238071">
                    <a:moveTo>
                      <a:pt x="-53" y="237990"/>
                    </a:moveTo>
                    <a:cubicBezTo>
                      <a:pt x="9505" y="197707"/>
                      <a:pt x="11367" y="155975"/>
                      <a:pt x="5393" y="115002"/>
                    </a:cubicBezTo>
                    <a:cubicBezTo>
                      <a:pt x="140" y="78990"/>
                      <a:pt x="3584" y="42245"/>
                      <a:pt x="15408" y="7827"/>
                    </a:cubicBezTo>
                    <a:cubicBezTo>
                      <a:pt x="17622" y="2038"/>
                      <a:pt x="23789" y="-1198"/>
                      <a:pt x="29815" y="272"/>
                    </a:cubicBezTo>
                    <a:lnTo>
                      <a:pt x="96404" y="16261"/>
                    </a:lnTo>
                    <a:lnTo>
                      <a:pt x="99216" y="49116"/>
                    </a:lnTo>
                    <a:cubicBezTo>
                      <a:pt x="98776" y="124462"/>
                      <a:pt x="61757" y="194895"/>
                      <a:pt x="-53" y="237990"/>
                    </a:cubicBezTo>
                    <a:close/>
                  </a:path>
                </a:pathLst>
              </a:custGeom>
              <a:solidFill>
                <a:srgbClr val="EFEFED"/>
              </a:solidFill>
              <a:ln w="17549" cap="flat">
                <a:noFill/>
                <a:prstDash val="solid"/>
                <a:miter/>
              </a:ln>
            </p:spPr>
            <p:txBody>
              <a:bodyPr rtlCol="1" anchor="ctr"/>
              <a:lstStyle/>
              <a:p>
                <a:endParaRPr lang="fa-IR"/>
              </a:p>
            </p:txBody>
          </p:sp>
          <p:sp>
            <p:nvSpPr>
              <p:cNvPr id="228" name="Freeform: Shape 227">
                <a:extLst>
                  <a:ext uri="{FF2B5EF4-FFF2-40B4-BE49-F238E27FC236}">
                    <a16:creationId xmlns:a16="http://schemas.microsoft.com/office/drawing/2014/main" id="{B33B7A5C-7E56-A0D4-2864-099E51986375}"/>
                  </a:ext>
                </a:extLst>
              </p:cNvPr>
              <p:cNvSpPr/>
              <p:nvPr/>
            </p:nvSpPr>
            <p:spPr>
              <a:xfrm>
                <a:off x="3068389" y="1670934"/>
                <a:ext cx="78604" cy="118406"/>
              </a:xfrm>
              <a:custGeom>
                <a:avLst/>
                <a:gdLst>
                  <a:gd name="connsiteX0" fmla="*/ 73212 w 78604"/>
                  <a:gd name="connsiteY0" fmla="*/ 784 h 118406"/>
                  <a:gd name="connsiteX1" fmla="*/ 61265 w 78604"/>
                  <a:gd name="connsiteY1" fmla="*/ 5528 h 118406"/>
                  <a:gd name="connsiteX2" fmla="*/ 55291 w 78604"/>
                  <a:gd name="connsiteY2" fmla="*/ 5528 h 118406"/>
                  <a:gd name="connsiteX3" fmla="*/ 33505 w 78604"/>
                  <a:gd name="connsiteY3" fmla="*/ 15191 h 118406"/>
                  <a:gd name="connsiteX4" fmla="*/ 42992 w 78604"/>
                  <a:gd name="connsiteY4" fmla="*/ 36099 h 118406"/>
                  <a:gd name="connsiteX5" fmla="*/ 6096 w 78604"/>
                  <a:gd name="connsiteY5" fmla="*/ 88808 h 118406"/>
                  <a:gd name="connsiteX6" fmla="*/ -53 w 78604"/>
                  <a:gd name="connsiteY6" fmla="*/ 118325 h 118406"/>
                  <a:gd name="connsiteX7" fmla="*/ 52656 w 78604"/>
                  <a:gd name="connsiteY7" fmla="*/ 65616 h 118406"/>
                  <a:gd name="connsiteX8" fmla="*/ 55291 w 78604"/>
                  <a:gd name="connsiteY8" fmla="*/ 38559 h 118406"/>
                  <a:gd name="connsiteX9" fmla="*/ 61616 w 78604"/>
                  <a:gd name="connsiteY9" fmla="*/ 33639 h 118406"/>
                  <a:gd name="connsiteX10" fmla="*/ 73212 w 78604"/>
                  <a:gd name="connsiteY10" fmla="*/ 784 h 11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604" h="118406">
                    <a:moveTo>
                      <a:pt x="73212" y="784"/>
                    </a:moveTo>
                    <a:cubicBezTo>
                      <a:pt x="69417" y="2801"/>
                      <a:pt x="65411" y="4391"/>
                      <a:pt x="61265" y="5528"/>
                    </a:cubicBezTo>
                    <a:cubicBezTo>
                      <a:pt x="59297" y="5869"/>
                      <a:pt x="57277" y="5869"/>
                      <a:pt x="55291" y="5528"/>
                    </a:cubicBezTo>
                    <a:cubicBezTo>
                      <a:pt x="43168" y="3771"/>
                      <a:pt x="33856" y="9569"/>
                      <a:pt x="33505" y="15191"/>
                    </a:cubicBezTo>
                    <a:cubicBezTo>
                      <a:pt x="35754" y="22539"/>
                      <a:pt x="38951" y="29567"/>
                      <a:pt x="42992" y="36099"/>
                    </a:cubicBezTo>
                    <a:cubicBezTo>
                      <a:pt x="32538" y="54888"/>
                      <a:pt x="20169" y="72551"/>
                      <a:pt x="6096" y="88808"/>
                    </a:cubicBezTo>
                    <a:lnTo>
                      <a:pt x="-53" y="118325"/>
                    </a:lnTo>
                    <a:cubicBezTo>
                      <a:pt x="20169" y="103619"/>
                      <a:pt x="37950" y="85832"/>
                      <a:pt x="52656" y="65616"/>
                    </a:cubicBezTo>
                    <a:lnTo>
                      <a:pt x="55291" y="38559"/>
                    </a:lnTo>
                    <a:cubicBezTo>
                      <a:pt x="57645" y="37252"/>
                      <a:pt x="59771" y="35591"/>
                      <a:pt x="61616" y="33639"/>
                    </a:cubicBezTo>
                    <a:cubicBezTo>
                      <a:pt x="72334" y="22922"/>
                      <a:pt x="86389" y="-5365"/>
                      <a:pt x="73212" y="784"/>
                    </a:cubicBezTo>
                    <a:close/>
                  </a:path>
                </a:pathLst>
              </a:custGeom>
              <a:solidFill>
                <a:srgbClr val="D22D2D"/>
              </a:solidFill>
              <a:ln w="17549" cap="flat">
                <a:noFill/>
                <a:prstDash val="solid"/>
                <a:miter/>
              </a:ln>
            </p:spPr>
            <p:txBody>
              <a:bodyPr rtlCol="1" anchor="ctr"/>
              <a:lstStyle/>
              <a:p>
                <a:endParaRPr lang="fa-IR"/>
              </a:p>
            </p:txBody>
          </p:sp>
          <p:sp>
            <p:nvSpPr>
              <p:cNvPr id="229" name="Freeform: Shape 228">
                <a:extLst>
                  <a:ext uri="{FF2B5EF4-FFF2-40B4-BE49-F238E27FC236}">
                    <a16:creationId xmlns:a16="http://schemas.microsoft.com/office/drawing/2014/main" id="{9F3D83AC-A3BE-940A-F7D7-59C975C0F825}"/>
                  </a:ext>
                </a:extLst>
              </p:cNvPr>
              <p:cNvSpPr/>
              <p:nvPr/>
            </p:nvSpPr>
            <p:spPr>
              <a:xfrm>
                <a:off x="3129707" y="1600291"/>
                <a:ext cx="38653" cy="76955"/>
              </a:xfrm>
              <a:custGeom>
                <a:avLst/>
                <a:gdLst>
                  <a:gd name="connsiteX0" fmla="*/ 38600 w 38653"/>
                  <a:gd name="connsiteY0" fmla="*/ -81 h 76955"/>
                  <a:gd name="connsiteX1" fmla="*/ 37546 w 38653"/>
                  <a:gd name="connsiteY1" fmla="*/ 74766 h 76955"/>
                  <a:gd name="connsiteX2" fmla="*/ -53 w 38653"/>
                  <a:gd name="connsiteY2" fmla="*/ 76874 h 76955"/>
                  <a:gd name="connsiteX3" fmla="*/ 38600 w 38653"/>
                  <a:gd name="connsiteY3" fmla="*/ -81 h 76955"/>
                </a:gdLst>
                <a:ahLst/>
                <a:cxnLst>
                  <a:cxn ang="0">
                    <a:pos x="connsiteX0" y="connsiteY0"/>
                  </a:cxn>
                  <a:cxn ang="0">
                    <a:pos x="connsiteX1" y="connsiteY1"/>
                  </a:cxn>
                  <a:cxn ang="0">
                    <a:pos x="connsiteX2" y="connsiteY2"/>
                  </a:cxn>
                  <a:cxn ang="0">
                    <a:pos x="connsiteX3" y="connsiteY3"/>
                  </a:cxn>
                </a:cxnLst>
                <a:rect l="l" t="t" r="r" b="b"/>
                <a:pathLst>
                  <a:path w="38653" h="76955">
                    <a:moveTo>
                      <a:pt x="38600" y="-81"/>
                    </a:moveTo>
                    <a:cubicBezTo>
                      <a:pt x="36614" y="24819"/>
                      <a:pt x="36263" y="49821"/>
                      <a:pt x="37546" y="74766"/>
                    </a:cubicBezTo>
                    <a:lnTo>
                      <a:pt x="-53" y="76874"/>
                    </a:lnTo>
                    <a:cubicBezTo>
                      <a:pt x="25071" y="62994"/>
                      <a:pt x="32450" y="35058"/>
                      <a:pt x="38600" y="-81"/>
                    </a:cubicBezTo>
                    <a:close/>
                  </a:path>
                </a:pathLst>
              </a:custGeom>
              <a:solidFill>
                <a:srgbClr val="FFFFFF"/>
              </a:solidFill>
              <a:ln w="17549" cap="flat">
                <a:noFill/>
                <a:prstDash val="solid"/>
                <a:miter/>
              </a:ln>
            </p:spPr>
            <p:txBody>
              <a:bodyPr rtlCol="1" anchor="ctr"/>
              <a:lstStyle/>
              <a:p>
                <a:endParaRPr lang="fa-IR"/>
              </a:p>
            </p:txBody>
          </p:sp>
          <p:sp>
            <p:nvSpPr>
              <p:cNvPr id="230" name="Freeform: Shape 229">
                <a:extLst>
                  <a:ext uri="{FF2B5EF4-FFF2-40B4-BE49-F238E27FC236}">
                    <a16:creationId xmlns:a16="http://schemas.microsoft.com/office/drawing/2014/main" id="{EC00D00A-33F9-E7BA-EE1E-FBD0FA4AD97F}"/>
                  </a:ext>
                </a:extLst>
              </p:cNvPr>
              <p:cNvSpPr/>
              <p:nvPr/>
            </p:nvSpPr>
            <p:spPr>
              <a:xfrm>
                <a:off x="3075724" y="1541905"/>
                <a:ext cx="86603" cy="137800"/>
              </a:xfrm>
              <a:custGeom>
                <a:avLst/>
                <a:gdLst>
                  <a:gd name="connsiteX0" fmla="*/ 83095 w 86603"/>
                  <a:gd name="connsiteY0" fmla="*/ 66914 h 137800"/>
                  <a:gd name="connsiteX1" fmla="*/ 77473 w 86603"/>
                  <a:gd name="connsiteY1" fmla="*/ 42843 h 137800"/>
                  <a:gd name="connsiteX2" fmla="*/ 50240 w 86603"/>
                  <a:gd name="connsiteY2" fmla="*/ 9637 h 137800"/>
                  <a:gd name="connsiteX3" fmla="*/ 36008 w 86603"/>
                  <a:gd name="connsiteY3" fmla="*/ 325 h 137800"/>
                  <a:gd name="connsiteX4" fmla="*/ 14398 w 86603"/>
                  <a:gd name="connsiteY4" fmla="*/ 7880 h 137800"/>
                  <a:gd name="connsiteX5" fmla="*/ 4032 w 86603"/>
                  <a:gd name="connsiteY5" fmla="*/ 29490 h 137800"/>
                  <a:gd name="connsiteX6" fmla="*/ 4032 w 86603"/>
                  <a:gd name="connsiteY6" fmla="*/ 107500 h 137800"/>
                  <a:gd name="connsiteX7" fmla="*/ 20723 w 86603"/>
                  <a:gd name="connsiteY7" fmla="*/ 137720 h 137800"/>
                  <a:gd name="connsiteX8" fmla="*/ 33549 w 86603"/>
                  <a:gd name="connsiteY8" fmla="*/ 136665 h 137800"/>
                  <a:gd name="connsiteX9" fmla="*/ 84852 w 86603"/>
                  <a:gd name="connsiteY9" fmla="*/ 108202 h 137800"/>
                  <a:gd name="connsiteX10" fmla="*/ 83095 w 86603"/>
                  <a:gd name="connsiteY10" fmla="*/ 66914 h 1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603" h="137800">
                    <a:moveTo>
                      <a:pt x="83095" y="66914"/>
                    </a:moveTo>
                    <a:cubicBezTo>
                      <a:pt x="82217" y="58689"/>
                      <a:pt x="80337" y="50604"/>
                      <a:pt x="77473" y="42843"/>
                    </a:cubicBezTo>
                    <a:cubicBezTo>
                      <a:pt x="70867" y="29954"/>
                      <a:pt x="61590" y="18630"/>
                      <a:pt x="50240" y="9637"/>
                    </a:cubicBezTo>
                    <a:cubicBezTo>
                      <a:pt x="46322" y="5415"/>
                      <a:pt x="41437" y="2217"/>
                      <a:pt x="36008" y="325"/>
                    </a:cubicBezTo>
                    <a:cubicBezTo>
                      <a:pt x="27979" y="-1209"/>
                      <a:pt x="19721" y="1672"/>
                      <a:pt x="14398" y="7880"/>
                    </a:cubicBezTo>
                    <a:cubicBezTo>
                      <a:pt x="9285" y="14168"/>
                      <a:pt x="5736" y="21572"/>
                      <a:pt x="4032" y="29490"/>
                    </a:cubicBezTo>
                    <a:cubicBezTo>
                      <a:pt x="-1415" y="55209"/>
                      <a:pt x="-1415" y="81783"/>
                      <a:pt x="4032" y="107500"/>
                    </a:cubicBezTo>
                    <a:cubicBezTo>
                      <a:pt x="4541" y="119637"/>
                      <a:pt x="10726" y="130829"/>
                      <a:pt x="20723" y="137720"/>
                    </a:cubicBezTo>
                    <a:lnTo>
                      <a:pt x="33549" y="136665"/>
                    </a:lnTo>
                    <a:cubicBezTo>
                      <a:pt x="49836" y="125790"/>
                      <a:pt x="67001" y="116271"/>
                      <a:pt x="84852" y="108202"/>
                    </a:cubicBezTo>
                    <a:cubicBezTo>
                      <a:pt x="87611" y="94500"/>
                      <a:pt x="86996" y="80334"/>
                      <a:pt x="83095" y="66914"/>
                    </a:cubicBezTo>
                    <a:close/>
                  </a:path>
                </a:pathLst>
              </a:custGeom>
              <a:solidFill>
                <a:srgbClr val="F2A883"/>
              </a:solidFill>
              <a:ln w="17549" cap="flat">
                <a:noFill/>
                <a:prstDash val="solid"/>
                <a:miter/>
              </a:ln>
            </p:spPr>
            <p:txBody>
              <a:bodyPr rtlCol="1" anchor="ctr"/>
              <a:lstStyle/>
              <a:p>
                <a:endParaRPr lang="fa-IR"/>
              </a:p>
            </p:txBody>
          </p:sp>
          <p:sp>
            <p:nvSpPr>
              <p:cNvPr id="231" name="Freeform: Shape 230">
                <a:extLst>
                  <a:ext uri="{FF2B5EF4-FFF2-40B4-BE49-F238E27FC236}">
                    <a16:creationId xmlns:a16="http://schemas.microsoft.com/office/drawing/2014/main" id="{87C44DDB-B5EA-3BEC-C2E1-8B9B3BD784DF}"/>
                  </a:ext>
                </a:extLst>
              </p:cNvPr>
              <p:cNvSpPr/>
              <p:nvPr/>
            </p:nvSpPr>
            <p:spPr>
              <a:xfrm>
                <a:off x="3066640" y="1555488"/>
                <a:ext cx="57444" cy="163573"/>
              </a:xfrm>
              <a:custGeom>
                <a:avLst/>
                <a:gdLst>
                  <a:gd name="connsiteX0" fmla="*/ 23833 w 57444"/>
                  <a:gd name="connsiteY0" fmla="*/ 70198 h 163573"/>
                  <a:gd name="connsiteX1" fmla="*/ 19441 w 57444"/>
                  <a:gd name="connsiteY1" fmla="*/ -81 h 163573"/>
                  <a:gd name="connsiteX2" fmla="*/ 114 w 57444"/>
                  <a:gd name="connsiteY2" fmla="*/ 49641 h 163573"/>
                  <a:gd name="connsiteX3" fmla="*/ 9602 w 57444"/>
                  <a:gd name="connsiteY3" fmla="*/ 163493 h 163573"/>
                  <a:gd name="connsiteX4" fmla="*/ 57391 w 57444"/>
                  <a:gd name="connsiteY4" fmla="*/ 122029 h 163573"/>
                  <a:gd name="connsiteX5" fmla="*/ 23833 w 57444"/>
                  <a:gd name="connsiteY5" fmla="*/ 70198 h 163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444" h="163573">
                    <a:moveTo>
                      <a:pt x="23833" y="70198"/>
                    </a:moveTo>
                    <a:cubicBezTo>
                      <a:pt x="17701" y="47298"/>
                      <a:pt x="16208" y="23405"/>
                      <a:pt x="19441" y="-81"/>
                    </a:cubicBezTo>
                    <a:cubicBezTo>
                      <a:pt x="5842" y="12734"/>
                      <a:pt x="-1256" y="31002"/>
                      <a:pt x="114" y="49641"/>
                    </a:cubicBezTo>
                    <a:cubicBezTo>
                      <a:pt x="-1292" y="75820"/>
                      <a:pt x="9602" y="163493"/>
                      <a:pt x="9602" y="163493"/>
                    </a:cubicBezTo>
                    <a:cubicBezTo>
                      <a:pt x="24149" y="148146"/>
                      <a:pt x="40155" y="134259"/>
                      <a:pt x="57391" y="122029"/>
                    </a:cubicBezTo>
                    <a:cubicBezTo>
                      <a:pt x="37537" y="118690"/>
                      <a:pt x="31388" y="101648"/>
                      <a:pt x="23833" y="70198"/>
                    </a:cubicBezTo>
                    <a:close/>
                  </a:path>
                </a:pathLst>
              </a:custGeom>
              <a:solidFill>
                <a:srgbClr val="FFFFFF"/>
              </a:solidFill>
              <a:ln w="17549" cap="flat">
                <a:noFill/>
                <a:prstDash val="solid"/>
                <a:miter/>
              </a:ln>
            </p:spPr>
            <p:txBody>
              <a:bodyPr rtlCol="1" anchor="ctr"/>
              <a:lstStyle/>
              <a:p>
                <a:endParaRPr lang="fa-IR"/>
              </a:p>
            </p:txBody>
          </p:sp>
          <p:sp>
            <p:nvSpPr>
              <p:cNvPr id="232" name="Freeform: Shape 231">
                <a:extLst>
                  <a:ext uri="{FF2B5EF4-FFF2-40B4-BE49-F238E27FC236}">
                    <a16:creationId xmlns:a16="http://schemas.microsoft.com/office/drawing/2014/main" id="{6F868A6E-02A2-C8E6-9E08-F5DBF3060802}"/>
                  </a:ext>
                </a:extLst>
              </p:cNvPr>
              <p:cNvSpPr/>
              <p:nvPr/>
            </p:nvSpPr>
            <p:spPr>
              <a:xfrm>
                <a:off x="3101359" y="1492333"/>
                <a:ext cx="159185" cy="187372"/>
              </a:xfrm>
              <a:custGeom>
                <a:avLst/>
                <a:gdLst>
                  <a:gd name="connsiteX0" fmla="*/ 158838 w 159185"/>
                  <a:gd name="connsiteY0" fmla="*/ 39179 h 187372"/>
                  <a:gd name="connsiteX1" fmla="*/ 146539 w 159185"/>
                  <a:gd name="connsiteY1" fmla="*/ 19150 h 187372"/>
                  <a:gd name="connsiteX2" fmla="*/ 41121 w 159185"/>
                  <a:gd name="connsiteY2" fmla="*/ 526 h 187372"/>
                  <a:gd name="connsiteX3" fmla="*/ 4049 w 159185"/>
                  <a:gd name="connsiteY3" fmla="*/ 34436 h 187372"/>
                  <a:gd name="connsiteX4" fmla="*/ 103142 w 159185"/>
                  <a:gd name="connsiteY4" fmla="*/ 187292 h 187372"/>
                  <a:gd name="connsiteX5" fmla="*/ 130023 w 159185"/>
                  <a:gd name="connsiteY5" fmla="*/ 154261 h 187372"/>
                  <a:gd name="connsiteX6" fmla="*/ 158838 w 159185"/>
                  <a:gd name="connsiteY6" fmla="*/ 39179 h 187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185" h="187372">
                    <a:moveTo>
                      <a:pt x="158838" y="39179"/>
                    </a:moveTo>
                    <a:cubicBezTo>
                      <a:pt x="160472" y="30340"/>
                      <a:pt x="155166" y="21698"/>
                      <a:pt x="146539" y="19150"/>
                    </a:cubicBezTo>
                    <a:cubicBezTo>
                      <a:pt x="116495" y="9487"/>
                      <a:pt x="55001" y="-2988"/>
                      <a:pt x="41121" y="526"/>
                    </a:cubicBezTo>
                    <a:cubicBezTo>
                      <a:pt x="25413" y="7519"/>
                      <a:pt x="12412" y="19419"/>
                      <a:pt x="4049" y="34436"/>
                    </a:cubicBezTo>
                    <a:cubicBezTo>
                      <a:pt x="-18792" y="72210"/>
                      <a:pt x="59217" y="185886"/>
                      <a:pt x="103142" y="187292"/>
                    </a:cubicBezTo>
                    <a:cubicBezTo>
                      <a:pt x="120711" y="187292"/>
                      <a:pt x="125807" y="167614"/>
                      <a:pt x="130023" y="154261"/>
                    </a:cubicBezTo>
                    <a:cubicBezTo>
                      <a:pt x="142234" y="116602"/>
                      <a:pt x="151862" y="78152"/>
                      <a:pt x="158838" y="39179"/>
                    </a:cubicBezTo>
                    <a:close/>
                  </a:path>
                </a:pathLst>
              </a:custGeom>
              <a:solidFill>
                <a:srgbClr val="FBBD9E"/>
              </a:solidFill>
              <a:ln w="17549" cap="flat">
                <a:noFill/>
                <a:prstDash val="solid"/>
                <a:miter/>
              </a:ln>
            </p:spPr>
            <p:txBody>
              <a:bodyPr rtlCol="1" anchor="ctr"/>
              <a:lstStyle/>
              <a:p>
                <a:endParaRPr lang="fa-IR"/>
              </a:p>
            </p:txBody>
          </p:sp>
          <p:sp>
            <p:nvSpPr>
              <p:cNvPr id="233" name="Freeform: Shape 232">
                <a:extLst>
                  <a:ext uri="{FF2B5EF4-FFF2-40B4-BE49-F238E27FC236}">
                    <a16:creationId xmlns:a16="http://schemas.microsoft.com/office/drawing/2014/main" id="{F7E7A7D3-621E-AED7-189A-BCBD8EC6CE90}"/>
                  </a:ext>
                </a:extLst>
              </p:cNvPr>
              <p:cNvSpPr/>
              <p:nvPr/>
            </p:nvSpPr>
            <p:spPr>
              <a:xfrm>
                <a:off x="3086305" y="1423001"/>
                <a:ext cx="175821" cy="179773"/>
              </a:xfrm>
              <a:custGeom>
                <a:avLst/>
                <a:gdLst>
                  <a:gd name="connsiteX0" fmla="*/ 24197 w 175821"/>
                  <a:gd name="connsiteY0" fmla="*/ 128892 h 179773"/>
                  <a:gd name="connsiteX1" fmla="*/ 19278 w 175821"/>
                  <a:gd name="connsiteY1" fmla="*/ 131704 h 179773"/>
                  <a:gd name="connsiteX2" fmla="*/ 19278 w 175821"/>
                  <a:gd name="connsiteY2" fmla="*/ 136623 h 179773"/>
                  <a:gd name="connsiteX3" fmla="*/ 24900 w 175821"/>
                  <a:gd name="connsiteY3" fmla="*/ 167370 h 179773"/>
                  <a:gd name="connsiteX4" fmla="*/ 4695 w 175821"/>
                  <a:gd name="connsiteY4" fmla="*/ 120459 h 179773"/>
                  <a:gd name="connsiteX5" fmla="*/ 12074 w 175821"/>
                  <a:gd name="connsiteY5" fmla="*/ 39638 h 179773"/>
                  <a:gd name="connsiteX6" fmla="*/ 22792 w 175821"/>
                  <a:gd name="connsiteY6" fmla="*/ 27164 h 179773"/>
                  <a:gd name="connsiteX7" fmla="*/ 163349 w 175821"/>
                  <a:gd name="connsiteY7" fmla="*/ 37706 h 179773"/>
                  <a:gd name="connsiteX8" fmla="*/ 173364 w 175821"/>
                  <a:gd name="connsiteY8" fmla="*/ 109566 h 179773"/>
                  <a:gd name="connsiteX9" fmla="*/ 165282 w 175821"/>
                  <a:gd name="connsiteY9" fmla="*/ 98145 h 179773"/>
                  <a:gd name="connsiteX10" fmla="*/ 63202 w 175821"/>
                  <a:gd name="connsiteY10" fmla="*/ 159991 h 179773"/>
                  <a:gd name="connsiteX11" fmla="*/ 50376 w 175821"/>
                  <a:gd name="connsiteY11" fmla="*/ 179669 h 179773"/>
                  <a:gd name="connsiteX12" fmla="*/ 45105 w 175821"/>
                  <a:gd name="connsiteY12" fmla="*/ 162099 h 179773"/>
                  <a:gd name="connsiteX13" fmla="*/ 42821 w 175821"/>
                  <a:gd name="connsiteY13" fmla="*/ 147692 h 179773"/>
                  <a:gd name="connsiteX14" fmla="*/ 24197 w 175821"/>
                  <a:gd name="connsiteY14" fmla="*/ 128892 h 17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5821" h="179773">
                    <a:moveTo>
                      <a:pt x="24197" y="128892"/>
                    </a:moveTo>
                    <a:cubicBezTo>
                      <a:pt x="22124" y="128696"/>
                      <a:pt x="20156" y="129822"/>
                      <a:pt x="19278" y="131704"/>
                    </a:cubicBezTo>
                    <a:cubicBezTo>
                      <a:pt x="18645" y="133283"/>
                      <a:pt x="18645" y="135044"/>
                      <a:pt x="19278" y="136623"/>
                    </a:cubicBezTo>
                    <a:cubicBezTo>
                      <a:pt x="19278" y="138731"/>
                      <a:pt x="24900" y="167370"/>
                      <a:pt x="24900" y="167370"/>
                    </a:cubicBezTo>
                    <a:cubicBezTo>
                      <a:pt x="15500" y="153019"/>
                      <a:pt x="8666" y="137147"/>
                      <a:pt x="4695" y="120459"/>
                    </a:cubicBezTo>
                    <a:cubicBezTo>
                      <a:pt x="-1103" y="95861"/>
                      <a:pt x="-4441" y="63182"/>
                      <a:pt x="12074" y="39638"/>
                    </a:cubicBezTo>
                    <a:cubicBezTo>
                      <a:pt x="15272" y="35172"/>
                      <a:pt x="18856" y="30998"/>
                      <a:pt x="22792" y="27164"/>
                    </a:cubicBezTo>
                    <a:cubicBezTo>
                      <a:pt x="64783" y="-14301"/>
                      <a:pt x="125750" y="-6570"/>
                      <a:pt x="163349" y="37706"/>
                    </a:cubicBezTo>
                    <a:cubicBezTo>
                      <a:pt x="180919" y="58965"/>
                      <a:pt x="175297" y="94983"/>
                      <a:pt x="173364" y="109566"/>
                    </a:cubicBezTo>
                    <a:cubicBezTo>
                      <a:pt x="173364" y="104822"/>
                      <a:pt x="173364" y="96564"/>
                      <a:pt x="165282" y="98145"/>
                    </a:cubicBezTo>
                    <a:cubicBezTo>
                      <a:pt x="131548" y="104119"/>
                      <a:pt x="73041" y="120810"/>
                      <a:pt x="63202" y="159991"/>
                    </a:cubicBezTo>
                    <a:cubicBezTo>
                      <a:pt x="61796" y="165262"/>
                      <a:pt x="57580" y="180372"/>
                      <a:pt x="50376" y="179669"/>
                    </a:cubicBezTo>
                    <a:cubicBezTo>
                      <a:pt x="43172" y="178966"/>
                      <a:pt x="45632" y="168951"/>
                      <a:pt x="45105" y="162099"/>
                    </a:cubicBezTo>
                    <a:cubicBezTo>
                      <a:pt x="44806" y="157236"/>
                      <a:pt x="44033" y="152411"/>
                      <a:pt x="42821" y="147692"/>
                    </a:cubicBezTo>
                    <a:cubicBezTo>
                      <a:pt x="41152" y="138152"/>
                      <a:pt x="33720" y="130655"/>
                      <a:pt x="24197" y="128892"/>
                    </a:cubicBezTo>
                    <a:close/>
                  </a:path>
                </a:pathLst>
              </a:custGeom>
              <a:solidFill>
                <a:srgbClr val="2B2119"/>
              </a:solidFill>
              <a:ln w="17549" cap="flat">
                <a:noFill/>
                <a:prstDash val="solid"/>
                <a:miter/>
              </a:ln>
            </p:spPr>
            <p:txBody>
              <a:bodyPr rtlCol="1" anchor="ctr"/>
              <a:lstStyle/>
              <a:p>
                <a:endParaRPr lang="fa-IR"/>
              </a:p>
            </p:txBody>
          </p:sp>
          <p:sp>
            <p:nvSpPr>
              <p:cNvPr id="234" name="Freeform: Shape 233">
                <a:extLst>
                  <a:ext uri="{FF2B5EF4-FFF2-40B4-BE49-F238E27FC236}">
                    <a16:creationId xmlns:a16="http://schemas.microsoft.com/office/drawing/2014/main" id="{2223C1F4-5EB9-D225-F497-22E08B07F63D}"/>
                  </a:ext>
                </a:extLst>
              </p:cNvPr>
              <p:cNvSpPr/>
              <p:nvPr/>
            </p:nvSpPr>
            <p:spPr>
              <a:xfrm>
                <a:off x="3101740" y="1551401"/>
                <a:ext cx="26211" cy="63297"/>
              </a:xfrm>
              <a:custGeom>
                <a:avLst/>
                <a:gdLst>
                  <a:gd name="connsiteX0" fmla="*/ 329 w 26211"/>
                  <a:gd name="connsiteY0" fmla="*/ 7872 h 63297"/>
                  <a:gd name="connsiteX1" fmla="*/ 26157 w 26211"/>
                  <a:gd name="connsiteY1" fmla="*/ 21927 h 63297"/>
                  <a:gd name="connsiteX2" fmla="*/ 26157 w 26211"/>
                  <a:gd name="connsiteY2" fmla="*/ 63216 h 63297"/>
                  <a:gd name="connsiteX3" fmla="*/ 329 w 26211"/>
                  <a:gd name="connsiteY3" fmla="*/ 7872 h 63297"/>
                </a:gdLst>
                <a:ahLst/>
                <a:cxnLst>
                  <a:cxn ang="0">
                    <a:pos x="connsiteX0" y="connsiteY0"/>
                  </a:cxn>
                  <a:cxn ang="0">
                    <a:pos x="connsiteX1" y="connsiteY1"/>
                  </a:cxn>
                  <a:cxn ang="0">
                    <a:pos x="connsiteX2" y="connsiteY2"/>
                  </a:cxn>
                  <a:cxn ang="0">
                    <a:pos x="connsiteX3" y="connsiteY3"/>
                  </a:cxn>
                </a:cxnLst>
                <a:rect l="l" t="t" r="r" b="b"/>
                <a:pathLst>
                  <a:path w="26211" h="63297">
                    <a:moveTo>
                      <a:pt x="329" y="7872"/>
                    </a:moveTo>
                    <a:cubicBezTo>
                      <a:pt x="3141" y="-8644"/>
                      <a:pt x="26332" y="2776"/>
                      <a:pt x="26157" y="21927"/>
                    </a:cubicBezTo>
                    <a:cubicBezTo>
                      <a:pt x="25278" y="35676"/>
                      <a:pt x="25278" y="49468"/>
                      <a:pt x="26157" y="63216"/>
                    </a:cubicBezTo>
                    <a:cubicBezTo>
                      <a:pt x="16318" y="48809"/>
                      <a:pt x="-3009" y="31239"/>
                      <a:pt x="329" y="7872"/>
                    </a:cubicBezTo>
                    <a:close/>
                  </a:path>
                </a:pathLst>
              </a:custGeom>
              <a:solidFill>
                <a:srgbClr val="FBBD9E"/>
              </a:solidFill>
              <a:ln w="17549" cap="flat">
                <a:noFill/>
                <a:prstDash val="solid"/>
                <a:miter/>
              </a:ln>
            </p:spPr>
            <p:txBody>
              <a:bodyPr rtlCol="1" anchor="ctr"/>
              <a:lstStyle/>
              <a:p>
                <a:endParaRPr lang="fa-IR"/>
              </a:p>
            </p:txBody>
          </p:sp>
          <p:sp>
            <p:nvSpPr>
              <p:cNvPr id="235" name="Freeform: Shape 234">
                <a:extLst>
                  <a:ext uri="{FF2B5EF4-FFF2-40B4-BE49-F238E27FC236}">
                    <a16:creationId xmlns:a16="http://schemas.microsoft.com/office/drawing/2014/main" id="{04826200-6582-9D53-4ECC-B1621D91D60D}"/>
                  </a:ext>
                </a:extLst>
              </p:cNvPr>
              <p:cNvSpPr/>
              <p:nvPr/>
            </p:nvSpPr>
            <p:spPr>
              <a:xfrm>
                <a:off x="3353369" y="1949576"/>
                <a:ext cx="90621" cy="122382"/>
              </a:xfrm>
              <a:custGeom>
                <a:avLst/>
                <a:gdLst>
                  <a:gd name="connsiteX0" fmla="*/ 82524 w 90621"/>
                  <a:gd name="connsiteY0" fmla="*/ 78807 h 122382"/>
                  <a:gd name="connsiteX1" fmla="*/ 83754 w 90621"/>
                  <a:gd name="connsiteY1" fmla="*/ 66860 h 122382"/>
                  <a:gd name="connsiteX2" fmla="*/ 87971 w 90621"/>
                  <a:gd name="connsiteY2" fmla="*/ 45073 h 122382"/>
                  <a:gd name="connsiteX3" fmla="*/ 83051 w 90621"/>
                  <a:gd name="connsiteY3" fmla="*/ 30666 h 122382"/>
                  <a:gd name="connsiteX4" fmla="*/ 50196 w 90621"/>
                  <a:gd name="connsiteY4" fmla="*/ -81 h 122382"/>
                  <a:gd name="connsiteX5" fmla="*/ -53 w 90621"/>
                  <a:gd name="connsiteY5" fmla="*/ 31720 h 122382"/>
                  <a:gd name="connsiteX6" fmla="*/ 6623 w 90621"/>
                  <a:gd name="connsiteY6" fmla="*/ 51925 h 122382"/>
                  <a:gd name="connsiteX7" fmla="*/ 22084 w 90621"/>
                  <a:gd name="connsiteY7" fmla="*/ 73712 h 122382"/>
                  <a:gd name="connsiteX8" fmla="*/ 34735 w 90621"/>
                  <a:gd name="connsiteY8" fmla="*/ 97080 h 122382"/>
                  <a:gd name="connsiteX9" fmla="*/ 39830 w 90621"/>
                  <a:gd name="connsiteY9" fmla="*/ 70549 h 122382"/>
                  <a:gd name="connsiteX10" fmla="*/ 64076 w 90621"/>
                  <a:gd name="connsiteY10" fmla="*/ 77402 h 122382"/>
                  <a:gd name="connsiteX11" fmla="*/ 85159 w 90621"/>
                  <a:gd name="connsiteY11" fmla="*/ 122029 h 122382"/>
                  <a:gd name="connsiteX12" fmla="*/ 82524 w 90621"/>
                  <a:gd name="connsiteY12" fmla="*/ 78807 h 12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621" h="122382">
                    <a:moveTo>
                      <a:pt x="82524" y="78807"/>
                    </a:moveTo>
                    <a:cubicBezTo>
                      <a:pt x="81610" y="74801"/>
                      <a:pt x="82050" y="70602"/>
                      <a:pt x="83754" y="66860"/>
                    </a:cubicBezTo>
                    <a:cubicBezTo>
                      <a:pt x="86917" y="56845"/>
                      <a:pt x="89376" y="55791"/>
                      <a:pt x="87971" y="45073"/>
                    </a:cubicBezTo>
                    <a:cubicBezTo>
                      <a:pt x="87760" y="39890"/>
                      <a:pt x="86056" y="34883"/>
                      <a:pt x="83051" y="30666"/>
                    </a:cubicBezTo>
                    <a:cubicBezTo>
                      <a:pt x="70524" y="22250"/>
                      <a:pt x="59420" y="11866"/>
                      <a:pt x="50196" y="-81"/>
                    </a:cubicBezTo>
                    <a:cubicBezTo>
                      <a:pt x="36333" y="14520"/>
                      <a:pt x="19062" y="25448"/>
                      <a:pt x="-53" y="31720"/>
                    </a:cubicBezTo>
                    <a:cubicBezTo>
                      <a:pt x="1141" y="38748"/>
                      <a:pt x="3390" y="45565"/>
                      <a:pt x="6623" y="51925"/>
                    </a:cubicBezTo>
                    <a:cubicBezTo>
                      <a:pt x="11191" y="60886"/>
                      <a:pt x="15935" y="64048"/>
                      <a:pt x="22084" y="73712"/>
                    </a:cubicBezTo>
                    <a:cubicBezTo>
                      <a:pt x="28234" y="83375"/>
                      <a:pt x="34032" y="96377"/>
                      <a:pt x="34735" y="97080"/>
                    </a:cubicBezTo>
                    <a:cubicBezTo>
                      <a:pt x="43519" y="104634"/>
                      <a:pt x="52304" y="90755"/>
                      <a:pt x="39830" y="70549"/>
                    </a:cubicBezTo>
                    <a:cubicBezTo>
                      <a:pt x="27355" y="50344"/>
                      <a:pt x="57400" y="64927"/>
                      <a:pt x="64076" y="77402"/>
                    </a:cubicBezTo>
                    <a:cubicBezTo>
                      <a:pt x="74442" y="97431"/>
                      <a:pt x="73037" y="125367"/>
                      <a:pt x="85159" y="122029"/>
                    </a:cubicBezTo>
                    <a:cubicBezTo>
                      <a:pt x="97283" y="118690"/>
                      <a:pt x="85687" y="89876"/>
                      <a:pt x="82524" y="78807"/>
                    </a:cubicBezTo>
                    <a:close/>
                  </a:path>
                </a:pathLst>
              </a:custGeom>
              <a:solidFill>
                <a:srgbClr val="FBBD9E"/>
              </a:solidFill>
              <a:ln w="17549" cap="flat">
                <a:noFill/>
                <a:prstDash val="solid"/>
                <a:miter/>
              </a:ln>
            </p:spPr>
            <p:txBody>
              <a:bodyPr rtlCol="1" anchor="ctr"/>
              <a:lstStyle/>
              <a:p>
                <a:endParaRPr lang="fa-IR"/>
              </a:p>
            </p:txBody>
          </p:sp>
        </p:grpSp>
        <p:sp>
          <p:nvSpPr>
            <p:cNvPr id="236" name="Freeform: Shape 235">
              <a:extLst>
                <a:ext uri="{FF2B5EF4-FFF2-40B4-BE49-F238E27FC236}">
                  <a16:creationId xmlns:a16="http://schemas.microsoft.com/office/drawing/2014/main" id="{00704109-B9F8-7C56-7198-53439515C7C5}"/>
                </a:ext>
              </a:extLst>
            </p:cNvPr>
            <p:cNvSpPr/>
            <p:nvPr/>
          </p:nvSpPr>
          <p:spPr>
            <a:xfrm>
              <a:off x="2708316" y="2264663"/>
              <a:ext cx="60334" cy="61833"/>
            </a:xfrm>
            <a:custGeom>
              <a:avLst/>
              <a:gdLst>
                <a:gd name="connsiteX0" fmla="*/ 56942 w 60334"/>
                <a:gd name="connsiteY0" fmla="*/ 7412 h 61833"/>
                <a:gd name="connsiteX1" fmla="*/ 50969 w 60334"/>
                <a:gd name="connsiteY1" fmla="*/ 2141 h 61833"/>
                <a:gd name="connsiteX2" fmla="*/ 1949 w 60334"/>
                <a:gd name="connsiteY2" fmla="*/ 52742 h 61833"/>
                <a:gd name="connsiteX3" fmla="*/ 9153 w 60334"/>
                <a:gd name="connsiteY3" fmla="*/ 59594 h 61833"/>
                <a:gd name="connsiteX4" fmla="*/ 56942 w 60334"/>
                <a:gd name="connsiteY4" fmla="*/ 7412 h 6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34" h="61833">
                  <a:moveTo>
                    <a:pt x="56942" y="7412"/>
                  </a:moveTo>
                  <a:lnTo>
                    <a:pt x="50969" y="2141"/>
                  </a:lnTo>
                  <a:cubicBezTo>
                    <a:pt x="33399" y="-11388"/>
                    <a:pt x="-9822" y="40794"/>
                    <a:pt x="1949" y="52742"/>
                  </a:cubicBezTo>
                  <a:lnTo>
                    <a:pt x="9153" y="59594"/>
                  </a:lnTo>
                  <a:cubicBezTo>
                    <a:pt x="23033" y="72420"/>
                    <a:pt x="73634" y="24630"/>
                    <a:pt x="56942" y="7412"/>
                  </a:cubicBezTo>
                  <a:close/>
                </a:path>
              </a:pathLst>
            </a:custGeom>
            <a:solidFill>
              <a:srgbClr val="FFFFFF"/>
            </a:solidFill>
            <a:ln w="17549" cap="flat">
              <a:noFill/>
              <a:prstDash val="solid"/>
              <a:miter/>
            </a:ln>
          </p:spPr>
          <p:txBody>
            <a:bodyPr rtlCol="1" anchor="ctr"/>
            <a:lstStyle/>
            <a:p>
              <a:endParaRPr lang="fa-IR"/>
            </a:p>
          </p:txBody>
        </p:sp>
        <p:sp>
          <p:nvSpPr>
            <p:cNvPr id="237" name="Freeform: Shape 236">
              <a:extLst>
                <a:ext uri="{FF2B5EF4-FFF2-40B4-BE49-F238E27FC236}">
                  <a16:creationId xmlns:a16="http://schemas.microsoft.com/office/drawing/2014/main" id="{6B9613E5-814E-23DF-6DBA-6CEE18EF6EE7}"/>
                </a:ext>
              </a:extLst>
            </p:cNvPr>
            <p:cNvSpPr/>
            <p:nvPr/>
          </p:nvSpPr>
          <p:spPr>
            <a:xfrm>
              <a:off x="2723283" y="2279661"/>
              <a:ext cx="114498" cy="85291"/>
            </a:xfrm>
            <a:custGeom>
              <a:avLst/>
              <a:gdLst>
                <a:gd name="connsiteX0" fmla="*/ 101185 w 114498"/>
                <a:gd name="connsiteY0" fmla="*/ 7348 h 85291"/>
                <a:gd name="connsiteX1" fmla="*/ 66046 w 114498"/>
                <a:gd name="connsiteY1" fmla="*/ 7348 h 85291"/>
                <a:gd name="connsiteX2" fmla="*/ 38286 w 114498"/>
                <a:gd name="connsiteY2" fmla="*/ 1023 h 85291"/>
                <a:gd name="connsiteX3" fmla="*/ 3146 w 114498"/>
                <a:gd name="connsiteY3" fmla="*/ 40028 h 85291"/>
                <a:gd name="connsiteX4" fmla="*/ 17554 w 114498"/>
                <a:gd name="connsiteY4" fmla="*/ 47056 h 85291"/>
                <a:gd name="connsiteX5" fmla="*/ 24933 w 114498"/>
                <a:gd name="connsiteY5" fmla="*/ 64626 h 85291"/>
                <a:gd name="connsiteX6" fmla="*/ 30907 w 114498"/>
                <a:gd name="connsiteY6" fmla="*/ 79736 h 85291"/>
                <a:gd name="connsiteX7" fmla="*/ 41097 w 114498"/>
                <a:gd name="connsiteY7" fmla="*/ 71126 h 85291"/>
                <a:gd name="connsiteX8" fmla="*/ 43732 w 114498"/>
                <a:gd name="connsiteY8" fmla="*/ 50043 h 85291"/>
                <a:gd name="connsiteX9" fmla="*/ 44962 w 114498"/>
                <a:gd name="connsiteY9" fmla="*/ 47056 h 85291"/>
                <a:gd name="connsiteX10" fmla="*/ 58315 w 114498"/>
                <a:gd name="connsiteY10" fmla="*/ 45475 h 85291"/>
                <a:gd name="connsiteX11" fmla="*/ 67803 w 114498"/>
                <a:gd name="connsiteY11" fmla="*/ 48989 h 85291"/>
                <a:gd name="connsiteX12" fmla="*/ 77994 w 114498"/>
                <a:gd name="connsiteY12" fmla="*/ 74816 h 85291"/>
                <a:gd name="connsiteX13" fmla="*/ 86603 w 114498"/>
                <a:gd name="connsiteY13" fmla="*/ 72005 h 85291"/>
                <a:gd name="connsiteX14" fmla="*/ 89589 w 114498"/>
                <a:gd name="connsiteY14" fmla="*/ 82371 h 85291"/>
                <a:gd name="connsiteX15" fmla="*/ 102064 w 114498"/>
                <a:gd name="connsiteY15" fmla="*/ 79384 h 85291"/>
                <a:gd name="connsiteX16" fmla="*/ 112781 w 114498"/>
                <a:gd name="connsiteY16" fmla="*/ 75167 h 85291"/>
                <a:gd name="connsiteX17" fmla="*/ 112781 w 114498"/>
                <a:gd name="connsiteY17" fmla="*/ 59179 h 85291"/>
                <a:gd name="connsiteX18" fmla="*/ 109970 w 114498"/>
                <a:gd name="connsiteY18" fmla="*/ 47407 h 85291"/>
                <a:gd name="connsiteX19" fmla="*/ 114011 w 114498"/>
                <a:gd name="connsiteY19" fmla="*/ 37041 h 85291"/>
                <a:gd name="connsiteX20" fmla="*/ 101185 w 114498"/>
                <a:gd name="connsiteY20" fmla="*/ 7348 h 8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498" h="85291">
                  <a:moveTo>
                    <a:pt x="101185" y="7348"/>
                  </a:moveTo>
                  <a:cubicBezTo>
                    <a:pt x="89519" y="5767"/>
                    <a:pt x="77712" y="5767"/>
                    <a:pt x="66046" y="7348"/>
                  </a:cubicBezTo>
                  <a:cubicBezTo>
                    <a:pt x="56418" y="7489"/>
                    <a:pt x="46895" y="5310"/>
                    <a:pt x="38286" y="1023"/>
                  </a:cubicBezTo>
                  <a:cubicBezTo>
                    <a:pt x="25109" y="-7059"/>
                    <a:pt x="-10909" y="31595"/>
                    <a:pt x="3146" y="40028"/>
                  </a:cubicBezTo>
                  <a:cubicBezTo>
                    <a:pt x="7715" y="42839"/>
                    <a:pt x="15797" y="46002"/>
                    <a:pt x="17554" y="47056"/>
                  </a:cubicBezTo>
                  <a:cubicBezTo>
                    <a:pt x="22298" y="51677"/>
                    <a:pt x="24950" y="58019"/>
                    <a:pt x="24933" y="64626"/>
                  </a:cubicBezTo>
                  <a:cubicBezTo>
                    <a:pt x="24933" y="71478"/>
                    <a:pt x="23352" y="79736"/>
                    <a:pt x="30907" y="79736"/>
                  </a:cubicBezTo>
                  <a:cubicBezTo>
                    <a:pt x="35721" y="79156"/>
                    <a:pt x="39727" y="75782"/>
                    <a:pt x="41097" y="71126"/>
                  </a:cubicBezTo>
                  <a:cubicBezTo>
                    <a:pt x="43908" y="64274"/>
                    <a:pt x="41097" y="56895"/>
                    <a:pt x="43732" y="50043"/>
                  </a:cubicBezTo>
                  <a:cubicBezTo>
                    <a:pt x="44031" y="49006"/>
                    <a:pt x="44453" y="48005"/>
                    <a:pt x="44962" y="47056"/>
                  </a:cubicBezTo>
                  <a:cubicBezTo>
                    <a:pt x="48301" y="41961"/>
                    <a:pt x="53747" y="44069"/>
                    <a:pt x="58315" y="45475"/>
                  </a:cubicBezTo>
                  <a:cubicBezTo>
                    <a:pt x="61689" y="45984"/>
                    <a:pt x="64922" y="47179"/>
                    <a:pt x="67803" y="48989"/>
                  </a:cubicBezTo>
                  <a:cubicBezTo>
                    <a:pt x="72196" y="53908"/>
                    <a:pt x="73074" y="70951"/>
                    <a:pt x="77994" y="74816"/>
                  </a:cubicBezTo>
                  <a:cubicBezTo>
                    <a:pt x="82913" y="78681"/>
                    <a:pt x="86251" y="76924"/>
                    <a:pt x="86603" y="72005"/>
                  </a:cubicBezTo>
                  <a:cubicBezTo>
                    <a:pt x="88184" y="77100"/>
                    <a:pt x="89414" y="82195"/>
                    <a:pt x="89589" y="82371"/>
                  </a:cubicBezTo>
                  <a:cubicBezTo>
                    <a:pt x="92752" y="87818"/>
                    <a:pt x="100658" y="84655"/>
                    <a:pt x="102064" y="79384"/>
                  </a:cubicBezTo>
                  <a:cubicBezTo>
                    <a:pt x="106193" y="80842"/>
                    <a:pt x="110761" y="79050"/>
                    <a:pt x="112781" y="75167"/>
                  </a:cubicBezTo>
                  <a:cubicBezTo>
                    <a:pt x="114714" y="70019"/>
                    <a:pt x="114714" y="64327"/>
                    <a:pt x="112781" y="59179"/>
                  </a:cubicBezTo>
                  <a:cubicBezTo>
                    <a:pt x="112061" y="55208"/>
                    <a:pt x="111130" y="51273"/>
                    <a:pt x="109970" y="47407"/>
                  </a:cubicBezTo>
                  <a:cubicBezTo>
                    <a:pt x="113607" y="45352"/>
                    <a:pt x="115311" y="41012"/>
                    <a:pt x="114011" y="37041"/>
                  </a:cubicBezTo>
                  <a:cubicBezTo>
                    <a:pt x="115241" y="36163"/>
                    <a:pt x="111376" y="13146"/>
                    <a:pt x="101185" y="7348"/>
                  </a:cubicBezTo>
                  <a:close/>
                </a:path>
              </a:pathLst>
            </a:custGeom>
            <a:solidFill>
              <a:srgbClr val="FBBD9E"/>
            </a:solidFill>
            <a:ln w="17549" cap="flat">
              <a:noFill/>
              <a:prstDash val="solid"/>
              <a:miter/>
            </a:ln>
          </p:spPr>
          <p:txBody>
            <a:bodyPr rtlCol="1" anchor="ctr"/>
            <a:lstStyle/>
            <a:p>
              <a:endParaRPr lang="fa-IR"/>
            </a:p>
          </p:txBody>
        </p:sp>
        <p:sp>
          <p:nvSpPr>
            <p:cNvPr id="238" name="Freeform: Shape 237">
              <a:extLst>
                <a:ext uri="{FF2B5EF4-FFF2-40B4-BE49-F238E27FC236}">
                  <a16:creationId xmlns:a16="http://schemas.microsoft.com/office/drawing/2014/main" id="{CDE7A54C-E955-90DF-7598-9AB098773414}"/>
                </a:ext>
              </a:extLst>
            </p:cNvPr>
            <p:cNvSpPr/>
            <p:nvPr/>
          </p:nvSpPr>
          <p:spPr>
            <a:xfrm>
              <a:off x="2270800" y="2036773"/>
              <a:ext cx="261469" cy="344802"/>
            </a:xfrm>
            <a:custGeom>
              <a:avLst/>
              <a:gdLst>
                <a:gd name="connsiteX0" fmla="*/ 399 w 261469"/>
                <a:gd name="connsiteY0" fmla="*/ 67160 h 344802"/>
                <a:gd name="connsiteX1" fmla="*/ 22888 w 261469"/>
                <a:gd name="connsiteY1" fmla="*/ 253223 h 344802"/>
                <a:gd name="connsiteX2" fmla="*/ 90707 w 261469"/>
                <a:gd name="connsiteY2" fmla="*/ 315947 h 344802"/>
                <a:gd name="connsiteX3" fmla="*/ 209653 w 261469"/>
                <a:gd name="connsiteY3" fmla="*/ 343707 h 344802"/>
                <a:gd name="connsiteX4" fmla="*/ 244793 w 261469"/>
                <a:gd name="connsiteY4" fmla="*/ 332463 h 344802"/>
                <a:gd name="connsiteX5" fmla="*/ 238292 w 261469"/>
                <a:gd name="connsiteY5" fmla="*/ 256913 h 344802"/>
                <a:gd name="connsiteX6" fmla="*/ 108276 w 261469"/>
                <a:gd name="connsiteY6" fmla="*/ 224058 h 344802"/>
                <a:gd name="connsiteX7" fmla="*/ 93518 w 261469"/>
                <a:gd name="connsiteY7" fmla="*/ 21830 h 344802"/>
                <a:gd name="connsiteX8" fmla="*/ 399 w 261469"/>
                <a:gd name="connsiteY8" fmla="*/ 67160 h 34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469" h="344802">
                  <a:moveTo>
                    <a:pt x="399" y="67160"/>
                  </a:moveTo>
                  <a:cubicBezTo>
                    <a:pt x="5845" y="128478"/>
                    <a:pt x="17968" y="191729"/>
                    <a:pt x="22888" y="253223"/>
                  </a:cubicBezTo>
                  <a:cubicBezTo>
                    <a:pt x="23942" y="268333"/>
                    <a:pt x="22888" y="297499"/>
                    <a:pt x="90707" y="315947"/>
                  </a:cubicBezTo>
                  <a:cubicBezTo>
                    <a:pt x="129817" y="327402"/>
                    <a:pt x="169524" y="336679"/>
                    <a:pt x="209653" y="343707"/>
                  </a:cubicBezTo>
                  <a:cubicBezTo>
                    <a:pt x="232143" y="346518"/>
                    <a:pt x="238292" y="343707"/>
                    <a:pt x="244793" y="332463"/>
                  </a:cubicBezTo>
                  <a:cubicBezTo>
                    <a:pt x="259552" y="309973"/>
                    <a:pt x="276067" y="266049"/>
                    <a:pt x="238292" y="256913"/>
                  </a:cubicBezTo>
                  <a:lnTo>
                    <a:pt x="108276" y="224058"/>
                  </a:lnTo>
                  <a:cubicBezTo>
                    <a:pt x="104235" y="181012"/>
                    <a:pt x="108276" y="51172"/>
                    <a:pt x="93518" y="21830"/>
                  </a:cubicBezTo>
                  <a:cubicBezTo>
                    <a:pt x="78232" y="-10147"/>
                    <a:pt x="-6981" y="-16296"/>
                    <a:pt x="399" y="67160"/>
                  </a:cubicBezTo>
                  <a:close/>
                </a:path>
              </a:pathLst>
            </a:custGeom>
            <a:solidFill>
              <a:srgbClr val="000000"/>
            </a:solidFill>
            <a:ln w="17549" cap="flat">
              <a:noFill/>
              <a:prstDash val="solid"/>
              <a:miter/>
            </a:ln>
          </p:spPr>
          <p:txBody>
            <a:bodyPr rtlCol="1" anchor="ctr"/>
            <a:lstStyle/>
            <a:p>
              <a:endParaRPr lang="fa-IR"/>
            </a:p>
          </p:txBody>
        </p:sp>
        <p:sp>
          <p:nvSpPr>
            <p:cNvPr id="239" name="Freeform: Shape 238">
              <a:extLst>
                <a:ext uri="{FF2B5EF4-FFF2-40B4-BE49-F238E27FC236}">
                  <a16:creationId xmlns:a16="http://schemas.microsoft.com/office/drawing/2014/main" id="{88DAE4EF-1FA9-B0DD-B1B0-4C4606C7891A}"/>
                </a:ext>
              </a:extLst>
            </p:cNvPr>
            <p:cNvSpPr/>
            <p:nvPr/>
          </p:nvSpPr>
          <p:spPr>
            <a:xfrm>
              <a:off x="2476752" y="2301382"/>
              <a:ext cx="64483" cy="77432"/>
            </a:xfrm>
            <a:custGeom>
              <a:avLst/>
              <a:gdLst>
                <a:gd name="connsiteX0" fmla="*/ 44287 w 64483"/>
                <a:gd name="connsiteY0" fmla="*/ 1615 h 77432"/>
                <a:gd name="connsiteX1" fmla="*/ 40071 w 64483"/>
                <a:gd name="connsiteY1" fmla="*/ 561 h 77432"/>
                <a:gd name="connsiteX2" fmla="*/ 16351 w 64483"/>
                <a:gd name="connsiteY2" fmla="*/ 76462 h 77432"/>
                <a:gd name="connsiteX3" fmla="*/ 19163 w 64483"/>
                <a:gd name="connsiteY3" fmla="*/ 76462 h 77432"/>
                <a:gd name="connsiteX4" fmla="*/ 49910 w 64483"/>
                <a:gd name="connsiteY4" fmla="*/ 66799 h 77432"/>
                <a:gd name="connsiteX5" fmla="*/ 44287 w 64483"/>
                <a:gd name="connsiteY5" fmla="*/ 1615 h 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483" h="77432">
                  <a:moveTo>
                    <a:pt x="44287" y="1615"/>
                  </a:moveTo>
                  <a:lnTo>
                    <a:pt x="40071" y="561"/>
                  </a:lnTo>
                  <a:cubicBezTo>
                    <a:pt x="-2272" y="-7872"/>
                    <a:pt x="-12638" y="69434"/>
                    <a:pt x="16351" y="76462"/>
                  </a:cubicBezTo>
                  <a:lnTo>
                    <a:pt x="19163" y="76462"/>
                  </a:lnTo>
                  <a:cubicBezTo>
                    <a:pt x="38665" y="78922"/>
                    <a:pt x="43936" y="76462"/>
                    <a:pt x="49910" y="66799"/>
                  </a:cubicBezTo>
                  <a:cubicBezTo>
                    <a:pt x="63087" y="47999"/>
                    <a:pt x="76967" y="10049"/>
                    <a:pt x="44287" y="1615"/>
                  </a:cubicBezTo>
                  <a:close/>
                </a:path>
              </a:pathLst>
            </a:custGeom>
            <a:solidFill>
              <a:srgbClr val="FFFFFF"/>
            </a:solidFill>
            <a:ln w="17549" cap="flat">
              <a:noFill/>
              <a:prstDash val="solid"/>
              <a:miter/>
            </a:ln>
          </p:spPr>
          <p:txBody>
            <a:bodyPr rtlCol="1" anchor="ctr"/>
            <a:lstStyle/>
            <a:p>
              <a:endParaRPr lang="fa-IR"/>
            </a:p>
          </p:txBody>
        </p:sp>
        <p:sp>
          <p:nvSpPr>
            <p:cNvPr id="240" name="Freeform: Shape 239">
              <a:extLst>
                <a:ext uri="{FF2B5EF4-FFF2-40B4-BE49-F238E27FC236}">
                  <a16:creationId xmlns:a16="http://schemas.microsoft.com/office/drawing/2014/main" id="{7C548AC6-6397-096C-5E72-6004E34DDCD4}"/>
                </a:ext>
              </a:extLst>
            </p:cNvPr>
            <p:cNvSpPr/>
            <p:nvPr/>
          </p:nvSpPr>
          <p:spPr>
            <a:xfrm>
              <a:off x="2488936" y="2306417"/>
              <a:ext cx="111553" cy="96796"/>
            </a:xfrm>
            <a:custGeom>
              <a:avLst/>
              <a:gdLst>
                <a:gd name="connsiteX0" fmla="*/ 38780 w 111553"/>
                <a:gd name="connsiteY0" fmla="*/ 3960 h 96796"/>
                <a:gd name="connsiteX1" fmla="*/ 63026 w 111553"/>
                <a:gd name="connsiteY1" fmla="*/ -81 h 96796"/>
                <a:gd name="connsiteX2" fmla="*/ 95179 w 111553"/>
                <a:gd name="connsiteY2" fmla="*/ 13975 h 96796"/>
                <a:gd name="connsiteX3" fmla="*/ 55823 w 111553"/>
                <a:gd name="connsiteY3" fmla="*/ 18191 h 96796"/>
                <a:gd name="connsiteX4" fmla="*/ 57580 w 111553"/>
                <a:gd name="connsiteY4" fmla="*/ 21178 h 96796"/>
                <a:gd name="connsiteX5" fmla="*/ 64080 w 111553"/>
                <a:gd name="connsiteY5" fmla="*/ 23111 h 96796"/>
                <a:gd name="connsiteX6" fmla="*/ 107477 w 111553"/>
                <a:gd name="connsiteY6" fmla="*/ 27328 h 96796"/>
                <a:gd name="connsiteX7" fmla="*/ 110640 w 111553"/>
                <a:gd name="connsiteY7" fmla="*/ 29436 h 96796"/>
                <a:gd name="connsiteX8" fmla="*/ 108005 w 111553"/>
                <a:gd name="connsiteY8" fmla="*/ 38397 h 96796"/>
                <a:gd name="connsiteX9" fmla="*/ 92543 w 111553"/>
                <a:gd name="connsiteY9" fmla="*/ 42613 h 96796"/>
                <a:gd name="connsiteX10" fmla="*/ 87097 w 111553"/>
                <a:gd name="connsiteY10" fmla="*/ 60183 h 96796"/>
                <a:gd name="connsiteX11" fmla="*/ 90083 w 111553"/>
                <a:gd name="connsiteY11" fmla="*/ 67562 h 96796"/>
                <a:gd name="connsiteX12" fmla="*/ 85515 w 111553"/>
                <a:gd name="connsiteY12" fmla="*/ 78631 h 96796"/>
                <a:gd name="connsiteX13" fmla="*/ 85515 w 111553"/>
                <a:gd name="connsiteY13" fmla="*/ 81267 h 96796"/>
                <a:gd name="connsiteX14" fmla="*/ 85515 w 111553"/>
                <a:gd name="connsiteY14" fmla="*/ 84429 h 96796"/>
                <a:gd name="connsiteX15" fmla="*/ 80596 w 111553"/>
                <a:gd name="connsiteY15" fmla="*/ 87943 h 96796"/>
                <a:gd name="connsiteX16" fmla="*/ 72163 w 111553"/>
                <a:gd name="connsiteY16" fmla="*/ 91809 h 96796"/>
                <a:gd name="connsiteX17" fmla="*/ 54593 w 111553"/>
                <a:gd name="connsiteY17" fmla="*/ 96377 h 96796"/>
                <a:gd name="connsiteX18" fmla="*/ 40361 w 111553"/>
                <a:gd name="connsiteY18" fmla="*/ 93741 h 96796"/>
                <a:gd name="connsiteX19" fmla="*/ 7857 w 111553"/>
                <a:gd name="connsiteY19" fmla="*/ 63697 h 96796"/>
                <a:gd name="connsiteX20" fmla="*/ 5749 w 111553"/>
                <a:gd name="connsiteY20" fmla="*/ 17313 h 96796"/>
                <a:gd name="connsiteX21" fmla="*/ 29292 w 111553"/>
                <a:gd name="connsiteY21" fmla="*/ 3960 h 96796"/>
                <a:gd name="connsiteX22" fmla="*/ 38780 w 111553"/>
                <a:gd name="connsiteY22" fmla="*/ 3960 h 96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553" h="96796">
                  <a:moveTo>
                    <a:pt x="38780" y="3960"/>
                  </a:moveTo>
                  <a:cubicBezTo>
                    <a:pt x="46774" y="2168"/>
                    <a:pt x="54874" y="815"/>
                    <a:pt x="63026" y="-81"/>
                  </a:cubicBezTo>
                  <a:cubicBezTo>
                    <a:pt x="76555" y="-81"/>
                    <a:pt x="102382" y="2379"/>
                    <a:pt x="95179" y="13975"/>
                  </a:cubicBezTo>
                  <a:cubicBezTo>
                    <a:pt x="92016" y="18894"/>
                    <a:pt x="60039" y="15556"/>
                    <a:pt x="55823" y="18191"/>
                  </a:cubicBezTo>
                  <a:cubicBezTo>
                    <a:pt x="54593" y="18191"/>
                    <a:pt x="55823" y="19773"/>
                    <a:pt x="57580" y="21178"/>
                  </a:cubicBezTo>
                  <a:cubicBezTo>
                    <a:pt x="59530" y="22426"/>
                    <a:pt x="61779" y="23094"/>
                    <a:pt x="64080" y="23111"/>
                  </a:cubicBezTo>
                  <a:cubicBezTo>
                    <a:pt x="78628" y="23339"/>
                    <a:pt x="93141" y="24763"/>
                    <a:pt x="107477" y="27328"/>
                  </a:cubicBezTo>
                  <a:cubicBezTo>
                    <a:pt x="108690" y="27749"/>
                    <a:pt x="109779" y="28487"/>
                    <a:pt x="110640" y="29436"/>
                  </a:cubicBezTo>
                  <a:cubicBezTo>
                    <a:pt x="112748" y="32247"/>
                    <a:pt x="110640" y="36288"/>
                    <a:pt x="108005" y="38397"/>
                  </a:cubicBezTo>
                  <a:cubicBezTo>
                    <a:pt x="103384" y="41296"/>
                    <a:pt x="98007" y="42754"/>
                    <a:pt x="92543" y="42613"/>
                  </a:cubicBezTo>
                  <a:cubicBezTo>
                    <a:pt x="95109" y="49026"/>
                    <a:pt x="92842" y="56353"/>
                    <a:pt x="87097" y="60183"/>
                  </a:cubicBezTo>
                  <a:cubicBezTo>
                    <a:pt x="88766" y="62309"/>
                    <a:pt x="89802" y="64874"/>
                    <a:pt x="90083" y="67562"/>
                  </a:cubicBezTo>
                  <a:cubicBezTo>
                    <a:pt x="90540" y="71797"/>
                    <a:pt x="88819" y="75961"/>
                    <a:pt x="85515" y="78631"/>
                  </a:cubicBezTo>
                  <a:cubicBezTo>
                    <a:pt x="85515" y="78631"/>
                    <a:pt x="85515" y="80915"/>
                    <a:pt x="85515" y="81267"/>
                  </a:cubicBezTo>
                  <a:cubicBezTo>
                    <a:pt x="85832" y="82303"/>
                    <a:pt x="85832" y="83393"/>
                    <a:pt x="85515" y="84429"/>
                  </a:cubicBezTo>
                  <a:cubicBezTo>
                    <a:pt x="84233" y="86028"/>
                    <a:pt x="82529" y="87258"/>
                    <a:pt x="80596" y="87943"/>
                  </a:cubicBezTo>
                  <a:cubicBezTo>
                    <a:pt x="77890" y="89454"/>
                    <a:pt x="75061" y="90737"/>
                    <a:pt x="72163" y="91809"/>
                  </a:cubicBezTo>
                  <a:cubicBezTo>
                    <a:pt x="66523" y="94075"/>
                    <a:pt x="60619" y="95604"/>
                    <a:pt x="54593" y="96377"/>
                  </a:cubicBezTo>
                  <a:cubicBezTo>
                    <a:pt x="49691" y="97290"/>
                    <a:pt x="44613" y="96341"/>
                    <a:pt x="40361" y="93741"/>
                  </a:cubicBezTo>
                  <a:cubicBezTo>
                    <a:pt x="28414" y="84956"/>
                    <a:pt x="11371" y="66157"/>
                    <a:pt x="7857" y="63697"/>
                  </a:cubicBezTo>
                  <a:cubicBezTo>
                    <a:pt x="-1455" y="57021"/>
                    <a:pt x="-3036" y="32423"/>
                    <a:pt x="5749" y="17313"/>
                  </a:cubicBezTo>
                  <a:cubicBezTo>
                    <a:pt x="10071" y="8423"/>
                    <a:pt x="19436" y="3117"/>
                    <a:pt x="29292" y="3960"/>
                  </a:cubicBezTo>
                  <a:cubicBezTo>
                    <a:pt x="32455" y="4276"/>
                    <a:pt x="35618" y="4276"/>
                    <a:pt x="38780" y="3960"/>
                  </a:cubicBezTo>
                  <a:close/>
                </a:path>
              </a:pathLst>
            </a:custGeom>
            <a:solidFill>
              <a:srgbClr val="FBBD9E"/>
            </a:solidFill>
            <a:ln w="17549" cap="flat">
              <a:noFill/>
              <a:prstDash val="solid"/>
              <a:miter/>
            </a:ln>
          </p:spPr>
          <p:txBody>
            <a:bodyPr rtlCol="1" anchor="ctr"/>
            <a:lstStyle/>
            <a:p>
              <a:endParaRPr lang="fa-IR"/>
            </a:p>
          </p:txBody>
        </p:sp>
        <p:sp>
          <p:nvSpPr>
            <p:cNvPr id="241" name="Freeform: Shape 240">
              <a:extLst>
                <a:ext uri="{FF2B5EF4-FFF2-40B4-BE49-F238E27FC236}">
                  <a16:creationId xmlns:a16="http://schemas.microsoft.com/office/drawing/2014/main" id="{0DCA32C6-48C1-B871-425F-72777BF80654}"/>
                </a:ext>
              </a:extLst>
            </p:cNvPr>
            <p:cNvSpPr/>
            <p:nvPr/>
          </p:nvSpPr>
          <p:spPr>
            <a:xfrm>
              <a:off x="2500888" y="2269520"/>
              <a:ext cx="338919" cy="195902"/>
            </a:xfrm>
            <a:custGeom>
              <a:avLst/>
              <a:gdLst>
                <a:gd name="connsiteX0" fmla="*/ -53 w 338919"/>
                <a:gd name="connsiteY0" fmla="*/ 81267 h 195902"/>
                <a:gd name="connsiteX1" fmla="*/ 140504 w 338919"/>
                <a:gd name="connsiteY1" fmla="*/ -81 h 195902"/>
                <a:gd name="connsiteX2" fmla="*/ 338866 w 338919"/>
                <a:gd name="connsiteY2" fmla="*/ 114474 h 195902"/>
                <a:gd name="connsiteX3" fmla="*/ 198309 w 338919"/>
                <a:gd name="connsiteY3" fmla="*/ 195821 h 195902"/>
                <a:gd name="connsiteX4" fmla="*/ -53 w 338919"/>
                <a:gd name="connsiteY4" fmla="*/ 81267 h 195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919" h="195902">
                  <a:moveTo>
                    <a:pt x="-53" y="81267"/>
                  </a:moveTo>
                  <a:lnTo>
                    <a:pt x="140504" y="-81"/>
                  </a:lnTo>
                  <a:cubicBezTo>
                    <a:pt x="213278" y="25202"/>
                    <a:pt x="280587" y="64066"/>
                    <a:pt x="338866" y="114474"/>
                  </a:cubicBezTo>
                  <a:lnTo>
                    <a:pt x="198309" y="195821"/>
                  </a:lnTo>
                  <a:cubicBezTo>
                    <a:pt x="139116" y="146732"/>
                    <a:pt x="72053" y="108008"/>
                    <a:pt x="-53" y="81267"/>
                  </a:cubicBezTo>
                  <a:close/>
                </a:path>
              </a:pathLst>
            </a:custGeom>
            <a:solidFill>
              <a:srgbClr val="FCFCFC"/>
            </a:solidFill>
            <a:ln w="17549" cap="flat">
              <a:noFill/>
              <a:prstDash val="solid"/>
              <a:miter/>
            </a:ln>
          </p:spPr>
          <p:txBody>
            <a:bodyPr rtlCol="1" anchor="ctr"/>
            <a:lstStyle/>
            <a:p>
              <a:endParaRPr lang="fa-IR"/>
            </a:p>
          </p:txBody>
        </p:sp>
        <p:sp>
          <p:nvSpPr>
            <p:cNvPr id="242" name="Freeform: Shape 241">
              <a:extLst>
                <a:ext uri="{FF2B5EF4-FFF2-40B4-BE49-F238E27FC236}">
                  <a16:creationId xmlns:a16="http://schemas.microsoft.com/office/drawing/2014/main" id="{DAB94C97-D1F0-4D94-F5D5-8789BF3940D4}"/>
                </a:ext>
              </a:extLst>
            </p:cNvPr>
            <p:cNvSpPr/>
            <p:nvPr/>
          </p:nvSpPr>
          <p:spPr>
            <a:xfrm>
              <a:off x="2544812" y="2306324"/>
              <a:ext cx="40600" cy="17662"/>
            </a:xfrm>
            <a:custGeom>
              <a:avLst/>
              <a:gdLst>
                <a:gd name="connsiteX0" fmla="*/ 7150 w 40600"/>
                <a:gd name="connsiteY0" fmla="*/ 12 h 17662"/>
                <a:gd name="connsiteX1" fmla="*/ -53 w 40600"/>
                <a:gd name="connsiteY1" fmla="*/ 17582 h 17662"/>
                <a:gd name="connsiteX2" fmla="*/ 39303 w 40600"/>
                <a:gd name="connsiteY2" fmla="*/ 13365 h 17662"/>
                <a:gd name="connsiteX3" fmla="*/ 7150 w 40600"/>
                <a:gd name="connsiteY3" fmla="*/ 12 h 17662"/>
              </a:gdLst>
              <a:ahLst/>
              <a:cxnLst>
                <a:cxn ang="0">
                  <a:pos x="connsiteX0" y="connsiteY0"/>
                </a:cxn>
                <a:cxn ang="0">
                  <a:pos x="connsiteX1" y="connsiteY1"/>
                </a:cxn>
                <a:cxn ang="0">
                  <a:pos x="connsiteX2" y="connsiteY2"/>
                </a:cxn>
                <a:cxn ang="0">
                  <a:pos x="connsiteX3" y="connsiteY3"/>
                </a:cxn>
              </a:cxnLst>
              <a:rect l="l" t="t" r="r" b="b"/>
              <a:pathLst>
                <a:path w="40600" h="17662">
                  <a:moveTo>
                    <a:pt x="7150" y="12"/>
                  </a:moveTo>
                  <a:lnTo>
                    <a:pt x="-53" y="17582"/>
                  </a:lnTo>
                  <a:cubicBezTo>
                    <a:pt x="4515" y="14946"/>
                    <a:pt x="36140" y="17582"/>
                    <a:pt x="39303" y="13365"/>
                  </a:cubicBezTo>
                  <a:cubicBezTo>
                    <a:pt x="46506" y="2472"/>
                    <a:pt x="20679" y="-691"/>
                    <a:pt x="7150" y="12"/>
                  </a:cubicBezTo>
                  <a:close/>
                </a:path>
              </a:pathLst>
            </a:custGeom>
            <a:solidFill>
              <a:srgbClr val="FBBD9E"/>
            </a:solidFill>
            <a:ln w="17549" cap="flat">
              <a:noFill/>
              <a:prstDash val="solid"/>
              <a:miter/>
            </a:ln>
          </p:spPr>
          <p:txBody>
            <a:bodyPr rtlCol="1" anchor="ctr"/>
            <a:lstStyle/>
            <a:p>
              <a:endParaRPr lang="fa-IR"/>
            </a:p>
          </p:txBody>
        </p:sp>
        <p:grpSp>
          <p:nvGrpSpPr>
            <p:cNvPr id="251" name="Graphic 12">
              <a:extLst>
                <a:ext uri="{FF2B5EF4-FFF2-40B4-BE49-F238E27FC236}">
                  <a16:creationId xmlns:a16="http://schemas.microsoft.com/office/drawing/2014/main" id="{0908A258-AF46-7600-FF62-85CC673021E8}"/>
                </a:ext>
              </a:extLst>
            </p:cNvPr>
            <p:cNvGrpSpPr/>
            <p:nvPr/>
          </p:nvGrpSpPr>
          <p:grpSpPr>
            <a:xfrm>
              <a:off x="3622010" y="2731955"/>
              <a:ext cx="1617465" cy="1417347"/>
              <a:chOff x="3622010" y="2731955"/>
              <a:chExt cx="1617465" cy="1417347"/>
            </a:xfrm>
          </p:grpSpPr>
          <p:sp>
            <p:nvSpPr>
              <p:cNvPr id="252" name="Freeform: Shape 251">
                <a:extLst>
                  <a:ext uri="{FF2B5EF4-FFF2-40B4-BE49-F238E27FC236}">
                    <a16:creationId xmlns:a16="http://schemas.microsoft.com/office/drawing/2014/main" id="{832392B3-0BBB-29F4-381E-5D316DA3DF2A}"/>
                  </a:ext>
                </a:extLst>
              </p:cNvPr>
              <p:cNvSpPr/>
              <p:nvPr/>
            </p:nvSpPr>
            <p:spPr>
              <a:xfrm>
                <a:off x="5164102" y="2776055"/>
                <a:ext cx="75374" cy="526739"/>
              </a:xfrm>
              <a:custGeom>
                <a:avLst/>
                <a:gdLst>
                  <a:gd name="connsiteX0" fmla="*/ 68117 w 75374"/>
                  <a:gd name="connsiteY0" fmla="*/ 18894 h 526739"/>
                  <a:gd name="connsiteX1" fmla="*/ 75321 w 75374"/>
                  <a:gd name="connsiteY1" fmla="*/ 14678 h 526739"/>
                  <a:gd name="connsiteX2" fmla="*/ 75321 w 75374"/>
                  <a:gd name="connsiteY2" fmla="*/ -81 h 526739"/>
                  <a:gd name="connsiteX3" fmla="*/ -53 w 75374"/>
                  <a:gd name="connsiteY3" fmla="*/ 43668 h 526739"/>
                  <a:gd name="connsiteX4" fmla="*/ -53 w 75374"/>
                  <a:gd name="connsiteY4" fmla="*/ 57899 h 526739"/>
                  <a:gd name="connsiteX5" fmla="*/ -53 w 75374"/>
                  <a:gd name="connsiteY5" fmla="*/ 65630 h 526739"/>
                  <a:gd name="connsiteX6" fmla="*/ -53 w 75374"/>
                  <a:gd name="connsiteY6" fmla="*/ 526658 h 526739"/>
                  <a:gd name="connsiteX7" fmla="*/ 47736 w 75374"/>
                  <a:gd name="connsiteY7" fmla="*/ 498899 h 526739"/>
                  <a:gd name="connsiteX8" fmla="*/ 47736 w 75374"/>
                  <a:gd name="connsiteY8" fmla="*/ 55088 h 526739"/>
                  <a:gd name="connsiteX9" fmla="*/ 59332 w 75374"/>
                  <a:gd name="connsiteY9" fmla="*/ 48411 h 526739"/>
                  <a:gd name="connsiteX10" fmla="*/ 59332 w 75374"/>
                  <a:gd name="connsiteY10" fmla="*/ 36464 h 526739"/>
                  <a:gd name="connsiteX11" fmla="*/ 68644 w 75374"/>
                  <a:gd name="connsiteY11" fmla="*/ 31018 h 526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374" h="526739">
                    <a:moveTo>
                      <a:pt x="68117" y="18894"/>
                    </a:moveTo>
                    <a:lnTo>
                      <a:pt x="75321" y="14678"/>
                    </a:lnTo>
                    <a:lnTo>
                      <a:pt x="75321" y="-81"/>
                    </a:lnTo>
                    <a:lnTo>
                      <a:pt x="-53" y="43668"/>
                    </a:lnTo>
                    <a:lnTo>
                      <a:pt x="-53" y="57899"/>
                    </a:lnTo>
                    <a:cubicBezTo>
                      <a:pt x="-53" y="57899"/>
                      <a:pt x="-53" y="65630"/>
                      <a:pt x="-53" y="65630"/>
                    </a:cubicBezTo>
                    <a:lnTo>
                      <a:pt x="-53" y="526658"/>
                    </a:lnTo>
                    <a:lnTo>
                      <a:pt x="47736" y="498899"/>
                    </a:lnTo>
                    <a:lnTo>
                      <a:pt x="47736" y="55088"/>
                    </a:lnTo>
                    <a:lnTo>
                      <a:pt x="59332" y="48411"/>
                    </a:lnTo>
                    <a:lnTo>
                      <a:pt x="59332" y="36464"/>
                    </a:lnTo>
                    <a:lnTo>
                      <a:pt x="68644" y="31018"/>
                    </a:lnTo>
                    <a:close/>
                  </a:path>
                </a:pathLst>
              </a:custGeom>
              <a:solidFill>
                <a:srgbClr val="773C2C"/>
              </a:solidFill>
              <a:ln w="17549" cap="flat">
                <a:noFill/>
                <a:prstDash val="solid"/>
                <a:miter/>
              </a:ln>
            </p:spPr>
            <p:txBody>
              <a:bodyPr rtlCol="1" anchor="ctr"/>
              <a:lstStyle/>
              <a:p>
                <a:endParaRPr lang="fa-IR"/>
              </a:p>
            </p:txBody>
          </p:sp>
          <p:sp>
            <p:nvSpPr>
              <p:cNvPr id="253" name="Freeform: Shape 252">
                <a:extLst>
                  <a:ext uri="{FF2B5EF4-FFF2-40B4-BE49-F238E27FC236}">
                    <a16:creationId xmlns:a16="http://schemas.microsoft.com/office/drawing/2014/main" id="{6BD2FE26-5BCB-6B62-27C5-6F5389BE0565}"/>
                  </a:ext>
                </a:extLst>
              </p:cNvPr>
              <p:cNvSpPr/>
              <p:nvPr/>
            </p:nvSpPr>
            <p:spPr>
              <a:xfrm>
                <a:off x="5087498" y="2775703"/>
                <a:ext cx="76603" cy="527090"/>
              </a:xfrm>
              <a:custGeom>
                <a:avLst/>
                <a:gdLst>
                  <a:gd name="connsiteX0" fmla="*/ 76550 w 76603"/>
                  <a:gd name="connsiteY0" fmla="*/ 83024 h 527090"/>
                  <a:gd name="connsiteX1" fmla="*/ 76550 w 76603"/>
                  <a:gd name="connsiteY1" fmla="*/ 71955 h 527090"/>
                  <a:gd name="connsiteX2" fmla="*/ 76550 w 76603"/>
                  <a:gd name="connsiteY2" fmla="*/ 59129 h 527090"/>
                  <a:gd name="connsiteX3" fmla="*/ 76550 w 76603"/>
                  <a:gd name="connsiteY3" fmla="*/ 44370 h 527090"/>
                  <a:gd name="connsiteX4" fmla="*/ -53 w 76603"/>
                  <a:gd name="connsiteY4" fmla="*/ -81 h 527090"/>
                  <a:gd name="connsiteX5" fmla="*/ -53 w 76603"/>
                  <a:gd name="connsiteY5" fmla="*/ 14678 h 527090"/>
                  <a:gd name="connsiteX6" fmla="*/ 6974 w 76603"/>
                  <a:gd name="connsiteY6" fmla="*/ 18719 h 527090"/>
                  <a:gd name="connsiteX7" fmla="*/ 6974 w 76603"/>
                  <a:gd name="connsiteY7" fmla="*/ 31720 h 527090"/>
                  <a:gd name="connsiteX8" fmla="*/ 16111 w 76603"/>
                  <a:gd name="connsiteY8" fmla="*/ 36991 h 527090"/>
                  <a:gd name="connsiteX9" fmla="*/ 16111 w 76603"/>
                  <a:gd name="connsiteY9" fmla="*/ 48763 h 527090"/>
                  <a:gd name="connsiteX10" fmla="*/ 27179 w 76603"/>
                  <a:gd name="connsiteY10" fmla="*/ 55264 h 527090"/>
                  <a:gd name="connsiteX11" fmla="*/ 27179 w 76603"/>
                  <a:gd name="connsiteY11" fmla="*/ 499250 h 527090"/>
                  <a:gd name="connsiteX12" fmla="*/ 75145 w 76603"/>
                  <a:gd name="connsiteY12" fmla="*/ 527010 h 527090"/>
                  <a:gd name="connsiteX13" fmla="*/ 75145 w 76603"/>
                  <a:gd name="connsiteY13" fmla="*/ 82848 h 52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3" h="527090">
                    <a:moveTo>
                      <a:pt x="76550" y="83024"/>
                    </a:moveTo>
                    <a:lnTo>
                      <a:pt x="76550" y="71955"/>
                    </a:lnTo>
                    <a:cubicBezTo>
                      <a:pt x="76550" y="71955"/>
                      <a:pt x="76550" y="59129"/>
                      <a:pt x="76550" y="59129"/>
                    </a:cubicBezTo>
                    <a:cubicBezTo>
                      <a:pt x="76550" y="59129"/>
                      <a:pt x="76550" y="44370"/>
                      <a:pt x="76550" y="44370"/>
                    </a:cubicBezTo>
                    <a:lnTo>
                      <a:pt x="-53" y="-81"/>
                    </a:lnTo>
                    <a:lnTo>
                      <a:pt x="-53" y="14678"/>
                    </a:lnTo>
                    <a:lnTo>
                      <a:pt x="6974" y="18719"/>
                    </a:lnTo>
                    <a:lnTo>
                      <a:pt x="6974" y="31720"/>
                    </a:lnTo>
                    <a:lnTo>
                      <a:pt x="16111" y="36991"/>
                    </a:lnTo>
                    <a:lnTo>
                      <a:pt x="16111" y="48763"/>
                    </a:lnTo>
                    <a:lnTo>
                      <a:pt x="27179" y="55264"/>
                    </a:lnTo>
                    <a:lnTo>
                      <a:pt x="27179" y="499250"/>
                    </a:lnTo>
                    <a:lnTo>
                      <a:pt x="75145" y="527010"/>
                    </a:lnTo>
                    <a:lnTo>
                      <a:pt x="75145" y="82848"/>
                    </a:lnTo>
                    <a:close/>
                  </a:path>
                </a:pathLst>
              </a:custGeom>
              <a:solidFill>
                <a:srgbClr val="6B3529"/>
              </a:solidFill>
              <a:ln w="17549" cap="flat">
                <a:noFill/>
                <a:prstDash val="solid"/>
                <a:miter/>
              </a:ln>
            </p:spPr>
            <p:txBody>
              <a:bodyPr rtlCol="1" anchor="ctr"/>
              <a:lstStyle/>
              <a:p>
                <a:endParaRPr lang="fa-IR"/>
              </a:p>
            </p:txBody>
          </p:sp>
          <p:sp>
            <p:nvSpPr>
              <p:cNvPr id="254" name="Freeform: Shape 253">
                <a:extLst>
                  <a:ext uri="{FF2B5EF4-FFF2-40B4-BE49-F238E27FC236}">
                    <a16:creationId xmlns:a16="http://schemas.microsoft.com/office/drawing/2014/main" id="{CDB7930E-4D8D-CA36-A0DF-CF39EAD06825}"/>
                  </a:ext>
                </a:extLst>
              </p:cNvPr>
              <p:cNvSpPr/>
              <p:nvPr/>
            </p:nvSpPr>
            <p:spPr>
              <a:xfrm>
                <a:off x="5088025" y="2731955"/>
                <a:ext cx="151274" cy="87497"/>
              </a:xfrm>
              <a:custGeom>
                <a:avLst/>
                <a:gdLst>
                  <a:gd name="connsiteX0" fmla="*/ 151275 w 151274"/>
                  <a:gd name="connsiteY0" fmla="*/ 43749 h 87497"/>
                  <a:gd name="connsiteX1" fmla="*/ 75901 w 151274"/>
                  <a:gd name="connsiteY1" fmla="*/ 87497 h 87497"/>
                  <a:gd name="connsiteX2" fmla="*/ 0 w 151274"/>
                  <a:gd name="connsiteY2" fmla="*/ 43749 h 87497"/>
                  <a:gd name="connsiteX3" fmla="*/ 75549 w 151274"/>
                  <a:gd name="connsiteY3" fmla="*/ 0 h 87497"/>
                  <a:gd name="connsiteX4" fmla="*/ 151275 w 151274"/>
                  <a:gd name="connsiteY4" fmla="*/ 43749 h 87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74" h="87497">
                    <a:moveTo>
                      <a:pt x="151275" y="43749"/>
                    </a:moveTo>
                    <a:lnTo>
                      <a:pt x="75901" y="87497"/>
                    </a:lnTo>
                    <a:lnTo>
                      <a:pt x="0" y="43749"/>
                    </a:lnTo>
                    <a:lnTo>
                      <a:pt x="75549" y="0"/>
                    </a:lnTo>
                    <a:lnTo>
                      <a:pt x="151275" y="43749"/>
                    </a:lnTo>
                    <a:close/>
                  </a:path>
                </a:pathLst>
              </a:custGeom>
              <a:solidFill>
                <a:srgbClr val="94513A"/>
              </a:solidFill>
              <a:ln w="17549" cap="flat">
                <a:noFill/>
                <a:prstDash val="solid"/>
                <a:miter/>
              </a:ln>
            </p:spPr>
            <p:txBody>
              <a:bodyPr rtlCol="1" anchor="ctr"/>
              <a:lstStyle/>
              <a:p>
                <a:endParaRPr lang="fa-IR"/>
              </a:p>
            </p:txBody>
          </p:sp>
          <p:sp>
            <p:nvSpPr>
              <p:cNvPr id="255" name="Freeform: Shape 254">
                <a:extLst>
                  <a:ext uri="{FF2B5EF4-FFF2-40B4-BE49-F238E27FC236}">
                    <a16:creationId xmlns:a16="http://schemas.microsoft.com/office/drawing/2014/main" id="{12FFDA18-9EDA-E8B1-9F99-628A8D5953CB}"/>
                  </a:ext>
                </a:extLst>
              </p:cNvPr>
              <p:cNvSpPr/>
              <p:nvPr/>
            </p:nvSpPr>
            <p:spPr>
              <a:xfrm>
                <a:off x="3732172" y="3252545"/>
                <a:ext cx="1432632" cy="876903"/>
              </a:xfrm>
              <a:custGeom>
                <a:avLst/>
                <a:gdLst>
                  <a:gd name="connsiteX0" fmla="*/ 1432633 w 1432632"/>
                  <a:gd name="connsiteY0" fmla="*/ 0 h 876903"/>
                  <a:gd name="connsiteX1" fmla="*/ 1432457 w 1432632"/>
                  <a:gd name="connsiteY1" fmla="*/ 49547 h 876903"/>
                  <a:gd name="connsiteX2" fmla="*/ 0 w 1432632"/>
                  <a:gd name="connsiteY2" fmla="*/ 876903 h 876903"/>
                  <a:gd name="connsiteX3" fmla="*/ 0 w 1432632"/>
                  <a:gd name="connsiteY3" fmla="*/ 827357 h 876903"/>
                  <a:gd name="connsiteX4" fmla="*/ 1432633 w 1432632"/>
                  <a:gd name="connsiteY4" fmla="*/ 0 h 876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2632" h="876903">
                    <a:moveTo>
                      <a:pt x="1432633" y="0"/>
                    </a:moveTo>
                    <a:lnTo>
                      <a:pt x="1432457" y="49547"/>
                    </a:lnTo>
                    <a:lnTo>
                      <a:pt x="0" y="876903"/>
                    </a:lnTo>
                    <a:lnTo>
                      <a:pt x="0" y="827357"/>
                    </a:lnTo>
                    <a:lnTo>
                      <a:pt x="1432633" y="0"/>
                    </a:lnTo>
                    <a:close/>
                  </a:path>
                </a:pathLst>
              </a:custGeom>
              <a:solidFill>
                <a:srgbClr val="773C2C"/>
              </a:solidFill>
              <a:ln w="17549" cap="flat">
                <a:noFill/>
                <a:prstDash val="solid"/>
                <a:miter/>
              </a:ln>
            </p:spPr>
            <p:txBody>
              <a:bodyPr rtlCol="1" anchor="ctr"/>
              <a:lstStyle/>
              <a:p>
                <a:endParaRPr lang="fa-IR"/>
              </a:p>
            </p:txBody>
          </p:sp>
          <p:sp>
            <p:nvSpPr>
              <p:cNvPr id="256" name="Freeform: Shape 255">
                <a:extLst>
                  <a:ext uri="{FF2B5EF4-FFF2-40B4-BE49-F238E27FC236}">
                    <a16:creationId xmlns:a16="http://schemas.microsoft.com/office/drawing/2014/main" id="{9C8E59BE-602C-357A-E6AB-A7C49431C40E}"/>
                  </a:ext>
                </a:extLst>
              </p:cNvPr>
              <p:cNvSpPr/>
              <p:nvPr/>
            </p:nvSpPr>
            <p:spPr>
              <a:xfrm>
                <a:off x="3684207" y="3225839"/>
                <a:ext cx="1479368" cy="854062"/>
              </a:xfrm>
              <a:custGeom>
                <a:avLst/>
                <a:gdLst>
                  <a:gd name="connsiteX0" fmla="*/ 1431227 w 1479368"/>
                  <a:gd name="connsiteY0" fmla="*/ 0 h 854062"/>
                  <a:gd name="connsiteX1" fmla="*/ 0 w 1479368"/>
                  <a:gd name="connsiteY1" fmla="*/ 826303 h 854062"/>
                  <a:gd name="connsiteX2" fmla="*/ 47965 w 1479368"/>
                  <a:gd name="connsiteY2" fmla="*/ 854063 h 854062"/>
                  <a:gd name="connsiteX3" fmla="*/ 1479368 w 1479368"/>
                  <a:gd name="connsiteY3" fmla="*/ 27760 h 854062"/>
                  <a:gd name="connsiteX4" fmla="*/ 1431227 w 1479368"/>
                  <a:gd name="connsiteY4" fmla="*/ 0 h 854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368" h="854062">
                    <a:moveTo>
                      <a:pt x="1431227" y="0"/>
                    </a:moveTo>
                    <a:lnTo>
                      <a:pt x="0" y="826303"/>
                    </a:lnTo>
                    <a:lnTo>
                      <a:pt x="47965" y="854063"/>
                    </a:lnTo>
                    <a:lnTo>
                      <a:pt x="1479368" y="27760"/>
                    </a:lnTo>
                    <a:lnTo>
                      <a:pt x="1431227" y="0"/>
                    </a:lnTo>
                    <a:close/>
                  </a:path>
                </a:pathLst>
              </a:custGeom>
              <a:solidFill>
                <a:srgbClr val="94513A"/>
              </a:solidFill>
              <a:ln w="17549" cap="flat">
                <a:noFill/>
                <a:prstDash val="solid"/>
                <a:miter/>
              </a:ln>
            </p:spPr>
            <p:txBody>
              <a:bodyPr rtlCol="1" anchor="ctr"/>
              <a:lstStyle/>
              <a:p>
                <a:endParaRPr lang="fa-IR"/>
              </a:p>
            </p:txBody>
          </p:sp>
          <p:grpSp>
            <p:nvGrpSpPr>
              <p:cNvPr id="257" name="Graphic 12">
                <a:extLst>
                  <a:ext uri="{FF2B5EF4-FFF2-40B4-BE49-F238E27FC236}">
                    <a16:creationId xmlns:a16="http://schemas.microsoft.com/office/drawing/2014/main" id="{66136433-D5C2-7EAA-9466-F0A1B7F0C009}"/>
                  </a:ext>
                </a:extLst>
              </p:cNvPr>
              <p:cNvGrpSpPr/>
              <p:nvPr/>
            </p:nvGrpSpPr>
            <p:grpSpPr>
              <a:xfrm>
                <a:off x="5030221" y="3184901"/>
                <a:ext cx="56047" cy="119473"/>
                <a:chOff x="5030221" y="3184901"/>
                <a:chExt cx="56047" cy="119473"/>
              </a:xfrm>
            </p:grpSpPr>
            <p:sp>
              <p:nvSpPr>
                <p:cNvPr id="258" name="Freeform: Shape 257">
                  <a:extLst>
                    <a:ext uri="{FF2B5EF4-FFF2-40B4-BE49-F238E27FC236}">
                      <a16:creationId xmlns:a16="http://schemas.microsoft.com/office/drawing/2014/main" id="{F318DC57-7198-5DD0-32D3-F2589ABECD69}"/>
                    </a:ext>
                  </a:extLst>
                </p:cNvPr>
                <p:cNvSpPr/>
                <p:nvPr/>
              </p:nvSpPr>
              <p:spPr>
                <a:xfrm>
                  <a:off x="5030221" y="3184901"/>
                  <a:ext cx="56047" cy="32503"/>
                </a:xfrm>
                <a:custGeom>
                  <a:avLst/>
                  <a:gdLst>
                    <a:gd name="connsiteX0" fmla="*/ 56047 w 56047"/>
                    <a:gd name="connsiteY0" fmla="*/ 16164 h 32503"/>
                    <a:gd name="connsiteX1" fmla="*/ 28112 w 56047"/>
                    <a:gd name="connsiteY1" fmla="*/ 0 h 32503"/>
                    <a:gd name="connsiteX2" fmla="*/ 0 w 56047"/>
                    <a:gd name="connsiteY2" fmla="*/ 16164 h 32503"/>
                    <a:gd name="connsiteX3" fmla="*/ 28112 w 56047"/>
                    <a:gd name="connsiteY3" fmla="*/ 32504 h 32503"/>
                    <a:gd name="connsiteX4" fmla="*/ 56047 w 56047"/>
                    <a:gd name="connsiteY4" fmla="*/ 16164 h 32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47" h="32503">
                      <a:moveTo>
                        <a:pt x="56047" y="16164"/>
                      </a:moveTo>
                      <a:lnTo>
                        <a:pt x="28112" y="0"/>
                      </a:lnTo>
                      <a:lnTo>
                        <a:pt x="0" y="16164"/>
                      </a:lnTo>
                      <a:lnTo>
                        <a:pt x="28112" y="32504"/>
                      </a:lnTo>
                      <a:lnTo>
                        <a:pt x="56047" y="16164"/>
                      </a:lnTo>
                      <a:close/>
                    </a:path>
                  </a:pathLst>
                </a:custGeom>
                <a:solidFill>
                  <a:srgbClr val="94513A"/>
                </a:solidFill>
                <a:ln w="17549" cap="flat">
                  <a:noFill/>
                  <a:prstDash val="solid"/>
                  <a:miter/>
                </a:ln>
              </p:spPr>
              <p:txBody>
                <a:bodyPr rtlCol="1" anchor="ctr"/>
                <a:lstStyle/>
                <a:p>
                  <a:endParaRPr lang="fa-IR"/>
                </a:p>
              </p:txBody>
            </p:sp>
            <p:sp>
              <p:nvSpPr>
                <p:cNvPr id="259" name="Freeform: Shape 258">
                  <a:extLst>
                    <a:ext uri="{FF2B5EF4-FFF2-40B4-BE49-F238E27FC236}">
                      <a16:creationId xmlns:a16="http://schemas.microsoft.com/office/drawing/2014/main" id="{72CEDD4C-1154-2896-466D-03E7545A9ABB}"/>
                    </a:ext>
                  </a:extLst>
                </p:cNvPr>
                <p:cNvSpPr/>
                <p:nvPr/>
              </p:nvSpPr>
              <p:spPr>
                <a:xfrm>
                  <a:off x="5030221" y="3201065"/>
                  <a:ext cx="28111" cy="103309"/>
                </a:xfrm>
                <a:custGeom>
                  <a:avLst/>
                  <a:gdLst>
                    <a:gd name="connsiteX0" fmla="*/ 28112 w 28111"/>
                    <a:gd name="connsiteY0" fmla="*/ 103310 h 103309"/>
                    <a:gd name="connsiteX1" fmla="*/ 0 w 28111"/>
                    <a:gd name="connsiteY1" fmla="*/ 87146 h 103309"/>
                    <a:gd name="connsiteX2" fmla="*/ 0 w 28111"/>
                    <a:gd name="connsiteY2" fmla="*/ 0 h 103309"/>
                    <a:gd name="connsiteX3" fmla="*/ 28112 w 28111"/>
                    <a:gd name="connsiteY3" fmla="*/ 16340 h 103309"/>
                    <a:gd name="connsiteX4" fmla="*/ 28112 w 28111"/>
                    <a:gd name="connsiteY4" fmla="*/ 103310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309">
                      <a:moveTo>
                        <a:pt x="28112" y="103310"/>
                      </a:moveTo>
                      <a:lnTo>
                        <a:pt x="0" y="87146"/>
                      </a:lnTo>
                      <a:lnTo>
                        <a:pt x="0" y="0"/>
                      </a:lnTo>
                      <a:lnTo>
                        <a:pt x="28112" y="16340"/>
                      </a:lnTo>
                      <a:lnTo>
                        <a:pt x="28112" y="103310"/>
                      </a:lnTo>
                      <a:close/>
                    </a:path>
                  </a:pathLst>
                </a:custGeom>
                <a:solidFill>
                  <a:srgbClr val="6B3529"/>
                </a:solidFill>
                <a:ln w="17549" cap="flat">
                  <a:noFill/>
                  <a:prstDash val="solid"/>
                  <a:miter/>
                </a:ln>
              </p:spPr>
              <p:txBody>
                <a:bodyPr rtlCol="1" anchor="ctr"/>
                <a:lstStyle/>
                <a:p>
                  <a:endParaRPr lang="fa-IR"/>
                </a:p>
              </p:txBody>
            </p:sp>
            <p:sp>
              <p:nvSpPr>
                <p:cNvPr id="260" name="Freeform: Shape 259">
                  <a:extLst>
                    <a:ext uri="{FF2B5EF4-FFF2-40B4-BE49-F238E27FC236}">
                      <a16:creationId xmlns:a16="http://schemas.microsoft.com/office/drawing/2014/main" id="{1A66246F-C46F-78F3-6D30-3F8A8323CB7E}"/>
                    </a:ext>
                  </a:extLst>
                </p:cNvPr>
                <p:cNvSpPr/>
                <p:nvPr/>
              </p:nvSpPr>
              <p:spPr>
                <a:xfrm>
                  <a:off x="5058332" y="3201065"/>
                  <a:ext cx="27935" cy="103309"/>
                </a:xfrm>
                <a:custGeom>
                  <a:avLst/>
                  <a:gdLst>
                    <a:gd name="connsiteX0" fmla="*/ 27936 w 27935"/>
                    <a:gd name="connsiteY0" fmla="*/ 87146 h 103309"/>
                    <a:gd name="connsiteX1" fmla="*/ 0 w 27935"/>
                    <a:gd name="connsiteY1" fmla="*/ 103310 h 103309"/>
                    <a:gd name="connsiteX2" fmla="*/ 0 w 27935"/>
                    <a:gd name="connsiteY2" fmla="*/ 16340 h 103309"/>
                    <a:gd name="connsiteX3" fmla="*/ 27936 w 27935"/>
                    <a:gd name="connsiteY3" fmla="*/ 0 h 103309"/>
                    <a:gd name="connsiteX4" fmla="*/ 27936 w 27935"/>
                    <a:gd name="connsiteY4" fmla="*/ 87146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35" h="103309">
                      <a:moveTo>
                        <a:pt x="27936" y="87146"/>
                      </a:moveTo>
                      <a:lnTo>
                        <a:pt x="0" y="103310"/>
                      </a:lnTo>
                      <a:lnTo>
                        <a:pt x="0" y="16340"/>
                      </a:lnTo>
                      <a:lnTo>
                        <a:pt x="27936" y="0"/>
                      </a:lnTo>
                      <a:lnTo>
                        <a:pt x="27936" y="87146"/>
                      </a:lnTo>
                      <a:close/>
                    </a:path>
                  </a:pathLst>
                </a:custGeom>
                <a:solidFill>
                  <a:srgbClr val="773C2C"/>
                </a:solidFill>
                <a:ln w="17549" cap="flat">
                  <a:noFill/>
                  <a:prstDash val="solid"/>
                  <a:miter/>
                </a:ln>
              </p:spPr>
              <p:txBody>
                <a:bodyPr rtlCol="1" anchor="ctr"/>
                <a:lstStyle/>
                <a:p>
                  <a:endParaRPr lang="fa-IR"/>
                </a:p>
              </p:txBody>
            </p:sp>
          </p:grpSp>
          <p:sp>
            <p:nvSpPr>
              <p:cNvPr id="261" name="Freeform: Shape 260">
                <a:extLst>
                  <a:ext uri="{FF2B5EF4-FFF2-40B4-BE49-F238E27FC236}">
                    <a16:creationId xmlns:a16="http://schemas.microsoft.com/office/drawing/2014/main" id="{B10D92B3-5EC7-2824-57E5-13EED8173EE0}"/>
                  </a:ext>
                </a:extLst>
              </p:cNvPr>
              <p:cNvSpPr/>
              <p:nvPr/>
            </p:nvSpPr>
            <p:spPr>
              <a:xfrm>
                <a:off x="5039708" y="3189645"/>
                <a:ext cx="37072" cy="22137"/>
              </a:xfrm>
              <a:custGeom>
                <a:avLst/>
                <a:gdLst>
                  <a:gd name="connsiteX0" fmla="*/ 31397 w 37072"/>
                  <a:gd name="connsiteY0" fmla="*/ 7474 h 22137"/>
                  <a:gd name="connsiteX1" fmla="*/ 5217 w 37072"/>
                  <a:gd name="connsiteY1" fmla="*/ 7474 h 22137"/>
                  <a:gd name="connsiteX2" fmla="*/ -53 w 37072"/>
                  <a:gd name="connsiteY2" fmla="*/ -81 h 22137"/>
                  <a:gd name="connsiteX3" fmla="*/ -53 w 37072"/>
                  <a:gd name="connsiteY3" fmla="*/ 11339 h 22137"/>
                  <a:gd name="connsiteX4" fmla="*/ 5042 w 37072"/>
                  <a:gd name="connsiteY4" fmla="*/ 18894 h 22137"/>
                  <a:gd name="connsiteX5" fmla="*/ 31397 w 37072"/>
                  <a:gd name="connsiteY5" fmla="*/ 18894 h 22137"/>
                  <a:gd name="connsiteX6" fmla="*/ 37019 w 37072"/>
                  <a:gd name="connsiteY6" fmla="*/ 11339 h 22137"/>
                  <a:gd name="connsiteX7" fmla="*/ 37019 w 37072"/>
                  <a:gd name="connsiteY7" fmla="*/ -81 h 22137"/>
                  <a:gd name="connsiteX8" fmla="*/ 31397 w 37072"/>
                  <a:gd name="connsiteY8" fmla="*/ 7474 h 2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72" h="22137">
                    <a:moveTo>
                      <a:pt x="31397" y="7474"/>
                    </a:moveTo>
                    <a:cubicBezTo>
                      <a:pt x="23174" y="11691"/>
                      <a:pt x="13440" y="11691"/>
                      <a:pt x="5217" y="7474"/>
                    </a:cubicBezTo>
                    <a:cubicBezTo>
                      <a:pt x="2248" y="6068"/>
                      <a:pt x="245" y="3187"/>
                      <a:pt x="-53" y="-81"/>
                    </a:cubicBezTo>
                    <a:lnTo>
                      <a:pt x="-53" y="11339"/>
                    </a:lnTo>
                    <a:cubicBezTo>
                      <a:pt x="105" y="14607"/>
                      <a:pt x="2073" y="17524"/>
                      <a:pt x="5042" y="18894"/>
                    </a:cubicBezTo>
                    <a:cubicBezTo>
                      <a:pt x="13317" y="23111"/>
                      <a:pt x="23121" y="23111"/>
                      <a:pt x="31397" y="18894"/>
                    </a:cubicBezTo>
                    <a:cubicBezTo>
                      <a:pt x="34506" y="17576"/>
                      <a:pt x="36650" y="14695"/>
                      <a:pt x="37019" y="11339"/>
                    </a:cubicBezTo>
                    <a:lnTo>
                      <a:pt x="37019" y="-81"/>
                    </a:lnTo>
                    <a:cubicBezTo>
                      <a:pt x="36650" y="3275"/>
                      <a:pt x="34506" y="6156"/>
                      <a:pt x="31397" y="7474"/>
                    </a:cubicBezTo>
                    <a:close/>
                  </a:path>
                </a:pathLst>
              </a:custGeom>
              <a:solidFill>
                <a:srgbClr val="643126"/>
              </a:solidFill>
              <a:ln w="17549" cap="flat">
                <a:noFill/>
                <a:prstDash val="solid"/>
                <a:miter/>
              </a:ln>
            </p:spPr>
            <p:txBody>
              <a:bodyPr rtlCol="1" anchor="ctr"/>
              <a:lstStyle/>
              <a:p>
                <a:endParaRPr lang="fa-IR"/>
              </a:p>
            </p:txBody>
          </p:sp>
          <p:sp>
            <p:nvSpPr>
              <p:cNvPr id="262" name="Freeform: Shape 261">
                <a:extLst>
                  <a:ext uri="{FF2B5EF4-FFF2-40B4-BE49-F238E27FC236}">
                    <a16:creationId xmlns:a16="http://schemas.microsoft.com/office/drawing/2014/main" id="{1125B1F0-A3E5-9119-78C0-80A96BF40421}"/>
                  </a:ext>
                </a:extLst>
              </p:cNvPr>
              <p:cNvSpPr/>
              <p:nvPr/>
            </p:nvSpPr>
            <p:spPr>
              <a:xfrm>
                <a:off x="5039697" y="3171021"/>
                <a:ext cx="37090" cy="29165"/>
              </a:xfrm>
              <a:custGeom>
                <a:avLst/>
                <a:gdLst>
                  <a:gd name="connsiteX0" fmla="*/ 33692 w 37090"/>
                  <a:gd name="connsiteY0" fmla="*/ 6244 h 29165"/>
                  <a:gd name="connsiteX1" fmla="*/ 33692 w 37090"/>
                  <a:gd name="connsiteY1" fmla="*/ 7826 h 29165"/>
                  <a:gd name="connsiteX2" fmla="*/ 33692 w 37090"/>
                  <a:gd name="connsiteY2" fmla="*/ 6244 h 29165"/>
                  <a:gd name="connsiteX3" fmla="*/ 29651 w 37090"/>
                  <a:gd name="connsiteY3" fmla="*/ -81 h 29165"/>
                  <a:gd name="connsiteX4" fmla="*/ 7513 w 37090"/>
                  <a:gd name="connsiteY4" fmla="*/ -81 h 29165"/>
                  <a:gd name="connsiteX5" fmla="*/ 3296 w 37090"/>
                  <a:gd name="connsiteY5" fmla="*/ 6244 h 29165"/>
                  <a:gd name="connsiteX6" fmla="*/ -42 w 37090"/>
                  <a:gd name="connsiteY6" fmla="*/ 18367 h 29165"/>
                  <a:gd name="connsiteX7" fmla="*/ 5229 w 37090"/>
                  <a:gd name="connsiteY7" fmla="*/ 25922 h 29165"/>
                  <a:gd name="connsiteX8" fmla="*/ 31408 w 37090"/>
                  <a:gd name="connsiteY8" fmla="*/ 25922 h 29165"/>
                  <a:gd name="connsiteX9" fmla="*/ 37030 w 37090"/>
                  <a:gd name="connsiteY9" fmla="*/ 18192 h 29165"/>
                  <a:gd name="connsiteX10" fmla="*/ 33692 w 37090"/>
                  <a:gd name="connsiteY10" fmla="*/ 6244 h 2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90" h="29165">
                    <a:moveTo>
                      <a:pt x="33692" y="6244"/>
                    </a:moveTo>
                    <a:cubicBezTo>
                      <a:pt x="33762" y="6771"/>
                      <a:pt x="33762" y="7299"/>
                      <a:pt x="33692" y="7826"/>
                    </a:cubicBezTo>
                    <a:cubicBezTo>
                      <a:pt x="33762" y="7299"/>
                      <a:pt x="33762" y="6771"/>
                      <a:pt x="33692" y="6244"/>
                    </a:cubicBezTo>
                    <a:lnTo>
                      <a:pt x="29651" y="-81"/>
                    </a:lnTo>
                    <a:lnTo>
                      <a:pt x="7513" y="-81"/>
                    </a:lnTo>
                    <a:lnTo>
                      <a:pt x="3296" y="6244"/>
                    </a:lnTo>
                    <a:cubicBezTo>
                      <a:pt x="994" y="9864"/>
                      <a:pt x="-183" y="14080"/>
                      <a:pt x="-42" y="18367"/>
                    </a:cubicBezTo>
                    <a:cubicBezTo>
                      <a:pt x="257" y="21635"/>
                      <a:pt x="2260" y="24517"/>
                      <a:pt x="5229" y="25922"/>
                    </a:cubicBezTo>
                    <a:cubicBezTo>
                      <a:pt x="13451" y="30139"/>
                      <a:pt x="23185" y="30139"/>
                      <a:pt x="31408" y="25922"/>
                    </a:cubicBezTo>
                    <a:cubicBezTo>
                      <a:pt x="34570" y="24569"/>
                      <a:pt x="36714" y="21600"/>
                      <a:pt x="37030" y="18192"/>
                    </a:cubicBezTo>
                    <a:cubicBezTo>
                      <a:pt x="37135" y="13957"/>
                      <a:pt x="35958" y="9811"/>
                      <a:pt x="33692" y="6244"/>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263" name="Freeform: Shape 262">
                <a:extLst>
                  <a:ext uri="{FF2B5EF4-FFF2-40B4-BE49-F238E27FC236}">
                    <a16:creationId xmlns:a16="http://schemas.microsoft.com/office/drawing/2014/main" id="{026C79A3-E4A0-D708-1371-5EF34390FE70}"/>
                  </a:ext>
                </a:extLst>
              </p:cNvPr>
              <p:cNvSpPr/>
              <p:nvPr/>
            </p:nvSpPr>
            <p:spPr>
              <a:xfrm>
                <a:off x="5046561" y="3157668"/>
                <a:ext cx="24421" cy="23090"/>
              </a:xfrm>
              <a:custGeom>
                <a:avLst/>
                <a:gdLst>
                  <a:gd name="connsiteX0" fmla="*/ 19976 w 24421"/>
                  <a:gd name="connsiteY0" fmla="*/ 4839 h 23090"/>
                  <a:gd name="connsiteX1" fmla="*/ 3284 w 24421"/>
                  <a:gd name="connsiteY1" fmla="*/ 4839 h 23090"/>
                  <a:gd name="connsiteX2" fmla="*/ -53 w 24421"/>
                  <a:gd name="connsiteY2" fmla="*/ 95 h 23090"/>
                  <a:gd name="connsiteX3" fmla="*/ -53 w 24421"/>
                  <a:gd name="connsiteY3" fmla="*/ 15908 h 23090"/>
                  <a:gd name="connsiteX4" fmla="*/ 3284 w 24421"/>
                  <a:gd name="connsiteY4" fmla="*/ 20651 h 23090"/>
                  <a:gd name="connsiteX5" fmla="*/ 20854 w 24421"/>
                  <a:gd name="connsiteY5" fmla="*/ 20651 h 23090"/>
                  <a:gd name="connsiteX6" fmla="*/ 24368 w 24421"/>
                  <a:gd name="connsiteY6" fmla="*/ 15732 h 23090"/>
                  <a:gd name="connsiteX7" fmla="*/ 24368 w 24421"/>
                  <a:gd name="connsiteY7" fmla="*/ -81 h 23090"/>
                  <a:gd name="connsiteX8" fmla="*/ 19976 w 24421"/>
                  <a:gd name="connsiteY8" fmla="*/ 4839 h 23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21" h="23090">
                    <a:moveTo>
                      <a:pt x="19976" y="4839"/>
                    </a:moveTo>
                    <a:cubicBezTo>
                      <a:pt x="14722" y="7474"/>
                      <a:pt x="8538" y="7474"/>
                      <a:pt x="3284" y="4839"/>
                    </a:cubicBezTo>
                    <a:cubicBezTo>
                      <a:pt x="1422" y="3943"/>
                      <a:pt x="157" y="2150"/>
                      <a:pt x="-53" y="95"/>
                    </a:cubicBezTo>
                    <a:lnTo>
                      <a:pt x="-53" y="15908"/>
                    </a:lnTo>
                    <a:cubicBezTo>
                      <a:pt x="140" y="17963"/>
                      <a:pt x="1404" y="19773"/>
                      <a:pt x="3284" y="20651"/>
                    </a:cubicBezTo>
                    <a:cubicBezTo>
                      <a:pt x="8714" y="23796"/>
                      <a:pt x="15425" y="23796"/>
                      <a:pt x="20854" y="20651"/>
                    </a:cubicBezTo>
                    <a:cubicBezTo>
                      <a:pt x="22857" y="19808"/>
                      <a:pt x="24210" y="17893"/>
                      <a:pt x="24368" y="15732"/>
                    </a:cubicBezTo>
                    <a:lnTo>
                      <a:pt x="24368" y="-81"/>
                    </a:lnTo>
                    <a:cubicBezTo>
                      <a:pt x="24070" y="2309"/>
                      <a:pt x="22312" y="4276"/>
                      <a:pt x="19976" y="4839"/>
                    </a:cubicBezTo>
                    <a:close/>
                  </a:path>
                </a:pathLst>
              </a:custGeom>
              <a:solidFill>
                <a:srgbClr val="643126"/>
              </a:solidFill>
              <a:ln w="17549" cap="flat">
                <a:noFill/>
                <a:prstDash val="solid"/>
                <a:miter/>
              </a:ln>
            </p:spPr>
            <p:txBody>
              <a:bodyPr rtlCol="1" anchor="ctr"/>
              <a:lstStyle/>
              <a:p>
                <a:endParaRPr lang="fa-IR"/>
              </a:p>
            </p:txBody>
          </p:sp>
          <p:sp>
            <p:nvSpPr>
              <p:cNvPr id="264" name="Freeform: Shape 263">
                <a:extLst>
                  <a:ext uri="{FF2B5EF4-FFF2-40B4-BE49-F238E27FC236}">
                    <a16:creationId xmlns:a16="http://schemas.microsoft.com/office/drawing/2014/main" id="{78D3F94D-E155-CFB2-16C0-EE6D531D81EB}"/>
                  </a:ext>
                </a:extLst>
              </p:cNvPr>
              <p:cNvSpPr/>
              <p:nvPr/>
            </p:nvSpPr>
            <p:spPr>
              <a:xfrm>
                <a:off x="5033735" y="3027653"/>
                <a:ext cx="48922" cy="138550"/>
              </a:xfrm>
              <a:custGeom>
                <a:avLst/>
                <a:gdLst>
                  <a:gd name="connsiteX0" fmla="*/ 48790 w 48922"/>
                  <a:gd name="connsiteY0" fmla="*/ 105337 h 138550"/>
                  <a:gd name="connsiteX1" fmla="*/ 33505 w 48922"/>
                  <a:gd name="connsiteY1" fmla="*/ -81 h 138550"/>
                  <a:gd name="connsiteX2" fmla="*/ 15935 w 48922"/>
                  <a:gd name="connsiteY2" fmla="*/ -81 h 138550"/>
                  <a:gd name="connsiteX3" fmla="*/ -53 w 48922"/>
                  <a:gd name="connsiteY3" fmla="*/ 105337 h 138550"/>
                  <a:gd name="connsiteX4" fmla="*/ 10313 w 48922"/>
                  <a:gd name="connsiteY4" fmla="*/ 135030 h 138550"/>
                  <a:gd name="connsiteX5" fmla="*/ 37721 w 48922"/>
                  <a:gd name="connsiteY5" fmla="*/ 135030 h 138550"/>
                  <a:gd name="connsiteX6" fmla="*/ 37721 w 48922"/>
                  <a:gd name="connsiteY6" fmla="*/ 135030 h 138550"/>
                  <a:gd name="connsiteX7" fmla="*/ 48790 w 48922"/>
                  <a:gd name="connsiteY7" fmla="*/ 105337 h 13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22" h="138550">
                    <a:moveTo>
                      <a:pt x="48790" y="105337"/>
                    </a:moveTo>
                    <a:cubicBezTo>
                      <a:pt x="48790" y="99539"/>
                      <a:pt x="48790" y="99539"/>
                      <a:pt x="33505" y="-81"/>
                    </a:cubicBezTo>
                    <a:lnTo>
                      <a:pt x="15935" y="-81"/>
                    </a:lnTo>
                    <a:cubicBezTo>
                      <a:pt x="122" y="100945"/>
                      <a:pt x="122" y="100945"/>
                      <a:pt x="-53" y="105337"/>
                    </a:cubicBezTo>
                    <a:cubicBezTo>
                      <a:pt x="-53" y="121677"/>
                      <a:pt x="2231" y="129935"/>
                      <a:pt x="10313" y="135030"/>
                    </a:cubicBezTo>
                    <a:cubicBezTo>
                      <a:pt x="18869" y="139616"/>
                      <a:pt x="29165" y="139616"/>
                      <a:pt x="37721" y="135030"/>
                    </a:cubicBezTo>
                    <a:cubicBezTo>
                      <a:pt x="38775" y="135030"/>
                      <a:pt x="39127" y="134152"/>
                      <a:pt x="37721" y="135030"/>
                    </a:cubicBezTo>
                    <a:cubicBezTo>
                      <a:pt x="45452" y="130637"/>
                      <a:pt x="49493" y="124137"/>
                      <a:pt x="48790" y="105337"/>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265" name="Freeform: Shape 264">
                <a:extLst>
                  <a:ext uri="{FF2B5EF4-FFF2-40B4-BE49-F238E27FC236}">
                    <a16:creationId xmlns:a16="http://schemas.microsoft.com/office/drawing/2014/main" id="{1859AB85-18E3-0D34-91E0-FD40D188B33A}"/>
                  </a:ext>
                </a:extLst>
              </p:cNvPr>
              <p:cNvSpPr/>
              <p:nvPr/>
            </p:nvSpPr>
            <p:spPr>
              <a:xfrm>
                <a:off x="5043345" y="3008901"/>
                <a:ext cx="30635" cy="26149"/>
              </a:xfrm>
              <a:custGeom>
                <a:avLst/>
                <a:gdLst>
                  <a:gd name="connsiteX0" fmla="*/ 29166 w 30635"/>
                  <a:gd name="connsiteY0" fmla="*/ 6547 h 26149"/>
                  <a:gd name="connsiteX1" fmla="*/ 4463 w 30635"/>
                  <a:gd name="connsiteY1" fmla="*/ 3929 h 26149"/>
                  <a:gd name="connsiteX2" fmla="*/ 703 w 30635"/>
                  <a:gd name="connsiteY2" fmla="*/ 8129 h 26149"/>
                  <a:gd name="connsiteX3" fmla="*/ 24422 w 30635"/>
                  <a:gd name="connsiteY3" fmla="*/ 23766 h 26149"/>
                  <a:gd name="connsiteX4" fmla="*/ 30572 w 30635"/>
                  <a:gd name="connsiteY4" fmla="*/ 12697 h 26149"/>
                  <a:gd name="connsiteX5" fmla="*/ 29166 w 30635"/>
                  <a:gd name="connsiteY5" fmla="*/ 6547 h 26149"/>
                  <a:gd name="connsiteX6" fmla="*/ 23192 w 30635"/>
                  <a:gd name="connsiteY6" fmla="*/ 10940 h 26149"/>
                  <a:gd name="connsiteX7" fmla="*/ 7204 w 30635"/>
                  <a:gd name="connsiteY7" fmla="*/ 10940 h 26149"/>
                  <a:gd name="connsiteX8" fmla="*/ 7204 w 30635"/>
                  <a:gd name="connsiteY8" fmla="*/ 1804 h 26149"/>
                  <a:gd name="connsiteX9" fmla="*/ 23016 w 30635"/>
                  <a:gd name="connsiteY9" fmla="*/ 1804 h 26149"/>
                  <a:gd name="connsiteX10" fmla="*/ 25881 w 30635"/>
                  <a:gd name="connsiteY10" fmla="*/ 8146 h 26149"/>
                  <a:gd name="connsiteX11" fmla="*/ 23192 w 30635"/>
                  <a:gd name="connsiteY11" fmla="*/ 10940 h 2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635" h="26149">
                    <a:moveTo>
                      <a:pt x="29166" y="6547"/>
                    </a:moveTo>
                    <a:cubicBezTo>
                      <a:pt x="23069" y="-990"/>
                      <a:pt x="12000" y="-2167"/>
                      <a:pt x="4463" y="3929"/>
                    </a:cubicBezTo>
                    <a:cubicBezTo>
                      <a:pt x="2987" y="5124"/>
                      <a:pt x="1722" y="6530"/>
                      <a:pt x="703" y="8129"/>
                    </a:cubicBezTo>
                    <a:cubicBezTo>
                      <a:pt x="-3689" y="22360"/>
                      <a:pt x="11948" y="30266"/>
                      <a:pt x="24422" y="23766"/>
                    </a:cubicBezTo>
                    <a:cubicBezTo>
                      <a:pt x="28393" y="21517"/>
                      <a:pt x="30765" y="17247"/>
                      <a:pt x="30572" y="12697"/>
                    </a:cubicBezTo>
                    <a:cubicBezTo>
                      <a:pt x="30572" y="10571"/>
                      <a:pt x="30079" y="8462"/>
                      <a:pt x="29166" y="6547"/>
                    </a:cubicBezTo>
                    <a:close/>
                    <a:moveTo>
                      <a:pt x="23192" y="10940"/>
                    </a:moveTo>
                    <a:cubicBezTo>
                      <a:pt x="18167" y="13505"/>
                      <a:pt x="12229" y="13505"/>
                      <a:pt x="7204" y="10940"/>
                    </a:cubicBezTo>
                    <a:cubicBezTo>
                      <a:pt x="2987" y="8304"/>
                      <a:pt x="2987" y="4263"/>
                      <a:pt x="7204" y="1804"/>
                    </a:cubicBezTo>
                    <a:cubicBezTo>
                      <a:pt x="12176" y="-709"/>
                      <a:pt x="18044" y="-709"/>
                      <a:pt x="23016" y="1804"/>
                    </a:cubicBezTo>
                    <a:cubicBezTo>
                      <a:pt x="25564" y="2770"/>
                      <a:pt x="26847" y="5599"/>
                      <a:pt x="25881" y="8146"/>
                    </a:cubicBezTo>
                    <a:cubicBezTo>
                      <a:pt x="25406" y="9411"/>
                      <a:pt x="24440" y="10413"/>
                      <a:pt x="23192" y="10940"/>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266" name="Freeform: Shape 265">
                <a:extLst>
                  <a:ext uri="{FF2B5EF4-FFF2-40B4-BE49-F238E27FC236}">
                    <a16:creationId xmlns:a16="http://schemas.microsoft.com/office/drawing/2014/main" id="{9F7291D1-813C-CEF2-3F90-3671C45AA5BF}"/>
                  </a:ext>
                </a:extLst>
              </p:cNvPr>
              <p:cNvSpPr/>
              <p:nvPr/>
            </p:nvSpPr>
            <p:spPr>
              <a:xfrm>
                <a:off x="5047527" y="3008726"/>
                <a:ext cx="22421" cy="12944"/>
              </a:xfrm>
              <a:custGeom>
                <a:avLst/>
                <a:gdLst>
                  <a:gd name="connsiteX0" fmla="*/ 19185 w 22421"/>
                  <a:gd name="connsiteY0" fmla="*/ 1804 h 12944"/>
                  <a:gd name="connsiteX1" fmla="*/ 3373 w 22421"/>
                  <a:gd name="connsiteY1" fmla="*/ 1804 h 12944"/>
                  <a:gd name="connsiteX2" fmla="*/ 3373 w 22421"/>
                  <a:gd name="connsiteY2" fmla="*/ 10940 h 12944"/>
                  <a:gd name="connsiteX3" fmla="*/ 19361 w 22421"/>
                  <a:gd name="connsiteY3" fmla="*/ 10940 h 12944"/>
                  <a:gd name="connsiteX4" fmla="*/ 21979 w 22421"/>
                  <a:gd name="connsiteY4" fmla="*/ 4492 h 12944"/>
                  <a:gd name="connsiteX5" fmla="*/ 19185 w 22421"/>
                  <a:gd name="connsiteY5" fmla="*/ 1804 h 1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21" h="12944">
                    <a:moveTo>
                      <a:pt x="19185" y="1804"/>
                    </a:moveTo>
                    <a:cubicBezTo>
                      <a:pt x="14213" y="-709"/>
                      <a:pt x="8345" y="-709"/>
                      <a:pt x="3373" y="1804"/>
                    </a:cubicBezTo>
                    <a:cubicBezTo>
                      <a:pt x="-1195" y="4263"/>
                      <a:pt x="-1195" y="8304"/>
                      <a:pt x="3373" y="10940"/>
                    </a:cubicBezTo>
                    <a:cubicBezTo>
                      <a:pt x="8397" y="13505"/>
                      <a:pt x="14336" y="13505"/>
                      <a:pt x="19361" y="10940"/>
                    </a:cubicBezTo>
                    <a:cubicBezTo>
                      <a:pt x="21873" y="9885"/>
                      <a:pt x="23033" y="7004"/>
                      <a:pt x="21979" y="4492"/>
                    </a:cubicBezTo>
                    <a:cubicBezTo>
                      <a:pt x="21452" y="3244"/>
                      <a:pt x="20450" y="2278"/>
                      <a:pt x="19185" y="1804"/>
                    </a:cubicBezTo>
                    <a:close/>
                  </a:path>
                </a:pathLst>
              </a:custGeom>
              <a:solidFill>
                <a:srgbClr val="94513A"/>
              </a:solidFill>
              <a:ln w="17549" cap="flat">
                <a:noFill/>
                <a:prstDash val="solid"/>
                <a:miter/>
              </a:ln>
            </p:spPr>
            <p:txBody>
              <a:bodyPr rtlCol="1" anchor="ctr"/>
              <a:lstStyle/>
              <a:p>
                <a:endParaRPr lang="fa-IR"/>
              </a:p>
            </p:txBody>
          </p:sp>
          <p:sp>
            <p:nvSpPr>
              <p:cNvPr id="267" name="Freeform: Shape 266">
                <a:extLst>
                  <a:ext uri="{FF2B5EF4-FFF2-40B4-BE49-F238E27FC236}">
                    <a16:creationId xmlns:a16="http://schemas.microsoft.com/office/drawing/2014/main" id="{62C902B4-DACD-5578-3943-504F6B661F95}"/>
                  </a:ext>
                </a:extLst>
              </p:cNvPr>
              <p:cNvSpPr/>
              <p:nvPr/>
            </p:nvSpPr>
            <p:spPr>
              <a:xfrm>
                <a:off x="5050250" y="2999541"/>
                <a:ext cx="17042" cy="20521"/>
              </a:xfrm>
              <a:custGeom>
                <a:avLst/>
                <a:gdLst>
                  <a:gd name="connsiteX0" fmla="*/ -53 w 17042"/>
                  <a:gd name="connsiteY0" fmla="*/ -81 h 20521"/>
                  <a:gd name="connsiteX1" fmla="*/ -53 w 17042"/>
                  <a:gd name="connsiteY1" fmla="*/ 15556 h 20521"/>
                  <a:gd name="connsiteX2" fmla="*/ 2231 w 17042"/>
                  <a:gd name="connsiteY2" fmla="*/ 19070 h 20521"/>
                  <a:gd name="connsiteX3" fmla="*/ 14354 w 17042"/>
                  <a:gd name="connsiteY3" fmla="*/ 19070 h 20521"/>
                  <a:gd name="connsiteX4" fmla="*/ 16989 w 17042"/>
                  <a:gd name="connsiteY4" fmla="*/ 15381 h 20521"/>
                  <a:gd name="connsiteX5" fmla="*/ 16989 w 17042"/>
                  <a:gd name="connsiteY5" fmla="*/ -81 h 2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42" h="20521">
                    <a:moveTo>
                      <a:pt x="-53" y="-81"/>
                    </a:moveTo>
                    <a:lnTo>
                      <a:pt x="-53" y="15556"/>
                    </a:lnTo>
                    <a:cubicBezTo>
                      <a:pt x="69" y="17032"/>
                      <a:pt x="930" y="18367"/>
                      <a:pt x="2231" y="19070"/>
                    </a:cubicBezTo>
                    <a:cubicBezTo>
                      <a:pt x="6061" y="20897"/>
                      <a:pt x="10523" y="20897"/>
                      <a:pt x="14354" y="19070"/>
                    </a:cubicBezTo>
                    <a:cubicBezTo>
                      <a:pt x="15847" y="18420"/>
                      <a:pt x="16866" y="16997"/>
                      <a:pt x="16989" y="15381"/>
                    </a:cubicBezTo>
                    <a:lnTo>
                      <a:pt x="16989" y="-81"/>
                    </a:lnTo>
                    <a:close/>
                  </a:path>
                </a:pathLst>
              </a:custGeom>
              <a:solidFill>
                <a:srgbClr val="643126"/>
              </a:solidFill>
              <a:ln w="17549" cap="flat">
                <a:noFill/>
                <a:prstDash val="solid"/>
                <a:miter/>
              </a:ln>
            </p:spPr>
            <p:txBody>
              <a:bodyPr rtlCol="1" anchor="ctr"/>
              <a:lstStyle/>
              <a:p>
                <a:endParaRPr lang="fa-IR"/>
              </a:p>
            </p:txBody>
          </p:sp>
          <p:sp>
            <p:nvSpPr>
              <p:cNvPr id="268" name="Freeform: Shape 267">
                <a:extLst>
                  <a:ext uri="{FF2B5EF4-FFF2-40B4-BE49-F238E27FC236}">
                    <a16:creationId xmlns:a16="http://schemas.microsoft.com/office/drawing/2014/main" id="{D9BEB7F5-8BBB-4872-204F-1FA48FBFB6C0}"/>
                  </a:ext>
                </a:extLst>
              </p:cNvPr>
              <p:cNvSpPr/>
              <p:nvPr/>
            </p:nvSpPr>
            <p:spPr>
              <a:xfrm>
                <a:off x="5046706" y="2958428"/>
                <a:ext cx="25340" cy="47033"/>
              </a:xfrm>
              <a:custGeom>
                <a:avLst/>
                <a:gdLst>
                  <a:gd name="connsiteX0" fmla="*/ 21061 w 25340"/>
                  <a:gd name="connsiteY0" fmla="*/ 5190 h 47033"/>
                  <a:gd name="connsiteX1" fmla="*/ 3491 w 25340"/>
                  <a:gd name="connsiteY1" fmla="*/ 5190 h 47033"/>
                  <a:gd name="connsiteX2" fmla="*/ -23 w 25340"/>
                  <a:gd name="connsiteY2" fmla="*/ -81 h 47033"/>
                  <a:gd name="connsiteX3" fmla="*/ -23 w 25340"/>
                  <a:gd name="connsiteY3" fmla="*/ 27679 h 47033"/>
                  <a:gd name="connsiteX4" fmla="*/ 4721 w 25340"/>
                  <a:gd name="connsiteY4" fmla="*/ 44195 h 47033"/>
                  <a:gd name="connsiteX5" fmla="*/ 6478 w 25340"/>
                  <a:gd name="connsiteY5" fmla="*/ 45425 h 47033"/>
                  <a:gd name="connsiteX6" fmla="*/ 18601 w 25340"/>
                  <a:gd name="connsiteY6" fmla="*/ 45425 h 47033"/>
                  <a:gd name="connsiteX7" fmla="*/ 20358 w 25340"/>
                  <a:gd name="connsiteY7" fmla="*/ 44019 h 47033"/>
                  <a:gd name="connsiteX8" fmla="*/ 25277 w 25340"/>
                  <a:gd name="connsiteY8" fmla="*/ 27679 h 47033"/>
                  <a:gd name="connsiteX9" fmla="*/ 25277 w 25340"/>
                  <a:gd name="connsiteY9" fmla="*/ -81 h 47033"/>
                  <a:gd name="connsiteX10" fmla="*/ 21061 w 25340"/>
                  <a:gd name="connsiteY10" fmla="*/ 5190 h 4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340" h="47033">
                    <a:moveTo>
                      <a:pt x="21061" y="5190"/>
                    </a:moveTo>
                    <a:cubicBezTo>
                      <a:pt x="15509" y="7843"/>
                      <a:pt x="9043" y="7843"/>
                      <a:pt x="3491" y="5190"/>
                    </a:cubicBezTo>
                    <a:cubicBezTo>
                      <a:pt x="1506" y="4136"/>
                      <a:pt x="188" y="2150"/>
                      <a:pt x="-23" y="-81"/>
                    </a:cubicBezTo>
                    <a:lnTo>
                      <a:pt x="-23" y="27679"/>
                    </a:lnTo>
                    <a:cubicBezTo>
                      <a:pt x="-304" y="33565"/>
                      <a:pt x="1365" y="39363"/>
                      <a:pt x="4721" y="44195"/>
                    </a:cubicBezTo>
                    <a:lnTo>
                      <a:pt x="6478" y="45425"/>
                    </a:lnTo>
                    <a:cubicBezTo>
                      <a:pt x="10256" y="47463"/>
                      <a:pt x="14823" y="47463"/>
                      <a:pt x="18601" y="45425"/>
                    </a:cubicBezTo>
                    <a:cubicBezTo>
                      <a:pt x="19251" y="45056"/>
                      <a:pt x="19849" y="44581"/>
                      <a:pt x="20358" y="44019"/>
                    </a:cubicBezTo>
                    <a:cubicBezTo>
                      <a:pt x="23714" y="39240"/>
                      <a:pt x="25436" y="33512"/>
                      <a:pt x="25277" y="27679"/>
                    </a:cubicBezTo>
                    <a:lnTo>
                      <a:pt x="25277" y="-81"/>
                    </a:lnTo>
                    <a:cubicBezTo>
                      <a:pt x="24961" y="2326"/>
                      <a:pt x="23345" y="4364"/>
                      <a:pt x="21061" y="5190"/>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269" name="Freeform: Shape 268">
                <a:extLst>
                  <a:ext uri="{FF2B5EF4-FFF2-40B4-BE49-F238E27FC236}">
                    <a16:creationId xmlns:a16="http://schemas.microsoft.com/office/drawing/2014/main" id="{7DD77F2A-EE40-9343-01F7-614DE9667FB6}"/>
                  </a:ext>
                </a:extLst>
              </p:cNvPr>
              <p:cNvSpPr/>
              <p:nvPr/>
            </p:nvSpPr>
            <p:spPr>
              <a:xfrm>
                <a:off x="5046756" y="2951128"/>
                <a:ext cx="24909" cy="14561"/>
              </a:xfrm>
              <a:custGeom>
                <a:avLst/>
                <a:gdLst>
                  <a:gd name="connsiteX0" fmla="*/ 21186 w 24909"/>
                  <a:gd name="connsiteY0" fmla="*/ 1948 h 14561"/>
                  <a:gd name="connsiteX1" fmla="*/ 3617 w 24909"/>
                  <a:gd name="connsiteY1" fmla="*/ 1948 h 14561"/>
                  <a:gd name="connsiteX2" fmla="*/ 296 w 24909"/>
                  <a:gd name="connsiteY2" fmla="*/ 9170 h 14561"/>
                  <a:gd name="connsiteX3" fmla="*/ 3617 w 24909"/>
                  <a:gd name="connsiteY3" fmla="*/ 12490 h 14561"/>
                  <a:gd name="connsiteX4" fmla="*/ 21186 w 24909"/>
                  <a:gd name="connsiteY4" fmla="*/ 12490 h 14561"/>
                  <a:gd name="connsiteX5" fmla="*/ 24507 w 24909"/>
                  <a:gd name="connsiteY5" fmla="*/ 5269 h 14561"/>
                  <a:gd name="connsiteX6" fmla="*/ 21186 w 24909"/>
                  <a:gd name="connsiteY6" fmla="*/ 1948 h 14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09" h="14561">
                    <a:moveTo>
                      <a:pt x="21186" y="1948"/>
                    </a:moveTo>
                    <a:cubicBezTo>
                      <a:pt x="15634" y="-757"/>
                      <a:pt x="9168" y="-757"/>
                      <a:pt x="3617" y="1948"/>
                    </a:cubicBezTo>
                    <a:cubicBezTo>
                      <a:pt x="700" y="3020"/>
                      <a:pt x="-776" y="6271"/>
                      <a:pt x="296" y="9170"/>
                    </a:cubicBezTo>
                    <a:cubicBezTo>
                      <a:pt x="876" y="10716"/>
                      <a:pt x="2088" y="11928"/>
                      <a:pt x="3617" y="12490"/>
                    </a:cubicBezTo>
                    <a:cubicBezTo>
                      <a:pt x="9168" y="15143"/>
                      <a:pt x="15634" y="15143"/>
                      <a:pt x="21186" y="12490"/>
                    </a:cubicBezTo>
                    <a:cubicBezTo>
                      <a:pt x="24103" y="11419"/>
                      <a:pt x="25579" y="8168"/>
                      <a:pt x="24507" y="5269"/>
                    </a:cubicBezTo>
                    <a:cubicBezTo>
                      <a:pt x="23927" y="3723"/>
                      <a:pt x="22715" y="2511"/>
                      <a:pt x="21186" y="1948"/>
                    </a:cubicBezTo>
                    <a:close/>
                  </a:path>
                </a:pathLst>
              </a:custGeom>
              <a:solidFill>
                <a:srgbClr val="94513A"/>
              </a:solidFill>
              <a:ln w="17549" cap="flat">
                <a:noFill/>
                <a:prstDash val="solid"/>
                <a:miter/>
              </a:ln>
            </p:spPr>
            <p:txBody>
              <a:bodyPr rtlCol="1" anchor="ctr"/>
              <a:lstStyle/>
              <a:p>
                <a:endParaRPr lang="fa-IR"/>
              </a:p>
            </p:txBody>
          </p:sp>
          <p:grpSp>
            <p:nvGrpSpPr>
              <p:cNvPr id="270" name="Graphic 12">
                <a:extLst>
                  <a:ext uri="{FF2B5EF4-FFF2-40B4-BE49-F238E27FC236}">
                    <a16:creationId xmlns:a16="http://schemas.microsoft.com/office/drawing/2014/main" id="{823F1606-5FCA-6F3B-0A25-530DE7ECC096}"/>
                  </a:ext>
                </a:extLst>
              </p:cNvPr>
              <p:cNvGrpSpPr/>
              <p:nvPr/>
            </p:nvGrpSpPr>
            <p:grpSpPr>
              <a:xfrm>
                <a:off x="5037776" y="2902556"/>
                <a:ext cx="40761" cy="67467"/>
                <a:chOff x="5037776" y="2902556"/>
                <a:chExt cx="40761" cy="67467"/>
              </a:xfrm>
            </p:grpSpPr>
            <p:sp>
              <p:nvSpPr>
                <p:cNvPr id="271" name="Freeform: Shape 270">
                  <a:extLst>
                    <a:ext uri="{FF2B5EF4-FFF2-40B4-BE49-F238E27FC236}">
                      <a16:creationId xmlns:a16="http://schemas.microsoft.com/office/drawing/2014/main" id="{C865A1B7-96EB-3DBE-535A-25BBE1D07556}"/>
                    </a:ext>
                  </a:extLst>
                </p:cNvPr>
                <p:cNvSpPr/>
                <p:nvPr/>
              </p:nvSpPr>
              <p:spPr>
                <a:xfrm>
                  <a:off x="5037776" y="2902556"/>
                  <a:ext cx="40761" cy="23543"/>
                </a:xfrm>
                <a:custGeom>
                  <a:avLst/>
                  <a:gdLst>
                    <a:gd name="connsiteX0" fmla="*/ 40762 w 40761"/>
                    <a:gd name="connsiteY0" fmla="*/ 11772 h 23543"/>
                    <a:gd name="connsiteX1" fmla="*/ 20557 w 40761"/>
                    <a:gd name="connsiteY1" fmla="*/ 0 h 23543"/>
                    <a:gd name="connsiteX2" fmla="*/ 0 w 40761"/>
                    <a:gd name="connsiteY2" fmla="*/ 11772 h 23543"/>
                    <a:gd name="connsiteX3" fmla="*/ 20557 w 40761"/>
                    <a:gd name="connsiteY3" fmla="*/ 23543 h 23543"/>
                    <a:gd name="connsiteX4" fmla="*/ 40762 w 40761"/>
                    <a:gd name="connsiteY4" fmla="*/ 11772 h 23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1" h="23543">
                      <a:moveTo>
                        <a:pt x="40762" y="11772"/>
                      </a:moveTo>
                      <a:lnTo>
                        <a:pt x="20557" y="0"/>
                      </a:lnTo>
                      <a:lnTo>
                        <a:pt x="0" y="11772"/>
                      </a:lnTo>
                      <a:lnTo>
                        <a:pt x="20557" y="23543"/>
                      </a:lnTo>
                      <a:lnTo>
                        <a:pt x="40762" y="11772"/>
                      </a:lnTo>
                      <a:close/>
                    </a:path>
                  </a:pathLst>
                </a:custGeom>
                <a:solidFill>
                  <a:srgbClr val="94513A"/>
                </a:solidFill>
                <a:ln w="17549" cap="flat">
                  <a:noFill/>
                  <a:prstDash val="solid"/>
                  <a:miter/>
                </a:ln>
              </p:spPr>
              <p:txBody>
                <a:bodyPr rtlCol="1" anchor="ctr"/>
                <a:lstStyle/>
                <a:p>
                  <a:endParaRPr lang="fa-IR"/>
                </a:p>
              </p:txBody>
            </p:sp>
            <p:sp>
              <p:nvSpPr>
                <p:cNvPr id="272" name="Freeform: Shape 271">
                  <a:extLst>
                    <a:ext uri="{FF2B5EF4-FFF2-40B4-BE49-F238E27FC236}">
                      <a16:creationId xmlns:a16="http://schemas.microsoft.com/office/drawing/2014/main" id="{8DB5D61A-7159-9CD7-13F7-F01767DBB9C5}"/>
                    </a:ext>
                  </a:extLst>
                </p:cNvPr>
                <p:cNvSpPr/>
                <p:nvPr/>
              </p:nvSpPr>
              <p:spPr>
                <a:xfrm>
                  <a:off x="5037776" y="2914328"/>
                  <a:ext cx="20556" cy="55696"/>
                </a:xfrm>
                <a:custGeom>
                  <a:avLst/>
                  <a:gdLst>
                    <a:gd name="connsiteX0" fmla="*/ 20557 w 20556"/>
                    <a:gd name="connsiteY0" fmla="*/ 55696 h 55696"/>
                    <a:gd name="connsiteX1" fmla="*/ 0 w 20556"/>
                    <a:gd name="connsiteY1" fmla="*/ 43924 h 55696"/>
                    <a:gd name="connsiteX2" fmla="*/ 0 w 20556"/>
                    <a:gd name="connsiteY2" fmla="*/ 0 h 55696"/>
                    <a:gd name="connsiteX3" fmla="*/ 20557 w 20556"/>
                    <a:gd name="connsiteY3" fmla="*/ 11772 h 55696"/>
                    <a:gd name="connsiteX4" fmla="*/ 20557 w 20556"/>
                    <a:gd name="connsiteY4" fmla="*/ 55696 h 55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56" h="55696">
                      <a:moveTo>
                        <a:pt x="20557" y="55696"/>
                      </a:moveTo>
                      <a:lnTo>
                        <a:pt x="0" y="43924"/>
                      </a:lnTo>
                      <a:lnTo>
                        <a:pt x="0" y="0"/>
                      </a:lnTo>
                      <a:lnTo>
                        <a:pt x="20557" y="11772"/>
                      </a:lnTo>
                      <a:lnTo>
                        <a:pt x="20557" y="55696"/>
                      </a:lnTo>
                      <a:close/>
                    </a:path>
                  </a:pathLst>
                </a:custGeom>
                <a:solidFill>
                  <a:srgbClr val="6B3529"/>
                </a:solidFill>
                <a:ln w="17549" cap="flat">
                  <a:noFill/>
                  <a:prstDash val="solid"/>
                  <a:miter/>
                </a:ln>
              </p:spPr>
              <p:txBody>
                <a:bodyPr rtlCol="1" anchor="ctr"/>
                <a:lstStyle/>
                <a:p>
                  <a:endParaRPr lang="fa-IR"/>
                </a:p>
              </p:txBody>
            </p:sp>
            <p:sp>
              <p:nvSpPr>
                <p:cNvPr id="273" name="Freeform: Shape 272">
                  <a:extLst>
                    <a:ext uri="{FF2B5EF4-FFF2-40B4-BE49-F238E27FC236}">
                      <a16:creationId xmlns:a16="http://schemas.microsoft.com/office/drawing/2014/main" id="{5E536AF8-C33B-C9C9-9CC0-E8578D48DA13}"/>
                    </a:ext>
                  </a:extLst>
                </p:cNvPr>
                <p:cNvSpPr/>
                <p:nvPr/>
              </p:nvSpPr>
              <p:spPr>
                <a:xfrm>
                  <a:off x="5058332" y="2914328"/>
                  <a:ext cx="20205" cy="55696"/>
                </a:xfrm>
                <a:custGeom>
                  <a:avLst/>
                  <a:gdLst>
                    <a:gd name="connsiteX0" fmla="*/ 20205 w 20205"/>
                    <a:gd name="connsiteY0" fmla="*/ 43924 h 55696"/>
                    <a:gd name="connsiteX1" fmla="*/ 0 w 20205"/>
                    <a:gd name="connsiteY1" fmla="*/ 55696 h 55696"/>
                    <a:gd name="connsiteX2" fmla="*/ 0 w 20205"/>
                    <a:gd name="connsiteY2" fmla="*/ 11772 h 55696"/>
                    <a:gd name="connsiteX3" fmla="*/ 20205 w 20205"/>
                    <a:gd name="connsiteY3" fmla="*/ 0 h 55696"/>
                    <a:gd name="connsiteX4" fmla="*/ 20205 w 20205"/>
                    <a:gd name="connsiteY4" fmla="*/ 43924 h 55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05" h="55696">
                      <a:moveTo>
                        <a:pt x="20205" y="43924"/>
                      </a:moveTo>
                      <a:lnTo>
                        <a:pt x="0" y="55696"/>
                      </a:lnTo>
                      <a:lnTo>
                        <a:pt x="0" y="11772"/>
                      </a:lnTo>
                      <a:lnTo>
                        <a:pt x="20205" y="0"/>
                      </a:lnTo>
                      <a:lnTo>
                        <a:pt x="20205" y="43924"/>
                      </a:lnTo>
                      <a:close/>
                    </a:path>
                  </a:pathLst>
                </a:custGeom>
                <a:solidFill>
                  <a:srgbClr val="773C2C"/>
                </a:solidFill>
                <a:ln w="17549" cap="flat">
                  <a:noFill/>
                  <a:prstDash val="solid"/>
                  <a:miter/>
                </a:ln>
              </p:spPr>
              <p:txBody>
                <a:bodyPr rtlCol="1" anchor="ctr"/>
                <a:lstStyle/>
                <a:p>
                  <a:endParaRPr lang="fa-IR"/>
                </a:p>
              </p:txBody>
            </p:sp>
          </p:grpSp>
          <p:grpSp>
            <p:nvGrpSpPr>
              <p:cNvPr id="274" name="Graphic 12">
                <a:extLst>
                  <a:ext uri="{FF2B5EF4-FFF2-40B4-BE49-F238E27FC236}">
                    <a16:creationId xmlns:a16="http://schemas.microsoft.com/office/drawing/2014/main" id="{63696A6D-6FED-8439-1750-660420484616}"/>
                  </a:ext>
                </a:extLst>
              </p:cNvPr>
              <p:cNvGrpSpPr/>
              <p:nvPr/>
            </p:nvGrpSpPr>
            <p:grpSpPr>
              <a:xfrm>
                <a:off x="4926736" y="3244638"/>
                <a:ext cx="56047" cy="119473"/>
                <a:chOff x="4926736" y="3244638"/>
                <a:chExt cx="56047" cy="119473"/>
              </a:xfrm>
            </p:grpSpPr>
            <p:sp>
              <p:nvSpPr>
                <p:cNvPr id="275" name="Freeform: Shape 274">
                  <a:extLst>
                    <a:ext uri="{FF2B5EF4-FFF2-40B4-BE49-F238E27FC236}">
                      <a16:creationId xmlns:a16="http://schemas.microsoft.com/office/drawing/2014/main" id="{74818FA2-657F-2C13-0E6C-91C1E9A86173}"/>
                    </a:ext>
                  </a:extLst>
                </p:cNvPr>
                <p:cNvSpPr/>
                <p:nvPr/>
              </p:nvSpPr>
              <p:spPr>
                <a:xfrm>
                  <a:off x="4926736" y="3244638"/>
                  <a:ext cx="56047" cy="32328"/>
                </a:xfrm>
                <a:custGeom>
                  <a:avLst/>
                  <a:gdLst>
                    <a:gd name="connsiteX0" fmla="*/ 56047 w 56047"/>
                    <a:gd name="connsiteY0" fmla="*/ 16164 h 32328"/>
                    <a:gd name="connsiteX1" fmla="*/ 28111 w 56047"/>
                    <a:gd name="connsiteY1" fmla="*/ 0 h 32328"/>
                    <a:gd name="connsiteX2" fmla="*/ 0 w 56047"/>
                    <a:gd name="connsiteY2" fmla="*/ 16164 h 32328"/>
                    <a:gd name="connsiteX3" fmla="*/ 28111 w 56047"/>
                    <a:gd name="connsiteY3" fmla="*/ 32328 h 32328"/>
                    <a:gd name="connsiteX4" fmla="*/ 56047 w 56047"/>
                    <a:gd name="connsiteY4" fmla="*/ 16164 h 3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47" h="32328">
                      <a:moveTo>
                        <a:pt x="56047" y="16164"/>
                      </a:moveTo>
                      <a:lnTo>
                        <a:pt x="28111" y="0"/>
                      </a:lnTo>
                      <a:lnTo>
                        <a:pt x="0" y="16164"/>
                      </a:lnTo>
                      <a:lnTo>
                        <a:pt x="28111" y="32328"/>
                      </a:lnTo>
                      <a:lnTo>
                        <a:pt x="56047" y="16164"/>
                      </a:lnTo>
                      <a:close/>
                    </a:path>
                  </a:pathLst>
                </a:custGeom>
                <a:solidFill>
                  <a:srgbClr val="94513A"/>
                </a:solidFill>
                <a:ln w="17549" cap="flat">
                  <a:noFill/>
                  <a:prstDash val="solid"/>
                  <a:miter/>
                </a:ln>
              </p:spPr>
              <p:txBody>
                <a:bodyPr rtlCol="1" anchor="ctr"/>
                <a:lstStyle/>
                <a:p>
                  <a:endParaRPr lang="fa-IR"/>
                </a:p>
              </p:txBody>
            </p:sp>
            <p:sp>
              <p:nvSpPr>
                <p:cNvPr id="276" name="Freeform: Shape 275">
                  <a:extLst>
                    <a:ext uri="{FF2B5EF4-FFF2-40B4-BE49-F238E27FC236}">
                      <a16:creationId xmlns:a16="http://schemas.microsoft.com/office/drawing/2014/main" id="{918AE659-972D-B2F8-19FC-B6DF5E997C73}"/>
                    </a:ext>
                  </a:extLst>
                </p:cNvPr>
                <p:cNvSpPr/>
                <p:nvPr/>
              </p:nvSpPr>
              <p:spPr>
                <a:xfrm>
                  <a:off x="4926736" y="3260802"/>
                  <a:ext cx="28111" cy="103309"/>
                </a:xfrm>
                <a:custGeom>
                  <a:avLst/>
                  <a:gdLst>
                    <a:gd name="connsiteX0" fmla="*/ 28111 w 28111"/>
                    <a:gd name="connsiteY0" fmla="*/ 103310 h 103309"/>
                    <a:gd name="connsiteX1" fmla="*/ 0 w 28111"/>
                    <a:gd name="connsiteY1" fmla="*/ 87146 h 103309"/>
                    <a:gd name="connsiteX2" fmla="*/ 0 w 28111"/>
                    <a:gd name="connsiteY2" fmla="*/ 0 h 103309"/>
                    <a:gd name="connsiteX3" fmla="*/ 28111 w 28111"/>
                    <a:gd name="connsiteY3" fmla="*/ 16164 h 103309"/>
                    <a:gd name="connsiteX4" fmla="*/ 28111 w 28111"/>
                    <a:gd name="connsiteY4" fmla="*/ 103310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309">
                      <a:moveTo>
                        <a:pt x="28111" y="103310"/>
                      </a:moveTo>
                      <a:lnTo>
                        <a:pt x="0" y="87146"/>
                      </a:lnTo>
                      <a:lnTo>
                        <a:pt x="0" y="0"/>
                      </a:lnTo>
                      <a:lnTo>
                        <a:pt x="28111" y="16164"/>
                      </a:lnTo>
                      <a:lnTo>
                        <a:pt x="28111" y="103310"/>
                      </a:lnTo>
                      <a:close/>
                    </a:path>
                  </a:pathLst>
                </a:custGeom>
                <a:solidFill>
                  <a:srgbClr val="6B3529"/>
                </a:solidFill>
                <a:ln w="17549" cap="flat">
                  <a:noFill/>
                  <a:prstDash val="solid"/>
                  <a:miter/>
                </a:ln>
              </p:spPr>
              <p:txBody>
                <a:bodyPr rtlCol="1" anchor="ctr"/>
                <a:lstStyle/>
                <a:p>
                  <a:endParaRPr lang="fa-IR"/>
                </a:p>
              </p:txBody>
            </p:sp>
            <p:sp>
              <p:nvSpPr>
                <p:cNvPr id="277" name="Freeform: Shape 276">
                  <a:extLst>
                    <a:ext uri="{FF2B5EF4-FFF2-40B4-BE49-F238E27FC236}">
                      <a16:creationId xmlns:a16="http://schemas.microsoft.com/office/drawing/2014/main" id="{6B142F83-8E4D-B3B1-5982-C490C5F89DA1}"/>
                    </a:ext>
                  </a:extLst>
                </p:cNvPr>
                <p:cNvSpPr/>
                <p:nvPr/>
              </p:nvSpPr>
              <p:spPr>
                <a:xfrm>
                  <a:off x="4954847" y="3260802"/>
                  <a:ext cx="27936" cy="103309"/>
                </a:xfrm>
                <a:custGeom>
                  <a:avLst/>
                  <a:gdLst>
                    <a:gd name="connsiteX0" fmla="*/ 27936 w 27936"/>
                    <a:gd name="connsiteY0" fmla="*/ 87146 h 103309"/>
                    <a:gd name="connsiteX1" fmla="*/ 0 w 27936"/>
                    <a:gd name="connsiteY1" fmla="*/ 103310 h 103309"/>
                    <a:gd name="connsiteX2" fmla="*/ 0 w 27936"/>
                    <a:gd name="connsiteY2" fmla="*/ 16164 h 103309"/>
                    <a:gd name="connsiteX3" fmla="*/ 27936 w 27936"/>
                    <a:gd name="connsiteY3" fmla="*/ 0 h 103309"/>
                    <a:gd name="connsiteX4" fmla="*/ 27936 w 27936"/>
                    <a:gd name="connsiteY4" fmla="*/ 87146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36" h="103309">
                      <a:moveTo>
                        <a:pt x="27936" y="87146"/>
                      </a:moveTo>
                      <a:lnTo>
                        <a:pt x="0" y="103310"/>
                      </a:lnTo>
                      <a:lnTo>
                        <a:pt x="0" y="16164"/>
                      </a:lnTo>
                      <a:lnTo>
                        <a:pt x="27936" y="0"/>
                      </a:lnTo>
                      <a:lnTo>
                        <a:pt x="27936" y="87146"/>
                      </a:lnTo>
                      <a:close/>
                    </a:path>
                  </a:pathLst>
                </a:custGeom>
                <a:solidFill>
                  <a:srgbClr val="773C2C"/>
                </a:solidFill>
                <a:ln w="17549" cap="flat">
                  <a:noFill/>
                  <a:prstDash val="solid"/>
                  <a:miter/>
                </a:ln>
              </p:spPr>
              <p:txBody>
                <a:bodyPr rtlCol="1" anchor="ctr"/>
                <a:lstStyle/>
                <a:p>
                  <a:endParaRPr lang="fa-IR"/>
                </a:p>
              </p:txBody>
            </p:sp>
          </p:grpSp>
          <p:sp>
            <p:nvSpPr>
              <p:cNvPr id="278" name="Freeform: Shape 277">
                <a:extLst>
                  <a:ext uri="{FF2B5EF4-FFF2-40B4-BE49-F238E27FC236}">
                    <a16:creationId xmlns:a16="http://schemas.microsoft.com/office/drawing/2014/main" id="{E3864E84-8A50-5BB6-F56D-7DF0C01393D6}"/>
                  </a:ext>
                </a:extLst>
              </p:cNvPr>
              <p:cNvSpPr/>
              <p:nvPr/>
            </p:nvSpPr>
            <p:spPr>
              <a:xfrm>
                <a:off x="4936223" y="3249207"/>
                <a:ext cx="37071" cy="22313"/>
              </a:xfrm>
              <a:custGeom>
                <a:avLst/>
                <a:gdLst>
                  <a:gd name="connsiteX0" fmla="*/ 31396 w 37071"/>
                  <a:gd name="connsiteY0" fmla="*/ 7650 h 22313"/>
                  <a:gd name="connsiteX1" fmla="*/ 5217 w 37071"/>
                  <a:gd name="connsiteY1" fmla="*/ 7650 h 22313"/>
                  <a:gd name="connsiteX2" fmla="*/ -53 w 37071"/>
                  <a:gd name="connsiteY2" fmla="*/ 95 h 22313"/>
                  <a:gd name="connsiteX3" fmla="*/ -53 w 37071"/>
                  <a:gd name="connsiteY3" fmla="*/ 11515 h 22313"/>
                  <a:gd name="connsiteX4" fmla="*/ 5217 w 37071"/>
                  <a:gd name="connsiteY4" fmla="*/ 19070 h 22313"/>
                  <a:gd name="connsiteX5" fmla="*/ 31396 w 37071"/>
                  <a:gd name="connsiteY5" fmla="*/ 19070 h 22313"/>
                  <a:gd name="connsiteX6" fmla="*/ 37018 w 37071"/>
                  <a:gd name="connsiteY6" fmla="*/ 11339 h 22313"/>
                  <a:gd name="connsiteX7" fmla="*/ 37018 w 37071"/>
                  <a:gd name="connsiteY7" fmla="*/ -81 h 22313"/>
                  <a:gd name="connsiteX8" fmla="*/ 31396 w 37071"/>
                  <a:gd name="connsiteY8" fmla="*/ 7650 h 22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71" h="22313">
                    <a:moveTo>
                      <a:pt x="31396" y="7650"/>
                    </a:moveTo>
                    <a:cubicBezTo>
                      <a:pt x="23174" y="11866"/>
                      <a:pt x="13440" y="11866"/>
                      <a:pt x="5217" y="7650"/>
                    </a:cubicBezTo>
                    <a:cubicBezTo>
                      <a:pt x="2248" y="6244"/>
                      <a:pt x="245" y="3363"/>
                      <a:pt x="-53" y="95"/>
                    </a:cubicBezTo>
                    <a:lnTo>
                      <a:pt x="-53" y="11515"/>
                    </a:lnTo>
                    <a:cubicBezTo>
                      <a:pt x="245" y="14783"/>
                      <a:pt x="2248" y="17664"/>
                      <a:pt x="5217" y="19070"/>
                    </a:cubicBezTo>
                    <a:cubicBezTo>
                      <a:pt x="13440" y="23287"/>
                      <a:pt x="23174" y="23287"/>
                      <a:pt x="31396" y="19070"/>
                    </a:cubicBezTo>
                    <a:cubicBezTo>
                      <a:pt x="34576" y="17752"/>
                      <a:pt x="36755" y="14766"/>
                      <a:pt x="37018" y="11339"/>
                    </a:cubicBezTo>
                    <a:lnTo>
                      <a:pt x="37018" y="-81"/>
                    </a:lnTo>
                    <a:cubicBezTo>
                      <a:pt x="36632" y="3310"/>
                      <a:pt x="34506" y="6244"/>
                      <a:pt x="31396" y="7650"/>
                    </a:cubicBezTo>
                    <a:close/>
                  </a:path>
                </a:pathLst>
              </a:custGeom>
              <a:solidFill>
                <a:srgbClr val="643126"/>
              </a:solidFill>
              <a:ln w="17549" cap="flat">
                <a:noFill/>
                <a:prstDash val="solid"/>
                <a:miter/>
              </a:ln>
            </p:spPr>
            <p:txBody>
              <a:bodyPr rtlCol="1" anchor="ctr"/>
              <a:lstStyle/>
              <a:p>
                <a:endParaRPr lang="fa-IR"/>
              </a:p>
            </p:txBody>
          </p:sp>
          <p:sp>
            <p:nvSpPr>
              <p:cNvPr id="279" name="Freeform: Shape 278">
                <a:extLst>
                  <a:ext uri="{FF2B5EF4-FFF2-40B4-BE49-F238E27FC236}">
                    <a16:creationId xmlns:a16="http://schemas.microsoft.com/office/drawing/2014/main" id="{8A11EF2C-EEA7-255C-E2E0-565C7077D3BE}"/>
                  </a:ext>
                </a:extLst>
              </p:cNvPr>
              <p:cNvSpPr/>
              <p:nvPr/>
            </p:nvSpPr>
            <p:spPr>
              <a:xfrm>
                <a:off x="4936212" y="3230758"/>
                <a:ext cx="37259" cy="29165"/>
              </a:xfrm>
              <a:custGeom>
                <a:avLst/>
                <a:gdLst>
                  <a:gd name="connsiteX0" fmla="*/ 33867 w 37259"/>
                  <a:gd name="connsiteY0" fmla="*/ 6244 h 29165"/>
                  <a:gd name="connsiteX1" fmla="*/ 33867 w 37259"/>
                  <a:gd name="connsiteY1" fmla="*/ 7825 h 29165"/>
                  <a:gd name="connsiteX2" fmla="*/ 33867 w 37259"/>
                  <a:gd name="connsiteY2" fmla="*/ 6244 h 29165"/>
                  <a:gd name="connsiteX3" fmla="*/ 29650 w 37259"/>
                  <a:gd name="connsiteY3" fmla="*/ -81 h 29165"/>
                  <a:gd name="connsiteX4" fmla="*/ 7513 w 37259"/>
                  <a:gd name="connsiteY4" fmla="*/ -81 h 29165"/>
                  <a:gd name="connsiteX5" fmla="*/ 3296 w 37259"/>
                  <a:gd name="connsiteY5" fmla="*/ 6244 h 29165"/>
                  <a:gd name="connsiteX6" fmla="*/ -42 w 37259"/>
                  <a:gd name="connsiteY6" fmla="*/ 18367 h 29165"/>
                  <a:gd name="connsiteX7" fmla="*/ 5229 w 37259"/>
                  <a:gd name="connsiteY7" fmla="*/ 25922 h 29165"/>
                  <a:gd name="connsiteX8" fmla="*/ 31407 w 37259"/>
                  <a:gd name="connsiteY8" fmla="*/ 25922 h 29165"/>
                  <a:gd name="connsiteX9" fmla="*/ 37206 w 37259"/>
                  <a:gd name="connsiteY9" fmla="*/ 18191 h 29165"/>
                  <a:gd name="connsiteX10" fmla="*/ 33867 w 37259"/>
                  <a:gd name="connsiteY10" fmla="*/ 6244 h 2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59" h="29165">
                    <a:moveTo>
                      <a:pt x="33867" y="6244"/>
                    </a:moveTo>
                    <a:cubicBezTo>
                      <a:pt x="33938" y="6771"/>
                      <a:pt x="33938" y="7298"/>
                      <a:pt x="33867" y="7825"/>
                    </a:cubicBezTo>
                    <a:lnTo>
                      <a:pt x="33867" y="6244"/>
                    </a:lnTo>
                    <a:lnTo>
                      <a:pt x="29650" y="-81"/>
                    </a:lnTo>
                    <a:lnTo>
                      <a:pt x="7513" y="-81"/>
                    </a:lnTo>
                    <a:lnTo>
                      <a:pt x="3296" y="6244"/>
                    </a:lnTo>
                    <a:cubicBezTo>
                      <a:pt x="994" y="9863"/>
                      <a:pt x="-183" y="14080"/>
                      <a:pt x="-42" y="18367"/>
                    </a:cubicBezTo>
                    <a:cubicBezTo>
                      <a:pt x="257" y="21635"/>
                      <a:pt x="2259" y="24517"/>
                      <a:pt x="5229" y="25922"/>
                    </a:cubicBezTo>
                    <a:cubicBezTo>
                      <a:pt x="13451" y="30139"/>
                      <a:pt x="23185" y="30139"/>
                      <a:pt x="31407" y="25922"/>
                    </a:cubicBezTo>
                    <a:cubicBezTo>
                      <a:pt x="34587" y="24569"/>
                      <a:pt x="36784" y="21618"/>
                      <a:pt x="37206" y="18191"/>
                    </a:cubicBezTo>
                    <a:cubicBezTo>
                      <a:pt x="37135" y="13992"/>
                      <a:pt x="35993" y="9881"/>
                      <a:pt x="33867" y="6244"/>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280" name="Freeform: Shape 279">
                <a:extLst>
                  <a:ext uri="{FF2B5EF4-FFF2-40B4-BE49-F238E27FC236}">
                    <a16:creationId xmlns:a16="http://schemas.microsoft.com/office/drawing/2014/main" id="{EAF3DC91-A248-FB5B-B440-4B2D8188C006}"/>
                  </a:ext>
                </a:extLst>
              </p:cNvPr>
              <p:cNvSpPr/>
              <p:nvPr/>
            </p:nvSpPr>
            <p:spPr>
              <a:xfrm>
                <a:off x="4943075" y="3216702"/>
                <a:ext cx="23543" cy="23543"/>
              </a:xfrm>
              <a:custGeom>
                <a:avLst/>
                <a:gdLst>
                  <a:gd name="connsiteX0" fmla="*/ 19976 w 23543"/>
                  <a:gd name="connsiteY0" fmla="*/ 5542 h 23543"/>
                  <a:gd name="connsiteX1" fmla="*/ 3285 w 23543"/>
                  <a:gd name="connsiteY1" fmla="*/ 5542 h 23543"/>
                  <a:gd name="connsiteX2" fmla="*/ -53 w 23543"/>
                  <a:gd name="connsiteY2" fmla="*/ 622 h 23543"/>
                  <a:gd name="connsiteX3" fmla="*/ -53 w 23543"/>
                  <a:gd name="connsiteY3" fmla="*/ 16610 h 23543"/>
                  <a:gd name="connsiteX4" fmla="*/ 3285 w 23543"/>
                  <a:gd name="connsiteY4" fmla="*/ 21354 h 23543"/>
                  <a:gd name="connsiteX5" fmla="*/ 19976 w 23543"/>
                  <a:gd name="connsiteY5" fmla="*/ 21354 h 23543"/>
                  <a:gd name="connsiteX6" fmla="*/ 23490 w 23543"/>
                  <a:gd name="connsiteY6" fmla="*/ 16435 h 23543"/>
                  <a:gd name="connsiteX7" fmla="*/ 23490 w 23543"/>
                  <a:gd name="connsiteY7" fmla="*/ -81 h 23543"/>
                  <a:gd name="connsiteX8" fmla="*/ 19976 w 23543"/>
                  <a:gd name="connsiteY8" fmla="*/ 5542 h 2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43" h="23543">
                    <a:moveTo>
                      <a:pt x="19976" y="5542"/>
                    </a:moveTo>
                    <a:cubicBezTo>
                      <a:pt x="14723" y="8177"/>
                      <a:pt x="8538" y="8177"/>
                      <a:pt x="3285" y="5542"/>
                    </a:cubicBezTo>
                    <a:cubicBezTo>
                      <a:pt x="1370" y="4610"/>
                      <a:pt x="105" y="2730"/>
                      <a:pt x="-53" y="622"/>
                    </a:cubicBezTo>
                    <a:lnTo>
                      <a:pt x="-53" y="16610"/>
                    </a:lnTo>
                    <a:cubicBezTo>
                      <a:pt x="52" y="18701"/>
                      <a:pt x="1352" y="20546"/>
                      <a:pt x="3285" y="21354"/>
                    </a:cubicBezTo>
                    <a:cubicBezTo>
                      <a:pt x="8485" y="24165"/>
                      <a:pt x="14775" y="24165"/>
                      <a:pt x="19976" y="21354"/>
                    </a:cubicBezTo>
                    <a:cubicBezTo>
                      <a:pt x="21997" y="20546"/>
                      <a:pt x="23367" y="18613"/>
                      <a:pt x="23490" y="16435"/>
                    </a:cubicBezTo>
                    <a:lnTo>
                      <a:pt x="23490" y="-81"/>
                    </a:lnTo>
                    <a:cubicBezTo>
                      <a:pt x="23508" y="2326"/>
                      <a:pt x="22137" y="4505"/>
                      <a:pt x="19976" y="5542"/>
                    </a:cubicBezTo>
                    <a:close/>
                  </a:path>
                </a:pathLst>
              </a:custGeom>
              <a:solidFill>
                <a:srgbClr val="643126"/>
              </a:solidFill>
              <a:ln w="17549" cap="flat">
                <a:noFill/>
                <a:prstDash val="solid"/>
                <a:miter/>
              </a:ln>
            </p:spPr>
            <p:txBody>
              <a:bodyPr rtlCol="1" anchor="ctr"/>
              <a:lstStyle/>
              <a:p>
                <a:endParaRPr lang="fa-IR"/>
              </a:p>
            </p:txBody>
          </p:sp>
          <p:sp>
            <p:nvSpPr>
              <p:cNvPr id="281" name="Freeform: Shape 280">
                <a:extLst>
                  <a:ext uri="{FF2B5EF4-FFF2-40B4-BE49-F238E27FC236}">
                    <a16:creationId xmlns:a16="http://schemas.microsoft.com/office/drawing/2014/main" id="{B4914D40-FC77-ACCB-2FBE-4521700FF336}"/>
                  </a:ext>
                </a:extLst>
              </p:cNvPr>
              <p:cNvSpPr/>
              <p:nvPr/>
            </p:nvSpPr>
            <p:spPr>
              <a:xfrm>
                <a:off x="4930425" y="3087390"/>
                <a:ext cx="48919" cy="138550"/>
              </a:xfrm>
              <a:custGeom>
                <a:avLst/>
                <a:gdLst>
                  <a:gd name="connsiteX0" fmla="*/ 48790 w 48919"/>
                  <a:gd name="connsiteY0" fmla="*/ 105337 h 138550"/>
                  <a:gd name="connsiteX1" fmla="*/ 33329 w 48919"/>
                  <a:gd name="connsiteY1" fmla="*/ -81 h 138550"/>
                  <a:gd name="connsiteX2" fmla="*/ 15759 w 48919"/>
                  <a:gd name="connsiteY2" fmla="*/ -81 h 138550"/>
                  <a:gd name="connsiteX3" fmla="*/ -53 w 48919"/>
                  <a:gd name="connsiteY3" fmla="*/ 105337 h 138550"/>
                  <a:gd name="connsiteX4" fmla="*/ 10137 w 48919"/>
                  <a:gd name="connsiteY4" fmla="*/ 135030 h 138550"/>
                  <a:gd name="connsiteX5" fmla="*/ 37546 w 48919"/>
                  <a:gd name="connsiteY5" fmla="*/ 135030 h 138550"/>
                  <a:gd name="connsiteX6" fmla="*/ 37546 w 48919"/>
                  <a:gd name="connsiteY6" fmla="*/ 135030 h 138550"/>
                  <a:gd name="connsiteX7" fmla="*/ 48790 w 48919"/>
                  <a:gd name="connsiteY7" fmla="*/ 105337 h 13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19" h="138550">
                    <a:moveTo>
                      <a:pt x="48790" y="105337"/>
                    </a:moveTo>
                    <a:cubicBezTo>
                      <a:pt x="48790" y="99364"/>
                      <a:pt x="48790" y="99364"/>
                      <a:pt x="33329" y="-81"/>
                    </a:cubicBezTo>
                    <a:lnTo>
                      <a:pt x="15759" y="-81"/>
                    </a:lnTo>
                    <a:cubicBezTo>
                      <a:pt x="122" y="100945"/>
                      <a:pt x="122" y="100945"/>
                      <a:pt x="-53" y="105337"/>
                    </a:cubicBezTo>
                    <a:cubicBezTo>
                      <a:pt x="-53" y="121677"/>
                      <a:pt x="2055" y="129935"/>
                      <a:pt x="10137" y="135030"/>
                    </a:cubicBezTo>
                    <a:cubicBezTo>
                      <a:pt x="18694" y="139616"/>
                      <a:pt x="28990" y="139616"/>
                      <a:pt x="37546" y="135030"/>
                    </a:cubicBezTo>
                    <a:cubicBezTo>
                      <a:pt x="38600" y="135030"/>
                      <a:pt x="39127" y="134152"/>
                      <a:pt x="37546" y="135030"/>
                    </a:cubicBezTo>
                    <a:cubicBezTo>
                      <a:pt x="45277" y="130638"/>
                      <a:pt x="49493" y="123961"/>
                      <a:pt x="48790" y="105337"/>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282" name="Freeform: Shape 281">
                <a:extLst>
                  <a:ext uri="{FF2B5EF4-FFF2-40B4-BE49-F238E27FC236}">
                    <a16:creationId xmlns:a16="http://schemas.microsoft.com/office/drawing/2014/main" id="{5B3138B3-24CD-2509-453F-3A3CCB6435F5}"/>
                  </a:ext>
                </a:extLst>
              </p:cNvPr>
              <p:cNvSpPr/>
              <p:nvPr/>
            </p:nvSpPr>
            <p:spPr>
              <a:xfrm>
                <a:off x="4939979" y="3067919"/>
                <a:ext cx="30532" cy="26868"/>
              </a:xfrm>
              <a:custGeom>
                <a:avLst/>
                <a:gdLst>
                  <a:gd name="connsiteX0" fmla="*/ 29046 w 30532"/>
                  <a:gd name="connsiteY0" fmla="*/ 7091 h 26868"/>
                  <a:gd name="connsiteX1" fmla="*/ 6082 w 30532"/>
                  <a:gd name="connsiteY1" fmla="*/ 2822 h 26868"/>
                  <a:gd name="connsiteX2" fmla="*/ 759 w 30532"/>
                  <a:gd name="connsiteY2" fmla="*/ 8848 h 26868"/>
                  <a:gd name="connsiteX3" fmla="*/ 24302 w 30532"/>
                  <a:gd name="connsiteY3" fmla="*/ 24485 h 26868"/>
                  <a:gd name="connsiteX4" fmla="*/ 30451 w 30532"/>
                  <a:gd name="connsiteY4" fmla="*/ 13416 h 26868"/>
                  <a:gd name="connsiteX5" fmla="*/ 29046 w 30532"/>
                  <a:gd name="connsiteY5" fmla="*/ 7091 h 26868"/>
                  <a:gd name="connsiteX6" fmla="*/ 23073 w 30532"/>
                  <a:gd name="connsiteY6" fmla="*/ 11659 h 26868"/>
                  <a:gd name="connsiteX7" fmla="*/ 7259 w 30532"/>
                  <a:gd name="connsiteY7" fmla="*/ 11659 h 26868"/>
                  <a:gd name="connsiteX8" fmla="*/ 7259 w 30532"/>
                  <a:gd name="connsiteY8" fmla="*/ 2347 h 26868"/>
                  <a:gd name="connsiteX9" fmla="*/ 23248 w 30532"/>
                  <a:gd name="connsiteY9" fmla="*/ 2347 h 26868"/>
                  <a:gd name="connsiteX10" fmla="*/ 26200 w 30532"/>
                  <a:gd name="connsiteY10" fmla="*/ 8655 h 26868"/>
                  <a:gd name="connsiteX11" fmla="*/ 23073 w 30532"/>
                  <a:gd name="connsiteY11" fmla="*/ 11659 h 2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532" h="26868">
                    <a:moveTo>
                      <a:pt x="29046" y="7091"/>
                    </a:moveTo>
                    <a:cubicBezTo>
                      <a:pt x="23881" y="-429"/>
                      <a:pt x="13602" y="-2344"/>
                      <a:pt x="6082" y="2822"/>
                    </a:cubicBezTo>
                    <a:cubicBezTo>
                      <a:pt x="3834" y="4350"/>
                      <a:pt x="2006" y="6423"/>
                      <a:pt x="759" y="8848"/>
                    </a:cubicBezTo>
                    <a:cubicBezTo>
                      <a:pt x="-3809" y="23079"/>
                      <a:pt x="11828" y="30986"/>
                      <a:pt x="24302" y="24485"/>
                    </a:cubicBezTo>
                    <a:cubicBezTo>
                      <a:pt x="28361" y="22341"/>
                      <a:pt x="30768" y="18002"/>
                      <a:pt x="30451" y="13416"/>
                    </a:cubicBezTo>
                    <a:cubicBezTo>
                      <a:pt x="30451" y="11237"/>
                      <a:pt x="29960" y="9076"/>
                      <a:pt x="29046" y="7091"/>
                    </a:cubicBezTo>
                    <a:close/>
                    <a:moveTo>
                      <a:pt x="23073" y="11659"/>
                    </a:moveTo>
                    <a:cubicBezTo>
                      <a:pt x="18100" y="14171"/>
                      <a:pt x="12232" y="14171"/>
                      <a:pt x="7259" y="11659"/>
                    </a:cubicBezTo>
                    <a:cubicBezTo>
                      <a:pt x="2867" y="9024"/>
                      <a:pt x="3043" y="4983"/>
                      <a:pt x="7259" y="2347"/>
                    </a:cubicBezTo>
                    <a:cubicBezTo>
                      <a:pt x="12284" y="-218"/>
                      <a:pt x="18223" y="-218"/>
                      <a:pt x="23248" y="2347"/>
                    </a:cubicBezTo>
                    <a:cubicBezTo>
                      <a:pt x="25796" y="3278"/>
                      <a:pt x="27131" y="6089"/>
                      <a:pt x="26200" y="8655"/>
                    </a:cubicBezTo>
                    <a:cubicBezTo>
                      <a:pt x="25672" y="10078"/>
                      <a:pt x="24530" y="11202"/>
                      <a:pt x="23073" y="11659"/>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283" name="Freeform: Shape 282">
                <a:extLst>
                  <a:ext uri="{FF2B5EF4-FFF2-40B4-BE49-F238E27FC236}">
                    <a16:creationId xmlns:a16="http://schemas.microsoft.com/office/drawing/2014/main" id="{A71DE27F-8AF0-73CA-D065-E270063823DF}"/>
                  </a:ext>
                </a:extLst>
              </p:cNvPr>
              <p:cNvSpPr/>
              <p:nvPr/>
            </p:nvSpPr>
            <p:spPr>
              <a:xfrm>
                <a:off x="4944107" y="3068423"/>
                <a:ext cx="22594" cy="13120"/>
              </a:xfrm>
              <a:custGeom>
                <a:avLst/>
                <a:gdLst>
                  <a:gd name="connsiteX0" fmla="*/ 19296 w 22594"/>
                  <a:gd name="connsiteY0" fmla="*/ 1843 h 13120"/>
                  <a:gd name="connsiteX1" fmla="*/ 3307 w 22594"/>
                  <a:gd name="connsiteY1" fmla="*/ 1843 h 13120"/>
                  <a:gd name="connsiteX2" fmla="*/ 3307 w 22594"/>
                  <a:gd name="connsiteY2" fmla="*/ 11155 h 13120"/>
                  <a:gd name="connsiteX3" fmla="*/ 19120 w 22594"/>
                  <a:gd name="connsiteY3" fmla="*/ 11155 h 13120"/>
                  <a:gd name="connsiteX4" fmla="*/ 22300 w 22594"/>
                  <a:gd name="connsiteY4" fmla="*/ 4970 h 13120"/>
                  <a:gd name="connsiteX5" fmla="*/ 19296 w 22594"/>
                  <a:gd name="connsiteY5" fmla="*/ 1843 h 13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94" h="13120">
                    <a:moveTo>
                      <a:pt x="19296" y="1843"/>
                    </a:moveTo>
                    <a:cubicBezTo>
                      <a:pt x="14271" y="-722"/>
                      <a:pt x="8332" y="-722"/>
                      <a:pt x="3307" y="1843"/>
                    </a:cubicBezTo>
                    <a:cubicBezTo>
                      <a:pt x="-1085" y="4479"/>
                      <a:pt x="-1261" y="8519"/>
                      <a:pt x="3307" y="11155"/>
                    </a:cubicBezTo>
                    <a:cubicBezTo>
                      <a:pt x="8279" y="13667"/>
                      <a:pt x="14148" y="13667"/>
                      <a:pt x="19120" y="11155"/>
                    </a:cubicBezTo>
                    <a:cubicBezTo>
                      <a:pt x="21703" y="10329"/>
                      <a:pt x="23143" y="7553"/>
                      <a:pt x="22300" y="4970"/>
                    </a:cubicBezTo>
                    <a:cubicBezTo>
                      <a:pt x="21843" y="3512"/>
                      <a:pt x="20736" y="2370"/>
                      <a:pt x="19296" y="1843"/>
                    </a:cubicBezTo>
                    <a:close/>
                  </a:path>
                </a:pathLst>
              </a:custGeom>
              <a:solidFill>
                <a:srgbClr val="94513A"/>
              </a:solidFill>
              <a:ln w="17549" cap="flat">
                <a:noFill/>
                <a:prstDash val="solid"/>
                <a:miter/>
              </a:ln>
            </p:spPr>
            <p:txBody>
              <a:bodyPr rtlCol="1" anchor="ctr"/>
              <a:lstStyle/>
              <a:p>
                <a:endParaRPr lang="fa-IR"/>
              </a:p>
            </p:txBody>
          </p:sp>
          <p:sp>
            <p:nvSpPr>
              <p:cNvPr id="284" name="Freeform: Shape 283">
                <a:extLst>
                  <a:ext uri="{FF2B5EF4-FFF2-40B4-BE49-F238E27FC236}">
                    <a16:creationId xmlns:a16="http://schemas.microsoft.com/office/drawing/2014/main" id="{9469D030-A2E9-72E1-96E8-8BCF83A2A13C}"/>
                  </a:ext>
                </a:extLst>
              </p:cNvPr>
              <p:cNvSpPr/>
              <p:nvPr/>
            </p:nvSpPr>
            <p:spPr>
              <a:xfrm>
                <a:off x="4946941" y="3058575"/>
                <a:ext cx="17042" cy="20600"/>
              </a:xfrm>
              <a:custGeom>
                <a:avLst/>
                <a:gdLst>
                  <a:gd name="connsiteX0" fmla="*/ -53 w 17042"/>
                  <a:gd name="connsiteY0" fmla="*/ -81 h 20600"/>
                  <a:gd name="connsiteX1" fmla="*/ -53 w 17042"/>
                  <a:gd name="connsiteY1" fmla="*/ 15556 h 20600"/>
                  <a:gd name="connsiteX2" fmla="*/ 2407 w 17042"/>
                  <a:gd name="connsiteY2" fmla="*/ 19070 h 20600"/>
                  <a:gd name="connsiteX3" fmla="*/ 14529 w 17042"/>
                  <a:gd name="connsiteY3" fmla="*/ 19070 h 20600"/>
                  <a:gd name="connsiteX4" fmla="*/ 16989 w 17042"/>
                  <a:gd name="connsiteY4" fmla="*/ 15556 h 20600"/>
                  <a:gd name="connsiteX5" fmla="*/ 16989 w 17042"/>
                  <a:gd name="connsiteY5" fmla="*/ 95 h 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42" h="20600">
                    <a:moveTo>
                      <a:pt x="-53" y="-81"/>
                    </a:moveTo>
                    <a:lnTo>
                      <a:pt x="-53" y="15556"/>
                    </a:lnTo>
                    <a:cubicBezTo>
                      <a:pt x="69" y="17085"/>
                      <a:pt x="1001" y="18438"/>
                      <a:pt x="2407" y="19070"/>
                    </a:cubicBezTo>
                    <a:cubicBezTo>
                      <a:pt x="6219" y="21003"/>
                      <a:pt x="10717" y="21003"/>
                      <a:pt x="14529" y="19070"/>
                    </a:cubicBezTo>
                    <a:cubicBezTo>
                      <a:pt x="15953" y="18473"/>
                      <a:pt x="16919" y="17102"/>
                      <a:pt x="16989" y="15556"/>
                    </a:cubicBezTo>
                    <a:lnTo>
                      <a:pt x="16989" y="95"/>
                    </a:lnTo>
                    <a:close/>
                  </a:path>
                </a:pathLst>
              </a:custGeom>
              <a:solidFill>
                <a:srgbClr val="643126"/>
              </a:solidFill>
              <a:ln w="17549" cap="flat">
                <a:noFill/>
                <a:prstDash val="solid"/>
                <a:miter/>
              </a:ln>
            </p:spPr>
            <p:txBody>
              <a:bodyPr rtlCol="1" anchor="ctr"/>
              <a:lstStyle/>
              <a:p>
                <a:endParaRPr lang="fa-IR"/>
              </a:p>
            </p:txBody>
          </p:sp>
          <p:sp>
            <p:nvSpPr>
              <p:cNvPr id="285" name="Freeform: Shape 284">
                <a:extLst>
                  <a:ext uri="{FF2B5EF4-FFF2-40B4-BE49-F238E27FC236}">
                    <a16:creationId xmlns:a16="http://schemas.microsoft.com/office/drawing/2014/main" id="{22F78D05-DFB1-CCCE-3679-167D8A002A0E}"/>
                  </a:ext>
                </a:extLst>
              </p:cNvPr>
              <p:cNvSpPr/>
              <p:nvPr/>
            </p:nvSpPr>
            <p:spPr>
              <a:xfrm>
                <a:off x="4943225" y="3018165"/>
                <a:ext cx="25336" cy="47130"/>
              </a:xfrm>
              <a:custGeom>
                <a:avLst/>
                <a:gdLst>
                  <a:gd name="connsiteX0" fmla="*/ 21232 w 25336"/>
                  <a:gd name="connsiteY0" fmla="*/ 5190 h 47130"/>
                  <a:gd name="connsiteX1" fmla="*/ 3662 w 25336"/>
                  <a:gd name="connsiteY1" fmla="*/ 5190 h 47130"/>
                  <a:gd name="connsiteX2" fmla="*/ -27 w 25336"/>
                  <a:gd name="connsiteY2" fmla="*/ 95 h 47130"/>
                  <a:gd name="connsiteX3" fmla="*/ -27 w 25336"/>
                  <a:gd name="connsiteY3" fmla="*/ 27855 h 47130"/>
                  <a:gd name="connsiteX4" fmla="*/ 4892 w 25336"/>
                  <a:gd name="connsiteY4" fmla="*/ 44195 h 47130"/>
                  <a:gd name="connsiteX5" fmla="*/ 6473 w 25336"/>
                  <a:gd name="connsiteY5" fmla="*/ 45600 h 47130"/>
                  <a:gd name="connsiteX6" fmla="*/ 18597 w 25336"/>
                  <a:gd name="connsiteY6" fmla="*/ 45600 h 47130"/>
                  <a:gd name="connsiteX7" fmla="*/ 20354 w 25336"/>
                  <a:gd name="connsiteY7" fmla="*/ 44195 h 47130"/>
                  <a:gd name="connsiteX8" fmla="*/ 25273 w 25336"/>
                  <a:gd name="connsiteY8" fmla="*/ 27855 h 47130"/>
                  <a:gd name="connsiteX9" fmla="*/ 25273 w 25336"/>
                  <a:gd name="connsiteY9" fmla="*/ -81 h 47130"/>
                  <a:gd name="connsiteX10" fmla="*/ 21232 w 25336"/>
                  <a:gd name="connsiteY10" fmla="*/ 5190 h 47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336" h="47130">
                    <a:moveTo>
                      <a:pt x="21232" y="5190"/>
                    </a:moveTo>
                    <a:cubicBezTo>
                      <a:pt x="15733" y="8072"/>
                      <a:pt x="9161" y="8072"/>
                      <a:pt x="3662" y="5190"/>
                    </a:cubicBezTo>
                    <a:cubicBezTo>
                      <a:pt x="1589" y="4294"/>
                      <a:pt x="183" y="2344"/>
                      <a:pt x="-27" y="95"/>
                    </a:cubicBezTo>
                    <a:lnTo>
                      <a:pt x="-27" y="27855"/>
                    </a:lnTo>
                    <a:cubicBezTo>
                      <a:pt x="-291" y="33706"/>
                      <a:pt x="1448" y="39469"/>
                      <a:pt x="4892" y="44195"/>
                    </a:cubicBezTo>
                    <a:cubicBezTo>
                      <a:pt x="5296" y="44792"/>
                      <a:pt x="5841" y="45267"/>
                      <a:pt x="6473" y="45600"/>
                    </a:cubicBezTo>
                    <a:cubicBezTo>
                      <a:pt x="10286" y="47533"/>
                      <a:pt x="14784" y="47533"/>
                      <a:pt x="18597" y="45600"/>
                    </a:cubicBezTo>
                    <a:cubicBezTo>
                      <a:pt x="19282" y="45284"/>
                      <a:pt x="19897" y="44792"/>
                      <a:pt x="20354" y="44195"/>
                    </a:cubicBezTo>
                    <a:cubicBezTo>
                      <a:pt x="23709" y="39416"/>
                      <a:pt x="25431" y="33688"/>
                      <a:pt x="25273" y="27855"/>
                    </a:cubicBezTo>
                    <a:lnTo>
                      <a:pt x="25273" y="-81"/>
                    </a:lnTo>
                    <a:cubicBezTo>
                      <a:pt x="24992" y="2291"/>
                      <a:pt x="23446" y="4312"/>
                      <a:pt x="21232" y="5190"/>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286" name="Freeform: Shape 285">
                <a:extLst>
                  <a:ext uri="{FF2B5EF4-FFF2-40B4-BE49-F238E27FC236}">
                    <a16:creationId xmlns:a16="http://schemas.microsoft.com/office/drawing/2014/main" id="{9FC9C948-F0ED-22A9-C653-7817F9565023}"/>
                  </a:ext>
                </a:extLst>
              </p:cNvPr>
              <p:cNvSpPr/>
              <p:nvPr/>
            </p:nvSpPr>
            <p:spPr>
              <a:xfrm>
                <a:off x="4943185" y="3010865"/>
                <a:ext cx="25100" cy="14556"/>
              </a:xfrm>
              <a:custGeom>
                <a:avLst/>
                <a:gdLst>
                  <a:gd name="connsiteX0" fmla="*/ 21272 w 25100"/>
                  <a:gd name="connsiteY0" fmla="*/ 1948 h 14556"/>
                  <a:gd name="connsiteX1" fmla="*/ 3702 w 25100"/>
                  <a:gd name="connsiteY1" fmla="*/ 1948 h 14556"/>
                  <a:gd name="connsiteX2" fmla="*/ 3702 w 25100"/>
                  <a:gd name="connsiteY2" fmla="*/ 12315 h 14556"/>
                  <a:gd name="connsiteX3" fmla="*/ 21272 w 25100"/>
                  <a:gd name="connsiteY3" fmla="*/ 12315 h 14556"/>
                  <a:gd name="connsiteX4" fmla="*/ 24786 w 25100"/>
                  <a:gd name="connsiteY4" fmla="*/ 5462 h 14556"/>
                  <a:gd name="connsiteX5" fmla="*/ 21272 w 25100"/>
                  <a:gd name="connsiteY5" fmla="*/ 1948 h 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00" h="14556">
                    <a:moveTo>
                      <a:pt x="21272" y="1948"/>
                    </a:moveTo>
                    <a:cubicBezTo>
                      <a:pt x="15720" y="-757"/>
                      <a:pt x="9255" y="-757"/>
                      <a:pt x="3702" y="1948"/>
                    </a:cubicBezTo>
                    <a:cubicBezTo>
                      <a:pt x="-1217" y="4759"/>
                      <a:pt x="-1393" y="9503"/>
                      <a:pt x="3702" y="12315"/>
                    </a:cubicBezTo>
                    <a:cubicBezTo>
                      <a:pt x="9202" y="15196"/>
                      <a:pt x="15773" y="15196"/>
                      <a:pt x="21272" y="12315"/>
                    </a:cubicBezTo>
                    <a:cubicBezTo>
                      <a:pt x="24136" y="11383"/>
                      <a:pt x="25700" y="8326"/>
                      <a:pt x="24786" y="5462"/>
                    </a:cubicBezTo>
                    <a:cubicBezTo>
                      <a:pt x="24242" y="3793"/>
                      <a:pt x="22941" y="2493"/>
                      <a:pt x="21272" y="1948"/>
                    </a:cubicBezTo>
                    <a:close/>
                  </a:path>
                </a:pathLst>
              </a:custGeom>
              <a:solidFill>
                <a:srgbClr val="94513A"/>
              </a:solidFill>
              <a:ln w="17549" cap="flat">
                <a:noFill/>
                <a:prstDash val="solid"/>
                <a:miter/>
              </a:ln>
            </p:spPr>
            <p:txBody>
              <a:bodyPr rtlCol="1" anchor="ctr"/>
              <a:lstStyle/>
              <a:p>
                <a:endParaRPr lang="fa-IR"/>
              </a:p>
            </p:txBody>
          </p:sp>
          <p:grpSp>
            <p:nvGrpSpPr>
              <p:cNvPr id="287" name="Graphic 12">
                <a:extLst>
                  <a:ext uri="{FF2B5EF4-FFF2-40B4-BE49-F238E27FC236}">
                    <a16:creationId xmlns:a16="http://schemas.microsoft.com/office/drawing/2014/main" id="{FC81E2BE-20AB-9BD0-9D80-1D8E9A7EF137}"/>
                  </a:ext>
                </a:extLst>
              </p:cNvPr>
              <p:cNvGrpSpPr/>
              <p:nvPr/>
            </p:nvGrpSpPr>
            <p:grpSpPr>
              <a:xfrm>
                <a:off x="4934466" y="2962293"/>
                <a:ext cx="40761" cy="67291"/>
                <a:chOff x="4934466" y="2962293"/>
                <a:chExt cx="40761" cy="67291"/>
              </a:xfrm>
            </p:grpSpPr>
            <p:sp>
              <p:nvSpPr>
                <p:cNvPr id="288" name="Freeform: Shape 287">
                  <a:extLst>
                    <a:ext uri="{FF2B5EF4-FFF2-40B4-BE49-F238E27FC236}">
                      <a16:creationId xmlns:a16="http://schemas.microsoft.com/office/drawing/2014/main" id="{B866E8E8-2D1B-BABF-B765-6D9B009556DF}"/>
                    </a:ext>
                  </a:extLst>
                </p:cNvPr>
                <p:cNvSpPr/>
                <p:nvPr/>
              </p:nvSpPr>
              <p:spPr>
                <a:xfrm>
                  <a:off x="4934466" y="2962293"/>
                  <a:ext cx="40761" cy="23543"/>
                </a:xfrm>
                <a:custGeom>
                  <a:avLst/>
                  <a:gdLst>
                    <a:gd name="connsiteX0" fmla="*/ 40761 w 40761"/>
                    <a:gd name="connsiteY0" fmla="*/ 11772 h 23543"/>
                    <a:gd name="connsiteX1" fmla="*/ 20380 w 40761"/>
                    <a:gd name="connsiteY1" fmla="*/ 0 h 23543"/>
                    <a:gd name="connsiteX2" fmla="*/ 0 w 40761"/>
                    <a:gd name="connsiteY2" fmla="*/ 11772 h 23543"/>
                    <a:gd name="connsiteX3" fmla="*/ 20380 w 40761"/>
                    <a:gd name="connsiteY3" fmla="*/ 23543 h 23543"/>
                    <a:gd name="connsiteX4" fmla="*/ 40761 w 40761"/>
                    <a:gd name="connsiteY4" fmla="*/ 11772 h 23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1" h="23543">
                      <a:moveTo>
                        <a:pt x="40761" y="11772"/>
                      </a:moveTo>
                      <a:lnTo>
                        <a:pt x="20380" y="0"/>
                      </a:lnTo>
                      <a:lnTo>
                        <a:pt x="0" y="11772"/>
                      </a:lnTo>
                      <a:lnTo>
                        <a:pt x="20380" y="23543"/>
                      </a:lnTo>
                      <a:lnTo>
                        <a:pt x="40761" y="11772"/>
                      </a:lnTo>
                      <a:close/>
                    </a:path>
                  </a:pathLst>
                </a:custGeom>
                <a:solidFill>
                  <a:srgbClr val="94513A"/>
                </a:solidFill>
                <a:ln w="17549" cap="flat">
                  <a:noFill/>
                  <a:prstDash val="solid"/>
                  <a:miter/>
                </a:ln>
              </p:spPr>
              <p:txBody>
                <a:bodyPr rtlCol="1" anchor="ctr"/>
                <a:lstStyle/>
                <a:p>
                  <a:endParaRPr lang="fa-IR"/>
                </a:p>
              </p:txBody>
            </p:sp>
            <p:sp>
              <p:nvSpPr>
                <p:cNvPr id="289" name="Freeform: Shape 288">
                  <a:extLst>
                    <a:ext uri="{FF2B5EF4-FFF2-40B4-BE49-F238E27FC236}">
                      <a16:creationId xmlns:a16="http://schemas.microsoft.com/office/drawing/2014/main" id="{E0C73106-54C7-A229-D532-A1C83253B453}"/>
                    </a:ext>
                  </a:extLst>
                </p:cNvPr>
                <p:cNvSpPr/>
                <p:nvPr/>
              </p:nvSpPr>
              <p:spPr>
                <a:xfrm>
                  <a:off x="4934466" y="2974065"/>
                  <a:ext cx="20380" cy="55520"/>
                </a:xfrm>
                <a:custGeom>
                  <a:avLst/>
                  <a:gdLst>
                    <a:gd name="connsiteX0" fmla="*/ 20380 w 20380"/>
                    <a:gd name="connsiteY0" fmla="*/ 55520 h 55520"/>
                    <a:gd name="connsiteX1" fmla="*/ 0 w 20380"/>
                    <a:gd name="connsiteY1" fmla="*/ 43924 h 55520"/>
                    <a:gd name="connsiteX2" fmla="*/ 0 w 20380"/>
                    <a:gd name="connsiteY2" fmla="*/ 0 h 55520"/>
                    <a:gd name="connsiteX3" fmla="*/ 20380 w 20380"/>
                    <a:gd name="connsiteY3" fmla="*/ 11772 h 55520"/>
                    <a:gd name="connsiteX4" fmla="*/ 20380 w 20380"/>
                    <a:gd name="connsiteY4" fmla="*/ 55520 h 5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520">
                      <a:moveTo>
                        <a:pt x="20380" y="55520"/>
                      </a:moveTo>
                      <a:lnTo>
                        <a:pt x="0" y="43924"/>
                      </a:lnTo>
                      <a:lnTo>
                        <a:pt x="0" y="0"/>
                      </a:lnTo>
                      <a:lnTo>
                        <a:pt x="20380" y="11772"/>
                      </a:lnTo>
                      <a:lnTo>
                        <a:pt x="20380" y="55520"/>
                      </a:lnTo>
                      <a:close/>
                    </a:path>
                  </a:pathLst>
                </a:custGeom>
                <a:solidFill>
                  <a:srgbClr val="6B3529"/>
                </a:solidFill>
                <a:ln w="17549" cap="flat">
                  <a:noFill/>
                  <a:prstDash val="solid"/>
                  <a:miter/>
                </a:ln>
              </p:spPr>
              <p:txBody>
                <a:bodyPr rtlCol="1" anchor="ctr"/>
                <a:lstStyle/>
                <a:p>
                  <a:endParaRPr lang="fa-IR"/>
                </a:p>
              </p:txBody>
            </p:sp>
            <p:sp>
              <p:nvSpPr>
                <p:cNvPr id="290" name="Freeform: Shape 289">
                  <a:extLst>
                    <a:ext uri="{FF2B5EF4-FFF2-40B4-BE49-F238E27FC236}">
                      <a16:creationId xmlns:a16="http://schemas.microsoft.com/office/drawing/2014/main" id="{893030E0-8AAC-5DA2-0810-790E62C5AC69}"/>
                    </a:ext>
                  </a:extLst>
                </p:cNvPr>
                <p:cNvSpPr/>
                <p:nvPr/>
              </p:nvSpPr>
              <p:spPr>
                <a:xfrm>
                  <a:off x="4954847" y="2974065"/>
                  <a:ext cx="20380" cy="55520"/>
                </a:xfrm>
                <a:custGeom>
                  <a:avLst/>
                  <a:gdLst>
                    <a:gd name="connsiteX0" fmla="*/ 20381 w 20380"/>
                    <a:gd name="connsiteY0" fmla="*/ 43924 h 55520"/>
                    <a:gd name="connsiteX1" fmla="*/ 0 w 20380"/>
                    <a:gd name="connsiteY1" fmla="*/ 55520 h 55520"/>
                    <a:gd name="connsiteX2" fmla="*/ 0 w 20380"/>
                    <a:gd name="connsiteY2" fmla="*/ 11772 h 55520"/>
                    <a:gd name="connsiteX3" fmla="*/ 20381 w 20380"/>
                    <a:gd name="connsiteY3" fmla="*/ 0 h 55520"/>
                    <a:gd name="connsiteX4" fmla="*/ 20381 w 20380"/>
                    <a:gd name="connsiteY4" fmla="*/ 43924 h 5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520">
                      <a:moveTo>
                        <a:pt x="20381" y="43924"/>
                      </a:moveTo>
                      <a:lnTo>
                        <a:pt x="0" y="55520"/>
                      </a:lnTo>
                      <a:lnTo>
                        <a:pt x="0" y="11772"/>
                      </a:lnTo>
                      <a:lnTo>
                        <a:pt x="20381" y="0"/>
                      </a:lnTo>
                      <a:lnTo>
                        <a:pt x="20381" y="43924"/>
                      </a:lnTo>
                      <a:close/>
                    </a:path>
                  </a:pathLst>
                </a:custGeom>
                <a:solidFill>
                  <a:srgbClr val="773C2C"/>
                </a:solidFill>
                <a:ln w="17549" cap="flat">
                  <a:noFill/>
                  <a:prstDash val="solid"/>
                  <a:miter/>
                </a:ln>
              </p:spPr>
              <p:txBody>
                <a:bodyPr rtlCol="1" anchor="ctr"/>
                <a:lstStyle/>
                <a:p>
                  <a:endParaRPr lang="fa-IR"/>
                </a:p>
              </p:txBody>
            </p:sp>
          </p:grpSp>
          <p:grpSp>
            <p:nvGrpSpPr>
              <p:cNvPr id="291" name="Graphic 12">
                <a:extLst>
                  <a:ext uri="{FF2B5EF4-FFF2-40B4-BE49-F238E27FC236}">
                    <a16:creationId xmlns:a16="http://schemas.microsoft.com/office/drawing/2014/main" id="{1B3BD3D6-8970-17C3-77C6-EAEF256E99B5}"/>
                  </a:ext>
                </a:extLst>
              </p:cNvPr>
              <p:cNvGrpSpPr/>
              <p:nvPr/>
            </p:nvGrpSpPr>
            <p:grpSpPr>
              <a:xfrm>
                <a:off x="4823250" y="3304375"/>
                <a:ext cx="56223" cy="119473"/>
                <a:chOff x="4823250" y="3304375"/>
                <a:chExt cx="56223" cy="119473"/>
              </a:xfrm>
            </p:grpSpPr>
            <p:sp>
              <p:nvSpPr>
                <p:cNvPr id="292" name="Freeform: Shape 291">
                  <a:extLst>
                    <a:ext uri="{FF2B5EF4-FFF2-40B4-BE49-F238E27FC236}">
                      <a16:creationId xmlns:a16="http://schemas.microsoft.com/office/drawing/2014/main" id="{BDF53666-53B9-87AB-E9FA-47707A9AA9E0}"/>
                    </a:ext>
                  </a:extLst>
                </p:cNvPr>
                <p:cNvSpPr/>
                <p:nvPr/>
              </p:nvSpPr>
              <p:spPr>
                <a:xfrm>
                  <a:off x="4823250" y="3304375"/>
                  <a:ext cx="56223" cy="32328"/>
                </a:xfrm>
                <a:custGeom>
                  <a:avLst/>
                  <a:gdLst>
                    <a:gd name="connsiteX0" fmla="*/ 56223 w 56223"/>
                    <a:gd name="connsiteY0" fmla="*/ 16164 h 32328"/>
                    <a:gd name="connsiteX1" fmla="*/ 28112 w 56223"/>
                    <a:gd name="connsiteY1" fmla="*/ 0 h 32328"/>
                    <a:gd name="connsiteX2" fmla="*/ 0 w 56223"/>
                    <a:gd name="connsiteY2" fmla="*/ 16164 h 32328"/>
                    <a:gd name="connsiteX3" fmla="*/ 28112 w 56223"/>
                    <a:gd name="connsiteY3" fmla="*/ 32328 h 32328"/>
                    <a:gd name="connsiteX4" fmla="*/ 56223 w 56223"/>
                    <a:gd name="connsiteY4" fmla="*/ 16164 h 3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23" h="32328">
                      <a:moveTo>
                        <a:pt x="56223" y="16164"/>
                      </a:moveTo>
                      <a:lnTo>
                        <a:pt x="28112" y="0"/>
                      </a:lnTo>
                      <a:lnTo>
                        <a:pt x="0" y="16164"/>
                      </a:lnTo>
                      <a:lnTo>
                        <a:pt x="28112" y="32328"/>
                      </a:lnTo>
                      <a:lnTo>
                        <a:pt x="56223" y="16164"/>
                      </a:lnTo>
                      <a:close/>
                    </a:path>
                  </a:pathLst>
                </a:custGeom>
                <a:solidFill>
                  <a:srgbClr val="94513A"/>
                </a:solidFill>
                <a:ln w="17549" cap="flat">
                  <a:noFill/>
                  <a:prstDash val="solid"/>
                  <a:miter/>
                </a:ln>
              </p:spPr>
              <p:txBody>
                <a:bodyPr rtlCol="1" anchor="ctr"/>
                <a:lstStyle/>
                <a:p>
                  <a:endParaRPr lang="fa-IR"/>
                </a:p>
              </p:txBody>
            </p:sp>
            <p:sp>
              <p:nvSpPr>
                <p:cNvPr id="293" name="Freeform: Shape 292">
                  <a:extLst>
                    <a:ext uri="{FF2B5EF4-FFF2-40B4-BE49-F238E27FC236}">
                      <a16:creationId xmlns:a16="http://schemas.microsoft.com/office/drawing/2014/main" id="{EE855171-C341-5EBE-1BBE-F64E07F9A9AF}"/>
                    </a:ext>
                  </a:extLst>
                </p:cNvPr>
                <p:cNvSpPr/>
                <p:nvPr/>
              </p:nvSpPr>
              <p:spPr>
                <a:xfrm>
                  <a:off x="4823250" y="3320539"/>
                  <a:ext cx="28111" cy="103309"/>
                </a:xfrm>
                <a:custGeom>
                  <a:avLst/>
                  <a:gdLst>
                    <a:gd name="connsiteX0" fmla="*/ 28112 w 28111"/>
                    <a:gd name="connsiteY0" fmla="*/ 103310 h 103309"/>
                    <a:gd name="connsiteX1" fmla="*/ 0 w 28111"/>
                    <a:gd name="connsiteY1" fmla="*/ 87146 h 103309"/>
                    <a:gd name="connsiteX2" fmla="*/ 0 w 28111"/>
                    <a:gd name="connsiteY2" fmla="*/ 0 h 103309"/>
                    <a:gd name="connsiteX3" fmla="*/ 28112 w 28111"/>
                    <a:gd name="connsiteY3" fmla="*/ 16164 h 103309"/>
                    <a:gd name="connsiteX4" fmla="*/ 28112 w 28111"/>
                    <a:gd name="connsiteY4" fmla="*/ 103310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309">
                      <a:moveTo>
                        <a:pt x="28112" y="103310"/>
                      </a:moveTo>
                      <a:lnTo>
                        <a:pt x="0" y="87146"/>
                      </a:lnTo>
                      <a:lnTo>
                        <a:pt x="0" y="0"/>
                      </a:lnTo>
                      <a:lnTo>
                        <a:pt x="28112" y="16164"/>
                      </a:lnTo>
                      <a:lnTo>
                        <a:pt x="28112" y="103310"/>
                      </a:lnTo>
                      <a:close/>
                    </a:path>
                  </a:pathLst>
                </a:custGeom>
                <a:solidFill>
                  <a:srgbClr val="6B3529"/>
                </a:solidFill>
                <a:ln w="17549" cap="flat">
                  <a:noFill/>
                  <a:prstDash val="solid"/>
                  <a:miter/>
                </a:ln>
              </p:spPr>
              <p:txBody>
                <a:bodyPr rtlCol="1" anchor="ctr"/>
                <a:lstStyle/>
                <a:p>
                  <a:endParaRPr lang="fa-IR"/>
                </a:p>
              </p:txBody>
            </p:sp>
            <p:sp>
              <p:nvSpPr>
                <p:cNvPr id="294" name="Freeform: Shape 293">
                  <a:extLst>
                    <a:ext uri="{FF2B5EF4-FFF2-40B4-BE49-F238E27FC236}">
                      <a16:creationId xmlns:a16="http://schemas.microsoft.com/office/drawing/2014/main" id="{57AA0ECB-08EA-0009-CAED-38F6EC10CF7A}"/>
                    </a:ext>
                  </a:extLst>
                </p:cNvPr>
                <p:cNvSpPr/>
                <p:nvPr/>
              </p:nvSpPr>
              <p:spPr>
                <a:xfrm>
                  <a:off x="4851361" y="3320539"/>
                  <a:ext cx="28111" cy="103309"/>
                </a:xfrm>
                <a:custGeom>
                  <a:avLst/>
                  <a:gdLst>
                    <a:gd name="connsiteX0" fmla="*/ 28112 w 28111"/>
                    <a:gd name="connsiteY0" fmla="*/ 87146 h 103309"/>
                    <a:gd name="connsiteX1" fmla="*/ 0 w 28111"/>
                    <a:gd name="connsiteY1" fmla="*/ 103310 h 103309"/>
                    <a:gd name="connsiteX2" fmla="*/ 0 w 28111"/>
                    <a:gd name="connsiteY2" fmla="*/ 16164 h 103309"/>
                    <a:gd name="connsiteX3" fmla="*/ 28112 w 28111"/>
                    <a:gd name="connsiteY3" fmla="*/ 0 h 103309"/>
                    <a:gd name="connsiteX4" fmla="*/ 28112 w 28111"/>
                    <a:gd name="connsiteY4" fmla="*/ 87146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309">
                      <a:moveTo>
                        <a:pt x="28112" y="87146"/>
                      </a:moveTo>
                      <a:lnTo>
                        <a:pt x="0" y="103310"/>
                      </a:lnTo>
                      <a:lnTo>
                        <a:pt x="0" y="16164"/>
                      </a:lnTo>
                      <a:lnTo>
                        <a:pt x="28112" y="0"/>
                      </a:lnTo>
                      <a:lnTo>
                        <a:pt x="28112" y="87146"/>
                      </a:lnTo>
                      <a:close/>
                    </a:path>
                  </a:pathLst>
                </a:custGeom>
                <a:solidFill>
                  <a:srgbClr val="773C2C"/>
                </a:solidFill>
                <a:ln w="17549" cap="flat">
                  <a:noFill/>
                  <a:prstDash val="solid"/>
                  <a:miter/>
                </a:ln>
              </p:spPr>
              <p:txBody>
                <a:bodyPr rtlCol="1" anchor="ctr"/>
                <a:lstStyle/>
                <a:p>
                  <a:endParaRPr lang="fa-IR"/>
                </a:p>
              </p:txBody>
            </p:sp>
          </p:grpSp>
          <p:sp>
            <p:nvSpPr>
              <p:cNvPr id="295" name="Freeform: Shape 294">
                <a:extLst>
                  <a:ext uri="{FF2B5EF4-FFF2-40B4-BE49-F238E27FC236}">
                    <a16:creationId xmlns:a16="http://schemas.microsoft.com/office/drawing/2014/main" id="{D2EA6AF5-A099-1F01-5F9B-0F6589FA030B}"/>
                  </a:ext>
                </a:extLst>
              </p:cNvPr>
              <p:cNvSpPr/>
              <p:nvPr/>
            </p:nvSpPr>
            <p:spPr>
              <a:xfrm>
                <a:off x="4832738" y="3308943"/>
                <a:ext cx="37247" cy="22313"/>
              </a:xfrm>
              <a:custGeom>
                <a:avLst/>
                <a:gdLst>
                  <a:gd name="connsiteX0" fmla="*/ 31572 w 37247"/>
                  <a:gd name="connsiteY0" fmla="*/ 7650 h 22313"/>
                  <a:gd name="connsiteX1" fmla="*/ 5217 w 37247"/>
                  <a:gd name="connsiteY1" fmla="*/ 7650 h 22313"/>
                  <a:gd name="connsiteX2" fmla="*/ -53 w 37247"/>
                  <a:gd name="connsiteY2" fmla="*/ 95 h 22313"/>
                  <a:gd name="connsiteX3" fmla="*/ -53 w 37247"/>
                  <a:gd name="connsiteY3" fmla="*/ 11515 h 22313"/>
                  <a:gd name="connsiteX4" fmla="*/ 5217 w 37247"/>
                  <a:gd name="connsiteY4" fmla="*/ 19070 h 22313"/>
                  <a:gd name="connsiteX5" fmla="*/ 31572 w 37247"/>
                  <a:gd name="connsiteY5" fmla="*/ 19070 h 22313"/>
                  <a:gd name="connsiteX6" fmla="*/ 37194 w 37247"/>
                  <a:gd name="connsiteY6" fmla="*/ 11339 h 22313"/>
                  <a:gd name="connsiteX7" fmla="*/ 37194 w 37247"/>
                  <a:gd name="connsiteY7" fmla="*/ -81 h 22313"/>
                  <a:gd name="connsiteX8" fmla="*/ 31572 w 37247"/>
                  <a:gd name="connsiteY8" fmla="*/ 7650 h 22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47" h="22313">
                    <a:moveTo>
                      <a:pt x="31572" y="7650"/>
                    </a:moveTo>
                    <a:cubicBezTo>
                      <a:pt x="23297" y="11866"/>
                      <a:pt x="13493" y="11866"/>
                      <a:pt x="5217" y="7650"/>
                    </a:cubicBezTo>
                    <a:cubicBezTo>
                      <a:pt x="2248" y="6244"/>
                      <a:pt x="245" y="3363"/>
                      <a:pt x="-53" y="95"/>
                    </a:cubicBezTo>
                    <a:lnTo>
                      <a:pt x="-53" y="11515"/>
                    </a:lnTo>
                    <a:cubicBezTo>
                      <a:pt x="245" y="14783"/>
                      <a:pt x="2248" y="17664"/>
                      <a:pt x="5217" y="19070"/>
                    </a:cubicBezTo>
                    <a:cubicBezTo>
                      <a:pt x="13493" y="23287"/>
                      <a:pt x="23297" y="23287"/>
                      <a:pt x="31572" y="19070"/>
                    </a:cubicBezTo>
                    <a:cubicBezTo>
                      <a:pt x="34699" y="17700"/>
                      <a:pt x="36843" y="14748"/>
                      <a:pt x="37194" y="11339"/>
                    </a:cubicBezTo>
                    <a:lnTo>
                      <a:pt x="37194" y="-81"/>
                    </a:lnTo>
                    <a:cubicBezTo>
                      <a:pt x="36843" y="3328"/>
                      <a:pt x="34699" y="6279"/>
                      <a:pt x="31572" y="7650"/>
                    </a:cubicBezTo>
                    <a:close/>
                  </a:path>
                </a:pathLst>
              </a:custGeom>
              <a:solidFill>
                <a:srgbClr val="643126"/>
              </a:solidFill>
              <a:ln w="17549" cap="flat">
                <a:noFill/>
                <a:prstDash val="solid"/>
                <a:miter/>
              </a:ln>
            </p:spPr>
            <p:txBody>
              <a:bodyPr rtlCol="1" anchor="ctr"/>
              <a:lstStyle/>
              <a:p>
                <a:endParaRPr lang="fa-IR"/>
              </a:p>
            </p:txBody>
          </p:sp>
          <p:sp>
            <p:nvSpPr>
              <p:cNvPr id="296" name="Freeform: Shape 295">
                <a:extLst>
                  <a:ext uri="{FF2B5EF4-FFF2-40B4-BE49-F238E27FC236}">
                    <a16:creationId xmlns:a16="http://schemas.microsoft.com/office/drawing/2014/main" id="{079DCE5E-3A25-1EAD-78A9-C95D9871A92E}"/>
                  </a:ext>
                </a:extLst>
              </p:cNvPr>
              <p:cNvSpPr/>
              <p:nvPr/>
            </p:nvSpPr>
            <p:spPr>
              <a:xfrm>
                <a:off x="4832738" y="3290495"/>
                <a:ext cx="37254" cy="29165"/>
              </a:xfrm>
              <a:custGeom>
                <a:avLst/>
                <a:gdLst>
                  <a:gd name="connsiteX0" fmla="*/ 33856 w 37254"/>
                  <a:gd name="connsiteY0" fmla="*/ 6244 h 29165"/>
                  <a:gd name="connsiteX1" fmla="*/ 33856 w 37254"/>
                  <a:gd name="connsiteY1" fmla="*/ 7825 h 29165"/>
                  <a:gd name="connsiteX2" fmla="*/ 33856 w 37254"/>
                  <a:gd name="connsiteY2" fmla="*/ 6244 h 29165"/>
                  <a:gd name="connsiteX3" fmla="*/ 29639 w 37254"/>
                  <a:gd name="connsiteY3" fmla="*/ -81 h 29165"/>
                  <a:gd name="connsiteX4" fmla="*/ 7501 w 37254"/>
                  <a:gd name="connsiteY4" fmla="*/ -81 h 29165"/>
                  <a:gd name="connsiteX5" fmla="*/ 3461 w 37254"/>
                  <a:gd name="connsiteY5" fmla="*/ 6244 h 29165"/>
                  <a:gd name="connsiteX6" fmla="*/ -53 w 37254"/>
                  <a:gd name="connsiteY6" fmla="*/ 18367 h 29165"/>
                  <a:gd name="connsiteX7" fmla="*/ 5217 w 37254"/>
                  <a:gd name="connsiteY7" fmla="*/ 25922 h 29165"/>
                  <a:gd name="connsiteX8" fmla="*/ 31572 w 37254"/>
                  <a:gd name="connsiteY8" fmla="*/ 25922 h 29165"/>
                  <a:gd name="connsiteX9" fmla="*/ 37194 w 37254"/>
                  <a:gd name="connsiteY9" fmla="*/ 18192 h 29165"/>
                  <a:gd name="connsiteX10" fmla="*/ 33856 w 37254"/>
                  <a:gd name="connsiteY10" fmla="*/ 6244 h 2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54" h="29165">
                    <a:moveTo>
                      <a:pt x="33856" y="6244"/>
                    </a:moveTo>
                    <a:cubicBezTo>
                      <a:pt x="33926" y="6771"/>
                      <a:pt x="33926" y="7298"/>
                      <a:pt x="33856" y="7825"/>
                    </a:cubicBezTo>
                    <a:cubicBezTo>
                      <a:pt x="33926" y="7298"/>
                      <a:pt x="33926" y="6771"/>
                      <a:pt x="33856" y="6244"/>
                    </a:cubicBezTo>
                    <a:lnTo>
                      <a:pt x="29639" y="-81"/>
                    </a:lnTo>
                    <a:lnTo>
                      <a:pt x="7501" y="-81"/>
                    </a:lnTo>
                    <a:lnTo>
                      <a:pt x="3461" y="6244"/>
                    </a:lnTo>
                    <a:cubicBezTo>
                      <a:pt x="1177" y="9881"/>
                      <a:pt x="-36" y="14080"/>
                      <a:pt x="-53" y="18367"/>
                    </a:cubicBezTo>
                    <a:cubicBezTo>
                      <a:pt x="245" y="21635"/>
                      <a:pt x="2248" y="24517"/>
                      <a:pt x="5217" y="25922"/>
                    </a:cubicBezTo>
                    <a:cubicBezTo>
                      <a:pt x="13493" y="30139"/>
                      <a:pt x="23297" y="30139"/>
                      <a:pt x="31572" y="25922"/>
                    </a:cubicBezTo>
                    <a:cubicBezTo>
                      <a:pt x="34699" y="24552"/>
                      <a:pt x="36843" y="21600"/>
                      <a:pt x="37194" y="18192"/>
                    </a:cubicBezTo>
                    <a:cubicBezTo>
                      <a:pt x="37300" y="13957"/>
                      <a:pt x="36140" y="9811"/>
                      <a:pt x="33856" y="6244"/>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297" name="Freeform: Shape 296">
                <a:extLst>
                  <a:ext uri="{FF2B5EF4-FFF2-40B4-BE49-F238E27FC236}">
                    <a16:creationId xmlns:a16="http://schemas.microsoft.com/office/drawing/2014/main" id="{6C9596C0-818E-D20C-6199-6FAD3E42E740}"/>
                  </a:ext>
                </a:extLst>
              </p:cNvPr>
              <p:cNvSpPr/>
              <p:nvPr/>
            </p:nvSpPr>
            <p:spPr>
              <a:xfrm>
                <a:off x="4838184" y="3277142"/>
                <a:ext cx="23719" cy="22840"/>
              </a:xfrm>
              <a:custGeom>
                <a:avLst/>
                <a:gdLst>
                  <a:gd name="connsiteX0" fmla="*/ 20855 w 23719"/>
                  <a:gd name="connsiteY0" fmla="*/ 4839 h 22840"/>
                  <a:gd name="connsiteX1" fmla="*/ 3285 w 23719"/>
                  <a:gd name="connsiteY1" fmla="*/ 4839 h 22840"/>
                  <a:gd name="connsiteX2" fmla="*/ -53 w 23719"/>
                  <a:gd name="connsiteY2" fmla="*/ -81 h 22840"/>
                  <a:gd name="connsiteX3" fmla="*/ -53 w 23719"/>
                  <a:gd name="connsiteY3" fmla="*/ 15908 h 22840"/>
                  <a:gd name="connsiteX4" fmla="*/ 3285 w 23719"/>
                  <a:gd name="connsiteY4" fmla="*/ 20651 h 22840"/>
                  <a:gd name="connsiteX5" fmla="*/ 19976 w 23719"/>
                  <a:gd name="connsiteY5" fmla="*/ 20651 h 22840"/>
                  <a:gd name="connsiteX6" fmla="*/ 23666 w 23719"/>
                  <a:gd name="connsiteY6" fmla="*/ 15732 h 22840"/>
                  <a:gd name="connsiteX7" fmla="*/ 23666 w 23719"/>
                  <a:gd name="connsiteY7" fmla="*/ -81 h 22840"/>
                  <a:gd name="connsiteX8" fmla="*/ 20855 w 23719"/>
                  <a:gd name="connsiteY8" fmla="*/ 4839 h 2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19" h="22840">
                    <a:moveTo>
                      <a:pt x="20855" y="4839"/>
                    </a:moveTo>
                    <a:cubicBezTo>
                      <a:pt x="15355" y="7720"/>
                      <a:pt x="8784" y="7720"/>
                      <a:pt x="3285" y="4839"/>
                    </a:cubicBezTo>
                    <a:cubicBezTo>
                      <a:pt x="1370" y="3907"/>
                      <a:pt x="105" y="2027"/>
                      <a:pt x="-53" y="-81"/>
                    </a:cubicBezTo>
                    <a:lnTo>
                      <a:pt x="-53" y="15908"/>
                    </a:lnTo>
                    <a:cubicBezTo>
                      <a:pt x="52" y="17998"/>
                      <a:pt x="1352" y="19843"/>
                      <a:pt x="3285" y="20651"/>
                    </a:cubicBezTo>
                    <a:cubicBezTo>
                      <a:pt x="8485" y="23462"/>
                      <a:pt x="14775" y="23462"/>
                      <a:pt x="19976" y="20651"/>
                    </a:cubicBezTo>
                    <a:cubicBezTo>
                      <a:pt x="22049" y="19861"/>
                      <a:pt x="23472" y="17946"/>
                      <a:pt x="23666" y="15732"/>
                    </a:cubicBezTo>
                    <a:lnTo>
                      <a:pt x="23666" y="-81"/>
                    </a:lnTo>
                    <a:cubicBezTo>
                      <a:pt x="23578" y="1922"/>
                      <a:pt x="22541" y="3749"/>
                      <a:pt x="20855" y="4839"/>
                    </a:cubicBezTo>
                    <a:close/>
                  </a:path>
                </a:pathLst>
              </a:custGeom>
              <a:solidFill>
                <a:srgbClr val="643126"/>
              </a:solidFill>
              <a:ln w="17549" cap="flat">
                <a:noFill/>
                <a:prstDash val="solid"/>
                <a:miter/>
              </a:ln>
            </p:spPr>
            <p:txBody>
              <a:bodyPr rtlCol="1" anchor="ctr"/>
              <a:lstStyle/>
              <a:p>
                <a:endParaRPr lang="fa-IR"/>
              </a:p>
            </p:txBody>
          </p:sp>
          <p:sp>
            <p:nvSpPr>
              <p:cNvPr id="298" name="Freeform: Shape 297">
                <a:extLst>
                  <a:ext uri="{FF2B5EF4-FFF2-40B4-BE49-F238E27FC236}">
                    <a16:creationId xmlns:a16="http://schemas.microsoft.com/office/drawing/2014/main" id="{50F31B66-D5F8-1C46-A7FB-F9F074F7F834}"/>
                  </a:ext>
                </a:extLst>
              </p:cNvPr>
              <p:cNvSpPr/>
              <p:nvPr/>
            </p:nvSpPr>
            <p:spPr>
              <a:xfrm>
                <a:off x="4827818" y="3146424"/>
                <a:ext cx="48843" cy="138659"/>
              </a:xfrm>
              <a:custGeom>
                <a:avLst/>
                <a:gdLst>
                  <a:gd name="connsiteX0" fmla="*/ 48790 w 48843"/>
                  <a:gd name="connsiteY0" fmla="*/ 105337 h 138659"/>
                  <a:gd name="connsiteX1" fmla="*/ 33505 w 48843"/>
                  <a:gd name="connsiteY1" fmla="*/ -81 h 138659"/>
                  <a:gd name="connsiteX2" fmla="*/ 15935 w 48843"/>
                  <a:gd name="connsiteY2" fmla="*/ -81 h 138659"/>
                  <a:gd name="connsiteX3" fmla="*/ -53 w 48843"/>
                  <a:gd name="connsiteY3" fmla="*/ 105337 h 138659"/>
                  <a:gd name="connsiteX4" fmla="*/ 10137 w 48843"/>
                  <a:gd name="connsiteY4" fmla="*/ 135206 h 138659"/>
                  <a:gd name="connsiteX5" fmla="*/ 37545 w 48843"/>
                  <a:gd name="connsiteY5" fmla="*/ 135206 h 138659"/>
                  <a:gd name="connsiteX6" fmla="*/ 37545 w 48843"/>
                  <a:gd name="connsiteY6" fmla="*/ 135206 h 138659"/>
                  <a:gd name="connsiteX7" fmla="*/ 48790 w 48843"/>
                  <a:gd name="connsiteY7" fmla="*/ 105337 h 138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843" h="138659">
                    <a:moveTo>
                      <a:pt x="48790" y="105337"/>
                    </a:moveTo>
                    <a:cubicBezTo>
                      <a:pt x="48790" y="99364"/>
                      <a:pt x="48790" y="99364"/>
                      <a:pt x="33505" y="-81"/>
                    </a:cubicBezTo>
                    <a:lnTo>
                      <a:pt x="15935" y="-81"/>
                    </a:lnTo>
                    <a:cubicBezTo>
                      <a:pt x="122" y="100945"/>
                      <a:pt x="122" y="100945"/>
                      <a:pt x="-53" y="105337"/>
                    </a:cubicBezTo>
                    <a:cubicBezTo>
                      <a:pt x="-53" y="121853"/>
                      <a:pt x="2055" y="130111"/>
                      <a:pt x="10137" y="135206"/>
                    </a:cubicBezTo>
                    <a:cubicBezTo>
                      <a:pt x="18711" y="139703"/>
                      <a:pt x="28972" y="139703"/>
                      <a:pt x="37545" y="135206"/>
                    </a:cubicBezTo>
                    <a:lnTo>
                      <a:pt x="37545" y="135206"/>
                    </a:lnTo>
                    <a:cubicBezTo>
                      <a:pt x="44574" y="131340"/>
                      <a:pt x="48790" y="124664"/>
                      <a:pt x="48790" y="105337"/>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299" name="Freeform: Shape 298">
                <a:extLst>
                  <a:ext uri="{FF2B5EF4-FFF2-40B4-BE49-F238E27FC236}">
                    <a16:creationId xmlns:a16="http://schemas.microsoft.com/office/drawing/2014/main" id="{89EBBD04-7D50-35BE-4E7D-A5E3BF50A597}"/>
                  </a:ext>
                </a:extLst>
              </p:cNvPr>
              <p:cNvSpPr/>
              <p:nvPr/>
            </p:nvSpPr>
            <p:spPr>
              <a:xfrm>
                <a:off x="4836735" y="3127727"/>
                <a:ext cx="30449" cy="26502"/>
              </a:xfrm>
              <a:custGeom>
                <a:avLst/>
                <a:gdLst>
                  <a:gd name="connsiteX0" fmla="*/ 28980 w 30449"/>
                  <a:gd name="connsiteY0" fmla="*/ 7019 h 26502"/>
                  <a:gd name="connsiteX1" fmla="*/ 518 w 30449"/>
                  <a:gd name="connsiteY1" fmla="*/ 8777 h 26502"/>
                  <a:gd name="connsiteX2" fmla="*/ 24061 w 30449"/>
                  <a:gd name="connsiteY2" fmla="*/ 24414 h 26502"/>
                  <a:gd name="connsiteX3" fmla="*/ 30386 w 30449"/>
                  <a:gd name="connsiteY3" fmla="*/ 13345 h 26502"/>
                  <a:gd name="connsiteX4" fmla="*/ 28980 w 30449"/>
                  <a:gd name="connsiteY4" fmla="*/ 7019 h 26502"/>
                  <a:gd name="connsiteX5" fmla="*/ 22831 w 30449"/>
                  <a:gd name="connsiteY5" fmla="*/ 11588 h 26502"/>
                  <a:gd name="connsiteX6" fmla="*/ 7018 w 30449"/>
                  <a:gd name="connsiteY6" fmla="*/ 11588 h 26502"/>
                  <a:gd name="connsiteX7" fmla="*/ 7018 w 30449"/>
                  <a:gd name="connsiteY7" fmla="*/ 2276 h 26502"/>
                  <a:gd name="connsiteX8" fmla="*/ 23007 w 30449"/>
                  <a:gd name="connsiteY8" fmla="*/ 2276 h 26502"/>
                  <a:gd name="connsiteX9" fmla="*/ 22304 w 30449"/>
                  <a:gd name="connsiteY9" fmla="*/ 11588 h 2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49" h="26502">
                    <a:moveTo>
                      <a:pt x="28980" y="7019"/>
                    </a:moveTo>
                    <a:cubicBezTo>
                      <a:pt x="24061" y="-2468"/>
                      <a:pt x="4207" y="-2995"/>
                      <a:pt x="518" y="8777"/>
                    </a:cubicBezTo>
                    <a:cubicBezTo>
                      <a:pt x="-3172" y="20548"/>
                      <a:pt x="11762" y="30914"/>
                      <a:pt x="24061" y="24414"/>
                    </a:cubicBezTo>
                    <a:cubicBezTo>
                      <a:pt x="28119" y="22252"/>
                      <a:pt x="30579" y="17948"/>
                      <a:pt x="30386" y="13345"/>
                    </a:cubicBezTo>
                    <a:cubicBezTo>
                      <a:pt x="30386" y="11166"/>
                      <a:pt x="29894" y="9005"/>
                      <a:pt x="28980" y="7019"/>
                    </a:cubicBezTo>
                    <a:close/>
                    <a:moveTo>
                      <a:pt x="22831" y="11588"/>
                    </a:moveTo>
                    <a:cubicBezTo>
                      <a:pt x="17859" y="14100"/>
                      <a:pt x="11990" y="14100"/>
                      <a:pt x="7018" y="11588"/>
                    </a:cubicBezTo>
                    <a:cubicBezTo>
                      <a:pt x="2626" y="8952"/>
                      <a:pt x="2802" y="4911"/>
                      <a:pt x="7018" y="2276"/>
                    </a:cubicBezTo>
                    <a:cubicBezTo>
                      <a:pt x="12043" y="-290"/>
                      <a:pt x="17982" y="-290"/>
                      <a:pt x="23007" y="2276"/>
                    </a:cubicBezTo>
                    <a:cubicBezTo>
                      <a:pt x="27399" y="4911"/>
                      <a:pt x="27399" y="8952"/>
                      <a:pt x="22304" y="11588"/>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00" name="Freeform: Shape 299">
                <a:extLst>
                  <a:ext uri="{FF2B5EF4-FFF2-40B4-BE49-F238E27FC236}">
                    <a16:creationId xmlns:a16="http://schemas.microsoft.com/office/drawing/2014/main" id="{61E869C8-614C-0E5B-B2E1-7771D237AC1A}"/>
                  </a:ext>
                </a:extLst>
              </p:cNvPr>
              <p:cNvSpPr/>
              <p:nvPr/>
            </p:nvSpPr>
            <p:spPr>
              <a:xfrm>
                <a:off x="4840622" y="3128160"/>
                <a:ext cx="22489" cy="13120"/>
              </a:xfrm>
              <a:custGeom>
                <a:avLst/>
                <a:gdLst>
                  <a:gd name="connsiteX0" fmla="*/ 19295 w 22489"/>
                  <a:gd name="connsiteY0" fmla="*/ 1843 h 13120"/>
                  <a:gd name="connsiteX1" fmla="*/ 3307 w 22489"/>
                  <a:gd name="connsiteY1" fmla="*/ 1843 h 13120"/>
                  <a:gd name="connsiteX2" fmla="*/ 3307 w 22489"/>
                  <a:gd name="connsiteY2" fmla="*/ 11155 h 13120"/>
                  <a:gd name="connsiteX3" fmla="*/ 19120 w 22489"/>
                  <a:gd name="connsiteY3" fmla="*/ 11155 h 13120"/>
                  <a:gd name="connsiteX4" fmla="*/ 19295 w 22489"/>
                  <a:gd name="connsiteY4" fmla="*/ 1843 h 13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89" h="13120">
                    <a:moveTo>
                      <a:pt x="19295" y="1843"/>
                    </a:moveTo>
                    <a:cubicBezTo>
                      <a:pt x="14271" y="-722"/>
                      <a:pt x="8332" y="-722"/>
                      <a:pt x="3307" y="1843"/>
                    </a:cubicBezTo>
                    <a:cubicBezTo>
                      <a:pt x="-1085" y="4478"/>
                      <a:pt x="-1261" y="8519"/>
                      <a:pt x="3307" y="11155"/>
                    </a:cubicBezTo>
                    <a:cubicBezTo>
                      <a:pt x="8279" y="13667"/>
                      <a:pt x="14147" y="13667"/>
                      <a:pt x="19120" y="11155"/>
                    </a:cubicBezTo>
                    <a:cubicBezTo>
                      <a:pt x="23512" y="8519"/>
                      <a:pt x="23512" y="4478"/>
                      <a:pt x="19295" y="1843"/>
                    </a:cubicBezTo>
                    <a:close/>
                  </a:path>
                </a:pathLst>
              </a:custGeom>
              <a:solidFill>
                <a:srgbClr val="94513A"/>
              </a:solidFill>
              <a:ln w="17549" cap="flat">
                <a:noFill/>
                <a:prstDash val="solid"/>
                <a:miter/>
              </a:ln>
            </p:spPr>
            <p:txBody>
              <a:bodyPr rtlCol="1" anchor="ctr"/>
              <a:lstStyle/>
              <a:p>
                <a:endParaRPr lang="fa-IR"/>
              </a:p>
            </p:txBody>
          </p:sp>
          <p:sp>
            <p:nvSpPr>
              <p:cNvPr id="301" name="Freeform: Shape 300">
                <a:extLst>
                  <a:ext uri="{FF2B5EF4-FFF2-40B4-BE49-F238E27FC236}">
                    <a16:creationId xmlns:a16="http://schemas.microsoft.com/office/drawing/2014/main" id="{FD6D63D8-B640-E433-45CF-0447ACB6D1F2}"/>
                  </a:ext>
                </a:extLst>
              </p:cNvPr>
              <p:cNvSpPr/>
              <p:nvPr/>
            </p:nvSpPr>
            <p:spPr>
              <a:xfrm>
                <a:off x="4843279" y="3119015"/>
                <a:ext cx="17217" cy="20600"/>
              </a:xfrm>
              <a:custGeom>
                <a:avLst/>
                <a:gdLst>
                  <a:gd name="connsiteX0" fmla="*/ -53 w 17217"/>
                  <a:gd name="connsiteY0" fmla="*/ -81 h 20600"/>
                  <a:gd name="connsiteX1" fmla="*/ -53 w 17217"/>
                  <a:gd name="connsiteY1" fmla="*/ 15556 h 20600"/>
                  <a:gd name="connsiteX2" fmla="*/ 2406 w 17217"/>
                  <a:gd name="connsiteY2" fmla="*/ 19070 h 20600"/>
                  <a:gd name="connsiteX3" fmla="*/ 14529 w 17217"/>
                  <a:gd name="connsiteY3" fmla="*/ 19070 h 20600"/>
                  <a:gd name="connsiteX4" fmla="*/ 17165 w 17217"/>
                  <a:gd name="connsiteY4" fmla="*/ 15556 h 20600"/>
                  <a:gd name="connsiteX5" fmla="*/ 17165 w 17217"/>
                  <a:gd name="connsiteY5" fmla="*/ -81 h 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17" h="20600">
                    <a:moveTo>
                      <a:pt x="-53" y="-81"/>
                    </a:moveTo>
                    <a:lnTo>
                      <a:pt x="-53" y="15556"/>
                    </a:lnTo>
                    <a:cubicBezTo>
                      <a:pt x="140" y="17067"/>
                      <a:pt x="1053" y="18385"/>
                      <a:pt x="2406" y="19070"/>
                    </a:cubicBezTo>
                    <a:cubicBezTo>
                      <a:pt x="6219" y="21003"/>
                      <a:pt x="10717" y="21003"/>
                      <a:pt x="14529" y="19070"/>
                    </a:cubicBezTo>
                    <a:cubicBezTo>
                      <a:pt x="16005" y="18490"/>
                      <a:pt x="17007" y="17120"/>
                      <a:pt x="17165" y="15556"/>
                    </a:cubicBezTo>
                    <a:lnTo>
                      <a:pt x="17165" y="-81"/>
                    </a:lnTo>
                    <a:close/>
                  </a:path>
                </a:pathLst>
              </a:custGeom>
              <a:solidFill>
                <a:srgbClr val="643126"/>
              </a:solidFill>
              <a:ln w="17549" cap="flat">
                <a:noFill/>
                <a:prstDash val="solid"/>
                <a:miter/>
              </a:ln>
            </p:spPr>
            <p:txBody>
              <a:bodyPr rtlCol="1" anchor="ctr"/>
              <a:lstStyle/>
              <a:p>
                <a:endParaRPr lang="fa-IR"/>
              </a:p>
            </p:txBody>
          </p:sp>
          <p:sp>
            <p:nvSpPr>
              <p:cNvPr id="302" name="Freeform: Shape 301">
                <a:extLst>
                  <a:ext uri="{FF2B5EF4-FFF2-40B4-BE49-F238E27FC236}">
                    <a16:creationId xmlns:a16="http://schemas.microsoft.com/office/drawing/2014/main" id="{858052A6-30B6-CB2B-480D-068C78FD30C3}"/>
                  </a:ext>
                </a:extLst>
              </p:cNvPr>
              <p:cNvSpPr/>
              <p:nvPr/>
            </p:nvSpPr>
            <p:spPr>
              <a:xfrm>
                <a:off x="4839755" y="3077726"/>
                <a:ext cx="25492" cy="47130"/>
              </a:xfrm>
              <a:custGeom>
                <a:avLst/>
                <a:gdLst>
                  <a:gd name="connsiteX0" fmla="*/ 21040 w 25492"/>
                  <a:gd name="connsiteY0" fmla="*/ 5190 h 47130"/>
                  <a:gd name="connsiteX1" fmla="*/ 3471 w 25492"/>
                  <a:gd name="connsiteY1" fmla="*/ 5190 h 47130"/>
                  <a:gd name="connsiteX2" fmla="*/ -43 w 25492"/>
                  <a:gd name="connsiteY2" fmla="*/ 95 h 47130"/>
                  <a:gd name="connsiteX3" fmla="*/ -43 w 25492"/>
                  <a:gd name="connsiteY3" fmla="*/ 27855 h 47130"/>
                  <a:gd name="connsiteX4" fmla="*/ 4876 w 25492"/>
                  <a:gd name="connsiteY4" fmla="*/ 44195 h 47130"/>
                  <a:gd name="connsiteX5" fmla="*/ 6457 w 25492"/>
                  <a:gd name="connsiteY5" fmla="*/ 45600 h 47130"/>
                  <a:gd name="connsiteX6" fmla="*/ 18580 w 25492"/>
                  <a:gd name="connsiteY6" fmla="*/ 45600 h 47130"/>
                  <a:gd name="connsiteX7" fmla="*/ 20338 w 25492"/>
                  <a:gd name="connsiteY7" fmla="*/ 44195 h 47130"/>
                  <a:gd name="connsiteX8" fmla="*/ 25433 w 25492"/>
                  <a:gd name="connsiteY8" fmla="*/ 27855 h 47130"/>
                  <a:gd name="connsiteX9" fmla="*/ 25433 w 25492"/>
                  <a:gd name="connsiteY9" fmla="*/ -81 h 47130"/>
                  <a:gd name="connsiteX10" fmla="*/ 21040 w 25492"/>
                  <a:gd name="connsiteY10" fmla="*/ 5190 h 47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492" h="47130">
                    <a:moveTo>
                      <a:pt x="21040" y="5190"/>
                    </a:moveTo>
                    <a:cubicBezTo>
                      <a:pt x="15524" y="7984"/>
                      <a:pt x="8988" y="7984"/>
                      <a:pt x="3471" y="5190"/>
                    </a:cubicBezTo>
                    <a:cubicBezTo>
                      <a:pt x="1415" y="4312"/>
                      <a:pt x="45" y="2326"/>
                      <a:pt x="-43" y="95"/>
                    </a:cubicBezTo>
                    <a:lnTo>
                      <a:pt x="-43" y="27855"/>
                    </a:lnTo>
                    <a:cubicBezTo>
                      <a:pt x="-202" y="33688"/>
                      <a:pt x="1521" y="39416"/>
                      <a:pt x="4876" y="44195"/>
                    </a:cubicBezTo>
                    <a:cubicBezTo>
                      <a:pt x="5280" y="44792"/>
                      <a:pt x="5825" y="45267"/>
                      <a:pt x="6457" y="45600"/>
                    </a:cubicBezTo>
                    <a:cubicBezTo>
                      <a:pt x="10270" y="47533"/>
                      <a:pt x="14768" y="47533"/>
                      <a:pt x="18580" y="45600"/>
                    </a:cubicBezTo>
                    <a:cubicBezTo>
                      <a:pt x="19231" y="45214"/>
                      <a:pt x="19828" y="44740"/>
                      <a:pt x="20338" y="44195"/>
                    </a:cubicBezTo>
                    <a:cubicBezTo>
                      <a:pt x="23764" y="39451"/>
                      <a:pt x="25556" y="33706"/>
                      <a:pt x="25433" y="27855"/>
                    </a:cubicBezTo>
                    <a:lnTo>
                      <a:pt x="25433" y="-81"/>
                    </a:lnTo>
                    <a:cubicBezTo>
                      <a:pt x="25169" y="2414"/>
                      <a:pt x="23447" y="4487"/>
                      <a:pt x="21040" y="5190"/>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03" name="Freeform: Shape 302">
                <a:extLst>
                  <a:ext uri="{FF2B5EF4-FFF2-40B4-BE49-F238E27FC236}">
                    <a16:creationId xmlns:a16="http://schemas.microsoft.com/office/drawing/2014/main" id="{5799F5A9-7F57-D0CB-D39B-59087E89EEAC}"/>
                  </a:ext>
                </a:extLst>
              </p:cNvPr>
              <p:cNvSpPr/>
              <p:nvPr/>
            </p:nvSpPr>
            <p:spPr>
              <a:xfrm>
                <a:off x="4839875" y="3070641"/>
                <a:ext cx="25100" cy="14450"/>
              </a:xfrm>
              <a:custGeom>
                <a:avLst/>
                <a:gdLst>
                  <a:gd name="connsiteX0" fmla="*/ 21272 w 25100"/>
                  <a:gd name="connsiteY0" fmla="*/ 1909 h 14450"/>
                  <a:gd name="connsiteX1" fmla="*/ 3702 w 25100"/>
                  <a:gd name="connsiteY1" fmla="*/ 1909 h 14450"/>
                  <a:gd name="connsiteX2" fmla="*/ 3702 w 25100"/>
                  <a:gd name="connsiteY2" fmla="*/ 12275 h 14450"/>
                  <a:gd name="connsiteX3" fmla="*/ 21272 w 25100"/>
                  <a:gd name="connsiteY3" fmla="*/ 12275 h 14450"/>
                  <a:gd name="connsiteX4" fmla="*/ 24786 w 25100"/>
                  <a:gd name="connsiteY4" fmla="*/ 5423 h 14450"/>
                  <a:gd name="connsiteX5" fmla="*/ 21272 w 25100"/>
                  <a:gd name="connsiteY5" fmla="*/ 1909 h 1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00" h="14450">
                    <a:moveTo>
                      <a:pt x="21272" y="1909"/>
                    </a:moveTo>
                    <a:cubicBezTo>
                      <a:pt x="15720" y="-744"/>
                      <a:pt x="9255" y="-744"/>
                      <a:pt x="3702" y="1909"/>
                    </a:cubicBezTo>
                    <a:cubicBezTo>
                      <a:pt x="-1217" y="4720"/>
                      <a:pt x="-1393" y="9464"/>
                      <a:pt x="3702" y="12275"/>
                    </a:cubicBezTo>
                    <a:cubicBezTo>
                      <a:pt x="9219" y="15068"/>
                      <a:pt x="15755" y="15068"/>
                      <a:pt x="21272" y="12275"/>
                    </a:cubicBezTo>
                    <a:cubicBezTo>
                      <a:pt x="24136" y="11344"/>
                      <a:pt x="25700" y="8287"/>
                      <a:pt x="24786" y="5423"/>
                    </a:cubicBezTo>
                    <a:cubicBezTo>
                      <a:pt x="24242" y="3754"/>
                      <a:pt x="22941" y="2453"/>
                      <a:pt x="21272" y="1909"/>
                    </a:cubicBezTo>
                    <a:close/>
                  </a:path>
                </a:pathLst>
              </a:custGeom>
              <a:solidFill>
                <a:srgbClr val="94513A"/>
              </a:solidFill>
              <a:ln w="17549" cap="flat">
                <a:noFill/>
                <a:prstDash val="solid"/>
                <a:miter/>
              </a:ln>
            </p:spPr>
            <p:txBody>
              <a:bodyPr rtlCol="1" anchor="ctr"/>
              <a:lstStyle/>
              <a:p>
                <a:endParaRPr lang="fa-IR"/>
              </a:p>
            </p:txBody>
          </p:sp>
          <p:grpSp>
            <p:nvGrpSpPr>
              <p:cNvPr id="304" name="Graphic 12">
                <a:extLst>
                  <a:ext uri="{FF2B5EF4-FFF2-40B4-BE49-F238E27FC236}">
                    <a16:creationId xmlns:a16="http://schemas.microsoft.com/office/drawing/2014/main" id="{59E14DDD-8887-7667-B257-63A7A85BE68F}"/>
                  </a:ext>
                </a:extLst>
              </p:cNvPr>
              <p:cNvGrpSpPr/>
              <p:nvPr/>
            </p:nvGrpSpPr>
            <p:grpSpPr>
              <a:xfrm>
                <a:off x="4830981" y="3022030"/>
                <a:ext cx="40761" cy="67291"/>
                <a:chOff x="4830981" y="3022030"/>
                <a:chExt cx="40761" cy="67291"/>
              </a:xfrm>
            </p:grpSpPr>
            <p:sp>
              <p:nvSpPr>
                <p:cNvPr id="305" name="Freeform: Shape 304">
                  <a:extLst>
                    <a:ext uri="{FF2B5EF4-FFF2-40B4-BE49-F238E27FC236}">
                      <a16:creationId xmlns:a16="http://schemas.microsoft.com/office/drawing/2014/main" id="{F51768CA-3CC0-FE10-714F-478CFE91E41A}"/>
                    </a:ext>
                  </a:extLst>
                </p:cNvPr>
                <p:cNvSpPr/>
                <p:nvPr/>
              </p:nvSpPr>
              <p:spPr>
                <a:xfrm>
                  <a:off x="4830981" y="3022030"/>
                  <a:ext cx="40761" cy="23367"/>
                </a:xfrm>
                <a:custGeom>
                  <a:avLst/>
                  <a:gdLst>
                    <a:gd name="connsiteX0" fmla="*/ 40762 w 40761"/>
                    <a:gd name="connsiteY0" fmla="*/ 11772 h 23367"/>
                    <a:gd name="connsiteX1" fmla="*/ 20381 w 40761"/>
                    <a:gd name="connsiteY1" fmla="*/ 0 h 23367"/>
                    <a:gd name="connsiteX2" fmla="*/ 0 w 40761"/>
                    <a:gd name="connsiteY2" fmla="*/ 11772 h 23367"/>
                    <a:gd name="connsiteX3" fmla="*/ 20381 w 40761"/>
                    <a:gd name="connsiteY3" fmla="*/ 23368 h 23367"/>
                    <a:gd name="connsiteX4" fmla="*/ 40762 w 40761"/>
                    <a:gd name="connsiteY4" fmla="*/ 11772 h 23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1" h="23367">
                      <a:moveTo>
                        <a:pt x="40762" y="11772"/>
                      </a:moveTo>
                      <a:lnTo>
                        <a:pt x="20381" y="0"/>
                      </a:lnTo>
                      <a:lnTo>
                        <a:pt x="0" y="11772"/>
                      </a:lnTo>
                      <a:lnTo>
                        <a:pt x="20381" y="23368"/>
                      </a:lnTo>
                      <a:lnTo>
                        <a:pt x="40762" y="11772"/>
                      </a:lnTo>
                      <a:close/>
                    </a:path>
                  </a:pathLst>
                </a:custGeom>
                <a:solidFill>
                  <a:srgbClr val="94513A"/>
                </a:solidFill>
                <a:ln w="17549" cap="flat">
                  <a:noFill/>
                  <a:prstDash val="solid"/>
                  <a:miter/>
                </a:ln>
              </p:spPr>
              <p:txBody>
                <a:bodyPr rtlCol="1" anchor="ctr"/>
                <a:lstStyle/>
                <a:p>
                  <a:endParaRPr lang="fa-IR"/>
                </a:p>
              </p:txBody>
            </p:sp>
            <p:sp>
              <p:nvSpPr>
                <p:cNvPr id="306" name="Freeform: Shape 305">
                  <a:extLst>
                    <a:ext uri="{FF2B5EF4-FFF2-40B4-BE49-F238E27FC236}">
                      <a16:creationId xmlns:a16="http://schemas.microsoft.com/office/drawing/2014/main" id="{347EC647-1E20-451D-D6F3-9FF336B8961D}"/>
                    </a:ext>
                  </a:extLst>
                </p:cNvPr>
                <p:cNvSpPr/>
                <p:nvPr/>
              </p:nvSpPr>
              <p:spPr>
                <a:xfrm>
                  <a:off x="4830981" y="3033802"/>
                  <a:ext cx="20380" cy="55520"/>
                </a:xfrm>
                <a:custGeom>
                  <a:avLst/>
                  <a:gdLst>
                    <a:gd name="connsiteX0" fmla="*/ 20381 w 20380"/>
                    <a:gd name="connsiteY0" fmla="*/ 55520 h 55520"/>
                    <a:gd name="connsiteX1" fmla="*/ 0 w 20380"/>
                    <a:gd name="connsiteY1" fmla="*/ 43749 h 55520"/>
                    <a:gd name="connsiteX2" fmla="*/ 0 w 20380"/>
                    <a:gd name="connsiteY2" fmla="*/ 0 h 55520"/>
                    <a:gd name="connsiteX3" fmla="*/ 20381 w 20380"/>
                    <a:gd name="connsiteY3" fmla="*/ 11596 h 55520"/>
                    <a:gd name="connsiteX4" fmla="*/ 20381 w 20380"/>
                    <a:gd name="connsiteY4" fmla="*/ 55520 h 5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520">
                      <a:moveTo>
                        <a:pt x="20381" y="55520"/>
                      </a:moveTo>
                      <a:lnTo>
                        <a:pt x="0" y="43749"/>
                      </a:lnTo>
                      <a:lnTo>
                        <a:pt x="0" y="0"/>
                      </a:lnTo>
                      <a:lnTo>
                        <a:pt x="20381" y="11596"/>
                      </a:lnTo>
                      <a:lnTo>
                        <a:pt x="20381" y="55520"/>
                      </a:lnTo>
                      <a:close/>
                    </a:path>
                  </a:pathLst>
                </a:custGeom>
                <a:solidFill>
                  <a:srgbClr val="6B3529"/>
                </a:solidFill>
                <a:ln w="17549" cap="flat">
                  <a:noFill/>
                  <a:prstDash val="solid"/>
                  <a:miter/>
                </a:ln>
              </p:spPr>
              <p:txBody>
                <a:bodyPr rtlCol="1" anchor="ctr"/>
                <a:lstStyle/>
                <a:p>
                  <a:endParaRPr lang="fa-IR"/>
                </a:p>
              </p:txBody>
            </p:sp>
            <p:sp>
              <p:nvSpPr>
                <p:cNvPr id="307" name="Freeform: Shape 306">
                  <a:extLst>
                    <a:ext uri="{FF2B5EF4-FFF2-40B4-BE49-F238E27FC236}">
                      <a16:creationId xmlns:a16="http://schemas.microsoft.com/office/drawing/2014/main" id="{C80A0742-2F3A-E904-2D3E-8D23236C12C5}"/>
                    </a:ext>
                  </a:extLst>
                </p:cNvPr>
                <p:cNvSpPr/>
                <p:nvPr/>
              </p:nvSpPr>
              <p:spPr>
                <a:xfrm>
                  <a:off x="4851361" y="3033802"/>
                  <a:ext cx="20380" cy="55520"/>
                </a:xfrm>
                <a:custGeom>
                  <a:avLst/>
                  <a:gdLst>
                    <a:gd name="connsiteX0" fmla="*/ 20381 w 20380"/>
                    <a:gd name="connsiteY0" fmla="*/ 43749 h 55520"/>
                    <a:gd name="connsiteX1" fmla="*/ 0 w 20380"/>
                    <a:gd name="connsiteY1" fmla="*/ 55520 h 55520"/>
                    <a:gd name="connsiteX2" fmla="*/ 0 w 20380"/>
                    <a:gd name="connsiteY2" fmla="*/ 11596 h 55520"/>
                    <a:gd name="connsiteX3" fmla="*/ 20381 w 20380"/>
                    <a:gd name="connsiteY3" fmla="*/ 0 h 55520"/>
                    <a:gd name="connsiteX4" fmla="*/ 20381 w 20380"/>
                    <a:gd name="connsiteY4" fmla="*/ 43749 h 5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520">
                      <a:moveTo>
                        <a:pt x="20381" y="43749"/>
                      </a:moveTo>
                      <a:lnTo>
                        <a:pt x="0" y="55520"/>
                      </a:lnTo>
                      <a:lnTo>
                        <a:pt x="0" y="11596"/>
                      </a:lnTo>
                      <a:lnTo>
                        <a:pt x="20381" y="0"/>
                      </a:lnTo>
                      <a:lnTo>
                        <a:pt x="20381" y="43749"/>
                      </a:lnTo>
                      <a:close/>
                    </a:path>
                  </a:pathLst>
                </a:custGeom>
                <a:solidFill>
                  <a:srgbClr val="773C2C"/>
                </a:solidFill>
                <a:ln w="17549" cap="flat">
                  <a:noFill/>
                  <a:prstDash val="solid"/>
                  <a:miter/>
                </a:ln>
              </p:spPr>
              <p:txBody>
                <a:bodyPr rtlCol="1" anchor="ctr"/>
                <a:lstStyle/>
                <a:p>
                  <a:endParaRPr lang="fa-IR"/>
                </a:p>
              </p:txBody>
            </p:sp>
          </p:grpSp>
          <p:grpSp>
            <p:nvGrpSpPr>
              <p:cNvPr id="308" name="Graphic 12">
                <a:extLst>
                  <a:ext uri="{FF2B5EF4-FFF2-40B4-BE49-F238E27FC236}">
                    <a16:creationId xmlns:a16="http://schemas.microsoft.com/office/drawing/2014/main" id="{31113AE3-F0D5-FE6B-A003-7EA66FC4D7FE}"/>
                  </a:ext>
                </a:extLst>
              </p:cNvPr>
              <p:cNvGrpSpPr/>
              <p:nvPr/>
            </p:nvGrpSpPr>
            <p:grpSpPr>
              <a:xfrm>
                <a:off x="4719940" y="3364112"/>
                <a:ext cx="56047" cy="119473"/>
                <a:chOff x="4719940" y="3364112"/>
                <a:chExt cx="56047" cy="119473"/>
              </a:xfrm>
            </p:grpSpPr>
            <p:sp>
              <p:nvSpPr>
                <p:cNvPr id="309" name="Freeform: Shape 308">
                  <a:extLst>
                    <a:ext uri="{FF2B5EF4-FFF2-40B4-BE49-F238E27FC236}">
                      <a16:creationId xmlns:a16="http://schemas.microsoft.com/office/drawing/2014/main" id="{43EE831B-C09B-EA94-D2AC-4B979ED55189}"/>
                    </a:ext>
                  </a:extLst>
                </p:cNvPr>
                <p:cNvSpPr/>
                <p:nvPr/>
              </p:nvSpPr>
              <p:spPr>
                <a:xfrm>
                  <a:off x="4719940" y="3364112"/>
                  <a:ext cx="56047" cy="32328"/>
                </a:xfrm>
                <a:custGeom>
                  <a:avLst/>
                  <a:gdLst>
                    <a:gd name="connsiteX0" fmla="*/ 56047 w 56047"/>
                    <a:gd name="connsiteY0" fmla="*/ 16164 h 32328"/>
                    <a:gd name="connsiteX1" fmla="*/ 27936 w 56047"/>
                    <a:gd name="connsiteY1" fmla="*/ 0 h 32328"/>
                    <a:gd name="connsiteX2" fmla="*/ 0 w 56047"/>
                    <a:gd name="connsiteY2" fmla="*/ 16164 h 32328"/>
                    <a:gd name="connsiteX3" fmla="*/ 27936 w 56047"/>
                    <a:gd name="connsiteY3" fmla="*/ 32328 h 32328"/>
                    <a:gd name="connsiteX4" fmla="*/ 56047 w 56047"/>
                    <a:gd name="connsiteY4" fmla="*/ 16164 h 3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47" h="32328">
                      <a:moveTo>
                        <a:pt x="56047" y="16164"/>
                      </a:moveTo>
                      <a:lnTo>
                        <a:pt x="27936" y="0"/>
                      </a:lnTo>
                      <a:lnTo>
                        <a:pt x="0" y="16164"/>
                      </a:lnTo>
                      <a:lnTo>
                        <a:pt x="27936" y="32328"/>
                      </a:lnTo>
                      <a:lnTo>
                        <a:pt x="56047" y="16164"/>
                      </a:lnTo>
                      <a:close/>
                    </a:path>
                  </a:pathLst>
                </a:custGeom>
                <a:solidFill>
                  <a:srgbClr val="94513A"/>
                </a:solidFill>
                <a:ln w="17549" cap="flat">
                  <a:noFill/>
                  <a:prstDash val="solid"/>
                  <a:miter/>
                </a:ln>
              </p:spPr>
              <p:txBody>
                <a:bodyPr rtlCol="1" anchor="ctr"/>
                <a:lstStyle/>
                <a:p>
                  <a:endParaRPr lang="fa-IR"/>
                </a:p>
              </p:txBody>
            </p:sp>
            <p:sp>
              <p:nvSpPr>
                <p:cNvPr id="310" name="Freeform: Shape 309">
                  <a:extLst>
                    <a:ext uri="{FF2B5EF4-FFF2-40B4-BE49-F238E27FC236}">
                      <a16:creationId xmlns:a16="http://schemas.microsoft.com/office/drawing/2014/main" id="{CF46F0BA-BA08-E79D-7389-62CA30F9D0ED}"/>
                    </a:ext>
                  </a:extLst>
                </p:cNvPr>
                <p:cNvSpPr/>
                <p:nvPr/>
              </p:nvSpPr>
              <p:spPr>
                <a:xfrm>
                  <a:off x="4719940" y="3380276"/>
                  <a:ext cx="27936" cy="103309"/>
                </a:xfrm>
                <a:custGeom>
                  <a:avLst/>
                  <a:gdLst>
                    <a:gd name="connsiteX0" fmla="*/ 27936 w 27936"/>
                    <a:gd name="connsiteY0" fmla="*/ 103310 h 103309"/>
                    <a:gd name="connsiteX1" fmla="*/ 0 w 27936"/>
                    <a:gd name="connsiteY1" fmla="*/ 87146 h 103309"/>
                    <a:gd name="connsiteX2" fmla="*/ 0 w 27936"/>
                    <a:gd name="connsiteY2" fmla="*/ 0 h 103309"/>
                    <a:gd name="connsiteX3" fmla="*/ 27936 w 27936"/>
                    <a:gd name="connsiteY3" fmla="*/ 16164 h 103309"/>
                    <a:gd name="connsiteX4" fmla="*/ 27936 w 27936"/>
                    <a:gd name="connsiteY4" fmla="*/ 103310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36" h="103309">
                      <a:moveTo>
                        <a:pt x="27936" y="103310"/>
                      </a:moveTo>
                      <a:lnTo>
                        <a:pt x="0" y="87146"/>
                      </a:lnTo>
                      <a:lnTo>
                        <a:pt x="0" y="0"/>
                      </a:lnTo>
                      <a:lnTo>
                        <a:pt x="27936" y="16164"/>
                      </a:lnTo>
                      <a:lnTo>
                        <a:pt x="27936" y="103310"/>
                      </a:lnTo>
                      <a:close/>
                    </a:path>
                  </a:pathLst>
                </a:custGeom>
                <a:solidFill>
                  <a:srgbClr val="6B3529"/>
                </a:solidFill>
                <a:ln w="17549" cap="flat">
                  <a:noFill/>
                  <a:prstDash val="solid"/>
                  <a:miter/>
                </a:ln>
              </p:spPr>
              <p:txBody>
                <a:bodyPr rtlCol="1" anchor="ctr"/>
                <a:lstStyle/>
                <a:p>
                  <a:endParaRPr lang="fa-IR"/>
                </a:p>
              </p:txBody>
            </p:sp>
            <p:sp>
              <p:nvSpPr>
                <p:cNvPr id="311" name="Freeform: Shape 310">
                  <a:extLst>
                    <a:ext uri="{FF2B5EF4-FFF2-40B4-BE49-F238E27FC236}">
                      <a16:creationId xmlns:a16="http://schemas.microsoft.com/office/drawing/2014/main" id="{75E7CAE4-9D72-1D06-5373-9D072CD9F828}"/>
                    </a:ext>
                  </a:extLst>
                </p:cNvPr>
                <p:cNvSpPr/>
                <p:nvPr/>
              </p:nvSpPr>
              <p:spPr>
                <a:xfrm>
                  <a:off x="4747876" y="3380276"/>
                  <a:ext cx="28111" cy="103309"/>
                </a:xfrm>
                <a:custGeom>
                  <a:avLst/>
                  <a:gdLst>
                    <a:gd name="connsiteX0" fmla="*/ 28111 w 28111"/>
                    <a:gd name="connsiteY0" fmla="*/ 87146 h 103309"/>
                    <a:gd name="connsiteX1" fmla="*/ 0 w 28111"/>
                    <a:gd name="connsiteY1" fmla="*/ 103310 h 103309"/>
                    <a:gd name="connsiteX2" fmla="*/ 0 w 28111"/>
                    <a:gd name="connsiteY2" fmla="*/ 16164 h 103309"/>
                    <a:gd name="connsiteX3" fmla="*/ 28111 w 28111"/>
                    <a:gd name="connsiteY3" fmla="*/ 0 h 103309"/>
                    <a:gd name="connsiteX4" fmla="*/ 28111 w 28111"/>
                    <a:gd name="connsiteY4" fmla="*/ 87146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309">
                      <a:moveTo>
                        <a:pt x="28111" y="87146"/>
                      </a:moveTo>
                      <a:lnTo>
                        <a:pt x="0" y="103310"/>
                      </a:lnTo>
                      <a:lnTo>
                        <a:pt x="0" y="16164"/>
                      </a:lnTo>
                      <a:lnTo>
                        <a:pt x="28111" y="0"/>
                      </a:lnTo>
                      <a:lnTo>
                        <a:pt x="28111" y="87146"/>
                      </a:lnTo>
                      <a:close/>
                    </a:path>
                  </a:pathLst>
                </a:custGeom>
                <a:solidFill>
                  <a:srgbClr val="773C2C"/>
                </a:solidFill>
                <a:ln w="17549" cap="flat">
                  <a:noFill/>
                  <a:prstDash val="solid"/>
                  <a:miter/>
                </a:ln>
              </p:spPr>
              <p:txBody>
                <a:bodyPr rtlCol="1" anchor="ctr"/>
                <a:lstStyle/>
                <a:p>
                  <a:endParaRPr lang="fa-IR"/>
                </a:p>
              </p:txBody>
            </p:sp>
          </p:grpSp>
          <p:sp>
            <p:nvSpPr>
              <p:cNvPr id="312" name="Freeform: Shape 311">
                <a:extLst>
                  <a:ext uri="{FF2B5EF4-FFF2-40B4-BE49-F238E27FC236}">
                    <a16:creationId xmlns:a16="http://schemas.microsoft.com/office/drawing/2014/main" id="{B10453A0-CA8E-3B8C-BE6B-22D2394CBEA3}"/>
                  </a:ext>
                </a:extLst>
              </p:cNvPr>
              <p:cNvSpPr/>
              <p:nvPr/>
            </p:nvSpPr>
            <p:spPr>
              <a:xfrm>
                <a:off x="4729428" y="3368680"/>
                <a:ext cx="37247" cy="22313"/>
              </a:xfrm>
              <a:custGeom>
                <a:avLst/>
                <a:gdLst>
                  <a:gd name="connsiteX0" fmla="*/ 31397 w 37247"/>
                  <a:gd name="connsiteY0" fmla="*/ 7650 h 22313"/>
                  <a:gd name="connsiteX1" fmla="*/ 5042 w 37247"/>
                  <a:gd name="connsiteY1" fmla="*/ 7650 h 22313"/>
                  <a:gd name="connsiteX2" fmla="*/ -53 w 37247"/>
                  <a:gd name="connsiteY2" fmla="*/ 95 h 22313"/>
                  <a:gd name="connsiteX3" fmla="*/ -53 w 37247"/>
                  <a:gd name="connsiteY3" fmla="*/ 11515 h 22313"/>
                  <a:gd name="connsiteX4" fmla="*/ 5218 w 37247"/>
                  <a:gd name="connsiteY4" fmla="*/ 19070 h 22313"/>
                  <a:gd name="connsiteX5" fmla="*/ 31572 w 37247"/>
                  <a:gd name="connsiteY5" fmla="*/ 19070 h 22313"/>
                  <a:gd name="connsiteX6" fmla="*/ 37194 w 37247"/>
                  <a:gd name="connsiteY6" fmla="*/ 11340 h 22313"/>
                  <a:gd name="connsiteX7" fmla="*/ 37194 w 37247"/>
                  <a:gd name="connsiteY7" fmla="*/ -81 h 22313"/>
                  <a:gd name="connsiteX8" fmla="*/ 31397 w 37247"/>
                  <a:gd name="connsiteY8" fmla="*/ 7650 h 22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47" h="22313">
                    <a:moveTo>
                      <a:pt x="31397" y="7650"/>
                    </a:moveTo>
                    <a:cubicBezTo>
                      <a:pt x="23121" y="11867"/>
                      <a:pt x="13317" y="11867"/>
                      <a:pt x="5042" y="7650"/>
                    </a:cubicBezTo>
                    <a:cubicBezTo>
                      <a:pt x="2125" y="6227"/>
                      <a:pt x="175" y="3345"/>
                      <a:pt x="-53" y="95"/>
                    </a:cubicBezTo>
                    <a:lnTo>
                      <a:pt x="-53" y="11515"/>
                    </a:lnTo>
                    <a:cubicBezTo>
                      <a:pt x="245" y="14783"/>
                      <a:pt x="2248" y="17665"/>
                      <a:pt x="5218" y="19070"/>
                    </a:cubicBezTo>
                    <a:cubicBezTo>
                      <a:pt x="13493" y="23287"/>
                      <a:pt x="23297" y="23287"/>
                      <a:pt x="31572" y="19070"/>
                    </a:cubicBezTo>
                    <a:cubicBezTo>
                      <a:pt x="34699" y="17700"/>
                      <a:pt x="36843" y="14748"/>
                      <a:pt x="37194" y="11340"/>
                    </a:cubicBezTo>
                    <a:lnTo>
                      <a:pt x="37194" y="-81"/>
                    </a:lnTo>
                    <a:cubicBezTo>
                      <a:pt x="36825" y="3363"/>
                      <a:pt x="34594" y="6332"/>
                      <a:pt x="31397" y="7650"/>
                    </a:cubicBezTo>
                    <a:close/>
                  </a:path>
                </a:pathLst>
              </a:custGeom>
              <a:solidFill>
                <a:srgbClr val="643126"/>
              </a:solidFill>
              <a:ln w="17549" cap="flat">
                <a:noFill/>
                <a:prstDash val="solid"/>
                <a:miter/>
              </a:ln>
            </p:spPr>
            <p:txBody>
              <a:bodyPr rtlCol="1" anchor="ctr"/>
              <a:lstStyle/>
              <a:p>
                <a:endParaRPr lang="fa-IR"/>
              </a:p>
            </p:txBody>
          </p:sp>
          <p:sp>
            <p:nvSpPr>
              <p:cNvPr id="313" name="Freeform: Shape 312">
                <a:extLst>
                  <a:ext uri="{FF2B5EF4-FFF2-40B4-BE49-F238E27FC236}">
                    <a16:creationId xmlns:a16="http://schemas.microsoft.com/office/drawing/2014/main" id="{AD25602F-F745-1A21-37C5-C99DB40D3A8A}"/>
                  </a:ext>
                </a:extLst>
              </p:cNvPr>
              <p:cNvSpPr/>
              <p:nvPr/>
            </p:nvSpPr>
            <p:spPr>
              <a:xfrm>
                <a:off x="4729421" y="3350935"/>
                <a:ext cx="37085" cy="29165"/>
              </a:xfrm>
              <a:custGeom>
                <a:avLst/>
                <a:gdLst>
                  <a:gd name="connsiteX0" fmla="*/ 33687 w 37085"/>
                  <a:gd name="connsiteY0" fmla="*/ 6244 h 29165"/>
                  <a:gd name="connsiteX1" fmla="*/ 33687 w 37085"/>
                  <a:gd name="connsiteY1" fmla="*/ 7825 h 29165"/>
                  <a:gd name="connsiteX2" fmla="*/ 33687 w 37085"/>
                  <a:gd name="connsiteY2" fmla="*/ 6244 h 29165"/>
                  <a:gd name="connsiteX3" fmla="*/ 29646 w 37085"/>
                  <a:gd name="connsiteY3" fmla="*/ -81 h 29165"/>
                  <a:gd name="connsiteX4" fmla="*/ 7508 w 37085"/>
                  <a:gd name="connsiteY4" fmla="*/ -81 h 29165"/>
                  <a:gd name="connsiteX5" fmla="*/ 3291 w 37085"/>
                  <a:gd name="connsiteY5" fmla="*/ 6069 h 29165"/>
                  <a:gd name="connsiteX6" fmla="*/ -47 w 37085"/>
                  <a:gd name="connsiteY6" fmla="*/ 18367 h 29165"/>
                  <a:gd name="connsiteX7" fmla="*/ 5049 w 37085"/>
                  <a:gd name="connsiteY7" fmla="*/ 25922 h 29165"/>
                  <a:gd name="connsiteX8" fmla="*/ 31403 w 37085"/>
                  <a:gd name="connsiteY8" fmla="*/ 25922 h 29165"/>
                  <a:gd name="connsiteX9" fmla="*/ 37025 w 37085"/>
                  <a:gd name="connsiteY9" fmla="*/ 18191 h 29165"/>
                  <a:gd name="connsiteX10" fmla="*/ 33687 w 37085"/>
                  <a:gd name="connsiteY10" fmla="*/ 6244 h 2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85" h="29165">
                    <a:moveTo>
                      <a:pt x="33687" y="6244"/>
                    </a:moveTo>
                    <a:cubicBezTo>
                      <a:pt x="33757" y="6771"/>
                      <a:pt x="33757" y="7298"/>
                      <a:pt x="33687" y="7825"/>
                    </a:cubicBezTo>
                    <a:cubicBezTo>
                      <a:pt x="33757" y="7298"/>
                      <a:pt x="33757" y="6771"/>
                      <a:pt x="33687" y="6244"/>
                    </a:cubicBezTo>
                    <a:lnTo>
                      <a:pt x="29646" y="-81"/>
                    </a:lnTo>
                    <a:lnTo>
                      <a:pt x="7508" y="-81"/>
                    </a:lnTo>
                    <a:lnTo>
                      <a:pt x="3291" y="6069"/>
                    </a:lnTo>
                    <a:cubicBezTo>
                      <a:pt x="1007" y="9758"/>
                      <a:pt x="-152" y="14027"/>
                      <a:pt x="-47" y="18367"/>
                    </a:cubicBezTo>
                    <a:cubicBezTo>
                      <a:pt x="182" y="21618"/>
                      <a:pt x="2132" y="24499"/>
                      <a:pt x="5049" y="25922"/>
                    </a:cubicBezTo>
                    <a:cubicBezTo>
                      <a:pt x="13324" y="30139"/>
                      <a:pt x="23128" y="30139"/>
                      <a:pt x="31403" y="25922"/>
                    </a:cubicBezTo>
                    <a:cubicBezTo>
                      <a:pt x="34531" y="24552"/>
                      <a:pt x="36674" y="21600"/>
                      <a:pt x="37025" y="18191"/>
                    </a:cubicBezTo>
                    <a:cubicBezTo>
                      <a:pt x="37131" y="13957"/>
                      <a:pt x="35971" y="9811"/>
                      <a:pt x="33687" y="6244"/>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14" name="Freeform: Shape 313">
                <a:extLst>
                  <a:ext uri="{FF2B5EF4-FFF2-40B4-BE49-F238E27FC236}">
                    <a16:creationId xmlns:a16="http://schemas.microsoft.com/office/drawing/2014/main" id="{44C5068F-38F4-E2B3-1B3D-F7AB107BC94A}"/>
                  </a:ext>
                </a:extLst>
              </p:cNvPr>
              <p:cNvSpPr/>
              <p:nvPr/>
            </p:nvSpPr>
            <p:spPr>
              <a:xfrm>
                <a:off x="4735401" y="3336879"/>
                <a:ext cx="24422" cy="23091"/>
              </a:xfrm>
              <a:custGeom>
                <a:avLst/>
                <a:gdLst>
                  <a:gd name="connsiteX0" fmla="*/ 20855 w 24422"/>
                  <a:gd name="connsiteY0" fmla="*/ 4839 h 23091"/>
                  <a:gd name="connsiteX1" fmla="*/ 3285 w 24422"/>
                  <a:gd name="connsiteY1" fmla="*/ 4839 h 23091"/>
                  <a:gd name="connsiteX2" fmla="*/ -53 w 24422"/>
                  <a:gd name="connsiteY2" fmla="*/ -81 h 23091"/>
                  <a:gd name="connsiteX3" fmla="*/ -53 w 24422"/>
                  <a:gd name="connsiteY3" fmla="*/ 15908 h 23091"/>
                  <a:gd name="connsiteX4" fmla="*/ 3285 w 24422"/>
                  <a:gd name="connsiteY4" fmla="*/ 20651 h 23091"/>
                  <a:gd name="connsiteX5" fmla="*/ 20855 w 24422"/>
                  <a:gd name="connsiteY5" fmla="*/ 20651 h 23091"/>
                  <a:gd name="connsiteX6" fmla="*/ 24369 w 24422"/>
                  <a:gd name="connsiteY6" fmla="*/ 15732 h 23091"/>
                  <a:gd name="connsiteX7" fmla="*/ 24369 w 24422"/>
                  <a:gd name="connsiteY7" fmla="*/ -81 h 23091"/>
                  <a:gd name="connsiteX8" fmla="*/ 20855 w 24422"/>
                  <a:gd name="connsiteY8" fmla="*/ 4839 h 23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22" h="23091">
                    <a:moveTo>
                      <a:pt x="20855" y="4839"/>
                    </a:moveTo>
                    <a:cubicBezTo>
                      <a:pt x="15355" y="7720"/>
                      <a:pt x="8785" y="7720"/>
                      <a:pt x="3285" y="4839"/>
                    </a:cubicBezTo>
                    <a:cubicBezTo>
                      <a:pt x="1423" y="3855"/>
                      <a:pt x="175" y="2010"/>
                      <a:pt x="-53" y="-81"/>
                    </a:cubicBezTo>
                    <a:lnTo>
                      <a:pt x="-53" y="15908"/>
                    </a:lnTo>
                    <a:cubicBezTo>
                      <a:pt x="140" y="17963"/>
                      <a:pt x="1405" y="19773"/>
                      <a:pt x="3285" y="20651"/>
                    </a:cubicBezTo>
                    <a:cubicBezTo>
                      <a:pt x="8714" y="23796"/>
                      <a:pt x="15426" y="23796"/>
                      <a:pt x="20855" y="20651"/>
                    </a:cubicBezTo>
                    <a:cubicBezTo>
                      <a:pt x="22805" y="19738"/>
                      <a:pt x="24140" y="17875"/>
                      <a:pt x="24369" y="15732"/>
                    </a:cubicBezTo>
                    <a:lnTo>
                      <a:pt x="24369" y="-81"/>
                    </a:lnTo>
                    <a:cubicBezTo>
                      <a:pt x="24140" y="2063"/>
                      <a:pt x="22805" y="3925"/>
                      <a:pt x="20855" y="4839"/>
                    </a:cubicBezTo>
                    <a:close/>
                  </a:path>
                </a:pathLst>
              </a:custGeom>
              <a:solidFill>
                <a:srgbClr val="643126"/>
              </a:solidFill>
              <a:ln w="17549" cap="flat">
                <a:noFill/>
                <a:prstDash val="solid"/>
                <a:miter/>
              </a:ln>
            </p:spPr>
            <p:txBody>
              <a:bodyPr rtlCol="1" anchor="ctr"/>
              <a:lstStyle/>
              <a:p>
                <a:endParaRPr lang="fa-IR"/>
              </a:p>
            </p:txBody>
          </p:sp>
          <p:sp>
            <p:nvSpPr>
              <p:cNvPr id="315" name="Freeform: Shape 314">
                <a:extLst>
                  <a:ext uri="{FF2B5EF4-FFF2-40B4-BE49-F238E27FC236}">
                    <a16:creationId xmlns:a16="http://schemas.microsoft.com/office/drawing/2014/main" id="{9570DE0C-8284-854F-5D8B-0154AE19B45E}"/>
                  </a:ext>
                </a:extLst>
              </p:cNvPr>
              <p:cNvSpPr/>
              <p:nvPr/>
            </p:nvSpPr>
            <p:spPr>
              <a:xfrm>
                <a:off x="4723454" y="3206863"/>
                <a:ext cx="48922" cy="138659"/>
              </a:xfrm>
              <a:custGeom>
                <a:avLst/>
                <a:gdLst>
                  <a:gd name="connsiteX0" fmla="*/ 48790 w 48922"/>
                  <a:gd name="connsiteY0" fmla="*/ 105337 h 138659"/>
                  <a:gd name="connsiteX1" fmla="*/ 33505 w 48922"/>
                  <a:gd name="connsiteY1" fmla="*/ -81 h 138659"/>
                  <a:gd name="connsiteX2" fmla="*/ 15935 w 48922"/>
                  <a:gd name="connsiteY2" fmla="*/ -81 h 138659"/>
                  <a:gd name="connsiteX3" fmla="*/ -53 w 48922"/>
                  <a:gd name="connsiteY3" fmla="*/ 105337 h 138659"/>
                  <a:gd name="connsiteX4" fmla="*/ 10313 w 48922"/>
                  <a:gd name="connsiteY4" fmla="*/ 135206 h 138659"/>
                  <a:gd name="connsiteX5" fmla="*/ 37721 w 48922"/>
                  <a:gd name="connsiteY5" fmla="*/ 135206 h 138659"/>
                  <a:gd name="connsiteX6" fmla="*/ 37721 w 48922"/>
                  <a:gd name="connsiteY6" fmla="*/ 135206 h 138659"/>
                  <a:gd name="connsiteX7" fmla="*/ 48790 w 48922"/>
                  <a:gd name="connsiteY7" fmla="*/ 105337 h 138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22" h="138659">
                    <a:moveTo>
                      <a:pt x="48790" y="105337"/>
                    </a:moveTo>
                    <a:cubicBezTo>
                      <a:pt x="48790" y="99364"/>
                      <a:pt x="48790" y="99364"/>
                      <a:pt x="33505" y="-81"/>
                    </a:cubicBezTo>
                    <a:lnTo>
                      <a:pt x="15935" y="-81"/>
                    </a:lnTo>
                    <a:cubicBezTo>
                      <a:pt x="122" y="101120"/>
                      <a:pt x="122" y="101120"/>
                      <a:pt x="-53" y="105337"/>
                    </a:cubicBezTo>
                    <a:cubicBezTo>
                      <a:pt x="-53" y="121677"/>
                      <a:pt x="2231" y="130111"/>
                      <a:pt x="10313" y="135206"/>
                    </a:cubicBezTo>
                    <a:cubicBezTo>
                      <a:pt x="18887" y="139703"/>
                      <a:pt x="29147" y="139703"/>
                      <a:pt x="37721" y="135206"/>
                    </a:cubicBezTo>
                    <a:lnTo>
                      <a:pt x="37721" y="135206"/>
                    </a:lnTo>
                    <a:cubicBezTo>
                      <a:pt x="45452" y="130638"/>
                      <a:pt x="49493" y="123961"/>
                      <a:pt x="48790" y="105337"/>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16" name="Freeform: Shape 315">
                <a:extLst>
                  <a:ext uri="{FF2B5EF4-FFF2-40B4-BE49-F238E27FC236}">
                    <a16:creationId xmlns:a16="http://schemas.microsoft.com/office/drawing/2014/main" id="{310C7C21-376A-0AD5-B8FB-0048C6A24C0D}"/>
                  </a:ext>
                </a:extLst>
              </p:cNvPr>
              <p:cNvSpPr/>
              <p:nvPr/>
            </p:nvSpPr>
            <p:spPr>
              <a:xfrm>
                <a:off x="4733015" y="3187897"/>
                <a:ext cx="30678" cy="26364"/>
              </a:xfrm>
              <a:custGeom>
                <a:avLst/>
                <a:gdLst>
                  <a:gd name="connsiteX0" fmla="*/ 29215 w 30678"/>
                  <a:gd name="connsiteY0" fmla="*/ 6587 h 26364"/>
                  <a:gd name="connsiteX1" fmla="*/ 4494 w 30678"/>
                  <a:gd name="connsiteY1" fmla="*/ 4109 h 26364"/>
                  <a:gd name="connsiteX2" fmla="*/ 752 w 30678"/>
                  <a:gd name="connsiteY2" fmla="*/ 8344 h 26364"/>
                  <a:gd name="connsiteX3" fmla="*/ 24471 w 30678"/>
                  <a:gd name="connsiteY3" fmla="*/ 23981 h 26364"/>
                  <a:gd name="connsiteX4" fmla="*/ 30620 w 30678"/>
                  <a:gd name="connsiteY4" fmla="*/ 12912 h 26364"/>
                  <a:gd name="connsiteX5" fmla="*/ 29215 w 30678"/>
                  <a:gd name="connsiteY5" fmla="*/ 6587 h 26364"/>
                  <a:gd name="connsiteX6" fmla="*/ 23241 w 30678"/>
                  <a:gd name="connsiteY6" fmla="*/ 11155 h 26364"/>
                  <a:gd name="connsiteX7" fmla="*/ 7252 w 30678"/>
                  <a:gd name="connsiteY7" fmla="*/ 11155 h 26364"/>
                  <a:gd name="connsiteX8" fmla="*/ 4178 w 30678"/>
                  <a:gd name="connsiteY8" fmla="*/ 4918 h 26364"/>
                  <a:gd name="connsiteX9" fmla="*/ 7252 w 30678"/>
                  <a:gd name="connsiteY9" fmla="*/ 1843 h 26364"/>
                  <a:gd name="connsiteX10" fmla="*/ 23241 w 30678"/>
                  <a:gd name="connsiteY10" fmla="*/ 1843 h 26364"/>
                  <a:gd name="connsiteX11" fmla="*/ 23241 w 30678"/>
                  <a:gd name="connsiteY11" fmla="*/ 11155 h 2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678" h="26364">
                    <a:moveTo>
                      <a:pt x="29215" y="6587"/>
                    </a:moveTo>
                    <a:cubicBezTo>
                      <a:pt x="23066" y="-915"/>
                      <a:pt x="11997" y="-2040"/>
                      <a:pt x="4494" y="4109"/>
                    </a:cubicBezTo>
                    <a:cubicBezTo>
                      <a:pt x="3018" y="5304"/>
                      <a:pt x="1753" y="6745"/>
                      <a:pt x="752" y="8344"/>
                    </a:cubicBezTo>
                    <a:cubicBezTo>
                      <a:pt x="-3817" y="22575"/>
                      <a:pt x="11997" y="30482"/>
                      <a:pt x="24471" y="23981"/>
                    </a:cubicBezTo>
                    <a:cubicBezTo>
                      <a:pt x="28389" y="21679"/>
                      <a:pt x="30743" y="17445"/>
                      <a:pt x="30620" y="12912"/>
                    </a:cubicBezTo>
                    <a:cubicBezTo>
                      <a:pt x="30620" y="10733"/>
                      <a:pt x="30128" y="8572"/>
                      <a:pt x="29215" y="6587"/>
                    </a:cubicBezTo>
                    <a:close/>
                    <a:moveTo>
                      <a:pt x="23241" y="11155"/>
                    </a:moveTo>
                    <a:cubicBezTo>
                      <a:pt x="18216" y="13720"/>
                      <a:pt x="12278" y="13720"/>
                      <a:pt x="7252" y="11155"/>
                    </a:cubicBezTo>
                    <a:cubicBezTo>
                      <a:pt x="4687" y="10276"/>
                      <a:pt x="3300" y="7483"/>
                      <a:pt x="4178" y="4918"/>
                    </a:cubicBezTo>
                    <a:cubicBezTo>
                      <a:pt x="4670" y="3459"/>
                      <a:pt x="5812" y="2335"/>
                      <a:pt x="7252" y="1843"/>
                    </a:cubicBezTo>
                    <a:cubicBezTo>
                      <a:pt x="12278" y="-722"/>
                      <a:pt x="18216" y="-722"/>
                      <a:pt x="23241" y="1843"/>
                    </a:cubicBezTo>
                    <a:cubicBezTo>
                      <a:pt x="27809" y="4478"/>
                      <a:pt x="27633" y="8519"/>
                      <a:pt x="23241" y="11155"/>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17" name="Freeform: Shape 316">
                <a:extLst>
                  <a:ext uri="{FF2B5EF4-FFF2-40B4-BE49-F238E27FC236}">
                    <a16:creationId xmlns:a16="http://schemas.microsoft.com/office/drawing/2014/main" id="{CC6EBD3F-2D8A-FC15-A621-68D625CDC68F}"/>
                  </a:ext>
                </a:extLst>
              </p:cNvPr>
              <p:cNvSpPr/>
              <p:nvPr/>
            </p:nvSpPr>
            <p:spPr>
              <a:xfrm>
                <a:off x="4737158" y="3187897"/>
                <a:ext cx="22555" cy="13159"/>
              </a:xfrm>
              <a:custGeom>
                <a:avLst/>
                <a:gdLst>
                  <a:gd name="connsiteX0" fmla="*/ 19274 w 22555"/>
                  <a:gd name="connsiteY0" fmla="*/ 1843 h 13159"/>
                  <a:gd name="connsiteX1" fmla="*/ 3285 w 22555"/>
                  <a:gd name="connsiteY1" fmla="*/ 1843 h 13159"/>
                  <a:gd name="connsiteX2" fmla="*/ 211 w 22555"/>
                  <a:gd name="connsiteY2" fmla="*/ 8080 h 13159"/>
                  <a:gd name="connsiteX3" fmla="*/ 3285 w 22555"/>
                  <a:gd name="connsiteY3" fmla="*/ 11155 h 13159"/>
                  <a:gd name="connsiteX4" fmla="*/ 19274 w 22555"/>
                  <a:gd name="connsiteY4" fmla="*/ 11155 h 13159"/>
                  <a:gd name="connsiteX5" fmla="*/ 19274 w 22555"/>
                  <a:gd name="connsiteY5" fmla="*/ 1843 h 1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55" h="13159">
                    <a:moveTo>
                      <a:pt x="19274" y="1843"/>
                    </a:moveTo>
                    <a:cubicBezTo>
                      <a:pt x="14249" y="-722"/>
                      <a:pt x="8310" y="-722"/>
                      <a:pt x="3285" y="1843"/>
                    </a:cubicBezTo>
                    <a:cubicBezTo>
                      <a:pt x="720" y="2721"/>
                      <a:pt x="-668" y="5515"/>
                      <a:pt x="211" y="8080"/>
                    </a:cubicBezTo>
                    <a:cubicBezTo>
                      <a:pt x="702" y="9539"/>
                      <a:pt x="1844" y="10663"/>
                      <a:pt x="3285" y="11155"/>
                    </a:cubicBezTo>
                    <a:cubicBezTo>
                      <a:pt x="8310" y="13720"/>
                      <a:pt x="14249" y="13720"/>
                      <a:pt x="19274" y="11155"/>
                    </a:cubicBezTo>
                    <a:cubicBezTo>
                      <a:pt x="23490" y="8519"/>
                      <a:pt x="23666" y="4478"/>
                      <a:pt x="19274" y="1843"/>
                    </a:cubicBezTo>
                    <a:close/>
                  </a:path>
                </a:pathLst>
              </a:custGeom>
              <a:solidFill>
                <a:srgbClr val="94513A"/>
              </a:solidFill>
              <a:ln w="17549" cap="flat">
                <a:noFill/>
                <a:prstDash val="solid"/>
                <a:miter/>
              </a:ln>
            </p:spPr>
            <p:txBody>
              <a:bodyPr rtlCol="1" anchor="ctr"/>
              <a:lstStyle/>
              <a:p>
                <a:endParaRPr lang="fa-IR"/>
              </a:p>
            </p:txBody>
          </p:sp>
          <p:sp>
            <p:nvSpPr>
              <p:cNvPr id="318" name="Freeform: Shape 317">
                <a:extLst>
                  <a:ext uri="{FF2B5EF4-FFF2-40B4-BE49-F238E27FC236}">
                    <a16:creationId xmlns:a16="http://schemas.microsoft.com/office/drawing/2014/main" id="{D298F29C-214F-078C-F98D-615289E43B74}"/>
                  </a:ext>
                </a:extLst>
              </p:cNvPr>
              <p:cNvSpPr/>
              <p:nvPr/>
            </p:nvSpPr>
            <p:spPr>
              <a:xfrm>
                <a:off x="4739970" y="3178752"/>
                <a:ext cx="17218" cy="20600"/>
              </a:xfrm>
              <a:custGeom>
                <a:avLst/>
                <a:gdLst>
                  <a:gd name="connsiteX0" fmla="*/ -53 w 17218"/>
                  <a:gd name="connsiteY0" fmla="*/ -81 h 20600"/>
                  <a:gd name="connsiteX1" fmla="*/ -53 w 17218"/>
                  <a:gd name="connsiteY1" fmla="*/ 15556 h 20600"/>
                  <a:gd name="connsiteX2" fmla="*/ 2406 w 17218"/>
                  <a:gd name="connsiteY2" fmla="*/ 19070 h 20600"/>
                  <a:gd name="connsiteX3" fmla="*/ 14529 w 17218"/>
                  <a:gd name="connsiteY3" fmla="*/ 19070 h 20600"/>
                  <a:gd name="connsiteX4" fmla="*/ 17165 w 17218"/>
                  <a:gd name="connsiteY4" fmla="*/ 15556 h 20600"/>
                  <a:gd name="connsiteX5" fmla="*/ 17165 w 17218"/>
                  <a:gd name="connsiteY5" fmla="*/ -81 h 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18" h="20600">
                    <a:moveTo>
                      <a:pt x="-53" y="-81"/>
                    </a:moveTo>
                    <a:lnTo>
                      <a:pt x="-53" y="15556"/>
                    </a:lnTo>
                    <a:cubicBezTo>
                      <a:pt x="140" y="17067"/>
                      <a:pt x="1053" y="18385"/>
                      <a:pt x="2406" y="19070"/>
                    </a:cubicBezTo>
                    <a:cubicBezTo>
                      <a:pt x="6219" y="21003"/>
                      <a:pt x="10717" y="21003"/>
                      <a:pt x="14529" y="19070"/>
                    </a:cubicBezTo>
                    <a:cubicBezTo>
                      <a:pt x="16005" y="18490"/>
                      <a:pt x="17007" y="17120"/>
                      <a:pt x="17165" y="15556"/>
                    </a:cubicBezTo>
                    <a:lnTo>
                      <a:pt x="17165" y="-81"/>
                    </a:lnTo>
                    <a:close/>
                  </a:path>
                </a:pathLst>
              </a:custGeom>
              <a:solidFill>
                <a:srgbClr val="643126"/>
              </a:solidFill>
              <a:ln w="17549" cap="flat">
                <a:noFill/>
                <a:prstDash val="solid"/>
                <a:miter/>
              </a:ln>
            </p:spPr>
            <p:txBody>
              <a:bodyPr rtlCol="1" anchor="ctr"/>
              <a:lstStyle/>
              <a:p>
                <a:endParaRPr lang="fa-IR"/>
              </a:p>
            </p:txBody>
          </p:sp>
          <p:sp>
            <p:nvSpPr>
              <p:cNvPr id="319" name="Freeform: Shape 318">
                <a:extLst>
                  <a:ext uri="{FF2B5EF4-FFF2-40B4-BE49-F238E27FC236}">
                    <a16:creationId xmlns:a16="http://schemas.microsoft.com/office/drawing/2014/main" id="{B089A4ED-0C70-8469-A49C-DF9455381BB7}"/>
                  </a:ext>
                </a:extLst>
              </p:cNvPr>
              <p:cNvSpPr/>
              <p:nvPr/>
            </p:nvSpPr>
            <p:spPr>
              <a:xfrm>
                <a:off x="4736270" y="3137463"/>
                <a:ext cx="25495" cy="47130"/>
              </a:xfrm>
              <a:custGeom>
                <a:avLst/>
                <a:gdLst>
                  <a:gd name="connsiteX0" fmla="*/ 21040 w 25495"/>
                  <a:gd name="connsiteY0" fmla="*/ 5190 h 47130"/>
                  <a:gd name="connsiteX1" fmla="*/ 3470 w 25495"/>
                  <a:gd name="connsiteY1" fmla="*/ 5190 h 47130"/>
                  <a:gd name="connsiteX2" fmla="*/ -43 w 25495"/>
                  <a:gd name="connsiteY2" fmla="*/ 95 h 47130"/>
                  <a:gd name="connsiteX3" fmla="*/ -43 w 25495"/>
                  <a:gd name="connsiteY3" fmla="*/ 27855 h 47130"/>
                  <a:gd name="connsiteX4" fmla="*/ 4876 w 25495"/>
                  <a:gd name="connsiteY4" fmla="*/ 44195 h 47130"/>
                  <a:gd name="connsiteX5" fmla="*/ 6457 w 25495"/>
                  <a:gd name="connsiteY5" fmla="*/ 45600 h 47130"/>
                  <a:gd name="connsiteX6" fmla="*/ 18580 w 25495"/>
                  <a:gd name="connsiteY6" fmla="*/ 45600 h 47130"/>
                  <a:gd name="connsiteX7" fmla="*/ 20513 w 25495"/>
                  <a:gd name="connsiteY7" fmla="*/ 44195 h 47130"/>
                  <a:gd name="connsiteX8" fmla="*/ 25432 w 25495"/>
                  <a:gd name="connsiteY8" fmla="*/ 27855 h 47130"/>
                  <a:gd name="connsiteX9" fmla="*/ 25432 w 25495"/>
                  <a:gd name="connsiteY9" fmla="*/ -81 h 47130"/>
                  <a:gd name="connsiteX10" fmla="*/ 21040 w 25495"/>
                  <a:gd name="connsiteY10" fmla="*/ 5190 h 47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495" h="47130">
                    <a:moveTo>
                      <a:pt x="21040" y="5190"/>
                    </a:moveTo>
                    <a:cubicBezTo>
                      <a:pt x="15523" y="7984"/>
                      <a:pt x="8987" y="7984"/>
                      <a:pt x="3470" y="5190"/>
                    </a:cubicBezTo>
                    <a:cubicBezTo>
                      <a:pt x="1468" y="4241"/>
                      <a:pt x="132" y="2309"/>
                      <a:pt x="-43" y="95"/>
                    </a:cubicBezTo>
                    <a:lnTo>
                      <a:pt x="-43" y="27855"/>
                    </a:lnTo>
                    <a:cubicBezTo>
                      <a:pt x="-202" y="33688"/>
                      <a:pt x="1520" y="39416"/>
                      <a:pt x="4876" y="44195"/>
                    </a:cubicBezTo>
                    <a:cubicBezTo>
                      <a:pt x="5280" y="44792"/>
                      <a:pt x="5825" y="45266"/>
                      <a:pt x="6457" y="45600"/>
                    </a:cubicBezTo>
                    <a:cubicBezTo>
                      <a:pt x="10270" y="47533"/>
                      <a:pt x="14768" y="47533"/>
                      <a:pt x="18580" y="45600"/>
                    </a:cubicBezTo>
                    <a:lnTo>
                      <a:pt x="20513" y="44195"/>
                    </a:lnTo>
                    <a:cubicBezTo>
                      <a:pt x="23869" y="39416"/>
                      <a:pt x="25591" y="33688"/>
                      <a:pt x="25432" y="27855"/>
                    </a:cubicBezTo>
                    <a:lnTo>
                      <a:pt x="25432" y="-81"/>
                    </a:lnTo>
                    <a:cubicBezTo>
                      <a:pt x="25169" y="2414"/>
                      <a:pt x="23447" y="4487"/>
                      <a:pt x="21040" y="5190"/>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20" name="Freeform: Shape 319">
                <a:extLst>
                  <a:ext uri="{FF2B5EF4-FFF2-40B4-BE49-F238E27FC236}">
                    <a16:creationId xmlns:a16="http://schemas.microsoft.com/office/drawing/2014/main" id="{DDAF09A9-B3EA-7BDD-C8D5-DB005C1AAB19}"/>
                  </a:ext>
                </a:extLst>
              </p:cNvPr>
              <p:cNvSpPr/>
              <p:nvPr/>
            </p:nvSpPr>
            <p:spPr>
              <a:xfrm>
                <a:off x="4736258" y="3130273"/>
                <a:ext cx="25081" cy="14556"/>
              </a:xfrm>
              <a:custGeom>
                <a:avLst/>
                <a:gdLst>
                  <a:gd name="connsiteX0" fmla="*/ 21404 w 25081"/>
                  <a:gd name="connsiteY0" fmla="*/ 2014 h 14556"/>
                  <a:gd name="connsiteX1" fmla="*/ 3834 w 25081"/>
                  <a:gd name="connsiteY1" fmla="*/ 2014 h 14556"/>
                  <a:gd name="connsiteX2" fmla="*/ 3834 w 25081"/>
                  <a:gd name="connsiteY2" fmla="*/ 12380 h 14556"/>
                  <a:gd name="connsiteX3" fmla="*/ 21404 w 25081"/>
                  <a:gd name="connsiteY3" fmla="*/ 12380 h 14556"/>
                  <a:gd name="connsiteX4" fmla="*/ 21404 w 25081"/>
                  <a:gd name="connsiteY4" fmla="*/ 2014 h 14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1" h="14556">
                    <a:moveTo>
                      <a:pt x="21404" y="2014"/>
                    </a:moveTo>
                    <a:cubicBezTo>
                      <a:pt x="15887" y="-779"/>
                      <a:pt x="9351" y="-779"/>
                      <a:pt x="3834" y="2014"/>
                    </a:cubicBezTo>
                    <a:cubicBezTo>
                      <a:pt x="-1261" y="4825"/>
                      <a:pt x="-1437" y="9569"/>
                      <a:pt x="3834" y="12380"/>
                    </a:cubicBezTo>
                    <a:cubicBezTo>
                      <a:pt x="9351" y="15174"/>
                      <a:pt x="15887" y="15174"/>
                      <a:pt x="21404" y="12380"/>
                    </a:cubicBezTo>
                    <a:cubicBezTo>
                      <a:pt x="26148" y="9569"/>
                      <a:pt x="26324" y="5001"/>
                      <a:pt x="21404" y="2014"/>
                    </a:cubicBezTo>
                    <a:close/>
                  </a:path>
                </a:pathLst>
              </a:custGeom>
              <a:solidFill>
                <a:srgbClr val="94513A"/>
              </a:solidFill>
              <a:ln w="17549" cap="flat">
                <a:noFill/>
                <a:prstDash val="solid"/>
                <a:miter/>
              </a:ln>
            </p:spPr>
            <p:txBody>
              <a:bodyPr rtlCol="1" anchor="ctr"/>
              <a:lstStyle/>
              <a:p>
                <a:endParaRPr lang="fa-IR"/>
              </a:p>
            </p:txBody>
          </p:sp>
          <p:grpSp>
            <p:nvGrpSpPr>
              <p:cNvPr id="321" name="Graphic 12">
                <a:extLst>
                  <a:ext uri="{FF2B5EF4-FFF2-40B4-BE49-F238E27FC236}">
                    <a16:creationId xmlns:a16="http://schemas.microsoft.com/office/drawing/2014/main" id="{A71CBCC5-8CA2-E7E3-4E86-9604EABE4BAA}"/>
                  </a:ext>
                </a:extLst>
              </p:cNvPr>
              <p:cNvGrpSpPr/>
              <p:nvPr/>
            </p:nvGrpSpPr>
            <p:grpSpPr>
              <a:xfrm>
                <a:off x="4727495" y="3081767"/>
                <a:ext cx="40761" cy="67291"/>
                <a:chOff x="4727495" y="3081767"/>
                <a:chExt cx="40761" cy="67291"/>
              </a:xfrm>
            </p:grpSpPr>
            <p:sp>
              <p:nvSpPr>
                <p:cNvPr id="322" name="Freeform: Shape 321">
                  <a:extLst>
                    <a:ext uri="{FF2B5EF4-FFF2-40B4-BE49-F238E27FC236}">
                      <a16:creationId xmlns:a16="http://schemas.microsoft.com/office/drawing/2014/main" id="{022ECA69-F03F-3EEF-946D-AE38DDFB2351}"/>
                    </a:ext>
                  </a:extLst>
                </p:cNvPr>
                <p:cNvSpPr/>
                <p:nvPr/>
              </p:nvSpPr>
              <p:spPr>
                <a:xfrm>
                  <a:off x="4727495" y="3081767"/>
                  <a:ext cx="40761" cy="23367"/>
                </a:xfrm>
                <a:custGeom>
                  <a:avLst/>
                  <a:gdLst>
                    <a:gd name="connsiteX0" fmla="*/ 40762 w 40761"/>
                    <a:gd name="connsiteY0" fmla="*/ 11772 h 23367"/>
                    <a:gd name="connsiteX1" fmla="*/ 20381 w 40761"/>
                    <a:gd name="connsiteY1" fmla="*/ 0 h 23367"/>
                    <a:gd name="connsiteX2" fmla="*/ 0 w 40761"/>
                    <a:gd name="connsiteY2" fmla="*/ 11772 h 23367"/>
                    <a:gd name="connsiteX3" fmla="*/ 20381 w 40761"/>
                    <a:gd name="connsiteY3" fmla="*/ 23368 h 23367"/>
                    <a:gd name="connsiteX4" fmla="*/ 40762 w 40761"/>
                    <a:gd name="connsiteY4" fmla="*/ 11772 h 23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1" h="23367">
                      <a:moveTo>
                        <a:pt x="40762" y="11772"/>
                      </a:moveTo>
                      <a:lnTo>
                        <a:pt x="20381" y="0"/>
                      </a:lnTo>
                      <a:lnTo>
                        <a:pt x="0" y="11772"/>
                      </a:lnTo>
                      <a:lnTo>
                        <a:pt x="20381" y="23368"/>
                      </a:lnTo>
                      <a:lnTo>
                        <a:pt x="40762" y="11772"/>
                      </a:lnTo>
                      <a:close/>
                    </a:path>
                  </a:pathLst>
                </a:custGeom>
                <a:solidFill>
                  <a:srgbClr val="94513A"/>
                </a:solidFill>
                <a:ln w="17549" cap="flat">
                  <a:noFill/>
                  <a:prstDash val="solid"/>
                  <a:miter/>
                </a:ln>
              </p:spPr>
              <p:txBody>
                <a:bodyPr rtlCol="1" anchor="ctr"/>
                <a:lstStyle/>
                <a:p>
                  <a:endParaRPr lang="fa-IR"/>
                </a:p>
              </p:txBody>
            </p:sp>
            <p:sp>
              <p:nvSpPr>
                <p:cNvPr id="323" name="Freeform: Shape 322">
                  <a:extLst>
                    <a:ext uri="{FF2B5EF4-FFF2-40B4-BE49-F238E27FC236}">
                      <a16:creationId xmlns:a16="http://schemas.microsoft.com/office/drawing/2014/main" id="{908B7606-0A60-33B0-14BF-DC64685F76BD}"/>
                    </a:ext>
                  </a:extLst>
                </p:cNvPr>
                <p:cNvSpPr/>
                <p:nvPr/>
              </p:nvSpPr>
              <p:spPr>
                <a:xfrm>
                  <a:off x="4727495" y="3093539"/>
                  <a:ext cx="20380" cy="55520"/>
                </a:xfrm>
                <a:custGeom>
                  <a:avLst/>
                  <a:gdLst>
                    <a:gd name="connsiteX0" fmla="*/ 20381 w 20380"/>
                    <a:gd name="connsiteY0" fmla="*/ 55520 h 55520"/>
                    <a:gd name="connsiteX1" fmla="*/ 0 w 20380"/>
                    <a:gd name="connsiteY1" fmla="*/ 43749 h 55520"/>
                    <a:gd name="connsiteX2" fmla="*/ 0 w 20380"/>
                    <a:gd name="connsiteY2" fmla="*/ 0 h 55520"/>
                    <a:gd name="connsiteX3" fmla="*/ 20381 w 20380"/>
                    <a:gd name="connsiteY3" fmla="*/ 11596 h 55520"/>
                    <a:gd name="connsiteX4" fmla="*/ 20381 w 20380"/>
                    <a:gd name="connsiteY4" fmla="*/ 55520 h 5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520">
                      <a:moveTo>
                        <a:pt x="20381" y="55520"/>
                      </a:moveTo>
                      <a:lnTo>
                        <a:pt x="0" y="43749"/>
                      </a:lnTo>
                      <a:lnTo>
                        <a:pt x="0" y="0"/>
                      </a:lnTo>
                      <a:lnTo>
                        <a:pt x="20381" y="11596"/>
                      </a:lnTo>
                      <a:lnTo>
                        <a:pt x="20381" y="55520"/>
                      </a:lnTo>
                      <a:close/>
                    </a:path>
                  </a:pathLst>
                </a:custGeom>
                <a:solidFill>
                  <a:srgbClr val="6B3529"/>
                </a:solidFill>
                <a:ln w="17549" cap="flat">
                  <a:noFill/>
                  <a:prstDash val="solid"/>
                  <a:miter/>
                </a:ln>
              </p:spPr>
              <p:txBody>
                <a:bodyPr rtlCol="1" anchor="ctr"/>
                <a:lstStyle/>
                <a:p>
                  <a:endParaRPr lang="fa-IR"/>
                </a:p>
              </p:txBody>
            </p:sp>
            <p:sp>
              <p:nvSpPr>
                <p:cNvPr id="324" name="Freeform: Shape 323">
                  <a:extLst>
                    <a:ext uri="{FF2B5EF4-FFF2-40B4-BE49-F238E27FC236}">
                      <a16:creationId xmlns:a16="http://schemas.microsoft.com/office/drawing/2014/main" id="{29349D87-C805-A45B-D305-99BEB1D68A64}"/>
                    </a:ext>
                  </a:extLst>
                </p:cNvPr>
                <p:cNvSpPr/>
                <p:nvPr/>
              </p:nvSpPr>
              <p:spPr>
                <a:xfrm>
                  <a:off x="4747876" y="3093539"/>
                  <a:ext cx="20380" cy="55520"/>
                </a:xfrm>
                <a:custGeom>
                  <a:avLst/>
                  <a:gdLst>
                    <a:gd name="connsiteX0" fmla="*/ 20381 w 20380"/>
                    <a:gd name="connsiteY0" fmla="*/ 43749 h 55520"/>
                    <a:gd name="connsiteX1" fmla="*/ 0 w 20380"/>
                    <a:gd name="connsiteY1" fmla="*/ 55520 h 55520"/>
                    <a:gd name="connsiteX2" fmla="*/ 0 w 20380"/>
                    <a:gd name="connsiteY2" fmla="*/ 11596 h 55520"/>
                    <a:gd name="connsiteX3" fmla="*/ 20381 w 20380"/>
                    <a:gd name="connsiteY3" fmla="*/ 0 h 55520"/>
                    <a:gd name="connsiteX4" fmla="*/ 20381 w 20380"/>
                    <a:gd name="connsiteY4" fmla="*/ 43749 h 5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520">
                      <a:moveTo>
                        <a:pt x="20381" y="43749"/>
                      </a:moveTo>
                      <a:lnTo>
                        <a:pt x="0" y="55520"/>
                      </a:lnTo>
                      <a:lnTo>
                        <a:pt x="0" y="11596"/>
                      </a:lnTo>
                      <a:lnTo>
                        <a:pt x="20381" y="0"/>
                      </a:lnTo>
                      <a:lnTo>
                        <a:pt x="20381" y="43749"/>
                      </a:lnTo>
                      <a:close/>
                    </a:path>
                  </a:pathLst>
                </a:custGeom>
                <a:solidFill>
                  <a:srgbClr val="773C2C"/>
                </a:solidFill>
                <a:ln w="17549" cap="flat">
                  <a:noFill/>
                  <a:prstDash val="solid"/>
                  <a:miter/>
                </a:ln>
              </p:spPr>
              <p:txBody>
                <a:bodyPr rtlCol="1" anchor="ctr"/>
                <a:lstStyle/>
                <a:p>
                  <a:endParaRPr lang="fa-IR"/>
                </a:p>
              </p:txBody>
            </p:sp>
          </p:grpSp>
          <p:grpSp>
            <p:nvGrpSpPr>
              <p:cNvPr id="325" name="Graphic 12">
                <a:extLst>
                  <a:ext uri="{FF2B5EF4-FFF2-40B4-BE49-F238E27FC236}">
                    <a16:creationId xmlns:a16="http://schemas.microsoft.com/office/drawing/2014/main" id="{5A1409D5-2925-D964-E0B2-914908F19236}"/>
                  </a:ext>
                </a:extLst>
              </p:cNvPr>
              <p:cNvGrpSpPr/>
              <p:nvPr/>
            </p:nvGrpSpPr>
            <p:grpSpPr>
              <a:xfrm>
                <a:off x="4618739" y="3422444"/>
                <a:ext cx="56047" cy="119473"/>
                <a:chOff x="4618739" y="3422444"/>
                <a:chExt cx="56047" cy="119473"/>
              </a:xfrm>
            </p:grpSpPr>
            <p:sp>
              <p:nvSpPr>
                <p:cNvPr id="326" name="Freeform: Shape 325">
                  <a:extLst>
                    <a:ext uri="{FF2B5EF4-FFF2-40B4-BE49-F238E27FC236}">
                      <a16:creationId xmlns:a16="http://schemas.microsoft.com/office/drawing/2014/main" id="{26B51B6C-61B8-2DB5-F640-7D2ECA8C1201}"/>
                    </a:ext>
                  </a:extLst>
                </p:cNvPr>
                <p:cNvSpPr/>
                <p:nvPr/>
              </p:nvSpPr>
              <p:spPr>
                <a:xfrm>
                  <a:off x="4618739" y="3422444"/>
                  <a:ext cx="56047" cy="32503"/>
                </a:xfrm>
                <a:custGeom>
                  <a:avLst/>
                  <a:gdLst>
                    <a:gd name="connsiteX0" fmla="*/ 56047 w 56047"/>
                    <a:gd name="connsiteY0" fmla="*/ 16164 h 32503"/>
                    <a:gd name="connsiteX1" fmla="*/ 28112 w 56047"/>
                    <a:gd name="connsiteY1" fmla="*/ 0 h 32503"/>
                    <a:gd name="connsiteX2" fmla="*/ 0 w 56047"/>
                    <a:gd name="connsiteY2" fmla="*/ 16164 h 32503"/>
                    <a:gd name="connsiteX3" fmla="*/ 28112 w 56047"/>
                    <a:gd name="connsiteY3" fmla="*/ 32504 h 32503"/>
                    <a:gd name="connsiteX4" fmla="*/ 56047 w 56047"/>
                    <a:gd name="connsiteY4" fmla="*/ 16164 h 32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47" h="32503">
                      <a:moveTo>
                        <a:pt x="56047" y="16164"/>
                      </a:moveTo>
                      <a:lnTo>
                        <a:pt x="28112" y="0"/>
                      </a:lnTo>
                      <a:lnTo>
                        <a:pt x="0" y="16164"/>
                      </a:lnTo>
                      <a:lnTo>
                        <a:pt x="28112" y="32504"/>
                      </a:lnTo>
                      <a:lnTo>
                        <a:pt x="56047" y="16164"/>
                      </a:lnTo>
                      <a:close/>
                    </a:path>
                  </a:pathLst>
                </a:custGeom>
                <a:solidFill>
                  <a:srgbClr val="94513A"/>
                </a:solidFill>
                <a:ln w="17549" cap="flat">
                  <a:noFill/>
                  <a:prstDash val="solid"/>
                  <a:miter/>
                </a:ln>
              </p:spPr>
              <p:txBody>
                <a:bodyPr rtlCol="1" anchor="ctr"/>
                <a:lstStyle/>
                <a:p>
                  <a:endParaRPr lang="fa-IR"/>
                </a:p>
              </p:txBody>
            </p:sp>
            <p:sp>
              <p:nvSpPr>
                <p:cNvPr id="327" name="Freeform: Shape 326">
                  <a:extLst>
                    <a:ext uri="{FF2B5EF4-FFF2-40B4-BE49-F238E27FC236}">
                      <a16:creationId xmlns:a16="http://schemas.microsoft.com/office/drawing/2014/main" id="{954A4B23-CCF0-D46B-3025-B5C59EE9DE83}"/>
                    </a:ext>
                  </a:extLst>
                </p:cNvPr>
                <p:cNvSpPr/>
                <p:nvPr/>
              </p:nvSpPr>
              <p:spPr>
                <a:xfrm>
                  <a:off x="4618739" y="3438608"/>
                  <a:ext cx="28111" cy="103309"/>
                </a:xfrm>
                <a:custGeom>
                  <a:avLst/>
                  <a:gdLst>
                    <a:gd name="connsiteX0" fmla="*/ 28112 w 28111"/>
                    <a:gd name="connsiteY0" fmla="*/ 103310 h 103309"/>
                    <a:gd name="connsiteX1" fmla="*/ 0 w 28111"/>
                    <a:gd name="connsiteY1" fmla="*/ 87146 h 103309"/>
                    <a:gd name="connsiteX2" fmla="*/ 0 w 28111"/>
                    <a:gd name="connsiteY2" fmla="*/ 0 h 103309"/>
                    <a:gd name="connsiteX3" fmla="*/ 28112 w 28111"/>
                    <a:gd name="connsiteY3" fmla="*/ 16340 h 103309"/>
                    <a:gd name="connsiteX4" fmla="*/ 28112 w 28111"/>
                    <a:gd name="connsiteY4" fmla="*/ 103310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309">
                      <a:moveTo>
                        <a:pt x="28112" y="103310"/>
                      </a:moveTo>
                      <a:lnTo>
                        <a:pt x="0" y="87146"/>
                      </a:lnTo>
                      <a:lnTo>
                        <a:pt x="0" y="0"/>
                      </a:lnTo>
                      <a:lnTo>
                        <a:pt x="28112" y="16340"/>
                      </a:lnTo>
                      <a:lnTo>
                        <a:pt x="28112" y="103310"/>
                      </a:lnTo>
                      <a:close/>
                    </a:path>
                  </a:pathLst>
                </a:custGeom>
                <a:solidFill>
                  <a:srgbClr val="6B3529"/>
                </a:solidFill>
                <a:ln w="17549" cap="flat">
                  <a:noFill/>
                  <a:prstDash val="solid"/>
                  <a:miter/>
                </a:ln>
              </p:spPr>
              <p:txBody>
                <a:bodyPr rtlCol="1" anchor="ctr"/>
                <a:lstStyle/>
                <a:p>
                  <a:endParaRPr lang="fa-IR"/>
                </a:p>
              </p:txBody>
            </p:sp>
            <p:sp>
              <p:nvSpPr>
                <p:cNvPr id="328" name="Freeform: Shape 327">
                  <a:extLst>
                    <a:ext uri="{FF2B5EF4-FFF2-40B4-BE49-F238E27FC236}">
                      <a16:creationId xmlns:a16="http://schemas.microsoft.com/office/drawing/2014/main" id="{00F76030-7894-A8EF-81EA-12F9A1558912}"/>
                    </a:ext>
                  </a:extLst>
                </p:cNvPr>
                <p:cNvSpPr/>
                <p:nvPr/>
              </p:nvSpPr>
              <p:spPr>
                <a:xfrm>
                  <a:off x="4646850" y="3438608"/>
                  <a:ext cx="27935" cy="103309"/>
                </a:xfrm>
                <a:custGeom>
                  <a:avLst/>
                  <a:gdLst>
                    <a:gd name="connsiteX0" fmla="*/ 27936 w 27935"/>
                    <a:gd name="connsiteY0" fmla="*/ 87146 h 103309"/>
                    <a:gd name="connsiteX1" fmla="*/ 0 w 27935"/>
                    <a:gd name="connsiteY1" fmla="*/ 103310 h 103309"/>
                    <a:gd name="connsiteX2" fmla="*/ 0 w 27935"/>
                    <a:gd name="connsiteY2" fmla="*/ 16340 h 103309"/>
                    <a:gd name="connsiteX3" fmla="*/ 27936 w 27935"/>
                    <a:gd name="connsiteY3" fmla="*/ 0 h 103309"/>
                    <a:gd name="connsiteX4" fmla="*/ 27936 w 27935"/>
                    <a:gd name="connsiteY4" fmla="*/ 87146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35" h="103309">
                      <a:moveTo>
                        <a:pt x="27936" y="87146"/>
                      </a:moveTo>
                      <a:lnTo>
                        <a:pt x="0" y="103310"/>
                      </a:lnTo>
                      <a:lnTo>
                        <a:pt x="0" y="16340"/>
                      </a:lnTo>
                      <a:lnTo>
                        <a:pt x="27936" y="0"/>
                      </a:lnTo>
                      <a:lnTo>
                        <a:pt x="27936" y="87146"/>
                      </a:lnTo>
                      <a:close/>
                    </a:path>
                  </a:pathLst>
                </a:custGeom>
                <a:solidFill>
                  <a:srgbClr val="773C2C"/>
                </a:solidFill>
                <a:ln w="17549" cap="flat">
                  <a:noFill/>
                  <a:prstDash val="solid"/>
                  <a:miter/>
                </a:ln>
              </p:spPr>
              <p:txBody>
                <a:bodyPr rtlCol="1" anchor="ctr"/>
                <a:lstStyle/>
                <a:p>
                  <a:endParaRPr lang="fa-IR"/>
                </a:p>
              </p:txBody>
            </p:sp>
          </p:grpSp>
          <p:sp>
            <p:nvSpPr>
              <p:cNvPr id="329" name="Freeform: Shape 328">
                <a:extLst>
                  <a:ext uri="{FF2B5EF4-FFF2-40B4-BE49-F238E27FC236}">
                    <a16:creationId xmlns:a16="http://schemas.microsoft.com/office/drawing/2014/main" id="{9FE2E1C9-3CD1-E772-D4BA-76D7CF5170F7}"/>
                  </a:ext>
                </a:extLst>
              </p:cNvPr>
              <p:cNvSpPr/>
              <p:nvPr/>
            </p:nvSpPr>
            <p:spPr>
              <a:xfrm>
                <a:off x="4628226" y="3427187"/>
                <a:ext cx="37072" cy="22137"/>
              </a:xfrm>
              <a:custGeom>
                <a:avLst/>
                <a:gdLst>
                  <a:gd name="connsiteX0" fmla="*/ 31397 w 37072"/>
                  <a:gd name="connsiteY0" fmla="*/ 7474 h 22137"/>
                  <a:gd name="connsiteX1" fmla="*/ 5218 w 37072"/>
                  <a:gd name="connsiteY1" fmla="*/ 7474 h 22137"/>
                  <a:gd name="connsiteX2" fmla="*/ -53 w 37072"/>
                  <a:gd name="connsiteY2" fmla="*/ -81 h 22137"/>
                  <a:gd name="connsiteX3" fmla="*/ -53 w 37072"/>
                  <a:gd name="connsiteY3" fmla="*/ 11340 h 22137"/>
                  <a:gd name="connsiteX4" fmla="*/ 5218 w 37072"/>
                  <a:gd name="connsiteY4" fmla="*/ 18894 h 22137"/>
                  <a:gd name="connsiteX5" fmla="*/ 31397 w 37072"/>
                  <a:gd name="connsiteY5" fmla="*/ 18894 h 22137"/>
                  <a:gd name="connsiteX6" fmla="*/ 37019 w 37072"/>
                  <a:gd name="connsiteY6" fmla="*/ 11340 h 22137"/>
                  <a:gd name="connsiteX7" fmla="*/ 37019 w 37072"/>
                  <a:gd name="connsiteY7" fmla="*/ 271 h 22137"/>
                  <a:gd name="connsiteX8" fmla="*/ 31397 w 37072"/>
                  <a:gd name="connsiteY8" fmla="*/ 7474 h 2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72" h="22137">
                    <a:moveTo>
                      <a:pt x="31397" y="7474"/>
                    </a:moveTo>
                    <a:cubicBezTo>
                      <a:pt x="23174" y="11691"/>
                      <a:pt x="13440" y="11691"/>
                      <a:pt x="5218" y="7474"/>
                    </a:cubicBezTo>
                    <a:cubicBezTo>
                      <a:pt x="2231" y="6086"/>
                      <a:pt x="210" y="3205"/>
                      <a:pt x="-53" y="-81"/>
                    </a:cubicBezTo>
                    <a:lnTo>
                      <a:pt x="-53" y="11340"/>
                    </a:lnTo>
                    <a:cubicBezTo>
                      <a:pt x="246" y="14607"/>
                      <a:pt x="2248" y="17489"/>
                      <a:pt x="5218" y="18894"/>
                    </a:cubicBezTo>
                    <a:cubicBezTo>
                      <a:pt x="13440" y="23111"/>
                      <a:pt x="23174" y="23111"/>
                      <a:pt x="31397" y="18894"/>
                    </a:cubicBezTo>
                    <a:cubicBezTo>
                      <a:pt x="34506" y="17577"/>
                      <a:pt x="36650" y="14695"/>
                      <a:pt x="37019" y="11340"/>
                    </a:cubicBezTo>
                    <a:lnTo>
                      <a:pt x="37019" y="271"/>
                    </a:lnTo>
                    <a:cubicBezTo>
                      <a:pt x="36632" y="3539"/>
                      <a:pt x="34472" y="6314"/>
                      <a:pt x="31397" y="7474"/>
                    </a:cubicBezTo>
                    <a:close/>
                  </a:path>
                </a:pathLst>
              </a:custGeom>
              <a:solidFill>
                <a:srgbClr val="643126"/>
              </a:solidFill>
              <a:ln w="17549" cap="flat">
                <a:noFill/>
                <a:prstDash val="solid"/>
                <a:miter/>
              </a:ln>
            </p:spPr>
            <p:txBody>
              <a:bodyPr rtlCol="1" anchor="ctr"/>
              <a:lstStyle/>
              <a:p>
                <a:endParaRPr lang="fa-IR"/>
              </a:p>
            </p:txBody>
          </p:sp>
          <p:sp>
            <p:nvSpPr>
              <p:cNvPr id="330" name="Freeform: Shape 329">
                <a:extLst>
                  <a:ext uri="{FF2B5EF4-FFF2-40B4-BE49-F238E27FC236}">
                    <a16:creationId xmlns:a16="http://schemas.microsoft.com/office/drawing/2014/main" id="{1D3AF333-F985-E5BD-8208-F3B513E73CC1}"/>
                  </a:ext>
                </a:extLst>
              </p:cNvPr>
              <p:cNvSpPr/>
              <p:nvPr/>
            </p:nvSpPr>
            <p:spPr>
              <a:xfrm>
                <a:off x="4628215" y="3408563"/>
                <a:ext cx="37611" cy="29165"/>
              </a:xfrm>
              <a:custGeom>
                <a:avLst/>
                <a:gdLst>
                  <a:gd name="connsiteX0" fmla="*/ 33692 w 37611"/>
                  <a:gd name="connsiteY0" fmla="*/ 6244 h 29165"/>
                  <a:gd name="connsiteX1" fmla="*/ 33692 w 37611"/>
                  <a:gd name="connsiteY1" fmla="*/ 7825 h 29165"/>
                  <a:gd name="connsiteX2" fmla="*/ 33692 w 37611"/>
                  <a:gd name="connsiteY2" fmla="*/ 6244 h 29165"/>
                  <a:gd name="connsiteX3" fmla="*/ 29651 w 37611"/>
                  <a:gd name="connsiteY3" fmla="*/ -81 h 29165"/>
                  <a:gd name="connsiteX4" fmla="*/ 7513 w 37611"/>
                  <a:gd name="connsiteY4" fmla="*/ -81 h 29165"/>
                  <a:gd name="connsiteX5" fmla="*/ 3296 w 37611"/>
                  <a:gd name="connsiteY5" fmla="*/ 6244 h 29165"/>
                  <a:gd name="connsiteX6" fmla="*/ -42 w 37611"/>
                  <a:gd name="connsiteY6" fmla="*/ 18367 h 29165"/>
                  <a:gd name="connsiteX7" fmla="*/ 5229 w 37611"/>
                  <a:gd name="connsiteY7" fmla="*/ 25922 h 29165"/>
                  <a:gd name="connsiteX8" fmla="*/ 31408 w 37611"/>
                  <a:gd name="connsiteY8" fmla="*/ 25922 h 29165"/>
                  <a:gd name="connsiteX9" fmla="*/ 37557 w 37611"/>
                  <a:gd name="connsiteY9" fmla="*/ 18894 h 29165"/>
                  <a:gd name="connsiteX10" fmla="*/ 33692 w 37611"/>
                  <a:gd name="connsiteY10" fmla="*/ 6244 h 2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611" h="29165">
                    <a:moveTo>
                      <a:pt x="33692" y="6244"/>
                    </a:moveTo>
                    <a:cubicBezTo>
                      <a:pt x="33762" y="6771"/>
                      <a:pt x="33762" y="7298"/>
                      <a:pt x="33692" y="7825"/>
                    </a:cubicBezTo>
                    <a:cubicBezTo>
                      <a:pt x="33762" y="7298"/>
                      <a:pt x="33762" y="6771"/>
                      <a:pt x="33692" y="6244"/>
                    </a:cubicBezTo>
                    <a:lnTo>
                      <a:pt x="29651" y="-81"/>
                    </a:lnTo>
                    <a:lnTo>
                      <a:pt x="7513" y="-81"/>
                    </a:lnTo>
                    <a:lnTo>
                      <a:pt x="3296" y="6244"/>
                    </a:lnTo>
                    <a:cubicBezTo>
                      <a:pt x="995" y="9863"/>
                      <a:pt x="-183" y="14080"/>
                      <a:pt x="-42" y="18367"/>
                    </a:cubicBezTo>
                    <a:cubicBezTo>
                      <a:pt x="222" y="21653"/>
                      <a:pt x="2242" y="24534"/>
                      <a:pt x="5229" y="25922"/>
                    </a:cubicBezTo>
                    <a:cubicBezTo>
                      <a:pt x="13451" y="30139"/>
                      <a:pt x="23185" y="30139"/>
                      <a:pt x="31408" y="25922"/>
                    </a:cubicBezTo>
                    <a:cubicBezTo>
                      <a:pt x="34641" y="24956"/>
                      <a:pt x="37030" y="22215"/>
                      <a:pt x="37557" y="18894"/>
                    </a:cubicBezTo>
                    <a:cubicBezTo>
                      <a:pt x="37593" y="14379"/>
                      <a:pt x="36257" y="9969"/>
                      <a:pt x="33692" y="6244"/>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31" name="Freeform: Shape 330">
                <a:extLst>
                  <a:ext uri="{FF2B5EF4-FFF2-40B4-BE49-F238E27FC236}">
                    <a16:creationId xmlns:a16="http://schemas.microsoft.com/office/drawing/2014/main" id="{8BB9DD7A-B972-EB7F-BC14-F6E802FC1832}"/>
                  </a:ext>
                </a:extLst>
              </p:cNvPr>
              <p:cNvSpPr/>
              <p:nvPr/>
            </p:nvSpPr>
            <p:spPr>
              <a:xfrm>
                <a:off x="4635078" y="3395211"/>
                <a:ext cx="23719" cy="22840"/>
              </a:xfrm>
              <a:custGeom>
                <a:avLst/>
                <a:gdLst>
                  <a:gd name="connsiteX0" fmla="*/ 19976 w 23719"/>
                  <a:gd name="connsiteY0" fmla="*/ 4839 h 22840"/>
                  <a:gd name="connsiteX1" fmla="*/ 3285 w 23719"/>
                  <a:gd name="connsiteY1" fmla="*/ 4839 h 22840"/>
                  <a:gd name="connsiteX2" fmla="*/ -53 w 23719"/>
                  <a:gd name="connsiteY2" fmla="*/ 95 h 22840"/>
                  <a:gd name="connsiteX3" fmla="*/ -53 w 23719"/>
                  <a:gd name="connsiteY3" fmla="*/ 15908 h 22840"/>
                  <a:gd name="connsiteX4" fmla="*/ 3461 w 23719"/>
                  <a:gd name="connsiteY4" fmla="*/ 20651 h 22840"/>
                  <a:gd name="connsiteX5" fmla="*/ 20152 w 23719"/>
                  <a:gd name="connsiteY5" fmla="*/ 20651 h 22840"/>
                  <a:gd name="connsiteX6" fmla="*/ 23666 w 23719"/>
                  <a:gd name="connsiteY6" fmla="*/ 15908 h 22840"/>
                  <a:gd name="connsiteX7" fmla="*/ 23666 w 23719"/>
                  <a:gd name="connsiteY7" fmla="*/ -81 h 22840"/>
                  <a:gd name="connsiteX8" fmla="*/ 19976 w 23719"/>
                  <a:gd name="connsiteY8" fmla="*/ 4839 h 2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19" h="22840">
                    <a:moveTo>
                      <a:pt x="19976" y="4839"/>
                    </a:moveTo>
                    <a:cubicBezTo>
                      <a:pt x="14723" y="7474"/>
                      <a:pt x="8538" y="7474"/>
                      <a:pt x="3285" y="4839"/>
                    </a:cubicBezTo>
                    <a:cubicBezTo>
                      <a:pt x="1423" y="3943"/>
                      <a:pt x="157" y="2150"/>
                      <a:pt x="-53" y="95"/>
                    </a:cubicBezTo>
                    <a:lnTo>
                      <a:pt x="-53" y="15908"/>
                    </a:lnTo>
                    <a:cubicBezTo>
                      <a:pt x="157" y="18016"/>
                      <a:pt x="1510" y="19825"/>
                      <a:pt x="3461" y="20651"/>
                    </a:cubicBezTo>
                    <a:cubicBezTo>
                      <a:pt x="8661" y="23462"/>
                      <a:pt x="14951" y="23462"/>
                      <a:pt x="20152" y="20651"/>
                    </a:cubicBezTo>
                    <a:cubicBezTo>
                      <a:pt x="22102" y="19825"/>
                      <a:pt x="23455" y="18016"/>
                      <a:pt x="23666" y="15908"/>
                    </a:cubicBezTo>
                    <a:lnTo>
                      <a:pt x="23666" y="-81"/>
                    </a:lnTo>
                    <a:cubicBezTo>
                      <a:pt x="23402" y="2098"/>
                      <a:pt x="21997" y="3978"/>
                      <a:pt x="19976" y="4839"/>
                    </a:cubicBezTo>
                    <a:close/>
                  </a:path>
                </a:pathLst>
              </a:custGeom>
              <a:solidFill>
                <a:srgbClr val="643126"/>
              </a:solidFill>
              <a:ln w="17549" cap="flat">
                <a:noFill/>
                <a:prstDash val="solid"/>
                <a:miter/>
              </a:ln>
            </p:spPr>
            <p:txBody>
              <a:bodyPr rtlCol="1" anchor="ctr"/>
              <a:lstStyle/>
              <a:p>
                <a:endParaRPr lang="fa-IR"/>
              </a:p>
            </p:txBody>
          </p:sp>
          <p:sp>
            <p:nvSpPr>
              <p:cNvPr id="332" name="Freeform: Shape 331">
                <a:extLst>
                  <a:ext uri="{FF2B5EF4-FFF2-40B4-BE49-F238E27FC236}">
                    <a16:creationId xmlns:a16="http://schemas.microsoft.com/office/drawing/2014/main" id="{FCE84875-4B65-088F-0307-2F6D44F7D0EE}"/>
                  </a:ext>
                </a:extLst>
              </p:cNvPr>
              <p:cNvSpPr/>
              <p:nvPr/>
            </p:nvSpPr>
            <p:spPr>
              <a:xfrm>
                <a:off x="4622252" y="3265371"/>
                <a:ext cx="49065" cy="138550"/>
              </a:xfrm>
              <a:custGeom>
                <a:avLst/>
                <a:gdLst>
                  <a:gd name="connsiteX0" fmla="*/ 48966 w 49065"/>
                  <a:gd name="connsiteY0" fmla="*/ 105337 h 138550"/>
                  <a:gd name="connsiteX1" fmla="*/ 33505 w 49065"/>
                  <a:gd name="connsiteY1" fmla="*/ -81 h 138550"/>
                  <a:gd name="connsiteX2" fmla="*/ 15935 w 49065"/>
                  <a:gd name="connsiteY2" fmla="*/ -81 h 138550"/>
                  <a:gd name="connsiteX3" fmla="*/ -53 w 49065"/>
                  <a:gd name="connsiteY3" fmla="*/ 105337 h 138550"/>
                  <a:gd name="connsiteX4" fmla="*/ 10313 w 49065"/>
                  <a:gd name="connsiteY4" fmla="*/ 135030 h 138550"/>
                  <a:gd name="connsiteX5" fmla="*/ 37722 w 49065"/>
                  <a:gd name="connsiteY5" fmla="*/ 135030 h 138550"/>
                  <a:gd name="connsiteX6" fmla="*/ 37722 w 49065"/>
                  <a:gd name="connsiteY6" fmla="*/ 135030 h 138550"/>
                  <a:gd name="connsiteX7" fmla="*/ 48966 w 49065"/>
                  <a:gd name="connsiteY7" fmla="*/ 105337 h 13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65" h="138550">
                    <a:moveTo>
                      <a:pt x="48966" y="105337"/>
                    </a:moveTo>
                    <a:cubicBezTo>
                      <a:pt x="48966" y="99363"/>
                      <a:pt x="48966" y="99363"/>
                      <a:pt x="33505" y="-81"/>
                    </a:cubicBezTo>
                    <a:lnTo>
                      <a:pt x="15935" y="-81"/>
                    </a:lnTo>
                    <a:cubicBezTo>
                      <a:pt x="298" y="101120"/>
                      <a:pt x="298" y="101120"/>
                      <a:pt x="-53" y="105337"/>
                    </a:cubicBezTo>
                    <a:cubicBezTo>
                      <a:pt x="-53" y="121677"/>
                      <a:pt x="2231" y="129935"/>
                      <a:pt x="10313" y="135030"/>
                    </a:cubicBezTo>
                    <a:cubicBezTo>
                      <a:pt x="18869" y="139616"/>
                      <a:pt x="29165" y="139616"/>
                      <a:pt x="37722" y="135030"/>
                    </a:cubicBezTo>
                    <a:lnTo>
                      <a:pt x="37722" y="135030"/>
                    </a:lnTo>
                    <a:cubicBezTo>
                      <a:pt x="45452" y="130462"/>
                      <a:pt x="49493" y="123961"/>
                      <a:pt x="48966" y="105337"/>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33" name="Freeform: Shape 332">
                <a:extLst>
                  <a:ext uri="{FF2B5EF4-FFF2-40B4-BE49-F238E27FC236}">
                    <a16:creationId xmlns:a16="http://schemas.microsoft.com/office/drawing/2014/main" id="{8B6D0482-06B0-8AE7-2657-AD2478B31866}"/>
                  </a:ext>
                </a:extLst>
              </p:cNvPr>
              <p:cNvSpPr/>
              <p:nvPr/>
            </p:nvSpPr>
            <p:spPr>
              <a:xfrm>
                <a:off x="4631862" y="3245757"/>
                <a:ext cx="30644" cy="26915"/>
              </a:xfrm>
              <a:custGeom>
                <a:avLst/>
                <a:gdLst>
                  <a:gd name="connsiteX0" fmla="*/ 29166 w 30644"/>
                  <a:gd name="connsiteY0" fmla="*/ 7234 h 26915"/>
                  <a:gd name="connsiteX1" fmla="*/ 6255 w 30644"/>
                  <a:gd name="connsiteY1" fmla="*/ 2719 h 26915"/>
                  <a:gd name="connsiteX2" fmla="*/ 703 w 30644"/>
                  <a:gd name="connsiteY2" fmla="*/ 8991 h 26915"/>
                  <a:gd name="connsiteX3" fmla="*/ 24422 w 30644"/>
                  <a:gd name="connsiteY3" fmla="*/ 24628 h 26915"/>
                  <a:gd name="connsiteX4" fmla="*/ 30572 w 30644"/>
                  <a:gd name="connsiteY4" fmla="*/ 13383 h 26915"/>
                  <a:gd name="connsiteX5" fmla="*/ 29166 w 30644"/>
                  <a:gd name="connsiteY5" fmla="*/ 7234 h 26915"/>
                  <a:gd name="connsiteX6" fmla="*/ 23193 w 30644"/>
                  <a:gd name="connsiteY6" fmla="*/ 11626 h 26915"/>
                  <a:gd name="connsiteX7" fmla="*/ 7380 w 30644"/>
                  <a:gd name="connsiteY7" fmla="*/ 11626 h 26915"/>
                  <a:gd name="connsiteX8" fmla="*/ 7380 w 30644"/>
                  <a:gd name="connsiteY8" fmla="*/ 2490 h 26915"/>
                  <a:gd name="connsiteX9" fmla="*/ 23193 w 30644"/>
                  <a:gd name="connsiteY9" fmla="*/ 2490 h 26915"/>
                  <a:gd name="connsiteX10" fmla="*/ 23193 w 30644"/>
                  <a:gd name="connsiteY10" fmla="*/ 11626 h 26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44" h="26915">
                    <a:moveTo>
                      <a:pt x="29166" y="7234"/>
                    </a:moveTo>
                    <a:cubicBezTo>
                      <a:pt x="24089" y="-339"/>
                      <a:pt x="13828" y="-2359"/>
                      <a:pt x="6255" y="2719"/>
                    </a:cubicBezTo>
                    <a:cubicBezTo>
                      <a:pt x="3901" y="4300"/>
                      <a:pt x="1986" y="6461"/>
                      <a:pt x="703" y="8991"/>
                    </a:cubicBezTo>
                    <a:cubicBezTo>
                      <a:pt x="-3689" y="23047"/>
                      <a:pt x="11948" y="30953"/>
                      <a:pt x="24422" y="24628"/>
                    </a:cubicBezTo>
                    <a:cubicBezTo>
                      <a:pt x="28446" y="22361"/>
                      <a:pt x="30835" y="18004"/>
                      <a:pt x="30572" y="13383"/>
                    </a:cubicBezTo>
                    <a:cubicBezTo>
                      <a:pt x="30572" y="11257"/>
                      <a:pt x="30080" y="9149"/>
                      <a:pt x="29166" y="7234"/>
                    </a:cubicBezTo>
                    <a:close/>
                    <a:moveTo>
                      <a:pt x="23193" y="11626"/>
                    </a:moveTo>
                    <a:cubicBezTo>
                      <a:pt x="18220" y="14139"/>
                      <a:pt x="12352" y="14139"/>
                      <a:pt x="7380" y="11626"/>
                    </a:cubicBezTo>
                    <a:cubicBezTo>
                      <a:pt x="2987" y="8991"/>
                      <a:pt x="2987" y="4950"/>
                      <a:pt x="7380" y="2490"/>
                    </a:cubicBezTo>
                    <a:cubicBezTo>
                      <a:pt x="12352" y="-22"/>
                      <a:pt x="18220" y="-22"/>
                      <a:pt x="23193" y="2490"/>
                    </a:cubicBezTo>
                    <a:cubicBezTo>
                      <a:pt x="27760" y="4950"/>
                      <a:pt x="27585" y="9166"/>
                      <a:pt x="23193" y="11626"/>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34" name="Freeform: Shape 333">
                <a:extLst>
                  <a:ext uri="{FF2B5EF4-FFF2-40B4-BE49-F238E27FC236}">
                    <a16:creationId xmlns:a16="http://schemas.microsoft.com/office/drawing/2014/main" id="{7DFE77C1-E406-F44D-8B93-E914BBD738A9}"/>
                  </a:ext>
                </a:extLst>
              </p:cNvPr>
              <p:cNvSpPr/>
              <p:nvPr/>
            </p:nvSpPr>
            <p:spPr>
              <a:xfrm>
                <a:off x="4636045" y="3246444"/>
                <a:ext cx="22467" cy="12904"/>
              </a:xfrm>
              <a:custGeom>
                <a:avLst/>
                <a:gdLst>
                  <a:gd name="connsiteX0" fmla="*/ 19185 w 22467"/>
                  <a:gd name="connsiteY0" fmla="*/ 1804 h 12904"/>
                  <a:gd name="connsiteX1" fmla="*/ 3373 w 22467"/>
                  <a:gd name="connsiteY1" fmla="*/ 1804 h 12904"/>
                  <a:gd name="connsiteX2" fmla="*/ 3373 w 22467"/>
                  <a:gd name="connsiteY2" fmla="*/ 10940 h 12904"/>
                  <a:gd name="connsiteX3" fmla="*/ 19185 w 22467"/>
                  <a:gd name="connsiteY3" fmla="*/ 10940 h 12904"/>
                  <a:gd name="connsiteX4" fmla="*/ 19185 w 22467"/>
                  <a:gd name="connsiteY4" fmla="*/ 1804 h 1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67" h="12904">
                    <a:moveTo>
                      <a:pt x="19185" y="1804"/>
                    </a:moveTo>
                    <a:cubicBezTo>
                      <a:pt x="14213" y="-709"/>
                      <a:pt x="8345" y="-709"/>
                      <a:pt x="3373" y="1804"/>
                    </a:cubicBezTo>
                    <a:cubicBezTo>
                      <a:pt x="-1195" y="4263"/>
                      <a:pt x="-1195" y="8304"/>
                      <a:pt x="3373" y="10940"/>
                    </a:cubicBezTo>
                    <a:cubicBezTo>
                      <a:pt x="8345" y="13452"/>
                      <a:pt x="14213" y="13452"/>
                      <a:pt x="19185" y="10940"/>
                    </a:cubicBezTo>
                    <a:cubicBezTo>
                      <a:pt x="23403" y="8480"/>
                      <a:pt x="23578" y="4263"/>
                      <a:pt x="19185" y="1804"/>
                    </a:cubicBezTo>
                    <a:close/>
                  </a:path>
                </a:pathLst>
              </a:custGeom>
              <a:solidFill>
                <a:srgbClr val="94513A"/>
              </a:solidFill>
              <a:ln w="17549" cap="flat">
                <a:noFill/>
                <a:prstDash val="solid"/>
                <a:miter/>
              </a:ln>
            </p:spPr>
            <p:txBody>
              <a:bodyPr rtlCol="1" anchor="ctr"/>
              <a:lstStyle/>
              <a:p>
                <a:endParaRPr lang="fa-IR"/>
              </a:p>
            </p:txBody>
          </p:sp>
          <p:sp>
            <p:nvSpPr>
              <p:cNvPr id="335" name="Freeform: Shape 334">
                <a:extLst>
                  <a:ext uri="{FF2B5EF4-FFF2-40B4-BE49-F238E27FC236}">
                    <a16:creationId xmlns:a16="http://schemas.microsoft.com/office/drawing/2014/main" id="{2F4AEF00-4A1A-6DEF-0AD1-07D10E3B1B09}"/>
                  </a:ext>
                </a:extLst>
              </p:cNvPr>
              <p:cNvSpPr/>
              <p:nvPr/>
            </p:nvSpPr>
            <p:spPr>
              <a:xfrm>
                <a:off x="4638768" y="3237083"/>
                <a:ext cx="17042" cy="20521"/>
              </a:xfrm>
              <a:custGeom>
                <a:avLst/>
                <a:gdLst>
                  <a:gd name="connsiteX0" fmla="*/ -53 w 17042"/>
                  <a:gd name="connsiteY0" fmla="*/ 95 h 20521"/>
                  <a:gd name="connsiteX1" fmla="*/ -53 w 17042"/>
                  <a:gd name="connsiteY1" fmla="*/ 15556 h 20521"/>
                  <a:gd name="connsiteX2" fmla="*/ 2231 w 17042"/>
                  <a:gd name="connsiteY2" fmla="*/ 19070 h 20521"/>
                  <a:gd name="connsiteX3" fmla="*/ 14354 w 17042"/>
                  <a:gd name="connsiteY3" fmla="*/ 19070 h 20521"/>
                  <a:gd name="connsiteX4" fmla="*/ 16989 w 17042"/>
                  <a:gd name="connsiteY4" fmla="*/ 15380 h 20521"/>
                  <a:gd name="connsiteX5" fmla="*/ 16989 w 17042"/>
                  <a:gd name="connsiteY5" fmla="*/ -81 h 2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42" h="20521">
                    <a:moveTo>
                      <a:pt x="-53" y="95"/>
                    </a:moveTo>
                    <a:lnTo>
                      <a:pt x="-53" y="15556"/>
                    </a:lnTo>
                    <a:cubicBezTo>
                      <a:pt x="70" y="17032"/>
                      <a:pt x="930" y="18367"/>
                      <a:pt x="2231" y="19070"/>
                    </a:cubicBezTo>
                    <a:cubicBezTo>
                      <a:pt x="6061" y="20897"/>
                      <a:pt x="10524" y="20897"/>
                      <a:pt x="14354" y="19070"/>
                    </a:cubicBezTo>
                    <a:cubicBezTo>
                      <a:pt x="15847" y="18420"/>
                      <a:pt x="16866" y="16997"/>
                      <a:pt x="16989" y="15380"/>
                    </a:cubicBezTo>
                    <a:lnTo>
                      <a:pt x="16989" y="-81"/>
                    </a:lnTo>
                    <a:close/>
                  </a:path>
                </a:pathLst>
              </a:custGeom>
              <a:solidFill>
                <a:srgbClr val="643126"/>
              </a:solidFill>
              <a:ln w="17549" cap="flat">
                <a:noFill/>
                <a:prstDash val="solid"/>
                <a:miter/>
              </a:ln>
            </p:spPr>
            <p:txBody>
              <a:bodyPr rtlCol="1" anchor="ctr"/>
              <a:lstStyle/>
              <a:p>
                <a:endParaRPr lang="fa-IR"/>
              </a:p>
            </p:txBody>
          </p:sp>
          <p:sp>
            <p:nvSpPr>
              <p:cNvPr id="336" name="Freeform: Shape 335">
                <a:extLst>
                  <a:ext uri="{FF2B5EF4-FFF2-40B4-BE49-F238E27FC236}">
                    <a16:creationId xmlns:a16="http://schemas.microsoft.com/office/drawing/2014/main" id="{09E6812A-C3D9-9FBE-FA22-A2CB9DB94E47}"/>
                  </a:ext>
                </a:extLst>
              </p:cNvPr>
              <p:cNvSpPr/>
              <p:nvPr/>
            </p:nvSpPr>
            <p:spPr>
              <a:xfrm>
                <a:off x="4635051" y="3195970"/>
                <a:ext cx="25337" cy="47033"/>
              </a:xfrm>
              <a:custGeom>
                <a:avLst/>
                <a:gdLst>
                  <a:gd name="connsiteX0" fmla="*/ 21233 w 25337"/>
                  <a:gd name="connsiteY0" fmla="*/ 5190 h 47033"/>
                  <a:gd name="connsiteX1" fmla="*/ 3663 w 25337"/>
                  <a:gd name="connsiteY1" fmla="*/ 5190 h 47033"/>
                  <a:gd name="connsiteX2" fmla="*/ -26 w 25337"/>
                  <a:gd name="connsiteY2" fmla="*/ -81 h 47033"/>
                  <a:gd name="connsiteX3" fmla="*/ -26 w 25337"/>
                  <a:gd name="connsiteY3" fmla="*/ 27855 h 47033"/>
                  <a:gd name="connsiteX4" fmla="*/ 4717 w 25337"/>
                  <a:gd name="connsiteY4" fmla="*/ 44195 h 47033"/>
                  <a:gd name="connsiteX5" fmla="*/ 6474 w 25337"/>
                  <a:gd name="connsiteY5" fmla="*/ 45425 h 47033"/>
                  <a:gd name="connsiteX6" fmla="*/ 18598 w 25337"/>
                  <a:gd name="connsiteY6" fmla="*/ 45425 h 47033"/>
                  <a:gd name="connsiteX7" fmla="*/ 20355 w 25337"/>
                  <a:gd name="connsiteY7" fmla="*/ 44019 h 47033"/>
                  <a:gd name="connsiteX8" fmla="*/ 25274 w 25337"/>
                  <a:gd name="connsiteY8" fmla="*/ 27679 h 47033"/>
                  <a:gd name="connsiteX9" fmla="*/ 25274 w 25337"/>
                  <a:gd name="connsiteY9" fmla="*/ -81 h 47033"/>
                  <a:gd name="connsiteX10" fmla="*/ 21233 w 25337"/>
                  <a:gd name="connsiteY10" fmla="*/ 5190 h 4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337" h="47033">
                    <a:moveTo>
                      <a:pt x="21233" y="5190"/>
                    </a:moveTo>
                    <a:cubicBezTo>
                      <a:pt x="15681" y="7896"/>
                      <a:pt x="9215" y="7896"/>
                      <a:pt x="3663" y="5190"/>
                    </a:cubicBezTo>
                    <a:cubicBezTo>
                      <a:pt x="1590" y="4206"/>
                      <a:pt x="184" y="2203"/>
                      <a:pt x="-26" y="-81"/>
                    </a:cubicBezTo>
                    <a:lnTo>
                      <a:pt x="-26" y="27855"/>
                    </a:lnTo>
                    <a:cubicBezTo>
                      <a:pt x="-290" y="33670"/>
                      <a:pt x="1379" y="39416"/>
                      <a:pt x="4717" y="44195"/>
                    </a:cubicBezTo>
                    <a:lnTo>
                      <a:pt x="6474" y="45425"/>
                    </a:lnTo>
                    <a:cubicBezTo>
                      <a:pt x="10252" y="47463"/>
                      <a:pt x="14820" y="47463"/>
                      <a:pt x="18598" y="45425"/>
                    </a:cubicBezTo>
                    <a:cubicBezTo>
                      <a:pt x="19265" y="45056"/>
                      <a:pt x="19845" y="44581"/>
                      <a:pt x="20355" y="44019"/>
                    </a:cubicBezTo>
                    <a:cubicBezTo>
                      <a:pt x="23711" y="39240"/>
                      <a:pt x="25432" y="33512"/>
                      <a:pt x="25274" y="27679"/>
                    </a:cubicBezTo>
                    <a:lnTo>
                      <a:pt x="25274" y="-81"/>
                    </a:lnTo>
                    <a:cubicBezTo>
                      <a:pt x="24993" y="2291"/>
                      <a:pt x="23447" y="4312"/>
                      <a:pt x="21233" y="5190"/>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37" name="Freeform: Shape 336">
                <a:extLst>
                  <a:ext uri="{FF2B5EF4-FFF2-40B4-BE49-F238E27FC236}">
                    <a16:creationId xmlns:a16="http://schemas.microsoft.com/office/drawing/2014/main" id="{78325FD5-7086-78B5-4D69-0A5EC8D152F9}"/>
                  </a:ext>
                </a:extLst>
              </p:cNvPr>
              <p:cNvSpPr/>
              <p:nvPr/>
            </p:nvSpPr>
            <p:spPr>
              <a:xfrm>
                <a:off x="4635122" y="3188670"/>
                <a:ext cx="25061" cy="14600"/>
              </a:xfrm>
              <a:custGeom>
                <a:avLst/>
                <a:gdLst>
                  <a:gd name="connsiteX0" fmla="*/ 21338 w 25061"/>
                  <a:gd name="connsiteY0" fmla="*/ 1948 h 14600"/>
                  <a:gd name="connsiteX1" fmla="*/ 3768 w 25061"/>
                  <a:gd name="connsiteY1" fmla="*/ 1948 h 14600"/>
                  <a:gd name="connsiteX2" fmla="*/ 3768 w 25061"/>
                  <a:gd name="connsiteY2" fmla="*/ 12490 h 14600"/>
                  <a:gd name="connsiteX3" fmla="*/ 21338 w 25061"/>
                  <a:gd name="connsiteY3" fmla="*/ 12490 h 14600"/>
                  <a:gd name="connsiteX4" fmla="*/ 24658 w 25061"/>
                  <a:gd name="connsiteY4" fmla="*/ 5269 h 14600"/>
                  <a:gd name="connsiteX5" fmla="*/ 21338 w 25061"/>
                  <a:gd name="connsiteY5" fmla="*/ 1948 h 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61" h="14600">
                    <a:moveTo>
                      <a:pt x="21338" y="1948"/>
                    </a:moveTo>
                    <a:cubicBezTo>
                      <a:pt x="15786" y="-757"/>
                      <a:pt x="9320" y="-757"/>
                      <a:pt x="3768" y="1948"/>
                    </a:cubicBezTo>
                    <a:cubicBezTo>
                      <a:pt x="-1327" y="4935"/>
                      <a:pt x="-1327" y="9503"/>
                      <a:pt x="3768" y="12490"/>
                    </a:cubicBezTo>
                    <a:cubicBezTo>
                      <a:pt x="9320" y="15196"/>
                      <a:pt x="15786" y="15196"/>
                      <a:pt x="21338" y="12490"/>
                    </a:cubicBezTo>
                    <a:cubicBezTo>
                      <a:pt x="24254" y="11419"/>
                      <a:pt x="25730" y="8168"/>
                      <a:pt x="24658" y="5269"/>
                    </a:cubicBezTo>
                    <a:cubicBezTo>
                      <a:pt x="24079" y="3723"/>
                      <a:pt x="22866" y="2511"/>
                      <a:pt x="21338" y="1948"/>
                    </a:cubicBezTo>
                    <a:close/>
                  </a:path>
                </a:pathLst>
              </a:custGeom>
              <a:solidFill>
                <a:srgbClr val="94513A"/>
              </a:solidFill>
              <a:ln w="17549" cap="flat">
                <a:noFill/>
                <a:prstDash val="solid"/>
                <a:miter/>
              </a:ln>
            </p:spPr>
            <p:txBody>
              <a:bodyPr rtlCol="1" anchor="ctr"/>
              <a:lstStyle/>
              <a:p>
                <a:endParaRPr lang="fa-IR"/>
              </a:p>
            </p:txBody>
          </p:sp>
          <p:grpSp>
            <p:nvGrpSpPr>
              <p:cNvPr id="338" name="Graphic 12">
                <a:extLst>
                  <a:ext uri="{FF2B5EF4-FFF2-40B4-BE49-F238E27FC236}">
                    <a16:creationId xmlns:a16="http://schemas.microsoft.com/office/drawing/2014/main" id="{5147D28A-E35F-1D95-CB08-5815AA39A66B}"/>
                  </a:ext>
                </a:extLst>
              </p:cNvPr>
              <p:cNvGrpSpPr/>
              <p:nvPr/>
            </p:nvGrpSpPr>
            <p:grpSpPr>
              <a:xfrm>
                <a:off x="4626469" y="3140099"/>
                <a:ext cx="40761" cy="67467"/>
                <a:chOff x="4626469" y="3140099"/>
                <a:chExt cx="40761" cy="67467"/>
              </a:xfrm>
            </p:grpSpPr>
            <p:sp>
              <p:nvSpPr>
                <p:cNvPr id="339" name="Freeform: Shape 338">
                  <a:extLst>
                    <a:ext uri="{FF2B5EF4-FFF2-40B4-BE49-F238E27FC236}">
                      <a16:creationId xmlns:a16="http://schemas.microsoft.com/office/drawing/2014/main" id="{4C71A493-3E9E-AC22-9FB9-439D402E042D}"/>
                    </a:ext>
                  </a:extLst>
                </p:cNvPr>
                <p:cNvSpPr/>
                <p:nvPr/>
              </p:nvSpPr>
              <p:spPr>
                <a:xfrm>
                  <a:off x="4626469" y="3140099"/>
                  <a:ext cx="40761" cy="23543"/>
                </a:xfrm>
                <a:custGeom>
                  <a:avLst/>
                  <a:gdLst>
                    <a:gd name="connsiteX0" fmla="*/ 40762 w 40761"/>
                    <a:gd name="connsiteY0" fmla="*/ 11772 h 23543"/>
                    <a:gd name="connsiteX1" fmla="*/ 20381 w 40761"/>
                    <a:gd name="connsiteY1" fmla="*/ 0 h 23543"/>
                    <a:gd name="connsiteX2" fmla="*/ 0 w 40761"/>
                    <a:gd name="connsiteY2" fmla="*/ 11772 h 23543"/>
                    <a:gd name="connsiteX3" fmla="*/ 20381 w 40761"/>
                    <a:gd name="connsiteY3" fmla="*/ 23543 h 23543"/>
                    <a:gd name="connsiteX4" fmla="*/ 40762 w 40761"/>
                    <a:gd name="connsiteY4" fmla="*/ 11772 h 23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1" h="23543">
                      <a:moveTo>
                        <a:pt x="40762" y="11772"/>
                      </a:moveTo>
                      <a:lnTo>
                        <a:pt x="20381" y="0"/>
                      </a:lnTo>
                      <a:lnTo>
                        <a:pt x="0" y="11772"/>
                      </a:lnTo>
                      <a:lnTo>
                        <a:pt x="20381" y="23543"/>
                      </a:lnTo>
                      <a:lnTo>
                        <a:pt x="40762" y="11772"/>
                      </a:lnTo>
                      <a:close/>
                    </a:path>
                  </a:pathLst>
                </a:custGeom>
                <a:solidFill>
                  <a:srgbClr val="94513A"/>
                </a:solidFill>
                <a:ln w="17549" cap="flat">
                  <a:noFill/>
                  <a:prstDash val="solid"/>
                  <a:miter/>
                </a:ln>
              </p:spPr>
              <p:txBody>
                <a:bodyPr rtlCol="1" anchor="ctr"/>
                <a:lstStyle/>
                <a:p>
                  <a:endParaRPr lang="fa-IR"/>
                </a:p>
              </p:txBody>
            </p:sp>
            <p:sp>
              <p:nvSpPr>
                <p:cNvPr id="340" name="Freeform: Shape 339">
                  <a:extLst>
                    <a:ext uri="{FF2B5EF4-FFF2-40B4-BE49-F238E27FC236}">
                      <a16:creationId xmlns:a16="http://schemas.microsoft.com/office/drawing/2014/main" id="{9572E1FF-94BD-D7D9-9DCE-A7AC8002138B}"/>
                    </a:ext>
                  </a:extLst>
                </p:cNvPr>
                <p:cNvSpPr/>
                <p:nvPr/>
              </p:nvSpPr>
              <p:spPr>
                <a:xfrm>
                  <a:off x="4626469" y="3151870"/>
                  <a:ext cx="20380" cy="55695"/>
                </a:xfrm>
                <a:custGeom>
                  <a:avLst/>
                  <a:gdLst>
                    <a:gd name="connsiteX0" fmla="*/ 20381 w 20380"/>
                    <a:gd name="connsiteY0" fmla="*/ 55696 h 55695"/>
                    <a:gd name="connsiteX1" fmla="*/ 0 w 20380"/>
                    <a:gd name="connsiteY1" fmla="*/ 43924 h 55695"/>
                    <a:gd name="connsiteX2" fmla="*/ 0 w 20380"/>
                    <a:gd name="connsiteY2" fmla="*/ 0 h 55695"/>
                    <a:gd name="connsiteX3" fmla="*/ 20381 w 20380"/>
                    <a:gd name="connsiteY3" fmla="*/ 11772 h 55695"/>
                    <a:gd name="connsiteX4" fmla="*/ 20381 w 20380"/>
                    <a:gd name="connsiteY4" fmla="*/ 55696 h 55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695">
                      <a:moveTo>
                        <a:pt x="20381" y="55696"/>
                      </a:moveTo>
                      <a:lnTo>
                        <a:pt x="0" y="43924"/>
                      </a:lnTo>
                      <a:lnTo>
                        <a:pt x="0" y="0"/>
                      </a:lnTo>
                      <a:lnTo>
                        <a:pt x="20381" y="11772"/>
                      </a:lnTo>
                      <a:lnTo>
                        <a:pt x="20381" y="55696"/>
                      </a:lnTo>
                      <a:close/>
                    </a:path>
                  </a:pathLst>
                </a:custGeom>
                <a:solidFill>
                  <a:srgbClr val="6B3529"/>
                </a:solidFill>
                <a:ln w="17549" cap="flat">
                  <a:noFill/>
                  <a:prstDash val="solid"/>
                  <a:miter/>
                </a:ln>
              </p:spPr>
              <p:txBody>
                <a:bodyPr rtlCol="1" anchor="ctr"/>
                <a:lstStyle/>
                <a:p>
                  <a:endParaRPr lang="fa-IR"/>
                </a:p>
              </p:txBody>
            </p:sp>
            <p:sp>
              <p:nvSpPr>
                <p:cNvPr id="341" name="Freeform: Shape 340">
                  <a:extLst>
                    <a:ext uri="{FF2B5EF4-FFF2-40B4-BE49-F238E27FC236}">
                      <a16:creationId xmlns:a16="http://schemas.microsoft.com/office/drawing/2014/main" id="{86DC1E9E-5593-878C-C5AE-00BA3864680D}"/>
                    </a:ext>
                  </a:extLst>
                </p:cNvPr>
                <p:cNvSpPr/>
                <p:nvPr/>
              </p:nvSpPr>
              <p:spPr>
                <a:xfrm>
                  <a:off x="4646850" y="3151870"/>
                  <a:ext cx="20380" cy="55695"/>
                </a:xfrm>
                <a:custGeom>
                  <a:avLst/>
                  <a:gdLst>
                    <a:gd name="connsiteX0" fmla="*/ 20381 w 20380"/>
                    <a:gd name="connsiteY0" fmla="*/ 43924 h 55695"/>
                    <a:gd name="connsiteX1" fmla="*/ 0 w 20380"/>
                    <a:gd name="connsiteY1" fmla="*/ 55696 h 55695"/>
                    <a:gd name="connsiteX2" fmla="*/ 0 w 20380"/>
                    <a:gd name="connsiteY2" fmla="*/ 11772 h 55695"/>
                    <a:gd name="connsiteX3" fmla="*/ 20381 w 20380"/>
                    <a:gd name="connsiteY3" fmla="*/ 0 h 55695"/>
                    <a:gd name="connsiteX4" fmla="*/ 20381 w 20380"/>
                    <a:gd name="connsiteY4" fmla="*/ 43924 h 55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695">
                      <a:moveTo>
                        <a:pt x="20381" y="43924"/>
                      </a:moveTo>
                      <a:lnTo>
                        <a:pt x="0" y="55696"/>
                      </a:lnTo>
                      <a:lnTo>
                        <a:pt x="0" y="11772"/>
                      </a:lnTo>
                      <a:lnTo>
                        <a:pt x="20381" y="0"/>
                      </a:lnTo>
                      <a:lnTo>
                        <a:pt x="20381" y="43924"/>
                      </a:lnTo>
                      <a:close/>
                    </a:path>
                  </a:pathLst>
                </a:custGeom>
                <a:solidFill>
                  <a:srgbClr val="773C2C"/>
                </a:solidFill>
                <a:ln w="17549" cap="flat">
                  <a:noFill/>
                  <a:prstDash val="solid"/>
                  <a:miter/>
                </a:ln>
              </p:spPr>
              <p:txBody>
                <a:bodyPr rtlCol="1" anchor="ctr"/>
                <a:lstStyle/>
                <a:p>
                  <a:endParaRPr lang="fa-IR"/>
                </a:p>
              </p:txBody>
            </p:sp>
          </p:grpSp>
          <p:grpSp>
            <p:nvGrpSpPr>
              <p:cNvPr id="342" name="Graphic 12">
                <a:extLst>
                  <a:ext uri="{FF2B5EF4-FFF2-40B4-BE49-F238E27FC236}">
                    <a16:creationId xmlns:a16="http://schemas.microsoft.com/office/drawing/2014/main" id="{A675A784-6262-3A51-60CF-85EDED23B449}"/>
                  </a:ext>
                </a:extLst>
              </p:cNvPr>
              <p:cNvGrpSpPr/>
              <p:nvPr/>
            </p:nvGrpSpPr>
            <p:grpSpPr>
              <a:xfrm>
                <a:off x="4515253" y="3482180"/>
                <a:ext cx="56222" cy="119473"/>
                <a:chOff x="4515253" y="3482180"/>
                <a:chExt cx="56222" cy="119473"/>
              </a:xfrm>
            </p:grpSpPr>
            <p:sp>
              <p:nvSpPr>
                <p:cNvPr id="343" name="Freeform: Shape 342">
                  <a:extLst>
                    <a:ext uri="{FF2B5EF4-FFF2-40B4-BE49-F238E27FC236}">
                      <a16:creationId xmlns:a16="http://schemas.microsoft.com/office/drawing/2014/main" id="{EDE39DAC-7A08-D078-AA3E-A8D792CBBC0F}"/>
                    </a:ext>
                  </a:extLst>
                </p:cNvPr>
                <p:cNvSpPr/>
                <p:nvPr/>
              </p:nvSpPr>
              <p:spPr>
                <a:xfrm>
                  <a:off x="4515253" y="3482180"/>
                  <a:ext cx="56222" cy="32504"/>
                </a:xfrm>
                <a:custGeom>
                  <a:avLst/>
                  <a:gdLst>
                    <a:gd name="connsiteX0" fmla="*/ 56223 w 56222"/>
                    <a:gd name="connsiteY0" fmla="*/ 16164 h 32504"/>
                    <a:gd name="connsiteX1" fmla="*/ 28112 w 56222"/>
                    <a:gd name="connsiteY1" fmla="*/ 0 h 32504"/>
                    <a:gd name="connsiteX2" fmla="*/ 0 w 56222"/>
                    <a:gd name="connsiteY2" fmla="*/ 16164 h 32504"/>
                    <a:gd name="connsiteX3" fmla="*/ 28112 w 56222"/>
                    <a:gd name="connsiteY3" fmla="*/ 32504 h 32504"/>
                    <a:gd name="connsiteX4" fmla="*/ 56223 w 56222"/>
                    <a:gd name="connsiteY4" fmla="*/ 16164 h 32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22" h="32504">
                      <a:moveTo>
                        <a:pt x="56223" y="16164"/>
                      </a:moveTo>
                      <a:lnTo>
                        <a:pt x="28112" y="0"/>
                      </a:lnTo>
                      <a:lnTo>
                        <a:pt x="0" y="16164"/>
                      </a:lnTo>
                      <a:lnTo>
                        <a:pt x="28112" y="32504"/>
                      </a:lnTo>
                      <a:lnTo>
                        <a:pt x="56223" y="16164"/>
                      </a:lnTo>
                      <a:close/>
                    </a:path>
                  </a:pathLst>
                </a:custGeom>
                <a:solidFill>
                  <a:srgbClr val="94513A"/>
                </a:solidFill>
                <a:ln w="17549" cap="flat">
                  <a:noFill/>
                  <a:prstDash val="solid"/>
                  <a:miter/>
                </a:ln>
              </p:spPr>
              <p:txBody>
                <a:bodyPr rtlCol="1" anchor="ctr"/>
                <a:lstStyle/>
                <a:p>
                  <a:endParaRPr lang="fa-IR"/>
                </a:p>
              </p:txBody>
            </p:sp>
            <p:sp>
              <p:nvSpPr>
                <p:cNvPr id="344" name="Freeform: Shape 343">
                  <a:extLst>
                    <a:ext uri="{FF2B5EF4-FFF2-40B4-BE49-F238E27FC236}">
                      <a16:creationId xmlns:a16="http://schemas.microsoft.com/office/drawing/2014/main" id="{DEFE0AA3-3A4D-122C-0DFE-F5E398E5CD63}"/>
                    </a:ext>
                  </a:extLst>
                </p:cNvPr>
                <p:cNvSpPr/>
                <p:nvPr/>
              </p:nvSpPr>
              <p:spPr>
                <a:xfrm>
                  <a:off x="4515253" y="3498345"/>
                  <a:ext cx="28111" cy="103309"/>
                </a:xfrm>
                <a:custGeom>
                  <a:avLst/>
                  <a:gdLst>
                    <a:gd name="connsiteX0" fmla="*/ 28112 w 28111"/>
                    <a:gd name="connsiteY0" fmla="*/ 103310 h 103309"/>
                    <a:gd name="connsiteX1" fmla="*/ 0 w 28111"/>
                    <a:gd name="connsiteY1" fmla="*/ 87146 h 103309"/>
                    <a:gd name="connsiteX2" fmla="*/ 0 w 28111"/>
                    <a:gd name="connsiteY2" fmla="*/ 0 h 103309"/>
                    <a:gd name="connsiteX3" fmla="*/ 28112 w 28111"/>
                    <a:gd name="connsiteY3" fmla="*/ 16340 h 103309"/>
                    <a:gd name="connsiteX4" fmla="*/ 28112 w 28111"/>
                    <a:gd name="connsiteY4" fmla="*/ 103310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309">
                      <a:moveTo>
                        <a:pt x="28112" y="103310"/>
                      </a:moveTo>
                      <a:lnTo>
                        <a:pt x="0" y="87146"/>
                      </a:lnTo>
                      <a:lnTo>
                        <a:pt x="0" y="0"/>
                      </a:lnTo>
                      <a:lnTo>
                        <a:pt x="28112" y="16340"/>
                      </a:lnTo>
                      <a:lnTo>
                        <a:pt x="28112" y="103310"/>
                      </a:lnTo>
                      <a:close/>
                    </a:path>
                  </a:pathLst>
                </a:custGeom>
                <a:solidFill>
                  <a:srgbClr val="6B3529"/>
                </a:solidFill>
                <a:ln w="17549" cap="flat">
                  <a:noFill/>
                  <a:prstDash val="solid"/>
                  <a:miter/>
                </a:ln>
              </p:spPr>
              <p:txBody>
                <a:bodyPr rtlCol="1" anchor="ctr"/>
                <a:lstStyle/>
                <a:p>
                  <a:endParaRPr lang="fa-IR"/>
                </a:p>
              </p:txBody>
            </p:sp>
            <p:sp>
              <p:nvSpPr>
                <p:cNvPr id="345" name="Freeform: Shape 344">
                  <a:extLst>
                    <a:ext uri="{FF2B5EF4-FFF2-40B4-BE49-F238E27FC236}">
                      <a16:creationId xmlns:a16="http://schemas.microsoft.com/office/drawing/2014/main" id="{8D2F5351-894B-7205-AD3C-02B50D34DF26}"/>
                    </a:ext>
                  </a:extLst>
                </p:cNvPr>
                <p:cNvSpPr/>
                <p:nvPr/>
              </p:nvSpPr>
              <p:spPr>
                <a:xfrm>
                  <a:off x="4543365" y="3498345"/>
                  <a:ext cx="28111" cy="103309"/>
                </a:xfrm>
                <a:custGeom>
                  <a:avLst/>
                  <a:gdLst>
                    <a:gd name="connsiteX0" fmla="*/ 28111 w 28111"/>
                    <a:gd name="connsiteY0" fmla="*/ 87146 h 103309"/>
                    <a:gd name="connsiteX1" fmla="*/ 0 w 28111"/>
                    <a:gd name="connsiteY1" fmla="*/ 103310 h 103309"/>
                    <a:gd name="connsiteX2" fmla="*/ 0 w 28111"/>
                    <a:gd name="connsiteY2" fmla="*/ 16340 h 103309"/>
                    <a:gd name="connsiteX3" fmla="*/ 28111 w 28111"/>
                    <a:gd name="connsiteY3" fmla="*/ 0 h 103309"/>
                    <a:gd name="connsiteX4" fmla="*/ 28111 w 28111"/>
                    <a:gd name="connsiteY4" fmla="*/ 87146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309">
                      <a:moveTo>
                        <a:pt x="28111" y="87146"/>
                      </a:moveTo>
                      <a:lnTo>
                        <a:pt x="0" y="103310"/>
                      </a:lnTo>
                      <a:lnTo>
                        <a:pt x="0" y="16340"/>
                      </a:lnTo>
                      <a:lnTo>
                        <a:pt x="28111" y="0"/>
                      </a:lnTo>
                      <a:lnTo>
                        <a:pt x="28111" y="87146"/>
                      </a:lnTo>
                      <a:close/>
                    </a:path>
                  </a:pathLst>
                </a:custGeom>
                <a:solidFill>
                  <a:srgbClr val="773C2C"/>
                </a:solidFill>
                <a:ln w="17549" cap="flat">
                  <a:noFill/>
                  <a:prstDash val="solid"/>
                  <a:miter/>
                </a:ln>
              </p:spPr>
              <p:txBody>
                <a:bodyPr rtlCol="1" anchor="ctr"/>
                <a:lstStyle/>
                <a:p>
                  <a:endParaRPr lang="fa-IR"/>
                </a:p>
              </p:txBody>
            </p:sp>
          </p:grpSp>
          <p:sp>
            <p:nvSpPr>
              <p:cNvPr id="346" name="Freeform: Shape 345">
                <a:extLst>
                  <a:ext uri="{FF2B5EF4-FFF2-40B4-BE49-F238E27FC236}">
                    <a16:creationId xmlns:a16="http://schemas.microsoft.com/office/drawing/2014/main" id="{205A6488-8411-2CDD-E09B-DB6564544AB2}"/>
                  </a:ext>
                </a:extLst>
              </p:cNvPr>
              <p:cNvSpPr/>
              <p:nvPr/>
            </p:nvSpPr>
            <p:spPr>
              <a:xfrm>
                <a:off x="4524741" y="3486397"/>
                <a:ext cx="37071" cy="22137"/>
              </a:xfrm>
              <a:custGeom>
                <a:avLst/>
                <a:gdLst>
                  <a:gd name="connsiteX0" fmla="*/ 31572 w 37071"/>
                  <a:gd name="connsiteY0" fmla="*/ 8001 h 22137"/>
                  <a:gd name="connsiteX1" fmla="*/ 5217 w 37071"/>
                  <a:gd name="connsiteY1" fmla="*/ 8001 h 22137"/>
                  <a:gd name="connsiteX2" fmla="*/ -53 w 37071"/>
                  <a:gd name="connsiteY2" fmla="*/ 446 h 22137"/>
                  <a:gd name="connsiteX3" fmla="*/ -53 w 37071"/>
                  <a:gd name="connsiteY3" fmla="*/ 11339 h 22137"/>
                  <a:gd name="connsiteX4" fmla="*/ 5217 w 37071"/>
                  <a:gd name="connsiteY4" fmla="*/ 18894 h 22137"/>
                  <a:gd name="connsiteX5" fmla="*/ 31397 w 37071"/>
                  <a:gd name="connsiteY5" fmla="*/ 18894 h 22137"/>
                  <a:gd name="connsiteX6" fmla="*/ 37018 w 37071"/>
                  <a:gd name="connsiteY6" fmla="*/ 11339 h 22137"/>
                  <a:gd name="connsiteX7" fmla="*/ 37018 w 37071"/>
                  <a:gd name="connsiteY7" fmla="*/ -81 h 22137"/>
                  <a:gd name="connsiteX8" fmla="*/ 31572 w 37071"/>
                  <a:gd name="connsiteY8" fmla="*/ 8001 h 2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71" h="22137">
                    <a:moveTo>
                      <a:pt x="31572" y="8001"/>
                    </a:moveTo>
                    <a:cubicBezTo>
                      <a:pt x="23297" y="12218"/>
                      <a:pt x="13493" y="12218"/>
                      <a:pt x="5217" y="8001"/>
                    </a:cubicBezTo>
                    <a:cubicBezTo>
                      <a:pt x="2248" y="6595"/>
                      <a:pt x="245" y="3714"/>
                      <a:pt x="-53" y="446"/>
                    </a:cubicBezTo>
                    <a:lnTo>
                      <a:pt x="-53" y="11339"/>
                    </a:lnTo>
                    <a:cubicBezTo>
                      <a:pt x="245" y="14607"/>
                      <a:pt x="2248" y="17489"/>
                      <a:pt x="5217" y="18894"/>
                    </a:cubicBezTo>
                    <a:cubicBezTo>
                      <a:pt x="13440" y="23111"/>
                      <a:pt x="23174" y="23111"/>
                      <a:pt x="31397" y="18894"/>
                    </a:cubicBezTo>
                    <a:cubicBezTo>
                      <a:pt x="34524" y="17612"/>
                      <a:pt x="36685" y="14695"/>
                      <a:pt x="37018" y="11339"/>
                    </a:cubicBezTo>
                    <a:lnTo>
                      <a:pt x="37018" y="-81"/>
                    </a:lnTo>
                    <a:cubicBezTo>
                      <a:pt x="36878" y="3415"/>
                      <a:pt x="34770" y="6543"/>
                      <a:pt x="31572" y="8001"/>
                    </a:cubicBezTo>
                    <a:close/>
                  </a:path>
                </a:pathLst>
              </a:custGeom>
              <a:solidFill>
                <a:srgbClr val="643126"/>
              </a:solidFill>
              <a:ln w="17549" cap="flat">
                <a:noFill/>
                <a:prstDash val="solid"/>
                <a:miter/>
              </a:ln>
            </p:spPr>
            <p:txBody>
              <a:bodyPr rtlCol="1" anchor="ctr"/>
              <a:lstStyle/>
              <a:p>
                <a:endParaRPr lang="fa-IR"/>
              </a:p>
            </p:txBody>
          </p:sp>
          <p:sp>
            <p:nvSpPr>
              <p:cNvPr id="347" name="Freeform: Shape 346">
                <a:extLst>
                  <a:ext uri="{FF2B5EF4-FFF2-40B4-BE49-F238E27FC236}">
                    <a16:creationId xmlns:a16="http://schemas.microsoft.com/office/drawing/2014/main" id="{AA2F5F68-5C4C-6034-D1D9-74A4B0CE7932}"/>
                  </a:ext>
                </a:extLst>
              </p:cNvPr>
              <p:cNvSpPr/>
              <p:nvPr/>
            </p:nvSpPr>
            <p:spPr>
              <a:xfrm>
                <a:off x="4524741" y="3468301"/>
                <a:ext cx="37247" cy="29165"/>
              </a:xfrm>
              <a:custGeom>
                <a:avLst/>
                <a:gdLst>
                  <a:gd name="connsiteX0" fmla="*/ 33856 w 37247"/>
                  <a:gd name="connsiteY0" fmla="*/ 6244 h 29165"/>
                  <a:gd name="connsiteX1" fmla="*/ 33856 w 37247"/>
                  <a:gd name="connsiteY1" fmla="*/ 7825 h 29165"/>
                  <a:gd name="connsiteX2" fmla="*/ 33856 w 37247"/>
                  <a:gd name="connsiteY2" fmla="*/ 6244 h 29165"/>
                  <a:gd name="connsiteX3" fmla="*/ 29639 w 37247"/>
                  <a:gd name="connsiteY3" fmla="*/ -81 h 29165"/>
                  <a:gd name="connsiteX4" fmla="*/ 7501 w 37247"/>
                  <a:gd name="connsiteY4" fmla="*/ -81 h 29165"/>
                  <a:gd name="connsiteX5" fmla="*/ 3461 w 37247"/>
                  <a:gd name="connsiteY5" fmla="*/ 6244 h 29165"/>
                  <a:gd name="connsiteX6" fmla="*/ -53 w 37247"/>
                  <a:gd name="connsiteY6" fmla="*/ 18367 h 29165"/>
                  <a:gd name="connsiteX7" fmla="*/ 5217 w 37247"/>
                  <a:gd name="connsiteY7" fmla="*/ 25922 h 29165"/>
                  <a:gd name="connsiteX8" fmla="*/ 31572 w 37247"/>
                  <a:gd name="connsiteY8" fmla="*/ 25922 h 29165"/>
                  <a:gd name="connsiteX9" fmla="*/ 37194 w 37247"/>
                  <a:gd name="connsiteY9" fmla="*/ 18191 h 29165"/>
                  <a:gd name="connsiteX10" fmla="*/ 33856 w 37247"/>
                  <a:gd name="connsiteY10" fmla="*/ 6244 h 2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47" h="29165">
                    <a:moveTo>
                      <a:pt x="33856" y="6244"/>
                    </a:moveTo>
                    <a:cubicBezTo>
                      <a:pt x="33926" y="6771"/>
                      <a:pt x="33926" y="7298"/>
                      <a:pt x="33856" y="7825"/>
                    </a:cubicBezTo>
                    <a:cubicBezTo>
                      <a:pt x="33926" y="7298"/>
                      <a:pt x="33926" y="6771"/>
                      <a:pt x="33856" y="6244"/>
                    </a:cubicBezTo>
                    <a:lnTo>
                      <a:pt x="29639" y="-81"/>
                    </a:lnTo>
                    <a:lnTo>
                      <a:pt x="7501" y="-81"/>
                    </a:lnTo>
                    <a:lnTo>
                      <a:pt x="3461" y="6244"/>
                    </a:lnTo>
                    <a:cubicBezTo>
                      <a:pt x="1177" y="9881"/>
                      <a:pt x="-36" y="14080"/>
                      <a:pt x="-53" y="18367"/>
                    </a:cubicBezTo>
                    <a:cubicBezTo>
                      <a:pt x="245" y="21635"/>
                      <a:pt x="2248" y="24517"/>
                      <a:pt x="5217" y="25922"/>
                    </a:cubicBezTo>
                    <a:cubicBezTo>
                      <a:pt x="13493" y="30139"/>
                      <a:pt x="23297" y="30139"/>
                      <a:pt x="31572" y="25922"/>
                    </a:cubicBezTo>
                    <a:cubicBezTo>
                      <a:pt x="34735" y="24569"/>
                      <a:pt x="36878" y="21600"/>
                      <a:pt x="37194" y="18191"/>
                    </a:cubicBezTo>
                    <a:cubicBezTo>
                      <a:pt x="37124" y="13992"/>
                      <a:pt x="35982" y="9881"/>
                      <a:pt x="33856" y="6244"/>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48" name="Freeform: Shape 347">
                <a:extLst>
                  <a:ext uri="{FF2B5EF4-FFF2-40B4-BE49-F238E27FC236}">
                    <a16:creationId xmlns:a16="http://schemas.microsoft.com/office/drawing/2014/main" id="{FD4B5C91-9904-2A31-B383-1DD245FB583C}"/>
                  </a:ext>
                </a:extLst>
              </p:cNvPr>
              <p:cNvSpPr/>
              <p:nvPr/>
            </p:nvSpPr>
            <p:spPr>
              <a:xfrm>
                <a:off x="4531593" y="3454947"/>
                <a:ext cx="23719" cy="22840"/>
              </a:xfrm>
              <a:custGeom>
                <a:avLst/>
                <a:gdLst>
                  <a:gd name="connsiteX0" fmla="*/ 19976 w 23719"/>
                  <a:gd name="connsiteY0" fmla="*/ 4839 h 22840"/>
                  <a:gd name="connsiteX1" fmla="*/ 3285 w 23719"/>
                  <a:gd name="connsiteY1" fmla="*/ 4839 h 22840"/>
                  <a:gd name="connsiteX2" fmla="*/ -53 w 23719"/>
                  <a:gd name="connsiteY2" fmla="*/ 95 h 22840"/>
                  <a:gd name="connsiteX3" fmla="*/ -53 w 23719"/>
                  <a:gd name="connsiteY3" fmla="*/ 15908 h 22840"/>
                  <a:gd name="connsiteX4" fmla="*/ 3285 w 23719"/>
                  <a:gd name="connsiteY4" fmla="*/ 20651 h 22840"/>
                  <a:gd name="connsiteX5" fmla="*/ 19976 w 23719"/>
                  <a:gd name="connsiteY5" fmla="*/ 20651 h 22840"/>
                  <a:gd name="connsiteX6" fmla="*/ 23666 w 23719"/>
                  <a:gd name="connsiteY6" fmla="*/ 15732 h 22840"/>
                  <a:gd name="connsiteX7" fmla="*/ 23666 w 23719"/>
                  <a:gd name="connsiteY7" fmla="*/ -81 h 22840"/>
                  <a:gd name="connsiteX8" fmla="*/ 19976 w 23719"/>
                  <a:gd name="connsiteY8" fmla="*/ 4839 h 2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19" h="22840">
                    <a:moveTo>
                      <a:pt x="19976" y="4839"/>
                    </a:moveTo>
                    <a:cubicBezTo>
                      <a:pt x="14723" y="7474"/>
                      <a:pt x="8538" y="7474"/>
                      <a:pt x="3285" y="4839"/>
                    </a:cubicBezTo>
                    <a:cubicBezTo>
                      <a:pt x="1423" y="3943"/>
                      <a:pt x="158" y="2150"/>
                      <a:pt x="-53" y="95"/>
                    </a:cubicBezTo>
                    <a:lnTo>
                      <a:pt x="-53" y="15908"/>
                    </a:lnTo>
                    <a:cubicBezTo>
                      <a:pt x="52" y="17998"/>
                      <a:pt x="1352" y="19843"/>
                      <a:pt x="3285" y="20651"/>
                    </a:cubicBezTo>
                    <a:cubicBezTo>
                      <a:pt x="8486" y="23462"/>
                      <a:pt x="14776" y="23462"/>
                      <a:pt x="19976" y="20651"/>
                    </a:cubicBezTo>
                    <a:cubicBezTo>
                      <a:pt x="22067" y="19896"/>
                      <a:pt x="23525" y="17963"/>
                      <a:pt x="23666" y="15732"/>
                    </a:cubicBezTo>
                    <a:lnTo>
                      <a:pt x="23666" y="-81"/>
                    </a:lnTo>
                    <a:cubicBezTo>
                      <a:pt x="23403" y="2098"/>
                      <a:pt x="21997" y="3978"/>
                      <a:pt x="19976" y="4839"/>
                    </a:cubicBezTo>
                    <a:close/>
                  </a:path>
                </a:pathLst>
              </a:custGeom>
              <a:solidFill>
                <a:srgbClr val="643126"/>
              </a:solidFill>
              <a:ln w="17549" cap="flat">
                <a:noFill/>
                <a:prstDash val="solid"/>
                <a:miter/>
              </a:ln>
            </p:spPr>
            <p:txBody>
              <a:bodyPr rtlCol="1" anchor="ctr"/>
              <a:lstStyle/>
              <a:p>
                <a:endParaRPr lang="fa-IR"/>
              </a:p>
            </p:txBody>
          </p:sp>
          <p:sp>
            <p:nvSpPr>
              <p:cNvPr id="349" name="Freeform: Shape 348">
                <a:extLst>
                  <a:ext uri="{FF2B5EF4-FFF2-40B4-BE49-F238E27FC236}">
                    <a16:creationId xmlns:a16="http://schemas.microsoft.com/office/drawing/2014/main" id="{02D3E3C6-F873-C573-FDB6-5DEFE7A7A92A}"/>
                  </a:ext>
                </a:extLst>
              </p:cNvPr>
              <p:cNvSpPr/>
              <p:nvPr/>
            </p:nvSpPr>
            <p:spPr>
              <a:xfrm>
                <a:off x="4518767" y="3324932"/>
                <a:ext cx="49095" cy="138550"/>
              </a:xfrm>
              <a:custGeom>
                <a:avLst/>
                <a:gdLst>
                  <a:gd name="connsiteX0" fmla="*/ 48966 w 49095"/>
                  <a:gd name="connsiteY0" fmla="*/ 105337 h 138550"/>
                  <a:gd name="connsiteX1" fmla="*/ 33505 w 49095"/>
                  <a:gd name="connsiteY1" fmla="*/ -81 h 138550"/>
                  <a:gd name="connsiteX2" fmla="*/ 15935 w 49095"/>
                  <a:gd name="connsiteY2" fmla="*/ -81 h 138550"/>
                  <a:gd name="connsiteX3" fmla="*/ -53 w 49095"/>
                  <a:gd name="connsiteY3" fmla="*/ 105337 h 138550"/>
                  <a:gd name="connsiteX4" fmla="*/ 10137 w 49095"/>
                  <a:gd name="connsiteY4" fmla="*/ 135030 h 138550"/>
                  <a:gd name="connsiteX5" fmla="*/ 37545 w 49095"/>
                  <a:gd name="connsiteY5" fmla="*/ 135030 h 138550"/>
                  <a:gd name="connsiteX6" fmla="*/ 37545 w 49095"/>
                  <a:gd name="connsiteY6" fmla="*/ 135030 h 138550"/>
                  <a:gd name="connsiteX7" fmla="*/ 48966 w 49095"/>
                  <a:gd name="connsiteY7" fmla="*/ 105337 h 13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95" h="138550">
                    <a:moveTo>
                      <a:pt x="48966" y="105337"/>
                    </a:moveTo>
                    <a:cubicBezTo>
                      <a:pt x="48966" y="99364"/>
                      <a:pt x="48966" y="99364"/>
                      <a:pt x="33505" y="-81"/>
                    </a:cubicBezTo>
                    <a:lnTo>
                      <a:pt x="15935" y="-81"/>
                    </a:lnTo>
                    <a:cubicBezTo>
                      <a:pt x="122" y="100945"/>
                      <a:pt x="122" y="100945"/>
                      <a:pt x="-53" y="105337"/>
                    </a:cubicBezTo>
                    <a:cubicBezTo>
                      <a:pt x="-53" y="121677"/>
                      <a:pt x="2055" y="129935"/>
                      <a:pt x="10137" y="135030"/>
                    </a:cubicBezTo>
                    <a:cubicBezTo>
                      <a:pt x="18693" y="139616"/>
                      <a:pt x="28989" y="139616"/>
                      <a:pt x="37545" y="135030"/>
                    </a:cubicBezTo>
                    <a:lnTo>
                      <a:pt x="37545" y="135030"/>
                    </a:lnTo>
                    <a:cubicBezTo>
                      <a:pt x="45452" y="130638"/>
                      <a:pt x="49669" y="124137"/>
                      <a:pt x="48966" y="105337"/>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50" name="Freeform: Shape 349">
                <a:extLst>
                  <a:ext uri="{FF2B5EF4-FFF2-40B4-BE49-F238E27FC236}">
                    <a16:creationId xmlns:a16="http://schemas.microsoft.com/office/drawing/2014/main" id="{24B39C70-BC88-E277-A8EF-290C665CE030}"/>
                  </a:ext>
                </a:extLst>
              </p:cNvPr>
              <p:cNvSpPr/>
              <p:nvPr/>
            </p:nvSpPr>
            <p:spPr>
              <a:xfrm>
                <a:off x="4528733" y="3305533"/>
                <a:ext cx="30296" cy="26502"/>
              </a:xfrm>
              <a:custGeom>
                <a:avLst/>
                <a:gdLst>
                  <a:gd name="connsiteX0" fmla="*/ 28986 w 30296"/>
                  <a:gd name="connsiteY0" fmla="*/ 7020 h 26502"/>
                  <a:gd name="connsiteX1" fmla="*/ 523 w 30296"/>
                  <a:gd name="connsiteY1" fmla="*/ 8776 h 26502"/>
                  <a:gd name="connsiteX2" fmla="*/ 24066 w 30296"/>
                  <a:gd name="connsiteY2" fmla="*/ 24413 h 26502"/>
                  <a:gd name="connsiteX3" fmla="*/ 30216 w 30296"/>
                  <a:gd name="connsiteY3" fmla="*/ 13345 h 26502"/>
                  <a:gd name="connsiteX4" fmla="*/ 28986 w 30296"/>
                  <a:gd name="connsiteY4" fmla="*/ 7020 h 26502"/>
                  <a:gd name="connsiteX5" fmla="*/ 22836 w 30296"/>
                  <a:gd name="connsiteY5" fmla="*/ 11588 h 26502"/>
                  <a:gd name="connsiteX6" fmla="*/ 7024 w 30296"/>
                  <a:gd name="connsiteY6" fmla="*/ 11588 h 26502"/>
                  <a:gd name="connsiteX7" fmla="*/ 7024 w 30296"/>
                  <a:gd name="connsiteY7" fmla="*/ 2451 h 26502"/>
                  <a:gd name="connsiteX8" fmla="*/ 23012 w 30296"/>
                  <a:gd name="connsiteY8" fmla="*/ 2451 h 26502"/>
                  <a:gd name="connsiteX9" fmla="*/ 25630 w 30296"/>
                  <a:gd name="connsiteY9" fmla="*/ 8900 h 26502"/>
                  <a:gd name="connsiteX10" fmla="*/ 22836 w 30296"/>
                  <a:gd name="connsiteY10" fmla="*/ 11588 h 2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296" h="26502">
                    <a:moveTo>
                      <a:pt x="28986" y="7020"/>
                    </a:moveTo>
                    <a:cubicBezTo>
                      <a:pt x="24066" y="-2468"/>
                      <a:pt x="4212" y="-2995"/>
                      <a:pt x="523" y="8776"/>
                    </a:cubicBezTo>
                    <a:cubicBezTo>
                      <a:pt x="-3167" y="20548"/>
                      <a:pt x="11591" y="30914"/>
                      <a:pt x="24066" y="24413"/>
                    </a:cubicBezTo>
                    <a:cubicBezTo>
                      <a:pt x="28125" y="22270"/>
                      <a:pt x="30532" y="17930"/>
                      <a:pt x="30216" y="13345"/>
                    </a:cubicBezTo>
                    <a:cubicBezTo>
                      <a:pt x="30356" y="11166"/>
                      <a:pt x="29934" y="8987"/>
                      <a:pt x="28986" y="7020"/>
                    </a:cubicBezTo>
                    <a:close/>
                    <a:moveTo>
                      <a:pt x="22836" y="11588"/>
                    </a:moveTo>
                    <a:cubicBezTo>
                      <a:pt x="17864" y="14100"/>
                      <a:pt x="11996" y="14100"/>
                      <a:pt x="7024" y="11588"/>
                    </a:cubicBezTo>
                    <a:cubicBezTo>
                      <a:pt x="2631" y="8952"/>
                      <a:pt x="2806" y="4911"/>
                      <a:pt x="7024" y="2451"/>
                    </a:cubicBezTo>
                    <a:cubicBezTo>
                      <a:pt x="12048" y="-114"/>
                      <a:pt x="17987" y="-114"/>
                      <a:pt x="23012" y="2451"/>
                    </a:cubicBezTo>
                    <a:cubicBezTo>
                      <a:pt x="25507" y="3506"/>
                      <a:pt x="26684" y="6387"/>
                      <a:pt x="25630" y="8900"/>
                    </a:cubicBezTo>
                    <a:cubicBezTo>
                      <a:pt x="25103" y="10147"/>
                      <a:pt x="24101" y="11113"/>
                      <a:pt x="22836" y="11588"/>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51" name="Freeform: Shape 350">
                <a:extLst>
                  <a:ext uri="{FF2B5EF4-FFF2-40B4-BE49-F238E27FC236}">
                    <a16:creationId xmlns:a16="http://schemas.microsoft.com/office/drawing/2014/main" id="{FD7D8306-6D66-4DF7-90EC-453AD2A803DD}"/>
                  </a:ext>
                </a:extLst>
              </p:cNvPr>
              <p:cNvSpPr/>
              <p:nvPr/>
            </p:nvSpPr>
            <p:spPr>
              <a:xfrm>
                <a:off x="4532625" y="3305965"/>
                <a:ext cx="22359" cy="12944"/>
              </a:xfrm>
              <a:custGeom>
                <a:avLst/>
                <a:gdLst>
                  <a:gd name="connsiteX0" fmla="*/ 19295 w 22359"/>
                  <a:gd name="connsiteY0" fmla="*/ 1843 h 12944"/>
                  <a:gd name="connsiteX1" fmla="*/ 3307 w 22359"/>
                  <a:gd name="connsiteY1" fmla="*/ 1843 h 12944"/>
                  <a:gd name="connsiteX2" fmla="*/ 3307 w 22359"/>
                  <a:gd name="connsiteY2" fmla="*/ 10979 h 12944"/>
                  <a:gd name="connsiteX3" fmla="*/ 19120 w 22359"/>
                  <a:gd name="connsiteY3" fmla="*/ 10979 h 12944"/>
                  <a:gd name="connsiteX4" fmla="*/ 21984 w 22359"/>
                  <a:gd name="connsiteY4" fmla="*/ 4636 h 12944"/>
                  <a:gd name="connsiteX5" fmla="*/ 19295 w 22359"/>
                  <a:gd name="connsiteY5" fmla="*/ 1843 h 1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59" h="12944">
                    <a:moveTo>
                      <a:pt x="19295" y="1843"/>
                    </a:moveTo>
                    <a:cubicBezTo>
                      <a:pt x="14271" y="-722"/>
                      <a:pt x="8332" y="-722"/>
                      <a:pt x="3307" y="1843"/>
                    </a:cubicBezTo>
                    <a:cubicBezTo>
                      <a:pt x="-1085" y="4303"/>
                      <a:pt x="-1261" y="8344"/>
                      <a:pt x="3307" y="10979"/>
                    </a:cubicBezTo>
                    <a:cubicBezTo>
                      <a:pt x="8280" y="13492"/>
                      <a:pt x="14148" y="13492"/>
                      <a:pt x="19120" y="10979"/>
                    </a:cubicBezTo>
                    <a:cubicBezTo>
                      <a:pt x="21668" y="10013"/>
                      <a:pt x="22950" y="7184"/>
                      <a:pt x="21984" y="4636"/>
                    </a:cubicBezTo>
                    <a:cubicBezTo>
                      <a:pt x="21509" y="3371"/>
                      <a:pt x="20543" y="2370"/>
                      <a:pt x="19295" y="1843"/>
                    </a:cubicBezTo>
                    <a:close/>
                  </a:path>
                </a:pathLst>
              </a:custGeom>
              <a:solidFill>
                <a:srgbClr val="94513A"/>
              </a:solidFill>
              <a:ln w="17549" cap="flat">
                <a:noFill/>
                <a:prstDash val="solid"/>
                <a:miter/>
              </a:ln>
            </p:spPr>
            <p:txBody>
              <a:bodyPr rtlCol="1" anchor="ctr"/>
              <a:lstStyle/>
              <a:p>
                <a:endParaRPr lang="fa-IR"/>
              </a:p>
            </p:txBody>
          </p:sp>
          <p:sp>
            <p:nvSpPr>
              <p:cNvPr id="352" name="Freeform: Shape 351">
                <a:extLst>
                  <a:ext uri="{FF2B5EF4-FFF2-40B4-BE49-F238E27FC236}">
                    <a16:creationId xmlns:a16="http://schemas.microsoft.com/office/drawing/2014/main" id="{D6C26DA0-65C9-174D-8076-25D6B7DC5B98}"/>
                  </a:ext>
                </a:extLst>
              </p:cNvPr>
              <p:cNvSpPr/>
              <p:nvPr/>
            </p:nvSpPr>
            <p:spPr>
              <a:xfrm>
                <a:off x="4535283" y="3296820"/>
                <a:ext cx="17042" cy="20547"/>
              </a:xfrm>
              <a:custGeom>
                <a:avLst/>
                <a:gdLst>
                  <a:gd name="connsiteX0" fmla="*/ -53 w 17042"/>
                  <a:gd name="connsiteY0" fmla="*/ -81 h 20547"/>
                  <a:gd name="connsiteX1" fmla="*/ -53 w 17042"/>
                  <a:gd name="connsiteY1" fmla="*/ 15556 h 20547"/>
                  <a:gd name="connsiteX2" fmla="*/ 2406 w 17042"/>
                  <a:gd name="connsiteY2" fmla="*/ 19070 h 20547"/>
                  <a:gd name="connsiteX3" fmla="*/ 14529 w 17042"/>
                  <a:gd name="connsiteY3" fmla="*/ 19070 h 20547"/>
                  <a:gd name="connsiteX4" fmla="*/ 16989 w 17042"/>
                  <a:gd name="connsiteY4" fmla="*/ 15381 h 20547"/>
                  <a:gd name="connsiteX5" fmla="*/ 16989 w 17042"/>
                  <a:gd name="connsiteY5" fmla="*/ -81 h 20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42" h="20547">
                    <a:moveTo>
                      <a:pt x="-53" y="-81"/>
                    </a:moveTo>
                    <a:lnTo>
                      <a:pt x="-53" y="15556"/>
                    </a:lnTo>
                    <a:cubicBezTo>
                      <a:pt x="69" y="17085"/>
                      <a:pt x="1001" y="18438"/>
                      <a:pt x="2406" y="19070"/>
                    </a:cubicBezTo>
                    <a:cubicBezTo>
                      <a:pt x="6237" y="20932"/>
                      <a:pt x="10699" y="20932"/>
                      <a:pt x="14529" y="19070"/>
                    </a:cubicBezTo>
                    <a:cubicBezTo>
                      <a:pt x="15988" y="18402"/>
                      <a:pt x="16936" y="16979"/>
                      <a:pt x="16989" y="15381"/>
                    </a:cubicBezTo>
                    <a:lnTo>
                      <a:pt x="16989" y="-81"/>
                    </a:lnTo>
                    <a:close/>
                  </a:path>
                </a:pathLst>
              </a:custGeom>
              <a:solidFill>
                <a:srgbClr val="643126"/>
              </a:solidFill>
              <a:ln w="17549" cap="flat">
                <a:noFill/>
                <a:prstDash val="solid"/>
                <a:miter/>
              </a:ln>
            </p:spPr>
            <p:txBody>
              <a:bodyPr rtlCol="1" anchor="ctr"/>
              <a:lstStyle/>
              <a:p>
                <a:endParaRPr lang="fa-IR"/>
              </a:p>
            </p:txBody>
          </p:sp>
          <p:sp>
            <p:nvSpPr>
              <p:cNvPr id="353" name="Freeform: Shape 352">
                <a:extLst>
                  <a:ext uri="{FF2B5EF4-FFF2-40B4-BE49-F238E27FC236}">
                    <a16:creationId xmlns:a16="http://schemas.microsoft.com/office/drawing/2014/main" id="{96955230-C3F0-10D4-6BE2-DD35780FF912}"/>
                  </a:ext>
                </a:extLst>
              </p:cNvPr>
              <p:cNvSpPr/>
              <p:nvPr/>
            </p:nvSpPr>
            <p:spPr>
              <a:xfrm>
                <a:off x="4531573" y="3255707"/>
                <a:ext cx="25346" cy="47033"/>
              </a:xfrm>
              <a:custGeom>
                <a:avLst/>
                <a:gdLst>
                  <a:gd name="connsiteX0" fmla="*/ 21226 w 25346"/>
                  <a:gd name="connsiteY0" fmla="*/ 5190 h 47033"/>
                  <a:gd name="connsiteX1" fmla="*/ 3657 w 25346"/>
                  <a:gd name="connsiteY1" fmla="*/ 5190 h 47033"/>
                  <a:gd name="connsiteX2" fmla="*/ -33 w 25346"/>
                  <a:gd name="connsiteY2" fmla="*/ -81 h 47033"/>
                  <a:gd name="connsiteX3" fmla="*/ -33 w 25346"/>
                  <a:gd name="connsiteY3" fmla="*/ 27679 h 47033"/>
                  <a:gd name="connsiteX4" fmla="*/ 4887 w 25346"/>
                  <a:gd name="connsiteY4" fmla="*/ 44195 h 47033"/>
                  <a:gd name="connsiteX5" fmla="*/ 6468 w 25346"/>
                  <a:gd name="connsiteY5" fmla="*/ 45425 h 47033"/>
                  <a:gd name="connsiteX6" fmla="*/ 18591 w 25346"/>
                  <a:gd name="connsiteY6" fmla="*/ 45425 h 47033"/>
                  <a:gd name="connsiteX7" fmla="*/ 20348 w 25346"/>
                  <a:gd name="connsiteY7" fmla="*/ 44019 h 47033"/>
                  <a:gd name="connsiteX8" fmla="*/ 25267 w 25346"/>
                  <a:gd name="connsiteY8" fmla="*/ 27679 h 47033"/>
                  <a:gd name="connsiteX9" fmla="*/ 25267 w 25346"/>
                  <a:gd name="connsiteY9" fmla="*/ -81 h 47033"/>
                  <a:gd name="connsiteX10" fmla="*/ 21226 w 25346"/>
                  <a:gd name="connsiteY10" fmla="*/ 5190 h 4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346" h="47033">
                    <a:moveTo>
                      <a:pt x="21226" y="5190"/>
                    </a:moveTo>
                    <a:cubicBezTo>
                      <a:pt x="15674" y="7896"/>
                      <a:pt x="9208" y="7896"/>
                      <a:pt x="3657" y="5190"/>
                    </a:cubicBezTo>
                    <a:cubicBezTo>
                      <a:pt x="1583" y="4206"/>
                      <a:pt x="178" y="2203"/>
                      <a:pt x="-33" y="-81"/>
                    </a:cubicBezTo>
                    <a:lnTo>
                      <a:pt x="-33" y="27679"/>
                    </a:lnTo>
                    <a:cubicBezTo>
                      <a:pt x="-262" y="33583"/>
                      <a:pt x="1461" y="39381"/>
                      <a:pt x="4887" y="44195"/>
                    </a:cubicBezTo>
                    <a:cubicBezTo>
                      <a:pt x="5343" y="44687"/>
                      <a:pt x="5871" y="45108"/>
                      <a:pt x="6468" y="45425"/>
                    </a:cubicBezTo>
                    <a:cubicBezTo>
                      <a:pt x="10245" y="47463"/>
                      <a:pt x="14796" y="47463"/>
                      <a:pt x="18591" y="45425"/>
                    </a:cubicBezTo>
                    <a:cubicBezTo>
                      <a:pt x="19276" y="45108"/>
                      <a:pt x="19891" y="44617"/>
                      <a:pt x="20348" y="44019"/>
                    </a:cubicBezTo>
                    <a:cubicBezTo>
                      <a:pt x="23792" y="39293"/>
                      <a:pt x="25531" y="33530"/>
                      <a:pt x="25267" y="27679"/>
                    </a:cubicBezTo>
                    <a:lnTo>
                      <a:pt x="25267" y="-81"/>
                    </a:lnTo>
                    <a:cubicBezTo>
                      <a:pt x="25092" y="1852"/>
                      <a:pt x="23862" y="3609"/>
                      <a:pt x="21226" y="5190"/>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54" name="Freeform: Shape 353">
                <a:extLst>
                  <a:ext uri="{FF2B5EF4-FFF2-40B4-BE49-F238E27FC236}">
                    <a16:creationId xmlns:a16="http://schemas.microsoft.com/office/drawing/2014/main" id="{9EF84716-2DF3-0130-FB3B-187A53087280}"/>
                  </a:ext>
                </a:extLst>
              </p:cNvPr>
              <p:cNvSpPr/>
              <p:nvPr/>
            </p:nvSpPr>
            <p:spPr>
              <a:xfrm>
                <a:off x="4531788" y="3248407"/>
                <a:ext cx="24909" cy="14600"/>
              </a:xfrm>
              <a:custGeom>
                <a:avLst/>
                <a:gdLst>
                  <a:gd name="connsiteX0" fmla="*/ 21186 w 24909"/>
                  <a:gd name="connsiteY0" fmla="*/ 1948 h 14600"/>
                  <a:gd name="connsiteX1" fmla="*/ 3616 w 24909"/>
                  <a:gd name="connsiteY1" fmla="*/ 1948 h 14600"/>
                  <a:gd name="connsiteX2" fmla="*/ 296 w 24909"/>
                  <a:gd name="connsiteY2" fmla="*/ 9169 h 14600"/>
                  <a:gd name="connsiteX3" fmla="*/ 3616 w 24909"/>
                  <a:gd name="connsiteY3" fmla="*/ 12490 h 14600"/>
                  <a:gd name="connsiteX4" fmla="*/ 21186 w 24909"/>
                  <a:gd name="connsiteY4" fmla="*/ 12490 h 14600"/>
                  <a:gd name="connsiteX5" fmla="*/ 24507 w 24909"/>
                  <a:gd name="connsiteY5" fmla="*/ 5269 h 14600"/>
                  <a:gd name="connsiteX6" fmla="*/ 21186 w 24909"/>
                  <a:gd name="connsiteY6" fmla="*/ 1948 h 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09" h="14600">
                    <a:moveTo>
                      <a:pt x="21186" y="1948"/>
                    </a:moveTo>
                    <a:cubicBezTo>
                      <a:pt x="15634" y="-757"/>
                      <a:pt x="9169" y="-757"/>
                      <a:pt x="3616" y="1948"/>
                    </a:cubicBezTo>
                    <a:cubicBezTo>
                      <a:pt x="700" y="3020"/>
                      <a:pt x="-776" y="6270"/>
                      <a:pt x="296" y="9169"/>
                    </a:cubicBezTo>
                    <a:cubicBezTo>
                      <a:pt x="876" y="10716"/>
                      <a:pt x="2088" y="11928"/>
                      <a:pt x="3616" y="12490"/>
                    </a:cubicBezTo>
                    <a:cubicBezTo>
                      <a:pt x="9169" y="15196"/>
                      <a:pt x="15634" y="15196"/>
                      <a:pt x="21186" y="12490"/>
                    </a:cubicBezTo>
                    <a:cubicBezTo>
                      <a:pt x="24103" y="11418"/>
                      <a:pt x="25579" y="8168"/>
                      <a:pt x="24507" y="5269"/>
                    </a:cubicBezTo>
                    <a:cubicBezTo>
                      <a:pt x="23927" y="3723"/>
                      <a:pt x="22715" y="2510"/>
                      <a:pt x="21186" y="1948"/>
                    </a:cubicBezTo>
                    <a:close/>
                  </a:path>
                </a:pathLst>
              </a:custGeom>
              <a:solidFill>
                <a:srgbClr val="94513A"/>
              </a:solidFill>
              <a:ln w="17549" cap="flat">
                <a:noFill/>
                <a:prstDash val="solid"/>
                <a:miter/>
              </a:ln>
            </p:spPr>
            <p:txBody>
              <a:bodyPr rtlCol="1" anchor="ctr"/>
              <a:lstStyle/>
              <a:p>
                <a:endParaRPr lang="fa-IR"/>
              </a:p>
            </p:txBody>
          </p:sp>
          <p:grpSp>
            <p:nvGrpSpPr>
              <p:cNvPr id="355" name="Graphic 12">
                <a:extLst>
                  <a:ext uri="{FF2B5EF4-FFF2-40B4-BE49-F238E27FC236}">
                    <a16:creationId xmlns:a16="http://schemas.microsoft.com/office/drawing/2014/main" id="{DAD6CFE2-9276-ADAC-587B-C6E26887116B}"/>
                  </a:ext>
                </a:extLst>
              </p:cNvPr>
              <p:cNvGrpSpPr/>
              <p:nvPr/>
            </p:nvGrpSpPr>
            <p:grpSpPr>
              <a:xfrm>
                <a:off x="4522984" y="3199836"/>
                <a:ext cx="40761" cy="67467"/>
                <a:chOff x="4522984" y="3199836"/>
                <a:chExt cx="40761" cy="67467"/>
              </a:xfrm>
            </p:grpSpPr>
            <p:sp>
              <p:nvSpPr>
                <p:cNvPr id="356" name="Freeform: Shape 355">
                  <a:extLst>
                    <a:ext uri="{FF2B5EF4-FFF2-40B4-BE49-F238E27FC236}">
                      <a16:creationId xmlns:a16="http://schemas.microsoft.com/office/drawing/2014/main" id="{A98F48C9-464E-EC5C-A53F-254C727E0E4D}"/>
                    </a:ext>
                  </a:extLst>
                </p:cNvPr>
                <p:cNvSpPr/>
                <p:nvPr/>
              </p:nvSpPr>
              <p:spPr>
                <a:xfrm>
                  <a:off x="4522984" y="3199836"/>
                  <a:ext cx="40761" cy="23543"/>
                </a:xfrm>
                <a:custGeom>
                  <a:avLst/>
                  <a:gdLst>
                    <a:gd name="connsiteX0" fmla="*/ 40762 w 40761"/>
                    <a:gd name="connsiteY0" fmla="*/ 11772 h 23543"/>
                    <a:gd name="connsiteX1" fmla="*/ 20381 w 40761"/>
                    <a:gd name="connsiteY1" fmla="*/ 0 h 23543"/>
                    <a:gd name="connsiteX2" fmla="*/ 0 w 40761"/>
                    <a:gd name="connsiteY2" fmla="*/ 11772 h 23543"/>
                    <a:gd name="connsiteX3" fmla="*/ 20381 w 40761"/>
                    <a:gd name="connsiteY3" fmla="*/ 23543 h 23543"/>
                    <a:gd name="connsiteX4" fmla="*/ 40762 w 40761"/>
                    <a:gd name="connsiteY4" fmla="*/ 11772 h 23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1" h="23543">
                      <a:moveTo>
                        <a:pt x="40762" y="11772"/>
                      </a:moveTo>
                      <a:lnTo>
                        <a:pt x="20381" y="0"/>
                      </a:lnTo>
                      <a:lnTo>
                        <a:pt x="0" y="11772"/>
                      </a:lnTo>
                      <a:lnTo>
                        <a:pt x="20381" y="23543"/>
                      </a:lnTo>
                      <a:lnTo>
                        <a:pt x="40762" y="11772"/>
                      </a:lnTo>
                      <a:close/>
                    </a:path>
                  </a:pathLst>
                </a:custGeom>
                <a:solidFill>
                  <a:srgbClr val="94513A"/>
                </a:solidFill>
                <a:ln w="17549" cap="flat">
                  <a:noFill/>
                  <a:prstDash val="solid"/>
                  <a:miter/>
                </a:ln>
              </p:spPr>
              <p:txBody>
                <a:bodyPr rtlCol="1" anchor="ctr"/>
                <a:lstStyle/>
                <a:p>
                  <a:endParaRPr lang="fa-IR"/>
                </a:p>
              </p:txBody>
            </p:sp>
            <p:sp>
              <p:nvSpPr>
                <p:cNvPr id="357" name="Freeform: Shape 356">
                  <a:extLst>
                    <a:ext uri="{FF2B5EF4-FFF2-40B4-BE49-F238E27FC236}">
                      <a16:creationId xmlns:a16="http://schemas.microsoft.com/office/drawing/2014/main" id="{DB9D9D27-B332-C831-5491-14C8A2B7FEFB}"/>
                    </a:ext>
                  </a:extLst>
                </p:cNvPr>
                <p:cNvSpPr/>
                <p:nvPr/>
              </p:nvSpPr>
              <p:spPr>
                <a:xfrm>
                  <a:off x="4522984" y="3211607"/>
                  <a:ext cx="20380" cy="55695"/>
                </a:xfrm>
                <a:custGeom>
                  <a:avLst/>
                  <a:gdLst>
                    <a:gd name="connsiteX0" fmla="*/ 20381 w 20380"/>
                    <a:gd name="connsiteY0" fmla="*/ 55696 h 55695"/>
                    <a:gd name="connsiteX1" fmla="*/ 0 w 20380"/>
                    <a:gd name="connsiteY1" fmla="*/ 43924 h 55695"/>
                    <a:gd name="connsiteX2" fmla="*/ 0 w 20380"/>
                    <a:gd name="connsiteY2" fmla="*/ 0 h 55695"/>
                    <a:gd name="connsiteX3" fmla="*/ 20381 w 20380"/>
                    <a:gd name="connsiteY3" fmla="*/ 11772 h 55695"/>
                    <a:gd name="connsiteX4" fmla="*/ 20381 w 20380"/>
                    <a:gd name="connsiteY4" fmla="*/ 55696 h 55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695">
                      <a:moveTo>
                        <a:pt x="20381" y="55696"/>
                      </a:moveTo>
                      <a:lnTo>
                        <a:pt x="0" y="43924"/>
                      </a:lnTo>
                      <a:lnTo>
                        <a:pt x="0" y="0"/>
                      </a:lnTo>
                      <a:lnTo>
                        <a:pt x="20381" y="11772"/>
                      </a:lnTo>
                      <a:lnTo>
                        <a:pt x="20381" y="55696"/>
                      </a:lnTo>
                      <a:close/>
                    </a:path>
                  </a:pathLst>
                </a:custGeom>
                <a:solidFill>
                  <a:srgbClr val="6B3529"/>
                </a:solidFill>
                <a:ln w="17549" cap="flat">
                  <a:noFill/>
                  <a:prstDash val="solid"/>
                  <a:miter/>
                </a:ln>
              </p:spPr>
              <p:txBody>
                <a:bodyPr rtlCol="1" anchor="ctr"/>
                <a:lstStyle/>
                <a:p>
                  <a:endParaRPr lang="fa-IR"/>
                </a:p>
              </p:txBody>
            </p:sp>
            <p:sp>
              <p:nvSpPr>
                <p:cNvPr id="358" name="Freeform: Shape 357">
                  <a:extLst>
                    <a:ext uri="{FF2B5EF4-FFF2-40B4-BE49-F238E27FC236}">
                      <a16:creationId xmlns:a16="http://schemas.microsoft.com/office/drawing/2014/main" id="{CF015FFE-F64F-70CD-D923-4E025A11A060}"/>
                    </a:ext>
                  </a:extLst>
                </p:cNvPr>
                <p:cNvSpPr/>
                <p:nvPr/>
              </p:nvSpPr>
              <p:spPr>
                <a:xfrm>
                  <a:off x="4543365" y="3211607"/>
                  <a:ext cx="20380" cy="55695"/>
                </a:xfrm>
                <a:custGeom>
                  <a:avLst/>
                  <a:gdLst>
                    <a:gd name="connsiteX0" fmla="*/ 20381 w 20380"/>
                    <a:gd name="connsiteY0" fmla="*/ 43924 h 55695"/>
                    <a:gd name="connsiteX1" fmla="*/ 0 w 20380"/>
                    <a:gd name="connsiteY1" fmla="*/ 55696 h 55695"/>
                    <a:gd name="connsiteX2" fmla="*/ 0 w 20380"/>
                    <a:gd name="connsiteY2" fmla="*/ 11772 h 55695"/>
                    <a:gd name="connsiteX3" fmla="*/ 20381 w 20380"/>
                    <a:gd name="connsiteY3" fmla="*/ 0 h 55695"/>
                    <a:gd name="connsiteX4" fmla="*/ 20381 w 20380"/>
                    <a:gd name="connsiteY4" fmla="*/ 43924 h 55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695">
                      <a:moveTo>
                        <a:pt x="20381" y="43924"/>
                      </a:moveTo>
                      <a:lnTo>
                        <a:pt x="0" y="55696"/>
                      </a:lnTo>
                      <a:lnTo>
                        <a:pt x="0" y="11772"/>
                      </a:lnTo>
                      <a:lnTo>
                        <a:pt x="20381" y="0"/>
                      </a:lnTo>
                      <a:lnTo>
                        <a:pt x="20381" y="43924"/>
                      </a:lnTo>
                      <a:close/>
                    </a:path>
                  </a:pathLst>
                </a:custGeom>
                <a:solidFill>
                  <a:srgbClr val="773C2C"/>
                </a:solidFill>
                <a:ln w="17549" cap="flat">
                  <a:noFill/>
                  <a:prstDash val="solid"/>
                  <a:miter/>
                </a:ln>
              </p:spPr>
              <p:txBody>
                <a:bodyPr rtlCol="1" anchor="ctr"/>
                <a:lstStyle/>
                <a:p>
                  <a:endParaRPr lang="fa-IR"/>
                </a:p>
              </p:txBody>
            </p:sp>
          </p:grpSp>
          <p:grpSp>
            <p:nvGrpSpPr>
              <p:cNvPr id="359" name="Graphic 12">
                <a:extLst>
                  <a:ext uri="{FF2B5EF4-FFF2-40B4-BE49-F238E27FC236}">
                    <a16:creationId xmlns:a16="http://schemas.microsoft.com/office/drawing/2014/main" id="{660220E2-59AB-6777-A409-F6B253A123FE}"/>
                  </a:ext>
                </a:extLst>
              </p:cNvPr>
              <p:cNvGrpSpPr/>
              <p:nvPr/>
            </p:nvGrpSpPr>
            <p:grpSpPr>
              <a:xfrm>
                <a:off x="4411768" y="3541917"/>
                <a:ext cx="56222" cy="119473"/>
                <a:chOff x="4411768" y="3541917"/>
                <a:chExt cx="56222" cy="119473"/>
              </a:xfrm>
            </p:grpSpPr>
            <p:sp>
              <p:nvSpPr>
                <p:cNvPr id="360" name="Freeform: Shape 359">
                  <a:extLst>
                    <a:ext uri="{FF2B5EF4-FFF2-40B4-BE49-F238E27FC236}">
                      <a16:creationId xmlns:a16="http://schemas.microsoft.com/office/drawing/2014/main" id="{DEFDFE03-DE07-66C7-DED6-2BA8F292CA66}"/>
                    </a:ext>
                  </a:extLst>
                </p:cNvPr>
                <p:cNvSpPr/>
                <p:nvPr/>
              </p:nvSpPr>
              <p:spPr>
                <a:xfrm>
                  <a:off x="4411768" y="3541917"/>
                  <a:ext cx="56222" cy="32328"/>
                </a:xfrm>
                <a:custGeom>
                  <a:avLst/>
                  <a:gdLst>
                    <a:gd name="connsiteX0" fmla="*/ 56223 w 56222"/>
                    <a:gd name="connsiteY0" fmla="*/ 16164 h 32328"/>
                    <a:gd name="connsiteX1" fmla="*/ 28112 w 56222"/>
                    <a:gd name="connsiteY1" fmla="*/ 0 h 32328"/>
                    <a:gd name="connsiteX2" fmla="*/ 0 w 56222"/>
                    <a:gd name="connsiteY2" fmla="*/ 16164 h 32328"/>
                    <a:gd name="connsiteX3" fmla="*/ 28112 w 56222"/>
                    <a:gd name="connsiteY3" fmla="*/ 32328 h 32328"/>
                    <a:gd name="connsiteX4" fmla="*/ 56223 w 56222"/>
                    <a:gd name="connsiteY4" fmla="*/ 16164 h 3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22" h="32328">
                      <a:moveTo>
                        <a:pt x="56223" y="16164"/>
                      </a:moveTo>
                      <a:lnTo>
                        <a:pt x="28112" y="0"/>
                      </a:lnTo>
                      <a:lnTo>
                        <a:pt x="0" y="16164"/>
                      </a:lnTo>
                      <a:lnTo>
                        <a:pt x="28112" y="32328"/>
                      </a:lnTo>
                      <a:lnTo>
                        <a:pt x="56223" y="16164"/>
                      </a:lnTo>
                      <a:close/>
                    </a:path>
                  </a:pathLst>
                </a:custGeom>
                <a:solidFill>
                  <a:srgbClr val="94513A"/>
                </a:solidFill>
                <a:ln w="17549" cap="flat">
                  <a:noFill/>
                  <a:prstDash val="solid"/>
                  <a:miter/>
                </a:ln>
              </p:spPr>
              <p:txBody>
                <a:bodyPr rtlCol="1" anchor="ctr"/>
                <a:lstStyle/>
                <a:p>
                  <a:endParaRPr lang="fa-IR"/>
                </a:p>
              </p:txBody>
            </p:sp>
            <p:sp>
              <p:nvSpPr>
                <p:cNvPr id="361" name="Freeform: Shape 360">
                  <a:extLst>
                    <a:ext uri="{FF2B5EF4-FFF2-40B4-BE49-F238E27FC236}">
                      <a16:creationId xmlns:a16="http://schemas.microsoft.com/office/drawing/2014/main" id="{D8E444FA-A8F3-D9CA-20E5-614018F188BA}"/>
                    </a:ext>
                  </a:extLst>
                </p:cNvPr>
                <p:cNvSpPr/>
                <p:nvPr/>
              </p:nvSpPr>
              <p:spPr>
                <a:xfrm>
                  <a:off x="4411768" y="3558082"/>
                  <a:ext cx="28111" cy="103309"/>
                </a:xfrm>
                <a:custGeom>
                  <a:avLst/>
                  <a:gdLst>
                    <a:gd name="connsiteX0" fmla="*/ 28112 w 28111"/>
                    <a:gd name="connsiteY0" fmla="*/ 103310 h 103309"/>
                    <a:gd name="connsiteX1" fmla="*/ 0 w 28111"/>
                    <a:gd name="connsiteY1" fmla="*/ 87146 h 103309"/>
                    <a:gd name="connsiteX2" fmla="*/ 0 w 28111"/>
                    <a:gd name="connsiteY2" fmla="*/ 0 h 103309"/>
                    <a:gd name="connsiteX3" fmla="*/ 28112 w 28111"/>
                    <a:gd name="connsiteY3" fmla="*/ 16164 h 103309"/>
                    <a:gd name="connsiteX4" fmla="*/ 28112 w 28111"/>
                    <a:gd name="connsiteY4" fmla="*/ 103310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309">
                      <a:moveTo>
                        <a:pt x="28112" y="103310"/>
                      </a:moveTo>
                      <a:lnTo>
                        <a:pt x="0" y="87146"/>
                      </a:lnTo>
                      <a:lnTo>
                        <a:pt x="0" y="0"/>
                      </a:lnTo>
                      <a:lnTo>
                        <a:pt x="28112" y="16164"/>
                      </a:lnTo>
                      <a:lnTo>
                        <a:pt x="28112" y="103310"/>
                      </a:lnTo>
                      <a:close/>
                    </a:path>
                  </a:pathLst>
                </a:custGeom>
                <a:solidFill>
                  <a:srgbClr val="6B3529"/>
                </a:solidFill>
                <a:ln w="17549" cap="flat">
                  <a:noFill/>
                  <a:prstDash val="solid"/>
                  <a:miter/>
                </a:ln>
              </p:spPr>
              <p:txBody>
                <a:bodyPr rtlCol="1" anchor="ctr"/>
                <a:lstStyle/>
                <a:p>
                  <a:endParaRPr lang="fa-IR"/>
                </a:p>
              </p:txBody>
            </p:sp>
            <p:sp>
              <p:nvSpPr>
                <p:cNvPr id="362" name="Freeform: Shape 361">
                  <a:extLst>
                    <a:ext uri="{FF2B5EF4-FFF2-40B4-BE49-F238E27FC236}">
                      <a16:creationId xmlns:a16="http://schemas.microsoft.com/office/drawing/2014/main" id="{9E9629D7-A2AE-D703-A0B3-789FA0EF254A}"/>
                    </a:ext>
                  </a:extLst>
                </p:cNvPr>
                <p:cNvSpPr/>
                <p:nvPr/>
              </p:nvSpPr>
              <p:spPr>
                <a:xfrm>
                  <a:off x="4439879" y="3558082"/>
                  <a:ext cx="28111" cy="103309"/>
                </a:xfrm>
                <a:custGeom>
                  <a:avLst/>
                  <a:gdLst>
                    <a:gd name="connsiteX0" fmla="*/ 28111 w 28111"/>
                    <a:gd name="connsiteY0" fmla="*/ 87146 h 103309"/>
                    <a:gd name="connsiteX1" fmla="*/ 0 w 28111"/>
                    <a:gd name="connsiteY1" fmla="*/ 103310 h 103309"/>
                    <a:gd name="connsiteX2" fmla="*/ 0 w 28111"/>
                    <a:gd name="connsiteY2" fmla="*/ 16164 h 103309"/>
                    <a:gd name="connsiteX3" fmla="*/ 28111 w 28111"/>
                    <a:gd name="connsiteY3" fmla="*/ 0 h 103309"/>
                    <a:gd name="connsiteX4" fmla="*/ 28111 w 28111"/>
                    <a:gd name="connsiteY4" fmla="*/ 87146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309">
                      <a:moveTo>
                        <a:pt x="28111" y="87146"/>
                      </a:moveTo>
                      <a:lnTo>
                        <a:pt x="0" y="103310"/>
                      </a:lnTo>
                      <a:lnTo>
                        <a:pt x="0" y="16164"/>
                      </a:lnTo>
                      <a:lnTo>
                        <a:pt x="28111" y="0"/>
                      </a:lnTo>
                      <a:lnTo>
                        <a:pt x="28111" y="87146"/>
                      </a:lnTo>
                      <a:close/>
                    </a:path>
                  </a:pathLst>
                </a:custGeom>
                <a:solidFill>
                  <a:srgbClr val="773C2C"/>
                </a:solidFill>
                <a:ln w="17549" cap="flat">
                  <a:noFill/>
                  <a:prstDash val="solid"/>
                  <a:miter/>
                </a:ln>
              </p:spPr>
              <p:txBody>
                <a:bodyPr rtlCol="1" anchor="ctr"/>
                <a:lstStyle/>
                <a:p>
                  <a:endParaRPr lang="fa-IR"/>
                </a:p>
              </p:txBody>
            </p:sp>
          </p:grpSp>
          <p:sp>
            <p:nvSpPr>
              <p:cNvPr id="363" name="Freeform: Shape 362">
                <a:extLst>
                  <a:ext uri="{FF2B5EF4-FFF2-40B4-BE49-F238E27FC236}">
                    <a16:creationId xmlns:a16="http://schemas.microsoft.com/office/drawing/2014/main" id="{3CB50F93-A841-3DE1-544D-696050EA0981}"/>
                  </a:ext>
                </a:extLst>
              </p:cNvPr>
              <p:cNvSpPr/>
              <p:nvPr/>
            </p:nvSpPr>
            <p:spPr>
              <a:xfrm>
                <a:off x="4421255" y="3546486"/>
                <a:ext cx="37248" cy="22313"/>
              </a:xfrm>
              <a:custGeom>
                <a:avLst/>
                <a:gdLst>
                  <a:gd name="connsiteX0" fmla="*/ 31572 w 37248"/>
                  <a:gd name="connsiteY0" fmla="*/ 7650 h 22313"/>
                  <a:gd name="connsiteX1" fmla="*/ 5218 w 37248"/>
                  <a:gd name="connsiteY1" fmla="*/ 7650 h 22313"/>
                  <a:gd name="connsiteX2" fmla="*/ -53 w 37248"/>
                  <a:gd name="connsiteY2" fmla="*/ 95 h 22313"/>
                  <a:gd name="connsiteX3" fmla="*/ -53 w 37248"/>
                  <a:gd name="connsiteY3" fmla="*/ 11515 h 22313"/>
                  <a:gd name="connsiteX4" fmla="*/ 5218 w 37248"/>
                  <a:gd name="connsiteY4" fmla="*/ 19070 h 22313"/>
                  <a:gd name="connsiteX5" fmla="*/ 31572 w 37248"/>
                  <a:gd name="connsiteY5" fmla="*/ 19070 h 22313"/>
                  <a:gd name="connsiteX6" fmla="*/ 37195 w 37248"/>
                  <a:gd name="connsiteY6" fmla="*/ 11339 h 22313"/>
                  <a:gd name="connsiteX7" fmla="*/ 37195 w 37248"/>
                  <a:gd name="connsiteY7" fmla="*/ -81 h 22313"/>
                  <a:gd name="connsiteX8" fmla="*/ 31572 w 37248"/>
                  <a:gd name="connsiteY8" fmla="*/ 7650 h 22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48" h="22313">
                    <a:moveTo>
                      <a:pt x="31572" y="7650"/>
                    </a:moveTo>
                    <a:cubicBezTo>
                      <a:pt x="23297" y="11866"/>
                      <a:pt x="13493" y="11866"/>
                      <a:pt x="5218" y="7650"/>
                    </a:cubicBezTo>
                    <a:cubicBezTo>
                      <a:pt x="2248" y="6244"/>
                      <a:pt x="245" y="3363"/>
                      <a:pt x="-53" y="95"/>
                    </a:cubicBezTo>
                    <a:lnTo>
                      <a:pt x="-53" y="11515"/>
                    </a:lnTo>
                    <a:cubicBezTo>
                      <a:pt x="245" y="14783"/>
                      <a:pt x="2248" y="17664"/>
                      <a:pt x="5218" y="19070"/>
                    </a:cubicBezTo>
                    <a:cubicBezTo>
                      <a:pt x="13493" y="23287"/>
                      <a:pt x="23297" y="23287"/>
                      <a:pt x="31572" y="19070"/>
                    </a:cubicBezTo>
                    <a:cubicBezTo>
                      <a:pt x="34700" y="17700"/>
                      <a:pt x="36843" y="14748"/>
                      <a:pt x="37195" y="11339"/>
                    </a:cubicBezTo>
                    <a:lnTo>
                      <a:pt x="37195" y="-81"/>
                    </a:lnTo>
                    <a:cubicBezTo>
                      <a:pt x="36843" y="3328"/>
                      <a:pt x="34700" y="6279"/>
                      <a:pt x="31572" y="7650"/>
                    </a:cubicBezTo>
                    <a:close/>
                  </a:path>
                </a:pathLst>
              </a:custGeom>
              <a:solidFill>
                <a:srgbClr val="643126"/>
              </a:solidFill>
              <a:ln w="17549" cap="flat">
                <a:noFill/>
                <a:prstDash val="solid"/>
                <a:miter/>
              </a:ln>
            </p:spPr>
            <p:txBody>
              <a:bodyPr rtlCol="1" anchor="ctr"/>
              <a:lstStyle/>
              <a:p>
                <a:endParaRPr lang="fa-IR"/>
              </a:p>
            </p:txBody>
          </p:sp>
          <p:sp>
            <p:nvSpPr>
              <p:cNvPr id="364" name="Freeform: Shape 363">
                <a:extLst>
                  <a:ext uri="{FF2B5EF4-FFF2-40B4-BE49-F238E27FC236}">
                    <a16:creationId xmlns:a16="http://schemas.microsoft.com/office/drawing/2014/main" id="{A5775E1C-B551-E98B-59A7-84493E1A4954}"/>
                  </a:ext>
                </a:extLst>
              </p:cNvPr>
              <p:cNvSpPr/>
              <p:nvPr/>
            </p:nvSpPr>
            <p:spPr>
              <a:xfrm>
                <a:off x="4421080" y="3528037"/>
                <a:ext cx="37254" cy="29165"/>
              </a:xfrm>
              <a:custGeom>
                <a:avLst/>
                <a:gdLst>
                  <a:gd name="connsiteX0" fmla="*/ 33856 w 37254"/>
                  <a:gd name="connsiteY0" fmla="*/ 6244 h 29165"/>
                  <a:gd name="connsiteX1" fmla="*/ 33856 w 37254"/>
                  <a:gd name="connsiteY1" fmla="*/ 7825 h 29165"/>
                  <a:gd name="connsiteX2" fmla="*/ 33856 w 37254"/>
                  <a:gd name="connsiteY2" fmla="*/ 6244 h 29165"/>
                  <a:gd name="connsiteX3" fmla="*/ 29639 w 37254"/>
                  <a:gd name="connsiteY3" fmla="*/ -81 h 29165"/>
                  <a:gd name="connsiteX4" fmla="*/ 7677 w 37254"/>
                  <a:gd name="connsiteY4" fmla="*/ -81 h 29165"/>
                  <a:gd name="connsiteX5" fmla="*/ 3460 w 37254"/>
                  <a:gd name="connsiteY5" fmla="*/ 6244 h 29165"/>
                  <a:gd name="connsiteX6" fmla="*/ -53 w 37254"/>
                  <a:gd name="connsiteY6" fmla="*/ 18367 h 29165"/>
                  <a:gd name="connsiteX7" fmla="*/ 5217 w 37254"/>
                  <a:gd name="connsiteY7" fmla="*/ 25922 h 29165"/>
                  <a:gd name="connsiteX8" fmla="*/ 31572 w 37254"/>
                  <a:gd name="connsiteY8" fmla="*/ 25922 h 29165"/>
                  <a:gd name="connsiteX9" fmla="*/ 37194 w 37254"/>
                  <a:gd name="connsiteY9" fmla="*/ 18191 h 29165"/>
                  <a:gd name="connsiteX10" fmla="*/ 33856 w 37254"/>
                  <a:gd name="connsiteY10" fmla="*/ 6244 h 2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54" h="29165">
                    <a:moveTo>
                      <a:pt x="33856" y="6244"/>
                    </a:moveTo>
                    <a:cubicBezTo>
                      <a:pt x="33926" y="6771"/>
                      <a:pt x="33926" y="7298"/>
                      <a:pt x="33856" y="7825"/>
                    </a:cubicBezTo>
                    <a:cubicBezTo>
                      <a:pt x="33926" y="7298"/>
                      <a:pt x="33926" y="6771"/>
                      <a:pt x="33856" y="6244"/>
                    </a:cubicBezTo>
                    <a:lnTo>
                      <a:pt x="29639" y="-81"/>
                    </a:lnTo>
                    <a:lnTo>
                      <a:pt x="7677" y="-81"/>
                    </a:lnTo>
                    <a:lnTo>
                      <a:pt x="3460" y="6244"/>
                    </a:lnTo>
                    <a:cubicBezTo>
                      <a:pt x="1177" y="9881"/>
                      <a:pt x="-36" y="14080"/>
                      <a:pt x="-53" y="18367"/>
                    </a:cubicBezTo>
                    <a:cubicBezTo>
                      <a:pt x="245" y="21635"/>
                      <a:pt x="2248" y="24517"/>
                      <a:pt x="5217" y="25922"/>
                    </a:cubicBezTo>
                    <a:cubicBezTo>
                      <a:pt x="13493" y="30139"/>
                      <a:pt x="23296" y="30139"/>
                      <a:pt x="31572" y="25922"/>
                    </a:cubicBezTo>
                    <a:cubicBezTo>
                      <a:pt x="34699" y="24552"/>
                      <a:pt x="36843" y="21600"/>
                      <a:pt x="37194" y="18191"/>
                    </a:cubicBezTo>
                    <a:cubicBezTo>
                      <a:pt x="37300" y="13957"/>
                      <a:pt x="36122" y="9811"/>
                      <a:pt x="33856" y="6244"/>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65" name="Freeform: Shape 364">
                <a:extLst>
                  <a:ext uri="{FF2B5EF4-FFF2-40B4-BE49-F238E27FC236}">
                    <a16:creationId xmlns:a16="http://schemas.microsoft.com/office/drawing/2014/main" id="{3377DA69-D676-5D3D-D7D5-16F11BABCFC5}"/>
                  </a:ext>
                </a:extLst>
              </p:cNvPr>
              <p:cNvSpPr/>
              <p:nvPr/>
            </p:nvSpPr>
            <p:spPr>
              <a:xfrm>
                <a:off x="4427405" y="3514685"/>
                <a:ext cx="23719" cy="22840"/>
              </a:xfrm>
              <a:custGeom>
                <a:avLst/>
                <a:gdLst>
                  <a:gd name="connsiteX0" fmla="*/ 20855 w 23719"/>
                  <a:gd name="connsiteY0" fmla="*/ 4839 h 22840"/>
                  <a:gd name="connsiteX1" fmla="*/ 3285 w 23719"/>
                  <a:gd name="connsiteY1" fmla="*/ 4839 h 22840"/>
                  <a:gd name="connsiteX2" fmla="*/ -53 w 23719"/>
                  <a:gd name="connsiteY2" fmla="*/ -81 h 22840"/>
                  <a:gd name="connsiteX3" fmla="*/ -53 w 23719"/>
                  <a:gd name="connsiteY3" fmla="*/ 15907 h 22840"/>
                  <a:gd name="connsiteX4" fmla="*/ 3285 w 23719"/>
                  <a:gd name="connsiteY4" fmla="*/ 20651 h 22840"/>
                  <a:gd name="connsiteX5" fmla="*/ 19976 w 23719"/>
                  <a:gd name="connsiteY5" fmla="*/ 20651 h 22840"/>
                  <a:gd name="connsiteX6" fmla="*/ 23666 w 23719"/>
                  <a:gd name="connsiteY6" fmla="*/ 15732 h 22840"/>
                  <a:gd name="connsiteX7" fmla="*/ 23666 w 23719"/>
                  <a:gd name="connsiteY7" fmla="*/ 622 h 22840"/>
                  <a:gd name="connsiteX8" fmla="*/ 20855 w 23719"/>
                  <a:gd name="connsiteY8" fmla="*/ 4839 h 2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19" h="22840">
                    <a:moveTo>
                      <a:pt x="20855" y="4839"/>
                    </a:moveTo>
                    <a:cubicBezTo>
                      <a:pt x="15355" y="7720"/>
                      <a:pt x="8785" y="7720"/>
                      <a:pt x="3285" y="4839"/>
                    </a:cubicBezTo>
                    <a:cubicBezTo>
                      <a:pt x="1423" y="3855"/>
                      <a:pt x="175" y="2010"/>
                      <a:pt x="-53" y="-81"/>
                    </a:cubicBezTo>
                    <a:lnTo>
                      <a:pt x="-53" y="15907"/>
                    </a:lnTo>
                    <a:cubicBezTo>
                      <a:pt x="52" y="17998"/>
                      <a:pt x="1352" y="19843"/>
                      <a:pt x="3285" y="20651"/>
                    </a:cubicBezTo>
                    <a:cubicBezTo>
                      <a:pt x="8485" y="23462"/>
                      <a:pt x="14775" y="23462"/>
                      <a:pt x="19976" y="20651"/>
                    </a:cubicBezTo>
                    <a:cubicBezTo>
                      <a:pt x="22049" y="19861"/>
                      <a:pt x="23473" y="17945"/>
                      <a:pt x="23666" y="15732"/>
                    </a:cubicBezTo>
                    <a:lnTo>
                      <a:pt x="23666" y="622"/>
                    </a:lnTo>
                    <a:cubicBezTo>
                      <a:pt x="23385" y="2361"/>
                      <a:pt x="22348" y="3907"/>
                      <a:pt x="20855" y="4839"/>
                    </a:cubicBezTo>
                    <a:close/>
                  </a:path>
                </a:pathLst>
              </a:custGeom>
              <a:solidFill>
                <a:srgbClr val="643126"/>
              </a:solidFill>
              <a:ln w="17549" cap="flat">
                <a:noFill/>
                <a:prstDash val="solid"/>
                <a:miter/>
              </a:ln>
            </p:spPr>
            <p:txBody>
              <a:bodyPr rtlCol="1" anchor="ctr"/>
              <a:lstStyle/>
              <a:p>
                <a:endParaRPr lang="fa-IR"/>
              </a:p>
            </p:txBody>
          </p:sp>
          <p:sp>
            <p:nvSpPr>
              <p:cNvPr id="366" name="Freeform: Shape 365">
                <a:extLst>
                  <a:ext uri="{FF2B5EF4-FFF2-40B4-BE49-F238E27FC236}">
                    <a16:creationId xmlns:a16="http://schemas.microsoft.com/office/drawing/2014/main" id="{A3A8607B-460D-0F4E-2E9D-A1CD6B8AFC7C}"/>
                  </a:ext>
                </a:extLst>
              </p:cNvPr>
              <p:cNvSpPr/>
              <p:nvPr/>
            </p:nvSpPr>
            <p:spPr>
              <a:xfrm>
                <a:off x="4415457" y="3384669"/>
                <a:ext cx="48922" cy="138550"/>
              </a:xfrm>
              <a:custGeom>
                <a:avLst/>
                <a:gdLst>
                  <a:gd name="connsiteX0" fmla="*/ 48790 w 48922"/>
                  <a:gd name="connsiteY0" fmla="*/ 105337 h 138550"/>
                  <a:gd name="connsiteX1" fmla="*/ 33505 w 48922"/>
                  <a:gd name="connsiteY1" fmla="*/ -81 h 138550"/>
                  <a:gd name="connsiteX2" fmla="*/ 15935 w 48922"/>
                  <a:gd name="connsiteY2" fmla="*/ -81 h 138550"/>
                  <a:gd name="connsiteX3" fmla="*/ -53 w 48922"/>
                  <a:gd name="connsiteY3" fmla="*/ 105337 h 138550"/>
                  <a:gd name="connsiteX4" fmla="*/ 10313 w 48922"/>
                  <a:gd name="connsiteY4" fmla="*/ 135030 h 138550"/>
                  <a:gd name="connsiteX5" fmla="*/ 37546 w 48922"/>
                  <a:gd name="connsiteY5" fmla="*/ 135030 h 138550"/>
                  <a:gd name="connsiteX6" fmla="*/ 37546 w 48922"/>
                  <a:gd name="connsiteY6" fmla="*/ 135030 h 138550"/>
                  <a:gd name="connsiteX7" fmla="*/ 48790 w 48922"/>
                  <a:gd name="connsiteY7" fmla="*/ 105337 h 13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22" h="138550">
                    <a:moveTo>
                      <a:pt x="48790" y="105337"/>
                    </a:moveTo>
                    <a:cubicBezTo>
                      <a:pt x="48790" y="99364"/>
                      <a:pt x="48790" y="99364"/>
                      <a:pt x="33505" y="-81"/>
                    </a:cubicBezTo>
                    <a:lnTo>
                      <a:pt x="15935" y="-81"/>
                    </a:lnTo>
                    <a:cubicBezTo>
                      <a:pt x="122" y="100945"/>
                      <a:pt x="122" y="100945"/>
                      <a:pt x="-53" y="105337"/>
                    </a:cubicBezTo>
                    <a:cubicBezTo>
                      <a:pt x="-53" y="121677"/>
                      <a:pt x="2231" y="129935"/>
                      <a:pt x="10313" y="135030"/>
                    </a:cubicBezTo>
                    <a:cubicBezTo>
                      <a:pt x="18817" y="139616"/>
                      <a:pt x="29042" y="139616"/>
                      <a:pt x="37546" y="135030"/>
                    </a:cubicBezTo>
                    <a:lnTo>
                      <a:pt x="37546" y="135030"/>
                    </a:lnTo>
                    <a:cubicBezTo>
                      <a:pt x="45452" y="130638"/>
                      <a:pt x="49493" y="123961"/>
                      <a:pt x="48790" y="105337"/>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67" name="Freeform: Shape 366">
                <a:extLst>
                  <a:ext uri="{FF2B5EF4-FFF2-40B4-BE49-F238E27FC236}">
                    <a16:creationId xmlns:a16="http://schemas.microsoft.com/office/drawing/2014/main" id="{A8CEB14F-0BF4-4778-3B2C-62D294A262C1}"/>
                  </a:ext>
                </a:extLst>
              </p:cNvPr>
              <p:cNvSpPr/>
              <p:nvPr/>
            </p:nvSpPr>
            <p:spPr>
              <a:xfrm>
                <a:off x="4425721" y="3365702"/>
                <a:ext cx="30684" cy="26364"/>
              </a:xfrm>
              <a:custGeom>
                <a:avLst/>
                <a:gdLst>
                  <a:gd name="connsiteX0" fmla="*/ 29215 w 30684"/>
                  <a:gd name="connsiteY0" fmla="*/ 6587 h 26364"/>
                  <a:gd name="connsiteX1" fmla="*/ 4494 w 30684"/>
                  <a:gd name="connsiteY1" fmla="*/ 4109 h 26364"/>
                  <a:gd name="connsiteX2" fmla="*/ 752 w 30684"/>
                  <a:gd name="connsiteY2" fmla="*/ 8344 h 26364"/>
                  <a:gd name="connsiteX3" fmla="*/ 24471 w 30684"/>
                  <a:gd name="connsiteY3" fmla="*/ 23981 h 26364"/>
                  <a:gd name="connsiteX4" fmla="*/ 30620 w 30684"/>
                  <a:gd name="connsiteY4" fmla="*/ 12912 h 26364"/>
                  <a:gd name="connsiteX5" fmla="*/ 29215 w 30684"/>
                  <a:gd name="connsiteY5" fmla="*/ 6587 h 26364"/>
                  <a:gd name="connsiteX6" fmla="*/ 23241 w 30684"/>
                  <a:gd name="connsiteY6" fmla="*/ 11155 h 26364"/>
                  <a:gd name="connsiteX7" fmla="*/ 7252 w 30684"/>
                  <a:gd name="connsiteY7" fmla="*/ 11155 h 26364"/>
                  <a:gd name="connsiteX8" fmla="*/ 7252 w 30684"/>
                  <a:gd name="connsiteY8" fmla="*/ 1843 h 26364"/>
                  <a:gd name="connsiteX9" fmla="*/ 23241 w 30684"/>
                  <a:gd name="connsiteY9" fmla="*/ 1843 h 26364"/>
                  <a:gd name="connsiteX10" fmla="*/ 25876 w 30684"/>
                  <a:gd name="connsiteY10" fmla="*/ 8273 h 26364"/>
                  <a:gd name="connsiteX11" fmla="*/ 22538 w 30684"/>
                  <a:gd name="connsiteY11" fmla="*/ 11155 h 2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684" h="26364">
                    <a:moveTo>
                      <a:pt x="29215" y="6587"/>
                    </a:moveTo>
                    <a:cubicBezTo>
                      <a:pt x="23065" y="-915"/>
                      <a:pt x="11996" y="-2040"/>
                      <a:pt x="4494" y="4109"/>
                    </a:cubicBezTo>
                    <a:cubicBezTo>
                      <a:pt x="3018" y="5304"/>
                      <a:pt x="1753" y="6745"/>
                      <a:pt x="752" y="8344"/>
                    </a:cubicBezTo>
                    <a:cubicBezTo>
                      <a:pt x="-3817" y="22575"/>
                      <a:pt x="11996" y="30482"/>
                      <a:pt x="24471" y="23981"/>
                    </a:cubicBezTo>
                    <a:cubicBezTo>
                      <a:pt x="28441" y="21732"/>
                      <a:pt x="30813" y="17463"/>
                      <a:pt x="30620" y="12912"/>
                    </a:cubicBezTo>
                    <a:cubicBezTo>
                      <a:pt x="30620" y="10733"/>
                      <a:pt x="30128" y="8572"/>
                      <a:pt x="29215" y="6587"/>
                    </a:cubicBezTo>
                    <a:close/>
                    <a:moveTo>
                      <a:pt x="23241" y="11155"/>
                    </a:moveTo>
                    <a:cubicBezTo>
                      <a:pt x="18216" y="13720"/>
                      <a:pt x="12278" y="13720"/>
                      <a:pt x="7252" y="11155"/>
                    </a:cubicBezTo>
                    <a:cubicBezTo>
                      <a:pt x="2860" y="8519"/>
                      <a:pt x="3036" y="4479"/>
                      <a:pt x="7252" y="1843"/>
                    </a:cubicBezTo>
                    <a:cubicBezTo>
                      <a:pt x="12278" y="-722"/>
                      <a:pt x="18216" y="-722"/>
                      <a:pt x="23241" y="1843"/>
                    </a:cubicBezTo>
                    <a:cubicBezTo>
                      <a:pt x="25753" y="2897"/>
                      <a:pt x="26930" y="5779"/>
                      <a:pt x="25876" y="8273"/>
                    </a:cubicBezTo>
                    <a:cubicBezTo>
                      <a:pt x="25279" y="9714"/>
                      <a:pt x="24049" y="10786"/>
                      <a:pt x="22538" y="11155"/>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68" name="Freeform: Shape 367">
                <a:extLst>
                  <a:ext uri="{FF2B5EF4-FFF2-40B4-BE49-F238E27FC236}">
                    <a16:creationId xmlns:a16="http://schemas.microsoft.com/office/drawing/2014/main" id="{2FAF3C3E-DB3E-4283-FA2E-3FB7175D6B07}"/>
                  </a:ext>
                </a:extLst>
              </p:cNvPr>
              <p:cNvSpPr/>
              <p:nvPr/>
            </p:nvSpPr>
            <p:spPr>
              <a:xfrm>
                <a:off x="4429139" y="3365702"/>
                <a:ext cx="22687" cy="13159"/>
              </a:xfrm>
              <a:custGeom>
                <a:avLst/>
                <a:gdLst>
                  <a:gd name="connsiteX0" fmla="*/ 19296 w 22687"/>
                  <a:gd name="connsiteY0" fmla="*/ 1843 h 13159"/>
                  <a:gd name="connsiteX1" fmla="*/ 3307 w 22687"/>
                  <a:gd name="connsiteY1" fmla="*/ 1843 h 13159"/>
                  <a:gd name="connsiteX2" fmla="*/ 3307 w 22687"/>
                  <a:gd name="connsiteY2" fmla="*/ 11155 h 13159"/>
                  <a:gd name="connsiteX3" fmla="*/ 19296 w 22687"/>
                  <a:gd name="connsiteY3" fmla="*/ 11155 h 13159"/>
                  <a:gd name="connsiteX4" fmla="*/ 22370 w 22687"/>
                  <a:gd name="connsiteY4" fmla="*/ 4918 h 13159"/>
                  <a:gd name="connsiteX5" fmla="*/ 19296 w 22687"/>
                  <a:gd name="connsiteY5" fmla="*/ 1843 h 1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87" h="13159">
                    <a:moveTo>
                      <a:pt x="19296" y="1843"/>
                    </a:moveTo>
                    <a:cubicBezTo>
                      <a:pt x="14271" y="-722"/>
                      <a:pt x="8332" y="-722"/>
                      <a:pt x="3307" y="1843"/>
                    </a:cubicBezTo>
                    <a:cubicBezTo>
                      <a:pt x="-1085" y="4479"/>
                      <a:pt x="-1261" y="8519"/>
                      <a:pt x="3307" y="11155"/>
                    </a:cubicBezTo>
                    <a:cubicBezTo>
                      <a:pt x="8332" y="13720"/>
                      <a:pt x="14271" y="13720"/>
                      <a:pt x="19296" y="11155"/>
                    </a:cubicBezTo>
                    <a:cubicBezTo>
                      <a:pt x="21861" y="10277"/>
                      <a:pt x="23249" y="7483"/>
                      <a:pt x="22370" y="4918"/>
                    </a:cubicBezTo>
                    <a:cubicBezTo>
                      <a:pt x="21878" y="3460"/>
                      <a:pt x="20736" y="2335"/>
                      <a:pt x="19296" y="1843"/>
                    </a:cubicBezTo>
                    <a:close/>
                  </a:path>
                </a:pathLst>
              </a:custGeom>
              <a:solidFill>
                <a:srgbClr val="94513A"/>
              </a:solidFill>
              <a:ln w="17549" cap="flat">
                <a:noFill/>
                <a:prstDash val="solid"/>
                <a:miter/>
              </a:ln>
            </p:spPr>
            <p:txBody>
              <a:bodyPr rtlCol="1" anchor="ctr"/>
              <a:lstStyle/>
              <a:p>
                <a:endParaRPr lang="fa-IR"/>
              </a:p>
            </p:txBody>
          </p:sp>
          <p:sp>
            <p:nvSpPr>
              <p:cNvPr id="369" name="Freeform: Shape 368">
                <a:extLst>
                  <a:ext uri="{FF2B5EF4-FFF2-40B4-BE49-F238E27FC236}">
                    <a16:creationId xmlns:a16="http://schemas.microsoft.com/office/drawing/2014/main" id="{F86A716F-B949-B20A-2C8A-22C0B679AA37}"/>
                  </a:ext>
                </a:extLst>
              </p:cNvPr>
              <p:cNvSpPr/>
              <p:nvPr/>
            </p:nvSpPr>
            <p:spPr>
              <a:xfrm>
                <a:off x="4431797" y="3357260"/>
                <a:ext cx="17218" cy="20600"/>
              </a:xfrm>
              <a:custGeom>
                <a:avLst/>
                <a:gdLst>
                  <a:gd name="connsiteX0" fmla="*/ -53 w 17218"/>
                  <a:gd name="connsiteY0" fmla="*/ -81 h 20600"/>
                  <a:gd name="connsiteX1" fmla="*/ -53 w 17218"/>
                  <a:gd name="connsiteY1" fmla="*/ 15556 h 20600"/>
                  <a:gd name="connsiteX2" fmla="*/ 2407 w 17218"/>
                  <a:gd name="connsiteY2" fmla="*/ 19070 h 20600"/>
                  <a:gd name="connsiteX3" fmla="*/ 14530 w 17218"/>
                  <a:gd name="connsiteY3" fmla="*/ 19070 h 20600"/>
                  <a:gd name="connsiteX4" fmla="*/ 17165 w 17218"/>
                  <a:gd name="connsiteY4" fmla="*/ 15556 h 20600"/>
                  <a:gd name="connsiteX5" fmla="*/ 17165 w 17218"/>
                  <a:gd name="connsiteY5" fmla="*/ -81 h 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18" h="20600">
                    <a:moveTo>
                      <a:pt x="-53" y="-81"/>
                    </a:moveTo>
                    <a:lnTo>
                      <a:pt x="-53" y="15556"/>
                    </a:lnTo>
                    <a:cubicBezTo>
                      <a:pt x="140" y="17067"/>
                      <a:pt x="1054" y="18385"/>
                      <a:pt x="2407" y="19070"/>
                    </a:cubicBezTo>
                    <a:cubicBezTo>
                      <a:pt x="6219" y="21003"/>
                      <a:pt x="10717" y="21003"/>
                      <a:pt x="14530" y="19070"/>
                    </a:cubicBezTo>
                    <a:cubicBezTo>
                      <a:pt x="16023" y="18525"/>
                      <a:pt x="17059" y="17137"/>
                      <a:pt x="17165" y="15556"/>
                    </a:cubicBezTo>
                    <a:lnTo>
                      <a:pt x="17165" y="-81"/>
                    </a:lnTo>
                    <a:close/>
                  </a:path>
                </a:pathLst>
              </a:custGeom>
              <a:solidFill>
                <a:srgbClr val="643126"/>
              </a:solidFill>
              <a:ln w="17549" cap="flat">
                <a:noFill/>
                <a:prstDash val="solid"/>
                <a:miter/>
              </a:ln>
            </p:spPr>
            <p:txBody>
              <a:bodyPr rtlCol="1" anchor="ctr"/>
              <a:lstStyle/>
              <a:p>
                <a:endParaRPr lang="fa-IR"/>
              </a:p>
            </p:txBody>
          </p:sp>
          <p:sp>
            <p:nvSpPr>
              <p:cNvPr id="370" name="Freeform: Shape 369">
                <a:extLst>
                  <a:ext uri="{FF2B5EF4-FFF2-40B4-BE49-F238E27FC236}">
                    <a16:creationId xmlns:a16="http://schemas.microsoft.com/office/drawing/2014/main" id="{D40E7F01-4AAC-3C97-28C9-C55347BA8BB1}"/>
                  </a:ext>
                </a:extLst>
              </p:cNvPr>
              <p:cNvSpPr/>
              <p:nvPr/>
            </p:nvSpPr>
            <p:spPr>
              <a:xfrm>
                <a:off x="4428273" y="3315444"/>
                <a:ext cx="25504" cy="46955"/>
              </a:xfrm>
              <a:custGeom>
                <a:avLst/>
                <a:gdLst>
                  <a:gd name="connsiteX0" fmla="*/ 21040 w 25504"/>
                  <a:gd name="connsiteY0" fmla="*/ 5014 h 46955"/>
                  <a:gd name="connsiteX1" fmla="*/ 3470 w 25504"/>
                  <a:gd name="connsiteY1" fmla="*/ 5014 h 46955"/>
                  <a:gd name="connsiteX2" fmla="*/ -43 w 25504"/>
                  <a:gd name="connsiteY2" fmla="*/ -81 h 46955"/>
                  <a:gd name="connsiteX3" fmla="*/ -43 w 25504"/>
                  <a:gd name="connsiteY3" fmla="*/ 27679 h 46955"/>
                  <a:gd name="connsiteX4" fmla="*/ 4876 w 25504"/>
                  <a:gd name="connsiteY4" fmla="*/ 44019 h 46955"/>
                  <a:gd name="connsiteX5" fmla="*/ 6457 w 25504"/>
                  <a:gd name="connsiteY5" fmla="*/ 45425 h 46955"/>
                  <a:gd name="connsiteX6" fmla="*/ 18580 w 25504"/>
                  <a:gd name="connsiteY6" fmla="*/ 45425 h 46955"/>
                  <a:gd name="connsiteX7" fmla="*/ 20338 w 25504"/>
                  <a:gd name="connsiteY7" fmla="*/ 44019 h 46955"/>
                  <a:gd name="connsiteX8" fmla="*/ 25432 w 25504"/>
                  <a:gd name="connsiteY8" fmla="*/ 27679 h 46955"/>
                  <a:gd name="connsiteX9" fmla="*/ 25432 w 25504"/>
                  <a:gd name="connsiteY9" fmla="*/ -81 h 46955"/>
                  <a:gd name="connsiteX10" fmla="*/ 21040 w 25504"/>
                  <a:gd name="connsiteY10" fmla="*/ 5014 h 46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504" h="46955">
                    <a:moveTo>
                      <a:pt x="21040" y="5014"/>
                    </a:moveTo>
                    <a:cubicBezTo>
                      <a:pt x="15541" y="7896"/>
                      <a:pt x="8970" y="7896"/>
                      <a:pt x="3470" y="5014"/>
                    </a:cubicBezTo>
                    <a:cubicBezTo>
                      <a:pt x="1414" y="4136"/>
                      <a:pt x="44" y="2150"/>
                      <a:pt x="-43" y="-81"/>
                    </a:cubicBezTo>
                    <a:lnTo>
                      <a:pt x="-43" y="27679"/>
                    </a:lnTo>
                    <a:cubicBezTo>
                      <a:pt x="-202" y="33512"/>
                      <a:pt x="1520" y="39240"/>
                      <a:pt x="4876" y="44019"/>
                    </a:cubicBezTo>
                    <a:cubicBezTo>
                      <a:pt x="5280" y="44617"/>
                      <a:pt x="5825" y="45091"/>
                      <a:pt x="6457" y="45425"/>
                    </a:cubicBezTo>
                    <a:cubicBezTo>
                      <a:pt x="10270" y="47357"/>
                      <a:pt x="14768" y="47357"/>
                      <a:pt x="18580" y="45425"/>
                    </a:cubicBezTo>
                    <a:cubicBezTo>
                      <a:pt x="19266" y="45091"/>
                      <a:pt x="19863" y="44617"/>
                      <a:pt x="20338" y="44019"/>
                    </a:cubicBezTo>
                    <a:cubicBezTo>
                      <a:pt x="23851" y="39310"/>
                      <a:pt x="25661" y="33548"/>
                      <a:pt x="25432" y="27679"/>
                    </a:cubicBezTo>
                    <a:lnTo>
                      <a:pt x="25432" y="-81"/>
                    </a:lnTo>
                    <a:cubicBezTo>
                      <a:pt x="25116" y="2344"/>
                      <a:pt x="23394" y="4347"/>
                      <a:pt x="21040" y="5014"/>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71" name="Freeform: Shape 370">
                <a:extLst>
                  <a:ext uri="{FF2B5EF4-FFF2-40B4-BE49-F238E27FC236}">
                    <a16:creationId xmlns:a16="http://schemas.microsoft.com/office/drawing/2014/main" id="{0FCBC289-B27C-993D-A78F-F82D3E6956A9}"/>
                  </a:ext>
                </a:extLst>
              </p:cNvPr>
              <p:cNvSpPr/>
              <p:nvPr/>
            </p:nvSpPr>
            <p:spPr>
              <a:xfrm>
                <a:off x="4428261" y="3308144"/>
                <a:ext cx="25410" cy="14556"/>
              </a:xfrm>
              <a:custGeom>
                <a:avLst/>
                <a:gdLst>
                  <a:gd name="connsiteX0" fmla="*/ 21404 w 25410"/>
                  <a:gd name="connsiteY0" fmla="*/ 1948 h 14556"/>
                  <a:gd name="connsiteX1" fmla="*/ 3834 w 25410"/>
                  <a:gd name="connsiteY1" fmla="*/ 1948 h 14556"/>
                  <a:gd name="connsiteX2" fmla="*/ 3834 w 25410"/>
                  <a:gd name="connsiteY2" fmla="*/ 12315 h 14556"/>
                  <a:gd name="connsiteX3" fmla="*/ 21404 w 25410"/>
                  <a:gd name="connsiteY3" fmla="*/ 12315 h 14556"/>
                  <a:gd name="connsiteX4" fmla="*/ 21404 w 25410"/>
                  <a:gd name="connsiteY4" fmla="*/ 1948 h 14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10" h="14556">
                    <a:moveTo>
                      <a:pt x="21404" y="1948"/>
                    </a:moveTo>
                    <a:cubicBezTo>
                      <a:pt x="15852" y="-757"/>
                      <a:pt x="9386" y="-757"/>
                      <a:pt x="3834" y="1948"/>
                    </a:cubicBezTo>
                    <a:cubicBezTo>
                      <a:pt x="-1261" y="4759"/>
                      <a:pt x="-1437" y="9503"/>
                      <a:pt x="3834" y="12315"/>
                    </a:cubicBezTo>
                    <a:cubicBezTo>
                      <a:pt x="9333" y="15196"/>
                      <a:pt x="15904" y="15196"/>
                      <a:pt x="21404" y="12315"/>
                    </a:cubicBezTo>
                    <a:cubicBezTo>
                      <a:pt x="26675" y="9503"/>
                      <a:pt x="26675" y="4935"/>
                      <a:pt x="21404" y="1948"/>
                    </a:cubicBezTo>
                    <a:close/>
                  </a:path>
                </a:pathLst>
              </a:custGeom>
              <a:solidFill>
                <a:srgbClr val="94513A"/>
              </a:solidFill>
              <a:ln w="17549" cap="flat">
                <a:noFill/>
                <a:prstDash val="solid"/>
                <a:miter/>
              </a:ln>
            </p:spPr>
            <p:txBody>
              <a:bodyPr rtlCol="1" anchor="ctr"/>
              <a:lstStyle/>
              <a:p>
                <a:endParaRPr lang="fa-IR"/>
              </a:p>
            </p:txBody>
          </p:sp>
          <p:grpSp>
            <p:nvGrpSpPr>
              <p:cNvPr id="372" name="Graphic 12">
                <a:extLst>
                  <a:ext uri="{FF2B5EF4-FFF2-40B4-BE49-F238E27FC236}">
                    <a16:creationId xmlns:a16="http://schemas.microsoft.com/office/drawing/2014/main" id="{E6DD65E7-9537-103B-E68F-FFF041007FA1}"/>
                  </a:ext>
                </a:extLst>
              </p:cNvPr>
              <p:cNvGrpSpPr/>
              <p:nvPr/>
            </p:nvGrpSpPr>
            <p:grpSpPr>
              <a:xfrm>
                <a:off x="4419498" y="3259572"/>
                <a:ext cx="40761" cy="67291"/>
                <a:chOff x="4419498" y="3259572"/>
                <a:chExt cx="40761" cy="67291"/>
              </a:xfrm>
            </p:grpSpPr>
            <p:sp>
              <p:nvSpPr>
                <p:cNvPr id="373" name="Freeform: Shape 372">
                  <a:extLst>
                    <a:ext uri="{FF2B5EF4-FFF2-40B4-BE49-F238E27FC236}">
                      <a16:creationId xmlns:a16="http://schemas.microsoft.com/office/drawing/2014/main" id="{66B1DD0E-218A-8322-DA65-23C2EF9E20F4}"/>
                    </a:ext>
                  </a:extLst>
                </p:cNvPr>
                <p:cNvSpPr/>
                <p:nvPr/>
              </p:nvSpPr>
              <p:spPr>
                <a:xfrm>
                  <a:off x="4419498" y="3259572"/>
                  <a:ext cx="40761" cy="23543"/>
                </a:xfrm>
                <a:custGeom>
                  <a:avLst/>
                  <a:gdLst>
                    <a:gd name="connsiteX0" fmla="*/ 40762 w 40761"/>
                    <a:gd name="connsiteY0" fmla="*/ 11772 h 23543"/>
                    <a:gd name="connsiteX1" fmla="*/ 20381 w 40761"/>
                    <a:gd name="connsiteY1" fmla="*/ 0 h 23543"/>
                    <a:gd name="connsiteX2" fmla="*/ 0 w 40761"/>
                    <a:gd name="connsiteY2" fmla="*/ 11772 h 23543"/>
                    <a:gd name="connsiteX3" fmla="*/ 20381 w 40761"/>
                    <a:gd name="connsiteY3" fmla="*/ 23543 h 23543"/>
                    <a:gd name="connsiteX4" fmla="*/ 40762 w 40761"/>
                    <a:gd name="connsiteY4" fmla="*/ 11772 h 23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1" h="23543">
                      <a:moveTo>
                        <a:pt x="40762" y="11772"/>
                      </a:moveTo>
                      <a:lnTo>
                        <a:pt x="20381" y="0"/>
                      </a:lnTo>
                      <a:lnTo>
                        <a:pt x="0" y="11772"/>
                      </a:lnTo>
                      <a:lnTo>
                        <a:pt x="20381" y="23543"/>
                      </a:lnTo>
                      <a:lnTo>
                        <a:pt x="40762" y="11772"/>
                      </a:lnTo>
                      <a:close/>
                    </a:path>
                  </a:pathLst>
                </a:custGeom>
                <a:solidFill>
                  <a:srgbClr val="94513A"/>
                </a:solidFill>
                <a:ln w="17549" cap="flat">
                  <a:noFill/>
                  <a:prstDash val="solid"/>
                  <a:miter/>
                </a:ln>
              </p:spPr>
              <p:txBody>
                <a:bodyPr rtlCol="1" anchor="ctr"/>
                <a:lstStyle/>
                <a:p>
                  <a:endParaRPr lang="fa-IR"/>
                </a:p>
              </p:txBody>
            </p:sp>
            <p:sp>
              <p:nvSpPr>
                <p:cNvPr id="374" name="Freeform: Shape 373">
                  <a:extLst>
                    <a:ext uri="{FF2B5EF4-FFF2-40B4-BE49-F238E27FC236}">
                      <a16:creationId xmlns:a16="http://schemas.microsoft.com/office/drawing/2014/main" id="{00B67AA8-5ACB-A3AB-2678-BC024E09DE4A}"/>
                    </a:ext>
                  </a:extLst>
                </p:cNvPr>
                <p:cNvSpPr/>
                <p:nvPr/>
              </p:nvSpPr>
              <p:spPr>
                <a:xfrm>
                  <a:off x="4419498" y="3271344"/>
                  <a:ext cx="20380" cy="55520"/>
                </a:xfrm>
                <a:custGeom>
                  <a:avLst/>
                  <a:gdLst>
                    <a:gd name="connsiteX0" fmla="*/ 20381 w 20380"/>
                    <a:gd name="connsiteY0" fmla="*/ 55520 h 55520"/>
                    <a:gd name="connsiteX1" fmla="*/ 0 w 20380"/>
                    <a:gd name="connsiteY1" fmla="*/ 43749 h 55520"/>
                    <a:gd name="connsiteX2" fmla="*/ 0 w 20380"/>
                    <a:gd name="connsiteY2" fmla="*/ 0 h 55520"/>
                    <a:gd name="connsiteX3" fmla="*/ 20381 w 20380"/>
                    <a:gd name="connsiteY3" fmla="*/ 11772 h 55520"/>
                    <a:gd name="connsiteX4" fmla="*/ 20381 w 20380"/>
                    <a:gd name="connsiteY4" fmla="*/ 55520 h 5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520">
                      <a:moveTo>
                        <a:pt x="20381" y="55520"/>
                      </a:moveTo>
                      <a:lnTo>
                        <a:pt x="0" y="43749"/>
                      </a:lnTo>
                      <a:lnTo>
                        <a:pt x="0" y="0"/>
                      </a:lnTo>
                      <a:lnTo>
                        <a:pt x="20381" y="11772"/>
                      </a:lnTo>
                      <a:lnTo>
                        <a:pt x="20381" y="55520"/>
                      </a:lnTo>
                      <a:close/>
                    </a:path>
                  </a:pathLst>
                </a:custGeom>
                <a:solidFill>
                  <a:srgbClr val="6B3529"/>
                </a:solidFill>
                <a:ln w="17549" cap="flat">
                  <a:noFill/>
                  <a:prstDash val="solid"/>
                  <a:miter/>
                </a:ln>
              </p:spPr>
              <p:txBody>
                <a:bodyPr rtlCol="1" anchor="ctr"/>
                <a:lstStyle/>
                <a:p>
                  <a:endParaRPr lang="fa-IR"/>
                </a:p>
              </p:txBody>
            </p:sp>
            <p:sp>
              <p:nvSpPr>
                <p:cNvPr id="375" name="Freeform: Shape 374">
                  <a:extLst>
                    <a:ext uri="{FF2B5EF4-FFF2-40B4-BE49-F238E27FC236}">
                      <a16:creationId xmlns:a16="http://schemas.microsoft.com/office/drawing/2014/main" id="{8FF5E74B-4ED4-8C84-6477-FEB9FC8CD58E}"/>
                    </a:ext>
                  </a:extLst>
                </p:cNvPr>
                <p:cNvSpPr/>
                <p:nvPr/>
              </p:nvSpPr>
              <p:spPr>
                <a:xfrm>
                  <a:off x="4439879" y="3271344"/>
                  <a:ext cx="20380" cy="55520"/>
                </a:xfrm>
                <a:custGeom>
                  <a:avLst/>
                  <a:gdLst>
                    <a:gd name="connsiteX0" fmla="*/ 20381 w 20380"/>
                    <a:gd name="connsiteY0" fmla="*/ 43749 h 55520"/>
                    <a:gd name="connsiteX1" fmla="*/ 0 w 20380"/>
                    <a:gd name="connsiteY1" fmla="*/ 55520 h 55520"/>
                    <a:gd name="connsiteX2" fmla="*/ 0 w 20380"/>
                    <a:gd name="connsiteY2" fmla="*/ 11772 h 55520"/>
                    <a:gd name="connsiteX3" fmla="*/ 20381 w 20380"/>
                    <a:gd name="connsiteY3" fmla="*/ 0 h 55520"/>
                    <a:gd name="connsiteX4" fmla="*/ 20381 w 20380"/>
                    <a:gd name="connsiteY4" fmla="*/ 43749 h 5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520">
                      <a:moveTo>
                        <a:pt x="20381" y="43749"/>
                      </a:moveTo>
                      <a:lnTo>
                        <a:pt x="0" y="55520"/>
                      </a:lnTo>
                      <a:lnTo>
                        <a:pt x="0" y="11772"/>
                      </a:lnTo>
                      <a:lnTo>
                        <a:pt x="20381" y="0"/>
                      </a:lnTo>
                      <a:lnTo>
                        <a:pt x="20381" y="43749"/>
                      </a:lnTo>
                      <a:close/>
                    </a:path>
                  </a:pathLst>
                </a:custGeom>
                <a:solidFill>
                  <a:srgbClr val="773C2C"/>
                </a:solidFill>
                <a:ln w="17549" cap="flat">
                  <a:noFill/>
                  <a:prstDash val="solid"/>
                  <a:miter/>
                </a:ln>
              </p:spPr>
              <p:txBody>
                <a:bodyPr rtlCol="1" anchor="ctr"/>
                <a:lstStyle/>
                <a:p>
                  <a:endParaRPr lang="fa-IR"/>
                </a:p>
              </p:txBody>
            </p:sp>
          </p:grpSp>
          <p:grpSp>
            <p:nvGrpSpPr>
              <p:cNvPr id="376" name="Graphic 12">
                <a:extLst>
                  <a:ext uri="{FF2B5EF4-FFF2-40B4-BE49-F238E27FC236}">
                    <a16:creationId xmlns:a16="http://schemas.microsoft.com/office/drawing/2014/main" id="{12C59D62-ED61-C147-AD6A-439415B66068}"/>
                  </a:ext>
                </a:extLst>
              </p:cNvPr>
              <p:cNvGrpSpPr/>
              <p:nvPr/>
            </p:nvGrpSpPr>
            <p:grpSpPr>
              <a:xfrm>
                <a:off x="4308458" y="3601654"/>
                <a:ext cx="56047" cy="119473"/>
                <a:chOff x="4308458" y="3601654"/>
                <a:chExt cx="56047" cy="119473"/>
              </a:xfrm>
            </p:grpSpPr>
            <p:sp>
              <p:nvSpPr>
                <p:cNvPr id="377" name="Freeform: Shape 376">
                  <a:extLst>
                    <a:ext uri="{FF2B5EF4-FFF2-40B4-BE49-F238E27FC236}">
                      <a16:creationId xmlns:a16="http://schemas.microsoft.com/office/drawing/2014/main" id="{88ADEC35-F2C7-C4F4-AEFF-DDD6D18A72BB}"/>
                    </a:ext>
                  </a:extLst>
                </p:cNvPr>
                <p:cNvSpPr/>
                <p:nvPr/>
              </p:nvSpPr>
              <p:spPr>
                <a:xfrm>
                  <a:off x="4308458" y="3601654"/>
                  <a:ext cx="56047" cy="32328"/>
                </a:xfrm>
                <a:custGeom>
                  <a:avLst/>
                  <a:gdLst>
                    <a:gd name="connsiteX0" fmla="*/ 56047 w 56047"/>
                    <a:gd name="connsiteY0" fmla="*/ 16164 h 32328"/>
                    <a:gd name="connsiteX1" fmla="*/ 27936 w 56047"/>
                    <a:gd name="connsiteY1" fmla="*/ 0 h 32328"/>
                    <a:gd name="connsiteX2" fmla="*/ 0 w 56047"/>
                    <a:gd name="connsiteY2" fmla="*/ 16164 h 32328"/>
                    <a:gd name="connsiteX3" fmla="*/ 27936 w 56047"/>
                    <a:gd name="connsiteY3" fmla="*/ 32328 h 32328"/>
                    <a:gd name="connsiteX4" fmla="*/ 56047 w 56047"/>
                    <a:gd name="connsiteY4" fmla="*/ 16164 h 3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47" h="32328">
                      <a:moveTo>
                        <a:pt x="56047" y="16164"/>
                      </a:moveTo>
                      <a:lnTo>
                        <a:pt x="27936" y="0"/>
                      </a:lnTo>
                      <a:lnTo>
                        <a:pt x="0" y="16164"/>
                      </a:lnTo>
                      <a:lnTo>
                        <a:pt x="27936" y="32328"/>
                      </a:lnTo>
                      <a:lnTo>
                        <a:pt x="56047" y="16164"/>
                      </a:lnTo>
                      <a:close/>
                    </a:path>
                  </a:pathLst>
                </a:custGeom>
                <a:solidFill>
                  <a:srgbClr val="94513A"/>
                </a:solidFill>
                <a:ln w="17549" cap="flat">
                  <a:noFill/>
                  <a:prstDash val="solid"/>
                  <a:miter/>
                </a:ln>
              </p:spPr>
              <p:txBody>
                <a:bodyPr rtlCol="1" anchor="ctr"/>
                <a:lstStyle/>
                <a:p>
                  <a:endParaRPr lang="fa-IR"/>
                </a:p>
              </p:txBody>
            </p:sp>
            <p:sp>
              <p:nvSpPr>
                <p:cNvPr id="378" name="Freeform: Shape 377">
                  <a:extLst>
                    <a:ext uri="{FF2B5EF4-FFF2-40B4-BE49-F238E27FC236}">
                      <a16:creationId xmlns:a16="http://schemas.microsoft.com/office/drawing/2014/main" id="{5CC598D4-6E36-6364-9BCF-EBC002AC22D2}"/>
                    </a:ext>
                  </a:extLst>
                </p:cNvPr>
                <p:cNvSpPr/>
                <p:nvPr/>
              </p:nvSpPr>
              <p:spPr>
                <a:xfrm>
                  <a:off x="4308458" y="3617819"/>
                  <a:ext cx="27936" cy="103309"/>
                </a:xfrm>
                <a:custGeom>
                  <a:avLst/>
                  <a:gdLst>
                    <a:gd name="connsiteX0" fmla="*/ 27936 w 27936"/>
                    <a:gd name="connsiteY0" fmla="*/ 103310 h 103309"/>
                    <a:gd name="connsiteX1" fmla="*/ 0 w 27936"/>
                    <a:gd name="connsiteY1" fmla="*/ 87146 h 103309"/>
                    <a:gd name="connsiteX2" fmla="*/ 0 w 27936"/>
                    <a:gd name="connsiteY2" fmla="*/ 0 h 103309"/>
                    <a:gd name="connsiteX3" fmla="*/ 27936 w 27936"/>
                    <a:gd name="connsiteY3" fmla="*/ 16164 h 103309"/>
                    <a:gd name="connsiteX4" fmla="*/ 27936 w 27936"/>
                    <a:gd name="connsiteY4" fmla="*/ 103310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36" h="103309">
                      <a:moveTo>
                        <a:pt x="27936" y="103310"/>
                      </a:moveTo>
                      <a:lnTo>
                        <a:pt x="0" y="87146"/>
                      </a:lnTo>
                      <a:lnTo>
                        <a:pt x="0" y="0"/>
                      </a:lnTo>
                      <a:lnTo>
                        <a:pt x="27936" y="16164"/>
                      </a:lnTo>
                      <a:lnTo>
                        <a:pt x="27936" y="103310"/>
                      </a:lnTo>
                      <a:close/>
                    </a:path>
                  </a:pathLst>
                </a:custGeom>
                <a:solidFill>
                  <a:srgbClr val="6B3529"/>
                </a:solidFill>
                <a:ln w="17549" cap="flat">
                  <a:noFill/>
                  <a:prstDash val="solid"/>
                  <a:miter/>
                </a:ln>
              </p:spPr>
              <p:txBody>
                <a:bodyPr rtlCol="1" anchor="ctr"/>
                <a:lstStyle/>
                <a:p>
                  <a:endParaRPr lang="fa-IR"/>
                </a:p>
              </p:txBody>
            </p:sp>
            <p:sp>
              <p:nvSpPr>
                <p:cNvPr id="379" name="Freeform: Shape 378">
                  <a:extLst>
                    <a:ext uri="{FF2B5EF4-FFF2-40B4-BE49-F238E27FC236}">
                      <a16:creationId xmlns:a16="http://schemas.microsoft.com/office/drawing/2014/main" id="{9C49DA87-8433-2ABA-4786-8012E3719ABA}"/>
                    </a:ext>
                  </a:extLst>
                </p:cNvPr>
                <p:cNvSpPr/>
                <p:nvPr/>
              </p:nvSpPr>
              <p:spPr>
                <a:xfrm>
                  <a:off x="4336394" y="3617819"/>
                  <a:ext cx="28111" cy="103309"/>
                </a:xfrm>
                <a:custGeom>
                  <a:avLst/>
                  <a:gdLst>
                    <a:gd name="connsiteX0" fmla="*/ 28111 w 28111"/>
                    <a:gd name="connsiteY0" fmla="*/ 87146 h 103309"/>
                    <a:gd name="connsiteX1" fmla="*/ 0 w 28111"/>
                    <a:gd name="connsiteY1" fmla="*/ 103310 h 103309"/>
                    <a:gd name="connsiteX2" fmla="*/ 0 w 28111"/>
                    <a:gd name="connsiteY2" fmla="*/ 16164 h 103309"/>
                    <a:gd name="connsiteX3" fmla="*/ 28111 w 28111"/>
                    <a:gd name="connsiteY3" fmla="*/ 0 h 103309"/>
                    <a:gd name="connsiteX4" fmla="*/ 28111 w 28111"/>
                    <a:gd name="connsiteY4" fmla="*/ 87146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309">
                      <a:moveTo>
                        <a:pt x="28111" y="87146"/>
                      </a:moveTo>
                      <a:lnTo>
                        <a:pt x="0" y="103310"/>
                      </a:lnTo>
                      <a:lnTo>
                        <a:pt x="0" y="16164"/>
                      </a:lnTo>
                      <a:lnTo>
                        <a:pt x="28111" y="0"/>
                      </a:lnTo>
                      <a:lnTo>
                        <a:pt x="28111" y="87146"/>
                      </a:lnTo>
                      <a:close/>
                    </a:path>
                  </a:pathLst>
                </a:custGeom>
                <a:solidFill>
                  <a:srgbClr val="773C2C"/>
                </a:solidFill>
                <a:ln w="17549" cap="flat">
                  <a:noFill/>
                  <a:prstDash val="solid"/>
                  <a:miter/>
                </a:ln>
              </p:spPr>
              <p:txBody>
                <a:bodyPr rtlCol="1" anchor="ctr"/>
                <a:lstStyle/>
                <a:p>
                  <a:endParaRPr lang="fa-IR"/>
                </a:p>
              </p:txBody>
            </p:sp>
          </p:grpSp>
          <p:sp>
            <p:nvSpPr>
              <p:cNvPr id="380" name="Freeform: Shape 379">
                <a:extLst>
                  <a:ext uri="{FF2B5EF4-FFF2-40B4-BE49-F238E27FC236}">
                    <a16:creationId xmlns:a16="http://schemas.microsoft.com/office/drawing/2014/main" id="{397E52E5-C08A-8559-244B-E0288E7CF317}"/>
                  </a:ext>
                </a:extLst>
              </p:cNvPr>
              <p:cNvSpPr/>
              <p:nvPr/>
            </p:nvSpPr>
            <p:spPr>
              <a:xfrm>
                <a:off x="4318121" y="3606223"/>
                <a:ext cx="37247" cy="22313"/>
              </a:xfrm>
              <a:custGeom>
                <a:avLst/>
                <a:gdLst>
                  <a:gd name="connsiteX0" fmla="*/ 31397 w 37247"/>
                  <a:gd name="connsiteY0" fmla="*/ 7650 h 22313"/>
                  <a:gd name="connsiteX1" fmla="*/ 5218 w 37247"/>
                  <a:gd name="connsiteY1" fmla="*/ 7650 h 22313"/>
                  <a:gd name="connsiteX2" fmla="*/ -53 w 37247"/>
                  <a:gd name="connsiteY2" fmla="*/ 95 h 22313"/>
                  <a:gd name="connsiteX3" fmla="*/ -53 w 37247"/>
                  <a:gd name="connsiteY3" fmla="*/ 11515 h 22313"/>
                  <a:gd name="connsiteX4" fmla="*/ 5218 w 37247"/>
                  <a:gd name="connsiteY4" fmla="*/ 19070 h 22313"/>
                  <a:gd name="connsiteX5" fmla="*/ 31572 w 37247"/>
                  <a:gd name="connsiteY5" fmla="*/ 19070 h 22313"/>
                  <a:gd name="connsiteX6" fmla="*/ 37194 w 37247"/>
                  <a:gd name="connsiteY6" fmla="*/ 11340 h 22313"/>
                  <a:gd name="connsiteX7" fmla="*/ 37194 w 37247"/>
                  <a:gd name="connsiteY7" fmla="*/ -81 h 22313"/>
                  <a:gd name="connsiteX8" fmla="*/ 31397 w 37247"/>
                  <a:gd name="connsiteY8" fmla="*/ 7650 h 22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47" h="22313">
                    <a:moveTo>
                      <a:pt x="31397" y="7650"/>
                    </a:moveTo>
                    <a:cubicBezTo>
                      <a:pt x="23174" y="11867"/>
                      <a:pt x="13440" y="11867"/>
                      <a:pt x="5218" y="7650"/>
                    </a:cubicBezTo>
                    <a:cubicBezTo>
                      <a:pt x="2248" y="6244"/>
                      <a:pt x="245" y="3363"/>
                      <a:pt x="-53" y="95"/>
                    </a:cubicBezTo>
                    <a:lnTo>
                      <a:pt x="-53" y="11515"/>
                    </a:lnTo>
                    <a:cubicBezTo>
                      <a:pt x="245" y="14783"/>
                      <a:pt x="2248" y="17664"/>
                      <a:pt x="5218" y="19070"/>
                    </a:cubicBezTo>
                    <a:cubicBezTo>
                      <a:pt x="13493" y="23287"/>
                      <a:pt x="23297" y="23287"/>
                      <a:pt x="31572" y="19070"/>
                    </a:cubicBezTo>
                    <a:cubicBezTo>
                      <a:pt x="34699" y="17700"/>
                      <a:pt x="36843" y="14748"/>
                      <a:pt x="37194" y="11340"/>
                    </a:cubicBezTo>
                    <a:lnTo>
                      <a:pt x="37194" y="-81"/>
                    </a:lnTo>
                    <a:cubicBezTo>
                      <a:pt x="36825" y="3363"/>
                      <a:pt x="34594" y="6332"/>
                      <a:pt x="31397" y="7650"/>
                    </a:cubicBezTo>
                    <a:close/>
                  </a:path>
                </a:pathLst>
              </a:custGeom>
              <a:solidFill>
                <a:srgbClr val="643126"/>
              </a:solidFill>
              <a:ln w="17549" cap="flat">
                <a:noFill/>
                <a:prstDash val="solid"/>
                <a:miter/>
              </a:ln>
            </p:spPr>
            <p:txBody>
              <a:bodyPr rtlCol="1" anchor="ctr"/>
              <a:lstStyle/>
              <a:p>
                <a:endParaRPr lang="fa-IR"/>
              </a:p>
            </p:txBody>
          </p:sp>
          <p:sp>
            <p:nvSpPr>
              <p:cNvPr id="381" name="Freeform: Shape 380">
                <a:extLst>
                  <a:ext uri="{FF2B5EF4-FFF2-40B4-BE49-F238E27FC236}">
                    <a16:creationId xmlns:a16="http://schemas.microsoft.com/office/drawing/2014/main" id="{C5158686-B331-E8ED-857E-37D6C071EB97}"/>
                  </a:ext>
                </a:extLst>
              </p:cNvPr>
              <p:cNvSpPr/>
              <p:nvPr/>
            </p:nvSpPr>
            <p:spPr>
              <a:xfrm>
                <a:off x="4317939" y="3587774"/>
                <a:ext cx="37085" cy="29165"/>
              </a:xfrm>
              <a:custGeom>
                <a:avLst/>
                <a:gdLst>
                  <a:gd name="connsiteX0" fmla="*/ 33687 w 37085"/>
                  <a:gd name="connsiteY0" fmla="*/ 6244 h 29165"/>
                  <a:gd name="connsiteX1" fmla="*/ 33687 w 37085"/>
                  <a:gd name="connsiteY1" fmla="*/ 7826 h 29165"/>
                  <a:gd name="connsiteX2" fmla="*/ 33687 w 37085"/>
                  <a:gd name="connsiteY2" fmla="*/ 6244 h 29165"/>
                  <a:gd name="connsiteX3" fmla="*/ 29646 w 37085"/>
                  <a:gd name="connsiteY3" fmla="*/ -81 h 29165"/>
                  <a:gd name="connsiteX4" fmla="*/ 7508 w 37085"/>
                  <a:gd name="connsiteY4" fmla="*/ -81 h 29165"/>
                  <a:gd name="connsiteX5" fmla="*/ 3292 w 37085"/>
                  <a:gd name="connsiteY5" fmla="*/ 6069 h 29165"/>
                  <a:gd name="connsiteX6" fmla="*/ -47 w 37085"/>
                  <a:gd name="connsiteY6" fmla="*/ 18367 h 29165"/>
                  <a:gd name="connsiteX7" fmla="*/ 5224 w 37085"/>
                  <a:gd name="connsiteY7" fmla="*/ 25922 h 29165"/>
                  <a:gd name="connsiteX8" fmla="*/ 31403 w 37085"/>
                  <a:gd name="connsiteY8" fmla="*/ 25922 h 29165"/>
                  <a:gd name="connsiteX9" fmla="*/ 37025 w 37085"/>
                  <a:gd name="connsiteY9" fmla="*/ 18192 h 29165"/>
                  <a:gd name="connsiteX10" fmla="*/ 33687 w 37085"/>
                  <a:gd name="connsiteY10" fmla="*/ 6244 h 2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85" h="29165">
                    <a:moveTo>
                      <a:pt x="33687" y="6244"/>
                    </a:moveTo>
                    <a:cubicBezTo>
                      <a:pt x="33757" y="6771"/>
                      <a:pt x="33757" y="7298"/>
                      <a:pt x="33687" y="7826"/>
                    </a:cubicBezTo>
                    <a:cubicBezTo>
                      <a:pt x="33757" y="7298"/>
                      <a:pt x="33757" y="6771"/>
                      <a:pt x="33687" y="6244"/>
                    </a:cubicBezTo>
                    <a:lnTo>
                      <a:pt x="29646" y="-81"/>
                    </a:lnTo>
                    <a:lnTo>
                      <a:pt x="7508" y="-81"/>
                    </a:lnTo>
                    <a:lnTo>
                      <a:pt x="3292" y="6069"/>
                    </a:lnTo>
                    <a:cubicBezTo>
                      <a:pt x="1007" y="9758"/>
                      <a:pt x="-152" y="14028"/>
                      <a:pt x="-47" y="18367"/>
                    </a:cubicBezTo>
                    <a:cubicBezTo>
                      <a:pt x="252" y="21635"/>
                      <a:pt x="2255" y="24517"/>
                      <a:pt x="5224" y="25922"/>
                    </a:cubicBezTo>
                    <a:cubicBezTo>
                      <a:pt x="13446" y="30139"/>
                      <a:pt x="23180" y="30139"/>
                      <a:pt x="31403" y="25922"/>
                    </a:cubicBezTo>
                    <a:cubicBezTo>
                      <a:pt x="34530" y="24552"/>
                      <a:pt x="36674" y="21600"/>
                      <a:pt x="37025" y="18192"/>
                    </a:cubicBezTo>
                    <a:cubicBezTo>
                      <a:pt x="37131" y="13957"/>
                      <a:pt x="35971" y="9811"/>
                      <a:pt x="33687" y="6244"/>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82" name="Freeform: Shape 381">
                <a:extLst>
                  <a:ext uri="{FF2B5EF4-FFF2-40B4-BE49-F238E27FC236}">
                    <a16:creationId xmlns:a16="http://schemas.microsoft.com/office/drawing/2014/main" id="{7CD6D2A4-58EC-C078-68F6-5CD09CAE1827}"/>
                  </a:ext>
                </a:extLst>
              </p:cNvPr>
              <p:cNvSpPr/>
              <p:nvPr/>
            </p:nvSpPr>
            <p:spPr>
              <a:xfrm>
                <a:off x="4323919" y="3574421"/>
                <a:ext cx="24421" cy="23090"/>
              </a:xfrm>
              <a:custGeom>
                <a:avLst/>
                <a:gdLst>
                  <a:gd name="connsiteX0" fmla="*/ 20855 w 24421"/>
                  <a:gd name="connsiteY0" fmla="*/ 4839 h 23090"/>
                  <a:gd name="connsiteX1" fmla="*/ 3285 w 24421"/>
                  <a:gd name="connsiteY1" fmla="*/ 4839 h 23090"/>
                  <a:gd name="connsiteX2" fmla="*/ -53 w 24421"/>
                  <a:gd name="connsiteY2" fmla="*/ -81 h 23090"/>
                  <a:gd name="connsiteX3" fmla="*/ -53 w 24421"/>
                  <a:gd name="connsiteY3" fmla="*/ 15908 h 23090"/>
                  <a:gd name="connsiteX4" fmla="*/ 3285 w 24421"/>
                  <a:gd name="connsiteY4" fmla="*/ 20651 h 23090"/>
                  <a:gd name="connsiteX5" fmla="*/ 20855 w 24421"/>
                  <a:gd name="connsiteY5" fmla="*/ 20651 h 23090"/>
                  <a:gd name="connsiteX6" fmla="*/ 24368 w 24421"/>
                  <a:gd name="connsiteY6" fmla="*/ 15732 h 23090"/>
                  <a:gd name="connsiteX7" fmla="*/ 24368 w 24421"/>
                  <a:gd name="connsiteY7" fmla="*/ -81 h 23090"/>
                  <a:gd name="connsiteX8" fmla="*/ 20855 w 24421"/>
                  <a:gd name="connsiteY8" fmla="*/ 4839 h 23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21" h="23090">
                    <a:moveTo>
                      <a:pt x="20855" y="4839"/>
                    </a:moveTo>
                    <a:cubicBezTo>
                      <a:pt x="15373" y="7773"/>
                      <a:pt x="8766" y="7773"/>
                      <a:pt x="3285" y="4839"/>
                    </a:cubicBezTo>
                    <a:cubicBezTo>
                      <a:pt x="1370" y="3907"/>
                      <a:pt x="105" y="2027"/>
                      <a:pt x="-53" y="-81"/>
                    </a:cubicBezTo>
                    <a:lnTo>
                      <a:pt x="-53" y="15908"/>
                    </a:lnTo>
                    <a:cubicBezTo>
                      <a:pt x="140" y="17963"/>
                      <a:pt x="1404" y="19773"/>
                      <a:pt x="3285" y="20651"/>
                    </a:cubicBezTo>
                    <a:cubicBezTo>
                      <a:pt x="8714" y="23796"/>
                      <a:pt x="15425" y="23796"/>
                      <a:pt x="20855" y="20651"/>
                    </a:cubicBezTo>
                    <a:cubicBezTo>
                      <a:pt x="22805" y="19738"/>
                      <a:pt x="24140" y="17875"/>
                      <a:pt x="24368" y="15732"/>
                    </a:cubicBezTo>
                    <a:lnTo>
                      <a:pt x="24368" y="-81"/>
                    </a:lnTo>
                    <a:cubicBezTo>
                      <a:pt x="24210" y="2080"/>
                      <a:pt x="22857" y="3995"/>
                      <a:pt x="20855" y="4839"/>
                    </a:cubicBezTo>
                    <a:close/>
                  </a:path>
                </a:pathLst>
              </a:custGeom>
              <a:solidFill>
                <a:srgbClr val="643126"/>
              </a:solidFill>
              <a:ln w="17549" cap="flat">
                <a:noFill/>
                <a:prstDash val="solid"/>
                <a:miter/>
              </a:ln>
            </p:spPr>
            <p:txBody>
              <a:bodyPr rtlCol="1" anchor="ctr"/>
              <a:lstStyle/>
              <a:p>
                <a:endParaRPr lang="fa-IR"/>
              </a:p>
            </p:txBody>
          </p:sp>
          <p:sp>
            <p:nvSpPr>
              <p:cNvPr id="383" name="Freeform: Shape 382">
                <a:extLst>
                  <a:ext uri="{FF2B5EF4-FFF2-40B4-BE49-F238E27FC236}">
                    <a16:creationId xmlns:a16="http://schemas.microsoft.com/office/drawing/2014/main" id="{4304A8D9-A634-8C62-966E-EE76BA568379}"/>
                  </a:ext>
                </a:extLst>
              </p:cNvPr>
              <p:cNvSpPr/>
              <p:nvPr/>
            </p:nvSpPr>
            <p:spPr>
              <a:xfrm>
                <a:off x="4311972" y="3445108"/>
                <a:ext cx="48922" cy="138659"/>
              </a:xfrm>
              <a:custGeom>
                <a:avLst/>
                <a:gdLst>
                  <a:gd name="connsiteX0" fmla="*/ 48791 w 48922"/>
                  <a:gd name="connsiteY0" fmla="*/ 105337 h 138659"/>
                  <a:gd name="connsiteX1" fmla="*/ 33505 w 48922"/>
                  <a:gd name="connsiteY1" fmla="*/ -81 h 138659"/>
                  <a:gd name="connsiteX2" fmla="*/ 15935 w 48922"/>
                  <a:gd name="connsiteY2" fmla="*/ -81 h 138659"/>
                  <a:gd name="connsiteX3" fmla="*/ -53 w 48922"/>
                  <a:gd name="connsiteY3" fmla="*/ 105337 h 138659"/>
                  <a:gd name="connsiteX4" fmla="*/ 10313 w 48922"/>
                  <a:gd name="connsiteY4" fmla="*/ 135206 h 138659"/>
                  <a:gd name="connsiteX5" fmla="*/ 37722 w 48922"/>
                  <a:gd name="connsiteY5" fmla="*/ 135206 h 138659"/>
                  <a:gd name="connsiteX6" fmla="*/ 37722 w 48922"/>
                  <a:gd name="connsiteY6" fmla="*/ 135206 h 138659"/>
                  <a:gd name="connsiteX7" fmla="*/ 48791 w 48922"/>
                  <a:gd name="connsiteY7" fmla="*/ 105337 h 138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22" h="138659">
                    <a:moveTo>
                      <a:pt x="48791" y="105337"/>
                    </a:moveTo>
                    <a:cubicBezTo>
                      <a:pt x="48791" y="99364"/>
                      <a:pt x="48791" y="99364"/>
                      <a:pt x="33505" y="-81"/>
                    </a:cubicBezTo>
                    <a:lnTo>
                      <a:pt x="15935" y="-81"/>
                    </a:lnTo>
                    <a:cubicBezTo>
                      <a:pt x="122" y="100945"/>
                      <a:pt x="122" y="100945"/>
                      <a:pt x="-53" y="105337"/>
                    </a:cubicBezTo>
                    <a:cubicBezTo>
                      <a:pt x="-53" y="121853"/>
                      <a:pt x="2231" y="130111"/>
                      <a:pt x="10313" y="135206"/>
                    </a:cubicBezTo>
                    <a:cubicBezTo>
                      <a:pt x="18887" y="139703"/>
                      <a:pt x="29148" y="139703"/>
                      <a:pt x="37722" y="135206"/>
                    </a:cubicBezTo>
                    <a:lnTo>
                      <a:pt x="37722" y="135206"/>
                    </a:lnTo>
                    <a:cubicBezTo>
                      <a:pt x="45453" y="129935"/>
                      <a:pt x="49493" y="122907"/>
                      <a:pt x="48791" y="105337"/>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84" name="Freeform: Shape 383">
                <a:extLst>
                  <a:ext uri="{FF2B5EF4-FFF2-40B4-BE49-F238E27FC236}">
                    <a16:creationId xmlns:a16="http://schemas.microsoft.com/office/drawing/2014/main" id="{7258DE4F-BAB1-D22E-B17C-CF1E25892911}"/>
                  </a:ext>
                </a:extLst>
              </p:cNvPr>
              <p:cNvSpPr/>
              <p:nvPr/>
            </p:nvSpPr>
            <p:spPr>
              <a:xfrm>
                <a:off x="4321533" y="3425479"/>
                <a:ext cx="30684" cy="26324"/>
              </a:xfrm>
              <a:custGeom>
                <a:avLst/>
                <a:gdLst>
                  <a:gd name="connsiteX0" fmla="*/ 29215 w 30684"/>
                  <a:gd name="connsiteY0" fmla="*/ 6547 h 26324"/>
                  <a:gd name="connsiteX1" fmla="*/ 4494 w 30684"/>
                  <a:gd name="connsiteY1" fmla="*/ 4070 h 26324"/>
                  <a:gd name="connsiteX2" fmla="*/ 752 w 30684"/>
                  <a:gd name="connsiteY2" fmla="*/ 8304 h 26324"/>
                  <a:gd name="connsiteX3" fmla="*/ 24470 w 30684"/>
                  <a:gd name="connsiteY3" fmla="*/ 23941 h 26324"/>
                  <a:gd name="connsiteX4" fmla="*/ 30620 w 30684"/>
                  <a:gd name="connsiteY4" fmla="*/ 12872 h 26324"/>
                  <a:gd name="connsiteX5" fmla="*/ 29215 w 30684"/>
                  <a:gd name="connsiteY5" fmla="*/ 6547 h 26324"/>
                  <a:gd name="connsiteX6" fmla="*/ 23241 w 30684"/>
                  <a:gd name="connsiteY6" fmla="*/ 11115 h 26324"/>
                  <a:gd name="connsiteX7" fmla="*/ 7252 w 30684"/>
                  <a:gd name="connsiteY7" fmla="*/ 11115 h 26324"/>
                  <a:gd name="connsiteX8" fmla="*/ 7252 w 30684"/>
                  <a:gd name="connsiteY8" fmla="*/ 1804 h 26324"/>
                  <a:gd name="connsiteX9" fmla="*/ 23065 w 30684"/>
                  <a:gd name="connsiteY9" fmla="*/ 1804 h 26324"/>
                  <a:gd name="connsiteX10" fmla="*/ 23241 w 30684"/>
                  <a:gd name="connsiteY10" fmla="*/ 11115 h 2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84" h="26324">
                    <a:moveTo>
                      <a:pt x="29215" y="6547"/>
                    </a:moveTo>
                    <a:cubicBezTo>
                      <a:pt x="23065" y="-955"/>
                      <a:pt x="11996" y="-2080"/>
                      <a:pt x="4494" y="4070"/>
                    </a:cubicBezTo>
                    <a:cubicBezTo>
                      <a:pt x="3018" y="5265"/>
                      <a:pt x="1753" y="6705"/>
                      <a:pt x="752" y="8304"/>
                    </a:cubicBezTo>
                    <a:cubicBezTo>
                      <a:pt x="-3817" y="22536"/>
                      <a:pt x="11996" y="30442"/>
                      <a:pt x="24470" y="23941"/>
                    </a:cubicBezTo>
                    <a:cubicBezTo>
                      <a:pt x="28441" y="21692"/>
                      <a:pt x="30813" y="17423"/>
                      <a:pt x="30620" y="12872"/>
                    </a:cubicBezTo>
                    <a:cubicBezTo>
                      <a:pt x="30620" y="10694"/>
                      <a:pt x="30128" y="8533"/>
                      <a:pt x="29215" y="6547"/>
                    </a:cubicBezTo>
                    <a:close/>
                    <a:moveTo>
                      <a:pt x="23241" y="11115"/>
                    </a:moveTo>
                    <a:cubicBezTo>
                      <a:pt x="18216" y="13681"/>
                      <a:pt x="12277" y="13681"/>
                      <a:pt x="7252" y="11115"/>
                    </a:cubicBezTo>
                    <a:cubicBezTo>
                      <a:pt x="3035" y="8480"/>
                      <a:pt x="3035" y="4439"/>
                      <a:pt x="7252" y="1804"/>
                    </a:cubicBezTo>
                    <a:cubicBezTo>
                      <a:pt x="12224" y="-709"/>
                      <a:pt x="18093" y="-709"/>
                      <a:pt x="23065" y="1804"/>
                    </a:cubicBezTo>
                    <a:cubicBezTo>
                      <a:pt x="27985" y="4439"/>
                      <a:pt x="27985" y="8480"/>
                      <a:pt x="23241" y="11115"/>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85" name="Freeform: Shape 384">
                <a:extLst>
                  <a:ext uri="{FF2B5EF4-FFF2-40B4-BE49-F238E27FC236}">
                    <a16:creationId xmlns:a16="http://schemas.microsoft.com/office/drawing/2014/main" id="{3E9FB72C-C255-C249-601F-8391D70651AA}"/>
                  </a:ext>
                </a:extLst>
              </p:cNvPr>
              <p:cNvSpPr/>
              <p:nvPr/>
            </p:nvSpPr>
            <p:spPr>
              <a:xfrm>
                <a:off x="4325764" y="3425654"/>
                <a:ext cx="22687" cy="13120"/>
              </a:xfrm>
              <a:custGeom>
                <a:avLst/>
                <a:gdLst>
                  <a:gd name="connsiteX0" fmla="*/ 19185 w 22687"/>
                  <a:gd name="connsiteY0" fmla="*/ 1804 h 13120"/>
                  <a:gd name="connsiteX1" fmla="*/ 3373 w 22687"/>
                  <a:gd name="connsiteY1" fmla="*/ 1804 h 13120"/>
                  <a:gd name="connsiteX2" fmla="*/ 3373 w 22687"/>
                  <a:gd name="connsiteY2" fmla="*/ 11115 h 13120"/>
                  <a:gd name="connsiteX3" fmla="*/ 19361 w 22687"/>
                  <a:gd name="connsiteY3" fmla="*/ 11115 h 13120"/>
                  <a:gd name="connsiteX4" fmla="*/ 19185 w 22687"/>
                  <a:gd name="connsiteY4" fmla="*/ 1804 h 13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87" h="13120">
                    <a:moveTo>
                      <a:pt x="19185" y="1804"/>
                    </a:moveTo>
                    <a:cubicBezTo>
                      <a:pt x="14213" y="-709"/>
                      <a:pt x="8345" y="-709"/>
                      <a:pt x="3373" y="1804"/>
                    </a:cubicBezTo>
                    <a:cubicBezTo>
                      <a:pt x="-1195" y="4439"/>
                      <a:pt x="-1195" y="8480"/>
                      <a:pt x="3373" y="11115"/>
                    </a:cubicBezTo>
                    <a:cubicBezTo>
                      <a:pt x="8398" y="13681"/>
                      <a:pt x="14336" y="13681"/>
                      <a:pt x="19361" y="11115"/>
                    </a:cubicBezTo>
                    <a:cubicBezTo>
                      <a:pt x="23754" y="8304"/>
                      <a:pt x="23754" y="4263"/>
                      <a:pt x="19185" y="1804"/>
                    </a:cubicBezTo>
                    <a:close/>
                  </a:path>
                </a:pathLst>
              </a:custGeom>
              <a:solidFill>
                <a:srgbClr val="94513A"/>
              </a:solidFill>
              <a:ln w="17549" cap="flat">
                <a:noFill/>
                <a:prstDash val="solid"/>
                <a:miter/>
              </a:ln>
            </p:spPr>
            <p:txBody>
              <a:bodyPr rtlCol="1" anchor="ctr"/>
              <a:lstStyle/>
              <a:p>
                <a:endParaRPr lang="fa-IR"/>
              </a:p>
            </p:txBody>
          </p:sp>
          <p:sp>
            <p:nvSpPr>
              <p:cNvPr id="386" name="Freeform: Shape 385">
                <a:extLst>
                  <a:ext uri="{FF2B5EF4-FFF2-40B4-BE49-F238E27FC236}">
                    <a16:creationId xmlns:a16="http://schemas.microsoft.com/office/drawing/2014/main" id="{C478E313-6964-3A85-6DD6-AA46196DC2D3}"/>
                  </a:ext>
                </a:extLst>
              </p:cNvPr>
              <p:cNvSpPr/>
              <p:nvPr/>
            </p:nvSpPr>
            <p:spPr>
              <a:xfrm>
                <a:off x="4328487" y="3416294"/>
                <a:ext cx="17218" cy="20600"/>
              </a:xfrm>
              <a:custGeom>
                <a:avLst/>
                <a:gdLst>
                  <a:gd name="connsiteX0" fmla="*/ -53 w 17218"/>
                  <a:gd name="connsiteY0" fmla="*/ -81 h 20600"/>
                  <a:gd name="connsiteX1" fmla="*/ -53 w 17218"/>
                  <a:gd name="connsiteY1" fmla="*/ 15556 h 20600"/>
                  <a:gd name="connsiteX2" fmla="*/ 2407 w 17218"/>
                  <a:gd name="connsiteY2" fmla="*/ 19070 h 20600"/>
                  <a:gd name="connsiteX3" fmla="*/ 14530 w 17218"/>
                  <a:gd name="connsiteY3" fmla="*/ 19070 h 20600"/>
                  <a:gd name="connsiteX4" fmla="*/ 17165 w 17218"/>
                  <a:gd name="connsiteY4" fmla="*/ 15556 h 20600"/>
                  <a:gd name="connsiteX5" fmla="*/ 17165 w 17218"/>
                  <a:gd name="connsiteY5" fmla="*/ -81 h 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18" h="20600">
                    <a:moveTo>
                      <a:pt x="-53" y="-81"/>
                    </a:moveTo>
                    <a:lnTo>
                      <a:pt x="-53" y="15556"/>
                    </a:lnTo>
                    <a:cubicBezTo>
                      <a:pt x="140" y="17067"/>
                      <a:pt x="1054" y="18385"/>
                      <a:pt x="2407" y="19070"/>
                    </a:cubicBezTo>
                    <a:cubicBezTo>
                      <a:pt x="6219" y="21003"/>
                      <a:pt x="10717" y="21003"/>
                      <a:pt x="14530" y="19070"/>
                    </a:cubicBezTo>
                    <a:cubicBezTo>
                      <a:pt x="16005" y="18490"/>
                      <a:pt x="17007" y="17120"/>
                      <a:pt x="17165" y="15556"/>
                    </a:cubicBezTo>
                    <a:lnTo>
                      <a:pt x="17165" y="-81"/>
                    </a:lnTo>
                    <a:close/>
                  </a:path>
                </a:pathLst>
              </a:custGeom>
              <a:solidFill>
                <a:srgbClr val="643126"/>
              </a:solidFill>
              <a:ln w="17549" cap="flat">
                <a:noFill/>
                <a:prstDash val="solid"/>
                <a:miter/>
              </a:ln>
            </p:spPr>
            <p:txBody>
              <a:bodyPr rtlCol="1" anchor="ctr"/>
              <a:lstStyle/>
              <a:p>
                <a:endParaRPr lang="fa-IR"/>
              </a:p>
            </p:txBody>
          </p:sp>
          <p:sp>
            <p:nvSpPr>
              <p:cNvPr id="387" name="Freeform: Shape 386">
                <a:extLst>
                  <a:ext uri="{FF2B5EF4-FFF2-40B4-BE49-F238E27FC236}">
                    <a16:creationId xmlns:a16="http://schemas.microsoft.com/office/drawing/2014/main" id="{E53335DE-1FD4-C9AA-8A29-125A5A08133A}"/>
                  </a:ext>
                </a:extLst>
              </p:cNvPr>
              <p:cNvSpPr/>
              <p:nvPr/>
            </p:nvSpPr>
            <p:spPr>
              <a:xfrm>
                <a:off x="4324963" y="3374830"/>
                <a:ext cx="25495" cy="47306"/>
              </a:xfrm>
              <a:custGeom>
                <a:avLst/>
                <a:gdLst>
                  <a:gd name="connsiteX0" fmla="*/ 21040 w 25495"/>
                  <a:gd name="connsiteY0" fmla="*/ 5366 h 47306"/>
                  <a:gd name="connsiteX1" fmla="*/ 3470 w 25495"/>
                  <a:gd name="connsiteY1" fmla="*/ 5366 h 47306"/>
                  <a:gd name="connsiteX2" fmla="*/ -43 w 25495"/>
                  <a:gd name="connsiteY2" fmla="*/ 271 h 47306"/>
                  <a:gd name="connsiteX3" fmla="*/ -43 w 25495"/>
                  <a:gd name="connsiteY3" fmla="*/ 28031 h 47306"/>
                  <a:gd name="connsiteX4" fmla="*/ 4876 w 25495"/>
                  <a:gd name="connsiteY4" fmla="*/ 44370 h 47306"/>
                  <a:gd name="connsiteX5" fmla="*/ 6633 w 25495"/>
                  <a:gd name="connsiteY5" fmla="*/ 45776 h 47306"/>
                  <a:gd name="connsiteX6" fmla="*/ 18756 w 25495"/>
                  <a:gd name="connsiteY6" fmla="*/ 45776 h 47306"/>
                  <a:gd name="connsiteX7" fmla="*/ 20513 w 25495"/>
                  <a:gd name="connsiteY7" fmla="*/ 44370 h 47306"/>
                  <a:gd name="connsiteX8" fmla="*/ 25432 w 25495"/>
                  <a:gd name="connsiteY8" fmla="*/ 28031 h 47306"/>
                  <a:gd name="connsiteX9" fmla="*/ 25432 w 25495"/>
                  <a:gd name="connsiteY9" fmla="*/ -81 h 47306"/>
                  <a:gd name="connsiteX10" fmla="*/ 21040 w 25495"/>
                  <a:gd name="connsiteY10" fmla="*/ 5366 h 47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495" h="47306">
                    <a:moveTo>
                      <a:pt x="21040" y="5366"/>
                    </a:moveTo>
                    <a:cubicBezTo>
                      <a:pt x="15505" y="8107"/>
                      <a:pt x="9005" y="8107"/>
                      <a:pt x="3470" y="5366"/>
                    </a:cubicBezTo>
                    <a:cubicBezTo>
                      <a:pt x="1468" y="4417"/>
                      <a:pt x="132" y="2484"/>
                      <a:pt x="-43" y="271"/>
                    </a:cubicBezTo>
                    <a:lnTo>
                      <a:pt x="-43" y="28031"/>
                    </a:lnTo>
                    <a:cubicBezTo>
                      <a:pt x="-202" y="33864"/>
                      <a:pt x="1520" y="39591"/>
                      <a:pt x="4876" y="44370"/>
                    </a:cubicBezTo>
                    <a:cubicBezTo>
                      <a:pt x="5385" y="44933"/>
                      <a:pt x="5983" y="45407"/>
                      <a:pt x="6633" y="45776"/>
                    </a:cubicBezTo>
                    <a:cubicBezTo>
                      <a:pt x="10445" y="47709"/>
                      <a:pt x="14943" y="47709"/>
                      <a:pt x="18756" y="45776"/>
                    </a:cubicBezTo>
                    <a:lnTo>
                      <a:pt x="20513" y="44370"/>
                    </a:lnTo>
                    <a:cubicBezTo>
                      <a:pt x="23869" y="39591"/>
                      <a:pt x="25591" y="33864"/>
                      <a:pt x="25432" y="28031"/>
                    </a:cubicBezTo>
                    <a:lnTo>
                      <a:pt x="25432" y="-81"/>
                    </a:lnTo>
                    <a:cubicBezTo>
                      <a:pt x="25204" y="2449"/>
                      <a:pt x="23465" y="4593"/>
                      <a:pt x="21040" y="5366"/>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88" name="Freeform: Shape 387">
                <a:extLst>
                  <a:ext uri="{FF2B5EF4-FFF2-40B4-BE49-F238E27FC236}">
                    <a16:creationId xmlns:a16="http://schemas.microsoft.com/office/drawing/2014/main" id="{743FBEAA-D20E-9AF1-A12C-622FA5DF39F6}"/>
                  </a:ext>
                </a:extLst>
              </p:cNvPr>
              <p:cNvSpPr/>
              <p:nvPr/>
            </p:nvSpPr>
            <p:spPr>
              <a:xfrm>
                <a:off x="4324841" y="3367881"/>
                <a:ext cx="25165" cy="14451"/>
              </a:xfrm>
              <a:custGeom>
                <a:avLst/>
                <a:gdLst>
                  <a:gd name="connsiteX0" fmla="*/ 21338 w 25165"/>
                  <a:gd name="connsiteY0" fmla="*/ 1948 h 14451"/>
                  <a:gd name="connsiteX1" fmla="*/ 3768 w 25165"/>
                  <a:gd name="connsiteY1" fmla="*/ 1948 h 14451"/>
                  <a:gd name="connsiteX2" fmla="*/ 3768 w 25165"/>
                  <a:gd name="connsiteY2" fmla="*/ 12315 h 14451"/>
                  <a:gd name="connsiteX3" fmla="*/ 21338 w 25165"/>
                  <a:gd name="connsiteY3" fmla="*/ 12315 h 14451"/>
                  <a:gd name="connsiteX4" fmla="*/ 24852 w 25165"/>
                  <a:gd name="connsiteY4" fmla="*/ 5462 h 14451"/>
                  <a:gd name="connsiteX5" fmla="*/ 21338 w 25165"/>
                  <a:gd name="connsiteY5" fmla="*/ 1948 h 14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65" h="14451">
                    <a:moveTo>
                      <a:pt x="21338" y="1948"/>
                    </a:moveTo>
                    <a:cubicBezTo>
                      <a:pt x="15786" y="-757"/>
                      <a:pt x="9320" y="-757"/>
                      <a:pt x="3768" y="1948"/>
                    </a:cubicBezTo>
                    <a:cubicBezTo>
                      <a:pt x="-1327" y="4760"/>
                      <a:pt x="-1327" y="9503"/>
                      <a:pt x="3768" y="12315"/>
                    </a:cubicBezTo>
                    <a:cubicBezTo>
                      <a:pt x="9303" y="15056"/>
                      <a:pt x="15803" y="15056"/>
                      <a:pt x="21338" y="12315"/>
                    </a:cubicBezTo>
                    <a:cubicBezTo>
                      <a:pt x="24202" y="11383"/>
                      <a:pt x="25766" y="8326"/>
                      <a:pt x="24852" y="5462"/>
                    </a:cubicBezTo>
                    <a:cubicBezTo>
                      <a:pt x="24307" y="3793"/>
                      <a:pt x="23007" y="2493"/>
                      <a:pt x="21338" y="1948"/>
                    </a:cubicBezTo>
                    <a:close/>
                  </a:path>
                </a:pathLst>
              </a:custGeom>
              <a:solidFill>
                <a:srgbClr val="94513A"/>
              </a:solidFill>
              <a:ln w="17549" cap="flat">
                <a:noFill/>
                <a:prstDash val="solid"/>
                <a:miter/>
              </a:ln>
            </p:spPr>
            <p:txBody>
              <a:bodyPr rtlCol="1" anchor="ctr"/>
              <a:lstStyle/>
              <a:p>
                <a:endParaRPr lang="fa-IR"/>
              </a:p>
            </p:txBody>
          </p:sp>
          <p:grpSp>
            <p:nvGrpSpPr>
              <p:cNvPr id="389" name="Graphic 12">
                <a:extLst>
                  <a:ext uri="{FF2B5EF4-FFF2-40B4-BE49-F238E27FC236}">
                    <a16:creationId xmlns:a16="http://schemas.microsoft.com/office/drawing/2014/main" id="{E87A184C-2E40-3F23-05FD-74B3C18B2A70}"/>
                  </a:ext>
                </a:extLst>
              </p:cNvPr>
              <p:cNvGrpSpPr/>
              <p:nvPr/>
            </p:nvGrpSpPr>
            <p:grpSpPr>
              <a:xfrm>
                <a:off x="4316013" y="3319309"/>
                <a:ext cx="40761" cy="67291"/>
                <a:chOff x="4316013" y="3319309"/>
                <a:chExt cx="40761" cy="67291"/>
              </a:xfrm>
            </p:grpSpPr>
            <p:sp>
              <p:nvSpPr>
                <p:cNvPr id="390" name="Freeform: Shape 389">
                  <a:extLst>
                    <a:ext uri="{FF2B5EF4-FFF2-40B4-BE49-F238E27FC236}">
                      <a16:creationId xmlns:a16="http://schemas.microsoft.com/office/drawing/2014/main" id="{79F2AF97-4EC0-34F2-139E-F7A12DE5D0B3}"/>
                    </a:ext>
                  </a:extLst>
                </p:cNvPr>
                <p:cNvSpPr/>
                <p:nvPr/>
              </p:nvSpPr>
              <p:spPr>
                <a:xfrm>
                  <a:off x="4316013" y="3319309"/>
                  <a:ext cx="40761" cy="23543"/>
                </a:xfrm>
                <a:custGeom>
                  <a:avLst/>
                  <a:gdLst>
                    <a:gd name="connsiteX0" fmla="*/ 40762 w 40761"/>
                    <a:gd name="connsiteY0" fmla="*/ 11772 h 23543"/>
                    <a:gd name="connsiteX1" fmla="*/ 20381 w 40761"/>
                    <a:gd name="connsiteY1" fmla="*/ 0 h 23543"/>
                    <a:gd name="connsiteX2" fmla="*/ 0 w 40761"/>
                    <a:gd name="connsiteY2" fmla="*/ 11772 h 23543"/>
                    <a:gd name="connsiteX3" fmla="*/ 20381 w 40761"/>
                    <a:gd name="connsiteY3" fmla="*/ 23543 h 23543"/>
                    <a:gd name="connsiteX4" fmla="*/ 40762 w 40761"/>
                    <a:gd name="connsiteY4" fmla="*/ 11772 h 23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1" h="23543">
                      <a:moveTo>
                        <a:pt x="40762" y="11772"/>
                      </a:moveTo>
                      <a:lnTo>
                        <a:pt x="20381" y="0"/>
                      </a:lnTo>
                      <a:lnTo>
                        <a:pt x="0" y="11772"/>
                      </a:lnTo>
                      <a:lnTo>
                        <a:pt x="20381" y="23543"/>
                      </a:lnTo>
                      <a:lnTo>
                        <a:pt x="40762" y="11772"/>
                      </a:lnTo>
                      <a:close/>
                    </a:path>
                  </a:pathLst>
                </a:custGeom>
                <a:solidFill>
                  <a:srgbClr val="94513A"/>
                </a:solidFill>
                <a:ln w="17549" cap="flat">
                  <a:noFill/>
                  <a:prstDash val="solid"/>
                  <a:miter/>
                </a:ln>
              </p:spPr>
              <p:txBody>
                <a:bodyPr rtlCol="1" anchor="ctr"/>
                <a:lstStyle/>
                <a:p>
                  <a:endParaRPr lang="fa-IR"/>
                </a:p>
              </p:txBody>
            </p:sp>
            <p:sp>
              <p:nvSpPr>
                <p:cNvPr id="391" name="Freeform: Shape 390">
                  <a:extLst>
                    <a:ext uri="{FF2B5EF4-FFF2-40B4-BE49-F238E27FC236}">
                      <a16:creationId xmlns:a16="http://schemas.microsoft.com/office/drawing/2014/main" id="{2AF74FBA-5E84-6031-5235-6F4546D37639}"/>
                    </a:ext>
                  </a:extLst>
                </p:cNvPr>
                <p:cNvSpPr/>
                <p:nvPr/>
              </p:nvSpPr>
              <p:spPr>
                <a:xfrm>
                  <a:off x="4316013" y="3331081"/>
                  <a:ext cx="20380" cy="55520"/>
                </a:xfrm>
                <a:custGeom>
                  <a:avLst/>
                  <a:gdLst>
                    <a:gd name="connsiteX0" fmla="*/ 20381 w 20380"/>
                    <a:gd name="connsiteY0" fmla="*/ 55520 h 55520"/>
                    <a:gd name="connsiteX1" fmla="*/ 0 w 20380"/>
                    <a:gd name="connsiteY1" fmla="*/ 43749 h 55520"/>
                    <a:gd name="connsiteX2" fmla="*/ 0 w 20380"/>
                    <a:gd name="connsiteY2" fmla="*/ 0 h 55520"/>
                    <a:gd name="connsiteX3" fmla="*/ 20381 w 20380"/>
                    <a:gd name="connsiteY3" fmla="*/ 11772 h 55520"/>
                    <a:gd name="connsiteX4" fmla="*/ 20381 w 20380"/>
                    <a:gd name="connsiteY4" fmla="*/ 55520 h 5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520">
                      <a:moveTo>
                        <a:pt x="20381" y="55520"/>
                      </a:moveTo>
                      <a:lnTo>
                        <a:pt x="0" y="43749"/>
                      </a:lnTo>
                      <a:lnTo>
                        <a:pt x="0" y="0"/>
                      </a:lnTo>
                      <a:lnTo>
                        <a:pt x="20381" y="11772"/>
                      </a:lnTo>
                      <a:lnTo>
                        <a:pt x="20381" y="55520"/>
                      </a:lnTo>
                      <a:close/>
                    </a:path>
                  </a:pathLst>
                </a:custGeom>
                <a:solidFill>
                  <a:srgbClr val="6B3529"/>
                </a:solidFill>
                <a:ln w="17549" cap="flat">
                  <a:noFill/>
                  <a:prstDash val="solid"/>
                  <a:miter/>
                </a:ln>
              </p:spPr>
              <p:txBody>
                <a:bodyPr rtlCol="1" anchor="ctr"/>
                <a:lstStyle/>
                <a:p>
                  <a:endParaRPr lang="fa-IR"/>
                </a:p>
              </p:txBody>
            </p:sp>
            <p:sp>
              <p:nvSpPr>
                <p:cNvPr id="392" name="Freeform: Shape 391">
                  <a:extLst>
                    <a:ext uri="{FF2B5EF4-FFF2-40B4-BE49-F238E27FC236}">
                      <a16:creationId xmlns:a16="http://schemas.microsoft.com/office/drawing/2014/main" id="{B1B437DF-B74C-8C40-C178-0BD5E84D28BF}"/>
                    </a:ext>
                  </a:extLst>
                </p:cNvPr>
                <p:cNvSpPr/>
                <p:nvPr/>
              </p:nvSpPr>
              <p:spPr>
                <a:xfrm>
                  <a:off x="4336394" y="3331081"/>
                  <a:ext cx="20380" cy="55520"/>
                </a:xfrm>
                <a:custGeom>
                  <a:avLst/>
                  <a:gdLst>
                    <a:gd name="connsiteX0" fmla="*/ 20381 w 20380"/>
                    <a:gd name="connsiteY0" fmla="*/ 43749 h 55520"/>
                    <a:gd name="connsiteX1" fmla="*/ 0 w 20380"/>
                    <a:gd name="connsiteY1" fmla="*/ 55520 h 55520"/>
                    <a:gd name="connsiteX2" fmla="*/ 0 w 20380"/>
                    <a:gd name="connsiteY2" fmla="*/ 11772 h 55520"/>
                    <a:gd name="connsiteX3" fmla="*/ 20381 w 20380"/>
                    <a:gd name="connsiteY3" fmla="*/ 0 h 55520"/>
                    <a:gd name="connsiteX4" fmla="*/ 20381 w 20380"/>
                    <a:gd name="connsiteY4" fmla="*/ 43749 h 5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520">
                      <a:moveTo>
                        <a:pt x="20381" y="43749"/>
                      </a:moveTo>
                      <a:lnTo>
                        <a:pt x="0" y="55520"/>
                      </a:lnTo>
                      <a:lnTo>
                        <a:pt x="0" y="11772"/>
                      </a:lnTo>
                      <a:lnTo>
                        <a:pt x="20381" y="0"/>
                      </a:lnTo>
                      <a:lnTo>
                        <a:pt x="20381" y="43749"/>
                      </a:lnTo>
                      <a:close/>
                    </a:path>
                  </a:pathLst>
                </a:custGeom>
                <a:solidFill>
                  <a:srgbClr val="773C2C"/>
                </a:solidFill>
                <a:ln w="17549" cap="flat">
                  <a:noFill/>
                  <a:prstDash val="solid"/>
                  <a:miter/>
                </a:ln>
              </p:spPr>
              <p:txBody>
                <a:bodyPr rtlCol="1" anchor="ctr"/>
                <a:lstStyle/>
                <a:p>
                  <a:endParaRPr lang="fa-IR"/>
                </a:p>
              </p:txBody>
            </p:sp>
          </p:grpSp>
          <p:grpSp>
            <p:nvGrpSpPr>
              <p:cNvPr id="393" name="Graphic 12">
                <a:extLst>
                  <a:ext uri="{FF2B5EF4-FFF2-40B4-BE49-F238E27FC236}">
                    <a16:creationId xmlns:a16="http://schemas.microsoft.com/office/drawing/2014/main" id="{605E0807-4772-D335-EB57-7D0F6121D1C6}"/>
                  </a:ext>
                </a:extLst>
              </p:cNvPr>
              <p:cNvGrpSpPr/>
              <p:nvPr/>
            </p:nvGrpSpPr>
            <p:grpSpPr>
              <a:xfrm>
                <a:off x="4204972" y="3661391"/>
                <a:ext cx="56047" cy="119473"/>
                <a:chOff x="4204972" y="3661391"/>
                <a:chExt cx="56047" cy="119473"/>
              </a:xfrm>
            </p:grpSpPr>
            <p:sp>
              <p:nvSpPr>
                <p:cNvPr id="394" name="Freeform: Shape 393">
                  <a:extLst>
                    <a:ext uri="{FF2B5EF4-FFF2-40B4-BE49-F238E27FC236}">
                      <a16:creationId xmlns:a16="http://schemas.microsoft.com/office/drawing/2014/main" id="{D7D5BC90-B9A7-C455-EC90-340FD1D5360B}"/>
                    </a:ext>
                  </a:extLst>
                </p:cNvPr>
                <p:cNvSpPr/>
                <p:nvPr/>
              </p:nvSpPr>
              <p:spPr>
                <a:xfrm>
                  <a:off x="4204972" y="3661391"/>
                  <a:ext cx="56047" cy="32328"/>
                </a:xfrm>
                <a:custGeom>
                  <a:avLst/>
                  <a:gdLst>
                    <a:gd name="connsiteX0" fmla="*/ 56047 w 56047"/>
                    <a:gd name="connsiteY0" fmla="*/ 16164 h 32328"/>
                    <a:gd name="connsiteX1" fmla="*/ 28112 w 56047"/>
                    <a:gd name="connsiteY1" fmla="*/ 0 h 32328"/>
                    <a:gd name="connsiteX2" fmla="*/ 0 w 56047"/>
                    <a:gd name="connsiteY2" fmla="*/ 16164 h 32328"/>
                    <a:gd name="connsiteX3" fmla="*/ 28112 w 56047"/>
                    <a:gd name="connsiteY3" fmla="*/ 32328 h 32328"/>
                    <a:gd name="connsiteX4" fmla="*/ 56047 w 56047"/>
                    <a:gd name="connsiteY4" fmla="*/ 16164 h 3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47" h="32328">
                      <a:moveTo>
                        <a:pt x="56047" y="16164"/>
                      </a:moveTo>
                      <a:lnTo>
                        <a:pt x="28112" y="0"/>
                      </a:lnTo>
                      <a:lnTo>
                        <a:pt x="0" y="16164"/>
                      </a:lnTo>
                      <a:lnTo>
                        <a:pt x="28112" y="32328"/>
                      </a:lnTo>
                      <a:lnTo>
                        <a:pt x="56047" y="16164"/>
                      </a:lnTo>
                      <a:close/>
                    </a:path>
                  </a:pathLst>
                </a:custGeom>
                <a:solidFill>
                  <a:srgbClr val="94513A"/>
                </a:solidFill>
                <a:ln w="17549" cap="flat">
                  <a:noFill/>
                  <a:prstDash val="solid"/>
                  <a:miter/>
                </a:ln>
              </p:spPr>
              <p:txBody>
                <a:bodyPr rtlCol="1" anchor="ctr"/>
                <a:lstStyle/>
                <a:p>
                  <a:endParaRPr lang="fa-IR"/>
                </a:p>
              </p:txBody>
            </p:sp>
            <p:sp>
              <p:nvSpPr>
                <p:cNvPr id="395" name="Freeform: Shape 394">
                  <a:extLst>
                    <a:ext uri="{FF2B5EF4-FFF2-40B4-BE49-F238E27FC236}">
                      <a16:creationId xmlns:a16="http://schemas.microsoft.com/office/drawing/2014/main" id="{7B475596-1BC8-6B28-0756-AD93E9DBF491}"/>
                    </a:ext>
                  </a:extLst>
                </p:cNvPr>
                <p:cNvSpPr/>
                <p:nvPr/>
              </p:nvSpPr>
              <p:spPr>
                <a:xfrm>
                  <a:off x="4204972" y="3677556"/>
                  <a:ext cx="28111" cy="103309"/>
                </a:xfrm>
                <a:custGeom>
                  <a:avLst/>
                  <a:gdLst>
                    <a:gd name="connsiteX0" fmla="*/ 28112 w 28111"/>
                    <a:gd name="connsiteY0" fmla="*/ 103310 h 103309"/>
                    <a:gd name="connsiteX1" fmla="*/ 0 w 28111"/>
                    <a:gd name="connsiteY1" fmla="*/ 87146 h 103309"/>
                    <a:gd name="connsiteX2" fmla="*/ 0 w 28111"/>
                    <a:gd name="connsiteY2" fmla="*/ 0 h 103309"/>
                    <a:gd name="connsiteX3" fmla="*/ 28112 w 28111"/>
                    <a:gd name="connsiteY3" fmla="*/ 16164 h 103309"/>
                    <a:gd name="connsiteX4" fmla="*/ 28112 w 28111"/>
                    <a:gd name="connsiteY4" fmla="*/ 103310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309">
                      <a:moveTo>
                        <a:pt x="28112" y="103310"/>
                      </a:moveTo>
                      <a:lnTo>
                        <a:pt x="0" y="87146"/>
                      </a:lnTo>
                      <a:lnTo>
                        <a:pt x="0" y="0"/>
                      </a:lnTo>
                      <a:lnTo>
                        <a:pt x="28112" y="16164"/>
                      </a:lnTo>
                      <a:lnTo>
                        <a:pt x="28112" y="103310"/>
                      </a:lnTo>
                      <a:close/>
                    </a:path>
                  </a:pathLst>
                </a:custGeom>
                <a:solidFill>
                  <a:srgbClr val="6B3529"/>
                </a:solidFill>
                <a:ln w="17549" cap="flat">
                  <a:noFill/>
                  <a:prstDash val="solid"/>
                  <a:miter/>
                </a:ln>
              </p:spPr>
              <p:txBody>
                <a:bodyPr rtlCol="1" anchor="ctr"/>
                <a:lstStyle/>
                <a:p>
                  <a:endParaRPr lang="fa-IR"/>
                </a:p>
              </p:txBody>
            </p:sp>
            <p:sp>
              <p:nvSpPr>
                <p:cNvPr id="396" name="Freeform: Shape 395">
                  <a:extLst>
                    <a:ext uri="{FF2B5EF4-FFF2-40B4-BE49-F238E27FC236}">
                      <a16:creationId xmlns:a16="http://schemas.microsoft.com/office/drawing/2014/main" id="{149200D0-39CE-066A-AC36-66E6A4D8E33D}"/>
                    </a:ext>
                  </a:extLst>
                </p:cNvPr>
                <p:cNvSpPr/>
                <p:nvPr/>
              </p:nvSpPr>
              <p:spPr>
                <a:xfrm>
                  <a:off x="4233084" y="3677556"/>
                  <a:ext cx="27935" cy="103309"/>
                </a:xfrm>
                <a:custGeom>
                  <a:avLst/>
                  <a:gdLst>
                    <a:gd name="connsiteX0" fmla="*/ 27936 w 27935"/>
                    <a:gd name="connsiteY0" fmla="*/ 87146 h 103309"/>
                    <a:gd name="connsiteX1" fmla="*/ 0 w 27935"/>
                    <a:gd name="connsiteY1" fmla="*/ 103310 h 103309"/>
                    <a:gd name="connsiteX2" fmla="*/ 0 w 27935"/>
                    <a:gd name="connsiteY2" fmla="*/ 16164 h 103309"/>
                    <a:gd name="connsiteX3" fmla="*/ 27936 w 27935"/>
                    <a:gd name="connsiteY3" fmla="*/ 0 h 103309"/>
                    <a:gd name="connsiteX4" fmla="*/ 27936 w 27935"/>
                    <a:gd name="connsiteY4" fmla="*/ 87146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35" h="103309">
                      <a:moveTo>
                        <a:pt x="27936" y="87146"/>
                      </a:moveTo>
                      <a:lnTo>
                        <a:pt x="0" y="103310"/>
                      </a:lnTo>
                      <a:lnTo>
                        <a:pt x="0" y="16164"/>
                      </a:lnTo>
                      <a:lnTo>
                        <a:pt x="27936" y="0"/>
                      </a:lnTo>
                      <a:lnTo>
                        <a:pt x="27936" y="87146"/>
                      </a:lnTo>
                      <a:close/>
                    </a:path>
                  </a:pathLst>
                </a:custGeom>
                <a:solidFill>
                  <a:srgbClr val="773C2C"/>
                </a:solidFill>
                <a:ln w="17549" cap="flat">
                  <a:noFill/>
                  <a:prstDash val="solid"/>
                  <a:miter/>
                </a:ln>
              </p:spPr>
              <p:txBody>
                <a:bodyPr rtlCol="1" anchor="ctr"/>
                <a:lstStyle/>
                <a:p>
                  <a:endParaRPr lang="fa-IR"/>
                </a:p>
              </p:txBody>
            </p:sp>
          </p:grpSp>
          <p:sp>
            <p:nvSpPr>
              <p:cNvPr id="397" name="Freeform: Shape 396">
                <a:extLst>
                  <a:ext uri="{FF2B5EF4-FFF2-40B4-BE49-F238E27FC236}">
                    <a16:creationId xmlns:a16="http://schemas.microsoft.com/office/drawing/2014/main" id="{E300EF4B-B475-88C1-42BA-4C62AB8F5462}"/>
                  </a:ext>
                </a:extLst>
              </p:cNvPr>
              <p:cNvSpPr/>
              <p:nvPr/>
            </p:nvSpPr>
            <p:spPr>
              <a:xfrm>
                <a:off x="4214460" y="3665784"/>
                <a:ext cx="37072" cy="22313"/>
              </a:xfrm>
              <a:custGeom>
                <a:avLst/>
                <a:gdLst>
                  <a:gd name="connsiteX0" fmla="*/ 31397 w 37072"/>
                  <a:gd name="connsiteY0" fmla="*/ 7650 h 22313"/>
                  <a:gd name="connsiteX1" fmla="*/ 5217 w 37072"/>
                  <a:gd name="connsiteY1" fmla="*/ 7650 h 22313"/>
                  <a:gd name="connsiteX2" fmla="*/ -53 w 37072"/>
                  <a:gd name="connsiteY2" fmla="*/ 95 h 22313"/>
                  <a:gd name="connsiteX3" fmla="*/ -53 w 37072"/>
                  <a:gd name="connsiteY3" fmla="*/ 11515 h 22313"/>
                  <a:gd name="connsiteX4" fmla="*/ 5217 w 37072"/>
                  <a:gd name="connsiteY4" fmla="*/ 19070 h 22313"/>
                  <a:gd name="connsiteX5" fmla="*/ 31397 w 37072"/>
                  <a:gd name="connsiteY5" fmla="*/ 19070 h 22313"/>
                  <a:gd name="connsiteX6" fmla="*/ 37019 w 37072"/>
                  <a:gd name="connsiteY6" fmla="*/ 11340 h 22313"/>
                  <a:gd name="connsiteX7" fmla="*/ 37019 w 37072"/>
                  <a:gd name="connsiteY7" fmla="*/ -81 h 22313"/>
                  <a:gd name="connsiteX8" fmla="*/ 31397 w 37072"/>
                  <a:gd name="connsiteY8" fmla="*/ 7650 h 22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72" h="22313">
                    <a:moveTo>
                      <a:pt x="31397" y="7650"/>
                    </a:moveTo>
                    <a:cubicBezTo>
                      <a:pt x="23174" y="11867"/>
                      <a:pt x="13440" y="11867"/>
                      <a:pt x="5217" y="7650"/>
                    </a:cubicBezTo>
                    <a:cubicBezTo>
                      <a:pt x="2248" y="6244"/>
                      <a:pt x="245" y="3363"/>
                      <a:pt x="-53" y="95"/>
                    </a:cubicBezTo>
                    <a:lnTo>
                      <a:pt x="-53" y="11515"/>
                    </a:lnTo>
                    <a:cubicBezTo>
                      <a:pt x="245" y="14783"/>
                      <a:pt x="2248" y="17665"/>
                      <a:pt x="5217" y="19070"/>
                    </a:cubicBezTo>
                    <a:cubicBezTo>
                      <a:pt x="13440" y="23287"/>
                      <a:pt x="23174" y="23287"/>
                      <a:pt x="31397" y="19070"/>
                    </a:cubicBezTo>
                    <a:cubicBezTo>
                      <a:pt x="34577" y="17752"/>
                      <a:pt x="36755" y="14766"/>
                      <a:pt x="37019" y="11340"/>
                    </a:cubicBezTo>
                    <a:lnTo>
                      <a:pt x="37019" y="-81"/>
                    </a:lnTo>
                    <a:cubicBezTo>
                      <a:pt x="36755" y="3345"/>
                      <a:pt x="34577" y="6332"/>
                      <a:pt x="31397" y="7650"/>
                    </a:cubicBezTo>
                    <a:close/>
                  </a:path>
                </a:pathLst>
              </a:custGeom>
              <a:solidFill>
                <a:srgbClr val="643126"/>
              </a:solidFill>
              <a:ln w="17549" cap="flat">
                <a:noFill/>
                <a:prstDash val="solid"/>
                <a:miter/>
              </a:ln>
            </p:spPr>
            <p:txBody>
              <a:bodyPr rtlCol="1" anchor="ctr"/>
              <a:lstStyle/>
              <a:p>
                <a:endParaRPr lang="fa-IR"/>
              </a:p>
            </p:txBody>
          </p:sp>
          <p:sp>
            <p:nvSpPr>
              <p:cNvPr id="398" name="Freeform: Shape 397">
                <a:extLst>
                  <a:ext uri="{FF2B5EF4-FFF2-40B4-BE49-F238E27FC236}">
                    <a16:creationId xmlns:a16="http://schemas.microsoft.com/office/drawing/2014/main" id="{331413F5-493B-8BEB-3B8C-1D8A85ABEEA7}"/>
                  </a:ext>
                </a:extLst>
              </p:cNvPr>
              <p:cNvSpPr/>
              <p:nvPr/>
            </p:nvSpPr>
            <p:spPr>
              <a:xfrm>
                <a:off x="4214453" y="3647511"/>
                <a:ext cx="37082" cy="29165"/>
              </a:xfrm>
              <a:custGeom>
                <a:avLst/>
                <a:gdLst>
                  <a:gd name="connsiteX0" fmla="*/ 33863 w 37082"/>
                  <a:gd name="connsiteY0" fmla="*/ 6244 h 29165"/>
                  <a:gd name="connsiteX1" fmla="*/ 33863 w 37082"/>
                  <a:gd name="connsiteY1" fmla="*/ 7825 h 29165"/>
                  <a:gd name="connsiteX2" fmla="*/ 33863 w 37082"/>
                  <a:gd name="connsiteY2" fmla="*/ 6244 h 29165"/>
                  <a:gd name="connsiteX3" fmla="*/ 29646 w 37082"/>
                  <a:gd name="connsiteY3" fmla="*/ -81 h 29165"/>
                  <a:gd name="connsiteX4" fmla="*/ 7508 w 37082"/>
                  <a:gd name="connsiteY4" fmla="*/ -81 h 29165"/>
                  <a:gd name="connsiteX5" fmla="*/ 3292 w 37082"/>
                  <a:gd name="connsiteY5" fmla="*/ 6068 h 29165"/>
                  <a:gd name="connsiteX6" fmla="*/ -47 w 37082"/>
                  <a:gd name="connsiteY6" fmla="*/ 18367 h 29165"/>
                  <a:gd name="connsiteX7" fmla="*/ 5224 w 37082"/>
                  <a:gd name="connsiteY7" fmla="*/ 25922 h 29165"/>
                  <a:gd name="connsiteX8" fmla="*/ 31403 w 37082"/>
                  <a:gd name="connsiteY8" fmla="*/ 25922 h 29165"/>
                  <a:gd name="connsiteX9" fmla="*/ 37026 w 37082"/>
                  <a:gd name="connsiteY9" fmla="*/ 18191 h 29165"/>
                  <a:gd name="connsiteX10" fmla="*/ 33863 w 37082"/>
                  <a:gd name="connsiteY10" fmla="*/ 6244 h 2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82" h="29165">
                    <a:moveTo>
                      <a:pt x="33863" y="6244"/>
                    </a:moveTo>
                    <a:lnTo>
                      <a:pt x="33863" y="7825"/>
                    </a:lnTo>
                    <a:lnTo>
                      <a:pt x="33863" y="6244"/>
                    </a:lnTo>
                    <a:lnTo>
                      <a:pt x="29646" y="-81"/>
                    </a:lnTo>
                    <a:lnTo>
                      <a:pt x="7508" y="-81"/>
                    </a:lnTo>
                    <a:lnTo>
                      <a:pt x="3292" y="6068"/>
                    </a:lnTo>
                    <a:cubicBezTo>
                      <a:pt x="1007" y="9758"/>
                      <a:pt x="-152" y="14027"/>
                      <a:pt x="-47" y="18367"/>
                    </a:cubicBezTo>
                    <a:cubicBezTo>
                      <a:pt x="252" y="21635"/>
                      <a:pt x="2255" y="24517"/>
                      <a:pt x="5224" y="25922"/>
                    </a:cubicBezTo>
                    <a:cubicBezTo>
                      <a:pt x="13447" y="30139"/>
                      <a:pt x="23180" y="30139"/>
                      <a:pt x="31403" y="25922"/>
                    </a:cubicBezTo>
                    <a:cubicBezTo>
                      <a:pt x="34583" y="24604"/>
                      <a:pt x="36762" y="21618"/>
                      <a:pt x="37026" y="18191"/>
                    </a:cubicBezTo>
                    <a:cubicBezTo>
                      <a:pt x="37096" y="13992"/>
                      <a:pt x="36006" y="9863"/>
                      <a:pt x="33863" y="6244"/>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399" name="Freeform: Shape 398">
                <a:extLst>
                  <a:ext uri="{FF2B5EF4-FFF2-40B4-BE49-F238E27FC236}">
                    <a16:creationId xmlns:a16="http://schemas.microsoft.com/office/drawing/2014/main" id="{1621C21F-56AF-003F-38CA-14B478381695}"/>
                  </a:ext>
                </a:extLst>
              </p:cNvPr>
              <p:cNvSpPr/>
              <p:nvPr/>
            </p:nvSpPr>
            <p:spPr>
              <a:xfrm>
                <a:off x="4221312" y="3633456"/>
                <a:ext cx="23543" cy="22840"/>
              </a:xfrm>
              <a:custGeom>
                <a:avLst/>
                <a:gdLst>
                  <a:gd name="connsiteX0" fmla="*/ 19976 w 23543"/>
                  <a:gd name="connsiteY0" fmla="*/ 4839 h 22840"/>
                  <a:gd name="connsiteX1" fmla="*/ 3285 w 23543"/>
                  <a:gd name="connsiteY1" fmla="*/ 4839 h 22840"/>
                  <a:gd name="connsiteX2" fmla="*/ -53 w 23543"/>
                  <a:gd name="connsiteY2" fmla="*/ -81 h 22840"/>
                  <a:gd name="connsiteX3" fmla="*/ -53 w 23543"/>
                  <a:gd name="connsiteY3" fmla="*/ 15908 h 22840"/>
                  <a:gd name="connsiteX4" fmla="*/ 3285 w 23543"/>
                  <a:gd name="connsiteY4" fmla="*/ 20651 h 22840"/>
                  <a:gd name="connsiteX5" fmla="*/ 19976 w 23543"/>
                  <a:gd name="connsiteY5" fmla="*/ 20651 h 22840"/>
                  <a:gd name="connsiteX6" fmla="*/ 23490 w 23543"/>
                  <a:gd name="connsiteY6" fmla="*/ 15732 h 22840"/>
                  <a:gd name="connsiteX7" fmla="*/ 23490 w 23543"/>
                  <a:gd name="connsiteY7" fmla="*/ -81 h 22840"/>
                  <a:gd name="connsiteX8" fmla="*/ 19976 w 23543"/>
                  <a:gd name="connsiteY8" fmla="*/ 4839 h 2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43" h="22840">
                    <a:moveTo>
                      <a:pt x="19976" y="4839"/>
                    </a:moveTo>
                    <a:cubicBezTo>
                      <a:pt x="14722" y="7474"/>
                      <a:pt x="8538" y="7474"/>
                      <a:pt x="3285" y="4839"/>
                    </a:cubicBezTo>
                    <a:cubicBezTo>
                      <a:pt x="1370" y="3907"/>
                      <a:pt x="105" y="2027"/>
                      <a:pt x="-53" y="-81"/>
                    </a:cubicBezTo>
                    <a:lnTo>
                      <a:pt x="-53" y="15908"/>
                    </a:lnTo>
                    <a:cubicBezTo>
                      <a:pt x="140" y="17963"/>
                      <a:pt x="1404" y="19773"/>
                      <a:pt x="3285" y="20651"/>
                    </a:cubicBezTo>
                    <a:cubicBezTo>
                      <a:pt x="8485" y="23462"/>
                      <a:pt x="14775" y="23462"/>
                      <a:pt x="19976" y="20651"/>
                    </a:cubicBezTo>
                    <a:cubicBezTo>
                      <a:pt x="21979" y="19808"/>
                      <a:pt x="23332" y="17893"/>
                      <a:pt x="23490" y="15732"/>
                    </a:cubicBezTo>
                    <a:lnTo>
                      <a:pt x="23490" y="-81"/>
                    </a:lnTo>
                    <a:cubicBezTo>
                      <a:pt x="23262" y="2062"/>
                      <a:pt x="21926" y="3925"/>
                      <a:pt x="19976" y="4839"/>
                    </a:cubicBezTo>
                    <a:close/>
                  </a:path>
                </a:pathLst>
              </a:custGeom>
              <a:solidFill>
                <a:srgbClr val="643126"/>
              </a:solidFill>
              <a:ln w="17549" cap="flat">
                <a:noFill/>
                <a:prstDash val="solid"/>
                <a:miter/>
              </a:ln>
            </p:spPr>
            <p:txBody>
              <a:bodyPr rtlCol="1" anchor="ctr"/>
              <a:lstStyle/>
              <a:p>
                <a:endParaRPr lang="fa-IR"/>
              </a:p>
            </p:txBody>
          </p:sp>
          <p:sp>
            <p:nvSpPr>
              <p:cNvPr id="400" name="Freeform: Shape 399">
                <a:extLst>
                  <a:ext uri="{FF2B5EF4-FFF2-40B4-BE49-F238E27FC236}">
                    <a16:creationId xmlns:a16="http://schemas.microsoft.com/office/drawing/2014/main" id="{DD214FB1-A6EB-E4A6-8B8C-F97BEFE8C2C8}"/>
                  </a:ext>
                </a:extLst>
              </p:cNvPr>
              <p:cNvSpPr/>
              <p:nvPr/>
            </p:nvSpPr>
            <p:spPr>
              <a:xfrm>
                <a:off x="4208662" y="3504143"/>
                <a:ext cx="48919" cy="138594"/>
              </a:xfrm>
              <a:custGeom>
                <a:avLst/>
                <a:gdLst>
                  <a:gd name="connsiteX0" fmla="*/ 48790 w 48919"/>
                  <a:gd name="connsiteY0" fmla="*/ 105337 h 138594"/>
                  <a:gd name="connsiteX1" fmla="*/ 33329 w 48919"/>
                  <a:gd name="connsiteY1" fmla="*/ -81 h 138594"/>
                  <a:gd name="connsiteX2" fmla="*/ 15759 w 48919"/>
                  <a:gd name="connsiteY2" fmla="*/ -81 h 138594"/>
                  <a:gd name="connsiteX3" fmla="*/ -53 w 48919"/>
                  <a:gd name="connsiteY3" fmla="*/ 105337 h 138594"/>
                  <a:gd name="connsiteX4" fmla="*/ 10137 w 48919"/>
                  <a:gd name="connsiteY4" fmla="*/ 135206 h 138594"/>
                  <a:gd name="connsiteX5" fmla="*/ 37545 w 48919"/>
                  <a:gd name="connsiteY5" fmla="*/ 135206 h 138594"/>
                  <a:gd name="connsiteX6" fmla="*/ 37545 w 48919"/>
                  <a:gd name="connsiteY6" fmla="*/ 135206 h 138594"/>
                  <a:gd name="connsiteX7" fmla="*/ 48790 w 48919"/>
                  <a:gd name="connsiteY7" fmla="*/ 105337 h 13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19" h="138594">
                    <a:moveTo>
                      <a:pt x="48790" y="105337"/>
                    </a:moveTo>
                    <a:cubicBezTo>
                      <a:pt x="48790" y="99364"/>
                      <a:pt x="48790" y="99364"/>
                      <a:pt x="33329" y="-81"/>
                    </a:cubicBezTo>
                    <a:lnTo>
                      <a:pt x="15759" y="-81"/>
                    </a:lnTo>
                    <a:cubicBezTo>
                      <a:pt x="122" y="101120"/>
                      <a:pt x="122" y="101120"/>
                      <a:pt x="-53" y="105337"/>
                    </a:cubicBezTo>
                    <a:cubicBezTo>
                      <a:pt x="-53" y="121677"/>
                      <a:pt x="2055" y="130111"/>
                      <a:pt x="10137" y="135206"/>
                    </a:cubicBezTo>
                    <a:cubicBezTo>
                      <a:pt x="18746" y="139616"/>
                      <a:pt x="28936" y="139616"/>
                      <a:pt x="37545" y="135206"/>
                    </a:cubicBezTo>
                    <a:lnTo>
                      <a:pt x="37545" y="135206"/>
                    </a:lnTo>
                    <a:cubicBezTo>
                      <a:pt x="45276" y="130638"/>
                      <a:pt x="49493" y="123961"/>
                      <a:pt x="48790" y="105337"/>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01" name="Freeform: Shape 400">
                <a:extLst>
                  <a:ext uri="{FF2B5EF4-FFF2-40B4-BE49-F238E27FC236}">
                    <a16:creationId xmlns:a16="http://schemas.microsoft.com/office/drawing/2014/main" id="{22E7D594-7D28-2EF4-288A-C5397CD20FDD}"/>
                  </a:ext>
                </a:extLst>
              </p:cNvPr>
              <p:cNvSpPr/>
              <p:nvPr/>
            </p:nvSpPr>
            <p:spPr>
              <a:xfrm>
                <a:off x="4218096" y="3485216"/>
                <a:ext cx="30647" cy="26325"/>
              </a:xfrm>
              <a:custGeom>
                <a:avLst/>
                <a:gdLst>
                  <a:gd name="connsiteX0" fmla="*/ 29166 w 30647"/>
                  <a:gd name="connsiteY0" fmla="*/ 6547 h 26325"/>
                  <a:gd name="connsiteX1" fmla="*/ 4446 w 30647"/>
                  <a:gd name="connsiteY1" fmla="*/ 4070 h 26325"/>
                  <a:gd name="connsiteX2" fmla="*/ 703 w 30647"/>
                  <a:gd name="connsiteY2" fmla="*/ 8304 h 26325"/>
                  <a:gd name="connsiteX3" fmla="*/ 24422 w 30647"/>
                  <a:gd name="connsiteY3" fmla="*/ 23941 h 26325"/>
                  <a:gd name="connsiteX4" fmla="*/ 30572 w 30647"/>
                  <a:gd name="connsiteY4" fmla="*/ 12873 h 26325"/>
                  <a:gd name="connsiteX5" fmla="*/ 29166 w 30647"/>
                  <a:gd name="connsiteY5" fmla="*/ 6547 h 26325"/>
                  <a:gd name="connsiteX6" fmla="*/ 23192 w 30647"/>
                  <a:gd name="connsiteY6" fmla="*/ 11115 h 26325"/>
                  <a:gd name="connsiteX7" fmla="*/ 7380 w 30647"/>
                  <a:gd name="connsiteY7" fmla="*/ 11115 h 26325"/>
                  <a:gd name="connsiteX8" fmla="*/ 4305 w 30647"/>
                  <a:gd name="connsiteY8" fmla="*/ 4878 h 26325"/>
                  <a:gd name="connsiteX9" fmla="*/ 7380 w 30647"/>
                  <a:gd name="connsiteY9" fmla="*/ 1804 h 26325"/>
                  <a:gd name="connsiteX10" fmla="*/ 23192 w 30647"/>
                  <a:gd name="connsiteY10" fmla="*/ 1804 h 26325"/>
                  <a:gd name="connsiteX11" fmla="*/ 23192 w 30647"/>
                  <a:gd name="connsiteY11" fmla="*/ 11115 h 2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647" h="26325">
                    <a:moveTo>
                      <a:pt x="29166" y="6547"/>
                    </a:moveTo>
                    <a:cubicBezTo>
                      <a:pt x="23016" y="-955"/>
                      <a:pt x="11948" y="-2079"/>
                      <a:pt x="4446" y="4070"/>
                    </a:cubicBezTo>
                    <a:cubicBezTo>
                      <a:pt x="2969" y="5265"/>
                      <a:pt x="1705" y="6706"/>
                      <a:pt x="703" y="8304"/>
                    </a:cubicBezTo>
                    <a:cubicBezTo>
                      <a:pt x="-3689" y="22536"/>
                      <a:pt x="11948" y="30442"/>
                      <a:pt x="24422" y="23941"/>
                    </a:cubicBezTo>
                    <a:cubicBezTo>
                      <a:pt x="28446" y="21763"/>
                      <a:pt x="30853" y="17441"/>
                      <a:pt x="30572" y="12873"/>
                    </a:cubicBezTo>
                    <a:cubicBezTo>
                      <a:pt x="30572" y="10694"/>
                      <a:pt x="30079" y="8533"/>
                      <a:pt x="29166" y="6547"/>
                    </a:cubicBezTo>
                    <a:close/>
                    <a:moveTo>
                      <a:pt x="23192" y="11115"/>
                    </a:moveTo>
                    <a:cubicBezTo>
                      <a:pt x="18220" y="13628"/>
                      <a:pt x="12352" y="13628"/>
                      <a:pt x="7380" y="11115"/>
                    </a:cubicBezTo>
                    <a:cubicBezTo>
                      <a:pt x="4814" y="10237"/>
                      <a:pt x="3426" y="7443"/>
                      <a:pt x="4305" y="4878"/>
                    </a:cubicBezTo>
                    <a:cubicBezTo>
                      <a:pt x="4797" y="3420"/>
                      <a:pt x="5939" y="2295"/>
                      <a:pt x="7380" y="1804"/>
                    </a:cubicBezTo>
                    <a:cubicBezTo>
                      <a:pt x="12352" y="-709"/>
                      <a:pt x="18220" y="-709"/>
                      <a:pt x="23192" y="1804"/>
                    </a:cubicBezTo>
                    <a:cubicBezTo>
                      <a:pt x="27760" y="4439"/>
                      <a:pt x="27760" y="8480"/>
                      <a:pt x="23192" y="11115"/>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02" name="Freeform: Shape 401">
                <a:extLst>
                  <a:ext uri="{FF2B5EF4-FFF2-40B4-BE49-F238E27FC236}">
                    <a16:creationId xmlns:a16="http://schemas.microsoft.com/office/drawing/2014/main" id="{3DB1779B-44AE-6C85-7D0E-5FDFD9F38912}"/>
                  </a:ext>
                </a:extLst>
              </p:cNvPr>
              <p:cNvSpPr/>
              <p:nvPr/>
            </p:nvSpPr>
            <p:spPr>
              <a:xfrm>
                <a:off x="4222366" y="3485216"/>
                <a:ext cx="22445" cy="13080"/>
              </a:xfrm>
              <a:custGeom>
                <a:avLst/>
                <a:gdLst>
                  <a:gd name="connsiteX0" fmla="*/ 19098 w 22445"/>
                  <a:gd name="connsiteY0" fmla="*/ 1804 h 13080"/>
                  <a:gd name="connsiteX1" fmla="*/ 3285 w 22445"/>
                  <a:gd name="connsiteY1" fmla="*/ 1804 h 13080"/>
                  <a:gd name="connsiteX2" fmla="*/ 210 w 22445"/>
                  <a:gd name="connsiteY2" fmla="*/ 8041 h 13080"/>
                  <a:gd name="connsiteX3" fmla="*/ 3285 w 22445"/>
                  <a:gd name="connsiteY3" fmla="*/ 11115 h 13080"/>
                  <a:gd name="connsiteX4" fmla="*/ 19098 w 22445"/>
                  <a:gd name="connsiteY4" fmla="*/ 11115 h 13080"/>
                  <a:gd name="connsiteX5" fmla="*/ 19098 w 22445"/>
                  <a:gd name="connsiteY5" fmla="*/ 1804 h 1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45" h="13080">
                    <a:moveTo>
                      <a:pt x="19098" y="1804"/>
                    </a:moveTo>
                    <a:cubicBezTo>
                      <a:pt x="14126" y="-709"/>
                      <a:pt x="8258" y="-709"/>
                      <a:pt x="3285" y="1804"/>
                    </a:cubicBezTo>
                    <a:cubicBezTo>
                      <a:pt x="720" y="2682"/>
                      <a:pt x="-668" y="5476"/>
                      <a:pt x="210" y="8041"/>
                    </a:cubicBezTo>
                    <a:cubicBezTo>
                      <a:pt x="703" y="9499"/>
                      <a:pt x="1845" y="10623"/>
                      <a:pt x="3285" y="11115"/>
                    </a:cubicBezTo>
                    <a:cubicBezTo>
                      <a:pt x="8258" y="13628"/>
                      <a:pt x="14126" y="13628"/>
                      <a:pt x="19098" y="11115"/>
                    </a:cubicBezTo>
                    <a:cubicBezTo>
                      <a:pt x="23491" y="8480"/>
                      <a:pt x="23491" y="4439"/>
                      <a:pt x="19098" y="1804"/>
                    </a:cubicBezTo>
                    <a:close/>
                  </a:path>
                </a:pathLst>
              </a:custGeom>
              <a:solidFill>
                <a:srgbClr val="94513A"/>
              </a:solidFill>
              <a:ln w="17549" cap="flat">
                <a:noFill/>
                <a:prstDash val="solid"/>
                <a:miter/>
              </a:ln>
            </p:spPr>
            <p:txBody>
              <a:bodyPr rtlCol="1" anchor="ctr"/>
              <a:lstStyle/>
              <a:p>
                <a:endParaRPr lang="fa-IR"/>
              </a:p>
            </p:txBody>
          </p:sp>
          <p:sp>
            <p:nvSpPr>
              <p:cNvPr id="403" name="Freeform: Shape 402">
                <a:extLst>
                  <a:ext uri="{FF2B5EF4-FFF2-40B4-BE49-F238E27FC236}">
                    <a16:creationId xmlns:a16="http://schemas.microsoft.com/office/drawing/2014/main" id="{CBA22556-5EF4-AF26-2FC7-97AF1DBFE00F}"/>
                  </a:ext>
                </a:extLst>
              </p:cNvPr>
              <p:cNvSpPr/>
              <p:nvPr/>
            </p:nvSpPr>
            <p:spPr>
              <a:xfrm>
                <a:off x="4225002" y="3476031"/>
                <a:ext cx="17042" cy="20600"/>
              </a:xfrm>
              <a:custGeom>
                <a:avLst/>
                <a:gdLst>
                  <a:gd name="connsiteX0" fmla="*/ -53 w 17042"/>
                  <a:gd name="connsiteY0" fmla="*/ -81 h 20600"/>
                  <a:gd name="connsiteX1" fmla="*/ -53 w 17042"/>
                  <a:gd name="connsiteY1" fmla="*/ 15556 h 20600"/>
                  <a:gd name="connsiteX2" fmla="*/ 2406 w 17042"/>
                  <a:gd name="connsiteY2" fmla="*/ 19070 h 20600"/>
                  <a:gd name="connsiteX3" fmla="*/ 14529 w 17042"/>
                  <a:gd name="connsiteY3" fmla="*/ 19070 h 20600"/>
                  <a:gd name="connsiteX4" fmla="*/ 16989 w 17042"/>
                  <a:gd name="connsiteY4" fmla="*/ 15556 h 20600"/>
                  <a:gd name="connsiteX5" fmla="*/ 16989 w 17042"/>
                  <a:gd name="connsiteY5" fmla="*/ -81 h 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42" h="20600">
                    <a:moveTo>
                      <a:pt x="-53" y="-81"/>
                    </a:moveTo>
                    <a:lnTo>
                      <a:pt x="-53" y="15556"/>
                    </a:lnTo>
                    <a:cubicBezTo>
                      <a:pt x="69" y="17085"/>
                      <a:pt x="1001" y="18438"/>
                      <a:pt x="2406" y="19070"/>
                    </a:cubicBezTo>
                    <a:cubicBezTo>
                      <a:pt x="6219" y="21003"/>
                      <a:pt x="10717" y="21003"/>
                      <a:pt x="14529" y="19070"/>
                    </a:cubicBezTo>
                    <a:cubicBezTo>
                      <a:pt x="15900" y="18402"/>
                      <a:pt x="16831" y="17067"/>
                      <a:pt x="16989" y="15556"/>
                    </a:cubicBezTo>
                    <a:lnTo>
                      <a:pt x="16989" y="-81"/>
                    </a:lnTo>
                    <a:close/>
                  </a:path>
                </a:pathLst>
              </a:custGeom>
              <a:solidFill>
                <a:srgbClr val="643126"/>
              </a:solidFill>
              <a:ln w="17549" cap="flat">
                <a:noFill/>
                <a:prstDash val="solid"/>
                <a:miter/>
              </a:ln>
            </p:spPr>
            <p:txBody>
              <a:bodyPr rtlCol="1" anchor="ctr"/>
              <a:lstStyle/>
              <a:p>
                <a:endParaRPr lang="fa-IR"/>
              </a:p>
            </p:txBody>
          </p:sp>
          <p:sp>
            <p:nvSpPr>
              <p:cNvPr id="404" name="Freeform: Shape 403">
                <a:extLst>
                  <a:ext uri="{FF2B5EF4-FFF2-40B4-BE49-F238E27FC236}">
                    <a16:creationId xmlns:a16="http://schemas.microsoft.com/office/drawing/2014/main" id="{B17B2E35-B84C-44BB-6CD0-114A280D89E2}"/>
                  </a:ext>
                </a:extLst>
              </p:cNvPr>
              <p:cNvSpPr/>
              <p:nvPr/>
            </p:nvSpPr>
            <p:spPr>
              <a:xfrm>
                <a:off x="4221286" y="3434742"/>
                <a:ext cx="25336" cy="47130"/>
              </a:xfrm>
              <a:custGeom>
                <a:avLst/>
                <a:gdLst>
                  <a:gd name="connsiteX0" fmla="*/ 21232 w 25336"/>
                  <a:gd name="connsiteY0" fmla="*/ 5190 h 47130"/>
                  <a:gd name="connsiteX1" fmla="*/ 3662 w 25336"/>
                  <a:gd name="connsiteY1" fmla="*/ 5190 h 47130"/>
                  <a:gd name="connsiteX2" fmla="*/ -27 w 25336"/>
                  <a:gd name="connsiteY2" fmla="*/ 95 h 47130"/>
                  <a:gd name="connsiteX3" fmla="*/ -27 w 25336"/>
                  <a:gd name="connsiteY3" fmla="*/ 27855 h 47130"/>
                  <a:gd name="connsiteX4" fmla="*/ 4892 w 25336"/>
                  <a:gd name="connsiteY4" fmla="*/ 44195 h 47130"/>
                  <a:gd name="connsiteX5" fmla="*/ 6473 w 25336"/>
                  <a:gd name="connsiteY5" fmla="*/ 45600 h 47130"/>
                  <a:gd name="connsiteX6" fmla="*/ 18597 w 25336"/>
                  <a:gd name="connsiteY6" fmla="*/ 45600 h 47130"/>
                  <a:gd name="connsiteX7" fmla="*/ 20353 w 25336"/>
                  <a:gd name="connsiteY7" fmla="*/ 44195 h 47130"/>
                  <a:gd name="connsiteX8" fmla="*/ 25273 w 25336"/>
                  <a:gd name="connsiteY8" fmla="*/ 27855 h 47130"/>
                  <a:gd name="connsiteX9" fmla="*/ 25273 w 25336"/>
                  <a:gd name="connsiteY9" fmla="*/ -81 h 47130"/>
                  <a:gd name="connsiteX10" fmla="*/ 21232 w 25336"/>
                  <a:gd name="connsiteY10" fmla="*/ 5190 h 47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336" h="47130">
                    <a:moveTo>
                      <a:pt x="21232" y="5190"/>
                    </a:moveTo>
                    <a:cubicBezTo>
                      <a:pt x="15715" y="7984"/>
                      <a:pt x="9179" y="7984"/>
                      <a:pt x="3662" y="5190"/>
                    </a:cubicBezTo>
                    <a:cubicBezTo>
                      <a:pt x="1606" y="4259"/>
                      <a:pt x="218" y="2326"/>
                      <a:pt x="-27" y="95"/>
                    </a:cubicBezTo>
                    <a:lnTo>
                      <a:pt x="-27" y="27855"/>
                    </a:lnTo>
                    <a:cubicBezTo>
                      <a:pt x="-291" y="33705"/>
                      <a:pt x="1448" y="39468"/>
                      <a:pt x="4892" y="44195"/>
                    </a:cubicBezTo>
                    <a:cubicBezTo>
                      <a:pt x="5296" y="44792"/>
                      <a:pt x="5841" y="45266"/>
                      <a:pt x="6473" y="45600"/>
                    </a:cubicBezTo>
                    <a:cubicBezTo>
                      <a:pt x="10286" y="47533"/>
                      <a:pt x="14784" y="47533"/>
                      <a:pt x="18597" y="45600"/>
                    </a:cubicBezTo>
                    <a:lnTo>
                      <a:pt x="20353" y="44195"/>
                    </a:lnTo>
                    <a:cubicBezTo>
                      <a:pt x="23709" y="39416"/>
                      <a:pt x="25431" y="33688"/>
                      <a:pt x="25273" y="27855"/>
                    </a:cubicBezTo>
                    <a:lnTo>
                      <a:pt x="25273" y="-81"/>
                    </a:lnTo>
                    <a:cubicBezTo>
                      <a:pt x="24992" y="2291"/>
                      <a:pt x="23446" y="4312"/>
                      <a:pt x="21232" y="5190"/>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05" name="Freeform: Shape 404">
                <a:extLst>
                  <a:ext uri="{FF2B5EF4-FFF2-40B4-BE49-F238E27FC236}">
                    <a16:creationId xmlns:a16="http://schemas.microsoft.com/office/drawing/2014/main" id="{001CBF18-26D2-0D02-4990-A2FD326BAB22}"/>
                  </a:ext>
                </a:extLst>
              </p:cNvPr>
              <p:cNvSpPr/>
              <p:nvPr/>
            </p:nvSpPr>
            <p:spPr>
              <a:xfrm>
                <a:off x="4221356" y="3427552"/>
                <a:ext cx="25165" cy="14556"/>
              </a:xfrm>
              <a:custGeom>
                <a:avLst/>
                <a:gdLst>
                  <a:gd name="connsiteX0" fmla="*/ 21338 w 25165"/>
                  <a:gd name="connsiteY0" fmla="*/ 2014 h 14556"/>
                  <a:gd name="connsiteX1" fmla="*/ 3768 w 25165"/>
                  <a:gd name="connsiteY1" fmla="*/ 2014 h 14556"/>
                  <a:gd name="connsiteX2" fmla="*/ 3768 w 25165"/>
                  <a:gd name="connsiteY2" fmla="*/ 12381 h 14556"/>
                  <a:gd name="connsiteX3" fmla="*/ 21338 w 25165"/>
                  <a:gd name="connsiteY3" fmla="*/ 12381 h 14556"/>
                  <a:gd name="connsiteX4" fmla="*/ 24851 w 25165"/>
                  <a:gd name="connsiteY4" fmla="*/ 5528 h 14556"/>
                  <a:gd name="connsiteX5" fmla="*/ 21338 w 25165"/>
                  <a:gd name="connsiteY5" fmla="*/ 2014 h 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65" h="14556">
                    <a:moveTo>
                      <a:pt x="21338" y="2014"/>
                    </a:moveTo>
                    <a:cubicBezTo>
                      <a:pt x="15820" y="-779"/>
                      <a:pt x="9285" y="-779"/>
                      <a:pt x="3768" y="2014"/>
                    </a:cubicBezTo>
                    <a:cubicBezTo>
                      <a:pt x="-1327" y="4825"/>
                      <a:pt x="-1327" y="9569"/>
                      <a:pt x="3768" y="12381"/>
                    </a:cubicBezTo>
                    <a:cubicBezTo>
                      <a:pt x="9285" y="15174"/>
                      <a:pt x="15820" y="15174"/>
                      <a:pt x="21338" y="12381"/>
                    </a:cubicBezTo>
                    <a:cubicBezTo>
                      <a:pt x="24202" y="11449"/>
                      <a:pt x="25765" y="8392"/>
                      <a:pt x="24851" y="5528"/>
                    </a:cubicBezTo>
                    <a:cubicBezTo>
                      <a:pt x="24307" y="3859"/>
                      <a:pt x="23007" y="2559"/>
                      <a:pt x="21338" y="2014"/>
                    </a:cubicBezTo>
                    <a:close/>
                  </a:path>
                </a:pathLst>
              </a:custGeom>
              <a:solidFill>
                <a:srgbClr val="94513A"/>
              </a:solidFill>
              <a:ln w="17549" cap="flat">
                <a:noFill/>
                <a:prstDash val="solid"/>
                <a:miter/>
              </a:ln>
            </p:spPr>
            <p:txBody>
              <a:bodyPr rtlCol="1" anchor="ctr"/>
              <a:lstStyle/>
              <a:p>
                <a:endParaRPr lang="fa-IR"/>
              </a:p>
            </p:txBody>
          </p:sp>
          <p:grpSp>
            <p:nvGrpSpPr>
              <p:cNvPr id="406" name="Graphic 12">
                <a:extLst>
                  <a:ext uri="{FF2B5EF4-FFF2-40B4-BE49-F238E27FC236}">
                    <a16:creationId xmlns:a16="http://schemas.microsoft.com/office/drawing/2014/main" id="{A9441AF4-7CBB-E344-4ED8-502B4EA93B18}"/>
                  </a:ext>
                </a:extLst>
              </p:cNvPr>
              <p:cNvGrpSpPr/>
              <p:nvPr/>
            </p:nvGrpSpPr>
            <p:grpSpPr>
              <a:xfrm>
                <a:off x="4212703" y="3379046"/>
                <a:ext cx="40761" cy="67291"/>
                <a:chOff x="4212703" y="3379046"/>
                <a:chExt cx="40761" cy="67291"/>
              </a:xfrm>
            </p:grpSpPr>
            <p:sp>
              <p:nvSpPr>
                <p:cNvPr id="407" name="Freeform: Shape 406">
                  <a:extLst>
                    <a:ext uri="{FF2B5EF4-FFF2-40B4-BE49-F238E27FC236}">
                      <a16:creationId xmlns:a16="http://schemas.microsoft.com/office/drawing/2014/main" id="{E8A96D28-F404-9B73-4BFC-D33A7FF49623}"/>
                    </a:ext>
                  </a:extLst>
                </p:cNvPr>
                <p:cNvSpPr/>
                <p:nvPr/>
              </p:nvSpPr>
              <p:spPr>
                <a:xfrm>
                  <a:off x="4212703" y="3379046"/>
                  <a:ext cx="40761" cy="23367"/>
                </a:xfrm>
                <a:custGeom>
                  <a:avLst/>
                  <a:gdLst>
                    <a:gd name="connsiteX0" fmla="*/ 40762 w 40761"/>
                    <a:gd name="connsiteY0" fmla="*/ 11772 h 23367"/>
                    <a:gd name="connsiteX1" fmla="*/ 20381 w 40761"/>
                    <a:gd name="connsiteY1" fmla="*/ 0 h 23367"/>
                    <a:gd name="connsiteX2" fmla="*/ 0 w 40761"/>
                    <a:gd name="connsiteY2" fmla="*/ 11772 h 23367"/>
                    <a:gd name="connsiteX3" fmla="*/ 20381 w 40761"/>
                    <a:gd name="connsiteY3" fmla="*/ 23368 h 23367"/>
                    <a:gd name="connsiteX4" fmla="*/ 40762 w 40761"/>
                    <a:gd name="connsiteY4" fmla="*/ 11772 h 23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1" h="23367">
                      <a:moveTo>
                        <a:pt x="40762" y="11772"/>
                      </a:moveTo>
                      <a:lnTo>
                        <a:pt x="20381" y="0"/>
                      </a:lnTo>
                      <a:lnTo>
                        <a:pt x="0" y="11772"/>
                      </a:lnTo>
                      <a:lnTo>
                        <a:pt x="20381" y="23368"/>
                      </a:lnTo>
                      <a:lnTo>
                        <a:pt x="40762" y="11772"/>
                      </a:lnTo>
                      <a:close/>
                    </a:path>
                  </a:pathLst>
                </a:custGeom>
                <a:solidFill>
                  <a:srgbClr val="94513A"/>
                </a:solidFill>
                <a:ln w="17549" cap="flat">
                  <a:noFill/>
                  <a:prstDash val="solid"/>
                  <a:miter/>
                </a:ln>
              </p:spPr>
              <p:txBody>
                <a:bodyPr rtlCol="1" anchor="ctr"/>
                <a:lstStyle/>
                <a:p>
                  <a:endParaRPr lang="fa-IR"/>
                </a:p>
              </p:txBody>
            </p:sp>
            <p:sp>
              <p:nvSpPr>
                <p:cNvPr id="408" name="Freeform: Shape 407">
                  <a:extLst>
                    <a:ext uri="{FF2B5EF4-FFF2-40B4-BE49-F238E27FC236}">
                      <a16:creationId xmlns:a16="http://schemas.microsoft.com/office/drawing/2014/main" id="{1D6C7000-3632-5837-D3F4-DC3CBC1A5A2F}"/>
                    </a:ext>
                  </a:extLst>
                </p:cNvPr>
                <p:cNvSpPr/>
                <p:nvPr/>
              </p:nvSpPr>
              <p:spPr>
                <a:xfrm>
                  <a:off x="4212703" y="3390818"/>
                  <a:ext cx="20380" cy="55520"/>
                </a:xfrm>
                <a:custGeom>
                  <a:avLst/>
                  <a:gdLst>
                    <a:gd name="connsiteX0" fmla="*/ 20381 w 20380"/>
                    <a:gd name="connsiteY0" fmla="*/ 55520 h 55520"/>
                    <a:gd name="connsiteX1" fmla="*/ 0 w 20380"/>
                    <a:gd name="connsiteY1" fmla="*/ 43749 h 55520"/>
                    <a:gd name="connsiteX2" fmla="*/ 0 w 20380"/>
                    <a:gd name="connsiteY2" fmla="*/ 0 h 55520"/>
                    <a:gd name="connsiteX3" fmla="*/ 20381 w 20380"/>
                    <a:gd name="connsiteY3" fmla="*/ 11596 h 55520"/>
                    <a:gd name="connsiteX4" fmla="*/ 20381 w 20380"/>
                    <a:gd name="connsiteY4" fmla="*/ 55520 h 5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520">
                      <a:moveTo>
                        <a:pt x="20381" y="55520"/>
                      </a:moveTo>
                      <a:lnTo>
                        <a:pt x="0" y="43749"/>
                      </a:lnTo>
                      <a:lnTo>
                        <a:pt x="0" y="0"/>
                      </a:lnTo>
                      <a:lnTo>
                        <a:pt x="20381" y="11596"/>
                      </a:lnTo>
                      <a:lnTo>
                        <a:pt x="20381" y="55520"/>
                      </a:lnTo>
                      <a:close/>
                    </a:path>
                  </a:pathLst>
                </a:custGeom>
                <a:solidFill>
                  <a:srgbClr val="6B3529"/>
                </a:solidFill>
                <a:ln w="17549" cap="flat">
                  <a:noFill/>
                  <a:prstDash val="solid"/>
                  <a:miter/>
                </a:ln>
              </p:spPr>
              <p:txBody>
                <a:bodyPr rtlCol="1" anchor="ctr"/>
                <a:lstStyle/>
                <a:p>
                  <a:endParaRPr lang="fa-IR"/>
                </a:p>
              </p:txBody>
            </p:sp>
            <p:sp>
              <p:nvSpPr>
                <p:cNvPr id="409" name="Freeform: Shape 408">
                  <a:extLst>
                    <a:ext uri="{FF2B5EF4-FFF2-40B4-BE49-F238E27FC236}">
                      <a16:creationId xmlns:a16="http://schemas.microsoft.com/office/drawing/2014/main" id="{B0A27EAE-7F75-EB84-B724-7962BAF9EF8A}"/>
                    </a:ext>
                  </a:extLst>
                </p:cNvPr>
                <p:cNvSpPr/>
                <p:nvPr/>
              </p:nvSpPr>
              <p:spPr>
                <a:xfrm>
                  <a:off x="4233084" y="3390818"/>
                  <a:ext cx="20380" cy="55520"/>
                </a:xfrm>
                <a:custGeom>
                  <a:avLst/>
                  <a:gdLst>
                    <a:gd name="connsiteX0" fmla="*/ 20381 w 20380"/>
                    <a:gd name="connsiteY0" fmla="*/ 43749 h 55520"/>
                    <a:gd name="connsiteX1" fmla="*/ 0 w 20380"/>
                    <a:gd name="connsiteY1" fmla="*/ 55520 h 55520"/>
                    <a:gd name="connsiteX2" fmla="*/ 0 w 20380"/>
                    <a:gd name="connsiteY2" fmla="*/ 11596 h 55520"/>
                    <a:gd name="connsiteX3" fmla="*/ 20381 w 20380"/>
                    <a:gd name="connsiteY3" fmla="*/ 0 h 55520"/>
                    <a:gd name="connsiteX4" fmla="*/ 20381 w 20380"/>
                    <a:gd name="connsiteY4" fmla="*/ 43749 h 55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520">
                      <a:moveTo>
                        <a:pt x="20381" y="43749"/>
                      </a:moveTo>
                      <a:lnTo>
                        <a:pt x="0" y="55520"/>
                      </a:lnTo>
                      <a:lnTo>
                        <a:pt x="0" y="11596"/>
                      </a:lnTo>
                      <a:lnTo>
                        <a:pt x="20381" y="0"/>
                      </a:lnTo>
                      <a:lnTo>
                        <a:pt x="20381" y="43749"/>
                      </a:lnTo>
                      <a:close/>
                    </a:path>
                  </a:pathLst>
                </a:custGeom>
                <a:solidFill>
                  <a:srgbClr val="773C2C"/>
                </a:solidFill>
                <a:ln w="17549" cap="flat">
                  <a:noFill/>
                  <a:prstDash val="solid"/>
                  <a:miter/>
                </a:ln>
              </p:spPr>
              <p:txBody>
                <a:bodyPr rtlCol="1" anchor="ctr"/>
                <a:lstStyle/>
                <a:p>
                  <a:endParaRPr lang="fa-IR"/>
                </a:p>
              </p:txBody>
            </p:sp>
          </p:grpSp>
          <p:grpSp>
            <p:nvGrpSpPr>
              <p:cNvPr id="410" name="Graphic 12">
                <a:extLst>
                  <a:ext uri="{FF2B5EF4-FFF2-40B4-BE49-F238E27FC236}">
                    <a16:creationId xmlns:a16="http://schemas.microsoft.com/office/drawing/2014/main" id="{A937AD64-A827-3379-B6AF-03FB859FADD6}"/>
                  </a:ext>
                </a:extLst>
              </p:cNvPr>
              <p:cNvGrpSpPr/>
              <p:nvPr/>
            </p:nvGrpSpPr>
            <p:grpSpPr>
              <a:xfrm>
                <a:off x="4101487" y="3721128"/>
                <a:ext cx="56222" cy="119473"/>
                <a:chOff x="4101487" y="3721128"/>
                <a:chExt cx="56222" cy="119473"/>
              </a:xfrm>
            </p:grpSpPr>
            <p:sp>
              <p:nvSpPr>
                <p:cNvPr id="411" name="Freeform: Shape 410">
                  <a:extLst>
                    <a:ext uri="{FF2B5EF4-FFF2-40B4-BE49-F238E27FC236}">
                      <a16:creationId xmlns:a16="http://schemas.microsoft.com/office/drawing/2014/main" id="{CEAF0C48-2FE4-C732-0453-F2A700B37C15}"/>
                    </a:ext>
                  </a:extLst>
                </p:cNvPr>
                <p:cNvSpPr/>
                <p:nvPr/>
              </p:nvSpPr>
              <p:spPr>
                <a:xfrm>
                  <a:off x="4101487" y="3721128"/>
                  <a:ext cx="56222" cy="32328"/>
                </a:xfrm>
                <a:custGeom>
                  <a:avLst/>
                  <a:gdLst>
                    <a:gd name="connsiteX0" fmla="*/ 56223 w 56222"/>
                    <a:gd name="connsiteY0" fmla="*/ 16164 h 32328"/>
                    <a:gd name="connsiteX1" fmla="*/ 28112 w 56222"/>
                    <a:gd name="connsiteY1" fmla="*/ 0 h 32328"/>
                    <a:gd name="connsiteX2" fmla="*/ 0 w 56222"/>
                    <a:gd name="connsiteY2" fmla="*/ 16164 h 32328"/>
                    <a:gd name="connsiteX3" fmla="*/ 28112 w 56222"/>
                    <a:gd name="connsiteY3" fmla="*/ 32328 h 32328"/>
                    <a:gd name="connsiteX4" fmla="*/ 56223 w 56222"/>
                    <a:gd name="connsiteY4" fmla="*/ 16164 h 3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22" h="32328">
                      <a:moveTo>
                        <a:pt x="56223" y="16164"/>
                      </a:moveTo>
                      <a:lnTo>
                        <a:pt x="28112" y="0"/>
                      </a:lnTo>
                      <a:lnTo>
                        <a:pt x="0" y="16164"/>
                      </a:lnTo>
                      <a:lnTo>
                        <a:pt x="28112" y="32328"/>
                      </a:lnTo>
                      <a:lnTo>
                        <a:pt x="56223" y="16164"/>
                      </a:lnTo>
                      <a:close/>
                    </a:path>
                  </a:pathLst>
                </a:custGeom>
                <a:solidFill>
                  <a:srgbClr val="94513A"/>
                </a:solidFill>
                <a:ln w="17549" cap="flat">
                  <a:noFill/>
                  <a:prstDash val="solid"/>
                  <a:miter/>
                </a:ln>
              </p:spPr>
              <p:txBody>
                <a:bodyPr rtlCol="1" anchor="ctr"/>
                <a:lstStyle/>
                <a:p>
                  <a:endParaRPr lang="fa-IR"/>
                </a:p>
              </p:txBody>
            </p:sp>
            <p:sp>
              <p:nvSpPr>
                <p:cNvPr id="412" name="Freeform: Shape 411">
                  <a:extLst>
                    <a:ext uri="{FF2B5EF4-FFF2-40B4-BE49-F238E27FC236}">
                      <a16:creationId xmlns:a16="http://schemas.microsoft.com/office/drawing/2014/main" id="{C8455A34-9CAD-1B91-211B-FB5C51C4FDA4}"/>
                    </a:ext>
                  </a:extLst>
                </p:cNvPr>
                <p:cNvSpPr/>
                <p:nvPr/>
              </p:nvSpPr>
              <p:spPr>
                <a:xfrm>
                  <a:off x="4101487" y="3737292"/>
                  <a:ext cx="28111" cy="103309"/>
                </a:xfrm>
                <a:custGeom>
                  <a:avLst/>
                  <a:gdLst>
                    <a:gd name="connsiteX0" fmla="*/ 28112 w 28111"/>
                    <a:gd name="connsiteY0" fmla="*/ 103310 h 103309"/>
                    <a:gd name="connsiteX1" fmla="*/ 0 w 28111"/>
                    <a:gd name="connsiteY1" fmla="*/ 86970 h 103309"/>
                    <a:gd name="connsiteX2" fmla="*/ 0 w 28111"/>
                    <a:gd name="connsiteY2" fmla="*/ 0 h 103309"/>
                    <a:gd name="connsiteX3" fmla="*/ 28112 w 28111"/>
                    <a:gd name="connsiteY3" fmla="*/ 16164 h 103309"/>
                    <a:gd name="connsiteX4" fmla="*/ 28112 w 28111"/>
                    <a:gd name="connsiteY4" fmla="*/ 103310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309">
                      <a:moveTo>
                        <a:pt x="28112" y="103310"/>
                      </a:moveTo>
                      <a:lnTo>
                        <a:pt x="0" y="86970"/>
                      </a:lnTo>
                      <a:lnTo>
                        <a:pt x="0" y="0"/>
                      </a:lnTo>
                      <a:lnTo>
                        <a:pt x="28112" y="16164"/>
                      </a:lnTo>
                      <a:lnTo>
                        <a:pt x="28112" y="103310"/>
                      </a:lnTo>
                      <a:close/>
                    </a:path>
                  </a:pathLst>
                </a:custGeom>
                <a:solidFill>
                  <a:srgbClr val="6B3529"/>
                </a:solidFill>
                <a:ln w="17549" cap="flat">
                  <a:noFill/>
                  <a:prstDash val="solid"/>
                  <a:miter/>
                </a:ln>
              </p:spPr>
              <p:txBody>
                <a:bodyPr rtlCol="1" anchor="ctr"/>
                <a:lstStyle/>
                <a:p>
                  <a:endParaRPr lang="fa-IR"/>
                </a:p>
              </p:txBody>
            </p:sp>
            <p:sp>
              <p:nvSpPr>
                <p:cNvPr id="413" name="Freeform: Shape 412">
                  <a:extLst>
                    <a:ext uri="{FF2B5EF4-FFF2-40B4-BE49-F238E27FC236}">
                      <a16:creationId xmlns:a16="http://schemas.microsoft.com/office/drawing/2014/main" id="{6A96EE78-387F-7E44-F2AE-028510840B38}"/>
                    </a:ext>
                  </a:extLst>
                </p:cNvPr>
                <p:cNvSpPr/>
                <p:nvPr/>
              </p:nvSpPr>
              <p:spPr>
                <a:xfrm>
                  <a:off x="4129598" y="3737292"/>
                  <a:ext cx="28111" cy="103309"/>
                </a:xfrm>
                <a:custGeom>
                  <a:avLst/>
                  <a:gdLst>
                    <a:gd name="connsiteX0" fmla="*/ 28111 w 28111"/>
                    <a:gd name="connsiteY0" fmla="*/ 86970 h 103309"/>
                    <a:gd name="connsiteX1" fmla="*/ 0 w 28111"/>
                    <a:gd name="connsiteY1" fmla="*/ 103310 h 103309"/>
                    <a:gd name="connsiteX2" fmla="*/ 0 w 28111"/>
                    <a:gd name="connsiteY2" fmla="*/ 16164 h 103309"/>
                    <a:gd name="connsiteX3" fmla="*/ 28111 w 28111"/>
                    <a:gd name="connsiteY3" fmla="*/ 0 h 103309"/>
                    <a:gd name="connsiteX4" fmla="*/ 28111 w 28111"/>
                    <a:gd name="connsiteY4" fmla="*/ 86970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309">
                      <a:moveTo>
                        <a:pt x="28111" y="86970"/>
                      </a:moveTo>
                      <a:lnTo>
                        <a:pt x="0" y="103310"/>
                      </a:lnTo>
                      <a:lnTo>
                        <a:pt x="0" y="16164"/>
                      </a:lnTo>
                      <a:lnTo>
                        <a:pt x="28111" y="0"/>
                      </a:lnTo>
                      <a:lnTo>
                        <a:pt x="28111" y="86970"/>
                      </a:lnTo>
                      <a:close/>
                    </a:path>
                  </a:pathLst>
                </a:custGeom>
                <a:solidFill>
                  <a:srgbClr val="773C2C"/>
                </a:solidFill>
                <a:ln w="17549" cap="flat">
                  <a:noFill/>
                  <a:prstDash val="solid"/>
                  <a:miter/>
                </a:ln>
              </p:spPr>
              <p:txBody>
                <a:bodyPr rtlCol="1" anchor="ctr"/>
                <a:lstStyle/>
                <a:p>
                  <a:endParaRPr lang="fa-IR"/>
                </a:p>
              </p:txBody>
            </p:sp>
          </p:grpSp>
          <p:sp>
            <p:nvSpPr>
              <p:cNvPr id="414" name="Freeform: Shape 413">
                <a:extLst>
                  <a:ext uri="{FF2B5EF4-FFF2-40B4-BE49-F238E27FC236}">
                    <a16:creationId xmlns:a16="http://schemas.microsoft.com/office/drawing/2014/main" id="{3DC39112-2DCC-8641-629C-CD95142C00F3}"/>
                  </a:ext>
                </a:extLst>
              </p:cNvPr>
              <p:cNvSpPr/>
              <p:nvPr/>
            </p:nvSpPr>
            <p:spPr>
              <a:xfrm>
                <a:off x="4110975" y="3726048"/>
                <a:ext cx="37247" cy="21962"/>
              </a:xfrm>
              <a:custGeom>
                <a:avLst/>
                <a:gdLst>
                  <a:gd name="connsiteX0" fmla="*/ 31572 w 37247"/>
                  <a:gd name="connsiteY0" fmla="*/ 7298 h 21962"/>
                  <a:gd name="connsiteX1" fmla="*/ 5217 w 37247"/>
                  <a:gd name="connsiteY1" fmla="*/ 7298 h 21962"/>
                  <a:gd name="connsiteX2" fmla="*/ -53 w 37247"/>
                  <a:gd name="connsiteY2" fmla="*/ -81 h 21962"/>
                  <a:gd name="connsiteX3" fmla="*/ -53 w 37247"/>
                  <a:gd name="connsiteY3" fmla="*/ 11339 h 21962"/>
                  <a:gd name="connsiteX4" fmla="*/ 5217 w 37247"/>
                  <a:gd name="connsiteY4" fmla="*/ 18719 h 21962"/>
                  <a:gd name="connsiteX5" fmla="*/ 31572 w 37247"/>
                  <a:gd name="connsiteY5" fmla="*/ 18719 h 21962"/>
                  <a:gd name="connsiteX6" fmla="*/ 37194 w 37247"/>
                  <a:gd name="connsiteY6" fmla="*/ 10988 h 21962"/>
                  <a:gd name="connsiteX7" fmla="*/ 37194 w 37247"/>
                  <a:gd name="connsiteY7" fmla="*/ 95 h 21962"/>
                  <a:gd name="connsiteX8" fmla="*/ 31572 w 37247"/>
                  <a:gd name="connsiteY8" fmla="*/ 7298 h 21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47" h="21962">
                    <a:moveTo>
                      <a:pt x="31572" y="7298"/>
                    </a:moveTo>
                    <a:cubicBezTo>
                      <a:pt x="23296" y="11515"/>
                      <a:pt x="13493" y="11515"/>
                      <a:pt x="5217" y="7298"/>
                    </a:cubicBezTo>
                    <a:cubicBezTo>
                      <a:pt x="2283" y="5945"/>
                      <a:pt x="280" y="3134"/>
                      <a:pt x="-53" y="-81"/>
                    </a:cubicBezTo>
                    <a:lnTo>
                      <a:pt x="-53" y="11339"/>
                    </a:lnTo>
                    <a:cubicBezTo>
                      <a:pt x="280" y="14555"/>
                      <a:pt x="2283" y="17366"/>
                      <a:pt x="5217" y="18719"/>
                    </a:cubicBezTo>
                    <a:cubicBezTo>
                      <a:pt x="13493" y="22935"/>
                      <a:pt x="23296" y="22935"/>
                      <a:pt x="31572" y="18719"/>
                    </a:cubicBezTo>
                    <a:cubicBezTo>
                      <a:pt x="34699" y="17348"/>
                      <a:pt x="36843" y="14396"/>
                      <a:pt x="37194" y="10988"/>
                    </a:cubicBezTo>
                    <a:lnTo>
                      <a:pt x="37194" y="95"/>
                    </a:lnTo>
                    <a:cubicBezTo>
                      <a:pt x="36684" y="3292"/>
                      <a:pt x="34559" y="6016"/>
                      <a:pt x="31572" y="7298"/>
                    </a:cubicBezTo>
                    <a:close/>
                  </a:path>
                </a:pathLst>
              </a:custGeom>
              <a:solidFill>
                <a:srgbClr val="643126"/>
              </a:solidFill>
              <a:ln w="17549" cap="flat">
                <a:noFill/>
                <a:prstDash val="solid"/>
                <a:miter/>
              </a:ln>
            </p:spPr>
            <p:txBody>
              <a:bodyPr rtlCol="1" anchor="ctr"/>
              <a:lstStyle/>
              <a:p>
                <a:endParaRPr lang="fa-IR"/>
              </a:p>
            </p:txBody>
          </p:sp>
          <p:sp>
            <p:nvSpPr>
              <p:cNvPr id="415" name="Freeform: Shape 414">
                <a:extLst>
                  <a:ext uri="{FF2B5EF4-FFF2-40B4-BE49-F238E27FC236}">
                    <a16:creationId xmlns:a16="http://schemas.microsoft.com/office/drawing/2014/main" id="{83119C64-6180-CA3D-66DD-BA355B9D2577}"/>
                  </a:ext>
                </a:extLst>
              </p:cNvPr>
              <p:cNvSpPr/>
              <p:nvPr/>
            </p:nvSpPr>
            <p:spPr>
              <a:xfrm>
                <a:off x="4110975" y="3707248"/>
                <a:ext cx="37247" cy="28990"/>
              </a:xfrm>
              <a:custGeom>
                <a:avLst/>
                <a:gdLst>
                  <a:gd name="connsiteX0" fmla="*/ 33856 w 37247"/>
                  <a:gd name="connsiteY0" fmla="*/ 6244 h 28990"/>
                  <a:gd name="connsiteX1" fmla="*/ 33856 w 37247"/>
                  <a:gd name="connsiteY1" fmla="*/ 7825 h 28990"/>
                  <a:gd name="connsiteX2" fmla="*/ 33856 w 37247"/>
                  <a:gd name="connsiteY2" fmla="*/ 6244 h 28990"/>
                  <a:gd name="connsiteX3" fmla="*/ 29639 w 37247"/>
                  <a:gd name="connsiteY3" fmla="*/ -81 h 28990"/>
                  <a:gd name="connsiteX4" fmla="*/ 7501 w 37247"/>
                  <a:gd name="connsiteY4" fmla="*/ -81 h 28990"/>
                  <a:gd name="connsiteX5" fmla="*/ 3460 w 37247"/>
                  <a:gd name="connsiteY5" fmla="*/ 6069 h 28990"/>
                  <a:gd name="connsiteX6" fmla="*/ -53 w 37247"/>
                  <a:gd name="connsiteY6" fmla="*/ 18367 h 28990"/>
                  <a:gd name="connsiteX7" fmla="*/ 5217 w 37247"/>
                  <a:gd name="connsiteY7" fmla="*/ 25747 h 28990"/>
                  <a:gd name="connsiteX8" fmla="*/ 31572 w 37247"/>
                  <a:gd name="connsiteY8" fmla="*/ 25747 h 28990"/>
                  <a:gd name="connsiteX9" fmla="*/ 37194 w 37247"/>
                  <a:gd name="connsiteY9" fmla="*/ 18016 h 28990"/>
                  <a:gd name="connsiteX10" fmla="*/ 33856 w 37247"/>
                  <a:gd name="connsiteY10" fmla="*/ 6244 h 28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47" h="28990">
                    <a:moveTo>
                      <a:pt x="33856" y="6244"/>
                    </a:moveTo>
                    <a:cubicBezTo>
                      <a:pt x="33926" y="6771"/>
                      <a:pt x="33926" y="7298"/>
                      <a:pt x="33856" y="7825"/>
                    </a:cubicBezTo>
                    <a:cubicBezTo>
                      <a:pt x="33926" y="7298"/>
                      <a:pt x="33926" y="6771"/>
                      <a:pt x="33856" y="6244"/>
                    </a:cubicBezTo>
                    <a:lnTo>
                      <a:pt x="29639" y="-81"/>
                    </a:lnTo>
                    <a:lnTo>
                      <a:pt x="7501" y="-81"/>
                    </a:lnTo>
                    <a:lnTo>
                      <a:pt x="3460" y="6069"/>
                    </a:lnTo>
                    <a:cubicBezTo>
                      <a:pt x="1194" y="9776"/>
                      <a:pt x="-19" y="14028"/>
                      <a:pt x="-53" y="18367"/>
                    </a:cubicBezTo>
                    <a:cubicBezTo>
                      <a:pt x="280" y="21583"/>
                      <a:pt x="2283" y="24394"/>
                      <a:pt x="5217" y="25747"/>
                    </a:cubicBezTo>
                    <a:cubicBezTo>
                      <a:pt x="13493" y="29963"/>
                      <a:pt x="23296" y="29963"/>
                      <a:pt x="31572" y="25747"/>
                    </a:cubicBezTo>
                    <a:cubicBezTo>
                      <a:pt x="34699" y="24376"/>
                      <a:pt x="36843" y="21424"/>
                      <a:pt x="37194" y="18016"/>
                    </a:cubicBezTo>
                    <a:cubicBezTo>
                      <a:pt x="37106" y="13870"/>
                      <a:pt x="35947" y="9828"/>
                      <a:pt x="33856" y="6244"/>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16" name="Freeform: Shape 415">
                <a:extLst>
                  <a:ext uri="{FF2B5EF4-FFF2-40B4-BE49-F238E27FC236}">
                    <a16:creationId xmlns:a16="http://schemas.microsoft.com/office/drawing/2014/main" id="{B9DF5EC2-D79B-6D45-E458-C389545114FA}"/>
                  </a:ext>
                </a:extLst>
              </p:cNvPr>
              <p:cNvSpPr/>
              <p:nvPr/>
            </p:nvSpPr>
            <p:spPr>
              <a:xfrm>
                <a:off x="4118705" y="3693895"/>
                <a:ext cx="23719" cy="22708"/>
              </a:xfrm>
              <a:custGeom>
                <a:avLst/>
                <a:gdLst>
                  <a:gd name="connsiteX0" fmla="*/ 19976 w 23719"/>
                  <a:gd name="connsiteY0" fmla="*/ 4663 h 22708"/>
                  <a:gd name="connsiteX1" fmla="*/ 3285 w 23719"/>
                  <a:gd name="connsiteY1" fmla="*/ 4663 h 22708"/>
                  <a:gd name="connsiteX2" fmla="*/ -53 w 23719"/>
                  <a:gd name="connsiteY2" fmla="*/ -81 h 22708"/>
                  <a:gd name="connsiteX3" fmla="*/ -53 w 23719"/>
                  <a:gd name="connsiteY3" fmla="*/ 15908 h 22708"/>
                  <a:gd name="connsiteX4" fmla="*/ 3285 w 23719"/>
                  <a:gd name="connsiteY4" fmla="*/ 20651 h 22708"/>
                  <a:gd name="connsiteX5" fmla="*/ 19976 w 23719"/>
                  <a:gd name="connsiteY5" fmla="*/ 20651 h 22708"/>
                  <a:gd name="connsiteX6" fmla="*/ 23666 w 23719"/>
                  <a:gd name="connsiteY6" fmla="*/ 15732 h 22708"/>
                  <a:gd name="connsiteX7" fmla="*/ 23666 w 23719"/>
                  <a:gd name="connsiteY7" fmla="*/ -81 h 22708"/>
                  <a:gd name="connsiteX8" fmla="*/ 19976 w 23719"/>
                  <a:gd name="connsiteY8" fmla="*/ 4663 h 22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19" h="22708">
                    <a:moveTo>
                      <a:pt x="19976" y="4663"/>
                    </a:moveTo>
                    <a:cubicBezTo>
                      <a:pt x="14776" y="7474"/>
                      <a:pt x="8486" y="7474"/>
                      <a:pt x="3285" y="4663"/>
                    </a:cubicBezTo>
                    <a:cubicBezTo>
                      <a:pt x="1352" y="3855"/>
                      <a:pt x="52" y="2010"/>
                      <a:pt x="-53" y="-81"/>
                    </a:cubicBezTo>
                    <a:lnTo>
                      <a:pt x="-53" y="15908"/>
                    </a:lnTo>
                    <a:cubicBezTo>
                      <a:pt x="158" y="17963"/>
                      <a:pt x="1423" y="19755"/>
                      <a:pt x="3285" y="20651"/>
                    </a:cubicBezTo>
                    <a:cubicBezTo>
                      <a:pt x="8538" y="23287"/>
                      <a:pt x="14723" y="23287"/>
                      <a:pt x="19976" y="20651"/>
                    </a:cubicBezTo>
                    <a:cubicBezTo>
                      <a:pt x="21997" y="19790"/>
                      <a:pt x="23403" y="17910"/>
                      <a:pt x="23666" y="15732"/>
                    </a:cubicBezTo>
                    <a:lnTo>
                      <a:pt x="23666" y="-81"/>
                    </a:lnTo>
                    <a:cubicBezTo>
                      <a:pt x="23455" y="2080"/>
                      <a:pt x="22014" y="3925"/>
                      <a:pt x="19976" y="4663"/>
                    </a:cubicBezTo>
                    <a:close/>
                  </a:path>
                </a:pathLst>
              </a:custGeom>
              <a:solidFill>
                <a:srgbClr val="643126"/>
              </a:solidFill>
              <a:ln w="17549" cap="flat">
                <a:noFill/>
                <a:prstDash val="solid"/>
                <a:miter/>
              </a:ln>
            </p:spPr>
            <p:txBody>
              <a:bodyPr rtlCol="1" anchor="ctr"/>
              <a:lstStyle/>
              <a:p>
                <a:endParaRPr lang="fa-IR"/>
              </a:p>
            </p:txBody>
          </p:sp>
          <p:sp>
            <p:nvSpPr>
              <p:cNvPr id="417" name="Freeform: Shape 416">
                <a:extLst>
                  <a:ext uri="{FF2B5EF4-FFF2-40B4-BE49-F238E27FC236}">
                    <a16:creationId xmlns:a16="http://schemas.microsoft.com/office/drawing/2014/main" id="{8E6EA330-0C1B-42B2-B61D-993F4A41C16F}"/>
                  </a:ext>
                </a:extLst>
              </p:cNvPr>
              <p:cNvSpPr/>
              <p:nvPr/>
            </p:nvSpPr>
            <p:spPr>
              <a:xfrm>
                <a:off x="4105176" y="3563879"/>
                <a:ext cx="48919" cy="138594"/>
              </a:xfrm>
              <a:custGeom>
                <a:avLst/>
                <a:gdLst>
                  <a:gd name="connsiteX0" fmla="*/ 48790 w 48919"/>
                  <a:gd name="connsiteY0" fmla="*/ 105337 h 138594"/>
                  <a:gd name="connsiteX1" fmla="*/ 33505 w 48919"/>
                  <a:gd name="connsiteY1" fmla="*/ -81 h 138594"/>
                  <a:gd name="connsiteX2" fmla="*/ 15935 w 48919"/>
                  <a:gd name="connsiteY2" fmla="*/ -81 h 138594"/>
                  <a:gd name="connsiteX3" fmla="*/ -53 w 48919"/>
                  <a:gd name="connsiteY3" fmla="*/ 105337 h 138594"/>
                  <a:gd name="connsiteX4" fmla="*/ 10137 w 48919"/>
                  <a:gd name="connsiteY4" fmla="*/ 135206 h 138594"/>
                  <a:gd name="connsiteX5" fmla="*/ 37546 w 48919"/>
                  <a:gd name="connsiteY5" fmla="*/ 135206 h 138594"/>
                  <a:gd name="connsiteX6" fmla="*/ 37546 w 48919"/>
                  <a:gd name="connsiteY6" fmla="*/ 135206 h 138594"/>
                  <a:gd name="connsiteX7" fmla="*/ 48790 w 48919"/>
                  <a:gd name="connsiteY7" fmla="*/ 105337 h 13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19" h="138594">
                    <a:moveTo>
                      <a:pt x="48790" y="105337"/>
                    </a:moveTo>
                    <a:cubicBezTo>
                      <a:pt x="48790" y="99364"/>
                      <a:pt x="48790" y="99364"/>
                      <a:pt x="33505" y="-81"/>
                    </a:cubicBezTo>
                    <a:lnTo>
                      <a:pt x="15935" y="-81"/>
                    </a:lnTo>
                    <a:cubicBezTo>
                      <a:pt x="122" y="101121"/>
                      <a:pt x="122" y="101121"/>
                      <a:pt x="-53" y="105337"/>
                    </a:cubicBezTo>
                    <a:cubicBezTo>
                      <a:pt x="-53" y="121677"/>
                      <a:pt x="2055" y="130111"/>
                      <a:pt x="10137" y="135206"/>
                    </a:cubicBezTo>
                    <a:cubicBezTo>
                      <a:pt x="18746" y="139616"/>
                      <a:pt x="28936" y="139616"/>
                      <a:pt x="37546" y="135206"/>
                    </a:cubicBezTo>
                    <a:lnTo>
                      <a:pt x="37546" y="135206"/>
                    </a:lnTo>
                    <a:cubicBezTo>
                      <a:pt x="45277" y="130638"/>
                      <a:pt x="49493" y="123961"/>
                      <a:pt x="48790" y="105337"/>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18" name="Freeform: Shape 417">
                <a:extLst>
                  <a:ext uri="{FF2B5EF4-FFF2-40B4-BE49-F238E27FC236}">
                    <a16:creationId xmlns:a16="http://schemas.microsoft.com/office/drawing/2014/main" id="{0479B6DC-E6A1-7889-6A10-BE25436692FD}"/>
                  </a:ext>
                </a:extLst>
              </p:cNvPr>
              <p:cNvSpPr/>
              <p:nvPr/>
            </p:nvSpPr>
            <p:spPr>
              <a:xfrm>
                <a:off x="4114972" y="3544416"/>
                <a:ext cx="30296" cy="26585"/>
              </a:xfrm>
              <a:custGeom>
                <a:avLst/>
                <a:gdLst>
                  <a:gd name="connsiteX0" fmla="*/ 28980 w 30296"/>
                  <a:gd name="connsiteY0" fmla="*/ 7084 h 26585"/>
                  <a:gd name="connsiteX1" fmla="*/ 517 w 30296"/>
                  <a:gd name="connsiteY1" fmla="*/ 8841 h 26585"/>
                  <a:gd name="connsiteX2" fmla="*/ 24061 w 30296"/>
                  <a:gd name="connsiteY2" fmla="*/ 24478 h 26585"/>
                  <a:gd name="connsiteX3" fmla="*/ 30210 w 30296"/>
                  <a:gd name="connsiteY3" fmla="*/ 13409 h 26585"/>
                  <a:gd name="connsiteX4" fmla="*/ 28980 w 30296"/>
                  <a:gd name="connsiteY4" fmla="*/ 7084 h 26585"/>
                  <a:gd name="connsiteX5" fmla="*/ 22831 w 30296"/>
                  <a:gd name="connsiteY5" fmla="*/ 11476 h 26585"/>
                  <a:gd name="connsiteX6" fmla="*/ 7018 w 30296"/>
                  <a:gd name="connsiteY6" fmla="*/ 11476 h 26585"/>
                  <a:gd name="connsiteX7" fmla="*/ 3944 w 30296"/>
                  <a:gd name="connsiteY7" fmla="*/ 5239 h 26585"/>
                  <a:gd name="connsiteX8" fmla="*/ 7018 w 30296"/>
                  <a:gd name="connsiteY8" fmla="*/ 2164 h 26585"/>
                  <a:gd name="connsiteX9" fmla="*/ 23007 w 30296"/>
                  <a:gd name="connsiteY9" fmla="*/ 2164 h 26585"/>
                  <a:gd name="connsiteX10" fmla="*/ 23710 w 30296"/>
                  <a:gd name="connsiteY10" fmla="*/ 11476 h 26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296" h="26585">
                    <a:moveTo>
                      <a:pt x="28980" y="7084"/>
                    </a:moveTo>
                    <a:cubicBezTo>
                      <a:pt x="24061" y="-2404"/>
                      <a:pt x="4207" y="-3107"/>
                      <a:pt x="517" y="8841"/>
                    </a:cubicBezTo>
                    <a:cubicBezTo>
                      <a:pt x="-3172" y="20788"/>
                      <a:pt x="11762" y="30978"/>
                      <a:pt x="24061" y="24478"/>
                    </a:cubicBezTo>
                    <a:cubicBezTo>
                      <a:pt x="28084" y="22299"/>
                      <a:pt x="30491" y="17977"/>
                      <a:pt x="30210" y="13409"/>
                    </a:cubicBezTo>
                    <a:cubicBezTo>
                      <a:pt x="30368" y="11230"/>
                      <a:pt x="29947" y="9051"/>
                      <a:pt x="28980" y="7084"/>
                    </a:cubicBezTo>
                    <a:close/>
                    <a:moveTo>
                      <a:pt x="22831" y="11476"/>
                    </a:moveTo>
                    <a:cubicBezTo>
                      <a:pt x="17859" y="13989"/>
                      <a:pt x="11991" y="13989"/>
                      <a:pt x="7018" y="11476"/>
                    </a:cubicBezTo>
                    <a:cubicBezTo>
                      <a:pt x="4453" y="10597"/>
                      <a:pt x="3083" y="7804"/>
                      <a:pt x="3944" y="5239"/>
                    </a:cubicBezTo>
                    <a:cubicBezTo>
                      <a:pt x="4436" y="3780"/>
                      <a:pt x="5577" y="2656"/>
                      <a:pt x="7018" y="2164"/>
                    </a:cubicBezTo>
                    <a:cubicBezTo>
                      <a:pt x="12043" y="-401"/>
                      <a:pt x="17982" y="-401"/>
                      <a:pt x="23007" y="2164"/>
                    </a:cubicBezTo>
                    <a:cubicBezTo>
                      <a:pt x="27399" y="4975"/>
                      <a:pt x="27399" y="9016"/>
                      <a:pt x="23710" y="11476"/>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19" name="Freeform: Shape 418">
                <a:extLst>
                  <a:ext uri="{FF2B5EF4-FFF2-40B4-BE49-F238E27FC236}">
                    <a16:creationId xmlns:a16="http://schemas.microsoft.com/office/drawing/2014/main" id="{06CEDA27-C704-C569-8C76-D38DCC535666}"/>
                  </a:ext>
                </a:extLst>
              </p:cNvPr>
              <p:cNvSpPr/>
              <p:nvPr/>
            </p:nvSpPr>
            <p:spPr>
              <a:xfrm>
                <a:off x="4119408" y="3544913"/>
                <a:ext cx="22072" cy="13120"/>
              </a:xfrm>
              <a:custGeom>
                <a:avLst/>
                <a:gdLst>
                  <a:gd name="connsiteX0" fmla="*/ 19274 w 22072"/>
                  <a:gd name="connsiteY0" fmla="*/ 1843 h 13120"/>
                  <a:gd name="connsiteX1" fmla="*/ 3285 w 22072"/>
                  <a:gd name="connsiteY1" fmla="*/ 1843 h 13120"/>
                  <a:gd name="connsiteX2" fmla="*/ 211 w 22072"/>
                  <a:gd name="connsiteY2" fmla="*/ 8080 h 13120"/>
                  <a:gd name="connsiteX3" fmla="*/ 3285 w 22072"/>
                  <a:gd name="connsiteY3" fmla="*/ 11155 h 13120"/>
                  <a:gd name="connsiteX4" fmla="*/ 19098 w 22072"/>
                  <a:gd name="connsiteY4" fmla="*/ 11155 h 13120"/>
                  <a:gd name="connsiteX5" fmla="*/ 19274 w 22072"/>
                  <a:gd name="connsiteY5" fmla="*/ 1843 h 13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072" h="13120">
                    <a:moveTo>
                      <a:pt x="19274" y="1843"/>
                    </a:moveTo>
                    <a:cubicBezTo>
                      <a:pt x="14249" y="-722"/>
                      <a:pt x="8310" y="-722"/>
                      <a:pt x="3285" y="1843"/>
                    </a:cubicBezTo>
                    <a:cubicBezTo>
                      <a:pt x="720" y="2721"/>
                      <a:pt x="-668" y="5515"/>
                      <a:pt x="211" y="8080"/>
                    </a:cubicBezTo>
                    <a:cubicBezTo>
                      <a:pt x="702" y="9539"/>
                      <a:pt x="1844" y="10663"/>
                      <a:pt x="3285" y="11155"/>
                    </a:cubicBezTo>
                    <a:cubicBezTo>
                      <a:pt x="8257" y="13667"/>
                      <a:pt x="14126" y="13667"/>
                      <a:pt x="19098" y="11155"/>
                    </a:cubicBezTo>
                    <a:cubicBezTo>
                      <a:pt x="22963" y="8519"/>
                      <a:pt x="22963" y="4479"/>
                      <a:pt x="19274" y="1843"/>
                    </a:cubicBezTo>
                    <a:close/>
                  </a:path>
                </a:pathLst>
              </a:custGeom>
              <a:solidFill>
                <a:srgbClr val="94513A"/>
              </a:solidFill>
              <a:ln w="17549" cap="flat">
                <a:noFill/>
                <a:prstDash val="solid"/>
                <a:miter/>
              </a:ln>
            </p:spPr>
            <p:txBody>
              <a:bodyPr rtlCol="1" anchor="ctr"/>
              <a:lstStyle/>
              <a:p>
                <a:endParaRPr lang="fa-IR"/>
              </a:p>
            </p:txBody>
          </p:sp>
          <p:sp>
            <p:nvSpPr>
              <p:cNvPr id="420" name="Freeform: Shape 419">
                <a:extLst>
                  <a:ext uri="{FF2B5EF4-FFF2-40B4-BE49-F238E27FC236}">
                    <a16:creationId xmlns:a16="http://schemas.microsoft.com/office/drawing/2014/main" id="{C90FA5A6-6ED0-73CF-C1F0-812352FC10B2}"/>
                  </a:ext>
                </a:extLst>
              </p:cNvPr>
              <p:cNvSpPr/>
              <p:nvPr/>
            </p:nvSpPr>
            <p:spPr>
              <a:xfrm>
                <a:off x="4121165" y="3535592"/>
                <a:ext cx="17218" cy="20679"/>
              </a:xfrm>
              <a:custGeom>
                <a:avLst/>
                <a:gdLst>
                  <a:gd name="connsiteX0" fmla="*/ -53 w 17218"/>
                  <a:gd name="connsiteY0" fmla="*/ 95 h 20679"/>
                  <a:gd name="connsiteX1" fmla="*/ -53 w 17218"/>
                  <a:gd name="connsiteY1" fmla="*/ 15732 h 20679"/>
                  <a:gd name="connsiteX2" fmla="*/ 2407 w 17218"/>
                  <a:gd name="connsiteY2" fmla="*/ 19070 h 20679"/>
                  <a:gd name="connsiteX3" fmla="*/ 14529 w 17218"/>
                  <a:gd name="connsiteY3" fmla="*/ 19070 h 20679"/>
                  <a:gd name="connsiteX4" fmla="*/ 17165 w 17218"/>
                  <a:gd name="connsiteY4" fmla="*/ 15556 h 20679"/>
                  <a:gd name="connsiteX5" fmla="*/ 17165 w 17218"/>
                  <a:gd name="connsiteY5" fmla="*/ -81 h 20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18" h="20679">
                    <a:moveTo>
                      <a:pt x="-53" y="95"/>
                    </a:moveTo>
                    <a:lnTo>
                      <a:pt x="-53" y="15732"/>
                    </a:lnTo>
                    <a:cubicBezTo>
                      <a:pt x="87" y="17208"/>
                      <a:pt x="1036" y="18490"/>
                      <a:pt x="2407" y="19070"/>
                    </a:cubicBezTo>
                    <a:cubicBezTo>
                      <a:pt x="6184" y="21108"/>
                      <a:pt x="10752" y="21108"/>
                      <a:pt x="14529" y="19070"/>
                    </a:cubicBezTo>
                    <a:cubicBezTo>
                      <a:pt x="16005" y="18490"/>
                      <a:pt x="17007" y="17138"/>
                      <a:pt x="17165" y="15556"/>
                    </a:cubicBezTo>
                    <a:lnTo>
                      <a:pt x="17165" y="-81"/>
                    </a:lnTo>
                    <a:close/>
                  </a:path>
                </a:pathLst>
              </a:custGeom>
              <a:solidFill>
                <a:srgbClr val="643126"/>
              </a:solidFill>
              <a:ln w="17549" cap="flat">
                <a:noFill/>
                <a:prstDash val="solid"/>
                <a:miter/>
              </a:ln>
            </p:spPr>
            <p:txBody>
              <a:bodyPr rtlCol="1" anchor="ctr"/>
              <a:lstStyle/>
              <a:p>
                <a:endParaRPr lang="fa-IR"/>
              </a:p>
            </p:txBody>
          </p:sp>
          <p:sp>
            <p:nvSpPr>
              <p:cNvPr id="421" name="Freeform: Shape 420">
                <a:extLst>
                  <a:ext uri="{FF2B5EF4-FFF2-40B4-BE49-F238E27FC236}">
                    <a16:creationId xmlns:a16="http://schemas.microsoft.com/office/drawing/2014/main" id="{6A8932C1-592B-B05F-D1BB-204B9AECD552}"/>
                  </a:ext>
                </a:extLst>
              </p:cNvPr>
              <p:cNvSpPr/>
              <p:nvPr/>
            </p:nvSpPr>
            <p:spPr>
              <a:xfrm>
                <a:off x="4117643" y="3494479"/>
                <a:ext cx="25500" cy="47051"/>
              </a:xfrm>
              <a:custGeom>
                <a:avLst/>
                <a:gdLst>
                  <a:gd name="connsiteX0" fmla="*/ 21038 w 25500"/>
                  <a:gd name="connsiteY0" fmla="*/ 5190 h 47051"/>
                  <a:gd name="connsiteX1" fmla="*/ 3469 w 25500"/>
                  <a:gd name="connsiteY1" fmla="*/ 5190 h 47051"/>
                  <a:gd name="connsiteX2" fmla="*/ -45 w 25500"/>
                  <a:gd name="connsiteY2" fmla="*/ 95 h 47051"/>
                  <a:gd name="connsiteX3" fmla="*/ -45 w 25500"/>
                  <a:gd name="connsiteY3" fmla="*/ 27855 h 47051"/>
                  <a:gd name="connsiteX4" fmla="*/ 4874 w 25500"/>
                  <a:gd name="connsiteY4" fmla="*/ 44195 h 47051"/>
                  <a:gd name="connsiteX5" fmla="*/ 6456 w 25500"/>
                  <a:gd name="connsiteY5" fmla="*/ 45600 h 47051"/>
                  <a:gd name="connsiteX6" fmla="*/ 18578 w 25500"/>
                  <a:gd name="connsiteY6" fmla="*/ 45600 h 47051"/>
                  <a:gd name="connsiteX7" fmla="*/ 20335 w 25500"/>
                  <a:gd name="connsiteY7" fmla="*/ 44019 h 47051"/>
                  <a:gd name="connsiteX8" fmla="*/ 25431 w 25500"/>
                  <a:gd name="connsiteY8" fmla="*/ 27679 h 47051"/>
                  <a:gd name="connsiteX9" fmla="*/ 25431 w 25500"/>
                  <a:gd name="connsiteY9" fmla="*/ -81 h 47051"/>
                  <a:gd name="connsiteX10" fmla="*/ 21038 w 25500"/>
                  <a:gd name="connsiteY10" fmla="*/ 5190 h 4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500" h="47051">
                    <a:moveTo>
                      <a:pt x="21038" y="5190"/>
                    </a:moveTo>
                    <a:cubicBezTo>
                      <a:pt x="15522" y="7984"/>
                      <a:pt x="8986" y="7984"/>
                      <a:pt x="3469" y="5190"/>
                    </a:cubicBezTo>
                    <a:cubicBezTo>
                      <a:pt x="1413" y="4312"/>
                      <a:pt x="42" y="2326"/>
                      <a:pt x="-45" y="95"/>
                    </a:cubicBezTo>
                    <a:lnTo>
                      <a:pt x="-45" y="27855"/>
                    </a:lnTo>
                    <a:cubicBezTo>
                      <a:pt x="-186" y="33688"/>
                      <a:pt x="1536" y="39416"/>
                      <a:pt x="4874" y="44195"/>
                    </a:cubicBezTo>
                    <a:cubicBezTo>
                      <a:pt x="5278" y="44792"/>
                      <a:pt x="5823" y="45267"/>
                      <a:pt x="6456" y="45600"/>
                    </a:cubicBezTo>
                    <a:cubicBezTo>
                      <a:pt x="10286" y="47428"/>
                      <a:pt x="14748" y="47428"/>
                      <a:pt x="18578" y="45600"/>
                    </a:cubicBezTo>
                    <a:cubicBezTo>
                      <a:pt x="19246" y="45161"/>
                      <a:pt x="19826" y="44634"/>
                      <a:pt x="20335" y="44019"/>
                    </a:cubicBezTo>
                    <a:cubicBezTo>
                      <a:pt x="23850" y="39310"/>
                      <a:pt x="25642" y="33548"/>
                      <a:pt x="25431" y="27679"/>
                    </a:cubicBezTo>
                    <a:lnTo>
                      <a:pt x="25431" y="-81"/>
                    </a:lnTo>
                    <a:cubicBezTo>
                      <a:pt x="25167" y="2414"/>
                      <a:pt x="23445" y="4487"/>
                      <a:pt x="21038" y="5190"/>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22" name="Freeform: Shape 421">
                <a:extLst>
                  <a:ext uri="{FF2B5EF4-FFF2-40B4-BE49-F238E27FC236}">
                    <a16:creationId xmlns:a16="http://schemas.microsoft.com/office/drawing/2014/main" id="{72B8B466-D133-6041-996D-215D456C518D}"/>
                  </a:ext>
                </a:extLst>
              </p:cNvPr>
              <p:cNvSpPr/>
              <p:nvPr/>
            </p:nvSpPr>
            <p:spPr>
              <a:xfrm>
                <a:off x="4117409" y="3487328"/>
                <a:ext cx="25100" cy="14516"/>
              </a:xfrm>
              <a:custGeom>
                <a:avLst/>
                <a:gdLst>
                  <a:gd name="connsiteX0" fmla="*/ 21272 w 25100"/>
                  <a:gd name="connsiteY0" fmla="*/ 1975 h 14516"/>
                  <a:gd name="connsiteX1" fmla="*/ 3702 w 25100"/>
                  <a:gd name="connsiteY1" fmla="*/ 1975 h 14516"/>
                  <a:gd name="connsiteX2" fmla="*/ 3702 w 25100"/>
                  <a:gd name="connsiteY2" fmla="*/ 12341 h 14516"/>
                  <a:gd name="connsiteX3" fmla="*/ 21272 w 25100"/>
                  <a:gd name="connsiteY3" fmla="*/ 12341 h 14516"/>
                  <a:gd name="connsiteX4" fmla="*/ 24786 w 25100"/>
                  <a:gd name="connsiteY4" fmla="*/ 5489 h 14516"/>
                  <a:gd name="connsiteX5" fmla="*/ 21272 w 25100"/>
                  <a:gd name="connsiteY5" fmla="*/ 1975 h 14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00" h="14516">
                    <a:moveTo>
                      <a:pt x="21272" y="1975"/>
                    </a:moveTo>
                    <a:cubicBezTo>
                      <a:pt x="15738" y="-766"/>
                      <a:pt x="9237" y="-766"/>
                      <a:pt x="3702" y="1975"/>
                    </a:cubicBezTo>
                    <a:cubicBezTo>
                      <a:pt x="-1217" y="4786"/>
                      <a:pt x="-1393" y="9530"/>
                      <a:pt x="3702" y="12341"/>
                    </a:cubicBezTo>
                    <a:cubicBezTo>
                      <a:pt x="9219" y="15134"/>
                      <a:pt x="15755" y="15134"/>
                      <a:pt x="21272" y="12341"/>
                    </a:cubicBezTo>
                    <a:cubicBezTo>
                      <a:pt x="24136" y="11410"/>
                      <a:pt x="25700" y="8352"/>
                      <a:pt x="24786" y="5489"/>
                    </a:cubicBezTo>
                    <a:cubicBezTo>
                      <a:pt x="24242" y="3820"/>
                      <a:pt x="22941" y="2519"/>
                      <a:pt x="21272" y="1975"/>
                    </a:cubicBezTo>
                    <a:close/>
                  </a:path>
                </a:pathLst>
              </a:custGeom>
              <a:solidFill>
                <a:srgbClr val="94513A"/>
              </a:solidFill>
              <a:ln w="17549" cap="flat">
                <a:noFill/>
                <a:prstDash val="solid"/>
                <a:miter/>
              </a:ln>
            </p:spPr>
            <p:txBody>
              <a:bodyPr rtlCol="1" anchor="ctr"/>
              <a:lstStyle/>
              <a:p>
                <a:endParaRPr lang="fa-IR"/>
              </a:p>
            </p:txBody>
          </p:sp>
          <p:grpSp>
            <p:nvGrpSpPr>
              <p:cNvPr id="423" name="Graphic 12">
                <a:extLst>
                  <a:ext uri="{FF2B5EF4-FFF2-40B4-BE49-F238E27FC236}">
                    <a16:creationId xmlns:a16="http://schemas.microsoft.com/office/drawing/2014/main" id="{A3CD0B82-98CE-471A-DB6F-BE031B0C323D}"/>
                  </a:ext>
                </a:extLst>
              </p:cNvPr>
              <p:cNvGrpSpPr/>
              <p:nvPr/>
            </p:nvGrpSpPr>
            <p:grpSpPr>
              <a:xfrm>
                <a:off x="4109217" y="3438608"/>
                <a:ext cx="40761" cy="67467"/>
                <a:chOff x="4109217" y="3438608"/>
                <a:chExt cx="40761" cy="67467"/>
              </a:xfrm>
            </p:grpSpPr>
            <p:sp>
              <p:nvSpPr>
                <p:cNvPr id="424" name="Freeform: Shape 423">
                  <a:extLst>
                    <a:ext uri="{FF2B5EF4-FFF2-40B4-BE49-F238E27FC236}">
                      <a16:creationId xmlns:a16="http://schemas.microsoft.com/office/drawing/2014/main" id="{7FFBFC6C-F0DA-CA50-84E0-4B2B7585BAF4}"/>
                    </a:ext>
                  </a:extLst>
                </p:cNvPr>
                <p:cNvSpPr/>
                <p:nvPr/>
              </p:nvSpPr>
              <p:spPr>
                <a:xfrm>
                  <a:off x="4109217" y="3438608"/>
                  <a:ext cx="40761" cy="23543"/>
                </a:xfrm>
                <a:custGeom>
                  <a:avLst/>
                  <a:gdLst>
                    <a:gd name="connsiteX0" fmla="*/ 40762 w 40761"/>
                    <a:gd name="connsiteY0" fmla="*/ 11772 h 23543"/>
                    <a:gd name="connsiteX1" fmla="*/ 20381 w 40761"/>
                    <a:gd name="connsiteY1" fmla="*/ 0 h 23543"/>
                    <a:gd name="connsiteX2" fmla="*/ 0 w 40761"/>
                    <a:gd name="connsiteY2" fmla="*/ 11772 h 23543"/>
                    <a:gd name="connsiteX3" fmla="*/ 20381 w 40761"/>
                    <a:gd name="connsiteY3" fmla="*/ 23543 h 23543"/>
                    <a:gd name="connsiteX4" fmla="*/ 40762 w 40761"/>
                    <a:gd name="connsiteY4" fmla="*/ 11772 h 23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1" h="23543">
                      <a:moveTo>
                        <a:pt x="40762" y="11772"/>
                      </a:moveTo>
                      <a:lnTo>
                        <a:pt x="20381" y="0"/>
                      </a:lnTo>
                      <a:lnTo>
                        <a:pt x="0" y="11772"/>
                      </a:lnTo>
                      <a:lnTo>
                        <a:pt x="20381" y="23543"/>
                      </a:lnTo>
                      <a:lnTo>
                        <a:pt x="40762" y="11772"/>
                      </a:lnTo>
                      <a:close/>
                    </a:path>
                  </a:pathLst>
                </a:custGeom>
                <a:solidFill>
                  <a:srgbClr val="94513A"/>
                </a:solidFill>
                <a:ln w="17549" cap="flat">
                  <a:noFill/>
                  <a:prstDash val="solid"/>
                  <a:miter/>
                </a:ln>
              </p:spPr>
              <p:txBody>
                <a:bodyPr rtlCol="1" anchor="ctr"/>
                <a:lstStyle/>
                <a:p>
                  <a:endParaRPr lang="fa-IR"/>
                </a:p>
              </p:txBody>
            </p:sp>
            <p:sp>
              <p:nvSpPr>
                <p:cNvPr id="425" name="Freeform: Shape 424">
                  <a:extLst>
                    <a:ext uri="{FF2B5EF4-FFF2-40B4-BE49-F238E27FC236}">
                      <a16:creationId xmlns:a16="http://schemas.microsoft.com/office/drawing/2014/main" id="{25D9F4B2-E195-4903-AF2D-A88FA786CAAF}"/>
                    </a:ext>
                  </a:extLst>
                </p:cNvPr>
                <p:cNvSpPr/>
                <p:nvPr/>
              </p:nvSpPr>
              <p:spPr>
                <a:xfrm>
                  <a:off x="4109217" y="3450379"/>
                  <a:ext cx="20380" cy="55695"/>
                </a:xfrm>
                <a:custGeom>
                  <a:avLst/>
                  <a:gdLst>
                    <a:gd name="connsiteX0" fmla="*/ 20381 w 20380"/>
                    <a:gd name="connsiteY0" fmla="*/ 55696 h 55695"/>
                    <a:gd name="connsiteX1" fmla="*/ 0 w 20380"/>
                    <a:gd name="connsiteY1" fmla="*/ 43924 h 55695"/>
                    <a:gd name="connsiteX2" fmla="*/ 0 w 20380"/>
                    <a:gd name="connsiteY2" fmla="*/ 0 h 55695"/>
                    <a:gd name="connsiteX3" fmla="*/ 20381 w 20380"/>
                    <a:gd name="connsiteY3" fmla="*/ 11772 h 55695"/>
                    <a:gd name="connsiteX4" fmla="*/ 20381 w 20380"/>
                    <a:gd name="connsiteY4" fmla="*/ 55696 h 55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695">
                      <a:moveTo>
                        <a:pt x="20381" y="55696"/>
                      </a:moveTo>
                      <a:lnTo>
                        <a:pt x="0" y="43924"/>
                      </a:lnTo>
                      <a:lnTo>
                        <a:pt x="0" y="0"/>
                      </a:lnTo>
                      <a:lnTo>
                        <a:pt x="20381" y="11772"/>
                      </a:lnTo>
                      <a:lnTo>
                        <a:pt x="20381" y="55696"/>
                      </a:lnTo>
                      <a:close/>
                    </a:path>
                  </a:pathLst>
                </a:custGeom>
                <a:solidFill>
                  <a:srgbClr val="6B3529"/>
                </a:solidFill>
                <a:ln w="17549" cap="flat">
                  <a:noFill/>
                  <a:prstDash val="solid"/>
                  <a:miter/>
                </a:ln>
              </p:spPr>
              <p:txBody>
                <a:bodyPr rtlCol="1" anchor="ctr"/>
                <a:lstStyle/>
                <a:p>
                  <a:endParaRPr lang="fa-IR"/>
                </a:p>
              </p:txBody>
            </p:sp>
            <p:sp>
              <p:nvSpPr>
                <p:cNvPr id="426" name="Freeform: Shape 425">
                  <a:extLst>
                    <a:ext uri="{FF2B5EF4-FFF2-40B4-BE49-F238E27FC236}">
                      <a16:creationId xmlns:a16="http://schemas.microsoft.com/office/drawing/2014/main" id="{648FE45C-4A4C-8857-BAD9-4485EA720A40}"/>
                    </a:ext>
                  </a:extLst>
                </p:cNvPr>
                <p:cNvSpPr/>
                <p:nvPr/>
              </p:nvSpPr>
              <p:spPr>
                <a:xfrm>
                  <a:off x="4129598" y="3450379"/>
                  <a:ext cx="20380" cy="55695"/>
                </a:xfrm>
                <a:custGeom>
                  <a:avLst/>
                  <a:gdLst>
                    <a:gd name="connsiteX0" fmla="*/ 20381 w 20380"/>
                    <a:gd name="connsiteY0" fmla="*/ 43924 h 55695"/>
                    <a:gd name="connsiteX1" fmla="*/ 0 w 20380"/>
                    <a:gd name="connsiteY1" fmla="*/ 55696 h 55695"/>
                    <a:gd name="connsiteX2" fmla="*/ 0 w 20380"/>
                    <a:gd name="connsiteY2" fmla="*/ 11772 h 55695"/>
                    <a:gd name="connsiteX3" fmla="*/ 20381 w 20380"/>
                    <a:gd name="connsiteY3" fmla="*/ 0 h 55695"/>
                    <a:gd name="connsiteX4" fmla="*/ 20381 w 20380"/>
                    <a:gd name="connsiteY4" fmla="*/ 43924 h 55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695">
                      <a:moveTo>
                        <a:pt x="20381" y="43924"/>
                      </a:moveTo>
                      <a:lnTo>
                        <a:pt x="0" y="55696"/>
                      </a:lnTo>
                      <a:lnTo>
                        <a:pt x="0" y="11772"/>
                      </a:lnTo>
                      <a:lnTo>
                        <a:pt x="20381" y="0"/>
                      </a:lnTo>
                      <a:lnTo>
                        <a:pt x="20381" y="43924"/>
                      </a:lnTo>
                      <a:close/>
                    </a:path>
                  </a:pathLst>
                </a:custGeom>
                <a:solidFill>
                  <a:srgbClr val="773C2C"/>
                </a:solidFill>
                <a:ln w="17549" cap="flat">
                  <a:noFill/>
                  <a:prstDash val="solid"/>
                  <a:miter/>
                </a:ln>
              </p:spPr>
              <p:txBody>
                <a:bodyPr rtlCol="1" anchor="ctr"/>
                <a:lstStyle/>
                <a:p>
                  <a:endParaRPr lang="fa-IR"/>
                </a:p>
              </p:txBody>
            </p:sp>
          </p:grpSp>
          <p:grpSp>
            <p:nvGrpSpPr>
              <p:cNvPr id="427" name="Graphic 12">
                <a:extLst>
                  <a:ext uri="{FF2B5EF4-FFF2-40B4-BE49-F238E27FC236}">
                    <a16:creationId xmlns:a16="http://schemas.microsoft.com/office/drawing/2014/main" id="{435C485B-C71C-5B10-FD5F-5B391796F092}"/>
                  </a:ext>
                </a:extLst>
              </p:cNvPr>
              <p:cNvGrpSpPr/>
              <p:nvPr/>
            </p:nvGrpSpPr>
            <p:grpSpPr>
              <a:xfrm>
                <a:off x="3998001" y="3780865"/>
                <a:ext cx="56222" cy="119473"/>
                <a:chOff x="3998001" y="3780865"/>
                <a:chExt cx="56222" cy="119473"/>
              </a:xfrm>
            </p:grpSpPr>
            <p:sp>
              <p:nvSpPr>
                <p:cNvPr id="428" name="Freeform: Shape 427">
                  <a:extLst>
                    <a:ext uri="{FF2B5EF4-FFF2-40B4-BE49-F238E27FC236}">
                      <a16:creationId xmlns:a16="http://schemas.microsoft.com/office/drawing/2014/main" id="{27E81195-71A2-F01F-2FDE-B1295BF25469}"/>
                    </a:ext>
                  </a:extLst>
                </p:cNvPr>
                <p:cNvSpPr/>
                <p:nvPr/>
              </p:nvSpPr>
              <p:spPr>
                <a:xfrm>
                  <a:off x="3998001" y="3780865"/>
                  <a:ext cx="56222" cy="32328"/>
                </a:xfrm>
                <a:custGeom>
                  <a:avLst/>
                  <a:gdLst>
                    <a:gd name="connsiteX0" fmla="*/ 56223 w 56222"/>
                    <a:gd name="connsiteY0" fmla="*/ 16164 h 32328"/>
                    <a:gd name="connsiteX1" fmla="*/ 28112 w 56222"/>
                    <a:gd name="connsiteY1" fmla="*/ 0 h 32328"/>
                    <a:gd name="connsiteX2" fmla="*/ 0 w 56222"/>
                    <a:gd name="connsiteY2" fmla="*/ 16164 h 32328"/>
                    <a:gd name="connsiteX3" fmla="*/ 28112 w 56222"/>
                    <a:gd name="connsiteY3" fmla="*/ 32328 h 32328"/>
                    <a:gd name="connsiteX4" fmla="*/ 56223 w 56222"/>
                    <a:gd name="connsiteY4" fmla="*/ 16164 h 3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22" h="32328">
                      <a:moveTo>
                        <a:pt x="56223" y="16164"/>
                      </a:moveTo>
                      <a:lnTo>
                        <a:pt x="28112" y="0"/>
                      </a:lnTo>
                      <a:lnTo>
                        <a:pt x="0" y="16164"/>
                      </a:lnTo>
                      <a:lnTo>
                        <a:pt x="28112" y="32328"/>
                      </a:lnTo>
                      <a:lnTo>
                        <a:pt x="56223" y="16164"/>
                      </a:lnTo>
                      <a:close/>
                    </a:path>
                  </a:pathLst>
                </a:custGeom>
                <a:solidFill>
                  <a:srgbClr val="94513A"/>
                </a:solidFill>
                <a:ln w="17549" cap="flat">
                  <a:noFill/>
                  <a:prstDash val="solid"/>
                  <a:miter/>
                </a:ln>
              </p:spPr>
              <p:txBody>
                <a:bodyPr rtlCol="1" anchor="ctr"/>
                <a:lstStyle/>
                <a:p>
                  <a:endParaRPr lang="fa-IR"/>
                </a:p>
              </p:txBody>
            </p:sp>
            <p:sp>
              <p:nvSpPr>
                <p:cNvPr id="429" name="Freeform: Shape 428">
                  <a:extLst>
                    <a:ext uri="{FF2B5EF4-FFF2-40B4-BE49-F238E27FC236}">
                      <a16:creationId xmlns:a16="http://schemas.microsoft.com/office/drawing/2014/main" id="{703CDFA2-BB2B-C6F9-7FE5-D1B637A7A1B4}"/>
                    </a:ext>
                  </a:extLst>
                </p:cNvPr>
                <p:cNvSpPr/>
                <p:nvPr/>
              </p:nvSpPr>
              <p:spPr>
                <a:xfrm>
                  <a:off x="3998001" y="3797029"/>
                  <a:ext cx="28111" cy="103309"/>
                </a:xfrm>
                <a:custGeom>
                  <a:avLst/>
                  <a:gdLst>
                    <a:gd name="connsiteX0" fmla="*/ 28112 w 28111"/>
                    <a:gd name="connsiteY0" fmla="*/ 103310 h 103309"/>
                    <a:gd name="connsiteX1" fmla="*/ 0 w 28111"/>
                    <a:gd name="connsiteY1" fmla="*/ 86970 h 103309"/>
                    <a:gd name="connsiteX2" fmla="*/ 0 w 28111"/>
                    <a:gd name="connsiteY2" fmla="*/ 0 h 103309"/>
                    <a:gd name="connsiteX3" fmla="*/ 28112 w 28111"/>
                    <a:gd name="connsiteY3" fmla="*/ 16164 h 103309"/>
                    <a:gd name="connsiteX4" fmla="*/ 28112 w 28111"/>
                    <a:gd name="connsiteY4" fmla="*/ 103310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309">
                      <a:moveTo>
                        <a:pt x="28112" y="103310"/>
                      </a:moveTo>
                      <a:lnTo>
                        <a:pt x="0" y="86970"/>
                      </a:lnTo>
                      <a:lnTo>
                        <a:pt x="0" y="0"/>
                      </a:lnTo>
                      <a:lnTo>
                        <a:pt x="28112" y="16164"/>
                      </a:lnTo>
                      <a:lnTo>
                        <a:pt x="28112" y="103310"/>
                      </a:lnTo>
                      <a:close/>
                    </a:path>
                  </a:pathLst>
                </a:custGeom>
                <a:solidFill>
                  <a:srgbClr val="6B3529"/>
                </a:solidFill>
                <a:ln w="17549" cap="flat">
                  <a:noFill/>
                  <a:prstDash val="solid"/>
                  <a:miter/>
                </a:ln>
              </p:spPr>
              <p:txBody>
                <a:bodyPr rtlCol="1" anchor="ctr"/>
                <a:lstStyle/>
                <a:p>
                  <a:endParaRPr lang="fa-IR"/>
                </a:p>
              </p:txBody>
            </p:sp>
            <p:sp>
              <p:nvSpPr>
                <p:cNvPr id="430" name="Freeform: Shape 429">
                  <a:extLst>
                    <a:ext uri="{FF2B5EF4-FFF2-40B4-BE49-F238E27FC236}">
                      <a16:creationId xmlns:a16="http://schemas.microsoft.com/office/drawing/2014/main" id="{1B638D26-E298-C37E-26C2-9D83CB37859E}"/>
                    </a:ext>
                  </a:extLst>
                </p:cNvPr>
                <p:cNvSpPr/>
                <p:nvPr/>
              </p:nvSpPr>
              <p:spPr>
                <a:xfrm>
                  <a:off x="4026113" y="3797029"/>
                  <a:ext cx="28111" cy="103309"/>
                </a:xfrm>
                <a:custGeom>
                  <a:avLst/>
                  <a:gdLst>
                    <a:gd name="connsiteX0" fmla="*/ 28111 w 28111"/>
                    <a:gd name="connsiteY0" fmla="*/ 86970 h 103309"/>
                    <a:gd name="connsiteX1" fmla="*/ 0 w 28111"/>
                    <a:gd name="connsiteY1" fmla="*/ 103310 h 103309"/>
                    <a:gd name="connsiteX2" fmla="*/ 0 w 28111"/>
                    <a:gd name="connsiteY2" fmla="*/ 16164 h 103309"/>
                    <a:gd name="connsiteX3" fmla="*/ 28111 w 28111"/>
                    <a:gd name="connsiteY3" fmla="*/ 0 h 103309"/>
                    <a:gd name="connsiteX4" fmla="*/ 28111 w 28111"/>
                    <a:gd name="connsiteY4" fmla="*/ 86970 h 10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309">
                      <a:moveTo>
                        <a:pt x="28111" y="86970"/>
                      </a:moveTo>
                      <a:lnTo>
                        <a:pt x="0" y="103310"/>
                      </a:lnTo>
                      <a:lnTo>
                        <a:pt x="0" y="16164"/>
                      </a:lnTo>
                      <a:lnTo>
                        <a:pt x="28111" y="0"/>
                      </a:lnTo>
                      <a:lnTo>
                        <a:pt x="28111" y="86970"/>
                      </a:lnTo>
                      <a:close/>
                    </a:path>
                  </a:pathLst>
                </a:custGeom>
                <a:solidFill>
                  <a:srgbClr val="773C2C"/>
                </a:solidFill>
                <a:ln w="17549" cap="flat">
                  <a:noFill/>
                  <a:prstDash val="solid"/>
                  <a:miter/>
                </a:ln>
              </p:spPr>
              <p:txBody>
                <a:bodyPr rtlCol="1" anchor="ctr"/>
                <a:lstStyle/>
                <a:p>
                  <a:endParaRPr lang="fa-IR"/>
                </a:p>
              </p:txBody>
            </p:sp>
          </p:grpSp>
          <p:sp>
            <p:nvSpPr>
              <p:cNvPr id="431" name="Freeform: Shape 430">
                <a:extLst>
                  <a:ext uri="{FF2B5EF4-FFF2-40B4-BE49-F238E27FC236}">
                    <a16:creationId xmlns:a16="http://schemas.microsoft.com/office/drawing/2014/main" id="{463E1F7F-0503-9717-57BB-B1192E44B767}"/>
                  </a:ext>
                </a:extLst>
              </p:cNvPr>
              <p:cNvSpPr/>
              <p:nvPr/>
            </p:nvSpPr>
            <p:spPr>
              <a:xfrm>
                <a:off x="4007665" y="3784906"/>
                <a:ext cx="37247" cy="22313"/>
              </a:xfrm>
              <a:custGeom>
                <a:avLst/>
                <a:gdLst>
                  <a:gd name="connsiteX0" fmla="*/ 31396 w 37247"/>
                  <a:gd name="connsiteY0" fmla="*/ 8177 h 22313"/>
                  <a:gd name="connsiteX1" fmla="*/ 5041 w 37247"/>
                  <a:gd name="connsiteY1" fmla="*/ 8177 h 22313"/>
                  <a:gd name="connsiteX2" fmla="*/ -53 w 37247"/>
                  <a:gd name="connsiteY2" fmla="*/ 622 h 22313"/>
                  <a:gd name="connsiteX3" fmla="*/ -53 w 37247"/>
                  <a:gd name="connsiteY3" fmla="*/ 11515 h 22313"/>
                  <a:gd name="connsiteX4" fmla="*/ 5217 w 37247"/>
                  <a:gd name="connsiteY4" fmla="*/ 19070 h 22313"/>
                  <a:gd name="connsiteX5" fmla="*/ 31572 w 37247"/>
                  <a:gd name="connsiteY5" fmla="*/ 19070 h 22313"/>
                  <a:gd name="connsiteX6" fmla="*/ 37194 w 37247"/>
                  <a:gd name="connsiteY6" fmla="*/ 11340 h 22313"/>
                  <a:gd name="connsiteX7" fmla="*/ 37194 w 37247"/>
                  <a:gd name="connsiteY7" fmla="*/ -81 h 22313"/>
                  <a:gd name="connsiteX8" fmla="*/ 31396 w 37247"/>
                  <a:gd name="connsiteY8" fmla="*/ 8177 h 22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47" h="22313">
                    <a:moveTo>
                      <a:pt x="31396" y="8177"/>
                    </a:moveTo>
                    <a:cubicBezTo>
                      <a:pt x="23121" y="12394"/>
                      <a:pt x="13317" y="12394"/>
                      <a:pt x="5041" y="8177"/>
                    </a:cubicBezTo>
                    <a:cubicBezTo>
                      <a:pt x="2037" y="6841"/>
                      <a:pt x="69" y="3907"/>
                      <a:pt x="-53" y="622"/>
                    </a:cubicBezTo>
                    <a:lnTo>
                      <a:pt x="-53" y="11515"/>
                    </a:lnTo>
                    <a:cubicBezTo>
                      <a:pt x="210" y="14801"/>
                      <a:pt x="2231" y="17682"/>
                      <a:pt x="5217" y="19070"/>
                    </a:cubicBezTo>
                    <a:cubicBezTo>
                      <a:pt x="13493" y="23287"/>
                      <a:pt x="23296" y="23287"/>
                      <a:pt x="31572" y="19070"/>
                    </a:cubicBezTo>
                    <a:cubicBezTo>
                      <a:pt x="34699" y="17700"/>
                      <a:pt x="36843" y="14748"/>
                      <a:pt x="37194" y="11340"/>
                    </a:cubicBezTo>
                    <a:lnTo>
                      <a:pt x="37194" y="-81"/>
                    </a:lnTo>
                    <a:cubicBezTo>
                      <a:pt x="37001" y="3556"/>
                      <a:pt x="34752" y="6771"/>
                      <a:pt x="31396" y="8177"/>
                    </a:cubicBezTo>
                    <a:close/>
                  </a:path>
                </a:pathLst>
              </a:custGeom>
              <a:solidFill>
                <a:srgbClr val="643126"/>
              </a:solidFill>
              <a:ln w="17549" cap="flat">
                <a:noFill/>
                <a:prstDash val="solid"/>
                <a:miter/>
              </a:ln>
            </p:spPr>
            <p:txBody>
              <a:bodyPr rtlCol="1" anchor="ctr"/>
              <a:lstStyle/>
              <a:p>
                <a:endParaRPr lang="fa-IR"/>
              </a:p>
            </p:txBody>
          </p:sp>
          <p:sp>
            <p:nvSpPr>
              <p:cNvPr id="432" name="Freeform: Shape 431">
                <a:extLst>
                  <a:ext uri="{FF2B5EF4-FFF2-40B4-BE49-F238E27FC236}">
                    <a16:creationId xmlns:a16="http://schemas.microsoft.com/office/drawing/2014/main" id="{E035D090-F0DF-48E5-7FED-1200FEF76BC3}"/>
                  </a:ext>
                </a:extLst>
              </p:cNvPr>
              <p:cNvSpPr/>
              <p:nvPr/>
            </p:nvSpPr>
            <p:spPr>
              <a:xfrm>
                <a:off x="4008187" y="3766985"/>
                <a:ext cx="37076" cy="28989"/>
              </a:xfrm>
              <a:custGeom>
                <a:avLst/>
                <a:gdLst>
                  <a:gd name="connsiteX0" fmla="*/ 33158 w 37076"/>
                  <a:gd name="connsiteY0" fmla="*/ 6244 h 28989"/>
                  <a:gd name="connsiteX1" fmla="*/ 33158 w 37076"/>
                  <a:gd name="connsiteY1" fmla="*/ 7825 h 28989"/>
                  <a:gd name="connsiteX2" fmla="*/ 33158 w 37076"/>
                  <a:gd name="connsiteY2" fmla="*/ 6244 h 28989"/>
                  <a:gd name="connsiteX3" fmla="*/ 29117 w 37076"/>
                  <a:gd name="connsiteY3" fmla="*/ -81 h 28989"/>
                  <a:gd name="connsiteX4" fmla="*/ 7506 w 37076"/>
                  <a:gd name="connsiteY4" fmla="*/ -81 h 28989"/>
                  <a:gd name="connsiteX5" fmla="*/ 3290 w 37076"/>
                  <a:gd name="connsiteY5" fmla="*/ 6068 h 28989"/>
                  <a:gd name="connsiteX6" fmla="*/ -49 w 37076"/>
                  <a:gd name="connsiteY6" fmla="*/ 18191 h 28989"/>
                  <a:gd name="connsiteX7" fmla="*/ 5046 w 37076"/>
                  <a:gd name="connsiteY7" fmla="*/ 25746 h 28989"/>
                  <a:gd name="connsiteX8" fmla="*/ 31401 w 37076"/>
                  <a:gd name="connsiteY8" fmla="*/ 25746 h 28989"/>
                  <a:gd name="connsiteX9" fmla="*/ 37023 w 37076"/>
                  <a:gd name="connsiteY9" fmla="*/ 18016 h 28989"/>
                  <a:gd name="connsiteX10" fmla="*/ 33158 w 37076"/>
                  <a:gd name="connsiteY10" fmla="*/ 6244 h 28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76" h="28989">
                    <a:moveTo>
                      <a:pt x="33158" y="6244"/>
                    </a:moveTo>
                    <a:cubicBezTo>
                      <a:pt x="33228" y="6771"/>
                      <a:pt x="33228" y="7298"/>
                      <a:pt x="33158" y="7825"/>
                    </a:cubicBezTo>
                    <a:cubicBezTo>
                      <a:pt x="33228" y="7298"/>
                      <a:pt x="33228" y="6771"/>
                      <a:pt x="33158" y="6244"/>
                    </a:cubicBezTo>
                    <a:lnTo>
                      <a:pt x="29117" y="-81"/>
                    </a:lnTo>
                    <a:lnTo>
                      <a:pt x="7506" y="-81"/>
                    </a:lnTo>
                    <a:lnTo>
                      <a:pt x="3290" y="6068"/>
                    </a:lnTo>
                    <a:cubicBezTo>
                      <a:pt x="1023" y="9705"/>
                      <a:pt x="-137" y="13904"/>
                      <a:pt x="-49" y="18191"/>
                    </a:cubicBezTo>
                    <a:cubicBezTo>
                      <a:pt x="74" y="21477"/>
                      <a:pt x="2042" y="24411"/>
                      <a:pt x="5046" y="25746"/>
                    </a:cubicBezTo>
                    <a:cubicBezTo>
                      <a:pt x="13322" y="29963"/>
                      <a:pt x="23126" y="29963"/>
                      <a:pt x="31401" y="25746"/>
                    </a:cubicBezTo>
                    <a:cubicBezTo>
                      <a:pt x="34528" y="24376"/>
                      <a:pt x="36672" y="21424"/>
                      <a:pt x="37023" y="18016"/>
                    </a:cubicBezTo>
                    <a:cubicBezTo>
                      <a:pt x="36935" y="13799"/>
                      <a:pt x="35582" y="9705"/>
                      <a:pt x="33158" y="6244"/>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33" name="Freeform: Shape 432">
                <a:extLst>
                  <a:ext uri="{FF2B5EF4-FFF2-40B4-BE49-F238E27FC236}">
                    <a16:creationId xmlns:a16="http://schemas.microsoft.com/office/drawing/2014/main" id="{8FCD0A84-CC5D-C3E2-3531-ADB50C9FA13C}"/>
                  </a:ext>
                </a:extLst>
              </p:cNvPr>
              <p:cNvSpPr/>
              <p:nvPr/>
            </p:nvSpPr>
            <p:spPr>
              <a:xfrm>
                <a:off x="4013638" y="3753457"/>
                <a:ext cx="24421" cy="23069"/>
              </a:xfrm>
              <a:custGeom>
                <a:avLst/>
                <a:gdLst>
                  <a:gd name="connsiteX0" fmla="*/ 20855 w 24421"/>
                  <a:gd name="connsiteY0" fmla="*/ 4839 h 23069"/>
                  <a:gd name="connsiteX1" fmla="*/ 3285 w 24421"/>
                  <a:gd name="connsiteY1" fmla="*/ 4839 h 23069"/>
                  <a:gd name="connsiteX2" fmla="*/ -53 w 24421"/>
                  <a:gd name="connsiteY2" fmla="*/ 95 h 23069"/>
                  <a:gd name="connsiteX3" fmla="*/ -53 w 24421"/>
                  <a:gd name="connsiteY3" fmla="*/ 16083 h 23069"/>
                  <a:gd name="connsiteX4" fmla="*/ 3285 w 24421"/>
                  <a:gd name="connsiteY4" fmla="*/ 20827 h 23069"/>
                  <a:gd name="connsiteX5" fmla="*/ 20855 w 24421"/>
                  <a:gd name="connsiteY5" fmla="*/ 20827 h 23069"/>
                  <a:gd name="connsiteX6" fmla="*/ 24368 w 24421"/>
                  <a:gd name="connsiteY6" fmla="*/ 15908 h 23069"/>
                  <a:gd name="connsiteX7" fmla="*/ 24368 w 24421"/>
                  <a:gd name="connsiteY7" fmla="*/ -81 h 23069"/>
                  <a:gd name="connsiteX8" fmla="*/ 20855 w 24421"/>
                  <a:gd name="connsiteY8" fmla="*/ 4839 h 23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21" h="23069">
                    <a:moveTo>
                      <a:pt x="20855" y="4839"/>
                    </a:moveTo>
                    <a:cubicBezTo>
                      <a:pt x="15425" y="7984"/>
                      <a:pt x="8714" y="7984"/>
                      <a:pt x="3285" y="4839"/>
                    </a:cubicBezTo>
                    <a:cubicBezTo>
                      <a:pt x="1405" y="3960"/>
                      <a:pt x="140" y="2150"/>
                      <a:pt x="-53" y="95"/>
                    </a:cubicBezTo>
                    <a:lnTo>
                      <a:pt x="-53" y="16083"/>
                    </a:lnTo>
                    <a:cubicBezTo>
                      <a:pt x="157" y="18139"/>
                      <a:pt x="1422" y="19931"/>
                      <a:pt x="3285" y="20827"/>
                    </a:cubicBezTo>
                    <a:cubicBezTo>
                      <a:pt x="8784" y="23709"/>
                      <a:pt x="15355" y="23709"/>
                      <a:pt x="20855" y="20827"/>
                    </a:cubicBezTo>
                    <a:cubicBezTo>
                      <a:pt x="22805" y="19913"/>
                      <a:pt x="24140" y="18051"/>
                      <a:pt x="24368" y="15908"/>
                    </a:cubicBezTo>
                    <a:lnTo>
                      <a:pt x="24368" y="-81"/>
                    </a:lnTo>
                    <a:cubicBezTo>
                      <a:pt x="24210" y="2080"/>
                      <a:pt x="22857" y="3995"/>
                      <a:pt x="20855" y="4839"/>
                    </a:cubicBezTo>
                    <a:close/>
                  </a:path>
                </a:pathLst>
              </a:custGeom>
              <a:solidFill>
                <a:srgbClr val="643126"/>
              </a:solidFill>
              <a:ln w="17549" cap="flat">
                <a:noFill/>
                <a:prstDash val="solid"/>
                <a:miter/>
              </a:ln>
            </p:spPr>
            <p:txBody>
              <a:bodyPr rtlCol="1" anchor="ctr"/>
              <a:lstStyle/>
              <a:p>
                <a:endParaRPr lang="fa-IR"/>
              </a:p>
            </p:txBody>
          </p:sp>
          <p:sp>
            <p:nvSpPr>
              <p:cNvPr id="434" name="Freeform: Shape 433">
                <a:extLst>
                  <a:ext uri="{FF2B5EF4-FFF2-40B4-BE49-F238E27FC236}">
                    <a16:creationId xmlns:a16="http://schemas.microsoft.com/office/drawing/2014/main" id="{848E0DA7-AF75-F38E-5D3A-B70C37ACA067}"/>
                  </a:ext>
                </a:extLst>
              </p:cNvPr>
              <p:cNvSpPr/>
              <p:nvPr/>
            </p:nvSpPr>
            <p:spPr>
              <a:xfrm>
                <a:off x="4002042" y="3623617"/>
                <a:ext cx="48843" cy="138633"/>
              </a:xfrm>
              <a:custGeom>
                <a:avLst/>
                <a:gdLst>
                  <a:gd name="connsiteX0" fmla="*/ 48790 w 48843"/>
                  <a:gd name="connsiteY0" fmla="*/ 105337 h 138633"/>
                  <a:gd name="connsiteX1" fmla="*/ 33505 w 48843"/>
                  <a:gd name="connsiteY1" fmla="*/ -81 h 138633"/>
                  <a:gd name="connsiteX2" fmla="*/ 15935 w 48843"/>
                  <a:gd name="connsiteY2" fmla="*/ -81 h 138633"/>
                  <a:gd name="connsiteX3" fmla="*/ -53 w 48843"/>
                  <a:gd name="connsiteY3" fmla="*/ 105337 h 138633"/>
                  <a:gd name="connsiteX4" fmla="*/ 10313 w 48843"/>
                  <a:gd name="connsiteY4" fmla="*/ 135206 h 138633"/>
                  <a:gd name="connsiteX5" fmla="*/ 37545 w 48843"/>
                  <a:gd name="connsiteY5" fmla="*/ 135206 h 138633"/>
                  <a:gd name="connsiteX6" fmla="*/ 37545 w 48843"/>
                  <a:gd name="connsiteY6" fmla="*/ 135206 h 138633"/>
                  <a:gd name="connsiteX7" fmla="*/ 48790 w 48843"/>
                  <a:gd name="connsiteY7" fmla="*/ 105337 h 138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843" h="138633">
                    <a:moveTo>
                      <a:pt x="48790" y="105337"/>
                    </a:moveTo>
                    <a:cubicBezTo>
                      <a:pt x="48790" y="99364"/>
                      <a:pt x="48790" y="99364"/>
                      <a:pt x="33505" y="-81"/>
                    </a:cubicBezTo>
                    <a:lnTo>
                      <a:pt x="15935" y="-81"/>
                    </a:lnTo>
                    <a:cubicBezTo>
                      <a:pt x="122" y="101120"/>
                      <a:pt x="122" y="101120"/>
                      <a:pt x="-53" y="105337"/>
                    </a:cubicBezTo>
                    <a:cubicBezTo>
                      <a:pt x="-53" y="121677"/>
                      <a:pt x="2231" y="130111"/>
                      <a:pt x="10313" y="135206"/>
                    </a:cubicBezTo>
                    <a:cubicBezTo>
                      <a:pt x="18834" y="139668"/>
                      <a:pt x="29024" y="139668"/>
                      <a:pt x="37545" y="135206"/>
                    </a:cubicBezTo>
                    <a:cubicBezTo>
                      <a:pt x="38775" y="135206"/>
                      <a:pt x="39127" y="135206"/>
                      <a:pt x="37545" y="135206"/>
                    </a:cubicBezTo>
                    <a:cubicBezTo>
                      <a:pt x="45101" y="130638"/>
                      <a:pt x="48790" y="123961"/>
                      <a:pt x="48790" y="105337"/>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35" name="Freeform: Shape 434">
                <a:extLst>
                  <a:ext uri="{FF2B5EF4-FFF2-40B4-BE49-F238E27FC236}">
                    <a16:creationId xmlns:a16="http://schemas.microsoft.com/office/drawing/2014/main" id="{B5117E69-9814-E32E-FC93-33C0242807D7}"/>
                  </a:ext>
                </a:extLst>
              </p:cNvPr>
              <p:cNvSpPr/>
              <p:nvPr/>
            </p:nvSpPr>
            <p:spPr>
              <a:xfrm>
                <a:off x="4011252" y="3604650"/>
                <a:ext cx="30677" cy="26341"/>
              </a:xfrm>
              <a:custGeom>
                <a:avLst/>
                <a:gdLst>
                  <a:gd name="connsiteX0" fmla="*/ 29215 w 30677"/>
                  <a:gd name="connsiteY0" fmla="*/ 6587 h 26341"/>
                  <a:gd name="connsiteX1" fmla="*/ 4494 w 30677"/>
                  <a:gd name="connsiteY1" fmla="*/ 4109 h 26341"/>
                  <a:gd name="connsiteX2" fmla="*/ 752 w 30677"/>
                  <a:gd name="connsiteY2" fmla="*/ 8344 h 26341"/>
                  <a:gd name="connsiteX3" fmla="*/ 24471 w 30677"/>
                  <a:gd name="connsiteY3" fmla="*/ 23981 h 26341"/>
                  <a:gd name="connsiteX4" fmla="*/ 30620 w 30677"/>
                  <a:gd name="connsiteY4" fmla="*/ 12912 h 26341"/>
                  <a:gd name="connsiteX5" fmla="*/ 29215 w 30677"/>
                  <a:gd name="connsiteY5" fmla="*/ 6587 h 26341"/>
                  <a:gd name="connsiteX6" fmla="*/ 23241 w 30677"/>
                  <a:gd name="connsiteY6" fmla="*/ 10979 h 26341"/>
                  <a:gd name="connsiteX7" fmla="*/ 7252 w 30677"/>
                  <a:gd name="connsiteY7" fmla="*/ 10979 h 26341"/>
                  <a:gd name="connsiteX8" fmla="*/ 4511 w 30677"/>
                  <a:gd name="connsiteY8" fmla="*/ 4584 h 26341"/>
                  <a:gd name="connsiteX9" fmla="*/ 7252 w 30677"/>
                  <a:gd name="connsiteY9" fmla="*/ 1843 h 26341"/>
                  <a:gd name="connsiteX10" fmla="*/ 23241 w 30677"/>
                  <a:gd name="connsiteY10" fmla="*/ 1843 h 26341"/>
                  <a:gd name="connsiteX11" fmla="*/ 23241 w 30677"/>
                  <a:gd name="connsiteY11" fmla="*/ 10979 h 2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677" h="26341">
                    <a:moveTo>
                      <a:pt x="29215" y="6587"/>
                    </a:moveTo>
                    <a:cubicBezTo>
                      <a:pt x="23065" y="-915"/>
                      <a:pt x="11996" y="-2040"/>
                      <a:pt x="4494" y="4109"/>
                    </a:cubicBezTo>
                    <a:cubicBezTo>
                      <a:pt x="3018" y="5304"/>
                      <a:pt x="1753" y="6745"/>
                      <a:pt x="752" y="8344"/>
                    </a:cubicBezTo>
                    <a:cubicBezTo>
                      <a:pt x="-3817" y="22399"/>
                      <a:pt x="11996" y="30482"/>
                      <a:pt x="24471" y="23981"/>
                    </a:cubicBezTo>
                    <a:cubicBezTo>
                      <a:pt x="28389" y="21679"/>
                      <a:pt x="30743" y="17445"/>
                      <a:pt x="30620" y="12912"/>
                    </a:cubicBezTo>
                    <a:cubicBezTo>
                      <a:pt x="30638" y="10733"/>
                      <a:pt x="30146" y="8555"/>
                      <a:pt x="29215" y="6587"/>
                    </a:cubicBezTo>
                    <a:close/>
                    <a:moveTo>
                      <a:pt x="23241" y="10979"/>
                    </a:moveTo>
                    <a:cubicBezTo>
                      <a:pt x="18216" y="13544"/>
                      <a:pt x="12278" y="13544"/>
                      <a:pt x="7252" y="10979"/>
                    </a:cubicBezTo>
                    <a:cubicBezTo>
                      <a:pt x="4722" y="9978"/>
                      <a:pt x="3510" y="7114"/>
                      <a:pt x="4511" y="4584"/>
                    </a:cubicBezTo>
                    <a:cubicBezTo>
                      <a:pt x="5004" y="3336"/>
                      <a:pt x="6005" y="2335"/>
                      <a:pt x="7252" y="1843"/>
                    </a:cubicBezTo>
                    <a:cubicBezTo>
                      <a:pt x="12278" y="-722"/>
                      <a:pt x="18216" y="-722"/>
                      <a:pt x="23241" y="1843"/>
                    </a:cubicBezTo>
                    <a:cubicBezTo>
                      <a:pt x="27809" y="4478"/>
                      <a:pt x="27633" y="8519"/>
                      <a:pt x="23241" y="10979"/>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36" name="Freeform: Shape 435">
                <a:extLst>
                  <a:ext uri="{FF2B5EF4-FFF2-40B4-BE49-F238E27FC236}">
                    <a16:creationId xmlns:a16="http://schemas.microsoft.com/office/drawing/2014/main" id="{C34FEB3F-9E39-0B5F-F045-A7821F6485CD}"/>
                  </a:ext>
                </a:extLst>
              </p:cNvPr>
              <p:cNvSpPr/>
              <p:nvPr/>
            </p:nvSpPr>
            <p:spPr>
              <a:xfrm>
                <a:off x="4015642" y="3604650"/>
                <a:ext cx="22308" cy="12983"/>
              </a:xfrm>
              <a:custGeom>
                <a:avLst/>
                <a:gdLst>
                  <a:gd name="connsiteX0" fmla="*/ 19027 w 22308"/>
                  <a:gd name="connsiteY0" fmla="*/ 1843 h 12983"/>
                  <a:gd name="connsiteX1" fmla="*/ 3039 w 22308"/>
                  <a:gd name="connsiteY1" fmla="*/ 1843 h 12983"/>
                  <a:gd name="connsiteX2" fmla="*/ 298 w 22308"/>
                  <a:gd name="connsiteY2" fmla="*/ 8238 h 12983"/>
                  <a:gd name="connsiteX3" fmla="*/ 3039 w 22308"/>
                  <a:gd name="connsiteY3" fmla="*/ 10979 h 12983"/>
                  <a:gd name="connsiteX4" fmla="*/ 19027 w 22308"/>
                  <a:gd name="connsiteY4" fmla="*/ 10979 h 12983"/>
                  <a:gd name="connsiteX5" fmla="*/ 19027 w 22308"/>
                  <a:gd name="connsiteY5" fmla="*/ 1843 h 1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08" h="12983">
                    <a:moveTo>
                      <a:pt x="19027" y="1843"/>
                    </a:moveTo>
                    <a:cubicBezTo>
                      <a:pt x="14002" y="-722"/>
                      <a:pt x="8063" y="-722"/>
                      <a:pt x="3039" y="1843"/>
                    </a:cubicBezTo>
                    <a:cubicBezTo>
                      <a:pt x="508" y="2844"/>
                      <a:pt x="-704" y="5708"/>
                      <a:pt x="298" y="8238"/>
                    </a:cubicBezTo>
                    <a:cubicBezTo>
                      <a:pt x="789" y="9486"/>
                      <a:pt x="1791" y="10487"/>
                      <a:pt x="3039" y="10979"/>
                    </a:cubicBezTo>
                    <a:cubicBezTo>
                      <a:pt x="8063" y="13544"/>
                      <a:pt x="14002" y="13544"/>
                      <a:pt x="19027" y="10979"/>
                    </a:cubicBezTo>
                    <a:cubicBezTo>
                      <a:pt x="23244" y="8519"/>
                      <a:pt x="23419" y="4478"/>
                      <a:pt x="19027" y="1843"/>
                    </a:cubicBezTo>
                    <a:close/>
                  </a:path>
                </a:pathLst>
              </a:custGeom>
              <a:solidFill>
                <a:srgbClr val="94513A"/>
              </a:solidFill>
              <a:ln w="17549" cap="flat">
                <a:noFill/>
                <a:prstDash val="solid"/>
                <a:miter/>
              </a:ln>
            </p:spPr>
            <p:txBody>
              <a:bodyPr rtlCol="1" anchor="ctr"/>
              <a:lstStyle/>
              <a:p>
                <a:endParaRPr lang="fa-IR"/>
              </a:p>
            </p:txBody>
          </p:sp>
          <p:sp>
            <p:nvSpPr>
              <p:cNvPr id="437" name="Freeform: Shape 436">
                <a:extLst>
                  <a:ext uri="{FF2B5EF4-FFF2-40B4-BE49-F238E27FC236}">
                    <a16:creationId xmlns:a16="http://schemas.microsoft.com/office/drawing/2014/main" id="{A1A2CC56-5F19-5EAF-2971-51A645089343}"/>
                  </a:ext>
                </a:extLst>
              </p:cNvPr>
              <p:cNvSpPr/>
              <p:nvPr/>
            </p:nvSpPr>
            <p:spPr>
              <a:xfrm>
                <a:off x="4018207" y="3595329"/>
                <a:ext cx="17217" cy="20679"/>
              </a:xfrm>
              <a:custGeom>
                <a:avLst/>
                <a:gdLst>
                  <a:gd name="connsiteX0" fmla="*/ -53 w 17217"/>
                  <a:gd name="connsiteY0" fmla="*/ 95 h 20679"/>
                  <a:gd name="connsiteX1" fmla="*/ -53 w 17217"/>
                  <a:gd name="connsiteY1" fmla="*/ 15732 h 20679"/>
                  <a:gd name="connsiteX2" fmla="*/ 2406 w 17217"/>
                  <a:gd name="connsiteY2" fmla="*/ 19070 h 20679"/>
                  <a:gd name="connsiteX3" fmla="*/ 14529 w 17217"/>
                  <a:gd name="connsiteY3" fmla="*/ 19070 h 20679"/>
                  <a:gd name="connsiteX4" fmla="*/ 17165 w 17217"/>
                  <a:gd name="connsiteY4" fmla="*/ 15556 h 20679"/>
                  <a:gd name="connsiteX5" fmla="*/ 17165 w 17217"/>
                  <a:gd name="connsiteY5" fmla="*/ -81 h 20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17" h="20679">
                    <a:moveTo>
                      <a:pt x="-53" y="95"/>
                    </a:moveTo>
                    <a:lnTo>
                      <a:pt x="-53" y="15732"/>
                    </a:lnTo>
                    <a:cubicBezTo>
                      <a:pt x="87" y="17208"/>
                      <a:pt x="1036" y="18490"/>
                      <a:pt x="2406" y="19070"/>
                    </a:cubicBezTo>
                    <a:cubicBezTo>
                      <a:pt x="6201" y="21108"/>
                      <a:pt x="10752" y="21108"/>
                      <a:pt x="14529" y="19070"/>
                    </a:cubicBezTo>
                    <a:cubicBezTo>
                      <a:pt x="16005" y="18490"/>
                      <a:pt x="17006" y="17120"/>
                      <a:pt x="17165" y="15556"/>
                    </a:cubicBezTo>
                    <a:lnTo>
                      <a:pt x="17165" y="-81"/>
                    </a:lnTo>
                    <a:close/>
                  </a:path>
                </a:pathLst>
              </a:custGeom>
              <a:solidFill>
                <a:srgbClr val="643126"/>
              </a:solidFill>
              <a:ln w="17549" cap="flat">
                <a:noFill/>
                <a:prstDash val="solid"/>
                <a:miter/>
              </a:ln>
            </p:spPr>
            <p:txBody>
              <a:bodyPr rtlCol="1" anchor="ctr"/>
              <a:lstStyle/>
              <a:p>
                <a:endParaRPr lang="fa-IR"/>
              </a:p>
            </p:txBody>
          </p:sp>
          <p:sp>
            <p:nvSpPr>
              <p:cNvPr id="438" name="Freeform: Shape 437">
                <a:extLst>
                  <a:ext uri="{FF2B5EF4-FFF2-40B4-BE49-F238E27FC236}">
                    <a16:creationId xmlns:a16="http://schemas.microsoft.com/office/drawing/2014/main" id="{F3FCEDD2-37BB-59E2-366F-7C879272BAD2}"/>
                  </a:ext>
                </a:extLst>
              </p:cNvPr>
              <p:cNvSpPr/>
              <p:nvPr/>
            </p:nvSpPr>
            <p:spPr>
              <a:xfrm>
                <a:off x="4014509" y="3554216"/>
                <a:ext cx="25516" cy="47051"/>
              </a:xfrm>
              <a:custGeom>
                <a:avLst/>
                <a:gdLst>
                  <a:gd name="connsiteX0" fmla="*/ 21038 w 25516"/>
                  <a:gd name="connsiteY0" fmla="*/ 5190 h 47051"/>
                  <a:gd name="connsiteX1" fmla="*/ 3469 w 25516"/>
                  <a:gd name="connsiteY1" fmla="*/ 5190 h 47051"/>
                  <a:gd name="connsiteX2" fmla="*/ -45 w 25516"/>
                  <a:gd name="connsiteY2" fmla="*/ 95 h 47051"/>
                  <a:gd name="connsiteX3" fmla="*/ -45 w 25516"/>
                  <a:gd name="connsiteY3" fmla="*/ 27855 h 47051"/>
                  <a:gd name="connsiteX4" fmla="*/ 4874 w 25516"/>
                  <a:gd name="connsiteY4" fmla="*/ 44195 h 47051"/>
                  <a:gd name="connsiteX5" fmla="*/ 6455 w 25516"/>
                  <a:gd name="connsiteY5" fmla="*/ 45600 h 47051"/>
                  <a:gd name="connsiteX6" fmla="*/ 18578 w 25516"/>
                  <a:gd name="connsiteY6" fmla="*/ 45600 h 47051"/>
                  <a:gd name="connsiteX7" fmla="*/ 20335 w 25516"/>
                  <a:gd name="connsiteY7" fmla="*/ 44019 h 47051"/>
                  <a:gd name="connsiteX8" fmla="*/ 25431 w 25516"/>
                  <a:gd name="connsiteY8" fmla="*/ 27679 h 47051"/>
                  <a:gd name="connsiteX9" fmla="*/ 25431 w 25516"/>
                  <a:gd name="connsiteY9" fmla="*/ -81 h 47051"/>
                  <a:gd name="connsiteX10" fmla="*/ 21038 w 25516"/>
                  <a:gd name="connsiteY10" fmla="*/ 5190 h 4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516" h="47051">
                    <a:moveTo>
                      <a:pt x="21038" y="5190"/>
                    </a:moveTo>
                    <a:cubicBezTo>
                      <a:pt x="15522" y="7984"/>
                      <a:pt x="8986" y="7984"/>
                      <a:pt x="3469" y="5190"/>
                    </a:cubicBezTo>
                    <a:cubicBezTo>
                      <a:pt x="1519" y="4188"/>
                      <a:pt x="183" y="2273"/>
                      <a:pt x="-45" y="95"/>
                    </a:cubicBezTo>
                    <a:lnTo>
                      <a:pt x="-45" y="27855"/>
                    </a:lnTo>
                    <a:cubicBezTo>
                      <a:pt x="-186" y="33688"/>
                      <a:pt x="1536" y="39416"/>
                      <a:pt x="4874" y="44195"/>
                    </a:cubicBezTo>
                    <a:cubicBezTo>
                      <a:pt x="5313" y="44757"/>
                      <a:pt x="5858" y="45231"/>
                      <a:pt x="6455" y="45600"/>
                    </a:cubicBezTo>
                    <a:cubicBezTo>
                      <a:pt x="10286" y="47427"/>
                      <a:pt x="14748" y="47427"/>
                      <a:pt x="18578" y="45600"/>
                    </a:cubicBezTo>
                    <a:cubicBezTo>
                      <a:pt x="19281" y="45214"/>
                      <a:pt x="19879" y="44669"/>
                      <a:pt x="20335" y="44019"/>
                    </a:cubicBezTo>
                    <a:cubicBezTo>
                      <a:pt x="23920" y="39345"/>
                      <a:pt x="25729" y="33565"/>
                      <a:pt x="25431" y="27679"/>
                    </a:cubicBezTo>
                    <a:lnTo>
                      <a:pt x="25431" y="-81"/>
                    </a:lnTo>
                    <a:cubicBezTo>
                      <a:pt x="25167" y="2414"/>
                      <a:pt x="23445" y="4487"/>
                      <a:pt x="21038" y="5190"/>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39" name="Freeform: Shape 438">
                <a:extLst>
                  <a:ext uri="{FF2B5EF4-FFF2-40B4-BE49-F238E27FC236}">
                    <a16:creationId xmlns:a16="http://schemas.microsoft.com/office/drawing/2014/main" id="{E5870E94-3C53-2609-8A50-E58C8C206B85}"/>
                  </a:ext>
                </a:extLst>
              </p:cNvPr>
              <p:cNvSpPr/>
              <p:nvPr/>
            </p:nvSpPr>
            <p:spPr>
              <a:xfrm>
                <a:off x="4014495" y="3547026"/>
                <a:ext cx="25081" cy="14556"/>
              </a:xfrm>
              <a:custGeom>
                <a:avLst/>
                <a:gdLst>
                  <a:gd name="connsiteX0" fmla="*/ 21404 w 25081"/>
                  <a:gd name="connsiteY0" fmla="*/ 2014 h 14556"/>
                  <a:gd name="connsiteX1" fmla="*/ 3834 w 25081"/>
                  <a:gd name="connsiteY1" fmla="*/ 2014 h 14556"/>
                  <a:gd name="connsiteX2" fmla="*/ 3834 w 25081"/>
                  <a:gd name="connsiteY2" fmla="*/ 12380 h 14556"/>
                  <a:gd name="connsiteX3" fmla="*/ 21404 w 25081"/>
                  <a:gd name="connsiteY3" fmla="*/ 12380 h 14556"/>
                  <a:gd name="connsiteX4" fmla="*/ 21404 w 25081"/>
                  <a:gd name="connsiteY4" fmla="*/ 2014 h 14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1" h="14556">
                    <a:moveTo>
                      <a:pt x="21404" y="2014"/>
                    </a:moveTo>
                    <a:cubicBezTo>
                      <a:pt x="15887" y="-779"/>
                      <a:pt x="9351" y="-779"/>
                      <a:pt x="3834" y="2014"/>
                    </a:cubicBezTo>
                    <a:cubicBezTo>
                      <a:pt x="-1261" y="4825"/>
                      <a:pt x="-1437" y="9393"/>
                      <a:pt x="3834" y="12380"/>
                    </a:cubicBezTo>
                    <a:cubicBezTo>
                      <a:pt x="9351" y="15174"/>
                      <a:pt x="15887" y="15174"/>
                      <a:pt x="21404" y="12380"/>
                    </a:cubicBezTo>
                    <a:cubicBezTo>
                      <a:pt x="26148" y="9569"/>
                      <a:pt x="26323" y="5001"/>
                      <a:pt x="21404" y="2014"/>
                    </a:cubicBezTo>
                    <a:close/>
                  </a:path>
                </a:pathLst>
              </a:custGeom>
              <a:solidFill>
                <a:srgbClr val="94513A"/>
              </a:solidFill>
              <a:ln w="17549" cap="flat">
                <a:noFill/>
                <a:prstDash val="solid"/>
                <a:miter/>
              </a:ln>
            </p:spPr>
            <p:txBody>
              <a:bodyPr rtlCol="1" anchor="ctr"/>
              <a:lstStyle/>
              <a:p>
                <a:endParaRPr lang="fa-IR"/>
              </a:p>
            </p:txBody>
          </p:sp>
          <p:grpSp>
            <p:nvGrpSpPr>
              <p:cNvPr id="440" name="Graphic 12">
                <a:extLst>
                  <a:ext uri="{FF2B5EF4-FFF2-40B4-BE49-F238E27FC236}">
                    <a16:creationId xmlns:a16="http://schemas.microsoft.com/office/drawing/2014/main" id="{614773E1-0672-D4B7-2790-32581070A6CE}"/>
                  </a:ext>
                </a:extLst>
              </p:cNvPr>
              <p:cNvGrpSpPr/>
              <p:nvPr/>
            </p:nvGrpSpPr>
            <p:grpSpPr>
              <a:xfrm>
                <a:off x="4005732" y="3498345"/>
                <a:ext cx="40761" cy="67467"/>
                <a:chOff x="4005732" y="3498345"/>
                <a:chExt cx="40761" cy="67467"/>
              </a:xfrm>
            </p:grpSpPr>
            <p:sp>
              <p:nvSpPr>
                <p:cNvPr id="441" name="Freeform: Shape 440">
                  <a:extLst>
                    <a:ext uri="{FF2B5EF4-FFF2-40B4-BE49-F238E27FC236}">
                      <a16:creationId xmlns:a16="http://schemas.microsoft.com/office/drawing/2014/main" id="{84962E00-6CCB-CF57-1E2F-2D829308781B}"/>
                    </a:ext>
                  </a:extLst>
                </p:cNvPr>
                <p:cNvSpPr/>
                <p:nvPr/>
              </p:nvSpPr>
              <p:spPr>
                <a:xfrm>
                  <a:off x="4005732" y="3498345"/>
                  <a:ext cx="40761" cy="23543"/>
                </a:xfrm>
                <a:custGeom>
                  <a:avLst/>
                  <a:gdLst>
                    <a:gd name="connsiteX0" fmla="*/ 40762 w 40761"/>
                    <a:gd name="connsiteY0" fmla="*/ 11772 h 23543"/>
                    <a:gd name="connsiteX1" fmla="*/ 20381 w 40761"/>
                    <a:gd name="connsiteY1" fmla="*/ 0 h 23543"/>
                    <a:gd name="connsiteX2" fmla="*/ 0 w 40761"/>
                    <a:gd name="connsiteY2" fmla="*/ 11772 h 23543"/>
                    <a:gd name="connsiteX3" fmla="*/ 20381 w 40761"/>
                    <a:gd name="connsiteY3" fmla="*/ 23543 h 23543"/>
                    <a:gd name="connsiteX4" fmla="*/ 40762 w 40761"/>
                    <a:gd name="connsiteY4" fmla="*/ 11772 h 23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1" h="23543">
                      <a:moveTo>
                        <a:pt x="40762" y="11772"/>
                      </a:moveTo>
                      <a:lnTo>
                        <a:pt x="20381" y="0"/>
                      </a:lnTo>
                      <a:lnTo>
                        <a:pt x="0" y="11772"/>
                      </a:lnTo>
                      <a:lnTo>
                        <a:pt x="20381" y="23543"/>
                      </a:lnTo>
                      <a:lnTo>
                        <a:pt x="40762" y="11772"/>
                      </a:lnTo>
                      <a:close/>
                    </a:path>
                  </a:pathLst>
                </a:custGeom>
                <a:solidFill>
                  <a:srgbClr val="94513A"/>
                </a:solidFill>
                <a:ln w="17549" cap="flat">
                  <a:noFill/>
                  <a:prstDash val="solid"/>
                  <a:miter/>
                </a:ln>
              </p:spPr>
              <p:txBody>
                <a:bodyPr rtlCol="1" anchor="ctr"/>
                <a:lstStyle/>
                <a:p>
                  <a:endParaRPr lang="fa-IR"/>
                </a:p>
              </p:txBody>
            </p:sp>
            <p:sp>
              <p:nvSpPr>
                <p:cNvPr id="442" name="Freeform: Shape 441">
                  <a:extLst>
                    <a:ext uri="{FF2B5EF4-FFF2-40B4-BE49-F238E27FC236}">
                      <a16:creationId xmlns:a16="http://schemas.microsoft.com/office/drawing/2014/main" id="{CC3F3933-014D-DC48-A3D9-E40865346210}"/>
                    </a:ext>
                  </a:extLst>
                </p:cNvPr>
                <p:cNvSpPr/>
                <p:nvPr/>
              </p:nvSpPr>
              <p:spPr>
                <a:xfrm>
                  <a:off x="4005732" y="3510116"/>
                  <a:ext cx="20380" cy="55695"/>
                </a:xfrm>
                <a:custGeom>
                  <a:avLst/>
                  <a:gdLst>
                    <a:gd name="connsiteX0" fmla="*/ 20381 w 20380"/>
                    <a:gd name="connsiteY0" fmla="*/ 55696 h 55695"/>
                    <a:gd name="connsiteX1" fmla="*/ 0 w 20380"/>
                    <a:gd name="connsiteY1" fmla="*/ 43924 h 55695"/>
                    <a:gd name="connsiteX2" fmla="*/ 0 w 20380"/>
                    <a:gd name="connsiteY2" fmla="*/ 0 h 55695"/>
                    <a:gd name="connsiteX3" fmla="*/ 20381 w 20380"/>
                    <a:gd name="connsiteY3" fmla="*/ 11772 h 55695"/>
                    <a:gd name="connsiteX4" fmla="*/ 20381 w 20380"/>
                    <a:gd name="connsiteY4" fmla="*/ 55696 h 55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695">
                      <a:moveTo>
                        <a:pt x="20381" y="55696"/>
                      </a:moveTo>
                      <a:lnTo>
                        <a:pt x="0" y="43924"/>
                      </a:lnTo>
                      <a:lnTo>
                        <a:pt x="0" y="0"/>
                      </a:lnTo>
                      <a:lnTo>
                        <a:pt x="20381" y="11772"/>
                      </a:lnTo>
                      <a:lnTo>
                        <a:pt x="20381" y="55696"/>
                      </a:lnTo>
                      <a:close/>
                    </a:path>
                  </a:pathLst>
                </a:custGeom>
                <a:solidFill>
                  <a:srgbClr val="6B3529"/>
                </a:solidFill>
                <a:ln w="17549" cap="flat">
                  <a:noFill/>
                  <a:prstDash val="solid"/>
                  <a:miter/>
                </a:ln>
              </p:spPr>
              <p:txBody>
                <a:bodyPr rtlCol="1" anchor="ctr"/>
                <a:lstStyle/>
                <a:p>
                  <a:endParaRPr lang="fa-IR"/>
                </a:p>
              </p:txBody>
            </p:sp>
            <p:sp>
              <p:nvSpPr>
                <p:cNvPr id="443" name="Freeform: Shape 442">
                  <a:extLst>
                    <a:ext uri="{FF2B5EF4-FFF2-40B4-BE49-F238E27FC236}">
                      <a16:creationId xmlns:a16="http://schemas.microsoft.com/office/drawing/2014/main" id="{FB045D60-EF12-2BA5-A49A-22C84C1B1161}"/>
                    </a:ext>
                  </a:extLst>
                </p:cNvPr>
                <p:cNvSpPr/>
                <p:nvPr/>
              </p:nvSpPr>
              <p:spPr>
                <a:xfrm>
                  <a:off x="4026113" y="3510116"/>
                  <a:ext cx="20380" cy="55695"/>
                </a:xfrm>
                <a:custGeom>
                  <a:avLst/>
                  <a:gdLst>
                    <a:gd name="connsiteX0" fmla="*/ 20381 w 20380"/>
                    <a:gd name="connsiteY0" fmla="*/ 43924 h 55695"/>
                    <a:gd name="connsiteX1" fmla="*/ 0 w 20380"/>
                    <a:gd name="connsiteY1" fmla="*/ 55696 h 55695"/>
                    <a:gd name="connsiteX2" fmla="*/ 0 w 20380"/>
                    <a:gd name="connsiteY2" fmla="*/ 11772 h 55695"/>
                    <a:gd name="connsiteX3" fmla="*/ 20381 w 20380"/>
                    <a:gd name="connsiteY3" fmla="*/ 0 h 55695"/>
                    <a:gd name="connsiteX4" fmla="*/ 20381 w 20380"/>
                    <a:gd name="connsiteY4" fmla="*/ 43924 h 55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695">
                      <a:moveTo>
                        <a:pt x="20381" y="43924"/>
                      </a:moveTo>
                      <a:lnTo>
                        <a:pt x="0" y="55696"/>
                      </a:lnTo>
                      <a:lnTo>
                        <a:pt x="0" y="11772"/>
                      </a:lnTo>
                      <a:lnTo>
                        <a:pt x="20381" y="0"/>
                      </a:lnTo>
                      <a:lnTo>
                        <a:pt x="20381" y="43924"/>
                      </a:lnTo>
                      <a:close/>
                    </a:path>
                  </a:pathLst>
                </a:custGeom>
                <a:solidFill>
                  <a:srgbClr val="773C2C"/>
                </a:solidFill>
                <a:ln w="17549" cap="flat">
                  <a:noFill/>
                  <a:prstDash val="solid"/>
                  <a:miter/>
                </a:ln>
              </p:spPr>
              <p:txBody>
                <a:bodyPr rtlCol="1" anchor="ctr"/>
                <a:lstStyle/>
                <a:p>
                  <a:endParaRPr lang="fa-IR"/>
                </a:p>
              </p:txBody>
            </p:sp>
          </p:grpSp>
          <p:grpSp>
            <p:nvGrpSpPr>
              <p:cNvPr id="444" name="Graphic 12">
                <a:extLst>
                  <a:ext uri="{FF2B5EF4-FFF2-40B4-BE49-F238E27FC236}">
                    <a16:creationId xmlns:a16="http://schemas.microsoft.com/office/drawing/2014/main" id="{8CF0812D-4B8B-C8C0-7535-81BD8166C4F1}"/>
                  </a:ext>
                </a:extLst>
              </p:cNvPr>
              <p:cNvGrpSpPr/>
              <p:nvPr/>
            </p:nvGrpSpPr>
            <p:grpSpPr>
              <a:xfrm>
                <a:off x="3894692" y="3840426"/>
                <a:ext cx="56047" cy="119473"/>
                <a:chOff x="3894692" y="3840426"/>
                <a:chExt cx="56047" cy="119473"/>
              </a:xfrm>
            </p:grpSpPr>
            <p:sp>
              <p:nvSpPr>
                <p:cNvPr id="445" name="Freeform: Shape 444">
                  <a:extLst>
                    <a:ext uri="{FF2B5EF4-FFF2-40B4-BE49-F238E27FC236}">
                      <a16:creationId xmlns:a16="http://schemas.microsoft.com/office/drawing/2014/main" id="{699ECC28-6AD5-9792-A833-654DAB0477E7}"/>
                    </a:ext>
                  </a:extLst>
                </p:cNvPr>
                <p:cNvSpPr/>
                <p:nvPr/>
              </p:nvSpPr>
              <p:spPr>
                <a:xfrm>
                  <a:off x="3894692" y="3840426"/>
                  <a:ext cx="56047" cy="32504"/>
                </a:xfrm>
                <a:custGeom>
                  <a:avLst/>
                  <a:gdLst>
                    <a:gd name="connsiteX0" fmla="*/ 56047 w 56047"/>
                    <a:gd name="connsiteY0" fmla="*/ 16340 h 32504"/>
                    <a:gd name="connsiteX1" fmla="*/ 28111 w 56047"/>
                    <a:gd name="connsiteY1" fmla="*/ 0 h 32504"/>
                    <a:gd name="connsiteX2" fmla="*/ 0 w 56047"/>
                    <a:gd name="connsiteY2" fmla="*/ 16340 h 32504"/>
                    <a:gd name="connsiteX3" fmla="*/ 28111 w 56047"/>
                    <a:gd name="connsiteY3" fmla="*/ 32504 h 32504"/>
                    <a:gd name="connsiteX4" fmla="*/ 56047 w 56047"/>
                    <a:gd name="connsiteY4" fmla="*/ 16340 h 32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47" h="32504">
                      <a:moveTo>
                        <a:pt x="56047" y="16340"/>
                      </a:moveTo>
                      <a:lnTo>
                        <a:pt x="28111" y="0"/>
                      </a:lnTo>
                      <a:lnTo>
                        <a:pt x="0" y="16340"/>
                      </a:lnTo>
                      <a:lnTo>
                        <a:pt x="28111" y="32504"/>
                      </a:lnTo>
                      <a:lnTo>
                        <a:pt x="56047" y="16340"/>
                      </a:lnTo>
                      <a:close/>
                    </a:path>
                  </a:pathLst>
                </a:custGeom>
                <a:solidFill>
                  <a:srgbClr val="94513A"/>
                </a:solidFill>
                <a:ln w="17549" cap="flat">
                  <a:noFill/>
                  <a:prstDash val="solid"/>
                  <a:miter/>
                </a:ln>
              </p:spPr>
              <p:txBody>
                <a:bodyPr rtlCol="1" anchor="ctr"/>
                <a:lstStyle/>
                <a:p>
                  <a:endParaRPr lang="fa-IR"/>
                </a:p>
              </p:txBody>
            </p:sp>
            <p:sp>
              <p:nvSpPr>
                <p:cNvPr id="446" name="Freeform: Shape 445">
                  <a:extLst>
                    <a:ext uri="{FF2B5EF4-FFF2-40B4-BE49-F238E27FC236}">
                      <a16:creationId xmlns:a16="http://schemas.microsoft.com/office/drawing/2014/main" id="{56A47F0A-EB82-B7B7-B722-32EB2EEC1CA2}"/>
                    </a:ext>
                  </a:extLst>
                </p:cNvPr>
                <p:cNvSpPr/>
                <p:nvPr/>
              </p:nvSpPr>
              <p:spPr>
                <a:xfrm>
                  <a:off x="3894692" y="3856766"/>
                  <a:ext cx="28111" cy="103134"/>
                </a:xfrm>
                <a:custGeom>
                  <a:avLst/>
                  <a:gdLst>
                    <a:gd name="connsiteX0" fmla="*/ 28111 w 28111"/>
                    <a:gd name="connsiteY0" fmla="*/ 103134 h 103134"/>
                    <a:gd name="connsiteX1" fmla="*/ 0 w 28111"/>
                    <a:gd name="connsiteY1" fmla="*/ 86970 h 103134"/>
                    <a:gd name="connsiteX2" fmla="*/ 0 w 28111"/>
                    <a:gd name="connsiteY2" fmla="*/ 0 h 103134"/>
                    <a:gd name="connsiteX3" fmla="*/ 28111 w 28111"/>
                    <a:gd name="connsiteY3" fmla="*/ 16164 h 103134"/>
                    <a:gd name="connsiteX4" fmla="*/ 28111 w 28111"/>
                    <a:gd name="connsiteY4" fmla="*/ 103134 h 103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134">
                      <a:moveTo>
                        <a:pt x="28111" y="103134"/>
                      </a:moveTo>
                      <a:lnTo>
                        <a:pt x="0" y="86970"/>
                      </a:lnTo>
                      <a:lnTo>
                        <a:pt x="0" y="0"/>
                      </a:lnTo>
                      <a:lnTo>
                        <a:pt x="28111" y="16164"/>
                      </a:lnTo>
                      <a:lnTo>
                        <a:pt x="28111" y="103134"/>
                      </a:lnTo>
                      <a:close/>
                    </a:path>
                  </a:pathLst>
                </a:custGeom>
                <a:solidFill>
                  <a:srgbClr val="6B3529"/>
                </a:solidFill>
                <a:ln w="17549" cap="flat">
                  <a:noFill/>
                  <a:prstDash val="solid"/>
                  <a:miter/>
                </a:ln>
              </p:spPr>
              <p:txBody>
                <a:bodyPr rtlCol="1" anchor="ctr"/>
                <a:lstStyle/>
                <a:p>
                  <a:endParaRPr lang="fa-IR"/>
                </a:p>
              </p:txBody>
            </p:sp>
            <p:sp>
              <p:nvSpPr>
                <p:cNvPr id="447" name="Freeform: Shape 446">
                  <a:extLst>
                    <a:ext uri="{FF2B5EF4-FFF2-40B4-BE49-F238E27FC236}">
                      <a16:creationId xmlns:a16="http://schemas.microsoft.com/office/drawing/2014/main" id="{BDCB8E3E-F30C-4645-FB8E-B4DA06856446}"/>
                    </a:ext>
                  </a:extLst>
                </p:cNvPr>
                <p:cNvSpPr/>
                <p:nvPr/>
              </p:nvSpPr>
              <p:spPr>
                <a:xfrm>
                  <a:off x="3922803" y="3856766"/>
                  <a:ext cx="27935" cy="103134"/>
                </a:xfrm>
                <a:custGeom>
                  <a:avLst/>
                  <a:gdLst>
                    <a:gd name="connsiteX0" fmla="*/ 27936 w 27935"/>
                    <a:gd name="connsiteY0" fmla="*/ 86970 h 103134"/>
                    <a:gd name="connsiteX1" fmla="*/ 0 w 27935"/>
                    <a:gd name="connsiteY1" fmla="*/ 103134 h 103134"/>
                    <a:gd name="connsiteX2" fmla="*/ 0 w 27935"/>
                    <a:gd name="connsiteY2" fmla="*/ 16164 h 103134"/>
                    <a:gd name="connsiteX3" fmla="*/ 27936 w 27935"/>
                    <a:gd name="connsiteY3" fmla="*/ 0 h 103134"/>
                    <a:gd name="connsiteX4" fmla="*/ 27936 w 27935"/>
                    <a:gd name="connsiteY4" fmla="*/ 86970 h 103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35" h="103134">
                      <a:moveTo>
                        <a:pt x="27936" y="86970"/>
                      </a:moveTo>
                      <a:lnTo>
                        <a:pt x="0" y="103134"/>
                      </a:lnTo>
                      <a:lnTo>
                        <a:pt x="0" y="16164"/>
                      </a:lnTo>
                      <a:lnTo>
                        <a:pt x="27936" y="0"/>
                      </a:lnTo>
                      <a:lnTo>
                        <a:pt x="27936" y="86970"/>
                      </a:lnTo>
                      <a:close/>
                    </a:path>
                  </a:pathLst>
                </a:custGeom>
                <a:solidFill>
                  <a:srgbClr val="773C2C"/>
                </a:solidFill>
                <a:ln w="17549" cap="flat">
                  <a:noFill/>
                  <a:prstDash val="solid"/>
                  <a:miter/>
                </a:ln>
              </p:spPr>
              <p:txBody>
                <a:bodyPr rtlCol="1" anchor="ctr"/>
                <a:lstStyle/>
                <a:p>
                  <a:endParaRPr lang="fa-IR"/>
                </a:p>
              </p:txBody>
            </p:sp>
          </p:grpSp>
          <p:sp>
            <p:nvSpPr>
              <p:cNvPr id="448" name="Freeform: Shape 447">
                <a:extLst>
                  <a:ext uri="{FF2B5EF4-FFF2-40B4-BE49-F238E27FC236}">
                    <a16:creationId xmlns:a16="http://schemas.microsoft.com/office/drawing/2014/main" id="{90D42E7F-D604-2457-023D-443FDCF0A824}"/>
                  </a:ext>
                </a:extLst>
              </p:cNvPr>
              <p:cNvSpPr/>
              <p:nvPr/>
            </p:nvSpPr>
            <p:spPr>
              <a:xfrm>
                <a:off x="3904179" y="3845170"/>
                <a:ext cx="37072" cy="22313"/>
              </a:xfrm>
              <a:custGeom>
                <a:avLst/>
                <a:gdLst>
                  <a:gd name="connsiteX0" fmla="*/ 31397 w 37072"/>
                  <a:gd name="connsiteY0" fmla="*/ 7650 h 22313"/>
                  <a:gd name="connsiteX1" fmla="*/ 5218 w 37072"/>
                  <a:gd name="connsiteY1" fmla="*/ 7650 h 22313"/>
                  <a:gd name="connsiteX2" fmla="*/ -53 w 37072"/>
                  <a:gd name="connsiteY2" fmla="*/ 95 h 22313"/>
                  <a:gd name="connsiteX3" fmla="*/ -53 w 37072"/>
                  <a:gd name="connsiteY3" fmla="*/ 11515 h 22313"/>
                  <a:gd name="connsiteX4" fmla="*/ 5218 w 37072"/>
                  <a:gd name="connsiteY4" fmla="*/ 19070 h 22313"/>
                  <a:gd name="connsiteX5" fmla="*/ 31397 w 37072"/>
                  <a:gd name="connsiteY5" fmla="*/ 19070 h 22313"/>
                  <a:gd name="connsiteX6" fmla="*/ 37019 w 37072"/>
                  <a:gd name="connsiteY6" fmla="*/ 11339 h 22313"/>
                  <a:gd name="connsiteX7" fmla="*/ 37019 w 37072"/>
                  <a:gd name="connsiteY7" fmla="*/ -81 h 22313"/>
                  <a:gd name="connsiteX8" fmla="*/ 31397 w 37072"/>
                  <a:gd name="connsiteY8" fmla="*/ 7650 h 22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72" h="22313">
                    <a:moveTo>
                      <a:pt x="31397" y="7650"/>
                    </a:moveTo>
                    <a:cubicBezTo>
                      <a:pt x="23174" y="11866"/>
                      <a:pt x="13440" y="11866"/>
                      <a:pt x="5218" y="7650"/>
                    </a:cubicBezTo>
                    <a:cubicBezTo>
                      <a:pt x="2231" y="6262"/>
                      <a:pt x="210" y="3380"/>
                      <a:pt x="-53" y="95"/>
                    </a:cubicBezTo>
                    <a:lnTo>
                      <a:pt x="-53" y="11515"/>
                    </a:lnTo>
                    <a:cubicBezTo>
                      <a:pt x="210" y="14801"/>
                      <a:pt x="2231" y="17682"/>
                      <a:pt x="5218" y="19070"/>
                    </a:cubicBezTo>
                    <a:cubicBezTo>
                      <a:pt x="13440" y="23287"/>
                      <a:pt x="23174" y="23287"/>
                      <a:pt x="31397" y="19070"/>
                    </a:cubicBezTo>
                    <a:cubicBezTo>
                      <a:pt x="34524" y="17700"/>
                      <a:pt x="36667" y="14748"/>
                      <a:pt x="37019" y="11339"/>
                    </a:cubicBezTo>
                    <a:lnTo>
                      <a:pt x="37019" y="-81"/>
                    </a:lnTo>
                    <a:cubicBezTo>
                      <a:pt x="36755" y="3345"/>
                      <a:pt x="34577" y="6332"/>
                      <a:pt x="31397" y="7650"/>
                    </a:cubicBezTo>
                    <a:close/>
                  </a:path>
                </a:pathLst>
              </a:custGeom>
              <a:solidFill>
                <a:srgbClr val="643126"/>
              </a:solidFill>
              <a:ln w="17549" cap="flat">
                <a:noFill/>
                <a:prstDash val="solid"/>
                <a:miter/>
              </a:ln>
            </p:spPr>
            <p:txBody>
              <a:bodyPr rtlCol="1" anchor="ctr"/>
              <a:lstStyle/>
              <a:p>
                <a:endParaRPr lang="fa-IR"/>
              </a:p>
            </p:txBody>
          </p:sp>
          <p:sp>
            <p:nvSpPr>
              <p:cNvPr id="449" name="Freeform: Shape 448">
                <a:extLst>
                  <a:ext uri="{FF2B5EF4-FFF2-40B4-BE49-F238E27FC236}">
                    <a16:creationId xmlns:a16="http://schemas.microsoft.com/office/drawing/2014/main" id="{3CDF5124-8265-7B80-7521-59DF871FCC7D}"/>
                  </a:ext>
                </a:extLst>
              </p:cNvPr>
              <p:cNvSpPr/>
              <p:nvPr/>
            </p:nvSpPr>
            <p:spPr>
              <a:xfrm>
                <a:off x="3904173" y="3826722"/>
                <a:ext cx="37085" cy="29165"/>
              </a:xfrm>
              <a:custGeom>
                <a:avLst/>
                <a:gdLst>
                  <a:gd name="connsiteX0" fmla="*/ 33687 w 37085"/>
                  <a:gd name="connsiteY0" fmla="*/ 6244 h 29165"/>
                  <a:gd name="connsiteX1" fmla="*/ 33687 w 37085"/>
                  <a:gd name="connsiteY1" fmla="*/ 7825 h 29165"/>
                  <a:gd name="connsiteX2" fmla="*/ 33687 w 37085"/>
                  <a:gd name="connsiteY2" fmla="*/ 6244 h 29165"/>
                  <a:gd name="connsiteX3" fmla="*/ 29646 w 37085"/>
                  <a:gd name="connsiteY3" fmla="*/ -81 h 29165"/>
                  <a:gd name="connsiteX4" fmla="*/ 7508 w 37085"/>
                  <a:gd name="connsiteY4" fmla="*/ -81 h 29165"/>
                  <a:gd name="connsiteX5" fmla="*/ 3291 w 37085"/>
                  <a:gd name="connsiteY5" fmla="*/ 6244 h 29165"/>
                  <a:gd name="connsiteX6" fmla="*/ -47 w 37085"/>
                  <a:gd name="connsiteY6" fmla="*/ 18367 h 29165"/>
                  <a:gd name="connsiteX7" fmla="*/ 5224 w 37085"/>
                  <a:gd name="connsiteY7" fmla="*/ 25922 h 29165"/>
                  <a:gd name="connsiteX8" fmla="*/ 31403 w 37085"/>
                  <a:gd name="connsiteY8" fmla="*/ 25922 h 29165"/>
                  <a:gd name="connsiteX9" fmla="*/ 37025 w 37085"/>
                  <a:gd name="connsiteY9" fmla="*/ 18191 h 29165"/>
                  <a:gd name="connsiteX10" fmla="*/ 33687 w 37085"/>
                  <a:gd name="connsiteY10" fmla="*/ 6244 h 2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85" h="29165">
                    <a:moveTo>
                      <a:pt x="33687" y="6244"/>
                    </a:moveTo>
                    <a:cubicBezTo>
                      <a:pt x="33757" y="6771"/>
                      <a:pt x="33757" y="7298"/>
                      <a:pt x="33687" y="7825"/>
                    </a:cubicBezTo>
                    <a:cubicBezTo>
                      <a:pt x="33775" y="7298"/>
                      <a:pt x="33775" y="6771"/>
                      <a:pt x="33687" y="6244"/>
                    </a:cubicBezTo>
                    <a:lnTo>
                      <a:pt x="29646" y="-81"/>
                    </a:lnTo>
                    <a:lnTo>
                      <a:pt x="7508" y="-81"/>
                    </a:lnTo>
                    <a:lnTo>
                      <a:pt x="3291" y="6244"/>
                    </a:lnTo>
                    <a:cubicBezTo>
                      <a:pt x="1007" y="9863"/>
                      <a:pt x="-152" y="14080"/>
                      <a:pt x="-47" y="18367"/>
                    </a:cubicBezTo>
                    <a:cubicBezTo>
                      <a:pt x="217" y="21653"/>
                      <a:pt x="2237" y="24534"/>
                      <a:pt x="5224" y="25922"/>
                    </a:cubicBezTo>
                    <a:cubicBezTo>
                      <a:pt x="13447" y="30139"/>
                      <a:pt x="23180" y="30139"/>
                      <a:pt x="31403" y="25922"/>
                    </a:cubicBezTo>
                    <a:cubicBezTo>
                      <a:pt x="34583" y="24604"/>
                      <a:pt x="36762" y="21618"/>
                      <a:pt x="37025" y="18191"/>
                    </a:cubicBezTo>
                    <a:cubicBezTo>
                      <a:pt x="37131" y="13957"/>
                      <a:pt x="35954" y="9811"/>
                      <a:pt x="33687" y="6244"/>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50" name="Freeform: Shape 449">
                <a:extLst>
                  <a:ext uri="{FF2B5EF4-FFF2-40B4-BE49-F238E27FC236}">
                    <a16:creationId xmlns:a16="http://schemas.microsoft.com/office/drawing/2014/main" id="{857C9190-548C-EBC5-CDBD-4AD90812FFBE}"/>
                  </a:ext>
                </a:extLst>
              </p:cNvPr>
              <p:cNvSpPr/>
              <p:nvPr/>
            </p:nvSpPr>
            <p:spPr>
              <a:xfrm>
                <a:off x="3910329" y="3814072"/>
                <a:ext cx="24422" cy="22893"/>
              </a:xfrm>
              <a:custGeom>
                <a:avLst/>
                <a:gdLst>
                  <a:gd name="connsiteX0" fmla="*/ 20679 w 24422"/>
                  <a:gd name="connsiteY0" fmla="*/ 3960 h 22893"/>
                  <a:gd name="connsiteX1" fmla="*/ 3988 w 24422"/>
                  <a:gd name="connsiteY1" fmla="*/ 3960 h 22893"/>
                  <a:gd name="connsiteX2" fmla="*/ -53 w 24422"/>
                  <a:gd name="connsiteY2" fmla="*/ -81 h 22893"/>
                  <a:gd name="connsiteX3" fmla="*/ -53 w 24422"/>
                  <a:gd name="connsiteY3" fmla="*/ 15732 h 22893"/>
                  <a:gd name="connsiteX4" fmla="*/ 3285 w 24422"/>
                  <a:gd name="connsiteY4" fmla="*/ 20651 h 22893"/>
                  <a:gd name="connsiteX5" fmla="*/ 20855 w 24422"/>
                  <a:gd name="connsiteY5" fmla="*/ 20651 h 22893"/>
                  <a:gd name="connsiteX6" fmla="*/ 24369 w 24422"/>
                  <a:gd name="connsiteY6" fmla="*/ 15732 h 22893"/>
                  <a:gd name="connsiteX7" fmla="*/ 24369 w 24422"/>
                  <a:gd name="connsiteY7" fmla="*/ -81 h 22893"/>
                  <a:gd name="connsiteX8" fmla="*/ 20679 w 24422"/>
                  <a:gd name="connsiteY8" fmla="*/ 3960 h 22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22" h="22893">
                    <a:moveTo>
                      <a:pt x="20679" y="3960"/>
                    </a:moveTo>
                    <a:cubicBezTo>
                      <a:pt x="15478" y="6771"/>
                      <a:pt x="9188" y="6771"/>
                      <a:pt x="3988" y="3960"/>
                    </a:cubicBezTo>
                    <a:cubicBezTo>
                      <a:pt x="1985" y="3486"/>
                      <a:pt x="421" y="1922"/>
                      <a:pt x="-53" y="-81"/>
                    </a:cubicBezTo>
                    <a:lnTo>
                      <a:pt x="-53" y="15732"/>
                    </a:lnTo>
                    <a:cubicBezTo>
                      <a:pt x="175" y="17823"/>
                      <a:pt x="1423" y="19667"/>
                      <a:pt x="3285" y="20651"/>
                    </a:cubicBezTo>
                    <a:cubicBezTo>
                      <a:pt x="8784" y="23533"/>
                      <a:pt x="15355" y="23533"/>
                      <a:pt x="20855" y="20651"/>
                    </a:cubicBezTo>
                    <a:cubicBezTo>
                      <a:pt x="22805" y="19738"/>
                      <a:pt x="24140" y="17875"/>
                      <a:pt x="24369" y="15732"/>
                    </a:cubicBezTo>
                    <a:lnTo>
                      <a:pt x="24369" y="-81"/>
                    </a:lnTo>
                    <a:cubicBezTo>
                      <a:pt x="23929" y="1817"/>
                      <a:pt x="22524" y="3345"/>
                      <a:pt x="20679" y="3960"/>
                    </a:cubicBezTo>
                    <a:close/>
                  </a:path>
                </a:pathLst>
              </a:custGeom>
              <a:solidFill>
                <a:srgbClr val="643126"/>
              </a:solidFill>
              <a:ln w="17549" cap="flat">
                <a:noFill/>
                <a:prstDash val="solid"/>
                <a:miter/>
              </a:ln>
            </p:spPr>
            <p:txBody>
              <a:bodyPr rtlCol="1" anchor="ctr"/>
              <a:lstStyle/>
              <a:p>
                <a:endParaRPr lang="fa-IR"/>
              </a:p>
            </p:txBody>
          </p:sp>
          <p:sp>
            <p:nvSpPr>
              <p:cNvPr id="451" name="Freeform: Shape 450">
                <a:extLst>
                  <a:ext uri="{FF2B5EF4-FFF2-40B4-BE49-F238E27FC236}">
                    <a16:creationId xmlns:a16="http://schemas.microsoft.com/office/drawing/2014/main" id="{81A8C15E-377A-6024-FD90-430F9F19436D}"/>
                  </a:ext>
                </a:extLst>
              </p:cNvPr>
              <p:cNvSpPr/>
              <p:nvPr/>
            </p:nvSpPr>
            <p:spPr>
              <a:xfrm>
                <a:off x="3898205" y="3683353"/>
                <a:ext cx="48922" cy="138633"/>
              </a:xfrm>
              <a:custGeom>
                <a:avLst/>
                <a:gdLst>
                  <a:gd name="connsiteX0" fmla="*/ 48790 w 48922"/>
                  <a:gd name="connsiteY0" fmla="*/ 105337 h 138633"/>
                  <a:gd name="connsiteX1" fmla="*/ 33505 w 48922"/>
                  <a:gd name="connsiteY1" fmla="*/ -81 h 138633"/>
                  <a:gd name="connsiteX2" fmla="*/ 15935 w 48922"/>
                  <a:gd name="connsiteY2" fmla="*/ -81 h 138633"/>
                  <a:gd name="connsiteX3" fmla="*/ -53 w 48922"/>
                  <a:gd name="connsiteY3" fmla="*/ 105337 h 138633"/>
                  <a:gd name="connsiteX4" fmla="*/ 10313 w 48922"/>
                  <a:gd name="connsiteY4" fmla="*/ 135206 h 138633"/>
                  <a:gd name="connsiteX5" fmla="*/ 37721 w 48922"/>
                  <a:gd name="connsiteY5" fmla="*/ 135206 h 138633"/>
                  <a:gd name="connsiteX6" fmla="*/ 37721 w 48922"/>
                  <a:gd name="connsiteY6" fmla="*/ 135206 h 138633"/>
                  <a:gd name="connsiteX7" fmla="*/ 48790 w 48922"/>
                  <a:gd name="connsiteY7" fmla="*/ 105337 h 138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22" h="138633">
                    <a:moveTo>
                      <a:pt x="48790" y="105337"/>
                    </a:moveTo>
                    <a:cubicBezTo>
                      <a:pt x="48790" y="99364"/>
                      <a:pt x="48790" y="99364"/>
                      <a:pt x="33505" y="-81"/>
                    </a:cubicBezTo>
                    <a:lnTo>
                      <a:pt x="15935" y="-81"/>
                    </a:lnTo>
                    <a:cubicBezTo>
                      <a:pt x="122" y="101121"/>
                      <a:pt x="122" y="101121"/>
                      <a:pt x="-53" y="105337"/>
                    </a:cubicBezTo>
                    <a:cubicBezTo>
                      <a:pt x="-53" y="121677"/>
                      <a:pt x="2231" y="130111"/>
                      <a:pt x="10313" y="135206"/>
                    </a:cubicBezTo>
                    <a:cubicBezTo>
                      <a:pt x="18904" y="139669"/>
                      <a:pt x="29130" y="139669"/>
                      <a:pt x="37721" y="135206"/>
                    </a:cubicBezTo>
                    <a:cubicBezTo>
                      <a:pt x="38775" y="135206"/>
                      <a:pt x="39127" y="135206"/>
                      <a:pt x="37721" y="135206"/>
                    </a:cubicBezTo>
                    <a:cubicBezTo>
                      <a:pt x="45452" y="130638"/>
                      <a:pt x="49493" y="123961"/>
                      <a:pt x="48790" y="105337"/>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52" name="Freeform: Shape 451">
                <a:extLst>
                  <a:ext uri="{FF2B5EF4-FFF2-40B4-BE49-F238E27FC236}">
                    <a16:creationId xmlns:a16="http://schemas.microsoft.com/office/drawing/2014/main" id="{8096391F-5623-A34C-6D57-B5E4427D3304}"/>
                  </a:ext>
                </a:extLst>
              </p:cNvPr>
              <p:cNvSpPr/>
              <p:nvPr/>
            </p:nvSpPr>
            <p:spPr>
              <a:xfrm>
                <a:off x="3907815" y="3663740"/>
                <a:ext cx="30629" cy="26988"/>
              </a:xfrm>
              <a:custGeom>
                <a:avLst/>
                <a:gdLst>
                  <a:gd name="connsiteX0" fmla="*/ 29166 w 30629"/>
                  <a:gd name="connsiteY0" fmla="*/ 7234 h 26988"/>
                  <a:gd name="connsiteX1" fmla="*/ 6255 w 30629"/>
                  <a:gd name="connsiteY1" fmla="*/ 2719 h 26988"/>
                  <a:gd name="connsiteX2" fmla="*/ 703 w 30629"/>
                  <a:gd name="connsiteY2" fmla="*/ 8991 h 26988"/>
                  <a:gd name="connsiteX3" fmla="*/ 24422 w 30629"/>
                  <a:gd name="connsiteY3" fmla="*/ 24628 h 26988"/>
                  <a:gd name="connsiteX4" fmla="*/ 30572 w 30629"/>
                  <a:gd name="connsiteY4" fmla="*/ 13559 h 26988"/>
                  <a:gd name="connsiteX5" fmla="*/ 29166 w 30629"/>
                  <a:gd name="connsiteY5" fmla="*/ 7234 h 26988"/>
                  <a:gd name="connsiteX6" fmla="*/ 23192 w 30629"/>
                  <a:gd name="connsiteY6" fmla="*/ 11626 h 26988"/>
                  <a:gd name="connsiteX7" fmla="*/ 7204 w 30629"/>
                  <a:gd name="connsiteY7" fmla="*/ 11626 h 26988"/>
                  <a:gd name="connsiteX8" fmla="*/ 7204 w 30629"/>
                  <a:gd name="connsiteY8" fmla="*/ 2490 h 26988"/>
                  <a:gd name="connsiteX9" fmla="*/ 23017 w 30629"/>
                  <a:gd name="connsiteY9" fmla="*/ 2490 h 26988"/>
                  <a:gd name="connsiteX10" fmla="*/ 23192 w 30629"/>
                  <a:gd name="connsiteY10" fmla="*/ 11626 h 2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9" h="26988">
                    <a:moveTo>
                      <a:pt x="29166" y="7234"/>
                    </a:moveTo>
                    <a:cubicBezTo>
                      <a:pt x="24088" y="-339"/>
                      <a:pt x="13828" y="-2359"/>
                      <a:pt x="6255" y="2719"/>
                    </a:cubicBezTo>
                    <a:cubicBezTo>
                      <a:pt x="3901" y="4300"/>
                      <a:pt x="1986" y="6461"/>
                      <a:pt x="703" y="8991"/>
                    </a:cubicBezTo>
                    <a:cubicBezTo>
                      <a:pt x="-3689" y="23047"/>
                      <a:pt x="11948" y="31129"/>
                      <a:pt x="24422" y="24628"/>
                    </a:cubicBezTo>
                    <a:cubicBezTo>
                      <a:pt x="28340" y="22326"/>
                      <a:pt x="30694" y="18092"/>
                      <a:pt x="30572" y="13559"/>
                    </a:cubicBezTo>
                    <a:cubicBezTo>
                      <a:pt x="30589" y="11380"/>
                      <a:pt x="30097" y="9202"/>
                      <a:pt x="29166" y="7234"/>
                    </a:cubicBezTo>
                    <a:close/>
                    <a:moveTo>
                      <a:pt x="23192" y="11626"/>
                    </a:moveTo>
                    <a:cubicBezTo>
                      <a:pt x="18168" y="14192"/>
                      <a:pt x="12229" y="14192"/>
                      <a:pt x="7204" y="11626"/>
                    </a:cubicBezTo>
                    <a:cubicBezTo>
                      <a:pt x="2987" y="9167"/>
                      <a:pt x="2987" y="4950"/>
                      <a:pt x="7204" y="2490"/>
                    </a:cubicBezTo>
                    <a:cubicBezTo>
                      <a:pt x="12176" y="-22"/>
                      <a:pt x="18044" y="-22"/>
                      <a:pt x="23017" y="2490"/>
                    </a:cubicBezTo>
                    <a:cubicBezTo>
                      <a:pt x="27760" y="5126"/>
                      <a:pt x="27585" y="9694"/>
                      <a:pt x="23192" y="11626"/>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53" name="Freeform: Shape 452">
                <a:extLst>
                  <a:ext uri="{FF2B5EF4-FFF2-40B4-BE49-F238E27FC236}">
                    <a16:creationId xmlns:a16="http://schemas.microsoft.com/office/drawing/2014/main" id="{9C67A850-9A08-09D6-5DF3-8DF7E11E7317}"/>
                  </a:ext>
                </a:extLst>
              </p:cNvPr>
              <p:cNvSpPr/>
              <p:nvPr/>
            </p:nvSpPr>
            <p:spPr>
              <a:xfrm>
                <a:off x="3911998" y="3664427"/>
                <a:ext cx="22489" cy="12944"/>
              </a:xfrm>
              <a:custGeom>
                <a:avLst/>
                <a:gdLst>
                  <a:gd name="connsiteX0" fmla="*/ 19185 w 22489"/>
                  <a:gd name="connsiteY0" fmla="*/ 1803 h 12944"/>
                  <a:gd name="connsiteX1" fmla="*/ 3373 w 22489"/>
                  <a:gd name="connsiteY1" fmla="*/ 1803 h 12944"/>
                  <a:gd name="connsiteX2" fmla="*/ 3373 w 22489"/>
                  <a:gd name="connsiteY2" fmla="*/ 10940 h 12944"/>
                  <a:gd name="connsiteX3" fmla="*/ 19361 w 22489"/>
                  <a:gd name="connsiteY3" fmla="*/ 10940 h 12944"/>
                  <a:gd name="connsiteX4" fmla="*/ 19185 w 22489"/>
                  <a:gd name="connsiteY4" fmla="*/ 1803 h 12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89" h="12944">
                    <a:moveTo>
                      <a:pt x="19185" y="1803"/>
                    </a:moveTo>
                    <a:cubicBezTo>
                      <a:pt x="14213" y="-709"/>
                      <a:pt x="8345" y="-709"/>
                      <a:pt x="3373" y="1803"/>
                    </a:cubicBezTo>
                    <a:cubicBezTo>
                      <a:pt x="-1195" y="4263"/>
                      <a:pt x="-1195" y="8480"/>
                      <a:pt x="3373" y="10940"/>
                    </a:cubicBezTo>
                    <a:cubicBezTo>
                      <a:pt x="8397" y="13505"/>
                      <a:pt x="14336" y="13505"/>
                      <a:pt x="19361" y="10940"/>
                    </a:cubicBezTo>
                    <a:cubicBezTo>
                      <a:pt x="23402" y="9007"/>
                      <a:pt x="23578" y="4439"/>
                      <a:pt x="19185" y="1803"/>
                    </a:cubicBezTo>
                    <a:close/>
                  </a:path>
                </a:pathLst>
              </a:custGeom>
              <a:solidFill>
                <a:srgbClr val="94513A"/>
              </a:solidFill>
              <a:ln w="17549" cap="flat">
                <a:noFill/>
                <a:prstDash val="solid"/>
                <a:miter/>
              </a:ln>
            </p:spPr>
            <p:txBody>
              <a:bodyPr rtlCol="1" anchor="ctr"/>
              <a:lstStyle/>
              <a:p>
                <a:endParaRPr lang="fa-IR"/>
              </a:p>
            </p:txBody>
          </p:sp>
          <p:sp>
            <p:nvSpPr>
              <p:cNvPr id="454" name="Freeform: Shape 453">
                <a:extLst>
                  <a:ext uri="{FF2B5EF4-FFF2-40B4-BE49-F238E27FC236}">
                    <a16:creationId xmlns:a16="http://schemas.microsoft.com/office/drawing/2014/main" id="{CB2F9C64-4F37-10AF-D49C-67B0DCE2034C}"/>
                  </a:ext>
                </a:extLst>
              </p:cNvPr>
              <p:cNvSpPr/>
              <p:nvPr/>
            </p:nvSpPr>
            <p:spPr>
              <a:xfrm>
                <a:off x="3914721" y="3655945"/>
                <a:ext cx="17042" cy="20424"/>
              </a:xfrm>
              <a:custGeom>
                <a:avLst/>
                <a:gdLst>
                  <a:gd name="connsiteX0" fmla="*/ -53 w 17042"/>
                  <a:gd name="connsiteY0" fmla="*/ -81 h 20424"/>
                  <a:gd name="connsiteX1" fmla="*/ -53 w 17042"/>
                  <a:gd name="connsiteY1" fmla="*/ 15381 h 20424"/>
                  <a:gd name="connsiteX2" fmla="*/ 2231 w 17042"/>
                  <a:gd name="connsiteY2" fmla="*/ 18894 h 20424"/>
                  <a:gd name="connsiteX3" fmla="*/ 14354 w 17042"/>
                  <a:gd name="connsiteY3" fmla="*/ 18894 h 20424"/>
                  <a:gd name="connsiteX4" fmla="*/ 16989 w 17042"/>
                  <a:gd name="connsiteY4" fmla="*/ 15381 h 20424"/>
                  <a:gd name="connsiteX5" fmla="*/ 16989 w 17042"/>
                  <a:gd name="connsiteY5" fmla="*/ -81 h 20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42" h="20424">
                    <a:moveTo>
                      <a:pt x="-53" y="-81"/>
                    </a:moveTo>
                    <a:lnTo>
                      <a:pt x="-53" y="15381"/>
                    </a:lnTo>
                    <a:cubicBezTo>
                      <a:pt x="-53" y="16891"/>
                      <a:pt x="843" y="18279"/>
                      <a:pt x="2231" y="18894"/>
                    </a:cubicBezTo>
                    <a:cubicBezTo>
                      <a:pt x="6043" y="20827"/>
                      <a:pt x="10541" y="20827"/>
                      <a:pt x="14354" y="18894"/>
                    </a:cubicBezTo>
                    <a:cubicBezTo>
                      <a:pt x="16111" y="17840"/>
                      <a:pt x="16989" y="16610"/>
                      <a:pt x="16989" y="15381"/>
                    </a:cubicBezTo>
                    <a:lnTo>
                      <a:pt x="16989" y="-81"/>
                    </a:lnTo>
                    <a:close/>
                  </a:path>
                </a:pathLst>
              </a:custGeom>
              <a:solidFill>
                <a:srgbClr val="643126"/>
              </a:solidFill>
              <a:ln w="17549" cap="flat">
                <a:noFill/>
                <a:prstDash val="solid"/>
                <a:miter/>
              </a:ln>
            </p:spPr>
            <p:txBody>
              <a:bodyPr rtlCol="1" anchor="ctr"/>
              <a:lstStyle/>
              <a:p>
                <a:endParaRPr lang="fa-IR"/>
              </a:p>
            </p:txBody>
          </p:sp>
          <p:sp>
            <p:nvSpPr>
              <p:cNvPr id="455" name="Freeform: Shape 454">
                <a:extLst>
                  <a:ext uri="{FF2B5EF4-FFF2-40B4-BE49-F238E27FC236}">
                    <a16:creationId xmlns:a16="http://schemas.microsoft.com/office/drawing/2014/main" id="{40D9BB7C-4542-9F05-E586-D58DC3FAC5AC}"/>
                  </a:ext>
                </a:extLst>
              </p:cNvPr>
              <p:cNvSpPr/>
              <p:nvPr/>
            </p:nvSpPr>
            <p:spPr>
              <a:xfrm>
                <a:off x="3911180" y="3614129"/>
                <a:ext cx="25347" cy="46955"/>
              </a:xfrm>
              <a:custGeom>
                <a:avLst/>
                <a:gdLst>
                  <a:gd name="connsiteX0" fmla="*/ 21057 w 25347"/>
                  <a:gd name="connsiteY0" fmla="*/ 5014 h 46955"/>
                  <a:gd name="connsiteX1" fmla="*/ 3488 w 25347"/>
                  <a:gd name="connsiteY1" fmla="*/ 5014 h 46955"/>
                  <a:gd name="connsiteX2" fmla="*/ -26 w 25347"/>
                  <a:gd name="connsiteY2" fmla="*/ -81 h 46955"/>
                  <a:gd name="connsiteX3" fmla="*/ -26 w 25347"/>
                  <a:gd name="connsiteY3" fmla="*/ 27679 h 46955"/>
                  <a:gd name="connsiteX4" fmla="*/ 4718 w 25347"/>
                  <a:gd name="connsiteY4" fmla="*/ 44019 h 46955"/>
                  <a:gd name="connsiteX5" fmla="*/ 6475 w 25347"/>
                  <a:gd name="connsiteY5" fmla="*/ 45425 h 46955"/>
                  <a:gd name="connsiteX6" fmla="*/ 18597 w 25347"/>
                  <a:gd name="connsiteY6" fmla="*/ 45425 h 46955"/>
                  <a:gd name="connsiteX7" fmla="*/ 20354 w 25347"/>
                  <a:gd name="connsiteY7" fmla="*/ 44019 h 46955"/>
                  <a:gd name="connsiteX8" fmla="*/ 25274 w 25347"/>
                  <a:gd name="connsiteY8" fmla="*/ 27679 h 46955"/>
                  <a:gd name="connsiteX9" fmla="*/ 25274 w 25347"/>
                  <a:gd name="connsiteY9" fmla="*/ -81 h 46955"/>
                  <a:gd name="connsiteX10" fmla="*/ 21057 w 25347"/>
                  <a:gd name="connsiteY10" fmla="*/ 5014 h 46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347" h="46955">
                    <a:moveTo>
                      <a:pt x="21057" y="5014"/>
                    </a:moveTo>
                    <a:cubicBezTo>
                      <a:pt x="15523" y="7755"/>
                      <a:pt x="9022" y="7755"/>
                      <a:pt x="3488" y="5014"/>
                    </a:cubicBezTo>
                    <a:cubicBezTo>
                      <a:pt x="1538" y="4013"/>
                      <a:pt x="202" y="2098"/>
                      <a:pt x="-26" y="-81"/>
                    </a:cubicBezTo>
                    <a:lnTo>
                      <a:pt x="-26" y="27679"/>
                    </a:lnTo>
                    <a:cubicBezTo>
                      <a:pt x="-290" y="33495"/>
                      <a:pt x="1379" y="39240"/>
                      <a:pt x="4718" y="44019"/>
                    </a:cubicBezTo>
                    <a:lnTo>
                      <a:pt x="6475" y="45425"/>
                    </a:lnTo>
                    <a:cubicBezTo>
                      <a:pt x="10287" y="47357"/>
                      <a:pt x="14785" y="47357"/>
                      <a:pt x="18597" y="45425"/>
                    </a:cubicBezTo>
                    <a:cubicBezTo>
                      <a:pt x="19266" y="45056"/>
                      <a:pt x="19845" y="44581"/>
                      <a:pt x="20354" y="44019"/>
                    </a:cubicBezTo>
                    <a:cubicBezTo>
                      <a:pt x="23781" y="39275"/>
                      <a:pt x="25502" y="33530"/>
                      <a:pt x="25274" y="27679"/>
                    </a:cubicBezTo>
                    <a:lnTo>
                      <a:pt x="25274" y="-81"/>
                    </a:lnTo>
                    <a:cubicBezTo>
                      <a:pt x="24905" y="2256"/>
                      <a:pt x="23289" y="4206"/>
                      <a:pt x="21057" y="5014"/>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56" name="Freeform: Shape 455">
                <a:extLst>
                  <a:ext uri="{FF2B5EF4-FFF2-40B4-BE49-F238E27FC236}">
                    <a16:creationId xmlns:a16="http://schemas.microsoft.com/office/drawing/2014/main" id="{522C4A8E-B406-1A6E-4DE7-FDFB01A94725}"/>
                  </a:ext>
                </a:extLst>
              </p:cNvPr>
              <p:cNvSpPr/>
              <p:nvPr/>
            </p:nvSpPr>
            <p:spPr>
              <a:xfrm>
                <a:off x="3911122" y="3606763"/>
                <a:ext cx="24968" cy="14516"/>
              </a:xfrm>
              <a:custGeom>
                <a:avLst/>
                <a:gdLst>
                  <a:gd name="connsiteX0" fmla="*/ 21291 w 24968"/>
                  <a:gd name="connsiteY0" fmla="*/ 2014 h 14516"/>
                  <a:gd name="connsiteX1" fmla="*/ 3721 w 24968"/>
                  <a:gd name="connsiteY1" fmla="*/ 2014 h 14516"/>
                  <a:gd name="connsiteX2" fmla="*/ 207 w 24968"/>
                  <a:gd name="connsiteY2" fmla="*/ 8867 h 14516"/>
                  <a:gd name="connsiteX3" fmla="*/ 3721 w 24968"/>
                  <a:gd name="connsiteY3" fmla="*/ 12380 h 14516"/>
                  <a:gd name="connsiteX4" fmla="*/ 21291 w 24968"/>
                  <a:gd name="connsiteY4" fmla="*/ 12380 h 14516"/>
                  <a:gd name="connsiteX5" fmla="*/ 21291 w 24968"/>
                  <a:gd name="connsiteY5" fmla="*/ 2014 h 14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68" h="14516">
                    <a:moveTo>
                      <a:pt x="21291" y="2014"/>
                    </a:moveTo>
                    <a:cubicBezTo>
                      <a:pt x="15774" y="-779"/>
                      <a:pt x="9238" y="-779"/>
                      <a:pt x="3721" y="2014"/>
                    </a:cubicBezTo>
                    <a:cubicBezTo>
                      <a:pt x="857" y="2946"/>
                      <a:pt x="-706" y="6003"/>
                      <a:pt x="207" y="8867"/>
                    </a:cubicBezTo>
                    <a:cubicBezTo>
                      <a:pt x="752" y="10535"/>
                      <a:pt x="2052" y="11836"/>
                      <a:pt x="3721" y="12380"/>
                    </a:cubicBezTo>
                    <a:cubicBezTo>
                      <a:pt x="9256" y="15121"/>
                      <a:pt x="15757" y="15121"/>
                      <a:pt x="21291" y="12380"/>
                    </a:cubicBezTo>
                    <a:cubicBezTo>
                      <a:pt x="26035" y="9569"/>
                      <a:pt x="26211" y="4825"/>
                      <a:pt x="21291" y="2014"/>
                    </a:cubicBezTo>
                    <a:close/>
                  </a:path>
                </a:pathLst>
              </a:custGeom>
              <a:solidFill>
                <a:srgbClr val="94513A"/>
              </a:solidFill>
              <a:ln w="17549" cap="flat">
                <a:noFill/>
                <a:prstDash val="solid"/>
                <a:miter/>
              </a:ln>
            </p:spPr>
            <p:txBody>
              <a:bodyPr rtlCol="1" anchor="ctr"/>
              <a:lstStyle/>
              <a:p>
                <a:endParaRPr lang="fa-IR"/>
              </a:p>
            </p:txBody>
          </p:sp>
          <p:grpSp>
            <p:nvGrpSpPr>
              <p:cNvPr id="457" name="Graphic 12">
                <a:extLst>
                  <a:ext uri="{FF2B5EF4-FFF2-40B4-BE49-F238E27FC236}">
                    <a16:creationId xmlns:a16="http://schemas.microsoft.com/office/drawing/2014/main" id="{F2BCE28B-C5C7-CD1A-49FC-248A238F725B}"/>
                  </a:ext>
                </a:extLst>
              </p:cNvPr>
              <p:cNvGrpSpPr/>
              <p:nvPr/>
            </p:nvGrpSpPr>
            <p:grpSpPr>
              <a:xfrm>
                <a:off x="3902422" y="3558082"/>
                <a:ext cx="40761" cy="67467"/>
                <a:chOff x="3902422" y="3558082"/>
                <a:chExt cx="40761" cy="67467"/>
              </a:xfrm>
            </p:grpSpPr>
            <p:sp>
              <p:nvSpPr>
                <p:cNvPr id="458" name="Freeform: Shape 457">
                  <a:extLst>
                    <a:ext uri="{FF2B5EF4-FFF2-40B4-BE49-F238E27FC236}">
                      <a16:creationId xmlns:a16="http://schemas.microsoft.com/office/drawing/2014/main" id="{77D82787-3321-0C28-6F8D-493B7BF47E09}"/>
                    </a:ext>
                  </a:extLst>
                </p:cNvPr>
                <p:cNvSpPr/>
                <p:nvPr/>
              </p:nvSpPr>
              <p:spPr>
                <a:xfrm>
                  <a:off x="3902422" y="3558082"/>
                  <a:ext cx="40761" cy="23543"/>
                </a:xfrm>
                <a:custGeom>
                  <a:avLst/>
                  <a:gdLst>
                    <a:gd name="connsiteX0" fmla="*/ 40762 w 40761"/>
                    <a:gd name="connsiteY0" fmla="*/ 11772 h 23543"/>
                    <a:gd name="connsiteX1" fmla="*/ 20381 w 40761"/>
                    <a:gd name="connsiteY1" fmla="*/ 0 h 23543"/>
                    <a:gd name="connsiteX2" fmla="*/ 0 w 40761"/>
                    <a:gd name="connsiteY2" fmla="*/ 11772 h 23543"/>
                    <a:gd name="connsiteX3" fmla="*/ 20381 w 40761"/>
                    <a:gd name="connsiteY3" fmla="*/ 23543 h 23543"/>
                    <a:gd name="connsiteX4" fmla="*/ 40762 w 40761"/>
                    <a:gd name="connsiteY4" fmla="*/ 11772 h 23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1" h="23543">
                      <a:moveTo>
                        <a:pt x="40762" y="11772"/>
                      </a:moveTo>
                      <a:lnTo>
                        <a:pt x="20381" y="0"/>
                      </a:lnTo>
                      <a:lnTo>
                        <a:pt x="0" y="11772"/>
                      </a:lnTo>
                      <a:lnTo>
                        <a:pt x="20381" y="23543"/>
                      </a:lnTo>
                      <a:lnTo>
                        <a:pt x="40762" y="11772"/>
                      </a:lnTo>
                      <a:close/>
                    </a:path>
                  </a:pathLst>
                </a:custGeom>
                <a:solidFill>
                  <a:srgbClr val="94513A"/>
                </a:solidFill>
                <a:ln w="17549" cap="flat">
                  <a:noFill/>
                  <a:prstDash val="solid"/>
                  <a:miter/>
                </a:ln>
              </p:spPr>
              <p:txBody>
                <a:bodyPr rtlCol="1" anchor="ctr"/>
                <a:lstStyle/>
                <a:p>
                  <a:endParaRPr lang="fa-IR"/>
                </a:p>
              </p:txBody>
            </p:sp>
            <p:sp>
              <p:nvSpPr>
                <p:cNvPr id="459" name="Freeform: Shape 458">
                  <a:extLst>
                    <a:ext uri="{FF2B5EF4-FFF2-40B4-BE49-F238E27FC236}">
                      <a16:creationId xmlns:a16="http://schemas.microsoft.com/office/drawing/2014/main" id="{59CBD7CD-BC8C-00D7-C0E4-FBE599046430}"/>
                    </a:ext>
                  </a:extLst>
                </p:cNvPr>
                <p:cNvSpPr/>
                <p:nvPr/>
              </p:nvSpPr>
              <p:spPr>
                <a:xfrm>
                  <a:off x="3902422" y="3569853"/>
                  <a:ext cx="20380" cy="55695"/>
                </a:xfrm>
                <a:custGeom>
                  <a:avLst/>
                  <a:gdLst>
                    <a:gd name="connsiteX0" fmla="*/ 20381 w 20380"/>
                    <a:gd name="connsiteY0" fmla="*/ 55696 h 55695"/>
                    <a:gd name="connsiteX1" fmla="*/ 0 w 20380"/>
                    <a:gd name="connsiteY1" fmla="*/ 43924 h 55695"/>
                    <a:gd name="connsiteX2" fmla="*/ 0 w 20380"/>
                    <a:gd name="connsiteY2" fmla="*/ 0 h 55695"/>
                    <a:gd name="connsiteX3" fmla="*/ 20381 w 20380"/>
                    <a:gd name="connsiteY3" fmla="*/ 11772 h 55695"/>
                    <a:gd name="connsiteX4" fmla="*/ 20381 w 20380"/>
                    <a:gd name="connsiteY4" fmla="*/ 55696 h 55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695">
                      <a:moveTo>
                        <a:pt x="20381" y="55696"/>
                      </a:moveTo>
                      <a:lnTo>
                        <a:pt x="0" y="43924"/>
                      </a:lnTo>
                      <a:lnTo>
                        <a:pt x="0" y="0"/>
                      </a:lnTo>
                      <a:lnTo>
                        <a:pt x="20381" y="11772"/>
                      </a:lnTo>
                      <a:lnTo>
                        <a:pt x="20381" y="55696"/>
                      </a:lnTo>
                      <a:close/>
                    </a:path>
                  </a:pathLst>
                </a:custGeom>
                <a:solidFill>
                  <a:srgbClr val="6B3529"/>
                </a:solidFill>
                <a:ln w="17549" cap="flat">
                  <a:noFill/>
                  <a:prstDash val="solid"/>
                  <a:miter/>
                </a:ln>
              </p:spPr>
              <p:txBody>
                <a:bodyPr rtlCol="1" anchor="ctr"/>
                <a:lstStyle/>
                <a:p>
                  <a:endParaRPr lang="fa-IR"/>
                </a:p>
              </p:txBody>
            </p:sp>
            <p:sp>
              <p:nvSpPr>
                <p:cNvPr id="460" name="Freeform: Shape 459">
                  <a:extLst>
                    <a:ext uri="{FF2B5EF4-FFF2-40B4-BE49-F238E27FC236}">
                      <a16:creationId xmlns:a16="http://schemas.microsoft.com/office/drawing/2014/main" id="{8FF95C2E-894E-D5D3-36D3-32D83DDB77F3}"/>
                    </a:ext>
                  </a:extLst>
                </p:cNvPr>
                <p:cNvSpPr/>
                <p:nvPr/>
              </p:nvSpPr>
              <p:spPr>
                <a:xfrm>
                  <a:off x="3922803" y="3569853"/>
                  <a:ext cx="20380" cy="55695"/>
                </a:xfrm>
                <a:custGeom>
                  <a:avLst/>
                  <a:gdLst>
                    <a:gd name="connsiteX0" fmla="*/ 20381 w 20380"/>
                    <a:gd name="connsiteY0" fmla="*/ 43924 h 55695"/>
                    <a:gd name="connsiteX1" fmla="*/ 0 w 20380"/>
                    <a:gd name="connsiteY1" fmla="*/ 55696 h 55695"/>
                    <a:gd name="connsiteX2" fmla="*/ 0 w 20380"/>
                    <a:gd name="connsiteY2" fmla="*/ 11772 h 55695"/>
                    <a:gd name="connsiteX3" fmla="*/ 20381 w 20380"/>
                    <a:gd name="connsiteY3" fmla="*/ 0 h 55695"/>
                    <a:gd name="connsiteX4" fmla="*/ 20381 w 20380"/>
                    <a:gd name="connsiteY4" fmla="*/ 43924 h 55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695">
                      <a:moveTo>
                        <a:pt x="20381" y="43924"/>
                      </a:moveTo>
                      <a:lnTo>
                        <a:pt x="0" y="55696"/>
                      </a:lnTo>
                      <a:lnTo>
                        <a:pt x="0" y="11772"/>
                      </a:lnTo>
                      <a:lnTo>
                        <a:pt x="20381" y="0"/>
                      </a:lnTo>
                      <a:lnTo>
                        <a:pt x="20381" y="43924"/>
                      </a:lnTo>
                      <a:close/>
                    </a:path>
                  </a:pathLst>
                </a:custGeom>
                <a:solidFill>
                  <a:srgbClr val="773C2C"/>
                </a:solidFill>
                <a:ln w="17549" cap="flat">
                  <a:noFill/>
                  <a:prstDash val="solid"/>
                  <a:miter/>
                </a:ln>
              </p:spPr>
              <p:txBody>
                <a:bodyPr rtlCol="1" anchor="ctr"/>
                <a:lstStyle/>
                <a:p>
                  <a:endParaRPr lang="fa-IR"/>
                </a:p>
              </p:txBody>
            </p:sp>
          </p:grpSp>
          <p:grpSp>
            <p:nvGrpSpPr>
              <p:cNvPr id="461" name="Graphic 12">
                <a:extLst>
                  <a:ext uri="{FF2B5EF4-FFF2-40B4-BE49-F238E27FC236}">
                    <a16:creationId xmlns:a16="http://schemas.microsoft.com/office/drawing/2014/main" id="{D2AE7F31-AF13-5A28-D2A5-379F51F2B6F1}"/>
                  </a:ext>
                </a:extLst>
              </p:cNvPr>
              <p:cNvGrpSpPr/>
              <p:nvPr/>
            </p:nvGrpSpPr>
            <p:grpSpPr>
              <a:xfrm>
                <a:off x="3791206" y="3900164"/>
                <a:ext cx="56047" cy="119473"/>
                <a:chOff x="3791206" y="3900164"/>
                <a:chExt cx="56047" cy="119473"/>
              </a:xfrm>
            </p:grpSpPr>
            <p:sp>
              <p:nvSpPr>
                <p:cNvPr id="462" name="Freeform: Shape 461">
                  <a:extLst>
                    <a:ext uri="{FF2B5EF4-FFF2-40B4-BE49-F238E27FC236}">
                      <a16:creationId xmlns:a16="http://schemas.microsoft.com/office/drawing/2014/main" id="{D36CD160-D0AD-2824-E7E4-D048FDDDF654}"/>
                    </a:ext>
                  </a:extLst>
                </p:cNvPr>
                <p:cNvSpPr/>
                <p:nvPr/>
              </p:nvSpPr>
              <p:spPr>
                <a:xfrm>
                  <a:off x="3791206" y="3900164"/>
                  <a:ext cx="56047" cy="32503"/>
                </a:xfrm>
                <a:custGeom>
                  <a:avLst/>
                  <a:gdLst>
                    <a:gd name="connsiteX0" fmla="*/ 56047 w 56047"/>
                    <a:gd name="connsiteY0" fmla="*/ 16340 h 32503"/>
                    <a:gd name="connsiteX1" fmla="*/ 28111 w 56047"/>
                    <a:gd name="connsiteY1" fmla="*/ 0 h 32503"/>
                    <a:gd name="connsiteX2" fmla="*/ 0 w 56047"/>
                    <a:gd name="connsiteY2" fmla="*/ 16340 h 32503"/>
                    <a:gd name="connsiteX3" fmla="*/ 28111 w 56047"/>
                    <a:gd name="connsiteY3" fmla="*/ 32504 h 32503"/>
                    <a:gd name="connsiteX4" fmla="*/ 56047 w 56047"/>
                    <a:gd name="connsiteY4" fmla="*/ 16340 h 32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47" h="32503">
                      <a:moveTo>
                        <a:pt x="56047" y="16340"/>
                      </a:moveTo>
                      <a:lnTo>
                        <a:pt x="28111" y="0"/>
                      </a:lnTo>
                      <a:lnTo>
                        <a:pt x="0" y="16340"/>
                      </a:lnTo>
                      <a:lnTo>
                        <a:pt x="28111" y="32504"/>
                      </a:lnTo>
                      <a:lnTo>
                        <a:pt x="56047" y="16340"/>
                      </a:lnTo>
                      <a:close/>
                    </a:path>
                  </a:pathLst>
                </a:custGeom>
                <a:solidFill>
                  <a:srgbClr val="94513A"/>
                </a:solidFill>
                <a:ln w="17549" cap="flat">
                  <a:noFill/>
                  <a:prstDash val="solid"/>
                  <a:miter/>
                </a:ln>
              </p:spPr>
              <p:txBody>
                <a:bodyPr rtlCol="1" anchor="ctr"/>
                <a:lstStyle/>
                <a:p>
                  <a:endParaRPr lang="fa-IR"/>
                </a:p>
              </p:txBody>
            </p:sp>
            <p:sp>
              <p:nvSpPr>
                <p:cNvPr id="463" name="Freeform: Shape 462">
                  <a:extLst>
                    <a:ext uri="{FF2B5EF4-FFF2-40B4-BE49-F238E27FC236}">
                      <a16:creationId xmlns:a16="http://schemas.microsoft.com/office/drawing/2014/main" id="{B3C607E2-6083-5550-604D-797CFA01B98A}"/>
                    </a:ext>
                  </a:extLst>
                </p:cNvPr>
                <p:cNvSpPr/>
                <p:nvPr/>
              </p:nvSpPr>
              <p:spPr>
                <a:xfrm>
                  <a:off x="3791206" y="3916503"/>
                  <a:ext cx="28111" cy="103134"/>
                </a:xfrm>
                <a:custGeom>
                  <a:avLst/>
                  <a:gdLst>
                    <a:gd name="connsiteX0" fmla="*/ 28111 w 28111"/>
                    <a:gd name="connsiteY0" fmla="*/ 103134 h 103134"/>
                    <a:gd name="connsiteX1" fmla="*/ 0 w 28111"/>
                    <a:gd name="connsiteY1" fmla="*/ 86970 h 103134"/>
                    <a:gd name="connsiteX2" fmla="*/ 0 w 28111"/>
                    <a:gd name="connsiteY2" fmla="*/ 0 h 103134"/>
                    <a:gd name="connsiteX3" fmla="*/ 28111 w 28111"/>
                    <a:gd name="connsiteY3" fmla="*/ 16164 h 103134"/>
                    <a:gd name="connsiteX4" fmla="*/ 28111 w 28111"/>
                    <a:gd name="connsiteY4" fmla="*/ 103134 h 103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1" h="103134">
                      <a:moveTo>
                        <a:pt x="28111" y="103134"/>
                      </a:moveTo>
                      <a:lnTo>
                        <a:pt x="0" y="86970"/>
                      </a:lnTo>
                      <a:lnTo>
                        <a:pt x="0" y="0"/>
                      </a:lnTo>
                      <a:lnTo>
                        <a:pt x="28111" y="16164"/>
                      </a:lnTo>
                      <a:lnTo>
                        <a:pt x="28111" y="103134"/>
                      </a:lnTo>
                      <a:close/>
                    </a:path>
                  </a:pathLst>
                </a:custGeom>
                <a:solidFill>
                  <a:srgbClr val="6B3529"/>
                </a:solidFill>
                <a:ln w="17549" cap="flat">
                  <a:noFill/>
                  <a:prstDash val="solid"/>
                  <a:miter/>
                </a:ln>
              </p:spPr>
              <p:txBody>
                <a:bodyPr rtlCol="1" anchor="ctr"/>
                <a:lstStyle/>
                <a:p>
                  <a:endParaRPr lang="fa-IR"/>
                </a:p>
              </p:txBody>
            </p:sp>
            <p:sp>
              <p:nvSpPr>
                <p:cNvPr id="464" name="Freeform: Shape 463">
                  <a:extLst>
                    <a:ext uri="{FF2B5EF4-FFF2-40B4-BE49-F238E27FC236}">
                      <a16:creationId xmlns:a16="http://schemas.microsoft.com/office/drawing/2014/main" id="{62FDB4BD-32CA-120A-B2E3-303478CA1C31}"/>
                    </a:ext>
                  </a:extLst>
                </p:cNvPr>
                <p:cNvSpPr/>
                <p:nvPr/>
              </p:nvSpPr>
              <p:spPr>
                <a:xfrm>
                  <a:off x="3819318" y="3916503"/>
                  <a:ext cx="27935" cy="103134"/>
                </a:xfrm>
                <a:custGeom>
                  <a:avLst/>
                  <a:gdLst>
                    <a:gd name="connsiteX0" fmla="*/ 27936 w 27935"/>
                    <a:gd name="connsiteY0" fmla="*/ 86970 h 103134"/>
                    <a:gd name="connsiteX1" fmla="*/ 0 w 27935"/>
                    <a:gd name="connsiteY1" fmla="*/ 103134 h 103134"/>
                    <a:gd name="connsiteX2" fmla="*/ 0 w 27935"/>
                    <a:gd name="connsiteY2" fmla="*/ 16164 h 103134"/>
                    <a:gd name="connsiteX3" fmla="*/ 27936 w 27935"/>
                    <a:gd name="connsiteY3" fmla="*/ 0 h 103134"/>
                    <a:gd name="connsiteX4" fmla="*/ 27936 w 27935"/>
                    <a:gd name="connsiteY4" fmla="*/ 86970 h 103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35" h="103134">
                      <a:moveTo>
                        <a:pt x="27936" y="86970"/>
                      </a:moveTo>
                      <a:lnTo>
                        <a:pt x="0" y="103134"/>
                      </a:lnTo>
                      <a:lnTo>
                        <a:pt x="0" y="16164"/>
                      </a:lnTo>
                      <a:lnTo>
                        <a:pt x="27936" y="0"/>
                      </a:lnTo>
                      <a:lnTo>
                        <a:pt x="27936" y="86970"/>
                      </a:lnTo>
                      <a:close/>
                    </a:path>
                  </a:pathLst>
                </a:custGeom>
                <a:solidFill>
                  <a:srgbClr val="773C2C"/>
                </a:solidFill>
                <a:ln w="17549" cap="flat">
                  <a:noFill/>
                  <a:prstDash val="solid"/>
                  <a:miter/>
                </a:ln>
              </p:spPr>
              <p:txBody>
                <a:bodyPr rtlCol="1" anchor="ctr"/>
                <a:lstStyle/>
                <a:p>
                  <a:endParaRPr lang="fa-IR"/>
                </a:p>
              </p:txBody>
            </p:sp>
          </p:grpSp>
          <p:sp>
            <p:nvSpPr>
              <p:cNvPr id="465" name="Freeform: Shape 464">
                <a:extLst>
                  <a:ext uri="{FF2B5EF4-FFF2-40B4-BE49-F238E27FC236}">
                    <a16:creationId xmlns:a16="http://schemas.microsoft.com/office/drawing/2014/main" id="{936AAB59-1CC4-5D68-222F-14DD2F234FE8}"/>
                  </a:ext>
                </a:extLst>
              </p:cNvPr>
              <p:cNvSpPr/>
              <p:nvPr/>
            </p:nvSpPr>
            <p:spPr>
              <a:xfrm>
                <a:off x="3800694" y="3904907"/>
                <a:ext cx="37072" cy="22247"/>
              </a:xfrm>
              <a:custGeom>
                <a:avLst/>
                <a:gdLst>
                  <a:gd name="connsiteX0" fmla="*/ 31572 w 37072"/>
                  <a:gd name="connsiteY0" fmla="*/ 7650 h 22247"/>
                  <a:gd name="connsiteX1" fmla="*/ 5218 w 37072"/>
                  <a:gd name="connsiteY1" fmla="*/ 7650 h 22247"/>
                  <a:gd name="connsiteX2" fmla="*/ -53 w 37072"/>
                  <a:gd name="connsiteY2" fmla="*/ 95 h 22247"/>
                  <a:gd name="connsiteX3" fmla="*/ -53 w 37072"/>
                  <a:gd name="connsiteY3" fmla="*/ 11515 h 22247"/>
                  <a:gd name="connsiteX4" fmla="*/ 5218 w 37072"/>
                  <a:gd name="connsiteY4" fmla="*/ 19070 h 22247"/>
                  <a:gd name="connsiteX5" fmla="*/ 31397 w 37072"/>
                  <a:gd name="connsiteY5" fmla="*/ 19070 h 22247"/>
                  <a:gd name="connsiteX6" fmla="*/ 37019 w 37072"/>
                  <a:gd name="connsiteY6" fmla="*/ 11340 h 22247"/>
                  <a:gd name="connsiteX7" fmla="*/ 37019 w 37072"/>
                  <a:gd name="connsiteY7" fmla="*/ -81 h 22247"/>
                  <a:gd name="connsiteX8" fmla="*/ 31572 w 37072"/>
                  <a:gd name="connsiteY8" fmla="*/ 7650 h 22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72" h="22247">
                    <a:moveTo>
                      <a:pt x="31572" y="7650"/>
                    </a:moveTo>
                    <a:cubicBezTo>
                      <a:pt x="23279" y="11796"/>
                      <a:pt x="13510" y="11796"/>
                      <a:pt x="5218" y="7650"/>
                    </a:cubicBezTo>
                    <a:cubicBezTo>
                      <a:pt x="2231" y="6262"/>
                      <a:pt x="210" y="3380"/>
                      <a:pt x="-53" y="95"/>
                    </a:cubicBezTo>
                    <a:lnTo>
                      <a:pt x="-53" y="11515"/>
                    </a:lnTo>
                    <a:cubicBezTo>
                      <a:pt x="210" y="14801"/>
                      <a:pt x="2231" y="17682"/>
                      <a:pt x="5218" y="19070"/>
                    </a:cubicBezTo>
                    <a:cubicBezTo>
                      <a:pt x="13458" y="23199"/>
                      <a:pt x="23156" y="23199"/>
                      <a:pt x="31397" y="19070"/>
                    </a:cubicBezTo>
                    <a:cubicBezTo>
                      <a:pt x="34577" y="17752"/>
                      <a:pt x="36755" y="14766"/>
                      <a:pt x="37019" y="11340"/>
                    </a:cubicBezTo>
                    <a:lnTo>
                      <a:pt x="37019" y="-81"/>
                    </a:lnTo>
                    <a:cubicBezTo>
                      <a:pt x="36703" y="3275"/>
                      <a:pt x="34629" y="6227"/>
                      <a:pt x="31572" y="7650"/>
                    </a:cubicBezTo>
                    <a:close/>
                  </a:path>
                </a:pathLst>
              </a:custGeom>
              <a:solidFill>
                <a:srgbClr val="643126"/>
              </a:solidFill>
              <a:ln w="17549" cap="flat">
                <a:noFill/>
                <a:prstDash val="solid"/>
                <a:miter/>
              </a:ln>
            </p:spPr>
            <p:txBody>
              <a:bodyPr rtlCol="1" anchor="ctr"/>
              <a:lstStyle/>
              <a:p>
                <a:endParaRPr lang="fa-IR"/>
              </a:p>
            </p:txBody>
          </p:sp>
          <p:sp>
            <p:nvSpPr>
              <p:cNvPr id="466" name="Freeform: Shape 465">
                <a:extLst>
                  <a:ext uri="{FF2B5EF4-FFF2-40B4-BE49-F238E27FC236}">
                    <a16:creationId xmlns:a16="http://schemas.microsoft.com/office/drawing/2014/main" id="{EEDEF4EF-BB1A-390D-3B4D-BFEAE20A4610}"/>
                  </a:ext>
                </a:extLst>
              </p:cNvPr>
              <p:cNvSpPr/>
              <p:nvPr/>
            </p:nvSpPr>
            <p:spPr>
              <a:xfrm>
                <a:off x="3800692" y="3886459"/>
                <a:ext cx="37249" cy="29113"/>
              </a:xfrm>
              <a:custGeom>
                <a:avLst/>
                <a:gdLst>
                  <a:gd name="connsiteX0" fmla="*/ 33858 w 37249"/>
                  <a:gd name="connsiteY0" fmla="*/ 6244 h 29113"/>
                  <a:gd name="connsiteX1" fmla="*/ 33858 w 37249"/>
                  <a:gd name="connsiteY1" fmla="*/ 7650 h 29113"/>
                  <a:gd name="connsiteX2" fmla="*/ 33858 w 37249"/>
                  <a:gd name="connsiteY2" fmla="*/ 6069 h 29113"/>
                  <a:gd name="connsiteX3" fmla="*/ 29641 w 37249"/>
                  <a:gd name="connsiteY3" fmla="*/ -81 h 29113"/>
                  <a:gd name="connsiteX4" fmla="*/ 7503 w 37249"/>
                  <a:gd name="connsiteY4" fmla="*/ -81 h 29113"/>
                  <a:gd name="connsiteX5" fmla="*/ 3287 w 37249"/>
                  <a:gd name="connsiteY5" fmla="*/ 6244 h 29113"/>
                  <a:gd name="connsiteX6" fmla="*/ -52 w 37249"/>
                  <a:gd name="connsiteY6" fmla="*/ 18367 h 29113"/>
                  <a:gd name="connsiteX7" fmla="*/ 5219 w 37249"/>
                  <a:gd name="connsiteY7" fmla="*/ 25922 h 29113"/>
                  <a:gd name="connsiteX8" fmla="*/ 31574 w 37249"/>
                  <a:gd name="connsiteY8" fmla="*/ 25922 h 29113"/>
                  <a:gd name="connsiteX9" fmla="*/ 37196 w 37249"/>
                  <a:gd name="connsiteY9" fmla="*/ 18192 h 29113"/>
                  <a:gd name="connsiteX10" fmla="*/ 33858 w 37249"/>
                  <a:gd name="connsiteY10" fmla="*/ 6244 h 29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49" h="29113">
                    <a:moveTo>
                      <a:pt x="33858" y="6244"/>
                    </a:moveTo>
                    <a:cubicBezTo>
                      <a:pt x="33858" y="6244"/>
                      <a:pt x="33858" y="7123"/>
                      <a:pt x="33858" y="7650"/>
                    </a:cubicBezTo>
                    <a:cubicBezTo>
                      <a:pt x="33928" y="7123"/>
                      <a:pt x="33928" y="6596"/>
                      <a:pt x="33858" y="6069"/>
                    </a:cubicBezTo>
                    <a:lnTo>
                      <a:pt x="29641" y="-81"/>
                    </a:lnTo>
                    <a:lnTo>
                      <a:pt x="7503" y="-81"/>
                    </a:lnTo>
                    <a:lnTo>
                      <a:pt x="3287" y="6244"/>
                    </a:lnTo>
                    <a:cubicBezTo>
                      <a:pt x="1055" y="9881"/>
                      <a:pt x="-104" y="14098"/>
                      <a:pt x="-52" y="18367"/>
                    </a:cubicBezTo>
                    <a:cubicBezTo>
                      <a:pt x="212" y="21653"/>
                      <a:pt x="2232" y="24534"/>
                      <a:pt x="5219" y="25922"/>
                    </a:cubicBezTo>
                    <a:cubicBezTo>
                      <a:pt x="13512" y="30069"/>
                      <a:pt x="23281" y="30069"/>
                      <a:pt x="31574" y="25922"/>
                    </a:cubicBezTo>
                    <a:cubicBezTo>
                      <a:pt x="34701" y="24552"/>
                      <a:pt x="36845" y="21600"/>
                      <a:pt x="37196" y="18192"/>
                    </a:cubicBezTo>
                    <a:cubicBezTo>
                      <a:pt x="37126" y="13993"/>
                      <a:pt x="35984" y="9881"/>
                      <a:pt x="33858" y="6244"/>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67" name="Freeform: Shape 466">
                <a:extLst>
                  <a:ext uri="{FF2B5EF4-FFF2-40B4-BE49-F238E27FC236}">
                    <a16:creationId xmlns:a16="http://schemas.microsoft.com/office/drawing/2014/main" id="{920D1866-F71D-9C4F-C61A-754B13ED1538}"/>
                  </a:ext>
                </a:extLst>
              </p:cNvPr>
              <p:cNvSpPr/>
              <p:nvPr/>
            </p:nvSpPr>
            <p:spPr>
              <a:xfrm>
                <a:off x="3807546" y="3872931"/>
                <a:ext cx="23719" cy="22884"/>
              </a:xfrm>
              <a:custGeom>
                <a:avLst/>
                <a:gdLst>
                  <a:gd name="connsiteX0" fmla="*/ 19976 w 23719"/>
                  <a:gd name="connsiteY0" fmla="*/ 4839 h 22884"/>
                  <a:gd name="connsiteX1" fmla="*/ 3285 w 23719"/>
                  <a:gd name="connsiteY1" fmla="*/ 4839 h 22884"/>
                  <a:gd name="connsiteX2" fmla="*/ -53 w 23719"/>
                  <a:gd name="connsiteY2" fmla="*/ 95 h 22884"/>
                  <a:gd name="connsiteX3" fmla="*/ -53 w 23719"/>
                  <a:gd name="connsiteY3" fmla="*/ 15907 h 22884"/>
                  <a:gd name="connsiteX4" fmla="*/ 3285 w 23719"/>
                  <a:gd name="connsiteY4" fmla="*/ 20827 h 22884"/>
                  <a:gd name="connsiteX5" fmla="*/ 19976 w 23719"/>
                  <a:gd name="connsiteY5" fmla="*/ 20827 h 22884"/>
                  <a:gd name="connsiteX6" fmla="*/ 23666 w 23719"/>
                  <a:gd name="connsiteY6" fmla="*/ 15907 h 22884"/>
                  <a:gd name="connsiteX7" fmla="*/ 23666 w 23719"/>
                  <a:gd name="connsiteY7" fmla="*/ -81 h 22884"/>
                  <a:gd name="connsiteX8" fmla="*/ 19976 w 23719"/>
                  <a:gd name="connsiteY8" fmla="*/ 4839 h 22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19" h="22884">
                    <a:moveTo>
                      <a:pt x="19976" y="4839"/>
                    </a:moveTo>
                    <a:cubicBezTo>
                      <a:pt x="14776" y="7650"/>
                      <a:pt x="8486" y="7650"/>
                      <a:pt x="3285" y="4839"/>
                    </a:cubicBezTo>
                    <a:cubicBezTo>
                      <a:pt x="1352" y="4030"/>
                      <a:pt x="52" y="2186"/>
                      <a:pt x="-53" y="95"/>
                    </a:cubicBezTo>
                    <a:lnTo>
                      <a:pt x="-53" y="15907"/>
                    </a:lnTo>
                    <a:cubicBezTo>
                      <a:pt x="105" y="18016"/>
                      <a:pt x="1370" y="19896"/>
                      <a:pt x="3285" y="20827"/>
                    </a:cubicBezTo>
                    <a:cubicBezTo>
                      <a:pt x="8538" y="23462"/>
                      <a:pt x="14723" y="23462"/>
                      <a:pt x="19976" y="20827"/>
                    </a:cubicBezTo>
                    <a:cubicBezTo>
                      <a:pt x="21944" y="19913"/>
                      <a:pt x="23332" y="18068"/>
                      <a:pt x="23666" y="15907"/>
                    </a:cubicBezTo>
                    <a:lnTo>
                      <a:pt x="23666" y="-81"/>
                    </a:lnTo>
                    <a:cubicBezTo>
                      <a:pt x="23473" y="2133"/>
                      <a:pt x="22049" y="4048"/>
                      <a:pt x="19976" y="4839"/>
                    </a:cubicBezTo>
                    <a:close/>
                  </a:path>
                </a:pathLst>
              </a:custGeom>
              <a:solidFill>
                <a:srgbClr val="643126"/>
              </a:solidFill>
              <a:ln w="17549" cap="flat">
                <a:noFill/>
                <a:prstDash val="solid"/>
                <a:miter/>
              </a:ln>
            </p:spPr>
            <p:txBody>
              <a:bodyPr rtlCol="1" anchor="ctr"/>
              <a:lstStyle/>
              <a:p>
                <a:endParaRPr lang="fa-IR"/>
              </a:p>
            </p:txBody>
          </p:sp>
          <p:sp>
            <p:nvSpPr>
              <p:cNvPr id="468" name="Freeform: Shape 467">
                <a:extLst>
                  <a:ext uri="{FF2B5EF4-FFF2-40B4-BE49-F238E27FC236}">
                    <a16:creationId xmlns:a16="http://schemas.microsoft.com/office/drawing/2014/main" id="{50CD9985-BECA-A145-88A8-33E54D5948A3}"/>
                  </a:ext>
                </a:extLst>
              </p:cNvPr>
              <p:cNvSpPr/>
              <p:nvPr/>
            </p:nvSpPr>
            <p:spPr>
              <a:xfrm>
                <a:off x="3794896" y="3743793"/>
                <a:ext cx="48917" cy="138550"/>
              </a:xfrm>
              <a:custGeom>
                <a:avLst/>
                <a:gdLst>
                  <a:gd name="connsiteX0" fmla="*/ 48791 w 48917"/>
                  <a:gd name="connsiteY0" fmla="*/ 105337 h 138550"/>
                  <a:gd name="connsiteX1" fmla="*/ 33329 w 48917"/>
                  <a:gd name="connsiteY1" fmla="*/ -81 h 138550"/>
                  <a:gd name="connsiteX2" fmla="*/ 15759 w 48917"/>
                  <a:gd name="connsiteY2" fmla="*/ -81 h 138550"/>
                  <a:gd name="connsiteX3" fmla="*/ -53 w 48917"/>
                  <a:gd name="connsiteY3" fmla="*/ 105337 h 138550"/>
                  <a:gd name="connsiteX4" fmla="*/ 10137 w 48917"/>
                  <a:gd name="connsiteY4" fmla="*/ 135030 h 138550"/>
                  <a:gd name="connsiteX5" fmla="*/ 37546 w 48917"/>
                  <a:gd name="connsiteY5" fmla="*/ 135030 h 138550"/>
                  <a:gd name="connsiteX6" fmla="*/ 37546 w 48917"/>
                  <a:gd name="connsiteY6" fmla="*/ 135030 h 138550"/>
                  <a:gd name="connsiteX7" fmla="*/ 48791 w 48917"/>
                  <a:gd name="connsiteY7" fmla="*/ 105337 h 13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17" h="138550">
                    <a:moveTo>
                      <a:pt x="48791" y="105337"/>
                    </a:moveTo>
                    <a:cubicBezTo>
                      <a:pt x="48791" y="99364"/>
                      <a:pt x="48791" y="99364"/>
                      <a:pt x="33329" y="-81"/>
                    </a:cubicBezTo>
                    <a:lnTo>
                      <a:pt x="15759" y="-81"/>
                    </a:lnTo>
                    <a:cubicBezTo>
                      <a:pt x="122" y="101120"/>
                      <a:pt x="122" y="101120"/>
                      <a:pt x="-53" y="105337"/>
                    </a:cubicBezTo>
                    <a:cubicBezTo>
                      <a:pt x="-53" y="121677"/>
                      <a:pt x="2055" y="130111"/>
                      <a:pt x="10137" y="135030"/>
                    </a:cubicBezTo>
                    <a:cubicBezTo>
                      <a:pt x="18693" y="139616"/>
                      <a:pt x="28989" y="139616"/>
                      <a:pt x="37546" y="135030"/>
                    </a:cubicBezTo>
                    <a:lnTo>
                      <a:pt x="37546" y="135030"/>
                    </a:lnTo>
                    <a:cubicBezTo>
                      <a:pt x="45101" y="129759"/>
                      <a:pt x="49493" y="122907"/>
                      <a:pt x="48791" y="105337"/>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69" name="Freeform: Shape 468">
                <a:extLst>
                  <a:ext uri="{FF2B5EF4-FFF2-40B4-BE49-F238E27FC236}">
                    <a16:creationId xmlns:a16="http://schemas.microsoft.com/office/drawing/2014/main" id="{34FF660D-B975-EE33-69D7-C33C99205C33}"/>
                  </a:ext>
                </a:extLst>
              </p:cNvPr>
              <p:cNvSpPr/>
              <p:nvPr/>
            </p:nvSpPr>
            <p:spPr>
              <a:xfrm>
                <a:off x="3804450" y="3723477"/>
                <a:ext cx="30530" cy="26988"/>
              </a:xfrm>
              <a:custGeom>
                <a:avLst/>
                <a:gdLst>
                  <a:gd name="connsiteX0" fmla="*/ 29222 w 30530"/>
                  <a:gd name="connsiteY0" fmla="*/ 7234 h 26988"/>
                  <a:gd name="connsiteX1" fmla="*/ 6311 w 30530"/>
                  <a:gd name="connsiteY1" fmla="*/ 2719 h 26988"/>
                  <a:gd name="connsiteX2" fmla="*/ 759 w 30530"/>
                  <a:gd name="connsiteY2" fmla="*/ 8991 h 26988"/>
                  <a:gd name="connsiteX3" fmla="*/ 24302 w 30530"/>
                  <a:gd name="connsiteY3" fmla="*/ 24628 h 26988"/>
                  <a:gd name="connsiteX4" fmla="*/ 30452 w 30530"/>
                  <a:gd name="connsiteY4" fmla="*/ 13383 h 26988"/>
                  <a:gd name="connsiteX5" fmla="*/ 29222 w 30530"/>
                  <a:gd name="connsiteY5" fmla="*/ 7234 h 26988"/>
                  <a:gd name="connsiteX6" fmla="*/ 23072 w 30530"/>
                  <a:gd name="connsiteY6" fmla="*/ 11626 h 26988"/>
                  <a:gd name="connsiteX7" fmla="*/ 7260 w 30530"/>
                  <a:gd name="connsiteY7" fmla="*/ 11626 h 26988"/>
                  <a:gd name="connsiteX8" fmla="*/ 7260 w 30530"/>
                  <a:gd name="connsiteY8" fmla="*/ 2490 h 26988"/>
                  <a:gd name="connsiteX9" fmla="*/ 23248 w 30530"/>
                  <a:gd name="connsiteY9" fmla="*/ 2490 h 26988"/>
                  <a:gd name="connsiteX10" fmla="*/ 23072 w 30530"/>
                  <a:gd name="connsiteY10" fmla="*/ 11626 h 2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530" h="26988">
                    <a:moveTo>
                      <a:pt x="29222" y="7234"/>
                    </a:moveTo>
                    <a:cubicBezTo>
                      <a:pt x="24144" y="-339"/>
                      <a:pt x="13883" y="-2359"/>
                      <a:pt x="6311" y="2719"/>
                    </a:cubicBezTo>
                    <a:cubicBezTo>
                      <a:pt x="3956" y="4300"/>
                      <a:pt x="2041" y="6461"/>
                      <a:pt x="759" y="8991"/>
                    </a:cubicBezTo>
                    <a:cubicBezTo>
                      <a:pt x="-3809" y="23047"/>
                      <a:pt x="11828" y="31129"/>
                      <a:pt x="24302" y="24628"/>
                    </a:cubicBezTo>
                    <a:cubicBezTo>
                      <a:pt x="28361" y="22397"/>
                      <a:pt x="30750" y="18004"/>
                      <a:pt x="30452" y="13383"/>
                    </a:cubicBezTo>
                    <a:cubicBezTo>
                      <a:pt x="30504" y="11275"/>
                      <a:pt x="30082" y="9166"/>
                      <a:pt x="29222" y="7234"/>
                    </a:cubicBezTo>
                    <a:close/>
                    <a:moveTo>
                      <a:pt x="23072" y="11626"/>
                    </a:moveTo>
                    <a:cubicBezTo>
                      <a:pt x="18100" y="14139"/>
                      <a:pt x="12232" y="14139"/>
                      <a:pt x="7260" y="11626"/>
                    </a:cubicBezTo>
                    <a:cubicBezTo>
                      <a:pt x="2867" y="9166"/>
                      <a:pt x="3043" y="4950"/>
                      <a:pt x="7260" y="2490"/>
                    </a:cubicBezTo>
                    <a:cubicBezTo>
                      <a:pt x="12284" y="-75"/>
                      <a:pt x="18223" y="-75"/>
                      <a:pt x="23248" y="2490"/>
                    </a:cubicBezTo>
                    <a:cubicBezTo>
                      <a:pt x="27640" y="4950"/>
                      <a:pt x="27640" y="9166"/>
                      <a:pt x="23072" y="11626"/>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70" name="Freeform: Shape 469">
                <a:extLst>
                  <a:ext uri="{FF2B5EF4-FFF2-40B4-BE49-F238E27FC236}">
                    <a16:creationId xmlns:a16="http://schemas.microsoft.com/office/drawing/2014/main" id="{9E66CA78-92C3-9C61-8B8F-55EC02CAFCF4}"/>
                  </a:ext>
                </a:extLst>
              </p:cNvPr>
              <p:cNvSpPr/>
              <p:nvPr/>
            </p:nvSpPr>
            <p:spPr>
              <a:xfrm>
                <a:off x="3808578" y="3724300"/>
                <a:ext cx="22489" cy="12944"/>
              </a:xfrm>
              <a:custGeom>
                <a:avLst/>
                <a:gdLst>
                  <a:gd name="connsiteX0" fmla="*/ 19296 w 22489"/>
                  <a:gd name="connsiteY0" fmla="*/ 1843 h 12944"/>
                  <a:gd name="connsiteX1" fmla="*/ 3307 w 22489"/>
                  <a:gd name="connsiteY1" fmla="*/ 1843 h 12944"/>
                  <a:gd name="connsiteX2" fmla="*/ 3307 w 22489"/>
                  <a:gd name="connsiteY2" fmla="*/ 10979 h 12944"/>
                  <a:gd name="connsiteX3" fmla="*/ 19120 w 22489"/>
                  <a:gd name="connsiteY3" fmla="*/ 10979 h 12944"/>
                  <a:gd name="connsiteX4" fmla="*/ 19296 w 22489"/>
                  <a:gd name="connsiteY4" fmla="*/ 1843 h 12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89" h="12944">
                    <a:moveTo>
                      <a:pt x="19296" y="1843"/>
                    </a:moveTo>
                    <a:cubicBezTo>
                      <a:pt x="14271" y="-722"/>
                      <a:pt x="8332" y="-722"/>
                      <a:pt x="3307" y="1843"/>
                    </a:cubicBezTo>
                    <a:cubicBezTo>
                      <a:pt x="-1085" y="4303"/>
                      <a:pt x="-1261" y="8519"/>
                      <a:pt x="3307" y="10979"/>
                    </a:cubicBezTo>
                    <a:cubicBezTo>
                      <a:pt x="8279" y="13492"/>
                      <a:pt x="14148" y="13492"/>
                      <a:pt x="19120" y="10979"/>
                    </a:cubicBezTo>
                    <a:cubicBezTo>
                      <a:pt x="23512" y="8344"/>
                      <a:pt x="23512" y="4127"/>
                      <a:pt x="19296" y="1843"/>
                    </a:cubicBezTo>
                    <a:close/>
                  </a:path>
                </a:pathLst>
              </a:custGeom>
              <a:solidFill>
                <a:srgbClr val="94513A"/>
              </a:solidFill>
              <a:ln w="17549" cap="flat">
                <a:noFill/>
                <a:prstDash val="solid"/>
                <a:miter/>
              </a:ln>
            </p:spPr>
            <p:txBody>
              <a:bodyPr rtlCol="1" anchor="ctr"/>
              <a:lstStyle/>
              <a:p>
                <a:endParaRPr lang="fa-IR"/>
              </a:p>
            </p:txBody>
          </p:sp>
          <p:sp>
            <p:nvSpPr>
              <p:cNvPr id="471" name="Freeform: Shape 470">
                <a:extLst>
                  <a:ext uri="{FF2B5EF4-FFF2-40B4-BE49-F238E27FC236}">
                    <a16:creationId xmlns:a16="http://schemas.microsoft.com/office/drawing/2014/main" id="{605FC393-B49C-3ED4-6A1F-C244696328B3}"/>
                  </a:ext>
                </a:extLst>
              </p:cNvPr>
              <p:cNvSpPr/>
              <p:nvPr/>
            </p:nvSpPr>
            <p:spPr>
              <a:xfrm>
                <a:off x="3811236" y="3714803"/>
                <a:ext cx="17042" cy="20600"/>
              </a:xfrm>
              <a:custGeom>
                <a:avLst/>
                <a:gdLst>
                  <a:gd name="connsiteX0" fmla="*/ -53 w 17042"/>
                  <a:gd name="connsiteY0" fmla="*/ 95 h 20600"/>
                  <a:gd name="connsiteX1" fmla="*/ -53 w 17042"/>
                  <a:gd name="connsiteY1" fmla="*/ 15556 h 20600"/>
                  <a:gd name="connsiteX2" fmla="*/ 2406 w 17042"/>
                  <a:gd name="connsiteY2" fmla="*/ 19070 h 20600"/>
                  <a:gd name="connsiteX3" fmla="*/ 14529 w 17042"/>
                  <a:gd name="connsiteY3" fmla="*/ 19070 h 20600"/>
                  <a:gd name="connsiteX4" fmla="*/ 16989 w 17042"/>
                  <a:gd name="connsiteY4" fmla="*/ 15556 h 20600"/>
                  <a:gd name="connsiteX5" fmla="*/ 16989 w 17042"/>
                  <a:gd name="connsiteY5" fmla="*/ -81 h 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42" h="20600">
                    <a:moveTo>
                      <a:pt x="-53" y="95"/>
                    </a:moveTo>
                    <a:lnTo>
                      <a:pt x="-53" y="15556"/>
                    </a:lnTo>
                    <a:cubicBezTo>
                      <a:pt x="35" y="17102"/>
                      <a:pt x="983" y="18473"/>
                      <a:pt x="2406" y="19070"/>
                    </a:cubicBezTo>
                    <a:cubicBezTo>
                      <a:pt x="6219" y="21003"/>
                      <a:pt x="10717" y="21003"/>
                      <a:pt x="14529" y="19070"/>
                    </a:cubicBezTo>
                    <a:cubicBezTo>
                      <a:pt x="15882" y="18385"/>
                      <a:pt x="16796" y="17067"/>
                      <a:pt x="16989" y="15556"/>
                    </a:cubicBezTo>
                    <a:lnTo>
                      <a:pt x="16989" y="-81"/>
                    </a:lnTo>
                    <a:close/>
                  </a:path>
                </a:pathLst>
              </a:custGeom>
              <a:solidFill>
                <a:srgbClr val="643126"/>
              </a:solidFill>
              <a:ln w="17549" cap="flat">
                <a:noFill/>
                <a:prstDash val="solid"/>
                <a:miter/>
              </a:ln>
            </p:spPr>
            <p:txBody>
              <a:bodyPr rtlCol="1" anchor="ctr"/>
              <a:lstStyle/>
              <a:p>
                <a:endParaRPr lang="fa-IR"/>
              </a:p>
            </p:txBody>
          </p:sp>
          <p:sp>
            <p:nvSpPr>
              <p:cNvPr id="472" name="Freeform: Shape 471">
                <a:extLst>
                  <a:ext uri="{FF2B5EF4-FFF2-40B4-BE49-F238E27FC236}">
                    <a16:creationId xmlns:a16="http://schemas.microsoft.com/office/drawing/2014/main" id="{30C5BF81-DAF8-C2ED-DF46-F970C17DF785}"/>
                  </a:ext>
                </a:extLst>
              </p:cNvPr>
              <p:cNvSpPr/>
              <p:nvPr/>
            </p:nvSpPr>
            <p:spPr>
              <a:xfrm>
                <a:off x="3807529" y="3673514"/>
                <a:ext cx="25343" cy="47306"/>
              </a:xfrm>
              <a:custGeom>
                <a:avLst/>
                <a:gdLst>
                  <a:gd name="connsiteX0" fmla="*/ 21223 w 25343"/>
                  <a:gd name="connsiteY0" fmla="*/ 5366 h 47306"/>
                  <a:gd name="connsiteX1" fmla="*/ 3653 w 25343"/>
                  <a:gd name="connsiteY1" fmla="*/ 5366 h 47306"/>
                  <a:gd name="connsiteX2" fmla="*/ -36 w 25343"/>
                  <a:gd name="connsiteY2" fmla="*/ 271 h 47306"/>
                  <a:gd name="connsiteX3" fmla="*/ -36 w 25343"/>
                  <a:gd name="connsiteY3" fmla="*/ 28031 h 47306"/>
                  <a:gd name="connsiteX4" fmla="*/ 4883 w 25343"/>
                  <a:gd name="connsiteY4" fmla="*/ 44370 h 47306"/>
                  <a:gd name="connsiteX5" fmla="*/ 6465 w 25343"/>
                  <a:gd name="connsiteY5" fmla="*/ 45776 h 47306"/>
                  <a:gd name="connsiteX6" fmla="*/ 18588 w 25343"/>
                  <a:gd name="connsiteY6" fmla="*/ 45776 h 47306"/>
                  <a:gd name="connsiteX7" fmla="*/ 20345 w 25343"/>
                  <a:gd name="connsiteY7" fmla="*/ 44370 h 47306"/>
                  <a:gd name="connsiteX8" fmla="*/ 25264 w 25343"/>
                  <a:gd name="connsiteY8" fmla="*/ 28031 h 47306"/>
                  <a:gd name="connsiteX9" fmla="*/ 25264 w 25343"/>
                  <a:gd name="connsiteY9" fmla="*/ -81 h 47306"/>
                  <a:gd name="connsiteX10" fmla="*/ 21223 w 25343"/>
                  <a:gd name="connsiteY10" fmla="*/ 5366 h 47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343" h="47306">
                    <a:moveTo>
                      <a:pt x="21223" y="5366"/>
                    </a:moveTo>
                    <a:cubicBezTo>
                      <a:pt x="15671" y="8072"/>
                      <a:pt x="9205" y="8072"/>
                      <a:pt x="3653" y="5366"/>
                    </a:cubicBezTo>
                    <a:cubicBezTo>
                      <a:pt x="1598" y="4435"/>
                      <a:pt x="210" y="2502"/>
                      <a:pt x="-36" y="271"/>
                    </a:cubicBezTo>
                    <a:lnTo>
                      <a:pt x="-36" y="28031"/>
                    </a:lnTo>
                    <a:cubicBezTo>
                      <a:pt x="-247" y="33864"/>
                      <a:pt x="1492" y="39609"/>
                      <a:pt x="4883" y="44370"/>
                    </a:cubicBezTo>
                    <a:cubicBezTo>
                      <a:pt x="5323" y="44933"/>
                      <a:pt x="5867" y="45407"/>
                      <a:pt x="6465" y="45776"/>
                    </a:cubicBezTo>
                    <a:cubicBezTo>
                      <a:pt x="10277" y="47709"/>
                      <a:pt x="14775" y="47709"/>
                      <a:pt x="18588" y="45776"/>
                    </a:cubicBezTo>
                    <a:cubicBezTo>
                      <a:pt x="19273" y="45460"/>
                      <a:pt x="19888" y="44968"/>
                      <a:pt x="20345" y="44370"/>
                    </a:cubicBezTo>
                    <a:cubicBezTo>
                      <a:pt x="23788" y="39644"/>
                      <a:pt x="25528" y="33881"/>
                      <a:pt x="25264" y="28031"/>
                    </a:cubicBezTo>
                    <a:lnTo>
                      <a:pt x="25264" y="-81"/>
                    </a:lnTo>
                    <a:cubicBezTo>
                      <a:pt x="25053" y="2344"/>
                      <a:pt x="23490" y="4452"/>
                      <a:pt x="21223" y="5366"/>
                    </a:cubicBezTo>
                    <a:close/>
                  </a:path>
                </a:pathLst>
              </a:custGeom>
              <a:gradFill>
                <a:gsLst>
                  <a:gs pos="0">
                    <a:srgbClr val="6B3529"/>
                  </a:gs>
                  <a:gs pos="50000">
                    <a:srgbClr val="71382A"/>
                  </a:gs>
                  <a:gs pos="100000">
                    <a:srgbClr val="773C2C"/>
                  </a:gs>
                </a:gsLst>
                <a:lin ang="0" scaled="1"/>
              </a:gradFill>
              <a:ln w="17549" cap="flat">
                <a:noFill/>
                <a:prstDash val="solid"/>
                <a:miter/>
              </a:ln>
            </p:spPr>
            <p:txBody>
              <a:bodyPr rtlCol="1" anchor="ctr"/>
              <a:lstStyle/>
              <a:p>
                <a:endParaRPr lang="fa-IR"/>
              </a:p>
            </p:txBody>
          </p:sp>
          <p:sp>
            <p:nvSpPr>
              <p:cNvPr id="473" name="Freeform: Shape 472">
                <a:extLst>
                  <a:ext uri="{FF2B5EF4-FFF2-40B4-BE49-F238E27FC236}">
                    <a16:creationId xmlns:a16="http://schemas.microsoft.com/office/drawing/2014/main" id="{7F71C7DF-A9EE-FB31-B646-D342E571282C}"/>
                  </a:ext>
                </a:extLst>
              </p:cNvPr>
              <p:cNvSpPr/>
              <p:nvPr/>
            </p:nvSpPr>
            <p:spPr>
              <a:xfrm>
                <a:off x="3807637" y="3666500"/>
                <a:ext cx="25033" cy="14490"/>
              </a:xfrm>
              <a:custGeom>
                <a:avLst/>
                <a:gdLst>
                  <a:gd name="connsiteX0" fmla="*/ 21291 w 25033"/>
                  <a:gd name="connsiteY0" fmla="*/ 2014 h 14490"/>
                  <a:gd name="connsiteX1" fmla="*/ 3721 w 25033"/>
                  <a:gd name="connsiteY1" fmla="*/ 2014 h 14490"/>
                  <a:gd name="connsiteX2" fmla="*/ 207 w 25033"/>
                  <a:gd name="connsiteY2" fmla="*/ 8866 h 14490"/>
                  <a:gd name="connsiteX3" fmla="*/ 3721 w 25033"/>
                  <a:gd name="connsiteY3" fmla="*/ 12380 h 14490"/>
                  <a:gd name="connsiteX4" fmla="*/ 21291 w 25033"/>
                  <a:gd name="connsiteY4" fmla="*/ 12380 h 14490"/>
                  <a:gd name="connsiteX5" fmla="*/ 21291 w 25033"/>
                  <a:gd name="connsiteY5" fmla="*/ 2014 h 14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33" h="14490">
                    <a:moveTo>
                      <a:pt x="21291" y="2014"/>
                    </a:moveTo>
                    <a:cubicBezTo>
                      <a:pt x="15774" y="-779"/>
                      <a:pt x="9238" y="-779"/>
                      <a:pt x="3721" y="2014"/>
                    </a:cubicBezTo>
                    <a:cubicBezTo>
                      <a:pt x="857" y="2945"/>
                      <a:pt x="-706" y="6003"/>
                      <a:pt x="207" y="8866"/>
                    </a:cubicBezTo>
                    <a:cubicBezTo>
                      <a:pt x="752" y="10536"/>
                      <a:pt x="2052" y="11836"/>
                      <a:pt x="3721" y="12380"/>
                    </a:cubicBezTo>
                    <a:cubicBezTo>
                      <a:pt x="9273" y="15086"/>
                      <a:pt x="15739" y="15086"/>
                      <a:pt x="21291" y="12380"/>
                    </a:cubicBezTo>
                    <a:cubicBezTo>
                      <a:pt x="26210" y="9569"/>
                      <a:pt x="26210" y="4825"/>
                      <a:pt x="21291" y="2014"/>
                    </a:cubicBezTo>
                    <a:close/>
                  </a:path>
                </a:pathLst>
              </a:custGeom>
              <a:solidFill>
                <a:srgbClr val="94513A"/>
              </a:solidFill>
              <a:ln w="17549" cap="flat">
                <a:noFill/>
                <a:prstDash val="solid"/>
                <a:miter/>
              </a:ln>
            </p:spPr>
            <p:txBody>
              <a:bodyPr rtlCol="1" anchor="ctr"/>
              <a:lstStyle/>
              <a:p>
                <a:endParaRPr lang="fa-IR"/>
              </a:p>
            </p:txBody>
          </p:sp>
          <p:grpSp>
            <p:nvGrpSpPr>
              <p:cNvPr id="474" name="Graphic 12">
                <a:extLst>
                  <a:ext uri="{FF2B5EF4-FFF2-40B4-BE49-F238E27FC236}">
                    <a16:creationId xmlns:a16="http://schemas.microsoft.com/office/drawing/2014/main" id="{2E85FC63-EA10-7DF2-F9DD-BA3ED3B70B2E}"/>
                  </a:ext>
                </a:extLst>
              </p:cNvPr>
              <p:cNvGrpSpPr/>
              <p:nvPr/>
            </p:nvGrpSpPr>
            <p:grpSpPr>
              <a:xfrm>
                <a:off x="3798937" y="3617819"/>
                <a:ext cx="40761" cy="67467"/>
                <a:chOff x="3798937" y="3617819"/>
                <a:chExt cx="40761" cy="67467"/>
              </a:xfrm>
            </p:grpSpPr>
            <p:sp>
              <p:nvSpPr>
                <p:cNvPr id="475" name="Freeform: Shape 474">
                  <a:extLst>
                    <a:ext uri="{FF2B5EF4-FFF2-40B4-BE49-F238E27FC236}">
                      <a16:creationId xmlns:a16="http://schemas.microsoft.com/office/drawing/2014/main" id="{65CF3375-B136-906E-03FD-14553791365A}"/>
                    </a:ext>
                  </a:extLst>
                </p:cNvPr>
                <p:cNvSpPr/>
                <p:nvPr/>
              </p:nvSpPr>
              <p:spPr>
                <a:xfrm>
                  <a:off x="3798937" y="3617819"/>
                  <a:ext cx="40761" cy="23543"/>
                </a:xfrm>
                <a:custGeom>
                  <a:avLst/>
                  <a:gdLst>
                    <a:gd name="connsiteX0" fmla="*/ 40762 w 40761"/>
                    <a:gd name="connsiteY0" fmla="*/ 11772 h 23543"/>
                    <a:gd name="connsiteX1" fmla="*/ 20381 w 40761"/>
                    <a:gd name="connsiteY1" fmla="*/ 0 h 23543"/>
                    <a:gd name="connsiteX2" fmla="*/ 0 w 40761"/>
                    <a:gd name="connsiteY2" fmla="*/ 11772 h 23543"/>
                    <a:gd name="connsiteX3" fmla="*/ 20381 w 40761"/>
                    <a:gd name="connsiteY3" fmla="*/ 23543 h 23543"/>
                    <a:gd name="connsiteX4" fmla="*/ 40762 w 40761"/>
                    <a:gd name="connsiteY4" fmla="*/ 11772 h 23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1" h="23543">
                      <a:moveTo>
                        <a:pt x="40762" y="11772"/>
                      </a:moveTo>
                      <a:lnTo>
                        <a:pt x="20381" y="0"/>
                      </a:lnTo>
                      <a:lnTo>
                        <a:pt x="0" y="11772"/>
                      </a:lnTo>
                      <a:lnTo>
                        <a:pt x="20381" y="23543"/>
                      </a:lnTo>
                      <a:lnTo>
                        <a:pt x="40762" y="11772"/>
                      </a:lnTo>
                      <a:close/>
                    </a:path>
                  </a:pathLst>
                </a:custGeom>
                <a:solidFill>
                  <a:srgbClr val="94513A"/>
                </a:solidFill>
                <a:ln w="17549" cap="flat">
                  <a:noFill/>
                  <a:prstDash val="solid"/>
                  <a:miter/>
                </a:ln>
              </p:spPr>
              <p:txBody>
                <a:bodyPr rtlCol="1" anchor="ctr"/>
                <a:lstStyle/>
                <a:p>
                  <a:endParaRPr lang="fa-IR"/>
                </a:p>
              </p:txBody>
            </p:sp>
            <p:sp>
              <p:nvSpPr>
                <p:cNvPr id="476" name="Freeform: Shape 475">
                  <a:extLst>
                    <a:ext uri="{FF2B5EF4-FFF2-40B4-BE49-F238E27FC236}">
                      <a16:creationId xmlns:a16="http://schemas.microsoft.com/office/drawing/2014/main" id="{DE606574-015D-CA92-1B06-BB5FB66A1014}"/>
                    </a:ext>
                  </a:extLst>
                </p:cNvPr>
                <p:cNvSpPr/>
                <p:nvPr/>
              </p:nvSpPr>
              <p:spPr>
                <a:xfrm>
                  <a:off x="3798937" y="3629590"/>
                  <a:ext cx="20380" cy="55695"/>
                </a:xfrm>
                <a:custGeom>
                  <a:avLst/>
                  <a:gdLst>
                    <a:gd name="connsiteX0" fmla="*/ 20381 w 20380"/>
                    <a:gd name="connsiteY0" fmla="*/ 55696 h 55695"/>
                    <a:gd name="connsiteX1" fmla="*/ 0 w 20380"/>
                    <a:gd name="connsiteY1" fmla="*/ 43924 h 55695"/>
                    <a:gd name="connsiteX2" fmla="*/ 0 w 20380"/>
                    <a:gd name="connsiteY2" fmla="*/ 0 h 55695"/>
                    <a:gd name="connsiteX3" fmla="*/ 20381 w 20380"/>
                    <a:gd name="connsiteY3" fmla="*/ 11772 h 55695"/>
                    <a:gd name="connsiteX4" fmla="*/ 20381 w 20380"/>
                    <a:gd name="connsiteY4" fmla="*/ 55696 h 55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695">
                      <a:moveTo>
                        <a:pt x="20381" y="55696"/>
                      </a:moveTo>
                      <a:lnTo>
                        <a:pt x="0" y="43924"/>
                      </a:lnTo>
                      <a:lnTo>
                        <a:pt x="0" y="0"/>
                      </a:lnTo>
                      <a:lnTo>
                        <a:pt x="20381" y="11772"/>
                      </a:lnTo>
                      <a:lnTo>
                        <a:pt x="20381" y="55696"/>
                      </a:lnTo>
                      <a:close/>
                    </a:path>
                  </a:pathLst>
                </a:custGeom>
                <a:solidFill>
                  <a:srgbClr val="6B3529"/>
                </a:solidFill>
                <a:ln w="17549" cap="flat">
                  <a:noFill/>
                  <a:prstDash val="solid"/>
                  <a:miter/>
                </a:ln>
              </p:spPr>
              <p:txBody>
                <a:bodyPr rtlCol="1" anchor="ctr"/>
                <a:lstStyle/>
                <a:p>
                  <a:endParaRPr lang="fa-IR"/>
                </a:p>
              </p:txBody>
            </p:sp>
            <p:sp>
              <p:nvSpPr>
                <p:cNvPr id="477" name="Freeform: Shape 476">
                  <a:extLst>
                    <a:ext uri="{FF2B5EF4-FFF2-40B4-BE49-F238E27FC236}">
                      <a16:creationId xmlns:a16="http://schemas.microsoft.com/office/drawing/2014/main" id="{D9ADEE15-483D-FEE9-5DBC-34BC95F924F7}"/>
                    </a:ext>
                  </a:extLst>
                </p:cNvPr>
                <p:cNvSpPr/>
                <p:nvPr/>
              </p:nvSpPr>
              <p:spPr>
                <a:xfrm>
                  <a:off x="3819318" y="3629590"/>
                  <a:ext cx="20380" cy="55695"/>
                </a:xfrm>
                <a:custGeom>
                  <a:avLst/>
                  <a:gdLst>
                    <a:gd name="connsiteX0" fmla="*/ 20381 w 20380"/>
                    <a:gd name="connsiteY0" fmla="*/ 43924 h 55695"/>
                    <a:gd name="connsiteX1" fmla="*/ 0 w 20380"/>
                    <a:gd name="connsiteY1" fmla="*/ 55696 h 55695"/>
                    <a:gd name="connsiteX2" fmla="*/ 0 w 20380"/>
                    <a:gd name="connsiteY2" fmla="*/ 11772 h 55695"/>
                    <a:gd name="connsiteX3" fmla="*/ 20381 w 20380"/>
                    <a:gd name="connsiteY3" fmla="*/ 0 h 55695"/>
                    <a:gd name="connsiteX4" fmla="*/ 20381 w 20380"/>
                    <a:gd name="connsiteY4" fmla="*/ 43924 h 55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0" h="55695">
                      <a:moveTo>
                        <a:pt x="20381" y="43924"/>
                      </a:moveTo>
                      <a:lnTo>
                        <a:pt x="0" y="55696"/>
                      </a:lnTo>
                      <a:lnTo>
                        <a:pt x="0" y="11772"/>
                      </a:lnTo>
                      <a:lnTo>
                        <a:pt x="20381" y="0"/>
                      </a:lnTo>
                      <a:lnTo>
                        <a:pt x="20381" y="43924"/>
                      </a:lnTo>
                      <a:close/>
                    </a:path>
                  </a:pathLst>
                </a:custGeom>
                <a:solidFill>
                  <a:srgbClr val="773C2C"/>
                </a:solidFill>
                <a:ln w="17549" cap="flat">
                  <a:noFill/>
                  <a:prstDash val="solid"/>
                  <a:miter/>
                </a:ln>
              </p:spPr>
              <p:txBody>
                <a:bodyPr rtlCol="1" anchor="ctr"/>
                <a:lstStyle/>
                <a:p>
                  <a:endParaRPr lang="fa-IR"/>
                </a:p>
              </p:txBody>
            </p:sp>
          </p:grpSp>
          <p:sp>
            <p:nvSpPr>
              <p:cNvPr id="478" name="Freeform: Shape 477">
                <a:extLst>
                  <a:ext uri="{FF2B5EF4-FFF2-40B4-BE49-F238E27FC236}">
                    <a16:creationId xmlns:a16="http://schemas.microsoft.com/office/drawing/2014/main" id="{3A76A223-09B0-8C80-D4B6-07C784DE29AE}"/>
                  </a:ext>
                </a:extLst>
              </p:cNvPr>
              <p:cNvSpPr/>
              <p:nvPr/>
            </p:nvSpPr>
            <p:spPr>
              <a:xfrm>
                <a:off x="3699492" y="2850457"/>
                <a:ext cx="1430172" cy="823057"/>
              </a:xfrm>
              <a:custGeom>
                <a:avLst/>
                <a:gdLst>
                  <a:gd name="connsiteX0" fmla="*/ 1422038 w 1430172"/>
                  <a:gd name="connsiteY0" fmla="*/ 890 h 823057"/>
                  <a:gd name="connsiteX1" fmla="*/ -53 w 1430172"/>
                  <a:gd name="connsiteY1" fmla="*/ 822976 h 823057"/>
                  <a:gd name="connsiteX2" fmla="*/ 7853 w 1430172"/>
                  <a:gd name="connsiteY2" fmla="*/ 822976 h 823057"/>
                  <a:gd name="connsiteX3" fmla="*/ 1430120 w 1430172"/>
                  <a:gd name="connsiteY3" fmla="*/ 1241 h 823057"/>
                  <a:gd name="connsiteX4" fmla="*/ 1422038 w 1430172"/>
                  <a:gd name="connsiteY4" fmla="*/ 890 h 82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0172" h="823057">
                    <a:moveTo>
                      <a:pt x="1422038" y="890"/>
                    </a:moveTo>
                    <a:lnTo>
                      <a:pt x="-53" y="822976"/>
                    </a:lnTo>
                    <a:cubicBezTo>
                      <a:pt x="2389" y="821518"/>
                      <a:pt x="5411" y="821518"/>
                      <a:pt x="7853" y="822976"/>
                    </a:cubicBezTo>
                    <a:lnTo>
                      <a:pt x="1430120" y="1241"/>
                    </a:lnTo>
                    <a:cubicBezTo>
                      <a:pt x="1427713" y="-393"/>
                      <a:pt x="1424585" y="-515"/>
                      <a:pt x="1422038" y="890"/>
                    </a:cubicBezTo>
                    <a:close/>
                  </a:path>
                </a:pathLst>
              </a:custGeom>
              <a:solidFill>
                <a:srgbClr val="9E563E"/>
              </a:solidFill>
              <a:ln w="17549" cap="flat">
                <a:noFill/>
                <a:prstDash val="solid"/>
                <a:miter/>
              </a:ln>
            </p:spPr>
            <p:txBody>
              <a:bodyPr rtlCol="1" anchor="ctr"/>
              <a:lstStyle/>
              <a:p>
                <a:endParaRPr lang="fa-IR"/>
              </a:p>
            </p:txBody>
          </p:sp>
          <p:sp>
            <p:nvSpPr>
              <p:cNvPr id="479" name="Freeform: Shape 478">
                <a:extLst>
                  <a:ext uri="{FF2B5EF4-FFF2-40B4-BE49-F238E27FC236}">
                    <a16:creationId xmlns:a16="http://schemas.microsoft.com/office/drawing/2014/main" id="{E15DC17E-8F09-8A05-A5A1-046F4F749F50}"/>
                  </a:ext>
                </a:extLst>
              </p:cNvPr>
              <p:cNvSpPr/>
              <p:nvPr/>
            </p:nvSpPr>
            <p:spPr>
              <a:xfrm>
                <a:off x="3733929" y="2880418"/>
                <a:ext cx="1422091" cy="831046"/>
              </a:xfrm>
              <a:custGeom>
                <a:avLst/>
                <a:gdLst>
                  <a:gd name="connsiteX0" fmla="*/ 0 w 1422091"/>
                  <a:gd name="connsiteY0" fmla="*/ 821735 h 831046"/>
                  <a:gd name="connsiteX1" fmla="*/ 0 w 1422091"/>
                  <a:gd name="connsiteY1" fmla="*/ 831047 h 831046"/>
                  <a:gd name="connsiteX2" fmla="*/ 1422091 w 1422091"/>
                  <a:gd name="connsiteY2" fmla="*/ 9312 h 831046"/>
                  <a:gd name="connsiteX3" fmla="*/ 1422091 w 1422091"/>
                  <a:gd name="connsiteY3" fmla="*/ 0 h 831046"/>
                  <a:gd name="connsiteX4" fmla="*/ 0 w 1422091"/>
                  <a:gd name="connsiteY4" fmla="*/ 821735 h 831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2091" h="831046">
                    <a:moveTo>
                      <a:pt x="0" y="821735"/>
                    </a:moveTo>
                    <a:lnTo>
                      <a:pt x="0" y="831047"/>
                    </a:lnTo>
                    <a:lnTo>
                      <a:pt x="1422091" y="9312"/>
                    </a:lnTo>
                    <a:lnTo>
                      <a:pt x="1422091" y="0"/>
                    </a:lnTo>
                    <a:lnTo>
                      <a:pt x="0" y="821735"/>
                    </a:lnTo>
                    <a:close/>
                  </a:path>
                </a:pathLst>
              </a:custGeom>
              <a:solidFill>
                <a:srgbClr val="773C2C"/>
              </a:solidFill>
              <a:ln w="17549" cap="flat">
                <a:noFill/>
                <a:prstDash val="solid"/>
                <a:miter/>
              </a:ln>
            </p:spPr>
            <p:txBody>
              <a:bodyPr rtlCol="1" anchor="ctr"/>
              <a:lstStyle/>
              <a:p>
                <a:endParaRPr lang="fa-IR"/>
              </a:p>
            </p:txBody>
          </p:sp>
          <p:sp>
            <p:nvSpPr>
              <p:cNvPr id="480" name="Freeform: Shape 479">
                <a:extLst>
                  <a:ext uri="{FF2B5EF4-FFF2-40B4-BE49-F238E27FC236}">
                    <a16:creationId xmlns:a16="http://schemas.microsoft.com/office/drawing/2014/main" id="{3B12C762-3928-4BAC-2E98-753B0896C3DC}"/>
                  </a:ext>
                </a:extLst>
              </p:cNvPr>
              <p:cNvSpPr/>
              <p:nvPr/>
            </p:nvSpPr>
            <p:spPr>
              <a:xfrm>
                <a:off x="3707223" y="2852131"/>
                <a:ext cx="1437728" cy="830870"/>
              </a:xfrm>
              <a:custGeom>
                <a:avLst/>
                <a:gdLst>
                  <a:gd name="connsiteX0" fmla="*/ 1422267 w 1437728"/>
                  <a:gd name="connsiteY0" fmla="*/ 0 h 830870"/>
                  <a:gd name="connsiteX1" fmla="*/ 0 w 1437728"/>
                  <a:gd name="connsiteY1" fmla="*/ 821735 h 830870"/>
                  <a:gd name="connsiteX2" fmla="*/ 15637 w 1437728"/>
                  <a:gd name="connsiteY2" fmla="*/ 830871 h 830870"/>
                  <a:gd name="connsiteX3" fmla="*/ 1437728 w 1437728"/>
                  <a:gd name="connsiteY3" fmla="*/ 9136 h 830870"/>
                  <a:gd name="connsiteX4" fmla="*/ 1422267 w 1437728"/>
                  <a:gd name="connsiteY4" fmla="*/ 0 h 830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7728" h="830870">
                    <a:moveTo>
                      <a:pt x="1422267" y="0"/>
                    </a:moveTo>
                    <a:lnTo>
                      <a:pt x="0" y="821735"/>
                    </a:lnTo>
                    <a:lnTo>
                      <a:pt x="15637" y="830871"/>
                    </a:lnTo>
                    <a:lnTo>
                      <a:pt x="1437728" y="9136"/>
                    </a:lnTo>
                    <a:lnTo>
                      <a:pt x="1422267" y="0"/>
                    </a:lnTo>
                    <a:close/>
                  </a:path>
                </a:pathLst>
              </a:custGeom>
              <a:solidFill>
                <a:srgbClr val="94513A"/>
              </a:solidFill>
              <a:ln w="17549" cap="flat">
                <a:noFill/>
                <a:prstDash val="solid"/>
                <a:miter/>
              </a:ln>
            </p:spPr>
            <p:txBody>
              <a:bodyPr rtlCol="1" anchor="ctr"/>
              <a:lstStyle/>
              <a:p>
                <a:endParaRPr lang="fa-IR"/>
              </a:p>
            </p:txBody>
          </p:sp>
          <p:sp>
            <p:nvSpPr>
              <p:cNvPr id="481" name="Freeform: Shape 480">
                <a:extLst>
                  <a:ext uri="{FF2B5EF4-FFF2-40B4-BE49-F238E27FC236}">
                    <a16:creationId xmlns:a16="http://schemas.microsoft.com/office/drawing/2014/main" id="{01D223CC-FE77-7BA6-56C6-4136562F8CDE}"/>
                  </a:ext>
                </a:extLst>
              </p:cNvPr>
              <p:cNvSpPr/>
              <p:nvPr/>
            </p:nvSpPr>
            <p:spPr>
              <a:xfrm>
                <a:off x="3722860" y="2861268"/>
                <a:ext cx="1433159" cy="840709"/>
              </a:xfrm>
              <a:custGeom>
                <a:avLst/>
                <a:gdLst>
                  <a:gd name="connsiteX0" fmla="*/ 1431174 w 1433159"/>
                  <a:gd name="connsiteY0" fmla="*/ 10637 h 840709"/>
                  <a:gd name="connsiteX1" fmla="*/ 1426957 w 1433159"/>
                  <a:gd name="connsiteY1" fmla="*/ 3960 h 840709"/>
                  <a:gd name="connsiteX2" fmla="*/ 1422037 w 1433159"/>
                  <a:gd name="connsiteY2" fmla="*/ -81 h 840709"/>
                  <a:gd name="connsiteX3" fmla="*/ -53 w 1433159"/>
                  <a:gd name="connsiteY3" fmla="*/ 821478 h 840709"/>
                  <a:gd name="connsiteX4" fmla="*/ 4690 w 1433159"/>
                  <a:gd name="connsiteY4" fmla="*/ 825695 h 840709"/>
                  <a:gd name="connsiteX5" fmla="*/ 9083 w 1433159"/>
                  <a:gd name="connsiteY5" fmla="*/ 832371 h 840709"/>
                  <a:gd name="connsiteX6" fmla="*/ 11016 w 1433159"/>
                  <a:gd name="connsiteY6" fmla="*/ 840629 h 840709"/>
                  <a:gd name="connsiteX7" fmla="*/ 1433106 w 1433159"/>
                  <a:gd name="connsiteY7" fmla="*/ 18894 h 840709"/>
                  <a:gd name="connsiteX8" fmla="*/ 1431174 w 1433159"/>
                  <a:gd name="connsiteY8" fmla="*/ 10637 h 840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3159" h="840709">
                    <a:moveTo>
                      <a:pt x="1431174" y="10637"/>
                    </a:moveTo>
                    <a:cubicBezTo>
                      <a:pt x="1430155" y="8194"/>
                      <a:pt x="1428732" y="5928"/>
                      <a:pt x="1426957" y="3960"/>
                    </a:cubicBezTo>
                    <a:cubicBezTo>
                      <a:pt x="1425569" y="2326"/>
                      <a:pt x="1423918" y="956"/>
                      <a:pt x="1422037" y="-81"/>
                    </a:cubicBezTo>
                    <a:lnTo>
                      <a:pt x="-53" y="821478"/>
                    </a:lnTo>
                    <a:cubicBezTo>
                      <a:pt x="1774" y="822585"/>
                      <a:pt x="3373" y="824008"/>
                      <a:pt x="4690" y="825695"/>
                    </a:cubicBezTo>
                    <a:cubicBezTo>
                      <a:pt x="6518" y="827662"/>
                      <a:pt x="7993" y="829911"/>
                      <a:pt x="9083" y="832371"/>
                    </a:cubicBezTo>
                    <a:cubicBezTo>
                      <a:pt x="10278" y="834971"/>
                      <a:pt x="10945" y="837765"/>
                      <a:pt x="11016" y="840629"/>
                    </a:cubicBezTo>
                    <a:lnTo>
                      <a:pt x="1433106" y="18894"/>
                    </a:lnTo>
                    <a:cubicBezTo>
                      <a:pt x="1433036" y="16030"/>
                      <a:pt x="1432369" y="13237"/>
                      <a:pt x="1431174" y="10637"/>
                    </a:cubicBezTo>
                    <a:close/>
                  </a:path>
                </a:pathLst>
              </a:custGeom>
              <a:solidFill>
                <a:srgbClr val="9E563E"/>
              </a:solidFill>
              <a:ln w="17549" cap="flat">
                <a:noFill/>
                <a:prstDash val="solid"/>
                <a:miter/>
              </a:ln>
            </p:spPr>
            <p:txBody>
              <a:bodyPr rtlCol="1" anchor="ctr"/>
              <a:lstStyle/>
              <a:p>
                <a:endParaRPr lang="fa-IR"/>
              </a:p>
            </p:txBody>
          </p:sp>
          <p:sp>
            <p:nvSpPr>
              <p:cNvPr id="482" name="Freeform: Shape 481">
                <a:extLst>
                  <a:ext uri="{FF2B5EF4-FFF2-40B4-BE49-F238E27FC236}">
                    <a16:creationId xmlns:a16="http://schemas.microsoft.com/office/drawing/2014/main" id="{90FFED20-F042-BBA7-73AF-7E61E292B352}"/>
                  </a:ext>
                </a:extLst>
              </p:cNvPr>
              <p:cNvSpPr/>
              <p:nvPr/>
            </p:nvSpPr>
            <p:spPr>
              <a:xfrm>
                <a:off x="3696154" y="3672474"/>
                <a:ext cx="37775" cy="38991"/>
              </a:xfrm>
              <a:custGeom>
                <a:avLst/>
                <a:gdLst>
                  <a:gd name="connsiteX0" fmla="*/ 26653 w 37775"/>
                  <a:gd name="connsiteY0" fmla="*/ 10272 h 38991"/>
                  <a:gd name="connsiteX1" fmla="*/ 11016 w 37775"/>
                  <a:gd name="connsiteY1" fmla="*/ 1311 h 38991"/>
                  <a:gd name="connsiteX2" fmla="*/ -53 w 37775"/>
                  <a:gd name="connsiteY2" fmla="*/ 7637 h 38991"/>
                  <a:gd name="connsiteX3" fmla="*/ -53 w 37775"/>
                  <a:gd name="connsiteY3" fmla="*/ 17124 h 38991"/>
                  <a:gd name="connsiteX4" fmla="*/ 37722 w 37775"/>
                  <a:gd name="connsiteY4" fmla="*/ 38911 h 38991"/>
                  <a:gd name="connsiteX5" fmla="*/ 37722 w 37775"/>
                  <a:gd name="connsiteY5" fmla="*/ 29423 h 38991"/>
                  <a:gd name="connsiteX6" fmla="*/ 26653 w 37775"/>
                  <a:gd name="connsiteY6" fmla="*/ 10272 h 3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775" h="38991">
                    <a:moveTo>
                      <a:pt x="26653" y="10272"/>
                    </a:moveTo>
                    <a:lnTo>
                      <a:pt x="11016" y="1311"/>
                    </a:lnTo>
                    <a:cubicBezTo>
                      <a:pt x="5042" y="-2202"/>
                      <a:pt x="-53" y="1311"/>
                      <a:pt x="-53" y="7637"/>
                    </a:cubicBezTo>
                    <a:lnTo>
                      <a:pt x="-53" y="17124"/>
                    </a:lnTo>
                    <a:lnTo>
                      <a:pt x="37722" y="38911"/>
                    </a:lnTo>
                    <a:lnTo>
                      <a:pt x="37722" y="29423"/>
                    </a:lnTo>
                    <a:cubicBezTo>
                      <a:pt x="37300" y="21640"/>
                      <a:pt x="33188" y="14524"/>
                      <a:pt x="26653" y="10272"/>
                    </a:cubicBezTo>
                    <a:close/>
                  </a:path>
                </a:pathLst>
              </a:custGeom>
              <a:solidFill>
                <a:srgbClr val="6B3529"/>
              </a:solidFill>
              <a:ln w="17549" cap="flat">
                <a:noFill/>
                <a:prstDash val="solid"/>
                <a:miter/>
              </a:ln>
            </p:spPr>
            <p:txBody>
              <a:bodyPr rtlCol="1" anchor="ctr"/>
              <a:lstStyle/>
              <a:p>
                <a:endParaRPr lang="fa-IR"/>
              </a:p>
            </p:txBody>
          </p:sp>
          <p:sp>
            <p:nvSpPr>
              <p:cNvPr id="483" name="Freeform: Shape 482">
                <a:extLst>
                  <a:ext uri="{FF2B5EF4-FFF2-40B4-BE49-F238E27FC236}">
                    <a16:creationId xmlns:a16="http://schemas.microsoft.com/office/drawing/2014/main" id="{1F3A839A-D951-E845-485B-29C80BDF7A36}"/>
                  </a:ext>
                </a:extLst>
              </p:cNvPr>
              <p:cNvSpPr/>
              <p:nvPr/>
            </p:nvSpPr>
            <p:spPr>
              <a:xfrm>
                <a:off x="3698087" y="3622035"/>
                <a:ext cx="75374" cy="527266"/>
              </a:xfrm>
              <a:custGeom>
                <a:avLst/>
                <a:gdLst>
                  <a:gd name="connsiteX0" fmla="*/ 67941 w 75374"/>
                  <a:gd name="connsiteY0" fmla="*/ 18894 h 527266"/>
                  <a:gd name="connsiteX1" fmla="*/ 75321 w 75374"/>
                  <a:gd name="connsiteY1" fmla="*/ 14678 h 527266"/>
                  <a:gd name="connsiteX2" fmla="*/ 75321 w 75374"/>
                  <a:gd name="connsiteY2" fmla="*/ -81 h 527266"/>
                  <a:gd name="connsiteX3" fmla="*/ -53 w 75374"/>
                  <a:gd name="connsiteY3" fmla="*/ 43843 h 527266"/>
                  <a:gd name="connsiteX4" fmla="*/ -53 w 75374"/>
                  <a:gd name="connsiteY4" fmla="*/ 58075 h 527266"/>
                  <a:gd name="connsiteX5" fmla="*/ -53 w 75374"/>
                  <a:gd name="connsiteY5" fmla="*/ 65630 h 527266"/>
                  <a:gd name="connsiteX6" fmla="*/ -53 w 75374"/>
                  <a:gd name="connsiteY6" fmla="*/ 527186 h 527266"/>
                  <a:gd name="connsiteX7" fmla="*/ 47561 w 75374"/>
                  <a:gd name="connsiteY7" fmla="*/ 499425 h 527266"/>
                  <a:gd name="connsiteX8" fmla="*/ 47561 w 75374"/>
                  <a:gd name="connsiteY8" fmla="*/ 55615 h 527266"/>
                  <a:gd name="connsiteX9" fmla="*/ 59156 w 75374"/>
                  <a:gd name="connsiteY9" fmla="*/ 48763 h 527266"/>
                  <a:gd name="connsiteX10" fmla="*/ 59156 w 75374"/>
                  <a:gd name="connsiteY10" fmla="*/ 37342 h 527266"/>
                  <a:gd name="connsiteX11" fmla="*/ 68469 w 75374"/>
                  <a:gd name="connsiteY11" fmla="*/ 31896 h 527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374" h="527266">
                    <a:moveTo>
                      <a:pt x="67941" y="18894"/>
                    </a:moveTo>
                    <a:lnTo>
                      <a:pt x="75321" y="14678"/>
                    </a:lnTo>
                    <a:lnTo>
                      <a:pt x="75321" y="-81"/>
                    </a:lnTo>
                    <a:lnTo>
                      <a:pt x="-53" y="43843"/>
                    </a:lnTo>
                    <a:lnTo>
                      <a:pt x="-53" y="58075"/>
                    </a:lnTo>
                    <a:cubicBezTo>
                      <a:pt x="-53" y="58075"/>
                      <a:pt x="-53" y="65630"/>
                      <a:pt x="-53" y="65630"/>
                    </a:cubicBezTo>
                    <a:cubicBezTo>
                      <a:pt x="-53" y="65630"/>
                      <a:pt x="-53" y="527186"/>
                      <a:pt x="-53" y="527186"/>
                    </a:cubicBezTo>
                    <a:lnTo>
                      <a:pt x="47561" y="499425"/>
                    </a:lnTo>
                    <a:lnTo>
                      <a:pt x="47561" y="55615"/>
                    </a:lnTo>
                    <a:lnTo>
                      <a:pt x="59156" y="48763"/>
                    </a:lnTo>
                    <a:lnTo>
                      <a:pt x="59156" y="37342"/>
                    </a:lnTo>
                    <a:lnTo>
                      <a:pt x="68469" y="31896"/>
                    </a:lnTo>
                    <a:close/>
                  </a:path>
                </a:pathLst>
              </a:custGeom>
              <a:solidFill>
                <a:srgbClr val="773C2C"/>
              </a:solidFill>
              <a:ln w="17549" cap="flat">
                <a:noFill/>
                <a:prstDash val="solid"/>
                <a:miter/>
              </a:ln>
            </p:spPr>
            <p:txBody>
              <a:bodyPr rtlCol="1" anchor="ctr"/>
              <a:lstStyle/>
              <a:p>
                <a:endParaRPr lang="fa-IR"/>
              </a:p>
            </p:txBody>
          </p:sp>
          <p:sp>
            <p:nvSpPr>
              <p:cNvPr id="484" name="Freeform: Shape 483">
                <a:extLst>
                  <a:ext uri="{FF2B5EF4-FFF2-40B4-BE49-F238E27FC236}">
                    <a16:creationId xmlns:a16="http://schemas.microsoft.com/office/drawing/2014/main" id="{8EDC3E25-4D1C-A926-6200-1FD99737739C}"/>
                  </a:ext>
                </a:extLst>
              </p:cNvPr>
              <p:cNvSpPr/>
              <p:nvPr/>
            </p:nvSpPr>
            <p:spPr>
              <a:xfrm>
                <a:off x="3622186" y="3622211"/>
                <a:ext cx="75900" cy="527090"/>
              </a:xfrm>
              <a:custGeom>
                <a:avLst/>
                <a:gdLst>
                  <a:gd name="connsiteX0" fmla="*/ 75848 w 75900"/>
                  <a:gd name="connsiteY0" fmla="*/ 83024 h 527090"/>
                  <a:gd name="connsiteX1" fmla="*/ 75848 w 75900"/>
                  <a:gd name="connsiteY1" fmla="*/ 71252 h 527090"/>
                  <a:gd name="connsiteX2" fmla="*/ 75848 w 75900"/>
                  <a:gd name="connsiteY2" fmla="*/ 58250 h 527090"/>
                  <a:gd name="connsiteX3" fmla="*/ 75848 w 75900"/>
                  <a:gd name="connsiteY3" fmla="*/ 43668 h 527090"/>
                  <a:gd name="connsiteX4" fmla="*/ -53 w 75900"/>
                  <a:gd name="connsiteY4" fmla="*/ -81 h 527090"/>
                  <a:gd name="connsiteX5" fmla="*/ -53 w 75900"/>
                  <a:gd name="connsiteY5" fmla="*/ 14502 h 527090"/>
                  <a:gd name="connsiteX6" fmla="*/ 6974 w 75900"/>
                  <a:gd name="connsiteY6" fmla="*/ 18543 h 527090"/>
                  <a:gd name="connsiteX7" fmla="*/ 6974 w 75900"/>
                  <a:gd name="connsiteY7" fmla="*/ 31720 h 527090"/>
                  <a:gd name="connsiteX8" fmla="*/ 16111 w 75900"/>
                  <a:gd name="connsiteY8" fmla="*/ 36991 h 527090"/>
                  <a:gd name="connsiteX9" fmla="*/ 16111 w 75900"/>
                  <a:gd name="connsiteY9" fmla="*/ 48763 h 527090"/>
                  <a:gd name="connsiteX10" fmla="*/ 27355 w 75900"/>
                  <a:gd name="connsiteY10" fmla="*/ 55088 h 527090"/>
                  <a:gd name="connsiteX11" fmla="*/ 27355 w 75900"/>
                  <a:gd name="connsiteY11" fmla="*/ 499250 h 527090"/>
                  <a:gd name="connsiteX12" fmla="*/ 75496 w 75900"/>
                  <a:gd name="connsiteY12" fmla="*/ 527010 h 527090"/>
                  <a:gd name="connsiteX13" fmla="*/ 75496 w 75900"/>
                  <a:gd name="connsiteY13" fmla="*/ 82848 h 52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900" h="527090">
                    <a:moveTo>
                      <a:pt x="75848" y="83024"/>
                    </a:moveTo>
                    <a:lnTo>
                      <a:pt x="75848" y="71252"/>
                    </a:lnTo>
                    <a:cubicBezTo>
                      <a:pt x="75848" y="71252"/>
                      <a:pt x="75848" y="58250"/>
                      <a:pt x="75848" y="58250"/>
                    </a:cubicBezTo>
                    <a:cubicBezTo>
                      <a:pt x="75848" y="58250"/>
                      <a:pt x="75848" y="43668"/>
                      <a:pt x="75848" y="43668"/>
                    </a:cubicBezTo>
                    <a:lnTo>
                      <a:pt x="-53" y="-81"/>
                    </a:lnTo>
                    <a:lnTo>
                      <a:pt x="-53" y="14502"/>
                    </a:lnTo>
                    <a:lnTo>
                      <a:pt x="6974" y="18543"/>
                    </a:lnTo>
                    <a:lnTo>
                      <a:pt x="6974" y="31720"/>
                    </a:lnTo>
                    <a:lnTo>
                      <a:pt x="16111" y="36991"/>
                    </a:lnTo>
                    <a:lnTo>
                      <a:pt x="16111" y="48763"/>
                    </a:lnTo>
                    <a:lnTo>
                      <a:pt x="27355" y="55088"/>
                    </a:lnTo>
                    <a:lnTo>
                      <a:pt x="27355" y="499250"/>
                    </a:lnTo>
                    <a:lnTo>
                      <a:pt x="75496" y="527010"/>
                    </a:lnTo>
                    <a:lnTo>
                      <a:pt x="75496" y="82848"/>
                    </a:lnTo>
                    <a:close/>
                  </a:path>
                </a:pathLst>
              </a:custGeom>
              <a:solidFill>
                <a:srgbClr val="6B3529"/>
              </a:solidFill>
              <a:ln w="17549" cap="flat">
                <a:noFill/>
                <a:prstDash val="solid"/>
                <a:miter/>
              </a:ln>
            </p:spPr>
            <p:txBody>
              <a:bodyPr rtlCol="1" anchor="ctr"/>
              <a:lstStyle/>
              <a:p>
                <a:endParaRPr lang="fa-IR"/>
              </a:p>
            </p:txBody>
          </p:sp>
          <p:sp>
            <p:nvSpPr>
              <p:cNvPr id="485" name="Freeform: Shape 484">
                <a:extLst>
                  <a:ext uri="{FF2B5EF4-FFF2-40B4-BE49-F238E27FC236}">
                    <a16:creationId xmlns:a16="http://schemas.microsoft.com/office/drawing/2014/main" id="{BF8B1767-A18D-BBC9-6EB7-4023135383E9}"/>
                  </a:ext>
                </a:extLst>
              </p:cNvPr>
              <p:cNvSpPr/>
              <p:nvPr/>
            </p:nvSpPr>
            <p:spPr>
              <a:xfrm>
                <a:off x="3622010" y="3578287"/>
                <a:ext cx="151275" cy="87672"/>
              </a:xfrm>
              <a:custGeom>
                <a:avLst/>
                <a:gdLst>
                  <a:gd name="connsiteX0" fmla="*/ 151275 w 151275"/>
                  <a:gd name="connsiteY0" fmla="*/ 43924 h 87672"/>
                  <a:gd name="connsiteX1" fmla="*/ 75901 w 151275"/>
                  <a:gd name="connsiteY1" fmla="*/ 87673 h 87672"/>
                  <a:gd name="connsiteX2" fmla="*/ 0 w 151275"/>
                  <a:gd name="connsiteY2" fmla="*/ 43924 h 87672"/>
                  <a:gd name="connsiteX3" fmla="*/ 75374 w 151275"/>
                  <a:gd name="connsiteY3" fmla="*/ 0 h 87672"/>
                  <a:gd name="connsiteX4" fmla="*/ 151275 w 151275"/>
                  <a:gd name="connsiteY4" fmla="*/ 43924 h 87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75" h="87672">
                    <a:moveTo>
                      <a:pt x="151275" y="43924"/>
                    </a:moveTo>
                    <a:lnTo>
                      <a:pt x="75901" y="87673"/>
                    </a:lnTo>
                    <a:lnTo>
                      <a:pt x="0" y="43924"/>
                    </a:lnTo>
                    <a:lnTo>
                      <a:pt x="75374" y="0"/>
                    </a:lnTo>
                    <a:lnTo>
                      <a:pt x="151275" y="43924"/>
                    </a:lnTo>
                    <a:close/>
                  </a:path>
                </a:pathLst>
              </a:custGeom>
              <a:solidFill>
                <a:srgbClr val="94513A"/>
              </a:solidFill>
              <a:ln w="17549" cap="flat">
                <a:noFill/>
                <a:prstDash val="solid"/>
                <a:miter/>
              </a:ln>
            </p:spPr>
            <p:txBody>
              <a:bodyPr rtlCol="1" anchor="ctr"/>
              <a:lstStyle/>
              <a:p>
                <a:endParaRPr lang="fa-IR"/>
              </a:p>
            </p:txBody>
          </p:sp>
        </p:grpSp>
      </p:grpSp>
    </p:spTree>
    <p:extLst>
      <p:ext uri="{BB962C8B-B14F-4D97-AF65-F5344CB8AC3E}">
        <p14:creationId xmlns:p14="http://schemas.microsoft.com/office/powerpoint/2010/main" val="2430070193"/>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28</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25" name="Group 24">
            <a:extLst>
              <a:ext uri="{FF2B5EF4-FFF2-40B4-BE49-F238E27FC236}">
                <a16:creationId xmlns:a16="http://schemas.microsoft.com/office/drawing/2014/main" id="{6F98E3DB-E0F3-AA80-14FA-3EF4DBA2A6F0}"/>
              </a:ext>
            </a:extLst>
          </p:cNvPr>
          <p:cNvGrpSpPr/>
          <p:nvPr/>
        </p:nvGrpSpPr>
        <p:grpSpPr>
          <a:xfrm>
            <a:off x="4060034" y="1331786"/>
            <a:ext cx="4531722" cy="3368124"/>
            <a:chOff x="4060034" y="1331786"/>
            <a:chExt cx="4531722" cy="3368124"/>
          </a:xfrm>
        </p:grpSpPr>
        <p:sp>
          <p:nvSpPr>
            <p:cNvPr id="4" name="Freeform 3">
              <a:extLst>
                <a:ext uri="{FF2B5EF4-FFF2-40B4-BE49-F238E27FC236}">
                  <a16:creationId xmlns:a16="http://schemas.microsoft.com/office/drawing/2014/main" id="{D73FAF41-F94F-0282-7B20-7FC44DE8A18A}"/>
                </a:ext>
              </a:extLst>
            </p:cNvPr>
            <p:cNvSpPr/>
            <p:nvPr/>
          </p:nvSpPr>
          <p:spPr>
            <a:xfrm>
              <a:off x="4060034" y="1611155"/>
              <a:ext cx="2265548" cy="1404380"/>
            </a:xfrm>
            <a:custGeom>
              <a:avLst/>
              <a:gdLst/>
              <a:ahLst/>
              <a:cxnLst>
                <a:cxn ang="3cd4">
                  <a:pos x="hc" y="t"/>
                </a:cxn>
                <a:cxn ang="cd2">
                  <a:pos x="l" y="vc"/>
                </a:cxn>
                <a:cxn ang="cd4">
                  <a:pos x="hc" y="b"/>
                </a:cxn>
                <a:cxn ang="0">
                  <a:pos x="r" y="vc"/>
                </a:cxn>
              </a:cxnLst>
              <a:rect l="l" t="t" r="r" b="b"/>
              <a:pathLst>
                <a:path w="3611" h="2238" fill="none">
                  <a:moveTo>
                    <a:pt x="3611" y="2238"/>
                  </a:moveTo>
                  <a:lnTo>
                    <a:pt x="1176" y="0"/>
                  </a:lnTo>
                  <a:lnTo>
                    <a:pt x="0" y="0"/>
                  </a:lnTo>
                </a:path>
              </a:pathLst>
            </a:custGeom>
            <a:noFill/>
            <a:ln w="38100" cap="flat">
              <a:solidFill>
                <a:schemeClr val="accent6"/>
              </a:solidFill>
              <a:prstDash val="solid"/>
              <a:round/>
            </a:ln>
          </p:spPr>
          <p:txBody>
            <a:bodyPr vert="horz" wrap="none" lIns="5400" tIns="5400" rIns="5400" bIns="54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5" name="Freeform 4">
              <a:extLst>
                <a:ext uri="{FF2B5EF4-FFF2-40B4-BE49-F238E27FC236}">
                  <a16:creationId xmlns:a16="http://schemas.microsoft.com/office/drawing/2014/main" id="{5EFC95DB-58BF-2D9B-E0E4-07807955EB47}"/>
                </a:ext>
              </a:extLst>
            </p:cNvPr>
            <p:cNvSpPr/>
            <p:nvPr/>
          </p:nvSpPr>
          <p:spPr>
            <a:xfrm>
              <a:off x="6326208" y="1611155"/>
              <a:ext cx="2265548" cy="1404380"/>
            </a:xfrm>
            <a:custGeom>
              <a:avLst/>
              <a:gdLst/>
              <a:ahLst/>
              <a:cxnLst>
                <a:cxn ang="3cd4">
                  <a:pos x="hc" y="t"/>
                </a:cxn>
                <a:cxn ang="cd2">
                  <a:pos x="l" y="vc"/>
                </a:cxn>
                <a:cxn ang="cd4">
                  <a:pos x="hc" y="b"/>
                </a:cxn>
                <a:cxn ang="0">
                  <a:pos x="r" y="vc"/>
                </a:cxn>
              </a:cxnLst>
              <a:rect l="l" t="t" r="r" b="b"/>
              <a:pathLst>
                <a:path w="3611" h="2238" fill="none">
                  <a:moveTo>
                    <a:pt x="0" y="2238"/>
                  </a:moveTo>
                  <a:lnTo>
                    <a:pt x="2435" y="0"/>
                  </a:lnTo>
                  <a:lnTo>
                    <a:pt x="3611" y="0"/>
                  </a:lnTo>
                </a:path>
              </a:pathLst>
            </a:custGeom>
            <a:noFill/>
            <a:ln w="38100" cap="flat">
              <a:solidFill>
                <a:schemeClr val="accent6"/>
              </a:solidFill>
              <a:prstDash val="solid"/>
              <a:round/>
            </a:ln>
          </p:spPr>
          <p:txBody>
            <a:bodyPr vert="horz" wrap="none" lIns="5400" tIns="5400" rIns="5400" bIns="54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 name="Freeform 5">
              <a:extLst>
                <a:ext uri="{FF2B5EF4-FFF2-40B4-BE49-F238E27FC236}">
                  <a16:creationId xmlns:a16="http://schemas.microsoft.com/office/drawing/2014/main" id="{E096AD40-3B9A-BB1B-CF36-0403D4AD04EC}"/>
                </a:ext>
              </a:extLst>
            </p:cNvPr>
            <p:cNvSpPr/>
            <p:nvPr/>
          </p:nvSpPr>
          <p:spPr>
            <a:xfrm>
              <a:off x="4642423" y="1331786"/>
              <a:ext cx="3367569" cy="3368124"/>
            </a:xfrm>
            <a:custGeom>
              <a:avLst/>
              <a:gdLst/>
              <a:ahLst/>
              <a:cxnLst>
                <a:cxn ang="3cd4">
                  <a:pos x="hc" y="t"/>
                </a:cxn>
                <a:cxn ang="cd2">
                  <a:pos x="l" y="vc"/>
                </a:cxn>
                <a:cxn ang="cd4">
                  <a:pos x="hc" y="b"/>
                </a:cxn>
                <a:cxn ang="0">
                  <a:pos x="r" y="vc"/>
                </a:cxn>
              </a:cxnLst>
              <a:rect l="l" t="t" r="r" b="b"/>
              <a:pathLst>
                <a:path w="5367" h="5366">
                  <a:moveTo>
                    <a:pt x="2683" y="0"/>
                  </a:moveTo>
                  <a:cubicBezTo>
                    <a:pt x="4165" y="0"/>
                    <a:pt x="5367" y="1201"/>
                    <a:pt x="5367" y="2683"/>
                  </a:cubicBezTo>
                  <a:cubicBezTo>
                    <a:pt x="5367" y="4165"/>
                    <a:pt x="4165" y="5366"/>
                    <a:pt x="2683" y="5366"/>
                  </a:cubicBezTo>
                  <a:cubicBezTo>
                    <a:pt x="1201" y="5366"/>
                    <a:pt x="0" y="4165"/>
                    <a:pt x="0" y="2683"/>
                  </a:cubicBezTo>
                  <a:cubicBezTo>
                    <a:pt x="0" y="1201"/>
                    <a:pt x="1201" y="0"/>
                    <a:pt x="2683" y="0"/>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7" name="Freeform 68">
              <a:extLst>
                <a:ext uri="{FF2B5EF4-FFF2-40B4-BE49-F238E27FC236}">
                  <a16:creationId xmlns:a16="http://schemas.microsoft.com/office/drawing/2014/main" id="{50F85D10-F6C2-1A47-394B-CCAC32C1A908}"/>
                </a:ext>
              </a:extLst>
            </p:cNvPr>
            <p:cNvSpPr/>
            <p:nvPr/>
          </p:nvSpPr>
          <p:spPr>
            <a:xfrm>
              <a:off x="4708946" y="1398960"/>
              <a:ext cx="3233895" cy="3233777"/>
            </a:xfrm>
            <a:custGeom>
              <a:avLst/>
              <a:gdLst/>
              <a:ahLst/>
              <a:cxnLst>
                <a:cxn ang="3cd4">
                  <a:pos x="hc" y="t"/>
                </a:cxn>
                <a:cxn ang="cd2">
                  <a:pos x="l" y="vc"/>
                </a:cxn>
                <a:cxn ang="cd4">
                  <a:pos x="hc" y="b"/>
                </a:cxn>
                <a:cxn ang="0">
                  <a:pos x="r" y="vc"/>
                </a:cxn>
              </a:cxnLst>
              <a:rect l="l" t="t" r="r" b="b"/>
              <a:pathLst>
                <a:path w="5154" h="5152">
                  <a:moveTo>
                    <a:pt x="2577" y="0"/>
                  </a:moveTo>
                  <a:cubicBezTo>
                    <a:pt x="4000" y="0"/>
                    <a:pt x="5154" y="1153"/>
                    <a:pt x="5154" y="2576"/>
                  </a:cubicBezTo>
                  <a:cubicBezTo>
                    <a:pt x="5154" y="3999"/>
                    <a:pt x="4000" y="5152"/>
                    <a:pt x="2577" y="5152"/>
                  </a:cubicBezTo>
                  <a:cubicBezTo>
                    <a:pt x="1154" y="5152"/>
                    <a:pt x="0" y="3999"/>
                    <a:pt x="0" y="2576"/>
                  </a:cubicBezTo>
                  <a:cubicBezTo>
                    <a:pt x="0" y="1153"/>
                    <a:pt x="1154" y="0"/>
                    <a:pt x="2577" y="0"/>
                  </a:cubicBezTo>
                  <a:close/>
                </a:path>
              </a:pathLst>
            </a:custGeom>
            <a:ln>
              <a:noFill/>
            </a:ln>
          </p:spPr>
          <p:style>
            <a:lnRef idx="3">
              <a:schemeClr val="lt1"/>
            </a:lnRef>
            <a:fillRef idx="1">
              <a:schemeClr val="accent3"/>
            </a:fillRef>
            <a:effectRef idx="1">
              <a:schemeClr val="accent3"/>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8" name="Freeform 69">
              <a:extLst>
                <a:ext uri="{FF2B5EF4-FFF2-40B4-BE49-F238E27FC236}">
                  <a16:creationId xmlns:a16="http://schemas.microsoft.com/office/drawing/2014/main" id="{5CC431C5-19ED-53B5-9E62-70B707E27EF2}"/>
                </a:ext>
              </a:extLst>
            </p:cNvPr>
            <p:cNvSpPr/>
            <p:nvPr/>
          </p:nvSpPr>
          <p:spPr>
            <a:xfrm>
              <a:off x="4858935" y="1548376"/>
              <a:ext cx="2934543" cy="2934946"/>
            </a:xfrm>
            <a:custGeom>
              <a:avLst/>
              <a:gdLst/>
              <a:ahLst/>
              <a:cxnLst>
                <a:cxn ang="3cd4">
                  <a:pos x="hc" y="t"/>
                </a:cxn>
                <a:cxn ang="cd2">
                  <a:pos x="l" y="vc"/>
                </a:cxn>
                <a:cxn ang="cd4">
                  <a:pos x="hc" y="b"/>
                </a:cxn>
                <a:cxn ang="0">
                  <a:pos x="r" y="vc"/>
                </a:cxn>
              </a:cxnLst>
              <a:rect l="l" t="t" r="r" b="b"/>
              <a:pathLst>
                <a:path w="4677" h="4676">
                  <a:moveTo>
                    <a:pt x="2338" y="0"/>
                  </a:moveTo>
                  <a:cubicBezTo>
                    <a:pt x="1049" y="0"/>
                    <a:pt x="0" y="1048"/>
                    <a:pt x="0" y="2338"/>
                  </a:cubicBezTo>
                  <a:cubicBezTo>
                    <a:pt x="0" y="3627"/>
                    <a:pt x="1049" y="4676"/>
                    <a:pt x="2338" y="4676"/>
                  </a:cubicBezTo>
                  <a:cubicBezTo>
                    <a:pt x="3627" y="4676"/>
                    <a:pt x="4677" y="3627"/>
                    <a:pt x="4677" y="2338"/>
                  </a:cubicBezTo>
                  <a:cubicBezTo>
                    <a:pt x="4677" y="1048"/>
                    <a:pt x="3627" y="0"/>
                    <a:pt x="2338" y="0"/>
                  </a:cubicBezTo>
                  <a:close/>
                </a:path>
              </a:pathLst>
            </a:custGeom>
            <a:noFill/>
            <a:ln w="25400" cap="flat">
              <a:solidFill>
                <a:schemeClr val="accent1"/>
              </a:solidFill>
              <a:prstDash val="lgDash"/>
              <a:round/>
            </a:ln>
          </p:spPr>
          <p:txBody>
            <a:bodyPr vert="horz" wrap="none" lIns="3600" tIns="3600" rIns="3600" bIns="36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grpSp>
          <p:nvGrpSpPr>
            <p:cNvPr id="9" name="Group 8">
              <a:extLst>
                <a:ext uri="{FF2B5EF4-FFF2-40B4-BE49-F238E27FC236}">
                  <a16:creationId xmlns:a16="http://schemas.microsoft.com/office/drawing/2014/main" id="{1A25DE19-2023-AAFC-C159-E4FCDE1D5019}"/>
                </a:ext>
              </a:extLst>
            </p:cNvPr>
            <p:cNvGrpSpPr/>
            <p:nvPr/>
          </p:nvGrpSpPr>
          <p:grpSpPr>
            <a:xfrm>
              <a:off x="5549898" y="2081374"/>
              <a:ext cx="1551994" cy="1868949"/>
              <a:chOff x="10649031" y="6278503"/>
              <a:chExt cx="3080843" cy="3710025"/>
            </a:xfrm>
          </p:grpSpPr>
          <p:sp>
            <p:nvSpPr>
              <p:cNvPr id="10" name="Freeform 70">
                <a:extLst>
                  <a:ext uri="{FF2B5EF4-FFF2-40B4-BE49-F238E27FC236}">
                    <a16:creationId xmlns:a16="http://schemas.microsoft.com/office/drawing/2014/main" id="{54BC6621-F418-899F-EDFF-196EE99FE2E0}"/>
                  </a:ext>
                </a:extLst>
              </p:cNvPr>
              <p:cNvSpPr/>
              <p:nvPr/>
            </p:nvSpPr>
            <p:spPr>
              <a:xfrm>
                <a:off x="10649031" y="6278503"/>
                <a:ext cx="3080843" cy="3710025"/>
              </a:xfrm>
              <a:custGeom>
                <a:avLst/>
                <a:gdLst/>
                <a:ahLst/>
                <a:cxnLst>
                  <a:cxn ang="3cd4">
                    <a:pos x="hc" y="t"/>
                  </a:cxn>
                  <a:cxn ang="cd2">
                    <a:pos x="l" y="vc"/>
                  </a:cxn>
                  <a:cxn ang="cd4">
                    <a:pos x="hc" y="b"/>
                  </a:cxn>
                  <a:cxn ang="0">
                    <a:pos x="r" y="vc"/>
                  </a:cxn>
                </a:cxnLst>
                <a:rect l="l" t="t" r="r" b="b"/>
                <a:pathLst>
                  <a:path w="2474" h="2978">
                    <a:moveTo>
                      <a:pt x="1977" y="2978"/>
                    </a:moveTo>
                    <a:lnTo>
                      <a:pt x="1237" y="2978"/>
                    </a:lnTo>
                    <a:lnTo>
                      <a:pt x="497" y="2978"/>
                    </a:lnTo>
                    <a:cubicBezTo>
                      <a:pt x="359" y="2978"/>
                      <a:pt x="235" y="2922"/>
                      <a:pt x="146" y="2831"/>
                    </a:cubicBezTo>
                    <a:cubicBezTo>
                      <a:pt x="55" y="2742"/>
                      <a:pt x="0" y="2618"/>
                      <a:pt x="0" y="2480"/>
                    </a:cubicBezTo>
                    <a:lnTo>
                      <a:pt x="0" y="1489"/>
                    </a:lnTo>
                    <a:lnTo>
                      <a:pt x="0" y="498"/>
                    </a:lnTo>
                    <a:cubicBezTo>
                      <a:pt x="0" y="360"/>
                      <a:pt x="55" y="236"/>
                      <a:pt x="146" y="146"/>
                    </a:cubicBezTo>
                    <a:cubicBezTo>
                      <a:pt x="235" y="56"/>
                      <a:pt x="359" y="0"/>
                      <a:pt x="497" y="0"/>
                    </a:cubicBezTo>
                    <a:lnTo>
                      <a:pt x="1237" y="0"/>
                    </a:lnTo>
                    <a:lnTo>
                      <a:pt x="1977" y="0"/>
                    </a:lnTo>
                    <a:cubicBezTo>
                      <a:pt x="2115" y="0"/>
                      <a:pt x="2239" y="56"/>
                      <a:pt x="2329" y="146"/>
                    </a:cubicBezTo>
                    <a:cubicBezTo>
                      <a:pt x="2419" y="236"/>
                      <a:pt x="2474" y="360"/>
                      <a:pt x="2474" y="498"/>
                    </a:cubicBezTo>
                    <a:lnTo>
                      <a:pt x="2474" y="1489"/>
                    </a:lnTo>
                    <a:lnTo>
                      <a:pt x="2474" y="2480"/>
                    </a:lnTo>
                    <a:cubicBezTo>
                      <a:pt x="2474" y="2618"/>
                      <a:pt x="2419" y="2742"/>
                      <a:pt x="2329" y="2831"/>
                    </a:cubicBezTo>
                    <a:cubicBezTo>
                      <a:pt x="2239" y="2922"/>
                      <a:pt x="2115" y="2978"/>
                      <a:pt x="1977" y="2978"/>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1" name="Freeform 71">
                <a:extLst>
                  <a:ext uri="{FF2B5EF4-FFF2-40B4-BE49-F238E27FC236}">
                    <a16:creationId xmlns:a16="http://schemas.microsoft.com/office/drawing/2014/main" id="{3E2D92A5-E093-A032-85FC-47A823835136}"/>
                  </a:ext>
                </a:extLst>
              </p:cNvPr>
              <p:cNvSpPr/>
              <p:nvPr/>
            </p:nvSpPr>
            <p:spPr>
              <a:xfrm>
                <a:off x="11501149" y="7897355"/>
                <a:ext cx="1374108" cy="699135"/>
              </a:xfrm>
              <a:custGeom>
                <a:avLst/>
                <a:gdLst/>
                <a:ahLst/>
                <a:cxnLst>
                  <a:cxn ang="3cd4">
                    <a:pos x="hc" y="t"/>
                  </a:cxn>
                  <a:cxn ang="cd2">
                    <a:pos x="l" y="vc"/>
                  </a:cxn>
                  <a:cxn ang="cd4">
                    <a:pos x="hc" y="b"/>
                  </a:cxn>
                  <a:cxn ang="0">
                    <a:pos x="r" y="vc"/>
                  </a:cxn>
                </a:cxnLst>
                <a:rect l="l" t="t" r="r" b="b"/>
                <a:pathLst>
                  <a:path w="1104" h="562">
                    <a:moveTo>
                      <a:pt x="1024" y="214"/>
                    </a:moveTo>
                    <a:lnTo>
                      <a:pt x="1025" y="204"/>
                    </a:lnTo>
                    <a:lnTo>
                      <a:pt x="1025" y="195"/>
                    </a:lnTo>
                    <a:cubicBezTo>
                      <a:pt x="1027" y="158"/>
                      <a:pt x="1015" y="124"/>
                      <a:pt x="995" y="96"/>
                    </a:cubicBezTo>
                    <a:cubicBezTo>
                      <a:pt x="974" y="69"/>
                      <a:pt x="944" y="49"/>
                      <a:pt x="909" y="40"/>
                    </a:cubicBezTo>
                    <a:cubicBezTo>
                      <a:pt x="800" y="15"/>
                      <a:pt x="690" y="2"/>
                      <a:pt x="579" y="0"/>
                    </a:cubicBezTo>
                    <a:cubicBezTo>
                      <a:pt x="468" y="-1"/>
                      <a:pt x="357" y="9"/>
                      <a:pt x="248" y="32"/>
                    </a:cubicBezTo>
                    <a:lnTo>
                      <a:pt x="223" y="37"/>
                    </a:lnTo>
                    <a:lnTo>
                      <a:pt x="198" y="42"/>
                    </a:lnTo>
                    <a:cubicBezTo>
                      <a:pt x="162" y="50"/>
                      <a:pt x="131" y="71"/>
                      <a:pt x="110" y="98"/>
                    </a:cubicBezTo>
                    <a:cubicBezTo>
                      <a:pt x="88" y="126"/>
                      <a:pt x="77" y="160"/>
                      <a:pt x="78" y="198"/>
                    </a:cubicBezTo>
                    <a:lnTo>
                      <a:pt x="78" y="206"/>
                    </a:lnTo>
                    <a:lnTo>
                      <a:pt x="79" y="214"/>
                    </a:lnTo>
                    <a:cubicBezTo>
                      <a:pt x="81" y="252"/>
                      <a:pt x="79" y="289"/>
                      <a:pt x="74" y="326"/>
                    </a:cubicBezTo>
                    <a:cubicBezTo>
                      <a:pt x="68" y="363"/>
                      <a:pt x="59" y="399"/>
                      <a:pt x="46" y="434"/>
                    </a:cubicBezTo>
                    <a:lnTo>
                      <a:pt x="23" y="499"/>
                    </a:lnTo>
                    <a:lnTo>
                      <a:pt x="0" y="562"/>
                    </a:lnTo>
                    <a:lnTo>
                      <a:pt x="552" y="562"/>
                    </a:lnTo>
                    <a:lnTo>
                      <a:pt x="1104" y="562"/>
                    </a:lnTo>
                    <a:lnTo>
                      <a:pt x="1080" y="499"/>
                    </a:lnTo>
                    <a:lnTo>
                      <a:pt x="1057" y="434"/>
                    </a:lnTo>
                    <a:cubicBezTo>
                      <a:pt x="1044" y="399"/>
                      <a:pt x="1035" y="363"/>
                      <a:pt x="1030" y="326"/>
                    </a:cubicBezTo>
                    <a:cubicBezTo>
                      <a:pt x="1024" y="289"/>
                      <a:pt x="1022" y="252"/>
                      <a:pt x="1024" y="214"/>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 name="Freeform 72">
                <a:extLst>
                  <a:ext uri="{FF2B5EF4-FFF2-40B4-BE49-F238E27FC236}">
                    <a16:creationId xmlns:a16="http://schemas.microsoft.com/office/drawing/2014/main" id="{B6A831BB-BF0D-0395-3FF2-66BD77BE5715}"/>
                  </a:ext>
                </a:extLst>
              </p:cNvPr>
              <p:cNvSpPr/>
              <p:nvPr/>
            </p:nvSpPr>
            <p:spPr>
              <a:xfrm>
                <a:off x="12041826" y="7751546"/>
                <a:ext cx="291515" cy="327758"/>
              </a:xfrm>
              <a:custGeom>
                <a:avLst/>
                <a:gdLst/>
                <a:ahLst/>
                <a:cxnLst>
                  <a:cxn ang="3cd4">
                    <a:pos x="hc" y="t"/>
                  </a:cxn>
                  <a:cxn ang="cd2">
                    <a:pos x="l" y="vc"/>
                  </a:cxn>
                  <a:cxn ang="cd4">
                    <a:pos x="hc" y="b"/>
                  </a:cxn>
                  <a:cxn ang="0">
                    <a:pos x="r" y="vc"/>
                  </a:cxn>
                </a:cxnLst>
                <a:rect l="l" t="t" r="r" b="b"/>
                <a:pathLst>
                  <a:path w="235" h="264">
                    <a:moveTo>
                      <a:pt x="235" y="186"/>
                    </a:moveTo>
                    <a:lnTo>
                      <a:pt x="118" y="264"/>
                    </a:lnTo>
                    <a:lnTo>
                      <a:pt x="0" y="186"/>
                    </a:lnTo>
                    <a:lnTo>
                      <a:pt x="0" y="0"/>
                    </a:lnTo>
                    <a:lnTo>
                      <a:pt x="235" y="0"/>
                    </a:lnTo>
                    <a:close/>
                  </a:path>
                </a:pathLst>
              </a:custGeom>
              <a:solidFill>
                <a:srgbClr val="FFD0B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3" name="Freeform 73">
                <a:extLst>
                  <a:ext uri="{FF2B5EF4-FFF2-40B4-BE49-F238E27FC236}">
                    <a16:creationId xmlns:a16="http://schemas.microsoft.com/office/drawing/2014/main" id="{DFB9EFC4-96B3-C283-8AEF-884732A59AF8}"/>
                  </a:ext>
                </a:extLst>
              </p:cNvPr>
              <p:cNvSpPr/>
              <p:nvPr/>
            </p:nvSpPr>
            <p:spPr>
              <a:xfrm>
                <a:off x="12041826" y="7751546"/>
                <a:ext cx="291515" cy="152040"/>
              </a:xfrm>
              <a:custGeom>
                <a:avLst/>
                <a:gdLst/>
                <a:ahLst/>
                <a:cxnLst>
                  <a:cxn ang="3cd4">
                    <a:pos x="hc" y="t"/>
                  </a:cxn>
                  <a:cxn ang="cd2">
                    <a:pos x="l" y="vc"/>
                  </a:cxn>
                  <a:cxn ang="cd4">
                    <a:pos x="hc" y="b"/>
                  </a:cxn>
                  <a:cxn ang="0">
                    <a:pos x="r" y="vc"/>
                  </a:cxn>
                </a:cxnLst>
                <a:rect l="l" t="t" r="r" b="b"/>
                <a:pathLst>
                  <a:path w="235" h="123">
                    <a:moveTo>
                      <a:pt x="235" y="81"/>
                    </a:moveTo>
                    <a:cubicBezTo>
                      <a:pt x="235" y="81"/>
                      <a:pt x="182" y="123"/>
                      <a:pt x="118" y="123"/>
                    </a:cubicBezTo>
                    <a:cubicBezTo>
                      <a:pt x="54" y="123"/>
                      <a:pt x="0" y="81"/>
                      <a:pt x="0" y="81"/>
                    </a:cubicBezTo>
                    <a:lnTo>
                      <a:pt x="0" y="0"/>
                    </a:lnTo>
                    <a:lnTo>
                      <a:pt x="235" y="0"/>
                    </a:lnTo>
                    <a:close/>
                  </a:path>
                </a:pathLst>
              </a:custGeom>
              <a:solidFill>
                <a:schemeClr val="accent4">
                  <a:alpha val="20000"/>
                </a:scheme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4" name="Freeform 74">
                <a:extLst>
                  <a:ext uri="{FF2B5EF4-FFF2-40B4-BE49-F238E27FC236}">
                    <a16:creationId xmlns:a16="http://schemas.microsoft.com/office/drawing/2014/main" id="{9B0D8268-32B8-ADDE-DFE4-918E58B7C5AB}"/>
                  </a:ext>
                </a:extLst>
              </p:cNvPr>
              <p:cNvSpPr/>
              <p:nvPr/>
            </p:nvSpPr>
            <p:spPr>
              <a:xfrm>
                <a:off x="11904789" y="7178277"/>
                <a:ext cx="561852" cy="655517"/>
              </a:xfrm>
              <a:custGeom>
                <a:avLst/>
                <a:gdLst/>
                <a:ahLst/>
                <a:cxnLst>
                  <a:cxn ang="3cd4">
                    <a:pos x="hc" y="t"/>
                  </a:cxn>
                  <a:cxn ang="cd2">
                    <a:pos x="l" y="vc"/>
                  </a:cxn>
                  <a:cxn ang="cd4">
                    <a:pos x="hc" y="b"/>
                  </a:cxn>
                  <a:cxn ang="0">
                    <a:pos x="r" y="vc"/>
                  </a:cxn>
                </a:cxnLst>
                <a:rect l="l" t="t" r="r" b="b"/>
                <a:pathLst>
                  <a:path w="452" h="527">
                    <a:moveTo>
                      <a:pt x="452" y="263"/>
                    </a:moveTo>
                    <a:cubicBezTo>
                      <a:pt x="452" y="448"/>
                      <a:pt x="329" y="527"/>
                      <a:pt x="226" y="527"/>
                    </a:cubicBezTo>
                    <a:cubicBezTo>
                      <a:pt x="123" y="527"/>
                      <a:pt x="0" y="448"/>
                      <a:pt x="0" y="263"/>
                    </a:cubicBezTo>
                    <a:cubicBezTo>
                      <a:pt x="0" y="79"/>
                      <a:pt x="105" y="0"/>
                      <a:pt x="226" y="0"/>
                    </a:cubicBezTo>
                    <a:cubicBezTo>
                      <a:pt x="347" y="0"/>
                      <a:pt x="452" y="79"/>
                      <a:pt x="452" y="263"/>
                    </a:cubicBezTo>
                    <a:close/>
                  </a:path>
                </a:pathLst>
              </a:custGeom>
              <a:solidFill>
                <a:srgbClr val="FFD0B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5" name="Freeform 75">
                <a:extLst>
                  <a:ext uri="{FF2B5EF4-FFF2-40B4-BE49-F238E27FC236}">
                    <a16:creationId xmlns:a16="http://schemas.microsoft.com/office/drawing/2014/main" id="{D8C6A576-DCE1-0D44-0CE0-AF88A175593D}"/>
                  </a:ext>
                </a:extLst>
              </p:cNvPr>
              <p:cNvSpPr/>
              <p:nvPr/>
            </p:nvSpPr>
            <p:spPr>
              <a:xfrm>
                <a:off x="11697988" y="6958945"/>
                <a:ext cx="977947" cy="1099174"/>
              </a:xfrm>
              <a:custGeom>
                <a:avLst/>
                <a:gdLst/>
                <a:ahLst/>
                <a:cxnLst>
                  <a:cxn ang="3cd4">
                    <a:pos x="hc" y="t"/>
                  </a:cxn>
                  <a:cxn ang="cd2">
                    <a:pos x="l" y="vc"/>
                  </a:cxn>
                  <a:cxn ang="cd4">
                    <a:pos x="hc" y="b"/>
                  </a:cxn>
                  <a:cxn ang="0">
                    <a:pos x="r" y="vc"/>
                  </a:cxn>
                </a:cxnLst>
                <a:rect l="l" t="t" r="r" b="b"/>
                <a:pathLst>
                  <a:path w="786" h="883">
                    <a:moveTo>
                      <a:pt x="786" y="474"/>
                    </a:moveTo>
                    <a:cubicBezTo>
                      <a:pt x="786" y="433"/>
                      <a:pt x="762" y="395"/>
                      <a:pt x="725" y="377"/>
                    </a:cubicBezTo>
                    <a:cubicBezTo>
                      <a:pt x="747" y="356"/>
                      <a:pt x="760" y="328"/>
                      <a:pt x="760" y="297"/>
                    </a:cubicBezTo>
                    <a:cubicBezTo>
                      <a:pt x="760" y="234"/>
                      <a:pt x="706" y="182"/>
                      <a:pt x="642" y="189"/>
                    </a:cubicBezTo>
                    <a:cubicBezTo>
                      <a:pt x="647" y="176"/>
                      <a:pt x="650" y="163"/>
                      <a:pt x="650" y="148"/>
                    </a:cubicBezTo>
                    <a:cubicBezTo>
                      <a:pt x="650" y="88"/>
                      <a:pt x="602" y="40"/>
                      <a:pt x="542" y="40"/>
                    </a:cubicBezTo>
                    <a:cubicBezTo>
                      <a:pt x="518" y="40"/>
                      <a:pt x="495" y="48"/>
                      <a:pt x="476" y="63"/>
                    </a:cubicBezTo>
                    <a:cubicBezTo>
                      <a:pt x="458" y="25"/>
                      <a:pt x="419" y="0"/>
                      <a:pt x="378" y="0"/>
                    </a:cubicBezTo>
                    <a:cubicBezTo>
                      <a:pt x="330" y="0"/>
                      <a:pt x="287" y="32"/>
                      <a:pt x="274" y="78"/>
                    </a:cubicBezTo>
                    <a:cubicBezTo>
                      <a:pt x="256" y="65"/>
                      <a:pt x="234" y="59"/>
                      <a:pt x="212" y="59"/>
                    </a:cubicBezTo>
                    <a:cubicBezTo>
                      <a:pt x="152" y="59"/>
                      <a:pt x="103" y="107"/>
                      <a:pt x="103" y="167"/>
                    </a:cubicBezTo>
                    <a:cubicBezTo>
                      <a:pt x="103" y="180"/>
                      <a:pt x="106" y="192"/>
                      <a:pt x="111" y="205"/>
                    </a:cubicBezTo>
                    <a:cubicBezTo>
                      <a:pt x="55" y="210"/>
                      <a:pt x="13" y="256"/>
                      <a:pt x="13" y="312"/>
                    </a:cubicBezTo>
                    <a:cubicBezTo>
                      <a:pt x="13" y="341"/>
                      <a:pt x="24" y="367"/>
                      <a:pt x="44" y="388"/>
                    </a:cubicBezTo>
                    <a:cubicBezTo>
                      <a:pt x="17" y="408"/>
                      <a:pt x="0" y="440"/>
                      <a:pt x="0" y="474"/>
                    </a:cubicBezTo>
                    <a:cubicBezTo>
                      <a:pt x="0" y="517"/>
                      <a:pt x="24" y="555"/>
                      <a:pt x="62" y="573"/>
                    </a:cubicBezTo>
                    <a:cubicBezTo>
                      <a:pt x="51" y="590"/>
                      <a:pt x="45" y="611"/>
                      <a:pt x="45" y="632"/>
                    </a:cubicBezTo>
                    <a:cubicBezTo>
                      <a:pt x="45" y="660"/>
                      <a:pt x="56" y="687"/>
                      <a:pt x="75" y="707"/>
                    </a:cubicBezTo>
                    <a:cubicBezTo>
                      <a:pt x="59" y="726"/>
                      <a:pt x="51" y="750"/>
                      <a:pt x="51" y="775"/>
                    </a:cubicBezTo>
                    <a:cubicBezTo>
                      <a:pt x="51" y="834"/>
                      <a:pt x="99" y="883"/>
                      <a:pt x="159" y="883"/>
                    </a:cubicBezTo>
                    <a:cubicBezTo>
                      <a:pt x="218" y="883"/>
                      <a:pt x="267" y="834"/>
                      <a:pt x="267" y="775"/>
                    </a:cubicBezTo>
                    <a:cubicBezTo>
                      <a:pt x="267" y="746"/>
                      <a:pt x="257" y="720"/>
                      <a:pt x="237" y="700"/>
                    </a:cubicBezTo>
                    <a:cubicBezTo>
                      <a:pt x="253" y="680"/>
                      <a:pt x="261" y="657"/>
                      <a:pt x="261" y="632"/>
                    </a:cubicBezTo>
                    <a:cubicBezTo>
                      <a:pt x="261" y="589"/>
                      <a:pt x="237" y="551"/>
                      <a:pt x="199" y="534"/>
                    </a:cubicBezTo>
                    <a:cubicBezTo>
                      <a:pt x="211" y="516"/>
                      <a:pt x="217" y="496"/>
                      <a:pt x="217" y="474"/>
                    </a:cubicBezTo>
                    <a:cubicBezTo>
                      <a:pt x="217" y="446"/>
                      <a:pt x="206" y="419"/>
                      <a:pt x="186" y="399"/>
                    </a:cubicBezTo>
                    <a:cubicBezTo>
                      <a:pt x="213" y="379"/>
                      <a:pt x="229" y="347"/>
                      <a:pt x="229" y="312"/>
                    </a:cubicBezTo>
                    <a:cubicBezTo>
                      <a:pt x="229" y="300"/>
                      <a:pt x="228" y="287"/>
                      <a:pt x="223" y="274"/>
                    </a:cubicBezTo>
                    <a:cubicBezTo>
                      <a:pt x="267" y="270"/>
                      <a:pt x="304" y="239"/>
                      <a:pt x="316" y="197"/>
                    </a:cubicBezTo>
                    <a:cubicBezTo>
                      <a:pt x="334" y="210"/>
                      <a:pt x="355" y="216"/>
                      <a:pt x="378" y="216"/>
                    </a:cubicBezTo>
                    <a:cubicBezTo>
                      <a:pt x="402" y="216"/>
                      <a:pt x="424" y="208"/>
                      <a:pt x="443" y="194"/>
                    </a:cubicBezTo>
                    <a:cubicBezTo>
                      <a:pt x="462" y="235"/>
                      <a:pt x="505" y="261"/>
                      <a:pt x="552" y="256"/>
                    </a:cubicBezTo>
                    <a:cubicBezTo>
                      <a:pt x="547" y="269"/>
                      <a:pt x="544" y="283"/>
                      <a:pt x="544" y="297"/>
                    </a:cubicBezTo>
                    <a:cubicBezTo>
                      <a:pt x="544" y="339"/>
                      <a:pt x="568" y="377"/>
                      <a:pt x="606" y="395"/>
                    </a:cubicBezTo>
                    <a:cubicBezTo>
                      <a:pt x="583" y="415"/>
                      <a:pt x="570" y="444"/>
                      <a:pt x="570" y="474"/>
                    </a:cubicBezTo>
                    <a:cubicBezTo>
                      <a:pt x="570" y="498"/>
                      <a:pt x="577" y="520"/>
                      <a:pt x="591" y="538"/>
                    </a:cubicBezTo>
                    <a:cubicBezTo>
                      <a:pt x="557" y="558"/>
                      <a:pt x="536" y="593"/>
                      <a:pt x="536" y="632"/>
                    </a:cubicBezTo>
                    <a:cubicBezTo>
                      <a:pt x="536" y="655"/>
                      <a:pt x="543" y="676"/>
                      <a:pt x="557" y="694"/>
                    </a:cubicBezTo>
                    <a:cubicBezTo>
                      <a:pt x="534" y="715"/>
                      <a:pt x="522" y="744"/>
                      <a:pt x="522" y="775"/>
                    </a:cubicBezTo>
                    <a:cubicBezTo>
                      <a:pt x="522" y="834"/>
                      <a:pt x="570" y="883"/>
                      <a:pt x="630" y="883"/>
                    </a:cubicBezTo>
                    <a:cubicBezTo>
                      <a:pt x="689" y="883"/>
                      <a:pt x="738" y="834"/>
                      <a:pt x="738" y="775"/>
                    </a:cubicBezTo>
                    <a:cubicBezTo>
                      <a:pt x="738" y="752"/>
                      <a:pt x="731" y="730"/>
                      <a:pt x="718" y="712"/>
                    </a:cubicBezTo>
                    <a:cubicBezTo>
                      <a:pt x="740" y="692"/>
                      <a:pt x="753" y="663"/>
                      <a:pt x="753" y="632"/>
                    </a:cubicBezTo>
                    <a:cubicBezTo>
                      <a:pt x="753" y="610"/>
                      <a:pt x="746" y="587"/>
                      <a:pt x="732" y="569"/>
                    </a:cubicBezTo>
                    <a:cubicBezTo>
                      <a:pt x="766" y="549"/>
                      <a:pt x="786" y="514"/>
                      <a:pt x="786" y="47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6" name="Freeform 76">
                <a:extLst>
                  <a:ext uri="{FF2B5EF4-FFF2-40B4-BE49-F238E27FC236}">
                    <a16:creationId xmlns:a16="http://schemas.microsoft.com/office/drawing/2014/main" id="{A65D5A6F-71A5-939A-C503-AD99BDD74B3E}"/>
                  </a:ext>
                </a:extLst>
              </p:cNvPr>
              <p:cNvSpPr/>
              <p:nvPr/>
            </p:nvSpPr>
            <p:spPr>
              <a:xfrm>
                <a:off x="11959601" y="7983345"/>
                <a:ext cx="455960" cy="375115"/>
              </a:xfrm>
              <a:custGeom>
                <a:avLst/>
                <a:gdLst/>
                <a:ahLst/>
                <a:cxnLst>
                  <a:cxn ang="3cd4">
                    <a:pos x="hc" y="t"/>
                  </a:cxn>
                  <a:cxn ang="cd2">
                    <a:pos x="l" y="vc"/>
                  </a:cxn>
                  <a:cxn ang="cd4">
                    <a:pos x="hc" y="b"/>
                  </a:cxn>
                  <a:cxn ang="0">
                    <a:pos x="r" y="vc"/>
                  </a:cxn>
                </a:cxnLst>
                <a:rect l="l" t="t" r="r" b="b"/>
                <a:pathLst>
                  <a:path w="367" h="302">
                    <a:moveTo>
                      <a:pt x="367" y="164"/>
                    </a:moveTo>
                    <a:lnTo>
                      <a:pt x="301" y="0"/>
                    </a:lnTo>
                    <a:lnTo>
                      <a:pt x="184" y="78"/>
                    </a:lnTo>
                    <a:lnTo>
                      <a:pt x="66" y="0"/>
                    </a:lnTo>
                    <a:lnTo>
                      <a:pt x="0" y="164"/>
                    </a:lnTo>
                    <a:cubicBezTo>
                      <a:pt x="0" y="164"/>
                      <a:pt x="19" y="170"/>
                      <a:pt x="48" y="178"/>
                    </a:cubicBezTo>
                    <a:lnTo>
                      <a:pt x="6" y="266"/>
                    </a:lnTo>
                    <a:cubicBezTo>
                      <a:pt x="6" y="266"/>
                      <a:pt x="50" y="302"/>
                      <a:pt x="185" y="302"/>
                    </a:cubicBezTo>
                    <a:cubicBezTo>
                      <a:pt x="320" y="302"/>
                      <a:pt x="364" y="266"/>
                      <a:pt x="364" y="266"/>
                    </a:cubicBezTo>
                    <a:lnTo>
                      <a:pt x="323" y="178"/>
                    </a:lnTo>
                    <a:cubicBezTo>
                      <a:pt x="350" y="170"/>
                      <a:pt x="367" y="164"/>
                      <a:pt x="367" y="1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7" name="Freeform 77">
                <a:extLst>
                  <a:ext uri="{FF2B5EF4-FFF2-40B4-BE49-F238E27FC236}">
                    <a16:creationId xmlns:a16="http://schemas.microsoft.com/office/drawing/2014/main" id="{5AA16EBF-B135-59AE-CC2E-A57102712F0E}"/>
                  </a:ext>
                </a:extLst>
              </p:cNvPr>
              <p:cNvSpPr/>
              <p:nvPr/>
            </p:nvSpPr>
            <p:spPr>
              <a:xfrm>
                <a:off x="11283139" y="9073792"/>
                <a:ext cx="1813873" cy="913486"/>
              </a:xfrm>
              <a:custGeom>
                <a:avLst/>
                <a:gdLst/>
                <a:ahLst/>
                <a:cxnLst>
                  <a:cxn ang="3cd4">
                    <a:pos x="hc" y="t"/>
                  </a:cxn>
                  <a:cxn ang="cd2">
                    <a:pos x="l" y="vc"/>
                  </a:cxn>
                  <a:cxn ang="cd4">
                    <a:pos x="hc" y="b"/>
                  </a:cxn>
                  <a:cxn ang="0">
                    <a:pos x="r" y="vc"/>
                  </a:cxn>
                </a:cxnLst>
                <a:rect l="l" t="t" r="r" b="b"/>
                <a:pathLst>
                  <a:path w="1457" h="734">
                    <a:moveTo>
                      <a:pt x="1457" y="734"/>
                    </a:moveTo>
                    <a:lnTo>
                      <a:pt x="0" y="734"/>
                    </a:lnTo>
                    <a:lnTo>
                      <a:pt x="0" y="0"/>
                    </a:lnTo>
                    <a:lnTo>
                      <a:pt x="1457" y="0"/>
                    </a:ln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8" name="Freeform 78">
                <a:extLst>
                  <a:ext uri="{FF2B5EF4-FFF2-40B4-BE49-F238E27FC236}">
                    <a16:creationId xmlns:a16="http://schemas.microsoft.com/office/drawing/2014/main" id="{7D288933-6C86-0364-3D78-2808D97BC09C}"/>
                  </a:ext>
                </a:extLst>
              </p:cNvPr>
              <p:cNvSpPr/>
              <p:nvPr/>
            </p:nvSpPr>
            <p:spPr>
              <a:xfrm>
                <a:off x="10950509" y="8597736"/>
                <a:ext cx="2477880" cy="305326"/>
              </a:xfrm>
              <a:custGeom>
                <a:avLst/>
                <a:gdLst/>
                <a:ahLst/>
                <a:cxnLst>
                  <a:cxn ang="3cd4">
                    <a:pos x="hc" y="t"/>
                  </a:cxn>
                  <a:cxn ang="cd2">
                    <a:pos x="l" y="vc"/>
                  </a:cxn>
                  <a:cxn ang="cd4">
                    <a:pos x="hc" y="b"/>
                  </a:cxn>
                  <a:cxn ang="0">
                    <a:pos x="r" y="vc"/>
                  </a:cxn>
                </a:cxnLst>
                <a:rect l="l" t="t" r="r" b="b"/>
                <a:pathLst>
                  <a:path w="1990" h="246">
                    <a:moveTo>
                      <a:pt x="1867" y="246"/>
                    </a:moveTo>
                    <a:lnTo>
                      <a:pt x="995" y="246"/>
                    </a:lnTo>
                    <a:lnTo>
                      <a:pt x="123" y="246"/>
                    </a:lnTo>
                    <a:cubicBezTo>
                      <a:pt x="89" y="246"/>
                      <a:pt x="58" y="232"/>
                      <a:pt x="36" y="210"/>
                    </a:cubicBezTo>
                    <a:cubicBezTo>
                      <a:pt x="14" y="188"/>
                      <a:pt x="0" y="157"/>
                      <a:pt x="0" y="123"/>
                    </a:cubicBezTo>
                    <a:cubicBezTo>
                      <a:pt x="0" y="90"/>
                      <a:pt x="14" y="59"/>
                      <a:pt x="36" y="36"/>
                    </a:cubicBezTo>
                    <a:cubicBezTo>
                      <a:pt x="58" y="14"/>
                      <a:pt x="89" y="0"/>
                      <a:pt x="123" y="0"/>
                    </a:cubicBezTo>
                    <a:lnTo>
                      <a:pt x="995" y="0"/>
                    </a:lnTo>
                    <a:lnTo>
                      <a:pt x="1867" y="0"/>
                    </a:lnTo>
                    <a:cubicBezTo>
                      <a:pt x="1902" y="0"/>
                      <a:pt x="1932" y="14"/>
                      <a:pt x="1954" y="36"/>
                    </a:cubicBezTo>
                    <a:cubicBezTo>
                      <a:pt x="1976" y="59"/>
                      <a:pt x="1990" y="90"/>
                      <a:pt x="1990" y="123"/>
                    </a:cubicBezTo>
                    <a:cubicBezTo>
                      <a:pt x="1990" y="157"/>
                      <a:pt x="1976" y="188"/>
                      <a:pt x="1954" y="210"/>
                    </a:cubicBezTo>
                    <a:cubicBezTo>
                      <a:pt x="1932" y="232"/>
                      <a:pt x="1902" y="246"/>
                      <a:pt x="1867" y="246"/>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9" name="Freeform 79">
                <a:extLst>
                  <a:ext uri="{FF2B5EF4-FFF2-40B4-BE49-F238E27FC236}">
                    <a16:creationId xmlns:a16="http://schemas.microsoft.com/office/drawing/2014/main" id="{D96094F7-BF12-9716-EDD7-93CBCF954E18}"/>
                  </a:ext>
                </a:extLst>
              </p:cNvPr>
              <p:cNvSpPr/>
              <p:nvPr/>
            </p:nvSpPr>
            <p:spPr>
              <a:xfrm>
                <a:off x="11087550" y="8904309"/>
                <a:ext cx="2205051" cy="168241"/>
              </a:xfrm>
              <a:custGeom>
                <a:avLst/>
                <a:gdLst/>
                <a:ahLst/>
                <a:cxnLst>
                  <a:cxn ang="3cd4">
                    <a:pos x="hc" y="t"/>
                  </a:cxn>
                  <a:cxn ang="cd2">
                    <a:pos x="l" y="vc"/>
                  </a:cxn>
                  <a:cxn ang="cd4">
                    <a:pos x="hc" y="b"/>
                  </a:cxn>
                  <a:cxn ang="0">
                    <a:pos x="r" y="vc"/>
                  </a:cxn>
                </a:cxnLst>
                <a:rect l="l" t="t" r="r" b="b"/>
                <a:pathLst>
                  <a:path w="1771" h="136">
                    <a:moveTo>
                      <a:pt x="1771" y="0"/>
                    </a:moveTo>
                    <a:lnTo>
                      <a:pt x="885" y="0"/>
                    </a:lnTo>
                    <a:lnTo>
                      <a:pt x="0" y="0"/>
                    </a:lnTo>
                    <a:cubicBezTo>
                      <a:pt x="0" y="38"/>
                      <a:pt x="15" y="72"/>
                      <a:pt x="40" y="96"/>
                    </a:cubicBezTo>
                    <a:cubicBezTo>
                      <a:pt x="64" y="120"/>
                      <a:pt x="99" y="136"/>
                      <a:pt x="136" y="136"/>
                    </a:cubicBezTo>
                    <a:lnTo>
                      <a:pt x="885" y="136"/>
                    </a:lnTo>
                    <a:lnTo>
                      <a:pt x="1634" y="136"/>
                    </a:lnTo>
                    <a:cubicBezTo>
                      <a:pt x="1672" y="136"/>
                      <a:pt x="1706" y="120"/>
                      <a:pt x="1730" y="96"/>
                    </a:cubicBezTo>
                    <a:cubicBezTo>
                      <a:pt x="1755" y="72"/>
                      <a:pt x="1771" y="38"/>
                      <a:pt x="1771" y="0"/>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20" name="Freeform 80">
                <a:extLst>
                  <a:ext uri="{FF2B5EF4-FFF2-40B4-BE49-F238E27FC236}">
                    <a16:creationId xmlns:a16="http://schemas.microsoft.com/office/drawing/2014/main" id="{FD39801B-AE07-8728-29F0-754DBFD0FA2A}"/>
                  </a:ext>
                </a:extLst>
              </p:cNvPr>
              <p:cNvSpPr/>
              <p:nvPr/>
            </p:nvSpPr>
            <p:spPr>
              <a:xfrm>
                <a:off x="11087550" y="8904309"/>
                <a:ext cx="2205051" cy="168241"/>
              </a:xfrm>
              <a:custGeom>
                <a:avLst/>
                <a:gdLst/>
                <a:ahLst/>
                <a:cxnLst>
                  <a:cxn ang="3cd4">
                    <a:pos x="hc" y="t"/>
                  </a:cxn>
                  <a:cxn ang="cd2">
                    <a:pos x="l" y="vc"/>
                  </a:cxn>
                  <a:cxn ang="cd4">
                    <a:pos x="hc" y="b"/>
                  </a:cxn>
                  <a:cxn ang="0">
                    <a:pos x="r" y="vc"/>
                  </a:cxn>
                </a:cxnLst>
                <a:rect l="l" t="t" r="r" b="b"/>
                <a:pathLst>
                  <a:path w="1771" h="136">
                    <a:moveTo>
                      <a:pt x="1771" y="0"/>
                    </a:moveTo>
                    <a:lnTo>
                      <a:pt x="885" y="0"/>
                    </a:lnTo>
                    <a:lnTo>
                      <a:pt x="0" y="0"/>
                    </a:lnTo>
                    <a:cubicBezTo>
                      <a:pt x="0" y="38"/>
                      <a:pt x="15" y="72"/>
                      <a:pt x="40" y="96"/>
                    </a:cubicBezTo>
                    <a:cubicBezTo>
                      <a:pt x="64" y="120"/>
                      <a:pt x="99" y="136"/>
                      <a:pt x="136" y="136"/>
                    </a:cubicBezTo>
                    <a:lnTo>
                      <a:pt x="885" y="136"/>
                    </a:lnTo>
                    <a:lnTo>
                      <a:pt x="1634" y="136"/>
                    </a:lnTo>
                    <a:cubicBezTo>
                      <a:pt x="1672" y="136"/>
                      <a:pt x="1706" y="120"/>
                      <a:pt x="1730" y="96"/>
                    </a:cubicBezTo>
                    <a:cubicBezTo>
                      <a:pt x="1755" y="72"/>
                      <a:pt x="1771" y="38"/>
                      <a:pt x="1771" y="0"/>
                    </a:cubicBezTo>
                    <a:close/>
                  </a:path>
                </a:pathLst>
              </a:custGeom>
              <a:solidFill>
                <a:schemeClr val="accent4">
                  <a:alpha val="30000"/>
                </a:scheme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grpSp>
      </p:grpSp>
      <p:grpSp>
        <p:nvGrpSpPr>
          <p:cNvPr id="21" name="Group 20">
            <a:extLst>
              <a:ext uri="{FF2B5EF4-FFF2-40B4-BE49-F238E27FC236}">
                <a16:creationId xmlns:a16="http://schemas.microsoft.com/office/drawing/2014/main" id="{89711FA4-0C04-5E2C-DAD4-848868D2E240}"/>
              </a:ext>
            </a:extLst>
          </p:cNvPr>
          <p:cNvGrpSpPr/>
          <p:nvPr/>
        </p:nvGrpSpPr>
        <p:grpSpPr>
          <a:xfrm>
            <a:off x="944121" y="2670875"/>
            <a:ext cx="882370" cy="1273798"/>
            <a:chOff x="1506166" y="7448713"/>
            <a:chExt cx="1751580" cy="2528599"/>
          </a:xfrm>
        </p:grpSpPr>
        <p:sp>
          <p:nvSpPr>
            <p:cNvPr id="61" name="Freeform 132">
              <a:extLst>
                <a:ext uri="{FF2B5EF4-FFF2-40B4-BE49-F238E27FC236}">
                  <a16:creationId xmlns:a16="http://schemas.microsoft.com/office/drawing/2014/main" id="{A4EE0739-367C-6B46-8BA3-D3B9CBD7A4A6}"/>
                </a:ext>
              </a:extLst>
            </p:cNvPr>
            <p:cNvSpPr/>
            <p:nvPr/>
          </p:nvSpPr>
          <p:spPr>
            <a:xfrm>
              <a:off x="1506166" y="9255745"/>
              <a:ext cx="1751580" cy="397547"/>
            </a:xfrm>
            <a:custGeom>
              <a:avLst/>
              <a:gdLst/>
              <a:ahLst/>
              <a:cxnLst>
                <a:cxn ang="3cd4">
                  <a:pos x="hc" y="t"/>
                </a:cxn>
                <a:cxn ang="cd2">
                  <a:pos x="l" y="vc"/>
                </a:cxn>
                <a:cxn ang="cd4">
                  <a:pos x="hc" y="b"/>
                </a:cxn>
                <a:cxn ang="0">
                  <a:pos x="r" y="vc"/>
                </a:cxn>
              </a:cxnLst>
              <a:rect l="l" t="t" r="r" b="b"/>
              <a:pathLst>
                <a:path w="1407" h="320">
                  <a:moveTo>
                    <a:pt x="1407" y="0"/>
                  </a:moveTo>
                  <a:lnTo>
                    <a:pt x="0" y="0"/>
                  </a:lnTo>
                  <a:lnTo>
                    <a:pt x="0" y="187"/>
                  </a:lnTo>
                  <a:cubicBezTo>
                    <a:pt x="0" y="222"/>
                    <a:pt x="14" y="254"/>
                    <a:pt x="36" y="278"/>
                  </a:cubicBezTo>
                  <a:cubicBezTo>
                    <a:pt x="61" y="304"/>
                    <a:pt x="96" y="320"/>
                    <a:pt x="134" y="320"/>
                  </a:cubicBezTo>
                  <a:lnTo>
                    <a:pt x="1272" y="320"/>
                  </a:lnTo>
                  <a:cubicBezTo>
                    <a:pt x="1317" y="320"/>
                    <a:pt x="1358" y="298"/>
                    <a:pt x="1382" y="264"/>
                  </a:cubicBezTo>
                  <a:cubicBezTo>
                    <a:pt x="1398" y="242"/>
                    <a:pt x="1407" y="215"/>
                    <a:pt x="1407" y="187"/>
                  </a:cubicBezTo>
                  <a:close/>
                </a:path>
              </a:pathLst>
            </a:custGeom>
            <a:ln>
              <a:noFill/>
            </a:ln>
          </p:spPr>
          <p:style>
            <a:lnRef idx="3">
              <a:schemeClr val="lt1"/>
            </a:lnRef>
            <a:fillRef idx="1">
              <a:schemeClr val="accent2"/>
            </a:fillRef>
            <a:effectRef idx="1">
              <a:schemeClr val="accent2"/>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2" name="Freeform 133">
              <a:extLst>
                <a:ext uri="{FF2B5EF4-FFF2-40B4-BE49-F238E27FC236}">
                  <a16:creationId xmlns:a16="http://schemas.microsoft.com/office/drawing/2014/main" id="{51D7159A-94BC-5FBA-04A6-683615A1716A}"/>
                </a:ext>
              </a:extLst>
            </p:cNvPr>
            <p:cNvSpPr/>
            <p:nvPr/>
          </p:nvSpPr>
          <p:spPr>
            <a:xfrm>
              <a:off x="1506166" y="7448713"/>
              <a:ext cx="1750334" cy="2001444"/>
            </a:xfrm>
            <a:custGeom>
              <a:avLst/>
              <a:gdLst/>
              <a:ahLst/>
              <a:cxnLst>
                <a:cxn ang="3cd4">
                  <a:pos x="hc" y="t"/>
                </a:cxn>
                <a:cxn ang="cd2">
                  <a:pos x="l" y="vc"/>
                </a:cxn>
                <a:cxn ang="cd4">
                  <a:pos x="hc" y="b"/>
                </a:cxn>
                <a:cxn ang="0">
                  <a:pos x="r" y="vc"/>
                </a:cxn>
              </a:cxnLst>
              <a:rect l="l" t="t" r="r" b="b"/>
              <a:pathLst>
                <a:path w="1406" h="1607">
                  <a:moveTo>
                    <a:pt x="1235" y="1607"/>
                  </a:moveTo>
                  <a:lnTo>
                    <a:pt x="0" y="1607"/>
                  </a:lnTo>
                  <a:lnTo>
                    <a:pt x="0" y="166"/>
                  </a:lnTo>
                  <a:cubicBezTo>
                    <a:pt x="0" y="121"/>
                    <a:pt x="18" y="80"/>
                    <a:pt x="48" y="50"/>
                  </a:cubicBezTo>
                  <a:cubicBezTo>
                    <a:pt x="78" y="19"/>
                    <a:pt x="119" y="0"/>
                    <a:pt x="166" y="0"/>
                  </a:cubicBezTo>
                  <a:lnTo>
                    <a:pt x="1235" y="0"/>
                  </a:lnTo>
                  <a:cubicBezTo>
                    <a:pt x="1280" y="0"/>
                    <a:pt x="1321" y="18"/>
                    <a:pt x="1352" y="46"/>
                  </a:cubicBezTo>
                  <a:cubicBezTo>
                    <a:pt x="1385" y="77"/>
                    <a:pt x="1406" y="122"/>
                    <a:pt x="1406" y="171"/>
                  </a:cubicBezTo>
                  <a:lnTo>
                    <a:pt x="1406" y="1437"/>
                  </a:lnTo>
                  <a:cubicBezTo>
                    <a:pt x="1406" y="1471"/>
                    <a:pt x="1396" y="1505"/>
                    <a:pt x="1377" y="1531"/>
                  </a:cubicBezTo>
                  <a:cubicBezTo>
                    <a:pt x="1347" y="1577"/>
                    <a:pt x="1295" y="1607"/>
                    <a:pt x="1235" y="1607"/>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3" name="Freeform 134">
              <a:extLst>
                <a:ext uri="{FF2B5EF4-FFF2-40B4-BE49-F238E27FC236}">
                  <a16:creationId xmlns:a16="http://schemas.microsoft.com/office/drawing/2014/main" id="{1E0B112E-990F-3A9E-DF98-20249D2CE52D}"/>
                </a:ext>
              </a:extLst>
            </p:cNvPr>
            <p:cNvSpPr/>
            <p:nvPr/>
          </p:nvSpPr>
          <p:spPr>
            <a:xfrm>
              <a:off x="1709226" y="7653094"/>
              <a:ext cx="1345455" cy="1601405"/>
            </a:xfrm>
            <a:custGeom>
              <a:avLst/>
              <a:gdLst/>
              <a:ahLst/>
              <a:cxnLst>
                <a:cxn ang="3cd4">
                  <a:pos x="hc" y="t"/>
                </a:cxn>
                <a:cxn ang="cd2">
                  <a:pos x="l" y="vc"/>
                </a:cxn>
                <a:cxn ang="cd4">
                  <a:pos x="hc" y="b"/>
                </a:cxn>
                <a:cxn ang="0">
                  <a:pos x="r" y="vc"/>
                </a:cxn>
              </a:cxnLst>
              <a:rect l="l" t="t" r="r" b="b"/>
              <a:pathLst>
                <a:path w="1081" h="1286">
                  <a:moveTo>
                    <a:pt x="1081" y="1286"/>
                  </a:moveTo>
                  <a:lnTo>
                    <a:pt x="0" y="1286"/>
                  </a:lnTo>
                  <a:lnTo>
                    <a:pt x="0" y="0"/>
                  </a:lnTo>
                  <a:lnTo>
                    <a:pt x="1081" y="0"/>
                  </a:ln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4" name="Freeform 135">
              <a:extLst>
                <a:ext uri="{FF2B5EF4-FFF2-40B4-BE49-F238E27FC236}">
                  <a16:creationId xmlns:a16="http://schemas.microsoft.com/office/drawing/2014/main" id="{E343C926-9C90-2EB9-E408-0B075B2C244F}"/>
                </a:ext>
              </a:extLst>
            </p:cNvPr>
            <p:cNvSpPr/>
            <p:nvPr/>
          </p:nvSpPr>
          <p:spPr>
            <a:xfrm>
              <a:off x="1821351" y="9551102"/>
              <a:ext cx="252896" cy="426210"/>
            </a:xfrm>
            <a:custGeom>
              <a:avLst/>
              <a:gdLst/>
              <a:ahLst/>
              <a:cxnLst>
                <a:cxn ang="3cd4">
                  <a:pos x="hc" y="t"/>
                </a:cxn>
                <a:cxn ang="cd2">
                  <a:pos x="l" y="vc"/>
                </a:cxn>
                <a:cxn ang="cd4">
                  <a:pos x="hc" y="b"/>
                </a:cxn>
                <a:cxn ang="0">
                  <a:pos x="r" y="vc"/>
                </a:cxn>
              </a:cxnLst>
              <a:rect l="l" t="t" r="r" b="b"/>
              <a:pathLst>
                <a:path w="204" h="343">
                  <a:moveTo>
                    <a:pt x="204" y="343"/>
                  </a:moveTo>
                  <a:lnTo>
                    <a:pt x="102" y="281"/>
                  </a:lnTo>
                  <a:lnTo>
                    <a:pt x="0" y="343"/>
                  </a:lnTo>
                  <a:lnTo>
                    <a:pt x="0" y="0"/>
                  </a:lnTo>
                  <a:lnTo>
                    <a:pt x="204" y="0"/>
                  </a:ln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5" name="Freeform 136">
              <a:extLst>
                <a:ext uri="{FF2B5EF4-FFF2-40B4-BE49-F238E27FC236}">
                  <a16:creationId xmlns:a16="http://schemas.microsoft.com/office/drawing/2014/main" id="{5D23D76E-A3CE-DDB4-5DE4-1D8E2460372E}"/>
                </a:ext>
              </a:extLst>
            </p:cNvPr>
            <p:cNvSpPr/>
            <p:nvPr/>
          </p:nvSpPr>
          <p:spPr>
            <a:xfrm>
              <a:off x="2119095" y="7973375"/>
              <a:ext cx="524478" cy="362653"/>
            </a:xfrm>
            <a:custGeom>
              <a:avLst/>
              <a:gdLst/>
              <a:ahLst/>
              <a:cxnLst>
                <a:cxn ang="3cd4">
                  <a:pos x="hc" y="t"/>
                </a:cxn>
                <a:cxn ang="cd2">
                  <a:pos x="l" y="vc"/>
                </a:cxn>
                <a:cxn ang="cd4">
                  <a:pos x="hc" y="b"/>
                </a:cxn>
                <a:cxn ang="0">
                  <a:pos x="r" y="vc"/>
                </a:cxn>
              </a:cxnLst>
              <a:rect l="l" t="t" r="r" b="b"/>
              <a:pathLst>
                <a:path w="422" h="292">
                  <a:moveTo>
                    <a:pt x="422" y="292"/>
                  </a:moveTo>
                  <a:lnTo>
                    <a:pt x="0" y="292"/>
                  </a:lnTo>
                  <a:lnTo>
                    <a:pt x="0" y="0"/>
                  </a:lnTo>
                  <a:lnTo>
                    <a:pt x="422" y="0"/>
                  </a:lnTo>
                  <a:close/>
                </a:path>
              </a:pathLst>
            </a:custGeom>
            <a:ln>
              <a:noFill/>
            </a:ln>
          </p:spPr>
          <p:style>
            <a:lnRef idx="3">
              <a:schemeClr val="lt1"/>
            </a:lnRef>
            <a:fillRef idx="1">
              <a:schemeClr val="accent2"/>
            </a:fillRef>
            <a:effectRef idx="1">
              <a:schemeClr val="accent2"/>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6" name="Freeform 137">
              <a:extLst>
                <a:ext uri="{FF2B5EF4-FFF2-40B4-BE49-F238E27FC236}">
                  <a16:creationId xmlns:a16="http://schemas.microsoft.com/office/drawing/2014/main" id="{CCD191C0-32A6-33C6-B7D3-6CB023267409}"/>
                </a:ext>
              </a:extLst>
            </p:cNvPr>
            <p:cNvSpPr/>
            <p:nvPr/>
          </p:nvSpPr>
          <p:spPr>
            <a:xfrm>
              <a:off x="1988287" y="7908571"/>
              <a:ext cx="129562" cy="491014"/>
            </a:xfrm>
            <a:custGeom>
              <a:avLst/>
              <a:gdLst/>
              <a:ahLst/>
              <a:cxnLst>
                <a:cxn ang="3cd4">
                  <a:pos x="hc" y="t"/>
                </a:cxn>
                <a:cxn ang="cd2">
                  <a:pos x="l" y="vc"/>
                </a:cxn>
                <a:cxn ang="cd4">
                  <a:pos x="hc" y="b"/>
                </a:cxn>
                <a:cxn ang="0">
                  <a:pos x="r" y="vc"/>
                </a:cxn>
              </a:cxnLst>
              <a:rect l="l" t="t" r="r" b="b"/>
              <a:pathLst>
                <a:path w="105" h="395">
                  <a:moveTo>
                    <a:pt x="53" y="395"/>
                  </a:moveTo>
                  <a:cubicBezTo>
                    <a:pt x="67" y="395"/>
                    <a:pt x="80" y="389"/>
                    <a:pt x="90" y="379"/>
                  </a:cubicBezTo>
                  <a:cubicBezTo>
                    <a:pt x="99" y="370"/>
                    <a:pt x="105" y="357"/>
                    <a:pt x="105" y="342"/>
                  </a:cubicBezTo>
                  <a:lnTo>
                    <a:pt x="105" y="198"/>
                  </a:lnTo>
                  <a:lnTo>
                    <a:pt x="105" y="53"/>
                  </a:lnTo>
                  <a:cubicBezTo>
                    <a:pt x="105" y="38"/>
                    <a:pt x="99" y="25"/>
                    <a:pt x="90" y="16"/>
                  </a:cubicBezTo>
                  <a:cubicBezTo>
                    <a:pt x="80" y="6"/>
                    <a:pt x="67" y="0"/>
                    <a:pt x="53" y="0"/>
                  </a:cubicBezTo>
                  <a:cubicBezTo>
                    <a:pt x="38" y="0"/>
                    <a:pt x="25" y="6"/>
                    <a:pt x="15" y="16"/>
                  </a:cubicBezTo>
                  <a:cubicBezTo>
                    <a:pt x="6" y="25"/>
                    <a:pt x="0" y="38"/>
                    <a:pt x="0" y="53"/>
                  </a:cubicBezTo>
                  <a:lnTo>
                    <a:pt x="0" y="198"/>
                  </a:lnTo>
                  <a:lnTo>
                    <a:pt x="0" y="342"/>
                  </a:lnTo>
                  <a:cubicBezTo>
                    <a:pt x="0" y="357"/>
                    <a:pt x="6" y="370"/>
                    <a:pt x="15" y="379"/>
                  </a:cubicBezTo>
                  <a:cubicBezTo>
                    <a:pt x="25" y="389"/>
                    <a:pt x="38" y="395"/>
                    <a:pt x="53" y="395"/>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7" name="Freeform 138">
              <a:extLst>
                <a:ext uri="{FF2B5EF4-FFF2-40B4-BE49-F238E27FC236}">
                  <a16:creationId xmlns:a16="http://schemas.microsoft.com/office/drawing/2014/main" id="{6175AF51-9720-9B00-916B-20A77D43FA6D}"/>
                </a:ext>
              </a:extLst>
            </p:cNvPr>
            <p:cNvSpPr/>
            <p:nvPr/>
          </p:nvSpPr>
          <p:spPr>
            <a:xfrm>
              <a:off x="2644819" y="7908571"/>
              <a:ext cx="130808" cy="491014"/>
            </a:xfrm>
            <a:custGeom>
              <a:avLst/>
              <a:gdLst/>
              <a:ahLst/>
              <a:cxnLst>
                <a:cxn ang="3cd4">
                  <a:pos x="hc" y="t"/>
                </a:cxn>
                <a:cxn ang="cd2">
                  <a:pos x="l" y="vc"/>
                </a:cxn>
                <a:cxn ang="cd4">
                  <a:pos x="hc" y="b"/>
                </a:cxn>
                <a:cxn ang="0">
                  <a:pos x="r" y="vc"/>
                </a:cxn>
              </a:cxnLst>
              <a:rect l="l" t="t" r="r" b="b"/>
              <a:pathLst>
                <a:path w="106" h="395">
                  <a:moveTo>
                    <a:pt x="52" y="395"/>
                  </a:moveTo>
                  <a:cubicBezTo>
                    <a:pt x="67" y="395"/>
                    <a:pt x="80" y="389"/>
                    <a:pt x="90" y="379"/>
                  </a:cubicBezTo>
                  <a:cubicBezTo>
                    <a:pt x="100" y="370"/>
                    <a:pt x="106" y="357"/>
                    <a:pt x="106" y="342"/>
                  </a:cubicBezTo>
                  <a:lnTo>
                    <a:pt x="106" y="198"/>
                  </a:lnTo>
                  <a:lnTo>
                    <a:pt x="106" y="53"/>
                  </a:lnTo>
                  <a:cubicBezTo>
                    <a:pt x="106" y="38"/>
                    <a:pt x="100" y="25"/>
                    <a:pt x="90" y="16"/>
                  </a:cubicBezTo>
                  <a:cubicBezTo>
                    <a:pt x="80" y="6"/>
                    <a:pt x="67" y="0"/>
                    <a:pt x="52" y="0"/>
                  </a:cubicBezTo>
                  <a:cubicBezTo>
                    <a:pt x="38" y="0"/>
                    <a:pt x="25" y="6"/>
                    <a:pt x="16" y="16"/>
                  </a:cubicBezTo>
                  <a:cubicBezTo>
                    <a:pt x="6" y="25"/>
                    <a:pt x="0" y="38"/>
                    <a:pt x="0" y="53"/>
                  </a:cubicBezTo>
                  <a:lnTo>
                    <a:pt x="0" y="198"/>
                  </a:lnTo>
                  <a:lnTo>
                    <a:pt x="0" y="342"/>
                  </a:lnTo>
                  <a:cubicBezTo>
                    <a:pt x="0" y="357"/>
                    <a:pt x="6" y="370"/>
                    <a:pt x="16" y="379"/>
                  </a:cubicBezTo>
                  <a:cubicBezTo>
                    <a:pt x="25" y="389"/>
                    <a:pt x="38" y="395"/>
                    <a:pt x="52" y="395"/>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8" name="Freeform 139">
              <a:extLst>
                <a:ext uri="{FF2B5EF4-FFF2-40B4-BE49-F238E27FC236}">
                  <a16:creationId xmlns:a16="http://schemas.microsoft.com/office/drawing/2014/main" id="{F061B145-52EE-3C66-E433-31E6D7252FDC}"/>
                </a:ext>
              </a:extLst>
            </p:cNvPr>
            <p:cNvSpPr/>
            <p:nvPr/>
          </p:nvSpPr>
          <p:spPr>
            <a:xfrm>
              <a:off x="2334614" y="8337274"/>
              <a:ext cx="93434" cy="434934"/>
            </a:xfrm>
            <a:custGeom>
              <a:avLst/>
              <a:gdLst/>
              <a:ahLst/>
              <a:cxnLst>
                <a:cxn ang="3cd4">
                  <a:pos x="hc" y="t"/>
                </a:cxn>
                <a:cxn ang="cd2">
                  <a:pos x="l" y="vc"/>
                </a:cxn>
                <a:cxn ang="cd4">
                  <a:pos x="hc" y="b"/>
                </a:cxn>
                <a:cxn ang="0">
                  <a:pos x="r" y="vc"/>
                </a:cxn>
              </a:cxnLst>
              <a:rect l="l" t="t" r="r" b="b"/>
              <a:pathLst>
                <a:path w="76" h="350">
                  <a:moveTo>
                    <a:pt x="76" y="0"/>
                  </a:moveTo>
                  <a:lnTo>
                    <a:pt x="0" y="0"/>
                  </a:lnTo>
                  <a:lnTo>
                    <a:pt x="0" y="350"/>
                  </a:lnTo>
                  <a:lnTo>
                    <a:pt x="76" y="350"/>
                  </a:lnTo>
                  <a:close/>
                </a:path>
              </a:pathLst>
            </a:custGeom>
            <a:ln>
              <a:noFill/>
            </a:ln>
          </p:spPr>
          <p:style>
            <a:lnRef idx="3">
              <a:schemeClr val="lt1"/>
            </a:lnRef>
            <a:fillRef idx="1">
              <a:schemeClr val="accent2"/>
            </a:fillRef>
            <a:effectRef idx="1">
              <a:schemeClr val="accent2"/>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9" name="Freeform 140">
              <a:extLst>
                <a:ext uri="{FF2B5EF4-FFF2-40B4-BE49-F238E27FC236}">
                  <a16:creationId xmlns:a16="http://schemas.microsoft.com/office/drawing/2014/main" id="{FB77A6DA-0825-F6E0-48CD-533B471DE563}"/>
                </a:ext>
              </a:extLst>
            </p:cNvPr>
            <p:cNvSpPr/>
            <p:nvPr/>
          </p:nvSpPr>
          <p:spPr>
            <a:xfrm>
              <a:off x="2295998" y="8645093"/>
              <a:ext cx="171919" cy="393808"/>
            </a:xfrm>
            <a:custGeom>
              <a:avLst/>
              <a:gdLst/>
              <a:ahLst/>
              <a:cxnLst>
                <a:cxn ang="3cd4">
                  <a:pos x="hc" y="t"/>
                </a:cxn>
                <a:cxn ang="cd2">
                  <a:pos x="l" y="vc"/>
                </a:cxn>
                <a:cxn ang="cd4">
                  <a:pos x="hc" y="b"/>
                </a:cxn>
                <a:cxn ang="0">
                  <a:pos x="r" y="vc"/>
                </a:cxn>
              </a:cxnLst>
              <a:rect l="l" t="t" r="r" b="b"/>
              <a:pathLst>
                <a:path w="139" h="317">
                  <a:moveTo>
                    <a:pt x="69" y="0"/>
                  </a:moveTo>
                  <a:cubicBezTo>
                    <a:pt x="50" y="0"/>
                    <a:pt x="33" y="7"/>
                    <a:pt x="20" y="20"/>
                  </a:cubicBezTo>
                  <a:cubicBezTo>
                    <a:pt x="8" y="32"/>
                    <a:pt x="0" y="50"/>
                    <a:pt x="0" y="69"/>
                  </a:cubicBezTo>
                  <a:lnTo>
                    <a:pt x="0" y="159"/>
                  </a:lnTo>
                  <a:lnTo>
                    <a:pt x="0" y="249"/>
                  </a:lnTo>
                  <a:cubicBezTo>
                    <a:pt x="0" y="268"/>
                    <a:pt x="8" y="285"/>
                    <a:pt x="20" y="297"/>
                  </a:cubicBezTo>
                  <a:cubicBezTo>
                    <a:pt x="33" y="310"/>
                    <a:pt x="50" y="317"/>
                    <a:pt x="69" y="317"/>
                  </a:cubicBezTo>
                  <a:cubicBezTo>
                    <a:pt x="88" y="317"/>
                    <a:pt x="106" y="310"/>
                    <a:pt x="118" y="297"/>
                  </a:cubicBezTo>
                  <a:cubicBezTo>
                    <a:pt x="130" y="285"/>
                    <a:pt x="139" y="268"/>
                    <a:pt x="139" y="249"/>
                  </a:cubicBezTo>
                  <a:lnTo>
                    <a:pt x="139" y="159"/>
                  </a:lnTo>
                  <a:lnTo>
                    <a:pt x="139" y="69"/>
                  </a:lnTo>
                  <a:cubicBezTo>
                    <a:pt x="139" y="50"/>
                    <a:pt x="130" y="32"/>
                    <a:pt x="118" y="20"/>
                  </a:cubicBezTo>
                  <a:cubicBezTo>
                    <a:pt x="106" y="7"/>
                    <a:pt x="88" y="0"/>
                    <a:pt x="69" y="0"/>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70" name="Freeform 141">
              <a:extLst>
                <a:ext uri="{FF2B5EF4-FFF2-40B4-BE49-F238E27FC236}">
                  <a16:creationId xmlns:a16="http://schemas.microsoft.com/office/drawing/2014/main" id="{AC742CAD-EF42-0BE0-F2CF-33FF37D82FFD}"/>
                </a:ext>
              </a:extLst>
            </p:cNvPr>
            <p:cNvSpPr/>
            <p:nvPr/>
          </p:nvSpPr>
          <p:spPr>
            <a:xfrm>
              <a:off x="2299735" y="8253777"/>
              <a:ext cx="164445" cy="164502"/>
            </a:xfrm>
            <a:custGeom>
              <a:avLst/>
              <a:gdLst/>
              <a:ahLst/>
              <a:cxnLst>
                <a:cxn ang="3cd4">
                  <a:pos x="hc" y="t"/>
                </a:cxn>
                <a:cxn ang="cd2">
                  <a:pos x="l" y="vc"/>
                </a:cxn>
                <a:cxn ang="cd4">
                  <a:pos x="hc" y="b"/>
                </a:cxn>
                <a:cxn ang="0">
                  <a:pos x="r" y="vc"/>
                </a:cxn>
              </a:cxnLst>
              <a:rect l="l" t="t" r="r" b="b"/>
              <a:pathLst>
                <a:path w="133" h="133">
                  <a:moveTo>
                    <a:pt x="133" y="67"/>
                  </a:moveTo>
                  <a:cubicBezTo>
                    <a:pt x="133" y="103"/>
                    <a:pt x="103" y="133"/>
                    <a:pt x="66" y="133"/>
                  </a:cubicBezTo>
                  <a:cubicBezTo>
                    <a:pt x="30" y="133"/>
                    <a:pt x="0" y="103"/>
                    <a:pt x="0" y="67"/>
                  </a:cubicBezTo>
                  <a:cubicBezTo>
                    <a:pt x="0" y="29"/>
                    <a:pt x="30" y="0"/>
                    <a:pt x="66" y="0"/>
                  </a:cubicBezTo>
                  <a:cubicBezTo>
                    <a:pt x="103" y="0"/>
                    <a:pt x="133" y="29"/>
                    <a:pt x="133" y="67"/>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grpSp>
      <p:grpSp>
        <p:nvGrpSpPr>
          <p:cNvPr id="113" name="Group 112">
            <a:extLst>
              <a:ext uri="{FF2B5EF4-FFF2-40B4-BE49-F238E27FC236}">
                <a16:creationId xmlns:a16="http://schemas.microsoft.com/office/drawing/2014/main" id="{BDD33F0E-1E0C-A00A-AA66-2697ABC26130}"/>
              </a:ext>
            </a:extLst>
          </p:cNvPr>
          <p:cNvGrpSpPr/>
          <p:nvPr/>
        </p:nvGrpSpPr>
        <p:grpSpPr>
          <a:xfrm>
            <a:off x="10825296" y="2695987"/>
            <a:ext cx="881742" cy="1060976"/>
            <a:chOff x="21121153" y="7498562"/>
            <a:chExt cx="1750334" cy="2106128"/>
          </a:xfrm>
        </p:grpSpPr>
        <p:sp>
          <p:nvSpPr>
            <p:cNvPr id="114" name="Freeform 346">
              <a:extLst>
                <a:ext uri="{FF2B5EF4-FFF2-40B4-BE49-F238E27FC236}">
                  <a16:creationId xmlns:a16="http://schemas.microsoft.com/office/drawing/2014/main" id="{86F35FE4-27EC-FD01-D75E-8FF5E74F7A97}"/>
                </a:ext>
              </a:extLst>
            </p:cNvPr>
            <p:cNvSpPr/>
            <p:nvPr/>
          </p:nvSpPr>
          <p:spPr>
            <a:xfrm>
              <a:off x="21121153" y="7624430"/>
              <a:ext cx="1750334" cy="1369606"/>
            </a:xfrm>
            <a:custGeom>
              <a:avLst/>
              <a:gdLst/>
              <a:ahLst/>
              <a:cxnLst>
                <a:cxn ang="3cd4">
                  <a:pos x="hc" y="t"/>
                </a:cxn>
                <a:cxn ang="cd2">
                  <a:pos x="l" y="vc"/>
                </a:cxn>
                <a:cxn ang="cd4">
                  <a:pos x="hc" y="b"/>
                </a:cxn>
                <a:cxn ang="0">
                  <a:pos x="r" y="vc"/>
                </a:cxn>
              </a:cxnLst>
              <a:rect l="l" t="t" r="r" b="b"/>
              <a:pathLst>
                <a:path w="1406" h="1100">
                  <a:moveTo>
                    <a:pt x="1406" y="758"/>
                  </a:moveTo>
                  <a:cubicBezTo>
                    <a:pt x="1405" y="743"/>
                    <a:pt x="1402" y="729"/>
                    <a:pt x="1397" y="716"/>
                  </a:cubicBezTo>
                  <a:cubicBezTo>
                    <a:pt x="1391" y="701"/>
                    <a:pt x="1382" y="688"/>
                    <a:pt x="1370" y="675"/>
                  </a:cubicBezTo>
                  <a:lnTo>
                    <a:pt x="1036" y="338"/>
                  </a:lnTo>
                  <a:lnTo>
                    <a:pt x="703" y="0"/>
                  </a:lnTo>
                  <a:lnTo>
                    <a:pt x="369" y="338"/>
                  </a:lnTo>
                  <a:lnTo>
                    <a:pt x="36" y="675"/>
                  </a:lnTo>
                  <a:cubicBezTo>
                    <a:pt x="25" y="688"/>
                    <a:pt x="15" y="701"/>
                    <a:pt x="9" y="716"/>
                  </a:cubicBezTo>
                  <a:cubicBezTo>
                    <a:pt x="4" y="729"/>
                    <a:pt x="1" y="743"/>
                    <a:pt x="0" y="758"/>
                  </a:cubicBezTo>
                  <a:lnTo>
                    <a:pt x="703" y="1100"/>
                  </a:lnTo>
                  <a:close/>
                </a:path>
              </a:pathLst>
            </a:custGeom>
            <a:ln/>
          </p:spPr>
          <p:style>
            <a:lnRef idx="3">
              <a:schemeClr val="lt1"/>
            </a:lnRef>
            <a:fillRef idx="1">
              <a:schemeClr val="accent2"/>
            </a:fillRef>
            <a:effectRef idx="1">
              <a:schemeClr val="accent2"/>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15" name="Freeform 347">
              <a:extLst>
                <a:ext uri="{FF2B5EF4-FFF2-40B4-BE49-F238E27FC236}">
                  <a16:creationId xmlns:a16="http://schemas.microsoft.com/office/drawing/2014/main" id="{2809BD2E-148A-BDD0-07EE-3DC0D3F0305D}"/>
                </a:ext>
              </a:extLst>
            </p:cNvPr>
            <p:cNvSpPr/>
            <p:nvPr/>
          </p:nvSpPr>
          <p:spPr>
            <a:xfrm>
              <a:off x="21304288" y="7498562"/>
              <a:ext cx="1384075" cy="1712319"/>
            </a:xfrm>
            <a:custGeom>
              <a:avLst/>
              <a:gdLst/>
              <a:ahLst/>
              <a:cxnLst>
                <a:cxn ang="3cd4">
                  <a:pos x="hc" y="t"/>
                </a:cxn>
                <a:cxn ang="cd2">
                  <a:pos x="l" y="vc"/>
                </a:cxn>
                <a:cxn ang="cd4">
                  <a:pos x="hc" y="b"/>
                </a:cxn>
                <a:cxn ang="0">
                  <a:pos x="r" y="vc"/>
                </a:cxn>
              </a:cxnLst>
              <a:rect l="l" t="t" r="r" b="b"/>
              <a:pathLst>
                <a:path w="1112" h="1375">
                  <a:moveTo>
                    <a:pt x="986" y="1375"/>
                  </a:moveTo>
                  <a:lnTo>
                    <a:pt x="556" y="1375"/>
                  </a:lnTo>
                  <a:lnTo>
                    <a:pt x="125" y="1375"/>
                  </a:lnTo>
                  <a:cubicBezTo>
                    <a:pt x="91" y="1375"/>
                    <a:pt x="59" y="1361"/>
                    <a:pt x="37" y="1339"/>
                  </a:cubicBezTo>
                  <a:cubicBezTo>
                    <a:pt x="14" y="1315"/>
                    <a:pt x="0" y="1284"/>
                    <a:pt x="0" y="1249"/>
                  </a:cubicBezTo>
                  <a:lnTo>
                    <a:pt x="0" y="688"/>
                  </a:lnTo>
                  <a:lnTo>
                    <a:pt x="0" y="126"/>
                  </a:lnTo>
                  <a:cubicBezTo>
                    <a:pt x="0" y="92"/>
                    <a:pt x="14" y="60"/>
                    <a:pt x="37" y="37"/>
                  </a:cubicBezTo>
                  <a:cubicBezTo>
                    <a:pt x="59" y="14"/>
                    <a:pt x="91" y="0"/>
                    <a:pt x="125" y="0"/>
                  </a:cubicBezTo>
                  <a:lnTo>
                    <a:pt x="556" y="0"/>
                  </a:lnTo>
                  <a:lnTo>
                    <a:pt x="986" y="0"/>
                  </a:lnTo>
                  <a:cubicBezTo>
                    <a:pt x="1021" y="0"/>
                    <a:pt x="1053" y="14"/>
                    <a:pt x="1076" y="37"/>
                  </a:cubicBezTo>
                  <a:cubicBezTo>
                    <a:pt x="1098" y="60"/>
                    <a:pt x="1112" y="92"/>
                    <a:pt x="1112" y="126"/>
                  </a:cubicBezTo>
                  <a:lnTo>
                    <a:pt x="1112" y="688"/>
                  </a:lnTo>
                  <a:lnTo>
                    <a:pt x="1112" y="1249"/>
                  </a:lnTo>
                  <a:cubicBezTo>
                    <a:pt x="1112" y="1284"/>
                    <a:pt x="1098" y="1315"/>
                    <a:pt x="1076" y="1339"/>
                  </a:cubicBezTo>
                  <a:cubicBezTo>
                    <a:pt x="1053" y="1361"/>
                    <a:pt x="1021" y="1375"/>
                    <a:pt x="986" y="1375"/>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16" name="Freeform 348">
              <a:extLst>
                <a:ext uri="{FF2B5EF4-FFF2-40B4-BE49-F238E27FC236}">
                  <a16:creationId xmlns:a16="http://schemas.microsoft.com/office/drawing/2014/main" id="{24674567-36C1-9A62-6703-97B08B82CC8E}"/>
                </a:ext>
              </a:extLst>
            </p:cNvPr>
            <p:cNvSpPr/>
            <p:nvPr/>
          </p:nvSpPr>
          <p:spPr>
            <a:xfrm>
              <a:off x="21304288" y="8591505"/>
              <a:ext cx="1384075" cy="619376"/>
            </a:xfrm>
            <a:custGeom>
              <a:avLst/>
              <a:gdLst/>
              <a:ahLst/>
              <a:cxnLst>
                <a:cxn ang="3cd4">
                  <a:pos x="hc" y="t"/>
                </a:cxn>
                <a:cxn ang="cd2">
                  <a:pos x="l" y="vc"/>
                </a:cxn>
                <a:cxn ang="cd4">
                  <a:pos x="hc" y="b"/>
                </a:cxn>
                <a:cxn ang="0">
                  <a:pos x="r" y="vc"/>
                </a:cxn>
              </a:cxnLst>
              <a:rect l="l" t="t" r="r" b="b"/>
              <a:pathLst>
                <a:path w="1112" h="498">
                  <a:moveTo>
                    <a:pt x="0" y="0"/>
                  </a:moveTo>
                  <a:lnTo>
                    <a:pt x="0" y="372"/>
                  </a:lnTo>
                  <a:cubicBezTo>
                    <a:pt x="0" y="407"/>
                    <a:pt x="14" y="438"/>
                    <a:pt x="37" y="462"/>
                  </a:cubicBezTo>
                  <a:cubicBezTo>
                    <a:pt x="59" y="484"/>
                    <a:pt x="91" y="498"/>
                    <a:pt x="125" y="498"/>
                  </a:cubicBezTo>
                  <a:lnTo>
                    <a:pt x="556" y="498"/>
                  </a:lnTo>
                  <a:lnTo>
                    <a:pt x="986" y="498"/>
                  </a:lnTo>
                  <a:cubicBezTo>
                    <a:pt x="1021" y="498"/>
                    <a:pt x="1053" y="484"/>
                    <a:pt x="1076" y="462"/>
                  </a:cubicBezTo>
                  <a:cubicBezTo>
                    <a:pt x="1098" y="438"/>
                    <a:pt x="1112" y="407"/>
                    <a:pt x="1112" y="372"/>
                  </a:cubicBezTo>
                  <a:lnTo>
                    <a:pt x="1112" y="0"/>
                  </a:lnTo>
                  <a:lnTo>
                    <a:pt x="556" y="260"/>
                  </a:lnTo>
                  <a:close/>
                </a:path>
              </a:pathLst>
            </a:custGeom>
            <a:solidFill>
              <a:schemeClr val="accent5">
                <a:alpha val="40000"/>
              </a:scheme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17" name="Freeform 349">
              <a:extLst>
                <a:ext uri="{FF2B5EF4-FFF2-40B4-BE49-F238E27FC236}">
                  <a16:creationId xmlns:a16="http://schemas.microsoft.com/office/drawing/2014/main" id="{81111D5C-CEA8-394C-D892-EE73716DE811}"/>
                </a:ext>
              </a:extLst>
            </p:cNvPr>
            <p:cNvSpPr/>
            <p:nvPr/>
          </p:nvSpPr>
          <p:spPr>
            <a:xfrm>
              <a:off x="21752769" y="8648832"/>
              <a:ext cx="490842" cy="118392"/>
            </a:xfrm>
            <a:custGeom>
              <a:avLst/>
              <a:gdLst/>
              <a:ahLst/>
              <a:cxnLst>
                <a:cxn ang="3cd4">
                  <a:pos x="hc" y="t"/>
                </a:cxn>
                <a:cxn ang="cd2">
                  <a:pos x="l" y="vc"/>
                </a:cxn>
                <a:cxn ang="cd4">
                  <a:pos x="hc" y="b"/>
                </a:cxn>
                <a:cxn ang="0">
                  <a:pos x="r" y="vc"/>
                </a:cxn>
              </a:cxnLst>
              <a:rect l="l" t="t" r="r" b="b"/>
              <a:pathLst>
                <a:path w="395" h="96">
                  <a:moveTo>
                    <a:pt x="347" y="96"/>
                  </a:moveTo>
                  <a:lnTo>
                    <a:pt x="198" y="96"/>
                  </a:lnTo>
                  <a:lnTo>
                    <a:pt x="48" y="96"/>
                  </a:lnTo>
                  <a:cubicBezTo>
                    <a:pt x="35" y="96"/>
                    <a:pt x="23" y="91"/>
                    <a:pt x="14" y="82"/>
                  </a:cubicBezTo>
                  <a:cubicBezTo>
                    <a:pt x="6" y="73"/>
                    <a:pt x="0" y="61"/>
                    <a:pt x="0" y="48"/>
                  </a:cubicBezTo>
                  <a:cubicBezTo>
                    <a:pt x="0" y="34"/>
                    <a:pt x="6" y="22"/>
                    <a:pt x="14" y="14"/>
                  </a:cubicBezTo>
                  <a:cubicBezTo>
                    <a:pt x="23" y="5"/>
                    <a:pt x="35" y="0"/>
                    <a:pt x="48" y="0"/>
                  </a:cubicBezTo>
                  <a:lnTo>
                    <a:pt x="198" y="0"/>
                  </a:lnTo>
                  <a:lnTo>
                    <a:pt x="347" y="0"/>
                  </a:lnTo>
                  <a:cubicBezTo>
                    <a:pt x="360" y="0"/>
                    <a:pt x="372" y="5"/>
                    <a:pt x="381" y="14"/>
                  </a:cubicBezTo>
                  <a:cubicBezTo>
                    <a:pt x="390" y="22"/>
                    <a:pt x="395" y="34"/>
                    <a:pt x="395" y="48"/>
                  </a:cubicBezTo>
                  <a:cubicBezTo>
                    <a:pt x="395" y="61"/>
                    <a:pt x="390" y="73"/>
                    <a:pt x="381" y="82"/>
                  </a:cubicBezTo>
                  <a:cubicBezTo>
                    <a:pt x="372" y="91"/>
                    <a:pt x="360" y="96"/>
                    <a:pt x="347" y="96"/>
                  </a:cubicBezTo>
                  <a:close/>
                </a:path>
              </a:pathLst>
            </a:custGeom>
            <a:ln>
              <a:noFill/>
            </a:ln>
          </p:spPr>
          <p:style>
            <a:lnRef idx="3">
              <a:schemeClr val="lt1"/>
            </a:lnRef>
            <a:fillRef idx="1">
              <a:schemeClr val="accent2"/>
            </a:fillRef>
            <a:effectRef idx="1">
              <a:schemeClr val="accent2"/>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dirty="0">
                <a:ln>
                  <a:noFill/>
                </a:ln>
                <a:latin typeface="Arial" pitchFamily="18"/>
                <a:ea typeface="Arial Unicode MS" pitchFamily="2"/>
                <a:cs typeface="Arial Unicode MS" pitchFamily="2"/>
              </a:endParaRPr>
            </a:p>
          </p:txBody>
        </p:sp>
        <p:sp>
          <p:nvSpPr>
            <p:cNvPr id="118" name="Freeform 350">
              <a:extLst>
                <a:ext uri="{FF2B5EF4-FFF2-40B4-BE49-F238E27FC236}">
                  <a16:creationId xmlns:a16="http://schemas.microsoft.com/office/drawing/2014/main" id="{0FFC12C6-6068-1074-9BAA-8F006C1CD4FC}"/>
                </a:ext>
              </a:extLst>
            </p:cNvPr>
            <p:cNvSpPr/>
            <p:nvPr/>
          </p:nvSpPr>
          <p:spPr>
            <a:xfrm>
              <a:off x="21884823" y="7732853"/>
              <a:ext cx="226734" cy="914732"/>
            </a:xfrm>
            <a:custGeom>
              <a:avLst/>
              <a:gdLst/>
              <a:ahLst/>
              <a:cxnLst>
                <a:cxn ang="3cd4">
                  <a:pos x="hc" y="t"/>
                </a:cxn>
                <a:cxn ang="cd2">
                  <a:pos x="l" y="vc"/>
                </a:cxn>
                <a:cxn ang="cd4">
                  <a:pos x="hc" y="b"/>
                </a:cxn>
                <a:cxn ang="0">
                  <a:pos x="r" y="vc"/>
                </a:cxn>
              </a:cxnLst>
              <a:rect l="l" t="t" r="r" b="b"/>
              <a:pathLst>
                <a:path w="183" h="735">
                  <a:moveTo>
                    <a:pt x="171" y="658"/>
                  </a:moveTo>
                  <a:cubicBezTo>
                    <a:pt x="164" y="650"/>
                    <a:pt x="154" y="646"/>
                    <a:pt x="143" y="646"/>
                  </a:cubicBezTo>
                  <a:lnTo>
                    <a:pt x="111" y="646"/>
                  </a:lnTo>
                  <a:lnTo>
                    <a:pt x="111" y="20"/>
                  </a:lnTo>
                  <a:cubicBezTo>
                    <a:pt x="111" y="16"/>
                    <a:pt x="110" y="12"/>
                    <a:pt x="107" y="9"/>
                  </a:cubicBezTo>
                  <a:cubicBezTo>
                    <a:pt x="104" y="4"/>
                    <a:pt x="98" y="0"/>
                    <a:pt x="92" y="0"/>
                  </a:cubicBezTo>
                  <a:cubicBezTo>
                    <a:pt x="86" y="0"/>
                    <a:pt x="81" y="3"/>
                    <a:pt x="78" y="6"/>
                  </a:cubicBezTo>
                  <a:cubicBezTo>
                    <a:pt x="74" y="10"/>
                    <a:pt x="71" y="15"/>
                    <a:pt x="71" y="20"/>
                  </a:cubicBezTo>
                  <a:lnTo>
                    <a:pt x="71" y="646"/>
                  </a:lnTo>
                  <a:lnTo>
                    <a:pt x="40" y="646"/>
                  </a:lnTo>
                  <a:cubicBezTo>
                    <a:pt x="29" y="646"/>
                    <a:pt x="19" y="650"/>
                    <a:pt x="12" y="658"/>
                  </a:cubicBezTo>
                  <a:cubicBezTo>
                    <a:pt x="4" y="665"/>
                    <a:pt x="0" y="675"/>
                    <a:pt x="0" y="686"/>
                  </a:cubicBezTo>
                  <a:lnTo>
                    <a:pt x="0" y="710"/>
                  </a:lnTo>
                  <a:lnTo>
                    <a:pt x="0" y="735"/>
                  </a:lnTo>
                  <a:lnTo>
                    <a:pt x="92" y="735"/>
                  </a:lnTo>
                  <a:lnTo>
                    <a:pt x="183" y="735"/>
                  </a:lnTo>
                  <a:lnTo>
                    <a:pt x="183" y="710"/>
                  </a:lnTo>
                  <a:lnTo>
                    <a:pt x="183" y="686"/>
                  </a:lnTo>
                  <a:cubicBezTo>
                    <a:pt x="183" y="675"/>
                    <a:pt x="179" y="665"/>
                    <a:pt x="171" y="658"/>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19" name="Freeform 351">
              <a:extLst>
                <a:ext uri="{FF2B5EF4-FFF2-40B4-BE49-F238E27FC236}">
                  <a16:creationId xmlns:a16="http://schemas.microsoft.com/office/drawing/2014/main" id="{8EE37BA7-D078-756E-2263-8DF763C0D5D9}"/>
                </a:ext>
              </a:extLst>
            </p:cNvPr>
            <p:cNvSpPr/>
            <p:nvPr/>
          </p:nvSpPr>
          <p:spPr>
            <a:xfrm>
              <a:off x="21716645" y="7929757"/>
              <a:ext cx="565589" cy="32402"/>
            </a:xfrm>
            <a:custGeom>
              <a:avLst/>
              <a:gdLst/>
              <a:ahLst/>
              <a:cxnLst>
                <a:cxn ang="3cd4">
                  <a:pos x="hc" y="t"/>
                </a:cxn>
                <a:cxn ang="cd2">
                  <a:pos x="l" y="vc"/>
                </a:cxn>
                <a:cxn ang="cd4">
                  <a:pos x="hc" y="b"/>
                </a:cxn>
                <a:cxn ang="0">
                  <a:pos x="r" y="vc"/>
                </a:cxn>
              </a:cxnLst>
              <a:rect l="l" t="t" r="r" b="b"/>
              <a:pathLst>
                <a:path w="455" h="27">
                  <a:moveTo>
                    <a:pt x="455" y="27"/>
                  </a:moveTo>
                  <a:lnTo>
                    <a:pt x="0" y="27"/>
                  </a:lnTo>
                  <a:lnTo>
                    <a:pt x="0" y="0"/>
                  </a:lnTo>
                  <a:lnTo>
                    <a:pt x="455" y="0"/>
                  </a:ln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0" name="Freeform 352">
              <a:extLst>
                <a:ext uri="{FF2B5EF4-FFF2-40B4-BE49-F238E27FC236}">
                  <a16:creationId xmlns:a16="http://schemas.microsoft.com/office/drawing/2014/main" id="{4E779A0F-05DF-FC29-3FF6-317528D87076}"/>
                </a:ext>
              </a:extLst>
            </p:cNvPr>
            <p:cNvSpPr/>
            <p:nvPr/>
          </p:nvSpPr>
          <p:spPr>
            <a:xfrm>
              <a:off x="21924692" y="7872431"/>
              <a:ext cx="145758" cy="145809"/>
            </a:xfrm>
            <a:custGeom>
              <a:avLst/>
              <a:gdLst/>
              <a:ahLst/>
              <a:cxnLst>
                <a:cxn ang="3cd4">
                  <a:pos x="hc" y="t"/>
                </a:cxn>
                <a:cxn ang="cd2">
                  <a:pos x="l" y="vc"/>
                </a:cxn>
                <a:cxn ang="cd4">
                  <a:pos x="hc" y="b"/>
                </a:cxn>
                <a:cxn ang="0">
                  <a:pos x="r" y="vc"/>
                </a:cxn>
              </a:cxnLst>
              <a:rect l="l" t="t" r="r" b="b"/>
              <a:pathLst>
                <a:path w="118" h="118">
                  <a:moveTo>
                    <a:pt x="118" y="59"/>
                  </a:moveTo>
                  <a:cubicBezTo>
                    <a:pt x="118" y="92"/>
                    <a:pt x="92" y="118"/>
                    <a:pt x="60" y="118"/>
                  </a:cubicBezTo>
                  <a:cubicBezTo>
                    <a:pt x="27" y="118"/>
                    <a:pt x="0" y="92"/>
                    <a:pt x="0" y="59"/>
                  </a:cubicBezTo>
                  <a:cubicBezTo>
                    <a:pt x="0" y="26"/>
                    <a:pt x="27" y="0"/>
                    <a:pt x="60" y="0"/>
                  </a:cubicBezTo>
                  <a:cubicBezTo>
                    <a:pt x="92" y="0"/>
                    <a:pt x="118" y="26"/>
                    <a:pt x="118" y="59"/>
                  </a:cubicBezTo>
                  <a:close/>
                </a:path>
              </a:pathLst>
            </a:custGeom>
            <a:ln>
              <a:noFill/>
            </a:ln>
          </p:spPr>
          <p:style>
            <a:lnRef idx="3">
              <a:schemeClr val="lt1"/>
            </a:lnRef>
            <a:fillRef idx="1">
              <a:schemeClr val="accent2"/>
            </a:fillRef>
            <a:effectRef idx="1">
              <a:schemeClr val="accent2"/>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1" name="Freeform 353">
              <a:extLst>
                <a:ext uri="{FF2B5EF4-FFF2-40B4-BE49-F238E27FC236}">
                  <a16:creationId xmlns:a16="http://schemas.microsoft.com/office/drawing/2014/main" id="{E4185352-E1A0-61E3-E98E-86C65EC7128E}"/>
                </a:ext>
              </a:extLst>
            </p:cNvPr>
            <p:cNvSpPr/>
            <p:nvPr/>
          </p:nvSpPr>
          <p:spPr>
            <a:xfrm>
              <a:off x="21681759" y="7913556"/>
              <a:ext cx="68519" cy="68543"/>
            </a:xfrm>
            <a:custGeom>
              <a:avLst/>
              <a:gdLst/>
              <a:ahLst/>
              <a:cxnLst>
                <a:cxn ang="3cd4">
                  <a:pos x="hc" y="t"/>
                </a:cxn>
                <a:cxn ang="cd2">
                  <a:pos x="l" y="vc"/>
                </a:cxn>
                <a:cxn ang="cd4">
                  <a:pos x="hc" y="b"/>
                </a:cxn>
                <a:cxn ang="0">
                  <a:pos x="r" y="vc"/>
                </a:cxn>
              </a:cxnLst>
              <a:rect l="l" t="t" r="r" b="b"/>
              <a:pathLst>
                <a:path w="56" h="56">
                  <a:moveTo>
                    <a:pt x="56" y="28"/>
                  </a:moveTo>
                  <a:cubicBezTo>
                    <a:pt x="56" y="43"/>
                    <a:pt x="43" y="56"/>
                    <a:pt x="28" y="56"/>
                  </a:cubicBezTo>
                  <a:cubicBezTo>
                    <a:pt x="12" y="56"/>
                    <a:pt x="0" y="43"/>
                    <a:pt x="0" y="28"/>
                  </a:cubicBezTo>
                  <a:cubicBezTo>
                    <a:pt x="0" y="12"/>
                    <a:pt x="12" y="0"/>
                    <a:pt x="28" y="0"/>
                  </a:cubicBezTo>
                  <a:cubicBezTo>
                    <a:pt x="43" y="0"/>
                    <a:pt x="56" y="12"/>
                    <a:pt x="56" y="28"/>
                  </a:cubicBezTo>
                  <a:close/>
                </a:path>
              </a:pathLst>
            </a:custGeom>
            <a:ln>
              <a:noFill/>
            </a:ln>
          </p:spPr>
          <p:style>
            <a:lnRef idx="3">
              <a:schemeClr val="lt1"/>
            </a:lnRef>
            <a:fillRef idx="1">
              <a:schemeClr val="accent2"/>
            </a:fillRef>
            <a:effectRef idx="1">
              <a:schemeClr val="accent2"/>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2" name="Freeform 354">
              <a:extLst>
                <a:ext uri="{FF2B5EF4-FFF2-40B4-BE49-F238E27FC236}">
                  <a16:creationId xmlns:a16="http://schemas.microsoft.com/office/drawing/2014/main" id="{844869AB-823A-FCB0-EB57-A7B36AA58480}"/>
                </a:ext>
              </a:extLst>
            </p:cNvPr>
            <p:cNvSpPr/>
            <p:nvPr/>
          </p:nvSpPr>
          <p:spPr>
            <a:xfrm>
              <a:off x="21579608" y="7975868"/>
              <a:ext cx="266599" cy="256723"/>
            </a:xfrm>
            <a:custGeom>
              <a:avLst/>
              <a:gdLst/>
              <a:ahLst/>
              <a:cxnLst>
                <a:cxn ang="3cd4">
                  <a:pos x="hc" y="t"/>
                </a:cxn>
                <a:cxn ang="cd2">
                  <a:pos x="l" y="vc"/>
                </a:cxn>
                <a:cxn ang="cd4">
                  <a:pos x="hc" y="b"/>
                </a:cxn>
                <a:cxn ang="0">
                  <a:pos x="r" y="vc"/>
                </a:cxn>
              </a:cxnLst>
              <a:rect l="l" t="t" r="r" b="b"/>
              <a:pathLst>
                <a:path w="215" h="207">
                  <a:moveTo>
                    <a:pt x="211" y="207"/>
                  </a:moveTo>
                  <a:cubicBezTo>
                    <a:pt x="209" y="207"/>
                    <a:pt x="208" y="205"/>
                    <a:pt x="208" y="203"/>
                  </a:cubicBezTo>
                  <a:lnTo>
                    <a:pt x="208" y="173"/>
                  </a:lnTo>
                  <a:lnTo>
                    <a:pt x="110" y="11"/>
                  </a:lnTo>
                  <a:lnTo>
                    <a:pt x="7" y="173"/>
                  </a:lnTo>
                  <a:lnTo>
                    <a:pt x="7" y="203"/>
                  </a:lnTo>
                  <a:cubicBezTo>
                    <a:pt x="7" y="205"/>
                    <a:pt x="5" y="207"/>
                    <a:pt x="3" y="207"/>
                  </a:cubicBezTo>
                  <a:cubicBezTo>
                    <a:pt x="1" y="207"/>
                    <a:pt x="0" y="205"/>
                    <a:pt x="0" y="203"/>
                  </a:cubicBezTo>
                  <a:lnTo>
                    <a:pt x="0" y="172"/>
                  </a:lnTo>
                  <a:cubicBezTo>
                    <a:pt x="0" y="171"/>
                    <a:pt x="0" y="170"/>
                    <a:pt x="0" y="170"/>
                  </a:cubicBezTo>
                  <a:lnTo>
                    <a:pt x="107" y="2"/>
                  </a:lnTo>
                  <a:cubicBezTo>
                    <a:pt x="107" y="0"/>
                    <a:pt x="109" y="0"/>
                    <a:pt x="110" y="0"/>
                  </a:cubicBezTo>
                  <a:cubicBezTo>
                    <a:pt x="112" y="0"/>
                    <a:pt x="113" y="0"/>
                    <a:pt x="114" y="2"/>
                  </a:cubicBezTo>
                  <a:lnTo>
                    <a:pt x="215" y="170"/>
                  </a:lnTo>
                  <a:cubicBezTo>
                    <a:pt x="215" y="170"/>
                    <a:pt x="215" y="171"/>
                    <a:pt x="215" y="172"/>
                  </a:cubicBezTo>
                  <a:lnTo>
                    <a:pt x="215" y="203"/>
                  </a:lnTo>
                  <a:cubicBezTo>
                    <a:pt x="215" y="205"/>
                    <a:pt x="214" y="207"/>
                    <a:pt x="211" y="207"/>
                  </a:cubicBez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3" name="Freeform 355">
              <a:extLst>
                <a:ext uri="{FF2B5EF4-FFF2-40B4-BE49-F238E27FC236}">
                  <a16:creationId xmlns:a16="http://schemas.microsoft.com/office/drawing/2014/main" id="{62E5BC41-B542-C5B0-792E-9756CFCAFD22}"/>
                </a:ext>
              </a:extLst>
            </p:cNvPr>
            <p:cNvSpPr/>
            <p:nvPr/>
          </p:nvSpPr>
          <p:spPr>
            <a:xfrm>
              <a:off x="21578362" y="8190219"/>
              <a:ext cx="269091" cy="208120"/>
            </a:xfrm>
            <a:custGeom>
              <a:avLst/>
              <a:gdLst/>
              <a:ahLst/>
              <a:cxnLst>
                <a:cxn ang="3cd4">
                  <a:pos x="hc" y="t"/>
                </a:cxn>
                <a:cxn ang="cd2">
                  <a:pos x="l" y="vc"/>
                </a:cxn>
                <a:cxn ang="cd4">
                  <a:pos x="hc" y="b"/>
                </a:cxn>
                <a:cxn ang="0">
                  <a:pos x="r" y="vc"/>
                </a:cxn>
              </a:cxnLst>
              <a:rect l="l" t="t" r="r" b="b"/>
              <a:pathLst>
                <a:path w="217" h="168">
                  <a:moveTo>
                    <a:pt x="162" y="153"/>
                  </a:moveTo>
                  <a:cubicBezTo>
                    <a:pt x="144" y="163"/>
                    <a:pt x="124" y="168"/>
                    <a:pt x="105" y="168"/>
                  </a:cubicBezTo>
                  <a:cubicBezTo>
                    <a:pt x="88" y="167"/>
                    <a:pt x="70" y="162"/>
                    <a:pt x="55" y="153"/>
                  </a:cubicBezTo>
                  <a:cubicBezTo>
                    <a:pt x="42" y="145"/>
                    <a:pt x="30" y="135"/>
                    <a:pt x="21" y="122"/>
                  </a:cubicBezTo>
                  <a:cubicBezTo>
                    <a:pt x="7" y="104"/>
                    <a:pt x="0" y="81"/>
                    <a:pt x="0" y="58"/>
                  </a:cubicBezTo>
                  <a:lnTo>
                    <a:pt x="0" y="0"/>
                  </a:lnTo>
                  <a:lnTo>
                    <a:pt x="217" y="0"/>
                  </a:lnTo>
                  <a:lnTo>
                    <a:pt x="217" y="58"/>
                  </a:lnTo>
                  <a:cubicBezTo>
                    <a:pt x="217" y="80"/>
                    <a:pt x="210" y="101"/>
                    <a:pt x="198" y="119"/>
                  </a:cubicBezTo>
                  <a:cubicBezTo>
                    <a:pt x="189" y="133"/>
                    <a:pt x="177" y="144"/>
                    <a:pt x="162" y="153"/>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4" name="Freeform 356">
              <a:extLst>
                <a:ext uri="{FF2B5EF4-FFF2-40B4-BE49-F238E27FC236}">
                  <a16:creationId xmlns:a16="http://schemas.microsoft.com/office/drawing/2014/main" id="{D35B7074-3A53-E0F9-CD8E-3593AB3F424B}"/>
                </a:ext>
              </a:extLst>
            </p:cNvPr>
            <p:cNvSpPr/>
            <p:nvPr/>
          </p:nvSpPr>
          <p:spPr>
            <a:xfrm>
              <a:off x="22248598" y="7913556"/>
              <a:ext cx="68519" cy="68543"/>
            </a:xfrm>
            <a:custGeom>
              <a:avLst/>
              <a:gdLst/>
              <a:ahLst/>
              <a:cxnLst>
                <a:cxn ang="3cd4">
                  <a:pos x="hc" y="t"/>
                </a:cxn>
                <a:cxn ang="cd2">
                  <a:pos x="l" y="vc"/>
                </a:cxn>
                <a:cxn ang="cd4">
                  <a:pos x="hc" y="b"/>
                </a:cxn>
                <a:cxn ang="0">
                  <a:pos x="r" y="vc"/>
                </a:cxn>
              </a:cxnLst>
              <a:rect l="l" t="t" r="r" b="b"/>
              <a:pathLst>
                <a:path w="56" h="56">
                  <a:moveTo>
                    <a:pt x="56" y="28"/>
                  </a:moveTo>
                  <a:cubicBezTo>
                    <a:pt x="56" y="43"/>
                    <a:pt x="44" y="56"/>
                    <a:pt x="28" y="56"/>
                  </a:cubicBezTo>
                  <a:cubicBezTo>
                    <a:pt x="13" y="56"/>
                    <a:pt x="0" y="43"/>
                    <a:pt x="0" y="28"/>
                  </a:cubicBezTo>
                  <a:cubicBezTo>
                    <a:pt x="0" y="12"/>
                    <a:pt x="13" y="0"/>
                    <a:pt x="28" y="0"/>
                  </a:cubicBezTo>
                  <a:cubicBezTo>
                    <a:pt x="44" y="0"/>
                    <a:pt x="56" y="12"/>
                    <a:pt x="56" y="28"/>
                  </a:cubicBezTo>
                  <a:close/>
                </a:path>
              </a:pathLst>
            </a:custGeom>
            <a:ln>
              <a:noFill/>
            </a:ln>
          </p:spPr>
          <p:style>
            <a:lnRef idx="3">
              <a:schemeClr val="lt1"/>
            </a:lnRef>
            <a:fillRef idx="1">
              <a:schemeClr val="accent2"/>
            </a:fillRef>
            <a:effectRef idx="1">
              <a:schemeClr val="accent2"/>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5" name="Freeform 357">
              <a:extLst>
                <a:ext uri="{FF2B5EF4-FFF2-40B4-BE49-F238E27FC236}">
                  <a16:creationId xmlns:a16="http://schemas.microsoft.com/office/drawing/2014/main" id="{9C30F358-F4BE-83F9-7390-E32D24A0BF09}"/>
                </a:ext>
              </a:extLst>
            </p:cNvPr>
            <p:cNvSpPr/>
            <p:nvPr/>
          </p:nvSpPr>
          <p:spPr>
            <a:xfrm>
              <a:off x="22146439" y="7975868"/>
              <a:ext cx="267845" cy="256723"/>
            </a:xfrm>
            <a:custGeom>
              <a:avLst/>
              <a:gdLst/>
              <a:ahLst/>
              <a:cxnLst>
                <a:cxn ang="3cd4">
                  <a:pos x="hc" y="t"/>
                </a:cxn>
                <a:cxn ang="cd2">
                  <a:pos x="l" y="vc"/>
                </a:cxn>
                <a:cxn ang="cd4">
                  <a:pos x="hc" y="b"/>
                </a:cxn>
                <a:cxn ang="0">
                  <a:pos x="r" y="vc"/>
                </a:cxn>
              </a:cxnLst>
              <a:rect l="l" t="t" r="r" b="b"/>
              <a:pathLst>
                <a:path w="216" h="207">
                  <a:moveTo>
                    <a:pt x="212" y="207"/>
                  </a:moveTo>
                  <a:cubicBezTo>
                    <a:pt x="210" y="207"/>
                    <a:pt x="208" y="205"/>
                    <a:pt x="208" y="203"/>
                  </a:cubicBezTo>
                  <a:lnTo>
                    <a:pt x="208" y="173"/>
                  </a:lnTo>
                  <a:lnTo>
                    <a:pt x="110" y="11"/>
                  </a:lnTo>
                  <a:lnTo>
                    <a:pt x="8" y="173"/>
                  </a:lnTo>
                  <a:lnTo>
                    <a:pt x="8" y="203"/>
                  </a:lnTo>
                  <a:cubicBezTo>
                    <a:pt x="8" y="205"/>
                    <a:pt x="6" y="207"/>
                    <a:pt x="3" y="207"/>
                  </a:cubicBezTo>
                  <a:cubicBezTo>
                    <a:pt x="2" y="207"/>
                    <a:pt x="0" y="205"/>
                    <a:pt x="0" y="203"/>
                  </a:cubicBezTo>
                  <a:lnTo>
                    <a:pt x="0" y="171"/>
                  </a:lnTo>
                  <a:lnTo>
                    <a:pt x="0" y="170"/>
                  </a:lnTo>
                  <a:lnTo>
                    <a:pt x="107" y="2"/>
                  </a:lnTo>
                  <a:cubicBezTo>
                    <a:pt x="108" y="0"/>
                    <a:pt x="109" y="0"/>
                    <a:pt x="110" y="0"/>
                  </a:cubicBezTo>
                  <a:cubicBezTo>
                    <a:pt x="112" y="0"/>
                    <a:pt x="113" y="0"/>
                    <a:pt x="113" y="2"/>
                  </a:cubicBezTo>
                  <a:lnTo>
                    <a:pt x="215" y="170"/>
                  </a:lnTo>
                  <a:cubicBezTo>
                    <a:pt x="216" y="170"/>
                    <a:pt x="216" y="171"/>
                    <a:pt x="216" y="171"/>
                  </a:cubicBezTo>
                  <a:lnTo>
                    <a:pt x="216" y="203"/>
                  </a:lnTo>
                  <a:cubicBezTo>
                    <a:pt x="216" y="205"/>
                    <a:pt x="214" y="207"/>
                    <a:pt x="212" y="207"/>
                  </a:cubicBez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6" name="Freeform 358">
              <a:extLst>
                <a:ext uri="{FF2B5EF4-FFF2-40B4-BE49-F238E27FC236}">
                  <a16:creationId xmlns:a16="http://schemas.microsoft.com/office/drawing/2014/main" id="{84256AD0-270D-21DB-0150-C65703D825E2}"/>
                </a:ext>
              </a:extLst>
            </p:cNvPr>
            <p:cNvSpPr/>
            <p:nvPr/>
          </p:nvSpPr>
          <p:spPr>
            <a:xfrm>
              <a:off x="22146439" y="8188969"/>
              <a:ext cx="267845" cy="209367"/>
            </a:xfrm>
            <a:custGeom>
              <a:avLst/>
              <a:gdLst/>
              <a:ahLst/>
              <a:cxnLst>
                <a:cxn ang="3cd4">
                  <a:pos x="hc" y="t"/>
                </a:cxn>
                <a:cxn ang="cd2">
                  <a:pos x="l" y="vc"/>
                </a:cxn>
                <a:cxn ang="cd4">
                  <a:pos x="hc" y="b"/>
                </a:cxn>
                <a:cxn ang="0">
                  <a:pos x="r" y="vc"/>
                </a:cxn>
              </a:cxnLst>
              <a:rect l="l" t="t" r="r" b="b"/>
              <a:pathLst>
                <a:path w="216" h="169">
                  <a:moveTo>
                    <a:pt x="161" y="154"/>
                  </a:moveTo>
                  <a:cubicBezTo>
                    <a:pt x="143" y="164"/>
                    <a:pt x="123" y="169"/>
                    <a:pt x="104" y="169"/>
                  </a:cubicBezTo>
                  <a:cubicBezTo>
                    <a:pt x="86" y="168"/>
                    <a:pt x="69" y="163"/>
                    <a:pt x="54" y="154"/>
                  </a:cubicBezTo>
                  <a:cubicBezTo>
                    <a:pt x="41" y="146"/>
                    <a:pt x="29" y="136"/>
                    <a:pt x="21" y="123"/>
                  </a:cubicBezTo>
                  <a:cubicBezTo>
                    <a:pt x="7" y="104"/>
                    <a:pt x="0" y="82"/>
                    <a:pt x="0" y="59"/>
                  </a:cubicBezTo>
                  <a:lnTo>
                    <a:pt x="0" y="0"/>
                  </a:lnTo>
                  <a:lnTo>
                    <a:pt x="216" y="0"/>
                  </a:lnTo>
                  <a:lnTo>
                    <a:pt x="216" y="59"/>
                  </a:lnTo>
                  <a:cubicBezTo>
                    <a:pt x="216" y="80"/>
                    <a:pt x="210" y="102"/>
                    <a:pt x="197" y="120"/>
                  </a:cubicBezTo>
                  <a:cubicBezTo>
                    <a:pt x="188" y="134"/>
                    <a:pt x="176" y="145"/>
                    <a:pt x="161" y="154"/>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7" name="Freeform 359">
              <a:extLst>
                <a:ext uri="{FF2B5EF4-FFF2-40B4-BE49-F238E27FC236}">
                  <a16:creationId xmlns:a16="http://schemas.microsoft.com/office/drawing/2014/main" id="{633714E1-BDA5-F598-877F-F384C7F2941C}"/>
                </a:ext>
              </a:extLst>
            </p:cNvPr>
            <p:cNvSpPr/>
            <p:nvPr/>
          </p:nvSpPr>
          <p:spPr>
            <a:xfrm>
              <a:off x="21121153" y="8569073"/>
              <a:ext cx="1750334" cy="1035617"/>
            </a:xfrm>
            <a:custGeom>
              <a:avLst/>
              <a:gdLst/>
              <a:ahLst/>
              <a:cxnLst>
                <a:cxn ang="3cd4">
                  <a:pos x="hc" y="t"/>
                </a:cxn>
                <a:cxn ang="cd2">
                  <a:pos x="l" y="vc"/>
                </a:cxn>
                <a:cxn ang="cd4">
                  <a:pos x="hc" y="b"/>
                </a:cxn>
                <a:cxn ang="0">
                  <a:pos x="r" y="vc"/>
                </a:cxn>
              </a:cxnLst>
              <a:rect l="l" t="t" r="r" b="b"/>
              <a:pathLst>
                <a:path w="1406" h="832">
                  <a:moveTo>
                    <a:pt x="703" y="342"/>
                  </a:moveTo>
                  <a:lnTo>
                    <a:pt x="0" y="0"/>
                  </a:lnTo>
                  <a:cubicBezTo>
                    <a:pt x="0" y="2"/>
                    <a:pt x="0" y="4"/>
                    <a:pt x="0" y="6"/>
                  </a:cubicBezTo>
                  <a:lnTo>
                    <a:pt x="0" y="380"/>
                  </a:lnTo>
                  <a:lnTo>
                    <a:pt x="0" y="755"/>
                  </a:lnTo>
                  <a:cubicBezTo>
                    <a:pt x="0" y="776"/>
                    <a:pt x="9" y="795"/>
                    <a:pt x="22" y="809"/>
                  </a:cubicBezTo>
                  <a:cubicBezTo>
                    <a:pt x="36" y="823"/>
                    <a:pt x="55" y="832"/>
                    <a:pt x="76" y="832"/>
                  </a:cubicBezTo>
                  <a:lnTo>
                    <a:pt x="703" y="832"/>
                  </a:lnTo>
                  <a:lnTo>
                    <a:pt x="1330" y="832"/>
                  </a:lnTo>
                  <a:cubicBezTo>
                    <a:pt x="1350" y="832"/>
                    <a:pt x="1370" y="823"/>
                    <a:pt x="1384" y="809"/>
                  </a:cubicBezTo>
                  <a:cubicBezTo>
                    <a:pt x="1397" y="795"/>
                    <a:pt x="1406" y="776"/>
                    <a:pt x="1406" y="755"/>
                  </a:cubicBezTo>
                  <a:lnTo>
                    <a:pt x="1406" y="380"/>
                  </a:lnTo>
                  <a:lnTo>
                    <a:pt x="1406" y="6"/>
                  </a:lnTo>
                  <a:cubicBezTo>
                    <a:pt x="1406" y="4"/>
                    <a:pt x="1406" y="2"/>
                    <a:pt x="1406" y="0"/>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8" name="Freeform 360">
              <a:extLst>
                <a:ext uri="{FF2B5EF4-FFF2-40B4-BE49-F238E27FC236}">
                  <a16:creationId xmlns:a16="http://schemas.microsoft.com/office/drawing/2014/main" id="{96975AFA-40DC-5005-1CC8-2A41C4FDC779}"/>
                </a:ext>
              </a:extLst>
            </p:cNvPr>
            <p:cNvSpPr/>
            <p:nvPr/>
          </p:nvSpPr>
          <p:spPr>
            <a:xfrm>
              <a:off x="21716645" y="9280670"/>
              <a:ext cx="559360" cy="155779"/>
            </a:xfrm>
            <a:custGeom>
              <a:avLst/>
              <a:gdLst/>
              <a:ahLst/>
              <a:cxnLst>
                <a:cxn ang="3cd4">
                  <a:pos x="hc" y="t"/>
                </a:cxn>
                <a:cxn ang="cd2">
                  <a:pos x="l" y="vc"/>
                </a:cxn>
                <a:cxn ang="cd4">
                  <a:pos x="hc" y="b"/>
                </a:cxn>
                <a:cxn ang="0">
                  <a:pos x="r" y="vc"/>
                </a:cxn>
              </a:cxnLst>
              <a:rect l="l" t="t" r="r" b="b"/>
              <a:pathLst>
                <a:path w="450" h="126">
                  <a:moveTo>
                    <a:pt x="387" y="126"/>
                  </a:moveTo>
                  <a:lnTo>
                    <a:pt x="225" y="126"/>
                  </a:lnTo>
                  <a:lnTo>
                    <a:pt x="63" y="126"/>
                  </a:lnTo>
                  <a:cubicBezTo>
                    <a:pt x="46" y="126"/>
                    <a:pt x="30" y="119"/>
                    <a:pt x="19" y="107"/>
                  </a:cubicBezTo>
                  <a:cubicBezTo>
                    <a:pt x="8" y="96"/>
                    <a:pt x="0" y="80"/>
                    <a:pt x="0" y="63"/>
                  </a:cubicBezTo>
                  <a:cubicBezTo>
                    <a:pt x="0" y="46"/>
                    <a:pt x="8" y="30"/>
                    <a:pt x="19" y="19"/>
                  </a:cubicBezTo>
                  <a:cubicBezTo>
                    <a:pt x="30" y="7"/>
                    <a:pt x="46" y="0"/>
                    <a:pt x="63" y="0"/>
                  </a:cubicBezTo>
                  <a:lnTo>
                    <a:pt x="225" y="0"/>
                  </a:lnTo>
                  <a:lnTo>
                    <a:pt x="387" y="0"/>
                  </a:lnTo>
                  <a:cubicBezTo>
                    <a:pt x="404" y="0"/>
                    <a:pt x="420" y="7"/>
                    <a:pt x="431" y="19"/>
                  </a:cubicBezTo>
                  <a:cubicBezTo>
                    <a:pt x="442" y="30"/>
                    <a:pt x="450" y="46"/>
                    <a:pt x="450" y="63"/>
                  </a:cubicBezTo>
                  <a:cubicBezTo>
                    <a:pt x="450" y="80"/>
                    <a:pt x="442" y="96"/>
                    <a:pt x="431" y="107"/>
                  </a:cubicBezTo>
                  <a:cubicBezTo>
                    <a:pt x="420" y="119"/>
                    <a:pt x="404" y="126"/>
                    <a:pt x="387" y="126"/>
                  </a:cubicBez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9" name="Freeform 361">
              <a:extLst>
                <a:ext uri="{FF2B5EF4-FFF2-40B4-BE49-F238E27FC236}">
                  <a16:creationId xmlns:a16="http://schemas.microsoft.com/office/drawing/2014/main" id="{938637A8-5A3E-FA0C-F2E1-EA843C639C98}"/>
                </a:ext>
              </a:extLst>
            </p:cNvPr>
            <p:cNvSpPr/>
            <p:nvPr/>
          </p:nvSpPr>
          <p:spPr>
            <a:xfrm>
              <a:off x="21141089" y="8840751"/>
              <a:ext cx="571818" cy="751476"/>
            </a:xfrm>
            <a:custGeom>
              <a:avLst/>
              <a:gdLst/>
              <a:ahLst/>
              <a:cxnLst>
                <a:cxn ang="3cd4">
                  <a:pos x="hc" y="t"/>
                </a:cxn>
                <a:cxn ang="cd2">
                  <a:pos x="l" y="vc"/>
                </a:cxn>
                <a:cxn ang="cd4">
                  <a:pos x="hc" y="b"/>
                </a:cxn>
                <a:cxn ang="0">
                  <a:pos x="r" y="vc"/>
                </a:cxn>
              </a:cxnLst>
              <a:rect l="l" t="t" r="r" b="b"/>
              <a:pathLst>
                <a:path w="460" h="604">
                  <a:moveTo>
                    <a:pt x="432" y="0"/>
                  </a:moveTo>
                  <a:lnTo>
                    <a:pt x="0" y="584"/>
                  </a:lnTo>
                  <a:cubicBezTo>
                    <a:pt x="2" y="587"/>
                    <a:pt x="4" y="589"/>
                    <a:pt x="6" y="591"/>
                  </a:cubicBezTo>
                  <a:cubicBezTo>
                    <a:pt x="11" y="596"/>
                    <a:pt x="17" y="601"/>
                    <a:pt x="23" y="604"/>
                  </a:cubicBezTo>
                  <a:lnTo>
                    <a:pt x="460" y="13"/>
                  </a:ln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30" name="Freeform 362">
              <a:extLst>
                <a:ext uri="{FF2B5EF4-FFF2-40B4-BE49-F238E27FC236}">
                  <a16:creationId xmlns:a16="http://schemas.microsoft.com/office/drawing/2014/main" id="{51FC88F0-D6E6-D440-AB77-91C7DB76FD56}"/>
                </a:ext>
              </a:extLst>
            </p:cNvPr>
            <p:cNvSpPr/>
            <p:nvPr/>
          </p:nvSpPr>
          <p:spPr>
            <a:xfrm>
              <a:off x="22283477" y="8838258"/>
              <a:ext cx="570573" cy="751476"/>
            </a:xfrm>
            <a:custGeom>
              <a:avLst/>
              <a:gdLst/>
              <a:ahLst/>
              <a:cxnLst>
                <a:cxn ang="3cd4">
                  <a:pos x="hc" y="t"/>
                </a:cxn>
                <a:cxn ang="cd2">
                  <a:pos x="l" y="vc"/>
                </a:cxn>
                <a:cxn ang="cd4">
                  <a:pos x="hc" y="b"/>
                </a:cxn>
                <a:cxn ang="0">
                  <a:pos x="r" y="vc"/>
                </a:cxn>
              </a:cxnLst>
              <a:rect l="l" t="t" r="r" b="b"/>
              <a:pathLst>
                <a:path w="459" h="604">
                  <a:moveTo>
                    <a:pt x="459" y="583"/>
                  </a:moveTo>
                  <a:lnTo>
                    <a:pt x="28" y="0"/>
                  </a:lnTo>
                  <a:lnTo>
                    <a:pt x="0" y="14"/>
                  </a:lnTo>
                  <a:lnTo>
                    <a:pt x="436" y="604"/>
                  </a:lnTo>
                  <a:cubicBezTo>
                    <a:pt x="442" y="601"/>
                    <a:pt x="446" y="597"/>
                    <a:pt x="451" y="593"/>
                  </a:cubicBezTo>
                  <a:cubicBezTo>
                    <a:pt x="453" y="590"/>
                    <a:pt x="457" y="587"/>
                    <a:pt x="459" y="583"/>
                  </a:cubicBez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grpSp>
      <p:sp>
        <p:nvSpPr>
          <p:cNvPr id="22" name="TextBox 21">
            <a:extLst>
              <a:ext uri="{FF2B5EF4-FFF2-40B4-BE49-F238E27FC236}">
                <a16:creationId xmlns:a16="http://schemas.microsoft.com/office/drawing/2014/main" id="{D0AC4B39-22AC-D133-6D3D-A58D4EAD7FEC}"/>
              </a:ext>
            </a:extLst>
          </p:cNvPr>
          <p:cNvSpPr txBox="1"/>
          <p:nvPr/>
        </p:nvSpPr>
        <p:spPr>
          <a:xfrm>
            <a:off x="8321897" y="864506"/>
            <a:ext cx="2573892" cy="1781257"/>
          </a:xfrm>
          <a:prstGeom prst="rect">
            <a:avLst/>
          </a:prstGeom>
          <a:noFill/>
        </p:spPr>
        <p:txBody>
          <a:bodyPr wrap="square" rtlCol="0">
            <a:spAutoFit/>
          </a:bodyPr>
          <a:lstStyle/>
          <a:p>
            <a:pPr algn="r" rtl="1">
              <a:lnSpc>
                <a:spcPct val="250000"/>
              </a:lnSpc>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r" rtl="1">
              <a:lnSpc>
                <a:spcPct val="25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23" name="TextBox 22">
            <a:extLst>
              <a:ext uri="{FF2B5EF4-FFF2-40B4-BE49-F238E27FC236}">
                <a16:creationId xmlns:a16="http://schemas.microsoft.com/office/drawing/2014/main" id="{B7819814-9D37-B290-52E4-30012EF5B316}"/>
              </a:ext>
            </a:extLst>
          </p:cNvPr>
          <p:cNvSpPr txBox="1"/>
          <p:nvPr/>
        </p:nvSpPr>
        <p:spPr>
          <a:xfrm>
            <a:off x="1411148" y="883393"/>
            <a:ext cx="2573892" cy="1781257"/>
          </a:xfrm>
          <a:prstGeom prst="rect">
            <a:avLst/>
          </a:prstGeom>
          <a:noFill/>
        </p:spPr>
        <p:txBody>
          <a:bodyPr wrap="square" rtlCol="0">
            <a:spAutoFit/>
          </a:bodyPr>
          <a:lstStyle/>
          <a:p>
            <a:pPr algn="r" rtl="1">
              <a:lnSpc>
                <a:spcPct val="250000"/>
              </a:lnSpc>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r" rtl="1">
              <a:lnSpc>
                <a:spcPct val="25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24" name="TextBox 23">
            <a:extLst>
              <a:ext uri="{FF2B5EF4-FFF2-40B4-BE49-F238E27FC236}">
                <a16:creationId xmlns:a16="http://schemas.microsoft.com/office/drawing/2014/main" id="{D14B3CB0-0BBF-4672-9304-5D17A00CA7CC}"/>
              </a:ext>
            </a:extLst>
          </p:cNvPr>
          <p:cNvSpPr txBox="1"/>
          <p:nvPr/>
        </p:nvSpPr>
        <p:spPr>
          <a:xfrm>
            <a:off x="1285603" y="4717108"/>
            <a:ext cx="10018952" cy="1446550"/>
          </a:xfrm>
          <a:prstGeom prst="rect">
            <a:avLst/>
          </a:prstGeom>
          <a:noFill/>
        </p:spPr>
        <p:txBody>
          <a:bodyPr wrap="square">
            <a:spAutoFit/>
          </a:bodyPr>
          <a:lstStyle/>
          <a:p>
            <a:pPr algn="ctr" rtl="1">
              <a:lnSpc>
                <a:spcPct val="300000"/>
              </a:lnSpc>
            </a:pPr>
            <a:r>
              <a:rPr lang="fa-IR" sz="1600" dirty="0">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600" dirty="0">
                <a:latin typeface="Shabnam" panose="020B0603030804020204" pitchFamily="34" charset="-78"/>
                <a:cs typeface="Shabnam" panose="020B0603030804020204" pitchFamily="34" charset="-78"/>
              </a:rPr>
              <a:t> </a:t>
            </a:r>
            <a:r>
              <a:rPr lang="fa-IR" sz="1600" dirty="0">
                <a:latin typeface="Shabnam" panose="020B0603030804020204" pitchFamily="34" charset="-78"/>
                <a:cs typeface="Shabnam" panose="020B0603030804020204" pitchFamily="34" charset="-78"/>
              </a:rPr>
              <a:t> که شما به راحتی میتوانید بعد از خرید فایل آن را به راحتی تغییر داده و متن دلخواه خود را در این قسمت جایگزین کنید. </a:t>
            </a:r>
            <a:endParaRPr lang="en-US" sz="1600"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97169049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00"/>
                                        <p:tgtEl>
                                          <p:spTgt spid="2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13"/>
                                        </p:tgtEl>
                                        <p:attrNameLst>
                                          <p:attrName>style.visibility</p:attrName>
                                        </p:attrNameLst>
                                      </p:cBhvr>
                                      <p:to>
                                        <p:strVal val="visible"/>
                                      </p:to>
                                    </p:set>
                                    <p:animEffect transition="in" filter="wipe(down)">
                                      <p:cBhvr>
                                        <p:cTn id="19" dur="500"/>
                                        <p:tgtEl>
                                          <p:spTgt spid="11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29</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4" name="Group 3">
            <a:extLst>
              <a:ext uri="{FF2B5EF4-FFF2-40B4-BE49-F238E27FC236}">
                <a16:creationId xmlns:a16="http://schemas.microsoft.com/office/drawing/2014/main" id="{5548D3ED-017A-3599-A2DD-B700A84ECE39}"/>
              </a:ext>
            </a:extLst>
          </p:cNvPr>
          <p:cNvGrpSpPr/>
          <p:nvPr/>
        </p:nvGrpSpPr>
        <p:grpSpPr>
          <a:xfrm>
            <a:off x="3807903" y="1049074"/>
            <a:ext cx="4576194" cy="4555378"/>
            <a:chOff x="2597075" y="1500680"/>
            <a:chExt cx="3818674" cy="3801304"/>
          </a:xfrm>
        </p:grpSpPr>
        <p:grpSp>
          <p:nvGrpSpPr>
            <p:cNvPr id="5" name="Group 80">
              <a:extLst>
                <a:ext uri="{FF2B5EF4-FFF2-40B4-BE49-F238E27FC236}">
                  <a16:creationId xmlns:a16="http://schemas.microsoft.com/office/drawing/2014/main" id="{72C64EC0-5004-D815-2F8A-366605F52866}"/>
                </a:ext>
              </a:extLst>
            </p:cNvPr>
            <p:cNvGrpSpPr/>
            <p:nvPr/>
          </p:nvGrpSpPr>
          <p:grpSpPr>
            <a:xfrm rot="2700000">
              <a:off x="2605760" y="1491995"/>
              <a:ext cx="3801304" cy="3818674"/>
              <a:chOff x="4210307" y="4350053"/>
              <a:chExt cx="1883723" cy="1892332"/>
            </a:xfrm>
          </p:grpSpPr>
          <p:sp>
            <p:nvSpPr>
              <p:cNvPr id="10" name="Freeform: Shape 81">
                <a:extLst>
                  <a:ext uri="{FF2B5EF4-FFF2-40B4-BE49-F238E27FC236}">
                    <a16:creationId xmlns:a16="http://schemas.microsoft.com/office/drawing/2014/main" id="{AE886D46-8526-6719-63E4-26200DD0FA41}"/>
                  </a:ext>
                </a:extLst>
              </p:cNvPr>
              <p:cNvSpPr/>
              <p:nvPr/>
            </p:nvSpPr>
            <p:spPr>
              <a:xfrm>
                <a:off x="4787686" y="5323222"/>
                <a:ext cx="728663" cy="919163"/>
              </a:xfrm>
              <a:custGeom>
                <a:avLst/>
                <a:gdLst>
                  <a:gd name="connsiteX0" fmla="*/ 1442196 w 1457325"/>
                  <a:gd name="connsiteY0" fmla="*/ 1108358 h 1838325"/>
                  <a:gd name="connsiteX1" fmla="*/ 1102154 w 1457325"/>
                  <a:gd name="connsiteY1" fmla="*/ 1108358 h 1838325"/>
                  <a:gd name="connsiteX2" fmla="*/ 1103106 w 1457325"/>
                  <a:gd name="connsiteY2" fmla="*/ 531143 h 1838325"/>
                  <a:gd name="connsiteX3" fmla="*/ 1101201 w 1457325"/>
                  <a:gd name="connsiteY3" fmla="*/ 364455 h 1838325"/>
                  <a:gd name="connsiteX4" fmla="*/ 1095486 w 1457325"/>
                  <a:gd name="connsiteY4" fmla="*/ 355883 h 1838325"/>
                  <a:gd name="connsiteX5" fmla="*/ 749729 w 1457325"/>
                  <a:gd name="connsiteY5" fmla="*/ 9173 h 1838325"/>
                  <a:gd name="connsiteX6" fmla="*/ 713534 w 1457325"/>
                  <a:gd name="connsiteY6" fmla="*/ 12030 h 1838325"/>
                  <a:gd name="connsiteX7" fmla="*/ 507794 w 1457325"/>
                  <a:gd name="connsiteY7" fmla="*/ 218723 h 1838325"/>
                  <a:gd name="connsiteX8" fmla="*/ 364919 w 1457325"/>
                  <a:gd name="connsiteY8" fmla="*/ 365408 h 1838325"/>
                  <a:gd name="connsiteX9" fmla="*/ 363014 w 1457325"/>
                  <a:gd name="connsiteY9" fmla="*/ 382553 h 1838325"/>
                  <a:gd name="connsiteX10" fmla="*/ 363014 w 1457325"/>
                  <a:gd name="connsiteY10" fmla="*/ 1109310 h 1838325"/>
                  <a:gd name="connsiteX11" fmla="*/ 43926 w 1457325"/>
                  <a:gd name="connsiteY11" fmla="*/ 1108358 h 1838325"/>
                  <a:gd name="connsiteX12" fmla="*/ 5826 w 1457325"/>
                  <a:gd name="connsiteY12" fmla="*/ 1110263 h 1838325"/>
                  <a:gd name="connsiteX13" fmla="*/ 8684 w 1457325"/>
                  <a:gd name="connsiteY13" fmla="*/ 1123598 h 1838325"/>
                  <a:gd name="connsiteX14" fmla="*/ 31544 w 1457325"/>
                  <a:gd name="connsiteY14" fmla="*/ 1149316 h 1838325"/>
                  <a:gd name="connsiteX15" fmla="*/ 705914 w 1457325"/>
                  <a:gd name="connsiteY15" fmla="*/ 1824638 h 1838325"/>
                  <a:gd name="connsiteX16" fmla="*/ 760206 w 1457325"/>
                  <a:gd name="connsiteY16" fmla="*/ 1824638 h 1838325"/>
                  <a:gd name="connsiteX17" fmla="*/ 1434576 w 1457325"/>
                  <a:gd name="connsiteY17" fmla="*/ 1149316 h 1838325"/>
                  <a:gd name="connsiteX18" fmla="*/ 1457436 w 1457325"/>
                  <a:gd name="connsiteY18" fmla="*/ 1123598 h 1838325"/>
                  <a:gd name="connsiteX19" fmla="*/ 1457436 w 1457325"/>
                  <a:gd name="connsiteY19" fmla="*/ 1123598 h 1838325"/>
                  <a:gd name="connsiteX20" fmla="*/ 1457436 w 1457325"/>
                  <a:gd name="connsiteY20" fmla="*/ 1123598 h 1838325"/>
                  <a:gd name="connsiteX21" fmla="*/ 1442196 w 1457325"/>
                  <a:gd name="connsiteY21" fmla="*/ 1108358 h 1838325"/>
                  <a:gd name="connsiteX22" fmla="*/ 365871 w 1457325"/>
                  <a:gd name="connsiteY22" fmla="*/ 1102643 h 1838325"/>
                  <a:gd name="connsiteX23" fmla="*/ 363014 w 1457325"/>
                  <a:gd name="connsiteY23" fmla="*/ 1108358 h 1838325"/>
                  <a:gd name="connsiteX24" fmla="*/ 363014 w 1457325"/>
                  <a:gd name="connsiteY24" fmla="*/ 1108358 h 1838325"/>
                  <a:gd name="connsiteX25" fmla="*/ 365871 w 1457325"/>
                  <a:gd name="connsiteY25" fmla="*/ 1102643 h 1838325"/>
                  <a:gd name="connsiteX26" fmla="*/ 363014 w 1457325"/>
                  <a:gd name="connsiteY26" fmla="*/ 1108358 h 1838325"/>
                  <a:gd name="connsiteX27" fmla="*/ 363014 w 1457325"/>
                  <a:gd name="connsiteY27" fmla="*/ 1108358 h 1838325"/>
                  <a:gd name="connsiteX28" fmla="*/ 363014 w 1457325"/>
                  <a:gd name="connsiteY28" fmla="*/ 1108358 h 1838325"/>
                  <a:gd name="connsiteX29" fmla="*/ 363014 w 1457325"/>
                  <a:gd name="connsiteY29" fmla="*/ 1108358 h 1838325"/>
                  <a:gd name="connsiteX30" fmla="*/ 363014 w 1457325"/>
                  <a:gd name="connsiteY30" fmla="*/ 1108358 h 1838325"/>
                  <a:gd name="connsiteX31" fmla="*/ 363014 w 1457325"/>
                  <a:gd name="connsiteY31" fmla="*/ 1108358 h 1838325"/>
                  <a:gd name="connsiteX32" fmla="*/ 359204 w 1457325"/>
                  <a:gd name="connsiteY32" fmla="*/ 1110263 h 1838325"/>
                  <a:gd name="connsiteX33" fmla="*/ 363014 w 1457325"/>
                  <a:gd name="connsiteY33" fmla="*/ 1108358 h 1838325"/>
                  <a:gd name="connsiteX34" fmla="*/ 363014 w 1457325"/>
                  <a:gd name="connsiteY34" fmla="*/ 1108358 h 1838325"/>
                  <a:gd name="connsiteX35" fmla="*/ 1101201 w 1457325"/>
                  <a:gd name="connsiteY35" fmla="*/ 1108358 h 1838325"/>
                  <a:gd name="connsiteX36" fmla="*/ 1101201 w 1457325"/>
                  <a:gd name="connsiteY36" fmla="*/ 1108358 h 1838325"/>
                  <a:gd name="connsiteX37" fmla="*/ 1098344 w 1457325"/>
                  <a:gd name="connsiteY37" fmla="*/ 1102643 h 1838325"/>
                  <a:gd name="connsiteX38" fmla="*/ 1101201 w 1457325"/>
                  <a:gd name="connsiteY38" fmla="*/ 1108358 h 1838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7325" h="1838325">
                    <a:moveTo>
                      <a:pt x="1442196" y="1108358"/>
                    </a:moveTo>
                    <a:cubicBezTo>
                      <a:pt x="1328849" y="1107405"/>
                      <a:pt x="1215501" y="1108358"/>
                      <a:pt x="1102154" y="1108358"/>
                    </a:cubicBezTo>
                    <a:cubicBezTo>
                      <a:pt x="1102154" y="915953"/>
                      <a:pt x="1103106" y="723548"/>
                      <a:pt x="1103106" y="531143"/>
                    </a:cubicBezTo>
                    <a:cubicBezTo>
                      <a:pt x="1103106" y="475898"/>
                      <a:pt x="1102154" y="419700"/>
                      <a:pt x="1101201" y="364455"/>
                    </a:cubicBezTo>
                    <a:cubicBezTo>
                      <a:pt x="1099296" y="361598"/>
                      <a:pt x="1098344" y="357788"/>
                      <a:pt x="1095486" y="355883"/>
                    </a:cubicBezTo>
                    <a:cubicBezTo>
                      <a:pt x="980234" y="240630"/>
                      <a:pt x="864029" y="125378"/>
                      <a:pt x="749729" y="9173"/>
                    </a:cubicBezTo>
                    <a:cubicBezTo>
                      <a:pt x="734489" y="-6067"/>
                      <a:pt x="725916" y="-352"/>
                      <a:pt x="713534" y="12030"/>
                    </a:cubicBezTo>
                    <a:cubicBezTo>
                      <a:pt x="644954" y="81563"/>
                      <a:pt x="575421" y="149190"/>
                      <a:pt x="507794" y="218723"/>
                    </a:cubicBezTo>
                    <a:cubicBezTo>
                      <a:pt x="460169" y="267300"/>
                      <a:pt x="408734" y="313020"/>
                      <a:pt x="364919" y="365408"/>
                    </a:cubicBezTo>
                    <a:cubicBezTo>
                      <a:pt x="363966" y="371123"/>
                      <a:pt x="363014" y="376838"/>
                      <a:pt x="363014" y="382553"/>
                    </a:cubicBezTo>
                    <a:cubicBezTo>
                      <a:pt x="363014" y="624488"/>
                      <a:pt x="363014" y="867375"/>
                      <a:pt x="363014" y="1109310"/>
                    </a:cubicBezTo>
                    <a:cubicBezTo>
                      <a:pt x="256334" y="1109310"/>
                      <a:pt x="149654" y="1109310"/>
                      <a:pt x="43926" y="1108358"/>
                    </a:cubicBezTo>
                    <a:cubicBezTo>
                      <a:pt x="31544" y="1108358"/>
                      <a:pt x="17256" y="1105500"/>
                      <a:pt x="5826" y="1110263"/>
                    </a:cubicBezTo>
                    <a:cubicBezTo>
                      <a:pt x="-7509" y="1115025"/>
                      <a:pt x="5826" y="1118835"/>
                      <a:pt x="8684" y="1123598"/>
                    </a:cubicBezTo>
                    <a:cubicBezTo>
                      <a:pt x="16304" y="1132170"/>
                      <a:pt x="22971" y="1141695"/>
                      <a:pt x="31544" y="1149316"/>
                    </a:cubicBezTo>
                    <a:cubicBezTo>
                      <a:pt x="256334" y="1374105"/>
                      <a:pt x="482076" y="1598895"/>
                      <a:pt x="705914" y="1824638"/>
                    </a:cubicBezTo>
                    <a:cubicBezTo>
                      <a:pt x="727821" y="1846545"/>
                      <a:pt x="738299" y="1846545"/>
                      <a:pt x="760206" y="1824638"/>
                    </a:cubicBezTo>
                    <a:cubicBezTo>
                      <a:pt x="984044" y="1598895"/>
                      <a:pt x="1209786" y="1374105"/>
                      <a:pt x="1434576" y="1149316"/>
                    </a:cubicBezTo>
                    <a:cubicBezTo>
                      <a:pt x="1443149" y="1140743"/>
                      <a:pt x="1449816" y="1132170"/>
                      <a:pt x="1457436" y="1123598"/>
                    </a:cubicBezTo>
                    <a:lnTo>
                      <a:pt x="1457436" y="1123598"/>
                    </a:lnTo>
                    <a:lnTo>
                      <a:pt x="1457436" y="1123598"/>
                    </a:lnTo>
                    <a:cubicBezTo>
                      <a:pt x="1475534" y="1095023"/>
                      <a:pt x="1446006" y="1108358"/>
                      <a:pt x="1442196" y="1108358"/>
                    </a:cubicBezTo>
                    <a:close/>
                    <a:moveTo>
                      <a:pt x="365871" y="1102643"/>
                    </a:moveTo>
                    <a:cubicBezTo>
                      <a:pt x="364919" y="1104548"/>
                      <a:pt x="363966" y="1106453"/>
                      <a:pt x="363014" y="1108358"/>
                    </a:cubicBezTo>
                    <a:cubicBezTo>
                      <a:pt x="363014" y="1108358"/>
                      <a:pt x="363014" y="1108358"/>
                      <a:pt x="363014" y="1108358"/>
                    </a:cubicBezTo>
                    <a:cubicBezTo>
                      <a:pt x="363966" y="1106453"/>
                      <a:pt x="364919" y="1104548"/>
                      <a:pt x="365871" y="1102643"/>
                    </a:cubicBezTo>
                    <a:close/>
                    <a:moveTo>
                      <a:pt x="363014" y="1108358"/>
                    </a:moveTo>
                    <a:cubicBezTo>
                      <a:pt x="363014" y="1108358"/>
                      <a:pt x="363014" y="1108358"/>
                      <a:pt x="363014" y="1108358"/>
                    </a:cubicBezTo>
                    <a:cubicBezTo>
                      <a:pt x="363014" y="1108358"/>
                      <a:pt x="363014" y="1108358"/>
                      <a:pt x="363014" y="1108358"/>
                    </a:cubicBezTo>
                    <a:cubicBezTo>
                      <a:pt x="363014" y="1108358"/>
                      <a:pt x="363014" y="1108358"/>
                      <a:pt x="363014" y="1108358"/>
                    </a:cubicBezTo>
                    <a:cubicBezTo>
                      <a:pt x="363014" y="1108358"/>
                      <a:pt x="363014" y="1108358"/>
                      <a:pt x="363014" y="1108358"/>
                    </a:cubicBezTo>
                    <a:close/>
                    <a:moveTo>
                      <a:pt x="363014" y="1108358"/>
                    </a:moveTo>
                    <a:cubicBezTo>
                      <a:pt x="362061" y="1109310"/>
                      <a:pt x="360156" y="1110263"/>
                      <a:pt x="359204" y="1110263"/>
                    </a:cubicBezTo>
                    <a:cubicBezTo>
                      <a:pt x="360156" y="1110263"/>
                      <a:pt x="361109" y="1109310"/>
                      <a:pt x="363014" y="1108358"/>
                    </a:cubicBezTo>
                    <a:cubicBezTo>
                      <a:pt x="363014" y="1108358"/>
                      <a:pt x="363014" y="1108358"/>
                      <a:pt x="363014" y="1108358"/>
                    </a:cubicBezTo>
                    <a:close/>
                    <a:moveTo>
                      <a:pt x="1101201" y="1108358"/>
                    </a:moveTo>
                    <a:cubicBezTo>
                      <a:pt x="1101201" y="1108358"/>
                      <a:pt x="1101201" y="1108358"/>
                      <a:pt x="1101201" y="1108358"/>
                    </a:cubicBezTo>
                    <a:cubicBezTo>
                      <a:pt x="1099296" y="1106453"/>
                      <a:pt x="1098344" y="1104548"/>
                      <a:pt x="1098344" y="1102643"/>
                    </a:cubicBezTo>
                    <a:cubicBezTo>
                      <a:pt x="1099296" y="1104548"/>
                      <a:pt x="1100249" y="1106453"/>
                      <a:pt x="1101201" y="1108358"/>
                    </a:cubicBezTo>
                    <a:close/>
                  </a:path>
                </a:pathLst>
              </a:custGeom>
              <a:ln>
                <a:noFill/>
              </a:ln>
            </p:spPr>
            <p:style>
              <a:lnRef idx="3">
                <a:schemeClr val="lt1"/>
              </a:lnRef>
              <a:fillRef idx="1">
                <a:schemeClr val="accent2"/>
              </a:fillRef>
              <a:effectRef idx="1">
                <a:schemeClr val="accent2"/>
              </a:effectRef>
              <a:fontRef idx="minor">
                <a:schemeClr val="lt1"/>
              </a:fontRef>
            </p:style>
            <p:txBody>
              <a:bodyPr rtlCol="0" anchor="ctr"/>
              <a:lstStyle/>
              <a:p>
                <a:endParaRPr lang="en-US"/>
              </a:p>
            </p:txBody>
          </p:sp>
          <p:sp>
            <p:nvSpPr>
              <p:cNvPr id="11" name="Freeform: Shape 82">
                <a:extLst>
                  <a:ext uri="{FF2B5EF4-FFF2-40B4-BE49-F238E27FC236}">
                    <a16:creationId xmlns:a16="http://schemas.microsoft.com/office/drawing/2014/main" id="{9BD8EDEB-2435-B682-3330-A425479ECAF1}"/>
                  </a:ext>
                </a:extLst>
              </p:cNvPr>
              <p:cNvSpPr/>
              <p:nvPr/>
            </p:nvSpPr>
            <p:spPr>
              <a:xfrm>
                <a:off x="4210307" y="4933473"/>
                <a:ext cx="919163" cy="733425"/>
              </a:xfrm>
              <a:custGeom>
                <a:avLst/>
                <a:gdLst>
                  <a:gd name="connsiteX0" fmla="*/ 1824477 w 1838325"/>
                  <a:gd name="connsiteY0" fmla="*/ 707708 h 1466850"/>
                  <a:gd name="connsiteX1" fmla="*/ 1504437 w 1838325"/>
                  <a:gd name="connsiteY1" fmla="*/ 387668 h 1466850"/>
                  <a:gd name="connsiteX2" fmla="*/ 1443477 w 1838325"/>
                  <a:gd name="connsiteY2" fmla="*/ 361950 h 1466850"/>
                  <a:gd name="connsiteX3" fmla="*/ 771964 w 1838325"/>
                  <a:gd name="connsiteY3" fmla="*/ 362903 h 1466850"/>
                  <a:gd name="connsiteX4" fmla="*/ 736722 w 1838325"/>
                  <a:gd name="connsiteY4" fmla="*/ 327660 h 1466850"/>
                  <a:gd name="connsiteX5" fmla="*/ 736722 w 1838325"/>
                  <a:gd name="connsiteY5" fmla="*/ 31433 h 1466850"/>
                  <a:gd name="connsiteX6" fmla="*/ 731007 w 1838325"/>
                  <a:gd name="connsiteY6" fmla="*/ 0 h 1466850"/>
                  <a:gd name="connsiteX7" fmla="*/ 723387 w 1838325"/>
                  <a:gd name="connsiteY7" fmla="*/ 5715 h 1466850"/>
                  <a:gd name="connsiteX8" fmla="*/ 714814 w 1838325"/>
                  <a:gd name="connsiteY8" fmla="*/ 12383 h 1466850"/>
                  <a:gd name="connsiteX9" fmla="*/ 10917 w 1838325"/>
                  <a:gd name="connsiteY9" fmla="*/ 715328 h 1466850"/>
                  <a:gd name="connsiteX10" fmla="*/ 16632 w 1838325"/>
                  <a:gd name="connsiteY10" fmla="*/ 758190 h 1466850"/>
                  <a:gd name="connsiteX11" fmla="*/ 705289 w 1838325"/>
                  <a:gd name="connsiteY11" fmla="*/ 1446848 h 1466850"/>
                  <a:gd name="connsiteX12" fmla="*/ 731959 w 1838325"/>
                  <a:gd name="connsiteY12" fmla="*/ 1466850 h 1466850"/>
                  <a:gd name="connsiteX13" fmla="*/ 735769 w 1838325"/>
                  <a:gd name="connsiteY13" fmla="*/ 1429703 h 1466850"/>
                  <a:gd name="connsiteX14" fmla="*/ 734817 w 1838325"/>
                  <a:gd name="connsiteY14" fmla="*/ 1151573 h 1466850"/>
                  <a:gd name="connsiteX15" fmla="*/ 779584 w 1838325"/>
                  <a:gd name="connsiteY15" fmla="*/ 1106805 h 1466850"/>
                  <a:gd name="connsiteX16" fmla="*/ 1433952 w 1838325"/>
                  <a:gd name="connsiteY16" fmla="*/ 1107758 h 1466850"/>
                  <a:gd name="connsiteX17" fmla="*/ 1478719 w 1838325"/>
                  <a:gd name="connsiteY17" fmla="*/ 1102995 h 1466850"/>
                  <a:gd name="connsiteX18" fmla="*/ 1478719 w 1838325"/>
                  <a:gd name="connsiteY18" fmla="*/ 1102995 h 1466850"/>
                  <a:gd name="connsiteX19" fmla="*/ 1487292 w 1838325"/>
                  <a:gd name="connsiteY19" fmla="*/ 1095375 h 1466850"/>
                  <a:gd name="connsiteX20" fmla="*/ 1487292 w 1838325"/>
                  <a:gd name="connsiteY20" fmla="*/ 1095375 h 1466850"/>
                  <a:gd name="connsiteX21" fmla="*/ 1826382 w 1838325"/>
                  <a:gd name="connsiteY21" fmla="*/ 760095 h 1466850"/>
                  <a:gd name="connsiteX22" fmla="*/ 1824477 w 1838325"/>
                  <a:gd name="connsiteY22" fmla="*/ 707708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8325" h="1466850">
                    <a:moveTo>
                      <a:pt x="1824477" y="707708"/>
                    </a:moveTo>
                    <a:cubicBezTo>
                      <a:pt x="1716844" y="601980"/>
                      <a:pt x="1610164" y="495300"/>
                      <a:pt x="1504437" y="387668"/>
                    </a:cubicBezTo>
                    <a:cubicBezTo>
                      <a:pt x="1486339" y="369570"/>
                      <a:pt x="1469194" y="361950"/>
                      <a:pt x="1443477" y="361950"/>
                    </a:cubicBezTo>
                    <a:cubicBezTo>
                      <a:pt x="1219639" y="362903"/>
                      <a:pt x="995802" y="361950"/>
                      <a:pt x="771964" y="362903"/>
                    </a:cubicBezTo>
                    <a:cubicBezTo>
                      <a:pt x="744342" y="362903"/>
                      <a:pt x="735769" y="355283"/>
                      <a:pt x="736722" y="327660"/>
                    </a:cubicBezTo>
                    <a:cubicBezTo>
                      <a:pt x="737674" y="228600"/>
                      <a:pt x="737674" y="130493"/>
                      <a:pt x="736722" y="31433"/>
                    </a:cubicBezTo>
                    <a:cubicBezTo>
                      <a:pt x="736722" y="20955"/>
                      <a:pt x="743389" y="8572"/>
                      <a:pt x="731007" y="0"/>
                    </a:cubicBezTo>
                    <a:cubicBezTo>
                      <a:pt x="728149" y="1905"/>
                      <a:pt x="726244" y="3810"/>
                      <a:pt x="723387" y="5715"/>
                    </a:cubicBezTo>
                    <a:cubicBezTo>
                      <a:pt x="720529" y="7620"/>
                      <a:pt x="717672" y="9525"/>
                      <a:pt x="714814" y="12383"/>
                    </a:cubicBezTo>
                    <a:cubicBezTo>
                      <a:pt x="480499" y="246697"/>
                      <a:pt x="246184" y="481013"/>
                      <a:pt x="10917" y="715328"/>
                    </a:cubicBezTo>
                    <a:cubicBezTo>
                      <a:pt x="-10038" y="736283"/>
                      <a:pt x="3297" y="744855"/>
                      <a:pt x="16632" y="758190"/>
                    </a:cubicBezTo>
                    <a:cubicBezTo>
                      <a:pt x="246184" y="987743"/>
                      <a:pt x="475737" y="1217295"/>
                      <a:pt x="705289" y="1446848"/>
                    </a:cubicBezTo>
                    <a:cubicBezTo>
                      <a:pt x="712909" y="1454468"/>
                      <a:pt x="718624" y="1465898"/>
                      <a:pt x="731959" y="1466850"/>
                    </a:cubicBezTo>
                    <a:cubicBezTo>
                      <a:pt x="739579" y="1454468"/>
                      <a:pt x="735769" y="1442085"/>
                      <a:pt x="735769" y="1429703"/>
                    </a:cubicBezTo>
                    <a:cubicBezTo>
                      <a:pt x="735769" y="1337310"/>
                      <a:pt x="737674" y="1243965"/>
                      <a:pt x="734817" y="1151573"/>
                    </a:cubicBezTo>
                    <a:cubicBezTo>
                      <a:pt x="733864" y="1116330"/>
                      <a:pt x="744342" y="1106805"/>
                      <a:pt x="779584" y="1106805"/>
                    </a:cubicBezTo>
                    <a:cubicBezTo>
                      <a:pt x="997707" y="1108710"/>
                      <a:pt x="1215829" y="1107758"/>
                      <a:pt x="1433952" y="1107758"/>
                    </a:cubicBezTo>
                    <a:cubicBezTo>
                      <a:pt x="1449192" y="1107758"/>
                      <a:pt x="1464432" y="1110615"/>
                      <a:pt x="1478719" y="1102995"/>
                    </a:cubicBezTo>
                    <a:lnTo>
                      <a:pt x="1478719" y="1102995"/>
                    </a:lnTo>
                    <a:cubicBezTo>
                      <a:pt x="1481577" y="1100138"/>
                      <a:pt x="1484434" y="1098233"/>
                      <a:pt x="1487292" y="1095375"/>
                    </a:cubicBezTo>
                    <a:cubicBezTo>
                      <a:pt x="1487292" y="1095375"/>
                      <a:pt x="1487292" y="1095375"/>
                      <a:pt x="1487292" y="1095375"/>
                    </a:cubicBezTo>
                    <a:cubicBezTo>
                      <a:pt x="1599687" y="982980"/>
                      <a:pt x="1712082" y="870585"/>
                      <a:pt x="1826382" y="760095"/>
                    </a:cubicBezTo>
                    <a:cubicBezTo>
                      <a:pt x="1848289" y="737235"/>
                      <a:pt x="1843527" y="726758"/>
                      <a:pt x="1824477" y="707708"/>
                    </a:cubicBezTo>
                    <a:close/>
                  </a:path>
                </a:pathLst>
              </a:custGeom>
              <a:ln/>
            </p:spPr>
            <p:style>
              <a:lnRef idx="3">
                <a:schemeClr val="lt1"/>
              </a:lnRef>
              <a:fillRef idx="1">
                <a:schemeClr val="accent1"/>
              </a:fillRef>
              <a:effectRef idx="1">
                <a:schemeClr val="accent1"/>
              </a:effectRef>
              <a:fontRef idx="minor">
                <a:schemeClr val="lt1"/>
              </a:fontRef>
            </p:style>
            <p:txBody>
              <a:bodyPr rtlCol="0" anchor="ctr"/>
              <a:lstStyle/>
              <a:p>
                <a:endParaRPr lang="en-US"/>
              </a:p>
            </p:txBody>
          </p:sp>
          <p:sp>
            <p:nvSpPr>
              <p:cNvPr id="12" name="Freeform: Shape 83">
                <a:extLst>
                  <a:ext uri="{FF2B5EF4-FFF2-40B4-BE49-F238E27FC236}">
                    <a16:creationId xmlns:a16="http://schemas.microsoft.com/office/drawing/2014/main" id="{0208A9D6-A410-3AFF-9301-4A31D127741A}"/>
                  </a:ext>
                </a:extLst>
              </p:cNvPr>
              <p:cNvSpPr/>
              <p:nvPr/>
            </p:nvSpPr>
            <p:spPr>
              <a:xfrm>
                <a:off x="5174867" y="4933949"/>
                <a:ext cx="919163" cy="733425"/>
              </a:xfrm>
              <a:custGeom>
                <a:avLst/>
                <a:gdLst>
                  <a:gd name="connsiteX0" fmla="*/ 1828932 w 1838325"/>
                  <a:gd name="connsiteY0" fmla="*/ 709613 h 1466850"/>
                  <a:gd name="connsiteX1" fmla="*/ 1265052 w 1838325"/>
                  <a:gd name="connsiteY1" fmla="*/ 146685 h 1466850"/>
                  <a:gd name="connsiteX2" fmla="*/ 1121224 w 1838325"/>
                  <a:gd name="connsiteY2" fmla="*/ 5715 h 1466850"/>
                  <a:gd name="connsiteX3" fmla="*/ 1113604 w 1838325"/>
                  <a:gd name="connsiteY3" fmla="*/ 0 h 1466850"/>
                  <a:gd name="connsiteX4" fmla="*/ 1107889 w 1838325"/>
                  <a:gd name="connsiteY4" fmla="*/ 31432 h 1466850"/>
                  <a:gd name="connsiteX5" fmla="*/ 1107889 w 1838325"/>
                  <a:gd name="connsiteY5" fmla="*/ 320040 h 1466850"/>
                  <a:gd name="connsiteX6" fmla="*/ 1065027 w 1838325"/>
                  <a:gd name="connsiteY6" fmla="*/ 362903 h 1466850"/>
                  <a:gd name="connsiteX7" fmla="*/ 396372 w 1838325"/>
                  <a:gd name="connsiteY7" fmla="*/ 361950 h 1466850"/>
                  <a:gd name="connsiteX8" fmla="*/ 351604 w 1838325"/>
                  <a:gd name="connsiteY8" fmla="*/ 375285 h 1466850"/>
                  <a:gd name="connsiteX9" fmla="*/ 9657 w 1838325"/>
                  <a:gd name="connsiteY9" fmla="*/ 717232 h 1466850"/>
                  <a:gd name="connsiteX10" fmla="*/ 7752 w 1838325"/>
                  <a:gd name="connsiteY10" fmla="*/ 748665 h 1466850"/>
                  <a:gd name="connsiteX11" fmla="*/ 356367 w 1838325"/>
                  <a:gd name="connsiteY11" fmla="*/ 1094423 h 1466850"/>
                  <a:gd name="connsiteX12" fmla="*/ 364939 w 1838325"/>
                  <a:gd name="connsiteY12" fmla="*/ 1102043 h 1466850"/>
                  <a:gd name="connsiteX13" fmla="*/ 364939 w 1838325"/>
                  <a:gd name="connsiteY13" fmla="*/ 1102043 h 1466850"/>
                  <a:gd name="connsiteX14" fmla="*/ 409707 w 1838325"/>
                  <a:gd name="connsiteY14" fmla="*/ 1106805 h 1466850"/>
                  <a:gd name="connsiteX15" fmla="*/ 1066932 w 1838325"/>
                  <a:gd name="connsiteY15" fmla="*/ 1105853 h 1466850"/>
                  <a:gd name="connsiteX16" fmla="*/ 1107889 w 1838325"/>
                  <a:gd name="connsiteY16" fmla="*/ 1146810 h 1466850"/>
                  <a:gd name="connsiteX17" fmla="*/ 1107889 w 1838325"/>
                  <a:gd name="connsiteY17" fmla="*/ 1431607 h 1466850"/>
                  <a:gd name="connsiteX18" fmla="*/ 1115509 w 1838325"/>
                  <a:gd name="connsiteY18" fmla="*/ 1467803 h 1466850"/>
                  <a:gd name="connsiteX19" fmla="*/ 1128844 w 1838325"/>
                  <a:gd name="connsiteY19" fmla="*/ 1455420 h 1466850"/>
                  <a:gd name="connsiteX20" fmla="*/ 1832742 w 1838325"/>
                  <a:gd name="connsiteY20" fmla="*/ 752475 h 1466850"/>
                  <a:gd name="connsiteX21" fmla="*/ 1828932 w 1838325"/>
                  <a:gd name="connsiteY21" fmla="*/ 709613 h 1466850"/>
                  <a:gd name="connsiteX22" fmla="*/ 1082172 w 1838325"/>
                  <a:gd name="connsiteY22" fmla="*/ 1093470 h 1466850"/>
                  <a:gd name="connsiteX23" fmla="*/ 1082172 w 1838325"/>
                  <a:gd name="connsiteY23" fmla="*/ 1093470 h 1466850"/>
                  <a:gd name="connsiteX24" fmla="*/ 1082172 w 1838325"/>
                  <a:gd name="connsiteY24" fmla="*/ 1093470 h 1466850"/>
                  <a:gd name="connsiteX25" fmla="*/ 1122177 w 1838325"/>
                  <a:gd name="connsiteY25" fmla="*/ 328613 h 1466850"/>
                  <a:gd name="connsiteX26" fmla="*/ 1122177 w 1838325"/>
                  <a:gd name="connsiteY26" fmla="*/ 327660 h 1466850"/>
                  <a:gd name="connsiteX27" fmla="*/ 1122177 w 1838325"/>
                  <a:gd name="connsiteY27" fmla="*/ 328613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38325" h="1466850">
                    <a:moveTo>
                      <a:pt x="1828932" y="709613"/>
                    </a:moveTo>
                    <a:cubicBezTo>
                      <a:pt x="1641289" y="521970"/>
                      <a:pt x="1453647" y="334328"/>
                      <a:pt x="1265052" y="146685"/>
                    </a:cubicBezTo>
                    <a:cubicBezTo>
                      <a:pt x="1217427" y="99060"/>
                      <a:pt x="1168849" y="52388"/>
                      <a:pt x="1121224" y="5715"/>
                    </a:cubicBezTo>
                    <a:cubicBezTo>
                      <a:pt x="1118367" y="3810"/>
                      <a:pt x="1116462" y="1905"/>
                      <a:pt x="1113604" y="0"/>
                    </a:cubicBezTo>
                    <a:cubicBezTo>
                      <a:pt x="1102174" y="8572"/>
                      <a:pt x="1107889" y="20955"/>
                      <a:pt x="1107889" y="31432"/>
                    </a:cubicBezTo>
                    <a:cubicBezTo>
                      <a:pt x="1106937" y="127635"/>
                      <a:pt x="1105984" y="223838"/>
                      <a:pt x="1107889" y="320040"/>
                    </a:cubicBezTo>
                    <a:cubicBezTo>
                      <a:pt x="1108842" y="354330"/>
                      <a:pt x="1098364" y="362903"/>
                      <a:pt x="1065027" y="362903"/>
                    </a:cubicBezTo>
                    <a:cubicBezTo>
                      <a:pt x="842142" y="360997"/>
                      <a:pt x="619257" y="361950"/>
                      <a:pt x="396372" y="361950"/>
                    </a:cubicBezTo>
                    <a:cubicBezTo>
                      <a:pt x="380179" y="361950"/>
                      <a:pt x="364939" y="360997"/>
                      <a:pt x="351604" y="375285"/>
                    </a:cubicBezTo>
                    <a:cubicBezTo>
                      <a:pt x="238257" y="489585"/>
                      <a:pt x="123957" y="603885"/>
                      <a:pt x="9657" y="717232"/>
                    </a:cubicBezTo>
                    <a:cubicBezTo>
                      <a:pt x="-821" y="727710"/>
                      <a:pt x="-4631" y="736282"/>
                      <a:pt x="7752" y="748665"/>
                    </a:cubicBezTo>
                    <a:cubicBezTo>
                      <a:pt x="123957" y="863918"/>
                      <a:pt x="240162" y="979170"/>
                      <a:pt x="356367" y="1094423"/>
                    </a:cubicBezTo>
                    <a:cubicBezTo>
                      <a:pt x="359224" y="1097280"/>
                      <a:pt x="362082" y="1099185"/>
                      <a:pt x="364939" y="1102043"/>
                    </a:cubicBezTo>
                    <a:cubicBezTo>
                      <a:pt x="364939" y="1102043"/>
                      <a:pt x="364939" y="1102043"/>
                      <a:pt x="364939" y="1102043"/>
                    </a:cubicBezTo>
                    <a:cubicBezTo>
                      <a:pt x="379227" y="1109663"/>
                      <a:pt x="394467" y="1106805"/>
                      <a:pt x="409707" y="1106805"/>
                    </a:cubicBezTo>
                    <a:cubicBezTo>
                      <a:pt x="628782" y="1106805"/>
                      <a:pt x="847857" y="1107757"/>
                      <a:pt x="1066932" y="1105853"/>
                    </a:cubicBezTo>
                    <a:cubicBezTo>
                      <a:pt x="1099317" y="1105853"/>
                      <a:pt x="1108842" y="1115378"/>
                      <a:pt x="1107889" y="1146810"/>
                    </a:cubicBezTo>
                    <a:cubicBezTo>
                      <a:pt x="1105984" y="1242060"/>
                      <a:pt x="1106937" y="1337310"/>
                      <a:pt x="1107889" y="1431607"/>
                    </a:cubicBezTo>
                    <a:cubicBezTo>
                      <a:pt x="1107889" y="1443038"/>
                      <a:pt x="1103127" y="1456373"/>
                      <a:pt x="1115509" y="1467803"/>
                    </a:cubicBezTo>
                    <a:cubicBezTo>
                      <a:pt x="1121224" y="1463040"/>
                      <a:pt x="1125034" y="1459230"/>
                      <a:pt x="1128844" y="1455420"/>
                    </a:cubicBezTo>
                    <a:cubicBezTo>
                      <a:pt x="1363159" y="1221105"/>
                      <a:pt x="1597474" y="985838"/>
                      <a:pt x="1832742" y="752475"/>
                    </a:cubicBezTo>
                    <a:cubicBezTo>
                      <a:pt x="1854649" y="732472"/>
                      <a:pt x="1843219" y="722947"/>
                      <a:pt x="1828932" y="709613"/>
                    </a:cubicBezTo>
                    <a:close/>
                    <a:moveTo>
                      <a:pt x="1082172" y="1093470"/>
                    </a:moveTo>
                    <a:cubicBezTo>
                      <a:pt x="1082172" y="1093470"/>
                      <a:pt x="1082172" y="1093470"/>
                      <a:pt x="1082172" y="1093470"/>
                    </a:cubicBezTo>
                    <a:cubicBezTo>
                      <a:pt x="1082172" y="1092518"/>
                      <a:pt x="1082172" y="1092518"/>
                      <a:pt x="1082172" y="1093470"/>
                    </a:cubicBezTo>
                    <a:close/>
                    <a:moveTo>
                      <a:pt x="1122177" y="328613"/>
                    </a:moveTo>
                    <a:cubicBezTo>
                      <a:pt x="1122177" y="328613"/>
                      <a:pt x="1122177" y="327660"/>
                      <a:pt x="1122177" y="327660"/>
                    </a:cubicBezTo>
                    <a:cubicBezTo>
                      <a:pt x="1124082" y="326707"/>
                      <a:pt x="1123129" y="327660"/>
                      <a:pt x="1122177" y="328613"/>
                    </a:cubicBezTo>
                    <a:close/>
                  </a:path>
                </a:pathLst>
              </a:custGeom>
              <a:ln>
                <a:noFill/>
              </a:ln>
            </p:spPr>
            <p:style>
              <a:lnRef idx="3">
                <a:schemeClr val="lt1"/>
              </a:lnRef>
              <a:fillRef idx="1">
                <a:schemeClr val="accent1"/>
              </a:fillRef>
              <a:effectRef idx="1">
                <a:schemeClr val="accent1"/>
              </a:effectRef>
              <a:fontRef idx="minor">
                <a:schemeClr val="lt1"/>
              </a:fontRef>
            </p:style>
            <p:txBody>
              <a:bodyPr rtlCol="0" anchor="ctr"/>
              <a:lstStyle/>
              <a:p>
                <a:endParaRPr lang="en-US"/>
              </a:p>
            </p:txBody>
          </p:sp>
          <p:sp>
            <p:nvSpPr>
              <p:cNvPr id="13" name="Freeform: Shape 85">
                <a:extLst>
                  <a:ext uri="{FF2B5EF4-FFF2-40B4-BE49-F238E27FC236}">
                    <a16:creationId xmlns:a16="http://schemas.microsoft.com/office/drawing/2014/main" id="{0589C8EF-DC66-FFB1-8B5A-E229B7BD3CB1}"/>
                  </a:ext>
                </a:extLst>
              </p:cNvPr>
              <p:cNvSpPr/>
              <p:nvPr/>
            </p:nvSpPr>
            <p:spPr>
              <a:xfrm rot="5400000">
                <a:off x="4692587" y="4442922"/>
                <a:ext cx="919163" cy="733425"/>
              </a:xfrm>
              <a:custGeom>
                <a:avLst/>
                <a:gdLst>
                  <a:gd name="connsiteX0" fmla="*/ 1824477 w 1838325"/>
                  <a:gd name="connsiteY0" fmla="*/ 707708 h 1466850"/>
                  <a:gd name="connsiteX1" fmla="*/ 1504437 w 1838325"/>
                  <a:gd name="connsiteY1" fmla="*/ 387668 h 1466850"/>
                  <a:gd name="connsiteX2" fmla="*/ 1443477 w 1838325"/>
                  <a:gd name="connsiteY2" fmla="*/ 361950 h 1466850"/>
                  <a:gd name="connsiteX3" fmla="*/ 771964 w 1838325"/>
                  <a:gd name="connsiteY3" fmla="*/ 362903 h 1466850"/>
                  <a:gd name="connsiteX4" fmla="*/ 736722 w 1838325"/>
                  <a:gd name="connsiteY4" fmla="*/ 327660 h 1466850"/>
                  <a:gd name="connsiteX5" fmla="*/ 736722 w 1838325"/>
                  <a:gd name="connsiteY5" fmla="*/ 31433 h 1466850"/>
                  <a:gd name="connsiteX6" fmla="*/ 731007 w 1838325"/>
                  <a:gd name="connsiteY6" fmla="*/ 0 h 1466850"/>
                  <a:gd name="connsiteX7" fmla="*/ 723387 w 1838325"/>
                  <a:gd name="connsiteY7" fmla="*/ 5715 h 1466850"/>
                  <a:gd name="connsiteX8" fmla="*/ 714814 w 1838325"/>
                  <a:gd name="connsiteY8" fmla="*/ 12383 h 1466850"/>
                  <a:gd name="connsiteX9" fmla="*/ 10917 w 1838325"/>
                  <a:gd name="connsiteY9" fmla="*/ 715328 h 1466850"/>
                  <a:gd name="connsiteX10" fmla="*/ 16632 w 1838325"/>
                  <a:gd name="connsiteY10" fmla="*/ 758190 h 1466850"/>
                  <a:gd name="connsiteX11" fmla="*/ 705289 w 1838325"/>
                  <a:gd name="connsiteY11" fmla="*/ 1446848 h 1466850"/>
                  <a:gd name="connsiteX12" fmla="*/ 731959 w 1838325"/>
                  <a:gd name="connsiteY12" fmla="*/ 1466850 h 1466850"/>
                  <a:gd name="connsiteX13" fmla="*/ 735769 w 1838325"/>
                  <a:gd name="connsiteY13" fmla="*/ 1429703 h 1466850"/>
                  <a:gd name="connsiteX14" fmla="*/ 734817 w 1838325"/>
                  <a:gd name="connsiteY14" fmla="*/ 1151573 h 1466850"/>
                  <a:gd name="connsiteX15" fmla="*/ 779584 w 1838325"/>
                  <a:gd name="connsiteY15" fmla="*/ 1106805 h 1466850"/>
                  <a:gd name="connsiteX16" fmla="*/ 1433952 w 1838325"/>
                  <a:gd name="connsiteY16" fmla="*/ 1107758 h 1466850"/>
                  <a:gd name="connsiteX17" fmla="*/ 1478719 w 1838325"/>
                  <a:gd name="connsiteY17" fmla="*/ 1102995 h 1466850"/>
                  <a:gd name="connsiteX18" fmla="*/ 1478719 w 1838325"/>
                  <a:gd name="connsiteY18" fmla="*/ 1102995 h 1466850"/>
                  <a:gd name="connsiteX19" fmla="*/ 1487292 w 1838325"/>
                  <a:gd name="connsiteY19" fmla="*/ 1095375 h 1466850"/>
                  <a:gd name="connsiteX20" fmla="*/ 1487292 w 1838325"/>
                  <a:gd name="connsiteY20" fmla="*/ 1095375 h 1466850"/>
                  <a:gd name="connsiteX21" fmla="*/ 1826382 w 1838325"/>
                  <a:gd name="connsiteY21" fmla="*/ 760095 h 1466850"/>
                  <a:gd name="connsiteX22" fmla="*/ 1824477 w 1838325"/>
                  <a:gd name="connsiteY22" fmla="*/ 707708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38325" h="1466850">
                    <a:moveTo>
                      <a:pt x="1824477" y="707708"/>
                    </a:moveTo>
                    <a:cubicBezTo>
                      <a:pt x="1716844" y="601980"/>
                      <a:pt x="1610164" y="495300"/>
                      <a:pt x="1504437" y="387668"/>
                    </a:cubicBezTo>
                    <a:cubicBezTo>
                      <a:pt x="1486339" y="369570"/>
                      <a:pt x="1469194" y="361950"/>
                      <a:pt x="1443477" y="361950"/>
                    </a:cubicBezTo>
                    <a:cubicBezTo>
                      <a:pt x="1219639" y="362903"/>
                      <a:pt x="995802" y="361950"/>
                      <a:pt x="771964" y="362903"/>
                    </a:cubicBezTo>
                    <a:cubicBezTo>
                      <a:pt x="744342" y="362903"/>
                      <a:pt x="735769" y="355283"/>
                      <a:pt x="736722" y="327660"/>
                    </a:cubicBezTo>
                    <a:cubicBezTo>
                      <a:pt x="737674" y="228600"/>
                      <a:pt x="737674" y="130493"/>
                      <a:pt x="736722" y="31433"/>
                    </a:cubicBezTo>
                    <a:cubicBezTo>
                      <a:pt x="736722" y="20955"/>
                      <a:pt x="743389" y="8572"/>
                      <a:pt x="731007" y="0"/>
                    </a:cubicBezTo>
                    <a:cubicBezTo>
                      <a:pt x="728149" y="1905"/>
                      <a:pt x="726244" y="3810"/>
                      <a:pt x="723387" y="5715"/>
                    </a:cubicBezTo>
                    <a:cubicBezTo>
                      <a:pt x="720529" y="7620"/>
                      <a:pt x="717672" y="9525"/>
                      <a:pt x="714814" y="12383"/>
                    </a:cubicBezTo>
                    <a:cubicBezTo>
                      <a:pt x="480499" y="246697"/>
                      <a:pt x="246184" y="481013"/>
                      <a:pt x="10917" y="715328"/>
                    </a:cubicBezTo>
                    <a:cubicBezTo>
                      <a:pt x="-10038" y="736283"/>
                      <a:pt x="3297" y="744855"/>
                      <a:pt x="16632" y="758190"/>
                    </a:cubicBezTo>
                    <a:cubicBezTo>
                      <a:pt x="246184" y="987743"/>
                      <a:pt x="475737" y="1217295"/>
                      <a:pt x="705289" y="1446848"/>
                    </a:cubicBezTo>
                    <a:cubicBezTo>
                      <a:pt x="712909" y="1454468"/>
                      <a:pt x="718624" y="1465898"/>
                      <a:pt x="731959" y="1466850"/>
                    </a:cubicBezTo>
                    <a:cubicBezTo>
                      <a:pt x="739579" y="1454468"/>
                      <a:pt x="735769" y="1442085"/>
                      <a:pt x="735769" y="1429703"/>
                    </a:cubicBezTo>
                    <a:cubicBezTo>
                      <a:pt x="735769" y="1337310"/>
                      <a:pt x="737674" y="1243965"/>
                      <a:pt x="734817" y="1151573"/>
                    </a:cubicBezTo>
                    <a:cubicBezTo>
                      <a:pt x="733864" y="1116330"/>
                      <a:pt x="744342" y="1106805"/>
                      <a:pt x="779584" y="1106805"/>
                    </a:cubicBezTo>
                    <a:cubicBezTo>
                      <a:pt x="997707" y="1108710"/>
                      <a:pt x="1215829" y="1107758"/>
                      <a:pt x="1433952" y="1107758"/>
                    </a:cubicBezTo>
                    <a:cubicBezTo>
                      <a:pt x="1449192" y="1107758"/>
                      <a:pt x="1464432" y="1110615"/>
                      <a:pt x="1478719" y="1102995"/>
                    </a:cubicBezTo>
                    <a:lnTo>
                      <a:pt x="1478719" y="1102995"/>
                    </a:lnTo>
                    <a:cubicBezTo>
                      <a:pt x="1481577" y="1100138"/>
                      <a:pt x="1484434" y="1098233"/>
                      <a:pt x="1487292" y="1095375"/>
                    </a:cubicBezTo>
                    <a:cubicBezTo>
                      <a:pt x="1487292" y="1095375"/>
                      <a:pt x="1487292" y="1095375"/>
                      <a:pt x="1487292" y="1095375"/>
                    </a:cubicBezTo>
                    <a:cubicBezTo>
                      <a:pt x="1599687" y="982980"/>
                      <a:pt x="1712082" y="870585"/>
                      <a:pt x="1826382" y="760095"/>
                    </a:cubicBezTo>
                    <a:cubicBezTo>
                      <a:pt x="1848289" y="737235"/>
                      <a:pt x="1843527" y="726758"/>
                      <a:pt x="1824477" y="707708"/>
                    </a:cubicBezTo>
                    <a:close/>
                  </a:path>
                </a:pathLst>
              </a:custGeom>
              <a:ln>
                <a:noFill/>
              </a:ln>
            </p:spPr>
            <p:style>
              <a:lnRef idx="3">
                <a:schemeClr val="lt1"/>
              </a:lnRef>
              <a:fillRef idx="1">
                <a:schemeClr val="accent2"/>
              </a:fillRef>
              <a:effectRef idx="1">
                <a:schemeClr val="accent2"/>
              </a:effectRef>
              <a:fontRef idx="minor">
                <a:schemeClr val="lt1"/>
              </a:fontRef>
            </p:style>
            <p:txBody>
              <a:bodyPr rtlCol="0" anchor="ctr"/>
              <a:lstStyle/>
              <a:p>
                <a:endParaRPr lang="en-US"/>
              </a:p>
            </p:txBody>
          </p:sp>
        </p:grpSp>
        <p:sp>
          <p:nvSpPr>
            <p:cNvPr id="6" name="Parallelogram 15">
              <a:extLst>
                <a:ext uri="{FF2B5EF4-FFF2-40B4-BE49-F238E27FC236}">
                  <a16:creationId xmlns:a16="http://schemas.microsoft.com/office/drawing/2014/main" id="{C4D49C32-DC7E-FE52-F771-35CADEDBAEB9}"/>
                </a:ext>
              </a:extLst>
            </p:cNvPr>
            <p:cNvSpPr/>
            <p:nvPr/>
          </p:nvSpPr>
          <p:spPr>
            <a:xfrm flipH="1">
              <a:off x="5317297" y="2222587"/>
              <a:ext cx="400895" cy="400895"/>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sz="1200" dirty="0"/>
            </a:p>
          </p:txBody>
        </p:sp>
        <p:sp>
          <p:nvSpPr>
            <p:cNvPr id="7" name="Rounded Rectangle 10">
              <a:extLst>
                <a:ext uri="{FF2B5EF4-FFF2-40B4-BE49-F238E27FC236}">
                  <a16:creationId xmlns:a16="http://schemas.microsoft.com/office/drawing/2014/main" id="{FCA863E6-081C-DDA6-844C-D2CF0CEF0A13}"/>
                </a:ext>
              </a:extLst>
            </p:cNvPr>
            <p:cNvSpPr/>
            <p:nvPr/>
          </p:nvSpPr>
          <p:spPr>
            <a:xfrm>
              <a:off x="5317297" y="4183887"/>
              <a:ext cx="254160" cy="336352"/>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sz="1200" dirty="0"/>
            </a:p>
          </p:txBody>
        </p:sp>
        <p:sp>
          <p:nvSpPr>
            <p:cNvPr id="8" name="Rectangle 16">
              <a:extLst>
                <a:ext uri="{FF2B5EF4-FFF2-40B4-BE49-F238E27FC236}">
                  <a16:creationId xmlns:a16="http://schemas.microsoft.com/office/drawing/2014/main" id="{4738A489-5DB7-FC49-B517-2166611C1FAA}"/>
                </a:ext>
              </a:extLst>
            </p:cNvPr>
            <p:cNvSpPr/>
            <p:nvPr/>
          </p:nvSpPr>
          <p:spPr>
            <a:xfrm rot="2700000">
              <a:off x="3402772" y="2217047"/>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sz="1200" dirty="0"/>
            </a:p>
          </p:txBody>
        </p:sp>
        <p:sp>
          <p:nvSpPr>
            <p:cNvPr id="9" name="Rectangle 9">
              <a:extLst>
                <a:ext uri="{FF2B5EF4-FFF2-40B4-BE49-F238E27FC236}">
                  <a16:creationId xmlns:a16="http://schemas.microsoft.com/office/drawing/2014/main" id="{0CB15115-94E3-87C4-8FAD-B2FFCD4FE642}"/>
                </a:ext>
              </a:extLst>
            </p:cNvPr>
            <p:cNvSpPr/>
            <p:nvPr/>
          </p:nvSpPr>
          <p:spPr>
            <a:xfrm>
              <a:off x="3367271" y="4183887"/>
              <a:ext cx="379532" cy="355275"/>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grpSp>
      <p:sp>
        <p:nvSpPr>
          <p:cNvPr id="14" name="TextBox 13">
            <a:extLst>
              <a:ext uri="{FF2B5EF4-FFF2-40B4-BE49-F238E27FC236}">
                <a16:creationId xmlns:a16="http://schemas.microsoft.com/office/drawing/2014/main" id="{4FE31F07-42BE-421F-CA27-626A75494CD4}"/>
              </a:ext>
            </a:extLst>
          </p:cNvPr>
          <p:cNvSpPr txBox="1"/>
          <p:nvPr/>
        </p:nvSpPr>
        <p:spPr>
          <a:xfrm>
            <a:off x="1486025" y="1440022"/>
            <a:ext cx="2571267" cy="1454244"/>
          </a:xfrm>
          <a:prstGeom prst="rect">
            <a:avLst/>
          </a:prstGeom>
          <a:noFill/>
        </p:spPr>
        <p:txBody>
          <a:bodyPr wrap="square" rtlCol="0">
            <a:spAutoFit/>
          </a:bodyPr>
          <a:lstStyle/>
          <a:p>
            <a:pPr algn="justLow"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5F1CAF58-4CF9-0DD5-7119-DD99BA68A5FB}"/>
              </a:ext>
            </a:extLst>
          </p:cNvPr>
          <p:cNvSpPr txBox="1"/>
          <p:nvPr/>
        </p:nvSpPr>
        <p:spPr>
          <a:xfrm>
            <a:off x="1486025" y="3695420"/>
            <a:ext cx="2571267" cy="1454244"/>
          </a:xfrm>
          <a:prstGeom prst="rect">
            <a:avLst/>
          </a:prstGeom>
          <a:noFill/>
        </p:spPr>
        <p:txBody>
          <a:bodyPr wrap="square" rtlCol="0">
            <a:spAutoFit/>
          </a:bodyPr>
          <a:lstStyle/>
          <a:p>
            <a:pPr algn="justLow"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FE801DA1-DEF1-9C6B-5DDD-9AA9542DDF2F}"/>
              </a:ext>
            </a:extLst>
          </p:cNvPr>
          <p:cNvSpPr txBox="1"/>
          <p:nvPr/>
        </p:nvSpPr>
        <p:spPr>
          <a:xfrm>
            <a:off x="7938429" y="1491134"/>
            <a:ext cx="2571267" cy="1454244"/>
          </a:xfrm>
          <a:prstGeom prst="rect">
            <a:avLst/>
          </a:prstGeom>
          <a:noFill/>
        </p:spPr>
        <p:txBody>
          <a:bodyPr wrap="square" rtlCol="0">
            <a:spAutoFit/>
          </a:bodyPr>
          <a:lstStyle/>
          <a:p>
            <a:pPr algn="justLow"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43967879-3C7B-E401-079D-CF6F03668DA2}"/>
              </a:ext>
            </a:extLst>
          </p:cNvPr>
          <p:cNvSpPr txBox="1"/>
          <p:nvPr/>
        </p:nvSpPr>
        <p:spPr>
          <a:xfrm>
            <a:off x="7938429" y="3720469"/>
            <a:ext cx="2571267" cy="1454244"/>
          </a:xfrm>
          <a:prstGeom prst="rect">
            <a:avLst/>
          </a:prstGeom>
          <a:noFill/>
        </p:spPr>
        <p:txBody>
          <a:bodyPr wrap="square" rtlCol="0">
            <a:spAutoFit/>
          </a:bodyPr>
          <a:lstStyle/>
          <a:p>
            <a:pPr algn="justLow"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778469334"/>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right)">
                                      <p:cBhvr>
                                        <p:cTn id="14" dur="500"/>
                                        <p:tgtEl>
                                          <p:spTgt spid="16"/>
                                        </p:tgtEl>
                                      </p:cBhvr>
                                    </p:animEffect>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right)">
                                      <p:cBhvr>
                                        <p:cTn id="18" dur="500"/>
                                        <p:tgtEl>
                                          <p:spTgt spid="14"/>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right)">
                                      <p:cBhvr>
                                        <p:cTn id="22" dur="500"/>
                                        <p:tgtEl>
                                          <p:spTgt spid="17"/>
                                        </p:tgtEl>
                                      </p:cBhvr>
                                    </p:animEffect>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right)">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raphic 2">
            <a:extLst>
              <a:ext uri="{FF2B5EF4-FFF2-40B4-BE49-F238E27FC236}">
                <a16:creationId xmlns:a16="http://schemas.microsoft.com/office/drawing/2014/main" id="{9CEF7203-912E-D01F-CBF9-BB8DD43FA173}"/>
              </a:ext>
            </a:extLst>
          </p:cNvPr>
          <p:cNvSpPr/>
          <p:nvPr/>
        </p:nvSpPr>
        <p:spPr>
          <a:xfrm>
            <a:off x="8047231" y="1122581"/>
            <a:ext cx="3148349" cy="1674020"/>
          </a:xfrm>
          <a:custGeom>
            <a:avLst/>
            <a:gdLst>
              <a:gd name="connsiteX0" fmla="*/ 3081850 w 3148349"/>
              <a:gd name="connsiteY0" fmla="*/ 956211 h 1674020"/>
              <a:gd name="connsiteX1" fmla="*/ 2648322 w 3148349"/>
              <a:gd name="connsiteY1" fmla="*/ 1202956 h 1674020"/>
              <a:gd name="connsiteX2" fmla="*/ 2648322 w 3148349"/>
              <a:gd name="connsiteY2" fmla="*/ 1567237 h 1674020"/>
              <a:gd name="connsiteX3" fmla="*/ 2541664 w 3148349"/>
              <a:gd name="connsiteY3" fmla="*/ 1673895 h 1674020"/>
              <a:gd name="connsiteX4" fmla="*/ 106448 w 3148349"/>
              <a:gd name="connsiteY4" fmla="*/ 1673895 h 1674020"/>
              <a:gd name="connsiteX5" fmla="*/ -210 w 3148349"/>
              <a:gd name="connsiteY5" fmla="*/ 1567237 h 1674020"/>
              <a:gd name="connsiteX6" fmla="*/ -210 w 3148349"/>
              <a:gd name="connsiteY6" fmla="*/ 106532 h 1674020"/>
              <a:gd name="connsiteX7" fmla="*/ 106448 w 3148349"/>
              <a:gd name="connsiteY7" fmla="*/ -126 h 1674020"/>
              <a:gd name="connsiteX8" fmla="*/ 2541664 w 3148349"/>
              <a:gd name="connsiteY8" fmla="*/ -126 h 1674020"/>
              <a:gd name="connsiteX9" fmla="*/ 2648322 w 3148349"/>
              <a:gd name="connsiteY9" fmla="*/ 106532 h 1674020"/>
              <a:gd name="connsiteX10" fmla="*/ 2648322 w 3148349"/>
              <a:gd name="connsiteY10" fmla="*/ 474196 h 1674020"/>
              <a:gd name="connsiteX11" fmla="*/ 3083177 w 3148349"/>
              <a:gd name="connsiteY11" fmla="*/ 728967 h 1674020"/>
              <a:gd name="connsiteX12" fmla="*/ 3130158 w 3148349"/>
              <a:gd name="connsiteY12" fmla="*/ 908467 h 1674020"/>
              <a:gd name="connsiteX13" fmla="*/ 3081850 w 3148349"/>
              <a:gd name="connsiteY13" fmla="*/ 956211 h 167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48349" h="1674020">
                <a:moveTo>
                  <a:pt x="3081850" y="956211"/>
                </a:moveTo>
                <a:lnTo>
                  <a:pt x="2648322" y="1202956"/>
                </a:lnTo>
                <a:lnTo>
                  <a:pt x="2648322" y="1567237"/>
                </a:lnTo>
                <a:cubicBezTo>
                  <a:pt x="2648322" y="1626144"/>
                  <a:pt x="2600571" y="1673895"/>
                  <a:pt x="2541664" y="1673895"/>
                </a:cubicBezTo>
                <a:lnTo>
                  <a:pt x="106448" y="1673895"/>
                </a:lnTo>
                <a:cubicBezTo>
                  <a:pt x="47540" y="1673895"/>
                  <a:pt x="-210" y="1626144"/>
                  <a:pt x="-210" y="1567237"/>
                </a:cubicBezTo>
                <a:lnTo>
                  <a:pt x="-210" y="106532"/>
                </a:lnTo>
                <a:cubicBezTo>
                  <a:pt x="-210" y="47625"/>
                  <a:pt x="47540" y="-126"/>
                  <a:pt x="106448" y="-126"/>
                </a:cubicBezTo>
                <a:lnTo>
                  <a:pt x="2541664" y="-126"/>
                </a:lnTo>
                <a:cubicBezTo>
                  <a:pt x="2600571" y="-126"/>
                  <a:pt x="2648322" y="47625"/>
                  <a:pt x="2648322" y="106532"/>
                </a:cubicBezTo>
                <a:lnTo>
                  <a:pt x="2648322" y="474196"/>
                </a:lnTo>
                <a:lnTo>
                  <a:pt x="3083177" y="728967"/>
                </a:lnTo>
                <a:cubicBezTo>
                  <a:pt x="3145719" y="765561"/>
                  <a:pt x="3166752" y="845925"/>
                  <a:pt x="3130158" y="908467"/>
                </a:cubicBezTo>
                <a:cubicBezTo>
                  <a:pt x="3118524" y="928346"/>
                  <a:pt x="3101862" y="944809"/>
                  <a:pt x="3081850" y="956211"/>
                </a:cubicBezTo>
                <a:close/>
              </a:path>
            </a:pathLst>
          </a:custGeom>
          <a:ln>
            <a:noFill/>
          </a:ln>
        </p:spPr>
        <p:style>
          <a:lnRef idx="3">
            <a:schemeClr val="lt1"/>
          </a:lnRef>
          <a:fillRef idx="1">
            <a:schemeClr val="accent1"/>
          </a:fillRef>
          <a:effectRef idx="1">
            <a:schemeClr val="accent1"/>
          </a:effectRef>
          <a:fontRef idx="minor">
            <a:schemeClr val="lt1"/>
          </a:fontRef>
        </p:style>
        <p:txBody>
          <a:bodyPr rtlCol="1" anchor="ctr"/>
          <a:lstStyle/>
          <a:p>
            <a:endParaRPr lang="fa-IR"/>
          </a:p>
        </p:txBody>
      </p:sp>
      <p:sp>
        <p:nvSpPr>
          <p:cNvPr id="6" name="Freeform: Shape 5">
            <a:extLst>
              <a:ext uri="{FF2B5EF4-FFF2-40B4-BE49-F238E27FC236}">
                <a16:creationId xmlns:a16="http://schemas.microsoft.com/office/drawing/2014/main" id="{57764EBB-280A-1435-DA81-8E97AEC06CB8}"/>
              </a:ext>
            </a:extLst>
          </p:cNvPr>
          <p:cNvSpPr/>
          <p:nvPr/>
        </p:nvSpPr>
        <p:spPr>
          <a:xfrm>
            <a:off x="270641" y="-252250"/>
            <a:ext cx="11650718" cy="664835"/>
          </a:xfrm>
          <a:custGeom>
            <a:avLst/>
            <a:gdLst>
              <a:gd name="connsiteX0" fmla="*/ 0 w 11650718"/>
              <a:gd name="connsiteY0" fmla="*/ 0 h 664835"/>
              <a:gd name="connsiteX1" fmla="*/ 11650718 w 11650718"/>
              <a:gd name="connsiteY1" fmla="*/ 0 h 664835"/>
              <a:gd name="connsiteX2" fmla="*/ 11650718 w 11650718"/>
              <a:gd name="connsiteY2" fmla="*/ 443219 h 664835"/>
              <a:gd name="connsiteX3" fmla="*/ 11429102 w 11650718"/>
              <a:gd name="connsiteY3" fmla="*/ 664835 h 664835"/>
              <a:gd name="connsiteX4" fmla="*/ 221616 w 11650718"/>
              <a:gd name="connsiteY4" fmla="*/ 664835 h 664835"/>
              <a:gd name="connsiteX5" fmla="*/ 0 w 11650718"/>
              <a:gd name="connsiteY5" fmla="*/ 443219 h 66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50718" h="664835">
                <a:moveTo>
                  <a:pt x="0" y="0"/>
                </a:moveTo>
                <a:lnTo>
                  <a:pt x="11650718" y="0"/>
                </a:lnTo>
                <a:lnTo>
                  <a:pt x="11650718" y="443219"/>
                </a:lnTo>
                <a:cubicBezTo>
                  <a:pt x="11650718" y="565614"/>
                  <a:pt x="11551497" y="664835"/>
                  <a:pt x="11429102" y="664835"/>
                </a:cubicBezTo>
                <a:lnTo>
                  <a:pt x="221616" y="664835"/>
                </a:lnTo>
                <a:cubicBezTo>
                  <a:pt x="99221" y="664835"/>
                  <a:pt x="0" y="565614"/>
                  <a:pt x="0" y="443219"/>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7" name="Rectangle: Rounded Corners 6">
            <a:extLst>
              <a:ext uri="{FF2B5EF4-FFF2-40B4-BE49-F238E27FC236}">
                <a16:creationId xmlns:a16="http://schemas.microsoft.com/office/drawing/2014/main" id="{9028572A-94D9-9EDF-1BD9-3BDEB42D2A23}"/>
              </a:ext>
            </a:extLst>
          </p:cNvPr>
          <p:cNvSpPr/>
          <p:nvPr/>
        </p:nvSpPr>
        <p:spPr>
          <a:xfrm>
            <a:off x="1965434" y="73626"/>
            <a:ext cx="8261131" cy="677918"/>
          </a:xfrm>
          <a:prstGeom prst="roundRect">
            <a:avLst>
              <a:gd name="adj" fmla="val 50000"/>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9" name="Graphic 2">
            <a:extLst>
              <a:ext uri="{FF2B5EF4-FFF2-40B4-BE49-F238E27FC236}">
                <a16:creationId xmlns:a16="http://schemas.microsoft.com/office/drawing/2014/main" id="{10180345-6FFA-AB92-B248-D3FBCF248BE0}"/>
              </a:ext>
            </a:extLst>
          </p:cNvPr>
          <p:cNvSpPr/>
          <p:nvPr/>
        </p:nvSpPr>
        <p:spPr>
          <a:xfrm>
            <a:off x="8047231" y="3059182"/>
            <a:ext cx="3148349" cy="1674020"/>
          </a:xfrm>
          <a:custGeom>
            <a:avLst/>
            <a:gdLst>
              <a:gd name="connsiteX0" fmla="*/ 3081850 w 3148349"/>
              <a:gd name="connsiteY0" fmla="*/ 956211 h 1674020"/>
              <a:gd name="connsiteX1" fmla="*/ 2648322 w 3148349"/>
              <a:gd name="connsiteY1" fmla="*/ 1202956 h 1674020"/>
              <a:gd name="connsiteX2" fmla="*/ 2648322 w 3148349"/>
              <a:gd name="connsiteY2" fmla="*/ 1567237 h 1674020"/>
              <a:gd name="connsiteX3" fmla="*/ 2541664 w 3148349"/>
              <a:gd name="connsiteY3" fmla="*/ 1673895 h 1674020"/>
              <a:gd name="connsiteX4" fmla="*/ 106448 w 3148349"/>
              <a:gd name="connsiteY4" fmla="*/ 1673895 h 1674020"/>
              <a:gd name="connsiteX5" fmla="*/ -210 w 3148349"/>
              <a:gd name="connsiteY5" fmla="*/ 1567237 h 1674020"/>
              <a:gd name="connsiteX6" fmla="*/ -210 w 3148349"/>
              <a:gd name="connsiteY6" fmla="*/ 106532 h 1674020"/>
              <a:gd name="connsiteX7" fmla="*/ 106448 w 3148349"/>
              <a:gd name="connsiteY7" fmla="*/ -126 h 1674020"/>
              <a:gd name="connsiteX8" fmla="*/ 2541664 w 3148349"/>
              <a:gd name="connsiteY8" fmla="*/ -126 h 1674020"/>
              <a:gd name="connsiteX9" fmla="*/ 2648322 w 3148349"/>
              <a:gd name="connsiteY9" fmla="*/ 106532 h 1674020"/>
              <a:gd name="connsiteX10" fmla="*/ 2648322 w 3148349"/>
              <a:gd name="connsiteY10" fmla="*/ 474196 h 1674020"/>
              <a:gd name="connsiteX11" fmla="*/ 3083177 w 3148349"/>
              <a:gd name="connsiteY11" fmla="*/ 728967 h 1674020"/>
              <a:gd name="connsiteX12" fmla="*/ 3130158 w 3148349"/>
              <a:gd name="connsiteY12" fmla="*/ 908467 h 1674020"/>
              <a:gd name="connsiteX13" fmla="*/ 3081850 w 3148349"/>
              <a:gd name="connsiteY13" fmla="*/ 956211 h 167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48349" h="1674020">
                <a:moveTo>
                  <a:pt x="3081850" y="956211"/>
                </a:moveTo>
                <a:lnTo>
                  <a:pt x="2648322" y="1202956"/>
                </a:lnTo>
                <a:lnTo>
                  <a:pt x="2648322" y="1567237"/>
                </a:lnTo>
                <a:cubicBezTo>
                  <a:pt x="2648322" y="1626144"/>
                  <a:pt x="2600571" y="1673895"/>
                  <a:pt x="2541664" y="1673895"/>
                </a:cubicBezTo>
                <a:lnTo>
                  <a:pt x="106448" y="1673895"/>
                </a:lnTo>
                <a:cubicBezTo>
                  <a:pt x="47540" y="1673895"/>
                  <a:pt x="-210" y="1626144"/>
                  <a:pt x="-210" y="1567237"/>
                </a:cubicBezTo>
                <a:lnTo>
                  <a:pt x="-210" y="106532"/>
                </a:lnTo>
                <a:cubicBezTo>
                  <a:pt x="-210" y="47625"/>
                  <a:pt x="47540" y="-126"/>
                  <a:pt x="106448" y="-126"/>
                </a:cubicBezTo>
                <a:lnTo>
                  <a:pt x="2541664" y="-126"/>
                </a:lnTo>
                <a:cubicBezTo>
                  <a:pt x="2600571" y="-126"/>
                  <a:pt x="2648322" y="47625"/>
                  <a:pt x="2648322" y="106532"/>
                </a:cubicBezTo>
                <a:lnTo>
                  <a:pt x="2648322" y="474196"/>
                </a:lnTo>
                <a:lnTo>
                  <a:pt x="3083177" y="728967"/>
                </a:lnTo>
                <a:cubicBezTo>
                  <a:pt x="3145719" y="765561"/>
                  <a:pt x="3166752" y="845925"/>
                  <a:pt x="3130158" y="908467"/>
                </a:cubicBezTo>
                <a:cubicBezTo>
                  <a:pt x="3118524" y="928346"/>
                  <a:pt x="3101862" y="944809"/>
                  <a:pt x="3081850" y="956211"/>
                </a:cubicBezTo>
                <a:close/>
              </a:path>
            </a:pathLst>
          </a:custGeom>
          <a:ln>
            <a:noFill/>
          </a:ln>
        </p:spPr>
        <p:style>
          <a:lnRef idx="3">
            <a:schemeClr val="lt1"/>
          </a:lnRef>
          <a:fillRef idx="1">
            <a:schemeClr val="accent1"/>
          </a:fillRef>
          <a:effectRef idx="1">
            <a:schemeClr val="accent1"/>
          </a:effectRef>
          <a:fontRef idx="minor">
            <a:schemeClr val="lt1"/>
          </a:fontRef>
        </p:style>
        <p:txBody>
          <a:bodyPr rtlCol="1" anchor="ctr"/>
          <a:lstStyle/>
          <a:p>
            <a:endParaRPr lang="fa-IR"/>
          </a:p>
        </p:txBody>
      </p:sp>
      <p:sp>
        <p:nvSpPr>
          <p:cNvPr id="10" name="Graphic 2">
            <a:extLst>
              <a:ext uri="{FF2B5EF4-FFF2-40B4-BE49-F238E27FC236}">
                <a16:creationId xmlns:a16="http://schemas.microsoft.com/office/drawing/2014/main" id="{4BD4294B-9AD3-BC01-6627-F5CA67B1F4F2}"/>
              </a:ext>
            </a:extLst>
          </p:cNvPr>
          <p:cNvSpPr/>
          <p:nvPr/>
        </p:nvSpPr>
        <p:spPr>
          <a:xfrm>
            <a:off x="8047231" y="4995784"/>
            <a:ext cx="3148349" cy="1674020"/>
          </a:xfrm>
          <a:custGeom>
            <a:avLst/>
            <a:gdLst>
              <a:gd name="connsiteX0" fmla="*/ 3081850 w 3148349"/>
              <a:gd name="connsiteY0" fmla="*/ 956211 h 1674020"/>
              <a:gd name="connsiteX1" fmla="*/ 2648322 w 3148349"/>
              <a:gd name="connsiteY1" fmla="*/ 1202956 h 1674020"/>
              <a:gd name="connsiteX2" fmla="*/ 2648322 w 3148349"/>
              <a:gd name="connsiteY2" fmla="*/ 1567237 h 1674020"/>
              <a:gd name="connsiteX3" fmla="*/ 2541664 w 3148349"/>
              <a:gd name="connsiteY3" fmla="*/ 1673895 h 1674020"/>
              <a:gd name="connsiteX4" fmla="*/ 106448 w 3148349"/>
              <a:gd name="connsiteY4" fmla="*/ 1673895 h 1674020"/>
              <a:gd name="connsiteX5" fmla="*/ -210 w 3148349"/>
              <a:gd name="connsiteY5" fmla="*/ 1567237 h 1674020"/>
              <a:gd name="connsiteX6" fmla="*/ -210 w 3148349"/>
              <a:gd name="connsiteY6" fmla="*/ 106532 h 1674020"/>
              <a:gd name="connsiteX7" fmla="*/ 106448 w 3148349"/>
              <a:gd name="connsiteY7" fmla="*/ -126 h 1674020"/>
              <a:gd name="connsiteX8" fmla="*/ 2541664 w 3148349"/>
              <a:gd name="connsiteY8" fmla="*/ -126 h 1674020"/>
              <a:gd name="connsiteX9" fmla="*/ 2648322 w 3148349"/>
              <a:gd name="connsiteY9" fmla="*/ 106532 h 1674020"/>
              <a:gd name="connsiteX10" fmla="*/ 2648322 w 3148349"/>
              <a:gd name="connsiteY10" fmla="*/ 474196 h 1674020"/>
              <a:gd name="connsiteX11" fmla="*/ 3083177 w 3148349"/>
              <a:gd name="connsiteY11" fmla="*/ 728967 h 1674020"/>
              <a:gd name="connsiteX12" fmla="*/ 3130158 w 3148349"/>
              <a:gd name="connsiteY12" fmla="*/ 908467 h 1674020"/>
              <a:gd name="connsiteX13" fmla="*/ 3081850 w 3148349"/>
              <a:gd name="connsiteY13" fmla="*/ 956211 h 167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48349" h="1674020">
                <a:moveTo>
                  <a:pt x="3081850" y="956211"/>
                </a:moveTo>
                <a:lnTo>
                  <a:pt x="2648322" y="1202956"/>
                </a:lnTo>
                <a:lnTo>
                  <a:pt x="2648322" y="1567237"/>
                </a:lnTo>
                <a:cubicBezTo>
                  <a:pt x="2648322" y="1626144"/>
                  <a:pt x="2600571" y="1673895"/>
                  <a:pt x="2541664" y="1673895"/>
                </a:cubicBezTo>
                <a:lnTo>
                  <a:pt x="106448" y="1673895"/>
                </a:lnTo>
                <a:cubicBezTo>
                  <a:pt x="47540" y="1673895"/>
                  <a:pt x="-210" y="1626144"/>
                  <a:pt x="-210" y="1567237"/>
                </a:cubicBezTo>
                <a:lnTo>
                  <a:pt x="-210" y="106532"/>
                </a:lnTo>
                <a:cubicBezTo>
                  <a:pt x="-210" y="47625"/>
                  <a:pt x="47540" y="-126"/>
                  <a:pt x="106448" y="-126"/>
                </a:cubicBezTo>
                <a:lnTo>
                  <a:pt x="2541664" y="-126"/>
                </a:lnTo>
                <a:cubicBezTo>
                  <a:pt x="2600571" y="-126"/>
                  <a:pt x="2648322" y="47625"/>
                  <a:pt x="2648322" y="106532"/>
                </a:cubicBezTo>
                <a:lnTo>
                  <a:pt x="2648322" y="474196"/>
                </a:lnTo>
                <a:lnTo>
                  <a:pt x="3083177" y="728967"/>
                </a:lnTo>
                <a:cubicBezTo>
                  <a:pt x="3145719" y="765561"/>
                  <a:pt x="3166752" y="845925"/>
                  <a:pt x="3130158" y="908467"/>
                </a:cubicBezTo>
                <a:cubicBezTo>
                  <a:pt x="3118524" y="928346"/>
                  <a:pt x="3101862" y="944809"/>
                  <a:pt x="3081850" y="956211"/>
                </a:cubicBezTo>
                <a:close/>
              </a:path>
            </a:pathLst>
          </a:custGeom>
          <a:ln>
            <a:noFill/>
          </a:ln>
        </p:spPr>
        <p:style>
          <a:lnRef idx="3">
            <a:schemeClr val="lt1"/>
          </a:lnRef>
          <a:fillRef idx="1">
            <a:schemeClr val="accent1"/>
          </a:fillRef>
          <a:effectRef idx="1">
            <a:schemeClr val="accent1"/>
          </a:effectRef>
          <a:fontRef idx="minor">
            <a:schemeClr val="lt1"/>
          </a:fontRef>
        </p:style>
        <p:txBody>
          <a:bodyPr rtlCol="1" anchor="ctr"/>
          <a:lstStyle/>
          <a:p>
            <a:endParaRPr lang="fa-IR"/>
          </a:p>
        </p:txBody>
      </p:sp>
      <p:sp>
        <p:nvSpPr>
          <p:cNvPr id="11" name="Graphic 2">
            <a:extLst>
              <a:ext uri="{FF2B5EF4-FFF2-40B4-BE49-F238E27FC236}">
                <a16:creationId xmlns:a16="http://schemas.microsoft.com/office/drawing/2014/main" id="{8DB4A120-B525-211D-3E65-6B44BEC95B8B}"/>
              </a:ext>
            </a:extLst>
          </p:cNvPr>
          <p:cNvSpPr/>
          <p:nvPr/>
        </p:nvSpPr>
        <p:spPr>
          <a:xfrm flipH="1">
            <a:off x="996421" y="1122581"/>
            <a:ext cx="3148349" cy="1674020"/>
          </a:xfrm>
          <a:custGeom>
            <a:avLst/>
            <a:gdLst>
              <a:gd name="connsiteX0" fmla="*/ 3081850 w 3148349"/>
              <a:gd name="connsiteY0" fmla="*/ 956211 h 1674020"/>
              <a:gd name="connsiteX1" fmla="*/ 2648322 w 3148349"/>
              <a:gd name="connsiteY1" fmla="*/ 1202956 h 1674020"/>
              <a:gd name="connsiteX2" fmla="*/ 2648322 w 3148349"/>
              <a:gd name="connsiteY2" fmla="*/ 1567237 h 1674020"/>
              <a:gd name="connsiteX3" fmla="*/ 2541664 w 3148349"/>
              <a:gd name="connsiteY3" fmla="*/ 1673895 h 1674020"/>
              <a:gd name="connsiteX4" fmla="*/ 106448 w 3148349"/>
              <a:gd name="connsiteY4" fmla="*/ 1673895 h 1674020"/>
              <a:gd name="connsiteX5" fmla="*/ -210 w 3148349"/>
              <a:gd name="connsiteY5" fmla="*/ 1567237 h 1674020"/>
              <a:gd name="connsiteX6" fmla="*/ -210 w 3148349"/>
              <a:gd name="connsiteY6" fmla="*/ 106532 h 1674020"/>
              <a:gd name="connsiteX7" fmla="*/ 106448 w 3148349"/>
              <a:gd name="connsiteY7" fmla="*/ -126 h 1674020"/>
              <a:gd name="connsiteX8" fmla="*/ 2541664 w 3148349"/>
              <a:gd name="connsiteY8" fmla="*/ -126 h 1674020"/>
              <a:gd name="connsiteX9" fmla="*/ 2648322 w 3148349"/>
              <a:gd name="connsiteY9" fmla="*/ 106532 h 1674020"/>
              <a:gd name="connsiteX10" fmla="*/ 2648322 w 3148349"/>
              <a:gd name="connsiteY10" fmla="*/ 474196 h 1674020"/>
              <a:gd name="connsiteX11" fmla="*/ 3083177 w 3148349"/>
              <a:gd name="connsiteY11" fmla="*/ 728967 h 1674020"/>
              <a:gd name="connsiteX12" fmla="*/ 3130158 w 3148349"/>
              <a:gd name="connsiteY12" fmla="*/ 908467 h 1674020"/>
              <a:gd name="connsiteX13" fmla="*/ 3081850 w 3148349"/>
              <a:gd name="connsiteY13" fmla="*/ 956211 h 167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48349" h="1674020">
                <a:moveTo>
                  <a:pt x="3081850" y="956211"/>
                </a:moveTo>
                <a:lnTo>
                  <a:pt x="2648322" y="1202956"/>
                </a:lnTo>
                <a:lnTo>
                  <a:pt x="2648322" y="1567237"/>
                </a:lnTo>
                <a:cubicBezTo>
                  <a:pt x="2648322" y="1626144"/>
                  <a:pt x="2600571" y="1673895"/>
                  <a:pt x="2541664" y="1673895"/>
                </a:cubicBezTo>
                <a:lnTo>
                  <a:pt x="106448" y="1673895"/>
                </a:lnTo>
                <a:cubicBezTo>
                  <a:pt x="47540" y="1673895"/>
                  <a:pt x="-210" y="1626144"/>
                  <a:pt x="-210" y="1567237"/>
                </a:cubicBezTo>
                <a:lnTo>
                  <a:pt x="-210" y="106532"/>
                </a:lnTo>
                <a:cubicBezTo>
                  <a:pt x="-210" y="47625"/>
                  <a:pt x="47540" y="-126"/>
                  <a:pt x="106448" y="-126"/>
                </a:cubicBezTo>
                <a:lnTo>
                  <a:pt x="2541664" y="-126"/>
                </a:lnTo>
                <a:cubicBezTo>
                  <a:pt x="2600571" y="-126"/>
                  <a:pt x="2648322" y="47625"/>
                  <a:pt x="2648322" y="106532"/>
                </a:cubicBezTo>
                <a:lnTo>
                  <a:pt x="2648322" y="474196"/>
                </a:lnTo>
                <a:lnTo>
                  <a:pt x="3083177" y="728967"/>
                </a:lnTo>
                <a:cubicBezTo>
                  <a:pt x="3145719" y="765561"/>
                  <a:pt x="3166752" y="845925"/>
                  <a:pt x="3130158" y="908467"/>
                </a:cubicBezTo>
                <a:cubicBezTo>
                  <a:pt x="3118524" y="928346"/>
                  <a:pt x="3101862" y="944809"/>
                  <a:pt x="3081850" y="956211"/>
                </a:cubicBezTo>
                <a:close/>
              </a:path>
            </a:pathLst>
          </a:custGeom>
          <a:ln>
            <a:noFill/>
          </a:ln>
        </p:spPr>
        <p:style>
          <a:lnRef idx="3">
            <a:schemeClr val="lt1"/>
          </a:lnRef>
          <a:fillRef idx="1">
            <a:schemeClr val="accent1"/>
          </a:fillRef>
          <a:effectRef idx="1">
            <a:schemeClr val="accent1"/>
          </a:effectRef>
          <a:fontRef idx="minor">
            <a:schemeClr val="lt1"/>
          </a:fontRef>
        </p:style>
        <p:txBody>
          <a:bodyPr rtlCol="1" anchor="ctr"/>
          <a:lstStyle/>
          <a:p>
            <a:endParaRPr lang="fa-IR"/>
          </a:p>
        </p:txBody>
      </p:sp>
      <p:sp>
        <p:nvSpPr>
          <p:cNvPr id="12" name="Graphic 2">
            <a:extLst>
              <a:ext uri="{FF2B5EF4-FFF2-40B4-BE49-F238E27FC236}">
                <a16:creationId xmlns:a16="http://schemas.microsoft.com/office/drawing/2014/main" id="{6612C2CA-8B6A-BD3F-682E-22DE81418E62}"/>
              </a:ext>
            </a:extLst>
          </p:cNvPr>
          <p:cNvSpPr/>
          <p:nvPr/>
        </p:nvSpPr>
        <p:spPr>
          <a:xfrm flipH="1">
            <a:off x="996421" y="3059182"/>
            <a:ext cx="3148349" cy="1674020"/>
          </a:xfrm>
          <a:custGeom>
            <a:avLst/>
            <a:gdLst>
              <a:gd name="connsiteX0" fmla="*/ 3081850 w 3148349"/>
              <a:gd name="connsiteY0" fmla="*/ 956211 h 1674020"/>
              <a:gd name="connsiteX1" fmla="*/ 2648322 w 3148349"/>
              <a:gd name="connsiteY1" fmla="*/ 1202956 h 1674020"/>
              <a:gd name="connsiteX2" fmla="*/ 2648322 w 3148349"/>
              <a:gd name="connsiteY2" fmla="*/ 1567237 h 1674020"/>
              <a:gd name="connsiteX3" fmla="*/ 2541664 w 3148349"/>
              <a:gd name="connsiteY3" fmla="*/ 1673895 h 1674020"/>
              <a:gd name="connsiteX4" fmla="*/ 106448 w 3148349"/>
              <a:gd name="connsiteY4" fmla="*/ 1673895 h 1674020"/>
              <a:gd name="connsiteX5" fmla="*/ -210 w 3148349"/>
              <a:gd name="connsiteY5" fmla="*/ 1567237 h 1674020"/>
              <a:gd name="connsiteX6" fmla="*/ -210 w 3148349"/>
              <a:gd name="connsiteY6" fmla="*/ 106532 h 1674020"/>
              <a:gd name="connsiteX7" fmla="*/ 106448 w 3148349"/>
              <a:gd name="connsiteY7" fmla="*/ -126 h 1674020"/>
              <a:gd name="connsiteX8" fmla="*/ 2541664 w 3148349"/>
              <a:gd name="connsiteY8" fmla="*/ -126 h 1674020"/>
              <a:gd name="connsiteX9" fmla="*/ 2648322 w 3148349"/>
              <a:gd name="connsiteY9" fmla="*/ 106532 h 1674020"/>
              <a:gd name="connsiteX10" fmla="*/ 2648322 w 3148349"/>
              <a:gd name="connsiteY10" fmla="*/ 474196 h 1674020"/>
              <a:gd name="connsiteX11" fmla="*/ 3083177 w 3148349"/>
              <a:gd name="connsiteY11" fmla="*/ 728967 h 1674020"/>
              <a:gd name="connsiteX12" fmla="*/ 3130158 w 3148349"/>
              <a:gd name="connsiteY12" fmla="*/ 908467 h 1674020"/>
              <a:gd name="connsiteX13" fmla="*/ 3081850 w 3148349"/>
              <a:gd name="connsiteY13" fmla="*/ 956211 h 167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48349" h="1674020">
                <a:moveTo>
                  <a:pt x="3081850" y="956211"/>
                </a:moveTo>
                <a:lnTo>
                  <a:pt x="2648322" y="1202956"/>
                </a:lnTo>
                <a:lnTo>
                  <a:pt x="2648322" y="1567237"/>
                </a:lnTo>
                <a:cubicBezTo>
                  <a:pt x="2648322" y="1626144"/>
                  <a:pt x="2600571" y="1673895"/>
                  <a:pt x="2541664" y="1673895"/>
                </a:cubicBezTo>
                <a:lnTo>
                  <a:pt x="106448" y="1673895"/>
                </a:lnTo>
                <a:cubicBezTo>
                  <a:pt x="47540" y="1673895"/>
                  <a:pt x="-210" y="1626144"/>
                  <a:pt x="-210" y="1567237"/>
                </a:cubicBezTo>
                <a:lnTo>
                  <a:pt x="-210" y="106532"/>
                </a:lnTo>
                <a:cubicBezTo>
                  <a:pt x="-210" y="47625"/>
                  <a:pt x="47540" y="-126"/>
                  <a:pt x="106448" y="-126"/>
                </a:cubicBezTo>
                <a:lnTo>
                  <a:pt x="2541664" y="-126"/>
                </a:lnTo>
                <a:cubicBezTo>
                  <a:pt x="2600571" y="-126"/>
                  <a:pt x="2648322" y="47625"/>
                  <a:pt x="2648322" y="106532"/>
                </a:cubicBezTo>
                <a:lnTo>
                  <a:pt x="2648322" y="474196"/>
                </a:lnTo>
                <a:lnTo>
                  <a:pt x="3083177" y="728967"/>
                </a:lnTo>
                <a:cubicBezTo>
                  <a:pt x="3145719" y="765561"/>
                  <a:pt x="3166752" y="845925"/>
                  <a:pt x="3130158" y="908467"/>
                </a:cubicBezTo>
                <a:cubicBezTo>
                  <a:pt x="3118524" y="928346"/>
                  <a:pt x="3101862" y="944809"/>
                  <a:pt x="3081850" y="956211"/>
                </a:cubicBezTo>
                <a:close/>
              </a:path>
            </a:pathLst>
          </a:custGeom>
          <a:ln>
            <a:noFill/>
          </a:ln>
        </p:spPr>
        <p:style>
          <a:lnRef idx="3">
            <a:schemeClr val="lt1"/>
          </a:lnRef>
          <a:fillRef idx="1">
            <a:schemeClr val="accent1"/>
          </a:fillRef>
          <a:effectRef idx="1">
            <a:schemeClr val="accent1"/>
          </a:effectRef>
          <a:fontRef idx="minor">
            <a:schemeClr val="lt1"/>
          </a:fontRef>
        </p:style>
        <p:txBody>
          <a:bodyPr rtlCol="1" anchor="ctr"/>
          <a:lstStyle/>
          <a:p>
            <a:endParaRPr lang="fa-IR"/>
          </a:p>
        </p:txBody>
      </p:sp>
      <p:sp>
        <p:nvSpPr>
          <p:cNvPr id="13" name="Graphic 2">
            <a:extLst>
              <a:ext uri="{FF2B5EF4-FFF2-40B4-BE49-F238E27FC236}">
                <a16:creationId xmlns:a16="http://schemas.microsoft.com/office/drawing/2014/main" id="{84CD64F1-C213-9266-04B0-969EE7E9CAC7}"/>
              </a:ext>
            </a:extLst>
          </p:cNvPr>
          <p:cNvSpPr/>
          <p:nvPr/>
        </p:nvSpPr>
        <p:spPr>
          <a:xfrm flipH="1">
            <a:off x="996421" y="4995784"/>
            <a:ext cx="3148349" cy="1674020"/>
          </a:xfrm>
          <a:custGeom>
            <a:avLst/>
            <a:gdLst>
              <a:gd name="connsiteX0" fmla="*/ 3081850 w 3148349"/>
              <a:gd name="connsiteY0" fmla="*/ 956211 h 1674020"/>
              <a:gd name="connsiteX1" fmla="*/ 2648322 w 3148349"/>
              <a:gd name="connsiteY1" fmla="*/ 1202956 h 1674020"/>
              <a:gd name="connsiteX2" fmla="*/ 2648322 w 3148349"/>
              <a:gd name="connsiteY2" fmla="*/ 1567237 h 1674020"/>
              <a:gd name="connsiteX3" fmla="*/ 2541664 w 3148349"/>
              <a:gd name="connsiteY3" fmla="*/ 1673895 h 1674020"/>
              <a:gd name="connsiteX4" fmla="*/ 106448 w 3148349"/>
              <a:gd name="connsiteY4" fmla="*/ 1673895 h 1674020"/>
              <a:gd name="connsiteX5" fmla="*/ -210 w 3148349"/>
              <a:gd name="connsiteY5" fmla="*/ 1567237 h 1674020"/>
              <a:gd name="connsiteX6" fmla="*/ -210 w 3148349"/>
              <a:gd name="connsiteY6" fmla="*/ 106532 h 1674020"/>
              <a:gd name="connsiteX7" fmla="*/ 106448 w 3148349"/>
              <a:gd name="connsiteY7" fmla="*/ -126 h 1674020"/>
              <a:gd name="connsiteX8" fmla="*/ 2541664 w 3148349"/>
              <a:gd name="connsiteY8" fmla="*/ -126 h 1674020"/>
              <a:gd name="connsiteX9" fmla="*/ 2648322 w 3148349"/>
              <a:gd name="connsiteY9" fmla="*/ 106532 h 1674020"/>
              <a:gd name="connsiteX10" fmla="*/ 2648322 w 3148349"/>
              <a:gd name="connsiteY10" fmla="*/ 474196 h 1674020"/>
              <a:gd name="connsiteX11" fmla="*/ 3083177 w 3148349"/>
              <a:gd name="connsiteY11" fmla="*/ 728967 h 1674020"/>
              <a:gd name="connsiteX12" fmla="*/ 3130158 w 3148349"/>
              <a:gd name="connsiteY12" fmla="*/ 908467 h 1674020"/>
              <a:gd name="connsiteX13" fmla="*/ 3081850 w 3148349"/>
              <a:gd name="connsiteY13" fmla="*/ 956211 h 167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48349" h="1674020">
                <a:moveTo>
                  <a:pt x="3081850" y="956211"/>
                </a:moveTo>
                <a:lnTo>
                  <a:pt x="2648322" y="1202956"/>
                </a:lnTo>
                <a:lnTo>
                  <a:pt x="2648322" y="1567237"/>
                </a:lnTo>
                <a:cubicBezTo>
                  <a:pt x="2648322" y="1626144"/>
                  <a:pt x="2600571" y="1673895"/>
                  <a:pt x="2541664" y="1673895"/>
                </a:cubicBezTo>
                <a:lnTo>
                  <a:pt x="106448" y="1673895"/>
                </a:lnTo>
                <a:cubicBezTo>
                  <a:pt x="47540" y="1673895"/>
                  <a:pt x="-210" y="1626144"/>
                  <a:pt x="-210" y="1567237"/>
                </a:cubicBezTo>
                <a:lnTo>
                  <a:pt x="-210" y="106532"/>
                </a:lnTo>
                <a:cubicBezTo>
                  <a:pt x="-210" y="47625"/>
                  <a:pt x="47540" y="-126"/>
                  <a:pt x="106448" y="-126"/>
                </a:cubicBezTo>
                <a:lnTo>
                  <a:pt x="2541664" y="-126"/>
                </a:lnTo>
                <a:cubicBezTo>
                  <a:pt x="2600571" y="-126"/>
                  <a:pt x="2648322" y="47625"/>
                  <a:pt x="2648322" y="106532"/>
                </a:cubicBezTo>
                <a:lnTo>
                  <a:pt x="2648322" y="474196"/>
                </a:lnTo>
                <a:lnTo>
                  <a:pt x="3083177" y="728967"/>
                </a:lnTo>
                <a:cubicBezTo>
                  <a:pt x="3145719" y="765561"/>
                  <a:pt x="3166752" y="845925"/>
                  <a:pt x="3130158" y="908467"/>
                </a:cubicBezTo>
                <a:cubicBezTo>
                  <a:pt x="3118524" y="928346"/>
                  <a:pt x="3101862" y="944809"/>
                  <a:pt x="3081850" y="956211"/>
                </a:cubicBezTo>
                <a:close/>
              </a:path>
            </a:pathLst>
          </a:custGeom>
          <a:ln>
            <a:noFill/>
          </a:ln>
        </p:spPr>
        <p:style>
          <a:lnRef idx="3">
            <a:schemeClr val="lt1"/>
          </a:lnRef>
          <a:fillRef idx="1">
            <a:schemeClr val="accent1"/>
          </a:fillRef>
          <a:effectRef idx="1">
            <a:schemeClr val="accent1"/>
          </a:effectRef>
          <a:fontRef idx="minor">
            <a:schemeClr val="lt1"/>
          </a:fontRef>
        </p:style>
        <p:txBody>
          <a:bodyPr rtlCol="1" anchor="ctr"/>
          <a:lstStyle/>
          <a:p>
            <a:endParaRPr lang="fa-IR"/>
          </a:p>
        </p:txBody>
      </p:sp>
      <p:sp>
        <p:nvSpPr>
          <p:cNvPr id="14" name="TextBox 13">
            <a:extLst>
              <a:ext uri="{FF2B5EF4-FFF2-40B4-BE49-F238E27FC236}">
                <a16:creationId xmlns:a16="http://schemas.microsoft.com/office/drawing/2014/main" id="{1AFBBADF-988A-5D5B-9A71-509663FE1B69}"/>
              </a:ext>
            </a:extLst>
          </p:cNvPr>
          <p:cNvSpPr txBox="1"/>
          <p:nvPr/>
        </p:nvSpPr>
        <p:spPr>
          <a:xfrm>
            <a:off x="1965434" y="156664"/>
            <a:ext cx="8261131" cy="523220"/>
          </a:xfrm>
          <a:prstGeom prst="rect">
            <a:avLst/>
          </a:prstGeom>
          <a:noFill/>
        </p:spPr>
        <p:txBody>
          <a:bodyPr wrap="square">
            <a:spAutoFit/>
          </a:bodyPr>
          <a:lstStyle/>
          <a:p>
            <a:pPr algn="ctr" rtl="1">
              <a:defRPr/>
            </a:pPr>
            <a:r>
              <a:rPr lang="fa-IR" sz="2800" b="1" kern="0" dirty="0">
                <a:solidFill>
                  <a:srgbClr val="3D4550"/>
                </a:solidFill>
                <a:latin typeface="Shabnam" panose="020B0603030804020204" pitchFamily="34" charset="-78"/>
                <a:cs typeface="Shabnam" panose="020B0603030804020204" pitchFamily="34" charset="-78"/>
              </a:rPr>
              <a:t>فهرست مطالب</a:t>
            </a:r>
            <a:endParaRPr lang="en-US" sz="2800" b="1" kern="0" dirty="0">
              <a:solidFill>
                <a:srgbClr val="3D4550"/>
              </a:solidFill>
              <a:latin typeface="Shabnam" panose="020B0603030804020204" pitchFamily="34" charset="-78"/>
              <a:cs typeface="Shabnam" panose="020B0603030804020204" pitchFamily="34" charset="-78"/>
            </a:endParaRPr>
          </a:p>
        </p:txBody>
      </p:sp>
      <p:cxnSp>
        <p:nvCxnSpPr>
          <p:cNvPr id="16" name="Straight Connector 15">
            <a:extLst>
              <a:ext uri="{FF2B5EF4-FFF2-40B4-BE49-F238E27FC236}">
                <a16:creationId xmlns:a16="http://schemas.microsoft.com/office/drawing/2014/main" id="{C95AC079-A160-25B8-EBF0-AB5453C15C98}"/>
              </a:ext>
            </a:extLst>
          </p:cNvPr>
          <p:cNvCxnSpPr>
            <a:cxnSpLocks/>
          </p:cNvCxnSpPr>
          <p:nvPr/>
        </p:nvCxnSpPr>
        <p:spPr>
          <a:xfrm>
            <a:off x="11195580" y="1388037"/>
            <a:ext cx="0" cy="4903076"/>
          </a:xfrm>
          <a:prstGeom prst="line">
            <a:avLst/>
          </a:prstGeom>
          <a:ln w="57150"/>
        </p:spPr>
        <p:style>
          <a:lnRef idx="3">
            <a:schemeClr val="accent4"/>
          </a:lnRef>
          <a:fillRef idx="0">
            <a:schemeClr val="accent4"/>
          </a:fillRef>
          <a:effectRef idx="2">
            <a:schemeClr val="accent4"/>
          </a:effectRef>
          <a:fontRef idx="minor">
            <a:schemeClr val="tx1"/>
          </a:fontRef>
        </p:style>
      </p:cxnSp>
      <p:cxnSp>
        <p:nvCxnSpPr>
          <p:cNvPr id="19" name="Straight Connector 18">
            <a:extLst>
              <a:ext uri="{FF2B5EF4-FFF2-40B4-BE49-F238E27FC236}">
                <a16:creationId xmlns:a16="http://schemas.microsoft.com/office/drawing/2014/main" id="{C6A21B07-6C65-6F3F-A5A0-578B302AEE11}"/>
              </a:ext>
            </a:extLst>
          </p:cNvPr>
          <p:cNvCxnSpPr>
            <a:cxnSpLocks/>
          </p:cNvCxnSpPr>
          <p:nvPr/>
        </p:nvCxnSpPr>
        <p:spPr>
          <a:xfrm>
            <a:off x="996421" y="1388037"/>
            <a:ext cx="0" cy="4903076"/>
          </a:xfrm>
          <a:prstGeom prst="line">
            <a:avLst/>
          </a:prstGeom>
          <a:ln w="57150"/>
        </p:spPr>
        <p:style>
          <a:lnRef idx="3">
            <a:schemeClr val="accent4"/>
          </a:lnRef>
          <a:fillRef idx="0">
            <a:schemeClr val="accent4"/>
          </a:fillRef>
          <a:effectRef idx="2">
            <a:schemeClr val="accent4"/>
          </a:effectRef>
          <a:fontRef idx="minor">
            <a:schemeClr val="tx1"/>
          </a:fontRef>
        </p:style>
      </p:cxnSp>
      <p:sp>
        <p:nvSpPr>
          <p:cNvPr id="20" name="Oval 19">
            <a:extLst>
              <a:ext uri="{FF2B5EF4-FFF2-40B4-BE49-F238E27FC236}">
                <a16:creationId xmlns:a16="http://schemas.microsoft.com/office/drawing/2014/main" id="{0C438811-95E2-8217-74B7-D94C98F0526F}"/>
              </a:ext>
            </a:extLst>
          </p:cNvPr>
          <p:cNvSpPr/>
          <p:nvPr/>
        </p:nvSpPr>
        <p:spPr>
          <a:xfrm>
            <a:off x="11051062" y="1815074"/>
            <a:ext cx="289034" cy="289034"/>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21" name="Oval 20">
            <a:extLst>
              <a:ext uri="{FF2B5EF4-FFF2-40B4-BE49-F238E27FC236}">
                <a16:creationId xmlns:a16="http://schemas.microsoft.com/office/drawing/2014/main" id="{22BAC67F-FD95-6ED7-71B9-815E712A22CE}"/>
              </a:ext>
            </a:extLst>
          </p:cNvPr>
          <p:cNvSpPr/>
          <p:nvPr/>
        </p:nvSpPr>
        <p:spPr>
          <a:xfrm>
            <a:off x="11051062" y="3753559"/>
            <a:ext cx="289034" cy="289034"/>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22" name="Oval 21">
            <a:extLst>
              <a:ext uri="{FF2B5EF4-FFF2-40B4-BE49-F238E27FC236}">
                <a16:creationId xmlns:a16="http://schemas.microsoft.com/office/drawing/2014/main" id="{ADEAD64A-311F-17C2-0F8B-EF6B2865B9FA}"/>
              </a:ext>
            </a:extLst>
          </p:cNvPr>
          <p:cNvSpPr/>
          <p:nvPr/>
        </p:nvSpPr>
        <p:spPr>
          <a:xfrm>
            <a:off x="11051062" y="5686393"/>
            <a:ext cx="289034" cy="289034"/>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23" name="Oval 22">
            <a:extLst>
              <a:ext uri="{FF2B5EF4-FFF2-40B4-BE49-F238E27FC236}">
                <a16:creationId xmlns:a16="http://schemas.microsoft.com/office/drawing/2014/main" id="{B7EBF3D3-8344-CAD9-DE31-D94AD7DF72C7}"/>
              </a:ext>
            </a:extLst>
          </p:cNvPr>
          <p:cNvSpPr/>
          <p:nvPr/>
        </p:nvSpPr>
        <p:spPr>
          <a:xfrm>
            <a:off x="851904" y="1815074"/>
            <a:ext cx="289034" cy="289034"/>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24" name="Oval 23">
            <a:extLst>
              <a:ext uri="{FF2B5EF4-FFF2-40B4-BE49-F238E27FC236}">
                <a16:creationId xmlns:a16="http://schemas.microsoft.com/office/drawing/2014/main" id="{504944F1-C346-7357-DAB5-20AE4031477F}"/>
              </a:ext>
            </a:extLst>
          </p:cNvPr>
          <p:cNvSpPr/>
          <p:nvPr/>
        </p:nvSpPr>
        <p:spPr>
          <a:xfrm>
            <a:off x="851904" y="3753559"/>
            <a:ext cx="289034" cy="289034"/>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25" name="Oval 24">
            <a:extLst>
              <a:ext uri="{FF2B5EF4-FFF2-40B4-BE49-F238E27FC236}">
                <a16:creationId xmlns:a16="http://schemas.microsoft.com/office/drawing/2014/main" id="{A5FD1A85-4AEC-C308-7B78-FA8DB60CA146}"/>
              </a:ext>
            </a:extLst>
          </p:cNvPr>
          <p:cNvSpPr/>
          <p:nvPr/>
        </p:nvSpPr>
        <p:spPr>
          <a:xfrm>
            <a:off x="851904" y="5686393"/>
            <a:ext cx="289034" cy="289034"/>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p>
        </p:txBody>
      </p:sp>
      <mc:AlternateContent xmlns:mc="http://schemas.openxmlformats.org/markup-compatibility/2006" xmlns:psez="http://schemas.microsoft.com/office/powerpoint/2016/sectionzoom">
        <mc:Choice Requires="psez">
          <p:graphicFrame>
            <p:nvGraphicFramePr>
              <p:cNvPr id="27" name="Section Zoom 26">
                <a:extLst>
                  <a:ext uri="{FF2B5EF4-FFF2-40B4-BE49-F238E27FC236}">
                    <a16:creationId xmlns:a16="http://schemas.microsoft.com/office/drawing/2014/main" id="{85751923-1EA0-3322-95CB-2D87556830D3}"/>
                  </a:ext>
                </a:extLst>
              </p:cNvPr>
              <p:cNvGraphicFramePr>
                <a:graphicFrameLocks noChangeAspect="1"/>
              </p:cNvGraphicFramePr>
              <p:nvPr>
                <p:extLst>
                  <p:ext uri="{D42A27DB-BD31-4B8C-83A1-F6EECF244321}">
                    <p14:modId xmlns:p14="http://schemas.microsoft.com/office/powerpoint/2010/main" val="2294720169"/>
                  </p:ext>
                </p:extLst>
              </p:nvPr>
            </p:nvGraphicFramePr>
            <p:xfrm>
              <a:off x="8157596" y="1278999"/>
              <a:ext cx="2386704" cy="1342521"/>
            </p:xfrm>
            <a:graphic>
              <a:graphicData uri="http://schemas.microsoft.com/office/powerpoint/2016/sectionzoom">
                <psez:sectionZm>
                  <psez:sectionZmObj sectionId="{97AD16D6-17C5-4573-AF03-23577DDAD5C4}">
                    <psez:zmPr id="{1D63F277-F68C-4765-98CC-DB09C8568D42}" transitionDur="1000">
                      <p166:blipFill xmlns:p166="http://schemas.microsoft.com/office/powerpoint/2016/6/main">
                        <a:blip r:embed="rId2"/>
                        <a:stretch>
                          <a:fillRect/>
                        </a:stretch>
                      </p166:blipFill>
                      <p166:spPr xmlns:p166="http://schemas.microsoft.com/office/powerpoint/2016/6/main">
                        <a:xfrm>
                          <a:off x="0" y="0"/>
                          <a:ext cx="2386704" cy="1342521"/>
                        </a:xfrm>
                        <a:prstGeom prst="rect">
                          <a:avLst/>
                        </a:prstGeom>
                        <a:ln w="3175">
                          <a:solidFill>
                            <a:prstClr val="ltGray"/>
                          </a:solidFill>
                        </a:ln>
                      </p166:spPr>
                    </psez:zmPr>
                  </psez:sectionZmObj>
                </psez:sectionZm>
              </a:graphicData>
            </a:graphic>
          </p:graphicFrame>
        </mc:Choice>
        <mc:Fallback xmlns="">
          <p:pic>
            <p:nvPicPr>
              <p:cNvPr id="27" name="Section Zoom 26">
                <a:hlinkClick r:id="rId3" action="ppaction://hlinksldjump"/>
                <a:extLst>
                  <a:ext uri="{FF2B5EF4-FFF2-40B4-BE49-F238E27FC236}">
                    <a16:creationId xmlns:a16="http://schemas.microsoft.com/office/drawing/2014/main" id="{85751923-1EA0-3322-95CB-2D87556830D3}"/>
                  </a:ext>
                </a:extLst>
              </p:cNvPr>
              <p:cNvPicPr>
                <a:picLocks noGrp="1" noRot="1" noChangeAspect="1" noMove="1" noResize="1" noEditPoints="1" noAdjustHandles="1" noChangeArrowheads="1" noChangeShapeType="1"/>
              </p:cNvPicPr>
              <p:nvPr/>
            </p:nvPicPr>
            <p:blipFill>
              <a:blip r:embed="rId4"/>
              <a:stretch>
                <a:fillRect/>
              </a:stretch>
            </p:blipFill>
            <p:spPr>
              <a:xfrm>
                <a:off x="8157596" y="1278999"/>
                <a:ext cx="2386704" cy="1342521"/>
              </a:xfrm>
              <a:prstGeom prst="rect">
                <a:avLst/>
              </a:prstGeom>
              <a:ln w="3175">
                <a:solidFill>
                  <a:prstClr val="ltGray"/>
                </a:solidFill>
              </a:ln>
            </p:spPr>
          </p:pic>
        </mc:Fallback>
      </mc:AlternateContent>
      <mc:AlternateContent xmlns:mc="http://schemas.openxmlformats.org/markup-compatibility/2006" xmlns:psez="http://schemas.microsoft.com/office/powerpoint/2016/sectionzoom">
        <mc:Choice Requires="psez">
          <p:graphicFrame>
            <p:nvGraphicFramePr>
              <p:cNvPr id="29" name="Section Zoom 28">
                <a:extLst>
                  <a:ext uri="{FF2B5EF4-FFF2-40B4-BE49-F238E27FC236}">
                    <a16:creationId xmlns:a16="http://schemas.microsoft.com/office/drawing/2014/main" id="{D8F3FD1D-39CF-4BE4-6F7D-35A6F5A21BC1}"/>
                  </a:ext>
                </a:extLst>
              </p:cNvPr>
              <p:cNvGraphicFramePr>
                <a:graphicFrameLocks noChangeAspect="1"/>
              </p:cNvGraphicFramePr>
              <p:nvPr>
                <p:extLst>
                  <p:ext uri="{D42A27DB-BD31-4B8C-83A1-F6EECF244321}">
                    <p14:modId xmlns:p14="http://schemas.microsoft.com/office/powerpoint/2010/main" val="1180037742"/>
                  </p:ext>
                </p:extLst>
              </p:nvPr>
            </p:nvGraphicFramePr>
            <p:xfrm>
              <a:off x="8166927" y="3222365"/>
              <a:ext cx="2386704" cy="1342521"/>
            </p:xfrm>
            <a:graphic>
              <a:graphicData uri="http://schemas.microsoft.com/office/powerpoint/2016/sectionzoom">
                <psez:sectionZm>
                  <psez:sectionZmObj sectionId="{D5108127-9C0F-4B58-8928-B63259CDDC37}">
                    <psez:zmPr id="{67AD8854-7BFB-4FD7-9623-69CDE872A35D}" transitionDur="1000">
                      <p166:blipFill xmlns:p166="http://schemas.microsoft.com/office/powerpoint/2016/6/main">
                        <a:blip r:embed="rId5"/>
                        <a:stretch>
                          <a:fillRect/>
                        </a:stretch>
                      </p166:blipFill>
                      <p166:spPr xmlns:p166="http://schemas.microsoft.com/office/powerpoint/2016/6/main">
                        <a:xfrm>
                          <a:off x="0" y="0"/>
                          <a:ext cx="2386704" cy="1342521"/>
                        </a:xfrm>
                        <a:prstGeom prst="rect">
                          <a:avLst/>
                        </a:prstGeom>
                        <a:ln w="3175">
                          <a:solidFill>
                            <a:prstClr val="ltGray"/>
                          </a:solidFill>
                        </a:ln>
                      </p166:spPr>
                    </psez:zmPr>
                  </psez:sectionZmObj>
                </psez:sectionZm>
              </a:graphicData>
            </a:graphic>
          </p:graphicFrame>
        </mc:Choice>
        <mc:Fallback xmlns="">
          <p:pic>
            <p:nvPicPr>
              <p:cNvPr id="29" name="Section Zoom 28">
                <a:hlinkClick r:id="rId6" action="ppaction://hlinksldjump"/>
                <a:extLst>
                  <a:ext uri="{FF2B5EF4-FFF2-40B4-BE49-F238E27FC236}">
                    <a16:creationId xmlns:a16="http://schemas.microsoft.com/office/drawing/2014/main" id="{D8F3FD1D-39CF-4BE4-6F7D-35A6F5A21BC1}"/>
                  </a:ext>
                </a:extLst>
              </p:cNvPr>
              <p:cNvPicPr>
                <a:picLocks noGrp="1" noRot="1" noChangeAspect="1" noMove="1" noResize="1" noEditPoints="1" noAdjustHandles="1" noChangeArrowheads="1" noChangeShapeType="1"/>
              </p:cNvPicPr>
              <p:nvPr/>
            </p:nvPicPr>
            <p:blipFill>
              <a:blip r:embed="rId7"/>
              <a:stretch>
                <a:fillRect/>
              </a:stretch>
            </p:blipFill>
            <p:spPr>
              <a:xfrm>
                <a:off x="8166927" y="3222365"/>
                <a:ext cx="2386704" cy="1342521"/>
              </a:xfrm>
              <a:prstGeom prst="rect">
                <a:avLst/>
              </a:prstGeom>
              <a:ln w="3175">
                <a:solidFill>
                  <a:prstClr val="ltGray"/>
                </a:solidFill>
              </a:ln>
            </p:spPr>
          </p:pic>
        </mc:Fallback>
      </mc:AlternateContent>
      <mc:AlternateContent xmlns:mc="http://schemas.openxmlformats.org/markup-compatibility/2006" xmlns:psez="http://schemas.microsoft.com/office/powerpoint/2016/sectionzoom">
        <mc:Choice Requires="psez">
          <p:graphicFrame>
            <p:nvGraphicFramePr>
              <p:cNvPr id="31" name="Section Zoom 30">
                <a:extLst>
                  <a:ext uri="{FF2B5EF4-FFF2-40B4-BE49-F238E27FC236}">
                    <a16:creationId xmlns:a16="http://schemas.microsoft.com/office/drawing/2014/main" id="{0949F4F2-B170-B157-7FD8-208C2CD226E2}"/>
                  </a:ext>
                </a:extLst>
              </p:cNvPr>
              <p:cNvGraphicFramePr>
                <a:graphicFrameLocks noChangeAspect="1"/>
              </p:cNvGraphicFramePr>
              <p:nvPr>
                <p:extLst>
                  <p:ext uri="{D42A27DB-BD31-4B8C-83A1-F6EECF244321}">
                    <p14:modId xmlns:p14="http://schemas.microsoft.com/office/powerpoint/2010/main" val="2027716402"/>
                  </p:ext>
                </p:extLst>
              </p:nvPr>
            </p:nvGraphicFramePr>
            <p:xfrm>
              <a:off x="8191748" y="5168980"/>
              <a:ext cx="2386704" cy="1342521"/>
            </p:xfrm>
            <a:graphic>
              <a:graphicData uri="http://schemas.microsoft.com/office/powerpoint/2016/sectionzoom">
                <psez:sectionZm>
                  <psez:sectionZmObj sectionId="{A3F3F469-CF08-4ABD-91C6-EF4EDD980976}">
                    <psez:zmPr id="{A762C28A-80CB-4665-94A6-D00BD9A289B3}" transitionDur="1000">
                      <p166:blipFill xmlns:p166="http://schemas.microsoft.com/office/powerpoint/2016/6/main">
                        <a:blip r:embed="rId8"/>
                        <a:stretch>
                          <a:fillRect/>
                        </a:stretch>
                      </p166:blipFill>
                      <p166:spPr xmlns:p166="http://schemas.microsoft.com/office/powerpoint/2016/6/main">
                        <a:xfrm>
                          <a:off x="0" y="0"/>
                          <a:ext cx="2386704" cy="1342521"/>
                        </a:xfrm>
                        <a:prstGeom prst="rect">
                          <a:avLst/>
                        </a:prstGeom>
                        <a:ln w="3175">
                          <a:solidFill>
                            <a:prstClr val="ltGray"/>
                          </a:solidFill>
                        </a:ln>
                      </p166:spPr>
                    </psez:zmPr>
                  </psez:sectionZmObj>
                </psez:sectionZm>
              </a:graphicData>
            </a:graphic>
          </p:graphicFrame>
        </mc:Choice>
        <mc:Fallback xmlns="">
          <p:pic>
            <p:nvPicPr>
              <p:cNvPr id="31" name="Section Zoom 30">
                <a:hlinkClick r:id="rId9" action="ppaction://hlinksldjump"/>
                <a:extLst>
                  <a:ext uri="{FF2B5EF4-FFF2-40B4-BE49-F238E27FC236}">
                    <a16:creationId xmlns:a16="http://schemas.microsoft.com/office/drawing/2014/main" id="{0949F4F2-B170-B157-7FD8-208C2CD226E2}"/>
                  </a:ext>
                </a:extLst>
              </p:cNvPr>
              <p:cNvPicPr>
                <a:picLocks noGrp="1" noRot="1" noChangeAspect="1" noMove="1" noResize="1" noEditPoints="1" noAdjustHandles="1" noChangeArrowheads="1" noChangeShapeType="1"/>
              </p:cNvPicPr>
              <p:nvPr/>
            </p:nvPicPr>
            <p:blipFill>
              <a:blip r:embed="rId10"/>
              <a:stretch>
                <a:fillRect/>
              </a:stretch>
            </p:blipFill>
            <p:spPr>
              <a:xfrm>
                <a:off x="8191748" y="5168980"/>
                <a:ext cx="2386704" cy="1342521"/>
              </a:xfrm>
              <a:prstGeom prst="rect">
                <a:avLst/>
              </a:prstGeom>
              <a:ln w="3175">
                <a:solidFill>
                  <a:prstClr val="ltGray"/>
                </a:solidFill>
              </a:ln>
            </p:spPr>
          </p:pic>
        </mc:Fallback>
      </mc:AlternateContent>
      <mc:AlternateContent xmlns:mc="http://schemas.openxmlformats.org/markup-compatibility/2006" xmlns:psez="http://schemas.microsoft.com/office/powerpoint/2016/sectionzoom">
        <mc:Choice Requires="psez">
          <p:graphicFrame>
            <p:nvGraphicFramePr>
              <p:cNvPr id="33" name="Section Zoom 32">
                <a:extLst>
                  <a:ext uri="{FF2B5EF4-FFF2-40B4-BE49-F238E27FC236}">
                    <a16:creationId xmlns:a16="http://schemas.microsoft.com/office/drawing/2014/main" id="{AE0553BD-8135-3D0E-D6B1-DFF74A8D20B8}"/>
                  </a:ext>
                </a:extLst>
              </p:cNvPr>
              <p:cNvGraphicFramePr>
                <a:graphicFrameLocks noChangeAspect="1"/>
              </p:cNvGraphicFramePr>
              <p:nvPr>
                <p:extLst>
                  <p:ext uri="{D42A27DB-BD31-4B8C-83A1-F6EECF244321}">
                    <p14:modId xmlns:p14="http://schemas.microsoft.com/office/powerpoint/2010/main" val="2161475771"/>
                  </p:ext>
                </p:extLst>
              </p:nvPr>
            </p:nvGraphicFramePr>
            <p:xfrm>
              <a:off x="1638369" y="1269668"/>
              <a:ext cx="2386704" cy="1342521"/>
            </p:xfrm>
            <a:graphic>
              <a:graphicData uri="http://schemas.microsoft.com/office/powerpoint/2016/sectionzoom">
                <psez:sectionZm>
                  <psez:sectionZmObj sectionId="{F6CCED6E-10A1-40E0-A6D9-35BBA6192062}">
                    <psez:zmPr id="{EC4714F8-A950-421C-958C-1B9E3E1BDABF}" transitionDur="1000">
                      <p166:blipFill xmlns:p166="http://schemas.microsoft.com/office/powerpoint/2016/6/main">
                        <a:blip r:embed="rId11"/>
                        <a:stretch>
                          <a:fillRect/>
                        </a:stretch>
                      </p166:blipFill>
                      <p166:spPr xmlns:p166="http://schemas.microsoft.com/office/powerpoint/2016/6/main">
                        <a:xfrm>
                          <a:off x="0" y="0"/>
                          <a:ext cx="2386704" cy="1342521"/>
                        </a:xfrm>
                        <a:prstGeom prst="rect">
                          <a:avLst/>
                        </a:prstGeom>
                        <a:ln w="3175">
                          <a:solidFill>
                            <a:prstClr val="ltGray"/>
                          </a:solidFill>
                        </a:ln>
                      </p166:spPr>
                    </psez:zmPr>
                  </psez:sectionZmObj>
                </psez:sectionZm>
              </a:graphicData>
            </a:graphic>
          </p:graphicFrame>
        </mc:Choice>
        <mc:Fallback xmlns="">
          <p:pic>
            <p:nvPicPr>
              <p:cNvPr id="33" name="Section Zoom 32">
                <a:hlinkClick r:id="rId12" action="ppaction://hlinksldjump"/>
                <a:extLst>
                  <a:ext uri="{FF2B5EF4-FFF2-40B4-BE49-F238E27FC236}">
                    <a16:creationId xmlns:a16="http://schemas.microsoft.com/office/drawing/2014/main" id="{AE0553BD-8135-3D0E-D6B1-DFF74A8D20B8}"/>
                  </a:ext>
                </a:extLst>
              </p:cNvPr>
              <p:cNvPicPr>
                <a:picLocks noGrp="1" noRot="1" noChangeAspect="1" noMove="1" noResize="1" noEditPoints="1" noAdjustHandles="1" noChangeArrowheads="1" noChangeShapeType="1"/>
              </p:cNvPicPr>
              <p:nvPr/>
            </p:nvPicPr>
            <p:blipFill>
              <a:blip r:embed="rId13"/>
              <a:stretch>
                <a:fillRect/>
              </a:stretch>
            </p:blipFill>
            <p:spPr>
              <a:xfrm>
                <a:off x="1638369" y="1269668"/>
                <a:ext cx="2386704" cy="1342521"/>
              </a:xfrm>
              <a:prstGeom prst="rect">
                <a:avLst/>
              </a:prstGeom>
              <a:ln w="3175">
                <a:solidFill>
                  <a:prstClr val="ltGray"/>
                </a:solidFill>
              </a:ln>
            </p:spPr>
          </p:pic>
        </mc:Fallback>
      </mc:AlternateContent>
      <mc:AlternateContent xmlns:mc="http://schemas.openxmlformats.org/markup-compatibility/2006" xmlns:psez="http://schemas.microsoft.com/office/powerpoint/2016/sectionzoom">
        <mc:Choice Requires="psez">
          <p:graphicFrame>
            <p:nvGraphicFramePr>
              <p:cNvPr id="35" name="Section Zoom 34">
                <a:extLst>
                  <a:ext uri="{FF2B5EF4-FFF2-40B4-BE49-F238E27FC236}">
                    <a16:creationId xmlns:a16="http://schemas.microsoft.com/office/drawing/2014/main" id="{0A0FE58E-C3F0-2D81-3722-8EE2D25506D8}"/>
                  </a:ext>
                </a:extLst>
              </p:cNvPr>
              <p:cNvGraphicFramePr>
                <a:graphicFrameLocks noChangeAspect="1"/>
              </p:cNvGraphicFramePr>
              <p:nvPr>
                <p:extLst>
                  <p:ext uri="{D42A27DB-BD31-4B8C-83A1-F6EECF244321}">
                    <p14:modId xmlns:p14="http://schemas.microsoft.com/office/powerpoint/2010/main" val="1904953388"/>
                  </p:ext>
                </p:extLst>
              </p:nvPr>
            </p:nvGraphicFramePr>
            <p:xfrm>
              <a:off x="1638369" y="3204962"/>
              <a:ext cx="2386704" cy="1342521"/>
            </p:xfrm>
            <a:graphic>
              <a:graphicData uri="http://schemas.microsoft.com/office/powerpoint/2016/sectionzoom">
                <psez:sectionZm>
                  <psez:sectionZmObj sectionId="{82346279-9204-449C-BC61-119F96471E91}">
                    <psez:zmPr id="{93D88032-1F03-4471-B21A-5CAD5D8B8505}" transitionDur="1000">
                      <p166:blipFill xmlns:p166="http://schemas.microsoft.com/office/powerpoint/2016/6/main">
                        <a:blip r:embed="rId14"/>
                        <a:stretch>
                          <a:fillRect/>
                        </a:stretch>
                      </p166:blipFill>
                      <p166:spPr xmlns:p166="http://schemas.microsoft.com/office/powerpoint/2016/6/main">
                        <a:xfrm>
                          <a:off x="0" y="0"/>
                          <a:ext cx="2386704" cy="1342521"/>
                        </a:xfrm>
                        <a:prstGeom prst="rect">
                          <a:avLst/>
                        </a:prstGeom>
                        <a:ln w="3175">
                          <a:solidFill>
                            <a:prstClr val="ltGray"/>
                          </a:solidFill>
                        </a:ln>
                      </p166:spPr>
                    </psez:zmPr>
                  </psez:sectionZmObj>
                </psez:sectionZm>
              </a:graphicData>
            </a:graphic>
          </p:graphicFrame>
        </mc:Choice>
        <mc:Fallback xmlns="">
          <p:pic>
            <p:nvPicPr>
              <p:cNvPr id="35" name="Section Zoom 34">
                <a:hlinkClick r:id="rId15" action="ppaction://hlinksldjump"/>
                <a:extLst>
                  <a:ext uri="{FF2B5EF4-FFF2-40B4-BE49-F238E27FC236}">
                    <a16:creationId xmlns:a16="http://schemas.microsoft.com/office/drawing/2014/main" id="{0A0FE58E-C3F0-2D81-3722-8EE2D25506D8}"/>
                  </a:ext>
                </a:extLst>
              </p:cNvPr>
              <p:cNvPicPr>
                <a:picLocks noGrp="1" noRot="1" noChangeAspect="1" noMove="1" noResize="1" noEditPoints="1" noAdjustHandles="1" noChangeArrowheads="1" noChangeShapeType="1"/>
              </p:cNvPicPr>
              <p:nvPr/>
            </p:nvPicPr>
            <p:blipFill>
              <a:blip r:embed="rId16"/>
              <a:stretch>
                <a:fillRect/>
              </a:stretch>
            </p:blipFill>
            <p:spPr>
              <a:xfrm>
                <a:off x="1638369" y="3204962"/>
                <a:ext cx="2386704" cy="1342521"/>
              </a:xfrm>
              <a:prstGeom prst="rect">
                <a:avLst/>
              </a:prstGeom>
              <a:ln w="3175">
                <a:solidFill>
                  <a:prstClr val="ltGray"/>
                </a:solidFill>
              </a:ln>
            </p:spPr>
          </p:pic>
        </mc:Fallback>
      </mc:AlternateContent>
      <mc:AlternateContent xmlns:mc="http://schemas.openxmlformats.org/markup-compatibility/2006" xmlns:psez="http://schemas.microsoft.com/office/powerpoint/2016/sectionzoom">
        <mc:Choice Requires="psez">
          <p:graphicFrame>
            <p:nvGraphicFramePr>
              <p:cNvPr id="37" name="Section Zoom 36">
                <a:extLst>
                  <a:ext uri="{FF2B5EF4-FFF2-40B4-BE49-F238E27FC236}">
                    <a16:creationId xmlns:a16="http://schemas.microsoft.com/office/drawing/2014/main" id="{31D1B168-061F-3CF9-1110-0C2BB9A21FF8}"/>
                  </a:ext>
                </a:extLst>
              </p:cNvPr>
              <p:cNvGraphicFramePr>
                <a:graphicFrameLocks noChangeAspect="1"/>
              </p:cNvGraphicFramePr>
              <p:nvPr>
                <p:extLst>
                  <p:ext uri="{D42A27DB-BD31-4B8C-83A1-F6EECF244321}">
                    <p14:modId xmlns:p14="http://schemas.microsoft.com/office/powerpoint/2010/main" val="3797458453"/>
                  </p:ext>
                </p:extLst>
              </p:nvPr>
            </p:nvGraphicFramePr>
            <p:xfrm>
              <a:off x="1638369" y="5168980"/>
              <a:ext cx="2386704" cy="1342521"/>
            </p:xfrm>
            <a:graphic>
              <a:graphicData uri="http://schemas.microsoft.com/office/powerpoint/2016/sectionzoom">
                <psez:sectionZm>
                  <psez:sectionZmObj sectionId="{A5F8DD5C-9E87-4D82-AC44-9D5AE168AB4E}">
                    <psez:zmPr id="{243614E1-90BC-414A-9067-4ABFB536235A}" transitionDur="1000">
                      <p166:blipFill xmlns:p166="http://schemas.microsoft.com/office/powerpoint/2016/6/main">
                        <a:blip r:embed="rId17"/>
                        <a:stretch>
                          <a:fillRect/>
                        </a:stretch>
                      </p166:blipFill>
                      <p166:spPr xmlns:p166="http://schemas.microsoft.com/office/powerpoint/2016/6/main">
                        <a:xfrm>
                          <a:off x="0" y="0"/>
                          <a:ext cx="2386704" cy="1342521"/>
                        </a:xfrm>
                        <a:prstGeom prst="rect">
                          <a:avLst/>
                        </a:prstGeom>
                        <a:ln w="3175">
                          <a:solidFill>
                            <a:prstClr val="ltGray"/>
                          </a:solidFill>
                        </a:ln>
                      </p166:spPr>
                    </psez:zmPr>
                  </psez:sectionZmObj>
                </psez:sectionZm>
              </a:graphicData>
            </a:graphic>
          </p:graphicFrame>
        </mc:Choice>
        <mc:Fallback xmlns="">
          <p:pic>
            <p:nvPicPr>
              <p:cNvPr id="37" name="Section Zoom 36">
                <a:hlinkClick r:id="rId18" action="ppaction://hlinksldjump"/>
                <a:extLst>
                  <a:ext uri="{FF2B5EF4-FFF2-40B4-BE49-F238E27FC236}">
                    <a16:creationId xmlns:a16="http://schemas.microsoft.com/office/drawing/2014/main" id="{31D1B168-061F-3CF9-1110-0C2BB9A21FF8}"/>
                  </a:ext>
                </a:extLst>
              </p:cNvPr>
              <p:cNvPicPr>
                <a:picLocks noGrp="1" noRot="1" noChangeAspect="1" noMove="1" noResize="1" noEditPoints="1" noAdjustHandles="1" noChangeArrowheads="1" noChangeShapeType="1"/>
              </p:cNvPicPr>
              <p:nvPr/>
            </p:nvPicPr>
            <p:blipFill>
              <a:blip r:embed="rId19"/>
              <a:stretch>
                <a:fillRect/>
              </a:stretch>
            </p:blipFill>
            <p:spPr>
              <a:xfrm>
                <a:off x="1638369" y="5168980"/>
                <a:ext cx="2386704" cy="1342521"/>
              </a:xfrm>
              <a:prstGeom prst="rect">
                <a:avLst/>
              </a:prstGeom>
              <a:ln w="3175">
                <a:solidFill>
                  <a:prstClr val="ltGray"/>
                </a:solidFill>
              </a:ln>
            </p:spPr>
          </p:pic>
        </mc:Fallback>
      </mc:AlternateContent>
    </p:spTree>
    <p:extLst>
      <p:ext uri="{BB962C8B-B14F-4D97-AF65-F5344CB8AC3E}">
        <p14:creationId xmlns:p14="http://schemas.microsoft.com/office/powerpoint/2010/main" val="347198828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30</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18" name="Group 17">
            <a:extLst>
              <a:ext uri="{FF2B5EF4-FFF2-40B4-BE49-F238E27FC236}">
                <a16:creationId xmlns:a16="http://schemas.microsoft.com/office/drawing/2014/main" id="{40DB30C9-87C1-8F3B-F762-FEBD4A0868AC}"/>
              </a:ext>
            </a:extLst>
          </p:cNvPr>
          <p:cNvGrpSpPr/>
          <p:nvPr/>
        </p:nvGrpSpPr>
        <p:grpSpPr>
          <a:xfrm>
            <a:off x="3145474" y="1051851"/>
            <a:ext cx="5670118" cy="4413566"/>
            <a:chOff x="4011210" y="1730086"/>
            <a:chExt cx="5670118" cy="4413566"/>
          </a:xfrm>
        </p:grpSpPr>
        <p:graphicFrame>
          <p:nvGraphicFramePr>
            <p:cNvPr id="19" name="Chart 18">
              <a:extLst>
                <a:ext uri="{FF2B5EF4-FFF2-40B4-BE49-F238E27FC236}">
                  <a16:creationId xmlns:a16="http://schemas.microsoft.com/office/drawing/2014/main" id="{4B2FF3E2-87A2-0671-9375-AFEBC3D25BE3}"/>
                </a:ext>
              </a:extLst>
            </p:cNvPr>
            <p:cNvGraphicFramePr/>
            <p:nvPr>
              <p:extLst>
                <p:ext uri="{D42A27DB-BD31-4B8C-83A1-F6EECF244321}">
                  <p14:modId xmlns:p14="http://schemas.microsoft.com/office/powerpoint/2010/main" val="1123005603"/>
                </p:ext>
              </p:extLst>
            </p:nvPr>
          </p:nvGraphicFramePr>
          <p:xfrm>
            <a:off x="4011210" y="1730086"/>
            <a:ext cx="5670118" cy="4413566"/>
          </p:xfrm>
          <a:graphic>
            <a:graphicData uri="http://schemas.openxmlformats.org/drawingml/2006/chart">
              <c:chart xmlns:c="http://schemas.openxmlformats.org/drawingml/2006/chart" xmlns:r="http://schemas.openxmlformats.org/officeDocument/2006/relationships" r:id="rId2"/>
            </a:graphicData>
          </a:graphic>
        </p:graphicFrame>
        <p:grpSp>
          <p:nvGrpSpPr>
            <p:cNvPr id="20" name="Group 19">
              <a:extLst>
                <a:ext uri="{FF2B5EF4-FFF2-40B4-BE49-F238E27FC236}">
                  <a16:creationId xmlns:a16="http://schemas.microsoft.com/office/drawing/2014/main" id="{F635673A-7E2B-61F8-A958-E8AE60BEBC9A}"/>
                </a:ext>
              </a:extLst>
            </p:cNvPr>
            <p:cNvGrpSpPr/>
            <p:nvPr/>
          </p:nvGrpSpPr>
          <p:grpSpPr>
            <a:xfrm>
              <a:off x="5938654" y="3028805"/>
              <a:ext cx="1815230" cy="1815230"/>
              <a:chOff x="5188385" y="2919289"/>
              <a:chExt cx="1815230" cy="1815230"/>
            </a:xfrm>
            <a:effectLst/>
          </p:grpSpPr>
          <p:sp>
            <p:nvSpPr>
              <p:cNvPr id="21" name="Oval 20">
                <a:extLst>
                  <a:ext uri="{FF2B5EF4-FFF2-40B4-BE49-F238E27FC236}">
                    <a16:creationId xmlns:a16="http://schemas.microsoft.com/office/drawing/2014/main" id="{41726D9F-2D65-8159-0E25-E47C758D5F2D}"/>
                  </a:ext>
                </a:extLst>
              </p:cNvPr>
              <p:cNvSpPr/>
              <p:nvPr/>
            </p:nvSpPr>
            <p:spPr>
              <a:xfrm>
                <a:off x="5188385" y="2919289"/>
                <a:ext cx="1815230" cy="1815230"/>
              </a:xfrm>
              <a:prstGeom prst="ellipse">
                <a:avLst/>
              </a:prstGeom>
              <a:solidFill>
                <a:schemeClr val="bg1"/>
              </a:solidFill>
              <a:ln>
                <a:noFill/>
              </a:ln>
              <a:effectLst>
                <a:outerShdw blurRad="520700" dist="381000" dir="2700000" algn="tl" rotWithShape="0">
                  <a:schemeClr val="tx1">
                    <a:lumMod val="95000"/>
                    <a:lumOff val="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latin typeface="Open Sans" pitchFamily="2" charset="0"/>
                  <a:ea typeface="Open Sans" pitchFamily="2" charset="0"/>
                  <a:cs typeface="Open Sans" pitchFamily="2" charset="0"/>
                </a:endParaRPr>
              </a:p>
            </p:txBody>
          </p:sp>
          <p:sp>
            <p:nvSpPr>
              <p:cNvPr id="22" name="TextBox 21">
                <a:extLst>
                  <a:ext uri="{FF2B5EF4-FFF2-40B4-BE49-F238E27FC236}">
                    <a16:creationId xmlns:a16="http://schemas.microsoft.com/office/drawing/2014/main" id="{85201070-2125-55E5-40EC-4CAEEF7DBD0F}"/>
                  </a:ext>
                </a:extLst>
              </p:cNvPr>
              <p:cNvSpPr txBox="1"/>
              <p:nvPr/>
            </p:nvSpPr>
            <p:spPr>
              <a:xfrm>
                <a:off x="5233207" y="3497414"/>
                <a:ext cx="1725588" cy="584775"/>
              </a:xfrm>
              <a:prstGeom prst="rect">
                <a:avLst/>
              </a:prstGeom>
              <a:noFill/>
            </p:spPr>
            <p:txBody>
              <a:bodyPr wrap="square" rtlCol="0">
                <a:spAutoFit/>
              </a:bodyPr>
              <a:lstStyle/>
              <a:p>
                <a:pPr algn="ctr"/>
                <a:r>
                  <a:rPr lang="fa-IR" sz="3200" b="1" dirty="0">
                    <a:solidFill>
                      <a:schemeClr val="tx1">
                        <a:lumMod val="85000"/>
                        <a:lumOff val="15000"/>
                      </a:schemeClr>
                    </a:solidFill>
                    <a:latin typeface="Shabnam" panose="020B0603030804020204" pitchFamily="34" charset="-78"/>
                    <a:ea typeface="Roboto" panose="02000000000000000000" pitchFamily="2" charset="0"/>
                    <a:cs typeface="Shabnam" panose="020B0603030804020204" pitchFamily="34" charset="-78"/>
                  </a:rPr>
                  <a:t>2026</a:t>
                </a:r>
                <a:endParaRPr lang="en-US" sz="3600" b="1" dirty="0">
                  <a:solidFill>
                    <a:schemeClr val="tx1">
                      <a:lumMod val="85000"/>
                      <a:lumOff val="15000"/>
                    </a:schemeClr>
                  </a:solidFill>
                  <a:latin typeface="Shabnam" panose="020B0603030804020204" pitchFamily="34" charset="-78"/>
                  <a:ea typeface="Roboto" panose="02000000000000000000" pitchFamily="2" charset="0"/>
                  <a:cs typeface="Shabnam" panose="020B0603030804020204" pitchFamily="34" charset="-78"/>
                </a:endParaRPr>
              </a:p>
            </p:txBody>
          </p:sp>
        </p:grpSp>
      </p:grpSp>
      <p:grpSp>
        <p:nvGrpSpPr>
          <p:cNvPr id="23" name="Group 22">
            <a:extLst>
              <a:ext uri="{FF2B5EF4-FFF2-40B4-BE49-F238E27FC236}">
                <a16:creationId xmlns:a16="http://schemas.microsoft.com/office/drawing/2014/main" id="{E60B1429-82AB-2709-7ABD-BF83984631AF}"/>
              </a:ext>
            </a:extLst>
          </p:cNvPr>
          <p:cNvGrpSpPr/>
          <p:nvPr/>
        </p:nvGrpSpPr>
        <p:grpSpPr>
          <a:xfrm>
            <a:off x="1546573" y="1416375"/>
            <a:ext cx="8768764" cy="4008381"/>
            <a:chOff x="2412309" y="2094610"/>
            <a:chExt cx="8768764" cy="4008381"/>
          </a:xfrm>
        </p:grpSpPr>
        <p:grpSp>
          <p:nvGrpSpPr>
            <p:cNvPr id="24" name="Group 23">
              <a:extLst>
                <a:ext uri="{FF2B5EF4-FFF2-40B4-BE49-F238E27FC236}">
                  <a16:creationId xmlns:a16="http://schemas.microsoft.com/office/drawing/2014/main" id="{0CC388F3-07E1-6C41-D388-140371DF1911}"/>
                </a:ext>
              </a:extLst>
            </p:cNvPr>
            <p:cNvGrpSpPr/>
            <p:nvPr/>
          </p:nvGrpSpPr>
          <p:grpSpPr>
            <a:xfrm>
              <a:off x="7882589" y="4704125"/>
              <a:ext cx="1180690" cy="580390"/>
              <a:chOff x="7287361" y="2741907"/>
              <a:chExt cx="1180690" cy="926352"/>
            </a:xfrm>
          </p:grpSpPr>
          <p:cxnSp>
            <p:nvCxnSpPr>
              <p:cNvPr id="45" name="Straight Connector 44">
                <a:extLst>
                  <a:ext uri="{FF2B5EF4-FFF2-40B4-BE49-F238E27FC236}">
                    <a16:creationId xmlns:a16="http://schemas.microsoft.com/office/drawing/2014/main" id="{F46B23AC-609E-B040-B130-28EAF658FFDE}"/>
                  </a:ext>
                </a:extLst>
              </p:cNvPr>
              <p:cNvCxnSpPr>
                <a:cxnSpLocks/>
              </p:cNvCxnSpPr>
              <p:nvPr/>
            </p:nvCxnSpPr>
            <p:spPr>
              <a:xfrm flipH="1" flipV="1">
                <a:off x="7287361" y="3661394"/>
                <a:ext cx="842136" cy="6865"/>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9DBC2F6-A9B4-33DE-ED94-7731657EA339}"/>
                  </a:ext>
                </a:extLst>
              </p:cNvPr>
              <p:cNvCxnSpPr>
                <a:cxnSpLocks/>
              </p:cNvCxnSpPr>
              <p:nvPr/>
            </p:nvCxnSpPr>
            <p:spPr>
              <a:xfrm>
                <a:off x="8123704" y="2741907"/>
                <a:ext cx="0" cy="926350"/>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FC24BE6-263D-6B26-5834-C981E1975B1D}"/>
                  </a:ext>
                </a:extLst>
              </p:cNvPr>
              <p:cNvCxnSpPr>
                <a:cxnSpLocks/>
              </p:cNvCxnSpPr>
              <p:nvPr/>
            </p:nvCxnSpPr>
            <p:spPr>
              <a:xfrm rot="16200000" flipH="1" flipV="1">
                <a:off x="8298774" y="2572631"/>
                <a:ext cx="0" cy="338554"/>
              </a:xfrm>
              <a:prstGeom prst="line">
                <a:avLst/>
              </a:prstGeom>
              <a:ln w="12700">
                <a:solidFill>
                  <a:schemeClr val="bg1">
                    <a:lumMod val="65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3BDA7812-34DC-127C-CF2A-8E5BD569B702}"/>
                </a:ext>
              </a:extLst>
            </p:cNvPr>
            <p:cNvGrpSpPr/>
            <p:nvPr/>
          </p:nvGrpSpPr>
          <p:grpSpPr>
            <a:xfrm flipH="1">
              <a:off x="4092633" y="2094610"/>
              <a:ext cx="1903403" cy="338554"/>
              <a:chOff x="3342365" y="2148745"/>
              <a:chExt cx="1691646" cy="338554"/>
            </a:xfrm>
          </p:grpSpPr>
          <p:cxnSp>
            <p:nvCxnSpPr>
              <p:cNvPr id="42" name="Straight Connector 41">
                <a:extLst>
                  <a:ext uri="{FF2B5EF4-FFF2-40B4-BE49-F238E27FC236}">
                    <a16:creationId xmlns:a16="http://schemas.microsoft.com/office/drawing/2014/main" id="{C462E80F-7939-25F7-1659-7F1183DCC9BB}"/>
                  </a:ext>
                </a:extLst>
              </p:cNvPr>
              <p:cNvCxnSpPr/>
              <p:nvPr/>
            </p:nvCxnSpPr>
            <p:spPr>
              <a:xfrm flipH="1" flipV="1">
                <a:off x="3342366" y="2148745"/>
                <a:ext cx="0" cy="338554"/>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B3693DF0-1277-F6BE-6AC9-37D665B850CC}"/>
                  </a:ext>
                </a:extLst>
              </p:cNvPr>
              <p:cNvCxnSpPr/>
              <p:nvPr/>
            </p:nvCxnSpPr>
            <p:spPr>
              <a:xfrm rot="16200000" flipH="1" flipV="1">
                <a:off x="4188188" y="1302922"/>
                <a:ext cx="0" cy="1691646"/>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A76B655-FC56-5FC0-E270-E9B4245E9C5F}"/>
                  </a:ext>
                </a:extLst>
              </p:cNvPr>
              <p:cNvCxnSpPr/>
              <p:nvPr/>
            </p:nvCxnSpPr>
            <p:spPr>
              <a:xfrm flipH="1" flipV="1">
                <a:off x="5026786" y="2148745"/>
                <a:ext cx="0" cy="338554"/>
              </a:xfrm>
              <a:prstGeom prst="line">
                <a:avLst/>
              </a:prstGeom>
              <a:ln w="12700">
                <a:solidFill>
                  <a:schemeClr val="bg1">
                    <a:lumMod val="65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B33705A1-59CD-1ACA-9BA3-E4AB3F1CD24B}"/>
                </a:ext>
              </a:extLst>
            </p:cNvPr>
            <p:cNvGrpSpPr/>
            <p:nvPr/>
          </p:nvGrpSpPr>
          <p:grpSpPr>
            <a:xfrm>
              <a:off x="8541212" y="2851423"/>
              <a:ext cx="677108" cy="926352"/>
              <a:chOff x="7790943" y="2741907"/>
              <a:chExt cx="677108" cy="926352"/>
            </a:xfrm>
          </p:grpSpPr>
          <p:cxnSp>
            <p:nvCxnSpPr>
              <p:cNvPr id="39" name="Straight Connector 38">
                <a:extLst>
                  <a:ext uri="{FF2B5EF4-FFF2-40B4-BE49-F238E27FC236}">
                    <a16:creationId xmlns:a16="http://schemas.microsoft.com/office/drawing/2014/main" id="{97E53A73-C998-F574-3EA8-F48A37B8EE42}"/>
                  </a:ext>
                </a:extLst>
              </p:cNvPr>
              <p:cNvCxnSpPr>
                <a:cxnSpLocks/>
              </p:cNvCxnSpPr>
              <p:nvPr/>
            </p:nvCxnSpPr>
            <p:spPr>
              <a:xfrm rot="16200000" flipH="1" flipV="1">
                <a:off x="7960220" y="3498982"/>
                <a:ext cx="0" cy="338554"/>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4DCF8D0-420A-2F9F-05B9-6A3152C7CC6A}"/>
                  </a:ext>
                </a:extLst>
              </p:cNvPr>
              <p:cNvCxnSpPr>
                <a:cxnSpLocks/>
              </p:cNvCxnSpPr>
              <p:nvPr/>
            </p:nvCxnSpPr>
            <p:spPr>
              <a:xfrm>
                <a:off x="8123704" y="2741907"/>
                <a:ext cx="0" cy="926351"/>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D98FB2-FBA4-D6F1-7726-5598D8C0760E}"/>
                  </a:ext>
                </a:extLst>
              </p:cNvPr>
              <p:cNvCxnSpPr>
                <a:cxnSpLocks/>
              </p:cNvCxnSpPr>
              <p:nvPr/>
            </p:nvCxnSpPr>
            <p:spPr>
              <a:xfrm rot="16200000" flipH="1" flipV="1">
                <a:off x="8298774" y="2572631"/>
                <a:ext cx="0" cy="338554"/>
              </a:xfrm>
              <a:prstGeom prst="line">
                <a:avLst/>
              </a:prstGeom>
              <a:ln w="12700">
                <a:solidFill>
                  <a:schemeClr val="bg1">
                    <a:lumMod val="65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EAFF777E-ED41-05A7-0F13-9BECC87936B2}"/>
                </a:ext>
              </a:extLst>
            </p:cNvPr>
            <p:cNvGrpSpPr/>
            <p:nvPr/>
          </p:nvGrpSpPr>
          <p:grpSpPr>
            <a:xfrm flipH="1">
              <a:off x="4629261" y="4704125"/>
              <a:ext cx="1180690" cy="580390"/>
              <a:chOff x="7287361" y="2741907"/>
              <a:chExt cx="1180690" cy="926352"/>
            </a:xfrm>
          </p:grpSpPr>
          <p:cxnSp>
            <p:nvCxnSpPr>
              <p:cNvPr id="36" name="Straight Connector 35">
                <a:extLst>
                  <a:ext uri="{FF2B5EF4-FFF2-40B4-BE49-F238E27FC236}">
                    <a16:creationId xmlns:a16="http://schemas.microsoft.com/office/drawing/2014/main" id="{30E24D33-D29F-C3DB-88B8-224F6BF1928C}"/>
                  </a:ext>
                </a:extLst>
              </p:cNvPr>
              <p:cNvCxnSpPr>
                <a:cxnSpLocks/>
              </p:cNvCxnSpPr>
              <p:nvPr/>
            </p:nvCxnSpPr>
            <p:spPr>
              <a:xfrm flipH="1" flipV="1">
                <a:off x="7287361" y="3661394"/>
                <a:ext cx="842136" cy="6865"/>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6228381-608A-C4A6-B2EB-D85973FD80E4}"/>
                  </a:ext>
                </a:extLst>
              </p:cNvPr>
              <p:cNvCxnSpPr>
                <a:cxnSpLocks/>
              </p:cNvCxnSpPr>
              <p:nvPr/>
            </p:nvCxnSpPr>
            <p:spPr>
              <a:xfrm>
                <a:off x="8123704" y="2741907"/>
                <a:ext cx="0" cy="926350"/>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37A030DD-826A-3919-9E09-CB71402ED5E7}"/>
                  </a:ext>
                </a:extLst>
              </p:cNvPr>
              <p:cNvCxnSpPr>
                <a:cxnSpLocks/>
              </p:cNvCxnSpPr>
              <p:nvPr/>
            </p:nvCxnSpPr>
            <p:spPr>
              <a:xfrm rot="16200000" flipH="1" flipV="1">
                <a:off x="8298774" y="2572631"/>
                <a:ext cx="0" cy="338554"/>
              </a:xfrm>
              <a:prstGeom prst="line">
                <a:avLst/>
              </a:prstGeom>
              <a:ln w="12700">
                <a:solidFill>
                  <a:schemeClr val="bg1">
                    <a:lumMod val="65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28" name="Rectangle: Rounded Corners 27">
              <a:extLst>
                <a:ext uri="{FF2B5EF4-FFF2-40B4-BE49-F238E27FC236}">
                  <a16:creationId xmlns:a16="http://schemas.microsoft.com/office/drawing/2014/main" id="{2597613C-85FD-B48B-3647-D92AA861E896}"/>
                </a:ext>
              </a:extLst>
            </p:cNvPr>
            <p:cNvSpPr/>
            <p:nvPr/>
          </p:nvSpPr>
          <p:spPr>
            <a:xfrm>
              <a:off x="9299806" y="4343324"/>
              <a:ext cx="583941" cy="583941"/>
            </a:xfrm>
            <a:prstGeom prst="round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fa-IR" b="1" dirty="0">
                  <a:latin typeface="Shabnam" panose="020B0603030804020204" pitchFamily="34" charset="-78"/>
                  <a:ea typeface="Open Sans" pitchFamily="2" charset="0"/>
                  <a:cs typeface="Shabnam" panose="020B0603030804020204" pitchFamily="34" charset="-78"/>
                </a:rPr>
                <a:t>04</a:t>
              </a:r>
              <a:endParaRPr lang="en-US" b="1" dirty="0">
                <a:latin typeface="Shabnam" panose="020B0603030804020204" pitchFamily="34" charset="-78"/>
                <a:ea typeface="Open Sans" pitchFamily="2" charset="0"/>
                <a:cs typeface="Shabnam" panose="020B0603030804020204" pitchFamily="34" charset="-78"/>
              </a:endParaRPr>
            </a:p>
          </p:txBody>
        </p:sp>
        <p:sp>
          <p:nvSpPr>
            <p:cNvPr id="29" name="Rectangle: Rounded Corners 28">
              <a:extLst>
                <a:ext uri="{FF2B5EF4-FFF2-40B4-BE49-F238E27FC236}">
                  <a16:creationId xmlns:a16="http://schemas.microsoft.com/office/drawing/2014/main" id="{6927D513-60EA-F731-19C1-CC76B9527B65}"/>
                </a:ext>
              </a:extLst>
            </p:cNvPr>
            <p:cNvSpPr/>
            <p:nvPr/>
          </p:nvSpPr>
          <p:spPr>
            <a:xfrm>
              <a:off x="9299806" y="2506190"/>
              <a:ext cx="583941" cy="583941"/>
            </a:xfrm>
            <a:prstGeom prst="round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fa-IR" b="1" dirty="0">
                  <a:solidFill>
                    <a:schemeClr val="bg1"/>
                  </a:solidFill>
                  <a:latin typeface="Shabnam" panose="020B0603030804020204" pitchFamily="34" charset="-78"/>
                  <a:ea typeface="Open Sans" pitchFamily="2" charset="0"/>
                  <a:cs typeface="Shabnam" panose="020B0603030804020204" pitchFamily="34" charset="-78"/>
                </a:rPr>
                <a:t>02</a:t>
              </a:r>
              <a:endParaRPr lang="en-US" b="1" dirty="0">
                <a:solidFill>
                  <a:schemeClr val="bg1"/>
                </a:solidFill>
                <a:latin typeface="Shabnam" panose="020B0603030804020204" pitchFamily="34" charset="-78"/>
                <a:ea typeface="Open Sans" pitchFamily="2" charset="0"/>
                <a:cs typeface="Shabnam" panose="020B0603030804020204" pitchFamily="34" charset="-78"/>
              </a:endParaRPr>
            </a:p>
          </p:txBody>
        </p:sp>
        <p:sp>
          <p:nvSpPr>
            <p:cNvPr id="30" name="Rectangle: Rounded Corners 29">
              <a:extLst>
                <a:ext uri="{FF2B5EF4-FFF2-40B4-BE49-F238E27FC236}">
                  <a16:creationId xmlns:a16="http://schemas.microsoft.com/office/drawing/2014/main" id="{125F0E25-8C8F-ED4C-251A-0547CBBE5056}"/>
                </a:ext>
              </a:extLst>
            </p:cNvPr>
            <p:cNvSpPr/>
            <p:nvPr/>
          </p:nvSpPr>
          <p:spPr>
            <a:xfrm>
              <a:off x="3806951" y="4342991"/>
              <a:ext cx="583941" cy="583941"/>
            </a:xfrm>
            <a:prstGeom prst="roundRect">
              <a:avLst/>
            </a:prstGeom>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fa-IR" b="1" dirty="0">
                  <a:solidFill>
                    <a:schemeClr val="bg1"/>
                  </a:solidFill>
                  <a:latin typeface="Shabnam" panose="020B0603030804020204" pitchFamily="34" charset="-78"/>
                  <a:ea typeface="Open Sans" pitchFamily="2" charset="0"/>
                  <a:cs typeface="Shabnam" panose="020B0603030804020204" pitchFamily="34" charset="-78"/>
                </a:rPr>
                <a:t>03</a:t>
              </a:r>
              <a:endParaRPr lang="en-US" b="1" dirty="0">
                <a:solidFill>
                  <a:schemeClr val="bg1"/>
                </a:solidFill>
                <a:latin typeface="Shabnam" panose="020B0603030804020204" pitchFamily="34" charset="-78"/>
                <a:ea typeface="Open Sans" pitchFamily="2" charset="0"/>
                <a:cs typeface="Shabnam" panose="020B0603030804020204" pitchFamily="34" charset="-78"/>
              </a:endParaRPr>
            </a:p>
          </p:txBody>
        </p:sp>
        <p:sp>
          <p:nvSpPr>
            <p:cNvPr id="31" name="Rectangle: Rounded Corners 30">
              <a:extLst>
                <a:ext uri="{FF2B5EF4-FFF2-40B4-BE49-F238E27FC236}">
                  <a16:creationId xmlns:a16="http://schemas.microsoft.com/office/drawing/2014/main" id="{500A0C04-6EBB-1FFC-E599-3A158BBB4B76}"/>
                </a:ext>
              </a:extLst>
            </p:cNvPr>
            <p:cNvSpPr/>
            <p:nvPr/>
          </p:nvSpPr>
          <p:spPr>
            <a:xfrm>
              <a:off x="3808792" y="2515979"/>
              <a:ext cx="583941" cy="583941"/>
            </a:xfrm>
            <a:prstGeom prst="roundRect">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fa-IR" b="1" dirty="0">
                  <a:latin typeface="Shabnam" panose="020B0603030804020204" pitchFamily="34" charset="-78"/>
                  <a:ea typeface="Open Sans" pitchFamily="2" charset="0"/>
                  <a:cs typeface="Shabnam" panose="020B0603030804020204" pitchFamily="34" charset="-78"/>
                </a:rPr>
                <a:t>01</a:t>
              </a:r>
              <a:endParaRPr lang="en-US" b="1" dirty="0">
                <a:latin typeface="Shabnam" panose="020B0603030804020204" pitchFamily="34" charset="-78"/>
                <a:ea typeface="Open Sans" pitchFamily="2" charset="0"/>
                <a:cs typeface="Shabnam" panose="020B0603030804020204" pitchFamily="34" charset="-78"/>
              </a:endParaRPr>
            </a:p>
          </p:txBody>
        </p:sp>
        <p:sp>
          <p:nvSpPr>
            <p:cNvPr id="32" name="TextBox 31">
              <a:extLst>
                <a:ext uri="{FF2B5EF4-FFF2-40B4-BE49-F238E27FC236}">
                  <a16:creationId xmlns:a16="http://schemas.microsoft.com/office/drawing/2014/main" id="{521F34A2-9981-031E-FFC6-ADED7A09F24A}"/>
                </a:ext>
              </a:extLst>
            </p:cNvPr>
            <p:cNvSpPr txBox="1"/>
            <p:nvPr/>
          </p:nvSpPr>
          <p:spPr>
            <a:xfrm>
              <a:off x="2420853" y="3146824"/>
              <a:ext cx="2061840" cy="1129155"/>
            </a:xfrm>
            <a:prstGeom prst="rect">
              <a:avLst/>
            </a:prstGeom>
            <a:noFill/>
          </p:spPr>
          <p:txBody>
            <a:bodyPr wrap="square">
              <a:spAutoFit/>
            </a:bodyPr>
            <a:lstStyle/>
            <a:p>
              <a:pPr algn="justLow" rtl="1">
                <a:lnSpc>
                  <a:spcPct val="200000"/>
                </a:lnSpc>
              </a:pPr>
              <a:r>
                <a:rPr lang="fa-IR" sz="1400" b="1" dirty="0">
                  <a:solidFill>
                    <a:srgbClr val="1D3347"/>
                  </a:solidFill>
                  <a:latin typeface="Shabnam" panose="020B0603030804020204" pitchFamily="34" charset="-78"/>
                  <a:cs typeface="Shabnam" panose="020B0603030804020204" pitchFamily="34" charset="-78"/>
                </a:rPr>
                <a:t>تیتر عنوان را بنویسید</a:t>
              </a:r>
              <a:endParaRPr lang="en-US" sz="140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05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050" dirty="0">
                <a:solidFill>
                  <a:srgbClr val="1D3347"/>
                </a:solidFill>
                <a:latin typeface="Shabnam" panose="020B0603030804020204" pitchFamily="34" charset="-78"/>
                <a:cs typeface="Shabnam" panose="020B0603030804020204" pitchFamily="34" charset="-78"/>
              </a:endParaRPr>
            </a:p>
          </p:txBody>
        </p:sp>
        <p:sp>
          <p:nvSpPr>
            <p:cNvPr id="33" name="TextBox 32">
              <a:extLst>
                <a:ext uri="{FF2B5EF4-FFF2-40B4-BE49-F238E27FC236}">
                  <a16:creationId xmlns:a16="http://schemas.microsoft.com/office/drawing/2014/main" id="{0A0E2829-E8AE-74A7-0E2C-F041B57BD3D7}"/>
                </a:ext>
              </a:extLst>
            </p:cNvPr>
            <p:cNvSpPr txBox="1"/>
            <p:nvPr/>
          </p:nvSpPr>
          <p:spPr>
            <a:xfrm>
              <a:off x="2412309" y="4973836"/>
              <a:ext cx="2061840" cy="1129155"/>
            </a:xfrm>
            <a:prstGeom prst="rect">
              <a:avLst/>
            </a:prstGeom>
            <a:noFill/>
          </p:spPr>
          <p:txBody>
            <a:bodyPr wrap="square">
              <a:spAutoFit/>
            </a:bodyPr>
            <a:lstStyle/>
            <a:p>
              <a:pPr algn="justLow" rtl="1">
                <a:lnSpc>
                  <a:spcPct val="200000"/>
                </a:lnSpc>
              </a:pPr>
              <a:r>
                <a:rPr lang="fa-IR" sz="1400" b="1" dirty="0">
                  <a:solidFill>
                    <a:srgbClr val="1D3347"/>
                  </a:solidFill>
                  <a:latin typeface="Shabnam" panose="020B0603030804020204" pitchFamily="34" charset="-78"/>
                  <a:cs typeface="Shabnam" panose="020B0603030804020204" pitchFamily="34" charset="-78"/>
                </a:rPr>
                <a:t>تیتر عنوان را بنویسید</a:t>
              </a:r>
              <a:endParaRPr lang="en-US" sz="140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05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050" dirty="0">
                <a:solidFill>
                  <a:srgbClr val="1D3347"/>
                </a:solidFill>
                <a:latin typeface="Shabnam" panose="020B0603030804020204" pitchFamily="34" charset="-78"/>
                <a:cs typeface="Shabnam" panose="020B0603030804020204" pitchFamily="34" charset="-78"/>
              </a:endParaRPr>
            </a:p>
          </p:txBody>
        </p:sp>
        <p:sp>
          <p:nvSpPr>
            <p:cNvPr id="34" name="TextBox 33">
              <a:extLst>
                <a:ext uri="{FF2B5EF4-FFF2-40B4-BE49-F238E27FC236}">
                  <a16:creationId xmlns:a16="http://schemas.microsoft.com/office/drawing/2014/main" id="{7D74BA95-7FC8-1EDC-E273-CA95777F56E5}"/>
                </a:ext>
              </a:extLst>
            </p:cNvPr>
            <p:cNvSpPr txBox="1"/>
            <p:nvPr/>
          </p:nvSpPr>
          <p:spPr>
            <a:xfrm>
              <a:off x="9044072" y="3076263"/>
              <a:ext cx="2061840" cy="1129155"/>
            </a:xfrm>
            <a:prstGeom prst="rect">
              <a:avLst/>
            </a:prstGeom>
            <a:noFill/>
          </p:spPr>
          <p:txBody>
            <a:bodyPr wrap="square">
              <a:spAutoFit/>
            </a:bodyPr>
            <a:lstStyle/>
            <a:p>
              <a:pPr algn="justLow" rtl="1">
                <a:lnSpc>
                  <a:spcPct val="200000"/>
                </a:lnSpc>
              </a:pPr>
              <a:r>
                <a:rPr lang="fa-IR" sz="1400" b="1" dirty="0">
                  <a:solidFill>
                    <a:srgbClr val="1D3347"/>
                  </a:solidFill>
                  <a:latin typeface="Shabnam" panose="020B0603030804020204" pitchFamily="34" charset="-78"/>
                  <a:cs typeface="Shabnam" panose="020B0603030804020204" pitchFamily="34" charset="-78"/>
                </a:rPr>
                <a:t>تیتر عنوان را بنویسید</a:t>
              </a:r>
              <a:endParaRPr lang="en-US" sz="140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05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050" dirty="0">
                <a:solidFill>
                  <a:srgbClr val="1D3347"/>
                </a:solidFill>
                <a:latin typeface="Shabnam" panose="020B0603030804020204" pitchFamily="34" charset="-78"/>
                <a:cs typeface="Shabnam" panose="020B0603030804020204" pitchFamily="34" charset="-78"/>
              </a:endParaRPr>
            </a:p>
          </p:txBody>
        </p:sp>
        <p:sp>
          <p:nvSpPr>
            <p:cNvPr id="35" name="TextBox 34">
              <a:extLst>
                <a:ext uri="{FF2B5EF4-FFF2-40B4-BE49-F238E27FC236}">
                  <a16:creationId xmlns:a16="http://schemas.microsoft.com/office/drawing/2014/main" id="{6794198C-D05C-0F0F-B8B3-739516D24D5C}"/>
                </a:ext>
              </a:extLst>
            </p:cNvPr>
            <p:cNvSpPr txBox="1"/>
            <p:nvPr/>
          </p:nvSpPr>
          <p:spPr>
            <a:xfrm>
              <a:off x="9119233" y="4942149"/>
              <a:ext cx="2061840" cy="1129155"/>
            </a:xfrm>
            <a:prstGeom prst="rect">
              <a:avLst/>
            </a:prstGeom>
            <a:noFill/>
          </p:spPr>
          <p:txBody>
            <a:bodyPr wrap="square">
              <a:spAutoFit/>
            </a:bodyPr>
            <a:lstStyle/>
            <a:p>
              <a:pPr algn="justLow" rtl="1">
                <a:lnSpc>
                  <a:spcPct val="200000"/>
                </a:lnSpc>
              </a:pPr>
              <a:r>
                <a:rPr lang="fa-IR" sz="1400" b="1" dirty="0">
                  <a:solidFill>
                    <a:srgbClr val="1D3347"/>
                  </a:solidFill>
                  <a:latin typeface="Shabnam" panose="020B0603030804020204" pitchFamily="34" charset="-78"/>
                  <a:cs typeface="Shabnam" panose="020B0603030804020204" pitchFamily="34" charset="-78"/>
                </a:rPr>
                <a:t>تیتر عنوان را بنویسید</a:t>
              </a:r>
              <a:endParaRPr lang="en-US" sz="1400" b="1" dirty="0">
                <a:solidFill>
                  <a:srgbClr val="1D3347"/>
                </a:solidFill>
                <a:latin typeface="Shabnam" panose="020B0603030804020204" pitchFamily="34" charset="-78"/>
                <a:cs typeface="Shabnam" panose="020B0603030804020204" pitchFamily="34" charset="-78"/>
              </a:endParaRPr>
            </a:p>
            <a:p>
              <a:pPr algn="justLow" rtl="1">
                <a:lnSpc>
                  <a:spcPct val="200000"/>
                </a:lnSpc>
              </a:pPr>
              <a:r>
                <a:rPr lang="fa-IR" sz="105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050" dirty="0">
                <a:solidFill>
                  <a:srgbClr val="1D3347"/>
                </a:solidFill>
                <a:latin typeface="Shabnam" panose="020B0603030804020204" pitchFamily="34" charset="-78"/>
                <a:cs typeface="Shabnam" panose="020B0603030804020204" pitchFamily="34" charset="-78"/>
              </a:endParaRPr>
            </a:p>
          </p:txBody>
        </p:sp>
      </p:grpSp>
    </p:spTree>
    <p:extLst>
      <p:ext uri="{BB962C8B-B14F-4D97-AF65-F5344CB8AC3E}">
        <p14:creationId xmlns:p14="http://schemas.microsoft.com/office/powerpoint/2010/main" val="2881050406"/>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fltVal val="0"/>
                                          </p:val>
                                        </p:tav>
                                        <p:tav tm="100000">
                                          <p:val>
                                            <p:strVal val="#ppt_w"/>
                                          </p:val>
                                        </p:tav>
                                      </p:tavLst>
                                    </p:anim>
                                    <p:anim calcmode="lin" valueType="num">
                                      <p:cBhvr>
                                        <p:cTn id="8" dur="750" fill="hold"/>
                                        <p:tgtEl>
                                          <p:spTgt spid="18"/>
                                        </p:tgtEl>
                                        <p:attrNameLst>
                                          <p:attrName>ppt_h</p:attrName>
                                        </p:attrNameLst>
                                      </p:cBhvr>
                                      <p:tavLst>
                                        <p:tav tm="0">
                                          <p:val>
                                            <p:fltVal val="0"/>
                                          </p:val>
                                        </p:tav>
                                        <p:tav tm="100000">
                                          <p:val>
                                            <p:strVal val="#ppt_h"/>
                                          </p:val>
                                        </p:tav>
                                      </p:tavLst>
                                    </p:anim>
                                    <p:animEffect transition="in" filter="fade">
                                      <p:cBhvr>
                                        <p:cTn id="9" dur="750"/>
                                        <p:tgtEl>
                                          <p:spTgt spid="18"/>
                                        </p:tgtEl>
                                      </p:cBhvr>
                                    </p:animEffect>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750" fill="hold"/>
                                        <p:tgtEl>
                                          <p:spTgt spid="23"/>
                                        </p:tgtEl>
                                        <p:attrNameLst>
                                          <p:attrName>ppt_w</p:attrName>
                                        </p:attrNameLst>
                                      </p:cBhvr>
                                      <p:tavLst>
                                        <p:tav tm="0">
                                          <p:val>
                                            <p:fltVal val="0"/>
                                          </p:val>
                                        </p:tav>
                                        <p:tav tm="100000">
                                          <p:val>
                                            <p:strVal val="#ppt_w"/>
                                          </p:val>
                                        </p:tav>
                                      </p:tavLst>
                                    </p:anim>
                                    <p:anim calcmode="lin" valueType="num">
                                      <p:cBhvr>
                                        <p:cTn id="14" dur="750" fill="hold"/>
                                        <p:tgtEl>
                                          <p:spTgt spid="23"/>
                                        </p:tgtEl>
                                        <p:attrNameLst>
                                          <p:attrName>ppt_h</p:attrName>
                                        </p:attrNameLst>
                                      </p:cBhvr>
                                      <p:tavLst>
                                        <p:tav tm="0">
                                          <p:val>
                                            <p:fltVal val="0"/>
                                          </p:val>
                                        </p:tav>
                                        <p:tav tm="100000">
                                          <p:val>
                                            <p:strVal val="#ppt_h"/>
                                          </p:val>
                                        </p:tav>
                                      </p:tavLst>
                                    </p:anim>
                                    <p:animEffect transition="in" filter="fade">
                                      <p:cBhvr>
                                        <p:cTn id="15"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FA6AE31-1C0A-B89C-F633-C1A289F4981E}"/>
              </a:ext>
            </a:extLst>
          </p:cNvPr>
          <p:cNvGrpSpPr/>
          <p:nvPr/>
        </p:nvGrpSpPr>
        <p:grpSpPr>
          <a:xfrm>
            <a:off x="1768614" y="2061714"/>
            <a:ext cx="8654772" cy="1662511"/>
            <a:chOff x="1768614" y="2061714"/>
            <a:chExt cx="8654772" cy="1662511"/>
          </a:xfrm>
        </p:grpSpPr>
        <p:sp>
          <p:nvSpPr>
            <p:cNvPr id="7" name="Graphic 7">
              <a:extLst>
                <a:ext uri="{FF2B5EF4-FFF2-40B4-BE49-F238E27FC236}">
                  <a16:creationId xmlns:a16="http://schemas.microsoft.com/office/drawing/2014/main" id="{AB93A383-3C8C-6C41-548F-5F5972A9A7F7}"/>
                </a:ext>
              </a:extLst>
            </p:cNvPr>
            <p:cNvSpPr/>
            <p:nvPr/>
          </p:nvSpPr>
          <p:spPr>
            <a:xfrm>
              <a:off x="1768614" y="2725058"/>
              <a:ext cx="8654772" cy="999167"/>
            </a:xfrm>
            <a:custGeom>
              <a:avLst/>
              <a:gdLst>
                <a:gd name="connsiteX0" fmla="*/ 0 w 8654772"/>
                <a:gd name="connsiteY0" fmla="*/ 894077 h 999167"/>
                <a:gd name="connsiteX1" fmla="*/ 894077 w 8654772"/>
                <a:gd name="connsiteY1" fmla="*/ 0 h 999167"/>
                <a:gd name="connsiteX2" fmla="*/ 1779986 w 8654772"/>
                <a:gd name="connsiteY2" fmla="*/ 772743 h 999167"/>
                <a:gd name="connsiteX3" fmla="*/ 1905775 w 8654772"/>
                <a:gd name="connsiteY3" fmla="*/ 962169 h 999167"/>
                <a:gd name="connsiteX4" fmla="*/ 1910156 w 8654772"/>
                <a:gd name="connsiteY4" fmla="*/ 964694 h 999167"/>
                <a:gd name="connsiteX5" fmla="*/ 2166821 w 8654772"/>
                <a:gd name="connsiteY5" fmla="*/ 964694 h 999167"/>
                <a:gd name="connsiteX6" fmla="*/ 2171202 w 8654772"/>
                <a:gd name="connsiteY6" fmla="*/ 962169 h 999167"/>
                <a:gd name="connsiteX7" fmla="*/ 2296992 w 8654772"/>
                <a:gd name="connsiteY7" fmla="*/ 772743 h 999167"/>
                <a:gd name="connsiteX8" fmla="*/ 3182937 w 8654772"/>
                <a:gd name="connsiteY8" fmla="*/ 0 h 999167"/>
                <a:gd name="connsiteX9" fmla="*/ 4068846 w 8654772"/>
                <a:gd name="connsiteY9" fmla="*/ 772743 h 999167"/>
                <a:gd name="connsiteX10" fmla="*/ 4194636 w 8654772"/>
                <a:gd name="connsiteY10" fmla="*/ 962169 h 999167"/>
                <a:gd name="connsiteX11" fmla="*/ 4199016 w 8654772"/>
                <a:gd name="connsiteY11" fmla="*/ 964694 h 999167"/>
                <a:gd name="connsiteX12" fmla="*/ 4455682 w 8654772"/>
                <a:gd name="connsiteY12" fmla="*/ 964694 h 999167"/>
                <a:gd name="connsiteX13" fmla="*/ 4460063 w 8654772"/>
                <a:gd name="connsiteY13" fmla="*/ 962169 h 999167"/>
                <a:gd name="connsiteX14" fmla="*/ 4585852 w 8654772"/>
                <a:gd name="connsiteY14" fmla="*/ 772743 h 999167"/>
                <a:gd name="connsiteX15" fmla="*/ 5471835 w 8654772"/>
                <a:gd name="connsiteY15" fmla="*/ 0 h 999167"/>
                <a:gd name="connsiteX16" fmla="*/ 6357744 w 8654772"/>
                <a:gd name="connsiteY16" fmla="*/ 772743 h 999167"/>
                <a:gd name="connsiteX17" fmla="*/ 6483533 w 8654772"/>
                <a:gd name="connsiteY17" fmla="*/ 962169 h 999167"/>
                <a:gd name="connsiteX18" fmla="*/ 6487914 w 8654772"/>
                <a:gd name="connsiteY18" fmla="*/ 964694 h 999167"/>
                <a:gd name="connsiteX19" fmla="*/ 6744579 w 8654772"/>
                <a:gd name="connsiteY19" fmla="*/ 964694 h 999167"/>
                <a:gd name="connsiteX20" fmla="*/ 6748960 w 8654772"/>
                <a:gd name="connsiteY20" fmla="*/ 962169 h 999167"/>
                <a:gd name="connsiteX21" fmla="*/ 6874750 w 8654772"/>
                <a:gd name="connsiteY21" fmla="*/ 772743 h 999167"/>
                <a:gd name="connsiteX22" fmla="*/ 7760696 w 8654772"/>
                <a:gd name="connsiteY22" fmla="*/ 0 h 999167"/>
                <a:gd name="connsiteX23" fmla="*/ 8654772 w 8654772"/>
                <a:gd name="connsiteY23" fmla="*/ 894077 h 999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654772" h="999167">
                  <a:moveTo>
                    <a:pt x="0" y="894077"/>
                  </a:moveTo>
                  <a:cubicBezTo>
                    <a:pt x="0" y="400276"/>
                    <a:pt x="400276" y="0"/>
                    <a:pt x="894077" y="0"/>
                  </a:cubicBezTo>
                  <a:cubicBezTo>
                    <a:pt x="1346703" y="0"/>
                    <a:pt x="1720804" y="336342"/>
                    <a:pt x="1779986" y="772743"/>
                  </a:cubicBezTo>
                  <a:cubicBezTo>
                    <a:pt x="1790716" y="851974"/>
                    <a:pt x="1836606" y="922108"/>
                    <a:pt x="1905775" y="962169"/>
                  </a:cubicBezTo>
                  <a:lnTo>
                    <a:pt x="1910156" y="964694"/>
                  </a:lnTo>
                  <a:cubicBezTo>
                    <a:pt x="1989535" y="1010658"/>
                    <a:pt x="2087442" y="1010658"/>
                    <a:pt x="2166821" y="964694"/>
                  </a:cubicBezTo>
                  <a:lnTo>
                    <a:pt x="2171202" y="962169"/>
                  </a:lnTo>
                  <a:cubicBezTo>
                    <a:pt x="2240409" y="922108"/>
                    <a:pt x="2286262" y="851974"/>
                    <a:pt x="2296992" y="772743"/>
                  </a:cubicBezTo>
                  <a:cubicBezTo>
                    <a:pt x="2356248" y="336342"/>
                    <a:pt x="2730311" y="0"/>
                    <a:pt x="3182937" y="0"/>
                  </a:cubicBezTo>
                  <a:cubicBezTo>
                    <a:pt x="3635564" y="0"/>
                    <a:pt x="4009664" y="336342"/>
                    <a:pt x="4068846" y="772743"/>
                  </a:cubicBezTo>
                  <a:cubicBezTo>
                    <a:pt x="4079576" y="851974"/>
                    <a:pt x="4125466" y="922108"/>
                    <a:pt x="4194636" y="962169"/>
                  </a:cubicBezTo>
                  <a:lnTo>
                    <a:pt x="4199016" y="964694"/>
                  </a:lnTo>
                  <a:cubicBezTo>
                    <a:pt x="4278396" y="1010658"/>
                    <a:pt x="4376302" y="1010658"/>
                    <a:pt x="4455682" y="964694"/>
                  </a:cubicBezTo>
                  <a:lnTo>
                    <a:pt x="4460063" y="962169"/>
                  </a:lnTo>
                  <a:cubicBezTo>
                    <a:pt x="4529269" y="922108"/>
                    <a:pt x="4575122" y="851974"/>
                    <a:pt x="4585852" y="772743"/>
                  </a:cubicBezTo>
                  <a:cubicBezTo>
                    <a:pt x="4645108" y="336342"/>
                    <a:pt x="5019172" y="0"/>
                    <a:pt x="5471835" y="0"/>
                  </a:cubicBezTo>
                  <a:cubicBezTo>
                    <a:pt x="5924461" y="0"/>
                    <a:pt x="6298562" y="336342"/>
                    <a:pt x="6357744" y="772743"/>
                  </a:cubicBezTo>
                  <a:cubicBezTo>
                    <a:pt x="6368474" y="851974"/>
                    <a:pt x="6414364" y="922108"/>
                    <a:pt x="6483533" y="962169"/>
                  </a:cubicBezTo>
                  <a:lnTo>
                    <a:pt x="6487914" y="964694"/>
                  </a:lnTo>
                  <a:cubicBezTo>
                    <a:pt x="6567293" y="1010658"/>
                    <a:pt x="6665200" y="1010658"/>
                    <a:pt x="6744579" y="964694"/>
                  </a:cubicBezTo>
                  <a:lnTo>
                    <a:pt x="6748960" y="962169"/>
                  </a:lnTo>
                  <a:cubicBezTo>
                    <a:pt x="6818167" y="922108"/>
                    <a:pt x="6864020" y="851974"/>
                    <a:pt x="6874750" y="772743"/>
                  </a:cubicBezTo>
                  <a:cubicBezTo>
                    <a:pt x="6933969" y="336342"/>
                    <a:pt x="7308032" y="0"/>
                    <a:pt x="7760696" y="0"/>
                  </a:cubicBezTo>
                  <a:cubicBezTo>
                    <a:pt x="8254497" y="0"/>
                    <a:pt x="8654772" y="400276"/>
                    <a:pt x="8654772" y="894077"/>
                  </a:cubicBezTo>
                </a:path>
              </a:pathLst>
            </a:custGeom>
            <a:noFill/>
            <a:ln w="28575" cap="flat">
              <a:solidFill>
                <a:schemeClr val="bg2">
                  <a:lumMod val="95000"/>
                </a:schemeClr>
              </a:solidFill>
              <a:prstDash val="solid"/>
              <a:miter/>
            </a:ln>
          </p:spPr>
          <p:txBody>
            <a:bodyPr rtlCol="0" anchor="ctr"/>
            <a:lstStyle/>
            <a:p>
              <a:endParaRPr lang="en-US"/>
            </a:p>
          </p:txBody>
        </p:sp>
        <p:sp>
          <p:nvSpPr>
            <p:cNvPr id="8" name="Oval 7">
              <a:extLst>
                <a:ext uri="{FF2B5EF4-FFF2-40B4-BE49-F238E27FC236}">
                  <a16:creationId xmlns:a16="http://schemas.microsoft.com/office/drawing/2014/main" id="{071C7A99-6273-EE26-F1F1-C610AFEB25AD}"/>
                </a:ext>
              </a:extLst>
            </p:cNvPr>
            <p:cNvSpPr/>
            <p:nvPr/>
          </p:nvSpPr>
          <p:spPr>
            <a:xfrm>
              <a:off x="1998962" y="2061714"/>
              <a:ext cx="1326690" cy="13266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AC5CE62-0C1C-A5BA-4601-6C6B001D611A}"/>
                </a:ext>
              </a:extLst>
            </p:cNvPr>
            <p:cNvSpPr/>
            <p:nvPr/>
          </p:nvSpPr>
          <p:spPr>
            <a:xfrm>
              <a:off x="4284962" y="2061714"/>
              <a:ext cx="1326690" cy="13266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520300D2-808A-9DB6-E358-474CD5C61530}"/>
                </a:ext>
              </a:extLst>
            </p:cNvPr>
            <p:cNvSpPr/>
            <p:nvPr/>
          </p:nvSpPr>
          <p:spPr>
            <a:xfrm>
              <a:off x="6567706" y="2061714"/>
              <a:ext cx="1326690" cy="13266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9D052375-BF71-3139-653B-69274781DF22}"/>
                </a:ext>
              </a:extLst>
            </p:cNvPr>
            <p:cNvSpPr/>
            <p:nvPr/>
          </p:nvSpPr>
          <p:spPr>
            <a:xfrm>
              <a:off x="8850450" y="2061714"/>
              <a:ext cx="1326690" cy="13266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Slide Number Placeholder 1">
            <a:extLst>
              <a:ext uri="{FF2B5EF4-FFF2-40B4-BE49-F238E27FC236}">
                <a16:creationId xmlns:a16="http://schemas.microsoft.com/office/drawing/2014/main" id="{625FE6AF-D0FB-9EE5-8612-3007D08ED8DC}"/>
              </a:ext>
            </a:extLst>
          </p:cNvPr>
          <p:cNvSpPr>
            <a:spLocks noGrp="1"/>
          </p:cNvSpPr>
          <p:nvPr>
            <p:ph type="sldNum" sz="quarter" idx="10"/>
          </p:nvPr>
        </p:nvSpPr>
        <p:spPr/>
        <p:txBody>
          <a:bodyPr/>
          <a:lstStyle/>
          <a:p>
            <a:fld id="{A8043012-B8B5-47A7-9927-94221BE445D6}" type="slidenum">
              <a:rPr lang="en-US" smtClean="0"/>
              <a:pPr/>
              <a:t>31</a:t>
            </a:fld>
            <a:endParaRPr lang="en-US" dirty="0"/>
          </a:p>
        </p:txBody>
      </p:sp>
      <p:pic>
        <p:nvPicPr>
          <p:cNvPr id="18" name="Picture Placeholder 17">
            <a:extLst>
              <a:ext uri="{FF2B5EF4-FFF2-40B4-BE49-F238E27FC236}">
                <a16:creationId xmlns:a16="http://schemas.microsoft.com/office/drawing/2014/main" id="{8D9305EE-BCF3-F430-865C-A8924656B157}"/>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6725" r="16725"/>
          <a:stretch>
            <a:fillRect/>
          </a:stretch>
        </p:blipFill>
        <p:spPr/>
      </p:pic>
      <p:pic>
        <p:nvPicPr>
          <p:cNvPr id="20" name="Picture Placeholder 19">
            <a:extLst>
              <a:ext uri="{FF2B5EF4-FFF2-40B4-BE49-F238E27FC236}">
                <a16:creationId xmlns:a16="http://schemas.microsoft.com/office/drawing/2014/main" id="{F7E7F86E-84B2-8BC6-5FDE-4B29CD0B35D0}"/>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22020" r="22020"/>
          <a:stretch>
            <a:fillRect/>
          </a:stretch>
        </p:blipFill>
        <p:spPr/>
      </p:pic>
      <p:pic>
        <p:nvPicPr>
          <p:cNvPr id="22" name="Picture Placeholder 21">
            <a:extLst>
              <a:ext uri="{FF2B5EF4-FFF2-40B4-BE49-F238E27FC236}">
                <a16:creationId xmlns:a16="http://schemas.microsoft.com/office/drawing/2014/main" id="{86C0461C-47CF-2B85-E4B3-E641330778A5}"/>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75" r="75"/>
          <a:stretch>
            <a:fillRect/>
          </a:stretch>
        </p:blipFill>
        <p:spPr/>
      </p:pic>
      <p:sp>
        <p:nvSpPr>
          <p:cNvPr id="12" name="TextBox 11">
            <a:extLst>
              <a:ext uri="{FF2B5EF4-FFF2-40B4-BE49-F238E27FC236}">
                <a16:creationId xmlns:a16="http://schemas.microsoft.com/office/drawing/2014/main" id="{D5BF341B-D4CA-F2BE-EE3A-186CCF013C07}"/>
              </a:ext>
            </a:extLst>
          </p:cNvPr>
          <p:cNvSpPr txBox="1"/>
          <p:nvPr/>
        </p:nvSpPr>
        <p:spPr>
          <a:xfrm>
            <a:off x="1548549" y="3944226"/>
            <a:ext cx="2227515" cy="1454244"/>
          </a:xfrm>
          <a:prstGeom prst="rect">
            <a:avLst/>
          </a:prstGeom>
          <a:noFill/>
        </p:spPr>
        <p:txBody>
          <a:bodyPr wrap="square" rtlCol="0">
            <a:spAutoFit/>
          </a:bodyPr>
          <a:lstStyle/>
          <a:p>
            <a:pPr algn="ctr"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13" name="TextBox 12">
            <a:extLst>
              <a:ext uri="{FF2B5EF4-FFF2-40B4-BE49-F238E27FC236}">
                <a16:creationId xmlns:a16="http://schemas.microsoft.com/office/drawing/2014/main" id="{2152F378-9BD4-D082-BF28-CDA992A4A3E7}"/>
              </a:ext>
            </a:extLst>
          </p:cNvPr>
          <p:cNvSpPr txBox="1"/>
          <p:nvPr/>
        </p:nvSpPr>
        <p:spPr>
          <a:xfrm>
            <a:off x="3868485" y="3944226"/>
            <a:ext cx="2227515" cy="1454244"/>
          </a:xfrm>
          <a:prstGeom prst="rect">
            <a:avLst/>
          </a:prstGeom>
          <a:noFill/>
        </p:spPr>
        <p:txBody>
          <a:bodyPr wrap="square" rtlCol="0">
            <a:spAutoFit/>
          </a:bodyPr>
          <a:lstStyle/>
          <a:p>
            <a:pPr algn="ctr"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EC214875-8D7E-69BD-8633-E8177455DA7F}"/>
              </a:ext>
            </a:extLst>
          </p:cNvPr>
          <p:cNvSpPr txBox="1"/>
          <p:nvPr/>
        </p:nvSpPr>
        <p:spPr>
          <a:xfrm>
            <a:off x="6188421" y="3944226"/>
            <a:ext cx="2227515" cy="1454244"/>
          </a:xfrm>
          <a:prstGeom prst="rect">
            <a:avLst/>
          </a:prstGeom>
          <a:noFill/>
        </p:spPr>
        <p:txBody>
          <a:bodyPr wrap="square" rtlCol="0">
            <a:spAutoFit/>
          </a:bodyPr>
          <a:lstStyle/>
          <a:p>
            <a:pPr algn="ctr"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027924D8-CFE5-4258-BA3C-9A53F88A213C}"/>
              </a:ext>
            </a:extLst>
          </p:cNvPr>
          <p:cNvSpPr txBox="1"/>
          <p:nvPr/>
        </p:nvSpPr>
        <p:spPr>
          <a:xfrm>
            <a:off x="8508357" y="3944226"/>
            <a:ext cx="2227515" cy="1454244"/>
          </a:xfrm>
          <a:prstGeom prst="rect">
            <a:avLst/>
          </a:prstGeom>
          <a:noFill/>
        </p:spPr>
        <p:txBody>
          <a:bodyPr wrap="square" rtlCol="0">
            <a:spAutoFit/>
          </a:bodyPr>
          <a:lstStyle/>
          <a:p>
            <a:pPr algn="ctr"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16" name="Rectangle: Rounded Corners 15">
            <a:extLst>
              <a:ext uri="{FF2B5EF4-FFF2-40B4-BE49-F238E27FC236}">
                <a16:creationId xmlns:a16="http://schemas.microsoft.com/office/drawing/2014/main" id="{E839CB1A-D734-3BFF-55A0-11E1DFD04BA6}"/>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pic>
        <p:nvPicPr>
          <p:cNvPr id="28" name="Picture Placeholder 27">
            <a:extLst>
              <a:ext uri="{FF2B5EF4-FFF2-40B4-BE49-F238E27FC236}">
                <a16:creationId xmlns:a16="http://schemas.microsoft.com/office/drawing/2014/main" id="{EAF113F2-1830-4F57-0F08-E7255034018D}"/>
              </a:ext>
            </a:extLst>
          </p:cNvPr>
          <p:cNvPicPr>
            <a:picLocks noGrp="1" noChangeAspect="1"/>
          </p:cNvPicPr>
          <p:nvPr>
            <p:ph type="pic" sz="quarter" idx="17"/>
          </p:nvPr>
        </p:nvPicPr>
        <p:blipFill>
          <a:blip r:embed="rId5">
            <a:extLst>
              <a:ext uri="{28A0092B-C50C-407E-A947-70E740481C1C}">
                <a14:useLocalDpi xmlns:a14="http://schemas.microsoft.com/office/drawing/2010/main" val="0"/>
              </a:ext>
            </a:extLst>
          </a:blip>
          <a:srcRect l="15841" r="15841"/>
          <a:stretch>
            <a:fillRect/>
          </a:stretch>
        </p:blipFill>
        <p:spPr/>
      </p:pic>
    </p:spTree>
    <p:extLst>
      <p:ext uri="{BB962C8B-B14F-4D97-AF65-F5344CB8AC3E}">
        <p14:creationId xmlns:p14="http://schemas.microsoft.com/office/powerpoint/2010/main" val="1003338073"/>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42"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childTnLst>
                          </p:cTn>
                        </p:par>
                        <p:par>
                          <p:cTn id="50" fill="hold">
                            <p:stCondLst>
                              <p:cond delay="5500"/>
                            </p:stCondLst>
                            <p:childTnLst>
                              <p:par>
                                <p:cTn id="51" presetID="42"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75BB7447-500C-DD6F-9F90-C5A7D3D15AE2}"/>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0626" r="20626"/>
          <a:stretch>
            <a:fillRect/>
          </a:stretch>
        </p:blipFill>
        <p:spPr/>
      </p:pic>
      <p:sp>
        <p:nvSpPr>
          <p:cNvPr id="3" name="Slide Number Placeholder 2">
            <a:extLst>
              <a:ext uri="{FF2B5EF4-FFF2-40B4-BE49-F238E27FC236}">
                <a16:creationId xmlns:a16="http://schemas.microsoft.com/office/drawing/2014/main" id="{4DF32BA6-7E62-FD0A-264A-84480F5243D5}"/>
              </a:ext>
            </a:extLst>
          </p:cNvPr>
          <p:cNvSpPr>
            <a:spLocks noGrp="1"/>
          </p:cNvSpPr>
          <p:nvPr>
            <p:ph type="sldNum" sz="quarter" idx="10"/>
          </p:nvPr>
        </p:nvSpPr>
        <p:spPr/>
        <p:txBody>
          <a:bodyPr/>
          <a:lstStyle/>
          <a:p>
            <a:fld id="{A8043012-B8B5-47A7-9927-94221BE445D6}" type="slidenum">
              <a:rPr lang="en-US" smtClean="0"/>
              <a:pPr/>
              <a:t>32</a:t>
            </a:fld>
            <a:endParaRPr lang="en-US" dirty="0"/>
          </a:p>
        </p:txBody>
      </p:sp>
      <p:sp>
        <p:nvSpPr>
          <p:cNvPr id="6" name="Rectangle: Rounded Corners 5">
            <a:extLst>
              <a:ext uri="{FF2B5EF4-FFF2-40B4-BE49-F238E27FC236}">
                <a16:creationId xmlns:a16="http://schemas.microsoft.com/office/drawing/2014/main" id="{F5B67CA4-FFA3-7B9D-AB5F-15E117DC915E}"/>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7" name="Group 6">
            <a:extLst>
              <a:ext uri="{FF2B5EF4-FFF2-40B4-BE49-F238E27FC236}">
                <a16:creationId xmlns:a16="http://schemas.microsoft.com/office/drawing/2014/main" id="{4155B74E-7CF4-0D21-C9A2-DD90E6C127CC}"/>
              </a:ext>
            </a:extLst>
          </p:cNvPr>
          <p:cNvGrpSpPr/>
          <p:nvPr/>
        </p:nvGrpSpPr>
        <p:grpSpPr>
          <a:xfrm>
            <a:off x="3035619" y="4486236"/>
            <a:ext cx="1080000" cy="1080000"/>
            <a:chOff x="3035619" y="4486236"/>
            <a:chExt cx="1080000" cy="1080000"/>
          </a:xfrm>
        </p:grpSpPr>
        <p:sp>
          <p:nvSpPr>
            <p:cNvPr id="8" name="Rectangle: Rounded Corners 7">
              <a:extLst>
                <a:ext uri="{FF2B5EF4-FFF2-40B4-BE49-F238E27FC236}">
                  <a16:creationId xmlns:a16="http://schemas.microsoft.com/office/drawing/2014/main" id="{881231D2-30E5-5DAF-8CF0-76341D46C8A1}"/>
                </a:ext>
              </a:extLst>
            </p:cNvPr>
            <p:cNvSpPr/>
            <p:nvPr/>
          </p:nvSpPr>
          <p:spPr>
            <a:xfrm flipH="1">
              <a:off x="3035619" y="4486236"/>
              <a:ext cx="1080000" cy="1080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lumMod val="85000"/>
                    <a:lumOff val="15000"/>
                  </a:schemeClr>
                </a:solidFill>
              </a:endParaRPr>
            </a:p>
          </p:txBody>
        </p:sp>
        <p:pic>
          <p:nvPicPr>
            <p:cNvPr id="11" name="Graphic 10">
              <a:extLst>
                <a:ext uri="{FF2B5EF4-FFF2-40B4-BE49-F238E27FC236}">
                  <a16:creationId xmlns:a16="http://schemas.microsoft.com/office/drawing/2014/main" id="{56E9A6E5-66D6-EA68-26BA-B98969D4F8F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flipH="1">
              <a:off x="3305619" y="4756236"/>
              <a:ext cx="540000" cy="540000"/>
            </a:xfrm>
            <a:prstGeom prst="rect">
              <a:avLst/>
            </a:prstGeom>
          </p:spPr>
        </p:pic>
      </p:grpSp>
      <p:grpSp>
        <p:nvGrpSpPr>
          <p:cNvPr id="4" name="Group 3">
            <a:extLst>
              <a:ext uri="{FF2B5EF4-FFF2-40B4-BE49-F238E27FC236}">
                <a16:creationId xmlns:a16="http://schemas.microsoft.com/office/drawing/2014/main" id="{BB303718-1501-00FA-8B10-34C44CBFE2F6}"/>
              </a:ext>
            </a:extLst>
          </p:cNvPr>
          <p:cNvGrpSpPr/>
          <p:nvPr/>
        </p:nvGrpSpPr>
        <p:grpSpPr>
          <a:xfrm>
            <a:off x="3035619" y="2889000"/>
            <a:ext cx="1080000" cy="1080000"/>
            <a:chOff x="3035619" y="2889000"/>
            <a:chExt cx="1080000" cy="1080000"/>
          </a:xfrm>
        </p:grpSpPr>
        <p:sp>
          <p:nvSpPr>
            <p:cNvPr id="13" name="Rectangle: Rounded Corners 12">
              <a:extLst>
                <a:ext uri="{FF2B5EF4-FFF2-40B4-BE49-F238E27FC236}">
                  <a16:creationId xmlns:a16="http://schemas.microsoft.com/office/drawing/2014/main" id="{41AC8810-16BA-C3A3-452F-45D1D64A71FD}"/>
                </a:ext>
              </a:extLst>
            </p:cNvPr>
            <p:cNvSpPr/>
            <p:nvPr/>
          </p:nvSpPr>
          <p:spPr>
            <a:xfrm flipH="1">
              <a:off x="3035619" y="2889000"/>
              <a:ext cx="1080000" cy="1080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lumMod val="85000"/>
                    <a:lumOff val="15000"/>
                  </a:schemeClr>
                </a:solidFill>
              </a:endParaRPr>
            </a:p>
          </p:txBody>
        </p:sp>
        <p:pic>
          <p:nvPicPr>
            <p:cNvPr id="16" name="Graphic 15">
              <a:extLst>
                <a:ext uri="{FF2B5EF4-FFF2-40B4-BE49-F238E27FC236}">
                  <a16:creationId xmlns:a16="http://schemas.microsoft.com/office/drawing/2014/main" id="{E4E78557-F62E-1BAD-A801-41F70613112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flipH="1">
              <a:off x="3305619" y="3159000"/>
              <a:ext cx="540000" cy="540000"/>
            </a:xfrm>
            <a:prstGeom prst="rect">
              <a:avLst/>
            </a:prstGeom>
          </p:spPr>
        </p:pic>
      </p:grpSp>
      <p:grpSp>
        <p:nvGrpSpPr>
          <p:cNvPr id="2" name="Group 1">
            <a:extLst>
              <a:ext uri="{FF2B5EF4-FFF2-40B4-BE49-F238E27FC236}">
                <a16:creationId xmlns:a16="http://schemas.microsoft.com/office/drawing/2014/main" id="{71BB39A0-71F0-17E7-A018-CFBE8525B7AB}"/>
              </a:ext>
            </a:extLst>
          </p:cNvPr>
          <p:cNvGrpSpPr/>
          <p:nvPr/>
        </p:nvGrpSpPr>
        <p:grpSpPr>
          <a:xfrm>
            <a:off x="3035619" y="1291764"/>
            <a:ext cx="1080000" cy="1080000"/>
            <a:chOff x="3035619" y="1291764"/>
            <a:chExt cx="1080000" cy="1080000"/>
          </a:xfrm>
        </p:grpSpPr>
        <p:sp>
          <p:nvSpPr>
            <p:cNvPr id="18" name="Rectangle: Rounded Corners 17">
              <a:extLst>
                <a:ext uri="{FF2B5EF4-FFF2-40B4-BE49-F238E27FC236}">
                  <a16:creationId xmlns:a16="http://schemas.microsoft.com/office/drawing/2014/main" id="{B6A55820-E7B7-F4B8-A1DB-98EE4D3B00E0}"/>
                </a:ext>
              </a:extLst>
            </p:cNvPr>
            <p:cNvSpPr/>
            <p:nvPr/>
          </p:nvSpPr>
          <p:spPr>
            <a:xfrm flipH="1">
              <a:off x="3035619" y="1291764"/>
              <a:ext cx="1080000" cy="1080000"/>
            </a:xfrm>
            <a:prstGeom prst="roundRect">
              <a:avLst>
                <a:gd name="adj" fmla="val 5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D" dirty="0">
                <a:solidFill>
                  <a:schemeClr val="tx1">
                    <a:lumMod val="85000"/>
                    <a:lumOff val="15000"/>
                  </a:schemeClr>
                </a:solidFill>
              </a:endParaRPr>
            </a:p>
          </p:txBody>
        </p:sp>
        <p:pic>
          <p:nvPicPr>
            <p:cNvPr id="21" name="Graphic 20">
              <a:extLst>
                <a:ext uri="{FF2B5EF4-FFF2-40B4-BE49-F238E27FC236}">
                  <a16:creationId xmlns:a16="http://schemas.microsoft.com/office/drawing/2014/main" id="{D7DD063F-1B4A-120F-94B5-3D03DCCF030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flipH="1">
              <a:off x="3305619" y="1561764"/>
              <a:ext cx="540000" cy="540000"/>
            </a:xfrm>
            <a:prstGeom prst="rect">
              <a:avLst/>
            </a:prstGeom>
          </p:spPr>
        </p:pic>
      </p:grpSp>
      <p:sp>
        <p:nvSpPr>
          <p:cNvPr id="22" name="TextBox 21">
            <a:extLst>
              <a:ext uri="{FF2B5EF4-FFF2-40B4-BE49-F238E27FC236}">
                <a16:creationId xmlns:a16="http://schemas.microsoft.com/office/drawing/2014/main" id="{9D9C6003-C0A7-D44C-6E79-FA26F1C1B226}"/>
              </a:ext>
            </a:extLst>
          </p:cNvPr>
          <p:cNvSpPr txBox="1"/>
          <p:nvPr/>
        </p:nvSpPr>
        <p:spPr>
          <a:xfrm>
            <a:off x="409223" y="1334812"/>
            <a:ext cx="2523984" cy="1015663"/>
          </a:xfrm>
          <a:prstGeom prst="rect">
            <a:avLst/>
          </a:prstGeom>
          <a:noFill/>
        </p:spPr>
        <p:txBody>
          <a:bodyPr wrap="square" rtlCol="0">
            <a:spAutoFit/>
          </a:bodyPr>
          <a:lstStyle/>
          <a:p>
            <a:pPr algn="justLow" rtl="1">
              <a:lnSpc>
                <a:spcPct val="2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600" dirty="0">
              <a:solidFill>
                <a:srgbClr val="3D4550"/>
              </a:solidFill>
              <a:latin typeface="Shabnam" panose="020B0603030804020204" pitchFamily="34" charset="-78"/>
              <a:cs typeface="Shabnam" panose="020B0603030804020204" pitchFamily="34" charset="-78"/>
            </a:endParaRPr>
          </a:p>
        </p:txBody>
      </p:sp>
      <p:sp>
        <p:nvSpPr>
          <p:cNvPr id="23" name="TextBox 22">
            <a:extLst>
              <a:ext uri="{FF2B5EF4-FFF2-40B4-BE49-F238E27FC236}">
                <a16:creationId xmlns:a16="http://schemas.microsoft.com/office/drawing/2014/main" id="{6AD42663-A458-E1FB-0BB1-3F78D6039F87}"/>
              </a:ext>
            </a:extLst>
          </p:cNvPr>
          <p:cNvSpPr txBox="1"/>
          <p:nvPr/>
        </p:nvSpPr>
        <p:spPr>
          <a:xfrm>
            <a:off x="409223" y="2978498"/>
            <a:ext cx="2523984" cy="1015663"/>
          </a:xfrm>
          <a:prstGeom prst="rect">
            <a:avLst/>
          </a:prstGeom>
          <a:noFill/>
        </p:spPr>
        <p:txBody>
          <a:bodyPr wrap="square" rtlCol="0">
            <a:spAutoFit/>
          </a:bodyPr>
          <a:lstStyle/>
          <a:p>
            <a:pPr algn="justLow" rtl="1">
              <a:lnSpc>
                <a:spcPct val="2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600" dirty="0">
              <a:solidFill>
                <a:srgbClr val="3D4550"/>
              </a:solidFill>
              <a:latin typeface="Shabnam" panose="020B0603030804020204" pitchFamily="34" charset="-78"/>
              <a:cs typeface="Shabnam" panose="020B0603030804020204" pitchFamily="34" charset="-78"/>
            </a:endParaRPr>
          </a:p>
        </p:txBody>
      </p:sp>
      <p:sp>
        <p:nvSpPr>
          <p:cNvPr id="24" name="TextBox 23">
            <a:extLst>
              <a:ext uri="{FF2B5EF4-FFF2-40B4-BE49-F238E27FC236}">
                <a16:creationId xmlns:a16="http://schemas.microsoft.com/office/drawing/2014/main" id="{91F6468E-B2D2-9CA8-422F-67196D08E642}"/>
              </a:ext>
            </a:extLst>
          </p:cNvPr>
          <p:cNvSpPr txBox="1"/>
          <p:nvPr/>
        </p:nvSpPr>
        <p:spPr>
          <a:xfrm>
            <a:off x="409223" y="4479679"/>
            <a:ext cx="2523984" cy="1015663"/>
          </a:xfrm>
          <a:prstGeom prst="rect">
            <a:avLst/>
          </a:prstGeom>
          <a:noFill/>
        </p:spPr>
        <p:txBody>
          <a:bodyPr wrap="square" rtlCol="0">
            <a:spAutoFit/>
          </a:bodyPr>
          <a:lstStyle/>
          <a:p>
            <a:pPr algn="justLow" rtl="1">
              <a:lnSpc>
                <a:spcPct val="2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600" dirty="0">
              <a:solidFill>
                <a:srgbClr val="3D4550"/>
              </a:solidFill>
              <a:latin typeface="Shabnam" panose="020B0603030804020204" pitchFamily="34" charset="-78"/>
              <a:cs typeface="Shabnam" panose="020B0603030804020204" pitchFamily="34" charset="-78"/>
            </a:endParaRPr>
          </a:p>
        </p:txBody>
      </p:sp>
      <p:sp>
        <p:nvSpPr>
          <p:cNvPr id="25" name="TextBox 24">
            <a:extLst>
              <a:ext uri="{FF2B5EF4-FFF2-40B4-BE49-F238E27FC236}">
                <a16:creationId xmlns:a16="http://schemas.microsoft.com/office/drawing/2014/main" id="{F8BA9628-6A18-AD0E-9D42-E8B3A1F57031}"/>
              </a:ext>
            </a:extLst>
          </p:cNvPr>
          <p:cNvSpPr txBox="1"/>
          <p:nvPr/>
        </p:nvSpPr>
        <p:spPr>
          <a:xfrm>
            <a:off x="7800671" y="989060"/>
            <a:ext cx="3815838" cy="4835939"/>
          </a:xfrm>
          <a:prstGeom prst="rect">
            <a:avLst/>
          </a:prstGeom>
          <a:noFill/>
        </p:spPr>
        <p:txBody>
          <a:bodyPr wrap="square" rtlCol="0">
            <a:spAutoFit/>
          </a:bodyPr>
          <a:lstStyle/>
          <a:p>
            <a:pPr algn="justLow" rtl="1">
              <a:lnSpc>
                <a:spcPct val="250000"/>
              </a:lnSpc>
            </a:pPr>
            <a:r>
              <a:rPr lang="fa-IR"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endParaRPr lang="fa-IR" dirty="0">
              <a:solidFill>
                <a:srgbClr val="163A65"/>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651908450"/>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right)">
                                      <p:cBhvr>
                                        <p:cTn id="33" dur="500"/>
                                        <p:tgtEl>
                                          <p:spTgt spid="22"/>
                                        </p:tgtEl>
                                      </p:cBhvr>
                                    </p:animEffect>
                                  </p:childTnLst>
                                </p:cTn>
                              </p:par>
                            </p:childTnLst>
                          </p:cTn>
                        </p:par>
                        <p:par>
                          <p:cTn id="34" fill="hold">
                            <p:stCondLst>
                              <p:cond delay="3000"/>
                            </p:stCondLst>
                            <p:childTnLst>
                              <p:par>
                                <p:cTn id="35" presetID="22" presetClass="entr" presetSubtype="2"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right)">
                                      <p:cBhvr>
                                        <p:cTn id="37" dur="500"/>
                                        <p:tgtEl>
                                          <p:spTgt spid="23"/>
                                        </p:tgtEl>
                                      </p:cBhvr>
                                    </p:animEffect>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right)">
                                      <p:cBhvr>
                                        <p:cTn id="4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6C0CA5A0-BF0B-01A6-8A96-716ED4F1793A}"/>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p:pic>
      <p:pic>
        <p:nvPicPr>
          <p:cNvPr id="10" name="Picture Placeholder 9">
            <a:extLst>
              <a:ext uri="{FF2B5EF4-FFF2-40B4-BE49-F238E27FC236}">
                <a16:creationId xmlns:a16="http://schemas.microsoft.com/office/drawing/2014/main" id="{DF23697F-740D-147E-1A83-F19BBBB4D9F1}"/>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1998" r="21998"/>
          <a:stretch>
            <a:fillRect/>
          </a:stretch>
        </p:blipFill>
        <p:spPr/>
      </p:pic>
      <p:pic>
        <p:nvPicPr>
          <p:cNvPr id="14" name="Picture Placeholder 13">
            <a:extLst>
              <a:ext uri="{FF2B5EF4-FFF2-40B4-BE49-F238E27FC236}">
                <a16:creationId xmlns:a16="http://schemas.microsoft.com/office/drawing/2014/main" id="{59B07666-E401-0980-C31D-9C123D41F34F}"/>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16699" r="16699"/>
          <a:stretch>
            <a:fillRect/>
          </a:stretch>
        </p:blipFill>
        <p:spPr/>
      </p:pic>
      <p:pic>
        <p:nvPicPr>
          <p:cNvPr id="12" name="Picture Placeholder 11">
            <a:extLst>
              <a:ext uri="{FF2B5EF4-FFF2-40B4-BE49-F238E27FC236}">
                <a16:creationId xmlns:a16="http://schemas.microsoft.com/office/drawing/2014/main" id="{C40687B8-12A4-9E57-0858-3F659539047B}"/>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16667" r="16667"/>
          <a:stretch>
            <a:fillRect/>
          </a:stretch>
        </p:blipFill>
        <p:spPr/>
      </p:pic>
      <p:sp>
        <p:nvSpPr>
          <p:cNvPr id="6" name="Slide Number Placeholder 5">
            <a:extLst>
              <a:ext uri="{FF2B5EF4-FFF2-40B4-BE49-F238E27FC236}">
                <a16:creationId xmlns:a16="http://schemas.microsoft.com/office/drawing/2014/main" id="{FBDCB5D3-E2F8-2EA0-CEE0-75360DC372F3}"/>
              </a:ext>
            </a:extLst>
          </p:cNvPr>
          <p:cNvSpPr>
            <a:spLocks noGrp="1"/>
          </p:cNvSpPr>
          <p:nvPr>
            <p:ph type="sldNum" sz="quarter" idx="10"/>
          </p:nvPr>
        </p:nvSpPr>
        <p:spPr/>
        <p:txBody>
          <a:bodyPr/>
          <a:lstStyle/>
          <a:p>
            <a:fld id="{A8043012-B8B5-47A7-9927-94221BE445D6}" type="slidenum">
              <a:rPr lang="en-US" smtClean="0"/>
              <a:pPr/>
              <a:t>33</a:t>
            </a:fld>
            <a:endParaRPr lang="en-US" dirty="0"/>
          </a:p>
        </p:txBody>
      </p:sp>
      <p:sp>
        <p:nvSpPr>
          <p:cNvPr id="15" name="Rectangle: Rounded Corners 14">
            <a:extLst>
              <a:ext uri="{FF2B5EF4-FFF2-40B4-BE49-F238E27FC236}">
                <a16:creationId xmlns:a16="http://schemas.microsoft.com/office/drawing/2014/main" id="{966739AD-ACE6-E4DA-97DA-D2D2D482C077}"/>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16" name="TextBox 15">
            <a:extLst>
              <a:ext uri="{FF2B5EF4-FFF2-40B4-BE49-F238E27FC236}">
                <a16:creationId xmlns:a16="http://schemas.microsoft.com/office/drawing/2014/main" id="{66FB19AD-2588-1376-1E34-3877C6F008F1}"/>
              </a:ext>
            </a:extLst>
          </p:cNvPr>
          <p:cNvSpPr txBox="1"/>
          <p:nvPr/>
        </p:nvSpPr>
        <p:spPr>
          <a:xfrm>
            <a:off x="548010" y="851703"/>
            <a:ext cx="5800069" cy="2065950"/>
          </a:xfrm>
          <a:prstGeom prst="rect">
            <a:avLst/>
          </a:prstGeom>
          <a:noFill/>
        </p:spPr>
        <p:txBody>
          <a:bodyPr wrap="square" rtlCol="0">
            <a:spAutoFit/>
          </a:bodyPr>
          <a:lstStyle/>
          <a:p>
            <a:pPr algn="justLow" rtl="1">
              <a:lnSpc>
                <a:spcPct val="250000"/>
              </a:lnSpc>
            </a:pPr>
            <a:r>
              <a:rPr lang="fa-IR"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a:t>
            </a:r>
            <a:endParaRPr lang="fa-IR" dirty="0">
              <a:solidFill>
                <a:srgbClr val="163A65"/>
              </a:solidFill>
              <a:latin typeface="Shabnam" panose="020B0603030804020204" pitchFamily="34" charset="-78"/>
              <a:cs typeface="Shabnam" panose="020B0603030804020204" pitchFamily="34" charset="-78"/>
            </a:endParaRPr>
          </a:p>
        </p:txBody>
      </p:sp>
      <p:grpSp>
        <p:nvGrpSpPr>
          <p:cNvPr id="17" name="Graphic 5">
            <a:extLst>
              <a:ext uri="{FF2B5EF4-FFF2-40B4-BE49-F238E27FC236}">
                <a16:creationId xmlns:a16="http://schemas.microsoft.com/office/drawing/2014/main" id="{876FEAFA-3FBF-9E8E-4D9E-DA8F26A93116}"/>
              </a:ext>
            </a:extLst>
          </p:cNvPr>
          <p:cNvGrpSpPr/>
          <p:nvPr/>
        </p:nvGrpSpPr>
        <p:grpSpPr>
          <a:xfrm>
            <a:off x="1738743" y="3255819"/>
            <a:ext cx="749289" cy="742053"/>
            <a:chOff x="4023617" y="5021415"/>
            <a:chExt cx="749289" cy="742053"/>
          </a:xfrm>
        </p:grpSpPr>
        <p:sp>
          <p:nvSpPr>
            <p:cNvPr id="18" name="Freeform: Shape 17">
              <a:extLst>
                <a:ext uri="{FF2B5EF4-FFF2-40B4-BE49-F238E27FC236}">
                  <a16:creationId xmlns:a16="http://schemas.microsoft.com/office/drawing/2014/main" id="{30C33E42-A22E-5B33-336A-8B929CB3BFB6}"/>
                </a:ext>
              </a:extLst>
            </p:cNvPr>
            <p:cNvSpPr/>
            <p:nvPr/>
          </p:nvSpPr>
          <p:spPr>
            <a:xfrm>
              <a:off x="4030911" y="5729805"/>
              <a:ext cx="734735" cy="33663"/>
            </a:xfrm>
            <a:custGeom>
              <a:avLst/>
              <a:gdLst>
                <a:gd name="connsiteX0" fmla="*/ 717904 w 734735"/>
                <a:gd name="connsiteY0" fmla="*/ 0 h 33663"/>
                <a:gd name="connsiteX1" fmla="*/ 16832 w 734735"/>
                <a:gd name="connsiteY1" fmla="*/ 0 h 33663"/>
                <a:gd name="connsiteX2" fmla="*/ 0 w 734735"/>
                <a:gd name="connsiteY2" fmla="*/ 16832 h 33663"/>
                <a:gd name="connsiteX3" fmla="*/ 16832 w 734735"/>
                <a:gd name="connsiteY3" fmla="*/ 33663 h 33663"/>
                <a:gd name="connsiteX4" fmla="*/ 717904 w 734735"/>
                <a:gd name="connsiteY4" fmla="*/ 33663 h 33663"/>
                <a:gd name="connsiteX5" fmla="*/ 734736 w 734735"/>
                <a:gd name="connsiteY5" fmla="*/ 16832 h 33663"/>
                <a:gd name="connsiteX6" fmla="*/ 717904 w 734735"/>
                <a:gd name="connsiteY6" fmla="*/ 0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35" h="33663">
                  <a:moveTo>
                    <a:pt x="717904" y="0"/>
                  </a:moveTo>
                  <a:lnTo>
                    <a:pt x="16832" y="0"/>
                  </a:lnTo>
                  <a:cubicBezTo>
                    <a:pt x="7523" y="0"/>
                    <a:pt x="0" y="7523"/>
                    <a:pt x="0" y="16832"/>
                  </a:cubicBezTo>
                  <a:cubicBezTo>
                    <a:pt x="0" y="26140"/>
                    <a:pt x="7523" y="33663"/>
                    <a:pt x="16832" y="33663"/>
                  </a:cubicBezTo>
                  <a:lnTo>
                    <a:pt x="717904" y="33663"/>
                  </a:lnTo>
                  <a:cubicBezTo>
                    <a:pt x="727213" y="33663"/>
                    <a:pt x="734736" y="26140"/>
                    <a:pt x="734736" y="16832"/>
                  </a:cubicBezTo>
                  <a:cubicBezTo>
                    <a:pt x="734736" y="7523"/>
                    <a:pt x="727213" y="0"/>
                    <a:pt x="717904" y="0"/>
                  </a:cubicBezTo>
                  <a:close/>
                </a:path>
              </a:pathLst>
            </a:custGeom>
            <a:solidFill>
              <a:srgbClr val="C18E6B"/>
            </a:solidFill>
            <a:ln w="2923" cap="flat">
              <a:noFill/>
              <a:prstDash val="solid"/>
              <a:miter/>
            </a:ln>
          </p:spPr>
          <p:txBody>
            <a:bodyPr rtlCol="1" anchor="ctr"/>
            <a:lstStyle/>
            <a:p>
              <a:endParaRPr lang="fa-IR"/>
            </a:p>
          </p:txBody>
        </p:sp>
        <p:sp>
          <p:nvSpPr>
            <p:cNvPr id="19" name="Freeform: Shape 18">
              <a:extLst>
                <a:ext uri="{FF2B5EF4-FFF2-40B4-BE49-F238E27FC236}">
                  <a16:creationId xmlns:a16="http://schemas.microsoft.com/office/drawing/2014/main" id="{861D2188-F24E-5928-B81B-5FD32C4664F9}"/>
                </a:ext>
              </a:extLst>
            </p:cNvPr>
            <p:cNvSpPr/>
            <p:nvPr/>
          </p:nvSpPr>
          <p:spPr>
            <a:xfrm>
              <a:off x="4030911" y="5415128"/>
              <a:ext cx="734735" cy="33663"/>
            </a:xfrm>
            <a:custGeom>
              <a:avLst/>
              <a:gdLst>
                <a:gd name="connsiteX0" fmla="*/ 717904 w 734735"/>
                <a:gd name="connsiteY0" fmla="*/ 0 h 33663"/>
                <a:gd name="connsiteX1" fmla="*/ 16832 w 734735"/>
                <a:gd name="connsiteY1" fmla="*/ 0 h 33663"/>
                <a:gd name="connsiteX2" fmla="*/ 0 w 734735"/>
                <a:gd name="connsiteY2" fmla="*/ 16832 h 33663"/>
                <a:gd name="connsiteX3" fmla="*/ 16832 w 734735"/>
                <a:gd name="connsiteY3" fmla="*/ 33663 h 33663"/>
                <a:gd name="connsiteX4" fmla="*/ 717904 w 734735"/>
                <a:gd name="connsiteY4" fmla="*/ 33663 h 33663"/>
                <a:gd name="connsiteX5" fmla="*/ 734736 w 734735"/>
                <a:gd name="connsiteY5" fmla="*/ 16832 h 33663"/>
                <a:gd name="connsiteX6" fmla="*/ 717904 w 734735"/>
                <a:gd name="connsiteY6" fmla="*/ 0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35" h="33663">
                  <a:moveTo>
                    <a:pt x="717904" y="0"/>
                  </a:moveTo>
                  <a:lnTo>
                    <a:pt x="16832" y="0"/>
                  </a:lnTo>
                  <a:cubicBezTo>
                    <a:pt x="7523" y="0"/>
                    <a:pt x="0" y="7523"/>
                    <a:pt x="0" y="16832"/>
                  </a:cubicBezTo>
                  <a:cubicBezTo>
                    <a:pt x="0" y="26140"/>
                    <a:pt x="7523" y="33663"/>
                    <a:pt x="16832" y="33663"/>
                  </a:cubicBezTo>
                  <a:lnTo>
                    <a:pt x="717904" y="33663"/>
                  </a:lnTo>
                  <a:cubicBezTo>
                    <a:pt x="727213" y="33663"/>
                    <a:pt x="734736" y="26140"/>
                    <a:pt x="734736" y="16832"/>
                  </a:cubicBezTo>
                  <a:cubicBezTo>
                    <a:pt x="734736" y="7523"/>
                    <a:pt x="727213" y="0"/>
                    <a:pt x="717904" y="0"/>
                  </a:cubicBezTo>
                  <a:close/>
                </a:path>
              </a:pathLst>
            </a:custGeom>
            <a:solidFill>
              <a:srgbClr val="C18E6B"/>
            </a:solidFill>
            <a:ln w="2923" cap="flat">
              <a:noFill/>
              <a:prstDash val="solid"/>
              <a:miter/>
            </a:ln>
          </p:spPr>
          <p:txBody>
            <a:bodyPr rtlCol="1" anchor="ctr"/>
            <a:lstStyle/>
            <a:p>
              <a:endParaRPr lang="fa-IR"/>
            </a:p>
          </p:txBody>
        </p:sp>
        <p:sp>
          <p:nvSpPr>
            <p:cNvPr id="20" name="Freeform: Shape 19">
              <a:extLst>
                <a:ext uri="{FF2B5EF4-FFF2-40B4-BE49-F238E27FC236}">
                  <a16:creationId xmlns:a16="http://schemas.microsoft.com/office/drawing/2014/main" id="{231E18B9-0AF4-2ED6-69E4-66FDAADFE475}"/>
                </a:ext>
              </a:extLst>
            </p:cNvPr>
            <p:cNvSpPr/>
            <p:nvPr/>
          </p:nvSpPr>
          <p:spPr>
            <a:xfrm>
              <a:off x="4055793" y="5448791"/>
              <a:ext cx="684972" cy="281014"/>
            </a:xfrm>
            <a:custGeom>
              <a:avLst/>
              <a:gdLst>
                <a:gd name="connsiteX0" fmla="*/ 0 w 684972"/>
                <a:gd name="connsiteY0" fmla="*/ 0 h 281014"/>
                <a:gd name="connsiteX1" fmla="*/ 0 w 684972"/>
                <a:gd name="connsiteY1" fmla="*/ 281014 h 281014"/>
                <a:gd name="connsiteX2" fmla="*/ 684973 w 684972"/>
                <a:gd name="connsiteY2" fmla="*/ 281014 h 281014"/>
                <a:gd name="connsiteX3" fmla="*/ 684973 w 684972"/>
                <a:gd name="connsiteY3" fmla="*/ 0 h 281014"/>
              </a:gdLst>
              <a:ahLst/>
              <a:cxnLst>
                <a:cxn ang="0">
                  <a:pos x="connsiteX0" y="connsiteY0"/>
                </a:cxn>
                <a:cxn ang="0">
                  <a:pos x="connsiteX1" y="connsiteY1"/>
                </a:cxn>
                <a:cxn ang="0">
                  <a:pos x="connsiteX2" y="connsiteY2"/>
                </a:cxn>
                <a:cxn ang="0">
                  <a:pos x="connsiteX3" y="connsiteY3"/>
                </a:cxn>
              </a:cxnLst>
              <a:rect l="l" t="t" r="r" b="b"/>
              <a:pathLst>
                <a:path w="684972" h="281014">
                  <a:moveTo>
                    <a:pt x="0" y="0"/>
                  </a:moveTo>
                  <a:lnTo>
                    <a:pt x="0" y="281014"/>
                  </a:lnTo>
                  <a:lnTo>
                    <a:pt x="684973" y="281014"/>
                  </a:lnTo>
                  <a:lnTo>
                    <a:pt x="684973" y="0"/>
                  </a:lnTo>
                  <a:close/>
                </a:path>
              </a:pathLst>
            </a:custGeom>
            <a:solidFill>
              <a:srgbClr val="754E34"/>
            </a:solidFill>
            <a:ln w="2923" cap="flat">
              <a:noFill/>
              <a:prstDash val="solid"/>
              <a:miter/>
            </a:ln>
          </p:spPr>
          <p:txBody>
            <a:bodyPr rtlCol="1" anchor="ctr"/>
            <a:lstStyle/>
            <a:p>
              <a:endParaRPr lang="fa-IR"/>
            </a:p>
          </p:txBody>
        </p:sp>
        <p:sp>
          <p:nvSpPr>
            <p:cNvPr id="21" name="Freeform: Shape 20">
              <a:extLst>
                <a:ext uri="{FF2B5EF4-FFF2-40B4-BE49-F238E27FC236}">
                  <a16:creationId xmlns:a16="http://schemas.microsoft.com/office/drawing/2014/main" id="{EFE99F4F-A8C6-2019-E98E-9266141C2038}"/>
                </a:ext>
              </a:extLst>
            </p:cNvPr>
            <p:cNvSpPr/>
            <p:nvPr/>
          </p:nvSpPr>
          <p:spPr>
            <a:xfrm>
              <a:off x="4085065" y="5478063"/>
              <a:ext cx="188396" cy="222469"/>
            </a:xfrm>
            <a:custGeom>
              <a:avLst/>
              <a:gdLst>
                <a:gd name="connsiteX0" fmla="*/ 181108 w 188396"/>
                <a:gd name="connsiteY0" fmla="*/ 0 h 222469"/>
                <a:gd name="connsiteX1" fmla="*/ 188397 w 188396"/>
                <a:gd name="connsiteY1" fmla="*/ 0 h 222469"/>
                <a:gd name="connsiteX2" fmla="*/ 188397 w 188396"/>
                <a:gd name="connsiteY2" fmla="*/ 222470 h 222469"/>
                <a:gd name="connsiteX3" fmla="*/ 181108 w 188396"/>
                <a:gd name="connsiteY3" fmla="*/ 222470 h 222469"/>
                <a:gd name="connsiteX4" fmla="*/ 7289 w 188396"/>
                <a:gd name="connsiteY4" fmla="*/ 222470 h 222469"/>
                <a:gd name="connsiteX5" fmla="*/ 0 w 188396"/>
                <a:gd name="connsiteY5" fmla="*/ 222470 h 222469"/>
                <a:gd name="connsiteX6" fmla="*/ 0 w 188396"/>
                <a:gd name="connsiteY6" fmla="*/ 0 h 222469"/>
                <a:gd name="connsiteX7" fmla="*/ 7289 w 188396"/>
                <a:gd name="connsiteY7" fmla="*/ 0 h 22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396" h="222469">
                  <a:moveTo>
                    <a:pt x="181108" y="0"/>
                  </a:moveTo>
                  <a:cubicBezTo>
                    <a:pt x="185134" y="0"/>
                    <a:pt x="188397" y="0"/>
                    <a:pt x="188397" y="0"/>
                  </a:cubicBezTo>
                  <a:lnTo>
                    <a:pt x="188397" y="222470"/>
                  </a:lnTo>
                  <a:cubicBezTo>
                    <a:pt x="188397" y="222470"/>
                    <a:pt x="185133" y="222470"/>
                    <a:pt x="181108" y="222470"/>
                  </a:cubicBezTo>
                  <a:lnTo>
                    <a:pt x="7289" y="222470"/>
                  </a:lnTo>
                  <a:cubicBezTo>
                    <a:pt x="3263" y="222470"/>
                    <a:pt x="0" y="222470"/>
                    <a:pt x="0" y="222470"/>
                  </a:cubicBezTo>
                  <a:lnTo>
                    <a:pt x="0" y="0"/>
                  </a:lnTo>
                  <a:cubicBezTo>
                    <a:pt x="0" y="0"/>
                    <a:pt x="3263" y="0"/>
                    <a:pt x="7289" y="0"/>
                  </a:cubicBezTo>
                  <a:close/>
                </a:path>
              </a:pathLst>
            </a:custGeom>
            <a:solidFill>
              <a:srgbClr val="A57453"/>
            </a:solidFill>
            <a:ln w="2923" cap="flat">
              <a:noFill/>
              <a:prstDash val="solid"/>
              <a:miter/>
            </a:ln>
          </p:spPr>
          <p:txBody>
            <a:bodyPr rtlCol="1" anchor="ctr"/>
            <a:lstStyle/>
            <a:p>
              <a:endParaRPr lang="fa-IR"/>
            </a:p>
          </p:txBody>
        </p:sp>
        <p:sp>
          <p:nvSpPr>
            <p:cNvPr id="22" name="Freeform: Shape 21">
              <a:extLst>
                <a:ext uri="{FF2B5EF4-FFF2-40B4-BE49-F238E27FC236}">
                  <a16:creationId xmlns:a16="http://schemas.microsoft.com/office/drawing/2014/main" id="{5ADEC8DB-63B2-F1D8-8C82-5D0EED7314BC}"/>
                </a:ext>
              </a:extLst>
            </p:cNvPr>
            <p:cNvSpPr/>
            <p:nvPr/>
          </p:nvSpPr>
          <p:spPr>
            <a:xfrm>
              <a:off x="4304081" y="5478063"/>
              <a:ext cx="188396" cy="222469"/>
            </a:xfrm>
            <a:custGeom>
              <a:avLst/>
              <a:gdLst>
                <a:gd name="connsiteX0" fmla="*/ 181108 w 188396"/>
                <a:gd name="connsiteY0" fmla="*/ 0 h 222469"/>
                <a:gd name="connsiteX1" fmla="*/ 188397 w 188396"/>
                <a:gd name="connsiteY1" fmla="*/ 0 h 222469"/>
                <a:gd name="connsiteX2" fmla="*/ 188397 w 188396"/>
                <a:gd name="connsiteY2" fmla="*/ 222470 h 222469"/>
                <a:gd name="connsiteX3" fmla="*/ 181108 w 188396"/>
                <a:gd name="connsiteY3" fmla="*/ 222470 h 222469"/>
                <a:gd name="connsiteX4" fmla="*/ 7289 w 188396"/>
                <a:gd name="connsiteY4" fmla="*/ 222470 h 222469"/>
                <a:gd name="connsiteX5" fmla="*/ 0 w 188396"/>
                <a:gd name="connsiteY5" fmla="*/ 222470 h 222469"/>
                <a:gd name="connsiteX6" fmla="*/ 0 w 188396"/>
                <a:gd name="connsiteY6" fmla="*/ 0 h 222469"/>
                <a:gd name="connsiteX7" fmla="*/ 7289 w 188396"/>
                <a:gd name="connsiteY7" fmla="*/ 0 h 22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396" h="222469">
                  <a:moveTo>
                    <a:pt x="181108" y="0"/>
                  </a:moveTo>
                  <a:cubicBezTo>
                    <a:pt x="185133" y="0"/>
                    <a:pt x="188397" y="0"/>
                    <a:pt x="188397" y="0"/>
                  </a:cubicBezTo>
                  <a:lnTo>
                    <a:pt x="188397" y="222470"/>
                  </a:lnTo>
                  <a:cubicBezTo>
                    <a:pt x="188397" y="222470"/>
                    <a:pt x="185133" y="222470"/>
                    <a:pt x="181108" y="222470"/>
                  </a:cubicBezTo>
                  <a:lnTo>
                    <a:pt x="7289" y="222470"/>
                  </a:lnTo>
                  <a:cubicBezTo>
                    <a:pt x="3263" y="222470"/>
                    <a:pt x="0" y="222470"/>
                    <a:pt x="0" y="222470"/>
                  </a:cubicBezTo>
                  <a:lnTo>
                    <a:pt x="0" y="0"/>
                  </a:lnTo>
                  <a:cubicBezTo>
                    <a:pt x="0" y="0"/>
                    <a:pt x="3263" y="0"/>
                    <a:pt x="7289" y="0"/>
                  </a:cubicBezTo>
                  <a:close/>
                </a:path>
              </a:pathLst>
            </a:custGeom>
            <a:solidFill>
              <a:srgbClr val="A57453"/>
            </a:solidFill>
            <a:ln w="2923" cap="flat">
              <a:noFill/>
              <a:prstDash val="solid"/>
              <a:miter/>
            </a:ln>
          </p:spPr>
          <p:txBody>
            <a:bodyPr rtlCol="1" anchor="ctr"/>
            <a:lstStyle/>
            <a:p>
              <a:endParaRPr lang="fa-IR"/>
            </a:p>
          </p:txBody>
        </p:sp>
        <p:sp>
          <p:nvSpPr>
            <p:cNvPr id="23" name="Freeform: Shape 22">
              <a:extLst>
                <a:ext uri="{FF2B5EF4-FFF2-40B4-BE49-F238E27FC236}">
                  <a16:creationId xmlns:a16="http://schemas.microsoft.com/office/drawing/2014/main" id="{E460994D-8832-B644-CA4F-8C742D26B6D7}"/>
                </a:ext>
              </a:extLst>
            </p:cNvPr>
            <p:cNvSpPr/>
            <p:nvPr/>
          </p:nvSpPr>
          <p:spPr>
            <a:xfrm>
              <a:off x="4523096" y="5478063"/>
              <a:ext cx="188396" cy="222469"/>
            </a:xfrm>
            <a:custGeom>
              <a:avLst/>
              <a:gdLst>
                <a:gd name="connsiteX0" fmla="*/ 181108 w 188396"/>
                <a:gd name="connsiteY0" fmla="*/ 0 h 222469"/>
                <a:gd name="connsiteX1" fmla="*/ 188397 w 188396"/>
                <a:gd name="connsiteY1" fmla="*/ 0 h 222469"/>
                <a:gd name="connsiteX2" fmla="*/ 188397 w 188396"/>
                <a:gd name="connsiteY2" fmla="*/ 222470 h 222469"/>
                <a:gd name="connsiteX3" fmla="*/ 181108 w 188396"/>
                <a:gd name="connsiteY3" fmla="*/ 222470 h 222469"/>
                <a:gd name="connsiteX4" fmla="*/ 7289 w 188396"/>
                <a:gd name="connsiteY4" fmla="*/ 222470 h 222469"/>
                <a:gd name="connsiteX5" fmla="*/ 0 w 188396"/>
                <a:gd name="connsiteY5" fmla="*/ 222470 h 222469"/>
                <a:gd name="connsiteX6" fmla="*/ 0 w 188396"/>
                <a:gd name="connsiteY6" fmla="*/ 0 h 222469"/>
                <a:gd name="connsiteX7" fmla="*/ 7289 w 188396"/>
                <a:gd name="connsiteY7" fmla="*/ 0 h 22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396" h="222469">
                  <a:moveTo>
                    <a:pt x="181108" y="0"/>
                  </a:moveTo>
                  <a:cubicBezTo>
                    <a:pt x="185134" y="0"/>
                    <a:pt x="188397" y="0"/>
                    <a:pt x="188397" y="0"/>
                  </a:cubicBezTo>
                  <a:lnTo>
                    <a:pt x="188397" y="222470"/>
                  </a:lnTo>
                  <a:cubicBezTo>
                    <a:pt x="188397" y="222470"/>
                    <a:pt x="185133" y="222470"/>
                    <a:pt x="181108" y="222470"/>
                  </a:cubicBezTo>
                  <a:lnTo>
                    <a:pt x="7289" y="222470"/>
                  </a:lnTo>
                  <a:cubicBezTo>
                    <a:pt x="3263" y="222470"/>
                    <a:pt x="0" y="222470"/>
                    <a:pt x="0" y="222470"/>
                  </a:cubicBezTo>
                  <a:lnTo>
                    <a:pt x="0" y="0"/>
                  </a:lnTo>
                  <a:cubicBezTo>
                    <a:pt x="0" y="0"/>
                    <a:pt x="3264" y="0"/>
                    <a:pt x="7289" y="0"/>
                  </a:cubicBezTo>
                  <a:close/>
                </a:path>
              </a:pathLst>
            </a:custGeom>
            <a:solidFill>
              <a:srgbClr val="A57453"/>
            </a:solidFill>
            <a:ln w="2923" cap="flat">
              <a:noFill/>
              <a:prstDash val="solid"/>
              <a:miter/>
            </a:ln>
          </p:spPr>
          <p:txBody>
            <a:bodyPr rtlCol="1" anchor="ctr"/>
            <a:lstStyle/>
            <a:p>
              <a:endParaRPr lang="fa-IR"/>
            </a:p>
          </p:txBody>
        </p:sp>
        <p:sp>
          <p:nvSpPr>
            <p:cNvPr id="24" name="Freeform: Shape 23">
              <a:extLst>
                <a:ext uri="{FF2B5EF4-FFF2-40B4-BE49-F238E27FC236}">
                  <a16:creationId xmlns:a16="http://schemas.microsoft.com/office/drawing/2014/main" id="{FD18A59C-8E96-E944-F2FD-E37C81571384}"/>
                </a:ext>
              </a:extLst>
            </p:cNvPr>
            <p:cNvSpPr/>
            <p:nvPr/>
          </p:nvSpPr>
          <p:spPr>
            <a:xfrm>
              <a:off x="4281160" y="5318178"/>
              <a:ext cx="240940" cy="96949"/>
            </a:xfrm>
            <a:custGeom>
              <a:avLst/>
              <a:gdLst>
                <a:gd name="connsiteX0" fmla="*/ 240941 w 240940"/>
                <a:gd name="connsiteY0" fmla="*/ 96950 h 96949"/>
                <a:gd name="connsiteX1" fmla="*/ 237135 w 240940"/>
                <a:gd name="connsiteY1" fmla="*/ 31087 h 96949"/>
                <a:gd name="connsiteX2" fmla="*/ 219806 w 240940"/>
                <a:gd name="connsiteY2" fmla="*/ 10070 h 96949"/>
                <a:gd name="connsiteX3" fmla="*/ 188251 w 240940"/>
                <a:gd name="connsiteY3" fmla="*/ 2108 h 96949"/>
                <a:gd name="connsiteX4" fmla="*/ 180815 w 240940"/>
                <a:gd name="connsiteY4" fmla="*/ 0 h 96949"/>
                <a:gd name="connsiteX5" fmla="*/ 152187 w 240940"/>
                <a:gd name="connsiteY5" fmla="*/ 33019 h 96949"/>
                <a:gd name="connsiteX6" fmla="*/ 142615 w 240940"/>
                <a:gd name="connsiteY6" fmla="*/ 33780 h 96949"/>
                <a:gd name="connsiteX7" fmla="*/ 142556 w 240940"/>
                <a:gd name="connsiteY7" fmla="*/ 33722 h 96949"/>
                <a:gd name="connsiteX8" fmla="*/ 129325 w 240940"/>
                <a:gd name="connsiteY8" fmla="*/ 22276 h 96949"/>
                <a:gd name="connsiteX9" fmla="*/ 127101 w 240940"/>
                <a:gd name="connsiteY9" fmla="*/ 15866 h 96949"/>
                <a:gd name="connsiteX10" fmla="*/ 113869 w 240940"/>
                <a:gd name="connsiteY10" fmla="*/ 15866 h 96949"/>
                <a:gd name="connsiteX11" fmla="*/ 111645 w 240940"/>
                <a:gd name="connsiteY11" fmla="*/ 22276 h 96949"/>
                <a:gd name="connsiteX12" fmla="*/ 98414 w 240940"/>
                <a:gd name="connsiteY12" fmla="*/ 33722 h 96949"/>
                <a:gd name="connsiteX13" fmla="*/ 88783 w 240940"/>
                <a:gd name="connsiteY13" fmla="*/ 33049 h 96949"/>
                <a:gd name="connsiteX14" fmla="*/ 88754 w 240940"/>
                <a:gd name="connsiteY14" fmla="*/ 33019 h 96949"/>
                <a:gd name="connsiteX15" fmla="*/ 60155 w 240940"/>
                <a:gd name="connsiteY15" fmla="*/ 0 h 96949"/>
                <a:gd name="connsiteX16" fmla="*/ 52720 w 240940"/>
                <a:gd name="connsiteY16" fmla="*/ 2108 h 96949"/>
                <a:gd name="connsiteX17" fmla="*/ 21164 w 240940"/>
                <a:gd name="connsiteY17" fmla="*/ 10070 h 96949"/>
                <a:gd name="connsiteX18" fmla="*/ 3806 w 240940"/>
                <a:gd name="connsiteY18" fmla="*/ 31087 h 96949"/>
                <a:gd name="connsiteX19" fmla="*/ 0 w 240940"/>
                <a:gd name="connsiteY19" fmla="*/ 96921 h 9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0940" h="96949">
                  <a:moveTo>
                    <a:pt x="240941" y="96950"/>
                  </a:moveTo>
                  <a:lnTo>
                    <a:pt x="237135" y="31087"/>
                  </a:lnTo>
                  <a:cubicBezTo>
                    <a:pt x="236579" y="21047"/>
                    <a:pt x="229554" y="12529"/>
                    <a:pt x="219806" y="10070"/>
                  </a:cubicBezTo>
                  <a:lnTo>
                    <a:pt x="188251" y="2108"/>
                  </a:lnTo>
                  <a:cubicBezTo>
                    <a:pt x="185675" y="1464"/>
                    <a:pt x="183186" y="732"/>
                    <a:pt x="180815" y="0"/>
                  </a:cubicBezTo>
                  <a:lnTo>
                    <a:pt x="152187" y="33019"/>
                  </a:lnTo>
                  <a:cubicBezTo>
                    <a:pt x="149757" y="35859"/>
                    <a:pt x="145454" y="36210"/>
                    <a:pt x="142615" y="33780"/>
                  </a:cubicBezTo>
                  <a:cubicBezTo>
                    <a:pt x="142585" y="33751"/>
                    <a:pt x="142585" y="33751"/>
                    <a:pt x="142556" y="33722"/>
                  </a:cubicBezTo>
                  <a:lnTo>
                    <a:pt x="129325" y="22276"/>
                  </a:lnTo>
                  <a:cubicBezTo>
                    <a:pt x="127481" y="20695"/>
                    <a:pt x="126632" y="18237"/>
                    <a:pt x="127101" y="15866"/>
                  </a:cubicBezTo>
                  <a:lnTo>
                    <a:pt x="113869" y="15866"/>
                  </a:lnTo>
                  <a:cubicBezTo>
                    <a:pt x="114309" y="18237"/>
                    <a:pt x="113460" y="20695"/>
                    <a:pt x="111645" y="22276"/>
                  </a:cubicBezTo>
                  <a:lnTo>
                    <a:pt x="98414" y="33722"/>
                  </a:lnTo>
                  <a:cubicBezTo>
                    <a:pt x="95574" y="36210"/>
                    <a:pt x="91271" y="35888"/>
                    <a:pt x="88783" y="33049"/>
                  </a:cubicBezTo>
                  <a:cubicBezTo>
                    <a:pt x="88783" y="33049"/>
                    <a:pt x="88754" y="33019"/>
                    <a:pt x="88754" y="33019"/>
                  </a:cubicBezTo>
                  <a:lnTo>
                    <a:pt x="60155" y="0"/>
                  </a:lnTo>
                  <a:cubicBezTo>
                    <a:pt x="57842" y="732"/>
                    <a:pt x="55383" y="1434"/>
                    <a:pt x="52720" y="2108"/>
                  </a:cubicBezTo>
                  <a:lnTo>
                    <a:pt x="21164" y="10070"/>
                  </a:lnTo>
                  <a:cubicBezTo>
                    <a:pt x="11387" y="12499"/>
                    <a:pt x="4362" y="21018"/>
                    <a:pt x="3806" y="31087"/>
                  </a:cubicBezTo>
                  <a:lnTo>
                    <a:pt x="0" y="96921"/>
                  </a:lnTo>
                  <a:close/>
                </a:path>
              </a:pathLst>
            </a:custGeom>
            <a:solidFill>
              <a:srgbClr val="DAE6F1"/>
            </a:solidFill>
            <a:ln w="2923" cap="flat">
              <a:noFill/>
              <a:prstDash val="solid"/>
              <a:miter/>
            </a:ln>
          </p:spPr>
          <p:txBody>
            <a:bodyPr rtlCol="1" anchor="ctr"/>
            <a:lstStyle/>
            <a:p>
              <a:endParaRPr lang="fa-IR"/>
            </a:p>
          </p:txBody>
        </p:sp>
        <p:sp>
          <p:nvSpPr>
            <p:cNvPr id="25" name="Freeform: Shape 24">
              <a:extLst>
                <a:ext uri="{FF2B5EF4-FFF2-40B4-BE49-F238E27FC236}">
                  <a16:creationId xmlns:a16="http://schemas.microsoft.com/office/drawing/2014/main" id="{08D8BA76-69A2-83B8-50C9-586813FBC36E}"/>
                </a:ext>
              </a:extLst>
            </p:cNvPr>
            <p:cNvSpPr/>
            <p:nvPr/>
          </p:nvSpPr>
          <p:spPr>
            <a:xfrm>
              <a:off x="4343335" y="5156823"/>
              <a:ext cx="116533" cy="131233"/>
            </a:xfrm>
            <a:custGeom>
              <a:avLst/>
              <a:gdLst>
                <a:gd name="connsiteX0" fmla="*/ 108220 w 116533"/>
                <a:gd name="connsiteY0" fmla="*/ 3284 h 131233"/>
                <a:gd name="connsiteX1" fmla="*/ 93877 w 116533"/>
                <a:gd name="connsiteY1" fmla="*/ 2318 h 131233"/>
                <a:gd name="connsiteX2" fmla="*/ 22686 w 116533"/>
                <a:gd name="connsiteY2" fmla="*/ 2318 h 131233"/>
                <a:gd name="connsiteX3" fmla="*/ 8343 w 116533"/>
                <a:gd name="connsiteY3" fmla="*/ 3284 h 131233"/>
                <a:gd name="connsiteX4" fmla="*/ 8343 w 116533"/>
                <a:gd name="connsiteY4" fmla="*/ 3284 h 131233"/>
                <a:gd name="connsiteX5" fmla="*/ 0 w 116533"/>
                <a:gd name="connsiteY5" fmla="*/ 24067 h 131233"/>
                <a:gd name="connsiteX6" fmla="*/ 0 w 116533"/>
                <a:gd name="connsiteY6" fmla="*/ 72981 h 131233"/>
                <a:gd name="connsiteX7" fmla="*/ 58281 w 116533"/>
                <a:gd name="connsiteY7" fmla="*/ 131233 h 131233"/>
                <a:gd name="connsiteX8" fmla="*/ 58281 w 116533"/>
                <a:gd name="connsiteY8" fmla="*/ 131233 h 131233"/>
                <a:gd name="connsiteX9" fmla="*/ 116533 w 116533"/>
                <a:gd name="connsiteY9" fmla="*/ 72981 h 131233"/>
                <a:gd name="connsiteX10" fmla="*/ 116533 w 116533"/>
                <a:gd name="connsiteY10" fmla="*/ 24067 h 131233"/>
                <a:gd name="connsiteX11" fmla="*/ 108220 w 116533"/>
                <a:gd name="connsiteY11" fmla="*/ 3284 h 13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533" h="131233">
                  <a:moveTo>
                    <a:pt x="108220" y="3284"/>
                  </a:moveTo>
                  <a:cubicBezTo>
                    <a:pt x="104415" y="-697"/>
                    <a:pt x="98180" y="-1107"/>
                    <a:pt x="93877" y="2318"/>
                  </a:cubicBezTo>
                  <a:cubicBezTo>
                    <a:pt x="72859" y="18418"/>
                    <a:pt x="43704" y="18418"/>
                    <a:pt x="22686" y="2318"/>
                  </a:cubicBezTo>
                  <a:cubicBezTo>
                    <a:pt x="18354" y="-1077"/>
                    <a:pt x="12177" y="-668"/>
                    <a:pt x="8343" y="3284"/>
                  </a:cubicBezTo>
                  <a:lnTo>
                    <a:pt x="8343" y="3284"/>
                  </a:lnTo>
                  <a:cubicBezTo>
                    <a:pt x="2986" y="8875"/>
                    <a:pt x="0" y="16310"/>
                    <a:pt x="0" y="24067"/>
                  </a:cubicBezTo>
                  <a:lnTo>
                    <a:pt x="0" y="72981"/>
                  </a:lnTo>
                  <a:cubicBezTo>
                    <a:pt x="147" y="105093"/>
                    <a:pt x="26170" y="131087"/>
                    <a:pt x="58281" y="131233"/>
                  </a:cubicBezTo>
                  <a:lnTo>
                    <a:pt x="58281" y="131233"/>
                  </a:lnTo>
                  <a:cubicBezTo>
                    <a:pt x="90393" y="131087"/>
                    <a:pt x="116387" y="105093"/>
                    <a:pt x="116533" y="72981"/>
                  </a:cubicBezTo>
                  <a:lnTo>
                    <a:pt x="116533" y="24067"/>
                  </a:lnTo>
                  <a:cubicBezTo>
                    <a:pt x="116533" y="16339"/>
                    <a:pt x="113548" y="8905"/>
                    <a:pt x="108220" y="3284"/>
                  </a:cubicBezTo>
                  <a:close/>
                </a:path>
              </a:pathLst>
            </a:custGeom>
            <a:solidFill>
              <a:srgbClr val="F9D0B4"/>
            </a:solidFill>
            <a:ln w="2923" cap="flat">
              <a:noFill/>
              <a:prstDash val="solid"/>
              <a:miter/>
            </a:ln>
          </p:spPr>
          <p:txBody>
            <a:bodyPr rtlCol="1" anchor="ctr"/>
            <a:lstStyle/>
            <a:p>
              <a:endParaRPr lang="fa-IR"/>
            </a:p>
          </p:txBody>
        </p:sp>
        <p:sp>
          <p:nvSpPr>
            <p:cNvPr id="26" name="Freeform: Shape 25">
              <a:extLst>
                <a:ext uri="{FF2B5EF4-FFF2-40B4-BE49-F238E27FC236}">
                  <a16:creationId xmlns:a16="http://schemas.microsoft.com/office/drawing/2014/main" id="{63E0FA1C-4C12-1ABA-B627-4F82BF955E23}"/>
                </a:ext>
              </a:extLst>
            </p:cNvPr>
            <p:cNvSpPr/>
            <p:nvPr/>
          </p:nvSpPr>
          <p:spPr>
            <a:xfrm>
              <a:off x="4459868" y="5185340"/>
              <a:ext cx="28218" cy="48650"/>
            </a:xfrm>
            <a:custGeom>
              <a:avLst/>
              <a:gdLst>
                <a:gd name="connsiteX0" fmla="*/ 3747 w 28218"/>
                <a:gd name="connsiteY0" fmla="*/ 0 h 48650"/>
                <a:gd name="connsiteX1" fmla="*/ 0 w 28218"/>
                <a:gd name="connsiteY1" fmla="*/ 293 h 48650"/>
                <a:gd name="connsiteX2" fmla="*/ 0 w 28218"/>
                <a:gd name="connsiteY2" fmla="*/ 44406 h 48650"/>
                <a:gd name="connsiteX3" fmla="*/ 0 w 28218"/>
                <a:gd name="connsiteY3" fmla="*/ 48299 h 48650"/>
                <a:gd name="connsiteX4" fmla="*/ 3893 w 28218"/>
                <a:gd name="connsiteY4" fmla="*/ 48651 h 48650"/>
                <a:gd name="connsiteX5" fmla="*/ 28219 w 28218"/>
                <a:gd name="connsiteY5" fmla="*/ 24325 h 48650"/>
                <a:gd name="connsiteX6" fmla="*/ 3893 w 28218"/>
                <a:gd name="connsiteY6" fmla="*/ 0 h 4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18" h="48650">
                  <a:moveTo>
                    <a:pt x="3747" y="0"/>
                  </a:moveTo>
                  <a:cubicBezTo>
                    <a:pt x="2488" y="0"/>
                    <a:pt x="1229" y="88"/>
                    <a:pt x="0" y="293"/>
                  </a:cubicBezTo>
                  <a:lnTo>
                    <a:pt x="0" y="44406"/>
                  </a:lnTo>
                  <a:cubicBezTo>
                    <a:pt x="0" y="45723"/>
                    <a:pt x="0" y="47012"/>
                    <a:pt x="0" y="48299"/>
                  </a:cubicBezTo>
                  <a:cubicBezTo>
                    <a:pt x="1288" y="48533"/>
                    <a:pt x="2576" y="48651"/>
                    <a:pt x="3893" y="48651"/>
                  </a:cubicBezTo>
                  <a:cubicBezTo>
                    <a:pt x="17329" y="48651"/>
                    <a:pt x="28219" y="37761"/>
                    <a:pt x="28219" y="24325"/>
                  </a:cubicBezTo>
                  <a:cubicBezTo>
                    <a:pt x="28219" y="10889"/>
                    <a:pt x="17329" y="0"/>
                    <a:pt x="3893" y="0"/>
                  </a:cubicBezTo>
                  <a:close/>
                </a:path>
              </a:pathLst>
            </a:custGeom>
            <a:solidFill>
              <a:srgbClr val="F9D0B4"/>
            </a:solidFill>
            <a:ln w="2923" cap="flat">
              <a:noFill/>
              <a:prstDash val="solid"/>
              <a:miter/>
            </a:ln>
          </p:spPr>
          <p:txBody>
            <a:bodyPr rtlCol="1" anchor="ctr"/>
            <a:lstStyle/>
            <a:p>
              <a:endParaRPr lang="fa-IR"/>
            </a:p>
          </p:txBody>
        </p:sp>
        <p:sp>
          <p:nvSpPr>
            <p:cNvPr id="27" name="Freeform: Shape 26">
              <a:extLst>
                <a:ext uri="{FF2B5EF4-FFF2-40B4-BE49-F238E27FC236}">
                  <a16:creationId xmlns:a16="http://schemas.microsoft.com/office/drawing/2014/main" id="{0560CF66-A81D-6B14-AFF9-FBBD998CBE2C}"/>
                </a:ext>
              </a:extLst>
            </p:cNvPr>
            <p:cNvSpPr/>
            <p:nvPr/>
          </p:nvSpPr>
          <p:spPr>
            <a:xfrm>
              <a:off x="4315263" y="5185398"/>
              <a:ext cx="28218" cy="48650"/>
            </a:xfrm>
            <a:custGeom>
              <a:avLst/>
              <a:gdLst>
                <a:gd name="connsiteX0" fmla="*/ 28072 w 28218"/>
                <a:gd name="connsiteY0" fmla="*/ 44406 h 48650"/>
                <a:gd name="connsiteX1" fmla="*/ 28072 w 28218"/>
                <a:gd name="connsiteY1" fmla="*/ 293 h 48650"/>
                <a:gd name="connsiteX2" fmla="*/ 24325 w 28218"/>
                <a:gd name="connsiteY2" fmla="*/ 0 h 48650"/>
                <a:gd name="connsiteX3" fmla="*/ 0 w 28218"/>
                <a:gd name="connsiteY3" fmla="*/ 24325 h 48650"/>
                <a:gd name="connsiteX4" fmla="*/ 24325 w 28218"/>
                <a:gd name="connsiteY4" fmla="*/ 48651 h 48650"/>
                <a:gd name="connsiteX5" fmla="*/ 28219 w 28218"/>
                <a:gd name="connsiteY5" fmla="*/ 48299 h 48650"/>
                <a:gd name="connsiteX6" fmla="*/ 28219 w 28218"/>
                <a:gd name="connsiteY6" fmla="*/ 48299 h 48650"/>
                <a:gd name="connsiteX7" fmla="*/ 28072 w 28218"/>
                <a:gd name="connsiteY7" fmla="*/ 44406 h 4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18" h="48650">
                  <a:moveTo>
                    <a:pt x="28072" y="44406"/>
                  </a:moveTo>
                  <a:lnTo>
                    <a:pt x="28072" y="293"/>
                  </a:lnTo>
                  <a:cubicBezTo>
                    <a:pt x="26843" y="88"/>
                    <a:pt x="25584" y="0"/>
                    <a:pt x="24325" y="0"/>
                  </a:cubicBezTo>
                  <a:cubicBezTo>
                    <a:pt x="10889" y="0"/>
                    <a:pt x="0" y="10889"/>
                    <a:pt x="0" y="24325"/>
                  </a:cubicBezTo>
                  <a:cubicBezTo>
                    <a:pt x="0" y="37761"/>
                    <a:pt x="10889" y="48651"/>
                    <a:pt x="24325" y="48651"/>
                  </a:cubicBezTo>
                  <a:cubicBezTo>
                    <a:pt x="25643" y="48651"/>
                    <a:pt x="26930" y="48533"/>
                    <a:pt x="28219" y="48299"/>
                  </a:cubicBezTo>
                  <a:lnTo>
                    <a:pt x="28219" y="48299"/>
                  </a:lnTo>
                  <a:cubicBezTo>
                    <a:pt x="28131" y="47011"/>
                    <a:pt x="28072" y="45723"/>
                    <a:pt x="28072" y="44406"/>
                  </a:cubicBezTo>
                  <a:close/>
                </a:path>
              </a:pathLst>
            </a:custGeom>
            <a:solidFill>
              <a:srgbClr val="F9D0B4"/>
            </a:solidFill>
            <a:ln w="2923" cap="flat">
              <a:noFill/>
              <a:prstDash val="solid"/>
              <a:miter/>
            </a:ln>
          </p:spPr>
          <p:txBody>
            <a:bodyPr rtlCol="1" anchor="ctr"/>
            <a:lstStyle/>
            <a:p>
              <a:endParaRPr lang="fa-IR"/>
            </a:p>
          </p:txBody>
        </p:sp>
        <p:sp>
          <p:nvSpPr>
            <p:cNvPr id="28" name="Freeform: Shape 27">
              <a:extLst>
                <a:ext uri="{FF2B5EF4-FFF2-40B4-BE49-F238E27FC236}">
                  <a16:creationId xmlns:a16="http://schemas.microsoft.com/office/drawing/2014/main" id="{9C0E6E75-672B-1C4F-E480-BE6B9DAE378D}"/>
                </a:ext>
              </a:extLst>
            </p:cNvPr>
            <p:cNvSpPr/>
            <p:nvPr/>
          </p:nvSpPr>
          <p:spPr>
            <a:xfrm>
              <a:off x="4327440" y="5097668"/>
              <a:ext cx="148703" cy="91067"/>
            </a:xfrm>
            <a:custGeom>
              <a:avLst/>
              <a:gdLst>
                <a:gd name="connsiteX0" fmla="*/ 132311 w 148703"/>
                <a:gd name="connsiteY0" fmla="*/ 37909 h 91067"/>
                <a:gd name="connsiteX1" fmla="*/ 128623 w 148703"/>
                <a:gd name="connsiteY1" fmla="*/ 34455 h 91067"/>
                <a:gd name="connsiteX2" fmla="*/ 54183 w 148703"/>
                <a:gd name="connsiteY2" fmla="*/ 2255 h 91067"/>
                <a:gd name="connsiteX3" fmla="*/ 0 w 148703"/>
                <a:gd name="connsiteY3" fmla="*/ 66654 h 91067"/>
                <a:gd name="connsiteX4" fmla="*/ 0 w 148703"/>
                <a:gd name="connsiteY4" fmla="*/ 91009 h 91067"/>
                <a:gd name="connsiteX5" fmla="*/ 12294 w 148703"/>
                <a:gd name="connsiteY5" fmla="*/ 87672 h 91067"/>
                <a:gd name="connsiteX6" fmla="*/ 16041 w 148703"/>
                <a:gd name="connsiteY6" fmla="*/ 87964 h 91067"/>
                <a:gd name="connsiteX7" fmla="*/ 16041 w 148703"/>
                <a:gd name="connsiteY7" fmla="*/ 83164 h 91067"/>
                <a:gd name="connsiteX8" fmla="*/ 24384 w 148703"/>
                <a:gd name="connsiteY8" fmla="*/ 62380 h 91067"/>
                <a:gd name="connsiteX9" fmla="*/ 24384 w 148703"/>
                <a:gd name="connsiteY9" fmla="*/ 62380 h 91067"/>
                <a:gd name="connsiteX10" fmla="*/ 38727 w 148703"/>
                <a:gd name="connsiteY10" fmla="*/ 61415 h 91067"/>
                <a:gd name="connsiteX11" fmla="*/ 109917 w 148703"/>
                <a:gd name="connsiteY11" fmla="*/ 61415 h 91067"/>
                <a:gd name="connsiteX12" fmla="*/ 124261 w 148703"/>
                <a:gd name="connsiteY12" fmla="*/ 62380 h 91067"/>
                <a:gd name="connsiteX13" fmla="*/ 132574 w 148703"/>
                <a:gd name="connsiteY13" fmla="*/ 83164 h 91067"/>
                <a:gd name="connsiteX14" fmla="*/ 132574 w 148703"/>
                <a:gd name="connsiteY14" fmla="*/ 87964 h 91067"/>
                <a:gd name="connsiteX15" fmla="*/ 136321 w 148703"/>
                <a:gd name="connsiteY15" fmla="*/ 87672 h 91067"/>
                <a:gd name="connsiteX16" fmla="*/ 148703 w 148703"/>
                <a:gd name="connsiteY16" fmla="*/ 91067 h 91067"/>
                <a:gd name="connsiteX17" fmla="*/ 148703 w 148703"/>
                <a:gd name="connsiteY17" fmla="*/ 71074 h 91067"/>
                <a:gd name="connsiteX18" fmla="*/ 132311 w 148703"/>
                <a:gd name="connsiteY18" fmla="*/ 37909 h 9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8703" h="91067">
                  <a:moveTo>
                    <a:pt x="132311" y="37909"/>
                  </a:moveTo>
                  <a:cubicBezTo>
                    <a:pt x="130349" y="37938"/>
                    <a:pt x="128710" y="36416"/>
                    <a:pt x="128623" y="34455"/>
                  </a:cubicBezTo>
                  <a:cubicBezTo>
                    <a:pt x="128183" y="1962"/>
                    <a:pt x="91125" y="-4126"/>
                    <a:pt x="54183" y="2255"/>
                  </a:cubicBezTo>
                  <a:cubicBezTo>
                    <a:pt x="22862" y="7671"/>
                    <a:pt x="-29" y="34864"/>
                    <a:pt x="0" y="66654"/>
                  </a:cubicBezTo>
                  <a:lnTo>
                    <a:pt x="0" y="91009"/>
                  </a:lnTo>
                  <a:cubicBezTo>
                    <a:pt x="3717" y="88843"/>
                    <a:pt x="7962" y="87672"/>
                    <a:pt x="12294" y="87672"/>
                  </a:cubicBezTo>
                  <a:cubicBezTo>
                    <a:pt x="13553" y="87672"/>
                    <a:pt x="14812" y="87760"/>
                    <a:pt x="16041" y="87964"/>
                  </a:cubicBezTo>
                  <a:lnTo>
                    <a:pt x="16041" y="83164"/>
                  </a:lnTo>
                  <a:cubicBezTo>
                    <a:pt x="16041" y="75407"/>
                    <a:pt x="19027" y="67972"/>
                    <a:pt x="24384" y="62380"/>
                  </a:cubicBezTo>
                  <a:lnTo>
                    <a:pt x="24384" y="62380"/>
                  </a:lnTo>
                  <a:cubicBezTo>
                    <a:pt x="28218" y="58429"/>
                    <a:pt x="34395" y="58019"/>
                    <a:pt x="38727" y="61415"/>
                  </a:cubicBezTo>
                  <a:cubicBezTo>
                    <a:pt x="59745" y="77514"/>
                    <a:pt x="88900" y="77514"/>
                    <a:pt x="109917" y="61415"/>
                  </a:cubicBezTo>
                  <a:cubicBezTo>
                    <a:pt x="114220" y="57990"/>
                    <a:pt x="120455" y="58399"/>
                    <a:pt x="124261" y="62380"/>
                  </a:cubicBezTo>
                  <a:cubicBezTo>
                    <a:pt x="129588" y="68001"/>
                    <a:pt x="132574" y="75436"/>
                    <a:pt x="132574" y="83164"/>
                  </a:cubicBezTo>
                  <a:lnTo>
                    <a:pt x="132574" y="87964"/>
                  </a:lnTo>
                  <a:cubicBezTo>
                    <a:pt x="133804" y="87760"/>
                    <a:pt x="135062" y="87672"/>
                    <a:pt x="136321" y="87672"/>
                  </a:cubicBezTo>
                  <a:cubicBezTo>
                    <a:pt x="140683" y="87672"/>
                    <a:pt x="144956" y="88843"/>
                    <a:pt x="148703" y="91067"/>
                  </a:cubicBezTo>
                  <a:lnTo>
                    <a:pt x="148703" y="71074"/>
                  </a:lnTo>
                  <a:cubicBezTo>
                    <a:pt x="148557" y="42066"/>
                    <a:pt x="138165" y="37909"/>
                    <a:pt x="132311" y="37909"/>
                  </a:cubicBezTo>
                  <a:close/>
                </a:path>
              </a:pathLst>
            </a:custGeom>
            <a:solidFill>
              <a:srgbClr val="5B5D60"/>
            </a:solidFill>
            <a:ln w="2923" cap="flat">
              <a:noFill/>
              <a:prstDash val="solid"/>
              <a:miter/>
            </a:ln>
          </p:spPr>
          <p:txBody>
            <a:bodyPr rtlCol="1" anchor="ctr"/>
            <a:lstStyle/>
            <a:p>
              <a:endParaRPr lang="fa-IR"/>
            </a:p>
          </p:txBody>
        </p:sp>
        <p:sp>
          <p:nvSpPr>
            <p:cNvPr id="29" name="Freeform: Shape 28">
              <a:extLst>
                <a:ext uri="{FF2B5EF4-FFF2-40B4-BE49-F238E27FC236}">
                  <a16:creationId xmlns:a16="http://schemas.microsoft.com/office/drawing/2014/main" id="{A8AAFB12-9205-A045-AE9A-02CC7C288B7E}"/>
                </a:ext>
              </a:extLst>
            </p:cNvPr>
            <p:cNvSpPr/>
            <p:nvPr/>
          </p:nvSpPr>
          <p:spPr>
            <a:xfrm>
              <a:off x="4071336" y="5318207"/>
              <a:ext cx="225367" cy="96920"/>
            </a:xfrm>
            <a:custGeom>
              <a:avLst/>
              <a:gdLst>
                <a:gd name="connsiteX0" fmla="*/ 209853 w 225367"/>
                <a:gd name="connsiteY0" fmla="*/ 96921 h 96920"/>
                <a:gd name="connsiteX1" fmla="*/ 213659 w 225367"/>
                <a:gd name="connsiteY1" fmla="*/ 31087 h 96920"/>
                <a:gd name="connsiteX2" fmla="*/ 225368 w 225367"/>
                <a:gd name="connsiteY2" fmla="*/ 12353 h 96920"/>
                <a:gd name="connsiteX3" fmla="*/ 219806 w 225367"/>
                <a:gd name="connsiteY3" fmla="*/ 10070 h 96920"/>
                <a:gd name="connsiteX4" fmla="*/ 188250 w 225367"/>
                <a:gd name="connsiteY4" fmla="*/ 2108 h 96920"/>
                <a:gd name="connsiteX5" fmla="*/ 180815 w 225367"/>
                <a:gd name="connsiteY5" fmla="*/ 0 h 96920"/>
                <a:gd name="connsiteX6" fmla="*/ 152216 w 225367"/>
                <a:gd name="connsiteY6" fmla="*/ 33019 h 96920"/>
                <a:gd name="connsiteX7" fmla="*/ 142585 w 225367"/>
                <a:gd name="connsiteY7" fmla="*/ 33751 h 96920"/>
                <a:gd name="connsiteX8" fmla="*/ 142556 w 225367"/>
                <a:gd name="connsiteY8" fmla="*/ 33722 h 96920"/>
                <a:gd name="connsiteX9" fmla="*/ 129325 w 225367"/>
                <a:gd name="connsiteY9" fmla="*/ 22276 h 96920"/>
                <a:gd name="connsiteX10" fmla="*/ 127100 w 225367"/>
                <a:gd name="connsiteY10" fmla="*/ 15866 h 96920"/>
                <a:gd name="connsiteX11" fmla="*/ 113869 w 225367"/>
                <a:gd name="connsiteY11" fmla="*/ 15866 h 96920"/>
                <a:gd name="connsiteX12" fmla="*/ 111644 w 225367"/>
                <a:gd name="connsiteY12" fmla="*/ 22276 h 96920"/>
                <a:gd name="connsiteX13" fmla="*/ 98414 w 225367"/>
                <a:gd name="connsiteY13" fmla="*/ 33722 h 96920"/>
                <a:gd name="connsiteX14" fmla="*/ 88841 w 225367"/>
                <a:gd name="connsiteY14" fmla="*/ 33078 h 96920"/>
                <a:gd name="connsiteX15" fmla="*/ 88783 w 225367"/>
                <a:gd name="connsiteY15" fmla="*/ 33019 h 96920"/>
                <a:gd name="connsiteX16" fmla="*/ 60184 w 225367"/>
                <a:gd name="connsiteY16" fmla="*/ 0 h 96920"/>
                <a:gd name="connsiteX17" fmla="*/ 52719 w 225367"/>
                <a:gd name="connsiteY17" fmla="*/ 2108 h 96920"/>
                <a:gd name="connsiteX18" fmla="*/ 21164 w 225367"/>
                <a:gd name="connsiteY18" fmla="*/ 10070 h 96920"/>
                <a:gd name="connsiteX19" fmla="*/ 3834 w 225367"/>
                <a:gd name="connsiteY19" fmla="*/ 31087 h 96920"/>
                <a:gd name="connsiteX20" fmla="*/ 0 w 225367"/>
                <a:gd name="connsiteY20" fmla="*/ 96921 h 9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5367" h="96920">
                  <a:moveTo>
                    <a:pt x="209853" y="96921"/>
                  </a:moveTo>
                  <a:lnTo>
                    <a:pt x="213659" y="31087"/>
                  </a:lnTo>
                  <a:cubicBezTo>
                    <a:pt x="214127" y="23242"/>
                    <a:pt x="218518" y="16188"/>
                    <a:pt x="225368" y="12353"/>
                  </a:cubicBezTo>
                  <a:cubicBezTo>
                    <a:pt x="223640" y="11328"/>
                    <a:pt x="221767" y="10567"/>
                    <a:pt x="219806" y="10070"/>
                  </a:cubicBezTo>
                  <a:lnTo>
                    <a:pt x="188250" y="2108"/>
                  </a:lnTo>
                  <a:cubicBezTo>
                    <a:pt x="185674" y="1464"/>
                    <a:pt x="183186" y="732"/>
                    <a:pt x="180815" y="0"/>
                  </a:cubicBezTo>
                  <a:lnTo>
                    <a:pt x="152216" y="33019"/>
                  </a:lnTo>
                  <a:cubicBezTo>
                    <a:pt x="149757" y="35888"/>
                    <a:pt x="145454" y="36210"/>
                    <a:pt x="142585" y="33751"/>
                  </a:cubicBezTo>
                  <a:cubicBezTo>
                    <a:pt x="142585" y="33751"/>
                    <a:pt x="142556" y="33722"/>
                    <a:pt x="142556" y="33722"/>
                  </a:cubicBezTo>
                  <a:lnTo>
                    <a:pt x="129325" y="22276"/>
                  </a:lnTo>
                  <a:cubicBezTo>
                    <a:pt x="127510" y="20695"/>
                    <a:pt x="126661" y="18237"/>
                    <a:pt x="127100" y="15866"/>
                  </a:cubicBezTo>
                  <a:lnTo>
                    <a:pt x="113869" y="15866"/>
                  </a:lnTo>
                  <a:cubicBezTo>
                    <a:pt x="114308" y="18237"/>
                    <a:pt x="113459" y="20695"/>
                    <a:pt x="111644" y="22276"/>
                  </a:cubicBezTo>
                  <a:lnTo>
                    <a:pt x="98414" y="33722"/>
                  </a:lnTo>
                  <a:cubicBezTo>
                    <a:pt x="95603" y="36181"/>
                    <a:pt x="91300" y="35888"/>
                    <a:pt x="88841" y="33078"/>
                  </a:cubicBezTo>
                  <a:cubicBezTo>
                    <a:pt x="88812" y="33049"/>
                    <a:pt x="88812" y="33049"/>
                    <a:pt x="88783" y="33019"/>
                  </a:cubicBezTo>
                  <a:lnTo>
                    <a:pt x="60184" y="0"/>
                  </a:lnTo>
                  <a:cubicBezTo>
                    <a:pt x="57842" y="732"/>
                    <a:pt x="55383" y="1434"/>
                    <a:pt x="52719" y="2108"/>
                  </a:cubicBezTo>
                  <a:lnTo>
                    <a:pt x="21164" y="10070"/>
                  </a:lnTo>
                  <a:cubicBezTo>
                    <a:pt x="11416" y="12529"/>
                    <a:pt x="4391" y="21047"/>
                    <a:pt x="3834" y="31087"/>
                  </a:cubicBezTo>
                  <a:lnTo>
                    <a:pt x="0" y="96921"/>
                  </a:lnTo>
                  <a:close/>
                </a:path>
              </a:pathLst>
            </a:custGeom>
            <a:solidFill>
              <a:srgbClr val="70D6F9"/>
            </a:solidFill>
            <a:ln w="2923" cap="flat">
              <a:noFill/>
              <a:prstDash val="solid"/>
              <a:miter/>
            </a:ln>
          </p:spPr>
          <p:txBody>
            <a:bodyPr rtlCol="1" anchor="ctr"/>
            <a:lstStyle/>
            <a:p>
              <a:endParaRPr lang="fa-IR"/>
            </a:p>
          </p:txBody>
        </p:sp>
        <p:sp>
          <p:nvSpPr>
            <p:cNvPr id="30" name="Freeform: Shape 29">
              <a:extLst>
                <a:ext uri="{FF2B5EF4-FFF2-40B4-BE49-F238E27FC236}">
                  <a16:creationId xmlns:a16="http://schemas.microsoft.com/office/drawing/2014/main" id="{0DDFEC0D-3B43-9072-36A5-B30D53385117}"/>
                </a:ext>
              </a:extLst>
            </p:cNvPr>
            <p:cNvSpPr/>
            <p:nvPr/>
          </p:nvSpPr>
          <p:spPr>
            <a:xfrm>
              <a:off x="4133598" y="5156823"/>
              <a:ext cx="116533" cy="131233"/>
            </a:xfrm>
            <a:custGeom>
              <a:avLst/>
              <a:gdLst>
                <a:gd name="connsiteX0" fmla="*/ 108162 w 116533"/>
                <a:gd name="connsiteY0" fmla="*/ 3284 h 131233"/>
                <a:gd name="connsiteX1" fmla="*/ 93818 w 116533"/>
                <a:gd name="connsiteY1" fmla="*/ 2318 h 131233"/>
                <a:gd name="connsiteX2" fmla="*/ 22628 w 116533"/>
                <a:gd name="connsiteY2" fmla="*/ 2318 h 131233"/>
                <a:gd name="connsiteX3" fmla="*/ 8314 w 116533"/>
                <a:gd name="connsiteY3" fmla="*/ 3284 h 131233"/>
                <a:gd name="connsiteX4" fmla="*/ 8314 w 116533"/>
                <a:gd name="connsiteY4" fmla="*/ 3284 h 131233"/>
                <a:gd name="connsiteX5" fmla="*/ 0 w 116533"/>
                <a:gd name="connsiteY5" fmla="*/ 24067 h 131233"/>
                <a:gd name="connsiteX6" fmla="*/ 0 w 116533"/>
                <a:gd name="connsiteY6" fmla="*/ 72981 h 131233"/>
                <a:gd name="connsiteX7" fmla="*/ 58252 w 116533"/>
                <a:gd name="connsiteY7" fmla="*/ 131233 h 131233"/>
                <a:gd name="connsiteX8" fmla="*/ 58252 w 116533"/>
                <a:gd name="connsiteY8" fmla="*/ 131233 h 131233"/>
                <a:gd name="connsiteX9" fmla="*/ 116533 w 116533"/>
                <a:gd name="connsiteY9" fmla="*/ 72981 h 131233"/>
                <a:gd name="connsiteX10" fmla="*/ 116533 w 116533"/>
                <a:gd name="connsiteY10" fmla="*/ 24067 h 131233"/>
                <a:gd name="connsiteX11" fmla="*/ 108162 w 116533"/>
                <a:gd name="connsiteY11" fmla="*/ 3284 h 13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533" h="131233">
                  <a:moveTo>
                    <a:pt x="108162" y="3284"/>
                  </a:moveTo>
                  <a:cubicBezTo>
                    <a:pt x="104356" y="-697"/>
                    <a:pt x="98121" y="-1107"/>
                    <a:pt x="93818" y="2318"/>
                  </a:cubicBezTo>
                  <a:cubicBezTo>
                    <a:pt x="72800" y="18418"/>
                    <a:pt x="43645" y="18418"/>
                    <a:pt x="22628" y="2318"/>
                  </a:cubicBezTo>
                  <a:cubicBezTo>
                    <a:pt x="18325" y="-1107"/>
                    <a:pt x="12119" y="-697"/>
                    <a:pt x="8314" y="3284"/>
                  </a:cubicBezTo>
                  <a:lnTo>
                    <a:pt x="8314" y="3284"/>
                  </a:lnTo>
                  <a:cubicBezTo>
                    <a:pt x="2957" y="8875"/>
                    <a:pt x="0" y="16339"/>
                    <a:pt x="0" y="24067"/>
                  </a:cubicBezTo>
                  <a:lnTo>
                    <a:pt x="0" y="72981"/>
                  </a:lnTo>
                  <a:cubicBezTo>
                    <a:pt x="147" y="105093"/>
                    <a:pt x="26140" y="131087"/>
                    <a:pt x="58252" y="131233"/>
                  </a:cubicBezTo>
                  <a:lnTo>
                    <a:pt x="58252" y="131233"/>
                  </a:lnTo>
                  <a:cubicBezTo>
                    <a:pt x="90364" y="131087"/>
                    <a:pt x="116387" y="105093"/>
                    <a:pt x="116533" y="72981"/>
                  </a:cubicBezTo>
                  <a:lnTo>
                    <a:pt x="116533" y="24067"/>
                  </a:lnTo>
                  <a:cubicBezTo>
                    <a:pt x="116533" y="16310"/>
                    <a:pt x="113518" y="8875"/>
                    <a:pt x="108162" y="3284"/>
                  </a:cubicBezTo>
                  <a:close/>
                </a:path>
              </a:pathLst>
            </a:custGeom>
            <a:solidFill>
              <a:srgbClr val="F9D0B4"/>
            </a:solidFill>
            <a:ln w="2923" cap="flat">
              <a:noFill/>
              <a:prstDash val="solid"/>
              <a:miter/>
            </a:ln>
          </p:spPr>
          <p:txBody>
            <a:bodyPr rtlCol="1" anchor="ctr"/>
            <a:lstStyle/>
            <a:p>
              <a:endParaRPr lang="fa-IR"/>
            </a:p>
          </p:txBody>
        </p:sp>
        <p:sp>
          <p:nvSpPr>
            <p:cNvPr id="31" name="Freeform: Shape 30">
              <a:extLst>
                <a:ext uri="{FF2B5EF4-FFF2-40B4-BE49-F238E27FC236}">
                  <a16:creationId xmlns:a16="http://schemas.microsoft.com/office/drawing/2014/main" id="{BC604A1C-709E-9E0E-F818-FE3B3547DCAA}"/>
                </a:ext>
              </a:extLst>
            </p:cNvPr>
            <p:cNvSpPr/>
            <p:nvPr/>
          </p:nvSpPr>
          <p:spPr>
            <a:xfrm>
              <a:off x="4249956" y="5185340"/>
              <a:ext cx="28189" cy="48650"/>
            </a:xfrm>
            <a:custGeom>
              <a:avLst/>
              <a:gdLst>
                <a:gd name="connsiteX0" fmla="*/ 3864 w 28189"/>
                <a:gd name="connsiteY0" fmla="*/ 0 h 48650"/>
                <a:gd name="connsiteX1" fmla="*/ 147 w 28189"/>
                <a:gd name="connsiteY1" fmla="*/ 293 h 48650"/>
                <a:gd name="connsiteX2" fmla="*/ 147 w 28189"/>
                <a:gd name="connsiteY2" fmla="*/ 44406 h 48650"/>
                <a:gd name="connsiteX3" fmla="*/ 0 w 28189"/>
                <a:gd name="connsiteY3" fmla="*/ 48299 h 48650"/>
                <a:gd name="connsiteX4" fmla="*/ 3864 w 28189"/>
                <a:gd name="connsiteY4" fmla="*/ 48651 h 48650"/>
                <a:gd name="connsiteX5" fmla="*/ 28189 w 28189"/>
                <a:gd name="connsiteY5" fmla="*/ 24325 h 48650"/>
                <a:gd name="connsiteX6" fmla="*/ 3864 w 28189"/>
                <a:gd name="connsiteY6" fmla="*/ 0 h 4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89" h="48650">
                  <a:moveTo>
                    <a:pt x="3864" y="0"/>
                  </a:moveTo>
                  <a:cubicBezTo>
                    <a:pt x="2605" y="0"/>
                    <a:pt x="1376" y="88"/>
                    <a:pt x="147" y="293"/>
                  </a:cubicBezTo>
                  <a:lnTo>
                    <a:pt x="147" y="44406"/>
                  </a:lnTo>
                  <a:cubicBezTo>
                    <a:pt x="147" y="45723"/>
                    <a:pt x="147" y="47012"/>
                    <a:pt x="0" y="48299"/>
                  </a:cubicBezTo>
                  <a:cubicBezTo>
                    <a:pt x="1288" y="48533"/>
                    <a:pt x="2576" y="48651"/>
                    <a:pt x="3864" y="48651"/>
                  </a:cubicBezTo>
                  <a:cubicBezTo>
                    <a:pt x="17300" y="48651"/>
                    <a:pt x="28189" y="37761"/>
                    <a:pt x="28189" y="24325"/>
                  </a:cubicBezTo>
                  <a:cubicBezTo>
                    <a:pt x="28189" y="10889"/>
                    <a:pt x="17300" y="0"/>
                    <a:pt x="3864" y="0"/>
                  </a:cubicBezTo>
                  <a:close/>
                </a:path>
              </a:pathLst>
            </a:custGeom>
            <a:solidFill>
              <a:srgbClr val="F9D0B4"/>
            </a:solidFill>
            <a:ln w="2923" cap="flat">
              <a:noFill/>
              <a:prstDash val="solid"/>
              <a:miter/>
            </a:ln>
          </p:spPr>
          <p:txBody>
            <a:bodyPr rtlCol="1" anchor="ctr"/>
            <a:lstStyle/>
            <a:p>
              <a:endParaRPr lang="fa-IR"/>
            </a:p>
          </p:txBody>
        </p:sp>
        <p:sp>
          <p:nvSpPr>
            <p:cNvPr id="32" name="Freeform: Shape 31">
              <a:extLst>
                <a:ext uri="{FF2B5EF4-FFF2-40B4-BE49-F238E27FC236}">
                  <a16:creationId xmlns:a16="http://schemas.microsoft.com/office/drawing/2014/main" id="{944C0783-9FAA-BFA6-A3FC-02C6BFBA6554}"/>
                </a:ext>
              </a:extLst>
            </p:cNvPr>
            <p:cNvSpPr/>
            <p:nvPr/>
          </p:nvSpPr>
          <p:spPr>
            <a:xfrm>
              <a:off x="4105497" y="5185398"/>
              <a:ext cx="28218" cy="48650"/>
            </a:xfrm>
            <a:custGeom>
              <a:avLst/>
              <a:gdLst>
                <a:gd name="connsiteX0" fmla="*/ 28072 w 28218"/>
                <a:gd name="connsiteY0" fmla="*/ 44406 h 48650"/>
                <a:gd name="connsiteX1" fmla="*/ 28072 w 28218"/>
                <a:gd name="connsiteY1" fmla="*/ 293 h 48650"/>
                <a:gd name="connsiteX2" fmla="*/ 24325 w 28218"/>
                <a:gd name="connsiteY2" fmla="*/ 0 h 48650"/>
                <a:gd name="connsiteX3" fmla="*/ 0 w 28218"/>
                <a:gd name="connsiteY3" fmla="*/ 24325 h 48650"/>
                <a:gd name="connsiteX4" fmla="*/ 24325 w 28218"/>
                <a:gd name="connsiteY4" fmla="*/ 48651 h 48650"/>
                <a:gd name="connsiteX5" fmla="*/ 28219 w 28218"/>
                <a:gd name="connsiteY5" fmla="*/ 48299 h 48650"/>
                <a:gd name="connsiteX6" fmla="*/ 28219 w 28218"/>
                <a:gd name="connsiteY6" fmla="*/ 48299 h 48650"/>
                <a:gd name="connsiteX7" fmla="*/ 28072 w 28218"/>
                <a:gd name="connsiteY7" fmla="*/ 44406 h 4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18" h="48650">
                  <a:moveTo>
                    <a:pt x="28072" y="44406"/>
                  </a:moveTo>
                  <a:lnTo>
                    <a:pt x="28072" y="293"/>
                  </a:lnTo>
                  <a:cubicBezTo>
                    <a:pt x="26843" y="88"/>
                    <a:pt x="25584" y="0"/>
                    <a:pt x="24325" y="0"/>
                  </a:cubicBezTo>
                  <a:cubicBezTo>
                    <a:pt x="10889" y="0"/>
                    <a:pt x="0" y="10889"/>
                    <a:pt x="0" y="24325"/>
                  </a:cubicBezTo>
                  <a:cubicBezTo>
                    <a:pt x="0" y="37761"/>
                    <a:pt x="10889" y="48651"/>
                    <a:pt x="24325" y="48651"/>
                  </a:cubicBezTo>
                  <a:cubicBezTo>
                    <a:pt x="25643" y="48651"/>
                    <a:pt x="26931" y="48533"/>
                    <a:pt x="28219" y="48299"/>
                  </a:cubicBezTo>
                  <a:lnTo>
                    <a:pt x="28219" y="48299"/>
                  </a:lnTo>
                  <a:cubicBezTo>
                    <a:pt x="28131" y="47011"/>
                    <a:pt x="28072" y="45723"/>
                    <a:pt x="28072" y="44406"/>
                  </a:cubicBezTo>
                  <a:close/>
                </a:path>
              </a:pathLst>
            </a:custGeom>
            <a:solidFill>
              <a:srgbClr val="F9D0B4"/>
            </a:solidFill>
            <a:ln w="2923" cap="flat">
              <a:noFill/>
              <a:prstDash val="solid"/>
              <a:miter/>
            </a:ln>
          </p:spPr>
          <p:txBody>
            <a:bodyPr rtlCol="1" anchor="ctr"/>
            <a:lstStyle/>
            <a:p>
              <a:endParaRPr lang="fa-IR"/>
            </a:p>
          </p:txBody>
        </p:sp>
        <p:sp>
          <p:nvSpPr>
            <p:cNvPr id="33" name="Freeform: Shape 32">
              <a:extLst>
                <a:ext uri="{FF2B5EF4-FFF2-40B4-BE49-F238E27FC236}">
                  <a16:creationId xmlns:a16="http://schemas.microsoft.com/office/drawing/2014/main" id="{3497E54F-3B2E-1575-6E1F-7CDAD48D4A9E}"/>
                </a:ext>
              </a:extLst>
            </p:cNvPr>
            <p:cNvSpPr/>
            <p:nvPr/>
          </p:nvSpPr>
          <p:spPr>
            <a:xfrm>
              <a:off x="4117587" y="5097668"/>
              <a:ext cx="148586" cy="91096"/>
            </a:xfrm>
            <a:custGeom>
              <a:avLst/>
              <a:gdLst>
                <a:gd name="connsiteX0" fmla="*/ 132282 w 148586"/>
                <a:gd name="connsiteY0" fmla="*/ 37909 h 91096"/>
                <a:gd name="connsiteX1" fmla="*/ 128623 w 148586"/>
                <a:gd name="connsiteY1" fmla="*/ 34455 h 91096"/>
                <a:gd name="connsiteX2" fmla="*/ 54183 w 148586"/>
                <a:gd name="connsiteY2" fmla="*/ 2255 h 91096"/>
                <a:gd name="connsiteX3" fmla="*/ 0 w 148586"/>
                <a:gd name="connsiteY3" fmla="*/ 66654 h 91096"/>
                <a:gd name="connsiteX4" fmla="*/ 0 w 148586"/>
                <a:gd name="connsiteY4" fmla="*/ 91009 h 91096"/>
                <a:gd name="connsiteX5" fmla="*/ 12236 w 148586"/>
                <a:gd name="connsiteY5" fmla="*/ 87701 h 91096"/>
                <a:gd name="connsiteX6" fmla="*/ 15983 w 148586"/>
                <a:gd name="connsiteY6" fmla="*/ 87994 h 91096"/>
                <a:gd name="connsiteX7" fmla="*/ 15983 w 148586"/>
                <a:gd name="connsiteY7" fmla="*/ 83193 h 91096"/>
                <a:gd name="connsiteX8" fmla="*/ 24296 w 148586"/>
                <a:gd name="connsiteY8" fmla="*/ 62410 h 91096"/>
                <a:gd name="connsiteX9" fmla="*/ 24296 w 148586"/>
                <a:gd name="connsiteY9" fmla="*/ 62410 h 91096"/>
                <a:gd name="connsiteX10" fmla="*/ 38610 w 148586"/>
                <a:gd name="connsiteY10" fmla="*/ 61444 h 91096"/>
                <a:gd name="connsiteX11" fmla="*/ 109801 w 148586"/>
                <a:gd name="connsiteY11" fmla="*/ 61444 h 91096"/>
                <a:gd name="connsiteX12" fmla="*/ 124144 w 148586"/>
                <a:gd name="connsiteY12" fmla="*/ 62410 h 91096"/>
                <a:gd name="connsiteX13" fmla="*/ 132487 w 148586"/>
                <a:gd name="connsiteY13" fmla="*/ 83193 h 91096"/>
                <a:gd name="connsiteX14" fmla="*/ 132487 w 148586"/>
                <a:gd name="connsiteY14" fmla="*/ 87994 h 91096"/>
                <a:gd name="connsiteX15" fmla="*/ 136204 w 148586"/>
                <a:gd name="connsiteY15" fmla="*/ 87701 h 91096"/>
                <a:gd name="connsiteX16" fmla="*/ 148586 w 148586"/>
                <a:gd name="connsiteY16" fmla="*/ 91097 h 91096"/>
                <a:gd name="connsiteX17" fmla="*/ 148586 w 148586"/>
                <a:gd name="connsiteY17" fmla="*/ 71104 h 91096"/>
                <a:gd name="connsiteX18" fmla="*/ 132282 w 148586"/>
                <a:gd name="connsiteY18" fmla="*/ 37909 h 91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8586" h="91096">
                  <a:moveTo>
                    <a:pt x="132282" y="37909"/>
                  </a:moveTo>
                  <a:cubicBezTo>
                    <a:pt x="130321" y="37938"/>
                    <a:pt x="128710" y="36416"/>
                    <a:pt x="128623" y="34455"/>
                  </a:cubicBezTo>
                  <a:cubicBezTo>
                    <a:pt x="128184" y="1962"/>
                    <a:pt x="91096" y="-4126"/>
                    <a:pt x="54183" y="2255"/>
                  </a:cubicBezTo>
                  <a:cubicBezTo>
                    <a:pt x="22862" y="7671"/>
                    <a:pt x="-29" y="34864"/>
                    <a:pt x="0" y="66654"/>
                  </a:cubicBezTo>
                  <a:lnTo>
                    <a:pt x="0" y="91009"/>
                  </a:lnTo>
                  <a:cubicBezTo>
                    <a:pt x="3718" y="88843"/>
                    <a:pt x="7933" y="87701"/>
                    <a:pt x="12236" y="87701"/>
                  </a:cubicBezTo>
                  <a:cubicBezTo>
                    <a:pt x="13495" y="87701"/>
                    <a:pt x="14753" y="87789"/>
                    <a:pt x="15983" y="87994"/>
                  </a:cubicBezTo>
                  <a:lnTo>
                    <a:pt x="15983" y="83193"/>
                  </a:lnTo>
                  <a:cubicBezTo>
                    <a:pt x="15983" y="75465"/>
                    <a:pt x="18939" y="68001"/>
                    <a:pt x="24296" y="62410"/>
                  </a:cubicBezTo>
                  <a:lnTo>
                    <a:pt x="24296" y="62410"/>
                  </a:lnTo>
                  <a:cubicBezTo>
                    <a:pt x="28101" y="58429"/>
                    <a:pt x="34307" y="58019"/>
                    <a:pt x="38610" y="61444"/>
                  </a:cubicBezTo>
                  <a:cubicBezTo>
                    <a:pt x="59628" y="77544"/>
                    <a:pt x="88783" y="77544"/>
                    <a:pt x="109801" y="61444"/>
                  </a:cubicBezTo>
                  <a:cubicBezTo>
                    <a:pt x="114104" y="58019"/>
                    <a:pt x="120339" y="58429"/>
                    <a:pt x="124144" y="62410"/>
                  </a:cubicBezTo>
                  <a:cubicBezTo>
                    <a:pt x="129501" y="68001"/>
                    <a:pt x="132487" y="75436"/>
                    <a:pt x="132487" y="83193"/>
                  </a:cubicBezTo>
                  <a:lnTo>
                    <a:pt x="132487" y="87994"/>
                  </a:lnTo>
                  <a:cubicBezTo>
                    <a:pt x="133716" y="87789"/>
                    <a:pt x="134945" y="87701"/>
                    <a:pt x="136204" y="87701"/>
                  </a:cubicBezTo>
                  <a:cubicBezTo>
                    <a:pt x="140566" y="87701"/>
                    <a:pt x="144840" y="88872"/>
                    <a:pt x="148586" y="91097"/>
                  </a:cubicBezTo>
                  <a:lnTo>
                    <a:pt x="148586" y="71104"/>
                  </a:lnTo>
                  <a:cubicBezTo>
                    <a:pt x="148616" y="42066"/>
                    <a:pt x="138107" y="37909"/>
                    <a:pt x="132282" y="37909"/>
                  </a:cubicBezTo>
                  <a:close/>
                </a:path>
              </a:pathLst>
            </a:custGeom>
            <a:solidFill>
              <a:srgbClr val="FED690"/>
            </a:solidFill>
            <a:ln w="2923" cap="flat">
              <a:noFill/>
              <a:prstDash val="solid"/>
              <a:miter/>
            </a:ln>
          </p:spPr>
          <p:txBody>
            <a:bodyPr rtlCol="1" anchor="ctr"/>
            <a:lstStyle/>
            <a:p>
              <a:endParaRPr lang="fa-IR"/>
            </a:p>
          </p:txBody>
        </p:sp>
        <p:sp>
          <p:nvSpPr>
            <p:cNvPr id="34" name="Freeform: Shape 33">
              <a:extLst>
                <a:ext uri="{FF2B5EF4-FFF2-40B4-BE49-F238E27FC236}">
                  <a16:creationId xmlns:a16="http://schemas.microsoft.com/office/drawing/2014/main" id="{D063DA84-81F6-3606-7704-3BBC86CA8DAE}"/>
                </a:ext>
              </a:extLst>
            </p:cNvPr>
            <p:cNvSpPr/>
            <p:nvPr/>
          </p:nvSpPr>
          <p:spPr>
            <a:xfrm>
              <a:off x="4665418" y="5184696"/>
              <a:ext cx="26975" cy="45181"/>
            </a:xfrm>
            <a:custGeom>
              <a:avLst/>
              <a:gdLst>
                <a:gd name="connsiteX0" fmla="*/ 3483 w 26975"/>
                <a:gd name="connsiteY0" fmla="*/ 0 h 45181"/>
                <a:gd name="connsiteX1" fmla="*/ 0 w 26975"/>
                <a:gd name="connsiteY1" fmla="*/ 263 h 45181"/>
                <a:gd name="connsiteX2" fmla="*/ 0 w 26975"/>
                <a:gd name="connsiteY2" fmla="*/ 41245 h 45181"/>
                <a:gd name="connsiteX3" fmla="*/ 0 w 26975"/>
                <a:gd name="connsiteY3" fmla="*/ 41245 h 45181"/>
                <a:gd name="connsiteX4" fmla="*/ 0 w 26975"/>
                <a:gd name="connsiteY4" fmla="*/ 44874 h 45181"/>
                <a:gd name="connsiteX5" fmla="*/ 3600 w 26975"/>
                <a:gd name="connsiteY5" fmla="*/ 45167 h 45181"/>
                <a:gd name="connsiteX6" fmla="*/ 26960 w 26975"/>
                <a:gd name="connsiteY6" fmla="*/ 23418 h 45181"/>
                <a:gd name="connsiteX7" fmla="*/ 5240 w 26975"/>
                <a:gd name="connsiteY7" fmla="*/ 59 h 45181"/>
                <a:gd name="connsiteX8" fmla="*/ 3600 w 26975"/>
                <a:gd name="connsiteY8" fmla="*/ 59 h 4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75" h="45181">
                  <a:moveTo>
                    <a:pt x="3483" y="0"/>
                  </a:moveTo>
                  <a:cubicBezTo>
                    <a:pt x="2313" y="0"/>
                    <a:pt x="1142" y="88"/>
                    <a:pt x="0" y="263"/>
                  </a:cubicBezTo>
                  <a:lnTo>
                    <a:pt x="0" y="41245"/>
                  </a:lnTo>
                  <a:lnTo>
                    <a:pt x="0" y="41245"/>
                  </a:lnTo>
                  <a:cubicBezTo>
                    <a:pt x="0" y="42474"/>
                    <a:pt x="0" y="43674"/>
                    <a:pt x="0" y="44874"/>
                  </a:cubicBezTo>
                  <a:cubicBezTo>
                    <a:pt x="1200" y="45050"/>
                    <a:pt x="2400" y="45167"/>
                    <a:pt x="3600" y="45167"/>
                  </a:cubicBezTo>
                  <a:cubicBezTo>
                    <a:pt x="16070" y="45606"/>
                    <a:pt x="26521" y="35888"/>
                    <a:pt x="26960" y="23418"/>
                  </a:cubicBezTo>
                  <a:cubicBezTo>
                    <a:pt x="27428" y="10977"/>
                    <a:pt x="17681" y="497"/>
                    <a:pt x="5240" y="59"/>
                  </a:cubicBezTo>
                  <a:cubicBezTo>
                    <a:pt x="4684" y="29"/>
                    <a:pt x="4157" y="29"/>
                    <a:pt x="3600" y="59"/>
                  </a:cubicBezTo>
                  <a:close/>
                </a:path>
              </a:pathLst>
            </a:custGeom>
            <a:solidFill>
              <a:srgbClr val="F9D0B4"/>
            </a:solidFill>
            <a:ln w="2923" cap="flat">
              <a:noFill/>
              <a:prstDash val="solid"/>
              <a:miter/>
            </a:ln>
          </p:spPr>
          <p:txBody>
            <a:bodyPr rtlCol="1" anchor="ctr"/>
            <a:lstStyle/>
            <a:p>
              <a:endParaRPr lang="fa-IR"/>
            </a:p>
          </p:txBody>
        </p:sp>
        <p:sp>
          <p:nvSpPr>
            <p:cNvPr id="35" name="Freeform: Shape 34">
              <a:extLst>
                <a:ext uri="{FF2B5EF4-FFF2-40B4-BE49-F238E27FC236}">
                  <a16:creationId xmlns:a16="http://schemas.microsoft.com/office/drawing/2014/main" id="{1784DDFB-35B0-7576-322A-8A742243D44D}"/>
                </a:ext>
              </a:extLst>
            </p:cNvPr>
            <p:cNvSpPr/>
            <p:nvPr/>
          </p:nvSpPr>
          <p:spPr>
            <a:xfrm>
              <a:off x="4531329" y="5188970"/>
              <a:ext cx="26162" cy="40834"/>
            </a:xfrm>
            <a:custGeom>
              <a:avLst/>
              <a:gdLst>
                <a:gd name="connsiteX0" fmla="*/ 26016 w 26162"/>
                <a:gd name="connsiteY0" fmla="*/ 4712 h 40834"/>
                <a:gd name="connsiteX1" fmla="*/ 14599 w 26162"/>
                <a:gd name="connsiteY1" fmla="*/ 585 h 40834"/>
                <a:gd name="connsiteX2" fmla="*/ 7106 w 26162"/>
                <a:gd name="connsiteY2" fmla="*/ 1873 h 40834"/>
                <a:gd name="connsiteX3" fmla="*/ 6111 w 26162"/>
                <a:gd name="connsiteY3" fmla="*/ 33721 h 40834"/>
                <a:gd name="connsiteX4" fmla="*/ 22562 w 26162"/>
                <a:gd name="connsiteY4" fmla="*/ 40834 h 40834"/>
                <a:gd name="connsiteX5" fmla="*/ 26162 w 26162"/>
                <a:gd name="connsiteY5" fmla="*/ 40542 h 40834"/>
                <a:gd name="connsiteX6" fmla="*/ 26016 w 26162"/>
                <a:gd name="connsiteY6" fmla="*/ 36912 h 4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162" h="40834">
                  <a:moveTo>
                    <a:pt x="26016" y="4712"/>
                  </a:moveTo>
                  <a:cubicBezTo>
                    <a:pt x="22123" y="3600"/>
                    <a:pt x="18288" y="2224"/>
                    <a:pt x="14599" y="585"/>
                  </a:cubicBezTo>
                  <a:cubicBezTo>
                    <a:pt x="12082" y="-527"/>
                    <a:pt x="9125" y="-30"/>
                    <a:pt x="7106" y="1873"/>
                  </a:cubicBezTo>
                  <a:cubicBezTo>
                    <a:pt x="-1969" y="10391"/>
                    <a:pt x="-2408" y="24676"/>
                    <a:pt x="6111" y="33721"/>
                  </a:cubicBezTo>
                  <a:cubicBezTo>
                    <a:pt x="10384" y="38259"/>
                    <a:pt x="16327" y="40834"/>
                    <a:pt x="22562" y="40834"/>
                  </a:cubicBezTo>
                  <a:cubicBezTo>
                    <a:pt x="23762" y="40834"/>
                    <a:pt x="24962" y="40718"/>
                    <a:pt x="26162" y="40542"/>
                  </a:cubicBezTo>
                  <a:cubicBezTo>
                    <a:pt x="26162" y="39342"/>
                    <a:pt x="26016" y="38142"/>
                    <a:pt x="26016" y="36912"/>
                  </a:cubicBezTo>
                  <a:close/>
                </a:path>
              </a:pathLst>
            </a:custGeom>
            <a:solidFill>
              <a:srgbClr val="F9D0B4"/>
            </a:solidFill>
            <a:ln w="2923" cap="flat">
              <a:noFill/>
              <a:prstDash val="solid"/>
              <a:miter/>
            </a:ln>
          </p:spPr>
          <p:txBody>
            <a:bodyPr rtlCol="1" anchor="ctr"/>
            <a:lstStyle/>
            <a:p>
              <a:endParaRPr lang="fa-IR"/>
            </a:p>
          </p:txBody>
        </p:sp>
        <p:sp>
          <p:nvSpPr>
            <p:cNvPr id="36" name="Freeform: Shape 35">
              <a:extLst>
                <a:ext uri="{FF2B5EF4-FFF2-40B4-BE49-F238E27FC236}">
                  <a16:creationId xmlns:a16="http://schemas.microsoft.com/office/drawing/2014/main" id="{197F654A-1F29-0184-6105-37C953623F06}"/>
                </a:ext>
              </a:extLst>
            </p:cNvPr>
            <p:cNvSpPr/>
            <p:nvPr/>
          </p:nvSpPr>
          <p:spPr>
            <a:xfrm>
              <a:off x="4537908" y="5106084"/>
              <a:ext cx="146976" cy="90499"/>
            </a:xfrm>
            <a:custGeom>
              <a:avLst/>
              <a:gdLst>
                <a:gd name="connsiteX0" fmla="*/ 527 w 146976"/>
                <a:gd name="connsiteY0" fmla="*/ 84759 h 90499"/>
                <a:gd name="connsiteX1" fmla="*/ 8021 w 146976"/>
                <a:gd name="connsiteY1" fmla="*/ 83470 h 90499"/>
                <a:gd name="connsiteX2" fmla="*/ 19437 w 146976"/>
                <a:gd name="connsiteY2" fmla="*/ 87598 h 90499"/>
                <a:gd name="connsiteX3" fmla="*/ 99321 w 146976"/>
                <a:gd name="connsiteY3" fmla="*/ 60960 h 90499"/>
                <a:gd name="connsiteX4" fmla="*/ 104356 w 146976"/>
                <a:gd name="connsiteY4" fmla="*/ 60550 h 90499"/>
                <a:gd name="connsiteX5" fmla="*/ 104473 w 146976"/>
                <a:gd name="connsiteY5" fmla="*/ 60667 h 90499"/>
                <a:gd name="connsiteX6" fmla="*/ 124203 w 146976"/>
                <a:gd name="connsiteY6" fmla="*/ 72025 h 90499"/>
                <a:gd name="connsiteX7" fmla="*/ 127510 w 146976"/>
                <a:gd name="connsiteY7" fmla="*/ 76123 h 90499"/>
                <a:gd name="connsiteX8" fmla="*/ 127510 w 146976"/>
                <a:gd name="connsiteY8" fmla="*/ 78875 h 90499"/>
                <a:gd name="connsiteX9" fmla="*/ 130994 w 146976"/>
                <a:gd name="connsiteY9" fmla="*/ 78611 h 90499"/>
                <a:gd name="connsiteX10" fmla="*/ 146977 w 146976"/>
                <a:gd name="connsiteY10" fmla="*/ 85256 h 90499"/>
                <a:gd name="connsiteX11" fmla="*/ 146977 w 146976"/>
                <a:gd name="connsiteY11" fmla="*/ 72025 h 90499"/>
                <a:gd name="connsiteX12" fmla="*/ 72010 w 146976"/>
                <a:gd name="connsiteY12" fmla="*/ 15 h 90499"/>
                <a:gd name="connsiteX13" fmla="*/ 0 w 146976"/>
                <a:gd name="connsiteY13" fmla="*/ 72025 h 90499"/>
                <a:gd name="connsiteX14" fmla="*/ 0 w 146976"/>
                <a:gd name="connsiteY14" fmla="*/ 85315 h 9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976" h="90499">
                  <a:moveTo>
                    <a:pt x="527" y="84759"/>
                  </a:moveTo>
                  <a:cubicBezTo>
                    <a:pt x="2547" y="82856"/>
                    <a:pt x="5503" y="82358"/>
                    <a:pt x="8021" y="83470"/>
                  </a:cubicBezTo>
                  <a:cubicBezTo>
                    <a:pt x="11738" y="85110"/>
                    <a:pt x="15544" y="86486"/>
                    <a:pt x="19437" y="87598"/>
                  </a:cubicBezTo>
                  <a:cubicBezTo>
                    <a:pt x="61911" y="99717"/>
                    <a:pt x="91096" y="70562"/>
                    <a:pt x="99321" y="60960"/>
                  </a:cubicBezTo>
                  <a:cubicBezTo>
                    <a:pt x="100609" y="59467"/>
                    <a:pt x="102863" y="59292"/>
                    <a:pt x="104356" y="60550"/>
                  </a:cubicBezTo>
                  <a:cubicBezTo>
                    <a:pt x="104385" y="60609"/>
                    <a:pt x="104444" y="60638"/>
                    <a:pt x="104473" y="60667"/>
                  </a:cubicBezTo>
                  <a:cubicBezTo>
                    <a:pt x="109976" y="66083"/>
                    <a:pt x="116767" y="70005"/>
                    <a:pt x="124203" y="72025"/>
                  </a:cubicBezTo>
                  <a:cubicBezTo>
                    <a:pt x="126135" y="72435"/>
                    <a:pt x="127510" y="74162"/>
                    <a:pt x="127510" y="76123"/>
                  </a:cubicBezTo>
                  <a:lnTo>
                    <a:pt x="127510" y="78875"/>
                  </a:lnTo>
                  <a:cubicBezTo>
                    <a:pt x="128652" y="78699"/>
                    <a:pt x="129823" y="78611"/>
                    <a:pt x="130994" y="78611"/>
                  </a:cubicBezTo>
                  <a:cubicBezTo>
                    <a:pt x="136995" y="78611"/>
                    <a:pt x="142732" y="81012"/>
                    <a:pt x="146977" y="85256"/>
                  </a:cubicBezTo>
                  <a:lnTo>
                    <a:pt x="146977" y="72025"/>
                  </a:lnTo>
                  <a:cubicBezTo>
                    <a:pt x="146157" y="31424"/>
                    <a:pt x="112611" y="-804"/>
                    <a:pt x="72010" y="15"/>
                  </a:cubicBezTo>
                  <a:cubicBezTo>
                    <a:pt x="32580" y="805"/>
                    <a:pt x="790" y="32566"/>
                    <a:pt x="0" y="72025"/>
                  </a:cubicBezTo>
                  <a:lnTo>
                    <a:pt x="0" y="85315"/>
                  </a:lnTo>
                  <a:close/>
                </a:path>
              </a:pathLst>
            </a:custGeom>
            <a:solidFill>
              <a:srgbClr val="A57453"/>
            </a:solidFill>
            <a:ln w="2923" cap="flat">
              <a:noFill/>
              <a:prstDash val="solid"/>
              <a:miter/>
            </a:ln>
          </p:spPr>
          <p:txBody>
            <a:bodyPr rtlCol="1" anchor="ctr"/>
            <a:lstStyle/>
            <a:p>
              <a:endParaRPr lang="fa-IR"/>
            </a:p>
          </p:txBody>
        </p:sp>
        <p:sp>
          <p:nvSpPr>
            <p:cNvPr id="37" name="Freeform: Shape 36">
              <a:extLst>
                <a:ext uri="{FF2B5EF4-FFF2-40B4-BE49-F238E27FC236}">
                  <a16:creationId xmlns:a16="http://schemas.microsoft.com/office/drawing/2014/main" id="{A7271B61-2398-ED96-A4E6-34023A9B73DD}"/>
                </a:ext>
              </a:extLst>
            </p:cNvPr>
            <p:cNvSpPr/>
            <p:nvPr/>
          </p:nvSpPr>
          <p:spPr>
            <a:xfrm>
              <a:off x="4637171" y="5219266"/>
              <a:ext cx="56037" cy="93525"/>
            </a:xfrm>
            <a:custGeom>
              <a:avLst/>
              <a:gdLst>
                <a:gd name="connsiteX0" fmla="*/ 50905 w 56037"/>
                <a:gd name="connsiteY0" fmla="*/ 0 h 93525"/>
                <a:gd name="connsiteX1" fmla="*/ 31819 w 56037"/>
                <a:gd name="connsiteY1" fmla="*/ 10538 h 93525"/>
                <a:gd name="connsiteX2" fmla="*/ 28219 w 56037"/>
                <a:gd name="connsiteY2" fmla="*/ 10245 h 93525"/>
                <a:gd name="connsiteX3" fmla="*/ 0 w 56037"/>
                <a:gd name="connsiteY3" fmla="*/ 54154 h 93525"/>
                <a:gd name="connsiteX4" fmla="*/ 0 w 56037"/>
                <a:gd name="connsiteY4" fmla="*/ 70546 h 93525"/>
                <a:gd name="connsiteX5" fmla="*/ 6996 w 56037"/>
                <a:gd name="connsiteY5" fmla="*/ 83163 h 93525"/>
                <a:gd name="connsiteX6" fmla="*/ 6996 w 56037"/>
                <a:gd name="connsiteY6" fmla="*/ 83163 h 93525"/>
                <a:gd name="connsiteX7" fmla="*/ 21632 w 56037"/>
                <a:gd name="connsiteY7" fmla="*/ 90481 h 93525"/>
                <a:gd name="connsiteX8" fmla="*/ 28394 w 56037"/>
                <a:gd name="connsiteY8" fmla="*/ 93174 h 93525"/>
                <a:gd name="connsiteX9" fmla="*/ 28394 w 56037"/>
                <a:gd name="connsiteY9" fmla="*/ 93174 h 93525"/>
                <a:gd name="connsiteX10" fmla="*/ 29624 w 56037"/>
                <a:gd name="connsiteY10" fmla="*/ 93525 h 93525"/>
                <a:gd name="connsiteX11" fmla="*/ 49148 w 56037"/>
                <a:gd name="connsiteY11" fmla="*/ 78889 h 93525"/>
                <a:gd name="connsiteX12" fmla="*/ 49558 w 56037"/>
                <a:gd name="connsiteY12" fmla="*/ 47187 h 93525"/>
                <a:gd name="connsiteX13" fmla="*/ 49880 w 56037"/>
                <a:gd name="connsiteY13" fmla="*/ 40835 h 93525"/>
                <a:gd name="connsiteX14" fmla="*/ 50905 w 56037"/>
                <a:gd name="connsiteY14" fmla="*/ 0 h 9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6037" h="93525">
                  <a:moveTo>
                    <a:pt x="50905" y="0"/>
                  </a:moveTo>
                  <a:cubicBezTo>
                    <a:pt x="46777" y="6557"/>
                    <a:pt x="39576" y="10538"/>
                    <a:pt x="31819" y="10538"/>
                  </a:cubicBezTo>
                  <a:cubicBezTo>
                    <a:pt x="30619" y="10538"/>
                    <a:pt x="29419" y="10421"/>
                    <a:pt x="28219" y="10245"/>
                  </a:cubicBezTo>
                  <a:cubicBezTo>
                    <a:pt x="26931" y="28746"/>
                    <a:pt x="16276" y="45285"/>
                    <a:pt x="0" y="54154"/>
                  </a:cubicBezTo>
                  <a:lnTo>
                    <a:pt x="0" y="70546"/>
                  </a:lnTo>
                  <a:cubicBezTo>
                    <a:pt x="29" y="75669"/>
                    <a:pt x="2664" y="80440"/>
                    <a:pt x="6996" y="83163"/>
                  </a:cubicBezTo>
                  <a:lnTo>
                    <a:pt x="6996" y="83163"/>
                  </a:lnTo>
                  <a:cubicBezTo>
                    <a:pt x="8782" y="84246"/>
                    <a:pt x="6528" y="82987"/>
                    <a:pt x="21632" y="90481"/>
                  </a:cubicBezTo>
                  <a:cubicBezTo>
                    <a:pt x="23828" y="91535"/>
                    <a:pt x="26082" y="92442"/>
                    <a:pt x="28394" y="93174"/>
                  </a:cubicBezTo>
                  <a:lnTo>
                    <a:pt x="28394" y="93174"/>
                  </a:lnTo>
                  <a:lnTo>
                    <a:pt x="29624" y="93525"/>
                  </a:lnTo>
                  <a:cubicBezTo>
                    <a:pt x="37586" y="90979"/>
                    <a:pt x="44465" y="85827"/>
                    <a:pt x="49148" y="78889"/>
                  </a:cubicBezTo>
                  <a:cubicBezTo>
                    <a:pt x="55091" y="69200"/>
                    <a:pt x="55237" y="57022"/>
                    <a:pt x="49558" y="47187"/>
                  </a:cubicBezTo>
                  <a:cubicBezTo>
                    <a:pt x="48504" y="45167"/>
                    <a:pt x="48621" y="42738"/>
                    <a:pt x="49880" y="40835"/>
                  </a:cubicBezTo>
                  <a:cubicBezTo>
                    <a:pt x="60242" y="24618"/>
                    <a:pt x="55354" y="8899"/>
                    <a:pt x="50905" y="0"/>
                  </a:cubicBezTo>
                  <a:close/>
                </a:path>
              </a:pathLst>
            </a:custGeom>
            <a:solidFill>
              <a:srgbClr val="A57453"/>
            </a:solidFill>
            <a:ln w="2923" cap="flat">
              <a:noFill/>
              <a:prstDash val="solid"/>
              <a:miter/>
            </a:ln>
          </p:spPr>
          <p:txBody>
            <a:bodyPr rtlCol="1" anchor="ctr"/>
            <a:lstStyle/>
            <a:p>
              <a:endParaRPr lang="fa-IR"/>
            </a:p>
          </p:txBody>
        </p:sp>
        <p:sp>
          <p:nvSpPr>
            <p:cNvPr id="38" name="Freeform: Shape 37">
              <a:extLst>
                <a:ext uri="{FF2B5EF4-FFF2-40B4-BE49-F238E27FC236}">
                  <a16:creationId xmlns:a16="http://schemas.microsoft.com/office/drawing/2014/main" id="{A73F9BDB-AC66-A2D7-E497-3BE4AB6676D4}"/>
                </a:ext>
              </a:extLst>
            </p:cNvPr>
            <p:cNvSpPr/>
            <p:nvPr/>
          </p:nvSpPr>
          <p:spPr>
            <a:xfrm>
              <a:off x="4529631" y="5219120"/>
              <a:ext cx="56108" cy="93671"/>
            </a:xfrm>
            <a:custGeom>
              <a:avLst/>
              <a:gdLst>
                <a:gd name="connsiteX0" fmla="*/ 6404 w 56108"/>
                <a:gd name="connsiteY0" fmla="*/ 47333 h 93671"/>
                <a:gd name="connsiteX1" fmla="*/ 6814 w 56108"/>
                <a:gd name="connsiteY1" fmla="*/ 79035 h 93671"/>
                <a:gd name="connsiteX2" fmla="*/ 26309 w 56108"/>
                <a:gd name="connsiteY2" fmla="*/ 93671 h 93671"/>
                <a:gd name="connsiteX3" fmla="*/ 27568 w 56108"/>
                <a:gd name="connsiteY3" fmla="*/ 93320 h 93671"/>
                <a:gd name="connsiteX4" fmla="*/ 27568 w 56108"/>
                <a:gd name="connsiteY4" fmla="*/ 93320 h 93671"/>
                <a:gd name="connsiteX5" fmla="*/ 34330 w 56108"/>
                <a:gd name="connsiteY5" fmla="*/ 90627 h 93671"/>
                <a:gd name="connsiteX6" fmla="*/ 48966 w 56108"/>
                <a:gd name="connsiteY6" fmla="*/ 83309 h 93671"/>
                <a:gd name="connsiteX7" fmla="*/ 48966 w 56108"/>
                <a:gd name="connsiteY7" fmla="*/ 83309 h 93671"/>
                <a:gd name="connsiteX8" fmla="*/ 56109 w 56108"/>
                <a:gd name="connsiteY8" fmla="*/ 70546 h 93671"/>
                <a:gd name="connsiteX9" fmla="*/ 56109 w 56108"/>
                <a:gd name="connsiteY9" fmla="*/ 54154 h 93671"/>
                <a:gd name="connsiteX10" fmla="*/ 27919 w 56108"/>
                <a:gd name="connsiteY10" fmla="*/ 10245 h 93671"/>
                <a:gd name="connsiteX11" fmla="*/ 24319 w 56108"/>
                <a:gd name="connsiteY11" fmla="*/ 10538 h 93671"/>
                <a:gd name="connsiteX12" fmla="*/ 5233 w 56108"/>
                <a:gd name="connsiteY12" fmla="*/ 0 h 93671"/>
                <a:gd name="connsiteX13" fmla="*/ 6111 w 56108"/>
                <a:gd name="connsiteY13" fmla="*/ 40981 h 93671"/>
                <a:gd name="connsiteX14" fmla="*/ 6404 w 56108"/>
                <a:gd name="connsiteY14" fmla="*/ 47333 h 93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6108" h="93671">
                  <a:moveTo>
                    <a:pt x="6404" y="47333"/>
                  </a:moveTo>
                  <a:cubicBezTo>
                    <a:pt x="696" y="57169"/>
                    <a:pt x="842" y="69346"/>
                    <a:pt x="6814" y="79035"/>
                  </a:cubicBezTo>
                  <a:cubicBezTo>
                    <a:pt x="11498" y="85973"/>
                    <a:pt x="18347" y="91125"/>
                    <a:pt x="26309" y="93671"/>
                  </a:cubicBezTo>
                  <a:lnTo>
                    <a:pt x="27568" y="93320"/>
                  </a:lnTo>
                  <a:lnTo>
                    <a:pt x="27568" y="93320"/>
                  </a:lnTo>
                  <a:cubicBezTo>
                    <a:pt x="29880" y="92588"/>
                    <a:pt x="32134" y="91681"/>
                    <a:pt x="34330" y="90627"/>
                  </a:cubicBezTo>
                  <a:cubicBezTo>
                    <a:pt x="50342" y="82636"/>
                    <a:pt x="47268" y="84333"/>
                    <a:pt x="48966" y="83309"/>
                  </a:cubicBezTo>
                  <a:lnTo>
                    <a:pt x="48966" y="83309"/>
                  </a:lnTo>
                  <a:cubicBezTo>
                    <a:pt x="53386" y="80586"/>
                    <a:pt x="56109" y="75757"/>
                    <a:pt x="56109" y="70546"/>
                  </a:cubicBezTo>
                  <a:lnTo>
                    <a:pt x="56109" y="54154"/>
                  </a:lnTo>
                  <a:cubicBezTo>
                    <a:pt x="39833" y="45314"/>
                    <a:pt x="29178" y="28745"/>
                    <a:pt x="27919" y="10245"/>
                  </a:cubicBezTo>
                  <a:cubicBezTo>
                    <a:pt x="26719" y="10421"/>
                    <a:pt x="25519" y="10538"/>
                    <a:pt x="24319" y="10538"/>
                  </a:cubicBezTo>
                  <a:cubicBezTo>
                    <a:pt x="16562" y="10538"/>
                    <a:pt x="9360" y="6557"/>
                    <a:pt x="5233" y="0"/>
                  </a:cubicBezTo>
                  <a:cubicBezTo>
                    <a:pt x="667" y="8782"/>
                    <a:pt x="-4193" y="24647"/>
                    <a:pt x="6111" y="40981"/>
                  </a:cubicBezTo>
                  <a:cubicBezTo>
                    <a:pt x="7370" y="42884"/>
                    <a:pt x="7458" y="45314"/>
                    <a:pt x="6404" y="47333"/>
                  </a:cubicBezTo>
                  <a:close/>
                </a:path>
              </a:pathLst>
            </a:custGeom>
            <a:solidFill>
              <a:srgbClr val="A57453"/>
            </a:solidFill>
            <a:ln w="2923" cap="flat">
              <a:noFill/>
              <a:prstDash val="solid"/>
              <a:miter/>
            </a:ln>
          </p:spPr>
          <p:txBody>
            <a:bodyPr rtlCol="1" anchor="ctr"/>
            <a:lstStyle/>
            <a:p>
              <a:endParaRPr lang="fa-IR"/>
            </a:p>
          </p:txBody>
        </p:sp>
        <p:sp>
          <p:nvSpPr>
            <p:cNvPr id="39" name="Freeform: Shape 38">
              <a:extLst>
                <a:ext uri="{FF2B5EF4-FFF2-40B4-BE49-F238E27FC236}">
                  <a16:creationId xmlns:a16="http://schemas.microsoft.com/office/drawing/2014/main" id="{0F42DE68-F818-293B-ACE2-00B8FBCF886B}"/>
                </a:ext>
              </a:extLst>
            </p:cNvPr>
            <p:cNvSpPr/>
            <p:nvPr/>
          </p:nvSpPr>
          <p:spPr>
            <a:xfrm>
              <a:off x="4557345" y="5165794"/>
              <a:ext cx="108073" cy="114124"/>
            </a:xfrm>
            <a:custGeom>
              <a:avLst/>
              <a:gdLst>
                <a:gd name="connsiteX0" fmla="*/ 79884 w 108073"/>
                <a:gd name="connsiteY0" fmla="*/ 1250 h 114124"/>
                <a:gd name="connsiteX1" fmla="*/ 0 w 108073"/>
                <a:gd name="connsiteY1" fmla="*/ 27888 h 114124"/>
                <a:gd name="connsiteX2" fmla="*/ 0 w 108073"/>
                <a:gd name="connsiteY2" fmla="*/ 60088 h 114124"/>
                <a:gd name="connsiteX3" fmla="*/ 54037 w 108073"/>
                <a:gd name="connsiteY3" fmla="*/ 114124 h 114124"/>
                <a:gd name="connsiteX4" fmla="*/ 54037 w 108073"/>
                <a:gd name="connsiteY4" fmla="*/ 114124 h 114124"/>
                <a:gd name="connsiteX5" fmla="*/ 108074 w 108073"/>
                <a:gd name="connsiteY5" fmla="*/ 60088 h 114124"/>
                <a:gd name="connsiteX6" fmla="*/ 108074 w 108073"/>
                <a:gd name="connsiteY6" fmla="*/ 16413 h 114124"/>
                <a:gd name="connsiteX7" fmla="*/ 104766 w 108073"/>
                <a:gd name="connsiteY7" fmla="*/ 12315 h 114124"/>
                <a:gd name="connsiteX8" fmla="*/ 85036 w 108073"/>
                <a:gd name="connsiteY8" fmla="*/ 958 h 114124"/>
                <a:gd name="connsiteX9" fmla="*/ 80002 w 108073"/>
                <a:gd name="connsiteY9" fmla="*/ 1133 h 114124"/>
                <a:gd name="connsiteX10" fmla="*/ 79884 w 108073"/>
                <a:gd name="connsiteY10" fmla="*/ 1250 h 11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073" h="114124">
                  <a:moveTo>
                    <a:pt x="79884" y="1250"/>
                  </a:moveTo>
                  <a:cubicBezTo>
                    <a:pt x="71659" y="10852"/>
                    <a:pt x="42474" y="40007"/>
                    <a:pt x="0" y="27888"/>
                  </a:cubicBezTo>
                  <a:lnTo>
                    <a:pt x="0" y="60088"/>
                  </a:lnTo>
                  <a:cubicBezTo>
                    <a:pt x="88" y="89887"/>
                    <a:pt x="24238" y="114037"/>
                    <a:pt x="54037" y="114124"/>
                  </a:cubicBezTo>
                  <a:lnTo>
                    <a:pt x="54037" y="114124"/>
                  </a:lnTo>
                  <a:cubicBezTo>
                    <a:pt x="83836" y="114037"/>
                    <a:pt x="107986" y="89887"/>
                    <a:pt x="108074" y="60088"/>
                  </a:cubicBezTo>
                  <a:lnTo>
                    <a:pt x="108074" y="16413"/>
                  </a:lnTo>
                  <a:cubicBezTo>
                    <a:pt x="108074" y="14452"/>
                    <a:pt x="106698" y="12754"/>
                    <a:pt x="104766" y="12315"/>
                  </a:cubicBezTo>
                  <a:cubicBezTo>
                    <a:pt x="97331" y="10295"/>
                    <a:pt x="90540" y="6373"/>
                    <a:pt x="85036" y="958"/>
                  </a:cubicBezTo>
                  <a:cubicBezTo>
                    <a:pt x="83602" y="-389"/>
                    <a:pt x="81348" y="-301"/>
                    <a:pt x="80002" y="1133"/>
                  </a:cubicBezTo>
                  <a:cubicBezTo>
                    <a:pt x="79943" y="1162"/>
                    <a:pt x="79914" y="1221"/>
                    <a:pt x="79884" y="1250"/>
                  </a:cubicBezTo>
                  <a:close/>
                </a:path>
              </a:pathLst>
            </a:custGeom>
            <a:solidFill>
              <a:srgbClr val="F9D0B4"/>
            </a:solidFill>
            <a:ln w="2923" cap="flat">
              <a:noFill/>
              <a:prstDash val="solid"/>
              <a:miter/>
            </a:ln>
          </p:spPr>
          <p:txBody>
            <a:bodyPr rtlCol="1" anchor="ctr"/>
            <a:lstStyle/>
            <a:p>
              <a:endParaRPr lang="fa-IR"/>
            </a:p>
          </p:txBody>
        </p:sp>
        <p:sp>
          <p:nvSpPr>
            <p:cNvPr id="40" name="Freeform: Shape 39">
              <a:extLst>
                <a:ext uri="{FF2B5EF4-FFF2-40B4-BE49-F238E27FC236}">
                  <a16:creationId xmlns:a16="http://schemas.microsoft.com/office/drawing/2014/main" id="{07DEBC5A-0B66-3450-5197-1D3F7AFA6FA1}"/>
                </a:ext>
              </a:extLst>
            </p:cNvPr>
            <p:cNvSpPr/>
            <p:nvPr/>
          </p:nvSpPr>
          <p:spPr>
            <a:xfrm>
              <a:off x="4504918" y="5312470"/>
              <a:ext cx="221210" cy="102628"/>
            </a:xfrm>
            <a:custGeom>
              <a:avLst/>
              <a:gdLst>
                <a:gd name="connsiteX0" fmla="*/ 13377 w 221210"/>
                <a:gd name="connsiteY0" fmla="*/ 36795 h 102628"/>
                <a:gd name="connsiteX1" fmla="*/ 17212 w 221210"/>
                <a:gd name="connsiteY1" fmla="*/ 102629 h 102628"/>
                <a:gd name="connsiteX2" fmla="*/ 221211 w 221210"/>
                <a:gd name="connsiteY2" fmla="*/ 102629 h 102628"/>
                <a:gd name="connsiteX3" fmla="*/ 218576 w 221210"/>
                <a:gd name="connsiteY3" fmla="*/ 30765 h 102628"/>
                <a:gd name="connsiteX4" fmla="*/ 201862 w 221210"/>
                <a:gd name="connsiteY4" fmla="*/ 10509 h 102628"/>
                <a:gd name="connsiteX5" fmla="*/ 191148 w 221210"/>
                <a:gd name="connsiteY5" fmla="*/ 7815 h 102628"/>
                <a:gd name="connsiteX6" fmla="*/ 163252 w 221210"/>
                <a:gd name="connsiteY6" fmla="*/ 761 h 102628"/>
                <a:gd name="connsiteX7" fmla="*/ 160763 w 221210"/>
                <a:gd name="connsiteY7" fmla="*/ 0 h 102628"/>
                <a:gd name="connsiteX8" fmla="*/ 52105 w 221210"/>
                <a:gd name="connsiteY8" fmla="*/ 0 h 102628"/>
                <a:gd name="connsiteX9" fmla="*/ 49646 w 221210"/>
                <a:gd name="connsiteY9" fmla="*/ 761 h 102628"/>
                <a:gd name="connsiteX10" fmla="*/ 21749 w 221210"/>
                <a:gd name="connsiteY10" fmla="*/ 7815 h 102628"/>
                <a:gd name="connsiteX11" fmla="*/ 11006 w 221210"/>
                <a:gd name="connsiteY11" fmla="*/ 10509 h 102628"/>
                <a:gd name="connsiteX12" fmla="*/ 0 w 221210"/>
                <a:gd name="connsiteY12" fmla="*/ 17212 h 102628"/>
                <a:gd name="connsiteX13" fmla="*/ 13377 w 221210"/>
                <a:gd name="connsiteY13" fmla="*/ 36795 h 10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1210" h="102628">
                  <a:moveTo>
                    <a:pt x="13377" y="36795"/>
                  </a:moveTo>
                  <a:lnTo>
                    <a:pt x="17212" y="102629"/>
                  </a:lnTo>
                  <a:lnTo>
                    <a:pt x="221211" y="102629"/>
                  </a:lnTo>
                  <a:lnTo>
                    <a:pt x="218576" y="30765"/>
                  </a:lnTo>
                  <a:cubicBezTo>
                    <a:pt x="218050" y="21076"/>
                    <a:pt x="211288" y="12850"/>
                    <a:pt x="201862" y="10509"/>
                  </a:cubicBezTo>
                  <a:lnTo>
                    <a:pt x="191148" y="7815"/>
                  </a:lnTo>
                  <a:lnTo>
                    <a:pt x="163252" y="761"/>
                  </a:lnTo>
                  <a:cubicBezTo>
                    <a:pt x="162403" y="556"/>
                    <a:pt x="161583" y="263"/>
                    <a:pt x="160763" y="0"/>
                  </a:cubicBezTo>
                  <a:cubicBezTo>
                    <a:pt x="130496" y="29360"/>
                    <a:pt x="82372" y="29360"/>
                    <a:pt x="52105" y="0"/>
                  </a:cubicBezTo>
                  <a:cubicBezTo>
                    <a:pt x="51285" y="263"/>
                    <a:pt x="50495" y="556"/>
                    <a:pt x="49646" y="761"/>
                  </a:cubicBezTo>
                  <a:lnTo>
                    <a:pt x="21749" y="7815"/>
                  </a:lnTo>
                  <a:lnTo>
                    <a:pt x="11006" y="10509"/>
                  </a:lnTo>
                  <a:cubicBezTo>
                    <a:pt x="6762" y="11592"/>
                    <a:pt x="2927" y="13933"/>
                    <a:pt x="0" y="17212"/>
                  </a:cubicBezTo>
                  <a:cubicBezTo>
                    <a:pt x="7757" y="20754"/>
                    <a:pt x="12909" y="28277"/>
                    <a:pt x="13377" y="36795"/>
                  </a:cubicBezTo>
                  <a:close/>
                </a:path>
              </a:pathLst>
            </a:custGeom>
            <a:solidFill>
              <a:srgbClr val="F5C84C"/>
            </a:solidFill>
            <a:ln w="2923" cap="flat">
              <a:noFill/>
              <a:prstDash val="solid"/>
              <a:miter/>
            </a:ln>
          </p:spPr>
          <p:txBody>
            <a:bodyPr rtlCol="1" anchor="ctr"/>
            <a:lstStyle/>
            <a:p>
              <a:endParaRPr lang="fa-IR"/>
            </a:p>
          </p:txBody>
        </p:sp>
        <p:sp>
          <p:nvSpPr>
            <p:cNvPr id="41" name="Freeform: Shape 40">
              <a:extLst>
                <a:ext uri="{FF2B5EF4-FFF2-40B4-BE49-F238E27FC236}">
                  <a16:creationId xmlns:a16="http://schemas.microsoft.com/office/drawing/2014/main" id="{EB3D8E34-BEFF-F962-6195-960DC27810FB}"/>
                </a:ext>
              </a:extLst>
            </p:cNvPr>
            <p:cNvSpPr/>
            <p:nvPr/>
          </p:nvSpPr>
          <p:spPr>
            <a:xfrm>
              <a:off x="4408061" y="5303834"/>
              <a:ext cx="53885" cy="49764"/>
            </a:xfrm>
            <a:custGeom>
              <a:avLst/>
              <a:gdLst>
                <a:gd name="connsiteX0" fmla="*/ 15627 w 53885"/>
                <a:gd name="connsiteY0" fmla="*/ 48095 h 49764"/>
                <a:gd name="connsiteX1" fmla="*/ 25199 w 53885"/>
                <a:gd name="connsiteY1" fmla="*/ 47450 h 49764"/>
                <a:gd name="connsiteX2" fmla="*/ 25257 w 53885"/>
                <a:gd name="connsiteY2" fmla="*/ 47392 h 49764"/>
                <a:gd name="connsiteX3" fmla="*/ 53886 w 53885"/>
                <a:gd name="connsiteY3" fmla="*/ 14373 h 49764"/>
                <a:gd name="connsiteX4" fmla="*/ 31610 w 53885"/>
                <a:gd name="connsiteY4" fmla="*/ 5152 h 49764"/>
                <a:gd name="connsiteX5" fmla="*/ 25082 w 53885"/>
                <a:gd name="connsiteY5" fmla="*/ 0 h 49764"/>
                <a:gd name="connsiteX6" fmla="*/ 1664 w 53885"/>
                <a:gd name="connsiteY6" fmla="*/ 26989 h 49764"/>
                <a:gd name="connsiteX7" fmla="*/ 2367 w 53885"/>
                <a:gd name="connsiteY7" fmla="*/ 36649 h 4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85" h="49764">
                  <a:moveTo>
                    <a:pt x="15627" y="48095"/>
                  </a:moveTo>
                  <a:cubicBezTo>
                    <a:pt x="18466" y="50553"/>
                    <a:pt x="22740" y="50261"/>
                    <a:pt x="25199" y="47450"/>
                  </a:cubicBezTo>
                  <a:cubicBezTo>
                    <a:pt x="25228" y="47421"/>
                    <a:pt x="25228" y="47421"/>
                    <a:pt x="25257" y="47392"/>
                  </a:cubicBezTo>
                  <a:lnTo>
                    <a:pt x="53886" y="14373"/>
                  </a:lnTo>
                  <a:cubicBezTo>
                    <a:pt x="46216" y="11943"/>
                    <a:pt x="38752" y="8870"/>
                    <a:pt x="31610" y="5152"/>
                  </a:cubicBezTo>
                  <a:cubicBezTo>
                    <a:pt x="29092" y="3893"/>
                    <a:pt x="26868" y="2166"/>
                    <a:pt x="25082" y="0"/>
                  </a:cubicBezTo>
                  <a:lnTo>
                    <a:pt x="1664" y="26989"/>
                  </a:lnTo>
                  <a:cubicBezTo>
                    <a:pt x="-795" y="29858"/>
                    <a:pt x="-502" y="34161"/>
                    <a:pt x="2367" y="36649"/>
                  </a:cubicBezTo>
                  <a:close/>
                </a:path>
              </a:pathLst>
            </a:custGeom>
            <a:solidFill>
              <a:srgbClr val="EDF4FC"/>
            </a:solidFill>
            <a:ln w="2923" cap="flat">
              <a:noFill/>
              <a:prstDash val="solid"/>
              <a:miter/>
            </a:ln>
          </p:spPr>
          <p:txBody>
            <a:bodyPr rtlCol="1" anchor="ctr"/>
            <a:lstStyle/>
            <a:p>
              <a:endParaRPr lang="fa-IR"/>
            </a:p>
          </p:txBody>
        </p:sp>
        <p:sp>
          <p:nvSpPr>
            <p:cNvPr id="42" name="Freeform: Shape 41">
              <a:extLst>
                <a:ext uri="{FF2B5EF4-FFF2-40B4-BE49-F238E27FC236}">
                  <a16:creationId xmlns:a16="http://schemas.microsoft.com/office/drawing/2014/main" id="{08155192-20AF-416F-9D13-549AF9AC9B28}"/>
                </a:ext>
              </a:extLst>
            </p:cNvPr>
            <p:cNvSpPr/>
            <p:nvPr/>
          </p:nvSpPr>
          <p:spPr>
            <a:xfrm>
              <a:off x="4341227" y="5303834"/>
              <a:ext cx="53900" cy="49775"/>
            </a:xfrm>
            <a:custGeom>
              <a:avLst/>
              <a:gdLst>
                <a:gd name="connsiteX0" fmla="*/ 28658 w 53900"/>
                <a:gd name="connsiteY0" fmla="*/ 47392 h 49775"/>
                <a:gd name="connsiteX1" fmla="*/ 38288 w 53900"/>
                <a:gd name="connsiteY1" fmla="*/ 48124 h 49775"/>
                <a:gd name="connsiteX2" fmla="*/ 38317 w 53900"/>
                <a:gd name="connsiteY2" fmla="*/ 48095 h 49775"/>
                <a:gd name="connsiteX3" fmla="*/ 51549 w 53900"/>
                <a:gd name="connsiteY3" fmla="*/ 36649 h 49775"/>
                <a:gd name="connsiteX4" fmla="*/ 52222 w 53900"/>
                <a:gd name="connsiteY4" fmla="*/ 26989 h 49775"/>
                <a:gd name="connsiteX5" fmla="*/ 28804 w 53900"/>
                <a:gd name="connsiteY5" fmla="*/ 0 h 49775"/>
                <a:gd name="connsiteX6" fmla="*/ 22247 w 53900"/>
                <a:gd name="connsiteY6" fmla="*/ 5152 h 49775"/>
                <a:gd name="connsiteX7" fmla="*/ 0 w 53900"/>
                <a:gd name="connsiteY7" fmla="*/ 14373 h 4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00" h="49775">
                  <a:moveTo>
                    <a:pt x="28658" y="47392"/>
                  </a:moveTo>
                  <a:cubicBezTo>
                    <a:pt x="31117" y="50261"/>
                    <a:pt x="35419" y="50583"/>
                    <a:pt x="38288" y="48124"/>
                  </a:cubicBezTo>
                  <a:cubicBezTo>
                    <a:pt x="38288" y="48124"/>
                    <a:pt x="38317" y="48095"/>
                    <a:pt x="38317" y="48095"/>
                  </a:cubicBezTo>
                  <a:lnTo>
                    <a:pt x="51549" y="36649"/>
                  </a:lnTo>
                  <a:cubicBezTo>
                    <a:pt x="54388" y="34161"/>
                    <a:pt x="54710" y="29829"/>
                    <a:pt x="52222" y="26989"/>
                  </a:cubicBezTo>
                  <a:lnTo>
                    <a:pt x="28804" y="0"/>
                  </a:lnTo>
                  <a:cubicBezTo>
                    <a:pt x="26989" y="2166"/>
                    <a:pt x="24764" y="3922"/>
                    <a:pt x="22247" y="5152"/>
                  </a:cubicBezTo>
                  <a:cubicBezTo>
                    <a:pt x="15105" y="8811"/>
                    <a:pt x="7640" y="11914"/>
                    <a:pt x="0" y="14373"/>
                  </a:cubicBezTo>
                  <a:close/>
                </a:path>
              </a:pathLst>
            </a:custGeom>
            <a:solidFill>
              <a:srgbClr val="EDF4FC"/>
            </a:solidFill>
            <a:ln w="2923" cap="flat">
              <a:noFill/>
              <a:prstDash val="solid"/>
              <a:miter/>
            </a:ln>
          </p:spPr>
          <p:txBody>
            <a:bodyPr rtlCol="1" anchor="ctr"/>
            <a:lstStyle/>
            <a:p>
              <a:endParaRPr lang="fa-IR"/>
            </a:p>
          </p:txBody>
        </p:sp>
        <p:sp>
          <p:nvSpPr>
            <p:cNvPr id="43" name="Freeform: Shape 42">
              <a:extLst>
                <a:ext uri="{FF2B5EF4-FFF2-40B4-BE49-F238E27FC236}">
                  <a16:creationId xmlns:a16="http://schemas.microsoft.com/office/drawing/2014/main" id="{25DF139D-0F0D-A53A-2F85-106AC8A37925}"/>
                </a:ext>
              </a:extLst>
            </p:cNvPr>
            <p:cNvSpPr/>
            <p:nvPr/>
          </p:nvSpPr>
          <p:spPr>
            <a:xfrm>
              <a:off x="4370119" y="5281441"/>
              <a:ext cx="63052" cy="52631"/>
            </a:xfrm>
            <a:custGeom>
              <a:avLst/>
              <a:gdLst>
                <a:gd name="connsiteX0" fmla="*/ 23330 w 63052"/>
                <a:gd name="connsiteY0" fmla="*/ 49382 h 52631"/>
                <a:gd name="connsiteX1" fmla="*/ 24881 w 63052"/>
                <a:gd name="connsiteY1" fmla="*/ 52632 h 52631"/>
                <a:gd name="connsiteX2" fmla="*/ 38113 w 63052"/>
                <a:gd name="connsiteY2" fmla="*/ 52632 h 52631"/>
                <a:gd name="connsiteX3" fmla="*/ 39635 w 63052"/>
                <a:gd name="connsiteY3" fmla="*/ 49382 h 52631"/>
                <a:gd name="connsiteX4" fmla="*/ 63053 w 63052"/>
                <a:gd name="connsiteY4" fmla="*/ 22393 h 52631"/>
                <a:gd name="connsiteX5" fmla="*/ 58369 w 63052"/>
                <a:gd name="connsiteY5" fmla="*/ 9484 h 52631"/>
                <a:gd name="connsiteX6" fmla="*/ 58369 w 63052"/>
                <a:gd name="connsiteY6" fmla="*/ 0 h 52631"/>
                <a:gd name="connsiteX7" fmla="*/ 4684 w 63052"/>
                <a:gd name="connsiteY7" fmla="*/ 0 h 52631"/>
                <a:gd name="connsiteX8" fmla="*/ 4684 w 63052"/>
                <a:gd name="connsiteY8" fmla="*/ 9484 h 52631"/>
                <a:gd name="connsiteX9" fmla="*/ 0 w 63052"/>
                <a:gd name="connsiteY9" fmla="*/ 22393 h 52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052" h="52631">
                  <a:moveTo>
                    <a:pt x="23330" y="49382"/>
                  </a:moveTo>
                  <a:cubicBezTo>
                    <a:pt x="24120" y="50319"/>
                    <a:pt x="24677" y="51432"/>
                    <a:pt x="24881" y="52632"/>
                  </a:cubicBezTo>
                  <a:lnTo>
                    <a:pt x="38113" y="52632"/>
                  </a:lnTo>
                  <a:cubicBezTo>
                    <a:pt x="38317" y="51432"/>
                    <a:pt x="38844" y="50319"/>
                    <a:pt x="39635" y="49382"/>
                  </a:cubicBezTo>
                  <a:lnTo>
                    <a:pt x="63053" y="22393"/>
                  </a:lnTo>
                  <a:cubicBezTo>
                    <a:pt x="60038" y="18764"/>
                    <a:pt x="58369" y="14197"/>
                    <a:pt x="58369" y="9484"/>
                  </a:cubicBezTo>
                  <a:lnTo>
                    <a:pt x="58369" y="0"/>
                  </a:lnTo>
                  <a:cubicBezTo>
                    <a:pt x="41567" y="8811"/>
                    <a:pt x="21486" y="8811"/>
                    <a:pt x="4684" y="0"/>
                  </a:cubicBezTo>
                  <a:lnTo>
                    <a:pt x="4684" y="9484"/>
                  </a:lnTo>
                  <a:cubicBezTo>
                    <a:pt x="4684" y="14197"/>
                    <a:pt x="3015" y="18764"/>
                    <a:pt x="0" y="22393"/>
                  </a:cubicBezTo>
                  <a:close/>
                </a:path>
              </a:pathLst>
            </a:custGeom>
            <a:solidFill>
              <a:srgbClr val="F9D0B4"/>
            </a:solidFill>
            <a:ln w="2923" cap="flat">
              <a:noFill/>
              <a:prstDash val="solid"/>
              <a:miter/>
            </a:ln>
          </p:spPr>
          <p:txBody>
            <a:bodyPr rtlCol="1" anchor="ctr"/>
            <a:lstStyle/>
            <a:p>
              <a:endParaRPr lang="fa-IR"/>
            </a:p>
          </p:txBody>
        </p:sp>
        <p:sp>
          <p:nvSpPr>
            <p:cNvPr id="44" name="Freeform: Shape 43">
              <a:extLst>
                <a:ext uri="{FF2B5EF4-FFF2-40B4-BE49-F238E27FC236}">
                  <a16:creationId xmlns:a16="http://schemas.microsoft.com/office/drawing/2014/main" id="{6C891A2B-3B61-454E-626D-0EFCFBAE2209}"/>
                </a:ext>
              </a:extLst>
            </p:cNvPr>
            <p:cNvSpPr/>
            <p:nvPr/>
          </p:nvSpPr>
          <p:spPr>
            <a:xfrm>
              <a:off x="4381155" y="5334073"/>
              <a:ext cx="40922" cy="33340"/>
            </a:xfrm>
            <a:custGeom>
              <a:avLst/>
              <a:gdLst>
                <a:gd name="connsiteX0" fmla="*/ 0 w 40922"/>
                <a:gd name="connsiteY0" fmla="*/ 16480 h 33340"/>
                <a:gd name="connsiteX1" fmla="*/ 7025 w 40922"/>
                <a:gd name="connsiteY1" fmla="*/ 33341 h 33340"/>
                <a:gd name="connsiteX2" fmla="*/ 33897 w 40922"/>
                <a:gd name="connsiteY2" fmla="*/ 33341 h 33340"/>
                <a:gd name="connsiteX3" fmla="*/ 40923 w 40922"/>
                <a:gd name="connsiteY3" fmla="*/ 16480 h 33340"/>
                <a:gd name="connsiteX4" fmla="*/ 29214 w 40922"/>
                <a:gd name="connsiteY4" fmla="*/ 6410 h 33340"/>
                <a:gd name="connsiteX5" fmla="*/ 26989 w 40922"/>
                <a:gd name="connsiteY5" fmla="*/ 0 h 33340"/>
                <a:gd name="connsiteX6" fmla="*/ 13758 w 40922"/>
                <a:gd name="connsiteY6" fmla="*/ 0 h 33340"/>
                <a:gd name="connsiteX7" fmla="*/ 11533 w 40922"/>
                <a:gd name="connsiteY7" fmla="*/ 6410 h 3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22" h="33340">
                  <a:moveTo>
                    <a:pt x="0" y="16480"/>
                  </a:moveTo>
                  <a:lnTo>
                    <a:pt x="7025" y="33341"/>
                  </a:lnTo>
                  <a:lnTo>
                    <a:pt x="33897" y="33341"/>
                  </a:lnTo>
                  <a:lnTo>
                    <a:pt x="40923" y="16480"/>
                  </a:lnTo>
                  <a:lnTo>
                    <a:pt x="29214" y="6410"/>
                  </a:lnTo>
                  <a:cubicBezTo>
                    <a:pt x="27370" y="4830"/>
                    <a:pt x="26521" y="2371"/>
                    <a:pt x="26989" y="0"/>
                  </a:cubicBezTo>
                  <a:lnTo>
                    <a:pt x="13758" y="0"/>
                  </a:lnTo>
                  <a:cubicBezTo>
                    <a:pt x="14197" y="2371"/>
                    <a:pt x="13348" y="4830"/>
                    <a:pt x="11533" y="6410"/>
                  </a:cubicBezTo>
                  <a:close/>
                </a:path>
              </a:pathLst>
            </a:custGeom>
            <a:solidFill>
              <a:srgbClr val="6CADEF"/>
            </a:solidFill>
            <a:ln w="2923" cap="flat">
              <a:noFill/>
              <a:prstDash val="solid"/>
              <a:miter/>
            </a:ln>
          </p:spPr>
          <p:txBody>
            <a:bodyPr rtlCol="1" anchor="ctr"/>
            <a:lstStyle/>
            <a:p>
              <a:endParaRPr lang="fa-IR"/>
            </a:p>
          </p:txBody>
        </p:sp>
        <p:sp>
          <p:nvSpPr>
            <p:cNvPr id="45" name="Freeform: Shape 44">
              <a:extLst>
                <a:ext uri="{FF2B5EF4-FFF2-40B4-BE49-F238E27FC236}">
                  <a16:creationId xmlns:a16="http://schemas.microsoft.com/office/drawing/2014/main" id="{753609CE-1014-256B-C207-8E7F316923BA}"/>
                </a:ext>
              </a:extLst>
            </p:cNvPr>
            <p:cNvSpPr/>
            <p:nvPr/>
          </p:nvSpPr>
          <p:spPr>
            <a:xfrm>
              <a:off x="4383145" y="5367414"/>
              <a:ext cx="36912" cy="47714"/>
            </a:xfrm>
            <a:custGeom>
              <a:avLst/>
              <a:gdLst>
                <a:gd name="connsiteX0" fmla="*/ 36912 w 36912"/>
                <a:gd name="connsiteY0" fmla="*/ 47714 h 47714"/>
                <a:gd name="connsiteX1" fmla="*/ 31907 w 36912"/>
                <a:gd name="connsiteY1" fmla="*/ 0 h 47714"/>
                <a:gd name="connsiteX2" fmla="*/ 5035 w 36912"/>
                <a:gd name="connsiteY2" fmla="*/ 0 h 47714"/>
                <a:gd name="connsiteX3" fmla="*/ 0 w 36912"/>
                <a:gd name="connsiteY3" fmla="*/ 47714 h 47714"/>
              </a:gdLst>
              <a:ahLst/>
              <a:cxnLst>
                <a:cxn ang="0">
                  <a:pos x="connsiteX0" y="connsiteY0"/>
                </a:cxn>
                <a:cxn ang="0">
                  <a:pos x="connsiteX1" y="connsiteY1"/>
                </a:cxn>
                <a:cxn ang="0">
                  <a:pos x="connsiteX2" y="connsiteY2"/>
                </a:cxn>
                <a:cxn ang="0">
                  <a:pos x="connsiteX3" y="connsiteY3"/>
                </a:cxn>
              </a:cxnLst>
              <a:rect l="l" t="t" r="r" b="b"/>
              <a:pathLst>
                <a:path w="36912" h="47714">
                  <a:moveTo>
                    <a:pt x="36912" y="47714"/>
                  </a:moveTo>
                  <a:lnTo>
                    <a:pt x="31907" y="0"/>
                  </a:lnTo>
                  <a:lnTo>
                    <a:pt x="5035" y="0"/>
                  </a:lnTo>
                  <a:lnTo>
                    <a:pt x="0" y="47714"/>
                  </a:lnTo>
                  <a:close/>
                </a:path>
              </a:pathLst>
            </a:custGeom>
            <a:solidFill>
              <a:srgbClr val="5290DB"/>
            </a:solidFill>
            <a:ln w="2923" cap="flat">
              <a:noFill/>
              <a:prstDash val="solid"/>
              <a:miter/>
            </a:ln>
          </p:spPr>
          <p:txBody>
            <a:bodyPr rtlCol="1" anchor="ctr"/>
            <a:lstStyle/>
            <a:p>
              <a:endParaRPr lang="fa-IR"/>
            </a:p>
          </p:txBody>
        </p:sp>
        <p:sp>
          <p:nvSpPr>
            <p:cNvPr id="46" name="Freeform: Shape 45">
              <a:extLst>
                <a:ext uri="{FF2B5EF4-FFF2-40B4-BE49-F238E27FC236}">
                  <a16:creationId xmlns:a16="http://schemas.microsoft.com/office/drawing/2014/main" id="{4D1B6F05-8E40-3642-6D9C-FFB6B8765189}"/>
                </a:ext>
              </a:extLst>
            </p:cNvPr>
            <p:cNvSpPr/>
            <p:nvPr/>
          </p:nvSpPr>
          <p:spPr>
            <a:xfrm>
              <a:off x="4198246" y="5303834"/>
              <a:ext cx="53875" cy="49773"/>
            </a:xfrm>
            <a:custGeom>
              <a:avLst/>
              <a:gdLst>
                <a:gd name="connsiteX0" fmla="*/ 15617 w 53875"/>
                <a:gd name="connsiteY0" fmla="*/ 48095 h 49773"/>
                <a:gd name="connsiteX1" fmla="*/ 25248 w 53875"/>
                <a:gd name="connsiteY1" fmla="*/ 47421 h 49773"/>
                <a:gd name="connsiteX2" fmla="*/ 25277 w 53875"/>
                <a:gd name="connsiteY2" fmla="*/ 47392 h 49773"/>
                <a:gd name="connsiteX3" fmla="*/ 53876 w 53875"/>
                <a:gd name="connsiteY3" fmla="*/ 14373 h 49773"/>
                <a:gd name="connsiteX4" fmla="*/ 31629 w 53875"/>
                <a:gd name="connsiteY4" fmla="*/ 5152 h 49773"/>
                <a:gd name="connsiteX5" fmla="*/ 25072 w 53875"/>
                <a:gd name="connsiteY5" fmla="*/ 0 h 49773"/>
                <a:gd name="connsiteX6" fmla="*/ 1654 w 53875"/>
                <a:gd name="connsiteY6" fmla="*/ 26989 h 49773"/>
                <a:gd name="connsiteX7" fmla="*/ 2357 w 53875"/>
                <a:gd name="connsiteY7" fmla="*/ 36649 h 4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75" h="49773">
                  <a:moveTo>
                    <a:pt x="15617" y="48095"/>
                  </a:moveTo>
                  <a:cubicBezTo>
                    <a:pt x="18456" y="50583"/>
                    <a:pt x="22759" y="50261"/>
                    <a:pt x="25248" y="47421"/>
                  </a:cubicBezTo>
                  <a:cubicBezTo>
                    <a:pt x="25248" y="47421"/>
                    <a:pt x="25277" y="47392"/>
                    <a:pt x="25277" y="47392"/>
                  </a:cubicBezTo>
                  <a:lnTo>
                    <a:pt x="53876" y="14373"/>
                  </a:lnTo>
                  <a:cubicBezTo>
                    <a:pt x="46206" y="11943"/>
                    <a:pt x="38772" y="8870"/>
                    <a:pt x="31629" y="5152"/>
                  </a:cubicBezTo>
                  <a:cubicBezTo>
                    <a:pt x="29112" y="3922"/>
                    <a:pt x="26858" y="2166"/>
                    <a:pt x="25072" y="0"/>
                  </a:cubicBezTo>
                  <a:lnTo>
                    <a:pt x="1654" y="26989"/>
                  </a:lnTo>
                  <a:cubicBezTo>
                    <a:pt x="-805" y="29858"/>
                    <a:pt x="-483" y="34161"/>
                    <a:pt x="2357" y="36649"/>
                  </a:cubicBezTo>
                  <a:close/>
                </a:path>
              </a:pathLst>
            </a:custGeom>
            <a:solidFill>
              <a:srgbClr val="9BE5F9"/>
            </a:solidFill>
            <a:ln w="2923" cap="flat">
              <a:noFill/>
              <a:prstDash val="solid"/>
              <a:miter/>
            </a:ln>
          </p:spPr>
          <p:txBody>
            <a:bodyPr rtlCol="1" anchor="ctr"/>
            <a:lstStyle/>
            <a:p>
              <a:endParaRPr lang="fa-IR"/>
            </a:p>
          </p:txBody>
        </p:sp>
        <p:sp>
          <p:nvSpPr>
            <p:cNvPr id="47" name="Freeform: Shape 46">
              <a:extLst>
                <a:ext uri="{FF2B5EF4-FFF2-40B4-BE49-F238E27FC236}">
                  <a16:creationId xmlns:a16="http://schemas.microsoft.com/office/drawing/2014/main" id="{44557C21-4F7C-9B47-385B-42F6DAA2B856}"/>
                </a:ext>
              </a:extLst>
            </p:cNvPr>
            <p:cNvSpPr/>
            <p:nvPr/>
          </p:nvSpPr>
          <p:spPr>
            <a:xfrm>
              <a:off x="4131491" y="5303834"/>
              <a:ext cx="53856" cy="49775"/>
            </a:xfrm>
            <a:custGeom>
              <a:avLst/>
              <a:gdLst>
                <a:gd name="connsiteX0" fmla="*/ 28599 w 53856"/>
                <a:gd name="connsiteY0" fmla="*/ 47392 h 49775"/>
                <a:gd name="connsiteX1" fmla="*/ 38230 w 53856"/>
                <a:gd name="connsiteY1" fmla="*/ 48124 h 49775"/>
                <a:gd name="connsiteX2" fmla="*/ 38259 w 53856"/>
                <a:gd name="connsiteY2" fmla="*/ 48095 h 49775"/>
                <a:gd name="connsiteX3" fmla="*/ 51490 w 53856"/>
                <a:gd name="connsiteY3" fmla="*/ 36649 h 49775"/>
                <a:gd name="connsiteX4" fmla="*/ 52192 w 53856"/>
                <a:gd name="connsiteY4" fmla="*/ 26989 h 49775"/>
                <a:gd name="connsiteX5" fmla="*/ 28775 w 53856"/>
                <a:gd name="connsiteY5" fmla="*/ 0 h 49775"/>
                <a:gd name="connsiteX6" fmla="*/ 22247 w 53856"/>
                <a:gd name="connsiteY6" fmla="*/ 5152 h 49775"/>
                <a:gd name="connsiteX7" fmla="*/ 0 w 53856"/>
                <a:gd name="connsiteY7" fmla="*/ 14373 h 4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56" h="49775">
                  <a:moveTo>
                    <a:pt x="28599" y="47392"/>
                  </a:moveTo>
                  <a:cubicBezTo>
                    <a:pt x="31058" y="50261"/>
                    <a:pt x="35361" y="50583"/>
                    <a:pt x="38230" y="48124"/>
                  </a:cubicBezTo>
                  <a:cubicBezTo>
                    <a:pt x="38230" y="48124"/>
                    <a:pt x="38259" y="48095"/>
                    <a:pt x="38259" y="48095"/>
                  </a:cubicBezTo>
                  <a:lnTo>
                    <a:pt x="51490" y="36649"/>
                  </a:lnTo>
                  <a:cubicBezTo>
                    <a:pt x="54359" y="34161"/>
                    <a:pt x="54652" y="29858"/>
                    <a:pt x="52192" y="26989"/>
                  </a:cubicBezTo>
                  <a:lnTo>
                    <a:pt x="28775" y="0"/>
                  </a:lnTo>
                  <a:cubicBezTo>
                    <a:pt x="26989" y="2166"/>
                    <a:pt x="24764" y="3893"/>
                    <a:pt x="22247" y="5152"/>
                  </a:cubicBezTo>
                  <a:cubicBezTo>
                    <a:pt x="15105" y="8811"/>
                    <a:pt x="7640" y="11914"/>
                    <a:pt x="0" y="14373"/>
                  </a:cubicBezTo>
                  <a:close/>
                </a:path>
              </a:pathLst>
            </a:custGeom>
            <a:solidFill>
              <a:srgbClr val="9BE5F9"/>
            </a:solidFill>
            <a:ln w="2923" cap="flat">
              <a:noFill/>
              <a:prstDash val="solid"/>
              <a:miter/>
            </a:ln>
          </p:spPr>
          <p:txBody>
            <a:bodyPr rtlCol="1" anchor="ctr"/>
            <a:lstStyle/>
            <a:p>
              <a:endParaRPr lang="fa-IR"/>
            </a:p>
          </p:txBody>
        </p:sp>
        <p:sp>
          <p:nvSpPr>
            <p:cNvPr id="48" name="Freeform: Shape 47">
              <a:extLst>
                <a:ext uri="{FF2B5EF4-FFF2-40B4-BE49-F238E27FC236}">
                  <a16:creationId xmlns:a16="http://schemas.microsoft.com/office/drawing/2014/main" id="{77A5E1C1-DEFE-D731-C55C-D45C7E749857}"/>
                </a:ext>
              </a:extLst>
            </p:cNvPr>
            <p:cNvSpPr/>
            <p:nvPr/>
          </p:nvSpPr>
          <p:spPr>
            <a:xfrm>
              <a:off x="4160324" y="5281441"/>
              <a:ext cx="63052" cy="52631"/>
            </a:xfrm>
            <a:custGeom>
              <a:avLst/>
              <a:gdLst>
                <a:gd name="connsiteX0" fmla="*/ 23359 w 63052"/>
                <a:gd name="connsiteY0" fmla="*/ 49382 h 52631"/>
                <a:gd name="connsiteX1" fmla="*/ 24881 w 63052"/>
                <a:gd name="connsiteY1" fmla="*/ 52632 h 52631"/>
                <a:gd name="connsiteX2" fmla="*/ 38113 w 63052"/>
                <a:gd name="connsiteY2" fmla="*/ 52632 h 52631"/>
                <a:gd name="connsiteX3" fmla="*/ 39635 w 63052"/>
                <a:gd name="connsiteY3" fmla="*/ 49382 h 52631"/>
                <a:gd name="connsiteX4" fmla="*/ 63053 w 63052"/>
                <a:gd name="connsiteY4" fmla="*/ 22393 h 52631"/>
                <a:gd name="connsiteX5" fmla="*/ 58369 w 63052"/>
                <a:gd name="connsiteY5" fmla="*/ 9484 h 52631"/>
                <a:gd name="connsiteX6" fmla="*/ 58369 w 63052"/>
                <a:gd name="connsiteY6" fmla="*/ 0 h 52631"/>
                <a:gd name="connsiteX7" fmla="*/ 4684 w 63052"/>
                <a:gd name="connsiteY7" fmla="*/ 0 h 52631"/>
                <a:gd name="connsiteX8" fmla="*/ 4684 w 63052"/>
                <a:gd name="connsiteY8" fmla="*/ 9484 h 52631"/>
                <a:gd name="connsiteX9" fmla="*/ 0 w 63052"/>
                <a:gd name="connsiteY9" fmla="*/ 22393 h 52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052" h="52631">
                  <a:moveTo>
                    <a:pt x="23359" y="49382"/>
                  </a:moveTo>
                  <a:cubicBezTo>
                    <a:pt x="24150" y="50319"/>
                    <a:pt x="24677" y="51432"/>
                    <a:pt x="24881" y="52632"/>
                  </a:cubicBezTo>
                  <a:lnTo>
                    <a:pt x="38113" y="52632"/>
                  </a:lnTo>
                  <a:cubicBezTo>
                    <a:pt x="38318" y="51432"/>
                    <a:pt x="38844" y="50319"/>
                    <a:pt x="39635" y="49382"/>
                  </a:cubicBezTo>
                  <a:lnTo>
                    <a:pt x="63053" y="22393"/>
                  </a:lnTo>
                  <a:cubicBezTo>
                    <a:pt x="60038" y="18764"/>
                    <a:pt x="58369" y="14197"/>
                    <a:pt x="58369" y="9484"/>
                  </a:cubicBezTo>
                  <a:lnTo>
                    <a:pt x="58369" y="0"/>
                  </a:lnTo>
                  <a:cubicBezTo>
                    <a:pt x="41567" y="8811"/>
                    <a:pt x="21486" y="8811"/>
                    <a:pt x="4684" y="0"/>
                  </a:cubicBezTo>
                  <a:lnTo>
                    <a:pt x="4684" y="9484"/>
                  </a:lnTo>
                  <a:cubicBezTo>
                    <a:pt x="4684" y="14197"/>
                    <a:pt x="3044" y="18764"/>
                    <a:pt x="0" y="22393"/>
                  </a:cubicBezTo>
                  <a:close/>
                </a:path>
              </a:pathLst>
            </a:custGeom>
            <a:solidFill>
              <a:srgbClr val="F9D0B4"/>
            </a:solidFill>
            <a:ln w="2923" cap="flat">
              <a:noFill/>
              <a:prstDash val="solid"/>
              <a:miter/>
            </a:ln>
          </p:spPr>
          <p:txBody>
            <a:bodyPr rtlCol="1" anchor="ctr"/>
            <a:lstStyle/>
            <a:p>
              <a:endParaRPr lang="fa-IR"/>
            </a:p>
          </p:txBody>
        </p:sp>
        <p:sp>
          <p:nvSpPr>
            <p:cNvPr id="49" name="Freeform: Shape 48">
              <a:extLst>
                <a:ext uri="{FF2B5EF4-FFF2-40B4-BE49-F238E27FC236}">
                  <a16:creationId xmlns:a16="http://schemas.microsoft.com/office/drawing/2014/main" id="{CB8C8F24-F9CF-9D97-5434-DACB273B0E20}"/>
                </a:ext>
              </a:extLst>
            </p:cNvPr>
            <p:cNvSpPr/>
            <p:nvPr/>
          </p:nvSpPr>
          <p:spPr>
            <a:xfrm>
              <a:off x="4171360" y="5334073"/>
              <a:ext cx="40922" cy="33340"/>
            </a:xfrm>
            <a:custGeom>
              <a:avLst/>
              <a:gdLst>
                <a:gd name="connsiteX0" fmla="*/ 0 w 40922"/>
                <a:gd name="connsiteY0" fmla="*/ 16480 h 33340"/>
                <a:gd name="connsiteX1" fmla="*/ 7025 w 40922"/>
                <a:gd name="connsiteY1" fmla="*/ 33341 h 33340"/>
                <a:gd name="connsiteX2" fmla="*/ 33898 w 40922"/>
                <a:gd name="connsiteY2" fmla="*/ 33341 h 33340"/>
                <a:gd name="connsiteX3" fmla="*/ 40923 w 40922"/>
                <a:gd name="connsiteY3" fmla="*/ 16480 h 33340"/>
                <a:gd name="connsiteX4" fmla="*/ 29214 w 40922"/>
                <a:gd name="connsiteY4" fmla="*/ 6410 h 33340"/>
                <a:gd name="connsiteX5" fmla="*/ 26989 w 40922"/>
                <a:gd name="connsiteY5" fmla="*/ 0 h 33340"/>
                <a:gd name="connsiteX6" fmla="*/ 13758 w 40922"/>
                <a:gd name="connsiteY6" fmla="*/ 0 h 33340"/>
                <a:gd name="connsiteX7" fmla="*/ 11533 w 40922"/>
                <a:gd name="connsiteY7" fmla="*/ 6410 h 3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22" h="33340">
                  <a:moveTo>
                    <a:pt x="0" y="16480"/>
                  </a:moveTo>
                  <a:lnTo>
                    <a:pt x="7025" y="33341"/>
                  </a:lnTo>
                  <a:lnTo>
                    <a:pt x="33898" y="33341"/>
                  </a:lnTo>
                  <a:lnTo>
                    <a:pt x="40923" y="16480"/>
                  </a:lnTo>
                  <a:lnTo>
                    <a:pt x="29214" y="6410"/>
                  </a:lnTo>
                  <a:cubicBezTo>
                    <a:pt x="27399" y="4830"/>
                    <a:pt x="26550" y="2371"/>
                    <a:pt x="26989" y="0"/>
                  </a:cubicBezTo>
                  <a:lnTo>
                    <a:pt x="13758" y="0"/>
                  </a:lnTo>
                  <a:cubicBezTo>
                    <a:pt x="14197" y="2371"/>
                    <a:pt x="13348" y="4830"/>
                    <a:pt x="11533" y="6410"/>
                  </a:cubicBezTo>
                  <a:close/>
                </a:path>
              </a:pathLst>
            </a:custGeom>
            <a:solidFill>
              <a:srgbClr val="818182"/>
            </a:solidFill>
            <a:ln w="2923" cap="flat">
              <a:noFill/>
              <a:prstDash val="solid"/>
              <a:miter/>
            </a:ln>
          </p:spPr>
          <p:txBody>
            <a:bodyPr rtlCol="1" anchor="ctr"/>
            <a:lstStyle/>
            <a:p>
              <a:endParaRPr lang="fa-IR"/>
            </a:p>
          </p:txBody>
        </p:sp>
        <p:sp>
          <p:nvSpPr>
            <p:cNvPr id="50" name="Freeform: Shape 49">
              <a:extLst>
                <a:ext uri="{FF2B5EF4-FFF2-40B4-BE49-F238E27FC236}">
                  <a16:creationId xmlns:a16="http://schemas.microsoft.com/office/drawing/2014/main" id="{BFBD0864-7812-3B47-9EF5-4E952C5DFA96}"/>
                </a:ext>
              </a:extLst>
            </p:cNvPr>
            <p:cNvSpPr/>
            <p:nvPr/>
          </p:nvSpPr>
          <p:spPr>
            <a:xfrm>
              <a:off x="4173380" y="5367414"/>
              <a:ext cx="36883" cy="47714"/>
            </a:xfrm>
            <a:custGeom>
              <a:avLst/>
              <a:gdLst>
                <a:gd name="connsiteX0" fmla="*/ 36883 w 36883"/>
                <a:gd name="connsiteY0" fmla="*/ 47714 h 47714"/>
                <a:gd name="connsiteX1" fmla="*/ 31878 w 36883"/>
                <a:gd name="connsiteY1" fmla="*/ 0 h 47714"/>
                <a:gd name="connsiteX2" fmla="*/ 5005 w 36883"/>
                <a:gd name="connsiteY2" fmla="*/ 0 h 47714"/>
                <a:gd name="connsiteX3" fmla="*/ 0 w 36883"/>
                <a:gd name="connsiteY3" fmla="*/ 47714 h 47714"/>
              </a:gdLst>
              <a:ahLst/>
              <a:cxnLst>
                <a:cxn ang="0">
                  <a:pos x="connsiteX0" y="connsiteY0"/>
                </a:cxn>
                <a:cxn ang="0">
                  <a:pos x="connsiteX1" y="connsiteY1"/>
                </a:cxn>
                <a:cxn ang="0">
                  <a:pos x="connsiteX2" y="connsiteY2"/>
                </a:cxn>
                <a:cxn ang="0">
                  <a:pos x="connsiteX3" y="connsiteY3"/>
                </a:cxn>
              </a:cxnLst>
              <a:rect l="l" t="t" r="r" b="b"/>
              <a:pathLst>
                <a:path w="36883" h="47714">
                  <a:moveTo>
                    <a:pt x="36883" y="47714"/>
                  </a:moveTo>
                  <a:lnTo>
                    <a:pt x="31878" y="0"/>
                  </a:lnTo>
                  <a:lnTo>
                    <a:pt x="5005" y="0"/>
                  </a:lnTo>
                  <a:lnTo>
                    <a:pt x="0" y="47714"/>
                  </a:lnTo>
                  <a:close/>
                </a:path>
              </a:pathLst>
            </a:custGeom>
            <a:solidFill>
              <a:srgbClr val="5B5D60"/>
            </a:solidFill>
            <a:ln w="2923" cap="flat">
              <a:noFill/>
              <a:prstDash val="solid"/>
              <a:miter/>
            </a:ln>
          </p:spPr>
          <p:txBody>
            <a:bodyPr rtlCol="1" anchor="ctr"/>
            <a:lstStyle/>
            <a:p>
              <a:endParaRPr lang="fa-IR"/>
            </a:p>
          </p:txBody>
        </p:sp>
        <p:sp>
          <p:nvSpPr>
            <p:cNvPr id="51" name="Freeform: Shape 50">
              <a:extLst>
                <a:ext uri="{FF2B5EF4-FFF2-40B4-BE49-F238E27FC236}">
                  <a16:creationId xmlns:a16="http://schemas.microsoft.com/office/drawing/2014/main" id="{90D536B0-D33D-100B-D812-C40BD4873F40}"/>
                </a:ext>
              </a:extLst>
            </p:cNvPr>
            <p:cNvSpPr/>
            <p:nvPr/>
          </p:nvSpPr>
          <p:spPr>
            <a:xfrm>
              <a:off x="4557052" y="5273479"/>
              <a:ext cx="108658" cy="61149"/>
            </a:xfrm>
            <a:custGeom>
              <a:avLst/>
              <a:gdLst>
                <a:gd name="connsiteX0" fmla="*/ 54330 w 108658"/>
                <a:gd name="connsiteY0" fmla="*/ 61150 h 61149"/>
                <a:gd name="connsiteX1" fmla="*/ 108659 w 108658"/>
                <a:gd name="connsiteY1" fmla="*/ 39137 h 61149"/>
                <a:gd name="connsiteX2" fmla="*/ 101780 w 108658"/>
                <a:gd name="connsiteY2" fmla="*/ 36473 h 61149"/>
                <a:gd name="connsiteX3" fmla="*/ 88432 w 108658"/>
                <a:gd name="connsiteY3" fmla="*/ 29887 h 61149"/>
                <a:gd name="connsiteX4" fmla="*/ 80030 w 108658"/>
                <a:gd name="connsiteY4" fmla="*/ 16392 h 61149"/>
                <a:gd name="connsiteX5" fmla="*/ 80030 w 108658"/>
                <a:gd name="connsiteY5" fmla="*/ 0 h 61149"/>
                <a:gd name="connsiteX6" fmla="*/ 28628 w 108658"/>
                <a:gd name="connsiteY6" fmla="*/ 0 h 61149"/>
                <a:gd name="connsiteX7" fmla="*/ 28628 w 108658"/>
                <a:gd name="connsiteY7" fmla="*/ 16392 h 61149"/>
                <a:gd name="connsiteX8" fmla="*/ 20257 w 108658"/>
                <a:gd name="connsiteY8" fmla="*/ 29887 h 61149"/>
                <a:gd name="connsiteX9" fmla="*/ 6908 w 108658"/>
                <a:gd name="connsiteY9" fmla="*/ 36473 h 61149"/>
                <a:gd name="connsiteX10" fmla="*/ 0 w 108658"/>
                <a:gd name="connsiteY10" fmla="*/ 39137 h 61149"/>
                <a:gd name="connsiteX11" fmla="*/ 54330 w 108658"/>
                <a:gd name="connsiteY11" fmla="*/ 61150 h 6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658" h="61149">
                  <a:moveTo>
                    <a:pt x="54330" y="61150"/>
                  </a:moveTo>
                  <a:cubicBezTo>
                    <a:pt x="74615" y="61150"/>
                    <a:pt x="94081" y="53247"/>
                    <a:pt x="108659" y="39137"/>
                  </a:cubicBezTo>
                  <a:cubicBezTo>
                    <a:pt x="106317" y="38435"/>
                    <a:pt x="104005" y="37527"/>
                    <a:pt x="101780" y="36473"/>
                  </a:cubicBezTo>
                  <a:lnTo>
                    <a:pt x="88432" y="29887"/>
                  </a:lnTo>
                  <a:cubicBezTo>
                    <a:pt x="83280" y="27370"/>
                    <a:pt x="80030" y="22130"/>
                    <a:pt x="80030" y="16392"/>
                  </a:cubicBezTo>
                  <a:lnTo>
                    <a:pt x="80030" y="0"/>
                  </a:lnTo>
                  <a:cubicBezTo>
                    <a:pt x="64019" y="8752"/>
                    <a:pt x="44640" y="8752"/>
                    <a:pt x="28628" y="0"/>
                  </a:cubicBezTo>
                  <a:lnTo>
                    <a:pt x="28628" y="16392"/>
                  </a:lnTo>
                  <a:cubicBezTo>
                    <a:pt x="28628" y="22101"/>
                    <a:pt x="25379" y="27340"/>
                    <a:pt x="20257" y="29887"/>
                  </a:cubicBezTo>
                  <a:lnTo>
                    <a:pt x="6908" y="36473"/>
                  </a:lnTo>
                  <a:cubicBezTo>
                    <a:pt x="4684" y="37527"/>
                    <a:pt x="2371" y="38435"/>
                    <a:pt x="0" y="39137"/>
                  </a:cubicBezTo>
                  <a:cubicBezTo>
                    <a:pt x="14578" y="53247"/>
                    <a:pt x="34044" y="61150"/>
                    <a:pt x="54330" y="61150"/>
                  </a:cubicBezTo>
                  <a:close/>
                </a:path>
              </a:pathLst>
            </a:custGeom>
            <a:solidFill>
              <a:srgbClr val="F9D0B4"/>
            </a:solidFill>
            <a:ln w="2923" cap="flat">
              <a:noFill/>
              <a:prstDash val="solid"/>
              <a:miter/>
            </a:ln>
          </p:spPr>
          <p:txBody>
            <a:bodyPr rtlCol="1" anchor="ctr"/>
            <a:lstStyle/>
            <a:p>
              <a:endParaRPr lang="fa-IR"/>
            </a:p>
          </p:txBody>
        </p:sp>
        <p:sp>
          <p:nvSpPr>
            <p:cNvPr id="52" name="Freeform: Shape 51">
              <a:extLst>
                <a:ext uri="{FF2B5EF4-FFF2-40B4-BE49-F238E27FC236}">
                  <a16:creationId xmlns:a16="http://schemas.microsoft.com/office/drawing/2014/main" id="{5F7B0F51-38DE-3482-B874-B01FBBEBEFD4}"/>
                </a:ext>
              </a:extLst>
            </p:cNvPr>
            <p:cNvSpPr/>
            <p:nvPr/>
          </p:nvSpPr>
          <p:spPr>
            <a:xfrm>
              <a:off x="4616885" y="5312499"/>
              <a:ext cx="66770" cy="48104"/>
            </a:xfrm>
            <a:custGeom>
              <a:avLst/>
              <a:gdLst>
                <a:gd name="connsiteX0" fmla="*/ 2488 w 66770"/>
                <a:gd name="connsiteY0" fmla="*/ 29272 h 48104"/>
                <a:gd name="connsiteX1" fmla="*/ 37234 w 66770"/>
                <a:gd name="connsiteY1" fmla="*/ 46690 h 48104"/>
                <a:gd name="connsiteX2" fmla="*/ 47772 w 66770"/>
                <a:gd name="connsiteY2" fmla="*/ 40279 h 48104"/>
                <a:gd name="connsiteX3" fmla="*/ 66770 w 66770"/>
                <a:gd name="connsiteY3" fmla="*/ 4655 h 48104"/>
                <a:gd name="connsiteX4" fmla="*/ 51285 w 66770"/>
                <a:gd name="connsiteY4" fmla="*/ 761 h 48104"/>
                <a:gd name="connsiteX5" fmla="*/ 48826 w 66770"/>
                <a:gd name="connsiteY5" fmla="*/ 0 h 48104"/>
                <a:gd name="connsiteX6" fmla="*/ 0 w 66770"/>
                <a:gd name="connsiteY6" fmla="*/ 21808 h 4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70" h="48104">
                  <a:moveTo>
                    <a:pt x="2488" y="29272"/>
                  </a:moveTo>
                  <a:cubicBezTo>
                    <a:pt x="7259" y="43674"/>
                    <a:pt x="22832" y="51490"/>
                    <a:pt x="37234" y="46690"/>
                  </a:cubicBezTo>
                  <a:cubicBezTo>
                    <a:pt x="41186" y="45372"/>
                    <a:pt x="44786" y="43177"/>
                    <a:pt x="47772" y="40279"/>
                  </a:cubicBezTo>
                  <a:cubicBezTo>
                    <a:pt x="57608" y="30648"/>
                    <a:pt x="64253" y="18208"/>
                    <a:pt x="66770" y="4655"/>
                  </a:cubicBezTo>
                  <a:lnTo>
                    <a:pt x="51285" y="761"/>
                  </a:lnTo>
                  <a:cubicBezTo>
                    <a:pt x="50465" y="556"/>
                    <a:pt x="49646" y="264"/>
                    <a:pt x="48826" y="0"/>
                  </a:cubicBezTo>
                  <a:cubicBezTo>
                    <a:pt x="35624" y="12792"/>
                    <a:pt x="18324" y="20491"/>
                    <a:pt x="0" y="21808"/>
                  </a:cubicBezTo>
                  <a:close/>
                </a:path>
              </a:pathLst>
            </a:custGeom>
            <a:solidFill>
              <a:srgbClr val="FCDD86"/>
            </a:solidFill>
            <a:ln w="2923" cap="flat">
              <a:noFill/>
              <a:prstDash val="solid"/>
              <a:miter/>
            </a:ln>
          </p:spPr>
          <p:txBody>
            <a:bodyPr rtlCol="1" anchor="ctr"/>
            <a:lstStyle/>
            <a:p>
              <a:endParaRPr lang="fa-IR"/>
            </a:p>
          </p:txBody>
        </p:sp>
        <p:sp>
          <p:nvSpPr>
            <p:cNvPr id="53" name="Freeform: Shape 52">
              <a:extLst>
                <a:ext uri="{FF2B5EF4-FFF2-40B4-BE49-F238E27FC236}">
                  <a16:creationId xmlns:a16="http://schemas.microsoft.com/office/drawing/2014/main" id="{29D8AF9C-466D-6EB8-ADDC-D005698FEE15}"/>
                </a:ext>
              </a:extLst>
            </p:cNvPr>
            <p:cNvSpPr/>
            <p:nvPr/>
          </p:nvSpPr>
          <p:spPr>
            <a:xfrm>
              <a:off x="4539108" y="5312499"/>
              <a:ext cx="66799" cy="48092"/>
            </a:xfrm>
            <a:custGeom>
              <a:avLst/>
              <a:gdLst>
                <a:gd name="connsiteX0" fmla="*/ 19027 w 66799"/>
                <a:gd name="connsiteY0" fmla="*/ 40279 h 48092"/>
                <a:gd name="connsiteX1" fmla="*/ 57901 w 66799"/>
                <a:gd name="connsiteY1" fmla="*/ 39811 h 48092"/>
                <a:gd name="connsiteX2" fmla="*/ 64311 w 66799"/>
                <a:gd name="connsiteY2" fmla="*/ 29272 h 48092"/>
                <a:gd name="connsiteX3" fmla="*/ 66800 w 66799"/>
                <a:gd name="connsiteY3" fmla="*/ 21808 h 48092"/>
                <a:gd name="connsiteX4" fmla="*/ 17944 w 66799"/>
                <a:gd name="connsiteY4" fmla="*/ 0 h 48092"/>
                <a:gd name="connsiteX5" fmla="*/ 15485 w 66799"/>
                <a:gd name="connsiteY5" fmla="*/ 761 h 48092"/>
                <a:gd name="connsiteX6" fmla="*/ 0 w 66799"/>
                <a:gd name="connsiteY6" fmla="*/ 4684 h 48092"/>
                <a:gd name="connsiteX7" fmla="*/ 19027 w 66799"/>
                <a:gd name="connsiteY7" fmla="*/ 40279 h 48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799" h="48092">
                  <a:moveTo>
                    <a:pt x="19027" y="40279"/>
                  </a:moveTo>
                  <a:cubicBezTo>
                    <a:pt x="29887" y="50875"/>
                    <a:pt x="47304" y="50671"/>
                    <a:pt x="57901" y="39811"/>
                  </a:cubicBezTo>
                  <a:cubicBezTo>
                    <a:pt x="60799" y="36825"/>
                    <a:pt x="62994" y="33224"/>
                    <a:pt x="64311" y="29272"/>
                  </a:cubicBezTo>
                  <a:lnTo>
                    <a:pt x="66800" y="21808"/>
                  </a:lnTo>
                  <a:cubicBezTo>
                    <a:pt x="48446" y="20491"/>
                    <a:pt x="31175" y="12792"/>
                    <a:pt x="17944" y="0"/>
                  </a:cubicBezTo>
                  <a:cubicBezTo>
                    <a:pt x="17124" y="264"/>
                    <a:pt x="16334" y="556"/>
                    <a:pt x="15485" y="761"/>
                  </a:cubicBezTo>
                  <a:lnTo>
                    <a:pt x="0" y="4684"/>
                  </a:lnTo>
                  <a:cubicBezTo>
                    <a:pt x="2547" y="18208"/>
                    <a:pt x="9192" y="30648"/>
                    <a:pt x="19027" y="40279"/>
                  </a:cubicBezTo>
                  <a:close/>
                </a:path>
              </a:pathLst>
            </a:custGeom>
            <a:solidFill>
              <a:srgbClr val="FCDD86"/>
            </a:solidFill>
            <a:ln w="2923" cap="flat">
              <a:noFill/>
              <a:prstDash val="solid"/>
              <a:miter/>
            </a:ln>
          </p:spPr>
          <p:txBody>
            <a:bodyPr rtlCol="1" anchor="ctr"/>
            <a:lstStyle/>
            <a:p>
              <a:endParaRPr lang="fa-IR"/>
            </a:p>
          </p:txBody>
        </p:sp>
        <p:sp>
          <p:nvSpPr>
            <p:cNvPr id="54" name="Freeform: Shape 53">
              <a:extLst>
                <a:ext uri="{FF2B5EF4-FFF2-40B4-BE49-F238E27FC236}">
                  <a16:creationId xmlns:a16="http://schemas.microsoft.com/office/drawing/2014/main" id="{A4302927-44DE-6D97-0006-1A766F417FE1}"/>
                </a:ext>
              </a:extLst>
            </p:cNvPr>
            <p:cNvSpPr/>
            <p:nvPr/>
          </p:nvSpPr>
          <p:spPr>
            <a:xfrm>
              <a:off x="4030911" y="5729805"/>
              <a:ext cx="734735" cy="33663"/>
            </a:xfrm>
            <a:custGeom>
              <a:avLst/>
              <a:gdLst>
                <a:gd name="connsiteX0" fmla="*/ 717904 w 734735"/>
                <a:gd name="connsiteY0" fmla="*/ 0 h 33663"/>
                <a:gd name="connsiteX1" fmla="*/ 16832 w 734735"/>
                <a:gd name="connsiteY1" fmla="*/ 0 h 33663"/>
                <a:gd name="connsiteX2" fmla="*/ 0 w 734735"/>
                <a:gd name="connsiteY2" fmla="*/ 16832 h 33663"/>
                <a:gd name="connsiteX3" fmla="*/ 16832 w 734735"/>
                <a:gd name="connsiteY3" fmla="*/ 33663 h 33663"/>
                <a:gd name="connsiteX4" fmla="*/ 717904 w 734735"/>
                <a:gd name="connsiteY4" fmla="*/ 33663 h 33663"/>
                <a:gd name="connsiteX5" fmla="*/ 734736 w 734735"/>
                <a:gd name="connsiteY5" fmla="*/ 16832 h 33663"/>
                <a:gd name="connsiteX6" fmla="*/ 717904 w 734735"/>
                <a:gd name="connsiteY6" fmla="*/ 0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35" h="33663">
                  <a:moveTo>
                    <a:pt x="717904" y="0"/>
                  </a:moveTo>
                  <a:lnTo>
                    <a:pt x="16832" y="0"/>
                  </a:lnTo>
                  <a:cubicBezTo>
                    <a:pt x="7523" y="0"/>
                    <a:pt x="0" y="7523"/>
                    <a:pt x="0" y="16832"/>
                  </a:cubicBezTo>
                  <a:cubicBezTo>
                    <a:pt x="0" y="26140"/>
                    <a:pt x="7523" y="33663"/>
                    <a:pt x="16832" y="33663"/>
                  </a:cubicBezTo>
                  <a:lnTo>
                    <a:pt x="717904" y="33663"/>
                  </a:lnTo>
                  <a:cubicBezTo>
                    <a:pt x="727213" y="33663"/>
                    <a:pt x="734736" y="26140"/>
                    <a:pt x="734736" y="16832"/>
                  </a:cubicBezTo>
                  <a:cubicBezTo>
                    <a:pt x="734736" y="7523"/>
                    <a:pt x="727213" y="0"/>
                    <a:pt x="717904" y="0"/>
                  </a:cubicBezTo>
                  <a:close/>
                </a:path>
              </a:pathLst>
            </a:custGeom>
            <a:noFill/>
            <a:ln w="14615" cap="rnd">
              <a:solidFill>
                <a:srgbClr val="000000"/>
              </a:solidFill>
              <a:prstDash val="solid"/>
              <a:round/>
            </a:ln>
          </p:spPr>
          <p:txBody>
            <a:bodyPr rtlCol="1" anchor="ctr"/>
            <a:lstStyle/>
            <a:p>
              <a:endParaRPr lang="fa-IR"/>
            </a:p>
          </p:txBody>
        </p:sp>
        <p:sp>
          <p:nvSpPr>
            <p:cNvPr id="55" name="Freeform: Shape 54">
              <a:extLst>
                <a:ext uri="{FF2B5EF4-FFF2-40B4-BE49-F238E27FC236}">
                  <a16:creationId xmlns:a16="http://schemas.microsoft.com/office/drawing/2014/main" id="{327B228B-72DD-34B6-C1A3-F5758CF34FCE}"/>
                </a:ext>
              </a:extLst>
            </p:cNvPr>
            <p:cNvSpPr/>
            <p:nvPr/>
          </p:nvSpPr>
          <p:spPr>
            <a:xfrm>
              <a:off x="4030911" y="5415128"/>
              <a:ext cx="734735" cy="33663"/>
            </a:xfrm>
            <a:custGeom>
              <a:avLst/>
              <a:gdLst>
                <a:gd name="connsiteX0" fmla="*/ 717904 w 734735"/>
                <a:gd name="connsiteY0" fmla="*/ 0 h 33663"/>
                <a:gd name="connsiteX1" fmla="*/ 16832 w 734735"/>
                <a:gd name="connsiteY1" fmla="*/ 0 h 33663"/>
                <a:gd name="connsiteX2" fmla="*/ 0 w 734735"/>
                <a:gd name="connsiteY2" fmla="*/ 16832 h 33663"/>
                <a:gd name="connsiteX3" fmla="*/ 16832 w 734735"/>
                <a:gd name="connsiteY3" fmla="*/ 33663 h 33663"/>
                <a:gd name="connsiteX4" fmla="*/ 717904 w 734735"/>
                <a:gd name="connsiteY4" fmla="*/ 33663 h 33663"/>
                <a:gd name="connsiteX5" fmla="*/ 734736 w 734735"/>
                <a:gd name="connsiteY5" fmla="*/ 16832 h 33663"/>
                <a:gd name="connsiteX6" fmla="*/ 717904 w 734735"/>
                <a:gd name="connsiteY6" fmla="*/ 0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35" h="33663">
                  <a:moveTo>
                    <a:pt x="717904" y="0"/>
                  </a:moveTo>
                  <a:lnTo>
                    <a:pt x="16832" y="0"/>
                  </a:lnTo>
                  <a:cubicBezTo>
                    <a:pt x="7523" y="0"/>
                    <a:pt x="0" y="7523"/>
                    <a:pt x="0" y="16832"/>
                  </a:cubicBezTo>
                  <a:cubicBezTo>
                    <a:pt x="0" y="26140"/>
                    <a:pt x="7523" y="33663"/>
                    <a:pt x="16832" y="33663"/>
                  </a:cubicBezTo>
                  <a:lnTo>
                    <a:pt x="717904" y="33663"/>
                  </a:lnTo>
                  <a:cubicBezTo>
                    <a:pt x="727213" y="33663"/>
                    <a:pt x="734736" y="26140"/>
                    <a:pt x="734736" y="16832"/>
                  </a:cubicBezTo>
                  <a:cubicBezTo>
                    <a:pt x="734736" y="7523"/>
                    <a:pt x="727213" y="0"/>
                    <a:pt x="717904" y="0"/>
                  </a:cubicBezTo>
                  <a:close/>
                </a:path>
              </a:pathLst>
            </a:custGeom>
            <a:noFill/>
            <a:ln w="14615" cap="rnd">
              <a:solidFill>
                <a:srgbClr val="000000"/>
              </a:solidFill>
              <a:prstDash val="solid"/>
              <a:round/>
            </a:ln>
          </p:spPr>
          <p:txBody>
            <a:bodyPr rtlCol="1" anchor="ctr"/>
            <a:lstStyle/>
            <a:p>
              <a:endParaRPr lang="fa-IR"/>
            </a:p>
          </p:txBody>
        </p:sp>
        <p:sp>
          <p:nvSpPr>
            <p:cNvPr id="56" name="Freeform: Shape 55">
              <a:extLst>
                <a:ext uri="{FF2B5EF4-FFF2-40B4-BE49-F238E27FC236}">
                  <a16:creationId xmlns:a16="http://schemas.microsoft.com/office/drawing/2014/main" id="{176543AF-E625-3534-2D89-2DEF9A902951}"/>
                </a:ext>
              </a:extLst>
            </p:cNvPr>
            <p:cNvSpPr/>
            <p:nvPr/>
          </p:nvSpPr>
          <p:spPr>
            <a:xfrm>
              <a:off x="4740765" y="5453182"/>
              <a:ext cx="2927" cy="273140"/>
            </a:xfrm>
            <a:custGeom>
              <a:avLst/>
              <a:gdLst>
                <a:gd name="connsiteX0" fmla="*/ 0 w 2927"/>
                <a:gd name="connsiteY0" fmla="*/ 273140 h 273140"/>
                <a:gd name="connsiteX1" fmla="*/ 0 w 2927"/>
                <a:gd name="connsiteY1" fmla="*/ 0 h 273140"/>
              </a:gdLst>
              <a:ahLst/>
              <a:cxnLst>
                <a:cxn ang="0">
                  <a:pos x="connsiteX0" y="connsiteY0"/>
                </a:cxn>
                <a:cxn ang="0">
                  <a:pos x="connsiteX1" y="connsiteY1"/>
                </a:cxn>
              </a:cxnLst>
              <a:rect l="l" t="t" r="r" b="b"/>
              <a:pathLst>
                <a:path w="2927" h="273140">
                  <a:moveTo>
                    <a:pt x="0" y="273140"/>
                  </a:moveTo>
                  <a:lnTo>
                    <a:pt x="0" y="0"/>
                  </a:lnTo>
                </a:path>
              </a:pathLst>
            </a:custGeom>
            <a:ln w="14615" cap="rnd">
              <a:solidFill>
                <a:srgbClr val="000000"/>
              </a:solidFill>
              <a:prstDash val="solid"/>
              <a:round/>
            </a:ln>
          </p:spPr>
          <p:txBody>
            <a:bodyPr rtlCol="1" anchor="ctr"/>
            <a:lstStyle/>
            <a:p>
              <a:endParaRPr lang="fa-IR"/>
            </a:p>
          </p:txBody>
        </p:sp>
        <p:sp>
          <p:nvSpPr>
            <p:cNvPr id="57" name="Freeform: Shape 56">
              <a:extLst>
                <a:ext uri="{FF2B5EF4-FFF2-40B4-BE49-F238E27FC236}">
                  <a16:creationId xmlns:a16="http://schemas.microsoft.com/office/drawing/2014/main" id="{1C41110C-96DB-E21F-522D-7387BFDA128B}"/>
                </a:ext>
              </a:extLst>
            </p:cNvPr>
            <p:cNvSpPr/>
            <p:nvPr/>
          </p:nvSpPr>
          <p:spPr>
            <a:xfrm>
              <a:off x="4055793" y="5451542"/>
              <a:ext cx="2927" cy="274369"/>
            </a:xfrm>
            <a:custGeom>
              <a:avLst/>
              <a:gdLst>
                <a:gd name="connsiteX0" fmla="*/ 0 w 2927"/>
                <a:gd name="connsiteY0" fmla="*/ 0 h 274369"/>
                <a:gd name="connsiteX1" fmla="*/ 0 w 2927"/>
                <a:gd name="connsiteY1" fmla="*/ 274370 h 274369"/>
              </a:gdLst>
              <a:ahLst/>
              <a:cxnLst>
                <a:cxn ang="0">
                  <a:pos x="connsiteX0" y="connsiteY0"/>
                </a:cxn>
                <a:cxn ang="0">
                  <a:pos x="connsiteX1" y="connsiteY1"/>
                </a:cxn>
              </a:cxnLst>
              <a:rect l="l" t="t" r="r" b="b"/>
              <a:pathLst>
                <a:path w="2927" h="274369">
                  <a:moveTo>
                    <a:pt x="0" y="0"/>
                  </a:moveTo>
                  <a:lnTo>
                    <a:pt x="0" y="274370"/>
                  </a:lnTo>
                </a:path>
              </a:pathLst>
            </a:custGeom>
            <a:ln w="14615" cap="rnd">
              <a:solidFill>
                <a:srgbClr val="000000"/>
              </a:solidFill>
              <a:prstDash val="solid"/>
              <a:round/>
            </a:ln>
          </p:spPr>
          <p:txBody>
            <a:bodyPr rtlCol="1" anchor="ctr"/>
            <a:lstStyle/>
            <a:p>
              <a:endParaRPr lang="fa-IR"/>
            </a:p>
          </p:txBody>
        </p:sp>
        <p:sp>
          <p:nvSpPr>
            <p:cNvPr id="58" name="Freeform: Shape 57">
              <a:extLst>
                <a:ext uri="{FF2B5EF4-FFF2-40B4-BE49-F238E27FC236}">
                  <a16:creationId xmlns:a16="http://schemas.microsoft.com/office/drawing/2014/main" id="{E03EE488-24D6-2C79-6A37-A4F941DD0550}"/>
                </a:ext>
              </a:extLst>
            </p:cNvPr>
            <p:cNvSpPr/>
            <p:nvPr/>
          </p:nvSpPr>
          <p:spPr>
            <a:xfrm>
              <a:off x="4480944" y="5368907"/>
              <a:ext cx="2927" cy="45459"/>
            </a:xfrm>
            <a:custGeom>
              <a:avLst/>
              <a:gdLst>
                <a:gd name="connsiteX0" fmla="*/ 0 w 2927"/>
                <a:gd name="connsiteY0" fmla="*/ 45460 h 45459"/>
                <a:gd name="connsiteX1" fmla="*/ 0 w 2927"/>
                <a:gd name="connsiteY1" fmla="*/ 0 h 45459"/>
              </a:gdLst>
              <a:ahLst/>
              <a:cxnLst>
                <a:cxn ang="0">
                  <a:pos x="connsiteX0" y="connsiteY0"/>
                </a:cxn>
                <a:cxn ang="0">
                  <a:pos x="connsiteX1" y="connsiteY1"/>
                </a:cxn>
              </a:cxnLst>
              <a:rect l="l" t="t" r="r" b="b"/>
              <a:pathLst>
                <a:path w="2927" h="45459">
                  <a:moveTo>
                    <a:pt x="0" y="45460"/>
                  </a:moveTo>
                  <a:lnTo>
                    <a:pt x="0" y="0"/>
                  </a:lnTo>
                </a:path>
              </a:pathLst>
            </a:custGeom>
            <a:ln w="14615" cap="rnd">
              <a:solidFill>
                <a:srgbClr val="000000"/>
              </a:solidFill>
              <a:prstDash val="solid"/>
              <a:round/>
            </a:ln>
          </p:spPr>
          <p:txBody>
            <a:bodyPr rtlCol="1" anchor="ctr"/>
            <a:lstStyle/>
            <a:p>
              <a:endParaRPr lang="fa-IR"/>
            </a:p>
          </p:txBody>
        </p:sp>
        <p:sp>
          <p:nvSpPr>
            <p:cNvPr id="59" name="Freeform: Shape 58">
              <a:extLst>
                <a:ext uri="{FF2B5EF4-FFF2-40B4-BE49-F238E27FC236}">
                  <a16:creationId xmlns:a16="http://schemas.microsoft.com/office/drawing/2014/main" id="{BFA285F3-AA91-F5DD-1699-5B04D3A526DC}"/>
                </a:ext>
              </a:extLst>
            </p:cNvPr>
            <p:cNvSpPr/>
            <p:nvPr/>
          </p:nvSpPr>
          <p:spPr>
            <a:xfrm>
              <a:off x="4322259" y="5368907"/>
              <a:ext cx="2927" cy="45459"/>
            </a:xfrm>
            <a:custGeom>
              <a:avLst/>
              <a:gdLst>
                <a:gd name="connsiteX0" fmla="*/ 0 w 2927"/>
                <a:gd name="connsiteY0" fmla="*/ 0 h 45459"/>
                <a:gd name="connsiteX1" fmla="*/ 0 w 2927"/>
                <a:gd name="connsiteY1" fmla="*/ 45460 h 45459"/>
              </a:gdLst>
              <a:ahLst/>
              <a:cxnLst>
                <a:cxn ang="0">
                  <a:pos x="connsiteX0" y="connsiteY0"/>
                </a:cxn>
                <a:cxn ang="0">
                  <a:pos x="connsiteX1" y="connsiteY1"/>
                </a:cxn>
              </a:cxnLst>
              <a:rect l="l" t="t" r="r" b="b"/>
              <a:pathLst>
                <a:path w="2927" h="45459">
                  <a:moveTo>
                    <a:pt x="0" y="0"/>
                  </a:moveTo>
                  <a:lnTo>
                    <a:pt x="0" y="45460"/>
                  </a:lnTo>
                </a:path>
              </a:pathLst>
            </a:custGeom>
            <a:ln w="14615" cap="rnd">
              <a:solidFill>
                <a:srgbClr val="000000"/>
              </a:solidFill>
              <a:prstDash val="solid"/>
              <a:round/>
            </a:ln>
          </p:spPr>
          <p:txBody>
            <a:bodyPr rtlCol="1" anchor="ctr"/>
            <a:lstStyle/>
            <a:p>
              <a:endParaRPr lang="fa-IR"/>
            </a:p>
          </p:txBody>
        </p:sp>
        <p:sp>
          <p:nvSpPr>
            <p:cNvPr id="60" name="Freeform: Shape 59">
              <a:extLst>
                <a:ext uri="{FF2B5EF4-FFF2-40B4-BE49-F238E27FC236}">
                  <a16:creationId xmlns:a16="http://schemas.microsoft.com/office/drawing/2014/main" id="{C56AD1D1-B3EE-D19A-030D-91691B123ACC}"/>
                </a:ext>
              </a:extLst>
            </p:cNvPr>
            <p:cNvSpPr/>
            <p:nvPr/>
          </p:nvSpPr>
          <p:spPr>
            <a:xfrm>
              <a:off x="4112464" y="5368907"/>
              <a:ext cx="2927" cy="45459"/>
            </a:xfrm>
            <a:custGeom>
              <a:avLst/>
              <a:gdLst>
                <a:gd name="connsiteX0" fmla="*/ 0 w 2927"/>
                <a:gd name="connsiteY0" fmla="*/ 0 h 45459"/>
                <a:gd name="connsiteX1" fmla="*/ 0 w 2927"/>
                <a:gd name="connsiteY1" fmla="*/ 45460 h 45459"/>
              </a:gdLst>
              <a:ahLst/>
              <a:cxnLst>
                <a:cxn ang="0">
                  <a:pos x="connsiteX0" y="connsiteY0"/>
                </a:cxn>
                <a:cxn ang="0">
                  <a:pos x="connsiteX1" y="connsiteY1"/>
                </a:cxn>
              </a:cxnLst>
              <a:rect l="l" t="t" r="r" b="b"/>
              <a:pathLst>
                <a:path w="2927" h="45459">
                  <a:moveTo>
                    <a:pt x="0" y="0"/>
                  </a:moveTo>
                  <a:lnTo>
                    <a:pt x="0" y="45460"/>
                  </a:lnTo>
                </a:path>
              </a:pathLst>
            </a:custGeom>
            <a:ln w="14615" cap="rnd">
              <a:solidFill>
                <a:srgbClr val="000000"/>
              </a:solidFill>
              <a:prstDash val="solid"/>
              <a:round/>
            </a:ln>
          </p:spPr>
          <p:txBody>
            <a:bodyPr rtlCol="1" anchor="ctr"/>
            <a:lstStyle/>
            <a:p>
              <a:endParaRPr lang="fa-IR"/>
            </a:p>
          </p:txBody>
        </p:sp>
        <p:sp>
          <p:nvSpPr>
            <p:cNvPr id="61" name="Freeform: Shape 60">
              <a:extLst>
                <a:ext uri="{FF2B5EF4-FFF2-40B4-BE49-F238E27FC236}">
                  <a16:creationId xmlns:a16="http://schemas.microsoft.com/office/drawing/2014/main" id="{12420284-97B8-1CEC-45EF-9BE2ABBD0719}"/>
                </a:ext>
              </a:extLst>
            </p:cNvPr>
            <p:cNvSpPr/>
            <p:nvPr/>
          </p:nvSpPr>
          <p:spPr>
            <a:xfrm>
              <a:off x="4685353" y="5378713"/>
              <a:ext cx="2927" cy="35097"/>
            </a:xfrm>
            <a:custGeom>
              <a:avLst/>
              <a:gdLst>
                <a:gd name="connsiteX0" fmla="*/ 0 w 2927"/>
                <a:gd name="connsiteY0" fmla="*/ 35098 h 35097"/>
                <a:gd name="connsiteX1" fmla="*/ 0 w 2927"/>
                <a:gd name="connsiteY1" fmla="*/ 0 h 35097"/>
              </a:gdLst>
              <a:ahLst/>
              <a:cxnLst>
                <a:cxn ang="0">
                  <a:pos x="connsiteX0" y="connsiteY0"/>
                </a:cxn>
                <a:cxn ang="0">
                  <a:pos x="connsiteX1" y="connsiteY1"/>
                </a:cxn>
              </a:cxnLst>
              <a:rect l="l" t="t" r="r" b="b"/>
              <a:pathLst>
                <a:path w="2927" h="35097">
                  <a:moveTo>
                    <a:pt x="0" y="35098"/>
                  </a:moveTo>
                  <a:lnTo>
                    <a:pt x="0" y="0"/>
                  </a:lnTo>
                </a:path>
              </a:pathLst>
            </a:custGeom>
            <a:ln w="14615" cap="rnd">
              <a:solidFill>
                <a:srgbClr val="000000"/>
              </a:solidFill>
              <a:prstDash val="solid"/>
              <a:round/>
            </a:ln>
          </p:spPr>
          <p:txBody>
            <a:bodyPr rtlCol="1" anchor="ctr"/>
            <a:lstStyle/>
            <a:p>
              <a:endParaRPr lang="fa-IR"/>
            </a:p>
          </p:txBody>
        </p:sp>
        <p:sp>
          <p:nvSpPr>
            <p:cNvPr id="62" name="Freeform: Shape 61">
              <a:extLst>
                <a:ext uri="{FF2B5EF4-FFF2-40B4-BE49-F238E27FC236}">
                  <a16:creationId xmlns:a16="http://schemas.microsoft.com/office/drawing/2014/main" id="{A8E57A1C-1DBB-244F-EF0A-2E357493D170}"/>
                </a:ext>
              </a:extLst>
            </p:cNvPr>
            <p:cNvSpPr/>
            <p:nvPr/>
          </p:nvSpPr>
          <p:spPr>
            <a:xfrm>
              <a:off x="4735335" y="5214685"/>
              <a:ext cx="37571" cy="37029"/>
            </a:xfrm>
            <a:custGeom>
              <a:avLst/>
              <a:gdLst>
                <a:gd name="connsiteX0" fmla="*/ 37396 w 37571"/>
                <a:gd name="connsiteY0" fmla="*/ 18076 h 37029"/>
                <a:gd name="connsiteX1" fmla="*/ 19247 w 37571"/>
                <a:gd name="connsiteY1" fmla="*/ 219 h 37029"/>
                <a:gd name="connsiteX2" fmla="*/ 18369 w 37571"/>
                <a:gd name="connsiteY2" fmla="*/ 219 h 37029"/>
                <a:gd name="connsiteX3" fmla="*/ 219 w 37571"/>
                <a:gd name="connsiteY3" fmla="*/ 18076 h 37029"/>
                <a:gd name="connsiteX4" fmla="*/ 219 w 37571"/>
                <a:gd name="connsiteY4" fmla="*/ 18954 h 37029"/>
                <a:gd name="connsiteX5" fmla="*/ 18369 w 37571"/>
                <a:gd name="connsiteY5" fmla="*/ 36810 h 37029"/>
                <a:gd name="connsiteX6" fmla="*/ 19247 w 37571"/>
                <a:gd name="connsiteY6" fmla="*/ 36810 h 37029"/>
                <a:gd name="connsiteX7" fmla="*/ 37396 w 37571"/>
                <a:gd name="connsiteY7" fmla="*/ 18954 h 37029"/>
                <a:gd name="connsiteX8" fmla="*/ 37396 w 37571"/>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71" h="37029">
                  <a:moveTo>
                    <a:pt x="37396" y="18076"/>
                  </a:moveTo>
                  <a:cubicBezTo>
                    <a:pt x="28292" y="16349"/>
                    <a:pt x="21120" y="9294"/>
                    <a:pt x="19247" y="219"/>
                  </a:cubicBezTo>
                  <a:cubicBezTo>
                    <a:pt x="19247" y="-73"/>
                    <a:pt x="18369" y="-73"/>
                    <a:pt x="18369" y="219"/>
                  </a:cubicBezTo>
                  <a:cubicBezTo>
                    <a:pt x="16495" y="9294"/>
                    <a:pt x="9323" y="16349"/>
                    <a:pt x="219" y="18076"/>
                  </a:cubicBezTo>
                  <a:cubicBezTo>
                    <a:pt x="-73" y="18076"/>
                    <a:pt x="-73" y="18661"/>
                    <a:pt x="219" y="18954"/>
                  </a:cubicBezTo>
                  <a:cubicBezTo>
                    <a:pt x="9352" y="20652"/>
                    <a:pt x="16524" y="27706"/>
                    <a:pt x="18369" y="36810"/>
                  </a:cubicBezTo>
                  <a:cubicBezTo>
                    <a:pt x="18369" y="37103"/>
                    <a:pt x="19247" y="37103"/>
                    <a:pt x="19247" y="36810"/>
                  </a:cubicBezTo>
                  <a:cubicBezTo>
                    <a:pt x="21120" y="27736"/>
                    <a:pt x="28292" y="20681"/>
                    <a:pt x="37396" y="18954"/>
                  </a:cubicBezTo>
                  <a:cubicBezTo>
                    <a:pt x="37630" y="18661"/>
                    <a:pt x="37630" y="18076"/>
                    <a:pt x="37396" y="18076"/>
                  </a:cubicBezTo>
                  <a:close/>
                </a:path>
              </a:pathLst>
            </a:custGeom>
            <a:solidFill>
              <a:srgbClr val="70D6F9"/>
            </a:solidFill>
            <a:ln w="2923" cap="flat">
              <a:noFill/>
              <a:prstDash val="solid"/>
              <a:miter/>
            </a:ln>
          </p:spPr>
          <p:txBody>
            <a:bodyPr rtlCol="1" anchor="ctr"/>
            <a:lstStyle/>
            <a:p>
              <a:endParaRPr lang="fa-IR"/>
            </a:p>
          </p:txBody>
        </p:sp>
        <p:sp>
          <p:nvSpPr>
            <p:cNvPr id="63" name="Freeform: Shape 62">
              <a:extLst>
                <a:ext uri="{FF2B5EF4-FFF2-40B4-BE49-F238E27FC236}">
                  <a16:creationId xmlns:a16="http://schemas.microsoft.com/office/drawing/2014/main" id="{EFB6C67A-B8BC-E1BD-E1E8-BD23D73E0388}"/>
                </a:ext>
              </a:extLst>
            </p:cNvPr>
            <p:cNvSpPr/>
            <p:nvPr/>
          </p:nvSpPr>
          <p:spPr>
            <a:xfrm>
              <a:off x="4023617" y="5228077"/>
              <a:ext cx="50939" cy="50933"/>
            </a:xfrm>
            <a:custGeom>
              <a:avLst/>
              <a:gdLst>
                <a:gd name="connsiteX0" fmla="*/ 9373 w 50939"/>
                <a:gd name="connsiteY0" fmla="*/ 34834 h 50933"/>
                <a:gd name="connsiteX1" fmla="*/ 16105 w 50939"/>
                <a:gd name="connsiteY1" fmla="*/ 34834 h 50933"/>
                <a:gd name="connsiteX2" fmla="*/ 16105 w 50939"/>
                <a:gd name="connsiteY2" fmla="*/ 41567 h 50933"/>
                <a:gd name="connsiteX3" fmla="*/ 25238 w 50939"/>
                <a:gd name="connsiteY3" fmla="*/ 50934 h 50933"/>
                <a:gd name="connsiteX4" fmla="*/ 25473 w 50939"/>
                <a:gd name="connsiteY4" fmla="*/ 50934 h 50933"/>
                <a:gd name="connsiteX5" fmla="*/ 34840 w 50939"/>
                <a:gd name="connsiteY5" fmla="*/ 41860 h 50933"/>
                <a:gd name="connsiteX6" fmla="*/ 34840 w 50939"/>
                <a:gd name="connsiteY6" fmla="*/ 34834 h 50933"/>
                <a:gd name="connsiteX7" fmla="*/ 41572 w 50939"/>
                <a:gd name="connsiteY7" fmla="*/ 34834 h 50933"/>
                <a:gd name="connsiteX8" fmla="*/ 50940 w 50939"/>
                <a:gd name="connsiteY8" fmla="*/ 25701 h 50933"/>
                <a:gd name="connsiteX9" fmla="*/ 50940 w 50939"/>
                <a:gd name="connsiteY9" fmla="*/ 25467 h 50933"/>
                <a:gd name="connsiteX10" fmla="*/ 41865 w 50939"/>
                <a:gd name="connsiteY10" fmla="*/ 16100 h 50933"/>
                <a:gd name="connsiteX11" fmla="*/ 34840 w 50939"/>
                <a:gd name="connsiteY11" fmla="*/ 16100 h 50933"/>
                <a:gd name="connsiteX12" fmla="*/ 34840 w 50939"/>
                <a:gd name="connsiteY12" fmla="*/ 9367 h 50933"/>
                <a:gd name="connsiteX13" fmla="*/ 25707 w 50939"/>
                <a:gd name="connsiteY13" fmla="*/ 0 h 50933"/>
                <a:gd name="connsiteX14" fmla="*/ 25473 w 50939"/>
                <a:gd name="connsiteY14" fmla="*/ 0 h 50933"/>
                <a:gd name="connsiteX15" fmla="*/ 16105 w 50939"/>
                <a:gd name="connsiteY15" fmla="*/ 9074 h 50933"/>
                <a:gd name="connsiteX16" fmla="*/ 16105 w 50939"/>
                <a:gd name="connsiteY16" fmla="*/ 16100 h 50933"/>
                <a:gd name="connsiteX17" fmla="*/ 9373 w 50939"/>
                <a:gd name="connsiteY17" fmla="*/ 16100 h 50933"/>
                <a:gd name="connsiteX18" fmla="*/ 6 w 50939"/>
                <a:gd name="connsiteY18" fmla="*/ 25233 h 50933"/>
                <a:gd name="connsiteX19" fmla="*/ 6 w 50939"/>
                <a:gd name="connsiteY19" fmla="*/ 25467 h 50933"/>
                <a:gd name="connsiteX20" fmla="*/ 8787 w 50939"/>
                <a:gd name="connsiteY20" fmla="*/ 34834 h 50933"/>
                <a:gd name="connsiteX21" fmla="*/ 9373 w 50939"/>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373" y="34834"/>
                  </a:moveTo>
                  <a:lnTo>
                    <a:pt x="16105" y="34834"/>
                  </a:lnTo>
                  <a:lnTo>
                    <a:pt x="16105" y="41567"/>
                  </a:lnTo>
                  <a:cubicBezTo>
                    <a:pt x="16047" y="46690"/>
                    <a:pt x="20116" y="50875"/>
                    <a:pt x="25238" y="50934"/>
                  </a:cubicBezTo>
                  <a:cubicBezTo>
                    <a:pt x="25326" y="50934"/>
                    <a:pt x="25385" y="50934"/>
                    <a:pt x="25473" y="50934"/>
                  </a:cubicBezTo>
                  <a:cubicBezTo>
                    <a:pt x="30537" y="50934"/>
                    <a:pt x="34693" y="46924"/>
                    <a:pt x="34840" y="41860"/>
                  </a:cubicBezTo>
                  <a:lnTo>
                    <a:pt x="34840" y="34834"/>
                  </a:lnTo>
                  <a:lnTo>
                    <a:pt x="41572" y="34834"/>
                  </a:lnTo>
                  <a:cubicBezTo>
                    <a:pt x="46695" y="34893"/>
                    <a:pt x="50881" y="30824"/>
                    <a:pt x="50940" y="25701"/>
                  </a:cubicBezTo>
                  <a:cubicBezTo>
                    <a:pt x="50940" y="25613"/>
                    <a:pt x="50940" y="25555"/>
                    <a:pt x="50940" y="25467"/>
                  </a:cubicBezTo>
                  <a:cubicBezTo>
                    <a:pt x="50940" y="20403"/>
                    <a:pt x="46929" y="16246"/>
                    <a:pt x="41865" y="16100"/>
                  </a:cubicBezTo>
                  <a:lnTo>
                    <a:pt x="34840" y="16100"/>
                  </a:lnTo>
                  <a:lnTo>
                    <a:pt x="34840" y="9367"/>
                  </a:lnTo>
                  <a:cubicBezTo>
                    <a:pt x="34898" y="4245"/>
                    <a:pt x="30829" y="59"/>
                    <a:pt x="25707" y="0"/>
                  </a:cubicBezTo>
                  <a:cubicBezTo>
                    <a:pt x="25619" y="0"/>
                    <a:pt x="25560" y="0"/>
                    <a:pt x="25473" y="0"/>
                  </a:cubicBezTo>
                  <a:cubicBezTo>
                    <a:pt x="20408" y="0"/>
                    <a:pt x="16252" y="4010"/>
                    <a:pt x="16105" y="9074"/>
                  </a:cubicBezTo>
                  <a:lnTo>
                    <a:pt x="16105" y="16100"/>
                  </a:lnTo>
                  <a:lnTo>
                    <a:pt x="9373" y="16100"/>
                  </a:lnTo>
                  <a:cubicBezTo>
                    <a:pt x="4250" y="16041"/>
                    <a:pt x="64" y="20110"/>
                    <a:pt x="6" y="25233"/>
                  </a:cubicBezTo>
                  <a:cubicBezTo>
                    <a:pt x="6" y="25321"/>
                    <a:pt x="6" y="25379"/>
                    <a:pt x="6" y="25467"/>
                  </a:cubicBezTo>
                  <a:cubicBezTo>
                    <a:pt x="-170" y="30473"/>
                    <a:pt x="3782" y="34658"/>
                    <a:pt x="8787" y="34834"/>
                  </a:cubicBezTo>
                  <a:cubicBezTo>
                    <a:pt x="8963" y="34834"/>
                    <a:pt x="9168" y="34834"/>
                    <a:pt x="9373" y="34834"/>
                  </a:cubicBezTo>
                  <a:close/>
                </a:path>
              </a:pathLst>
            </a:custGeom>
            <a:solidFill>
              <a:srgbClr val="FC657E"/>
            </a:solidFill>
            <a:ln w="2923" cap="flat">
              <a:noFill/>
              <a:prstDash val="solid"/>
              <a:miter/>
            </a:ln>
          </p:spPr>
          <p:txBody>
            <a:bodyPr rtlCol="1" anchor="ctr"/>
            <a:lstStyle/>
            <a:p>
              <a:endParaRPr lang="fa-IR"/>
            </a:p>
          </p:txBody>
        </p:sp>
        <p:sp>
          <p:nvSpPr>
            <p:cNvPr id="64" name="Freeform: Shape 63">
              <a:extLst>
                <a:ext uri="{FF2B5EF4-FFF2-40B4-BE49-F238E27FC236}">
                  <a16:creationId xmlns:a16="http://schemas.microsoft.com/office/drawing/2014/main" id="{DC1E6245-27F7-4B96-7D2A-DE3C0EBAAB02}"/>
                </a:ext>
              </a:extLst>
            </p:cNvPr>
            <p:cNvSpPr/>
            <p:nvPr/>
          </p:nvSpPr>
          <p:spPr>
            <a:xfrm>
              <a:off x="4061676" y="5150213"/>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65" name="Freeform: Shape 64">
              <a:extLst>
                <a:ext uri="{FF2B5EF4-FFF2-40B4-BE49-F238E27FC236}">
                  <a16:creationId xmlns:a16="http://schemas.microsoft.com/office/drawing/2014/main" id="{E6EE897D-C4C2-301A-CDB9-6C34903BC309}"/>
                </a:ext>
              </a:extLst>
            </p:cNvPr>
            <p:cNvSpPr/>
            <p:nvPr/>
          </p:nvSpPr>
          <p:spPr>
            <a:xfrm>
              <a:off x="4389527" y="5021415"/>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66" name="Freeform: Shape 65">
              <a:extLst>
                <a:ext uri="{FF2B5EF4-FFF2-40B4-BE49-F238E27FC236}">
                  <a16:creationId xmlns:a16="http://schemas.microsoft.com/office/drawing/2014/main" id="{ED46CDBF-8B21-1DB5-61C2-80AF00264DD7}"/>
                </a:ext>
              </a:extLst>
            </p:cNvPr>
            <p:cNvSpPr/>
            <p:nvPr/>
          </p:nvSpPr>
          <p:spPr>
            <a:xfrm>
              <a:off x="4479246" y="5042930"/>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24" y="23535"/>
                    <a:pt x="23828" y="13465"/>
                    <a:pt x="26491" y="439"/>
                  </a:cubicBezTo>
                  <a:cubicBezTo>
                    <a:pt x="26491" y="-146"/>
                    <a:pt x="27662" y="-146"/>
                    <a:pt x="27662" y="439"/>
                  </a:cubicBezTo>
                  <a:cubicBezTo>
                    <a:pt x="30326" y="13465"/>
                    <a:pt x="40630" y="23535"/>
                    <a:pt x="53715" y="25906"/>
                  </a:cubicBezTo>
                  <a:cubicBezTo>
                    <a:pt x="54300" y="25906"/>
                    <a:pt x="54300" y="26784"/>
                    <a:pt x="53715" y="27077"/>
                  </a:cubicBezTo>
                  <a:cubicBezTo>
                    <a:pt x="40630" y="29448"/>
                    <a:pt x="30326" y="39517"/>
                    <a:pt x="27662" y="52544"/>
                  </a:cubicBezTo>
                  <a:cubicBezTo>
                    <a:pt x="27662" y="53129"/>
                    <a:pt x="26491" y="53129"/>
                    <a:pt x="26491" y="52544"/>
                  </a:cubicBezTo>
                  <a:cubicBezTo>
                    <a:pt x="23828" y="39517"/>
                    <a:pt x="13524" y="29448"/>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67" name="Freeform: Shape 66">
              <a:extLst>
                <a:ext uri="{FF2B5EF4-FFF2-40B4-BE49-F238E27FC236}">
                  <a16:creationId xmlns:a16="http://schemas.microsoft.com/office/drawing/2014/main" id="{6D2AC8F4-F5B3-68D8-D4A5-17EB18C0B02C}"/>
                </a:ext>
              </a:extLst>
            </p:cNvPr>
            <p:cNvSpPr/>
            <p:nvPr/>
          </p:nvSpPr>
          <p:spPr>
            <a:xfrm>
              <a:off x="4085065" y="5478063"/>
              <a:ext cx="188396" cy="222469"/>
            </a:xfrm>
            <a:custGeom>
              <a:avLst/>
              <a:gdLst>
                <a:gd name="connsiteX0" fmla="*/ 181108 w 188396"/>
                <a:gd name="connsiteY0" fmla="*/ 0 h 222469"/>
                <a:gd name="connsiteX1" fmla="*/ 188397 w 188396"/>
                <a:gd name="connsiteY1" fmla="*/ 0 h 222469"/>
                <a:gd name="connsiteX2" fmla="*/ 188397 w 188396"/>
                <a:gd name="connsiteY2" fmla="*/ 222470 h 222469"/>
                <a:gd name="connsiteX3" fmla="*/ 181108 w 188396"/>
                <a:gd name="connsiteY3" fmla="*/ 222470 h 222469"/>
                <a:gd name="connsiteX4" fmla="*/ 7289 w 188396"/>
                <a:gd name="connsiteY4" fmla="*/ 222470 h 222469"/>
                <a:gd name="connsiteX5" fmla="*/ 0 w 188396"/>
                <a:gd name="connsiteY5" fmla="*/ 222470 h 222469"/>
                <a:gd name="connsiteX6" fmla="*/ 0 w 188396"/>
                <a:gd name="connsiteY6" fmla="*/ 0 h 222469"/>
                <a:gd name="connsiteX7" fmla="*/ 7289 w 188396"/>
                <a:gd name="connsiteY7" fmla="*/ 0 h 22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396" h="222469">
                  <a:moveTo>
                    <a:pt x="181108" y="0"/>
                  </a:moveTo>
                  <a:cubicBezTo>
                    <a:pt x="185134" y="0"/>
                    <a:pt x="188397" y="0"/>
                    <a:pt x="188397" y="0"/>
                  </a:cubicBezTo>
                  <a:lnTo>
                    <a:pt x="188397" y="222470"/>
                  </a:lnTo>
                  <a:cubicBezTo>
                    <a:pt x="188397" y="222470"/>
                    <a:pt x="185133" y="222470"/>
                    <a:pt x="181108" y="222470"/>
                  </a:cubicBezTo>
                  <a:lnTo>
                    <a:pt x="7289" y="222470"/>
                  </a:lnTo>
                  <a:cubicBezTo>
                    <a:pt x="3263" y="222470"/>
                    <a:pt x="0" y="222470"/>
                    <a:pt x="0" y="222470"/>
                  </a:cubicBezTo>
                  <a:lnTo>
                    <a:pt x="0" y="0"/>
                  </a:lnTo>
                  <a:cubicBezTo>
                    <a:pt x="0" y="0"/>
                    <a:pt x="3263" y="0"/>
                    <a:pt x="7289" y="0"/>
                  </a:cubicBezTo>
                  <a:close/>
                </a:path>
              </a:pathLst>
            </a:custGeom>
            <a:noFill/>
            <a:ln w="14615" cap="rnd">
              <a:solidFill>
                <a:srgbClr val="000000"/>
              </a:solidFill>
              <a:prstDash val="solid"/>
              <a:round/>
            </a:ln>
          </p:spPr>
          <p:txBody>
            <a:bodyPr rtlCol="1" anchor="ctr"/>
            <a:lstStyle/>
            <a:p>
              <a:endParaRPr lang="fa-IR"/>
            </a:p>
          </p:txBody>
        </p:sp>
        <p:sp>
          <p:nvSpPr>
            <p:cNvPr id="68" name="Freeform: Shape 67">
              <a:extLst>
                <a:ext uri="{FF2B5EF4-FFF2-40B4-BE49-F238E27FC236}">
                  <a16:creationId xmlns:a16="http://schemas.microsoft.com/office/drawing/2014/main" id="{46C732E5-69CC-FD12-7AAD-C2A782CCBB26}"/>
                </a:ext>
              </a:extLst>
            </p:cNvPr>
            <p:cNvSpPr/>
            <p:nvPr/>
          </p:nvSpPr>
          <p:spPr>
            <a:xfrm>
              <a:off x="4304081" y="5478063"/>
              <a:ext cx="188396" cy="222469"/>
            </a:xfrm>
            <a:custGeom>
              <a:avLst/>
              <a:gdLst>
                <a:gd name="connsiteX0" fmla="*/ 181108 w 188396"/>
                <a:gd name="connsiteY0" fmla="*/ 0 h 222469"/>
                <a:gd name="connsiteX1" fmla="*/ 188397 w 188396"/>
                <a:gd name="connsiteY1" fmla="*/ 0 h 222469"/>
                <a:gd name="connsiteX2" fmla="*/ 188397 w 188396"/>
                <a:gd name="connsiteY2" fmla="*/ 222470 h 222469"/>
                <a:gd name="connsiteX3" fmla="*/ 181108 w 188396"/>
                <a:gd name="connsiteY3" fmla="*/ 222470 h 222469"/>
                <a:gd name="connsiteX4" fmla="*/ 7289 w 188396"/>
                <a:gd name="connsiteY4" fmla="*/ 222470 h 222469"/>
                <a:gd name="connsiteX5" fmla="*/ 0 w 188396"/>
                <a:gd name="connsiteY5" fmla="*/ 222470 h 222469"/>
                <a:gd name="connsiteX6" fmla="*/ 0 w 188396"/>
                <a:gd name="connsiteY6" fmla="*/ 0 h 222469"/>
                <a:gd name="connsiteX7" fmla="*/ 7289 w 188396"/>
                <a:gd name="connsiteY7" fmla="*/ 0 h 22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396" h="222469">
                  <a:moveTo>
                    <a:pt x="181108" y="0"/>
                  </a:moveTo>
                  <a:cubicBezTo>
                    <a:pt x="185133" y="0"/>
                    <a:pt x="188397" y="0"/>
                    <a:pt x="188397" y="0"/>
                  </a:cubicBezTo>
                  <a:lnTo>
                    <a:pt x="188397" y="222470"/>
                  </a:lnTo>
                  <a:cubicBezTo>
                    <a:pt x="188397" y="222470"/>
                    <a:pt x="185133" y="222470"/>
                    <a:pt x="181108" y="222470"/>
                  </a:cubicBezTo>
                  <a:lnTo>
                    <a:pt x="7289" y="222470"/>
                  </a:lnTo>
                  <a:cubicBezTo>
                    <a:pt x="3263" y="222470"/>
                    <a:pt x="0" y="222470"/>
                    <a:pt x="0" y="222470"/>
                  </a:cubicBezTo>
                  <a:lnTo>
                    <a:pt x="0" y="0"/>
                  </a:lnTo>
                  <a:cubicBezTo>
                    <a:pt x="0" y="0"/>
                    <a:pt x="3263" y="0"/>
                    <a:pt x="7289" y="0"/>
                  </a:cubicBezTo>
                  <a:close/>
                </a:path>
              </a:pathLst>
            </a:custGeom>
            <a:noFill/>
            <a:ln w="14615" cap="rnd">
              <a:solidFill>
                <a:srgbClr val="000000"/>
              </a:solidFill>
              <a:prstDash val="solid"/>
              <a:round/>
            </a:ln>
          </p:spPr>
          <p:txBody>
            <a:bodyPr rtlCol="1" anchor="ctr"/>
            <a:lstStyle/>
            <a:p>
              <a:endParaRPr lang="fa-IR"/>
            </a:p>
          </p:txBody>
        </p:sp>
        <p:sp>
          <p:nvSpPr>
            <p:cNvPr id="69" name="Freeform: Shape 68">
              <a:extLst>
                <a:ext uri="{FF2B5EF4-FFF2-40B4-BE49-F238E27FC236}">
                  <a16:creationId xmlns:a16="http://schemas.microsoft.com/office/drawing/2014/main" id="{0CA86321-54DD-9D9A-5339-2712E3F4D575}"/>
                </a:ext>
              </a:extLst>
            </p:cNvPr>
            <p:cNvSpPr/>
            <p:nvPr/>
          </p:nvSpPr>
          <p:spPr>
            <a:xfrm>
              <a:off x="4523096" y="5478063"/>
              <a:ext cx="188396" cy="222469"/>
            </a:xfrm>
            <a:custGeom>
              <a:avLst/>
              <a:gdLst>
                <a:gd name="connsiteX0" fmla="*/ 181108 w 188396"/>
                <a:gd name="connsiteY0" fmla="*/ 0 h 222469"/>
                <a:gd name="connsiteX1" fmla="*/ 188397 w 188396"/>
                <a:gd name="connsiteY1" fmla="*/ 0 h 222469"/>
                <a:gd name="connsiteX2" fmla="*/ 188397 w 188396"/>
                <a:gd name="connsiteY2" fmla="*/ 222470 h 222469"/>
                <a:gd name="connsiteX3" fmla="*/ 181108 w 188396"/>
                <a:gd name="connsiteY3" fmla="*/ 222470 h 222469"/>
                <a:gd name="connsiteX4" fmla="*/ 7289 w 188396"/>
                <a:gd name="connsiteY4" fmla="*/ 222470 h 222469"/>
                <a:gd name="connsiteX5" fmla="*/ 0 w 188396"/>
                <a:gd name="connsiteY5" fmla="*/ 222470 h 222469"/>
                <a:gd name="connsiteX6" fmla="*/ 0 w 188396"/>
                <a:gd name="connsiteY6" fmla="*/ 0 h 222469"/>
                <a:gd name="connsiteX7" fmla="*/ 7289 w 188396"/>
                <a:gd name="connsiteY7" fmla="*/ 0 h 22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396" h="222469">
                  <a:moveTo>
                    <a:pt x="181108" y="0"/>
                  </a:moveTo>
                  <a:cubicBezTo>
                    <a:pt x="185134" y="0"/>
                    <a:pt x="188397" y="0"/>
                    <a:pt x="188397" y="0"/>
                  </a:cubicBezTo>
                  <a:lnTo>
                    <a:pt x="188397" y="222470"/>
                  </a:lnTo>
                  <a:cubicBezTo>
                    <a:pt x="188397" y="222470"/>
                    <a:pt x="185133" y="222470"/>
                    <a:pt x="181108" y="222470"/>
                  </a:cubicBezTo>
                  <a:lnTo>
                    <a:pt x="7289" y="222470"/>
                  </a:lnTo>
                  <a:cubicBezTo>
                    <a:pt x="3263" y="222470"/>
                    <a:pt x="0" y="222470"/>
                    <a:pt x="0" y="222470"/>
                  </a:cubicBezTo>
                  <a:lnTo>
                    <a:pt x="0" y="0"/>
                  </a:lnTo>
                  <a:cubicBezTo>
                    <a:pt x="0" y="0"/>
                    <a:pt x="3264" y="0"/>
                    <a:pt x="7289" y="0"/>
                  </a:cubicBezTo>
                  <a:close/>
                </a:path>
              </a:pathLst>
            </a:custGeom>
            <a:noFill/>
            <a:ln w="14615" cap="rnd">
              <a:solidFill>
                <a:srgbClr val="000000"/>
              </a:solidFill>
              <a:prstDash val="solid"/>
              <a:round/>
            </a:ln>
          </p:spPr>
          <p:txBody>
            <a:bodyPr rtlCol="1" anchor="ctr"/>
            <a:lstStyle/>
            <a:p>
              <a:endParaRPr lang="fa-IR"/>
            </a:p>
          </p:txBody>
        </p:sp>
        <p:sp>
          <p:nvSpPr>
            <p:cNvPr id="70" name="Freeform: Shape 69">
              <a:extLst>
                <a:ext uri="{FF2B5EF4-FFF2-40B4-BE49-F238E27FC236}">
                  <a16:creationId xmlns:a16="http://schemas.microsoft.com/office/drawing/2014/main" id="{92B18226-301E-121E-6AEA-426370E15101}"/>
                </a:ext>
              </a:extLst>
            </p:cNvPr>
            <p:cNvSpPr/>
            <p:nvPr/>
          </p:nvSpPr>
          <p:spPr>
            <a:xfrm>
              <a:off x="4461976" y="5318178"/>
              <a:ext cx="59949" cy="94403"/>
            </a:xfrm>
            <a:custGeom>
              <a:avLst/>
              <a:gdLst>
                <a:gd name="connsiteX0" fmla="*/ 59950 w 59949"/>
                <a:gd name="connsiteY0" fmla="*/ 94403 h 94403"/>
                <a:gd name="connsiteX1" fmla="*/ 56320 w 59949"/>
                <a:gd name="connsiteY1" fmla="*/ 31087 h 94403"/>
                <a:gd name="connsiteX2" fmla="*/ 38991 w 59949"/>
                <a:gd name="connsiteY2" fmla="*/ 10070 h 94403"/>
                <a:gd name="connsiteX3" fmla="*/ 7435 w 59949"/>
                <a:gd name="connsiteY3" fmla="*/ 2108 h 94403"/>
                <a:gd name="connsiteX4" fmla="*/ 0 w 59949"/>
                <a:gd name="connsiteY4" fmla="*/ 0 h 94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949" h="94403">
                  <a:moveTo>
                    <a:pt x="59950" y="94403"/>
                  </a:moveTo>
                  <a:lnTo>
                    <a:pt x="56320" y="31087"/>
                  </a:lnTo>
                  <a:cubicBezTo>
                    <a:pt x="55764" y="21047"/>
                    <a:pt x="48739" y="12529"/>
                    <a:pt x="38991" y="10070"/>
                  </a:cubicBezTo>
                  <a:lnTo>
                    <a:pt x="7435" y="2108"/>
                  </a:lnTo>
                  <a:cubicBezTo>
                    <a:pt x="4859" y="1464"/>
                    <a:pt x="2371" y="732"/>
                    <a:pt x="0" y="0"/>
                  </a:cubicBezTo>
                </a:path>
              </a:pathLst>
            </a:custGeom>
            <a:noFill/>
            <a:ln w="14615" cap="rnd">
              <a:solidFill>
                <a:srgbClr val="000000"/>
              </a:solidFill>
              <a:prstDash val="solid"/>
              <a:round/>
            </a:ln>
          </p:spPr>
          <p:txBody>
            <a:bodyPr rtlCol="1" anchor="ctr"/>
            <a:lstStyle/>
            <a:p>
              <a:endParaRPr lang="fa-IR"/>
            </a:p>
          </p:txBody>
        </p:sp>
        <p:sp>
          <p:nvSpPr>
            <p:cNvPr id="71" name="Freeform: Shape 70">
              <a:extLst>
                <a:ext uri="{FF2B5EF4-FFF2-40B4-BE49-F238E27FC236}">
                  <a16:creationId xmlns:a16="http://schemas.microsoft.com/office/drawing/2014/main" id="{ADF16429-F6EB-C9AD-1DB1-0E7E8265CF90}"/>
                </a:ext>
              </a:extLst>
            </p:cNvPr>
            <p:cNvSpPr/>
            <p:nvPr/>
          </p:nvSpPr>
          <p:spPr>
            <a:xfrm>
              <a:off x="4281307" y="5318207"/>
              <a:ext cx="59978" cy="93612"/>
            </a:xfrm>
            <a:custGeom>
              <a:avLst/>
              <a:gdLst>
                <a:gd name="connsiteX0" fmla="*/ 59979 w 59978"/>
                <a:gd name="connsiteY0" fmla="*/ 0 h 93612"/>
                <a:gd name="connsiteX1" fmla="*/ 52544 w 59978"/>
                <a:gd name="connsiteY1" fmla="*/ 2108 h 93612"/>
                <a:gd name="connsiteX2" fmla="*/ 20988 w 59978"/>
                <a:gd name="connsiteY2" fmla="*/ 10070 h 93612"/>
                <a:gd name="connsiteX3" fmla="*/ 3630 w 59978"/>
                <a:gd name="connsiteY3" fmla="*/ 31087 h 93612"/>
                <a:gd name="connsiteX4" fmla="*/ 0 w 59978"/>
                <a:gd name="connsiteY4" fmla="*/ 93613 h 93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978" h="93612">
                  <a:moveTo>
                    <a:pt x="59979" y="0"/>
                  </a:moveTo>
                  <a:cubicBezTo>
                    <a:pt x="57666" y="732"/>
                    <a:pt x="55208" y="1434"/>
                    <a:pt x="52544" y="2108"/>
                  </a:cubicBezTo>
                  <a:lnTo>
                    <a:pt x="20988" y="10070"/>
                  </a:lnTo>
                  <a:cubicBezTo>
                    <a:pt x="11211" y="12499"/>
                    <a:pt x="4186" y="21017"/>
                    <a:pt x="3630" y="31087"/>
                  </a:cubicBezTo>
                  <a:lnTo>
                    <a:pt x="0" y="93613"/>
                  </a:lnTo>
                </a:path>
              </a:pathLst>
            </a:custGeom>
            <a:noFill/>
            <a:ln w="14615" cap="rnd">
              <a:solidFill>
                <a:srgbClr val="000000"/>
              </a:solidFill>
              <a:prstDash val="solid"/>
              <a:round/>
            </a:ln>
          </p:spPr>
          <p:txBody>
            <a:bodyPr rtlCol="1" anchor="ctr"/>
            <a:lstStyle/>
            <a:p>
              <a:endParaRPr lang="fa-IR"/>
            </a:p>
          </p:txBody>
        </p:sp>
        <p:sp>
          <p:nvSpPr>
            <p:cNvPr id="72" name="Freeform: Shape 71">
              <a:extLst>
                <a:ext uri="{FF2B5EF4-FFF2-40B4-BE49-F238E27FC236}">
                  <a16:creationId xmlns:a16="http://schemas.microsoft.com/office/drawing/2014/main" id="{68A593F4-2D26-2D06-3525-9F3E84775DB5}"/>
                </a:ext>
              </a:extLst>
            </p:cNvPr>
            <p:cNvSpPr/>
            <p:nvPr/>
          </p:nvSpPr>
          <p:spPr>
            <a:xfrm>
              <a:off x="4343335" y="5156823"/>
              <a:ext cx="116533" cy="131233"/>
            </a:xfrm>
            <a:custGeom>
              <a:avLst/>
              <a:gdLst>
                <a:gd name="connsiteX0" fmla="*/ 108220 w 116533"/>
                <a:gd name="connsiteY0" fmla="*/ 3284 h 131233"/>
                <a:gd name="connsiteX1" fmla="*/ 93877 w 116533"/>
                <a:gd name="connsiteY1" fmla="*/ 2318 h 131233"/>
                <a:gd name="connsiteX2" fmla="*/ 22686 w 116533"/>
                <a:gd name="connsiteY2" fmla="*/ 2318 h 131233"/>
                <a:gd name="connsiteX3" fmla="*/ 8343 w 116533"/>
                <a:gd name="connsiteY3" fmla="*/ 3284 h 131233"/>
                <a:gd name="connsiteX4" fmla="*/ 8343 w 116533"/>
                <a:gd name="connsiteY4" fmla="*/ 3284 h 131233"/>
                <a:gd name="connsiteX5" fmla="*/ 0 w 116533"/>
                <a:gd name="connsiteY5" fmla="*/ 24067 h 131233"/>
                <a:gd name="connsiteX6" fmla="*/ 0 w 116533"/>
                <a:gd name="connsiteY6" fmla="*/ 72981 h 131233"/>
                <a:gd name="connsiteX7" fmla="*/ 58281 w 116533"/>
                <a:gd name="connsiteY7" fmla="*/ 131233 h 131233"/>
                <a:gd name="connsiteX8" fmla="*/ 58281 w 116533"/>
                <a:gd name="connsiteY8" fmla="*/ 131233 h 131233"/>
                <a:gd name="connsiteX9" fmla="*/ 116533 w 116533"/>
                <a:gd name="connsiteY9" fmla="*/ 72981 h 131233"/>
                <a:gd name="connsiteX10" fmla="*/ 116533 w 116533"/>
                <a:gd name="connsiteY10" fmla="*/ 24067 h 131233"/>
                <a:gd name="connsiteX11" fmla="*/ 108220 w 116533"/>
                <a:gd name="connsiteY11" fmla="*/ 3284 h 13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533" h="131233">
                  <a:moveTo>
                    <a:pt x="108220" y="3284"/>
                  </a:moveTo>
                  <a:cubicBezTo>
                    <a:pt x="104415" y="-697"/>
                    <a:pt x="98180" y="-1107"/>
                    <a:pt x="93877" y="2318"/>
                  </a:cubicBezTo>
                  <a:cubicBezTo>
                    <a:pt x="72859" y="18418"/>
                    <a:pt x="43704" y="18418"/>
                    <a:pt x="22686" y="2318"/>
                  </a:cubicBezTo>
                  <a:cubicBezTo>
                    <a:pt x="18354" y="-1077"/>
                    <a:pt x="12177" y="-668"/>
                    <a:pt x="8343" y="3284"/>
                  </a:cubicBezTo>
                  <a:lnTo>
                    <a:pt x="8343" y="3284"/>
                  </a:lnTo>
                  <a:cubicBezTo>
                    <a:pt x="2986" y="8875"/>
                    <a:pt x="0" y="16310"/>
                    <a:pt x="0" y="24067"/>
                  </a:cubicBezTo>
                  <a:lnTo>
                    <a:pt x="0" y="72981"/>
                  </a:lnTo>
                  <a:cubicBezTo>
                    <a:pt x="147" y="105093"/>
                    <a:pt x="26170" y="131087"/>
                    <a:pt x="58281" y="131233"/>
                  </a:cubicBezTo>
                  <a:lnTo>
                    <a:pt x="58281" y="131233"/>
                  </a:lnTo>
                  <a:cubicBezTo>
                    <a:pt x="90393" y="131087"/>
                    <a:pt x="116387" y="105093"/>
                    <a:pt x="116533" y="72981"/>
                  </a:cubicBezTo>
                  <a:lnTo>
                    <a:pt x="116533" y="24067"/>
                  </a:lnTo>
                  <a:cubicBezTo>
                    <a:pt x="116533" y="16339"/>
                    <a:pt x="113548" y="8905"/>
                    <a:pt x="108220" y="3284"/>
                  </a:cubicBezTo>
                  <a:close/>
                </a:path>
              </a:pathLst>
            </a:custGeom>
            <a:noFill/>
            <a:ln w="14615" cap="rnd">
              <a:solidFill>
                <a:srgbClr val="000000"/>
              </a:solidFill>
              <a:prstDash val="solid"/>
              <a:round/>
            </a:ln>
          </p:spPr>
          <p:txBody>
            <a:bodyPr rtlCol="1" anchor="ctr"/>
            <a:lstStyle/>
            <a:p>
              <a:endParaRPr lang="fa-IR"/>
            </a:p>
          </p:txBody>
        </p:sp>
        <p:sp>
          <p:nvSpPr>
            <p:cNvPr id="73" name="Freeform: Shape 72">
              <a:extLst>
                <a:ext uri="{FF2B5EF4-FFF2-40B4-BE49-F238E27FC236}">
                  <a16:creationId xmlns:a16="http://schemas.microsoft.com/office/drawing/2014/main" id="{4D9D498E-864F-702D-EC45-D0012D72D9B2}"/>
                </a:ext>
              </a:extLst>
            </p:cNvPr>
            <p:cNvSpPr/>
            <p:nvPr/>
          </p:nvSpPr>
          <p:spPr>
            <a:xfrm>
              <a:off x="4463615" y="5185398"/>
              <a:ext cx="24325" cy="48650"/>
            </a:xfrm>
            <a:custGeom>
              <a:avLst/>
              <a:gdLst>
                <a:gd name="connsiteX0" fmla="*/ 0 w 24325"/>
                <a:gd name="connsiteY0" fmla="*/ 48651 h 48650"/>
                <a:gd name="connsiteX1" fmla="*/ 24325 w 24325"/>
                <a:gd name="connsiteY1" fmla="*/ 24325 h 48650"/>
                <a:gd name="connsiteX2" fmla="*/ 0 w 24325"/>
                <a:gd name="connsiteY2" fmla="*/ 0 h 48650"/>
              </a:gdLst>
              <a:ahLst/>
              <a:cxnLst>
                <a:cxn ang="0">
                  <a:pos x="connsiteX0" y="connsiteY0"/>
                </a:cxn>
                <a:cxn ang="0">
                  <a:pos x="connsiteX1" y="connsiteY1"/>
                </a:cxn>
                <a:cxn ang="0">
                  <a:pos x="connsiteX2" y="connsiteY2"/>
                </a:cxn>
              </a:cxnLst>
              <a:rect l="l" t="t" r="r" b="b"/>
              <a:pathLst>
                <a:path w="24325" h="48650">
                  <a:moveTo>
                    <a:pt x="0" y="48651"/>
                  </a:moveTo>
                  <a:cubicBezTo>
                    <a:pt x="13436" y="48651"/>
                    <a:pt x="24325" y="37761"/>
                    <a:pt x="24325" y="24325"/>
                  </a:cubicBezTo>
                  <a:cubicBezTo>
                    <a:pt x="24325" y="10889"/>
                    <a:pt x="13436" y="0"/>
                    <a:pt x="0" y="0"/>
                  </a:cubicBezTo>
                </a:path>
              </a:pathLst>
            </a:custGeom>
            <a:noFill/>
            <a:ln w="14615" cap="rnd">
              <a:solidFill>
                <a:srgbClr val="000000"/>
              </a:solidFill>
              <a:prstDash val="solid"/>
              <a:round/>
            </a:ln>
          </p:spPr>
          <p:txBody>
            <a:bodyPr rtlCol="1" anchor="ctr"/>
            <a:lstStyle/>
            <a:p>
              <a:endParaRPr lang="fa-IR"/>
            </a:p>
          </p:txBody>
        </p:sp>
        <p:sp>
          <p:nvSpPr>
            <p:cNvPr id="74" name="Freeform: Shape 73">
              <a:extLst>
                <a:ext uri="{FF2B5EF4-FFF2-40B4-BE49-F238E27FC236}">
                  <a16:creationId xmlns:a16="http://schemas.microsoft.com/office/drawing/2014/main" id="{A8AF737A-9993-CADF-88D1-4C3DB93E3FE2}"/>
                </a:ext>
              </a:extLst>
            </p:cNvPr>
            <p:cNvSpPr/>
            <p:nvPr/>
          </p:nvSpPr>
          <p:spPr>
            <a:xfrm>
              <a:off x="4315409" y="5185340"/>
              <a:ext cx="24325" cy="48650"/>
            </a:xfrm>
            <a:custGeom>
              <a:avLst/>
              <a:gdLst>
                <a:gd name="connsiteX0" fmla="*/ 24325 w 24325"/>
                <a:gd name="connsiteY0" fmla="*/ 0 h 48650"/>
                <a:gd name="connsiteX1" fmla="*/ 0 w 24325"/>
                <a:gd name="connsiteY1" fmla="*/ 24325 h 48650"/>
                <a:gd name="connsiteX2" fmla="*/ 24325 w 24325"/>
                <a:gd name="connsiteY2" fmla="*/ 48651 h 48650"/>
              </a:gdLst>
              <a:ahLst/>
              <a:cxnLst>
                <a:cxn ang="0">
                  <a:pos x="connsiteX0" y="connsiteY0"/>
                </a:cxn>
                <a:cxn ang="0">
                  <a:pos x="connsiteX1" y="connsiteY1"/>
                </a:cxn>
                <a:cxn ang="0">
                  <a:pos x="connsiteX2" y="connsiteY2"/>
                </a:cxn>
              </a:cxnLst>
              <a:rect l="l" t="t" r="r" b="b"/>
              <a:pathLst>
                <a:path w="24325" h="48650">
                  <a:moveTo>
                    <a:pt x="24325" y="0"/>
                  </a:moveTo>
                  <a:cubicBezTo>
                    <a:pt x="10890" y="0"/>
                    <a:pt x="0" y="10889"/>
                    <a:pt x="0" y="24325"/>
                  </a:cubicBezTo>
                  <a:cubicBezTo>
                    <a:pt x="0" y="37761"/>
                    <a:pt x="10890" y="48651"/>
                    <a:pt x="24325" y="48651"/>
                  </a:cubicBezTo>
                </a:path>
              </a:pathLst>
            </a:custGeom>
            <a:noFill/>
            <a:ln w="14615" cap="rnd">
              <a:solidFill>
                <a:srgbClr val="000000"/>
              </a:solidFill>
              <a:prstDash val="solid"/>
              <a:round/>
            </a:ln>
          </p:spPr>
          <p:txBody>
            <a:bodyPr rtlCol="1" anchor="ctr"/>
            <a:lstStyle/>
            <a:p>
              <a:endParaRPr lang="fa-IR"/>
            </a:p>
          </p:txBody>
        </p:sp>
        <p:sp>
          <p:nvSpPr>
            <p:cNvPr id="75" name="Freeform: Shape 74">
              <a:extLst>
                <a:ext uri="{FF2B5EF4-FFF2-40B4-BE49-F238E27FC236}">
                  <a16:creationId xmlns:a16="http://schemas.microsoft.com/office/drawing/2014/main" id="{2BDC34CE-E403-5F79-9EE0-FFE60954253A}"/>
                </a:ext>
              </a:extLst>
            </p:cNvPr>
            <p:cNvSpPr/>
            <p:nvPr/>
          </p:nvSpPr>
          <p:spPr>
            <a:xfrm>
              <a:off x="4327352" y="5097727"/>
              <a:ext cx="148645" cy="89545"/>
            </a:xfrm>
            <a:custGeom>
              <a:avLst/>
              <a:gdLst>
                <a:gd name="connsiteX0" fmla="*/ 148645 w 148645"/>
                <a:gd name="connsiteY0" fmla="*/ 87613 h 89545"/>
                <a:gd name="connsiteX1" fmla="*/ 148645 w 148645"/>
                <a:gd name="connsiteY1" fmla="*/ 71016 h 89545"/>
                <a:gd name="connsiteX2" fmla="*/ 132311 w 148645"/>
                <a:gd name="connsiteY2" fmla="*/ 37909 h 89545"/>
                <a:gd name="connsiteX3" fmla="*/ 128623 w 148645"/>
                <a:gd name="connsiteY3" fmla="*/ 34455 h 89545"/>
                <a:gd name="connsiteX4" fmla="*/ 54183 w 148645"/>
                <a:gd name="connsiteY4" fmla="*/ 2255 h 89545"/>
                <a:gd name="connsiteX5" fmla="*/ 0 w 148645"/>
                <a:gd name="connsiteY5" fmla="*/ 66654 h 89545"/>
                <a:gd name="connsiteX6" fmla="*/ 0 w 148645"/>
                <a:gd name="connsiteY6" fmla="*/ 89545 h 89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645" h="89545">
                  <a:moveTo>
                    <a:pt x="148645" y="87613"/>
                  </a:moveTo>
                  <a:lnTo>
                    <a:pt x="148645" y="71016"/>
                  </a:lnTo>
                  <a:cubicBezTo>
                    <a:pt x="148645" y="41948"/>
                    <a:pt x="138136" y="37909"/>
                    <a:pt x="132311" y="37909"/>
                  </a:cubicBezTo>
                  <a:cubicBezTo>
                    <a:pt x="130350" y="37938"/>
                    <a:pt x="128710" y="36416"/>
                    <a:pt x="128623" y="34455"/>
                  </a:cubicBezTo>
                  <a:cubicBezTo>
                    <a:pt x="128184" y="1962"/>
                    <a:pt x="91125" y="-4126"/>
                    <a:pt x="54183" y="2255"/>
                  </a:cubicBezTo>
                  <a:cubicBezTo>
                    <a:pt x="22862" y="7670"/>
                    <a:pt x="-29" y="34864"/>
                    <a:pt x="0" y="66654"/>
                  </a:cubicBezTo>
                  <a:lnTo>
                    <a:pt x="0" y="89545"/>
                  </a:lnTo>
                </a:path>
              </a:pathLst>
            </a:custGeom>
            <a:noFill/>
            <a:ln w="14615" cap="rnd">
              <a:solidFill>
                <a:srgbClr val="000000"/>
              </a:solidFill>
              <a:prstDash val="solid"/>
              <a:round/>
            </a:ln>
          </p:spPr>
          <p:txBody>
            <a:bodyPr rtlCol="1" anchor="ctr"/>
            <a:lstStyle/>
            <a:p>
              <a:endParaRPr lang="fa-IR"/>
            </a:p>
          </p:txBody>
        </p:sp>
        <p:sp>
          <p:nvSpPr>
            <p:cNvPr id="76" name="Freeform: Shape 75">
              <a:extLst>
                <a:ext uri="{FF2B5EF4-FFF2-40B4-BE49-F238E27FC236}">
                  <a16:creationId xmlns:a16="http://schemas.microsoft.com/office/drawing/2014/main" id="{8175C892-14E9-AF84-297F-D080D7E47E23}"/>
                </a:ext>
              </a:extLst>
            </p:cNvPr>
            <p:cNvSpPr/>
            <p:nvPr/>
          </p:nvSpPr>
          <p:spPr>
            <a:xfrm>
              <a:off x="4252151" y="5318207"/>
              <a:ext cx="43996" cy="12030"/>
            </a:xfrm>
            <a:custGeom>
              <a:avLst/>
              <a:gdLst>
                <a:gd name="connsiteX0" fmla="*/ 43996 w 43996"/>
                <a:gd name="connsiteY0" fmla="*/ 12031 h 12030"/>
                <a:gd name="connsiteX1" fmla="*/ 38991 w 43996"/>
                <a:gd name="connsiteY1" fmla="*/ 10070 h 12030"/>
                <a:gd name="connsiteX2" fmla="*/ 7435 w 43996"/>
                <a:gd name="connsiteY2" fmla="*/ 2108 h 12030"/>
                <a:gd name="connsiteX3" fmla="*/ 0 w 43996"/>
                <a:gd name="connsiteY3" fmla="*/ 0 h 12030"/>
              </a:gdLst>
              <a:ahLst/>
              <a:cxnLst>
                <a:cxn ang="0">
                  <a:pos x="connsiteX0" y="connsiteY0"/>
                </a:cxn>
                <a:cxn ang="0">
                  <a:pos x="connsiteX1" y="connsiteY1"/>
                </a:cxn>
                <a:cxn ang="0">
                  <a:pos x="connsiteX2" y="connsiteY2"/>
                </a:cxn>
                <a:cxn ang="0">
                  <a:pos x="connsiteX3" y="connsiteY3"/>
                </a:cxn>
              </a:cxnLst>
              <a:rect l="l" t="t" r="r" b="b"/>
              <a:pathLst>
                <a:path w="43996" h="12030">
                  <a:moveTo>
                    <a:pt x="43996" y="12031"/>
                  </a:moveTo>
                  <a:cubicBezTo>
                    <a:pt x="42416" y="11153"/>
                    <a:pt x="40747" y="10509"/>
                    <a:pt x="38991" y="10070"/>
                  </a:cubicBezTo>
                  <a:lnTo>
                    <a:pt x="7435" y="2108"/>
                  </a:lnTo>
                  <a:cubicBezTo>
                    <a:pt x="4859" y="1464"/>
                    <a:pt x="2371" y="732"/>
                    <a:pt x="0" y="0"/>
                  </a:cubicBezTo>
                </a:path>
              </a:pathLst>
            </a:custGeom>
            <a:noFill/>
            <a:ln w="14615" cap="rnd">
              <a:solidFill>
                <a:srgbClr val="000000"/>
              </a:solidFill>
              <a:prstDash val="solid"/>
              <a:round/>
            </a:ln>
          </p:spPr>
          <p:txBody>
            <a:bodyPr rtlCol="1" anchor="ctr"/>
            <a:lstStyle/>
            <a:p>
              <a:endParaRPr lang="fa-IR"/>
            </a:p>
          </p:txBody>
        </p:sp>
        <p:sp>
          <p:nvSpPr>
            <p:cNvPr id="77" name="Freeform: Shape 76">
              <a:extLst>
                <a:ext uri="{FF2B5EF4-FFF2-40B4-BE49-F238E27FC236}">
                  <a16:creationId xmlns:a16="http://schemas.microsoft.com/office/drawing/2014/main" id="{E464A00E-49B4-5F30-992E-30D652A5A840}"/>
                </a:ext>
              </a:extLst>
            </p:cNvPr>
            <p:cNvSpPr/>
            <p:nvPr/>
          </p:nvSpPr>
          <p:spPr>
            <a:xfrm>
              <a:off x="4071453" y="5318207"/>
              <a:ext cx="60066" cy="95076"/>
            </a:xfrm>
            <a:custGeom>
              <a:avLst/>
              <a:gdLst>
                <a:gd name="connsiteX0" fmla="*/ 60067 w 60066"/>
                <a:gd name="connsiteY0" fmla="*/ 0 h 95076"/>
                <a:gd name="connsiteX1" fmla="*/ 52602 w 60066"/>
                <a:gd name="connsiteY1" fmla="*/ 2108 h 95076"/>
                <a:gd name="connsiteX2" fmla="*/ 21047 w 60066"/>
                <a:gd name="connsiteY2" fmla="*/ 10070 h 95076"/>
                <a:gd name="connsiteX3" fmla="*/ 3718 w 60066"/>
                <a:gd name="connsiteY3" fmla="*/ 31087 h 95076"/>
                <a:gd name="connsiteX4" fmla="*/ 0 w 60066"/>
                <a:gd name="connsiteY4" fmla="*/ 95076 h 950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66" h="95076">
                  <a:moveTo>
                    <a:pt x="60067" y="0"/>
                  </a:moveTo>
                  <a:cubicBezTo>
                    <a:pt x="57725" y="732"/>
                    <a:pt x="55266" y="1434"/>
                    <a:pt x="52602" y="2108"/>
                  </a:cubicBezTo>
                  <a:lnTo>
                    <a:pt x="21047" y="10070"/>
                  </a:lnTo>
                  <a:cubicBezTo>
                    <a:pt x="11299" y="12529"/>
                    <a:pt x="4274" y="21047"/>
                    <a:pt x="3718" y="31087"/>
                  </a:cubicBezTo>
                  <a:lnTo>
                    <a:pt x="0" y="95076"/>
                  </a:lnTo>
                </a:path>
              </a:pathLst>
            </a:custGeom>
            <a:noFill/>
            <a:ln w="14615" cap="rnd">
              <a:solidFill>
                <a:srgbClr val="000000"/>
              </a:solidFill>
              <a:prstDash val="solid"/>
              <a:round/>
            </a:ln>
          </p:spPr>
          <p:txBody>
            <a:bodyPr rtlCol="1" anchor="ctr"/>
            <a:lstStyle/>
            <a:p>
              <a:endParaRPr lang="fa-IR"/>
            </a:p>
          </p:txBody>
        </p:sp>
        <p:sp>
          <p:nvSpPr>
            <p:cNvPr id="78" name="Freeform: Shape 77">
              <a:extLst>
                <a:ext uri="{FF2B5EF4-FFF2-40B4-BE49-F238E27FC236}">
                  <a16:creationId xmlns:a16="http://schemas.microsoft.com/office/drawing/2014/main" id="{3B360083-B425-AC49-5E5B-251D2BC54680}"/>
                </a:ext>
              </a:extLst>
            </p:cNvPr>
            <p:cNvSpPr/>
            <p:nvPr/>
          </p:nvSpPr>
          <p:spPr>
            <a:xfrm>
              <a:off x="4133598" y="5156823"/>
              <a:ext cx="116533" cy="131233"/>
            </a:xfrm>
            <a:custGeom>
              <a:avLst/>
              <a:gdLst>
                <a:gd name="connsiteX0" fmla="*/ 108162 w 116533"/>
                <a:gd name="connsiteY0" fmla="*/ 3284 h 131233"/>
                <a:gd name="connsiteX1" fmla="*/ 93818 w 116533"/>
                <a:gd name="connsiteY1" fmla="*/ 2318 h 131233"/>
                <a:gd name="connsiteX2" fmla="*/ 22628 w 116533"/>
                <a:gd name="connsiteY2" fmla="*/ 2318 h 131233"/>
                <a:gd name="connsiteX3" fmla="*/ 8314 w 116533"/>
                <a:gd name="connsiteY3" fmla="*/ 3284 h 131233"/>
                <a:gd name="connsiteX4" fmla="*/ 8314 w 116533"/>
                <a:gd name="connsiteY4" fmla="*/ 3284 h 131233"/>
                <a:gd name="connsiteX5" fmla="*/ 0 w 116533"/>
                <a:gd name="connsiteY5" fmla="*/ 24067 h 131233"/>
                <a:gd name="connsiteX6" fmla="*/ 0 w 116533"/>
                <a:gd name="connsiteY6" fmla="*/ 72981 h 131233"/>
                <a:gd name="connsiteX7" fmla="*/ 58252 w 116533"/>
                <a:gd name="connsiteY7" fmla="*/ 131233 h 131233"/>
                <a:gd name="connsiteX8" fmla="*/ 58252 w 116533"/>
                <a:gd name="connsiteY8" fmla="*/ 131233 h 131233"/>
                <a:gd name="connsiteX9" fmla="*/ 116533 w 116533"/>
                <a:gd name="connsiteY9" fmla="*/ 72981 h 131233"/>
                <a:gd name="connsiteX10" fmla="*/ 116533 w 116533"/>
                <a:gd name="connsiteY10" fmla="*/ 24067 h 131233"/>
                <a:gd name="connsiteX11" fmla="*/ 108162 w 116533"/>
                <a:gd name="connsiteY11" fmla="*/ 3284 h 13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533" h="131233">
                  <a:moveTo>
                    <a:pt x="108162" y="3284"/>
                  </a:moveTo>
                  <a:cubicBezTo>
                    <a:pt x="104356" y="-697"/>
                    <a:pt x="98121" y="-1107"/>
                    <a:pt x="93818" y="2318"/>
                  </a:cubicBezTo>
                  <a:cubicBezTo>
                    <a:pt x="72800" y="18418"/>
                    <a:pt x="43645" y="18418"/>
                    <a:pt x="22628" y="2318"/>
                  </a:cubicBezTo>
                  <a:cubicBezTo>
                    <a:pt x="18325" y="-1107"/>
                    <a:pt x="12119" y="-697"/>
                    <a:pt x="8314" y="3284"/>
                  </a:cubicBezTo>
                  <a:lnTo>
                    <a:pt x="8314" y="3284"/>
                  </a:lnTo>
                  <a:cubicBezTo>
                    <a:pt x="2957" y="8875"/>
                    <a:pt x="0" y="16339"/>
                    <a:pt x="0" y="24067"/>
                  </a:cubicBezTo>
                  <a:lnTo>
                    <a:pt x="0" y="72981"/>
                  </a:lnTo>
                  <a:cubicBezTo>
                    <a:pt x="147" y="105093"/>
                    <a:pt x="26140" y="131087"/>
                    <a:pt x="58252" y="131233"/>
                  </a:cubicBezTo>
                  <a:lnTo>
                    <a:pt x="58252" y="131233"/>
                  </a:lnTo>
                  <a:cubicBezTo>
                    <a:pt x="90364" y="131087"/>
                    <a:pt x="116387" y="105093"/>
                    <a:pt x="116533" y="72981"/>
                  </a:cubicBezTo>
                  <a:lnTo>
                    <a:pt x="116533" y="24067"/>
                  </a:lnTo>
                  <a:cubicBezTo>
                    <a:pt x="116533" y="16310"/>
                    <a:pt x="113518" y="8875"/>
                    <a:pt x="108162" y="3284"/>
                  </a:cubicBezTo>
                  <a:close/>
                </a:path>
              </a:pathLst>
            </a:custGeom>
            <a:noFill/>
            <a:ln w="14615" cap="rnd">
              <a:solidFill>
                <a:srgbClr val="000000"/>
              </a:solidFill>
              <a:prstDash val="solid"/>
              <a:round/>
            </a:ln>
          </p:spPr>
          <p:txBody>
            <a:bodyPr rtlCol="1" anchor="ctr"/>
            <a:lstStyle/>
            <a:p>
              <a:endParaRPr lang="fa-IR"/>
            </a:p>
          </p:txBody>
        </p:sp>
        <p:sp>
          <p:nvSpPr>
            <p:cNvPr id="79" name="Freeform: Shape 78">
              <a:extLst>
                <a:ext uri="{FF2B5EF4-FFF2-40B4-BE49-F238E27FC236}">
                  <a16:creationId xmlns:a16="http://schemas.microsoft.com/office/drawing/2014/main" id="{729F9BEB-DA0D-1DDE-F504-9D03FBB331FA}"/>
                </a:ext>
              </a:extLst>
            </p:cNvPr>
            <p:cNvSpPr/>
            <p:nvPr/>
          </p:nvSpPr>
          <p:spPr>
            <a:xfrm>
              <a:off x="4253820" y="5185398"/>
              <a:ext cx="24325" cy="48650"/>
            </a:xfrm>
            <a:custGeom>
              <a:avLst/>
              <a:gdLst>
                <a:gd name="connsiteX0" fmla="*/ 0 w 24325"/>
                <a:gd name="connsiteY0" fmla="*/ 48651 h 48650"/>
                <a:gd name="connsiteX1" fmla="*/ 24325 w 24325"/>
                <a:gd name="connsiteY1" fmla="*/ 24325 h 48650"/>
                <a:gd name="connsiteX2" fmla="*/ 0 w 24325"/>
                <a:gd name="connsiteY2" fmla="*/ 0 h 48650"/>
              </a:gdLst>
              <a:ahLst/>
              <a:cxnLst>
                <a:cxn ang="0">
                  <a:pos x="connsiteX0" y="connsiteY0"/>
                </a:cxn>
                <a:cxn ang="0">
                  <a:pos x="connsiteX1" y="connsiteY1"/>
                </a:cxn>
                <a:cxn ang="0">
                  <a:pos x="connsiteX2" y="connsiteY2"/>
                </a:cxn>
              </a:cxnLst>
              <a:rect l="l" t="t" r="r" b="b"/>
              <a:pathLst>
                <a:path w="24325" h="48650">
                  <a:moveTo>
                    <a:pt x="0" y="48651"/>
                  </a:moveTo>
                  <a:cubicBezTo>
                    <a:pt x="13436" y="48651"/>
                    <a:pt x="24325" y="37761"/>
                    <a:pt x="24325" y="24325"/>
                  </a:cubicBezTo>
                  <a:cubicBezTo>
                    <a:pt x="24325" y="10889"/>
                    <a:pt x="13436" y="0"/>
                    <a:pt x="0" y="0"/>
                  </a:cubicBezTo>
                </a:path>
              </a:pathLst>
            </a:custGeom>
            <a:noFill/>
            <a:ln w="14615" cap="rnd">
              <a:solidFill>
                <a:srgbClr val="000000"/>
              </a:solidFill>
              <a:prstDash val="solid"/>
              <a:round/>
            </a:ln>
          </p:spPr>
          <p:txBody>
            <a:bodyPr rtlCol="1" anchor="ctr"/>
            <a:lstStyle/>
            <a:p>
              <a:endParaRPr lang="fa-IR"/>
            </a:p>
          </p:txBody>
        </p:sp>
        <p:sp>
          <p:nvSpPr>
            <p:cNvPr id="80" name="Freeform: Shape 79">
              <a:extLst>
                <a:ext uri="{FF2B5EF4-FFF2-40B4-BE49-F238E27FC236}">
                  <a16:creationId xmlns:a16="http://schemas.microsoft.com/office/drawing/2014/main" id="{9F64BB8F-489D-B1A1-9A6F-8483B5FE75C8}"/>
                </a:ext>
              </a:extLst>
            </p:cNvPr>
            <p:cNvSpPr/>
            <p:nvPr/>
          </p:nvSpPr>
          <p:spPr>
            <a:xfrm>
              <a:off x="4105497" y="5185340"/>
              <a:ext cx="24325" cy="48650"/>
            </a:xfrm>
            <a:custGeom>
              <a:avLst/>
              <a:gdLst>
                <a:gd name="connsiteX0" fmla="*/ 24325 w 24325"/>
                <a:gd name="connsiteY0" fmla="*/ 0 h 48650"/>
                <a:gd name="connsiteX1" fmla="*/ 0 w 24325"/>
                <a:gd name="connsiteY1" fmla="*/ 24325 h 48650"/>
                <a:gd name="connsiteX2" fmla="*/ 24325 w 24325"/>
                <a:gd name="connsiteY2" fmla="*/ 48651 h 48650"/>
              </a:gdLst>
              <a:ahLst/>
              <a:cxnLst>
                <a:cxn ang="0">
                  <a:pos x="connsiteX0" y="connsiteY0"/>
                </a:cxn>
                <a:cxn ang="0">
                  <a:pos x="connsiteX1" y="connsiteY1"/>
                </a:cxn>
                <a:cxn ang="0">
                  <a:pos x="connsiteX2" y="connsiteY2"/>
                </a:cxn>
              </a:cxnLst>
              <a:rect l="l" t="t" r="r" b="b"/>
              <a:pathLst>
                <a:path w="24325" h="48650">
                  <a:moveTo>
                    <a:pt x="24325" y="0"/>
                  </a:moveTo>
                  <a:cubicBezTo>
                    <a:pt x="10889" y="0"/>
                    <a:pt x="0" y="10889"/>
                    <a:pt x="0" y="24325"/>
                  </a:cubicBezTo>
                  <a:cubicBezTo>
                    <a:pt x="0" y="37761"/>
                    <a:pt x="10889" y="48651"/>
                    <a:pt x="24325" y="48651"/>
                  </a:cubicBezTo>
                </a:path>
              </a:pathLst>
            </a:custGeom>
            <a:noFill/>
            <a:ln w="14615" cap="rnd">
              <a:solidFill>
                <a:srgbClr val="000000"/>
              </a:solidFill>
              <a:prstDash val="solid"/>
              <a:round/>
            </a:ln>
          </p:spPr>
          <p:txBody>
            <a:bodyPr rtlCol="1" anchor="ctr"/>
            <a:lstStyle/>
            <a:p>
              <a:endParaRPr lang="fa-IR"/>
            </a:p>
          </p:txBody>
        </p:sp>
        <p:sp>
          <p:nvSpPr>
            <p:cNvPr id="81" name="Freeform: Shape 80">
              <a:extLst>
                <a:ext uri="{FF2B5EF4-FFF2-40B4-BE49-F238E27FC236}">
                  <a16:creationId xmlns:a16="http://schemas.microsoft.com/office/drawing/2014/main" id="{DCF67183-6E27-19D5-6DCD-6D21A079B6A3}"/>
                </a:ext>
              </a:extLst>
            </p:cNvPr>
            <p:cNvSpPr/>
            <p:nvPr/>
          </p:nvSpPr>
          <p:spPr>
            <a:xfrm>
              <a:off x="4117587" y="5097785"/>
              <a:ext cx="148615" cy="89837"/>
            </a:xfrm>
            <a:custGeom>
              <a:avLst/>
              <a:gdLst>
                <a:gd name="connsiteX0" fmla="*/ 148616 w 148615"/>
                <a:gd name="connsiteY0" fmla="*/ 89457 h 89837"/>
                <a:gd name="connsiteX1" fmla="*/ 148616 w 148615"/>
                <a:gd name="connsiteY1" fmla="*/ 71016 h 89837"/>
                <a:gd name="connsiteX2" fmla="*/ 132282 w 148615"/>
                <a:gd name="connsiteY2" fmla="*/ 37909 h 89837"/>
                <a:gd name="connsiteX3" fmla="*/ 128623 w 148615"/>
                <a:gd name="connsiteY3" fmla="*/ 34455 h 89837"/>
                <a:gd name="connsiteX4" fmla="*/ 54183 w 148615"/>
                <a:gd name="connsiteY4" fmla="*/ 2255 h 89837"/>
                <a:gd name="connsiteX5" fmla="*/ 0 w 148615"/>
                <a:gd name="connsiteY5" fmla="*/ 66654 h 89837"/>
                <a:gd name="connsiteX6" fmla="*/ 0 w 148615"/>
                <a:gd name="connsiteY6" fmla="*/ 89838 h 89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615" h="89837">
                  <a:moveTo>
                    <a:pt x="148616" y="89457"/>
                  </a:moveTo>
                  <a:lnTo>
                    <a:pt x="148616" y="71016"/>
                  </a:lnTo>
                  <a:cubicBezTo>
                    <a:pt x="148616" y="41948"/>
                    <a:pt x="138107" y="37909"/>
                    <a:pt x="132282" y="37909"/>
                  </a:cubicBezTo>
                  <a:cubicBezTo>
                    <a:pt x="130321" y="37938"/>
                    <a:pt x="128710" y="36416"/>
                    <a:pt x="128623" y="34455"/>
                  </a:cubicBezTo>
                  <a:cubicBezTo>
                    <a:pt x="128184" y="1962"/>
                    <a:pt x="91096" y="-4126"/>
                    <a:pt x="54183" y="2255"/>
                  </a:cubicBezTo>
                  <a:cubicBezTo>
                    <a:pt x="22862" y="7670"/>
                    <a:pt x="-29" y="34864"/>
                    <a:pt x="0" y="66654"/>
                  </a:cubicBezTo>
                  <a:lnTo>
                    <a:pt x="0" y="89838"/>
                  </a:lnTo>
                </a:path>
              </a:pathLst>
            </a:custGeom>
            <a:noFill/>
            <a:ln w="14615" cap="rnd">
              <a:solidFill>
                <a:srgbClr val="000000"/>
              </a:solidFill>
              <a:prstDash val="solid"/>
              <a:round/>
            </a:ln>
          </p:spPr>
          <p:txBody>
            <a:bodyPr rtlCol="1" anchor="ctr"/>
            <a:lstStyle/>
            <a:p>
              <a:endParaRPr lang="fa-IR"/>
            </a:p>
          </p:txBody>
        </p:sp>
        <p:sp>
          <p:nvSpPr>
            <p:cNvPr id="82" name="Freeform: Shape 81">
              <a:extLst>
                <a:ext uri="{FF2B5EF4-FFF2-40B4-BE49-F238E27FC236}">
                  <a16:creationId xmlns:a16="http://schemas.microsoft.com/office/drawing/2014/main" id="{4714B392-FE96-9775-65A0-3FFB9D191FB3}"/>
                </a:ext>
              </a:extLst>
            </p:cNvPr>
            <p:cNvSpPr/>
            <p:nvPr/>
          </p:nvSpPr>
          <p:spPr>
            <a:xfrm>
              <a:off x="4668902" y="5184674"/>
              <a:ext cx="23375" cy="45144"/>
            </a:xfrm>
            <a:custGeom>
              <a:avLst/>
              <a:gdLst>
                <a:gd name="connsiteX0" fmla="*/ 0 w 23375"/>
                <a:gd name="connsiteY0" fmla="*/ 45130 h 45144"/>
                <a:gd name="connsiteX1" fmla="*/ 23360 w 23375"/>
                <a:gd name="connsiteY1" fmla="*/ 23381 h 45144"/>
                <a:gd name="connsiteX2" fmla="*/ 1639 w 23375"/>
                <a:gd name="connsiteY2" fmla="*/ 22 h 45144"/>
                <a:gd name="connsiteX3" fmla="*/ 0 w 23375"/>
                <a:gd name="connsiteY3" fmla="*/ 22 h 45144"/>
              </a:gdLst>
              <a:ahLst/>
              <a:cxnLst>
                <a:cxn ang="0">
                  <a:pos x="connsiteX0" y="connsiteY0"/>
                </a:cxn>
                <a:cxn ang="0">
                  <a:pos x="connsiteX1" y="connsiteY1"/>
                </a:cxn>
                <a:cxn ang="0">
                  <a:pos x="connsiteX2" y="connsiteY2"/>
                </a:cxn>
                <a:cxn ang="0">
                  <a:pos x="connsiteX3" y="connsiteY3"/>
                </a:cxn>
              </a:cxnLst>
              <a:rect l="l" t="t" r="r" b="b"/>
              <a:pathLst>
                <a:path w="23375" h="45144">
                  <a:moveTo>
                    <a:pt x="0" y="45130"/>
                  </a:moveTo>
                  <a:cubicBezTo>
                    <a:pt x="12470" y="45570"/>
                    <a:pt x="22920" y="35851"/>
                    <a:pt x="23360" y="23381"/>
                  </a:cubicBezTo>
                  <a:cubicBezTo>
                    <a:pt x="23828" y="10941"/>
                    <a:pt x="14080" y="461"/>
                    <a:pt x="1639" y="22"/>
                  </a:cubicBezTo>
                  <a:cubicBezTo>
                    <a:pt x="1083" y="-7"/>
                    <a:pt x="556" y="-7"/>
                    <a:pt x="0" y="22"/>
                  </a:cubicBezTo>
                </a:path>
              </a:pathLst>
            </a:custGeom>
            <a:noFill/>
            <a:ln w="14615" cap="rnd">
              <a:solidFill>
                <a:srgbClr val="000000"/>
              </a:solidFill>
              <a:prstDash val="solid"/>
              <a:round/>
            </a:ln>
          </p:spPr>
          <p:txBody>
            <a:bodyPr rtlCol="1" anchor="ctr"/>
            <a:lstStyle/>
            <a:p>
              <a:endParaRPr lang="fa-IR"/>
            </a:p>
          </p:txBody>
        </p:sp>
        <p:sp>
          <p:nvSpPr>
            <p:cNvPr id="83" name="Freeform: Shape 82">
              <a:extLst>
                <a:ext uri="{FF2B5EF4-FFF2-40B4-BE49-F238E27FC236}">
                  <a16:creationId xmlns:a16="http://schemas.microsoft.com/office/drawing/2014/main" id="{E2087682-6143-93B2-E5CA-7F584D3F2E1A}"/>
                </a:ext>
              </a:extLst>
            </p:cNvPr>
            <p:cNvSpPr/>
            <p:nvPr/>
          </p:nvSpPr>
          <p:spPr>
            <a:xfrm>
              <a:off x="4531329" y="5188970"/>
              <a:ext cx="26015" cy="40834"/>
            </a:xfrm>
            <a:custGeom>
              <a:avLst/>
              <a:gdLst>
                <a:gd name="connsiteX0" fmla="*/ 26016 w 26015"/>
                <a:gd name="connsiteY0" fmla="*/ 4712 h 40834"/>
                <a:gd name="connsiteX1" fmla="*/ 14599 w 26015"/>
                <a:gd name="connsiteY1" fmla="*/ 585 h 40834"/>
                <a:gd name="connsiteX2" fmla="*/ 7106 w 26015"/>
                <a:gd name="connsiteY2" fmla="*/ 1873 h 40834"/>
                <a:gd name="connsiteX3" fmla="*/ 6111 w 26015"/>
                <a:gd name="connsiteY3" fmla="*/ 33721 h 40834"/>
                <a:gd name="connsiteX4" fmla="*/ 22562 w 26015"/>
                <a:gd name="connsiteY4" fmla="*/ 40834 h 40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5" h="40834">
                  <a:moveTo>
                    <a:pt x="26016" y="4712"/>
                  </a:moveTo>
                  <a:cubicBezTo>
                    <a:pt x="22123" y="3600"/>
                    <a:pt x="18288" y="2224"/>
                    <a:pt x="14599" y="585"/>
                  </a:cubicBezTo>
                  <a:cubicBezTo>
                    <a:pt x="12082" y="-527"/>
                    <a:pt x="9125" y="-30"/>
                    <a:pt x="7106" y="1873"/>
                  </a:cubicBezTo>
                  <a:cubicBezTo>
                    <a:pt x="-1969" y="10391"/>
                    <a:pt x="-2408" y="24676"/>
                    <a:pt x="6111" y="33721"/>
                  </a:cubicBezTo>
                  <a:cubicBezTo>
                    <a:pt x="10384" y="38259"/>
                    <a:pt x="16327" y="40834"/>
                    <a:pt x="22562" y="40834"/>
                  </a:cubicBezTo>
                </a:path>
              </a:pathLst>
            </a:custGeom>
            <a:noFill/>
            <a:ln w="14615" cap="rnd">
              <a:solidFill>
                <a:srgbClr val="000000"/>
              </a:solidFill>
              <a:prstDash val="solid"/>
              <a:round/>
            </a:ln>
          </p:spPr>
          <p:txBody>
            <a:bodyPr rtlCol="1" anchor="ctr"/>
            <a:lstStyle/>
            <a:p>
              <a:endParaRPr lang="fa-IR"/>
            </a:p>
          </p:txBody>
        </p:sp>
        <p:sp>
          <p:nvSpPr>
            <p:cNvPr id="84" name="Freeform: Shape 83">
              <a:extLst>
                <a:ext uri="{FF2B5EF4-FFF2-40B4-BE49-F238E27FC236}">
                  <a16:creationId xmlns:a16="http://schemas.microsoft.com/office/drawing/2014/main" id="{DBC98D4A-330A-8698-96F5-C4485290F62C}"/>
                </a:ext>
              </a:extLst>
            </p:cNvPr>
            <p:cNvSpPr/>
            <p:nvPr/>
          </p:nvSpPr>
          <p:spPr>
            <a:xfrm>
              <a:off x="4537908" y="5106084"/>
              <a:ext cx="146976" cy="84582"/>
            </a:xfrm>
            <a:custGeom>
              <a:avLst/>
              <a:gdLst>
                <a:gd name="connsiteX0" fmla="*/ 146977 w 146976"/>
                <a:gd name="connsiteY0" fmla="*/ 84319 h 84582"/>
                <a:gd name="connsiteX1" fmla="*/ 146977 w 146976"/>
                <a:gd name="connsiteY1" fmla="*/ 72025 h 84582"/>
                <a:gd name="connsiteX2" fmla="*/ 72010 w 146976"/>
                <a:gd name="connsiteY2" fmla="*/ 15 h 84582"/>
                <a:gd name="connsiteX3" fmla="*/ 0 w 146976"/>
                <a:gd name="connsiteY3" fmla="*/ 72025 h 84582"/>
                <a:gd name="connsiteX4" fmla="*/ 0 w 146976"/>
                <a:gd name="connsiteY4" fmla="*/ 84583 h 84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976" h="84582">
                  <a:moveTo>
                    <a:pt x="146977" y="84319"/>
                  </a:moveTo>
                  <a:lnTo>
                    <a:pt x="146977" y="72025"/>
                  </a:lnTo>
                  <a:cubicBezTo>
                    <a:pt x="146157" y="31424"/>
                    <a:pt x="112611" y="-804"/>
                    <a:pt x="72010" y="15"/>
                  </a:cubicBezTo>
                  <a:cubicBezTo>
                    <a:pt x="32580" y="805"/>
                    <a:pt x="790" y="32566"/>
                    <a:pt x="0" y="72025"/>
                  </a:cubicBezTo>
                  <a:lnTo>
                    <a:pt x="0" y="84583"/>
                  </a:lnTo>
                </a:path>
              </a:pathLst>
            </a:custGeom>
            <a:noFill/>
            <a:ln w="14615" cap="rnd">
              <a:solidFill>
                <a:srgbClr val="000000"/>
              </a:solidFill>
              <a:prstDash val="solid"/>
              <a:round/>
            </a:ln>
          </p:spPr>
          <p:txBody>
            <a:bodyPr rtlCol="1" anchor="ctr"/>
            <a:lstStyle/>
            <a:p>
              <a:endParaRPr lang="fa-IR"/>
            </a:p>
          </p:txBody>
        </p:sp>
        <p:sp>
          <p:nvSpPr>
            <p:cNvPr id="85" name="Freeform: Shape 84">
              <a:extLst>
                <a:ext uri="{FF2B5EF4-FFF2-40B4-BE49-F238E27FC236}">
                  <a16:creationId xmlns:a16="http://schemas.microsoft.com/office/drawing/2014/main" id="{7582ED0C-75EC-36F0-8787-B8C00254D19F}"/>
                </a:ext>
              </a:extLst>
            </p:cNvPr>
            <p:cNvSpPr/>
            <p:nvPr/>
          </p:nvSpPr>
          <p:spPr>
            <a:xfrm>
              <a:off x="4667292" y="5219676"/>
              <a:ext cx="25906" cy="93027"/>
            </a:xfrm>
            <a:custGeom>
              <a:avLst/>
              <a:gdLst>
                <a:gd name="connsiteX0" fmla="*/ 0 w 25906"/>
                <a:gd name="connsiteY0" fmla="*/ 93028 h 93027"/>
                <a:gd name="connsiteX1" fmla="*/ 19056 w 25906"/>
                <a:gd name="connsiteY1" fmla="*/ 78391 h 93027"/>
                <a:gd name="connsiteX2" fmla="*/ 19466 w 25906"/>
                <a:gd name="connsiteY2" fmla="*/ 46690 h 93027"/>
                <a:gd name="connsiteX3" fmla="*/ 19788 w 25906"/>
                <a:gd name="connsiteY3" fmla="*/ 40337 h 93027"/>
                <a:gd name="connsiteX4" fmla="*/ 20930 w 25906"/>
                <a:gd name="connsiteY4" fmla="*/ 0 h 93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6" h="93027">
                  <a:moveTo>
                    <a:pt x="0" y="93028"/>
                  </a:moveTo>
                  <a:cubicBezTo>
                    <a:pt x="7787" y="90393"/>
                    <a:pt x="14490" y="85241"/>
                    <a:pt x="19056" y="78391"/>
                  </a:cubicBezTo>
                  <a:cubicBezTo>
                    <a:pt x="24998" y="68702"/>
                    <a:pt x="25145" y="56525"/>
                    <a:pt x="19466" y="46690"/>
                  </a:cubicBezTo>
                  <a:cubicBezTo>
                    <a:pt x="18412" y="44670"/>
                    <a:pt x="18529" y="42240"/>
                    <a:pt x="19788" y="40337"/>
                  </a:cubicBezTo>
                  <a:cubicBezTo>
                    <a:pt x="29916" y="24472"/>
                    <a:pt x="25408" y="8987"/>
                    <a:pt x="20930" y="0"/>
                  </a:cubicBezTo>
                </a:path>
              </a:pathLst>
            </a:custGeom>
            <a:noFill/>
            <a:ln w="14615" cap="rnd">
              <a:solidFill>
                <a:srgbClr val="000000"/>
              </a:solidFill>
              <a:prstDash val="solid"/>
              <a:round/>
            </a:ln>
          </p:spPr>
          <p:txBody>
            <a:bodyPr rtlCol="1" anchor="ctr"/>
            <a:lstStyle/>
            <a:p>
              <a:endParaRPr lang="fa-IR"/>
            </a:p>
          </p:txBody>
        </p:sp>
        <p:sp>
          <p:nvSpPr>
            <p:cNvPr id="86" name="Freeform: Shape 85">
              <a:extLst>
                <a:ext uri="{FF2B5EF4-FFF2-40B4-BE49-F238E27FC236}">
                  <a16:creationId xmlns:a16="http://schemas.microsoft.com/office/drawing/2014/main" id="{1E0FF969-329D-6436-B709-887B53902472}"/>
                </a:ext>
              </a:extLst>
            </p:cNvPr>
            <p:cNvSpPr/>
            <p:nvPr/>
          </p:nvSpPr>
          <p:spPr>
            <a:xfrm>
              <a:off x="4529608" y="5220203"/>
              <a:ext cx="25306" cy="92295"/>
            </a:xfrm>
            <a:custGeom>
              <a:avLst/>
              <a:gdLst>
                <a:gd name="connsiteX0" fmla="*/ 4728 w 25306"/>
                <a:gd name="connsiteY0" fmla="*/ 0 h 92295"/>
                <a:gd name="connsiteX1" fmla="*/ 6075 w 25306"/>
                <a:gd name="connsiteY1" fmla="*/ 39898 h 92295"/>
                <a:gd name="connsiteX2" fmla="*/ 6426 w 25306"/>
                <a:gd name="connsiteY2" fmla="*/ 46250 h 92295"/>
                <a:gd name="connsiteX3" fmla="*/ 6836 w 25306"/>
                <a:gd name="connsiteY3" fmla="*/ 77952 h 92295"/>
                <a:gd name="connsiteX4" fmla="*/ 25307 w 25306"/>
                <a:gd name="connsiteY4" fmla="*/ 92295 h 92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06" h="92295">
                  <a:moveTo>
                    <a:pt x="4728" y="0"/>
                  </a:moveTo>
                  <a:cubicBezTo>
                    <a:pt x="-2033" y="12587"/>
                    <a:pt x="-1507" y="27809"/>
                    <a:pt x="6075" y="39898"/>
                  </a:cubicBezTo>
                  <a:cubicBezTo>
                    <a:pt x="7334" y="41801"/>
                    <a:pt x="7480" y="44230"/>
                    <a:pt x="6426" y="46250"/>
                  </a:cubicBezTo>
                  <a:cubicBezTo>
                    <a:pt x="718" y="56086"/>
                    <a:pt x="865" y="68263"/>
                    <a:pt x="6836" y="77952"/>
                  </a:cubicBezTo>
                  <a:cubicBezTo>
                    <a:pt x="11285" y="84626"/>
                    <a:pt x="17755" y="89661"/>
                    <a:pt x="25307" y="92295"/>
                  </a:cubicBezTo>
                </a:path>
              </a:pathLst>
            </a:custGeom>
            <a:noFill/>
            <a:ln w="14615" cap="rnd">
              <a:solidFill>
                <a:srgbClr val="000000"/>
              </a:solidFill>
              <a:prstDash val="solid"/>
              <a:round/>
            </a:ln>
          </p:spPr>
          <p:txBody>
            <a:bodyPr rtlCol="1" anchor="ctr"/>
            <a:lstStyle/>
            <a:p>
              <a:endParaRPr lang="fa-IR"/>
            </a:p>
          </p:txBody>
        </p:sp>
        <p:sp>
          <p:nvSpPr>
            <p:cNvPr id="87" name="Freeform: Shape 86">
              <a:extLst>
                <a:ext uri="{FF2B5EF4-FFF2-40B4-BE49-F238E27FC236}">
                  <a16:creationId xmlns:a16="http://schemas.microsoft.com/office/drawing/2014/main" id="{B5A1D423-04D2-D2FA-8CDE-A39731F13509}"/>
                </a:ext>
              </a:extLst>
            </p:cNvPr>
            <p:cNvSpPr/>
            <p:nvPr/>
          </p:nvSpPr>
          <p:spPr>
            <a:xfrm>
              <a:off x="4557345" y="5165794"/>
              <a:ext cx="108073" cy="114124"/>
            </a:xfrm>
            <a:custGeom>
              <a:avLst/>
              <a:gdLst>
                <a:gd name="connsiteX0" fmla="*/ 79884 w 108073"/>
                <a:gd name="connsiteY0" fmla="*/ 1250 h 114124"/>
                <a:gd name="connsiteX1" fmla="*/ 0 w 108073"/>
                <a:gd name="connsiteY1" fmla="*/ 27888 h 114124"/>
                <a:gd name="connsiteX2" fmla="*/ 0 w 108073"/>
                <a:gd name="connsiteY2" fmla="*/ 60088 h 114124"/>
                <a:gd name="connsiteX3" fmla="*/ 54037 w 108073"/>
                <a:gd name="connsiteY3" fmla="*/ 114124 h 114124"/>
                <a:gd name="connsiteX4" fmla="*/ 54037 w 108073"/>
                <a:gd name="connsiteY4" fmla="*/ 114124 h 114124"/>
                <a:gd name="connsiteX5" fmla="*/ 108074 w 108073"/>
                <a:gd name="connsiteY5" fmla="*/ 60088 h 114124"/>
                <a:gd name="connsiteX6" fmla="*/ 108074 w 108073"/>
                <a:gd name="connsiteY6" fmla="*/ 16413 h 114124"/>
                <a:gd name="connsiteX7" fmla="*/ 104766 w 108073"/>
                <a:gd name="connsiteY7" fmla="*/ 12315 h 114124"/>
                <a:gd name="connsiteX8" fmla="*/ 85036 w 108073"/>
                <a:gd name="connsiteY8" fmla="*/ 958 h 114124"/>
                <a:gd name="connsiteX9" fmla="*/ 80002 w 108073"/>
                <a:gd name="connsiteY9" fmla="*/ 1133 h 114124"/>
                <a:gd name="connsiteX10" fmla="*/ 79884 w 108073"/>
                <a:gd name="connsiteY10" fmla="*/ 1250 h 11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073" h="114124">
                  <a:moveTo>
                    <a:pt x="79884" y="1250"/>
                  </a:moveTo>
                  <a:cubicBezTo>
                    <a:pt x="71659" y="10852"/>
                    <a:pt x="42474" y="40007"/>
                    <a:pt x="0" y="27888"/>
                  </a:cubicBezTo>
                  <a:lnTo>
                    <a:pt x="0" y="60088"/>
                  </a:lnTo>
                  <a:cubicBezTo>
                    <a:pt x="88" y="89887"/>
                    <a:pt x="24238" y="114037"/>
                    <a:pt x="54037" y="114124"/>
                  </a:cubicBezTo>
                  <a:lnTo>
                    <a:pt x="54037" y="114124"/>
                  </a:lnTo>
                  <a:cubicBezTo>
                    <a:pt x="83836" y="114037"/>
                    <a:pt x="107986" y="89887"/>
                    <a:pt x="108074" y="60088"/>
                  </a:cubicBezTo>
                  <a:lnTo>
                    <a:pt x="108074" y="16413"/>
                  </a:lnTo>
                  <a:cubicBezTo>
                    <a:pt x="108074" y="14452"/>
                    <a:pt x="106698" y="12754"/>
                    <a:pt x="104766" y="12315"/>
                  </a:cubicBezTo>
                  <a:cubicBezTo>
                    <a:pt x="97331" y="10295"/>
                    <a:pt x="90540" y="6373"/>
                    <a:pt x="85036" y="958"/>
                  </a:cubicBezTo>
                  <a:cubicBezTo>
                    <a:pt x="83602" y="-389"/>
                    <a:pt x="81348" y="-301"/>
                    <a:pt x="80002" y="1133"/>
                  </a:cubicBezTo>
                  <a:cubicBezTo>
                    <a:pt x="79943" y="1162"/>
                    <a:pt x="79914" y="1221"/>
                    <a:pt x="79884" y="1250"/>
                  </a:cubicBezTo>
                  <a:close/>
                </a:path>
              </a:pathLst>
            </a:custGeom>
            <a:noFill/>
            <a:ln w="14615" cap="rnd">
              <a:solidFill>
                <a:srgbClr val="000000"/>
              </a:solidFill>
              <a:prstDash val="solid"/>
              <a:round/>
            </a:ln>
          </p:spPr>
          <p:txBody>
            <a:bodyPr rtlCol="1" anchor="ctr"/>
            <a:lstStyle/>
            <a:p>
              <a:endParaRPr lang="fa-IR"/>
            </a:p>
          </p:txBody>
        </p:sp>
        <p:sp>
          <p:nvSpPr>
            <p:cNvPr id="88" name="Freeform: Shape 87">
              <a:extLst>
                <a:ext uri="{FF2B5EF4-FFF2-40B4-BE49-F238E27FC236}">
                  <a16:creationId xmlns:a16="http://schemas.microsoft.com/office/drawing/2014/main" id="{C4AC2BB3-4805-43FB-30E8-DC05CCFE1D39}"/>
                </a:ext>
              </a:extLst>
            </p:cNvPr>
            <p:cNvSpPr/>
            <p:nvPr/>
          </p:nvSpPr>
          <p:spPr>
            <a:xfrm>
              <a:off x="4505679" y="5312499"/>
              <a:ext cx="51373" cy="16363"/>
            </a:xfrm>
            <a:custGeom>
              <a:avLst/>
              <a:gdLst>
                <a:gd name="connsiteX0" fmla="*/ 51373 w 51373"/>
                <a:gd name="connsiteY0" fmla="*/ 0 h 16363"/>
                <a:gd name="connsiteX1" fmla="*/ 48914 w 51373"/>
                <a:gd name="connsiteY1" fmla="*/ 761 h 16363"/>
                <a:gd name="connsiteX2" fmla="*/ 21018 w 51373"/>
                <a:gd name="connsiteY2" fmla="*/ 7816 h 16363"/>
                <a:gd name="connsiteX3" fmla="*/ 10275 w 51373"/>
                <a:gd name="connsiteY3" fmla="*/ 10509 h 16363"/>
                <a:gd name="connsiteX4" fmla="*/ 0 w 51373"/>
                <a:gd name="connsiteY4" fmla="*/ 16363 h 16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73" h="16363">
                  <a:moveTo>
                    <a:pt x="51373" y="0"/>
                  </a:moveTo>
                  <a:cubicBezTo>
                    <a:pt x="50553" y="264"/>
                    <a:pt x="49763" y="556"/>
                    <a:pt x="48914" y="761"/>
                  </a:cubicBezTo>
                  <a:lnTo>
                    <a:pt x="21018" y="7816"/>
                  </a:lnTo>
                  <a:lnTo>
                    <a:pt x="10275" y="10509"/>
                  </a:lnTo>
                  <a:cubicBezTo>
                    <a:pt x="6382" y="11475"/>
                    <a:pt x="2840" y="13524"/>
                    <a:pt x="0" y="16363"/>
                  </a:cubicBezTo>
                </a:path>
              </a:pathLst>
            </a:custGeom>
            <a:noFill/>
            <a:ln w="14615" cap="rnd">
              <a:solidFill>
                <a:srgbClr val="000000"/>
              </a:solidFill>
              <a:prstDash val="solid"/>
              <a:round/>
            </a:ln>
          </p:spPr>
          <p:txBody>
            <a:bodyPr rtlCol="1" anchor="ctr"/>
            <a:lstStyle/>
            <a:p>
              <a:endParaRPr lang="fa-IR"/>
            </a:p>
          </p:txBody>
        </p:sp>
        <p:sp>
          <p:nvSpPr>
            <p:cNvPr id="89" name="Freeform: Shape 88">
              <a:extLst>
                <a:ext uri="{FF2B5EF4-FFF2-40B4-BE49-F238E27FC236}">
                  <a16:creationId xmlns:a16="http://schemas.microsoft.com/office/drawing/2014/main" id="{0D3181BF-E1F7-25C7-5C34-F57AE114283A}"/>
                </a:ext>
              </a:extLst>
            </p:cNvPr>
            <p:cNvSpPr/>
            <p:nvPr/>
          </p:nvSpPr>
          <p:spPr>
            <a:xfrm>
              <a:off x="4665799" y="5312499"/>
              <a:ext cx="60330" cy="99877"/>
            </a:xfrm>
            <a:custGeom>
              <a:avLst/>
              <a:gdLst>
                <a:gd name="connsiteX0" fmla="*/ 60330 w 60330"/>
                <a:gd name="connsiteY0" fmla="*/ 99878 h 99877"/>
                <a:gd name="connsiteX1" fmla="*/ 57813 w 60330"/>
                <a:gd name="connsiteY1" fmla="*/ 30765 h 99877"/>
                <a:gd name="connsiteX2" fmla="*/ 41098 w 60330"/>
                <a:gd name="connsiteY2" fmla="*/ 10509 h 99877"/>
                <a:gd name="connsiteX3" fmla="*/ 30385 w 60330"/>
                <a:gd name="connsiteY3" fmla="*/ 7816 h 99877"/>
                <a:gd name="connsiteX4" fmla="*/ 2488 w 60330"/>
                <a:gd name="connsiteY4" fmla="*/ 761 h 99877"/>
                <a:gd name="connsiteX5" fmla="*/ 0 w 60330"/>
                <a:gd name="connsiteY5" fmla="*/ 0 h 99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30" h="99877">
                  <a:moveTo>
                    <a:pt x="60330" y="99878"/>
                  </a:moveTo>
                  <a:lnTo>
                    <a:pt x="57813" y="30765"/>
                  </a:lnTo>
                  <a:cubicBezTo>
                    <a:pt x="57286" y="21076"/>
                    <a:pt x="50524" y="12851"/>
                    <a:pt x="41098" y="10509"/>
                  </a:cubicBezTo>
                  <a:lnTo>
                    <a:pt x="30385" y="7816"/>
                  </a:lnTo>
                  <a:lnTo>
                    <a:pt x="2488" y="761"/>
                  </a:lnTo>
                  <a:cubicBezTo>
                    <a:pt x="1639" y="556"/>
                    <a:pt x="820" y="264"/>
                    <a:pt x="0" y="0"/>
                  </a:cubicBezTo>
                </a:path>
              </a:pathLst>
            </a:custGeom>
            <a:noFill/>
            <a:ln w="14615" cap="rnd">
              <a:solidFill>
                <a:srgbClr val="000000"/>
              </a:solidFill>
              <a:prstDash val="solid"/>
              <a:round/>
            </a:ln>
          </p:spPr>
          <p:txBody>
            <a:bodyPr rtlCol="1" anchor="ctr"/>
            <a:lstStyle/>
            <a:p>
              <a:endParaRPr lang="fa-IR"/>
            </a:p>
          </p:txBody>
        </p:sp>
        <p:sp>
          <p:nvSpPr>
            <p:cNvPr id="90" name="Freeform: Shape 89">
              <a:extLst>
                <a:ext uri="{FF2B5EF4-FFF2-40B4-BE49-F238E27FC236}">
                  <a16:creationId xmlns:a16="http://schemas.microsoft.com/office/drawing/2014/main" id="{84E88099-AC07-308B-8742-08574BAA4633}"/>
                </a:ext>
              </a:extLst>
            </p:cNvPr>
            <p:cNvSpPr/>
            <p:nvPr/>
          </p:nvSpPr>
          <p:spPr>
            <a:xfrm>
              <a:off x="4408061" y="5303834"/>
              <a:ext cx="53885" cy="49764"/>
            </a:xfrm>
            <a:custGeom>
              <a:avLst/>
              <a:gdLst>
                <a:gd name="connsiteX0" fmla="*/ 15627 w 53885"/>
                <a:gd name="connsiteY0" fmla="*/ 48095 h 49764"/>
                <a:gd name="connsiteX1" fmla="*/ 25199 w 53885"/>
                <a:gd name="connsiteY1" fmla="*/ 47450 h 49764"/>
                <a:gd name="connsiteX2" fmla="*/ 25257 w 53885"/>
                <a:gd name="connsiteY2" fmla="*/ 47392 h 49764"/>
                <a:gd name="connsiteX3" fmla="*/ 53886 w 53885"/>
                <a:gd name="connsiteY3" fmla="*/ 14373 h 49764"/>
                <a:gd name="connsiteX4" fmla="*/ 31610 w 53885"/>
                <a:gd name="connsiteY4" fmla="*/ 5152 h 49764"/>
                <a:gd name="connsiteX5" fmla="*/ 25082 w 53885"/>
                <a:gd name="connsiteY5" fmla="*/ 0 h 49764"/>
                <a:gd name="connsiteX6" fmla="*/ 1664 w 53885"/>
                <a:gd name="connsiteY6" fmla="*/ 26989 h 49764"/>
                <a:gd name="connsiteX7" fmla="*/ 2367 w 53885"/>
                <a:gd name="connsiteY7" fmla="*/ 36649 h 4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85" h="49764">
                  <a:moveTo>
                    <a:pt x="15627" y="48095"/>
                  </a:moveTo>
                  <a:cubicBezTo>
                    <a:pt x="18466" y="50553"/>
                    <a:pt x="22740" y="50261"/>
                    <a:pt x="25199" y="47450"/>
                  </a:cubicBezTo>
                  <a:cubicBezTo>
                    <a:pt x="25228" y="47421"/>
                    <a:pt x="25228" y="47421"/>
                    <a:pt x="25257" y="47392"/>
                  </a:cubicBezTo>
                  <a:lnTo>
                    <a:pt x="53886" y="14373"/>
                  </a:lnTo>
                  <a:cubicBezTo>
                    <a:pt x="46216" y="11943"/>
                    <a:pt x="38752" y="8870"/>
                    <a:pt x="31610" y="5152"/>
                  </a:cubicBezTo>
                  <a:cubicBezTo>
                    <a:pt x="29092" y="3893"/>
                    <a:pt x="26868" y="2166"/>
                    <a:pt x="25082" y="0"/>
                  </a:cubicBezTo>
                  <a:lnTo>
                    <a:pt x="1664" y="26989"/>
                  </a:lnTo>
                  <a:cubicBezTo>
                    <a:pt x="-795" y="29858"/>
                    <a:pt x="-502" y="34161"/>
                    <a:pt x="2367" y="36649"/>
                  </a:cubicBezTo>
                  <a:close/>
                </a:path>
              </a:pathLst>
            </a:custGeom>
            <a:noFill/>
            <a:ln w="14615" cap="rnd">
              <a:solidFill>
                <a:srgbClr val="000000"/>
              </a:solidFill>
              <a:prstDash val="solid"/>
              <a:round/>
            </a:ln>
          </p:spPr>
          <p:txBody>
            <a:bodyPr rtlCol="1" anchor="ctr"/>
            <a:lstStyle/>
            <a:p>
              <a:endParaRPr lang="fa-IR"/>
            </a:p>
          </p:txBody>
        </p:sp>
        <p:sp>
          <p:nvSpPr>
            <p:cNvPr id="91" name="Freeform: Shape 90">
              <a:extLst>
                <a:ext uri="{FF2B5EF4-FFF2-40B4-BE49-F238E27FC236}">
                  <a16:creationId xmlns:a16="http://schemas.microsoft.com/office/drawing/2014/main" id="{F1145426-21D4-20E9-C1C1-B75E4A21BE45}"/>
                </a:ext>
              </a:extLst>
            </p:cNvPr>
            <p:cNvSpPr/>
            <p:nvPr/>
          </p:nvSpPr>
          <p:spPr>
            <a:xfrm>
              <a:off x="4341227" y="5303834"/>
              <a:ext cx="53900" cy="49775"/>
            </a:xfrm>
            <a:custGeom>
              <a:avLst/>
              <a:gdLst>
                <a:gd name="connsiteX0" fmla="*/ 28658 w 53900"/>
                <a:gd name="connsiteY0" fmla="*/ 47392 h 49775"/>
                <a:gd name="connsiteX1" fmla="*/ 38288 w 53900"/>
                <a:gd name="connsiteY1" fmla="*/ 48124 h 49775"/>
                <a:gd name="connsiteX2" fmla="*/ 38317 w 53900"/>
                <a:gd name="connsiteY2" fmla="*/ 48095 h 49775"/>
                <a:gd name="connsiteX3" fmla="*/ 51549 w 53900"/>
                <a:gd name="connsiteY3" fmla="*/ 36649 h 49775"/>
                <a:gd name="connsiteX4" fmla="*/ 52222 w 53900"/>
                <a:gd name="connsiteY4" fmla="*/ 26989 h 49775"/>
                <a:gd name="connsiteX5" fmla="*/ 28804 w 53900"/>
                <a:gd name="connsiteY5" fmla="*/ 0 h 49775"/>
                <a:gd name="connsiteX6" fmla="*/ 22247 w 53900"/>
                <a:gd name="connsiteY6" fmla="*/ 5152 h 49775"/>
                <a:gd name="connsiteX7" fmla="*/ 0 w 53900"/>
                <a:gd name="connsiteY7" fmla="*/ 14373 h 4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00" h="49775">
                  <a:moveTo>
                    <a:pt x="28658" y="47392"/>
                  </a:moveTo>
                  <a:cubicBezTo>
                    <a:pt x="31117" y="50261"/>
                    <a:pt x="35419" y="50583"/>
                    <a:pt x="38288" y="48124"/>
                  </a:cubicBezTo>
                  <a:cubicBezTo>
                    <a:pt x="38288" y="48124"/>
                    <a:pt x="38317" y="48095"/>
                    <a:pt x="38317" y="48095"/>
                  </a:cubicBezTo>
                  <a:lnTo>
                    <a:pt x="51549" y="36649"/>
                  </a:lnTo>
                  <a:cubicBezTo>
                    <a:pt x="54388" y="34161"/>
                    <a:pt x="54710" y="29829"/>
                    <a:pt x="52222" y="26989"/>
                  </a:cubicBezTo>
                  <a:lnTo>
                    <a:pt x="28804" y="0"/>
                  </a:lnTo>
                  <a:cubicBezTo>
                    <a:pt x="26989" y="2166"/>
                    <a:pt x="24764" y="3922"/>
                    <a:pt x="22247" y="5152"/>
                  </a:cubicBezTo>
                  <a:cubicBezTo>
                    <a:pt x="15105" y="8811"/>
                    <a:pt x="7640" y="11914"/>
                    <a:pt x="0" y="14373"/>
                  </a:cubicBezTo>
                  <a:close/>
                </a:path>
              </a:pathLst>
            </a:custGeom>
            <a:noFill/>
            <a:ln w="14615" cap="rnd">
              <a:solidFill>
                <a:srgbClr val="000000"/>
              </a:solidFill>
              <a:prstDash val="solid"/>
              <a:round/>
            </a:ln>
          </p:spPr>
          <p:txBody>
            <a:bodyPr rtlCol="1" anchor="ctr"/>
            <a:lstStyle/>
            <a:p>
              <a:endParaRPr lang="fa-IR"/>
            </a:p>
          </p:txBody>
        </p:sp>
        <p:sp>
          <p:nvSpPr>
            <p:cNvPr id="92" name="Freeform: Shape 91">
              <a:extLst>
                <a:ext uri="{FF2B5EF4-FFF2-40B4-BE49-F238E27FC236}">
                  <a16:creationId xmlns:a16="http://schemas.microsoft.com/office/drawing/2014/main" id="{6270518D-39B8-B1AF-5B2C-3C615C6DE53A}"/>
                </a:ext>
              </a:extLst>
            </p:cNvPr>
            <p:cNvSpPr/>
            <p:nvPr/>
          </p:nvSpPr>
          <p:spPr>
            <a:xfrm>
              <a:off x="4428459" y="5283402"/>
              <a:ext cx="4683" cy="20432"/>
            </a:xfrm>
            <a:custGeom>
              <a:avLst/>
              <a:gdLst>
                <a:gd name="connsiteX0" fmla="*/ 4684 w 4683"/>
                <a:gd name="connsiteY0" fmla="*/ 20432 h 20432"/>
                <a:gd name="connsiteX1" fmla="*/ 0 w 4683"/>
                <a:gd name="connsiteY1" fmla="*/ 7523 h 20432"/>
                <a:gd name="connsiteX2" fmla="*/ 0 w 4683"/>
                <a:gd name="connsiteY2" fmla="*/ 0 h 20432"/>
              </a:gdLst>
              <a:ahLst/>
              <a:cxnLst>
                <a:cxn ang="0">
                  <a:pos x="connsiteX0" y="connsiteY0"/>
                </a:cxn>
                <a:cxn ang="0">
                  <a:pos x="connsiteX1" y="connsiteY1"/>
                </a:cxn>
                <a:cxn ang="0">
                  <a:pos x="connsiteX2" y="connsiteY2"/>
                </a:cxn>
              </a:cxnLst>
              <a:rect l="l" t="t" r="r" b="b"/>
              <a:pathLst>
                <a:path w="4683" h="20432">
                  <a:moveTo>
                    <a:pt x="4684" y="20432"/>
                  </a:moveTo>
                  <a:cubicBezTo>
                    <a:pt x="1668" y="16802"/>
                    <a:pt x="0" y="12236"/>
                    <a:pt x="0" y="7523"/>
                  </a:cubicBezTo>
                  <a:lnTo>
                    <a:pt x="0" y="0"/>
                  </a:lnTo>
                </a:path>
              </a:pathLst>
            </a:custGeom>
            <a:noFill/>
            <a:ln w="14615" cap="rnd">
              <a:solidFill>
                <a:srgbClr val="000000"/>
              </a:solidFill>
              <a:prstDash val="solid"/>
              <a:round/>
            </a:ln>
          </p:spPr>
          <p:txBody>
            <a:bodyPr rtlCol="1" anchor="ctr"/>
            <a:lstStyle/>
            <a:p>
              <a:endParaRPr lang="fa-IR"/>
            </a:p>
          </p:txBody>
        </p:sp>
        <p:sp>
          <p:nvSpPr>
            <p:cNvPr id="93" name="Freeform: Shape 92">
              <a:extLst>
                <a:ext uri="{FF2B5EF4-FFF2-40B4-BE49-F238E27FC236}">
                  <a16:creationId xmlns:a16="http://schemas.microsoft.com/office/drawing/2014/main" id="{2255A893-BA4C-0714-7C30-707B7643117A}"/>
                </a:ext>
              </a:extLst>
            </p:cNvPr>
            <p:cNvSpPr/>
            <p:nvPr/>
          </p:nvSpPr>
          <p:spPr>
            <a:xfrm>
              <a:off x="4370178" y="5283285"/>
              <a:ext cx="4683" cy="20549"/>
            </a:xfrm>
            <a:custGeom>
              <a:avLst/>
              <a:gdLst>
                <a:gd name="connsiteX0" fmla="*/ 4684 w 4683"/>
                <a:gd name="connsiteY0" fmla="*/ 0 h 20549"/>
                <a:gd name="connsiteX1" fmla="*/ 4684 w 4683"/>
                <a:gd name="connsiteY1" fmla="*/ 7640 h 20549"/>
                <a:gd name="connsiteX2" fmla="*/ 0 w 4683"/>
                <a:gd name="connsiteY2" fmla="*/ 20549 h 20549"/>
              </a:gdLst>
              <a:ahLst/>
              <a:cxnLst>
                <a:cxn ang="0">
                  <a:pos x="connsiteX0" y="connsiteY0"/>
                </a:cxn>
                <a:cxn ang="0">
                  <a:pos x="connsiteX1" y="connsiteY1"/>
                </a:cxn>
                <a:cxn ang="0">
                  <a:pos x="connsiteX2" y="connsiteY2"/>
                </a:cxn>
              </a:cxnLst>
              <a:rect l="l" t="t" r="r" b="b"/>
              <a:pathLst>
                <a:path w="4683" h="20549">
                  <a:moveTo>
                    <a:pt x="4684" y="0"/>
                  </a:moveTo>
                  <a:lnTo>
                    <a:pt x="4684" y="7640"/>
                  </a:lnTo>
                  <a:cubicBezTo>
                    <a:pt x="4684" y="12353"/>
                    <a:pt x="3015" y="16919"/>
                    <a:pt x="0" y="20549"/>
                  </a:cubicBezTo>
                </a:path>
              </a:pathLst>
            </a:custGeom>
            <a:noFill/>
            <a:ln w="14615" cap="rnd">
              <a:solidFill>
                <a:srgbClr val="000000"/>
              </a:solidFill>
              <a:prstDash val="solid"/>
              <a:round/>
            </a:ln>
          </p:spPr>
          <p:txBody>
            <a:bodyPr rtlCol="1" anchor="ctr"/>
            <a:lstStyle/>
            <a:p>
              <a:endParaRPr lang="fa-IR"/>
            </a:p>
          </p:txBody>
        </p:sp>
        <p:sp>
          <p:nvSpPr>
            <p:cNvPr id="94" name="Freeform: Shape 93">
              <a:extLst>
                <a:ext uri="{FF2B5EF4-FFF2-40B4-BE49-F238E27FC236}">
                  <a16:creationId xmlns:a16="http://schemas.microsoft.com/office/drawing/2014/main" id="{7624786E-7249-4914-0147-6177E48091BD}"/>
                </a:ext>
              </a:extLst>
            </p:cNvPr>
            <p:cNvSpPr/>
            <p:nvPr/>
          </p:nvSpPr>
          <p:spPr>
            <a:xfrm>
              <a:off x="4397313" y="5334072"/>
              <a:ext cx="8635" cy="2927"/>
            </a:xfrm>
            <a:custGeom>
              <a:avLst/>
              <a:gdLst>
                <a:gd name="connsiteX0" fmla="*/ 8635 w 8635"/>
                <a:gd name="connsiteY0" fmla="*/ 0 h 2927"/>
                <a:gd name="connsiteX1" fmla="*/ 0 w 8635"/>
                <a:gd name="connsiteY1" fmla="*/ 0 h 2927"/>
              </a:gdLst>
              <a:ahLst/>
              <a:cxnLst>
                <a:cxn ang="0">
                  <a:pos x="connsiteX0" y="connsiteY0"/>
                </a:cxn>
                <a:cxn ang="0">
                  <a:pos x="connsiteX1" y="connsiteY1"/>
                </a:cxn>
              </a:cxnLst>
              <a:rect l="l" t="t" r="r" b="b"/>
              <a:pathLst>
                <a:path w="8635" h="2927">
                  <a:moveTo>
                    <a:pt x="8635" y="0"/>
                  </a:moveTo>
                  <a:lnTo>
                    <a:pt x="0" y="0"/>
                  </a:lnTo>
                </a:path>
              </a:pathLst>
            </a:custGeom>
            <a:ln w="14615" cap="rnd">
              <a:solidFill>
                <a:srgbClr val="000000"/>
              </a:solidFill>
              <a:prstDash val="solid"/>
              <a:round/>
            </a:ln>
          </p:spPr>
          <p:txBody>
            <a:bodyPr rtlCol="1" anchor="ctr"/>
            <a:lstStyle/>
            <a:p>
              <a:endParaRPr lang="fa-IR"/>
            </a:p>
          </p:txBody>
        </p:sp>
        <p:sp>
          <p:nvSpPr>
            <p:cNvPr id="95" name="Freeform: Shape 94">
              <a:extLst>
                <a:ext uri="{FF2B5EF4-FFF2-40B4-BE49-F238E27FC236}">
                  <a16:creationId xmlns:a16="http://schemas.microsoft.com/office/drawing/2014/main" id="{0978E9B2-D7B2-E2BB-E51F-0A52729AB4DB}"/>
                </a:ext>
              </a:extLst>
            </p:cNvPr>
            <p:cNvSpPr/>
            <p:nvPr/>
          </p:nvSpPr>
          <p:spPr>
            <a:xfrm>
              <a:off x="4382091" y="5352426"/>
              <a:ext cx="39195" cy="14987"/>
            </a:xfrm>
            <a:custGeom>
              <a:avLst/>
              <a:gdLst>
                <a:gd name="connsiteX0" fmla="*/ 0 w 39195"/>
                <a:gd name="connsiteY0" fmla="*/ 381 h 14987"/>
                <a:gd name="connsiteX1" fmla="*/ 6089 w 39195"/>
                <a:gd name="connsiteY1" fmla="*/ 14987 h 14987"/>
                <a:gd name="connsiteX2" fmla="*/ 32961 w 39195"/>
                <a:gd name="connsiteY2" fmla="*/ 14987 h 14987"/>
                <a:gd name="connsiteX3" fmla="*/ 39196 w 39195"/>
                <a:gd name="connsiteY3" fmla="*/ 0 h 14987"/>
              </a:gdLst>
              <a:ahLst/>
              <a:cxnLst>
                <a:cxn ang="0">
                  <a:pos x="connsiteX0" y="connsiteY0"/>
                </a:cxn>
                <a:cxn ang="0">
                  <a:pos x="connsiteX1" y="connsiteY1"/>
                </a:cxn>
                <a:cxn ang="0">
                  <a:pos x="connsiteX2" y="connsiteY2"/>
                </a:cxn>
                <a:cxn ang="0">
                  <a:pos x="connsiteX3" y="connsiteY3"/>
                </a:cxn>
              </a:cxnLst>
              <a:rect l="l" t="t" r="r" b="b"/>
              <a:pathLst>
                <a:path w="39195" h="14987">
                  <a:moveTo>
                    <a:pt x="0" y="381"/>
                  </a:moveTo>
                  <a:lnTo>
                    <a:pt x="6089" y="14987"/>
                  </a:lnTo>
                  <a:lnTo>
                    <a:pt x="32961" y="14987"/>
                  </a:lnTo>
                  <a:lnTo>
                    <a:pt x="39196" y="0"/>
                  </a:lnTo>
                </a:path>
              </a:pathLst>
            </a:custGeom>
            <a:noFill/>
            <a:ln w="14615" cap="rnd">
              <a:solidFill>
                <a:srgbClr val="000000"/>
              </a:solidFill>
              <a:prstDash val="solid"/>
              <a:round/>
            </a:ln>
          </p:spPr>
          <p:txBody>
            <a:bodyPr rtlCol="1" anchor="ctr"/>
            <a:lstStyle/>
            <a:p>
              <a:endParaRPr lang="fa-IR"/>
            </a:p>
          </p:txBody>
        </p:sp>
        <p:sp>
          <p:nvSpPr>
            <p:cNvPr id="96" name="Freeform: Shape 95">
              <a:extLst>
                <a:ext uri="{FF2B5EF4-FFF2-40B4-BE49-F238E27FC236}">
                  <a16:creationId xmlns:a16="http://schemas.microsoft.com/office/drawing/2014/main" id="{47ECBF27-BD4D-7C52-838D-F4DE8FFE7A31}"/>
                </a:ext>
              </a:extLst>
            </p:cNvPr>
            <p:cNvSpPr/>
            <p:nvPr/>
          </p:nvSpPr>
          <p:spPr>
            <a:xfrm>
              <a:off x="4415052" y="5367414"/>
              <a:ext cx="4654" cy="44406"/>
            </a:xfrm>
            <a:custGeom>
              <a:avLst/>
              <a:gdLst>
                <a:gd name="connsiteX0" fmla="*/ 4654 w 4654"/>
                <a:gd name="connsiteY0" fmla="*/ 44406 h 44406"/>
                <a:gd name="connsiteX1" fmla="*/ 0 w 4654"/>
                <a:gd name="connsiteY1" fmla="*/ 0 h 44406"/>
              </a:gdLst>
              <a:ahLst/>
              <a:cxnLst>
                <a:cxn ang="0">
                  <a:pos x="connsiteX0" y="connsiteY0"/>
                </a:cxn>
                <a:cxn ang="0">
                  <a:pos x="connsiteX1" y="connsiteY1"/>
                </a:cxn>
              </a:cxnLst>
              <a:rect l="l" t="t" r="r" b="b"/>
              <a:pathLst>
                <a:path w="4654" h="44406">
                  <a:moveTo>
                    <a:pt x="4654" y="44406"/>
                  </a:moveTo>
                  <a:lnTo>
                    <a:pt x="0" y="0"/>
                  </a:lnTo>
                </a:path>
              </a:pathLst>
            </a:custGeom>
            <a:ln w="14615" cap="rnd">
              <a:solidFill>
                <a:srgbClr val="000000"/>
              </a:solidFill>
              <a:prstDash val="solid"/>
              <a:round/>
            </a:ln>
          </p:spPr>
          <p:txBody>
            <a:bodyPr rtlCol="1" anchor="ctr"/>
            <a:lstStyle/>
            <a:p>
              <a:endParaRPr lang="fa-IR"/>
            </a:p>
          </p:txBody>
        </p:sp>
        <p:sp>
          <p:nvSpPr>
            <p:cNvPr id="97" name="Freeform: Shape 96">
              <a:extLst>
                <a:ext uri="{FF2B5EF4-FFF2-40B4-BE49-F238E27FC236}">
                  <a16:creationId xmlns:a16="http://schemas.microsoft.com/office/drawing/2014/main" id="{47A25FFF-9C20-13BE-301B-8674CE895C89}"/>
                </a:ext>
              </a:extLst>
            </p:cNvPr>
            <p:cNvSpPr/>
            <p:nvPr/>
          </p:nvSpPr>
          <p:spPr>
            <a:xfrm>
              <a:off x="4383497" y="5367414"/>
              <a:ext cx="4683" cy="44406"/>
            </a:xfrm>
            <a:custGeom>
              <a:avLst/>
              <a:gdLst>
                <a:gd name="connsiteX0" fmla="*/ 4684 w 4683"/>
                <a:gd name="connsiteY0" fmla="*/ 0 h 44406"/>
                <a:gd name="connsiteX1" fmla="*/ 0 w 4683"/>
                <a:gd name="connsiteY1" fmla="*/ 44406 h 44406"/>
              </a:gdLst>
              <a:ahLst/>
              <a:cxnLst>
                <a:cxn ang="0">
                  <a:pos x="connsiteX0" y="connsiteY0"/>
                </a:cxn>
                <a:cxn ang="0">
                  <a:pos x="connsiteX1" y="connsiteY1"/>
                </a:cxn>
              </a:cxnLst>
              <a:rect l="l" t="t" r="r" b="b"/>
              <a:pathLst>
                <a:path w="4683" h="44406">
                  <a:moveTo>
                    <a:pt x="4684" y="0"/>
                  </a:moveTo>
                  <a:lnTo>
                    <a:pt x="0" y="44406"/>
                  </a:lnTo>
                </a:path>
              </a:pathLst>
            </a:custGeom>
            <a:ln w="14615" cap="rnd">
              <a:solidFill>
                <a:srgbClr val="000000"/>
              </a:solidFill>
              <a:prstDash val="solid"/>
              <a:round/>
            </a:ln>
          </p:spPr>
          <p:txBody>
            <a:bodyPr rtlCol="1" anchor="ctr"/>
            <a:lstStyle/>
            <a:p>
              <a:endParaRPr lang="fa-IR"/>
            </a:p>
          </p:txBody>
        </p:sp>
        <p:sp>
          <p:nvSpPr>
            <p:cNvPr id="98" name="Freeform: Shape 97">
              <a:extLst>
                <a:ext uri="{FF2B5EF4-FFF2-40B4-BE49-F238E27FC236}">
                  <a16:creationId xmlns:a16="http://schemas.microsoft.com/office/drawing/2014/main" id="{93624E6E-1145-D171-F20E-1A5705A49764}"/>
                </a:ext>
              </a:extLst>
            </p:cNvPr>
            <p:cNvSpPr/>
            <p:nvPr/>
          </p:nvSpPr>
          <p:spPr>
            <a:xfrm>
              <a:off x="4198246" y="5303834"/>
              <a:ext cx="53875" cy="49773"/>
            </a:xfrm>
            <a:custGeom>
              <a:avLst/>
              <a:gdLst>
                <a:gd name="connsiteX0" fmla="*/ 15617 w 53875"/>
                <a:gd name="connsiteY0" fmla="*/ 48095 h 49773"/>
                <a:gd name="connsiteX1" fmla="*/ 25248 w 53875"/>
                <a:gd name="connsiteY1" fmla="*/ 47421 h 49773"/>
                <a:gd name="connsiteX2" fmla="*/ 25277 w 53875"/>
                <a:gd name="connsiteY2" fmla="*/ 47392 h 49773"/>
                <a:gd name="connsiteX3" fmla="*/ 53876 w 53875"/>
                <a:gd name="connsiteY3" fmla="*/ 14373 h 49773"/>
                <a:gd name="connsiteX4" fmla="*/ 31629 w 53875"/>
                <a:gd name="connsiteY4" fmla="*/ 5152 h 49773"/>
                <a:gd name="connsiteX5" fmla="*/ 25072 w 53875"/>
                <a:gd name="connsiteY5" fmla="*/ 0 h 49773"/>
                <a:gd name="connsiteX6" fmla="*/ 1654 w 53875"/>
                <a:gd name="connsiteY6" fmla="*/ 26989 h 49773"/>
                <a:gd name="connsiteX7" fmla="*/ 2357 w 53875"/>
                <a:gd name="connsiteY7" fmla="*/ 36649 h 4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75" h="49773">
                  <a:moveTo>
                    <a:pt x="15617" y="48095"/>
                  </a:moveTo>
                  <a:cubicBezTo>
                    <a:pt x="18456" y="50583"/>
                    <a:pt x="22759" y="50261"/>
                    <a:pt x="25248" y="47421"/>
                  </a:cubicBezTo>
                  <a:cubicBezTo>
                    <a:pt x="25248" y="47421"/>
                    <a:pt x="25277" y="47392"/>
                    <a:pt x="25277" y="47392"/>
                  </a:cubicBezTo>
                  <a:lnTo>
                    <a:pt x="53876" y="14373"/>
                  </a:lnTo>
                  <a:cubicBezTo>
                    <a:pt x="46206" y="11943"/>
                    <a:pt x="38772" y="8870"/>
                    <a:pt x="31629" y="5152"/>
                  </a:cubicBezTo>
                  <a:cubicBezTo>
                    <a:pt x="29112" y="3922"/>
                    <a:pt x="26858" y="2166"/>
                    <a:pt x="25072" y="0"/>
                  </a:cubicBezTo>
                  <a:lnTo>
                    <a:pt x="1654" y="26989"/>
                  </a:lnTo>
                  <a:cubicBezTo>
                    <a:pt x="-805" y="29858"/>
                    <a:pt x="-483" y="34161"/>
                    <a:pt x="2357" y="36649"/>
                  </a:cubicBezTo>
                  <a:close/>
                </a:path>
              </a:pathLst>
            </a:custGeom>
            <a:noFill/>
            <a:ln w="14615" cap="rnd">
              <a:solidFill>
                <a:srgbClr val="000000"/>
              </a:solidFill>
              <a:prstDash val="solid"/>
              <a:round/>
            </a:ln>
          </p:spPr>
          <p:txBody>
            <a:bodyPr rtlCol="1" anchor="ctr"/>
            <a:lstStyle/>
            <a:p>
              <a:endParaRPr lang="fa-IR"/>
            </a:p>
          </p:txBody>
        </p:sp>
        <p:sp>
          <p:nvSpPr>
            <p:cNvPr id="99" name="Freeform: Shape 98">
              <a:extLst>
                <a:ext uri="{FF2B5EF4-FFF2-40B4-BE49-F238E27FC236}">
                  <a16:creationId xmlns:a16="http://schemas.microsoft.com/office/drawing/2014/main" id="{C454DBE9-9A8E-E09B-4854-019C332527A6}"/>
                </a:ext>
              </a:extLst>
            </p:cNvPr>
            <p:cNvSpPr/>
            <p:nvPr/>
          </p:nvSpPr>
          <p:spPr>
            <a:xfrm>
              <a:off x="4131491" y="5303834"/>
              <a:ext cx="53856" cy="49775"/>
            </a:xfrm>
            <a:custGeom>
              <a:avLst/>
              <a:gdLst>
                <a:gd name="connsiteX0" fmla="*/ 28599 w 53856"/>
                <a:gd name="connsiteY0" fmla="*/ 47392 h 49775"/>
                <a:gd name="connsiteX1" fmla="*/ 38230 w 53856"/>
                <a:gd name="connsiteY1" fmla="*/ 48124 h 49775"/>
                <a:gd name="connsiteX2" fmla="*/ 38259 w 53856"/>
                <a:gd name="connsiteY2" fmla="*/ 48095 h 49775"/>
                <a:gd name="connsiteX3" fmla="*/ 51490 w 53856"/>
                <a:gd name="connsiteY3" fmla="*/ 36649 h 49775"/>
                <a:gd name="connsiteX4" fmla="*/ 52192 w 53856"/>
                <a:gd name="connsiteY4" fmla="*/ 26989 h 49775"/>
                <a:gd name="connsiteX5" fmla="*/ 28775 w 53856"/>
                <a:gd name="connsiteY5" fmla="*/ 0 h 49775"/>
                <a:gd name="connsiteX6" fmla="*/ 22247 w 53856"/>
                <a:gd name="connsiteY6" fmla="*/ 5152 h 49775"/>
                <a:gd name="connsiteX7" fmla="*/ 0 w 53856"/>
                <a:gd name="connsiteY7" fmla="*/ 14373 h 4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56" h="49775">
                  <a:moveTo>
                    <a:pt x="28599" y="47392"/>
                  </a:moveTo>
                  <a:cubicBezTo>
                    <a:pt x="31058" y="50261"/>
                    <a:pt x="35361" y="50583"/>
                    <a:pt x="38230" y="48124"/>
                  </a:cubicBezTo>
                  <a:cubicBezTo>
                    <a:pt x="38230" y="48124"/>
                    <a:pt x="38259" y="48095"/>
                    <a:pt x="38259" y="48095"/>
                  </a:cubicBezTo>
                  <a:lnTo>
                    <a:pt x="51490" y="36649"/>
                  </a:lnTo>
                  <a:cubicBezTo>
                    <a:pt x="54359" y="34161"/>
                    <a:pt x="54652" y="29858"/>
                    <a:pt x="52192" y="26989"/>
                  </a:cubicBezTo>
                  <a:lnTo>
                    <a:pt x="28775" y="0"/>
                  </a:lnTo>
                  <a:cubicBezTo>
                    <a:pt x="26989" y="2166"/>
                    <a:pt x="24764" y="3893"/>
                    <a:pt x="22247" y="5152"/>
                  </a:cubicBezTo>
                  <a:cubicBezTo>
                    <a:pt x="15105" y="8811"/>
                    <a:pt x="7640" y="11914"/>
                    <a:pt x="0" y="14373"/>
                  </a:cubicBezTo>
                  <a:close/>
                </a:path>
              </a:pathLst>
            </a:custGeom>
            <a:noFill/>
            <a:ln w="14615" cap="rnd">
              <a:solidFill>
                <a:srgbClr val="000000"/>
              </a:solidFill>
              <a:prstDash val="solid"/>
              <a:round/>
            </a:ln>
          </p:spPr>
          <p:txBody>
            <a:bodyPr rtlCol="1" anchor="ctr"/>
            <a:lstStyle/>
            <a:p>
              <a:endParaRPr lang="fa-IR"/>
            </a:p>
          </p:txBody>
        </p:sp>
        <p:sp>
          <p:nvSpPr>
            <p:cNvPr id="100" name="Freeform: Shape 99">
              <a:extLst>
                <a:ext uri="{FF2B5EF4-FFF2-40B4-BE49-F238E27FC236}">
                  <a16:creationId xmlns:a16="http://schemas.microsoft.com/office/drawing/2014/main" id="{A58B0A4B-9AD2-A49D-28DB-4CF7FAAD7563}"/>
                </a:ext>
              </a:extLst>
            </p:cNvPr>
            <p:cNvSpPr/>
            <p:nvPr/>
          </p:nvSpPr>
          <p:spPr>
            <a:xfrm>
              <a:off x="4160295" y="5283636"/>
              <a:ext cx="4683" cy="20197"/>
            </a:xfrm>
            <a:custGeom>
              <a:avLst/>
              <a:gdLst>
                <a:gd name="connsiteX0" fmla="*/ 4684 w 4683"/>
                <a:gd name="connsiteY0" fmla="*/ 0 h 20197"/>
                <a:gd name="connsiteX1" fmla="*/ 4684 w 4683"/>
                <a:gd name="connsiteY1" fmla="*/ 7289 h 20197"/>
                <a:gd name="connsiteX2" fmla="*/ 0 w 4683"/>
                <a:gd name="connsiteY2" fmla="*/ 20198 h 20197"/>
              </a:gdLst>
              <a:ahLst/>
              <a:cxnLst>
                <a:cxn ang="0">
                  <a:pos x="connsiteX0" y="connsiteY0"/>
                </a:cxn>
                <a:cxn ang="0">
                  <a:pos x="connsiteX1" y="connsiteY1"/>
                </a:cxn>
                <a:cxn ang="0">
                  <a:pos x="connsiteX2" y="connsiteY2"/>
                </a:cxn>
              </a:cxnLst>
              <a:rect l="l" t="t" r="r" b="b"/>
              <a:pathLst>
                <a:path w="4683" h="20197">
                  <a:moveTo>
                    <a:pt x="4684" y="0"/>
                  </a:moveTo>
                  <a:lnTo>
                    <a:pt x="4684" y="7289"/>
                  </a:lnTo>
                  <a:cubicBezTo>
                    <a:pt x="4684" y="12002"/>
                    <a:pt x="3044" y="16568"/>
                    <a:pt x="0" y="20198"/>
                  </a:cubicBezTo>
                </a:path>
              </a:pathLst>
            </a:custGeom>
            <a:noFill/>
            <a:ln w="14615" cap="rnd">
              <a:solidFill>
                <a:srgbClr val="000000"/>
              </a:solidFill>
              <a:prstDash val="solid"/>
              <a:round/>
            </a:ln>
          </p:spPr>
          <p:txBody>
            <a:bodyPr rtlCol="1" anchor="ctr"/>
            <a:lstStyle/>
            <a:p>
              <a:endParaRPr lang="fa-IR"/>
            </a:p>
          </p:txBody>
        </p:sp>
        <p:sp>
          <p:nvSpPr>
            <p:cNvPr id="101" name="Freeform: Shape 100">
              <a:extLst>
                <a:ext uri="{FF2B5EF4-FFF2-40B4-BE49-F238E27FC236}">
                  <a16:creationId xmlns:a16="http://schemas.microsoft.com/office/drawing/2014/main" id="{13CE91F6-590B-70B6-75CB-2CEDC2375881}"/>
                </a:ext>
              </a:extLst>
            </p:cNvPr>
            <p:cNvSpPr/>
            <p:nvPr/>
          </p:nvSpPr>
          <p:spPr>
            <a:xfrm>
              <a:off x="4218664" y="5283636"/>
              <a:ext cx="4683" cy="20197"/>
            </a:xfrm>
            <a:custGeom>
              <a:avLst/>
              <a:gdLst>
                <a:gd name="connsiteX0" fmla="*/ 4684 w 4683"/>
                <a:gd name="connsiteY0" fmla="*/ 20198 h 20197"/>
                <a:gd name="connsiteX1" fmla="*/ 0 w 4683"/>
                <a:gd name="connsiteY1" fmla="*/ 7289 h 20197"/>
                <a:gd name="connsiteX2" fmla="*/ 0 w 4683"/>
                <a:gd name="connsiteY2" fmla="*/ 0 h 20197"/>
              </a:gdLst>
              <a:ahLst/>
              <a:cxnLst>
                <a:cxn ang="0">
                  <a:pos x="connsiteX0" y="connsiteY0"/>
                </a:cxn>
                <a:cxn ang="0">
                  <a:pos x="connsiteX1" y="connsiteY1"/>
                </a:cxn>
                <a:cxn ang="0">
                  <a:pos x="connsiteX2" y="connsiteY2"/>
                </a:cxn>
              </a:cxnLst>
              <a:rect l="l" t="t" r="r" b="b"/>
              <a:pathLst>
                <a:path w="4683" h="20197">
                  <a:moveTo>
                    <a:pt x="4684" y="20198"/>
                  </a:moveTo>
                  <a:cubicBezTo>
                    <a:pt x="1668" y="16568"/>
                    <a:pt x="0" y="12002"/>
                    <a:pt x="0" y="7289"/>
                  </a:cubicBezTo>
                  <a:lnTo>
                    <a:pt x="0" y="0"/>
                  </a:lnTo>
                </a:path>
              </a:pathLst>
            </a:custGeom>
            <a:noFill/>
            <a:ln w="14615" cap="rnd">
              <a:solidFill>
                <a:srgbClr val="000000"/>
              </a:solidFill>
              <a:prstDash val="solid"/>
              <a:round/>
            </a:ln>
          </p:spPr>
          <p:txBody>
            <a:bodyPr rtlCol="1" anchor="ctr"/>
            <a:lstStyle/>
            <a:p>
              <a:endParaRPr lang="fa-IR"/>
            </a:p>
          </p:txBody>
        </p:sp>
        <p:sp>
          <p:nvSpPr>
            <p:cNvPr id="102" name="Freeform: Shape 101">
              <a:extLst>
                <a:ext uri="{FF2B5EF4-FFF2-40B4-BE49-F238E27FC236}">
                  <a16:creationId xmlns:a16="http://schemas.microsoft.com/office/drawing/2014/main" id="{3943893D-A9CC-D8B8-736F-032D50FEF8F5}"/>
                </a:ext>
              </a:extLst>
            </p:cNvPr>
            <p:cNvSpPr/>
            <p:nvPr/>
          </p:nvSpPr>
          <p:spPr>
            <a:xfrm>
              <a:off x="4172326" y="5352602"/>
              <a:ext cx="39107" cy="14811"/>
            </a:xfrm>
            <a:custGeom>
              <a:avLst/>
              <a:gdLst>
                <a:gd name="connsiteX0" fmla="*/ 0 w 39107"/>
                <a:gd name="connsiteY0" fmla="*/ 263 h 14811"/>
                <a:gd name="connsiteX1" fmla="*/ 6059 w 39107"/>
                <a:gd name="connsiteY1" fmla="*/ 14812 h 14811"/>
                <a:gd name="connsiteX2" fmla="*/ 32931 w 39107"/>
                <a:gd name="connsiteY2" fmla="*/ 14812 h 14811"/>
                <a:gd name="connsiteX3" fmla="*/ 39108 w 39107"/>
                <a:gd name="connsiteY3" fmla="*/ 0 h 14811"/>
              </a:gdLst>
              <a:ahLst/>
              <a:cxnLst>
                <a:cxn ang="0">
                  <a:pos x="connsiteX0" y="connsiteY0"/>
                </a:cxn>
                <a:cxn ang="0">
                  <a:pos x="connsiteX1" y="connsiteY1"/>
                </a:cxn>
                <a:cxn ang="0">
                  <a:pos x="connsiteX2" y="connsiteY2"/>
                </a:cxn>
                <a:cxn ang="0">
                  <a:pos x="connsiteX3" y="connsiteY3"/>
                </a:cxn>
              </a:cxnLst>
              <a:rect l="l" t="t" r="r" b="b"/>
              <a:pathLst>
                <a:path w="39107" h="14811">
                  <a:moveTo>
                    <a:pt x="0" y="263"/>
                  </a:moveTo>
                  <a:lnTo>
                    <a:pt x="6059" y="14812"/>
                  </a:lnTo>
                  <a:lnTo>
                    <a:pt x="32931" y="14812"/>
                  </a:lnTo>
                  <a:lnTo>
                    <a:pt x="39108" y="0"/>
                  </a:lnTo>
                </a:path>
              </a:pathLst>
            </a:custGeom>
            <a:noFill/>
            <a:ln w="14615" cap="rnd">
              <a:solidFill>
                <a:srgbClr val="000000"/>
              </a:solidFill>
              <a:prstDash val="solid"/>
              <a:round/>
            </a:ln>
          </p:spPr>
          <p:txBody>
            <a:bodyPr rtlCol="1" anchor="ctr"/>
            <a:lstStyle/>
            <a:p>
              <a:endParaRPr lang="fa-IR"/>
            </a:p>
          </p:txBody>
        </p:sp>
        <p:sp>
          <p:nvSpPr>
            <p:cNvPr id="103" name="Freeform: Shape 102">
              <a:extLst>
                <a:ext uri="{FF2B5EF4-FFF2-40B4-BE49-F238E27FC236}">
                  <a16:creationId xmlns:a16="http://schemas.microsoft.com/office/drawing/2014/main" id="{02D232D2-DAEF-5269-361C-D74AB5FC4266}"/>
                </a:ext>
              </a:extLst>
            </p:cNvPr>
            <p:cNvSpPr/>
            <p:nvPr/>
          </p:nvSpPr>
          <p:spPr>
            <a:xfrm>
              <a:off x="4188016" y="5334072"/>
              <a:ext cx="8401" cy="2927"/>
            </a:xfrm>
            <a:custGeom>
              <a:avLst/>
              <a:gdLst>
                <a:gd name="connsiteX0" fmla="*/ 8401 w 8401"/>
                <a:gd name="connsiteY0" fmla="*/ 0 h 2927"/>
                <a:gd name="connsiteX1" fmla="*/ 0 w 8401"/>
                <a:gd name="connsiteY1" fmla="*/ 0 h 2927"/>
              </a:gdLst>
              <a:ahLst/>
              <a:cxnLst>
                <a:cxn ang="0">
                  <a:pos x="connsiteX0" y="connsiteY0"/>
                </a:cxn>
                <a:cxn ang="0">
                  <a:pos x="connsiteX1" y="connsiteY1"/>
                </a:cxn>
              </a:cxnLst>
              <a:rect l="l" t="t" r="r" b="b"/>
              <a:pathLst>
                <a:path w="8401" h="2927">
                  <a:moveTo>
                    <a:pt x="8401" y="0"/>
                  </a:moveTo>
                  <a:lnTo>
                    <a:pt x="0" y="0"/>
                  </a:lnTo>
                </a:path>
              </a:pathLst>
            </a:custGeom>
            <a:ln w="14615" cap="rnd">
              <a:solidFill>
                <a:srgbClr val="000000"/>
              </a:solidFill>
              <a:prstDash val="solid"/>
              <a:round/>
            </a:ln>
          </p:spPr>
          <p:txBody>
            <a:bodyPr rtlCol="1" anchor="ctr"/>
            <a:lstStyle/>
            <a:p>
              <a:endParaRPr lang="fa-IR"/>
            </a:p>
          </p:txBody>
        </p:sp>
        <p:sp>
          <p:nvSpPr>
            <p:cNvPr id="104" name="Freeform: Shape 103">
              <a:extLst>
                <a:ext uri="{FF2B5EF4-FFF2-40B4-BE49-F238E27FC236}">
                  <a16:creationId xmlns:a16="http://schemas.microsoft.com/office/drawing/2014/main" id="{CD76D072-E3D5-0833-0938-644B8C622E44}"/>
                </a:ext>
              </a:extLst>
            </p:cNvPr>
            <p:cNvSpPr/>
            <p:nvPr/>
          </p:nvSpPr>
          <p:spPr>
            <a:xfrm>
              <a:off x="4205257" y="5367414"/>
              <a:ext cx="4683" cy="44464"/>
            </a:xfrm>
            <a:custGeom>
              <a:avLst/>
              <a:gdLst>
                <a:gd name="connsiteX0" fmla="*/ 4684 w 4683"/>
                <a:gd name="connsiteY0" fmla="*/ 44465 h 44464"/>
                <a:gd name="connsiteX1" fmla="*/ 0 w 4683"/>
                <a:gd name="connsiteY1" fmla="*/ 0 h 44464"/>
              </a:gdLst>
              <a:ahLst/>
              <a:cxnLst>
                <a:cxn ang="0">
                  <a:pos x="connsiteX0" y="connsiteY0"/>
                </a:cxn>
                <a:cxn ang="0">
                  <a:pos x="connsiteX1" y="connsiteY1"/>
                </a:cxn>
              </a:cxnLst>
              <a:rect l="l" t="t" r="r" b="b"/>
              <a:pathLst>
                <a:path w="4683" h="44464">
                  <a:moveTo>
                    <a:pt x="4684" y="44465"/>
                  </a:moveTo>
                  <a:lnTo>
                    <a:pt x="0" y="0"/>
                  </a:lnTo>
                </a:path>
              </a:pathLst>
            </a:custGeom>
            <a:ln w="14615" cap="rnd">
              <a:solidFill>
                <a:srgbClr val="000000"/>
              </a:solidFill>
              <a:prstDash val="solid"/>
              <a:round/>
            </a:ln>
          </p:spPr>
          <p:txBody>
            <a:bodyPr rtlCol="1" anchor="ctr"/>
            <a:lstStyle/>
            <a:p>
              <a:endParaRPr lang="fa-IR"/>
            </a:p>
          </p:txBody>
        </p:sp>
        <p:sp>
          <p:nvSpPr>
            <p:cNvPr id="105" name="Freeform: Shape 104">
              <a:extLst>
                <a:ext uri="{FF2B5EF4-FFF2-40B4-BE49-F238E27FC236}">
                  <a16:creationId xmlns:a16="http://schemas.microsoft.com/office/drawing/2014/main" id="{CE65B571-CEBB-47EA-36AB-10FD1909937B}"/>
                </a:ext>
              </a:extLst>
            </p:cNvPr>
            <p:cNvSpPr/>
            <p:nvPr/>
          </p:nvSpPr>
          <p:spPr>
            <a:xfrm>
              <a:off x="4173731" y="5367414"/>
              <a:ext cx="4654" cy="44464"/>
            </a:xfrm>
            <a:custGeom>
              <a:avLst/>
              <a:gdLst>
                <a:gd name="connsiteX0" fmla="*/ 4654 w 4654"/>
                <a:gd name="connsiteY0" fmla="*/ 0 h 44464"/>
                <a:gd name="connsiteX1" fmla="*/ 0 w 4654"/>
                <a:gd name="connsiteY1" fmla="*/ 44465 h 44464"/>
              </a:gdLst>
              <a:ahLst/>
              <a:cxnLst>
                <a:cxn ang="0">
                  <a:pos x="connsiteX0" y="connsiteY0"/>
                </a:cxn>
                <a:cxn ang="0">
                  <a:pos x="connsiteX1" y="connsiteY1"/>
                </a:cxn>
              </a:cxnLst>
              <a:rect l="l" t="t" r="r" b="b"/>
              <a:pathLst>
                <a:path w="4654" h="44464">
                  <a:moveTo>
                    <a:pt x="4654" y="0"/>
                  </a:moveTo>
                  <a:lnTo>
                    <a:pt x="0" y="44465"/>
                  </a:lnTo>
                </a:path>
              </a:pathLst>
            </a:custGeom>
            <a:ln w="14615" cap="rnd">
              <a:solidFill>
                <a:srgbClr val="000000"/>
              </a:solidFill>
              <a:prstDash val="solid"/>
              <a:round/>
            </a:ln>
          </p:spPr>
          <p:txBody>
            <a:bodyPr rtlCol="1" anchor="ctr"/>
            <a:lstStyle/>
            <a:p>
              <a:endParaRPr lang="fa-IR"/>
            </a:p>
          </p:txBody>
        </p:sp>
        <p:sp>
          <p:nvSpPr>
            <p:cNvPr id="106" name="Freeform: Shape 105">
              <a:extLst>
                <a:ext uri="{FF2B5EF4-FFF2-40B4-BE49-F238E27FC236}">
                  <a16:creationId xmlns:a16="http://schemas.microsoft.com/office/drawing/2014/main" id="{630DC17E-660B-0565-4840-95183ECA9037}"/>
                </a:ext>
              </a:extLst>
            </p:cNvPr>
            <p:cNvSpPr/>
            <p:nvPr/>
          </p:nvSpPr>
          <p:spPr>
            <a:xfrm>
              <a:off x="4556994" y="5275118"/>
              <a:ext cx="108658" cy="59400"/>
            </a:xfrm>
            <a:custGeom>
              <a:avLst/>
              <a:gdLst>
                <a:gd name="connsiteX0" fmla="*/ 28628 w 108658"/>
                <a:gd name="connsiteY0" fmla="*/ 0 h 59400"/>
                <a:gd name="connsiteX1" fmla="*/ 28628 w 108658"/>
                <a:gd name="connsiteY1" fmla="*/ 14636 h 59400"/>
                <a:gd name="connsiteX2" fmla="*/ 20257 w 108658"/>
                <a:gd name="connsiteY2" fmla="*/ 28131 h 59400"/>
                <a:gd name="connsiteX3" fmla="*/ 6908 w 108658"/>
                <a:gd name="connsiteY3" fmla="*/ 34717 h 59400"/>
                <a:gd name="connsiteX4" fmla="*/ 0 w 108658"/>
                <a:gd name="connsiteY4" fmla="*/ 37380 h 59400"/>
                <a:gd name="connsiteX5" fmla="*/ 108659 w 108658"/>
                <a:gd name="connsiteY5" fmla="*/ 37380 h 59400"/>
                <a:gd name="connsiteX6" fmla="*/ 101780 w 108658"/>
                <a:gd name="connsiteY6" fmla="*/ 34717 h 59400"/>
                <a:gd name="connsiteX7" fmla="*/ 88432 w 108658"/>
                <a:gd name="connsiteY7" fmla="*/ 28131 h 59400"/>
                <a:gd name="connsiteX8" fmla="*/ 80031 w 108658"/>
                <a:gd name="connsiteY8" fmla="*/ 14636 h 59400"/>
                <a:gd name="connsiteX9" fmla="*/ 80031 w 108658"/>
                <a:gd name="connsiteY9" fmla="*/ 468 h 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58" h="59400">
                  <a:moveTo>
                    <a:pt x="28628" y="0"/>
                  </a:moveTo>
                  <a:lnTo>
                    <a:pt x="28628" y="14636"/>
                  </a:lnTo>
                  <a:cubicBezTo>
                    <a:pt x="28628" y="20344"/>
                    <a:pt x="25379" y="25584"/>
                    <a:pt x="20257" y="28131"/>
                  </a:cubicBezTo>
                  <a:lnTo>
                    <a:pt x="6908" y="34717"/>
                  </a:lnTo>
                  <a:cubicBezTo>
                    <a:pt x="4684" y="35771"/>
                    <a:pt x="2371" y="36678"/>
                    <a:pt x="0" y="37380"/>
                  </a:cubicBezTo>
                  <a:cubicBezTo>
                    <a:pt x="30268" y="66741"/>
                    <a:pt x="78391" y="66741"/>
                    <a:pt x="108659" y="37380"/>
                  </a:cubicBezTo>
                  <a:cubicBezTo>
                    <a:pt x="106288" y="36678"/>
                    <a:pt x="104005" y="35771"/>
                    <a:pt x="101780" y="34717"/>
                  </a:cubicBezTo>
                  <a:lnTo>
                    <a:pt x="88432" y="28131"/>
                  </a:lnTo>
                  <a:cubicBezTo>
                    <a:pt x="83280" y="25613"/>
                    <a:pt x="80031" y="20373"/>
                    <a:pt x="80031" y="14636"/>
                  </a:cubicBezTo>
                  <a:lnTo>
                    <a:pt x="80031" y="468"/>
                  </a:lnTo>
                </a:path>
              </a:pathLst>
            </a:custGeom>
            <a:noFill/>
            <a:ln w="14615" cap="rnd">
              <a:solidFill>
                <a:srgbClr val="000000"/>
              </a:solidFill>
              <a:prstDash val="solid"/>
              <a:round/>
            </a:ln>
          </p:spPr>
          <p:txBody>
            <a:bodyPr rtlCol="1" anchor="ctr"/>
            <a:lstStyle/>
            <a:p>
              <a:endParaRPr lang="fa-IR"/>
            </a:p>
          </p:txBody>
        </p:sp>
        <p:sp>
          <p:nvSpPr>
            <p:cNvPr id="107" name="Freeform: Shape 106">
              <a:extLst>
                <a:ext uri="{FF2B5EF4-FFF2-40B4-BE49-F238E27FC236}">
                  <a16:creationId xmlns:a16="http://schemas.microsoft.com/office/drawing/2014/main" id="{1614B49B-B936-B4D9-6FCB-CFEF9FA00E31}"/>
                </a:ext>
              </a:extLst>
            </p:cNvPr>
            <p:cNvSpPr/>
            <p:nvPr/>
          </p:nvSpPr>
          <p:spPr>
            <a:xfrm>
              <a:off x="4617617" y="5319349"/>
              <a:ext cx="65599" cy="41254"/>
            </a:xfrm>
            <a:custGeom>
              <a:avLst/>
              <a:gdLst>
                <a:gd name="connsiteX0" fmla="*/ 0 w 65599"/>
                <a:gd name="connsiteY0" fmla="*/ 17212 h 41254"/>
                <a:gd name="connsiteX1" fmla="*/ 1756 w 65599"/>
                <a:gd name="connsiteY1" fmla="*/ 22422 h 41254"/>
                <a:gd name="connsiteX2" fmla="*/ 36503 w 65599"/>
                <a:gd name="connsiteY2" fmla="*/ 39840 h 41254"/>
                <a:gd name="connsiteX3" fmla="*/ 47040 w 65599"/>
                <a:gd name="connsiteY3" fmla="*/ 33429 h 41254"/>
                <a:gd name="connsiteX4" fmla="*/ 65599 w 65599"/>
                <a:gd name="connsiteY4" fmla="*/ 0 h 41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99" h="41254">
                  <a:moveTo>
                    <a:pt x="0" y="17212"/>
                  </a:moveTo>
                  <a:lnTo>
                    <a:pt x="1756" y="22422"/>
                  </a:lnTo>
                  <a:cubicBezTo>
                    <a:pt x="6528" y="36824"/>
                    <a:pt x="22100" y="44640"/>
                    <a:pt x="36503" y="39840"/>
                  </a:cubicBezTo>
                  <a:cubicBezTo>
                    <a:pt x="40454" y="38522"/>
                    <a:pt x="44055" y="36327"/>
                    <a:pt x="47040" y="33429"/>
                  </a:cubicBezTo>
                  <a:cubicBezTo>
                    <a:pt x="56349" y="24325"/>
                    <a:pt x="62789" y="12704"/>
                    <a:pt x="65599" y="0"/>
                  </a:cubicBezTo>
                </a:path>
              </a:pathLst>
            </a:custGeom>
            <a:noFill/>
            <a:ln w="14615" cap="rnd">
              <a:solidFill>
                <a:srgbClr val="000000"/>
              </a:solidFill>
              <a:prstDash val="solid"/>
              <a:round/>
            </a:ln>
          </p:spPr>
          <p:txBody>
            <a:bodyPr rtlCol="1" anchor="ctr"/>
            <a:lstStyle/>
            <a:p>
              <a:endParaRPr lang="fa-IR"/>
            </a:p>
          </p:txBody>
        </p:sp>
        <p:sp>
          <p:nvSpPr>
            <p:cNvPr id="108" name="Freeform: Shape 107">
              <a:extLst>
                <a:ext uri="{FF2B5EF4-FFF2-40B4-BE49-F238E27FC236}">
                  <a16:creationId xmlns:a16="http://schemas.microsoft.com/office/drawing/2014/main" id="{0FB58BCE-722D-5DD0-10A2-F9B5888ECA7B}"/>
                </a:ext>
              </a:extLst>
            </p:cNvPr>
            <p:cNvSpPr/>
            <p:nvPr/>
          </p:nvSpPr>
          <p:spPr>
            <a:xfrm>
              <a:off x="4539899" y="5320695"/>
              <a:ext cx="65248" cy="40013"/>
            </a:xfrm>
            <a:custGeom>
              <a:avLst/>
              <a:gdLst>
                <a:gd name="connsiteX0" fmla="*/ 0 w 65248"/>
                <a:gd name="connsiteY0" fmla="*/ 0 h 40013"/>
                <a:gd name="connsiteX1" fmla="*/ 18237 w 65248"/>
                <a:gd name="connsiteY1" fmla="*/ 32200 h 40013"/>
                <a:gd name="connsiteX2" fmla="*/ 57110 w 65248"/>
                <a:gd name="connsiteY2" fmla="*/ 31731 h 40013"/>
                <a:gd name="connsiteX3" fmla="*/ 63521 w 65248"/>
                <a:gd name="connsiteY3" fmla="*/ 21193 h 40013"/>
                <a:gd name="connsiteX4" fmla="*/ 65248 w 65248"/>
                <a:gd name="connsiteY4" fmla="*/ 15983 h 40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48" h="40013">
                  <a:moveTo>
                    <a:pt x="0" y="0"/>
                  </a:moveTo>
                  <a:cubicBezTo>
                    <a:pt x="2927" y="12236"/>
                    <a:pt x="9250" y="23418"/>
                    <a:pt x="18237" y="32200"/>
                  </a:cubicBezTo>
                  <a:cubicBezTo>
                    <a:pt x="29097" y="42796"/>
                    <a:pt x="46514" y="42591"/>
                    <a:pt x="57110" y="31731"/>
                  </a:cubicBezTo>
                  <a:cubicBezTo>
                    <a:pt x="60008" y="28746"/>
                    <a:pt x="62204" y="25145"/>
                    <a:pt x="63521" y="21193"/>
                  </a:cubicBezTo>
                  <a:lnTo>
                    <a:pt x="65248" y="15983"/>
                  </a:lnTo>
                </a:path>
              </a:pathLst>
            </a:custGeom>
            <a:noFill/>
            <a:ln w="14615" cap="rnd">
              <a:solidFill>
                <a:srgbClr val="000000"/>
              </a:solidFill>
              <a:prstDash val="solid"/>
              <a:round/>
            </a:ln>
          </p:spPr>
          <p:txBody>
            <a:bodyPr rtlCol="1" anchor="ctr"/>
            <a:lstStyle/>
            <a:p>
              <a:endParaRPr lang="fa-IR"/>
            </a:p>
          </p:txBody>
        </p:sp>
      </p:grpSp>
      <p:grpSp>
        <p:nvGrpSpPr>
          <p:cNvPr id="109" name="Graphic 7">
            <a:extLst>
              <a:ext uri="{FF2B5EF4-FFF2-40B4-BE49-F238E27FC236}">
                <a16:creationId xmlns:a16="http://schemas.microsoft.com/office/drawing/2014/main" id="{9AB9928A-390C-11E7-5E74-B0A07E245740}"/>
              </a:ext>
            </a:extLst>
          </p:cNvPr>
          <p:cNvGrpSpPr/>
          <p:nvPr/>
        </p:nvGrpSpPr>
        <p:grpSpPr>
          <a:xfrm>
            <a:off x="4692748" y="3255819"/>
            <a:ext cx="639889" cy="742053"/>
            <a:chOff x="7667714" y="5021416"/>
            <a:chExt cx="639889" cy="742053"/>
          </a:xfrm>
        </p:grpSpPr>
        <p:sp>
          <p:nvSpPr>
            <p:cNvPr id="110" name="Freeform: Shape 109">
              <a:extLst>
                <a:ext uri="{FF2B5EF4-FFF2-40B4-BE49-F238E27FC236}">
                  <a16:creationId xmlns:a16="http://schemas.microsoft.com/office/drawing/2014/main" id="{3035F68C-E7D2-12FE-83E1-23723F83ECAB}"/>
                </a:ext>
              </a:extLst>
            </p:cNvPr>
            <p:cNvSpPr/>
            <p:nvPr/>
          </p:nvSpPr>
          <p:spPr>
            <a:xfrm>
              <a:off x="7719288" y="5674189"/>
              <a:ext cx="519788" cy="89280"/>
            </a:xfrm>
            <a:custGeom>
              <a:avLst/>
              <a:gdLst>
                <a:gd name="connsiteX0" fmla="*/ 0 w 519788"/>
                <a:gd name="connsiteY0" fmla="*/ 0 h 89280"/>
                <a:gd name="connsiteX1" fmla="*/ 519789 w 519788"/>
                <a:gd name="connsiteY1" fmla="*/ 0 h 89280"/>
                <a:gd name="connsiteX2" fmla="*/ 519789 w 519788"/>
                <a:gd name="connsiteY2" fmla="*/ 89281 h 89280"/>
                <a:gd name="connsiteX3" fmla="*/ 0 w 519788"/>
                <a:gd name="connsiteY3" fmla="*/ 89281 h 89280"/>
              </a:gdLst>
              <a:ahLst/>
              <a:cxnLst>
                <a:cxn ang="0">
                  <a:pos x="connsiteX0" y="connsiteY0"/>
                </a:cxn>
                <a:cxn ang="0">
                  <a:pos x="connsiteX1" y="connsiteY1"/>
                </a:cxn>
                <a:cxn ang="0">
                  <a:pos x="connsiteX2" y="connsiteY2"/>
                </a:cxn>
                <a:cxn ang="0">
                  <a:pos x="connsiteX3" y="connsiteY3"/>
                </a:cxn>
              </a:cxnLst>
              <a:rect l="l" t="t" r="r" b="b"/>
              <a:pathLst>
                <a:path w="519788" h="89280">
                  <a:moveTo>
                    <a:pt x="0" y="0"/>
                  </a:moveTo>
                  <a:lnTo>
                    <a:pt x="519789" y="0"/>
                  </a:lnTo>
                  <a:lnTo>
                    <a:pt x="519789" y="89281"/>
                  </a:lnTo>
                  <a:lnTo>
                    <a:pt x="0" y="89281"/>
                  </a:lnTo>
                  <a:close/>
                </a:path>
              </a:pathLst>
            </a:custGeom>
            <a:solidFill>
              <a:srgbClr val="754E34"/>
            </a:solidFill>
            <a:ln w="2923" cap="flat">
              <a:noFill/>
              <a:prstDash val="solid"/>
              <a:miter/>
            </a:ln>
          </p:spPr>
          <p:txBody>
            <a:bodyPr rtlCol="1" anchor="ctr"/>
            <a:lstStyle/>
            <a:p>
              <a:endParaRPr lang="fa-IR"/>
            </a:p>
          </p:txBody>
        </p:sp>
        <p:sp>
          <p:nvSpPr>
            <p:cNvPr id="111" name="Freeform: Shape 110">
              <a:extLst>
                <a:ext uri="{FF2B5EF4-FFF2-40B4-BE49-F238E27FC236}">
                  <a16:creationId xmlns:a16="http://schemas.microsoft.com/office/drawing/2014/main" id="{99B7C072-C573-DB81-4E8D-5399940FF904}"/>
                </a:ext>
              </a:extLst>
            </p:cNvPr>
            <p:cNvSpPr/>
            <p:nvPr/>
          </p:nvSpPr>
          <p:spPr>
            <a:xfrm>
              <a:off x="7778448" y="5332961"/>
              <a:ext cx="401440" cy="232480"/>
            </a:xfrm>
            <a:custGeom>
              <a:avLst/>
              <a:gdLst>
                <a:gd name="connsiteX0" fmla="*/ 401777 w 401440"/>
                <a:gd name="connsiteY0" fmla="*/ 232817 h 232480"/>
                <a:gd name="connsiteX1" fmla="*/ 394810 w 401440"/>
                <a:gd name="connsiteY1" fmla="*/ 113005 h 232480"/>
                <a:gd name="connsiteX2" fmla="*/ 366006 w 401440"/>
                <a:gd name="connsiteY2" fmla="*/ 78083 h 232480"/>
                <a:gd name="connsiteX3" fmla="*/ 313609 w 401440"/>
                <a:gd name="connsiteY3" fmla="*/ 64911 h 232480"/>
                <a:gd name="connsiteX4" fmla="*/ 264285 w 401440"/>
                <a:gd name="connsiteY4" fmla="*/ 46089 h 232480"/>
                <a:gd name="connsiteX5" fmla="*/ 245638 w 401440"/>
                <a:gd name="connsiteY5" fmla="*/ 16085 h 232480"/>
                <a:gd name="connsiteX6" fmla="*/ 245638 w 401440"/>
                <a:gd name="connsiteY6" fmla="*/ 336 h 232480"/>
                <a:gd name="connsiteX7" fmla="*/ 201056 w 401440"/>
                <a:gd name="connsiteY7" fmla="*/ 11313 h 232480"/>
                <a:gd name="connsiteX8" fmla="*/ 201056 w 401440"/>
                <a:gd name="connsiteY8" fmla="*/ 11313 h 232480"/>
                <a:gd name="connsiteX9" fmla="*/ 156475 w 401440"/>
                <a:gd name="connsiteY9" fmla="*/ 336 h 232480"/>
                <a:gd name="connsiteX10" fmla="*/ 156475 w 401440"/>
                <a:gd name="connsiteY10" fmla="*/ 16085 h 232480"/>
                <a:gd name="connsiteX11" fmla="*/ 137828 w 401440"/>
                <a:gd name="connsiteY11" fmla="*/ 46089 h 232480"/>
                <a:gd name="connsiteX12" fmla="*/ 88504 w 401440"/>
                <a:gd name="connsiteY12" fmla="*/ 64911 h 232480"/>
                <a:gd name="connsiteX13" fmla="*/ 36107 w 401440"/>
                <a:gd name="connsiteY13" fmla="*/ 78083 h 232480"/>
                <a:gd name="connsiteX14" fmla="*/ 7303 w 401440"/>
                <a:gd name="connsiteY14" fmla="*/ 113005 h 232480"/>
                <a:gd name="connsiteX15" fmla="*/ 336 w 401440"/>
                <a:gd name="connsiteY15" fmla="*/ 232817 h 23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1440" h="232480">
                  <a:moveTo>
                    <a:pt x="401777" y="232817"/>
                  </a:moveTo>
                  <a:lnTo>
                    <a:pt x="394810" y="113005"/>
                  </a:lnTo>
                  <a:cubicBezTo>
                    <a:pt x="393873" y="96320"/>
                    <a:pt x="382208" y="82181"/>
                    <a:pt x="366006" y="78083"/>
                  </a:cubicBezTo>
                  <a:lnTo>
                    <a:pt x="313609" y="64911"/>
                  </a:lnTo>
                  <a:cubicBezTo>
                    <a:pt x="296508" y="60520"/>
                    <a:pt x="279960" y="54226"/>
                    <a:pt x="264285" y="46089"/>
                  </a:cubicBezTo>
                  <a:cubicBezTo>
                    <a:pt x="252871" y="40439"/>
                    <a:pt x="245644" y="28818"/>
                    <a:pt x="245638" y="16085"/>
                  </a:cubicBezTo>
                  <a:lnTo>
                    <a:pt x="245638" y="336"/>
                  </a:lnTo>
                  <a:cubicBezTo>
                    <a:pt x="231886" y="7566"/>
                    <a:pt x="216585" y="11313"/>
                    <a:pt x="201056" y="11313"/>
                  </a:cubicBezTo>
                  <a:lnTo>
                    <a:pt x="201056" y="11313"/>
                  </a:lnTo>
                  <a:cubicBezTo>
                    <a:pt x="185527" y="11313"/>
                    <a:pt x="170227" y="7566"/>
                    <a:pt x="156475" y="336"/>
                  </a:cubicBezTo>
                  <a:lnTo>
                    <a:pt x="156475" y="16085"/>
                  </a:lnTo>
                  <a:cubicBezTo>
                    <a:pt x="156469" y="28818"/>
                    <a:pt x="149241" y="40439"/>
                    <a:pt x="137828" y="46089"/>
                  </a:cubicBezTo>
                  <a:cubicBezTo>
                    <a:pt x="122167" y="54255"/>
                    <a:pt x="105616" y="60549"/>
                    <a:pt x="88504" y="64911"/>
                  </a:cubicBezTo>
                  <a:lnTo>
                    <a:pt x="36107" y="78083"/>
                  </a:lnTo>
                  <a:cubicBezTo>
                    <a:pt x="19905" y="82181"/>
                    <a:pt x="8240" y="96320"/>
                    <a:pt x="7303" y="113005"/>
                  </a:cubicBezTo>
                  <a:lnTo>
                    <a:pt x="336" y="232817"/>
                  </a:lnTo>
                  <a:close/>
                </a:path>
              </a:pathLst>
            </a:custGeom>
            <a:solidFill>
              <a:srgbClr val="FC8C48"/>
            </a:solidFill>
            <a:ln w="2923" cap="flat">
              <a:noFill/>
              <a:prstDash val="solid"/>
              <a:miter/>
            </a:ln>
          </p:spPr>
          <p:txBody>
            <a:bodyPr rtlCol="1" anchor="ctr"/>
            <a:lstStyle/>
            <a:p>
              <a:endParaRPr lang="fa-IR"/>
            </a:p>
          </p:txBody>
        </p:sp>
        <p:sp>
          <p:nvSpPr>
            <p:cNvPr id="112" name="Freeform: Shape 111">
              <a:extLst>
                <a:ext uri="{FF2B5EF4-FFF2-40B4-BE49-F238E27FC236}">
                  <a16:creationId xmlns:a16="http://schemas.microsoft.com/office/drawing/2014/main" id="{E004B3FE-253F-7B21-7B1F-2AE0B4897EF2}"/>
                </a:ext>
              </a:extLst>
            </p:cNvPr>
            <p:cNvSpPr/>
            <p:nvPr/>
          </p:nvSpPr>
          <p:spPr>
            <a:xfrm>
              <a:off x="8138117" y="5028734"/>
              <a:ext cx="144605" cy="144605"/>
            </a:xfrm>
            <a:custGeom>
              <a:avLst/>
              <a:gdLst>
                <a:gd name="connsiteX0" fmla="*/ 144605 w 144605"/>
                <a:gd name="connsiteY0" fmla="*/ 72303 h 144605"/>
                <a:gd name="connsiteX1" fmla="*/ 72303 w 144605"/>
                <a:gd name="connsiteY1" fmla="*/ 144605 h 144605"/>
                <a:gd name="connsiteX2" fmla="*/ 0 w 144605"/>
                <a:gd name="connsiteY2" fmla="*/ 72303 h 144605"/>
                <a:gd name="connsiteX3" fmla="*/ 72303 w 144605"/>
                <a:gd name="connsiteY3" fmla="*/ 0 h 144605"/>
                <a:gd name="connsiteX4" fmla="*/ 144605 w 144605"/>
                <a:gd name="connsiteY4" fmla="*/ 72303 h 144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605" h="144605">
                  <a:moveTo>
                    <a:pt x="144605" y="72303"/>
                  </a:moveTo>
                  <a:cubicBezTo>
                    <a:pt x="144605" y="112234"/>
                    <a:pt x="112234" y="144605"/>
                    <a:pt x="72303" y="144605"/>
                  </a:cubicBezTo>
                  <a:cubicBezTo>
                    <a:pt x="32371" y="144605"/>
                    <a:pt x="0" y="112234"/>
                    <a:pt x="0" y="72303"/>
                  </a:cubicBezTo>
                  <a:cubicBezTo>
                    <a:pt x="0" y="32371"/>
                    <a:pt x="32371" y="0"/>
                    <a:pt x="72303" y="0"/>
                  </a:cubicBezTo>
                  <a:cubicBezTo>
                    <a:pt x="112234" y="0"/>
                    <a:pt x="144605" y="32371"/>
                    <a:pt x="144605" y="72303"/>
                  </a:cubicBezTo>
                  <a:close/>
                </a:path>
              </a:pathLst>
            </a:custGeom>
            <a:solidFill>
              <a:srgbClr val="FC657E"/>
            </a:solidFill>
            <a:ln w="2923" cap="flat">
              <a:noFill/>
              <a:prstDash val="solid"/>
              <a:miter/>
            </a:ln>
          </p:spPr>
          <p:txBody>
            <a:bodyPr rtlCol="1" anchor="ctr"/>
            <a:lstStyle/>
            <a:p>
              <a:endParaRPr lang="fa-IR"/>
            </a:p>
          </p:txBody>
        </p:sp>
        <p:sp>
          <p:nvSpPr>
            <p:cNvPr id="113" name="Freeform: Shape 112">
              <a:extLst>
                <a:ext uri="{FF2B5EF4-FFF2-40B4-BE49-F238E27FC236}">
                  <a16:creationId xmlns:a16="http://schemas.microsoft.com/office/drawing/2014/main" id="{72F04925-98F2-E6B5-7921-B6C81D214FF2}"/>
                </a:ext>
              </a:extLst>
            </p:cNvPr>
            <p:cNvSpPr/>
            <p:nvPr/>
          </p:nvSpPr>
          <p:spPr>
            <a:xfrm>
              <a:off x="7882423" y="5125981"/>
              <a:ext cx="193519" cy="217957"/>
            </a:xfrm>
            <a:custGeom>
              <a:avLst/>
              <a:gdLst>
                <a:gd name="connsiteX0" fmla="*/ 180039 w 193519"/>
                <a:gd name="connsiteY0" fmla="*/ 5776 h 217957"/>
                <a:gd name="connsiteX1" fmla="*/ 156211 w 193519"/>
                <a:gd name="connsiteY1" fmla="*/ 4196 h 217957"/>
                <a:gd name="connsiteX2" fmla="*/ 37951 w 193519"/>
                <a:gd name="connsiteY2" fmla="*/ 4196 h 217957"/>
                <a:gd name="connsiteX3" fmla="*/ 14153 w 193519"/>
                <a:gd name="connsiteY3" fmla="*/ 5806 h 217957"/>
                <a:gd name="connsiteX4" fmla="*/ 14153 w 193519"/>
                <a:gd name="connsiteY4" fmla="*/ 5806 h 217957"/>
                <a:gd name="connsiteX5" fmla="*/ 336 w 193519"/>
                <a:gd name="connsiteY5" fmla="*/ 40347 h 217957"/>
                <a:gd name="connsiteX6" fmla="*/ 336 w 193519"/>
                <a:gd name="connsiteY6" fmla="*/ 121549 h 217957"/>
                <a:gd name="connsiteX7" fmla="*/ 97081 w 193519"/>
                <a:gd name="connsiteY7" fmla="*/ 218294 h 217957"/>
                <a:gd name="connsiteX8" fmla="*/ 97081 w 193519"/>
                <a:gd name="connsiteY8" fmla="*/ 218294 h 217957"/>
                <a:gd name="connsiteX9" fmla="*/ 193855 w 193519"/>
                <a:gd name="connsiteY9" fmla="*/ 121519 h 217957"/>
                <a:gd name="connsiteX10" fmla="*/ 193855 w 193519"/>
                <a:gd name="connsiteY10" fmla="*/ 40318 h 217957"/>
                <a:gd name="connsiteX11" fmla="*/ 180039 w 193519"/>
                <a:gd name="connsiteY11" fmla="*/ 5776 h 21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519" h="217957">
                  <a:moveTo>
                    <a:pt x="180039" y="5776"/>
                  </a:moveTo>
                  <a:cubicBezTo>
                    <a:pt x="173693" y="-810"/>
                    <a:pt x="163371" y="-1512"/>
                    <a:pt x="156211" y="4196"/>
                  </a:cubicBezTo>
                  <a:cubicBezTo>
                    <a:pt x="121324" y="30922"/>
                    <a:pt x="72838" y="30922"/>
                    <a:pt x="37951" y="4196"/>
                  </a:cubicBezTo>
                  <a:cubicBezTo>
                    <a:pt x="30788" y="-1483"/>
                    <a:pt x="20487" y="-781"/>
                    <a:pt x="14153" y="5806"/>
                  </a:cubicBezTo>
                  <a:lnTo>
                    <a:pt x="14153" y="5806"/>
                  </a:lnTo>
                  <a:cubicBezTo>
                    <a:pt x="5281" y="15114"/>
                    <a:pt x="333" y="27497"/>
                    <a:pt x="336" y="40347"/>
                  </a:cubicBezTo>
                  <a:lnTo>
                    <a:pt x="336" y="121549"/>
                  </a:lnTo>
                  <a:cubicBezTo>
                    <a:pt x="497" y="174912"/>
                    <a:pt x="43718" y="218147"/>
                    <a:pt x="97081" y="218294"/>
                  </a:cubicBezTo>
                  <a:lnTo>
                    <a:pt x="97081" y="218294"/>
                  </a:lnTo>
                  <a:cubicBezTo>
                    <a:pt x="150468" y="218147"/>
                    <a:pt x="193712" y="174912"/>
                    <a:pt x="193855" y="121519"/>
                  </a:cubicBezTo>
                  <a:lnTo>
                    <a:pt x="193855" y="40318"/>
                  </a:lnTo>
                  <a:cubicBezTo>
                    <a:pt x="193858" y="27467"/>
                    <a:pt x="188911" y="15085"/>
                    <a:pt x="180039" y="5776"/>
                  </a:cubicBezTo>
                  <a:close/>
                </a:path>
              </a:pathLst>
            </a:custGeom>
            <a:solidFill>
              <a:srgbClr val="F9D0B4"/>
            </a:solidFill>
            <a:ln w="2923" cap="flat">
              <a:noFill/>
              <a:prstDash val="solid"/>
              <a:miter/>
            </a:ln>
          </p:spPr>
          <p:txBody>
            <a:bodyPr rtlCol="1" anchor="ctr"/>
            <a:lstStyle/>
            <a:p>
              <a:endParaRPr lang="fa-IR"/>
            </a:p>
          </p:txBody>
        </p:sp>
        <p:sp>
          <p:nvSpPr>
            <p:cNvPr id="114" name="Freeform: Shape 113">
              <a:extLst>
                <a:ext uri="{FF2B5EF4-FFF2-40B4-BE49-F238E27FC236}">
                  <a16:creationId xmlns:a16="http://schemas.microsoft.com/office/drawing/2014/main" id="{97B1854D-2F61-4C29-20CC-A993A1D8CA55}"/>
                </a:ext>
              </a:extLst>
            </p:cNvPr>
            <p:cNvSpPr/>
            <p:nvPr/>
          </p:nvSpPr>
          <p:spPr>
            <a:xfrm>
              <a:off x="8075708" y="5173368"/>
              <a:ext cx="46835" cy="80791"/>
            </a:xfrm>
            <a:custGeom>
              <a:avLst/>
              <a:gdLst>
                <a:gd name="connsiteX0" fmla="*/ 6776 w 46835"/>
                <a:gd name="connsiteY0" fmla="*/ 395 h 80791"/>
                <a:gd name="connsiteX1" fmla="*/ 570 w 46835"/>
                <a:gd name="connsiteY1" fmla="*/ 892 h 80791"/>
                <a:gd name="connsiteX2" fmla="*/ 570 w 46835"/>
                <a:gd name="connsiteY2" fmla="*/ 74073 h 80791"/>
                <a:gd name="connsiteX3" fmla="*/ 336 w 46835"/>
                <a:gd name="connsiteY3" fmla="*/ 80571 h 80791"/>
                <a:gd name="connsiteX4" fmla="*/ 6776 w 46835"/>
                <a:gd name="connsiteY4" fmla="*/ 81128 h 80791"/>
                <a:gd name="connsiteX5" fmla="*/ 47172 w 46835"/>
                <a:gd name="connsiteY5" fmla="*/ 40732 h 80791"/>
                <a:gd name="connsiteX6" fmla="*/ 6776 w 46835"/>
                <a:gd name="connsiteY6" fmla="*/ 336 h 8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35" h="80791">
                  <a:moveTo>
                    <a:pt x="6776" y="395"/>
                  </a:moveTo>
                  <a:cubicBezTo>
                    <a:pt x="4698" y="395"/>
                    <a:pt x="2622" y="570"/>
                    <a:pt x="570" y="892"/>
                  </a:cubicBezTo>
                  <a:lnTo>
                    <a:pt x="570" y="74073"/>
                  </a:lnTo>
                  <a:cubicBezTo>
                    <a:pt x="570" y="76268"/>
                    <a:pt x="570" y="78434"/>
                    <a:pt x="336" y="80571"/>
                  </a:cubicBezTo>
                  <a:cubicBezTo>
                    <a:pt x="2464" y="80922"/>
                    <a:pt x="4619" y="81128"/>
                    <a:pt x="6776" y="81128"/>
                  </a:cubicBezTo>
                  <a:cubicBezTo>
                    <a:pt x="29087" y="81128"/>
                    <a:pt x="47172" y="63037"/>
                    <a:pt x="47172" y="40732"/>
                  </a:cubicBezTo>
                  <a:cubicBezTo>
                    <a:pt x="47172" y="18426"/>
                    <a:pt x="29087" y="336"/>
                    <a:pt x="6776" y="336"/>
                  </a:cubicBezTo>
                  <a:close/>
                </a:path>
              </a:pathLst>
            </a:custGeom>
            <a:solidFill>
              <a:srgbClr val="F9D0B4"/>
            </a:solidFill>
            <a:ln w="2923" cap="flat">
              <a:noFill/>
              <a:prstDash val="solid"/>
              <a:miter/>
            </a:ln>
          </p:spPr>
          <p:txBody>
            <a:bodyPr rtlCol="1" anchor="ctr"/>
            <a:lstStyle/>
            <a:p>
              <a:endParaRPr lang="fa-IR"/>
            </a:p>
          </p:txBody>
        </p:sp>
        <p:sp>
          <p:nvSpPr>
            <p:cNvPr id="115" name="Freeform: Shape 114">
              <a:extLst>
                <a:ext uri="{FF2B5EF4-FFF2-40B4-BE49-F238E27FC236}">
                  <a16:creationId xmlns:a16="http://schemas.microsoft.com/office/drawing/2014/main" id="{B201BE26-92EF-2DC8-DF63-E4E70EA1A6D0}"/>
                </a:ext>
              </a:extLst>
            </p:cNvPr>
            <p:cNvSpPr/>
            <p:nvPr/>
          </p:nvSpPr>
          <p:spPr>
            <a:xfrm>
              <a:off x="7835792" y="5173485"/>
              <a:ext cx="46835" cy="80791"/>
            </a:xfrm>
            <a:custGeom>
              <a:avLst/>
              <a:gdLst>
                <a:gd name="connsiteX0" fmla="*/ 46938 w 46835"/>
                <a:gd name="connsiteY0" fmla="*/ 74015 h 80791"/>
                <a:gd name="connsiteX1" fmla="*/ 46938 w 46835"/>
                <a:gd name="connsiteY1" fmla="*/ 834 h 80791"/>
                <a:gd name="connsiteX2" fmla="*/ 40732 w 46835"/>
                <a:gd name="connsiteY2" fmla="*/ 336 h 80791"/>
                <a:gd name="connsiteX3" fmla="*/ 336 w 46835"/>
                <a:gd name="connsiteY3" fmla="*/ 40732 h 80791"/>
                <a:gd name="connsiteX4" fmla="*/ 40732 w 46835"/>
                <a:gd name="connsiteY4" fmla="*/ 81128 h 80791"/>
                <a:gd name="connsiteX5" fmla="*/ 47172 w 46835"/>
                <a:gd name="connsiteY5" fmla="*/ 80572 h 80791"/>
                <a:gd name="connsiteX6" fmla="*/ 47172 w 46835"/>
                <a:gd name="connsiteY6" fmla="*/ 80572 h 80791"/>
                <a:gd name="connsiteX7" fmla="*/ 46938 w 46835"/>
                <a:gd name="connsiteY7" fmla="*/ 74015 h 8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35" h="80791">
                  <a:moveTo>
                    <a:pt x="46938" y="74015"/>
                  </a:moveTo>
                  <a:lnTo>
                    <a:pt x="46938" y="834"/>
                  </a:lnTo>
                  <a:cubicBezTo>
                    <a:pt x="44885" y="512"/>
                    <a:pt x="42810" y="336"/>
                    <a:pt x="40732" y="336"/>
                  </a:cubicBezTo>
                  <a:cubicBezTo>
                    <a:pt x="18422" y="336"/>
                    <a:pt x="336" y="18426"/>
                    <a:pt x="336" y="40732"/>
                  </a:cubicBezTo>
                  <a:cubicBezTo>
                    <a:pt x="336" y="63037"/>
                    <a:pt x="18422" y="81128"/>
                    <a:pt x="40732" y="81128"/>
                  </a:cubicBezTo>
                  <a:cubicBezTo>
                    <a:pt x="42890" y="81128"/>
                    <a:pt x="45044" y="80923"/>
                    <a:pt x="47172" y="80572"/>
                  </a:cubicBezTo>
                  <a:lnTo>
                    <a:pt x="47172" y="80572"/>
                  </a:lnTo>
                  <a:cubicBezTo>
                    <a:pt x="47113" y="78376"/>
                    <a:pt x="46938" y="76210"/>
                    <a:pt x="46938" y="74015"/>
                  </a:cubicBezTo>
                  <a:close/>
                </a:path>
              </a:pathLst>
            </a:custGeom>
            <a:solidFill>
              <a:srgbClr val="F9D0B4"/>
            </a:solidFill>
            <a:ln w="2923" cap="flat">
              <a:noFill/>
              <a:prstDash val="solid"/>
              <a:miter/>
            </a:ln>
          </p:spPr>
          <p:txBody>
            <a:bodyPr rtlCol="1" anchor="ctr"/>
            <a:lstStyle/>
            <a:p>
              <a:endParaRPr lang="fa-IR"/>
            </a:p>
          </p:txBody>
        </p:sp>
        <p:sp>
          <p:nvSpPr>
            <p:cNvPr id="116" name="Freeform: Shape 115">
              <a:extLst>
                <a:ext uri="{FF2B5EF4-FFF2-40B4-BE49-F238E27FC236}">
                  <a16:creationId xmlns:a16="http://schemas.microsoft.com/office/drawing/2014/main" id="{AE96475C-5F78-E408-FF01-97C080C01D45}"/>
                </a:ext>
              </a:extLst>
            </p:cNvPr>
            <p:cNvSpPr/>
            <p:nvPr/>
          </p:nvSpPr>
          <p:spPr>
            <a:xfrm>
              <a:off x="7855843" y="5027802"/>
              <a:ext cx="246766" cy="151245"/>
            </a:xfrm>
            <a:custGeom>
              <a:avLst/>
              <a:gdLst>
                <a:gd name="connsiteX0" fmla="*/ 220084 w 246766"/>
                <a:gd name="connsiteY0" fmla="*/ 63413 h 151245"/>
                <a:gd name="connsiteX1" fmla="*/ 213966 w 246766"/>
                <a:gd name="connsiteY1" fmla="*/ 57559 h 151245"/>
                <a:gd name="connsiteX2" fmla="*/ 90319 w 246766"/>
                <a:gd name="connsiteY2" fmla="*/ 4078 h 151245"/>
                <a:gd name="connsiteX3" fmla="*/ 336 w 246766"/>
                <a:gd name="connsiteY3" fmla="*/ 111039 h 151245"/>
                <a:gd name="connsiteX4" fmla="*/ 336 w 246766"/>
                <a:gd name="connsiteY4" fmla="*/ 151494 h 151245"/>
                <a:gd name="connsiteX5" fmla="*/ 20680 w 246766"/>
                <a:gd name="connsiteY5" fmla="*/ 145961 h 151245"/>
                <a:gd name="connsiteX6" fmla="*/ 26886 w 246766"/>
                <a:gd name="connsiteY6" fmla="*/ 146459 h 151245"/>
                <a:gd name="connsiteX7" fmla="*/ 26886 w 246766"/>
                <a:gd name="connsiteY7" fmla="*/ 138497 h 151245"/>
                <a:gd name="connsiteX8" fmla="*/ 40703 w 246766"/>
                <a:gd name="connsiteY8" fmla="*/ 103955 h 151245"/>
                <a:gd name="connsiteX9" fmla="*/ 40703 w 246766"/>
                <a:gd name="connsiteY9" fmla="*/ 103955 h 151245"/>
                <a:gd name="connsiteX10" fmla="*/ 64501 w 246766"/>
                <a:gd name="connsiteY10" fmla="*/ 102346 h 151245"/>
                <a:gd name="connsiteX11" fmla="*/ 182761 w 246766"/>
                <a:gd name="connsiteY11" fmla="*/ 102346 h 151245"/>
                <a:gd name="connsiteX12" fmla="*/ 206589 w 246766"/>
                <a:gd name="connsiteY12" fmla="*/ 103926 h 151245"/>
                <a:gd name="connsiteX13" fmla="*/ 220406 w 246766"/>
                <a:gd name="connsiteY13" fmla="*/ 138468 h 151245"/>
                <a:gd name="connsiteX14" fmla="*/ 220406 w 246766"/>
                <a:gd name="connsiteY14" fmla="*/ 146430 h 151245"/>
                <a:gd name="connsiteX15" fmla="*/ 226611 w 246766"/>
                <a:gd name="connsiteY15" fmla="*/ 145932 h 151245"/>
                <a:gd name="connsiteX16" fmla="*/ 247102 w 246766"/>
                <a:gd name="connsiteY16" fmla="*/ 151582 h 151245"/>
                <a:gd name="connsiteX17" fmla="*/ 247102 w 246766"/>
                <a:gd name="connsiteY17" fmla="*/ 118357 h 151245"/>
                <a:gd name="connsiteX18" fmla="*/ 220084 w 246766"/>
                <a:gd name="connsiteY18" fmla="*/ 63413 h 151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6766" h="151245">
                  <a:moveTo>
                    <a:pt x="220084" y="63413"/>
                  </a:moveTo>
                  <a:cubicBezTo>
                    <a:pt x="216788" y="63472"/>
                    <a:pt x="214062" y="60867"/>
                    <a:pt x="213966" y="57559"/>
                  </a:cubicBezTo>
                  <a:cubicBezTo>
                    <a:pt x="213234" y="3610"/>
                    <a:pt x="151645" y="-6518"/>
                    <a:pt x="90319" y="4078"/>
                  </a:cubicBezTo>
                  <a:cubicBezTo>
                    <a:pt x="38254" y="13006"/>
                    <a:pt x="231" y="58203"/>
                    <a:pt x="336" y="111039"/>
                  </a:cubicBezTo>
                  <a:lnTo>
                    <a:pt x="336" y="151494"/>
                  </a:lnTo>
                  <a:cubicBezTo>
                    <a:pt x="6500" y="147864"/>
                    <a:pt x="13526" y="145961"/>
                    <a:pt x="20680" y="145961"/>
                  </a:cubicBezTo>
                  <a:cubicBezTo>
                    <a:pt x="22759" y="145961"/>
                    <a:pt x="24834" y="146137"/>
                    <a:pt x="26886" y="146459"/>
                  </a:cubicBezTo>
                  <a:lnTo>
                    <a:pt x="26886" y="138497"/>
                  </a:lnTo>
                  <a:cubicBezTo>
                    <a:pt x="26883" y="125646"/>
                    <a:pt x="31831" y="113264"/>
                    <a:pt x="40703" y="103955"/>
                  </a:cubicBezTo>
                  <a:lnTo>
                    <a:pt x="40703" y="103955"/>
                  </a:lnTo>
                  <a:cubicBezTo>
                    <a:pt x="47037" y="97369"/>
                    <a:pt x="57338" y="96667"/>
                    <a:pt x="64501" y="102346"/>
                  </a:cubicBezTo>
                  <a:cubicBezTo>
                    <a:pt x="99388" y="129071"/>
                    <a:pt x="147875" y="129071"/>
                    <a:pt x="182761" y="102346"/>
                  </a:cubicBezTo>
                  <a:cubicBezTo>
                    <a:pt x="189921" y="96637"/>
                    <a:pt x="200243" y="97340"/>
                    <a:pt x="206589" y="103926"/>
                  </a:cubicBezTo>
                  <a:cubicBezTo>
                    <a:pt x="215462" y="113235"/>
                    <a:pt x="220409" y="125617"/>
                    <a:pt x="220406" y="138468"/>
                  </a:cubicBezTo>
                  <a:lnTo>
                    <a:pt x="220406" y="146430"/>
                  </a:lnTo>
                  <a:cubicBezTo>
                    <a:pt x="222458" y="146108"/>
                    <a:pt x="224533" y="145932"/>
                    <a:pt x="226611" y="145932"/>
                  </a:cubicBezTo>
                  <a:cubicBezTo>
                    <a:pt x="233824" y="145932"/>
                    <a:pt x="240905" y="147893"/>
                    <a:pt x="247102" y="151582"/>
                  </a:cubicBezTo>
                  <a:lnTo>
                    <a:pt x="247102" y="118357"/>
                  </a:lnTo>
                  <a:cubicBezTo>
                    <a:pt x="247190" y="70058"/>
                    <a:pt x="229773" y="63413"/>
                    <a:pt x="220084" y="63413"/>
                  </a:cubicBezTo>
                  <a:close/>
                </a:path>
              </a:pathLst>
            </a:custGeom>
            <a:solidFill>
              <a:srgbClr val="5B5D60"/>
            </a:solidFill>
            <a:ln w="2923" cap="flat">
              <a:noFill/>
              <a:prstDash val="solid"/>
              <a:miter/>
            </a:ln>
          </p:spPr>
          <p:txBody>
            <a:bodyPr rtlCol="1" anchor="ctr"/>
            <a:lstStyle/>
            <a:p>
              <a:endParaRPr lang="fa-IR"/>
            </a:p>
          </p:txBody>
        </p:sp>
        <p:sp>
          <p:nvSpPr>
            <p:cNvPr id="117" name="Freeform: Shape 116">
              <a:extLst>
                <a:ext uri="{FF2B5EF4-FFF2-40B4-BE49-F238E27FC236}">
                  <a16:creationId xmlns:a16="http://schemas.microsoft.com/office/drawing/2014/main" id="{BFDB219D-F309-4836-2F5D-33FCCE347321}"/>
                </a:ext>
              </a:extLst>
            </p:cNvPr>
            <p:cNvSpPr/>
            <p:nvPr/>
          </p:nvSpPr>
          <p:spPr>
            <a:xfrm>
              <a:off x="7667714" y="5565442"/>
              <a:ext cx="623584" cy="34102"/>
            </a:xfrm>
            <a:custGeom>
              <a:avLst/>
              <a:gdLst>
                <a:gd name="connsiteX0" fmla="*/ 623921 w 623584"/>
                <a:gd name="connsiteY0" fmla="*/ 17402 h 34102"/>
                <a:gd name="connsiteX1" fmla="*/ 606884 w 623584"/>
                <a:gd name="connsiteY1" fmla="*/ 336 h 34102"/>
                <a:gd name="connsiteX2" fmla="*/ 16695 w 623584"/>
                <a:gd name="connsiteY2" fmla="*/ 336 h 34102"/>
                <a:gd name="connsiteX3" fmla="*/ 351 w 623584"/>
                <a:gd name="connsiteY3" fmla="*/ 18105 h 34102"/>
                <a:gd name="connsiteX4" fmla="*/ 16695 w 623584"/>
                <a:gd name="connsiteY4" fmla="*/ 34438 h 34102"/>
                <a:gd name="connsiteX5" fmla="*/ 606884 w 623584"/>
                <a:gd name="connsiteY5" fmla="*/ 34438 h 34102"/>
                <a:gd name="connsiteX6" fmla="*/ 623921 w 623584"/>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84" h="34102">
                  <a:moveTo>
                    <a:pt x="623921" y="17402"/>
                  </a:moveTo>
                  <a:cubicBezTo>
                    <a:pt x="623921" y="7976"/>
                    <a:pt x="616298" y="365"/>
                    <a:pt x="606884" y="336"/>
                  </a:cubicBezTo>
                  <a:lnTo>
                    <a:pt x="16695" y="336"/>
                  </a:lnTo>
                  <a:cubicBezTo>
                    <a:pt x="7278" y="717"/>
                    <a:pt x="-39" y="8679"/>
                    <a:pt x="351" y="18105"/>
                  </a:cubicBezTo>
                  <a:cubicBezTo>
                    <a:pt x="719" y="26974"/>
                    <a:pt x="7825" y="34058"/>
                    <a:pt x="16695" y="34438"/>
                  </a:cubicBezTo>
                  <a:lnTo>
                    <a:pt x="606884" y="34438"/>
                  </a:lnTo>
                  <a:cubicBezTo>
                    <a:pt x="616287" y="34409"/>
                    <a:pt x="623903" y="26798"/>
                    <a:pt x="623921" y="17402"/>
                  </a:cubicBezTo>
                  <a:close/>
                </a:path>
              </a:pathLst>
            </a:custGeom>
            <a:solidFill>
              <a:srgbClr val="F9D0B4"/>
            </a:solidFill>
            <a:ln w="2923" cap="flat">
              <a:noFill/>
              <a:prstDash val="solid"/>
              <a:miter/>
            </a:ln>
          </p:spPr>
          <p:txBody>
            <a:bodyPr rtlCol="1" anchor="ctr"/>
            <a:lstStyle/>
            <a:p>
              <a:endParaRPr lang="fa-IR"/>
            </a:p>
          </p:txBody>
        </p:sp>
        <p:sp>
          <p:nvSpPr>
            <p:cNvPr id="118" name="Freeform: Shape 117">
              <a:extLst>
                <a:ext uri="{FF2B5EF4-FFF2-40B4-BE49-F238E27FC236}">
                  <a16:creationId xmlns:a16="http://schemas.microsoft.com/office/drawing/2014/main" id="{709568B7-0555-84AA-155A-611E3877C2D7}"/>
                </a:ext>
              </a:extLst>
            </p:cNvPr>
            <p:cNvSpPr/>
            <p:nvPr/>
          </p:nvSpPr>
          <p:spPr>
            <a:xfrm>
              <a:off x="7695226" y="5599544"/>
              <a:ext cx="567883" cy="74644"/>
            </a:xfrm>
            <a:custGeom>
              <a:avLst/>
              <a:gdLst>
                <a:gd name="connsiteX0" fmla="*/ 15850 w 567883"/>
                <a:gd name="connsiteY0" fmla="*/ 74980 h 74644"/>
                <a:gd name="connsiteX1" fmla="*/ 552705 w 567883"/>
                <a:gd name="connsiteY1" fmla="*/ 74980 h 74644"/>
                <a:gd name="connsiteX2" fmla="*/ 568219 w 567883"/>
                <a:gd name="connsiteY2" fmla="*/ 59466 h 74644"/>
                <a:gd name="connsiteX3" fmla="*/ 568219 w 567883"/>
                <a:gd name="connsiteY3" fmla="*/ 336 h 74644"/>
                <a:gd name="connsiteX4" fmla="*/ 336 w 567883"/>
                <a:gd name="connsiteY4" fmla="*/ 336 h 74644"/>
                <a:gd name="connsiteX5" fmla="*/ 336 w 567883"/>
                <a:gd name="connsiteY5" fmla="*/ 59466 h 74644"/>
                <a:gd name="connsiteX6" fmla="*/ 15850 w 567883"/>
                <a:gd name="connsiteY6" fmla="*/ 74980 h 7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883" h="74644">
                  <a:moveTo>
                    <a:pt x="15850" y="74980"/>
                  </a:moveTo>
                  <a:lnTo>
                    <a:pt x="552705" y="74980"/>
                  </a:lnTo>
                  <a:cubicBezTo>
                    <a:pt x="561273" y="74980"/>
                    <a:pt x="568219" y="68043"/>
                    <a:pt x="568219" y="59466"/>
                  </a:cubicBezTo>
                  <a:lnTo>
                    <a:pt x="568219" y="336"/>
                  </a:lnTo>
                  <a:lnTo>
                    <a:pt x="336" y="336"/>
                  </a:lnTo>
                  <a:lnTo>
                    <a:pt x="336" y="59466"/>
                  </a:lnTo>
                  <a:cubicBezTo>
                    <a:pt x="336" y="68043"/>
                    <a:pt x="7282" y="74980"/>
                    <a:pt x="15850" y="74980"/>
                  </a:cubicBezTo>
                  <a:close/>
                </a:path>
              </a:pathLst>
            </a:custGeom>
            <a:solidFill>
              <a:srgbClr val="A57453"/>
            </a:solidFill>
            <a:ln w="2923" cap="flat">
              <a:noFill/>
              <a:prstDash val="solid"/>
              <a:miter/>
            </a:ln>
          </p:spPr>
          <p:txBody>
            <a:bodyPr rtlCol="1" anchor="ctr"/>
            <a:lstStyle/>
            <a:p>
              <a:endParaRPr lang="fa-IR"/>
            </a:p>
          </p:txBody>
        </p:sp>
        <p:sp>
          <p:nvSpPr>
            <p:cNvPr id="119" name="Freeform: Shape 118">
              <a:extLst>
                <a:ext uri="{FF2B5EF4-FFF2-40B4-BE49-F238E27FC236}">
                  <a16:creationId xmlns:a16="http://schemas.microsoft.com/office/drawing/2014/main" id="{3CD176F1-0444-0265-656D-3435C2A56688}"/>
                </a:ext>
              </a:extLst>
            </p:cNvPr>
            <p:cNvSpPr/>
            <p:nvPr/>
          </p:nvSpPr>
          <p:spPr>
            <a:xfrm>
              <a:off x="7752951" y="5707852"/>
              <a:ext cx="452433" cy="55617"/>
            </a:xfrm>
            <a:custGeom>
              <a:avLst/>
              <a:gdLst>
                <a:gd name="connsiteX0" fmla="*/ 445129 w 452433"/>
                <a:gd name="connsiteY0" fmla="*/ 336 h 55617"/>
                <a:gd name="connsiteX1" fmla="*/ 7976 w 452433"/>
                <a:gd name="connsiteY1" fmla="*/ 336 h 55617"/>
                <a:gd name="connsiteX2" fmla="*/ 336 w 452433"/>
                <a:gd name="connsiteY2" fmla="*/ 7976 h 55617"/>
                <a:gd name="connsiteX3" fmla="*/ 336 w 452433"/>
                <a:gd name="connsiteY3" fmla="*/ 8005 h 55617"/>
                <a:gd name="connsiteX4" fmla="*/ 336 w 452433"/>
                <a:gd name="connsiteY4" fmla="*/ 55953 h 55617"/>
                <a:gd name="connsiteX5" fmla="*/ 452769 w 452433"/>
                <a:gd name="connsiteY5" fmla="*/ 55953 h 55617"/>
                <a:gd name="connsiteX6" fmla="*/ 452769 w 452433"/>
                <a:gd name="connsiteY6" fmla="*/ 8005 h 55617"/>
                <a:gd name="connsiteX7" fmla="*/ 445158 w 452433"/>
                <a:gd name="connsiteY7" fmla="*/ 336 h 55617"/>
                <a:gd name="connsiteX8" fmla="*/ 445129 w 452433"/>
                <a:gd name="connsiteY8" fmla="*/ 336 h 5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2433" h="55617">
                  <a:moveTo>
                    <a:pt x="445129" y="336"/>
                  </a:moveTo>
                  <a:lnTo>
                    <a:pt x="7976" y="336"/>
                  </a:lnTo>
                  <a:cubicBezTo>
                    <a:pt x="3756" y="336"/>
                    <a:pt x="336" y="3761"/>
                    <a:pt x="336" y="7976"/>
                  </a:cubicBezTo>
                  <a:cubicBezTo>
                    <a:pt x="336" y="7976"/>
                    <a:pt x="336" y="8005"/>
                    <a:pt x="336" y="8005"/>
                  </a:cubicBezTo>
                  <a:lnTo>
                    <a:pt x="336" y="55953"/>
                  </a:lnTo>
                  <a:lnTo>
                    <a:pt x="452769" y="55953"/>
                  </a:lnTo>
                  <a:lnTo>
                    <a:pt x="452769" y="8005"/>
                  </a:lnTo>
                  <a:cubicBezTo>
                    <a:pt x="452787" y="3790"/>
                    <a:pt x="449377" y="365"/>
                    <a:pt x="445158" y="336"/>
                  </a:cubicBezTo>
                  <a:cubicBezTo>
                    <a:pt x="445150" y="336"/>
                    <a:pt x="445138" y="336"/>
                    <a:pt x="445129" y="336"/>
                  </a:cubicBezTo>
                  <a:close/>
                </a:path>
              </a:pathLst>
            </a:custGeom>
            <a:solidFill>
              <a:srgbClr val="A57453"/>
            </a:solidFill>
            <a:ln w="2923" cap="flat">
              <a:noFill/>
              <a:prstDash val="solid"/>
              <a:miter/>
            </a:ln>
          </p:spPr>
          <p:txBody>
            <a:bodyPr rtlCol="1" anchor="ctr"/>
            <a:lstStyle/>
            <a:p>
              <a:endParaRPr lang="fa-IR"/>
            </a:p>
          </p:txBody>
        </p:sp>
        <p:sp>
          <p:nvSpPr>
            <p:cNvPr id="120" name="Freeform: Shape 119">
              <a:extLst>
                <a:ext uri="{FF2B5EF4-FFF2-40B4-BE49-F238E27FC236}">
                  <a16:creationId xmlns:a16="http://schemas.microsoft.com/office/drawing/2014/main" id="{B77DBB6E-291C-20AC-E4C3-1F9CDCEDA591}"/>
                </a:ext>
              </a:extLst>
            </p:cNvPr>
            <p:cNvSpPr/>
            <p:nvPr/>
          </p:nvSpPr>
          <p:spPr>
            <a:xfrm>
              <a:off x="7667714" y="5565442"/>
              <a:ext cx="623584" cy="34102"/>
            </a:xfrm>
            <a:custGeom>
              <a:avLst/>
              <a:gdLst>
                <a:gd name="connsiteX0" fmla="*/ 623921 w 623584"/>
                <a:gd name="connsiteY0" fmla="*/ 17402 h 34102"/>
                <a:gd name="connsiteX1" fmla="*/ 606884 w 623584"/>
                <a:gd name="connsiteY1" fmla="*/ 336 h 34102"/>
                <a:gd name="connsiteX2" fmla="*/ 16695 w 623584"/>
                <a:gd name="connsiteY2" fmla="*/ 336 h 34102"/>
                <a:gd name="connsiteX3" fmla="*/ 351 w 623584"/>
                <a:gd name="connsiteY3" fmla="*/ 18105 h 34102"/>
                <a:gd name="connsiteX4" fmla="*/ 16695 w 623584"/>
                <a:gd name="connsiteY4" fmla="*/ 34438 h 34102"/>
                <a:gd name="connsiteX5" fmla="*/ 606884 w 623584"/>
                <a:gd name="connsiteY5" fmla="*/ 34438 h 34102"/>
                <a:gd name="connsiteX6" fmla="*/ 623921 w 623584"/>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84" h="34102">
                  <a:moveTo>
                    <a:pt x="623921" y="17402"/>
                  </a:moveTo>
                  <a:cubicBezTo>
                    <a:pt x="623921" y="7976"/>
                    <a:pt x="616298" y="365"/>
                    <a:pt x="606884" y="336"/>
                  </a:cubicBezTo>
                  <a:lnTo>
                    <a:pt x="16695" y="336"/>
                  </a:lnTo>
                  <a:cubicBezTo>
                    <a:pt x="7278" y="717"/>
                    <a:pt x="-39" y="8679"/>
                    <a:pt x="351" y="18105"/>
                  </a:cubicBezTo>
                  <a:cubicBezTo>
                    <a:pt x="719" y="26974"/>
                    <a:pt x="7825" y="34058"/>
                    <a:pt x="16695" y="34438"/>
                  </a:cubicBezTo>
                  <a:lnTo>
                    <a:pt x="606884" y="34438"/>
                  </a:lnTo>
                  <a:cubicBezTo>
                    <a:pt x="616287" y="34409"/>
                    <a:pt x="623903" y="26798"/>
                    <a:pt x="623921" y="17402"/>
                  </a:cubicBezTo>
                  <a:close/>
                </a:path>
              </a:pathLst>
            </a:custGeom>
            <a:solidFill>
              <a:srgbClr val="C18E6B"/>
            </a:solidFill>
            <a:ln w="2923" cap="flat">
              <a:noFill/>
              <a:prstDash val="solid"/>
              <a:miter/>
            </a:ln>
          </p:spPr>
          <p:txBody>
            <a:bodyPr rtlCol="1" anchor="ctr"/>
            <a:lstStyle/>
            <a:p>
              <a:endParaRPr lang="fa-IR"/>
            </a:p>
          </p:txBody>
        </p:sp>
        <p:sp>
          <p:nvSpPr>
            <p:cNvPr id="121" name="Freeform: Shape 120">
              <a:extLst>
                <a:ext uri="{FF2B5EF4-FFF2-40B4-BE49-F238E27FC236}">
                  <a16:creationId xmlns:a16="http://schemas.microsoft.com/office/drawing/2014/main" id="{388867AC-EFEB-E3F4-C255-5FAE35045CD7}"/>
                </a:ext>
              </a:extLst>
            </p:cNvPr>
            <p:cNvSpPr/>
            <p:nvPr/>
          </p:nvSpPr>
          <p:spPr>
            <a:xfrm>
              <a:off x="8110952" y="5529291"/>
              <a:ext cx="68936" cy="36151"/>
            </a:xfrm>
            <a:custGeom>
              <a:avLst/>
              <a:gdLst>
                <a:gd name="connsiteX0" fmla="*/ 0 w 68936"/>
                <a:gd name="connsiteY0" fmla="*/ 0 h 36151"/>
                <a:gd name="connsiteX1" fmla="*/ 0 w 68936"/>
                <a:gd name="connsiteY1" fmla="*/ 36151 h 36151"/>
                <a:gd name="connsiteX2" fmla="*/ 68936 w 68936"/>
                <a:gd name="connsiteY2" fmla="*/ 36151 h 36151"/>
                <a:gd name="connsiteX3" fmla="*/ 66829 w 68936"/>
                <a:gd name="connsiteY3" fmla="*/ 0 h 36151"/>
                <a:gd name="connsiteX4" fmla="*/ 0 w 68936"/>
                <a:gd name="connsiteY4" fmla="*/ 0 h 36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36" h="36151">
                  <a:moveTo>
                    <a:pt x="0" y="0"/>
                  </a:moveTo>
                  <a:lnTo>
                    <a:pt x="0" y="36151"/>
                  </a:lnTo>
                  <a:lnTo>
                    <a:pt x="68936" y="36151"/>
                  </a:lnTo>
                  <a:lnTo>
                    <a:pt x="66829" y="0"/>
                  </a:lnTo>
                  <a:lnTo>
                    <a:pt x="0" y="0"/>
                  </a:lnTo>
                  <a:close/>
                </a:path>
              </a:pathLst>
            </a:custGeom>
            <a:solidFill>
              <a:srgbClr val="F9D0B4"/>
            </a:solidFill>
            <a:ln w="2923" cap="flat">
              <a:noFill/>
              <a:prstDash val="solid"/>
              <a:miter/>
            </a:ln>
          </p:spPr>
          <p:txBody>
            <a:bodyPr rtlCol="1" anchor="ctr"/>
            <a:lstStyle/>
            <a:p>
              <a:endParaRPr lang="fa-IR"/>
            </a:p>
          </p:txBody>
        </p:sp>
        <p:sp>
          <p:nvSpPr>
            <p:cNvPr id="122" name="Freeform: Shape 121">
              <a:extLst>
                <a:ext uri="{FF2B5EF4-FFF2-40B4-BE49-F238E27FC236}">
                  <a16:creationId xmlns:a16="http://schemas.microsoft.com/office/drawing/2014/main" id="{DF1804C3-72E8-517F-1840-426925920023}"/>
                </a:ext>
              </a:extLst>
            </p:cNvPr>
            <p:cNvSpPr/>
            <p:nvPr/>
          </p:nvSpPr>
          <p:spPr>
            <a:xfrm>
              <a:off x="7778448" y="5529291"/>
              <a:ext cx="68936" cy="36151"/>
            </a:xfrm>
            <a:custGeom>
              <a:avLst/>
              <a:gdLst>
                <a:gd name="connsiteX0" fmla="*/ 2108 w 68936"/>
                <a:gd name="connsiteY0" fmla="*/ 0 h 36151"/>
                <a:gd name="connsiteX1" fmla="*/ 0 w 68936"/>
                <a:gd name="connsiteY1" fmla="*/ 36151 h 36151"/>
                <a:gd name="connsiteX2" fmla="*/ 68936 w 68936"/>
                <a:gd name="connsiteY2" fmla="*/ 36151 h 36151"/>
                <a:gd name="connsiteX3" fmla="*/ 68936 w 68936"/>
                <a:gd name="connsiteY3" fmla="*/ 0 h 36151"/>
                <a:gd name="connsiteX4" fmla="*/ 2108 w 68936"/>
                <a:gd name="connsiteY4" fmla="*/ 0 h 36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36" h="36151">
                  <a:moveTo>
                    <a:pt x="2108" y="0"/>
                  </a:moveTo>
                  <a:lnTo>
                    <a:pt x="0" y="36151"/>
                  </a:lnTo>
                  <a:lnTo>
                    <a:pt x="68936" y="36151"/>
                  </a:lnTo>
                  <a:lnTo>
                    <a:pt x="68936" y="0"/>
                  </a:lnTo>
                  <a:lnTo>
                    <a:pt x="2108" y="0"/>
                  </a:lnTo>
                  <a:close/>
                </a:path>
              </a:pathLst>
            </a:custGeom>
            <a:solidFill>
              <a:srgbClr val="F9D0B4"/>
            </a:solidFill>
            <a:ln w="2923" cap="flat">
              <a:noFill/>
              <a:prstDash val="solid"/>
              <a:miter/>
            </a:ln>
          </p:spPr>
          <p:txBody>
            <a:bodyPr rtlCol="1" anchor="ctr"/>
            <a:lstStyle/>
            <a:p>
              <a:endParaRPr lang="fa-IR"/>
            </a:p>
          </p:txBody>
        </p:sp>
        <p:sp>
          <p:nvSpPr>
            <p:cNvPr id="123" name="Freeform: Shape 122">
              <a:extLst>
                <a:ext uri="{FF2B5EF4-FFF2-40B4-BE49-F238E27FC236}">
                  <a16:creationId xmlns:a16="http://schemas.microsoft.com/office/drawing/2014/main" id="{C943C46F-DA76-D0E4-59C0-5BA4FE4C14A5}"/>
                </a:ext>
              </a:extLst>
            </p:cNvPr>
            <p:cNvSpPr/>
            <p:nvPr/>
          </p:nvSpPr>
          <p:spPr>
            <a:xfrm>
              <a:off x="7991395" y="5367590"/>
              <a:ext cx="75589" cy="70592"/>
            </a:xfrm>
            <a:custGeom>
              <a:avLst/>
              <a:gdLst>
                <a:gd name="connsiteX0" fmla="*/ 22943 w 75589"/>
                <a:gd name="connsiteY0" fmla="*/ 68511 h 70592"/>
                <a:gd name="connsiteX1" fmla="*/ 36859 w 75589"/>
                <a:gd name="connsiteY1" fmla="*/ 67545 h 70592"/>
                <a:gd name="connsiteX2" fmla="*/ 36877 w 75589"/>
                <a:gd name="connsiteY2" fmla="*/ 67516 h 70592"/>
                <a:gd name="connsiteX3" fmla="*/ 75926 w 75589"/>
                <a:gd name="connsiteY3" fmla="*/ 22407 h 70592"/>
                <a:gd name="connsiteX4" fmla="*/ 51337 w 75589"/>
                <a:gd name="connsiteY4" fmla="*/ 11460 h 70592"/>
                <a:gd name="connsiteX5" fmla="*/ 38545 w 75589"/>
                <a:gd name="connsiteY5" fmla="*/ 336 h 70592"/>
                <a:gd name="connsiteX6" fmla="*/ 2745 w 75589"/>
                <a:gd name="connsiteY6" fmla="*/ 38009 h 70592"/>
                <a:gd name="connsiteX7" fmla="*/ 3740 w 75589"/>
                <a:gd name="connsiteY7" fmla="*/ 51972 h 70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589" h="70592">
                  <a:moveTo>
                    <a:pt x="22943" y="68511"/>
                  </a:moveTo>
                  <a:cubicBezTo>
                    <a:pt x="27056" y="72083"/>
                    <a:pt x="33285" y="71643"/>
                    <a:pt x="36859" y="67545"/>
                  </a:cubicBezTo>
                  <a:cubicBezTo>
                    <a:pt x="36865" y="67516"/>
                    <a:pt x="36871" y="67516"/>
                    <a:pt x="36877" y="67516"/>
                  </a:cubicBezTo>
                  <a:lnTo>
                    <a:pt x="75926" y="22407"/>
                  </a:lnTo>
                  <a:cubicBezTo>
                    <a:pt x="67513" y="19275"/>
                    <a:pt x="59302" y="15616"/>
                    <a:pt x="51337" y="11460"/>
                  </a:cubicBezTo>
                  <a:cubicBezTo>
                    <a:pt x="46194" y="8913"/>
                    <a:pt x="41791" y="5078"/>
                    <a:pt x="38545" y="336"/>
                  </a:cubicBezTo>
                  <a:lnTo>
                    <a:pt x="2745" y="38009"/>
                  </a:lnTo>
                  <a:cubicBezTo>
                    <a:pt x="-820" y="42137"/>
                    <a:pt x="-378" y="48372"/>
                    <a:pt x="3740" y="51972"/>
                  </a:cubicBezTo>
                  <a:close/>
                </a:path>
              </a:pathLst>
            </a:custGeom>
            <a:solidFill>
              <a:srgbClr val="FCA265"/>
            </a:solidFill>
            <a:ln w="2923" cap="flat">
              <a:noFill/>
              <a:prstDash val="solid"/>
              <a:miter/>
            </a:ln>
          </p:spPr>
          <p:txBody>
            <a:bodyPr rtlCol="1" anchor="ctr"/>
            <a:lstStyle/>
            <a:p>
              <a:endParaRPr lang="fa-IR"/>
            </a:p>
          </p:txBody>
        </p:sp>
        <p:sp>
          <p:nvSpPr>
            <p:cNvPr id="124" name="Freeform: Shape 123">
              <a:extLst>
                <a:ext uri="{FF2B5EF4-FFF2-40B4-BE49-F238E27FC236}">
                  <a16:creationId xmlns:a16="http://schemas.microsoft.com/office/drawing/2014/main" id="{8D57AAD6-F97E-6EB7-2AAF-93B7316F840A}"/>
                </a:ext>
              </a:extLst>
            </p:cNvPr>
            <p:cNvSpPr/>
            <p:nvPr/>
          </p:nvSpPr>
          <p:spPr>
            <a:xfrm>
              <a:off x="7891351" y="5366185"/>
              <a:ext cx="75502" cy="71994"/>
            </a:xfrm>
            <a:custGeom>
              <a:avLst/>
              <a:gdLst>
                <a:gd name="connsiteX0" fmla="*/ 336 w 75502"/>
                <a:gd name="connsiteY0" fmla="*/ 23871 h 71994"/>
                <a:gd name="connsiteX1" fmla="*/ 39356 w 75502"/>
                <a:gd name="connsiteY1" fmla="*/ 68921 h 71994"/>
                <a:gd name="connsiteX2" fmla="*/ 53319 w 75502"/>
                <a:gd name="connsiteY2" fmla="*/ 69916 h 71994"/>
                <a:gd name="connsiteX3" fmla="*/ 72434 w 75502"/>
                <a:gd name="connsiteY3" fmla="*/ 53377 h 71994"/>
                <a:gd name="connsiteX4" fmla="*/ 73429 w 75502"/>
                <a:gd name="connsiteY4" fmla="*/ 39415 h 71994"/>
                <a:gd name="connsiteX5" fmla="*/ 38624 w 75502"/>
                <a:gd name="connsiteY5" fmla="*/ 336 h 71994"/>
                <a:gd name="connsiteX6" fmla="*/ 24925 w 75502"/>
                <a:gd name="connsiteY6" fmla="*/ 12865 h 71994"/>
                <a:gd name="connsiteX7" fmla="*/ 336 w 75502"/>
                <a:gd name="connsiteY7" fmla="*/ 23871 h 71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502" h="71994">
                  <a:moveTo>
                    <a:pt x="336" y="23871"/>
                  </a:moveTo>
                  <a:lnTo>
                    <a:pt x="39356" y="68921"/>
                  </a:lnTo>
                  <a:cubicBezTo>
                    <a:pt x="42945" y="73048"/>
                    <a:pt x="49183" y="73488"/>
                    <a:pt x="53319" y="69916"/>
                  </a:cubicBezTo>
                  <a:lnTo>
                    <a:pt x="72434" y="53377"/>
                  </a:lnTo>
                  <a:cubicBezTo>
                    <a:pt x="76552" y="49777"/>
                    <a:pt x="76994" y="43542"/>
                    <a:pt x="73429" y="39415"/>
                  </a:cubicBezTo>
                  <a:lnTo>
                    <a:pt x="38624" y="336"/>
                  </a:lnTo>
                  <a:cubicBezTo>
                    <a:pt x="35325" y="5722"/>
                    <a:pt x="30577" y="10054"/>
                    <a:pt x="24925" y="12865"/>
                  </a:cubicBezTo>
                  <a:cubicBezTo>
                    <a:pt x="16641" y="16933"/>
                    <a:pt x="8884" y="20563"/>
                    <a:pt x="336" y="23871"/>
                  </a:cubicBezTo>
                  <a:close/>
                </a:path>
              </a:pathLst>
            </a:custGeom>
            <a:solidFill>
              <a:srgbClr val="FCA265"/>
            </a:solidFill>
            <a:ln w="2923" cap="flat">
              <a:noFill/>
              <a:prstDash val="solid"/>
              <a:miter/>
            </a:ln>
          </p:spPr>
          <p:txBody>
            <a:bodyPr rtlCol="1" anchor="ctr"/>
            <a:lstStyle/>
            <a:p>
              <a:endParaRPr lang="fa-IR"/>
            </a:p>
          </p:txBody>
        </p:sp>
        <p:sp>
          <p:nvSpPr>
            <p:cNvPr id="125" name="Freeform: Shape 124">
              <a:extLst>
                <a:ext uri="{FF2B5EF4-FFF2-40B4-BE49-F238E27FC236}">
                  <a16:creationId xmlns:a16="http://schemas.microsoft.com/office/drawing/2014/main" id="{0EDEA223-D6E8-B432-F273-FB082B89BAD7}"/>
                </a:ext>
              </a:extLst>
            </p:cNvPr>
            <p:cNvSpPr/>
            <p:nvPr/>
          </p:nvSpPr>
          <p:spPr>
            <a:xfrm>
              <a:off x="7929756" y="5332961"/>
              <a:ext cx="99994" cy="79240"/>
            </a:xfrm>
            <a:custGeom>
              <a:avLst/>
              <a:gdLst>
                <a:gd name="connsiteX0" fmla="*/ 35112 w 99994"/>
                <a:gd name="connsiteY0" fmla="*/ 72639 h 79240"/>
                <a:gd name="connsiteX1" fmla="*/ 37512 w 99994"/>
                <a:gd name="connsiteY1" fmla="*/ 79576 h 79240"/>
                <a:gd name="connsiteX2" fmla="*/ 62130 w 99994"/>
                <a:gd name="connsiteY2" fmla="*/ 79576 h 79240"/>
                <a:gd name="connsiteX3" fmla="*/ 64530 w 99994"/>
                <a:gd name="connsiteY3" fmla="*/ 72639 h 79240"/>
                <a:gd name="connsiteX4" fmla="*/ 100330 w 99994"/>
                <a:gd name="connsiteY4" fmla="*/ 34906 h 79240"/>
                <a:gd name="connsiteX5" fmla="*/ 94476 w 99994"/>
                <a:gd name="connsiteY5" fmla="*/ 16085 h 79240"/>
                <a:gd name="connsiteX6" fmla="*/ 94476 w 99994"/>
                <a:gd name="connsiteY6" fmla="*/ 336 h 79240"/>
                <a:gd name="connsiteX7" fmla="*/ 5312 w 99994"/>
                <a:gd name="connsiteY7" fmla="*/ 336 h 79240"/>
                <a:gd name="connsiteX8" fmla="*/ 5312 w 99994"/>
                <a:gd name="connsiteY8" fmla="*/ 16085 h 79240"/>
                <a:gd name="connsiteX9" fmla="*/ 336 w 99994"/>
                <a:gd name="connsiteY9" fmla="*/ 33648 h 7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994" h="79240">
                  <a:moveTo>
                    <a:pt x="35112" y="72639"/>
                  </a:moveTo>
                  <a:cubicBezTo>
                    <a:pt x="36777" y="74541"/>
                    <a:pt x="37638" y="77029"/>
                    <a:pt x="37512" y="79576"/>
                  </a:cubicBezTo>
                  <a:lnTo>
                    <a:pt x="62130" y="79576"/>
                  </a:lnTo>
                  <a:cubicBezTo>
                    <a:pt x="62016" y="77029"/>
                    <a:pt x="62876" y="74571"/>
                    <a:pt x="64530" y="72639"/>
                  </a:cubicBezTo>
                  <a:lnTo>
                    <a:pt x="100330" y="34906"/>
                  </a:lnTo>
                  <a:cubicBezTo>
                    <a:pt x="96516" y="29374"/>
                    <a:pt x="94473" y="22817"/>
                    <a:pt x="94476" y="16085"/>
                  </a:cubicBezTo>
                  <a:lnTo>
                    <a:pt x="94476" y="336"/>
                  </a:lnTo>
                  <a:cubicBezTo>
                    <a:pt x="66556" y="14972"/>
                    <a:pt x="33232" y="14972"/>
                    <a:pt x="5312" y="336"/>
                  </a:cubicBezTo>
                  <a:lnTo>
                    <a:pt x="5312" y="16085"/>
                  </a:lnTo>
                  <a:cubicBezTo>
                    <a:pt x="5321" y="22290"/>
                    <a:pt x="3597" y="28379"/>
                    <a:pt x="336" y="33648"/>
                  </a:cubicBezTo>
                  <a:close/>
                </a:path>
              </a:pathLst>
            </a:custGeom>
            <a:solidFill>
              <a:srgbClr val="F9D0B4"/>
            </a:solidFill>
            <a:ln w="2923" cap="flat">
              <a:noFill/>
              <a:prstDash val="solid"/>
              <a:miter/>
            </a:ln>
          </p:spPr>
          <p:txBody>
            <a:bodyPr rtlCol="1" anchor="ctr"/>
            <a:lstStyle/>
            <a:p>
              <a:endParaRPr lang="fa-IR"/>
            </a:p>
          </p:txBody>
        </p:sp>
        <p:sp>
          <p:nvSpPr>
            <p:cNvPr id="126" name="Freeform: Shape 125">
              <a:extLst>
                <a:ext uri="{FF2B5EF4-FFF2-40B4-BE49-F238E27FC236}">
                  <a16:creationId xmlns:a16="http://schemas.microsoft.com/office/drawing/2014/main" id="{CC87ABF7-E9F6-4CBF-ECB6-2E5E67BC1592}"/>
                </a:ext>
              </a:extLst>
            </p:cNvPr>
            <p:cNvSpPr/>
            <p:nvPr/>
          </p:nvSpPr>
          <p:spPr>
            <a:xfrm>
              <a:off x="8110952" y="5478210"/>
              <a:ext cx="2927" cy="84655"/>
            </a:xfrm>
            <a:custGeom>
              <a:avLst/>
              <a:gdLst>
                <a:gd name="connsiteX0" fmla="*/ 0 w 2927"/>
                <a:gd name="connsiteY0" fmla="*/ 84656 h 84655"/>
                <a:gd name="connsiteX1" fmla="*/ 0 w 2927"/>
                <a:gd name="connsiteY1" fmla="*/ 0 h 84655"/>
              </a:gdLst>
              <a:ahLst/>
              <a:cxnLst>
                <a:cxn ang="0">
                  <a:pos x="connsiteX0" y="connsiteY0"/>
                </a:cxn>
                <a:cxn ang="0">
                  <a:pos x="connsiteX1" y="connsiteY1"/>
                </a:cxn>
              </a:cxnLst>
              <a:rect l="l" t="t" r="r" b="b"/>
              <a:pathLst>
                <a:path w="2927" h="84655">
                  <a:moveTo>
                    <a:pt x="0" y="84656"/>
                  </a:moveTo>
                  <a:lnTo>
                    <a:pt x="0" y="0"/>
                  </a:lnTo>
                </a:path>
              </a:pathLst>
            </a:custGeom>
            <a:ln w="14615" cap="rnd">
              <a:solidFill>
                <a:srgbClr val="000000"/>
              </a:solidFill>
              <a:prstDash val="solid"/>
              <a:round/>
            </a:ln>
          </p:spPr>
          <p:txBody>
            <a:bodyPr rtlCol="1" anchor="ctr"/>
            <a:lstStyle/>
            <a:p>
              <a:endParaRPr lang="fa-IR"/>
            </a:p>
          </p:txBody>
        </p:sp>
        <p:sp>
          <p:nvSpPr>
            <p:cNvPr id="127" name="Freeform: Shape 126">
              <a:extLst>
                <a:ext uri="{FF2B5EF4-FFF2-40B4-BE49-F238E27FC236}">
                  <a16:creationId xmlns:a16="http://schemas.microsoft.com/office/drawing/2014/main" id="{18F708AC-3387-93B2-7204-5138CCB72644}"/>
                </a:ext>
              </a:extLst>
            </p:cNvPr>
            <p:cNvSpPr/>
            <p:nvPr/>
          </p:nvSpPr>
          <p:spPr>
            <a:xfrm>
              <a:off x="7847384" y="5478210"/>
              <a:ext cx="2927" cy="84655"/>
            </a:xfrm>
            <a:custGeom>
              <a:avLst/>
              <a:gdLst>
                <a:gd name="connsiteX0" fmla="*/ 0 w 2927"/>
                <a:gd name="connsiteY0" fmla="*/ 0 h 84655"/>
                <a:gd name="connsiteX1" fmla="*/ 0 w 2927"/>
                <a:gd name="connsiteY1" fmla="*/ 84656 h 84655"/>
              </a:gdLst>
              <a:ahLst/>
              <a:cxnLst>
                <a:cxn ang="0">
                  <a:pos x="connsiteX0" y="connsiteY0"/>
                </a:cxn>
                <a:cxn ang="0">
                  <a:pos x="connsiteX1" y="connsiteY1"/>
                </a:cxn>
              </a:cxnLst>
              <a:rect l="l" t="t" r="r" b="b"/>
              <a:pathLst>
                <a:path w="2927" h="84655">
                  <a:moveTo>
                    <a:pt x="0" y="0"/>
                  </a:moveTo>
                  <a:lnTo>
                    <a:pt x="0" y="84656"/>
                  </a:lnTo>
                </a:path>
              </a:pathLst>
            </a:custGeom>
            <a:ln w="14615" cap="rnd">
              <a:solidFill>
                <a:srgbClr val="000000"/>
              </a:solidFill>
              <a:prstDash val="solid"/>
              <a:round/>
            </a:ln>
          </p:spPr>
          <p:txBody>
            <a:bodyPr rtlCol="1" anchor="ctr"/>
            <a:lstStyle/>
            <a:p>
              <a:endParaRPr lang="fa-IR"/>
            </a:p>
          </p:txBody>
        </p:sp>
        <p:sp>
          <p:nvSpPr>
            <p:cNvPr id="128" name="Freeform: Shape 127">
              <a:extLst>
                <a:ext uri="{FF2B5EF4-FFF2-40B4-BE49-F238E27FC236}">
                  <a16:creationId xmlns:a16="http://schemas.microsoft.com/office/drawing/2014/main" id="{7DC8706A-1E60-8D3F-E051-3C8437BA8B9F}"/>
                </a:ext>
              </a:extLst>
            </p:cNvPr>
            <p:cNvSpPr/>
            <p:nvPr/>
          </p:nvSpPr>
          <p:spPr>
            <a:xfrm>
              <a:off x="7954345" y="5272715"/>
              <a:ext cx="52456" cy="11243"/>
            </a:xfrm>
            <a:custGeom>
              <a:avLst/>
              <a:gdLst>
                <a:gd name="connsiteX0" fmla="*/ 336 w 52456"/>
                <a:gd name="connsiteY0" fmla="*/ 11580 h 11243"/>
                <a:gd name="connsiteX1" fmla="*/ 51527 w 52456"/>
                <a:gd name="connsiteY1" fmla="*/ 10321 h 11243"/>
                <a:gd name="connsiteX2" fmla="*/ 52792 w 52456"/>
                <a:gd name="connsiteY2" fmla="*/ 11580 h 11243"/>
              </a:gdLst>
              <a:ahLst/>
              <a:cxnLst>
                <a:cxn ang="0">
                  <a:pos x="connsiteX0" y="connsiteY0"/>
                </a:cxn>
                <a:cxn ang="0">
                  <a:pos x="connsiteX1" y="connsiteY1"/>
                </a:cxn>
                <a:cxn ang="0">
                  <a:pos x="connsiteX2" y="connsiteY2"/>
                </a:cxn>
              </a:cxnLst>
              <a:rect l="l" t="t" r="r" b="b"/>
              <a:pathLst>
                <a:path w="52456" h="11243">
                  <a:moveTo>
                    <a:pt x="336" y="11580"/>
                  </a:moveTo>
                  <a:cubicBezTo>
                    <a:pt x="14123" y="-2910"/>
                    <a:pt x="37044" y="-3466"/>
                    <a:pt x="51527" y="10321"/>
                  </a:cubicBezTo>
                  <a:cubicBezTo>
                    <a:pt x="51961" y="10731"/>
                    <a:pt x="52382" y="11141"/>
                    <a:pt x="52792" y="11580"/>
                  </a:cubicBezTo>
                </a:path>
              </a:pathLst>
            </a:custGeom>
            <a:noFill/>
            <a:ln w="14615" cap="rnd">
              <a:solidFill>
                <a:srgbClr val="000000"/>
              </a:solidFill>
              <a:prstDash val="solid"/>
              <a:round/>
            </a:ln>
          </p:spPr>
          <p:txBody>
            <a:bodyPr rtlCol="1" anchor="ctr"/>
            <a:lstStyle/>
            <a:p>
              <a:endParaRPr lang="fa-IR"/>
            </a:p>
          </p:txBody>
        </p:sp>
        <p:sp>
          <p:nvSpPr>
            <p:cNvPr id="129" name="Freeform: Shape 128">
              <a:extLst>
                <a:ext uri="{FF2B5EF4-FFF2-40B4-BE49-F238E27FC236}">
                  <a16:creationId xmlns:a16="http://schemas.microsoft.com/office/drawing/2014/main" id="{3E60C00D-B665-1A0E-72B3-1F4497D72468}"/>
                </a:ext>
              </a:extLst>
            </p:cNvPr>
            <p:cNvSpPr/>
            <p:nvPr/>
          </p:nvSpPr>
          <p:spPr>
            <a:xfrm>
              <a:off x="8011250" y="5205304"/>
              <a:ext cx="25993" cy="25993"/>
            </a:xfrm>
            <a:custGeom>
              <a:avLst/>
              <a:gdLst>
                <a:gd name="connsiteX0" fmla="*/ 25994 w 25993"/>
                <a:gd name="connsiteY0" fmla="*/ 12997 h 25993"/>
                <a:gd name="connsiteX1" fmla="*/ 12997 w 25993"/>
                <a:gd name="connsiteY1" fmla="*/ 25994 h 25993"/>
                <a:gd name="connsiteX2" fmla="*/ 0 w 25993"/>
                <a:gd name="connsiteY2" fmla="*/ 12997 h 25993"/>
                <a:gd name="connsiteX3" fmla="*/ 12997 w 25993"/>
                <a:gd name="connsiteY3" fmla="*/ 0 h 25993"/>
                <a:gd name="connsiteX4" fmla="*/ 25994 w 25993"/>
                <a:gd name="connsiteY4" fmla="*/ 12997 h 25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3" h="25993">
                  <a:moveTo>
                    <a:pt x="25994" y="12997"/>
                  </a:moveTo>
                  <a:cubicBezTo>
                    <a:pt x="25994" y="20175"/>
                    <a:pt x="20175" y="25994"/>
                    <a:pt x="12997" y="25994"/>
                  </a:cubicBezTo>
                  <a:cubicBezTo>
                    <a:pt x="5819" y="25994"/>
                    <a:pt x="0" y="20175"/>
                    <a:pt x="0" y="12997"/>
                  </a:cubicBezTo>
                  <a:cubicBezTo>
                    <a:pt x="0" y="5819"/>
                    <a:pt x="5819" y="0"/>
                    <a:pt x="12997" y="0"/>
                  </a:cubicBezTo>
                  <a:cubicBezTo>
                    <a:pt x="20175" y="0"/>
                    <a:pt x="25994" y="5819"/>
                    <a:pt x="25994" y="12997"/>
                  </a:cubicBezTo>
                  <a:close/>
                </a:path>
              </a:pathLst>
            </a:custGeom>
            <a:solidFill>
              <a:srgbClr val="000000"/>
            </a:solidFill>
            <a:ln w="2923" cap="flat">
              <a:noFill/>
              <a:prstDash val="solid"/>
              <a:miter/>
            </a:ln>
          </p:spPr>
          <p:txBody>
            <a:bodyPr rtlCol="1" anchor="ctr"/>
            <a:lstStyle/>
            <a:p>
              <a:endParaRPr lang="fa-IR"/>
            </a:p>
          </p:txBody>
        </p:sp>
        <p:sp>
          <p:nvSpPr>
            <p:cNvPr id="130" name="Freeform: Shape 129">
              <a:extLst>
                <a:ext uri="{FF2B5EF4-FFF2-40B4-BE49-F238E27FC236}">
                  <a16:creationId xmlns:a16="http://schemas.microsoft.com/office/drawing/2014/main" id="{A76115DE-544C-3015-099D-A6430F07F79C}"/>
                </a:ext>
              </a:extLst>
            </p:cNvPr>
            <p:cNvSpPr/>
            <p:nvPr/>
          </p:nvSpPr>
          <p:spPr>
            <a:xfrm>
              <a:off x="7923931" y="5205304"/>
              <a:ext cx="25993" cy="25993"/>
            </a:xfrm>
            <a:custGeom>
              <a:avLst/>
              <a:gdLst>
                <a:gd name="connsiteX0" fmla="*/ 25994 w 25993"/>
                <a:gd name="connsiteY0" fmla="*/ 12997 h 25993"/>
                <a:gd name="connsiteX1" fmla="*/ 12997 w 25993"/>
                <a:gd name="connsiteY1" fmla="*/ 25994 h 25993"/>
                <a:gd name="connsiteX2" fmla="*/ 0 w 25993"/>
                <a:gd name="connsiteY2" fmla="*/ 12997 h 25993"/>
                <a:gd name="connsiteX3" fmla="*/ 12997 w 25993"/>
                <a:gd name="connsiteY3" fmla="*/ 0 h 25993"/>
                <a:gd name="connsiteX4" fmla="*/ 25994 w 25993"/>
                <a:gd name="connsiteY4" fmla="*/ 12997 h 25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3" h="25993">
                  <a:moveTo>
                    <a:pt x="25994" y="12997"/>
                  </a:moveTo>
                  <a:cubicBezTo>
                    <a:pt x="25994" y="20175"/>
                    <a:pt x="20175" y="25994"/>
                    <a:pt x="12997" y="25994"/>
                  </a:cubicBezTo>
                  <a:cubicBezTo>
                    <a:pt x="5819" y="25994"/>
                    <a:pt x="0" y="20175"/>
                    <a:pt x="0" y="12997"/>
                  </a:cubicBezTo>
                  <a:cubicBezTo>
                    <a:pt x="0" y="5819"/>
                    <a:pt x="5819" y="0"/>
                    <a:pt x="12997" y="0"/>
                  </a:cubicBezTo>
                  <a:cubicBezTo>
                    <a:pt x="20175" y="0"/>
                    <a:pt x="25994" y="5819"/>
                    <a:pt x="25994" y="12997"/>
                  </a:cubicBezTo>
                  <a:close/>
                </a:path>
              </a:pathLst>
            </a:custGeom>
            <a:solidFill>
              <a:srgbClr val="000000"/>
            </a:solidFill>
            <a:ln w="2923" cap="flat">
              <a:noFill/>
              <a:prstDash val="solid"/>
              <a:miter/>
            </a:ln>
          </p:spPr>
          <p:txBody>
            <a:bodyPr rtlCol="1" anchor="ctr"/>
            <a:lstStyle/>
            <a:p>
              <a:endParaRPr lang="fa-IR"/>
            </a:p>
          </p:txBody>
        </p:sp>
        <p:sp>
          <p:nvSpPr>
            <p:cNvPr id="131" name="Freeform: Shape 130">
              <a:extLst>
                <a:ext uri="{FF2B5EF4-FFF2-40B4-BE49-F238E27FC236}">
                  <a16:creationId xmlns:a16="http://schemas.microsoft.com/office/drawing/2014/main" id="{4840E498-C77B-485D-E859-28E519341BE6}"/>
                </a:ext>
              </a:extLst>
            </p:cNvPr>
            <p:cNvSpPr/>
            <p:nvPr/>
          </p:nvSpPr>
          <p:spPr>
            <a:xfrm>
              <a:off x="7778623" y="5335917"/>
              <a:ext cx="155962" cy="226802"/>
            </a:xfrm>
            <a:custGeom>
              <a:avLst/>
              <a:gdLst>
                <a:gd name="connsiteX0" fmla="*/ 156299 w 155962"/>
                <a:gd name="connsiteY0" fmla="*/ 336 h 226802"/>
                <a:gd name="connsiteX1" fmla="*/ 156299 w 155962"/>
                <a:gd name="connsiteY1" fmla="*/ 13128 h 226802"/>
                <a:gd name="connsiteX2" fmla="*/ 137653 w 155962"/>
                <a:gd name="connsiteY2" fmla="*/ 43133 h 226802"/>
                <a:gd name="connsiteX3" fmla="*/ 88329 w 155962"/>
                <a:gd name="connsiteY3" fmla="*/ 61954 h 226802"/>
                <a:gd name="connsiteX4" fmla="*/ 35931 w 155962"/>
                <a:gd name="connsiteY4" fmla="*/ 75127 h 226802"/>
                <a:gd name="connsiteX5" fmla="*/ 7127 w 155962"/>
                <a:gd name="connsiteY5" fmla="*/ 110049 h 226802"/>
                <a:gd name="connsiteX6" fmla="*/ 336 w 155962"/>
                <a:gd name="connsiteY6" fmla="*/ 227138 h 22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962" h="226802">
                  <a:moveTo>
                    <a:pt x="156299" y="336"/>
                  </a:moveTo>
                  <a:lnTo>
                    <a:pt x="156299" y="13128"/>
                  </a:lnTo>
                  <a:cubicBezTo>
                    <a:pt x="156293" y="25862"/>
                    <a:pt x="149066" y="37483"/>
                    <a:pt x="137653" y="43133"/>
                  </a:cubicBezTo>
                  <a:cubicBezTo>
                    <a:pt x="121992" y="51299"/>
                    <a:pt x="105440" y="57593"/>
                    <a:pt x="88329" y="61954"/>
                  </a:cubicBezTo>
                  <a:lnTo>
                    <a:pt x="35931" y="75127"/>
                  </a:lnTo>
                  <a:cubicBezTo>
                    <a:pt x="19729" y="79225"/>
                    <a:pt x="8064" y="93364"/>
                    <a:pt x="7127" y="110049"/>
                  </a:cubicBezTo>
                  <a:lnTo>
                    <a:pt x="336" y="227138"/>
                  </a:lnTo>
                </a:path>
              </a:pathLst>
            </a:custGeom>
            <a:noFill/>
            <a:ln w="14615" cap="rnd">
              <a:solidFill>
                <a:srgbClr val="000000"/>
              </a:solidFill>
              <a:prstDash val="solid"/>
              <a:round/>
            </a:ln>
          </p:spPr>
          <p:txBody>
            <a:bodyPr rtlCol="1" anchor="ctr"/>
            <a:lstStyle/>
            <a:p>
              <a:endParaRPr lang="fa-IR"/>
            </a:p>
          </p:txBody>
        </p:sp>
        <p:sp>
          <p:nvSpPr>
            <p:cNvPr id="132" name="Freeform: Shape 131">
              <a:extLst>
                <a:ext uri="{FF2B5EF4-FFF2-40B4-BE49-F238E27FC236}">
                  <a16:creationId xmlns:a16="http://schemas.microsoft.com/office/drawing/2014/main" id="{AC5FDECB-7338-32CB-E75D-6FC8CCECFB4C}"/>
                </a:ext>
              </a:extLst>
            </p:cNvPr>
            <p:cNvSpPr/>
            <p:nvPr/>
          </p:nvSpPr>
          <p:spPr>
            <a:xfrm>
              <a:off x="8023750" y="5336152"/>
              <a:ext cx="155963" cy="226802"/>
            </a:xfrm>
            <a:custGeom>
              <a:avLst/>
              <a:gdLst>
                <a:gd name="connsiteX0" fmla="*/ 156299 w 155963"/>
                <a:gd name="connsiteY0" fmla="*/ 227138 h 226802"/>
                <a:gd name="connsiteX1" fmla="*/ 149508 w 155963"/>
                <a:gd name="connsiteY1" fmla="*/ 110049 h 226802"/>
                <a:gd name="connsiteX2" fmla="*/ 120704 w 155963"/>
                <a:gd name="connsiteY2" fmla="*/ 75127 h 226802"/>
                <a:gd name="connsiteX3" fmla="*/ 68306 w 155963"/>
                <a:gd name="connsiteY3" fmla="*/ 61954 h 226802"/>
                <a:gd name="connsiteX4" fmla="*/ 18983 w 155963"/>
                <a:gd name="connsiteY4" fmla="*/ 43132 h 226802"/>
                <a:gd name="connsiteX5" fmla="*/ 336 w 155963"/>
                <a:gd name="connsiteY5" fmla="*/ 13128 h 226802"/>
                <a:gd name="connsiteX6" fmla="*/ 336 w 155963"/>
                <a:gd name="connsiteY6" fmla="*/ 336 h 22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963" h="226802">
                  <a:moveTo>
                    <a:pt x="156299" y="227138"/>
                  </a:moveTo>
                  <a:lnTo>
                    <a:pt x="149508" y="110049"/>
                  </a:lnTo>
                  <a:cubicBezTo>
                    <a:pt x="148571" y="93364"/>
                    <a:pt x="136906" y="79225"/>
                    <a:pt x="120704" y="75127"/>
                  </a:cubicBezTo>
                  <a:lnTo>
                    <a:pt x="68306" y="61954"/>
                  </a:lnTo>
                  <a:cubicBezTo>
                    <a:pt x="51205" y="57563"/>
                    <a:pt x="34658" y="51270"/>
                    <a:pt x="18983" y="43132"/>
                  </a:cubicBezTo>
                  <a:cubicBezTo>
                    <a:pt x="7569" y="37482"/>
                    <a:pt x="342" y="25861"/>
                    <a:pt x="336" y="13128"/>
                  </a:cubicBezTo>
                  <a:lnTo>
                    <a:pt x="336" y="336"/>
                  </a:lnTo>
                </a:path>
              </a:pathLst>
            </a:custGeom>
            <a:noFill/>
            <a:ln w="14615" cap="rnd">
              <a:solidFill>
                <a:srgbClr val="000000"/>
              </a:solidFill>
              <a:prstDash val="solid"/>
              <a:round/>
            </a:ln>
          </p:spPr>
          <p:txBody>
            <a:bodyPr rtlCol="1" anchor="ctr"/>
            <a:lstStyle/>
            <a:p>
              <a:endParaRPr lang="fa-IR"/>
            </a:p>
          </p:txBody>
        </p:sp>
        <p:sp>
          <p:nvSpPr>
            <p:cNvPr id="133" name="Freeform: Shape 132">
              <a:extLst>
                <a:ext uri="{FF2B5EF4-FFF2-40B4-BE49-F238E27FC236}">
                  <a16:creationId xmlns:a16="http://schemas.microsoft.com/office/drawing/2014/main" id="{682BFDDD-797E-82B8-4E1B-36FC05599B4A}"/>
                </a:ext>
              </a:extLst>
            </p:cNvPr>
            <p:cNvSpPr/>
            <p:nvPr/>
          </p:nvSpPr>
          <p:spPr>
            <a:xfrm>
              <a:off x="7979168" y="5444401"/>
              <a:ext cx="2927" cy="117089"/>
            </a:xfrm>
            <a:custGeom>
              <a:avLst/>
              <a:gdLst>
                <a:gd name="connsiteX0" fmla="*/ 0 w 2927"/>
                <a:gd name="connsiteY0" fmla="*/ 0 h 117089"/>
                <a:gd name="connsiteX1" fmla="*/ 0 w 2927"/>
                <a:gd name="connsiteY1" fmla="*/ 117089 h 117089"/>
              </a:gdLst>
              <a:ahLst/>
              <a:cxnLst>
                <a:cxn ang="0">
                  <a:pos x="connsiteX0" y="connsiteY0"/>
                </a:cxn>
                <a:cxn ang="0">
                  <a:pos x="connsiteX1" y="connsiteY1"/>
                </a:cxn>
              </a:cxnLst>
              <a:rect l="l" t="t" r="r" b="b"/>
              <a:pathLst>
                <a:path w="2927" h="117089">
                  <a:moveTo>
                    <a:pt x="0" y="0"/>
                  </a:moveTo>
                  <a:lnTo>
                    <a:pt x="0" y="117089"/>
                  </a:lnTo>
                </a:path>
              </a:pathLst>
            </a:custGeom>
            <a:ln w="14615" cap="rnd">
              <a:solidFill>
                <a:srgbClr val="000000"/>
              </a:solidFill>
              <a:prstDash val="solid"/>
              <a:round/>
            </a:ln>
          </p:spPr>
          <p:txBody>
            <a:bodyPr rtlCol="1" anchor="ctr"/>
            <a:lstStyle/>
            <a:p>
              <a:endParaRPr lang="fa-IR"/>
            </a:p>
          </p:txBody>
        </p:sp>
        <p:sp>
          <p:nvSpPr>
            <p:cNvPr id="134" name="Freeform: Shape 133">
              <a:extLst>
                <a:ext uri="{FF2B5EF4-FFF2-40B4-BE49-F238E27FC236}">
                  <a16:creationId xmlns:a16="http://schemas.microsoft.com/office/drawing/2014/main" id="{26D94068-968B-11F2-A125-0EB40B2728D1}"/>
                </a:ext>
              </a:extLst>
            </p:cNvPr>
            <p:cNvSpPr/>
            <p:nvPr/>
          </p:nvSpPr>
          <p:spPr>
            <a:xfrm>
              <a:off x="8184733" y="5226395"/>
              <a:ext cx="37636" cy="37029"/>
            </a:xfrm>
            <a:custGeom>
              <a:avLst/>
              <a:gdLst>
                <a:gd name="connsiteX0" fmla="*/ 37731 w 37636"/>
                <a:gd name="connsiteY0" fmla="*/ 18412 h 37029"/>
                <a:gd name="connsiteX1" fmla="*/ 19583 w 37636"/>
                <a:gd name="connsiteY1" fmla="*/ 555 h 37029"/>
                <a:gd name="connsiteX2" fmla="*/ 18704 w 37636"/>
                <a:gd name="connsiteY2" fmla="*/ 555 h 37029"/>
                <a:gd name="connsiteX3" fmla="*/ 556 w 37636"/>
                <a:gd name="connsiteY3" fmla="*/ 18412 h 37029"/>
                <a:gd name="connsiteX4" fmla="*/ 556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16" y="16685"/>
                    <a:pt x="21444" y="9630"/>
                    <a:pt x="19583" y="555"/>
                  </a:cubicBezTo>
                  <a:cubicBezTo>
                    <a:pt x="19583" y="263"/>
                    <a:pt x="18704" y="263"/>
                    <a:pt x="18704" y="555"/>
                  </a:cubicBezTo>
                  <a:cubicBezTo>
                    <a:pt x="16843" y="9630"/>
                    <a:pt x="9671" y="16685"/>
                    <a:pt x="556" y="18412"/>
                  </a:cubicBezTo>
                  <a:cubicBezTo>
                    <a:pt x="263" y="18412"/>
                    <a:pt x="263" y="18997"/>
                    <a:pt x="556" y="19290"/>
                  </a:cubicBezTo>
                  <a:cubicBezTo>
                    <a:pt x="9671" y="21017"/>
                    <a:pt x="16843" y="28072"/>
                    <a:pt x="18704" y="37146"/>
                  </a:cubicBezTo>
                  <a:cubicBezTo>
                    <a:pt x="18704" y="37439"/>
                    <a:pt x="19583" y="37439"/>
                    <a:pt x="19583" y="37146"/>
                  </a:cubicBezTo>
                  <a:cubicBezTo>
                    <a:pt x="21444" y="28072"/>
                    <a:pt x="28616" y="21017"/>
                    <a:pt x="37731" y="19290"/>
                  </a:cubicBezTo>
                  <a:cubicBezTo>
                    <a:pt x="38053" y="18997"/>
                    <a:pt x="38053" y="18412"/>
                    <a:pt x="37731" y="18412"/>
                  </a:cubicBezTo>
                  <a:close/>
                </a:path>
              </a:pathLst>
            </a:custGeom>
            <a:solidFill>
              <a:srgbClr val="70D6F9"/>
            </a:solidFill>
            <a:ln w="2923" cap="flat">
              <a:noFill/>
              <a:prstDash val="solid"/>
              <a:miter/>
            </a:ln>
          </p:spPr>
          <p:txBody>
            <a:bodyPr rtlCol="1" anchor="ctr"/>
            <a:lstStyle/>
            <a:p>
              <a:endParaRPr lang="fa-IR"/>
            </a:p>
          </p:txBody>
        </p:sp>
        <p:sp>
          <p:nvSpPr>
            <p:cNvPr id="135" name="Freeform: Shape 134">
              <a:extLst>
                <a:ext uri="{FF2B5EF4-FFF2-40B4-BE49-F238E27FC236}">
                  <a16:creationId xmlns:a16="http://schemas.microsoft.com/office/drawing/2014/main" id="{7A725DA6-F86A-5718-48FF-E082C963908C}"/>
                </a:ext>
              </a:extLst>
            </p:cNvPr>
            <p:cNvSpPr/>
            <p:nvPr/>
          </p:nvSpPr>
          <p:spPr>
            <a:xfrm>
              <a:off x="8256665" y="5348095"/>
              <a:ext cx="50938" cy="50933"/>
            </a:xfrm>
            <a:custGeom>
              <a:avLst/>
              <a:gdLst>
                <a:gd name="connsiteX0" fmla="*/ 9708 w 50938"/>
                <a:gd name="connsiteY0" fmla="*/ 35170 h 50933"/>
                <a:gd name="connsiteX1" fmla="*/ 16441 w 50938"/>
                <a:gd name="connsiteY1" fmla="*/ 35170 h 50933"/>
                <a:gd name="connsiteX2" fmla="*/ 16441 w 50938"/>
                <a:gd name="connsiteY2" fmla="*/ 41903 h 50933"/>
                <a:gd name="connsiteX3" fmla="*/ 25571 w 50938"/>
                <a:gd name="connsiteY3" fmla="*/ 51270 h 50933"/>
                <a:gd name="connsiteX4" fmla="*/ 25808 w 50938"/>
                <a:gd name="connsiteY4" fmla="*/ 51270 h 50933"/>
                <a:gd name="connsiteX5" fmla="*/ 35175 w 50938"/>
                <a:gd name="connsiteY5" fmla="*/ 42196 h 50933"/>
                <a:gd name="connsiteX6" fmla="*/ 35175 w 50938"/>
                <a:gd name="connsiteY6" fmla="*/ 35170 h 50933"/>
                <a:gd name="connsiteX7" fmla="*/ 41908 w 50938"/>
                <a:gd name="connsiteY7" fmla="*/ 35170 h 50933"/>
                <a:gd name="connsiteX8" fmla="*/ 51275 w 50938"/>
                <a:gd name="connsiteY8" fmla="*/ 26037 h 50933"/>
                <a:gd name="connsiteX9" fmla="*/ 51275 w 50938"/>
                <a:gd name="connsiteY9" fmla="*/ 25803 h 50933"/>
                <a:gd name="connsiteX10" fmla="*/ 42200 w 50938"/>
                <a:gd name="connsiteY10" fmla="*/ 16436 h 50933"/>
                <a:gd name="connsiteX11" fmla="*/ 35175 w 50938"/>
                <a:gd name="connsiteY11" fmla="*/ 16436 h 50933"/>
                <a:gd name="connsiteX12" fmla="*/ 35175 w 50938"/>
                <a:gd name="connsiteY12" fmla="*/ 9703 h 50933"/>
                <a:gd name="connsiteX13" fmla="*/ 26045 w 50938"/>
                <a:gd name="connsiteY13" fmla="*/ 336 h 50933"/>
                <a:gd name="connsiteX14" fmla="*/ 25808 w 50938"/>
                <a:gd name="connsiteY14" fmla="*/ 336 h 50933"/>
                <a:gd name="connsiteX15" fmla="*/ 16441 w 50938"/>
                <a:gd name="connsiteY15" fmla="*/ 9410 h 50933"/>
                <a:gd name="connsiteX16" fmla="*/ 16441 w 50938"/>
                <a:gd name="connsiteY16" fmla="*/ 16436 h 50933"/>
                <a:gd name="connsiteX17" fmla="*/ 9708 w 50938"/>
                <a:gd name="connsiteY17" fmla="*/ 16436 h 50933"/>
                <a:gd name="connsiteX18" fmla="*/ 341 w 50938"/>
                <a:gd name="connsiteY18" fmla="*/ 25569 h 50933"/>
                <a:gd name="connsiteX19" fmla="*/ 341 w 50938"/>
                <a:gd name="connsiteY19" fmla="*/ 25803 h 50933"/>
                <a:gd name="connsiteX20" fmla="*/ 9114 w 50938"/>
                <a:gd name="connsiteY20" fmla="*/ 35170 h 50933"/>
                <a:gd name="connsiteX21" fmla="*/ 9708 w 50938"/>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708" y="35170"/>
                  </a:moveTo>
                  <a:lnTo>
                    <a:pt x="16441" y="35170"/>
                  </a:lnTo>
                  <a:lnTo>
                    <a:pt x="16441" y="41903"/>
                  </a:lnTo>
                  <a:cubicBezTo>
                    <a:pt x="16376" y="47026"/>
                    <a:pt x="20463" y="51211"/>
                    <a:pt x="25571" y="51270"/>
                  </a:cubicBezTo>
                  <a:cubicBezTo>
                    <a:pt x="25650" y="51270"/>
                    <a:pt x="25729" y="51270"/>
                    <a:pt x="25808" y="51270"/>
                  </a:cubicBezTo>
                  <a:cubicBezTo>
                    <a:pt x="30869" y="51270"/>
                    <a:pt x="35017" y="47260"/>
                    <a:pt x="35175" y="42196"/>
                  </a:cubicBezTo>
                  <a:lnTo>
                    <a:pt x="35175" y="35170"/>
                  </a:lnTo>
                  <a:lnTo>
                    <a:pt x="41908" y="35170"/>
                  </a:lnTo>
                  <a:cubicBezTo>
                    <a:pt x="47016" y="35229"/>
                    <a:pt x="51210" y="31160"/>
                    <a:pt x="51275" y="26037"/>
                  </a:cubicBezTo>
                  <a:cubicBezTo>
                    <a:pt x="51275" y="25949"/>
                    <a:pt x="51275" y="25891"/>
                    <a:pt x="51275" y="25803"/>
                  </a:cubicBezTo>
                  <a:cubicBezTo>
                    <a:pt x="51278" y="20739"/>
                    <a:pt x="47259" y="16582"/>
                    <a:pt x="42200" y="16436"/>
                  </a:cubicBezTo>
                  <a:lnTo>
                    <a:pt x="35175" y="16436"/>
                  </a:lnTo>
                  <a:lnTo>
                    <a:pt x="35175" y="9703"/>
                  </a:lnTo>
                  <a:cubicBezTo>
                    <a:pt x="35239" y="4581"/>
                    <a:pt x="31153" y="395"/>
                    <a:pt x="26045" y="336"/>
                  </a:cubicBezTo>
                  <a:cubicBezTo>
                    <a:pt x="25966" y="336"/>
                    <a:pt x="25887" y="336"/>
                    <a:pt x="25808" y="336"/>
                  </a:cubicBezTo>
                  <a:cubicBezTo>
                    <a:pt x="20747" y="336"/>
                    <a:pt x="16599" y="4346"/>
                    <a:pt x="16441" y="9410"/>
                  </a:cubicBezTo>
                  <a:lnTo>
                    <a:pt x="16441" y="16436"/>
                  </a:lnTo>
                  <a:lnTo>
                    <a:pt x="9708" y="16436"/>
                  </a:lnTo>
                  <a:cubicBezTo>
                    <a:pt x="4600" y="16377"/>
                    <a:pt x="405" y="20446"/>
                    <a:pt x="341" y="25569"/>
                  </a:cubicBezTo>
                  <a:cubicBezTo>
                    <a:pt x="341" y="25657"/>
                    <a:pt x="341" y="25715"/>
                    <a:pt x="341" y="25803"/>
                  </a:cubicBezTo>
                  <a:cubicBezTo>
                    <a:pt x="177" y="30809"/>
                    <a:pt x="4105" y="34994"/>
                    <a:pt x="9114" y="35170"/>
                  </a:cubicBezTo>
                  <a:cubicBezTo>
                    <a:pt x="9310" y="35170"/>
                    <a:pt x="9509" y="35170"/>
                    <a:pt x="9708" y="35170"/>
                  </a:cubicBezTo>
                  <a:close/>
                </a:path>
              </a:pathLst>
            </a:custGeom>
            <a:solidFill>
              <a:srgbClr val="87D147"/>
            </a:solidFill>
            <a:ln w="2923" cap="flat">
              <a:noFill/>
              <a:prstDash val="solid"/>
              <a:miter/>
            </a:ln>
          </p:spPr>
          <p:txBody>
            <a:bodyPr rtlCol="1" anchor="ctr"/>
            <a:lstStyle/>
            <a:p>
              <a:endParaRPr lang="fa-IR"/>
            </a:p>
          </p:txBody>
        </p:sp>
        <p:sp>
          <p:nvSpPr>
            <p:cNvPr id="136" name="Freeform: Shape 135">
              <a:extLst>
                <a:ext uri="{FF2B5EF4-FFF2-40B4-BE49-F238E27FC236}">
                  <a16:creationId xmlns:a16="http://schemas.microsoft.com/office/drawing/2014/main" id="{6000EA04-938F-554E-4B6F-2C71E02FC17C}"/>
                </a:ext>
              </a:extLst>
            </p:cNvPr>
            <p:cNvSpPr/>
            <p:nvPr/>
          </p:nvSpPr>
          <p:spPr>
            <a:xfrm>
              <a:off x="8225085" y="5459037"/>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37" name="Freeform: Shape 136">
              <a:extLst>
                <a:ext uri="{FF2B5EF4-FFF2-40B4-BE49-F238E27FC236}">
                  <a16:creationId xmlns:a16="http://schemas.microsoft.com/office/drawing/2014/main" id="{E00AB3C5-79FA-46AD-B4D9-E6312BF00786}"/>
                </a:ext>
              </a:extLst>
            </p:cNvPr>
            <p:cNvSpPr/>
            <p:nvPr/>
          </p:nvSpPr>
          <p:spPr>
            <a:xfrm>
              <a:off x="7809418" y="5021416"/>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138" name="Freeform: Shape 137">
              <a:extLst>
                <a:ext uri="{FF2B5EF4-FFF2-40B4-BE49-F238E27FC236}">
                  <a16:creationId xmlns:a16="http://schemas.microsoft.com/office/drawing/2014/main" id="{1F0935E7-6718-7946-87FE-671283BA83BE}"/>
                </a:ext>
              </a:extLst>
            </p:cNvPr>
            <p:cNvSpPr/>
            <p:nvPr/>
          </p:nvSpPr>
          <p:spPr>
            <a:xfrm>
              <a:off x="7723503" y="5095621"/>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49" y="23871"/>
                    <a:pt x="24167" y="13801"/>
                    <a:pt x="26827" y="775"/>
                  </a:cubicBezTo>
                  <a:cubicBezTo>
                    <a:pt x="26827" y="190"/>
                    <a:pt x="27998" y="190"/>
                    <a:pt x="27998" y="775"/>
                  </a:cubicBezTo>
                  <a:cubicBezTo>
                    <a:pt x="30659" y="13801"/>
                    <a:pt x="40977" y="23871"/>
                    <a:pt x="54051" y="26242"/>
                  </a:cubicBezTo>
                  <a:cubicBezTo>
                    <a:pt x="54636" y="26242"/>
                    <a:pt x="54636" y="27120"/>
                    <a:pt x="54051" y="27413"/>
                  </a:cubicBezTo>
                  <a:cubicBezTo>
                    <a:pt x="40977" y="29784"/>
                    <a:pt x="30659" y="39853"/>
                    <a:pt x="27998" y="52880"/>
                  </a:cubicBezTo>
                  <a:cubicBezTo>
                    <a:pt x="27998" y="53465"/>
                    <a:pt x="26827" y="53465"/>
                    <a:pt x="26827" y="52880"/>
                  </a:cubicBezTo>
                  <a:cubicBezTo>
                    <a:pt x="24167" y="39853"/>
                    <a:pt x="13849" y="29784"/>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139" name="Freeform: Shape 138">
              <a:extLst>
                <a:ext uri="{FF2B5EF4-FFF2-40B4-BE49-F238E27FC236}">
                  <a16:creationId xmlns:a16="http://schemas.microsoft.com/office/drawing/2014/main" id="{5C0C6F03-BA0D-9A81-7C57-B12F687BF26F}"/>
                </a:ext>
              </a:extLst>
            </p:cNvPr>
            <p:cNvSpPr/>
            <p:nvPr/>
          </p:nvSpPr>
          <p:spPr>
            <a:xfrm>
              <a:off x="8138117" y="5028734"/>
              <a:ext cx="144605" cy="144605"/>
            </a:xfrm>
            <a:custGeom>
              <a:avLst/>
              <a:gdLst>
                <a:gd name="connsiteX0" fmla="*/ 144605 w 144605"/>
                <a:gd name="connsiteY0" fmla="*/ 72303 h 144605"/>
                <a:gd name="connsiteX1" fmla="*/ 72303 w 144605"/>
                <a:gd name="connsiteY1" fmla="*/ 144605 h 144605"/>
                <a:gd name="connsiteX2" fmla="*/ 0 w 144605"/>
                <a:gd name="connsiteY2" fmla="*/ 72303 h 144605"/>
                <a:gd name="connsiteX3" fmla="*/ 72303 w 144605"/>
                <a:gd name="connsiteY3" fmla="*/ 0 h 144605"/>
                <a:gd name="connsiteX4" fmla="*/ 144605 w 144605"/>
                <a:gd name="connsiteY4" fmla="*/ 72303 h 144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605" h="144605">
                  <a:moveTo>
                    <a:pt x="144605" y="72303"/>
                  </a:moveTo>
                  <a:cubicBezTo>
                    <a:pt x="144605" y="112234"/>
                    <a:pt x="112234" y="144605"/>
                    <a:pt x="72303" y="144605"/>
                  </a:cubicBezTo>
                  <a:cubicBezTo>
                    <a:pt x="32371" y="144605"/>
                    <a:pt x="0" y="112234"/>
                    <a:pt x="0" y="72303"/>
                  </a:cubicBezTo>
                  <a:cubicBezTo>
                    <a:pt x="0" y="32371"/>
                    <a:pt x="32371" y="0"/>
                    <a:pt x="72303" y="0"/>
                  </a:cubicBezTo>
                  <a:cubicBezTo>
                    <a:pt x="112234" y="0"/>
                    <a:pt x="144605" y="32371"/>
                    <a:pt x="144605" y="72303"/>
                  </a:cubicBezTo>
                  <a:close/>
                </a:path>
              </a:pathLst>
            </a:custGeom>
            <a:noFill/>
            <a:ln w="14615" cap="rnd">
              <a:solidFill>
                <a:srgbClr val="000000"/>
              </a:solidFill>
              <a:prstDash val="solid"/>
              <a:round/>
            </a:ln>
          </p:spPr>
          <p:txBody>
            <a:bodyPr rtlCol="1" anchor="ctr"/>
            <a:lstStyle/>
            <a:p>
              <a:endParaRPr lang="fa-IR"/>
            </a:p>
          </p:txBody>
        </p:sp>
        <p:sp>
          <p:nvSpPr>
            <p:cNvPr id="140" name="Freeform: Shape 139">
              <a:extLst>
                <a:ext uri="{FF2B5EF4-FFF2-40B4-BE49-F238E27FC236}">
                  <a16:creationId xmlns:a16="http://schemas.microsoft.com/office/drawing/2014/main" id="{C0A15E73-62B4-9EF8-28F1-294838A0D85E}"/>
                </a:ext>
              </a:extLst>
            </p:cNvPr>
            <p:cNvSpPr/>
            <p:nvPr/>
          </p:nvSpPr>
          <p:spPr>
            <a:xfrm>
              <a:off x="8210419" y="5059265"/>
              <a:ext cx="2927" cy="47128"/>
            </a:xfrm>
            <a:custGeom>
              <a:avLst/>
              <a:gdLst>
                <a:gd name="connsiteX0" fmla="*/ 0 w 2927"/>
                <a:gd name="connsiteY0" fmla="*/ 0 h 47128"/>
                <a:gd name="connsiteX1" fmla="*/ 0 w 2927"/>
                <a:gd name="connsiteY1" fmla="*/ 47129 h 47128"/>
              </a:gdLst>
              <a:ahLst/>
              <a:cxnLst>
                <a:cxn ang="0">
                  <a:pos x="connsiteX0" y="connsiteY0"/>
                </a:cxn>
                <a:cxn ang="0">
                  <a:pos x="connsiteX1" y="connsiteY1"/>
                </a:cxn>
              </a:cxnLst>
              <a:rect l="l" t="t" r="r" b="b"/>
              <a:pathLst>
                <a:path w="2927" h="47128">
                  <a:moveTo>
                    <a:pt x="0" y="0"/>
                  </a:moveTo>
                  <a:lnTo>
                    <a:pt x="0" y="47129"/>
                  </a:lnTo>
                </a:path>
              </a:pathLst>
            </a:custGeom>
            <a:ln w="14615" cap="rnd">
              <a:solidFill>
                <a:srgbClr val="000000"/>
              </a:solidFill>
              <a:prstDash val="solid"/>
              <a:round/>
            </a:ln>
          </p:spPr>
          <p:txBody>
            <a:bodyPr rtlCol="1" anchor="ctr"/>
            <a:lstStyle/>
            <a:p>
              <a:endParaRPr lang="fa-IR"/>
            </a:p>
          </p:txBody>
        </p:sp>
        <p:sp>
          <p:nvSpPr>
            <p:cNvPr id="141" name="Freeform: Shape 140">
              <a:extLst>
                <a:ext uri="{FF2B5EF4-FFF2-40B4-BE49-F238E27FC236}">
                  <a16:creationId xmlns:a16="http://schemas.microsoft.com/office/drawing/2014/main" id="{7565831B-BC87-E7C0-668C-9B8C7BFEEF97}"/>
                </a:ext>
              </a:extLst>
            </p:cNvPr>
            <p:cNvSpPr/>
            <p:nvPr/>
          </p:nvSpPr>
          <p:spPr>
            <a:xfrm>
              <a:off x="8210419" y="5134992"/>
              <a:ext cx="2927" cy="2693"/>
            </a:xfrm>
            <a:custGeom>
              <a:avLst/>
              <a:gdLst>
                <a:gd name="connsiteX0" fmla="*/ 0 w 2927"/>
                <a:gd name="connsiteY0" fmla="*/ 0 h 2693"/>
                <a:gd name="connsiteX1" fmla="*/ 0 w 2927"/>
                <a:gd name="connsiteY1" fmla="*/ 2693 h 2693"/>
              </a:gdLst>
              <a:ahLst/>
              <a:cxnLst>
                <a:cxn ang="0">
                  <a:pos x="connsiteX0" y="connsiteY0"/>
                </a:cxn>
                <a:cxn ang="0">
                  <a:pos x="connsiteX1" y="connsiteY1"/>
                </a:cxn>
              </a:cxnLst>
              <a:rect l="l" t="t" r="r" b="b"/>
              <a:pathLst>
                <a:path w="2927" h="2693">
                  <a:moveTo>
                    <a:pt x="0" y="0"/>
                  </a:moveTo>
                  <a:lnTo>
                    <a:pt x="0" y="2693"/>
                  </a:lnTo>
                </a:path>
              </a:pathLst>
            </a:custGeom>
            <a:ln w="14615" cap="rnd">
              <a:solidFill>
                <a:srgbClr val="000000"/>
              </a:solidFill>
              <a:prstDash val="solid"/>
              <a:round/>
            </a:ln>
          </p:spPr>
          <p:txBody>
            <a:bodyPr rtlCol="1" anchor="ctr"/>
            <a:lstStyle/>
            <a:p>
              <a:endParaRPr lang="fa-IR"/>
            </a:p>
          </p:txBody>
        </p:sp>
        <p:sp>
          <p:nvSpPr>
            <p:cNvPr id="142" name="Freeform: Shape 141">
              <a:extLst>
                <a:ext uri="{FF2B5EF4-FFF2-40B4-BE49-F238E27FC236}">
                  <a16:creationId xmlns:a16="http://schemas.microsoft.com/office/drawing/2014/main" id="{E28F4357-AAAB-991B-577B-C05F1F6A4A61}"/>
                </a:ext>
              </a:extLst>
            </p:cNvPr>
            <p:cNvSpPr/>
            <p:nvPr/>
          </p:nvSpPr>
          <p:spPr>
            <a:xfrm>
              <a:off x="7882423" y="5125981"/>
              <a:ext cx="193519" cy="217957"/>
            </a:xfrm>
            <a:custGeom>
              <a:avLst/>
              <a:gdLst>
                <a:gd name="connsiteX0" fmla="*/ 180039 w 193519"/>
                <a:gd name="connsiteY0" fmla="*/ 5776 h 217957"/>
                <a:gd name="connsiteX1" fmla="*/ 156211 w 193519"/>
                <a:gd name="connsiteY1" fmla="*/ 4196 h 217957"/>
                <a:gd name="connsiteX2" fmla="*/ 37951 w 193519"/>
                <a:gd name="connsiteY2" fmla="*/ 4196 h 217957"/>
                <a:gd name="connsiteX3" fmla="*/ 14153 w 193519"/>
                <a:gd name="connsiteY3" fmla="*/ 5806 h 217957"/>
                <a:gd name="connsiteX4" fmla="*/ 14153 w 193519"/>
                <a:gd name="connsiteY4" fmla="*/ 5806 h 217957"/>
                <a:gd name="connsiteX5" fmla="*/ 336 w 193519"/>
                <a:gd name="connsiteY5" fmla="*/ 40347 h 217957"/>
                <a:gd name="connsiteX6" fmla="*/ 336 w 193519"/>
                <a:gd name="connsiteY6" fmla="*/ 121549 h 217957"/>
                <a:gd name="connsiteX7" fmla="*/ 97081 w 193519"/>
                <a:gd name="connsiteY7" fmla="*/ 218294 h 217957"/>
                <a:gd name="connsiteX8" fmla="*/ 97081 w 193519"/>
                <a:gd name="connsiteY8" fmla="*/ 218294 h 217957"/>
                <a:gd name="connsiteX9" fmla="*/ 193855 w 193519"/>
                <a:gd name="connsiteY9" fmla="*/ 121519 h 217957"/>
                <a:gd name="connsiteX10" fmla="*/ 193855 w 193519"/>
                <a:gd name="connsiteY10" fmla="*/ 40318 h 217957"/>
                <a:gd name="connsiteX11" fmla="*/ 180039 w 193519"/>
                <a:gd name="connsiteY11" fmla="*/ 5776 h 21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519" h="217957">
                  <a:moveTo>
                    <a:pt x="180039" y="5776"/>
                  </a:moveTo>
                  <a:cubicBezTo>
                    <a:pt x="173693" y="-810"/>
                    <a:pt x="163371" y="-1512"/>
                    <a:pt x="156211" y="4196"/>
                  </a:cubicBezTo>
                  <a:cubicBezTo>
                    <a:pt x="121324" y="30922"/>
                    <a:pt x="72838" y="30922"/>
                    <a:pt x="37951" y="4196"/>
                  </a:cubicBezTo>
                  <a:cubicBezTo>
                    <a:pt x="30788" y="-1483"/>
                    <a:pt x="20487" y="-781"/>
                    <a:pt x="14153" y="5806"/>
                  </a:cubicBezTo>
                  <a:lnTo>
                    <a:pt x="14153" y="5806"/>
                  </a:lnTo>
                  <a:cubicBezTo>
                    <a:pt x="5281" y="15114"/>
                    <a:pt x="333" y="27497"/>
                    <a:pt x="336" y="40347"/>
                  </a:cubicBezTo>
                  <a:lnTo>
                    <a:pt x="336" y="121549"/>
                  </a:lnTo>
                  <a:cubicBezTo>
                    <a:pt x="497" y="174912"/>
                    <a:pt x="43718" y="218147"/>
                    <a:pt x="97081" y="218294"/>
                  </a:cubicBezTo>
                  <a:lnTo>
                    <a:pt x="97081" y="218294"/>
                  </a:lnTo>
                  <a:cubicBezTo>
                    <a:pt x="150468" y="218147"/>
                    <a:pt x="193712" y="174912"/>
                    <a:pt x="193855" y="121519"/>
                  </a:cubicBezTo>
                  <a:lnTo>
                    <a:pt x="193855" y="40318"/>
                  </a:lnTo>
                  <a:cubicBezTo>
                    <a:pt x="193858" y="27467"/>
                    <a:pt x="188911" y="15085"/>
                    <a:pt x="180039" y="5776"/>
                  </a:cubicBezTo>
                  <a:close/>
                </a:path>
              </a:pathLst>
            </a:custGeom>
            <a:noFill/>
            <a:ln w="14615" cap="rnd">
              <a:solidFill>
                <a:srgbClr val="000000"/>
              </a:solidFill>
              <a:prstDash val="solid"/>
              <a:round/>
            </a:ln>
          </p:spPr>
          <p:txBody>
            <a:bodyPr rtlCol="1" anchor="ctr"/>
            <a:lstStyle/>
            <a:p>
              <a:endParaRPr lang="fa-IR"/>
            </a:p>
          </p:txBody>
        </p:sp>
        <p:sp>
          <p:nvSpPr>
            <p:cNvPr id="143" name="Freeform: Shape 142">
              <a:extLst>
                <a:ext uri="{FF2B5EF4-FFF2-40B4-BE49-F238E27FC236}">
                  <a16:creationId xmlns:a16="http://schemas.microsoft.com/office/drawing/2014/main" id="{D1916AD6-CBE9-586A-781C-8FB9DA7E7CE5}"/>
                </a:ext>
              </a:extLst>
            </p:cNvPr>
            <p:cNvSpPr/>
            <p:nvPr/>
          </p:nvSpPr>
          <p:spPr>
            <a:xfrm>
              <a:off x="8078313" y="5173427"/>
              <a:ext cx="44230" cy="80791"/>
            </a:xfrm>
            <a:custGeom>
              <a:avLst/>
              <a:gdLst>
                <a:gd name="connsiteX0" fmla="*/ 336 w 44230"/>
                <a:gd name="connsiteY0" fmla="*/ 80922 h 80791"/>
                <a:gd name="connsiteX1" fmla="*/ 4171 w 44230"/>
                <a:gd name="connsiteY1" fmla="*/ 81128 h 80791"/>
                <a:gd name="connsiteX2" fmla="*/ 44567 w 44230"/>
                <a:gd name="connsiteY2" fmla="*/ 40732 h 80791"/>
                <a:gd name="connsiteX3" fmla="*/ 4171 w 44230"/>
                <a:gd name="connsiteY3" fmla="*/ 336 h 80791"/>
              </a:gdLst>
              <a:ahLst/>
              <a:cxnLst>
                <a:cxn ang="0">
                  <a:pos x="connsiteX0" y="connsiteY0"/>
                </a:cxn>
                <a:cxn ang="0">
                  <a:pos x="connsiteX1" y="connsiteY1"/>
                </a:cxn>
                <a:cxn ang="0">
                  <a:pos x="connsiteX2" y="connsiteY2"/>
                </a:cxn>
                <a:cxn ang="0">
                  <a:pos x="connsiteX3" y="connsiteY3"/>
                </a:cxn>
              </a:cxnLst>
              <a:rect l="l" t="t" r="r" b="b"/>
              <a:pathLst>
                <a:path w="44230" h="80791">
                  <a:moveTo>
                    <a:pt x="336" y="80922"/>
                  </a:moveTo>
                  <a:cubicBezTo>
                    <a:pt x="1609" y="81069"/>
                    <a:pt x="2889" y="81128"/>
                    <a:pt x="4171" y="81128"/>
                  </a:cubicBezTo>
                  <a:cubicBezTo>
                    <a:pt x="26482" y="81128"/>
                    <a:pt x="44567" y="63037"/>
                    <a:pt x="44567" y="40732"/>
                  </a:cubicBezTo>
                  <a:cubicBezTo>
                    <a:pt x="44567" y="18426"/>
                    <a:pt x="26482" y="336"/>
                    <a:pt x="4171" y="336"/>
                  </a:cubicBezTo>
                </a:path>
              </a:pathLst>
            </a:custGeom>
            <a:noFill/>
            <a:ln w="14615" cap="rnd">
              <a:solidFill>
                <a:srgbClr val="000000"/>
              </a:solidFill>
              <a:prstDash val="solid"/>
              <a:round/>
            </a:ln>
          </p:spPr>
          <p:txBody>
            <a:bodyPr rtlCol="1" anchor="ctr"/>
            <a:lstStyle/>
            <a:p>
              <a:endParaRPr lang="fa-IR"/>
            </a:p>
          </p:txBody>
        </p:sp>
        <p:sp>
          <p:nvSpPr>
            <p:cNvPr id="144" name="Freeform: Shape 143">
              <a:extLst>
                <a:ext uri="{FF2B5EF4-FFF2-40B4-BE49-F238E27FC236}">
                  <a16:creationId xmlns:a16="http://schemas.microsoft.com/office/drawing/2014/main" id="{438C5A7A-1C53-2CE2-219C-8F8E6266B573}"/>
                </a:ext>
              </a:extLst>
            </p:cNvPr>
            <p:cNvSpPr/>
            <p:nvPr/>
          </p:nvSpPr>
          <p:spPr>
            <a:xfrm>
              <a:off x="7835792" y="5173427"/>
              <a:ext cx="43323" cy="80791"/>
            </a:xfrm>
            <a:custGeom>
              <a:avLst/>
              <a:gdLst>
                <a:gd name="connsiteX0" fmla="*/ 40732 w 43323"/>
                <a:gd name="connsiteY0" fmla="*/ 336 h 80791"/>
                <a:gd name="connsiteX1" fmla="*/ 336 w 43323"/>
                <a:gd name="connsiteY1" fmla="*/ 40732 h 80791"/>
                <a:gd name="connsiteX2" fmla="*/ 40732 w 43323"/>
                <a:gd name="connsiteY2" fmla="*/ 81128 h 80791"/>
                <a:gd name="connsiteX3" fmla="*/ 43659 w 43323"/>
                <a:gd name="connsiteY3" fmla="*/ 81128 h 80791"/>
              </a:gdLst>
              <a:ahLst/>
              <a:cxnLst>
                <a:cxn ang="0">
                  <a:pos x="connsiteX0" y="connsiteY0"/>
                </a:cxn>
                <a:cxn ang="0">
                  <a:pos x="connsiteX1" y="connsiteY1"/>
                </a:cxn>
                <a:cxn ang="0">
                  <a:pos x="connsiteX2" y="connsiteY2"/>
                </a:cxn>
                <a:cxn ang="0">
                  <a:pos x="connsiteX3" y="connsiteY3"/>
                </a:cxn>
              </a:cxnLst>
              <a:rect l="l" t="t" r="r" b="b"/>
              <a:pathLst>
                <a:path w="43323" h="80791">
                  <a:moveTo>
                    <a:pt x="40732" y="336"/>
                  </a:moveTo>
                  <a:cubicBezTo>
                    <a:pt x="18422" y="336"/>
                    <a:pt x="336" y="18426"/>
                    <a:pt x="336" y="40732"/>
                  </a:cubicBezTo>
                  <a:cubicBezTo>
                    <a:pt x="336" y="63037"/>
                    <a:pt x="18422" y="81128"/>
                    <a:pt x="40732" y="81128"/>
                  </a:cubicBezTo>
                  <a:cubicBezTo>
                    <a:pt x="41698" y="81128"/>
                    <a:pt x="42664" y="81128"/>
                    <a:pt x="43659" y="81128"/>
                  </a:cubicBezTo>
                </a:path>
              </a:pathLst>
            </a:custGeom>
            <a:noFill/>
            <a:ln w="14615" cap="rnd">
              <a:solidFill>
                <a:srgbClr val="000000"/>
              </a:solidFill>
              <a:prstDash val="solid"/>
              <a:round/>
            </a:ln>
          </p:spPr>
          <p:txBody>
            <a:bodyPr rtlCol="1" anchor="ctr"/>
            <a:lstStyle/>
            <a:p>
              <a:endParaRPr lang="fa-IR"/>
            </a:p>
          </p:txBody>
        </p:sp>
        <p:sp>
          <p:nvSpPr>
            <p:cNvPr id="145" name="Freeform: Shape 144">
              <a:extLst>
                <a:ext uri="{FF2B5EF4-FFF2-40B4-BE49-F238E27FC236}">
                  <a16:creationId xmlns:a16="http://schemas.microsoft.com/office/drawing/2014/main" id="{220F2342-17D7-C649-1D2A-471CD590ABE3}"/>
                </a:ext>
              </a:extLst>
            </p:cNvPr>
            <p:cNvSpPr/>
            <p:nvPr/>
          </p:nvSpPr>
          <p:spPr>
            <a:xfrm>
              <a:off x="7855843" y="5027802"/>
              <a:ext cx="246853" cy="149928"/>
            </a:xfrm>
            <a:custGeom>
              <a:avLst/>
              <a:gdLst>
                <a:gd name="connsiteX0" fmla="*/ 247190 w 246853"/>
                <a:gd name="connsiteY0" fmla="*/ 150177 h 149928"/>
                <a:gd name="connsiteX1" fmla="*/ 247190 w 246853"/>
                <a:gd name="connsiteY1" fmla="*/ 118387 h 149928"/>
                <a:gd name="connsiteX2" fmla="*/ 220084 w 246853"/>
                <a:gd name="connsiteY2" fmla="*/ 63413 h 149928"/>
                <a:gd name="connsiteX3" fmla="*/ 213966 w 246853"/>
                <a:gd name="connsiteY3" fmla="*/ 57559 h 149928"/>
                <a:gd name="connsiteX4" fmla="*/ 90319 w 246853"/>
                <a:gd name="connsiteY4" fmla="*/ 4078 h 149928"/>
                <a:gd name="connsiteX5" fmla="*/ 336 w 246853"/>
                <a:gd name="connsiteY5" fmla="*/ 111039 h 149928"/>
                <a:gd name="connsiteX6" fmla="*/ 336 w 246853"/>
                <a:gd name="connsiteY6" fmla="*/ 150264 h 14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853" h="149928">
                  <a:moveTo>
                    <a:pt x="247190" y="150177"/>
                  </a:moveTo>
                  <a:lnTo>
                    <a:pt x="247190" y="118387"/>
                  </a:lnTo>
                  <a:cubicBezTo>
                    <a:pt x="247190" y="70117"/>
                    <a:pt x="229773" y="63413"/>
                    <a:pt x="220084" y="63413"/>
                  </a:cubicBezTo>
                  <a:cubicBezTo>
                    <a:pt x="216788" y="63472"/>
                    <a:pt x="214062" y="60867"/>
                    <a:pt x="213966" y="57559"/>
                  </a:cubicBezTo>
                  <a:cubicBezTo>
                    <a:pt x="213234" y="3610"/>
                    <a:pt x="151645" y="-6518"/>
                    <a:pt x="90319" y="4078"/>
                  </a:cubicBezTo>
                  <a:cubicBezTo>
                    <a:pt x="38254" y="13006"/>
                    <a:pt x="231" y="58203"/>
                    <a:pt x="336" y="111039"/>
                  </a:cubicBezTo>
                  <a:lnTo>
                    <a:pt x="336" y="150264"/>
                  </a:lnTo>
                </a:path>
              </a:pathLst>
            </a:custGeom>
            <a:noFill/>
            <a:ln w="14615" cap="rnd">
              <a:solidFill>
                <a:srgbClr val="000000"/>
              </a:solidFill>
              <a:prstDash val="solid"/>
              <a:round/>
            </a:ln>
          </p:spPr>
          <p:txBody>
            <a:bodyPr rtlCol="1" anchor="ctr"/>
            <a:lstStyle/>
            <a:p>
              <a:endParaRPr lang="fa-IR"/>
            </a:p>
          </p:txBody>
        </p:sp>
        <p:sp>
          <p:nvSpPr>
            <p:cNvPr id="146" name="Freeform: Shape 145">
              <a:extLst>
                <a:ext uri="{FF2B5EF4-FFF2-40B4-BE49-F238E27FC236}">
                  <a16:creationId xmlns:a16="http://schemas.microsoft.com/office/drawing/2014/main" id="{8B7FDA8C-2F86-61FB-EF2B-6F88722BA1E8}"/>
                </a:ext>
              </a:extLst>
            </p:cNvPr>
            <p:cNvSpPr/>
            <p:nvPr/>
          </p:nvSpPr>
          <p:spPr>
            <a:xfrm>
              <a:off x="7667714" y="5565442"/>
              <a:ext cx="623584" cy="34102"/>
            </a:xfrm>
            <a:custGeom>
              <a:avLst/>
              <a:gdLst>
                <a:gd name="connsiteX0" fmla="*/ 623921 w 623584"/>
                <a:gd name="connsiteY0" fmla="*/ 17402 h 34102"/>
                <a:gd name="connsiteX1" fmla="*/ 606884 w 623584"/>
                <a:gd name="connsiteY1" fmla="*/ 336 h 34102"/>
                <a:gd name="connsiteX2" fmla="*/ 16695 w 623584"/>
                <a:gd name="connsiteY2" fmla="*/ 336 h 34102"/>
                <a:gd name="connsiteX3" fmla="*/ 351 w 623584"/>
                <a:gd name="connsiteY3" fmla="*/ 18105 h 34102"/>
                <a:gd name="connsiteX4" fmla="*/ 16695 w 623584"/>
                <a:gd name="connsiteY4" fmla="*/ 34438 h 34102"/>
                <a:gd name="connsiteX5" fmla="*/ 606884 w 623584"/>
                <a:gd name="connsiteY5" fmla="*/ 34438 h 34102"/>
                <a:gd name="connsiteX6" fmla="*/ 623921 w 623584"/>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84" h="34102">
                  <a:moveTo>
                    <a:pt x="623921" y="17402"/>
                  </a:moveTo>
                  <a:cubicBezTo>
                    <a:pt x="623921" y="7976"/>
                    <a:pt x="616298" y="365"/>
                    <a:pt x="606884" y="336"/>
                  </a:cubicBezTo>
                  <a:lnTo>
                    <a:pt x="16695" y="336"/>
                  </a:lnTo>
                  <a:cubicBezTo>
                    <a:pt x="7278" y="717"/>
                    <a:pt x="-39" y="8679"/>
                    <a:pt x="351" y="18105"/>
                  </a:cubicBezTo>
                  <a:cubicBezTo>
                    <a:pt x="719" y="26974"/>
                    <a:pt x="7825" y="34058"/>
                    <a:pt x="16695" y="34438"/>
                  </a:cubicBezTo>
                  <a:lnTo>
                    <a:pt x="606884" y="34438"/>
                  </a:lnTo>
                  <a:cubicBezTo>
                    <a:pt x="616287" y="34409"/>
                    <a:pt x="623903" y="26798"/>
                    <a:pt x="623921" y="17402"/>
                  </a:cubicBezTo>
                  <a:close/>
                </a:path>
              </a:pathLst>
            </a:custGeom>
            <a:noFill/>
            <a:ln w="14615" cap="rnd">
              <a:solidFill>
                <a:srgbClr val="000000"/>
              </a:solidFill>
              <a:prstDash val="solid"/>
              <a:round/>
            </a:ln>
          </p:spPr>
          <p:txBody>
            <a:bodyPr rtlCol="1" anchor="ctr"/>
            <a:lstStyle/>
            <a:p>
              <a:endParaRPr lang="fa-IR"/>
            </a:p>
          </p:txBody>
        </p:sp>
        <p:sp>
          <p:nvSpPr>
            <p:cNvPr id="147" name="Freeform: Shape 146">
              <a:extLst>
                <a:ext uri="{FF2B5EF4-FFF2-40B4-BE49-F238E27FC236}">
                  <a16:creationId xmlns:a16="http://schemas.microsoft.com/office/drawing/2014/main" id="{D549FF63-4CF7-A9E4-E604-49F28E7A228C}"/>
                </a:ext>
              </a:extLst>
            </p:cNvPr>
            <p:cNvSpPr/>
            <p:nvPr/>
          </p:nvSpPr>
          <p:spPr>
            <a:xfrm>
              <a:off x="7695226" y="5602589"/>
              <a:ext cx="567883" cy="71600"/>
            </a:xfrm>
            <a:custGeom>
              <a:avLst/>
              <a:gdLst>
                <a:gd name="connsiteX0" fmla="*/ 336 w 567883"/>
                <a:gd name="connsiteY0" fmla="*/ 336 h 71600"/>
                <a:gd name="connsiteX1" fmla="*/ 336 w 567883"/>
                <a:gd name="connsiteY1" fmla="*/ 56422 h 71600"/>
                <a:gd name="connsiteX2" fmla="*/ 15850 w 567883"/>
                <a:gd name="connsiteY2" fmla="*/ 71936 h 71600"/>
                <a:gd name="connsiteX3" fmla="*/ 552705 w 567883"/>
                <a:gd name="connsiteY3" fmla="*/ 71936 h 71600"/>
                <a:gd name="connsiteX4" fmla="*/ 568219 w 567883"/>
                <a:gd name="connsiteY4" fmla="*/ 56422 h 71600"/>
                <a:gd name="connsiteX5" fmla="*/ 568219 w 567883"/>
                <a:gd name="connsiteY5" fmla="*/ 1858 h 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883" h="71600">
                  <a:moveTo>
                    <a:pt x="336" y="336"/>
                  </a:moveTo>
                  <a:lnTo>
                    <a:pt x="336" y="56422"/>
                  </a:lnTo>
                  <a:cubicBezTo>
                    <a:pt x="336" y="64998"/>
                    <a:pt x="7282" y="71936"/>
                    <a:pt x="15850" y="71936"/>
                  </a:cubicBezTo>
                  <a:lnTo>
                    <a:pt x="552705" y="71936"/>
                  </a:lnTo>
                  <a:cubicBezTo>
                    <a:pt x="561273" y="71936"/>
                    <a:pt x="568219" y="64998"/>
                    <a:pt x="568219" y="56422"/>
                  </a:cubicBezTo>
                  <a:lnTo>
                    <a:pt x="568219" y="1858"/>
                  </a:lnTo>
                </a:path>
              </a:pathLst>
            </a:custGeom>
            <a:noFill/>
            <a:ln w="14615" cap="rnd">
              <a:solidFill>
                <a:srgbClr val="000000"/>
              </a:solidFill>
              <a:prstDash val="solid"/>
              <a:round/>
            </a:ln>
          </p:spPr>
          <p:txBody>
            <a:bodyPr rtlCol="1" anchor="ctr"/>
            <a:lstStyle/>
            <a:p>
              <a:endParaRPr lang="fa-IR"/>
            </a:p>
          </p:txBody>
        </p:sp>
        <p:sp>
          <p:nvSpPr>
            <p:cNvPr id="148" name="Freeform: Shape 147">
              <a:extLst>
                <a:ext uri="{FF2B5EF4-FFF2-40B4-BE49-F238E27FC236}">
                  <a16:creationId xmlns:a16="http://schemas.microsoft.com/office/drawing/2014/main" id="{2B26F71B-A755-F7A9-8D20-15A583E16639}"/>
                </a:ext>
              </a:extLst>
            </p:cNvPr>
            <p:cNvSpPr/>
            <p:nvPr/>
          </p:nvSpPr>
          <p:spPr>
            <a:xfrm>
              <a:off x="7752951" y="5707852"/>
              <a:ext cx="452433" cy="55617"/>
            </a:xfrm>
            <a:custGeom>
              <a:avLst/>
              <a:gdLst>
                <a:gd name="connsiteX0" fmla="*/ 452769 w 452433"/>
                <a:gd name="connsiteY0" fmla="*/ 55953 h 55617"/>
                <a:gd name="connsiteX1" fmla="*/ 452769 w 452433"/>
                <a:gd name="connsiteY1" fmla="*/ 8005 h 55617"/>
                <a:gd name="connsiteX2" fmla="*/ 445158 w 452433"/>
                <a:gd name="connsiteY2" fmla="*/ 336 h 55617"/>
                <a:gd name="connsiteX3" fmla="*/ 445129 w 452433"/>
                <a:gd name="connsiteY3" fmla="*/ 336 h 55617"/>
                <a:gd name="connsiteX4" fmla="*/ 7976 w 452433"/>
                <a:gd name="connsiteY4" fmla="*/ 336 h 55617"/>
                <a:gd name="connsiteX5" fmla="*/ 336 w 452433"/>
                <a:gd name="connsiteY5" fmla="*/ 7976 h 55617"/>
                <a:gd name="connsiteX6" fmla="*/ 336 w 452433"/>
                <a:gd name="connsiteY6" fmla="*/ 8005 h 55617"/>
                <a:gd name="connsiteX7" fmla="*/ 336 w 452433"/>
                <a:gd name="connsiteY7" fmla="*/ 55953 h 5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33" h="55617">
                  <a:moveTo>
                    <a:pt x="452769" y="55953"/>
                  </a:moveTo>
                  <a:lnTo>
                    <a:pt x="452769" y="8005"/>
                  </a:lnTo>
                  <a:cubicBezTo>
                    <a:pt x="452787" y="3790"/>
                    <a:pt x="449377" y="365"/>
                    <a:pt x="445158" y="336"/>
                  </a:cubicBezTo>
                  <a:cubicBezTo>
                    <a:pt x="445150" y="336"/>
                    <a:pt x="445138" y="336"/>
                    <a:pt x="445129" y="336"/>
                  </a:cubicBezTo>
                  <a:lnTo>
                    <a:pt x="7976" y="336"/>
                  </a:lnTo>
                  <a:cubicBezTo>
                    <a:pt x="3756" y="336"/>
                    <a:pt x="336" y="3761"/>
                    <a:pt x="336" y="7976"/>
                  </a:cubicBezTo>
                  <a:cubicBezTo>
                    <a:pt x="336" y="7976"/>
                    <a:pt x="336" y="8005"/>
                    <a:pt x="336" y="8005"/>
                  </a:cubicBezTo>
                  <a:lnTo>
                    <a:pt x="336" y="55953"/>
                  </a:lnTo>
                </a:path>
              </a:pathLst>
            </a:custGeom>
            <a:noFill/>
            <a:ln w="14615" cap="rnd">
              <a:solidFill>
                <a:srgbClr val="000000"/>
              </a:solidFill>
              <a:prstDash val="solid"/>
              <a:round/>
            </a:ln>
          </p:spPr>
          <p:txBody>
            <a:bodyPr rtlCol="1" anchor="ctr"/>
            <a:lstStyle/>
            <a:p>
              <a:endParaRPr lang="fa-IR"/>
            </a:p>
          </p:txBody>
        </p:sp>
        <p:sp>
          <p:nvSpPr>
            <p:cNvPr id="149" name="Freeform: Shape 148">
              <a:extLst>
                <a:ext uri="{FF2B5EF4-FFF2-40B4-BE49-F238E27FC236}">
                  <a16:creationId xmlns:a16="http://schemas.microsoft.com/office/drawing/2014/main" id="{3D6C7900-054D-0E0F-E233-6C1F6C881D1B}"/>
                </a:ext>
              </a:extLst>
            </p:cNvPr>
            <p:cNvSpPr/>
            <p:nvPr/>
          </p:nvSpPr>
          <p:spPr>
            <a:xfrm>
              <a:off x="7719288" y="5678345"/>
              <a:ext cx="2927" cy="85123"/>
            </a:xfrm>
            <a:custGeom>
              <a:avLst/>
              <a:gdLst>
                <a:gd name="connsiteX0" fmla="*/ 0 w 2927"/>
                <a:gd name="connsiteY0" fmla="*/ 0 h 85123"/>
                <a:gd name="connsiteX1" fmla="*/ 0 w 2927"/>
                <a:gd name="connsiteY1" fmla="*/ 85124 h 85123"/>
              </a:gdLst>
              <a:ahLst/>
              <a:cxnLst>
                <a:cxn ang="0">
                  <a:pos x="connsiteX0" y="connsiteY0"/>
                </a:cxn>
                <a:cxn ang="0">
                  <a:pos x="connsiteX1" y="connsiteY1"/>
                </a:cxn>
              </a:cxnLst>
              <a:rect l="l" t="t" r="r" b="b"/>
              <a:pathLst>
                <a:path w="2927" h="85123">
                  <a:moveTo>
                    <a:pt x="0" y="0"/>
                  </a:moveTo>
                  <a:lnTo>
                    <a:pt x="0" y="85124"/>
                  </a:lnTo>
                </a:path>
              </a:pathLst>
            </a:custGeom>
            <a:ln w="14615" cap="rnd">
              <a:solidFill>
                <a:srgbClr val="000000"/>
              </a:solidFill>
              <a:prstDash val="solid"/>
              <a:round/>
            </a:ln>
          </p:spPr>
          <p:txBody>
            <a:bodyPr rtlCol="1" anchor="ctr"/>
            <a:lstStyle/>
            <a:p>
              <a:endParaRPr lang="fa-IR"/>
            </a:p>
          </p:txBody>
        </p:sp>
        <p:sp>
          <p:nvSpPr>
            <p:cNvPr id="150" name="Freeform: Shape 149">
              <a:extLst>
                <a:ext uri="{FF2B5EF4-FFF2-40B4-BE49-F238E27FC236}">
                  <a16:creationId xmlns:a16="http://schemas.microsoft.com/office/drawing/2014/main" id="{3CD40322-09ED-75CC-A25B-79BDA9AAF6AE}"/>
                </a:ext>
              </a:extLst>
            </p:cNvPr>
            <p:cNvSpPr/>
            <p:nvPr/>
          </p:nvSpPr>
          <p:spPr>
            <a:xfrm>
              <a:off x="8239048" y="5678199"/>
              <a:ext cx="2927" cy="85270"/>
            </a:xfrm>
            <a:custGeom>
              <a:avLst/>
              <a:gdLst>
                <a:gd name="connsiteX0" fmla="*/ 0 w 2927"/>
                <a:gd name="connsiteY0" fmla="*/ 85270 h 85270"/>
                <a:gd name="connsiteX1" fmla="*/ 0 w 2927"/>
                <a:gd name="connsiteY1" fmla="*/ 0 h 85270"/>
              </a:gdLst>
              <a:ahLst/>
              <a:cxnLst>
                <a:cxn ang="0">
                  <a:pos x="connsiteX0" y="connsiteY0"/>
                </a:cxn>
                <a:cxn ang="0">
                  <a:pos x="connsiteX1" y="connsiteY1"/>
                </a:cxn>
              </a:cxnLst>
              <a:rect l="l" t="t" r="r" b="b"/>
              <a:pathLst>
                <a:path w="2927" h="85270">
                  <a:moveTo>
                    <a:pt x="0" y="85270"/>
                  </a:moveTo>
                  <a:lnTo>
                    <a:pt x="0" y="0"/>
                  </a:lnTo>
                </a:path>
              </a:pathLst>
            </a:custGeom>
            <a:ln w="14615" cap="rnd">
              <a:solidFill>
                <a:srgbClr val="000000"/>
              </a:solidFill>
              <a:prstDash val="solid"/>
              <a:round/>
            </a:ln>
          </p:spPr>
          <p:txBody>
            <a:bodyPr rtlCol="1" anchor="ctr"/>
            <a:lstStyle/>
            <a:p>
              <a:endParaRPr lang="fa-IR"/>
            </a:p>
          </p:txBody>
        </p:sp>
        <p:sp>
          <p:nvSpPr>
            <p:cNvPr id="151" name="Freeform: Shape 150">
              <a:extLst>
                <a:ext uri="{FF2B5EF4-FFF2-40B4-BE49-F238E27FC236}">
                  <a16:creationId xmlns:a16="http://schemas.microsoft.com/office/drawing/2014/main" id="{65CEE15D-C62A-74E0-9944-58D6BF15CF2D}"/>
                </a:ext>
              </a:extLst>
            </p:cNvPr>
            <p:cNvSpPr/>
            <p:nvPr/>
          </p:nvSpPr>
          <p:spPr>
            <a:xfrm>
              <a:off x="7667714" y="5565442"/>
              <a:ext cx="623584" cy="34102"/>
            </a:xfrm>
            <a:custGeom>
              <a:avLst/>
              <a:gdLst>
                <a:gd name="connsiteX0" fmla="*/ 623921 w 623584"/>
                <a:gd name="connsiteY0" fmla="*/ 17402 h 34102"/>
                <a:gd name="connsiteX1" fmla="*/ 606884 w 623584"/>
                <a:gd name="connsiteY1" fmla="*/ 336 h 34102"/>
                <a:gd name="connsiteX2" fmla="*/ 16695 w 623584"/>
                <a:gd name="connsiteY2" fmla="*/ 336 h 34102"/>
                <a:gd name="connsiteX3" fmla="*/ 351 w 623584"/>
                <a:gd name="connsiteY3" fmla="*/ 18105 h 34102"/>
                <a:gd name="connsiteX4" fmla="*/ 16695 w 623584"/>
                <a:gd name="connsiteY4" fmla="*/ 34438 h 34102"/>
                <a:gd name="connsiteX5" fmla="*/ 606884 w 623584"/>
                <a:gd name="connsiteY5" fmla="*/ 34438 h 34102"/>
                <a:gd name="connsiteX6" fmla="*/ 623921 w 623584"/>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84" h="34102">
                  <a:moveTo>
                    <a:pt x="623921" y="17402"/>
                  </a:moveTo>
                  <a:cubicBezTo>
                    <a:pt x="623921" y="7976"/>
                    <a:pt x="616298" y="365"/>
                    <a:pt x="606884" y="336"/>
                  </a:cubicBezTo>
                  <a:lnTo>
                    <a:pt x="16695" y="336"/>
                  </a:lnTo>
                  <a:cubicBezTo>
                    <a:pt x="7278" y="717"/>
                    <a:pt x="-39" y="8679"/>
                    <a:pt x="351" y="18105"/>
                  </a:cubicBezTo>
                  <a:cubicBezTo>
                    <a:pt x="719" y="26974"/>
                    <a:pt x="7825" y="34058"/>
                    <a:pt x="16695" y="34438"/>
                  </a:cubicBezTo>
                  <a:lnTo>
                    <a:pt x="606884" y="34438"/>
                  </a:lnTo>
                  <a:cubicBezTo>
                    <a:pt x="616287" y="34409"/>
                    <a:pt x="623903" y="26798"/>
                    <a:pt x="623921" y="17402"/>
                  </a:cubicBezTo>
                  <a:close/>
                </a:path>
              </a:pathLst>
            </a:custGeom>
            <a:noFill/>
            <a:ln w="14615" cap="rnd">
              <a:solidFill>
                <a:srgbClr val="000000"/>
              </a:solidFill>
              <a:prstDash val="solid"/>
              <a:round/>
            </a:ln>
          </p:spPr>
          <p:txBody>
            <a:bodyPr rtlCol="1" anchor="ctr"/>
            <a:lstStyle/>
            <a:p>
              <a:endParaRPr lang="fa-IR"/>
            </a:p>
          </p:txBody>
        </p:sp>
        <p:sp>
          <p:nvSpPr>
            <p:cNvPr id="152" name="Freeform: Shape 151">
              <a:extLst>
                <a:ext uri="{FF2B5EF4-FFF2-40B4-BE49-F238E27FC236}">
                  <a16:creationId xmlns:a16="http://schemas.microsoft.com/office/drawing/2014/main" id="{11ADF328-B471-8F0B-2527-480FA8242D9A}"/>
                </a:ext>
              </a:extLst>
            </p:cNvPr>
            <p:cNvSpPr/>
            <p:nvPr/>
          </p:nvSpPr>
          <p:spPr>
            <a:xfrm>
              <a:off x="8113821" y="5529291"/>
              <a:ext cx="61091" cy="2927"/>
            </a:xfrm>
            <a:custGeom>
              <a:avLst/>
              <a:gdLst>
                <a:gd name="connsiteX0" fmla="*/ 61091 w 61091"/>
                <a:gd name="connsiteY0" fmla="*/ 0 h 2927"/>
                <a:gd name="connsiteX1" fmla="*/ 0 w 61091"/>
                <a:gd name="connsiteY1" fmla="*/ 0 h 2927"/>
              </a:gdLst>
              <a:ahLst/>
              <a:cxnLst>
                <a:cxn ang="0">
                  <a:pos x="connsiteX0" y="connsiteY0"/>
                </a:cxn>
                <a:cxn ang="0">
                  <a:pos x="connsiteX1" y="connsiteY1"/>
                </a:cxn>
              </a:cxnLst>
              <a:rect l="l" t="t" r="r" b="b"/>
              <a:pathLst>
                <a:path w="61091" h="2927">
                  <a:moveTo>
                    <a:pt x="61091" y="0"/>
                  </a:moveTo>
                  <a:lnTo>
                    <a:pt x="0" y="0"/>
                  </a:lnTo>
                </a:path>
              </a:pathLst>
            </a:custGeom>
            <a:ln w="14615" cap="rnd">
              <a:solidFill>
                <a:srgbClr val="000000"/>
              </a:solidFill>
              <a:prstDash val="solid"/>
              <a:round/>
            </a:ln>
          </p:spPr>
          <p:txBody>
            <a:bodyPr rtlCol="1" anchor="ctr"/>
            <a:lstStyle/>
            <a:p>
              <a:endParaRPr lang="fa-IR"/>
            </a:p>
          </p:txBody>
        </p:sp>
        <p:sp>
          <p:nvSpPr>
            <p:cNvPr id="153" name="Freeform: Shape 152">
              <a:extLst>
                <a:ext uri="{FF2B5EF4-FFF2-40B4-BE49-F238E27FC236}">
                  <a16:creationId xmlns:a16="http://schemas.microsoft.com/office/drawing/2014/main" id="{E7B86DC4-083E-8A1B-8DAE-7D869B12BC0A}"/>
                </a:ext>
              </a:extLst>
            </p:cNvPr>
            <p:cNvSpPr/>
            <p:nvPr/>
          </p:nvSpPr>
          <p:spPr>
            <a:xfrm>
              <a:off x="7783599" y="5529291"/>
              <a:ext cx="60359" cy="2927"/>
            </a:xfrm>
            <a:custGeom>
              <a:avLst/>
              <a:gdLst>
                <a:gd name="connsiteX0" fmla="*/ 60360 w 60359"/>
                <a:gd name="connsiteY0" fmla="*/ 0 h 2927"/>
                <a:gd name="connsiteX1" fmla="*/ 0 w 60359"/>
                <a:gd name="connsiteY1" fmla="*/ 0 h 2927"/>
              </a:gdLst>
              <a:ahLst/>
              <a:cxnLst>
                <a:cxn ang="0">
                  <a:pos x="connsiteX0" y="connsiteY0"/>
                </a:cxn>
                <a:cxn ang="0">
                  <a:pos x="connsiteX1" y="connsiteY1"/>
                </a:cxn>
              </a:cxnLst>
              <a:rect l="l" t="t" r="r" b="b"/>
              <a:pathLst>
                <a:path w="60359" h="2927">
                  <a:moveTo>
                    <a:pt x="60360" y="0"/>
                  </a:moveTo>
                  <a:lnTo>
                    <a:pt x="0" y="0"/>
                  </a:lnTo>
                </a:path>
              </a:pathLst>
            </a:custGeom>
            <a:ln w="14615" cap="rnd">
              <a:solidFill>
                <a:srgbClr val="000000"/>
              </a:solidFill>
              <a:prstDash val="solid"/>
              <a:round/>
            </a:ln>
          </p:spPr>
          <p:txBody>
            <a:bodyPr rtlCol="1" anchor="ctr"/>
            <a:lstStyle/>
            <a:p>
              <a:endParaRPr lang="fa-IR"/>
            </a:p>
          </p:txBody>
        </p:sp>
        <p:sp>
          <p:nvSpPr>
            <p:cNvPr id="154" name="Freeform: Shape 153">
              <a:extLst>
                <a:ext uri="{FF2B5EF4-FFF2-40B4-BE49-F238E27FC236}">
                  <a16:creationId xmlns:a16="http://schemas.microsoft.com/office/drawing/2014/main" id="{E6C12199-5A7E-270E-1B5E-7A7A86D1035F}"/>
                </a:ext>
              </a:extLst>
            </p:cNvPr>
            <p:cNvSpPr/>
            <p:nvPr/>
          </p:nvSpPr>
          <p:spPr>
            <a:xfrm>
              <a:off x="7991395" y="5368849"/>
              <a:ext cx="73862" cy="69333"/>
            </a:xfrm>
            <a:custGeom>
              <a:avLst/>
              <a:gdLst>
                <a:gd name="connsiteX0" fmla="*/ 37345 w 73862"/>
                <a:gd name="connsiteY0" fmla="*/ 336 h 69333"/>
                <a:gd name="connsiteX1" fmla="*/ 2745 w 73862"/>
                <a:gd name="connsiteY1" fmla="*/ 36751 h 69333"/>
                <a:gd name="connsiteX2" fmla="*/ 3740 w 73862"/>
                <a:gd name="connsiteY2" fmla="*/ 50714 h 69333"/>
                <a:gd name="connsiteX3" fmla="*/ 22884 w 73862"/>
                <a:gd name="connsiteY3" fmla="*/ 67253 h 69333"/>
                <a:gd name="connsiteX4" fmla="*/ 36800 w 73862"/>
                <a:gd name="connsiteY4" fmla="*/ 66287 h 69333"/>
                <a:gd name="connsiteX5" fmla="*/ 36818 w 73862"/>
                <a:gd name="connsiteY5" fmla="*/ 66257 h 69333"/>
                <a:gd name="connsiteX6" fmla="*/ 74199 w 73862"/>
                <a:gd name="connsiteY6" fmla="*/ 23110 h 6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862" h="69333">
                  <a:moveTo>
                    <a:pt x="37345" y="336"/>
                  </a:moveTo>
                  <a:lnTo>
                    <a:pt x="2745" y="36751"/>
                  </a:lnTo>
                  <a:cubicBezTo>
                    <a:pt x="-820" y="40878"/>
                    <a:pt x="-378" y="47113"/>
                    <a:pt x="3740" y="50714"/>
                  </a:cubicBezTo>
                  <a:lnTo>
                    <a:pt x="22884" y="67253"/>
                  </a:lnTo>
                  <a:cubicBezTo>
                    <a:pt x="26997" y="70824"/>
                    <a:pt x="33226" y="70385"/>
                    <a:pt x="36800" y="66287"/>
                  </a:cubicBezTo>
                  <a:cubicBezTo>
                    <a:pt x="36806" y="66257"/>
                    <a:pt x="36812" y="66257"/>
                    <a:pt x="36818" y="66257"/>
                  </a:cubicBezTo>
                  <a:lnTo>
                    <a:pt x="74199" y="23110"/>
                  </a:lnTo>
                </a:path>
              </a:pathLst>
            </a:custGeom>
            <a:noFill/>
            <a:ln w="14615" cap="rnd">
              <a:solidFill>
                <a:srgbClr val="000000"/>
              </a:solidFill>
              <a:prstDash val="solid"/>
              <a:round/>
            </a:ln>
          </p:spPr>
          <p:txBody>
            <a:bodyPr rtlCol="1" anchor="ctr"/>
            <a:lstStyle/>
            <a:p>
              <a:endParaRPr lang="fa-IR"/>
            </a:p>
          </p:txBody>
        </p:sp>
        <p:sp>
          <p:nvSpPr>
            <p:cNvPr id="155" name="Freeform: Shape 154">
              <a:extLst>
                <a:ext uri="{FF2B5EF4-FFF2-40B4-BE49-F238E27FC236}">
                  <a16:creationId xmlns:a16="http://schemas.microsoft.com/office/drawing/2014/main" id="{9B06A903-3931-D577-FB40-151D5264CEB8}"/>
                </a:ext>
              </a:extLst>
            </p:cNvPr>
            <p:cNvSpPr/>
            <p:nvPr/>
          </p:nvSpPr>
          <p:spPr>
            <a:xfrm>
              <a:off x="7893166" y="5367473"/>
              <a:ext cx="73687" cy="70706"/>
            </a:xfrm>
            <a:custGeom>
              <a:avLst/>
              <a:gdLst>
                <a:gd name="connsiteX0" fmla="*/ 336 w 73687"/>
                <a:gd name="connsiteY0" fmla="*/ 24661 h 70706"/>
                <a:gd name="connsiteX1" fmla="*/ 37541 w 73687"/>
                <a:gd name="connsiteY1" fmla="*/ 67633 h 70706"/>
                <a:gd name="connsiteX2" fmla="*/ 51504 w 73687"/>
                <a:gd name="connsiteY2" fmla="*/ 68629 h 70706"/>
                <a:gd name="connsiteX3" fmla="*/ 70619 w 73687"/>
                <a:gd name="connsiteY3" fmla="*/ 52090 h 70706"/>
                <a:gd name="connsiteX4" fmla="*/ 71614 w 73687"/>
                <a:gd name="connsiteY4" fmla="*/ 38127 h 70706"/>
                <a:gd name="connsiteX5" fmla="*/ 37951 w 73687"/>
                <a:gd name="connsiteY5" fmla="*/ 336 h 7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87" h="70706">
                  <a:moveTo>
                    <a:pt x="336" y="24661"/>
                  </a:moveTo>
                  <a:lnTo>
                    <a:pt x="37541" y="67633"/>
                  </a:lnTo>
                  <a:cubicBezTo>
                    <a:pt x="41130" y="71761"/>
                    <a:pt x="47368" y="72200"/>
                    <a:pt x="51504" y="68629"/>
                  </a:cubicBezTo>
                  <a:lnTo>
                    <a:pt x="70619" y="52090"/>
                  </a:lnTo>
                  <a:cubicBezTo>
                    <a:pt x="74738" y="48489"/>
                    <a:pt x="75180" y="42254"/>
                    <a:pt x="71614" y="38127"/>
                  </a:cubicBezTo>
                  <a:lnTo>
                    <a:pt x="37951" y="336"/>
                  </a:lnTo>
                </a:path>
              </a:pathLst>
            </a:custGeom>
            <a:noFill/>
            <a:ln w="14615" cap="rnd">
              <a:solidFill>
                <a:srgbClr val="000000"/>
              </a:solidFill>
              <a:prstDash val="solid"/>
              <a:round/>
            </a:ln>
          </p:spPr>
          <p:txBody>
            <a:bodyPr rtlCol="1" anchor="ctr"/>
            <a:lstStyle/>
            <a:p>
              <a:endParaRPr lang="fa-IR"/>
            </a:p>
          </p:txBody>
        </p:sp>
        <p:sp>
          <p:nvSpPr>
            <p:cNvPr id="156" name="Freeform: Shape 155">
              <a:extLst>
                <a:ext uri="{FF2B5EF4-FFF2-40B4-BE49-F238E27FC236}">
                  <a16:creationId xmlns:a16="http://schemas.microsoft.com/office/drawing/2014/main" id="{5C9DE030-62FE-6F4B-F27C-E8475EF26519}"/>
                </a:ext>
              </a:extLst>
            </p:cNvPr>
            <p:cNvSpPr/>
            <p:nvPr/>
          </p:nvSpPr>
          <p:spPr>
            <a:xfrm>
              <a:off x="7969654" y="5412201"/>
              <a:ext cx="18646" cy="2927"/>
            </a:xfrm>
            <a:custGeom>
              <a:avLst/>
              <a:gdLst>
                <a:gd name="connsiteX0" fmla="*/ 0 w 18646"/>
                <a:gd name="connsiteY0" fmla="*/ 0 h 2927"/>
                <a:gd name="connsiteX1" fmla="*/ 18646 w 18646"/>
                <a:gd name="connsiteY1" fmla="*/ 0 h 2927"/>
              </a:gdLst>
              <a:ahLst/>
              <a:cxnLst>
                <a:cxn ang="0">
                  <a:pos x="connsiteX0" y="connsiteY0"/>
                </a:cxn>
                <a:cxn ang="0">
                  <a:pos x="connsiteX1" y="connsiteY1"/>
                </a:cxn>
              </a:cxnLst>
              <a:rect l="l" t="t" r="r" b="b"/>
              <a:pathLst>
                <a:path w="18646" h="2927">
                  <a:moveTo>
                    <a:pt x="0" y="0"/>
                  </a:moveTo>
                  <a:lnTo>
                    <a:pt x="18646" y="0"/>
                  </a:lnTo>
                </a:path>
              </a:pathLst>
            </a:custGeom>
            <a:ln w="14615" cap="rnd">
              <a:solidFill>
                <a:srgbClr val="000000"/>
              </a:solidFill>
              <a:prstDash val="solid"/>
              <a:round/>
            </a:ln>
          </p:spPr>
          <p:txBody>
            <a:bodyPr rtlCol="1" anchor="ctr"/>
            <a:lstStyle/>
            <a:p>
              <a:endParaRPr lang="fa-IR"/>
            </a:p>
          </p:txBody>
        </p:sp>
      </p:grpSp>
      <p:sp>
        <p:nvSpPr>
          <p:cNvPr id="157" name="TextBox 156">
            <a:extLst>
              <a:ext uri="{FF2B5EF4-FFF2-40B4-BE49-F238E27FC236}">
                <a16:creationId xmlns:a16="http://schemas.microsoft.com/office/drawing/2014/main" id="{3D38067F-5066-10C8-B27F-D47EF7CBD219}"/>
              </a:ext>
            </a:extLst>
          </p:cNvPr>
          <p:cNvSpPr txBox="1"/>
          <p:nvPr/>
        </p:nvSpPr>
        <p:spPr>
          <a:xfrm>
            <a:off x="835225" y="4252883"/>
            <a:ext cx="2523984" cy="1015663"/>
          </a:xfrm>
          <a:prstGeom prst="rect">
            <a:avLst/>
          </a:prstGeom>
          <a:noFill/>
        </p:spPr>
        <p:txBody>
          <a:bodyPr wrap="square" rtlCol="0">
            <a:spAutoFit/>
          </a:bodyPr>
          <a:lstStyle/>
          <a:p>
            <a:pPr algn="ctr" rtl="1">
              <a:lnSpc>
                <a:spcPct val="2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600" dirty="0">
              <a:solidFill>
                <a:srgbClr val="3D4550"/>
              </a:solidFill>
              <a:latin typeface="Shabnam" panose="020B0603030804020204" pitchFamily="34" charset="-78"/>
              <a:cs typeface="Shabnam" panose="020B0603030804020204" pitchFamily="34" charset="-78"/>
            </a:endParaRPr>
          </a:p>
        </p:txBody>
      </p:sp>
      <p:sp>
        <p:nvSpPr>
          <p:cNvPr id="158" name="TextBox 157">
            <a:extLst>
              <a:ext uri="{FF2B5EF4-FFF2-40B4-BE49-F238E27FC236}">
                <a16:creationId xmlns:a16="http://schemas.microsoft.com/office/drawing/2014/main" id="{2DA1B32C-8974-886A-14C4-3C133B0BC545}"/>
              </a:ext>
            </a:extLst>
          </p:cNvPr>
          <p:cNvSpPr txBox="1"/>
          <p:nvPr/>
        </p:nvSpPr>
        <p:spPr>
          <a:xfrm>
            <a:off x="3732696" y="4252883"/>
            <a:ext cx="2523984" cy="1015663"/>
          </a:xfrm>
          <a:prstGeom prst="rect">
            <a:avLst/>
          </a:prstGeom>
          <a:noFill/>
        </p:spPr>
        <p:txBody>
          <a:bodyPr wrap="square" rtlCol="0">
            <a:spAutoFit/>
          </a:bodyPr>
          <a:lstStyle/>
          <a:p>
            <a:pPr algn="ctr" rtl="1">
              <a:lnSpc>
                <a:spcPct val="2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600"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514774634"/>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22" presetClass="entr" presetSubtype="2"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500"/>
                                        <p:tgtEl>
                                          <p:spTgt spid="16"/>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109"/>
                                        </p:tgtEl>
                                        <p:attrNameLst>
                                          <p:attrName>style.visibility</p:attrName>
                                        </p:attrNameLst>
                                      </p:cBhvr>
                                      <p:to>
                                        <p:strVal val="visible"/>
                                      </p:to>
                                    </p:set>
                                    <p:animEffect transition="in" filter="fade">
                                      <p:cBhvr>
                                        <p:cTn id="35" dur="1000"/>
                                        <p:tgtEl>
                                          <p:spTgt spid="109"/>
                                        </p:tgtEl>
                                      </p:cBhvr>
                                    </p:animEffect>
                                    <p:anim calcmode="lin" valueType="num">
                                      <p:cBhvr>
                                        <p:cTn id="36" dur="1000" fill="hold"/>
                                        <p:tgtEl>
                                          <p:spTgt spid="109"/>
                                        </p:tgtEl>
                                        <p:attrNameLst>
                                          <p:attrName>ppt_x</p:attrName>
                                        </p:attrNameLst>
                                      </p:cBhvr>
                                      <p:tavLst>
                                        <p:tav tm="0">
                                          <p:val>
                                            <p:strVal val="#ppt_x"/>
                                          </p:val>
                                        </p:tav>
                                        <p:tav tm="100000">
                                          <p:val>
                                            <p:strVal val="#ppt_x"/>
                                          </p:val>
                                        </p:tav>
                                      </p:tavLst>
                                    </p:anim>
                                    <p:anim calcmode="lin" valueType="num">
                                      <p:cBhvr>
                                        <p:cTn id="37" dur="1000" fill="hold"/>
                                        <p:tgtEl>
                                          <p:spTgt spid="109"/>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58"/>
                                        </p:tgtEl>
                                        <p:attrNameLst>
                                          <p:attrName>style.visibility</p:attrName>
                                        </p:attrNameLst>
                                      </p:cBhvr>
                                      <p:to>
                                        <p:strVal val="visible"/>
                                      </p:to>
                                    </p:set>
                                    <p:animEffect transition="in" filter="fade">
                                      <p:cBhvr>
                                        <p:cTn id="41" dur="1000"/>
                                        <p:tgtEl>
                                          <p:spTgt spid="158"/>
                                        </p:tgtEl>
                                      </p:cBhvr>
                                    </p:animEffect>
                                    <p:anim calcmode="lin" valueType="num">
                                      <p:cBhvr>
                                        <p:cTn id="42" dur="1000" fill="hold"/>
                                        <p:tgtEl>
                                          <p:spTgt spid="158"/>
                                        </p:tgtEl>
                                        <p:attrNameLst>
                                          <p:attrName>ppt_x</p:attrName>
                                        </p:attrNameLst>
                                      </p:cBhvr>
                                      <p:tavLst>
                                        <p:tav tm="0">
                                          <p:val>
                                            <p:strVal val="#ppt_x"/>
                                          </p:val>
                                        </p:tav>
                                        <p:tav tm="100000">
                                          <p:val>
                                            <p:strVal val="#ppt_x"/>
                                          </p:val>
                                        </p:tav>
                                      </p:tavLst>
                                    </p:anim>
                                    <p:anim calcmode="lin" valueType="num">
                                      <p:cBhvr>
                                        <p:cTn id="43" dur="1000" fill="hold"/>
                                        <p:tgtEl>
                                          <p:spTgt spid="15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42"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5500"/>
                            </p:stCondLst>
                            <p:childTnLst>
                              <p:par>
                                <p:cTn id="51" presetID="42" presetClass="entr" presetSubtype="0" fill="hold" grpId="0" nodeType="afterEffect">
                                  <p:stCondLst>
                                    <p:cond delay="0"/>
                                  </p:stCondLst>
                                  <p:childTnLst>
                                    <p:set>
                                      <p:cBhvr>
                                        <p:cTn id="52" dur="1" fill="hold">
                                          <p:stCondLst>
                                            <p:cond delay="0"/>
                                          </p:stCondLst>
                                        </p:cTn>
                                        <p:tgtEl>
                                          <p:spTgt spid="157"/>
                                        </p:tgtEl>
                                        <p:attrNameLst>
                                          <p:attrName>style.visibility</p:attrName>
                                        </p:attrNameLst>
                                      </p:cBhvr>
                                      <p:to>
                                        <p:strVal val="visible"/>
                                      </p:to>
                                    </p:set>
                                    <p:animEffect transition="in" filter="fade">
                                      <p:cBhvr>
                                        <p:cTn id="53" dur="1000"/>
                                        <p:tgtEl>
                                          <p:spTgt spid="157"/>
                                        </p:tgtEl>
                                      </p:cBhvr>
                                    </p:animEffect>
                                    <p:anim calcmode="lin" valueType="num">
                                      <p:cBhvr>
                                        <p:cTn id="54" dur="1000" fill="hold"/>
                                        <p:tgtEl>
                                          <p:spTgt spid="157"/>
                                        </p:tgtEl>
                                        <p:attrNameLst>
                                          <p:attrName>ppt_x</p:attrName>
                                        </p:attrNameLst>
                                      </p:cBhvr>
                                      <p:tavLst>
                                        <p:tav tm="0">
                                          <p:val>
                                            <p:strVal val="#ppt_x"/>
                                          </p:val>
                                        </p:tav>
                                        <p:tav tm="100000">
                                          <p:val>
                                            <p:strVal val="#ppt_x"/>
                                          </p:val>
                                        </p:tav>
                                      </p:tavLst>
                                    </p:anim>
                                    <p:anim calcmode="lin" valueType="num">
                                      <p:cBhvr>
                                        <p:cTn id="55" dur="1000" fill="hold"/>
                                        <p:tgtEl>
                                          <p:spTgt spid="1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7" grpId="0"/>
      <p:bldP spid="15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A125255-8F43-6A5D-5E2B-043361002A4D}"/>
              </a:ext>
            </a:extLst>
          </p:cNvPr>
          <p:cNvSpPr txBox="1"/>
          <p:nvPr/>
        </p:nvSpPr>
        <p:spPr>
          <a:xfrm rot="19081101">
            <a:off x="7862608" y="2474942"/>
            <a:ext cx="3290918" cy="830997"/>
          </a:xfrm>
          <a:prstGeom prst="rect">
            <a:avLst/>
          </a:prstGeom>
          <a:noFill/>
        </p:spPr>
        <p:txBody>
          <a:bodyPr wrap="square">
            <a:spAutoFit/>
          </a:bodyPr>
          <a:lstStyle/>
          <a:p>
            <a:pPr algn="ctr" rtl="1">
              <a:defRPr/>
            </a:pPr>
            <a:r>
              <a:rPr lang="fa-IR" sz="4800" b="1" kern="0" dirty="0">
                <a:solidFill>
                  <a:schemeClr val="bg1"/>
                </a:solidFill>
                <a:latin typeface="Shabnam" panose="020B0603030804020204" pitchFamily="34" charset="-78"/>
                <a:cs typeface="Shabnam" panose="020B0603030804020204" pitchFamily="34" charset="-78"/>
              </a:rPr>
              <a:t>فصل پنجم</a:t>
            </a:r>
            <a:endParaRPr lang="en-US" sz="4800" b="1" kern="0" dirty="0">
              <a:solidFill>
                <a:schemeClr val="bg1"/>
              </a:solidFill>
              <a:latin typeface="Shabnam" panose="020B0603030804020204" pitchFamily="34" charset="-78"/>
              <a:cs typeface="Shabnam" panose="020B0603030804020204" pitchFamily="34" charset="-78"/>
            </a:endParaRPr>
          </a:p>
        </p:txBody>
      </p:sp>
      <p:sp>
        <p:nvSpPr>
          <p:cNvPr id="2" name="TextBox 1">
            <a:extLst>
              <a:ext uri="{FF2B5EF4-FFF2-40B4-BE49-F238E27FC236}">
                <a16:creationId xmlns:a16="http://schemas.microsoft.com/office/drawing/2014/main" id="{5593527E-A47E-2D80-FE25-67F079A78D5C}"/>
              </a:ext>
            </a:extLst>
          </p:cNvPr>
          <p:cNvSpPr txBox="1"/>
          <p:nvPr/>
        </p:nvSpPr>
        <p:spPr>
          <a:xfrm>
            <a:off x="758758" y="2482553"/>
            <a:ext cx="6387727" cy="830997"/>
          </a:xfrm>
          <a:prstGeom prst="rect">
            <a:avLst/>
          </a:prstGeom>
          <a:noFill/>
        </p:spPr>
        <p:txBody>
          <a:bodyPr wrap="square">
            <a:spAutoFit/>
          </a:bodyPr>
          <a:lstStyle/>
          <a:p>
            <a:pPr algn="ctr" rtl="1">
              <a:defRPr/>
            </a:pPr>
            <a:r>
              <a:rPr lang="fa-IR" sz="4800" b="1" kern="0" dirty="0">
                <a:solidFill>
                  <a:schemeClr val="bg1"/>
                </a:solidFill>
                <a:latin typeface="Shabnam" panose="020B0603030804020204" pitchFamily="34" charset="-78"/>
                <a:cs typeface="Shabnam" panose="020B0603030804020204" pitchFamily="34" charset="-78"/>
              </a:rPr>
              <a:t>تیتر عنوان را وارد نمایید</a:t>
            </a:r>
            <a:endParaRPr lang="en-US" sz="4800" b="1" kern="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040113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E7E9711-98AE-ACB1-65A8-32374307C5AD}"/>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3" name="Slide Number Placeholder 2">
            <a:extLst>
              <a:ext uri="{FF2B5EF4-FFF2-40B4-BE49-F238E27FC236}">
                <a16:creationId xmlns:a16="http://schemas.microsoft.com/office/drawing/2014/main" id="{D4B7F887-8D25-44F8-A827-13C6EC99AFB8}"/>
              </a:ext>
            </a:extLst>
          </p:cNvPr>
          <p:cNvSpPr>
            <a:spLocks noGrp="1"/>
          </p:cNvSpPr>
          <p:nvPr>
            <p:ph type="sldNum" sz="quarter" idx="10"/>
          </p:nvPr>
        </p:nvSpPr>
        <p:spPr/>
        <p:txBody>
          <a:bodyPr/>
          <a:lstStyle/>
          <a:p>
            <a:fld id="{A8043012-B8B5-47A7-9927-94221BE445D6}" type="slidenum">
              <a:rPr lang="en-US" smtClean="0"/>
              <a:pPr/>
              <a:t>35</a:t>
            </a:fld>
            <a:endParaRPr lang="en-US" dirty="0"/>
          </a:p>
        </p:txBody>
      </p:sp>
      <p:sp>
        <p:nvSpPr>
          <p:cNvPr id="4" name="TextBox 3">
            <a:extLst>
              <a:ext uri="{FF2B5EF4-FFF2-40B4-BE49-F238E27FC236}">
                <a16:creationId xmlns:a16="http://schemas.microsoft.com/office/drawing/2014/main" id="{C72320A3-CDC9-41B4-3F17-3E1C59F21D71}"/>
              </a:ext>
            </a:extLst>
          </p:cNvPr>
          <p:cNvSpPr txBox="1"/>
          <p:nvPr/>
        </p:nvSpPr>
        <p:spPr>
          <a:xfrm>
            <a:off x="904205" y="959093"/>
            <a:ext cx="10355437" cy="4939814"/>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ctr" rtl="1">
              <a:lnSpc>
                <a:spcPct val="300000"/>
              </a:lnSpc>
            </a:pPr>
            <a:r>
              <a:rPr lang="fa-IR"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endParaRPr lang="en-US"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02671065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36</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4" name="Group 3">
            <a:extLst>
              <a:ext uri="{FF2B5EF4-FFF2-40B4-BE49-F238E27FC236}">
                <a16:creationId xmlns:a16="http://schemas.microsoft.com/office/drawing/2014/main" id="{369962AF-AB7D-B2C6-675E-ACB84823E872}"/>
              </a:ext>
            </a:extLst>
          </p:cNvPr>
          <p:cNvGrpSpPr/>
          <p:nvPr/>
        </p:nvGrpSpPr>
        <p:grpSpPr>
          <a:xfrm>
            <a:off x="3068147" y="3396886"/>
            <a:ext cx="7057776" cy="3094850"/>
            <a:chOff x="4798793" y="7234361"/>
            <a:chExt cx="14781319" cy="6481639"/>
          </a:xfrm>
        </p:grpSpPr>
        <p:sp>
          <p:nvSpPr>
            <p:cNvPr id="5" name="Freeform 65">
              <a:extLst>
                <a:ext uri="{FF2B5EF4-FFF2-40B4-BE49-F238E27FC236}">
                  <a16:creationId xmlns:a16="http://schemas.microsoft.com/office/drawing/2014/main" id="{2D3B2704-D8F0-FC22-80FB-3C9B2DC3C9F3}"/>
                </a:ext>
              </a:extLst>
            </p:cNvPr>
            <p:cNvSpPr/>
            <p:nvPr/>
          </p:nvSpPr>
          <p:spPr>
            <a:xfrm>
              <a:off x="16267552" y="8860691"/>
              <a:ext cx="134546" cy="1797063"/>
            </a:xfrm>
            <a:custGeom>
              <a:avLst/>
              <a:gdLst/>
              <a:ahLst/>
              <a:cxnLst>
                <a:cxn ang="3cd4">
                  <a:pos x="hc" y="t"/>
                </a:cxn>
                <a:cxn ang="cd2">
                  <a:pos x="l" y="vc"/>
                </a:cxn>
                <a:cxn ang="cd4">
                  <a:pos x="hc" y="b"/>
                </a:cxn>
                <a:cxn ang="0">
                  <a:pos x="r" y="vc"/>
                </a:cxn>
              </a:cxnLst>
              <a:rect l="l" t="t" r="r" b="b"/>
              <a:pathLst>
                <a:path w="109" h="1443">
                  <a:moveTo>
                    <a:pt x="109" y="0"/>
                  </a:moveTo>
                  <a:lnTo>
                    <a:pt x="0" y="0"/>
                  </a:lnTo>
                  <a:lnTo>
                    <a:pt x="0" y="1443"/>
                  </a:lnTo>
                  <a:lnTo>
                    <a:pt x="109" y="144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 name="Freeform 66">
              <a:extLst>
                <a:ext uri="{FF2B5EF4-FFF2-40B4-BE49-F238E27FC236}">
                  <a16:creationId xmlns:a16="http://schemas.microsoft.com/office/drawing/2014/main" id="{5FC70EE7-C905-8E1B-284F-49F1E135B5B2}"/>
                </a:ext>
              </a:extLst>
            </p:cNvPr>
            <p:cNvSpPr/>
            <p:nvPr/>
          </p:nvSpPr>
          <p:spPr>
            <a:xfrm>
              <a:off x="15680784" y="10555562"/>
              <a:ext cx="1306836" cy="2727996"/>
            </a:xfrm>
            <a:custGeom>
              <a:avLst/>
              <a:gdLst/>
              <a:ahLst/>
              <a:cxnLst>
                <a:cxn ang="3cd4">
                  <a:pos x="hc" y="t"/>
                </a:cxn>
                <a:cxn ang="cd2">
                  <a:pos x="l" y="vc"/>
                </a:cxn>
                <a:cxn ang="cd4">
                  <a:pos x="hc" y="b"/>
                </a:cxn>
                <a:cxn ang="0">
                  <a:pos x="r" y="vc"/>
                </a:cxn>
              </a:cxnLst>
              <a:rect l="l" t="t" r="r" b="b"/>
              <a:pathLst>
                <a:path w="1050" h="2190">
                  <a:moveTo>
                    <a:pt x="976" y="2072"/>
                  </a:moveTo>
                  <a:cubicBezTo>
                    <a:pt x="952" y="2033"/>
                    <a:pt x="919" y="2000"/>
                    <a:pt x="881" y="1976"/>
                  </a:cubicBezTo>
                  <a:cubicBezTo>
                    <a:pt x="832" y="1944"/>
                    <a:pt x="774" y="1927"/>
                    <a:pt x="714" y="1927"/>
                  </a:cubicBezTo>
                  <a:lnTo>
                    <a:pt x="676" y="1927"/>
                  </a:lnTo>
                  <a:lnTo>
                    <a:pt x="676" y="151"/>
                  </a:lnTo>
                  <a:cubicBezTo>
                    <a:pt x="676" y="117"/>
                    <a:pt x="665" y="86"/>
                    <a:pt x="646" y="61"/>
                  </a:cubicBezTo>
                  <a:cubicBezTo>
                    <a:pt x="618" y="24"/>
                    <a:pt x="575" y="0"/>
                    <a:pt x="525" y="0"/>
                  </a:cubicBezTo>
                  <a:cubicBezTo>
                    <a:pt x="476" y="0"/>
                    <a:pt x="433" y="24"/>
                    <a:pt x="405" y="60"/>
                  </a:cubicBezTo>
                  <a:cubicBezTo>
                    <a:pt x="386" y="85"/>
                    <a:pt x="374" y="116"/>
                    <a:pt x="374" y="151"/>
                  </a:cubicBezTo>
                  <a:lnTo>
                    <a:pt x="374" y="1927"/>
                  </a:lnTo>
                  <a:lnTo>
                    <a:pt x="336" y="1927"/>
                  </a:lnTo>
                  <a:cubicBezTo>
                    <a:pt x="283" y="1927"/>
                    <a:pt x="232" y="1941"/>
                    <a:pt x="187" y="1966"/>
                  </a:cubicBezTo>
                  <a:cubicBezTo>
                    <a:pt x="141" y="1991"/>
                    <a:pt x="103" y="2027"/>
                    <a:pt x="74" y="2072"/>
                  </a:cubicBezTo>
                  <a:lnTo>
                    <a:pt x="0" y="2190"/>
                  </a:lnTo>
                  <a:lnTo>
                    <a:pt x="1050" y="2190"/>
                  </a:ln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7" name="Freeform 67">
              <a:extLst>
                <a:ext uri="{FF2B5EF4-FFF2-40B4-BE49-F238E27FC236}">
                  <a16:creationId xmlns:a16="http://schemas.microsoft.com/office/drawing/2014/main" id="{843B5B48-7A09-BE83-3AAD-5EA10F9D6B1D}"/>
                </a:ext>
              </a:extLst>
            </p:cNvPr>
            <p:cNvSpPr/>
            <p:nvPr/>
          </p:nvSpPr>
          <p:spPr>
            <a:xfrm>
              <a:off x="15183713" y="13284805"/>
              <a:ext cx="2302223" cy="431195"/>
            </a:xfrm>
            <a:custGeom>
              <a:avLst/>
              <a:gdLst/>
              <a:ahLst/>
              <a:cxnLst>
                <a:cxn ang="3cd4">
                  <a:pos x="hc" y="t"/>
                </a:cxn>
                <a:cxn ang="cd2">
                  <a:pos x="l" y="vc"/>
                </a:cxn>
                <a:cxn ang="cd4">
                  <a:pos x="hc" y="b"/>
                </a:cxn>
                <a:cxn ang="0">
                  <a:pos x="r" y="vc"/>
                </a:cxn>
              </a:cxnLst>
              <a:rect l="l" t="t" r="r" b="b"/>
              <a:pathLst>
                <a:path w="1849" h="347">
                  <a:moveTo>
                    <a:pt x="1849" y="347"/>
                  </a:moveTo>
                  <a:lnTo>
                    <a:pt x="0" y="347"/>
                  </a:lnTo>
                  <a:lnTo>
                    <a:pt x="0" y="320"/>
                  </a:lnTo>
                  <a:cubicBezTo>
                    <a:pt x="0" y="233"/>
                    <a:pt x="34" y="155"/>
                    <a:pt x="89" y="97"/>
                  </a:cubicBezTo>
                  <a:cubicBezTo>
                    <a:pt x="147" y="38"/>
                    <a:pt x="229" y="0"/>
                    <a:pt x="319" y="0"/>
                  </a:cubicBezTo>
                  <a:lnTo>
                    <a:pt x="1529" y="0"/>
                  </a:lnTo>
                  <a:cubicBezTo>
                    <a:pt x="1617" y="0"/>
                    <a:pt x="1696" y="35"/>
                    <a:pt x="1754" y="93"/>
                  </a:cubicBezTo>
                  <a:cubicBezTo>
                    <a:pt x="1813" y="150"/>
                    <a:pt x="1849" y="231"/>
                    <a:pt x="1849" y="320"/>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8" name="Freeform 68">
              <a:extLst>
                <a:ext uri="{FF2B5EF4-FFF2-40B4-BE49-F238E27FC236}">
                  <a16:creationId xmlns:a16="http://schemas.microsoft.com/office/drawing/2014/main" id="{8B8A0BFA-4656-F80E-81F9-C750927C817B}"/>
                </a:ext>
              </a:extLst>
            </p:cNvPr>
            <p:cNvSpPr/>
            <p:nvPr/>
          </p:nvSpPr>
          <p:spPr>
            <a:xfrm>
              <a:off x="15680784" y="10555562"/>
              <a:ext cx="1306836" cy="2727996"/>
            </a:xfrm>
            <a:custGeom>
              <a:avLst/>
              <a:gdLst/>
              <a:ahLst/>
              <a:cxnLst>
                <a:cxn ang="3cd4">
                  <a:pos x="hc" y="t"/>
                </a:cxn>
                <a:cxn ang="cd2">
                  <a:pos x="l" y="vc"/>
                </a:cxn>
                <a:cxn ang="cd4">
                  <a:pos x="hc" y="b"/>
                </a:cxn>
                <a:cxn ang="0">
                  <a:pos x="r" y="vc"/>
                </a:cxn>
              </a:cxnLst>
              <a:rect l="l" t="t" r="r" b="b"/>
              <a:pathLst>
                <a:path w="1050" h="2190">
                  <a:moveTo>
                    <a:pt x="976" y="2072"/>
                  </a:moveTo>
                  <a:cubicBezTo>
                    <a:pt x="952" y="2033"/>
                    <a:pt x="919" y="2000"/>
                    <a:pt x="881" y="1976"/>
                  </a:cubicBezTo>
                  <a:cubicBezTo>
                    <a:pt x="832" y="1944"/>
                    <a:pt x="774" y="1927"/>
                    <a:pt x="714" y="1927"/>
                  </a:cubicBezTo>
                  <a:lnTo>
                    <a:pt x="676" y="1927"/>
                  </a:lnTo>
                  <a:lnTo>
                    <a:pt x="676" y="151"/>
                  </a:lnTo>
                  <a:cubicBezTo>
                    <a:pt x="676" y="117"/>
                    <a:pt x="665" y="86"/>
                    <a:pt x="646" y="61"/>
                  </a:cubicBezTo>
                  <a:cubicBezTo>
                    <a:pt x="618" y="24"/>
                    <a:pt x="575" y="0"/>
                    <a:pt x="525" y="0"/>
                  </a:cubicBezTo>
                  <a:cubicBezTo>
                    <a:pt x="476" y="0"/>
                    <a:pt x="433" y="24"/>
                    <a:pt x="405" y="60"/>
                  </a:cubicBezTo>
                  <a:cubicBezTo>
                    <a:pt x="386" y="85"/>
                    <a:pt x="374" y="116"/>
                    <a:pt x="374" y="151"/>
                  </a:cubicBezTo>
                  <a:lnTo>
                    <a:pt x="374" y="1927"/>
                  </a:lnTo>
                  <a:lnTo>
                    <a:pt x="336" y="1927"/>
                  </a:lnTo>
                  <a:cubicBezTo>
                    <a:pt x="283" y="1927"/>
                    <a:pt x="232" y="1941"/>
                    <a:pt x="187" y="1966"/>
                  </a:cubicBezTo>
                  <a:cubicBezTo>
                    <a:pt x="141" y="1991"/>
                    <a:pt x="103" y="2027"/>
                    <a:pt x="74" y="2072"/>
                  </a:cubicBezTo>
                  <a:lnTo>
                    <a:pt x="0" y="2190"/>
                  </a:lnTo>
                  <a:lnTo>
                    <a:pt x="1050" y="2190"/>
                  </a:lnTo>
                  <a:close/>
                </a:path>
              </a:pathLst>
            </a:custGeom>
            <a:solidFill>
              <a:schemeClr val="accent4">
                <a:alpha val="30000"/>
              </a:scheme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9" name="Freeform 69">
              <a:extLst>
                <a:ext uri="{FF2B5EF4-FFF2-40B4-BE49-F238E27FC236}">
                  <a16:creationId xmlns:a16="http://schemas.microsoft.com/office/drawing/2014/main" id="{3CE17F2D-5280-7D45-63AF-99529CB72BB0}"/>
                </a:ext>
              </a:extLst>
            </p:cNvPr>
            <p:cNvSpPr/>
            <p:nvPr/>
          </p:nvSpPr>
          <p:spPr>
            <a:xfrm>
              <a:off x="16162905" y="8673756"/>
              <a:ext cx="343839" cy="185688"/>
            </a:xfrm>
            <a:custGeom>
              <a:avLst/>
              <a:gdLst/>
              <a:ahLst/>
              <a:cxnLst>
                <a:cxn ang="3cd4">
                  <a:pos x="hc" y="t"/>
                </a:cxn>
                <a:cxn ang="cd2">
                  <a:pos x="l" y="vc"/>
                </a:cxn>
                <a:cxn ang="cd4">
                  <a:pos x="hc" y="b"/>
                </a:cxn>
                <a:cxn ang="0">
                  <a:pos x="r" y="vc"/>
                </a:cxn>
              </a:cxnLst>
              <a:rect l="l" t="t" r="r" b="b"/>
              <a:pathLst>
                <a:path w="277" h="150">
                  <a:moveTo>
                    <a:pt x="213" y="150"/>
                  </a:moveTo>
                  <a:lnTo>
                    <a:pt x="63" y="150"/>
                  </a:lnTo>
                  <a:lnTo>
                    <a:pt x="0" y="0"/>
                  </a:lnTo>
                  <a:lnTo>
                    <a:pt x="277" y="0"/>
                  </a:ln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0" name="Freeform 70">
              <a:extLst>
                <a:ext uri="{FF2B5EF4-FFF2-40B4-BE49-F238E27FC236}">
                  <a16:creationId xmlns:a16="http://schemas.microsoft.com/office/drawing/2014/main" id="{895DD035-5610-2837-39DE-9BF2C26BE337}"/>
                </a:ext>
              </a:extLst>
            </p:cNvPr>
            <p:cNvSpPr/>
            <p:nvPr/>
          </p:nvSpPr>
          <p:spPr>
            <a:xfrm>
              <a:off x="16162905" y="8418279"/>
              <a:ext cx="343839" cy="254231"/>
            </a:xfrm>
            <a:custGeom>
              <a:avLst/>
              <a:gdLst/>
              <a:ahLst/>
              <a:cxnLst>
                <a:cxn ang="3cd4">
                  <a:pos x="hc" y="t"/>
                </a:cxn>
                <a:cxn ang="cd2">
                  <a:pos x="l" y="vc"/>
                </a:cxn>
                <a:cxn ang="cd4">
                  <a:pos x="hc" y="b"/>
                </a:cxn>
                <a:cxn ang="0">
                  <a:pos x="r" y="vc"/>
                </a:cxn>
              </a:cxnLst>
              <a:rect l="l" t="t" r="r" b="b"/>
              <a:pathLst>
                <a:path w="277" h="205">
                  <a:moveTo>
                    <a:pt x="138" y="0"/>
                  </a:moveTo>
                  <a:cubicBezTo>
                    <a:pt x="164" y="0"/>
                    <a:pt x="188" y="10"/>
                    <a:pt x="207" y="27"/>
                  </a:cubicBezTo>
                  <a:cubicBezTo>
                    <a:pt x="220" y="38"/>
                    <a:pt x="230" y="54"/>
                    <a:pt x="236" y="72"/>
                  </a:cubicBezTo>
                  <a:lnTo>
                    <a:pt x="277" y="205"/>
                  </a:lnTo>
                  <a:lnTo>
                    <a:pt x="0" y="205"/>
                  </a:lnTo>
                  <a:lnTo>
                    <a:pt x="41" y="72"/>
                  </a:lnTo>
                  <a:cubicBezTo>
                    <a:pt x="47" y="54"/>
                    <a:pt x="56" y="39"/>
                    <a:pt x="69" y="27"/>
                  </a:cubicBezTo>
                  <a:cubicBezTo>
                    <a:pt x="88" y="10"/>
                    <a:pt x="112" y="0"/>
                    <a:pt x="138" y="0"/>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1" name="Freeform 71">
              <a:extLst>
                <a:ext uri="{FF2B5EF4-FFF2-40B4-BE49-F238E27FC236}">
                  <a16:creationId xmlns:a16="http://schemas.microsoft.com/office/drawing/2014/main" id="{E8401973-025A-F032-D4BF-00DF21F0E927}"/>
                </a:ext>
              </a:extLst>
            </p:cNvPr>
            <p:cNvSpPr/>
            <p:nvPr/>
          </p:nvSpPr>
          <p:spPr>
            <a:xfrm>
              <a:off x="16225195" y="8198943"/>
              <a:ext cx="218014" cy="218090"/>
            </a:xfrm>
            <a:custGeom>
              <a:avLst/>
              <a:gdLst/>
              <a:ahLst/>
              <a:cxnLst>
                <a:cxn ang="3cd4">
                  <a:pos x="hc" y="t"/>
                </a:cxn>
                <a:cxn ang="cd2">
                  <a:pos x="l" y="vc"/>
                </a:cxn>
                <a:cxn ang="cd4">
                  <a:pos x="hc" y="b"/>
                </a:cxn>
                <a:cxn ang="0">
                  <a:pos x="r" y="vc"/>
                </a:cxn>
              </a:cxnLst>
              <a:rect l="l" t="t" r="r" b="b"/>
              <a:pathLst>
                <a:path w="176" h="176">
                  <a:moveTo>
                    <a:pt x="176" y="88"/>
                  </a:moveTo>
                  <a:cubicBezTo>
                    <a:pt x="176" y="137"/>
                    <a:pt x="137" y="176"/>
                    <a:pt x="88" y="176"/>
                  </a:cubicBezTo>
                  <a:cubicBezTo>
                    <a:pt x="39" y="176"/>
                    <a:pt x="0" y="137"/>
                    <a:pt x="0" y="88"/>
                  </a:cubicBezTo>
                  <a:cubicBezTo>
                    <a:pt x="0" y="39"/>
                    <a:pt x="39" y="0"/>
                    <a:pt x="88" y="0"/>
                  </a:cubicBezTo>
                  <a:cubicBezTo>
                    <a:pt x="137" y="0"/>
                    <a:pt x="176" y="39"/>
                    <a:pt x="176" y="88"/>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 name="Freeform 72">
              <a:extLst>
                <a:ext uri="{FF2B5EF4-FFF2-40B4-BE49-F238E27FC236}">
                  <a16:creationId xmlns:a16="http://schemas.microsoft.com/office/drawing/2014/main" id="{1CD43CDA-35F7-CE0D-3C1B-E0FA40E309BC}"/>
                </a:ext>
              </a:extLst>
            </p:cNvPr>
            <p:cNvSpPr/>
            <p:nvPr/>
          </p:nvSpPr>
          <p:spPr>
            <a:xfrm>
              <a:off x="14795026" y="8673756"/>
              <a:ext cx="1445118" cy="346452"/>
            </a:xfrm>
            <a:custGeom>
              <a:avLst/>
              <a:gdLst/>
              <a:ahLst/>
              <a:cxnLst>
                <a:cxn ang="3cd4">
                  <a:pos x="hc" y="t"/>
                </a:cxn>
                <a:cxn ang="cd2">
                  <a:pos x="l" y="vc"/>
                </a:cxn>
                <a:cxn ang="cd4">
                  <a:pos x="hc" y="b"/>
                </a:cxn>
                <a:cxn ang="0">
                  <a:pos x="r" y="vc"/>
                </a:cxn>
              </a:cxnLst>
              <a:rect l="l" t="t" r="r" b="b"/>
              <a:pathLst>
                <a:path w="1161" h="279">
                  <a:moveTo>
                    <a:pt x="1161" y="150"/>
                  </a:moveTo>
                  <a:cubicBezTo>
                    <a:pt x="1161" y="150"/>
                    <a:pt x="945" y="274"/>
                    <a:pt x="581" y="279"/>
                  </a:cubicBezTo>
                  <a:cubicBezTo>
                    <a:pt x="140" y="283"/>
                    <a:pt x="0" y="150"/>
                    <a:pt x="0" y="150"/>
                  </a:cubicBezTo>
                  <a:cubicBezTo>
                    <a:pt x="0" y="150"/>
                    <a:pt x="130" y="210"/>
                    <a:pt x="538" y="186"/>
                  </a:cubicBezTo>
                  <a:cubicBezTo>
                    <a:pt x="885" y="164"/>
                    <a:pt x="1098" y="0"/>
                    <a:pt x="1098" y="0"/>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3" name="Freeform 73">
              <a:extLst>
                <a:ext uri="{FF2B5EF4-FFF2-40B4-BE49-F238E27FC236}">
                  <a16:creationId xmlns:a16="http://schemas.microsoft.com/office/drawing/2014/main" id="{549AD319-4493-2F56-0A25-B3664CE1A67C}"/>
                </a:ext>
              </a:extLst>
            </p:cNvPr>
            <p:cNvSpPr/>
            <p:nvPr/>
          </p:nvSpPr>
          <p:spPr>
            <a:xfrm>
              <a:off x="16428259" y="8673756"/>
              <a:ext cx="1445118" cy="346452"/>
            </a:xfrm>
            <a:custGeom>
              <a:avLst/>
              <a:gdLst/>
              <a:ahLst/>
              <a:cxnLst>
                <a:cxn ang="3cd4">
                  <a:pos x="hc" y="t"/>
                </a:cxn>
                <a:cxn ang="cd2">
                  <a:pos x="l" y="vc"/>
                </a:cxn>
                <a:cxn ang="cd4">
                  <a:pos x="hc" y="b"/>
                </a:cxn>
                <a:cxn ang="0">
                  <a:pos x="r" y="vc"/>
                </a:cxn>
              </a:cxnLst>
              <a:rect l="l" t="t" r="r" b="b"/>
              <a:pathLst>
                <a:path w="1161" h="279">
                  <a:moveTo>
                    <a:pt x="0" y="150"/>
                  </a:moveTo>
                  <a:cubicBezTo>
                    <a:pt x="0" y="150"/>
                    <a:pt x="217" y="274"/>
                    <a:pt x="581" y="279"/>
                  </a:cubicBezTo>
                  <a:cubicBezTo>
                    <a:pt x="1022" y="283"/>
                    <a:pt x="1161" y="150"/>
                    <a:pt x="1161" y="150"/>
                  </a:cubicBezTo>
                  <a:cubicBezTo>
                    <a:pt x="1161" y="150"/>
                    <a:pt x="1031" y="210"/>
                    <a:pt x="623" y="186"/>
                  </a:cubicBezTo>
                  <a:cubicBezTo>
                    <a:pt x="276" y="164"/>
                    <a:pt x="64" y="0"/>
                    <a:pt x="64" y="0"/>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4" name="Freeform 74">
              <a:extLst>
                <a:ext uri="{FF2B5EF4-FFF2-40B4-BE49-F238E27FC236}">
                  <a16:creationId xmlns:a16="http://schemas.microsoft.com/office/drawing/2014/main" id="{C6A30210-5D9B-AFEB-1258-C449C3F62D15}"/>
                </a:ext>
              </a:extLst>
            </p:cNvPr>
            <p:cNvSpPr/>
            <p:nvPr/>
          </p:nvSpPr>
          <p:spPr>
            <a:xfrm>
              <a:off x="14281760" y="8845736"/>
              <a:ext cx="1027778" cy="1177687"/>
            </a:xfrm>
            <a:custGeom>
              <a:avLst/>
              <a:gdLst/>
              <a:ahLst/>
              <a:cxnLst>
                <a:cxn ang="3cd4">
                  <a:pos x="hc" y="t"/>
                </a:cxn>
                <a:cxn ang="cd2">
                  <a:pos x="l" y="vc"/>
                </a:cxn>
                <a:cxn ang="cd4">
                  <a:pos x="hc" y="b"/>
                </a:cxn>
                <a:cxn ang="0">
                  <a:pos x="r" y="vc"/>
                </a:cxn>
              </a:cxnLst>
              <a:rect l="l" t="t" r="r" b="b"/>
              <a:pathLst>
                <a:path w="826" h="946">
                  <a:moveTo>
                    <a:pt x="814" y="946"/>
                  </a:moveTo>
                  <a:cubicBezTo>
                    <a:pt x="810" y="946"/>
                    <a:pt x="805" y="943"/>
                    <a:pt x="803" y="939"/>
                  </a:cubicBezTo>
                  <a:lnTo>
                    <a:pt x="413" y="42"/>
                  </a:lnTo>
                  <a:lnTo>
                    <a:pt x="23" y="939"/>
                  </a:lnTo>
                  <a:cubicBezTo>
                    <a:pt x="21" y="945"/>
                    <a:pt x="13" y="947"/>
                    <a:pt x="7" y="945"/>
                  </a:cubicBezTo>
                  <a:cubicBezTo>
                    <a:pt x="1" y="942"/>
                    <a:pt x="-1" y="935"/>
                    <a:pt x="1" y="929"/>
                  </a:cubicBezTo>
                  <a:lnTo>
                    <a:pt x="402" y="7"/>
                  </a:lnTo>
                  <a:cubicBezTo>
                    <a:pt x="405" y="3"/>
                    <a:pt x="409" y="0"/>
                    <a:pt x="413" y="0"/>
                  </a:cubicBezTo>
                  <a:cubicBezTo>
                    <a:pt x="418" y="0"/>
                    <a:pt x="422" y="3"/>
                    <a:pt x="424" y="7"/>
                  </a:cubicBezTo>
                  <a:lnTo>
                    <a:pt x="825" y="929"/>
                  </a:lnTo>
                  <a:cubicBezTo>
                    <a:pt x="828" y="935"/>
                    <a:pt x="825" y="942"/>
                    <a:pt x="819" y="945"/>
                  </a:cubicBezTo>
                  <a:cubicBezTo>
                    <a:pt x="818" y="946"/>
                    <a:pt x="816" y="946"/>
                    <a:pt x="814" y="946"/>
                  </a:cubicBez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5" name="Freeform 75">
              <a:extLst>
                <a:ext uri="{FF2B5EF4-FFF2-40B4-BE49-F238E27FC236}">
                  <a16:creationId xmlns:a16="http://schemas.microsoft.com/office/drawing/2014/main" id="{A869A06C-1C76-2522-FD8D-7299D43EE256}"/>
                </a:ext>
              </a:extLst>
            </p:cNvPr>
            <p:cNvSpPr/>
            <p:nvPr/>
          </p:nvSpPr>
          <p:spPr>
            <a:xfrm>
              <a:off x="17361357" y="8845736"/>
              <a:ext cx="1027778" cy="1177687"/>
            </a:xfrm>
            <a:custGeom>
              <a:avLst/>
              <a:gdLst/>
              <a:ahLst/>
              <a:cxnLst>
                <a:cxn ang="3cd4">
                  <a:pos x="hc" y="t"/>
                </a:cxn>
                <a:cxn ang="cd2">
                  <a:pos x="l" y="vc"/>
                </a:cxn>
                <a:cxn ang="cd4">
                  <a:pos x="hc" y="b"/>
                </a:cxn>
                <a:cxn ang="0">
                  <a:pos x="r" y="vc"/>
                </a:cxn>
              </a:cxnLst>
              <a:rect l="l" t="t" r="r" b="b"/>
              <a:pathLst>
                <a:path w="826" h="946">
                  <a:moveTo>
                    <a:pt x="815" y="946"/>
                  </a:moveTo>
                  <a:cubicBezTo>
                    <a:pt x="810" y="946"/>
                    <a:pt x="805" y="943"/>
                    <a:pt x="803" y="939"/>
                  </a:cubicBezTo>
                  <a:lnTo>
                    <a:pt x="413" y="42"/>
                  </a:lnTo>
                  <a:lnTo>
                    <a:pt x="23" y="939"/>
                  </a:lnTo>
                  <a:cubicBezTo>
                    <a:pt x="21" y="944"/>
                    <a:pt x="13" y="947"/>
                    <a:pt x="7" y="945"/>
                  </a:cubicBezTo>
                  <a:cubicBezTo>
                    <a:pt x="2" y="942"/>
                    <a:pt x="-1" y="935"/>
                    <a:pt x="1" y="929"/>
                  </a:cubicBezTo>
                  <a:lnTo>
                    <a:pt x="402" y="7"/>
                  </a:lnTo>
                  <a:cubicBezTo>
                    <a:pt x="404" y="3"/>
                    <a:pt x="408" y="0"/>
                    <a:pt x="413" y="0"/>
                  </a:cubicBezTo>
                  <a:cubicBezTo>
                    <a:pt x="418" y="0"/>
                    <a:pt x="422" y="3"/>
                    <a:pt x="424" y="7"/>
                  </a:cubicBezTo>
                  <a:lnTo>
                    <a:pt x="826" y="929"/>
                  </a:lnTo>
                  <a:cubicBezTo>
                    <a:pt x="828" y="935"/>
                    <a:pt x="825" y="942"/>
                    <a:pt x="819" y="945"/>
                  </a:cubicBezTo>
                  <a:cubicBezTo>
                    <a:pt x="817" y="946"/>
                    <a:pt x="816" y="946"/>
                    <a:pt x="815" y="946"/>
                  </a:cubicBez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6" name="Freeform 76">
              <a:extLst>
                <a:ext uri="{FF2B5EF4-FFF2-40B4-BE49-F238E27FC236}">
                  <a16:creationId xmlns:a16="http://schemas.microsoft.com/office/drawing/2014/main" id="{51BBC64E-D95B-3080-03A3-93F4CDB5AC43}"/>
                </a:ext>
              </a:extLst>
            </p:cNvPr>
            <p:cNvSpPr/>
            <p:nvPr/>
          </p:nvSpPr>
          <p:spPr>
            <a:xfrm>
              <a:off x="14795026" y="8673756"/>
              <a:ext cx="1445118" cy="346452"/>
            </a:xfrm>
            <a:custGeom>
              <a:avLst/>
              <a:gdLst/>
              <a:ahLst/>
              <a:cxnLst>
                <a:cxn ang="3cd4">
                  <a:pos x="hc" y="t"/>
                </a:cxn>
                <a:cxn ang="cd2">
                  <a:pos x="l" y="vc"/>
                </a:cxn>
                <a:cxn ang="cd4">
                  <a:pos x="hc" y="b"/>
                </a:cxn>
                <a:cxn ang="0">
                  <a:pos x="r" y="vc"/>
                </a:cxn>
              </a:cxnLst>
              <a:rect l="l" t="t" r="r" b="b"/>
              <a:pathLst>
                <a:path w="1161" h="279">
                  <a:moveTo>
                    <a:pt x="1161" y="150"/>
                  </a:moveTo>
                  <a:cubicBezTo>
                    <a:pt x="1161" y="150"/>
                    <a:pt x="945" y="274"/>
                    <a:pt x="581" y="279"/>
                  </a:cubicBezTo>
                  <a:cubicBezTo>
                    <a:pt x="140" y="283"/>
                    <a:pt x="0" y="150"/>
                    <a:pt x="0" y="150"/>
                  </a:cubicBezTo>
                  <a:cubicBezTo>
                    <a:pt x="0" y="150"/>
                    <a:pt x="130" y="210"/>
                    <a:pt x="538" y="186"/>
                  </a:cubicBezTo>
                  <a:cubicBezTo>
                    <a:pt x="885" y="164"/>
                    <a:pt x="1098" y="0"/>
                    <a:pt x="1098" y="0"/>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7" name="Freeform 77">
              <a:extLst>
                <a:ext uri="{FF2B5EF4-FFF2-40B4-BE49-F238E27FC236}">
                  <a16:creationId xmlns:a16="http://schemas.microsoft.com/office/drawing/2014/main" id="{0D0A4B3F-0273-0551-B2EC-86BB0EF42BF6}"/>
                </a:ext>
              </a:extLst>
            </p:cNvPr>
            <p:cNvSpPr/>
            <p:nvPr/>
          </p:nvSpPr>
          <p:spPr>
            <a:xfrm>
              <a:off x="16428259" y="8673756"/>
              <a:ext cx="1445118" cy="346452"/>
            </a:xfrm>
            <a:custGeom>
              <a:avLst/>
              <a:gdLst/>
              <a:ahLst/>
              <a:cxnLst>
                <a:cxn ang="3cd4">
                  <a:pos x="hc" y="t"/>
                </a:cxn>
                <a:cxn ang="cd2">
                  <a:pos x="l" y="vc"/>
                </a:cxn>
                <a:cxn ang="cd4">
                  <a:pos x="hc" y="b"/>
                </a:cxn>
                <a:cxn ang="0">
                  <a:pos x="r" y="vc"/>
                </a:cxn>
              </a:cxnLst>
              <a:rect l="l" t="t" r="r" b="b"/>
              <a:pathLst>
                <a:path w="1161" h="279">
                  <a:moveTo>
                    <a:pt x="0" y="150"/>
                  </a:moveTo>
                  <a:cubicBezTo>
                    <a:pt x="0" y="150"/>
                    <a:pt x="217" y="274"/>
                    <a:pt x="581" y="279"/>
                  </a:cubicBezTo>
                  <a:cubicBezTo>
                    <a:pt x="1022" y="283"/>
                    <a:pt x="1161" y="150"/>
                    <a:pt x="1161" y="150"/>
                  </a:cubicBezTo>
                  <a:cubicBezTo>
                    <a:pt x="1161" y="150"/>
                    <a:pt x="1031" y="210"/>
                    <a:pt x="623" y="186"/>
                  </a:cubicBezTo>
                  <a:cubicBezTo>
                    <a:pt x="276" y="164"/>
                    <a:pt x="64" y="0"/>
                    <a:pt x="64" y="0"/>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8" name="Freeform 78">
              <a:extLst>
                <a:ext uri="{FF2B5EF4-FFF2-40B4-BE49-F238E27FC236}">
                  <a16:creationId xmlns:a16="http://schemas.microsoft.com/office/drawing/2014/main" id="{0A0C8783-23DE-FBAD-4FD3-FD1CC2708448}"/>
                </a:ext>
              </a:extLst>
            </p:cNvPr>
            <p:cNvSpPr/>
            <p:nvPr/>
          </p:nvSpPr>
          <p:spPr>
            <a:xfrm>
              <a:off x="14721524" y="8788409"/>
              <a:ext cx="144512" cy="143316"/>
            </a:xfrm>
            <a:custGeom>
              <a:avLst/>
              <a:gdLst/>
              <a:ahLst/>
              <a:cxnLst>
                <a:cxn ang="3cd4">
                  <a:pos x="hc" y="t"/>
                </a:cxn>
                <a:cxn ang="cd2">
                  <a:pos x="l" y="vc"/>
                </a:cxn>
                <a:cxn ang="cd4">
                  <a:pos x="hc" y="b"/>
                </a:cxn>
                <a:cxn ang="0">
                  <a:pos x="r" y="vc"/>
                </a:cxn>
              </a:cxnLst>
              <a:rect l="l" t="t" r="r" b="b"/>
              <a:pathLst>
                <a:path w="117" h="116">
                  <a:moveTo>
                    <a:pt x="117" y="58"/>
                  </a:moveTo>
                  <a:cubicBezTo>
                    <a:pt x="117" y="91"/>
                    <a:pt x="92" y="116"/>
                    <a:pt x="59" y="116"/>
                  </a:cubicBezTo>
                  <a:cubicBezTo>
                    <a:pt x="27" y="116"/>
                    <a:pt x="0" y="91"/>
                    <a:pt x="0" y="58"/>
                  </a:cubicBezTo>
                  <a:cubicBezTo>
                    <a:pt x="0" y="26"/>
                    <a:pt x="27" y="0"/>
                    <a:pt x="59" y="0"/>
                  </a:cubicBezTo>
                  <a:cubicBezTo>
                    <a:pt x="92" y="0"/>
                    <a:pt x="117" y="26"/>
                    <a:pt x="117" y="58"/>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9" name="Freeform 79">
              <a:extLst>
                <a:ext uri="{FF2B5EF4-FFF2-40B4-BE49-F238E27FC236}">
                  <a16:creationId xmlns:a16="http://schemas.microsoft.com/office/drawing/2014/main" id="{A9DC4CB6-DE5B-C501-9D18-76CC9AAAD6E6}"/>
                </a:ext>
              </a:extLst>
            </p:cNvPr>
            <p:cNvSpPr/>
            <p:nvPr/>
          </p:nvSpPr>
          <p:spPr>
            <a:xfrm>
              <a:off x="17802364" y="8788409"/>
              <a:ext cx="144512" cy="143316"/>
            </a:xfrm>
            <a:custGeom>
              <a:avLst/>
              <a:gdLst/>
              <a:ahLst/>
              <a:cxnLst>
                <a:cxn ang="3cd4">
                  <a:pos x="hc" y="t"/>
                </a:cxn>
                <a:cxn ang="cd2">
                  <a:pos x="l" y="vc"/>
                </a:cxn>
                <a:cxn ang="cd4">
                  <a:pos x="hc" y="b"/>
                </a:cxn>
                <a:cxn ang="0">
                  <a:pos x="r" y="vc"/>
                </a:cxn>
              </a:cxnLst>
              <a:rect l="l" t="t" r="r" b="b"/>
              <a:pathLst>
                <a:path w="117" h="116">
                  <a:moveTo>
                    <a:pt x="0" y="58"/>
                  </a:moveTo>
                  <a:cubicBezTo>
                    <a:pt x="0" y="91"/>
                    <a:pt x="26" y="116"/>
                    <a:pt x="58" y="116"/>
                  </a:cubicBezTo>
                  <a:cubicBezTo>
                    <a:pt x="91" y="116"/>
                    <a:pt x="117" y="91"/>
                    <a:pt x="117" y="58"/>
                  </a:cubicBezTo>
                  <a:cubicBezTo>
                    <a:pt x="117" y="26"/>
                    <a:pt x="91" y="0"/>
                    <a:pt x="58" y="0"/>
                  </a:cubicBezTo>
                  <a:cubicBezTo>
                    <a:pt x="26" y="0"/>
                    <a:pt x="0" y="26"/>
                    <a:pt x="0" y="58"/>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20" name="Freeform 80">
              <a:extLst>
                <a:ext uri="{FF2B5EF4-FFF2-40B4-BE49-F238E27FC236}">
                  <a16:creationId xmlns:a16="http://schemas.microsoft.com/office/drawing/2014/main" id="{F0A01A39-69B7-256C-8917-CA4E2520B89D}"/>
                </a:ext>
              </a:extLst>
            </p:cNvPr>
            <p:cNvSpPr/>
            <p:nvPr/>
          </p:nvSpPr>
          <p:spPr>
            <a:xfrm>
              <a:off x="16146710" y="12102133"/>
              <a:ext cx="374983" cy="142070"/>
            </a:xfrm>
            <a:custGeom>
              <a:avLst/>
              <a:gdLst/>
              <a:ahLst/>
              <a:cxnLst>
                <a:cxn ang="3cd4">
                  <a:pos x="hc" y="t"/>
                </a:cxn>
                <a:cxn ang="cd2">
                  <a:pos x="l" y="vc"/>
                </a:cxn>
                <a:cxn ang="cd4">
                  <a:pos x="hc" y="b"/>
                </a:cxn>
                <a:cxn ang="0">
                  <a:pos x="r" y="vc"/>
                </a:cxn>
              </a:cxnLst>
              <a:rect l="l" t="t" r="r" b="b"/>
              <a:pathLst>
                <a:path w="302" h="115">
                  <a:moveTo>
                    <a:pt x="302" y="0"/>
                  </a:moveTo>
                  <a:lnTo>
                    <a:pt x="0" y="0"/>
                  </a:lnTo>
                  <a:lnTo>
                    <a:pt x="0" y="115"/>
                  </a:lnTo>
                  <a:lnTo>
                    <a:pt x="302" y="115"/>
                  </a:ln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21" name="Freeform 81">
              <a:extLst>
                <a:ext uri="{FF2B5EF4-FFF2-40B4-BE49-F238E27FC236}">
                  <a16:creationId xmlns:a16="http://schemas.microsoft.com/office/drawing/2014/main" id="{7AF6EC97-46BF-DA27-7FB8-77A0689770BE}"/>
                </a:ext>
              </a:extLst>
            </p:cNvPr>
            <p:cNvSpPr/>
            <p:nvPr/>
          </p:nvSpPr>
          <p:spPr>
            <a:xfrm>
              <a:off x="14164655" y="10009714"/>
              <a:ext cx="1259492" cy="90975"/>
            </a:xfrm>
            <a:custGeom>
              <a:avLst/>
              <a:gdLst/>
              <a:ahLst/>
              <a:cxnLst>
                <a:cxn ang="3cd4">
                  <a:pos x="hc" y="t"/>
                </a:cxn>
                <a:cxn ang="cd2">
                  <a:pos x="l" y="vc"/>
                </a:cxn>
                <a:cxn ang="cd4">
                  <a:pos x="hc" y="b"/>
                </a:cxn>
                <a:cxn ang="0">
                  <a:pos x="r" y="vc"/>
                </a:cxn>
              </a:cxnLst>
              <a:rect l="l" t="t" r="r" b="b"/>
              <a:pathLst>
                <a:path w="1012" h="74">
                  <a:moveTo>
                    <a:pt x="975" y="74"/>
                  </a:moveTo>
                  <a:lnTo>
                    <a:pt x="506" y="74"/>
                  </a:lnTo>
                  <a:lnTo>
                    <a:pt x="38" y="74"/>
                  </a:lnTo>
                  <a:cubicBezTo>
                    <a:pt x="27" y="74"/>
                    <a:pt x="18" y="70"/>
                    <a:pt x="11" y="63"/>
                  </a:cubicBezTo>
                  <a:cubicBezTo>
                    <a:pt x="5" y="56"/>
                    <a:pt x="0" y="47"/>
                    <a:pt x="0" y="37"/>
                  </a:cubicBezTo>
                  <a:cubicBezTo>
                    <a:pt x="0" y="27"/>
                    <a:pt x="5" y="17"/>
                    <a:pt x="11" y="10"/>
                  </a:cubicBezTo>
                  <a:cubicBezTo>
                    <a:pt x="18" y="3"/>
                    <a:pt x="27" y="0"/>
                    <a:pt x="38" y="0"/>
                  </a:cubicBezTo>
                  <a:lnTo>
                    <a:pt x="506" y="0"/>
                  </a:lnTo>
                  <a:lnTo>
                    <a:pt x="975" y="0"/>
                  </a:lnTo>
                  <a:cubicBezTo>
                    <a:pt x="985" y="0"/>
                    <a:pt x="994" y="3"/>
                    <a:pt x="1001" y="10"/>
                  </a:cubicBezTo>
                  <a:cubicBezTo>
                    <a:pt x="1008" y="17"/>
                    <a:pt x="1012" y="27"/>
                    <a:pt x="1012" y="37"/>
                  </a:cubicBezTo>
                  <a:cubicBezTo>
                    <a:pt x="1012" y="47"/>
                    <a:pt x="1008" y="56"/>
                    <a:pt x="1001" y="63"/>
                  </a:cubicBezTo>
                  <a:cubicBezTo>
                    <a:pt x="994" y="70"/>
                    <a:pt x="985" y="74"/>
                    <a:pt x="975" y="74"/>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1" name="Freeform 82">
              <a:extLst>
                <a:ext uri="{FF2B5EF4-FFF2-40B4-BE49-F238E27FC236}">
                  <a16:creationId xmlns:a16="http://schemas.microsoft.com/office/drawing/2014/main" id="{E3A9D241-2746-28E6-7E5B-8C656C706E65}"/>
                </a:ext>
              </a:extLst>
            </p:cNvPr>
            <p:cNvSpPr/>
            <p:nvPr/>
          </p:nvSpPr>
          <p:spPr>
            <a:xfrm>
              <a:off x="14239403" y="10101935"/>
              <a:ext cx="1110000" cy="509708"/>
            </a:xfrm>
            <a:custGeom>
              <a:avLst/>
              <a:gdLst/>
              <a:ahLst/>
              <a:cxnLst>
                <a:cxn ang="3cd4">
                  <a:pos x="hc" y="t"/>
                </a:cxn>
                <a:cxn ang="cd2">
                  <a:pos x="l" y="vc"/>
                </a:cxn>
                <a:cxn ang="cd4">
                  <a:pos x="hc" y="b"/>
                </a:cxn>
                <a:cxn ang="0">
                  <a:pos x="r" y="vc"/>
                </a:cxn>
              </a:cxnLst>
              <a:rect l="l" t="t" r="r" b="b"/>
              <a:pathLst>
                <a:path w="892" h="410">
                  <a:moveTo>
                    <a:pt x="892" y="0"/>
                  </a:moveTo>
                  <a:lnTo>
                    <a:pt x="446" y="0"/>
                  </a:lnTo>
                  <a:lnTo>
                    <a:pt x="0" y="0"/>
                  </a:lnTo>
                  <a:lnTo>
                    <a:pt x="10" y="39"/>
                  </a:lnTo>
                  <a:lnTo>
                    <a:pt x="21" y="80"/>
                  </a:lnTo>
                  <a:cubicBezTo>
                    <a:pt x="46" y="176"/>
                    <a:pt x="102" y="259"/>
                    <a:pt x="177" y="317"/>
                  </a:cubicBezTo>
                  <a:cubicBezTo>
                    <a:pt x="252" y="375"/>
                    <a:pt x="346" y="410"/>
                    <a:pt x="446" y="410"/>
                  </a:cubicBezTo>
                  <a:cubicBezTo>
                    <a:pt x="547" y="410"/>
                    <a:pt x="640" y="375"/>
                    <a:pt x="715" y="317"/>
                  </a:cubicBezTo>
                  <a:cubicBezTo>
                    <a:pt x="791" y="259"/>
                    <a:pt x="847" y="176"/>
                    <a:pt x="872" y="80"/>
                  </a:cubicBezTo>
                  <a:lnTo>
                    <a:pt x="882" y="39"/>
                  </a:ln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2" name="Freeform 83">
              <a:extLst>
                <a:ext uri="{FF2B5EF4-FFF2-40B4-BE49-F238E27FC236}">
                  <a16:creationId xmlns:a16="http://schemas.microsoft.com/office/drawing/2014/main" id="{47900752-DFD7-F94F-9AFC-E44117433EDC}"/>
                </a:ext>
              </a:extLst>
            </p:cNvPr>
            <p:cNvSpPr/>
            <p:nvPr/>
          </p:nvSpPr>
          <p:spPr>
            <a:xfrm>
              <a:off x="17245498" y="10009714"/>
              <a:ext cx="1258250" cy="90975"/>
            </a:xfrm>
            <a:custGeom>
              <a:avLst/>
              <a:gdLst/>
              <a:ahLst/>
              <a:cxnLst>
                <a:cxn ang="3cd4">
                  <a:pos x="hc" y="t"/>
                </a:cxn>
                <a:cxn ang="cd2">
                  <a:pos x="l" y="vc"/>
                </a:cxn>
                <a:cxn ang="cd4">
                  <a:pos x="hc" y="b"/>
                </a:cxn>
                <a:cxn ang="0">
                  <a:pos x="r" y="vc"/>
                </a:cxn>
              </a:cxnLst>
              <a:rect l="l" t="t" r="r" b="b"/>
              <a:pathLst>
                <a:path w="1011" h="74">
                  <a:moveTo>
                    <a:pt x="37" y="74"/>
                  </a:moveTo>
                  <a:lnTo>
                    <a:pt x="505" y="74"/>
                  </a:lnTo>
                  <a:lnTo>
                    <a:pt x="974" y="74"/>
                  </a:lnTo>
                  <a:cubicBezTo>
                    <a:pt x="984" y="74"/>
                    <a:pt x="993" y="70"/>
                    <a:pt x="1000" y="63"/>
                  </a:cubicBezTo>
                  <a:cubicBezTo>
                    <a:pt x="1007" y="56"/>
                    <a:pt x="1011" y="47"/>
                    <a:pt x="1011" y="37"/>
                  </a:cubicBezTo>
                  <a:cubicBezTo>
                    <a:pt x="1011" y="27"/>
                    <a:pt x="1007" y="17"/>
                    <a:pt x="1000" y="10"/>
                  </a:cubicBezTo>
                  <a:cubicBezTo>
                    <a:pt x="993" y="3"/>
                    <a:pt x="984" y="0"/>
                    <a:pt x="974" y="0"/>
                  </a:cubicBezTo>
                  <a:lnTo>
                    <a:pt x="505" y="0"/>
                  </a:lnTo>
                  <a:lnTo>
                    <a:pt x="37" y="0"/>
                  </a:lnTo>
                  <a:cubicBezTo>
                    <a:pt x="26" y="0"/>
                    <a:pt x="17" y="3"/>
                    <a:pt x="11" y="10"/>
                  </a:cubicBezTo>
                  <a:cubicBezTo>
                    <a:pt x="4" y="17"/>
                    <a:pt x="0" y="27"/>
                    <a:pt x="0" y="37"/>
                  </a:cubicBezTo>
                  <a:cubicBezTo>
                    <a:pt x="0" y="47"/>
                    <a:pt x="4" y="56"/>
                    <a:pt x="11" y="63"/>
                  </a:cubicBezTo>
                  <a:cubicBezTo>
                    <a:pt x="17" y="70"/>
                    <a:pt x="26" y="74"/>
                    <a:pt x="37" y="74"/>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3" name="Freeform 84">
              <a:extLst>
                <a:ext uri="{FF2B5EF4-FFF2-40B4-BE49-F238E27FC236}">
                  <a16:creationId xmlns:a16="http://schemas.microsoft.com/office/drawing/2014/main" id="{DF3B9DFF-9A70-BF92-683E-4050DDAAEF5C}"/>
                </a:ext>
              </a:extLst>
            </p:cNvPr>
            <p:cNvSpPr/>
            <p:nvPr/>
          </p:nvSpPr>
          <p:spPr>
            <a:xfrm>
              <a:off x="17319000" y="10101935"/>
              <a:ext cx="1110000" cy="509708"/>
            </a:xfrm>
            <a:custGeom>
              <a:avLst/>
              <a:gdLst/>
              <a:ahLst/>
              <a:cxnLst>
                <a:cxn ang="3cd4">
                  <a:pos x="hc" y="t"/>
                </a:cxn>
                <a:cxn ang="cd2">
                  <a:pos x="l" y="vc"/>
                </a:cxn>
                <a:cxn ang="cd4">
                  <a:pos x="hc" y="b"/>
                </a:cxn>
                <a:cxn ang="0">
                  <a:pos x="r" y="vc"/>
                </a:cxn>
              </a:cxnLst>
              <a:rect l="l" t="t" r="r" b="b"/>
              <a:pathLst>
                <a:path w="892" h="410">
                  <a:moveTo>
                    <a:pt x="0" y="0"/>
                  </a:moveTo>
                  <a:lnTo>
                    <a:pt x="446" y="0"/>
                  </a:lnTo>
                  <a:lnTo>
                    <a:pt x="892" y="0"/>
                  </a:lnTo>
                  <a:lnTo>
                    <a:pt x="882" y="39"/>
                  </a:lnTo>
                  <a:lnTo>
                    <a:pt x="872" y="80"/>
                  </a:lnTo>
                  <a:cubicBezTo>
                    <a:pt x="847" y="176"/>
                    <a:pt x="791" y="259"/>
                    <a:pt x="715" y="317"/>
                  </a:cubicBezTo>
                  <a:cubicBezTo>
                    <a:pt x="640" y="375"/>
                    <a:pt x="547" y="410"/>
                    <a:pt x="446" y="410"/>
                  </a:cubicBezTo>
                  <a:cubicBezTo>
                    <a:pt x="346" y="410"/>
                    <a:pt x="252" y="375"/>
                    <a:pt x="177" y="317"/>
                  </a:cubicBezTo>
                  <a:cubicBezTo>
                    <a:pt x="102" y="259"/>
                    <a:pt x="46" y="176"/>
                    <a:pt x="21" y="80"/>
                  </a:cubicBezTo>
                  <a:lnTo>
                    <a:pt x="10" y="39"/>
                  </a:ln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4" name="Freeform 85">
              <a:extLst>
                <a:ext uri="{FF2B5EF4-FFF2-40B4-BE49-F238E27FC236}">
                  <a16:creationId xmlns:a16="http://schemas.microsoft.com/office/drawing/2014/main" id="{E3CD636A-2051-BAA7-5511-8477D88CF193}"/>
                </a:ext>
              </a:extLst>
            </p:cNvPr>
            <p:cNvSpPr/>
            <p:nvPr/>
          </p:nvSpPr>
          <p:spPr>
            <a:xfrm>
              <a:off x="14164655" y="10009714"/>
              <a:ext cx="1259492" cy="90975"/>
            </a:xfrm>
            <a:custGeom>
              <a:avLst/>
              <a:gdLst/>
              <a:ahLst/>
              <a:cxnLst>
                <a:cxn ang="3cd4">
                  <a:pos x="hc" y="t"/>
                </a:cxn>
                <a:cxn ang="cd2">
                  <a:pos x="l" y="vc"/>
                </a:cxn>
                <a:cxn ang="cd4">
                  <a:pos x="hc" y="b"/>
                </a:cxn>
                <a:cxn ang="0">
                  <a:pos x="r" y="vc"/>
                </a:cxn>
              </a:cxnLst>
              <a:rect l="l" t="t" r="r" b="b"/>
              <a:pathLst>
                <a:path w="1012" h="74">
                  <a:moveTo>
                    <a:pt x="975" y="74"/>
                  </a:moveTo>
                  <a:lnTo>
                    <a:pt x="506" y="74"/>
                  </a:lnTo>
                  <a:lnTo>
                    <a:pt x="38" y="74"/>
                  </a:lnTo>
                  <a:cubicBezTo>
                    <a:pt x="27" y="74"/>
                    <a:pt x="18" y="70"/>
                    <a:pt x="11" y="63"/>
                  </a:cubicBezTo>
                  <a:cubicBezTo>
                    <a:pt x="5" y="56"/>
                    <a:pt x="0" y="47"/>
                    <a:pt x="0" y="37"/>
                  </a:cubicBezTo>
                  <a:cubicBezTo>
                    <a:pt x="0" y="27"/>
                    <a:pt x="5" y="17"/>
                    <a:pt x="11" y="10"/>
                  </a:cubicBezTo>
                  <a:cubicBezTo>
                    <a:pt x="18" y="3"/>
                    <a:pt x="27" y="0"/>
                    <a:pt x="38" y="0"/>
                  </a:cubicBezTo>
                  <a:lnTo>
                    <a:pt x="506" y="0"/>
                  </a:lnTo>
                  <a:lnTo>
                    <a:pt x="975" y="0"/>
                  </a:lnTo>
                  <a:cubicBezTo>
                    <a:pt x="985" y="0"/>
                    <a:pt x="994" y="3"/>
                    <a:pt x="1001" y="10"/>
                  </a:cubicBezTo>
                  <a:cubicBezTo>
                    <a:pt x="1008" y="17"/>
                    <a:pt x="1012" y="27"/>
                    <a:pt x="1012" y="37"/>
                  </a:cubicBezTo>
                  <a:cubicBezTo>
                    <a:pt x="1012" y="47"/>
                    <a:pt x="1008" y="56"/>
                    <a:pt x="1001" y="63"/>
                  </a:cubicBezTo>
                  <a:cubicBezTo>
                    <a:pt x="994" y="70"/>
                    <a:pt x="985" y="74"/>
                    <a:pt x="975" y="7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5" name="Freeform 86">
              <a:extLst>
                <a:ext uri="{FF2B5EF4-FFF2-40B4-BE49-F238E27FC236}">
                  <a16:creationId xmlns:a16="http://schemas.microsoft.com/office/drawing/2014/main" id="{368997D1-A5DF-2EA6-F097-09A0A84304CF}"/>
                </a:ext>
              </a:extLst>
            </p:cNvPr>
            <p:cNvSpPr/>
            <p:nvPr/>
          </p:nvSpPr>
          <p:spPr>
            <a:xfrm>
              <a:off x="17245498" y="10009714"/>
              <a:ext cx="1258250" cy="90975"/>
            </a:xfrm>
            <a:custGeom>
              <a:avLst/>
              <a:gdLst/>
              <a:ahLst/>
              <a:cxnLst>
                <a:cxn ang="3cd4">
                  <a:pos x="hc" y="t"/>
                </a:cxn>
                <a:cxn ang="cd2">
                  <a:pos x="l" y="vc"/>
                </a:cxn>
                <a:cxn ang="cd4">
                  <a:pos x="hc" y="b"/>
                </a:cxn>
                <a:cxn ang="0">
                  <a:pos x="r" y="vc"/>
                </a:cxn>
              </a:cxnLst>
              <a:rect l="l" t="t" r="r" b="b"/>
              <a:pathLst>
                <a:path w="1011" h="74">
                  <a:moveTo>
                    <a:pt x="37" y="74"/>
                  </a:moveTo>
                  <a:lnTo>
                    <a:pt x="505" y="74"/>
                  </a:lnTo>
                  <a:lnTo>
                    <a:pt x="974" y="74"/>
                  </a:lnTo>
                  <a:cubicBezTo>
                    <a:pt x="984" y="74"/>
                    <a:pt x="993" y="70"/>
                    <a:pt x="1000" y="63"/>
                  </a:cubicBezTo>
                  <a:cubicBezTo>
                    <a:pt x="1007" y="56"/>
                    <a:pt x="1011" y="47"/>
                    <a:pt x="1011" y="37"/>
                  </a:cubicBezTo>
                  <a:cubicBezTo>
                    <a:pt x="1011" y="27"/>
                    <a:pt x="1007" y="17"/>
                    <a:pt x="1000" y="10"/>
                  </a:cubicBezTo>
                  <a:cubicBezTo>
                    <a:pt x="993" y="3"/>
                    <a:pt x="984" y="0"/>
                    <a:pt x="974" y="0"/>
                  </a:cubicBezTo>
                  <a:lnTo>
                    <a:pt x="505" y="0"/>
                  </a:lnTo>
                  <a:lnTo>
                    <a:pt x="37" y="0"/>
                  </a:lnTo>
                  <a:cubicBezTo>
                    <a:pt x="26" y="0"/>
                    <a:pt x="17" y="3"/>
                    <a:pt x="11" y="10"/>
                  </a:cubicBezTo>
                  <a:cubicBezTo>
                    <a:pt x="4" y="17"/>
                    <a:pt x="0" y="27"/>
                    <a:pt x="0" y="37"/>
                  </a:cubicBezTo>
                  <a:cubicBezTo>
                    <a:pt x="0" y="47"/>
                    <a:pt x="4" y="56"/>
                    <a:pt x="11" y="63"/>
                  </a:cubicBezTo>
                  <a:cubicBezTo>
                    <a:pt x="17" y="70"/>
                    <a:pt x="26" y="74"/>
                    <a:pt x="37" y="74"/>
                  </a:cubicBezTo>
                  <a:close/>
                </a:path>
              </a:pathLst>
            </a:custGeom>
            <a:ln>
              <a:noFill/>
            </a:ln>
          </p:spPr>
          <p:style>
            <a:lnRef idx="3">
              <a:schemeClr val="lt1"/>
            </a:lnRef>
            <a:fillRef idx="1">
              <a:schemeClr val="accent1"/>
            </a:fillRef>
            <a:effectRef idx="1">
              <a:schemeClr val="accent1"/>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6" name="Freeform 87">
              <a:extLst>
                <a:ext uri="{FF2B5EF4-FFF2-40B4-BE49-F238E27FC236}">
                  <a16:creationId xmlns:a16="http://schemas.microsoft.com/office/drawing/2014/main" id="{64CA9F6A-CB06-5F5E-5120-BC1C32627480}"/>
                </a:ext>
              </a:extLst>
            </p:cNvPr>
            <p:cNvSpPr/>
            <p:nvPr/>
          </p:nvSpPr>
          <p:spPr>
            <a:xfrm>
              <a:off x="6963979" y="13369548"/>
              <a:ext cx="7342693" cy="346452"/>
            </a:xfrm>
            <a:custGeom>
              <a:avLst/>
              <a:gdLst/>
              <a:ahLst/>
              <a:cxnLst>
                <a:cxn ang="3cd4">
                  <a:pos x="hc" y="t"/>
                </a:cxn>
                <a:cxn ang="cd2">
                  <a:pos x="l" y="vc"/>
                </a:cxn>
                <a:cxn ang="cd4">
                  <a:pos x="hc" y="b"/>
                </a:cxn>
                <a:cxn ang="0">
                  <a:pos x="r" y="vc"/>
                </a:cxn>
              </a:cxnLst>
              <a:rect l="l" t="t" r="r" b="b"/>
              <a:pathLst>
                <a:path w="5895" h="279">
                  <a:moveTo>
                    <a:pt x="5755" y="279"/>
                  </a:moveTo>
                  <a:lnTo>
                    <a:pt x="2948" y="279"/>
                  </a:lnTo>
                  <a:lnTo>
                    <a:pt x="140" y="279"/>
                  </a:lnTo>
                  <a:cubicBezTo>
                    <a:pt x="101" y="279"/>
                    <a:pt x="67" y="263"/>
                    <a:pt x="41" y="238"/>
                  </a:cubicBezTo>
                  <a:cubicBezTo>
                    <a:pt x="16" y="213"/>
                    <a:pt x="0" y="178"/>
                    <a:pt x="0" y="139"/>
                  </a:cubicBezTo>
                  <a:cubicBezTo>
                    <a:pt x="0" y="100"/>
                    <a:pt x="16" y="66"/>
                    <a:pt x="41" y="41"/>
                  </a:cubicBezTo>
                  <a:cubicBezTo>
                    <a:pt x="67" y="15"/>
                    <a:pt x="101" y="0"/>
                    <a:pt x="140" y="0"/>
                  </a:cubicBezTo>
                  <a:lnTo>
                    <a:pt x="2948" y="0"/>
                  </a:lnTo>
                  <a:lnTo>
                    <a:pt x="5755" y="0"/>
                  </a:lnTo>
                  <a:cubicBezTo>
                    <a:pt x="5794" y="0"/>
                    <a:pt x="5829" y="15"/>
                    <a:pt x="5854" y="41"/>
                  </a:cubicBezTo>
                  <a:cubicBezTo>
                    <a:pt x="5879" y="66"/>
                    <a:pt x="5895" y="100"/>
                    <a:pt x="5895" y="139"/>
                  </a:cubicBezTo>
                  <a:cubicBezTo>
                    <a:pt x="5895" y="178"/>
                    <a:pt x="5879" y="213"/>
                    <a:pt x="5854" y="238"/>
                  </a:cubicBezTo>
                  <a:cubicBezTo>
                    <a:pt x="5829" y="263"/>
                    <a:pt x="5794" y="279"/>
                    <a:pt x="5755" y="279"/>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7" name="Freeform 88">
              <a:extLst>
                <a:ext uri="{FF2B5EF4-FFF2-40B4-BE49-F238E27FC236}">
                  <a16:creationId xmlns:a16="http://schemas.microsoft.com/office/drawing/2014/main" id="{46D1154D-34FA-802C-73A4-B53FE9F41574}"/>
                </a:ext>
              </a:extLst>
            </p:cNvPr>
            <p:cNvSpPr/>
            <p:nvPr/>
          </p:nvSpPr>
          <p:spPr>
            <a:xfrm>
              <a:off x="7676572" y="9759218"/>
              <a:ext cx="5917511" cy="3609077"/>
            </a:xfrm>
            <a:custGeom>
              <a:avLst/>
              <a:gdLst/>
              <a:ahLst/>
              <a:cxnLst>
                <a:cxn ang="3cd4">
                  <a:pos x="hc" y="t"/>
                </a:cxn>
                <a:cxn ang="cd2">
                  <a:pos x="l" y="vc"/>
                </a:cxn>
                <a:cxn ang="cd4">
                  <a:pos x="hc" y="b"/>
                </a:cxn>
                <a:cxn ang="0">
                  <a:pos x="r" y="vc"/>
                </a:cxn>
              </a:cxnLst>
              <a:rect l="l" t="t" r="r" b="b"/>
              <a:pathLst>
                <a:path w="4751" h="2897">
                  <a:moveTo>
                    <a:pt x="4575" y="0"/>
                  </a:moveTo>
                  <a:lnTo>
                    <a:pt x="2376" y="0"/>
                  </a:lnTo>
                  <a:lnTo>
                    <a:pt x="176" y="0"/>
                  </a:lnTo>
                  <a:cubicBezTo>
                    <a:pt x="127" y="0"/>
                    <a:pt x="83" y="20"/>
                    <a:pt x="52" y="52"/>
                  </a:cubicBezTo>
                  <a:cubicBezTo>
                    <a:pt x="20" y="83"/>
                    <a:pt x="0" y="128"/>
                    <a:pt x="0" y="176"/>
                  </a:cubicBezTo>
                  <a:lnTo>
                    <a:pt x="0" y="1536"/>
                  </a:lnTo>
                  <a:lnTo>
                    <a:pt x="0" y="2897"/>
                  </a:lnTo>
                  <a:lnTo>
                    <a:pt x="2376" y="2897"/>
                  </a:lnTo>
                  <a:lnTo>
                    <a:pt x="4751" y="2897"/>
                  </a:lnTo>
                  <a:lnTo>
                    <a:pt x="4751" y="1536"/>
                  </a:lnTo>
                  <a:lnTo>
                    <a:pt x="4751" y="176"/>
                  </a:lnTo>
                  <a:cubicBezTo>
                    <a:pt x="4751" y="128"/>
                    <a:pt x="4732" y="83"/>
                    <a:pt x="4700" y="52"/>
                  </a:cubicBezTo>
                  <a:cubicBezTo>
                    <a:pt x="4668" y="20"/>
                    <a:pt x="4624" y="0"/>
                    <a:pt x="4575" y="0"/>
                  </a:cubicBez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8" name="Freeform 89">
              <a:extLst>
                <a:ext uri="{FF2B5EF4-FFF2-40B4-BE49-F238E27FC236}">
                  <a16:creationId xmlns:a16="http://schemas.microsoft.com/office/drawing/2014/main" id="{6C86EDF4-ED0D-4F34-8D97-29DD9D92FBCD}"/>
                </a:ext>
              </a:extLst>
            </p:cNvPr>
            <p:cNvSpPr/>
            <p:nvPr/>
          </p:nvSpPr>
          <p:spPr>
            <a:xfrm>
              <a:off x="7809872" y="10035885"/>
              <a:ext cx="5650911" cy="2979731"/>
            </a:xfrm>
            <a:custGeom>
              <a:avLst/>
              <a:gdLst/>
              <a:ahLst/>
              <a:cxnLst>
                <a:cxn ang="3cd4">
                  <a:pos x="hc" y="t"/>
                </a:cxn>
                <a:cxn ang="cd2">
                  <a:pos x="l" y="vc"/>
                </a:cxn>
                <a:cxn ang="cd4">
                  <a:pos x="hc" y="b"/>
                </a:cxn>
                <a:cxn ang="0">
                  <a:pos x="r" y="vc"/>
                </a:cxn>
              </a:cxnLst>
              <a:rect l="l" t="t" r="r" b="b"/>
              <a:pathLst>
                <a:path w="4537" h="2392">
                  <a:moveTo>
                    <a:pt x="4537" y="0"/>
                  </a:moveTo>
                  <a:lnTo>
                    <a:pt x="0" y="0"/>
                  </a:lnTo>
                  <a:lnTo>
                    <a:pt x="0" y="2392"/>
                  </a:lnTo>
                  <a:lnTo>
                    <a:pt x="4537" y="2392"/>
                  </a:ln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69" name="Freeform 90">
              <a:extLst>
                <a:ext uri="{FF2B5EF4-FFF2-40B4-BE49-F238E27FC236}">
                  <a16:creationId xmlns:a16="http://schemas.microsoft.com/office/drawing/2014/main" id="{327A2019-9664-AF7D-E129-B0691DA26F11}"/>
                </a:ext>
              </a:extLst>
            </p:cNvPr>
            <p:cNvSpPr/>
            <p:nvPr/>
          </p:nvSpPr>
          <p:spPr>
            <a:xfrm>
              <a:off x="11360375" y="10245251"/>
              <a:ext cx="1830068" cy="105929"/>
            </a:xfrm>
            <a:custGeom>
              <a:avLst/>
              <a:gdLst/>
              <a:ahLst/>
              <a:cxnLst>
                <a:cxn ang="3cd4">
                  <a:pos x="hc" y="t"/>
                </a:cxn>
                <a:cxn ang="cd2">
                  <a:pos x="l" y="vc"/>
                </a:cxn>
                <a:cxn ang="cd4">
                  <a:pos x="hc" y="b"/>
                </a:cxn>
                <a:cxn ang="0">
                  <a:pos x="r" y="vc"/>
                </a:cxn>
              </a:cxnLst>
              <a:rect l="l" t="t" r="r" b="b"/>
              <a:pathLst>
                <a:path w="1470" h="86">
                  <a:moveTo>
                    <a:pt x="1470" y="0"/>
                  </a:moveTo>
                  <a:lnTo>
                    <a:pt x="0" y="0"/>
                  </a:lnTo>
                  <a:lnTo>
                    <a:pt x="0" y="86"/>
                  </a:lnTo>
                  <a:lnTo>
                    <a:pt x="1470" y="86"/>
                  </a:ln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70" name="Freeform 91">
              <a:extLst>
                <a:ext uri="{FF2B5EF4-FFF2-40B4-BE49-F238E27FC236}">
                  <a16:creationId xmlns:a16="http://schemas.microsoft.com/office/drawing/2014/main" id="{3B3951CA-6676-FD8E-6EAC-1F959FE65E57}"/>
                </a:ext>
              </a:extLst>
            </p:cNvPr>
            <p:cNvSpPr/>
            <p:nvPr/>
          </p:nvSpPr>
          <p:spPr>
            <a:xfrm>
              <a:off x="11360375" y="12335174"/>
              <a:ext cx="1830068" cy="438673"/>
            </a:xfrm>
            <a:custGeom>
              <a:avLst/>
              <a:gdLst/>
              <a:ahLst/>
              <a:cxnLst>
                <a:cxn ang="3cd4">
                  <a:pos x="hc" y="t"/>
                </a:cxn>
                <a:cxn ang="cd2">
                  <a:pos x="l" y="vc"/>
                </a:cxn>
                <a:cxn ang="cd4">
                  <a:pos x="hc" y="b"/>
                </a:cxn>
                <a:cxn ang="0">
                  <a:pos x="r" y="vc"/>
                </a:cxn>
              </a:cxnLst>
              <a:rect l="l" t="t" r="r" b="b"/>
              <a:pathLst>
                <a:path w="1470" h="353">
                  <a:moveTo>
                    <a:pt x="0" y="353"/>
                  </a:moveTo>
                  <a:lnTo>
                    <a:pt x="1470" y="353"/>
                  </a:lnTo>
                  <a:lnTo>
                    <a:pt x="1470" y="0"/>
                  </a:lnTo>
                  <a:lnTo>
                    <a:pt x="0" y="0"/>
                  </a:ln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13" name="Freeform 92">
              <a:extLst>
                <a:ext uri="{FF2B5EF4-FFF2-40B4-BE49-F238E27FC236}">
                  <a16:creationId xmlns:a16="http://schemas.microsoft.com/office/drawing/2014/main" id="{2006370A-1C52-A591-BEAC-86CA687BA115}"/>
                </a:ext>
              </a:extLst>
            </p:cNvPr>
            <p:cNvSpPr/>
            <p:nvPr/>
          </p:nvSpPr>
          <p:spPr>
            <a:xfrm>
              <a:off x="11360375" y="10352427"/>
              <a:ext cx="1830068" cy="1981505"/>
            </a:xfrm>
            <a:custGeom>
              <a:avLst/>
              <a:gdLst/>
              <a:ahLst/>
              <a:cxnLst>
                <a:cxn ang="3cd4">
                  <a:pos x="hc" y="t"/>
                </a:cxn>
                <a:cxn ang="cd2">
                  <a:pos x="l" y="vc"/>
                </a:cxn>
                <a:cxn ang="cd4">
                  <a:pos x="hc" y="b"/>
                </a:cxn>
                <a:cxn ang="0">
                  <a:pos x="r" y="vc"/>
                </a:cxn>
              </a:cxnLst>
              <a:rect l="l" t="t" r="r" b="b"/>
              <a:pathLst>
                <a:path w="1470" h="1591">
                  <a:moveTo>
                    <a:pt x="0" y="1591"/>
                  </a:moveTo>
                  <a:lnTo>
                    <a:pt x="1470" y="1591"/>
                  </a:lnTo>
                  <a:lnTo>
                    <a:pt x="1470" y="0"/>
                  </a:lnTo>
                  <a:lnTo>
                    <a:pt x="0" y="0"/>
                  </a:lnTo>
                  <a:close/>
                </a:path>
              </a:pathLst>
            </a:custGeom>
            <a:solidFill>
              <a:schemeClr val="accent2">
                <a:alpha val="50000"/>
              </a:scheme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14" name="Freeform 93">
              <a:extLst>
                <a:ext uri="{FF2B5EF4-FFF2-40B4-BE49-F238E27FC236}">
                  <a16:creationId xmlns:a16="http://schemas.microsoft.com/office/drawing/2014/main" id="{24B278C9-BEDA-854A-8557-E7DC2FDC83EB}"/>
                </a:ext>
              </a:extLst>
            </p:cNvPr>
            <p:cNvSpPr/>
            <p:nvPr/>
          </p:nvSpPr>
          <p:spPr>
            <a:xfrm>
              <a:off x="12080442" y="12447335"/>
              <a:ext cx="389933" cy="214351"/>
            </a:xfrm>
            <a:custGeom>
              <a:avLst/>
              <a:gdLst/>
              <a:ahLst/>
              <a:cxnLst>
                <a:cxn ang="3cd4">
                  <a:pos x="hc" y="t"/>
                </a:cxn>
                <a:cxn ang="cd2">
                  <a:pos x="l" y="vc"/>
                </a:cxn>
                <a:cxn ang="cd4">
                  <a:pos x="hc" y="b"/>
                </a:cxn>
                <a:cxn ang="0">
                  <a:pos x="r" y="vc"/>
                </a:cxn>
              </a:cxnLst>
              <a:rect l="l" t="t" r="r" b="b"/>
              <a:pathLst>
                <a:path w="314" h="173">
                  <a:moveTo>
                    <a:pt x="223" y="59"/>
                  </a:moveTo>
                  <a:lnTo>
                    <a:pt x="223" y="0"/>
                  </a:lnTo>
                  <a:lnTo>
                    <a:pt x="0" y="0"/>
                  </a:lnTo>
                  <a:lnTo>
                    <a:pt x="0" y="173"/>
                  </a:lnTo>
                  <a:lnTo>
                    <a:pt x="223" y="173"/>
                  </a:lnTo>
                  <a:lnTo>
                    <a:pt x="223" y="113"/>
                  </a:lnTo>
                  <a:lnTo>
                    <a:pt x="314" y="173"/>
                  </a:lnTo>
                  <a:lnTo>
                    <a:pt x="314" y="0"/>
                  </a:ln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15" name="Freeform 94">
              <a:extLst>
                <a:ext uri="{FF2B5EF4-FFF2-40B4-BE49-F238E27FC236}">
                  <a16:creationId xmlns:a16="http://schemas.microsoft.com/office/drawing/2014/main" id="{67C11C72-B783-C23D-48CE-A8C8EECB2D07}"/>
                </a:ext>
              </a:extLst>
            </p:cNvPr>
            <p:cNvSpPr/>
            <p:nvPr/>
          </p:nvSpPr>
          <p:spPr>
            <a:xfrm>
              <a:off x="12406843" y="11552546"/>
              <a:ext cx="595488" cy="781386"/>
            </a:xfrm>
            <a:custGeom>
              <a:avLst/>
              <a:gdLst/>
              <a:ahLst/>
              <a:cxnLst>
                <a:cxn ang="3cd4">
                  <a:pos x="hc" y="t"/>
                </a:cxn>
                <a:cxn ang="cd2">
                  <a:pos x="l" y="vc"/>
                </a:cxn>
                <a:cxn ang="cd4">
                  <a:pos x="hc" y="b"/>
                </a:cxn>
                <a:cxn ang="0">
                  <a:pos x="r" y="vc"/>
                </a:cxn>
              </a:cxnLst>
              <a:rect l="l" t="t" r="r" b="b"/>
              <a:pathLst>
                <a:path w="479" h="628">
                  <a:moveTo>
                    <a:pt x="2" y="628"/>
                  </a:moveTo>
                  <a:lnTo>
                    <a:pt x="479" y="628"/>
                  </a:lnTo>
                  <a:cubicBezTo>
                    <a:pt x="479" y="628"/>
                    <a:pt x="451" y="283"/>
                    <a:pt x="424" y="165"/>
                  </a:cubicBezTo>
                  <a:cubicBezTo>
                    <a:pt x="393" y="26"/>
                    <a:pt x="227" y="0"/>
                    <a:pt x="227" y="0"/>
                  </a:cubicBezTo>
                  <a:cubicBezTo>
                    <a:pt x="227" y="0"/>
                    <a:pt x="-24" y="91"/>
                    <a:pt x="2" y="628"/>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16" name="Freeform 95">
              <a:extLst>
                <a:ext uri="{FF2B5EF4-FFF2-40B4-BE49-F238E27FC236}">
                  <a16:creationId xmlns:a16="http://schemas.microsoft.com/office/drawing/2014/main" id="{3965B2EE-8CBB-A926-38BF-E5AAB4958F1A}"/>
                </a:ext>
              </a:extLst>
            </p:cNvPr>
            <p:cNvSpPr/>
            <p:nvPr/>
          </p:nvSpPr>
          <p:spPr>
            <a:xfrm>
              <a:off x="11360375" y="11546315"/>
              <a:ext cx="900707" cy="787617"/>
            </a:xfrm>
            <a:custGeom>
              <a:avLst/>
              <a:gdLst/>
              <a:ahLst/>
              <a:cxnLst>
                <a:cxn ang="3cd4">
                  <a:pos x="hc" y="t"/>
                </a:cxn>
                <a:cxn ang="cd2">
                  <a:pos x="l" y="vc"/>
                </a:cxn>
                <a:cxn ang="cd4">
                  <a:pos x="hc" y="b"/>
                </a:cxn>
                <a:cxn ang="0">
                  <a:pos x="r" y="vc"/>
                </a:cxn>
              </a:cxnLst>
              <a:rect l="l" t="t" r="r" b="b"/>
              <a:pathLst>
                <a:path w="724" h="633">
                  <a:moveTo>
                    <a:pt x="724" y="0"/>
                  </a:moveTo>
                  <a:cubicBezTo>
                    <a:pt x="724" y="0"/>
                    <a:pt x="681" y="8"/>
                    <a:pt x="668" y="11"/>
                  </a:cubicBezTo>
                  <a:cubicBezTo>
                    <a:pt x="515" y="54"/>
                    <a:pt x="420" y="351"/>
                    <a:pt x="420" y="351"/>
                  </a:cubicBezTo>
                  <a:lnTo>
                    <a:pt x="0" y="216"/>
                  </a:lnTo>
                  <a:lnTo>
                    <a:pt x="0" y="514"/>
                  </a:lnTo>
                  <a:lnTo>
                    <a:pt x="351" y="633"/>
                  </a:lnTo>
                  <a:lnTo>
                    <a:pt x="614" y="633"/>
                  </a:lnTo>
                  <a:cubicBezTo>
                    <a:pt x="611" y="94"/>
                    <a:pt x="724" y="0"/>
                    <a:pt x="724" y="0"/>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17" name="Freeform 96">
              <a:extLst>
                <a:ext uri="{FF2B5EF4-FFF2-40B4-BE49-F238E27FC236}">
                  <a16:creationId xmlns:a16="http://schemas.microsoft.com/office/drawing/2014/main" id="{2AE0555E-5D02-47EA-CFEC-0F52B0A6B954}"/>
                </a:ext>
              </a:extLst>
            </p:cNvPr>
            <p:cNvSpPr/>
            <p:nvPr/>
          </p:nvSpPr>
          <p:spPr>
            <a:xfrm>
              <a:off x="12124045" y="11482757"/>
              <a:ext cx="563098" cy="851175"/>
            </a:xfrm>
            <a:custGeom>
              <a:avLst/>
              <a:gdLst/>
              <a:ahLst/>
              <a:cxnLst>
                <a:cxn ang="3cd4">
                  <a:pos x="hc" y="t"/>
                </a:cxn>
                <a:cxn ang="cd2">
                  <a:pos x="l" y="vc"/>
                </a:cxn>
                <a:cxn ang="cd4">
                  <a:pos x="hc" y="b"/>
                </a:cxn>
                <a:cxn ang="0">
                  <a:pos x="r" y="vc"/>
                </a:cxn>
              </a:cxnLst>
              <a:rect l="l" t="t" r="r" b="b"/>
              <a:pathLst>
                <a:path w="453" h="684">
                  <a:moveTo>
                    <a:pt x="453" y="56"/>
                  </a:moveTo>
                  <a:lnTo>
                    <a:pt x="448" y="38"/>
                  </a:lnTo>
                  <a:cubicBezTo>
                    <a:pt x="445" y="28"/>
                    <a:pt x="439" y="20"/>
                    <a:pt x="432" y="14"/>
                  </a:cubicBezTo>
                  <a:cubicBezTo>
                    <a:pt x="422" y="5"/>
                    <a:pt x="410" y="0"/>
                    <a:pt x="396" y="0"/>
                  </a:cubicBezTo>
                  <a:lnTo>
                    <a:pt x="164" y="0"/>
                  </a:lnTo>
                  <a:cubicBezTo>
                    <a:pt x="153" y="0"/>
                    <a:pt x="143" y="3"/>
                    <a:pt x="135" y="9"/>
                  </a:cubicBezTo>
                  <a:cubicBezTo>
                    <a:pt x="123" y="16"/>
                    <a:pt x="115" y="28"/>
                    <a:pt x="111" y="42"/>
                  </a:cubicBezTo>
                  <a:lnTo>
                    <a:pt x="110" y="51"/>
                  </a:lnTo>
                  <a:cubicBezTo>
                    <a:pt x="110" y="51"/>
                    <a:pt x="-3" y="145"/>
                    <a:pt x="0" y="684"/>
                  </a:cubicBezTo>
                  <a:lnTo>
                    <a:pt x="228" y="684"/>
                  </a:lnTo>
                  <a:cubicBezTo>
                    <a:pt x="202" y="147"/>
                    <a:pt x="453" y="56"/>
                    <a:pt x="453" y="56"/>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18" name="Freeform 97">
              <a:extLst>
                <a:ext uri="{FF2B5EF4-FFF2-40B4-BE49-F238E27FC236}">
                  <a16:creationId xmlns:a16="http://schemas.microsoft.com/office/drawing/2014/main" id="{248D13CF-345C-CFAE-28D5-8EF3A42DA52F}"/>
                </a:ext>
              </a:extLst>
            </p:cNvPr>
            <p:cNvSpPr/>
            <p:nvPr/>
          </p:nvSpPr>
          <p:spPr>
            <a:xfrm>
              <a:off x="11942163" y="11968786"/>
              <a:ext cx="31145" cy="357668"/>
            </a:xfrm>
            <a:custGeom>
              <a:avLst/>
              <a:gdLst/>
              <a:ahLst/>
              <a:cxnLst>
                <a:cxn ang="3cd4">
                  <a:pos x="hc" y="t"/>
                </a:cxn>
                <a:cxn ang="cd2">
                  <a:pos x="l" y="vc"/>
                </a:cxn>
                <a:cxn ang="cd4">
                  <a:pos x="hc" y="b"/>
                </a:cxn>
                <a:cxn ang="0">
                  <a:pos x="r" y="vc"/>
                </a:cxn>
              </a:cxnLst>
              <a:rect l="l" t="t" r="r" b="b"/>
              <a:pathLst>
                <a:path w="26" h="288">
                  <a:moveTo>
                    <a:pt x="5" y="288"/>
                  </a:moveTo>
                  <a:cubicBezTo>
                    <a:pt x="3" y="288"/>
                    <a:pt x="2" y="286"/>
                    <a:pt x="2" y="284"/>
                  </a:cubicBezTo>
                  <a:cubicBezTo>
                    <a:pt x="2" y="283"/>
                    <a:pt x="-7" y="125"/>
                    <a:pt x="18" y="3"/>
                  </a:cubicBezTo>
                  <a:cubicBezTo>
                    <a:pt x="19" y="1"/>
                    <a:pt x="21" y="0"/>
                    <a:pt x="23" y="0"/>
                  </a:cubicBezTo>
                  <a:cubicBezTo>
                    <a:pt x="25" y="1"/>
                    <a:pt x="26" y="3"/>
                    <a:pt x="26" y="5"/>
                  </a:cubicBezTo>
                  <a:cubicBezTo>
                    <a:pt x="1" y="126"/>
                    <a:pt x="10" y="282"/>
                    <a:pt x="10" y="284"/>
                  </a:cubicBezTo>
                  <a:cubicBezTo>
                    <a:pt x="10" y="286"/>
                    <a:pt x="8" y="287"/>
                    <a:pt x="6" y="288"/>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19" name="Freeform 98">
              <a:extLst>
                <a:ext uri="{FF2B5EF4-FFF2-40B4-BE49-F238E27FC236}">
                  <a16:creationId xmlns:a16="http://schemas.microsoft.com/office/drawing/2014/main" id="{6F51A20D-3D90-7737-6C80-03D8B9798C7D}"/>
                </a:ext>
              </a:extLst>
            </p:cNvPr>
            <p:cNvSpPr/>
            <p:nvPr/>
          </p:nvSpPr>
          <p:spPr>
            <a:xfrm>
              <a:off x="12197550" y="11657229"/>
              <a:ext cx="190606" cy="676703"/>
            </a:xfrm>
            <a:custGeom>
              <a:avLst/>
              <a:gdLst/>
              <a:ahLst/>
              <a:cxnLst>
                <a:cxn ang="3cd4">
                  <a:pos x="hc" y="t"/>
                </a:cxn>
                <a:cxn ang="cd2">
                  <a:pos x="l" y="vc"/>
                </a:cxn>
                <a:cxn ang="cd4">
                  <a:pos x="hc" y="b"/>
                </a:cxn>
                <a:cxn ang="0">
                  <a:pos x="r" y="vc"/>
                </a:cxn>
              </a:cxnLst>
              <a:rect l="l" t="t" r="r" b="b"/>
              <a:pathLst>
                <a:path w="154" h="544">
                  <a:moveTo>
                    <a:pt x="99" y="0"/>
                  </a:moveTo>
                  <a:cubicBezTo>
                    <a:pt x="99" y="0"/>
                    <a:pt x="0" y="175"/>
                    <a:pt x="0" y="544"/>
                  </a:cubicBezTo>
                  <a:lnTo>
                    <a:pt x="105" y="544"/>
                  </a:lnTo>
                  <a:cubicBezTo>
                    <a:pt x="105" y="544"/>
                    <a:pt x="80" y="259"/>
                    <a:pt x="154" y="13"/>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0" name="Freeform 99">
              <a:extLst>
                <a:ext uri="{FF2B5EF4-FFF2-40B4-BE49-F238E27FC236}">
                  <a16:creationId xmlns:a16="http://schemas.microsoft.com/office/drawing/2014/main" id="{6EE7E78E-7964-8F82-F7E4-59FD17BCFED8}"/>
                </a:ext>
              </a:extLst>
            </p:cNvPr>
            <p:cNvSpPr/>
            <p:nvPr/>
          </p:nvSpPr>
          <p:spPr>
            <a:xfrm>
              <a:off x="12254853" y="11541326"/>
              <a:ext cx="44849" cy="113407"/>
            </a:xfrm>
            <a:custGeom>
              <a:avLst/>
              <a:gdLst/>
              <a:ahLst/>
              <a:cxnLst>
                <a:cxn ang="3cd4">
                  <a:pos x="hc" y="t"/>
                </a:cxn>
                <a:cxn ang="cd2">
                  <a:pos x="l" y="vc"/>
                </a:cxn>
                <a:cxn ang="cd4">
                  <a:pos x="hc" y="b"/>
                </a:cxn>
                <a:cxn ang="0">
                  <a:pos x="r" y="vc"/>
                </a:cxn>
              </a:cxnLst>
              <a:rect l="l" t="t" r="r" b="b"/>
              <a:pathLst>
                <a:path w="37" h="92">
                  <a:moveTo>
                    <a:pt x="33" y="92"/>
                  </a:moveTo>
                  <a:lnTo>
                    <a:pt x="32" y="92"/>
                  </a:lnTo>
                  <a:cubicBezTo>
                    <a:pt x="-4" y="83"/>
                    <a:pt x="0" y="7"/>
                    <a:pt x="0" y="4"/>
                  </a:cubicBezTo>
                  <a:cubicBezTo>
                    <a:pt x="0" y="1"/>
                    <a:pt x="2" y="0"/>
                    <a:pt x="5" y="0"/>
                  </a:cubicBezTo>
                  <a:cubicBezTo>
                    <a:pt x="7" y="0"/>
                    <a:pt x="8" y="2"/>
                    <a:pt x="8" y="4"/>
                  </a:cubicBezTo>
                  <a:cubicBezTo>
                    <a:pt x="7" y="25"/>
                    <a:pt x="10" y="78"/>
                    <a:pt x="34" y="84"/>
                  </a:cubicBezTo>
                  <a:cubicBezTo>
                    <a:pt x="36" y="85"/>
                    <a:pt x="38" y="87"/>
                    <a:pt x="37" y="89"/>
                  </a:cubicBezTo>
                  <a:cubicBezTo>
                    <a:pt x="36" y="91"/>
                    <a:pt x="35" y="92"/>
                    <a:pt x="33" y="92"/>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1" name="Freeform 100">
              <a:extLst>
                <a:ext uri="{FF2B5EF4-FFF2-40B4-BE49-F238E27FC236}">
                  <a16:creationId xmlns:a16="http://schemas.microsoft.com/office/drawing/2014/main" id="{EFE7EED2-DF5F-BFF3-EB25-0D4CCD2CBD1C}"/>
                </a:ext>
              </a:extLst>
            </p:cNvPr>
            <p:cNvSpPr/>
            <p:nvPr/>
          </p:nvSpPr>
          <p:spPr>
            <a:xfrm>
              <a:off x="12405597" y="11646013"/>
              <a:ext cx="164445" cy="44864"/>
            </a:xfrm>
            <a:custGeom>
              <a:avLst/>
              <a:gdLst/>
              <a:ahLst/>
              <a:cxnLst>
                <a:cxn ang="3cd4">
                  <a:pos x="hc" y="t"/>
                </a:cxn>
                <a:cxn ang="cd2">
                  <a:pos x="l" y="vc"/>
                </a:cxn>
                <a:cxn ang="cd4">
                  <a:pos x="hc" y="b"/>
                </a:cxn>
                <a:cxn ang="0">
                  <a:pos x="r" y="vc"/>
                </a:cxn>
              </a:cxnLst>
              <a:rect l="l" t="t" r="r" b="b"/>
              <a:pathLst>
                <a:path w="133" h="37">
                  <a:moveTo>
                    <a:pt x="48" y="37"/>
                  </a:moveTo>
                  <a:cubicBezTo>
                    <a:pt x="24" y="37"/>
                    <a:pt x="5" y="31"/>
                    <a:pt x="3" y="30"/>
                  </a:cubicBezTo>
                  <a:cubicBezTo>
                    <a:pt x="1" y="30"/>
                    <a:pt x="0" y="28"/>
                    <a:pt x="0" y="26"/>
                  </a:cubicBezTo>
                  <a:cubicBezTo>
                    <a:pt x="1" y="24"/>
                    <a:pt x="4" y="22"/>
                    <a:pt x="5" y="23"/>
                  </a:cubicBezTo>
                  <a:cubicBezTo>
                    <a:pt x="6" y="23"/>
                    <a:pt x="79" y="45"/>
                    <a:pt x="127" y="1"/>
                  </a:cubicBezTo>
                  <a:cubicBezTo>
                    <a:pt x="129" y="0"/>
                    <a:pt x="131" y="0"/>
                    <a:pt x="132" y="2"/>
                  </a:cubicBezTo>
                  <a:cubicBezTo>
                    <a:pt x="134" y="3"/>
                    <a:pt x="134" y="5"/>
                    <a:pt x="132" y="7"/>
                  </a:cubicBezTo>
                  <a:cubicBezTo>
                    <a:pt x="106" y="31"/>
                    <a:pt x="74" y="37"/>
                    <a:pt x="48" y="37"/>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2" name="Freeform 101">
              <a:extLst>
                <a:ext uri="{FF2B5EF4-FFF2-40B4-BE49-F238E27FC236}">
                  <a16:creationId xmlns:a16="http://schemas.microsoft.com/office/drawing/2014/main" id="{E54BB2C6-6027-23DD-6664-5B637F450CF6}"/>
                </a:ext>
              </a:extLst>
            </p:cNvPr>
            <p:cNvSpPr/>
            <p:nvPr/>
          </p:nvSpPr>
          <p:spPr>
            <a:xfrm>
              <a:off x="10524452" y="9881352"/>
              <a:ext cx="221751" cy="28663"/>
            </a:xfrm>
            <a:custGeom>
              <a:avLst/>
              <a:gdLst/>
              <a:ahLst/>
              <a:cxnLst>
                <a:cxn ang="3cd4">
                  <a:pos x="hc" y="t"/>
                </a:cxn>
                <a:cxn ang="cd2">
                  <a:pos x="l" y="vc"/>
                </a:cxn>
                <a:cxn ang="cd4">
                  <a:pos x="hc" y="b"/>
                </a:cxn>
                <a:cxn ang="0">
                  <a:pos x="r" y="vc"/>
                </a:cxn>
              </a:cxnLst>
              <a:rect l="l" t="t" r="r" b="b"/>
              <a:pathLst>
                <a:path w="179" h="24">
                  <a:moveTo>
                    <a:pt x="167" y="24"/>
                  </a:moveTo>
                  <a:lnTo>
                    <a:pt x="12" y="24"/>
                  </a:lnTo>
                  <a:cubicBezTo>
                    <a:pt x="5" y="24"/>
                    <a:pt x="0" y="19"/>
                    <a:pt x="0" y="12"/>
                  </a:cubicBezTo>
                  <a:cubicBezTo>
                    <a:pt x="0" y="6"/>
                    <a:pt x="5" y="0"/>
                    <a:pt x="12" y="0"/>
                  </a:cubicBezTo>
                  <a:lnTo>
                    <a:pt x="167" y="0"/>
                  </a:lnTo>
                  <a:cubicBezTo>
                    <a:pt x="174" y="0"/>
                    <a:pt x="179" y="6"/>
                    <a:pt x="179" y="12"/>
                  </a:cubicBezTo>
                  <a:cubicBezTo>
                    <a:pt x="179" y="19"/>
                    <a:pt x="174" y="24"/>
                    <a:pt x="167" y="24"/>
                  </a:cubicBez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3" name="Freeform 102">
              <a:extLst>
                <a:ext uri="{FF2B5EF4-FFF2-40B4-BE49-F238E27FC236}">
                  <a16:creationId xmlns:a16="http://schemas.microsoft.com/office/drawing/2014/main" id="{BFC636D8-A868-9693-F6AD-92E7367D4653}"/>
                </a:ext>
              </a:extLst>
            </p:cNvPr>
            <p:cNvSpPr/>
            <p:nvPr/>
          </p:nvSpPr>
          <p:spPr>
            <a:xfrm>
              <a:off x="9221354" y="10415985"/>
              <a:ext cx="1624512" cy="419979"/>
            </a:xfrm>
            <a:custGeom>
              <a:avLst/>
              <a:gdLst/>
              <a:ahLst/>
              <a:cxnLst>
                <a:cxn ang="3cd4">
                  <a:pos x="hc" y="t"/>
                </a:cxn>
                <a:cxn ang="cd2">
                  <a:pos x="l" y="vc"/>
                </a:cxn>
                <a:cxn ang="cd4">
                  <a:pos x="hc" y="b"/>
                </a:cxn>
                <a:cxn ang="0">
                  <a:pos x="r" y="vc"/>
                </a:cxn>
              </a:cxnLst>
              <a:rect l="l" t="t" r="r" b="b"/>
              <a:pathLst>
                <a:path w="1305" h="338">
                  <a:moveTo>
                    <a:pt x="1305" y="0"/>
                  </a:moveTo>
                  <a:lnTo>
                    <a:pt x="0" y="0"/>
                  </a:lnTo>
                  <a:lnTo>
                    <a:pt x="0" y="338"/>
                  </a:lnTo>
                  <a:lnTo>
                    <a:pt x="1305" y="338"/>
                  </a:ln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4" name="Freeform 103">
              <a:extLst>
                <a:ext uri="{FF2B5EF4-FFF2-40B4-BE49-F238E27FC236}">
                  <a16:creationId xmlns:a16="http://schemas.microsoft.com/office/drawing/2014/main" id="{32758EF3-1DAA-3F17-C558-E0D2C77DF2C9}"/>
                </a:ext>
              </a:extLst>
            </p:cNvPr>
            <p:cNvSpPr/>
            <p:nvPr/>
          </p:nvSpPr>
          <p:spPr>
            <a:xfrm>
              <a:off x="9221354" y="10835964"/>
              <a:ext cx="1624512" cy="919717"/>
            </a:xfrm>
            <a:custGeom>
              <a:avLst/>
              <a:gdLst/>
              <a:ahLst/>
              <a:cxnLst>
                <a:cxn ang="3cd4">
                  <a:pos x="hc" y="t"/>
                </a:cxn>
                <a:cxn ang="cd2">
                  <a:pos x="l" y="vc"/>
                </a:cxn>
                <a:cxn ang="cd4">
                  <a:pos x="hc" y="b"/>
                </a:cxn>
                <a:cxn ang="0">
                  <a:pos x="r" y="vc"/>
                </a:cxn>
              </a:cxnLst>
              <a:rect l="l" t="t" r="r" b="b"/>
              <a:pathLst>
                <a:path w="1305" h="739">
                  <a:moveTo>
                    <a:pt x="0" y="739"/>
                  </a:moveTo>
                  <a:lnTo>
                    <a:pt x="1305" y="739"/>
                  </a:lnTo>
                  <a:lnTo>
                    <a:pt x="1305" y="0"/>
                  </a:lnTo>
                  <a:lnTo>
                    <a:pt x="0" y="0"/>
                  </a:ln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5" name="Freeform 104">
              <a:extLst>
                <a:ext uri="{FF2B5EF4-FFF2-40B4-BE49-F238E27FC236}">
                  <a16:creationId xmlns:a16="http://schemas.microsoft.com/office/drawing/2014/main" id="{A6BF3074-9AF2-074A-BBE7-818189F4ABBB}"/>
                </a:ext>
              </a:extLst>
            </p:cNvPr>
            <p:cNvSpPr/>
            <p:nvPr/>
          </p:nvSpPr>
          <p:spPr>
            <a:xfrm>
              <a:off x="9743341" y="10835964"/>
              <a:ext cx="29899" cy="919717"/>
            </a:xfrm>
            <a:custGeom>
              <a:avLst/>
              <a:gdLst/>
              <a:ahLst/>
              <a:cxnLst>
                <a:cxn ang="3cd4">
                  <a:pos x="hc" y="t"/>
                </a:cxn>
                <a:cxn ang="cd2">
                  <a:pos x="l" y="vc"/>
                </a:cxn>
                <a:cxn ang="cd4">
                  <a:pos x="hc" y="b"/>
                </a:cxn>
                <a:cxn ang="0">
                  <a:pos x="r" y="vc"/>
                </a:cxn>
              </a:cxnLst>
              <a:rect l="l" t="t" r="r" b="b"/>
              <a:pathLst>
                <a:path w="25" h="739">
                  <a:moveTo>
                    <a:pt x="25" y="739"/>
                  </a:moveTo>
                  <a:lnTo>
                    <a:pt x="0" y="739"/>
                  </a:lnTo>
                  <a:lnTo>
                    <a:pt x="0" y="0"/>
                  </a:lnTo>
                  <a:lnTo>
                    <a:pt x="25" y="0"/>
                  </a:ln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6" name="Freeform 105">
              <a:extLst>
                <a:ext uri="{FF2B5EF4-FFF2-40B4-BE49-F238E27FC236}">
                  <a16:creationId xmlns:a16="http://schemas.microsoft.com/office/drawing/2014/main" id="{BFE5BB1A-F219-2DAD-EC84-6B1ACA5B8AA9}"/>
                </a:ext>
              </a:extLst>
            </p:cNvPr>
            <p:cNvSpPr/>
            <p:nvPr/>
          </p:nvSpPr>
          <p:spPr>
            <a:xfrm>
              <a:off x="10295226" y="10835964"/>
              <a:ext cx="27407" cy="919717"/>
            </a:xfrm>
            <a:custGeom>
              <a:avLst/>
              <a:gdLst/>
              <a:ahLst/>
              <a:cxnLst>
                <a:cxn ang="3cd4">
                  <a:pos x="hc" y="t"/>
                </a:cxn>
                <a:cxn ang="cd2">
                  <a:pos x="l" y="vc"/>
                </a:cxn>
                <a:cxn ang="cd4">
                  <a:pos x="hc" y="b"/>
                </a:cxn>
                <a:cxn ang="0">
                  <a:pos x="r" y="vc"/>
                </a:cxn>
              </a:cxnLst>
              <a:rect l="l" t="t" r="r" b="b"/>
              <a:pathLst>
                <a:path w="23" h="739">
                  <a:moveTo>
                    <a:pt x="23" y="739"/>
                  </a:moveTo>
                  <a:lnTo>
                    <a:pt x="0" y="739"/>
                  </a:lnTo>
                  <a:lnTo>
                    <a:pt x="0" y="0"/>
                  </a:lnTo>
                  <a:lnTo>
                    <a:pt x="23" y="0"/>
                  </a:ln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7" name="Freeform 106">
              <a:extLst>
                <a:ext uri="{FF2B5EF4-FFF2-40B4-BE49-F238E27FC236}">
                  <a16:creationId xmlns:a16="http://schemas.microsoft.com/office/drawing/2014/main" id="{B0143B9A-765E-BF3E-FC6B-CA01168C10AD}"/>
                </a:ext>
              </a:extLst>
            </p:cNvPr>
            <p:cNvSpPr/>
            <p:nvPr/>
          </p:nvSpPr>
          <p:spPr>
            <a:xfrm>
              <a:off x="9230074" y="11280868"/>
              <a:ext cx="1615792" cy="28663"/>
            </a:xfrm>
            <a:custGeom>
              <a:avLst/>
              <a:gdLst/>
              <a:ahLst/>
              <a:cxnLst>
                <a:cxn ang="3cd4">
                  <a:pos x="hc" y="t"/>
                </a:cxn>
                <a:cxn ang="cd2">
                  <a:pos x="l" y="vc"/>
                </a:cxn>
                <a:cxn ang="cd4">
                  <a:pos x="hc" y="b"/>
                </a:cxn>
                <a:cxn ang="0">
                  <a:pos x="r" y="vc"/>
                </a:cxn>
              </a:cxnLst>
              <a:rect l="l" t="t" r="r" b="b"/>
              <a:pathLst>
                <a:path w="1298" h="24">
                  <a:moveTo>
                    <a:pt x="1298" y="24"/>
                  </a:moveTo>
                  <a:lnTo>
                    <a:pt x="0" y="24"/>
                  </a:lnTo>
                  <a:lnTo>
                    <a:pt x="0" y="0"/>
                  </a:lnTo>
                  <a:lnTo>
                    <a:pt x="1298" y="0"/>
                  </a:ln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8" name="Freeform 107">
              <a:extLst>
                <a:ext uri="{FF2B5EF4-FFF2-40B4-BE49-F238E27FC236}">
                  <a16:creationId xmlns:a16="http://schemas.microsoft.com/office/drawing/2014/main" id="{D3081173-7140-C5EA-55A7-B1B77FD59A19}"/>
                </a:ext>
              </a:extLst>
            </p:cNvPr>
            <p:cNvSpPr/>
            <p:nvPr/>
          </p:nvSpPr>
          <p:spPr>
            <a:xfrm>
              <a:off x="9399502" y="10543100"/>
              <a:ext cx="830943" cy="165749"/>
            </a:xfrm>
            <a:custGeom>
              <a:avLst/>
              <a:gdLst/>
              <a:ahLst/>
              <a:cxnLst>
                <a:cxn ang="3cd4">
                  <a:pos x="hc" y="t"/>
                </a:cxn>
                <a:cxn ang="cd2">
                  <a:pos x="l" y="vc"/>
                </a:cxn>
                <a:cxn ang="cd4">
                  <a:pos x="hc" y="b"/>
                </a:cxn>
                <a:cxn ang="0">
                  <a:pos x="r" y="vc"/>
                </a:cxn>
              </a:cxnLst>
              <a:rect l="l" t="t" r="r" b="b"/>
              <a:pathLst>
                <a:path w="668" h="134">
                  <a:moveTo>
                    <a:pt x="601" y="134"/>
                  </a:moveTo>
                  <a:lnTo>
                    <a:pt x="334" y="134"/>
                  </a:lnTo>
                  <a:lnTo>
                    <a:pt x="66" y="134"/>
                  </a:lnTo>
                  <a:cubicBezTo>
                    <a:pt x="48" y="134"/>
                    <a:pt x="31" y="126"/>
                    <a:pt x="19" y="114"/>
                  </a:cubicBezTo>
                  <a:cubicBezTo>
                    <a:pt x="7" y="102"/>
                    <a:pt x="0" y="86"/>
                    <a:pt x="0" y="67"/>
                  </a:cubicBezTo>
                  <a:cubicBezTo>
                    <a:pt x="0" y="49"/>
                    <a:pt x="7" y="32"/>
                    <a:pt x="19" y="20"/>
                  </a:cubicBezTo>
                  <a:cubicBezTo>
                    <a:pt x="31" y="8"/>
                    <a:pt x="48" y="0"/>
                    <a:pt x="66" y="0"/>
                  </a:cubicBezTo>
                  <a:lnTo>
                    <a:pt x="334" y="0"/>
                  </a:lnTo>
                  <a:lnTo>
                    <a:pt x="601" y="0"/>
                  </a:lnTo>
                  <a:cubicBezTo>
                    <a:pt x="620" y="0"/>
                    <a:pt x="637" y="8"/>
                    <a:pt x="649" y="20"/>
                  </a:cubicBezTo>
                  <a:cubicBezTo>
                    <a:pt x="661" y="32"/>
                    <a:pt x="668" y="49"/>
                    <a:pt x="668" y="67"/>
                  </a:cubicBezTo>
                  <a:cubicBezTo>
                    <a:pt x="668" y="86"/>
                    <a:pt x="661" y="102"/>
                    <a:pt x="649" y="114"/>
                  </a:cubicBezTo>
                  <a:cubicBezTo>
                    <a:pt x="637" y="126"/>
                    <a:pt x="620" y="134"/>
                    <a:pt x="601" y="134"/>
                  </a:cubicBez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29" name="Freeform 108">
              <a:extLst>
                <a:ext uri="{FF2B5EF4-FFF2-40B4-BE49-F238E27FC236}">
                  <a16:creationId xmlns:a16="http://schemas.microsoft.com/office/drawing/2014/main" id="{088930A3-E2D2-805A-0679-A42A0252A8E7}"/>
                </a:ext>
              </a:extLst>
            </p:cNvPr>
            <p:cNvSpPr/>
            <p:nvPr/>
          </p:nvSpPr>
          <p:spPr>
            <a:xfrm>
              <a:off x="10469637" y="11437893"/>
              <a:ext cx="199327" cy="193166"/>
            </a:xfrm>
            <a:custGeom>
              <a:avLst/>
              <a:gdLst/>
              <a:ahLst/>
              <a:cxnLst>
                <a:cxn ang="3cd4">
                  <a:pos x="hc" y="t"/>
                </a:cxn>
                <a:cxn ang="cd2">
                  <a:pos x="l" y="vc"/>
                </a:cxn>
                <a:cxn ang="cd4">
                  <a:pos x="hc" y="b"/>
                </a:cxn>
                <a:cxn ang="0">
                  <a:pos x="r" y="vc"/>
                </a:cxn>
              </a:cxnLst>
              <a:rect l="l" t="t" r="r" b="b"/>
              <a:pathLst>
                <a:path w="161" h="156">
                  <a:moveTo>
                    <a:pt x="99" y="10"/>
                  </a:moveTo>
                  <a:lnTo>
                    <a:pt x="105" y="20"/>
                  </a:lnTo>
                  <a:lnTo>
                    <a:pt x="111" y="29"/>
                  </a:lnTo>
                  <a:cubicBezTo>
                    <a:pt x="113" y="32"/>
                    <a:pt x="114" y="34"/>
                    <a:pt x="116" y="35"/>
                  </a:cubicBezTo>
                  <a:cubicBezTo>
                    <a:pt x="118" y="37"/>
                    <a:pt x="121" y="38"/>
                    <a:pt x="123" y="39"/>
                  </a:cubicBezTo>
                  <a:lnTo>
                    <a:pt x="135" y="41"/>
                  </a:lnTo>
                  <a:lnTo>
                    <a:pt x="146" y="45"/>
                  </a:lnTo>
                  <a:cubicBezTo>
                    <a:pt x="153" y="47"/>
                    <a:pt x="159" y="52"/>
                    <a:pt x="160" y="58"/>
                  </a:cubicBezTo>
                  <a:cubicBezTo>
                    <a:pt x="162" y="65"/>
                    <a:pt x="162" y="73"/>
                    <a:pt x="157" y="79"/>
                  </a:cubicBezTo>
                  <a:lnTo>
                    <a:pt x="149" y="87"/>
                  </a:lnTo>
                  <a:lnTo>
                    <a:pt x="142" y="96"/>
                  </a:lnTo>
                  <a:cubicBezTo>
                    <a:pt x="141" y="98"/>
                    <a:pt x="140" y="100"/>
                    <a:pt x="138" y="103"/>
                  </a:cubicBezTo>
                  <a:cubicBezTo>
                    <a:pt x="138" y="106"/>
                    <a:pt x="137" y="108"/>
                    <a:pt x="138" y="110"/>
                  </a:cubicBezTo>
                  <a:lnTo>
                    <a:pt x="138" y="122"/>
                  </a:lnTo>
                  <a:lnTo>
                    <a:pt x="138" y="134"/>
                  </a:lnTo>
                  <a:cubicBezTo>
                    <a:pt x="139" y="142"/>
                    <a:pt x="135" y="149"/>
                    <a:pt x="130" y="152"/>
                  </a:cubicBezTo>
                  <a:cubicBezTo>
                    <a:pt x="124" y="156"/>
                    <a:pt x="116" y="158"/>
                    <a:pt x="110" y="155"/>
                  </a:cubicBezTo>
                  <a:lnTo>
                    <a:pt x="99" y="151"/>
                  </a:lnTo>
                  <a:lnTo>
                    <a:pt x="88" y="147"/>
                  </a:lnTo>
                  <a:cubicBezTo>
                    <a:pt x="86" y="145"/>
                    <a:pt x="83" y="145"/>
                    <a:pt x="81" y="145"/>
                  </a:cubicBezTo>
                  <a:cubicBezTo>
                    <a:pt x="78" y="145"/>
                    <a:pt x="75" y="145"/>
                    <a:pt x="73" y="147"/>
                  </a:cubicBezTo>
                  <a:lnTo>
                    <a:pt x="62" y="151"/>
                  </a:lnTo>
                  <a:lnTo>
                    <a:pt x="52" y="155"/>
                  </a:lnTo>
                  <a:cubicBezTo>
                    <a:pt x="45" y="158"/>
                    <a:pt x="37" y="156"/>
                    <a:pt x="31" y="152"/>
                  </a:cubicBezTo>
                  <a:cubicBezTo>
                    <a:pt x="26" y="149"/>
                    <a:pt x="22" y="142"/>
                    <a:pt x="23" y="134"/>
                  </a:cubicBezTo>
                  <a:lnTo>
                    <a:pt x="23" y="122"/>
                  </a:lnTo>
                  <a:lnTo>
                    <a:pt x="24" y="110"/>
                  </a:lnTo>
                  <a:cubicBezTo>
                    <a:pt x="24" y="108"/>
                    <a:pt x="23" y="106"/>
                    <a:pt x="23" y="103"/>
                  </a:cubicBezTo>
                  <a:cubicBezTo>
                    <a:pt x="22" y="100"/>
                    <a:pt x="20" y="98"/>
                    <a:pt x="19" y="96"/>
                  </a:cubicBezTo>
                  <a:lnTo>
                    <a:pt x="12" y="87"/>
                  </a:lnTo>
                  <a:lnTo>
                    <a:pt x="5" y="79"/>
                  </a:lnTo>
                  <a:cubicBezTo>
                    <a:pt x="0" y="73"/>
                    <a:pt x="-1" y="65"/>
                    <a:pt x="1" y="58"/>
                  </a:cubicBezTo>
                  <a:cubicBezTo>
                    <a:pt x="3" y="52"/>
                    <a:pt x="8" y="47"/>
                    <a:pt x="15" y="45"/>
                  </a:cubicBezTo>
                  <a:lnTo>
                    <a:pt x="27" y="41"/>
                  </a:lnTo>
                  <a:lnTo>
                    <a:pt x="38" y="39"/>
                  </a:lnTo>
                  <a:cubicBezTo>
                    <a:pt x="41" y="38"/>
                    <a:pt x="43" y="37"/>
                    <a:pt x="45" y="35"/>
                  </a:cubicBezTo>
                  <a:cubicBezTo>
                    <a:pt x="47" y="34"/>
                    <a:pt x="49" y="32"/>
                    <a:pt x="50" y="29"/>
                  </a:cubicBezTo>
                  <a:lnTo>
                    <a:pt x="56" y="20"/>
                  </a:lnTo>
                  <a:lnTo>
                    <a:pt x="62" y="10"/>
                  </a:lnTo>
                  <a:cubicBezTo>
                    <a:pt x="67" y="4"/>
                    <a:pt x="73" y="0"/>
                    <a:pt x="81" y="0"/>
                  </a:cubicBezTo>
                  <a:cubicBezTo>
                    <a:pt x="88" y="0"/>
                    <a:pt x="94" y="4"/>
                    <a:pt x="99" y="10"/>
                  </a:cubicBez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30" name="Freeform 109">
              <a:extLst>
                <a:ext uri="{FF2B5EF4-FFF2-40B4-BE49-F238E27FC236}">
                  <a16:creationId xmlns:a16="http://schemas.microsoft.com/office/drawing/2014/main" id="{97B66CFF-CBBF-35DE-66C4-8694238913A3}"/>
                </a:ext>
              </a:extLst>
            </p:cNvPr>
            <p:cNvSpPr/>
            <p:nvPr/>
          </p:nvSpPr>
          <p:spPr>
            <a:xfrm>
              <a:off x="9215125" y="12032344"/>
              <a:ext cx="1107509" cy="29910"/>
            </a:xfrm>
            <a:custGeom>
              <a:avLst/>
              <a:gdLst/>
              <a:ahLst/>
              <a:cxnLst>
                <a:cxn ang="3cd4">
                  <a:pos x="hc" y="t"/>
                </a:cxn>
                <a:cxn ang="cd2">
                  <a:pos x="l" y="vc"/>
                </a:cxn>
                <a:cxn ang="cd4">
                  <a:pos x="hc" y="b"/>
                </a:cxn>
                <a:cxn ang="0">
                  <a:pos x="r" y="vc"/>
                </a:cxn>
              </a:cxnLst>
              <a:rect l="l" t="t" r="r" b="b"/>
              <a:pathLst>
                <a:path w="890" h="25">
                  <a:moveTo>
                    <a:pt x="878" y="25"/>
                  </a:moveTo>
                  <a:lnTo>
                    <a:pt x="12" y="25"/>
                  </a:lnTo>
                  <a:cubicBezTo>
                    <a:pt x="5" y="25"/>
                    <a:pt x="0" y="19"/>
                    <a:pt x="0" y="13"/>
                  </a:cubicBezTo>
                  <a:cubicBezTo>
                    <a:pt x="0" y="6"/>
                    <a:pt x="5" y="0"/>
                    <a:pt x="12" y="0"/>
                  </a:cubicBezTo>
                  <a:lnTo>
                    <a:pt x="878" y="0"/>
                  </a:lnTo>
                  <a:cubicBezTo>
                    <a:pt x="885" y="0"/>
                    <a:pt x="890" y="6"/>
                    <a:pt x="890" y="13"/>
                  </a:cubicBezTo>
                  <a:cubicBezTo>
                    <a:pt x="890" y="19"/>
                    <a:pt x="885" y="25"/>
                    <a:pt x="878" y="25"/>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31" name="Freeform 110">
              <a:extLst>
                <a:ext uri="{FF2B5EF4-FFF2-40B4-BE49-F238E27FC236}">
                  <a16:creationId xmlns:a16="http://schemas.microsoft.com/office/drawing/2014/main" id="{3DDE6BDB-69EA-091E-D64A-FE0F3BBD7897}"/>
                </a:ext>
              </a:extLst>
            </p:cNvPr>
            <p:cNvSpPr/>
            <p:nvPr/>
          </p:nvSpPr>
          <p:spPr>
            <a:xfrm>
              <a:off x="9215125" y="12341409"/>
              <a:ext cx="1644445" cy="28663"/>
            </a:xfrm>
            <a:custGeom>
              <a:avLst/>
              <a:gdLst/>
              <a:ahLst/>
              <a:cxnLst>
                <a:cxn ang="3cd4">
                  <a:pos x="hc" y="t"/>
                </a:cxn>
                <a:cxn ang="cd2">
                  <a:pos x="l" y="vc"/>
                </a:cxn>
                <a:cxn ang="cd4">
                  <a:pos x="hc" y="b"/>
                </a:cxn>
                <a:cxn ang="0">
                  <a:pos x="r" y="vc"/>
                </a:cxn>
              </a:cxnLst>
              <a:rect l="l" t="t" r="r" b="b"/>
              <a:pathLst>
                <a:path w="1321" h="24">
                  <a:moveTo>
                    <a:pt x="1310" y="24"/>
                  </a:moveTo>
                  <a:lnTo>
                    <a:pt x="12" y="24"/>
                  </a:lnTo>
                  <a:cubicBezTo>
                    <a:pt x="5" y="24"/>
                    <a:pt x="0" y="19"/>
                    <a:pt x="0" y="12"/>
                  </a:cubicBezTo>
                  <a:cubicBezTo>
                    <a:pt x="0" y="5"/>
                    <a:pt x="5" y="0"/>
                    <a:pt x="12" y="0"/>
                  </a:cubicBezTo>
                  <a:lnTo>
                    <a:pt x="1310" y="0"/>
                  </a:lnTo>
                  <a:cubicBezTo>
                    <a:pt x="1316" y="0"/>
                    <a:pt x="1321" y="5"/>
                    <a:pt x="1321" y="12"/>
                  </a:cubicBezTo>
                  <a:cubicBezTo>
                    <a:pt x="1321" y="19"/>
                    <a:pt x="1316" y="24"/>
                    <a:pt x="1310" y="24"/>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32" name="Freeform 111">
              <a:extLst>
                <a:ext uri="{FF2B5EF4-FFF2-40B4-BE49-F238E27FC236}">
                  <a16:creationId xmlns:a16="http://schemas.microsoft.com/office/drawing/2014/main" id="{7D027859-6C29-FFA2-AA05-1B5DA70CE7D2}"/>
                </a:ext>
              </a:extLst>
            </p:cNvPr>
            <p:cNvSpPr/>
            <p:nvPr/>
          </p:nvSpPr>
          <p:spPr>
            <a:xfrm>
              <a:off x="9215125" y="12649228"/>
              <a:ext cx="1644445" cy="27417"/>
            </a:xfrm>
            <a:custGeom>
              <a:avLst/>
              <a:gdLst/>
              <a:ahLst/>
              <a:cxnLst>
                <a:cxn ang="3cd4">
                  <a:pos x="hc" y="t"/>
                </a:cxn>
                <a:cxn ang="cd2">
                  <a:pos x="l" y="vc"/>
                </a:cxn>
                <a:cxn ang="cd4">
                  <a:pos x="hc" y="b"/>
                </a:cxn>
                <a:cxn ang="0">
                  <a:pos x="r" y="vc"/>
                </a:cxn>
              </a:cxnLst>
              <a:rect l="l" t="t" r="r" b="b"/>
              <a:pathLst>
                <a:path w="1321" h="23">
                  <a:moveTo>
                    <a:pt x="1310" y="23"/>
                  </a:moveTo>
                  <a:lnTo>
                    <a:pt x="12" y="23"/>
                  </a:lnTo>
                  <a:cubicBezTo>
                    <a:pt x="5" y="23"/>
                    <a:pt x="0" y="19"/>
                    <a:pt x="0" y="12"/>
                  </a:cubicBezTo>
                  <a:cubicBezTo>
                    <a:pt x="0" y="5"/>
                    <a:pt x="5" y="0"/>
                    <a:pt x="12" y="0"/>
                  </a:cubicBezTo>
                  <a:lnTo>
                    <a:pt x="1310" y="0"/>
                  </a:lnTo>
                  <a:cubicBezTo>
                    <a:pt x="1316" y="0"/>
                    <a:pt x="1321" y="5"/>
                    <a:pt x="1321" y="12"/>
                  </a:cubicBezTo>
                  <a:cubicBezTo>
                    <a:pt x="1321" y="19"/>
                    <a:pt x="1316" y="23"/>
                    <a:pt x="1310" y="23"/>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33" name="Freeform 112">
              <a:extLst>
                <a:ext uri="{FF2B5EF4-FFF2-40B4-BE49-F238E27FC236}">
                  <a16:creationId xmlns:a16="http://schemas.microsoft.com/office/drawing/2014/main" id="{79A21D6C-285B-7E8C-3AE7-7F15DE9E2E59}"/>
                </a:ext>
              </a:extLst>
            </p:cNvPr>
            <p:cNvSpPr/>
            <p:nvPr/>
          </p:nvSpPr>
          <p:spPr>
            <a:xfrm>
              <a:off x="12134011" y="10767421"/>
              <a:ext cx="534445" cy="812542"/>
            </a:xfrm>
            <a:custGeom>
              <a:avLst/>
              <a:gdLst/>
              <a:ahLst/>
              <a:cxnLst>
                <a:cxn ang="3cd4">
                  <a:pos x="hc" y="t"/>
                </a:cxn>
                <a:cxn ang="cd2">
                  <a:pos x="l" y="vc"/>
                </a:cxn>
                <a:cxn ang="cd4">
                  <a:pos x="hc" y="b"/>
                </a:cxn>
                <a:cxn ang="0">
                  <a:pos x="r" y="vc"/>
                </a:cxn>
              </a:cxnLst>
              <a:rect l="l" t="t" r="r" b="b"/>
              <a:pathLst>
                <a:path w="430" h="653">
                  <a:moveTo>
                    <a:pt x="286" y="11"/>
                  </a:moveTo>
                  <a:cubicBezTo>
                    <a:pt x="173" y="-26"/>
                    <a:pt x="45" y="35"/>
                    <a:pt x="20" y="118"/>
                  </a:cubicBezTo>
                  <a:cubicBezTo>
                    <a:pt x="-5" y="202"/>
                    <a:pt x="-13" y="441"/>
                    <a:pt x="35" y="492"/>
                  </a:cubicBezTo>
                  <a:cubicBezTo>
                    <a:pt x="60" y="518"/>
                    <a:pt x="105" y="523"/>
                    <a:pt x="158" y="519"/>
                  </a:cubicBezTo>
                  <a:lnTo>
                    <a:pt x="158" y="606"/>
                  </a:lnTo>
                  <a:cubicBezTo>
                    <a:pt x="158" y="606"/>
                    <a:pt x="161" y="646"/>
                    <a:pt x="191" y="652"/>
                  </a:cubicBezTo>
                  <a:cubicBezTo>
                    <a:pt x="256" y="665"/>
                    <a:pt x="384" y="574"/>
                    <a:pt x="384" y="574"/>
                  </a:cubicBezTo>
                  <a:lnTo>
                    <a:pt x="384" y="381"/>
                  </a:lnTo>
                  <a:cubicBezTo>
                    <a:pt x="401" y="353"/>
                    <a:pt x="414" y="320"/>
                    <a:pt x="423" y="280"/>
                  </a:cubicBezTo>
                  <a:cubicBezTo>
                    <a:pt x="449" y="165"/>
                    <a:pt x="397" y="47"/>
                    <a:pt x="286" y="11"/>
                  </a:cubicBezTo>
                  <a:close/>
                </a:path>
              </a:pathLst>
            </a:custGeom>
            <a:solidFill>
              <a:srgbClr val="CC987A"/>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34" name="Freeform 113">
              <a:extLst>
                <a:ext uri="{FF2B5EF4-FFF2-40B4-BE49-F238E27FC236}">
                  <a16:creationId xmlns:a16="http://schemas.microsoft.com/office/drawing/2014/main" id="{8FC5975F-2504-2ABA-D963-EFF8031B2893}"/>
                </a:ext>
              </a:extLst>
            </p:cNvPr>
            <p:cNvSpPr/>
            <p:nvPr/>
          </p:nvSpPr>
          <p:spPr>
            <a:xfrm>
              <a:off x="12043069" y="10728788"/>
              <a:ext cx="673973" cy="588220"/>
            </a:xfrm>
            <a:custGeom>
              <a:avLst/>
              <a:gdLst/>
              <a:ahLst/>
              <a:cxnLst>
                <a:cxn ang="3cd4">
                  <a:pos x="hc" y="t"/>
                </a:cxn>
                <a:cxn ang="cd2">
                  <a:pos x="l" y="vc"/>
                </a:cxn>
                <a:cxn ang="cd4">
                  <a:pos x="hc" y="b"/>
                </a:cxn>
                <a:cxn ang="0">
                  <a:pos x="r" y="vc"/>
                </a:cxn>
              </a:cxnLst>
              <a:rect l="l" t="t" r="r" b="b"/>
              <a:pathLst>
                <a:path w="542" h="473">
                  <a:moveTo>
                    <a:pt x="337" y="328"/>
                  </a:moveTo>
                  <a:cubicBezTo>
                    <a:pt x="337" y="328"/>
                    <a:pt x="346" y="277"/>
                    <a:pt x="376" y="281"/>
                  </a:cubicBezTo>
                  <a:cubicBezTo>
                    <a:pt x="433" y="292"/>
                    <a:pt x="420" y="413"/>
                    <a:pt x="357" y="398"/>
                  </a:cubicBezTo>
                  <a:cubicBezTo>
                    <a:pt x="357" y="398"/>
                    <a:pt x="375" y="461"/>
                    <a:pt x="456" y="473"/>
                  </a:cubicBezTo>
                  <a:cubicBezTo>
                    <a:pt x="456" y="473"/>
                    <a:pt x="570" y="305"/>
                    <a:pt x="535" y="165"/>
                  </a:cubicBezTo>
                  <a:cubicBezTo>
                    <a:pt x="505" y="45"/>
                    <a:pt x="401" y="-27"/>
                    <a:pt x="222" y="9"/>
                  </a:cubicBezTo>
                  <a:cubicBezTo>
                    <a:pt x="102" y="33"/>
                    <a:pt x="42" y="-15"/>
                    <a:pt x="13" y="7"/>
                  </a:cubicBezTo>
                  <a:cubicBezTo>
                    <a:pt x="-24" y="36"/>
                    <a:pt x="3" y="249"/>
                    <a:pt x="291" y="187"/>
                  </a:cubicBezTo>
                  <a:cubicBezTo>
                    <a:pt x="291" y="187"/>
                    <a:pt x="253" y="278"/>
                    <a:pt x="337" y="328"/>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35" name="Freeform 114">
              <a:extLst>
                <a:ext uri="{FF2B5EF4-FFF2-40B4-BE49-F238E27FC236}">
                  <a16:creationId xmlns:a16="http://schemas.microsoft.com/office/drawing/2014/main" id="{8BCE53E5-3C91-AC1A-CA7C-719EAF696DAD}"/>
                </a:ext>
              </a:extLst>
            </p:cNvPr>
            <p:cNvSpPr/>
            <p:nvPr/>
          </p:nvSpPr>
          <p:spPr>
            <a:xfrm>
              <a:off x="12295968" y="11560020"/>
              <a:ext cx="128317" cy="118392"/>
            </a:xfrm>
            <a:custGeom>
              <a:avLst/>
              <a:gdLst/>
              <a:ahLst/>
              <a:cxnLst>
                <a:cxn ang="3cd4">
                  <a:pos x="hc" y="t"/>
                </a:cxn>
                <a:cxn ang="cd2">
                  <a:pos x="l" y="vc"/>
                </a:cxn>
                <a:cxn ang="cd4">
                  <a:pos x="hc" y="b"/>
                </a:cxn>
                <a:cxn ang="0">
                  <a:pos x="r" y="vc"/>
                </a:cxn>
              </a:cxnLst>
              <a:rect l="l" t="t" r="r" b="b"/>
              <a:pathLst>
                <a:path w="104" h="96">
                  <a:moveTo>
                    <a:pt x="104" y="12"/>
                  </a:moveTo>
                  <a:lnTo>
                    <a:pt x="38" y="0"/>
                  </a:lnTo>
                  <a:lnTo>
                    <a:pt x="0" y="73"/>
                  </a:lnTo>
                  <a:lnTo>
                    <a:pt x="92" y="96"/>
                  </a:ln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36" name="Freeform 115">
              <a:extLst>
                <a:ext uri="{FF2B5EF4-FFF2-40B4-BE49-F238E27FC236}">
                  <a16:creationId xmlns:a16="http://schemas.microsoft.com/office/drawing/2014/main" id="{AF69266B-928E-43AD-1515-2A23D8CAECA3}"/>
                </a:ext>
              </a:extLst>
            </p:cNvPr>
            <p:cNvSpPr/>
            <p:nvPr/>
          </p:nvSpPr>
          <p:spPr>
            <a:xfrm>
              <a:off x="12292230" y="11556281"/>
              <a:ext cx="138283" cy="127115"/>
            </a:xfrm>
            <a:custGeom>
              <a:avLst/>
              <a:gdLst/>
              <a:ahLst/>
              <a:cxnLst>
                <a:cxn ang="3cd4">
                  <a:pos x="hc" y="t"/>
                </a:cxn>
                <a:cxn ang="cd2">
                  <a:pos x="l" y="vc"/>
                </a:cxn>
                <a:cxn ang="cd4">
                  <a:pos x="hc" y="b"/>
                </a:cxn>
                <a:cxn ang="0">
                  <a:pos x="r" y="vc"/>
                </a:cxn>
              </a:cxnLst>
              <a:rect l="l" t="t" r="r" b="b"/>
              <a:pathLst>
                <a:path w="112" h="103">
                  <a:moveTo>
                    <a:pt x="10" y="74"/>
                  </a:moveTo>
                  <a:lnTo>
                    <a:pt x="93" y="94"/>
                  </a:lnTo>
                  <a:lnTo>
                    <a:pt x="103" y="19"/>
                  </a:lnTo>
                  <a:lnTo>
                    <a:pt x="44" y="8"/>
                  </a:lnTo>
                  <a:close/>
                  <a:moveTo>
                    <a:pt x="96" y="103"/>
                  </a:moveTo>
                  <a:lnTo>
                    <a:pt x="96" y="102"/>
                  </a:lnTo>
                  <a:lnTo>
                    <a:pt x="3" y="80"/>
                  </a:lnTo>
                  <a:cubicBezTo>
                    <a:pt x="2" y="80"/>
                    <a:pt x="1" y="79"/>
                    <a:pt x="1" y="78"/>
                  </a:cubicBezTo>
                  <a:cubicBezTo>
                    <a:pt x="0" y="77"/>
                    <a:pt x="0" y="76"/>
                    <a:pt x="1" y="74"/>
                  </a:cubicBezTo>
                  <a:lnTo>
                    <a:pt x="39" y="2"/>
                  </a:lnTo>
                  <a:cubicBezTo>
                    <a:pt x="39" y="0"/>
                    <a:pt x="41" y="-1"/>
                    <a:pt x="43" y="0"/>
                  </a:cubicBezTo>
                  <a:lnTo>
                    <a:pt x="109" y="12"/>
                  </a:lnTo>
                  <a:cubicBezTo>
                    <a:pt x="111" y="13"/>
                    <a:pt x="113" y="14"/>
                    <a:pt x="112" y="16"/>
                  </a:cubicBezTo>
                  <a:lnTo>
                    <a:pt x="100" y="99"/>
                  </a:lnTo>
                  <a:cubicBezTo>
                    <a:pt x="100" y="101"/>
                    <a:pt x="99" y="101"/>
                    <a:pt x="98" y="102"/>
                  </a:cubicBezTo>
                  <a:cubicBezTo>
                    <a:pt x="98" y="102"/>
                    <a:pt x="97" y="103"/>
                    <a:pt x="96" y="103"/>
                  </a:cubicBez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37" name="Freeform 116">
              <a:extLst>
                <a:ext uri="{FF2B5EF4-FFF2-40B4-BE49-F238E27FC236}">
                  <a16:creationId xmlns:a16="http://schemas.microsoft.com/office/drawing/2014/main" id="{512CA9DA-578F-27C3-89F7-BE0B7DC9DDD0}"/>
                </a:ext>
              </a:extLst>
            </p:cNvPr>
            <p:cNvSpPr/>
            <p:nvPr/>
          </p:nvSpPr>
          <p:spPr>
            <a:xfrm>
              <a:off x="4798793" y="7234361"/>
              <a:ext cx="3969092" cy="5250364"/>
            </a:xfrm>
            <a:custGeom>
              <a:avLst/>
              <a:gdLst/>
              <a:ahLst/>
              <a:cxnLst>
                <a:cxn ang="3cd4">
                  <a:pos x="hc" y="t"/>
                </a:cxn>
                <a:cxn ang="cd2">
                  <a:pos x="l" y="vc"/>
                </a:cxn>
                <a:cxn ang="cd4">
                  <a:pos x="hc" y="b"/>
                </a:cxn>
                <a:cxn ang="0">
                  <a:pos x="r" y="vc"/>
                </a:cxn>
              </a:cxnLst>
              <a:rect l="l" t="t" r="r" b="b"/>
              <a:pathLst>
                <a:path w="3187" h="4214">
                  <a:moveTo>
                    <a:pt x="2930" y="4214"/>
                  </a:moveTo>
                  <a:lnTo>
                    <a:pt x="1593" y="4214"/>
                  </a:lnTo>
                  <a:lnTo>
                    <a:pt x="256" y="4214"/>
                  </a:lnTo>
                  <a:cubicBezTo>
                    <a:pt x="185" y="4214"/>
                    <a:pt x="121" y="4186"/>
                    <a:pt x="74" y="4139"/>
                  </a:cubicBezTo>
                  <a:cubicBezTo>
                    <a:pt x="28" y="4093"/>
                    <a:pt x="0" y="4028"/>
                    <a:pt x="0" y="3958"/>
                  </a:cubicBezTo>
                  <a:lnTo>
                    <a:pt x="0" y="2107"/>
                  </a:lnTo>
                  <a:lnTo>
                    <a:pt x="0" y="256"/>
                  </a:lnTo>
                  <a:cubicBezTo>
                    <a:pt x="0" y="186"/>
                    <a:pt x="28" y="122"/>
                    <a:pt x="74" y="75"/>
                  </a:cubicBezTo>
                  <a:cubicBezTo>
                    <a:pt x="121" y="29"/>
                    <a:pt x="185" y="0"/>
                    <a:pt x="256" y="0"/>
                  </a:cubicBezTo>
                  <a:lnTo>
                    <a:pt x="1593" y="0"/>
                  </a:lnTo>
                  <a:lnTo>
                    <a:pt x="2930" y="0"/>
                  </a:lnTo>
                  <a:cubicBezTo>
                    <a:pt x="3001" y="0"/>
                    <a:pt x="3065" y="29"/>
                    <a:pt x="3112" y="75"/>
                  </a:cubicBezTo>
                  <a:cubicBezTo>
                    <a:pt x="3159" y="122"/>
                    <a:pt x="3187" y="186"/>
                    <a:pt x="3187" y="256"/>
                  </a:cubicBezTo>
                  <a:lnTo>
                    <a:pt x="3187" y="2107"/>
                  </a:lnTo>
                  <a:lnTo>
                    <a:pt x="3187" y="3958"/>
                  </a:lnTo>
                  <a:cubicBezTo>
                    <a:pt x="3187" y="4028"/>
                    <a:pt x="3159" y="4093"/>
                    <a:pt x="3112" y="4139"/>
                  </a:cubicBezTo>
                  <a:cubicBezTo>
                    <a:pt x="3065" y="4186"/>
                    <a:pt x="3001" y="4214"/>
                    <a:pt x="2930" y="4214"/>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38" name="Freeform 117">
              <a:extLst>
                <a:ext uri="{FF2B5EF4-FFF2-40B4-BE49-F238E27FC236}">
                  <a16:creationId xmlns:a16="http://schemas.microsoft.com/office/drawing/2014/main" id="{C6122C96-5CF0-BD1D-C1FF-657C11556F1C}"/>
                </a:ext>
              </a:extLst>
            </p:cNvPr>
            <p:cNvSpPr/>
            <p:nvPr/>
          </p:nvSpPr>
          <p:spPr>
            <a:xfrm>
              <a:off x="5207413" y="7702940"/>
              <a:ext cx="3151850" cy="3804738"/>
            </a:xfrm>
            <a:custGeom>
              <a:avLst/>
              <a:gdLst/>
              <a:ahLst/>
              <a:cxnLst>
                <a:cxn ang="3cd4">
                  <a:pos x="hc" y="t"/>
                </a:cxn>
                <a:cxn ang="cd2">
                  <a:pos x="l" y="vc"/>
                </a:cxn>
                <a:cxn ang="cd4">
                  <a:pos x="hc" y="b"/>
                </a:cxn>
                <a:cxn ang="0">
                  <a:pos x="r" y="vc"/>
                </a:cxn>
              </a:cxnLst>
              <a:rect l="l" t="t" r="r" b="b"/>
              <a:pathLst>
                <a:path w="2531" h="3054">
                  <a:moveTo>
                    <a:pt x="2531" y="3054"/>
                  </a:moveTo>
                  <a:lnTo>
                    <a:pt x="0" y="3054"/>
                  </a:lnTo>
                  <a:lnTo>
                    <a:pt x="0" y="0"/>
                  </a:lnTo>
                  <a:lnTo>
                    <a:pt x="2531" y="0"/>
                  </a:ln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39" name="Freeform 118">
              <a:extLst>
                <a:ext uri="{FF2B5EF4-FFF2-40B4-BE49-F238E27FC236}">
                  <a16:creationId xmlns:a16="http://schemas.microsoft.com/office/drawing/2014/main" id="{167FB702-F30C-83EA-4260-F863B1F88594}"/>
                </a:ext>
              </a:extLst>
            </p:cNvPr>
            <p:cNvSpPr/>
            <p:nvPr/>
          </p:nvSpPr>
          <p:spPr>
            <a:xfrm>
              <a:off x="5207413" y="11758170"/>
              <a:ext cx="1529832" cy="206874"/>
            </a:xfrm>
            <a:custGeom>
              <a:avLst/>
              <a:gdLst/>
              <a:ahLst/>
              <a:cxnLst>
                <a:cxn ang="3cd4">
                  <a:pos x="hc" y="t"/>
                </a:cxn>
                <a:cxn ang="cd2">
                  <a:pos x="l" y="vc"/>
                </a:cxn>
                <a:cxn ang="cd4">
                  <a:pos x="hc" y="b"/>
                </a:cxn>
                <a:cxn ang="0">
                  <a:pos x="r" y="vc"/>
                </a:cxn>
              </a:cxnLst>
              <a:rect l="l" t="t" r="r" b="b"/>
              <a:pathLst>
                <a:path w="1229" h="167">
                  <a:moveTo>
                    <a:pt x="1146" y="167"/>
                  </a:moveTo>
                  <a:lnTo>
                    <a:pt x="615" y="167"/>
                  </a:lnTo>
                  <a:lnTo>
                    <a:pt x="83" y="167"/>
                  </a:lnTo>
                  <a:cubicBezTo>
                    <a:pt x="60" y="167"/>
                    <a:pt x="39" y="157"/>
                    <a:pt x="24" y="142"/>
                  </a:cubicBezTo>
                  <a:cubicBezTo>
                    <a:pt x="9" y="128"/>
                    <a:pt x="0" y="107"/>
                    <a:pt x="0" y="83"/>
                  </a:cubicBezTo>
                  <a:cubicBezTo>
                    <a:pt x="0" y="61"/>
                    <a:pt x="9" y="40"/>
                    <a:pt x="24" y="25"/>
                  </a:cubicBezTo>
                  <a:cubicBezTo>
                    <a:pt x="39" y="10"/>
                    <a:pt x="60" y="0"/>
                    <a:pt x="83" y="0"/>
                  </a:cubicBezTo>
                  <a:lnTo>
                    <a:pt x="615" y="0"/>
                  </a:lnTo>
                  <a:lnTo>
                    <a:pt x="1146" y="0"/>
                  </a:lnTo>
                  <a:cubicBezTo>
                    <a:pt x="1169" y="0"/>
                    <a:pt x="1190" y="10"/>
                    <a:pt x="1205" y="25"/>
                  </a:cubicBezTo>
                  <a:cubicBezTo>
                    <a:pt x="1220" y="40"/>
                    <a:pt x="1229" y="61"/>
                    <a:pt x="1229" y="83"/>
                  </a:cubicBezTo>
                  <a:cubicBezTo>
                    <a:pt x="1229" y="107"/>
                    <a:pt x="1220" y="128"/>
                    <a:pt x="1205" y="142"/>
                  </a:cubicBezTo>
                  <a:cubicBezTo>
                    <a:pt x="1190" y="157"/>
                    <a:pt x="1169" y="167"/>
                    <a:pt x="1146" y="167"/>
                  </a:cubicBez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56" name="Freeform 119">
              <a:extLst>
                <a:ext uri="{FF2B5EF4-FFF2-40B4-BE49-F238E27FC236}">
                  <a16:creationId xmlns:a16="http://schemas.microsoft.com/office/drawing/2014/main" id="{B0AE7A58-B670-3DFF-43A5-3AFFE4CB3BF8}"/>
                </a:ext>
              </a:extLst>
            </p:cNvPr>
            <p:cNvSpPr/>
            <p:nvPr/>
          </p:nvSpPr>
          <p:spPr>
            <a:xfrm>
              <a:off x="5606066" y="8579043"/>
              <a:ext cx="2354546" cy="1600158"/>
            </a:xfrm>
            <a:custGeom>
              <a:avLst/>
              <a:gdLst/>
              <a:ahLst/>
              <a:cxnLst>
                <a:cxn ang="3cd4">
                  <a:pos x="hc" y="t"/>
                </a:cxn>
                <a:cxn ang="cd2">
                  <a:pos x="l" y="vc"/>
                </a:cxn>
                <a:cxn ang="cd4">
                  <a:pos x="hc" y="b"/>
                </a:cxn>
                <a:cxn ang="0">
                  <a:pos x="r" y="vc"/>
                </a:cxn>
              </a:cxnLst>
              <a:rect l="l" t="t" r="r" b="b"/>
              <a:pathLst>
                <a:path w="1891" h="1285">
                  <a:moveTo>
                    <a:pt x="1891" y="1285"/>
                  </a:moveTo>
                  <a:lnTo>
                    <a:pt x="0" y="1285"/>
                  </a:lnTo>
                  <a:lnTo>
                    <a:pt x="0" y="0"/>
                  </a:lnTo>
                  <a:lnTo>
                    <a:pt x="1891" y="0"/>
                  </a:ln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57" name="Freeform 120">
              <a:extLst>
                <a:ext uri="{FF2B5EF4-FFF2-40B4-BE49-F238E27FC236}">
                  <a16:creationId xmlns:a16="http://schemas.microsoft.com/office/drawing/2014/main" id="{5BAF176E-ED69-5F37-9035-AD91F59DFEE6}"/>
                </a:ext>
              </a:extLst>
            </p:cNvPr>
            <p:cNvSpPr/>
            <p:nvPr/>
          </p:nvSpPr>
          <p:spPr>
            <a:xfrm>
              <a:off x="5586134" y="8260008"/>
              <a:ext cx="1168553" cy="38633"/>
            </a:xfrm>
            <a:custGeom>
              <a:avLst/>
              <a:gdLst/>
              <a:ahLst/>
              <a:cxnLst>
                <a:cxn ang="3cd4">
                  <a:pos x="hc" y="t"/>
                </a:cxn>
                <a:cxn ang="cd2">
                  <a:pos x="l" y="vc"/>
                </a:cxn>
                <a:cxn ang="cd4">
                  <a:pos x="hc" y="b"/>
                </a:cxn>
                <a:cxn ang="0">
                  <a:pos x="r" y="vc"/>
                </a:cxn>
              </a:cxnLst>
              <a:rect l="l" t="t" r="r" b="b"/>
              <a:pathLst>
                <a:path w="939" h="32">
                  <a:moveTo>
                    <a:pt x="923" y="32"/>
                  </a:moveTo>
                  <a:lnTo>
                    <a:pt x="16" y="32"/>
                  </a:lnTo>
                  <a:cubicBezTo>
                    <a:pt x="7" y="32"/>
                    <a:pt x="0" y="25"/>
                    <a:pt x="0" y="16"/>
                  </a:cubicBezTo>
                  <a:cubicBezTo>
                    <a:pt x="0" y="7"/>
                    <a:pt x="7" y="0"/>
                    <a:pt x="16" y="0"/>
                  </a:cubicBezTo>
                  <a:lnTo>
                    <a:pt x="923" y="0"/>
                  </a:lnTo>
                  <a:cubicBezTo>
                    <a:pt x="933" y="0"/>
                    <a:pt x="939" y="7"/>
                    <a:pt x="939" y="16"/>
                  </a:cubicBezTo>
                  <a:cubicBezTo>
                    <a:pt x="939" y="25"/>
                    <a:pt x="933" y="32"/>
                    <a:pt x="923" y="32"/>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58" name="Freeform 121">
              <a:extLst>
                <a:ext uri="{FF2B5EF4-FFF2-40B4-BE49-F238E27FC236}">
                  <a16:creationId xmlns:a16="http://schemas.microsoft.com/office/drawing/2014/main" id="{C83C6564-7840-4314-2F98-5794A8F6CC56}"/>
                </a:ext>
              </a:extLst>
            </p:cNvPr>
            <p:cNvSpPr/>
            <p:nvPr/>
          </p:nvSpPr>
          <p:spPr>
            <a:xfrm>
              <a:off x="6961488" y="8260008"/>
              <a:ext cx="443502" cy="38633"/>
            </a:xfrm>
            <a:custGeom>
              <a:avLst/>
              <a:gdLst/>
              <a:ahLst/>
              <a:cxnLst>
                <a:cxn ang="3cd4">
                  <a:pos x="hc" y="t"/>
                </a:cxn>
                <a:cxn ang="cd2">
                  <a:pos x="l" y="vc"/>
                </a:cxn>
                <a:cxn ang="cd4">
                  <a:pos x="hc" y="b"/>
                </a:cxn>
                <a:cxn ang="0">
                  <a:pos x="r" y="vc"/>
                </a:cxn>
              </a:cxnLst>
              <a:rect l="l" t="t" r="r" b="b"/>
              <a:pathLst>
                <a:path w="357" h="32">
                  <a:moveTo>
                    <a:pt x="341" y="32"/>
                  </a:moveTo>
                  <a:lnTo>
                    <a:pt x="16" y="32"/>
                  </a:lnTo>
                  <a:cubicBezTo>
                    <a:pt x="7" y="32"/>
                    <a:pt x="0" y="25"/>
                    <a:pt x="0" y="16"/>
                  </a:cubicBezTo>
                  <a:cubicBezTo>
                    <a:pt x="0" y="7"/>
                    <a:pt x="7" y="0"/>
                    <a:pt x="16" y="0"/>
                  </a:cubicBezTo>
                  <a:lnTo>
                    <a:pt x="341" y="0"/>
                  </a:lnTo>
                  <a:cubicBezTo>
                    <a:pt x="350" y="0"/>
                    <a:pt x="357" y="7"/>
                    <a:pt x="357" y="16"/>
                  </a:cubicBezTo>
                  <a:cubicBezTo>
                    <a:pt x="357" y="25"/>
                    <a:pt x="350" y="32"/>
                    <a:pt x="341" y="32"/>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59" name="Freeform 122">
              <a:extLst>
                <a:ext uri="{FF2B5EF4-FFF2-40B4-BE49-F238E27FC236}">
                  <a16:creationId xmlns:a16="http://schemas.microsoft.com/office/drawing/2014/main" id="{22572A91-06D3-E313-BF31-8EB1B08E5FB7}"/>
                </a:ext>
              </a:extLst>
            </p:cNvPr>
            <p:cNvSpPr/>
            <p:nvPr/>
          </p:nvSpPr>
          <p:spPr>
            <a:xfrm>
              <a:off x="5946167" y="8865675"/>
              <a:ext cx="1644445" cy="38633"/>
            </a:xfrm>
            <a:custGeom>
              <a:avLst/>
              <a:gdLst/>
              <a:ahLst/>
              <a:cxnLst>
                <a:cxn ang="3cd4">
                  <a:pos x="hc" y="t"/>
                </a:cxn>
                <a:cxn ang="cd2">
                  <a:pos x="l" y="vc"/>
                </a:cxn>
                <a:cxn ang="cd4">
                  <a:pos x="hc" y="b"/>
                </a:cxn>
                <a:cxn ang="0">
                  <a:pos x="r" y="vc"/>
                </a:cxn>
              </a:cxnLst>
              <a:rect l="l" t="t" r="r" b="b"/>
              <a:pathLst>
                <a:path w="1321" h="32">
                  <a:moveTo>
                    <a:pt x="1305" y="32"/>
                  </a:moveTo>
                  <a:lnTo>
                    <a:pt x="16" y="32"/>
                  </a:lnTo>
                  <a:cubicBezTo>
                    <a:pt x="7" y="32"/>
                    <a:pt x="0" y="24"/>
                    <a:pt x="0" y="16"/>
                  </a:cubicBezTo>
                  <a:cubicBezTo>
                    <a:pt x="0" y="7"/>
                    <a:pt x="7" y="0"/>
                    <a:pt x="16" y="0"/>
                  </a:cubicBezTo>
                  <a:lnTo>
                    <a:pt x="1305" y="0"/>
                  </a:lnTo>
                  <a:cubicBezTo>
                    <a:pt x="1314" y="0"/>
                    <a:pt x="1321" y="7"/>
                    <a:pt x="1321" y="16"/>
                  </a:cubicBezTo>
                  <a:cubicBezTo>
                    <a:pt x="1321" y="24"/>
                    <a:pt x="1314" y="32"/>
                    <a:pt x="1305" y="32"/>
                  </a:cubicBez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60" name="Freeform 123">
              <a:extLst>
                <a:ext uri="{FF2B5EF4-FFF2-40B4-BE49-F238E27FC236}">
                  <a16:creationId xmlns:a16="http://schemas.microsoft.com/office/drawing/2014/main" id="{95F54C03-165B-C454-6FDA-060D1F772E8C}"/>
                </a:ext>
              </a:extLst>
            </p:cNvPr>
            <p:cNvSpPr/>
            <p:nvPr/>
          </p:nvSpPr>
          <p:spPr>
            <a:xfrm>
              <a:off x="5946167" y="9209635"/>
              <a:ext cx="1644445" cy="37387"/>
            </a:xfrm>
            <a:custGeom>
              <a:avLst/>
              <a:gdLst/>
              <a:ahLst/>
              <a:cxnLst>
                <a:cxn ang="3cd4">
                  <a:pos x="hc" y="t"/>
                </a:cxn>
                <a:cxn ang="cd2">
                  <a:pos x="l" y="vc"/>
                </a:cxn>
                <a:cxn ang="cd4">
                  <a:pos x="hc" y="b"/>
                </a:cxn>
                <a:cxn ang="0">
                  <a:pos x="r" y="vc"/>
                </a:cxn>
              </a:cxnLst>
              <a:rect l="l" t="t" r="r" b="b"/>
              <a:pathLst>
                <a:path w="1321" h="31">
                  <a:moveTo>
                    <a:pt x="1305" y="31"/>
                  </a:moveTo>
                  <a:lnTo>
                    <a:pt x="16" y="31"/>
                  </a:lnTo>
                  <a:cubicBezTo>
                    <a:pt x="7" y="31"/>
                    <a:pt x="0" y="25"/>
                    <a:pt x="0" y="16"/>
                  </a:cubicBezTo>
                  <a:cubicBezTo>
                    <a:pt x="0" y="7"/>
                    <a:pt x="7" y="0"/>
                    <a:pt x="16" y="0"/>
                  </a:cubicBezTo>
                  <a:lnTo>
                    <a:pt x="1305" y="0"/>
                  </a:lnTo>
                  <a:cubicBezTo>
                    <a:pt x="1314" y="0"/>
                    <a:pt x="1321" y="7"/>
                    <a:pt x="1321" y="16"/>
                  </a:cubicBezTo>
                  <a:cubicBezTo>
                    <a:pt x="1321" y="25"/>
                    <a:pt x="1314" y="31"/>
                    <a:pt x="1305" y="31"/>
                  </a:cubicBez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61" name="Freeform 124">
              <a:extLst>
                <a:ext uri="{FF2B5EF4-FFF2-40B4-BE49-F238E27FC236}">
                  <a16:creationId xmlns:a16="http://schemas.microsoft.com/office/drawing/2014/main" id="{D38594A5-2E20-F507-8306-D2A3775D5A42}"/>
                </a:ext>
              </a:extLst>
            </p:cNvPr>
            <p:cNvSpPr/>
            <p:nvPr/>
          </p:nvSpPr>
          <p:spPr>
            <a:xfrm>
              <a:off x="5946167" y="9553594"/>
              <a:ext cx="1644445" cy="38633"/>
            </a:xfrm>
            <a:custGeom>
              <a:avLst/>
              <a:gdLst/>
              <a:ahLst/>
              <a:cxnLst>
                <a:cxn ang="3cd4">
                  <a:pos x="hc" y="t"/>
                </a:cxn>
                <a:cxn ang="cd2">
                  <a:pos x="l" y="vc"/>
                </a:cxn>
                <a:cxn ang="cd4">
                  <a:pos x="hc" y="b"/>
                </a:cxn>
                <a:cxn ang="0">
                  <a:pos x="r" y="vc"/>
                </a:cxn>
              </a:cxnLst>
              <a:rect l="l" t="t" r="r" b="b"/>
              <a:pathLst>
                <a:path w="1321" h="32">
                  <a:moveTo>
                    <a:pt x="1305" y="32"/>
                  </a:moveTo>
                  <a:lnTo>
                    <a:pt x="16" y="32"/>
                  </a:lnTo>
                  <a:cubicBezTo>
                    <a:pt x="7" y="32"/>
                    <a:pt x="0" y="25"/>
                    <a:pt x="0" y="16"/>
                  </a:cubicBezTo>
                  <a:cubicBezTo>
                    <a:pt x="0" y="7"/>
                    <a:pt x="7" y="0"/>
                    <a:pt x="16" y="0"/>
                  </a:cubicBezTo>
                  <a:lnTo>
                    <a:pt x="1305" y="0"/>
                  </a:lnTo>
                  <a:cubicBezTo>
                    <a:pt x="1314" y="0"/>
                    <a:pt x="1321" y="7"/>
                    <a:pt x="1321" y="16"/>
                  </a:cubicBezTo>
                  <a:cubicBezTo>
                    <a:pt x="1321" y="25"/>
                    <a:pt x="1314" y="32"/>
                    <a:pt x="1305" y="32"/>
                  </a:cubicBez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62" name="Freeform 125">
              <a:extLst>
                <a:ext uri="{FF2B5EF4-FFF2-40B4-BE49-F238E27FC236}">
                  <a16:creationId xmlns:a16="http://schemas.microsoft.com/office/drawing/2014/main" id="{AA5DB4D3-B5F0-C54D-CC4C-137FEADBC4A9}"/>
                </a:ext>
              </a:extLst>
            </p:cNvPr>
            <p:cNvSpPr/>
            <p:nvPr/>
          </p:nvSpPr>
          <p:spPr>
            <a:xfrm>
              <a:off x="5946167" y="9897553"/>
              <a:ext cx="1644445" cy="38633"/>
            </a:xfrm>
            <a:custGeom>
              <a:avLst/>
              <a:gdLst/>
              <a:ahLst/>
              <a:cxnLst>
                <a:cxn ang="3cd4">
                  <a:pos x="hc" y="t"/>
                </a:cxn>
                <a:cxn ang="cd2">
                  <a:pos x="l" y="vc"/>
                </a:cxn>
                <a:cxn ang="cd4">
                  <a:pos x="hc" y="b"/>
                </a:cxn>
                <a:cxn ang="0">
                  <a:pos x="r" y="vc"/>
                </a:cxn>
              </a:cxnLst>
              <a:rect l="l" t="t" r="r" b="b"/>
              <a:pathLst>
                <a:path w="1321" h="32">
                  <a:moveTo>
                    <a:pt x="1305" y="32"/>
                  </a:moveTo>
                  <a:lnTo>
                    <a:pt x="16" y="32"/>
                  </a:lnTo>
                  <a:cubicBezTo>
                    <a:pt x="7" y="32"/>
                    <a:pt x="0" y="24"/>
                    <a:pt x="0" y="16"/>
                  </a:cubicBezTo>
                  <a:cubicBezTo>
                    <a:pt x="0" y="7"/>
                    <a:pt x="7" y="0"/>
                    <a:pt x="16" y="0"/>
                  </a:cubicBezTo>
                  <a:lnTo>
                    <a:pt x="1305" y="0"/>
                  </a:lnTo>
                  <a:cubicBezTo>
                    <a:pt x="1314" y="0"/>
                    <a:pt x="1321" y="7"/>
                    <a:pt x="1321" y="16"/>
                  </a:cubicBezTo>
                  <a:cubicBezTo>
                    <a:pt x="1321" y="24"/>
                    <a:pt x="1314" y="32"/>
                    <a:pt x="1305" y="32"/>
                  </a:cubicBez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63" name="Freeform 126">
              <a:extLst>
                <a:ext uri="{FF2B5EF4-FFF2-40B4-BE49-F238E27FC236}">
                  <a16:creationId xmlns:a16="http://schemas.microsoft.com/office/drawing/2014/main" id="{1AF821F8-BB90-44FB-37CE-156A781C8F1D}"/>
                </a:ext>
              </a:extLst>
            </p:cNvPr>
            <p:cNvSpPr/>
            <p:nvPr/>
          </p:nvSpPr>
          <p:spPr>
            <a:xfrm>
              <a:off x="5591117" y="10981773"/>
              <a:ext cx="1559731" cy="29910"/>
            </a:xfrm>
            <a:custGeom>
              <a:avLst/>
              <a:gdLst/>
              <a:ahLst/>
              <a:cxnLst>
                <a:cxn ang="3cd4">
                  <a:pos x="hc" y="t"/>
                </a:cxn>
                <a:cxn ang="cd2">
                  <a:pos x="l" y="vc"/>
                </a:cxn>
                <a:cxn ang="cd4">
                  <a:pos x="hc" y="b"/>
                </a:cxn>
                <a:cxn ang="0">
                  <a:pos x="r" y="vc"/>
                </a:cxn>
              </a:cxnLst>
              <a:rect l="l" t="t" r="r" b="b"/>
              <a:pathLst>
                <a:path w="1253" h="25">
                  <a:moveTo>
                    <a:pt x="1240" y="25"/>
                  </a:moveTo>
                  <a:lnTo>
                    <a:pt x="12" y="25"/>
                  </a:lnTo>
                  <a:cubicBezTo>
                    <a:pt x="5" y="25"/>
                    <a:pt x="0" y="19"/>
                    <a:pt x="0" y="12"/>
                  </a:cubicBezTo>
                  <a:cubicBezTo>
                    <a:pt x="0" y="6"/>
                    <a:pt x="5" y="0"/>
                    <a:pt x="12" y="0"/>
                  </a:cubicBezTo>
                  <a:lnTo>
                    <a:pt x="1240" y="0"/>
                  </a:lnTo>
                  <a:cubicBezTo>
                    <a:pt x="1247" y="0"/>
                    <a:pt x="1253" y="6"/>
                    <a:pt x="1253" y="12"/>
                  </a:cubicBezTo>
                  <a:cubicBezTo>
                    <a:pt x="1253" y="19"/>
                    <a:pt x="1247" y="25"/>
                    <a:pt x="1240" y="25"/>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64" name="Freeform 127">
              <a:extLst>
                <a:ext uri="{FF2B5EF4-FFF2-40B4-BE49-F238E27FC236}">
                  <a16:creationId xmlns:a16="http://schemas.microsoft.com/office/drawing/2014/main" id="{DF795E41-E45A-6357-44A7-59929AEC4F6F}"/>
                </a:ext>
              </a:extLst>
            </p:cNvPr>
            <p:cNvSpPr/>
            <p:nvPr/>
          </p:nvSpPr>
          <p:spPr>
            <a:xfrm>
              <a:off x="5744346" y="10383583"/>
              <a:ext cx="1252017" cy="481045"/>
            </a:xfrm>
            <a:custGeom>
              <a:avLst/>
              <a:gdLst/>
              <a:ahLst/>
              <a:cxnLst>
                <a:cxn ang="3cd4">
                  <a:pos x="hc" y="t"/>
                </a:cxn>
                <a:cxn ang="cd2">
                  <a:pos x="l" y="vc"/>
                </a:cxn>
                <a:cxn ang="cd4">
                  <a:pos x="hc" y="b"/>
                </a:cxn>
                <a:cxn ang="0">
                  <a:pos x="r" y="vc"/>
                </a:cxn>
              </a:cxnLst>
              <a:rect l="l" t="t" r="r" b="b"/>
              <a:pathLst>
                <a:path w="1006" h="387">
                  <a:moveTo>
                    <a:pt x="336" y="24"/>
                  </a:moveTo>
                  <a:cubicBezTo>
                    <a:pt x="323" y="24"/>
                    <a:pt x="306" y="31"/>
                    <a:pt x="289" y="41"/>
                  </a:cubicBezTo>
                  <a:cubicBezTo>
                    <a:pt x="258" y="60"/>
                    <a:pt x="230" y="93"/>
                    <a:pt x="208" y="133"/>
                  </a:cubicBezTo>
                  <a:cubicBezTo>
                    <a:pt x="175" y="193"/>
                    <a:pt x="163" y="261"/>
                    <a:pt x="176" y="307"/>
                  </a:cubicBezTo>
                  <a:cubicBezTo>
                    <a:pt x="240" y="271"/>
                    <a:pt x="308" y="210"/>
                    <a:pt x="352" y="110"/>
                  </a:cubicBezTo>
                  <a:cubicBezTo>
                    <a:pt x="370" y="68"/>
                    <a:pt x="370" y="37"/>
                    <a:pt x="351" y="27"/>
                  </a:cubicBezTo>
                  <a:cubicBezTo>
                    <a:pt x="347" y="26"/>
                    <a:pt x="342" y="24"/>
                    <a:pt x="336" y="24"/>
                  </a:cubicBezTo>
                  <a:close/>
                  <a:moveTo>
                    <a:pt x="515" y="152"/>
                  </a:moveTo>
                  <a:cubicBezTo>
                    <a:pt x="492" y="152"/>
                    <a:pt x="474" y="169"/>
                    <a:pt x="463" y="183"/>
                  </a:cubicBezTo>
                  <a:cubicBezTo>
                    <a:pt x="438" y="218"/>
                    <a:pt x="427" y="272"/>
                    <a:pt x="434" y="311"/>
                  </a:cubicBezTo>
                  <a:cubicBezTo>
                    <a:pt x="496" y="270"/>
                    <a:pt x="532" y="212"/>
                    <a:pt x="537" y="179"/>
                  </a:cubicBezTo>
                  <a:cubicBezTo>
                    <a:pt x="540" y="155"/>
                    <a:pt x="527" y="153"/>
                    <a:pt x="523" y="152"/>
                  </a:cubicBezTo>
                  <a:cubicBezTo>
                    <a:pt x="519" y="152"/>
                    <a:pt x="517" y="152"/>
                    <a:pt x="515" y="152"/>
                  </a:cubicBezTo>
                  <a:close/>
                  <a:moveTo>
                    <a:pt x="873" y="387"/>
                  </a:moveTo>
                  <a:cubicBezTo>
                    <a:pt x="870" y="387"/>
                    <a:pt x="868" y="387"/>
                    <a:pt x="866" y="386"/>
                  </a:cubicBezTo>
                  <a:cubicBezTo>
                    <a:pt x="841" y="381"/>
                    <a:pt x="847" y="351"/>
                    <a:pt x="853" y="322"/>
                  </a:cubicBezTo>
                  <a:cubicBezTo>
                    <a:pt x="861" y="285"/>
                    <a:pt x="866" y="257"/>
                    <a:pt x="846" y="249"/>
                  </a:cubicBezTo>
                  <a:cubicBezTo>
                    <a:pt x="806" y="233"/>
                    <a:pt x="730" y="322"/>
                    <a:pt x="691" y="380"/>
                  </a:cubicBezTo>
                  <a:cubicBezTo>
                    <a:pt x="688" y="386"/>
                    <a:pt x="680" y="388"/>
                    <a:pt x="675" y="384"/>
                  </a:cubicBezTo>
                  <a:cubicBezTo>
                    <a:pt x="669" y="381"/>
                    <a:pt x="667" y="374"/>
                    <a:pt x="670" y="368"/>
                  </a:cubicBezTo>
                  <a:cubicBezTo>
                    <a:pt x="689" y="336"/>
                    <a:pt x="715" y="274"/>
                    <a:pt x="707" y="249"/>
                  </a:cubicBezTo>
                  <a:cubicBezTo>
                    <a:pt x="705" y="245"/>
                    <a:pt x="703" y="242"/>
                    <a:pt x="699" y="241"/>
                  </a:cubicBezTo>
                  <a:cubicBezTo>
                    <a:pt x="677" y="231"/>
                    <a:pt x="649" y="263"/>
                    <a:pt x="619" y="297"/>
                  </a:cubicBezTo>
                  <a:cubicBezTo>
                    <a:pt x="582" y="339"/>
                    <a:pt x="541" y="387"/>
                    <a:pt x="488" y="387"/>
                  </a:cubicBezTo>
                  <a:lnTo>
                    <a:pt x="487" y="387"/>
                  </a:lnTo>
                  <a:cubicBezTo>
                    <a:pt x="457" y="386"/>
                    <a:pt x="434" y="372"/>
                    <a:pt x="421" y="347"/>
                  </a:cubicBezTo>
                  <a:cubicBezTo>
                    <a:pt x="368" y="375"/>
                    <a:pt x="302" y="393"/>
                    <a:pt x="230" y="385"/>
                  </a:cubicBezTo>
                  <a:cubicBezTo>
                    <a:pt x="202" y="382"/>
                    <a:pt x="179" y="367"/>
                    <a:pt x="165" y="341"/>
                  </a:cubicBezTo>
                  <a:cubicBezTo>
                    <a:pt x="83" y="382"/>
                    <a:pt x="14" y="387"/>
                    <a:pt x="13" y="387"/>
                  </a:cubicBezTo>
                  <a:cubicBezTo>
                    <a:pt x="6" y="387"/>
                    <a:pt x="0" y="382"/>
                    <a:pt x="0" y="375"/>
                  </a:cubicBezTo>
                  <a:cubicBezTo>
                    <a:pt x="0" y="369"/>
                    <a:pt x="4" y="363"/>
                    <a:pt x="11" y="363"/>
                  </a:cubicBezTo>
                  <a:cubicBezTo>
                    <a:pt x="13" y="363"/>
                    <a:pt x="78" y="358"/>
                    <a:pt x="155" y="319"/>
                  </a:cubicBezTo>
                  <a:cubicBezTo>
                    <a:pt x="138" y="267"/>
                    <a:pt x="150" y="190"/>
                    <a:pt x="187" y="122"/>
                  </a:cubicBezTo>
                  <a:cubicBezTo>
                    <a:pt x="240" y="23"/>
                    <a:pt x="319" y="-15"/>
                    <a:pt x="362" y="6"/>
                  </a:cubicBezTo>
                  <a:cubicBezTo>
                    <a:pt x="374" y="12"/>
                    <a:pt x="410" y="37"/>
                    <a:pt x="374" y="120"/>
                  </a:cubicBezTo>
                  <a:cubicBezTo>
                    <a:pt x="327" y="227"/>
                    <a:pt x="254" y="292"/>
                    <a:pt x="186" y="330"/>
                  </a:cubicBezTo>
                  <a:cubicBezTo>
                    <a:pt x="197" y="348"/>
                    <a:pt x="213" y="359"/>
                    <a:pt x="233" y="361"/>
                  </a:cubicBezTo>
                  <a:cubicBezTo>
                    <a:pt x="304" y="369"/>
                    <a:pt x="364" y="352"/>
                    <a:pt x="412" y="325"/>
                  </a:cubicBezTo>
                  <a:cubicBezTo>
                    <a:pt x="400" y="278"/>
                    <a:pt x="412" y="213"/>
                    <a:pt x="444" y="169"/>
                  </a:cubicBezTo>
                  <a:cubicBezTo>
                    <a:pt x="466" y="138"/>
                    <a:pt x="496" y="124"/>
                    <a:pt x="525" y="128"/>
                  </a:cubicBezTo>
                  <a:cubicBezTo>
                    <a:pt x="551" y="132"/>
                    <a:pt x="564" y="153"/>
                    <a:pt x="560" y="181"/>
                  </a:cubicBezTo>
                  <a:cubicBezTo>
                    <a:pt x="554" y="226"/>
                    <a:pt x="510" y="290"/>
                    <a:pt x="441" y="334"/>
                  </a:cubicBezTo>
                  <a:cubicBezTo>
                    <a:pt x="442" y="335"/>
                    <a:pt x="442" y="335"/>
                    <a:pt x="442" y="335"/>
                  </a:cubicBezTo>
                  <a:cubicBezTo>
                    <a:pt x="451" y="353"/>
                    <a:pt x="466" y="363"/>
                    <a:pt x="488" y="363"/>
                  </a:cubicBezTo>
                  <a:cubicBezTo>
                    <a:pt x="530" y="363"/>
                    <a:pt x="568" y="320"/>
                    <a:pt x="601" y="282"/>
                  </a:cubicBezTo>
                  <a:cubicBezTo>
                    <a:pt x="636" y="241"/>
                    <a:pt x="670" y="202"/>
                    <a:pt x="708" y="219"/>
                  </a:cubicBezTo>
                  <a:cubicBezTo>
                    <a:pt x="719" y="223"/>
                    <a:pt x="726" y="231"/>
                    <a:pt x="729" y="242"/>
                  </a:cubicBezTo>
                  <a:cubicBezTo>
                    <a:pt x="734" y="256"/>
                    <a:pt x="732" y="275"/>
                    <a:pt x="727" y="294"/>
                  </a:cubicBezTo>
                  <a:cubicBezTo>
                    <a:pt x="765" y="253"/>
                    <a:pt x="815" y="211"/>
                    <a:pt x="855" y="227"/>
                  </a:cubicBezTo>
                  <a:cubicBezTo>
                    <a:pt x="895" y="243"/>
                    <a:pt x="885" y="292"/>
                    <a:pt x="877" y="327"/>
                  </a:cubicBezTo>
                  <a:cubicBezTo>
                    <a:pt x="874" y="339"/>
                    <a:pt x="870" y="358"/>
                    <a:pt x="872" y="363"/>
                  </a:cubicBezTo>
                  <a:cubicBezTo>
                    <a:pt x="875" y="364"/>
                    <a:pt x="883" y="361"/>
                    <a:pt x="892" y="355"/>
                  </a:cubicBezTo>
                  <a:cubicBezTo>
                    <a:pt x="927" y="333"/>
                    <a:pt x="971" y="272"/>
                    <a:pt x="983" y="211"/>
                  </a:cubicBezTo>
                  <a:cubicBezTo>
                    <a:pt x="984" y="205"/>
                    <a:pt x="990" y="201"/>
                    <a:pt x="997" y="202"/>
                  </a:cubicBezTo>
                  <a:cubicBezTo>
                    <a:pt x="1003" y="203"/>
                    <a:pt x="1007" y="209"/>
                    <a:pt x="1006" y="216"/>
                  </a:cubicBezTo>
                  <a:cubicBezTo>
                    <a:pt x="993" y="285"/>
                    <a:pt x="944" y="350"/>
                    <a:pt x="905" y="375"/>
                  </a:cubicBezTo>
                  <a:cubicBezTo>
                    <a:pt x="893" y="383"/>
                    <a:pt x="882" y="387"/>
                    <a:pt x="873" y="387"/>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65" name="Freeform 128">
              <a:extLst>
                <a:ext uri="{FF2B5EF4-FFF2-40B4-BE49-F238E27FC236}">
                  <a16:creationId xmlns:a16="http://schemas.microsoft.com/office/drawing/2014/main" id="{2B01C2EB-6868-FCA8-1ADD-CF5AD225B8B1}"/>
                </a:ext>
              </a:extLst>
            </p:cNvPr>
            <p:cNvSpPr/>
            <p:nvPr/>
          </p:nvSpPr>
          <p:spPr>
            <a:xfrm>
              <a:off x="7175764" y="11670938"/>
              <a:ext cx="1011583" cy="543356"/>
            </a:xfrm>
            <a:custGeom>
              <a:avLst/>
              <a:gdLst/>
              <a:ahLst/>
              <a:cxnLst>
                <a:cxn ang="3cd4">
                  <a:pos x="hc" y="t"/>
                </a:cxn>
                <a:cxn ang="cd2">
                  <a:pos x="l" y="vc"/>
                </a:cxn>
                <a:cxn ang="cd4">
                  <a:pos x="hc" y="b"/>
                </a:cxn>
                <a:cxn ang="0">
                  <a:pos x="r" y="vc"/>
                </a:cxn>
              </a:cxnLst>
              <a:rect l="l" t="t" r="r" b="b"/>
              <a:pathLst>
                <a:path w="813" h="437">
                  <a:moveTo>
                    <a:pt x="560" y="0"/>
                  </a:moveTo>
                  <a:lnTo>
                    <a:pt x="254" y="0"/>
                  </a:lnTo>
                  <a:lnTo>
                    <a:pt x="0" y="253"/>
                  </a:lnTo>
                  <a:lnTo>
                    <a:pt x="128" y="308"/>
                  </a:lnTo>
                  <a:lnTo>
                    <a:pt x="183" y="437"/>
                  </a:lnTo>
                  <a:lnTo>
                    <a:pt x="407" y="214"/>
                  </a:lnTo>
                  <a:lnTo>
                    <a:pt x="630" y="437"/>
                  </a:lnTo>
                  <a:lnTo>
                    <a:pt x="685" y="308"/>
                  </a:lnTo>
                  <a:lnTo>
                    <a:pt x="813" y="253"/>
                  </a:ln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66" name="Freeform 129">
              <a:extLst>
                <a:ext uri="{FF2B5EF4-FFF2-40B4-BE49-F238E27FC236}">
                  <a16:creationId xmlns:a16="http://schemas.microsoft.com/office/drawing/2014/main" id="{9580E3A2-67C5-08C0-0429-74734D2AB739}"/>
                </a:ext>
              </a:extLst>
            </p:cNvPr>
            <p:cNvSpPr/>
            <p:nvPr/>
          </p:nvSpPr>
          <p:spPr>
            <a:xfrm>
              <a:off x="7271690" y="11050315"/>
              <a:ext cx="820977" cy="821265"/>
            </a:xfrm>
            <a:custGeom>
              <a:avLst/>
              <a:gdLst/>
              <a:ahLst/>
              <a:cxnLst>
                <a:cxn ang="3cd4">
                  <a:pos x="hc" y="t"/>
                </a:cxn>
                <a:cxn ang="cd2">
                  <a:pos x="l" y="vc"/>
                </a:cxn>
                <a:cxn ang="cd4">
                  <a:pos x="hc" y="b"/>
                </a:cxn>
                <a:cxn ang="0">
                  <a:pos x="r" y="vc"/>
                </a:cxn>
              </a:cxnLst>
              <a:rect l="l" t="t" r="r" b="b"/>
              <a:pathLst>
                <a:path w="660" h="660">
                  <a:moveTo>
                    <a:pt x="660" y="330"/>
                  </a:moveTo>
                  <a:cubicBezTo>
                    <a:pt x="660" y="513"/>
                    <a:pt x="512" y="660"/>
                    <a:pt x="330" y="660"/>
                  </a:cubicBezTo>
                  <a:cubicBezTo>
                    <a:pt x="147" y="660"/>
                    <a:pt x="0" y="513"/>
                    <a:pt x="0" y="330"/>
                  </a:cubicBezTo>
                  <a:cubicBezTo>
                    <a:pt x="0" y="148"/>
                    <a:pt x="147" y="0"/>
                    <a:pt x="330" y="0"/>
                  </a:cubicBezTo>
                  <a:cubicBezTo>
                    <a:pt x="512" y="0"/>
                    <a:pt x="660" y="148"/>
                    <a:pt x="660" y="330"/>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67" name="Freeform 130">
              <a:extLst>
                <a:ext uri="{FF2B5EF4-FFF2-40B4-BE49-F238E27FC236}">
                  <a16:creationId xmlns:a16="http://schemas.microsoft.com/office/drawing/2014/main" id="{C52F0799-1798-621E-5C13-B42509DFA567}"/>
                </a:ext>
              </a:extLst>
            </p:cNvPr>
            <p:cNvSpPr/>
            <p:nvPr/>
          </p:nvSpPr>
          <p:spPr>
            <a:xfrm>
              <a:off x="7476000" y="11262174"/>
              <a:ext cx="412357" cy="397547"/>
            </a:xfrm>
            <a:custGeom>
              <a:avLst/>
              <a:gdLst/>
              <a:ahLst/>
              <a:cxnLst>
                <a:cxn ang="3cd4">
                  <a:pos x="hc" y="t"/>
                </a:cxn>
                <a:cxn ang="cd2">
                  <a:pos x="l" y="vc"/>
                </a:cxn>
                <a:cxn ang="cd4">
                  <a:pos x="hc" y="b"/>
                </a:cxn>
                <a:cxn ang="0">
                  <a:pos x="r" y="vc"/>
                </a:cxn>
              </a:cxnLst>
              <a:rect l="l" t="t" r="r" b="b"/>
              <a:pathLst>
                <a:path w="332" h="320">
                  <a:moveTo>
                    <a:pt x="203" y="20"/>
                  </a:moveTo>
                  <a:lnTo>
                    <a:pt x="216" y="39"/>
                  </a:lnTo>
                  <a:lnTo>
                    <a:pt x="229" y="58"/>
                  </a:lnTo>
                  <a:cubicBezTo>
                    <a:pt x="231" y="63"/>
                    <a:pt x="235" y="67"/>
                    <a:pt x="239" y="70"/>
                  </a:cubicBezTo>
                  <a:cubicBezTo>
                    <a:pt x="244" y="73"/>
                    <a:pt x="249" y="76"/>
                    <a:pt x="254" y="77"/>
                  </a:cubicBezTo>
                  <a:lnTo>
                    <a:pt x="276" y="83"/>
                  </a:lnTo>
                  <a:lnTo>
                    <a:pt x="299" y="89"/>
                  </a:lnTo>
                  <a:cubicBezTo>
                    <a:pt x="314" y="94"/>
                    <a:pt x="325" y="106"/>
                    <a:pt x="329" y="119"/>
                  </a:cubicBezTo>
                  <a:cubicBezTo>
                    <a:pt x="334" y="134"/>
                    <a:pt x="332" y="149"/>
                    <a:pt x="322" y="162"/>
                  </a:cubicBezTo>
                  <a:lnTo>
                    <a:pt x="307" y="179"/>
                  </a:lnTo>
                  <a:lnTo>
                    <a:pt x="293" y="196"/>
                  </a:lnTo>
                  <a:cubicBezTo>
                    <a:pt x="289" y="200"/>
                    <a:pt x="287" y="205"/>
                    <a:pt x="285" y="211"/>
                  </a:cubicBezTo>
                  <a:cubicBezTo>
                    <a:pt x="283" y="216"/>
                    <a:pt x="283" y="221"/>
                    <a:pt x="283" y="227"/>
                  </a:cubicBezTo>
                  <a:lnTo>
                    <a:pt x="284" y="250"/>
                  </a:lnTo>
                  <a:lnTo>
                    <a:pt x="285" y="273"/>
                  </a:lnTo>
                  <a:cubicBezTo>
                    <a:pt x="286" y="290"/>
                    <a:pt x="278" y="303"/>
                    <a:pt x="266" y="312"/>
                  </a:cubicBezTo>
                  <a:cubicBezTo>
                    <a:pt x="255" y="320"/>
                    <a:pt x="239" y="323"/>
                    <a:pt x="224" y="317"/>
                  </a:cubicBezTo>
                  <a:lnTo>
                    <a:pt x="203" y="309"/>
                  </a:lnTo>
                  <a:lnTo>
                    <a:pt x="182" y="301"/>
                  </a:lnTo>
                  <a:cubicBezTo>
                    <a:pt x="177" y="299"/>
                    <a:pt x="171" y="297"/>
                    <a:pt x="166" y="297"/>
                  </a:cubicBezTo>
                  <a:cubicBezTo>
                    <a:pt x="160" y="297"/>
                    <a:pt x="155" y="299"/>
                    <a:pt x="149" y="301"/>
                  </a:cubicBezTo>
                  <a:lnTo>
                    <a:pt x="128" y="309"/>
                  </a:lnTo>
                  <a:lnTo>
                    <a:pt x="107" y="317"/>
                  </a:lnTo>
                  <a:cubicBezTo>
                    <a:pt x="92" y="323"/>
                    <a:pt x="77" y="320"/>
                    <a:pt x="65" y="312"/>
                  </a:cubicBezTo>
                  <a:cubicBezTo>
                    <a:pt x="53" y="303"/>
                    <a:pt x="45" y="290"/>
                    <a:pt x="46" y="273"/>
                  </a:cubicBezTo>
                  <a:lnTo>
                    <a:pt x="47" y="250"/>
                  </a:lnTo>
                  <a:lnTo>
                    <a:pt x="48" y="227"/>
                  </a:lnTo>
                  <a:cubicBezTo>
                    <a:pt x="49" y="221"/>
                    <a:pt x="47" y="216"/>
                    <a:pt x="46" y="211"/>
                  </a:cubicBezTo>
                  <a:cubicBezTo>
                    <a:pt x="44" y="205"/>
                    <a:pt x="41" y="200"/>
                    <a:pt x="38" y="196"/>
                  </a:cubicBezTo>
                  <a:lnTo>
                    <a:pt x="24" y="179"/>
                  </a:lnTo>
                  <a:lnTo>
                    <a:pt x="10" y="162"/>
                  </a:lnTo>
                  <a:cubicBezTo>
                    <a:pt x="0" y="149"/>
                    <a:pt x="-2" y="134"/>
                    <a:pt x="2" y="119"/>
                  </a:cubicBezTo>
                  <a:cubicBezTo>
                    <a:pt x="6" y="106"/>
                    <a:pt x="17" y="94"/>
                    <a:pt x="33" y="89"/>
                  </a:cubicBezTo>
                  <a:lnTo>
                    <a:pt x="55" y="83"/>
                  </a:lnTo>
                  <a:lnTo>
                    <a:pt x="77" y="77"/>
                  </a:lnTo>
                  <a:cubicBezTo>
                    <a:pt x="83" y="76"/>
                    <a:pt x="88" y="73"/>
                    <a:pt x="92" y="70"/>
                  </a:cubicBezTo>
                  <a:cubicBezTo>
                    <a:pt x="96" y="67"/>
                    <a:pt x="100" y="63"/>
                    <a:pt x="103" y="58"/>
                  </a:cubicBezTo>
                  <a:lnTo>
                    <a:pt x="115" y="39"/>
                  </a:lnTo>
                  <a:lnTo>
                    <a:pt x="128" y="20"/>
                  </a:lnTo>
                  <a:cubicBezTo>
                    <a:pt x="137" y="7"/>
                    <a:pt x="151" y="0"/>
                    <a:pt x="166" y="0"/>
                  </a:cubicBezTo>
                  <a:cubicBezTo>
                    <a:pt x="180" y="0"/>
                    <a:pt x="194" y="7"/>
                    <a:pt x="203" y="20"/>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68" name="Freeform 131">
              <a:extLst>
                <a:ext uri="{FF2B5EF4-FFF2-40B4-BE49-F238E27FC236}">
                  <a16:creationId xmlns:a16="http://schemas.microsoft.com/office/drawing/2014/main" id="{86AD2A16-8040-3CD3-0675-C865655403CA}"/>
                </a:ext>
              </a:extLst>
            </p:cNvPr>
            <p:cNvSpPr/>
            <p:nvPr/>
          </p:nvSpPr>
          <p:spPr>
            <a:xfrm>
              <a:off x="14629332" y="12102133"/>
              <a:ext cx="28653" cy="1613867"/>
            </a:xfrm>
            <a:custGeom>
              <a:avLst/>
              <a:gdLst/>
              <a:ahLst/>
              <a:cxnLst>
                <a:cxn ang="3cd4">
                  <a:pos x="hc" y="t"/>
                </a:cxn>
                <a:cxn ang="cd2">
                  <a:pos x="l" y="vc"/>
                </a:cxn>
                <a:cxn ang="cd4">
                  <a:pos x="hc" y="b"/>
                </a:cxn>
                <a:cxn ang="0">
                  <a:pos x="r" y="vc"/>
                </a:cxn>
              </a:cxnLst>
              <a:rect l="l" t="t" r="r" b="b"/>
              <a:pathLst>
                <a:path w="24" h="1296">
                  <a:moveTo>
                    <a:pt x="24" y="1296"/>
                  </a:moveTo>
                  <a:lnTo>
                    <a:pt x="0" y="1296"/>
                  </a:lnTo>
                  <a:lnTo>
                    <a:pt x="0" y="0"/>
                  </a:lnTo>
                  <a:lnTo>
                    <a:pt x="24" y="0"/>
                  </a:ln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69" name="Freeform 132">
              <a:extLst>
                <a:ext uri="{FF2B5EF4-FFF2-40B4-BE49-F238E27FC236}">
                  <a16:creationId xmlns:a16="http://schemas.microsoft.com/office/drawing/2014/main" id="{516ECEE7-F03D-91F4-857A-6500A286187C}"/>
                </a:ext>
              </a:extLst>
            </p:cNvPr>
            <p:cNvSpPr/>
            <p:nvPr/>
          </p:nvSpPr>
          <p:spPr>
            <a:xfrm>
              <a:off x="17635431" y="12102133"/>
              <a:ext cx="28653" cy="1613867"/>
            </a:xfrm>
            <a:custGeom>
              <a:avLst/>
              <a:gdLst/>
              <a:ahLst/>
              <a:cxnLst>
                <a:cxn ang="3cd4">
                  <a:pos x="hc" y="t"/>
                </a:cxn>
                <a:cxn ang="cd2">
                  <a:pos x="l" y="vc"/>
                </a:cxn>
                <a:cxn ang="cd4">
                  <a:pos x="hc" y="b"/>
                </a:cxn>
                <a:cxn ang="0">
                  <a:pos x="r" y="vc"/>
                </a:cxn>
              </a:cxnLst>
              <a:rect l="l" t="t" r="r" b="b"/>
              <a:pathLst>
                <a:path w="24" h="1296">
                  <a:moveTo>
                    <a:pt x="24" y="1296"/>
                  </a:moveTo>
                  <a:lnTo>
                    <a:pt x="0" y="1296"/>
                  </a:lnTo>
                  <a:lnTo>
                    <a:pt x="0" y="0"/>
                  </a:lnTo>
                  <a:lnTo>
                    <a:pt x="24" y="0"/>
                  </a:ln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70" name="Freeform 133">
              <a:extLst>
                <a:ext uri="{FF2B5EF4-FFF2-40B4-BE49-F238E27FC236}">
                  <a16:creationId xmlns:a16="http://schemas.microsoft.com/office/drawing/2014/main" id="{BD702FF4-B553-C65D-885F-F603EDB85235}"/>
                </a:ext>
              </a:extLst>
            </p:cNvPr>
            <p:cNvSpPr/>
            <p:nvPr/>
          </p:nvSpPr>
          <p:spPr>
            <a:xfrm>
              <a:off x="14074958" y="11338191"/>
              <a:ext cx="3643941" cy="499738"/>
            </a:xfrm>
            <a:custGeom>
              <a:avLst/>
              <a:gdLst/>
              <a:ahLst/>
              <a:cxnLst>
                <a:cxn ang="3cd4">
                  <a:pos x="hc" y="t"/>
                </a:cxn>
                <a:cxn ang="cd2">
                  <a:pos x="l" y="vc"/>
                </a:cxn>
                <a:cxn ang="cd4">
                  <a:pos x="hc" y="b"/>
                </a:cxn>
                <a:cxn ang="0">
                  <a:pos x="r" y="vc"/>
                </a:cxn>
              </a:cxnLst>
              <a:rect l="l" t="t" r="r" b="b"/>
              <a:pathLst>
                <a:path w="2926" h="402">
                  <a:moveTo>
                    <a:pt x="2862" y="275"/>
                  </a:moveTo>
                  <a:lnTo>
                    <a:pt x="2727" y="275"/>
                  </a:lnTo>
                  <a:lnTo>
                    <a:pt x="2727" y="127"/>
                  </a:lnTo>
                  <a:lnTo>
                    <a:pt x="2862" y="127"/>
                  </a:lnTo>
                  <a:cubicBezTo>
                    <a:pt x="2880" y="127"/>
                    <a:pt x="2896" y="120"/>
                    <a:pt x="2907" y="109"/>
                  </a:cubicBezTo>
                  <a:cubicBezTo>
                    <a:pt x="2919" y="98"/>
                    <a:pt x="2926" y="82"/>
                    <a:pt x="2926" y="64"/>
                  </a:cubicBezTo>
                  <a:cubicBezTo>
                    <a:pt x="2926" y="46"/>
                    <a:pt x="2919" y="30"/>
                    <a:pt x="2907" y="19"/>
                  </a:cubicBezTo>
                  <a:cubicBezTo>
                    <a:pt x="2896" y="7"/>
                    <a:pt x="2880" y="0"/>
                    <a:pt x="2862" y="0"/>
                  </a:cubicBezTo>
                  <a:lnTo>
                    <a:pt x="1431" y="0"/>
                  </a:lnTo>
                  <a:lnTo>
                    <a:pt x="97" y="0"/>
                  </a:lnTo>
                  <a:cubicBezTo>
                    <a:pt x="72" y="0"/>
                    <a:pt x="49" y="10"/>
                    <a:pt x="32" y="25"/>
                  </a:cubicBezTo>
                  <a:cubicBezTo>
                    <a:pt x="13" y="43"/>
                    <a:pt x="0" y="68"/>
                    <a:pt x="0" y="96"/>
                  </a:cubicBezTo>
                  <a:lnTo>
                    <a:pt x="0" y="306"/>
                  </a:lnTo>
                  <a:cubicBezTo>
                    <a:pt x="0" y="329"/>
                    <a:pt x="8" y="350"/>
                    <a:pt x="21" y="366"/>
                  </a:cubicBezTo>
                  <a:cubicBezTo>
                    <a:pt x="39" y="388"/>
                    <a:pt x="66" y="402"/>
                    <a:pt x="97" y="402"/>
                  </a:cubicBezTo>
                  <a:lnTo>
                    <a:pt x="1431" y="402"/>
                  </a:lnTo>
                  <a:lnTo>
                    <a:pt x="2862" y="402"/>
                  </a:lnTo>
                  <a:cubicBezTo>
                    <a:pt x="2880" y="402"/>
                    <a:pt x="2896" y="396"/>
                    <a:pt x="2907" y="384"/>
                  </a:cubicBezTo>
                  <a:cubicBezTo>
                    <a:pt x="2919" y="372"/>
                    <a:pt x="2926" y="356"/>
                    <a:pt x="2926" y="339"/>
                  </a:cubicBezTo>
                  <a:cubicBezTo>
                    <a:pt x="2926" y="321"/>
                    <a:pt x="2919" y="305"/>
                    <a:pt x="2907" y="294"/>
                  </a:cubicBezTo>
                  <a:cubicBezTo>
                    <a:pt x="2896" y="282"/>
                    <a:pt x="2880" y="275"/>
                    <a:pt x="2862" y="275"/>
                  </a:cubicBezTo>
                  <a:close/>
                </a:path>
              </a:pathLst>
            </a:custGeom>
            <a:solidFill>
              <a:schemeClr val="accent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71" name="Freeform 134">
              <a:extLst>
                <a:ext uri="{FF2B5EF4-FFF2-40B4-BE49-F238E27FC236}">
                  <a16:creationId xmlns:a16="http://schemas.microsoft.com/office/drawing/2014/main" id="{BA38A7B5-DDC8-F7F5-0259-94807622768F}"/>
                </a:ext>
              </a:extLst>
            </p:cNvPr>
            <p:cNvSpPr/>
            <p:nvPr/>
          </p:nvSpPr>
          <p:spPr>
            <a:xfrm>
              <a:off x="14403847" y="10902014"/>
              <a:ext cx="1066398" cy="434934"/>
            </a:xfrm>
            <a:custGeom>
              <a:avLst/>
              <a:gdLst/>
              <a:ahLst/>
              <a:cxnLst>
                <a:cxn ang="3cd4">
                  <a:pos x="hc" y="t"/>
                </a:cxn>
                <a:cxn ang="cd2">
                  <a:pos x="l" y="vc"/>
                </a:cxn>
                <a:cxn ang="cd4">
                  <a:pos x="hc" y="b"/>
                </a:cxn>
                <a:cxn ang="0">
                  <a:pos x="r" y="vc"/>
                </a:cxn>
              </a:cxnLst>
              <a:rect l="l" t="t" r="r" b="b"/>
              <a:pathLst>
                <a:path w="857" h="350">
                  <a:moveTo>
                    <a:pt x="83" y="0"/>
                  </a:moveTo>
                  <a:cubicBezTo>
                    <a:pt x="60" y="0"/>
                    <a:pt x="39" y="10"/>
                    <a:pt x="24" y="25"/>
                  </a:cubicBezTo>
                  <a:cubicBezTo>
                    <a:pt x="9" y="40"/>
                    <a:pt x="0" y="61"/>
                    <a:pt x="0" y="84"/>
                  </a:cubicBezTo>
                  <a:lnTo>
                    <a:pt x="0" y="176"/>
                  </a:lnTo>
                  <a:lnTo>
                    <a:pt x="0" y="267"/>
                  </a:lnTo>
                  <a:cubicBezTo>
                    <a:pt x="0" y="291"/>
                    <a:pt x="9" y="311"/>
                    <a:pt x="24" y="326"/>
                  </a:cubicBezTo>
                  <a:cubicBezTo>
                    <a:pt x="39" y="341"/>
                    <a:pt x="60" y="350"/>
                    <a:pt x="83" y="350"/>
                  </a:cubicBezTo>
                  <a:lnTo>
                    <a:pt x="857" y="350"/>
                  </a:lnTo>
                  <a:lnTo>
                    <a:pt x="857" y="0"/>
                  </a:ln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72" name="Freeform 135">
              <a:extLst>
                <a:ext uri="{FF2B5EF4-FFF2-40B4-BE49-F238E27FC236}">
                  <a16:creationId xmlns:a16="http://schemas.microsoft.com/office/drawing/2014/main" id="{C1489C12-35B4-F1CD-D78B-B5F338CD1CFA}"/>
                </a:ext>
              </a:extLst>
            </p:cNvPr>
            <p:cNvSpPr/>
            <p:nvPr/>
          </p:nvSpPr>
          <p:spPr>
            <a:xfrm>
              <a:off x="15637181" y="10902014"/>
              <a:ext cx="1704243" cy="434934"/>
            </a:xfrm>
            <a:custGeom>
              <a:avLst/>
              <a:gdLst/>
              <a:ahLst/>
              <a:cxnLst>
                <a:cxn ang="3cd4">
                  <a:pos x="hc" y="t"/>
                </a:cxn>
                <a:cxn ang="cd2">
                  <a:pos x="l" y="vc"/>
                </a:cxn>
                <a:cxn ang="cd4">
                  <a:pos x="hc" y="b"/>
                </a:cxn>
                <a:cxn ang="0">
                  <a:pos x="r" y="vc"/>
                </a:cxn>
              </a:cxnLst>
              <a:rect l="l" t="t" r="r" b="b"/>
              <a:pathLst>
                <a:path w="1369" h="350">
                  <a:moveTo>
                    <a:pt x="1345" y="25"/>
                  </a:moveTo>
                  <a:cubicBezTo>
                    <a:pt x="1330" y="10"/>
                    <a:pt x="1309" y="0"/>
                    <a:pt x="1286" y="0"/>
                  </a:cubicBezTo>
                  <a:lnTo>
                    <a:pt x="190" y="0"/>
                  </a:lnTo>
                  <a:lnTo>
                    <a:pt x="0" y="0"/>
                  </a:lnTo>
                  <a:lnTo>
                    <a:pt x="0" y="350"/>
                  </a:lnTo>
                  <a:lnTo>
                    <a:pt x="190" y="350"/>
                  </a:lnTo>
                  <a:lnTo>
                    <a:pt x="1286" y="350"/>
                  </a:lnTo>
                  <a:cubicBezTo>
                    <a:pt x="1309" y="350"/>
                    <a:pt x="1330" y="341"/>
                    <a:pt x="1345" y="326"/>
                  </a:cubicBezTo>
                  <a:cubicBezTo>
                    <a:pt x="1360" y="311"/>
                    <a:pt x="1369" y="291"/>
                    <a:pt x="1369" y="267"/>
                  </a:cubicBezTo>
                  <a:lnTo>
                    <a:pt x="1369" y="176"/>
                  </a:lnTo>
                  <a:lnTo>
                    <a:pt x="1369" y="84"/>
                  </a:lnTo>
                  <a:cubicBezTo>
                    <a:pt x="1369" y="61"/>
                    <a:pt x="1360" y="40"/>
                    <a:pt x="13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73" name="Freeform 136">
              <a:extLst>
                <a:ext uri="{FF2B5EF4-FFF2-40B4-BE49-F238E27FC236}">
                  <a16:creationId xmlns:a16="http://schemas.microsoft.com/office/drawing/2014/main" id="{87ECBD01-C121-9936-3739-AE54E047EEB9}"/>
                </a:ext>
              </a:extLst>
            </p:cNvPr>
            <p:cNvSpPr/>
            <p:nvPr/>
          </p:nvSpPr>
          <p:spPr>
            <a:xfrm>
              <a:off x="15471491" y="10902014"/>
              <a:ext cx="164445" cy="434934"/>
            </a:xfrm>
            <a:custGeom>
              <a:avLst/>
              <a:gdLst/>
              <a:ahLst/>
              <a:cxnLst>
                <a:cxn ang="3cd4">
                  <a:pos x="hc" y="t"/>
                </a:cxn>
                <a:cxn ang="cd2">
                  <a:pos x="l" y="vc"/>
                </a:cxn>
                <a:cxn ang="cd4">
                  <a:pos x="hc" y="b"/>
                </a:cxn>
                <a:cxn ang="0">
                  <a:pos x="r" y="vc"/>
                </a:cxn>
              </a:cxnLst>
              <a:rect l="l" t="t" r="r" b="b"/>
              <a:pathLst>
                <a:path w="133" h="350">
                  <a:moveTo>
                    <a:pt x="0" y="350"/>
                  </a:moveTo>
                  <a:lnTo>
                    <a:pt x="133" y="350"/>
                  </a:lnTo>
                  <a:lnTo>
                    <a:pt x="133" y="0"/>
                  </a:lnTo>
                  <a:lnTo>
                    <a:pt x="0" y="0"/>
                  </a:ln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74" name="Freeform 137">
              <a:extLst>
                <a:ext uri="{FF2B5EF4-FFF2-40B4-BE49-F238E27FC236}">
                  <a16:creationId xmlns:a16="http://schemas.microsoft.com/office/drawing/2014/main" id="{AAC35B3D-558D-E03F-B150-F95394DFC71C}"/>
                </a:ext>
              </a:extLst>
            </p:cNvPr>
            <p:cNvSpPr/>
            <p:nvPr/>
          </p:nvSpPr>
          <p:spPr>
            <a:xfrm>
              <a:off x="14570783" y="11047823"/>
              <a:ext cx="773637" cy="135839"/>
            </a:xfrm>
            <a:custGeom>
              <a:avLst/>
              <a:gdLst/>
              <a:ahLst/>
              <a:cxnLst>
                <a:cxn ang="3cd4">
                  <a:pos x="hc" y="t"/>
                </a:cxn>
                <a:cxn ang="cd2">
                  <a:pos x="l" y="vc"/>
                </a:cxn>
                <a:cxn ang="cd4">
                  <a:pos x="hc" y="b"/>
                </a:cxn>
                <a:cxn ang="0">
                  <a:pos x="r" y="vc"/>
                </a:cxn>
              </a:cxnLst>
              <a:rect l="l" t="t" r="r" b="b"/>
              <a:pathLst>
                <a:path w="622" h="110">
                  <a:moveTo>
                    <a:pt x="622" y="110"/>
                  </a:moveTo>
                  <a:lnTo>
                    <a:pt x="0" y="110"/>
                  </a:lnTo>
                  <a:lnTo>
                    <a:pt x="0" y="0"/>
                  </a:lnTo>
                  <a:lnTo>
                    <a:pt x="622" y="0"/>
                  </a:ln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75" name="Freeform 138">
              <a:extLst>
                <a:ext uri="{FF2B5EF4-FFF2-40B4-BE49-F238E27FC236}">
                  <a16:creationId xmlns:a16="http://schemas.microsoft.com/office/drawing/2014/main" id="{47703099-35F6-6DB9-197E-2861D733B9EF}"/>
                </a:ext>
              </a:extLst>
            </p:cNvPr>
            <p:cNvSpPr/>
            <p:nvPr/>
          </p:nvSpPr>
          <p:spPr>
            <a:xfrm>
              <a:off x="14284251" y="11496466"/>
              <a:ext cx="3186732" cy="183196"/>
            </a:xfrm>
            <a:custGeom>
              <a:avLst/>
              <a:gdLst/>
              <a:ahLst/>
              <a:cxnLst>
                <a:cxn ang="3cd4">
                  <a:pos x="hc" y="t"/>
                </a:cxn>
                <a:cxn ang="cd2">
                  <a:pos x="l" y="vc"/>
                </a:cxn>
                <a:cxn ang="cd4">
                  <a:pos x="hc" y="b"/>
                </a:cxn>
                <a:cxn ang="0">
                  <a:pos x="r" y="vc"/>
                </a:cxn>
              </a:cxnLst>
              <a:rect l="l" t="t" r="r" b="b"/>
              <a:pathLst>
                <a:path w="2559" h="148">
                  <a:moveTo>
                    <a:pt x="2559" y="0"/>
                  </a:moveTo>
                  <a:lnTo>
                    <a:pt x="0" y="0"/>
                  </a:lnTo>
                  <a:lnTo>
                    <a:pt x="0" y="148"/>
                  </a:lnTo>
                  <a:lnTo>
                    <a:pt x="2559" y="148"/>
                  </a:lnTo>
                  <a:close/>
                </a:path>
              </a:pathLst>
            </a:custGeom>
            <a:solidFill>
              <a:schemeClr val="bg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76" name="Freeform 139">
              <a:extLst>
                <a:ext uri="{FF2B5EF4-FFF2-40B4-BE49-F238E27FC236}">
                  <a16:creationId xmlns:a16="http://schemas.microsoft.com/office/drawing/2014/main" id="{F4E73D43-19A8-BC43-EC86-D69989695D89}"/>
                </a:ext>
              </a:extLst>
            </p:cNvPr>
            <p:cNvSpPr/>
            <p:nvPr/>
          </p:nvSpPr>
          <p:spPr>
            <a:xfrm>
              <a:off x="16916609" y="11579963"/>
              <a:ext cx="554377" cy="18693"/>
            </a:xfrm>
            <a:custGeom>
              <a:avLst/>
              <a:gdLst/>
              <a:ahLst/>
              <a:cxnLst>
                <a:cxn ang="3cd4">
                  <a:pos x="hc" y="t"/>
                </a:cxn>
                <a:cxn ang="cd2">
                  <a:pos x="l" y="vc"/>
                </a:cxn>
                <a:cxn ang="cd4">
                  <a:pos x="hc" y="b"/>
                </a:cxn>
                <a:cxn ang="0">
                  <a:pos x="r" y="vc"/>
                </a:cxn>
              </a:cxnLst>
              <a:rect l="l" t="t" r="r" b="b"/>
              <a:pathLst>
                <a:path w="446" h="16">
                  <a:moveTo>
                    <a:pt x="446" y="16"/>
                  </a:moveTo>
                  <a:lnTo>
                    <a:pt x="0" y="16"/>
                  </a:lnTo>
                  <a:lnTo>
                    <a:pt x="0" y="0"/>
                  </a:lnTo>
                  <a:lnTo>
                    <a:pt x="446" y="0"/>
                  </a:ln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77" name="Freeform 140">
              <a:extLst>
                <a:ext uri="{FF2B5EF4-FFF2-40B4-BE49-F238E27FC236}">
                  <a16:creationId xmlns:a16="http://schemas.microsoft.com/office/drawing/2014/main" id="{917B002C-790D-9576-CA63-F289D5234E33}"/>
                </a:ext>
              </a:extLst>
            </p:cNvPr>
            <p:cNvSpPr/>
            <p:nvPr/>
          </p:nvSpPr>
          <p:spPr>
            <a:xfrm>
              <a:off x="14284251" y="11579963"/>
              <a:ext cx="749967" cy="18693"/>
            </a:xfrm>
            <a:custGeom>
              <a:avLst/>
              <a:gdLst/>
              <a:ahLst/>
              <a:cxnLst>
                <a:cxn ang="3cd4">
                  <a:pos x="hc" y="t"/>
                </a:cxn>
                <a:cxn ang="cd2">
                  <a:pos x="l" y="vc"/>
                </a:cxn>
                <a:cxn ang="cd4">
                  <a:pos x="hc" y="b"/>
                </a:cxn>
                <a:cxn ang="0">
                  <a:pos x="r" y="vc"/>
                </a:cxn>
              </a:cxnLst>
              <a:rect l="l" t="t" r="r" b="b"/>
              <a:pathLst>
                <a:path w="603" h="16">
                  <a:moveTo>
                    <a:pt x="603" y="16"/>
                  </a:moveTo>
                  <a:lnTo>
                    <a:pt x="0" y="16"/>
                  </a:lnTo>
                  <a:lnTo>
                    <a:pt x="0" y="0"/>
                  </a:lnTo>
                  <a:lnTo>
                    <a:pt x="603" y="0"/>
                  </a:ln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78" name="Freeform 141">
              <a:extLst>
                <a:ext uri="{FF2B5EF4-FFF2-40B4-BE49-F238E27FC236}">
                  <a16:creationId xmlns:a16="http://schemas.microsoft.com/office/drawing/2014/main" id="{3804E38C-4326-0B21-0D0C-305FB1AB80CC}"/>
                </a:ext>
              </a:extLst>
            </p:cNvPr>
            <p:cNvSpPr/>
            <p:nvPr/>
          </p:nvSpPr>
          <p:spPr>
            <a:xfrm>
              <a:off x="15178730" y="11579963"/>
              <a:ext cx="291515" cy="18693"/>
            </a:xfrm>
            <a:custGeom>
              <a:avLst/>
              <a:gdLst/>
              <a:ahLst/>
              <a:cxnLst>
                <a:cxn ang="3cd4">
                  <a:pos x="hc" y="t"/>
                </a:cxn>
                <a:cxn ang="cd2">
                  <a:pos x="l" y="vc"/>
                </a:cxn>
                <a:cxn ang="cd4">
                  <a:pos x="hc" y="b"/>
                </a:cxn>
                <a:cxn ang="0">
                  <a:pos x="r" y="vc"/>
                </a:cxn>
              </a:cxnLst>
              <a:rect l="l" t="t" r="r" b="b"/>
              <a:pathLst>
                <a:path w="235" h="16">
                  <a:moveTo>
                    <a:pt x="235" y="16"/>
                  </a:moveTo>
                  <a:lnTo>
                    <a:pt x="0" y="16"/>
                  </a:lnTo>
                  <a:lnTo>
                    <a:pt x="0" y="0"/>
                  </a:lnTo>
                  <a:lnTo>
                    <a:pt x="235" y="0"/>
                  </a:ln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79" name="Freeform 142">
              <a:extLst>
                <a:ext uri="{FF2B5EF4-FFF2-40B4-BE49-F238E27FC236}">
                  <a16:creationId xmlns:a16="http://schemas.microsoft.com/office/drawing/2014/main" id="{0465B5A7-1E3A-F735-9030-DEF78A122607}"/>
                </a:ext>
              </a:extLst>
            </p:cNvPr>
            <p:cNvSpPr/>
            <p:nvPr/>
          </p:nvSpPr>
          <p:spPr>
            <a:xfrm>
              <a:off x="13889335" y="11839179"/>
              <a:ext cx="4514749" cy="261708"/>
            </a:xfrm>
            <a:custGeom>
              <a:avLst/>
              <a:gdLst/>
              <a:ahLst/>
              <a:cxnLst>
                <a:cxn ang="3cd4">
                  <a:pos x="hc" y="t"/>
                </a:cxn>
                <a:cxn ang="cd2">
                  <a:pos x="l" y="vc"/>
                </a:cxn>
                <a:cxn ang="cd4">
                  <a:pos x="hc" y="b"/>
                </a:cxn>
                <a:cxn ang="0">
                  <a:pos x="r" y="vc"/>
                </a:cxn>
              </a:cxnLst>
              <a:rect l="l" t="t" r="r" b="b"/>
              <a:pathLst>
                <a:path w="3625" h="211">
                  <a:moveTo>
                    <a:pt x="3625" y="211"/>
                  </a:moveTo>
                  <a:lnTo>
                    <a:pt x="0" y="211"/>
                  </a:lnTo>
                  <a:lnTo>
                    <a:pt x="0" y="0"/>
                  </a:lnTo>
                  <a:lnTo>
                    <a:pt x="3625" y="0"/>
                  </a:ln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80" name="Freeform 143">
              <a:extLst>
                <a:ext uri="{FF2B5EF4-FFF2-40B4-BE49-F238E27FC236}">
                  <a16:creationId xmlns:a16="http://schemas.microsoft.com/office/drawing/2014/main" id="{5E9C9EC8-CBB0-4EFC-48D8-983E79AA3A80}"/>
                </a:ext>
              </a:extLst>
            </p:cNvPr>
            <p:cNvSpPr/>
            <p:nvPr/>
          </p:nvSpPr>
          <p:spPr>
            <a:xfrm>
              <a:off x="19277381" y="11260928"/>
              <a:ext cx="171919" cy="906009"/>
            </a:xfrm>
            <a:custGeom>
              <a:avLst/>
              <a:gdLst/>
              <a:ahLst/>
              <a:cxnLst>
                <a:cxn ang="3cd4">
                  <a:pos x="hc" y="t"/>
                </a:cxn>
                <a:cxn ang="cd2">
                  <a:pos x="l" y="vc"/>
                </a:cxn>
                <a:cxn ang="cd4">
                  <a:pos x="hc" y="b"/>
                </a:cxn>
                <a:cxn ang="0">
                  <a:pos x="r" y="vc"/>
                </a:cxn>
              </a:cxnLst>
              <a:rect l="l" t="t" r="r" b="b"/>
              <a:pathLst>
                <a:path w="139" h="728">
                  <a:moveTo>
                    <a:pt x="139" y="69"/>
                  </a:moveTo>
                  <a:cubicBezTo>
                    <a:pt x="139" y="50"/>
                    <a:pt x="131" y="32"/>
                    <a:pt x="118" y="20"/>
                  </a:cubicBezTo>
                  <a:cubicBezTo>
                    <a:pt x="106" y="7"/>
                    <a:pt x="88" y="0"/>
                    <a:pt x="69" y="0"/>
                  </a:cubicBezTo>
                  <a:cubicBezTo>
                    <a:pt x="50" y="0"/>
                    <a:pt x="33" y="7"/>
                    <a:pt x="20" y="20"/>
                  </a:cubicBezTo>
                  <a:cubicBezTo>
                    <a:pt x="7" y="32"/>
                    <a:pt x="0" y="50"/>
                    <a:pt x="0" y="69"/>
                  </a:cubicBezTo>
                  <a:lnTo>
                    <a:pt x="0" y="728"/>
                  </a:lnTo>
                  <a:lnTo>
                    <a:pt x="139" y="728"/>
                  </a:lnTo>
                  <a:close/>
                </a:path>
              </a:pathLst>
            </a:custGeom>
            <a:ln>
              <a:noFill/>
            </a:ln>
          </p:spPr>
          <p:style>
            <a:lnRef idx="3">
              <a:schemeClr val="lt1"/>
            </a:lnRef>
            <a:fillRef idx="1">
              <a:schemeClr val="accent1"/>
            </a:fillRef>
            <a:effectRef idx="1">
              <a:schemeClr val="accent1"/>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81" name="Freeform 144">
              <a:extLst>
                <a:ext uri="{FF2B5EF4-FFF2-40B4-BE49-F238E27FC236}">
                  <a16:creationId xmlns:a16="http://schemas.microsoft.com/office/drawing/2014/main" id="{BCAF7E58-60E3-0533-B1FC-D7440FBD3B2A}"/>
                </a:ext>
              </a:extLst>
            </p:cNvPr>
            <p:cNvSpPr/>
            <p:nvPr/>
          </p:nvSpPr>
          <p:spPr>
            <a:xfrm>
              <a:off x="19277381" y="12280344"/>
              <a:ext cx="170673" cy="188181"/>
            </a:xfrm>
            <a:custGeom>
              <a:avLst/>
              <a:gdLst/>
              <a:ahLst/>
              <a:cxnLst>
                <a:cxn ang="3cd4">
                  <a:pos x="hc" y="t"/>
                </a:cxn>
                <a:cxn ang="cd2">
                  <a:pos x="l" y="vc"/>
                </a:cxn>
                <a:cxn ang="cd4">
                  <a:pos x="hc" y="b"/>
                </a:cxn>
                <a:cxn ang="0">
                  <a:pos x="r" y="vc"/>
                </a:cxn>
              </a:cxnLst>
              <a:rect l="l" t="t" r="r" b="b"/>
              <a:pathLst>
                <a:path w="138" h="152">
                  <a:moveTo>
                    <a:pt x="0" y="152"/>
                  </a:moveTo>
                  <a:lnTo>
                    <a:pt x="138" y="152"/>
                  </a:lnTo>
                  <a:lnTo>
                    <a:pt x="138" y="0"/>
                  </a:lnTo>
                  <a:lnTo>
                    <a:pt x="0" y="0"/>
                  </a:ln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82" name="Freeform 145">
              <a:extLst>
                <a:ext uri="{FF2B5EF4-FFF2-40B4-BE49-F238E27FC236}">
                  <a16:creationId xmlns:a16="http://schemas.microsoft.com/office/drawing/2014/main" id="{9C96349B-3919-1C34-A9B4-AAB3A6101873}"/>
                </a:ext>
              </a:extLst>
            </p:cNvPr>
            <p:cNvSpPr/>
            <p:nvPr/>
          </p:nvSpPr>
          <p:spPr>
            <a:xfrm>
              <a:off x="19277381" y="12168183"/>
              <a:ext cx="170673" cy="110914"/>
            </a:xfrm>
            <a:custGeom>
              <a:avLst/>
              <a:gdLst/>
              <a:ahLst/>
              <a:cxnLst>
                <a:cxn ang="3cd4">
                  <a:pos x="hc" y="t"/>
                </a:cxn>
                <a:cxn ang="cd2">
                  <a:pos x="l" y="vc"/>
                </a:cxn>
                <a:cxn ang="cd4">
                  <a:pos x="hc" y="b"/>
                </a:cxn>
                <a:cxn ang="0">
                  <a:pos x="r" y="vc"/>
                </a:cxn>
              </a:cxnLst>
              <a:rect l="l" t="t" r="r" b="b"/>
              <a:pathLst>
                <a:path w="138" h="90">
                  <a:moveTo>
                    <a:pt x="0" y="90"/>
                  </a:moveTo>
                  <a:lnTo>
                    <a:pt x="138" y="90"/>
                  </a:lnTo>
                  <a:lnTo>
                    <a:pt x="138" y="0"/>
                  </a:lnTo>
                  <a:lnTo>
                    <a:pt x="0" y="0"/>
                  </a:ln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83" name="Freeform 146">
              <a:extLst>
                <a:ext uri="{FF2B5EF4-FFF2-40B4-BE49-F238E27FC236}">
                  <a16:creationId xmlns:a16="http://schemas.microsoft.com/office/drawing/2014/main" id="{983A15E1-6EC3-702A-C3D6-10141E11F10A}"/>
                </a:ext>
              </a:extLst>
            </p:cNvPr>
            <p:cNvSpPr/>
            <p:nvPr/>
          </p:nvSpPr>
          <p:spPr>
            <a:xfrm>
              <a:off x="18471357" y="12469771"/>
              <a:ext cx="1108755" cy="174472"/>
            </a:xfrm>
            <a:custGeom>
              <a:avLst/>
              <a:gdLst/>
              <a:ahLst/>
              <a:cxnLst>
                <a:cxn ang="3cd4">
                  <a:pos x="hc" y="t"/>
                </a:cxn>
                <a:cxn ang="cd2">
                  <a:pos x="l" y="vc"/>
                </a:cxn>
                <a:cxn ang="cd4">
                  <a:pos x="hc" y="b"/>
                </a:cxn>
                <a:cxn ang="0">
                  <a:pos x="r" y="vc"/>
                </a:cxn>
              </a:cxnLst>
              <a:rect l="l" t="t" r="r" b="b"/>
              <a:pathLst>
                <a:path w="891" h="141">
                  <a:moveTo>
                    <a:pt x="806" y="0"/>
                  </a:moveTo>
                  <a:lnTo>
                    <a:pt x="445" y="0"/>
                  </a:lnTo>
                  <a:lnTo>
                    <a:pt x="86" y="0"/>
                  </a:lnTo>
                  <a:cubicBezTo>
                    <a:pt x="62" y="0"/>
                    <a:pt x="40" y="10"/>
                    <a:pt x="25" y="25"/>
                  </a:cubicBezTo>
                  <a:cubicBezTo>
                    <a:pt x="10" y="41"/>
                    <a:pt x="0" y="62"/>
                    <a:pt x="0" y="86"/>
                  </a:cubicBezTo>
                  <a:lnTo>
                    <a:pt x="0" y="114"/>
                  </a:lnTo>
                  <a:lnTo>
                    <a:pt x="0" y="141"/>
                  </a:lnTo>
                  <a:lnTo>
                    <a:pt x="445" y="141"/>
                  </a:lnTo>
                  <a:lnTo>
                    <a:pt x="891" y="141"/>
                  </a:lnTo>
                  <a:lnTo>
                    <a:pt x="891" y="114"/>
                  </a:lnTo>
                  <a:lnTo>
                    <a:pt x="891" y="86"/>
                  </a:lnTo>
                  <a:cubicBezTo>
                    <a:pt x="891" y="62"/>
                    <a:pt x="881" y="41"/>
                    <a:pt x="865" y="25"/>
                  </a:cubicBezTo>
                  <a:cubicBezTo>
                    <a:pt x="850" y="10"/>
                    <a:pt x="829" y="0"/>
                    <a:pt x="806" y="0"/>
                  </a:cubicBezTo>
                  <a:close/>
                </a:path>
              </a:pathLst>
            </a:custGeom>
            <a:solidFill>
              <a:schemeClr val="accent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84" name="Freeform 147">
              <a:extLst>
                <a:ext uri="{FF2B5EF4-FFF2-40B4-BE49-F238E27FC236}">
                  <a16:creationId xmlns:a16="http://schemas.microsoft.com/office/drawing/2014/main" id="{4FDD18EC-DC03-C338-38C5-816005619F17}"/>
                </a:ext>
              </a:extLst>
            </p:cNvPr>
            <p:cNvSpPr/>
            <p:nvPr/>
          </p:nvSpPr>
          <p:spPr>
            <a:xfrm>
              <a:off x="18471357" y="12645489"/>
              <a:ext cx="1108755" cy="1070511"/>
            </a:xfrm>
            <a:custGeom>
              <a:avLst/>
              <a:gdLst/>
              <a:ahLst/>
              <a:cxnLst>
                <a:cxn ang="3cd4">
                  <a:pos x="hc" y="t"/>
                </a:cxn>
                <a:cxn ang="cd2">
                  <a:pos x="l" y="vc"/>
                </a:cxn>
                <a:cxn ang="cd4">
                  <a:pos x="hc" y="b"/>
                </a:cxn>
                <a:cxn ang="0">
                  <a:pos x="r" y="vc"/>
                </a:cxn>
              </a:cxnLst>
              <a:rect l="l" t="t" r="r" b="b"/>
              <a:pathLst>
                <a:path w="891" h="860">
                  <a:moveTo>
                    <a:pt x="0" y="860"/>
                  </a:moveTo>
                  <a:lnTo>
                    <a:pt x="891" y="860"/>
                  </a:lnTo>
                  <a:lnTo>
                    <a:pt x="891" y="0"/>
                  </a:lnTo>
                  <a:lnTo>
                    <a:pt x="0" y="0"/>
                  </a:ln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85" name="Freeform 148">
              <a:extLst>
                <a:ext uri="{FF2B5EF4-FFF2-40B4-BE49-F238E27FC236}">
                  <a16:creationId xmlns:a16="http://schemas.microsoft.com/office/drawing/2014/main" id="{362E6670-E529-D2F2-7479-9F46BD1EAB17}"/>
                </a:ext>
              </a:extLst>
            </p:cNvPr>
            <p:cNvSpPr/>
            <p:nvPr/>
          </p:nvSpPr>
          <p:spPr>
            <a:xfrm>
              <a:off x="18647014" y="11244724"/>
              <a:ext cx="311448" cy="1223797"/>
            </a:xfrm>
            <a:custGeom>
              <a:avLst/>
              <a:gdLst/>
              <a:ahLst/>
              <a:cxnLst>
                <a:cxn ang="3cd4">
                  <a:pos x="hc" y="t"/>
                </a:cxn>
                <a:cxn ang="cd2">
                  <a:pos x="l" y="vc"/>
                </a:cxn>
                <a:cxn ang="cd4">
                  <a:pos x="hc" y="b"/>
                </a:cxn>
                <a:cxn ang="0">
                  <a:pos x="r" y="vc"/>
                </a:cxn>
              </a:cxnLst>
              <a:rect l="l" t="t" r="r" b="b"/>
              <a:pathLst>
                <a:path w="251" h="983">
                  <a:moveTo>
                    <a:pt x="251" y="983"/>
                  </a:moveTo>
                  <a:lnTo>
                    <a:pt x="0" y="983"/>
                  </a:lnTo>
                  <a:lnTo>
                    <a:pt x="0" y="0"/>
                  </a:lnTo>
                  <a:lnTo>
                    <a:pt x="251" y="0"/>
                  </a:ln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86" name="Freeform 149">
              <a:extLst>
                <a:ext uri="{FF2B5EF4-FFF2-40B4-BE49-F238E27FC236}">
                  <a16:creationId xmlns:a16="http://schemas.microsoft.com/office/drawing/2014/main" id="{EF2E279A-2A7B-7BCE-4ADC-E16A1A29DD46}"/>
                </a:ext>
              </a:extLst>
            </p:cNvPr>
            <p:cNvSpPr/>
            <p:nvPr/>
          </p:nvSpPr>
          <p:spPr>
            <a:xfrm>
              <a:off x="18647014" y="11334452"/>
              <a:ext cx="215522" cy="18693"/>
            </a:xfrm>
            <a:custGeom>
              <a:avLst/>
              <a:gdLst/>
              <a:ahLst/>
              <a:cxnLst>
                <a:cxn ang="3cd4">
                  <a:pos x="hc" y="t"/>
                </a:cxn>
                <a:cxn ang="cd2">
                  <a:pos x="l" y="vc"/>
                </a:cxn>
                <a:cxn ang="cd4">
                  <a:pos x="hc" y="b"/>
                </a:cxn>
                <a:cxn ang="0">
                  <a:pos x="r" y="vc"/>
                </a:cxn>
              </a:cxnLst>
              <a:rect l="l" t="t" r="r" b="b"/>
              <a:pathLst>
                <a:path w="174" h="16">
                  <a:moveTo>
                    <a:pt x="174" y="16"/>
                  </a:moveTo>
                  <a:lnTo>
                    <a:pt x="0" y="16"/>
                  </a:lnTo>
                  <a:lnTo>
                    <a:pt x="0" y="0"/>
                  </a:lnTo>
                  <a:lnTo>
                    <a:pt x="174" y="0"/>
                  </a:ln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87" name="Freeform 150">
              <a:extLst>
                <a:ext uri="{FF2B5EF4-FFF2-40B4-BE49-F238E27FC236}">
                  <a16:creationId xmlns:a16="http://schemas.microsoft.com/office/drawing/2014/main" id="{7858A478-0A8E-D7BF-79A8-B081E68100C7}"/>
                </a:ext>
              </a:extLst>
            </p:cNvPr>
            <p:cNvSpPr/>
            <p:nvPr/>
          </p:nvSpPr>
          <p:spPr>
            <a:xfrm>
              <a:off x="18647014" y="11808019"/>
              <a:ext cx="215522" cy="17447"/>
            </a:xfrm>
            <a:custGeom>
              <a:avLst/>
              <a:gdLst/>
              <a:ahLst/>
              <a:cxnLst>
                <a:cxn ang="3cd4">
                  <a:pos x="hc" y="t"/>
                </a:cxn>
                <a:cxn ang="cd2">
                  <a:pos x="l" y="vc"/>
                </a:cxn>
                <a:cxn ang="cd4">
                  <a:pos x="hc" y="b"/>
                </a:cxn>
                <a:cxn ang="0">
                  <a:pos x="r" y="vc"/>
                </a:cxn>
              </a:cxnLst>
              <a:rect l="l" t="t" r="r" b="b"/>
              <a:pathLst>
                <a:path w="174" h="15">
                  <a:moveTo>
                    <a:pt x="174" y="15"/>
                  </a:moveTo>
                  <a:lnTo>
                    <a:pt x="0" y="15"/>
                  </a:lnTo>
                  <a:lnTo>
                    <a:pt x="0" y="0"/>
                  </a:lnTo>
                  <a:lnTo>
                    <a:pt x="174" y="0"/>
                  </a:ln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88" name="Freeform 151">
              <a:extLst>
                <a:ext uri="{FF2B5EF4-FFF2-40B4-BE49-F238E27FC236}">
                  <a16:creationId xmlns:a16="http://schemas.microsoft.com/office/drawing/2014/main" id="{83C0E533-B3A4-BBD8-04DC-1238549C1A55}"/>
                </a:ext>
              </a:extLst>
            </p:cNvPr>
            <p:cNvSpPr/>
            <p:nvPr/>
          </p:nvSpPr>
          <p:spPr>
            <a:xfrm>
              <a:off x="18647014" y="12280344"/>
              <a:ext cx="215522" cy="18693"/>
            </a:xfrm>
            <a:custGeom>
              <a:avLst/>
              <a:gdLst/>
              <a:ahLst/>
              <a:cxnLst>
                <a:cxn ang="3cd4">
                  <a:pos x="hc" y="t"/>
                </a:cxn>
                <a:cxn ang="cd2">
                  <a:pos x="l" y="vc"/>
                </a:cxn>
                <a:cxn ang="cd4">
                  <a:pos x="hc" y="b"/>
                </a:cxn>
                <a:cxn ang="0">
                  <a:pos x="r" y="vc"/>
                </a:cxn>
              </a:cxnLst>
              <a:rect l="l" t="t" r="r" b="b"/>
              <a:pathLst>
                <a:path w="174" h="16">
                  <a:moveTo>
                    <a:pt x="174" y="16"/>
                  </a:moveTo>
                  <a:lnTo>
                    <a:pt x="0" y="16"/>
                  </a:lnTo>
                  <a:lnTo>
                    <a:pt x="0" y="0"/>
                  </a:lnTo>
                  <a:lnTo>
                    <a:pt x="174" y="0"/>
                  </a:ln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89" name="Freeform 152">
              <a:extLst>
                <a:ext uri="{FF2B5EF4-FFF2-40B4-BE49-F238E27FC236}">
                  <a16:creationId xmlns:a16="http://schemas.microsoft.com/office/drawing/2014/main" id="{EFCE63DC-D403-CBE7-2F50-3BE98033A26E}"/>
                </a:ext>
              </a:extLst>
            </p:cNvPr>
            <p:cNvSpPr/>
            <p:nvPr/>
          </p:nvSpPr>
          <p:spPr>
            <a:xfrm>
              <a:off x="18647014" y="12067239"/>
              <a:ext cx="122088" cy="17447"/>
            </a:xfrm>
            <a:custGeom>
              <a:avLst/>
              <a:gdLst/>
              <a:ahLst/>
              <a:cxnLst>
                <a:cxn ang="3cd4">
                  <a:pos x="hc" y="t"/>
                </a:cxn>
                <a:cxn ang="cd2">
                  <a:pos x="l" y="vc"/>
                </a:cxn>
                <a:cxn ang="cd4">
                  <a:pos x="hc" y="b"/>
                </a:cxn>
                <a:cxn ang="0">
                  <a:pos x="r" y="vc"/>
                </a:cxn>
              </a:cxnLst>
              <a:rect l="l" t="t" r="r" b="b"/>
              <a:pathLst>
                <a:path w="99" h="15">
                  <a:moveTo>
                    <a:pt x="99" y="15"/>
                  </a:moveTo>
                  <a:lnTo>
                    <a:pt x="0" y="15"/>
                  </a:lnTo>
                  <a:lnTo>
                    <a:pt x="0" y="0"/>
                  </a:lnTo>
                  <a:lnTo>
                    <a:pt x="99" y="0"/>
                  </a:ln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90" name="Freeform 153">
              <a:extLst>
                <a:ext uri="{FF2B5EF4-FFF2-40B4-BE49-F238E27FC236}">
                  <a16:creationId xmlns:a16="http://schemas.microsoft.com/office/drawing/2014/main" id="{7AC0F1A7-EB8C-F98E-93B9-86C96B3D0350}"/>
                </a:ext>
              </a:extLst>
            </p:cNvPr>
            <p:cNvSpPr/>
            <p:nvPr/>
          </p:nvSpPr>
          <p:spPr>
            <a:xfrm>
              <a:off x="18647014" y="11552546"/>
              <a:ext cx="122088" cy="18693"/>
            </a:xfrm>
            <a:custGeom>
              <a:avLst/>
              <a:gdLst/>
              <a:ahLst/>
              <a:cxnLst>
                <a:cxn ang="3cd4">
                  <a:pos x="hc" y="t"/>
                </a:cxn>
                <a:cxn ang="cd2">
                  <a:pos x="l" y="vc"/>
                </a:cxn>
                <a:cxn ang="cd4">
                  <a:pos x="hc" y="b"/>
                </a:cxn>
                <a:cxn ang="0">
                  <a:pos x="r" y="vc"/>
                </a:cxn>
              </a:cxnLst>
              <a:rect l="l" t="t" r="r" b="b"/>
              <a:pathLst>
                <a:path w="99" h="16">
                  <a:moveTo>
                    <a:pt x="99" y="16"/>
                  </a:moveTo>
                  <a:lnTo>
                    <a:pt x="0" y="16"/>
                  </a:lnTo>
                  <a:lnTo>
                    <a:pt x="0" y="0"/>
                  </a:lnTo>
                  <a:lnTo>
                    <a:pt x="99" y="0"/>
                  </a:ln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91" name="Freeform 154">
              <a:extLst>
                <a:ext uri="{FF2B5EF4-FFF2-40B4-BE49-F238E27FC236}">
                  <a16:creationId xmlns:a16="http://schemas.microsoft.com/office/drawing/2014/main" id="{B652DB9C-EFE3-4B65-13E5-1EE8AB192064}"/>
                </a:ext>
              </a:extLst>
            </p:cNvPr>
            <p:cNvSpPr/>
            <p:nvPr/>
          </p:nvSpPr>
          <p:spPr>
            <a:xfrm>
              <a:off x="19020748" y="12645489"/>
              <a:ext cx="559360" cy="1070511"/>
            </a:xfrm>
            <a:custGeom>
              <a:avLst/>
              <a:gdLst/>
              <a:ahLst/>
              <a:cxnLst>
                <a:cxn ang="3cd4">
                  <a:pos x="hc" y="t"/>
                </a:cxn>
                <a:cxn ang="cd2">
                  <a:pos x="l" y="vc"/>
                </a:cxn>
                <a:cxn ang="cd4">
                  <a:pos x="hc" y="b"/>
                </a:cxn>
                <a:cxn ang="0">
                  <a:pos x="r" y="vc"/>
                </a:cxn>
              </a:cxnLst>
              <a:rect l="l" t="t" r="r" b="b"/>
              <a:pathLst>
                <a:path w="450" h="860">
                  <a:moveTo>
                    <a:pt x="0" y="860"/>
                  </a:moveTo>
                  <a:lnTo>
                    <a:pt x="450" y="860"/>
                  </a:lnTo>
                  <a:lnTo>
                    <a:pt x="450" y="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92" name="Freeform 155">
              <a:extLst>
                <a:ext uri="{FF2B5EF4-FFF2-40B4-BE49-F238E27FC236}">
                  <a16:creationId xmlns:a16="http://schemas.microsoft.com/office/drawing/2014/main" id="{D9DF3639-3A91-090D-940E-D59D499C9AF3}"/>
                </a:ext>
              </a:extLst>
            </p:cNvPr>
            <p:cNvSpPr/>
            <p:nvPr/>
          </p:nvSpPr>
          <p:spPr>
            <a:xfrm>
              <a:off x="19020748" y="12023621"/>
              <a:ext cx="142020" cy="444904"/>
            </a:xfrm>
            <a:custGeom>
              <a:avLst/>
              <a:gdLst/>
              <a:ahLst/>
              <a:cxnLst>
                <a:cxn ang="3cd4">
                  <a:pos x="hc" y="t"/>
                </a:cxn>
                <a:cxn ang="cd2">
                  <a:pos x="l" y="vc"/>
                </a:cxn>
                <a:cxn ang="cd4">
                  <a:pos x="hc" y="b"/>
                </a:cxn>
                <a:cxn ang="0">
                  <a:pos x="r" y="vc"/>
                </a:cxn>
              </a:cxnLst>
              <a:rect l="l" t="t" r="r" b="b"/>
              <a:pathLst>
                <a:path w="115" h="358">
                  <a:moveTo>
                    <a:pt x="115" y="358"/>
                  </a:moveTo>
                  <a:lnTo>
                    <a:pt x="0" y="358"/>
                  </a:lnTo>
                  <a:lnTo>
                    <a:pt x="0" y="0"/>
                  </a:lnTo>
                  <a:lnTo>
                    <a:pt x="115" y="0"/>
                  </a:lnTo>
                  <a:close/>
                </a:path>
              </a:pathLst>
            </a:custGeom>
            <a:solidFill>
              <a:schemeClr val="accent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93" name="Freeform 156">
              <a:extLst>
                <a:ext uri="{FF2B5EF4-FFF2-40B4-BE49-F238E27FC236}">
                  <a16:creationId xmlns:a16="http://schemas.microsoft.com/office/drawing/2014/main" id="{CC3C5DD8-EA08-BA9C-E390-4F7E6D31B520}"/>
                </a:ext>
              </a:extLst>
            </p:cNvPr>
            <p:cNvSpPr/>
            <p:nvPr/>
          </p:nvSpPr>
          <p:spPr>
            <a:xfrm>
              <a:off x="18997081" y="11512663"/>
              <a:ext cx="307711" cy="573265"/>
            </a:xfrm>
            <a:custGeom>
              <a:avLst/>
              <a:gdLst/>
              <a:ahLst/>
              <a:cxnLst>
                <a:cxn ang="3cd4">
                  <a:pos x="hc" y="t"/>
                </a:cxn>
                <a:cxn ang="cd2">
                  <a:pos x="l" y="vc"/>
                </a:cxn>
                <a:cxn ang="cd4">
                  <a:pos x="hc" y="b"/>
                </a:cxn>
                <a:cxn ang="0">
                  <a:pos x="r" y="vc"/>
                </a:cxn>
              </a:cxnLst>
              <a:rect l="l" t="t" r="r" b="b"/>
              <a:pathLst>
                <a:path w="248" h="461">
                  <a:moveTo>
                    <a:pt x="178" y="115"/>
                  </a:moveTo>
                  <a:lnTo>
                    <a:pt x="153" y="115"/>
                  </a:lnTo>
                  <a:lnTo>
                    <a:pt x="153" y="77"/>
                  </a:lnTo>
                  <a:cubicBezTo>
                    <a:pt x="153" y="58"/>
                    <a:pt x="146" y="40"/>
                    <a:pt x="134" y="27"/>
                  </a:cubicBezTo>
                  <a:cubicBezTo>
                    <a:pt x="120" y="11"/>
                    <a:pt x="99" y="0"/>
                    <a:pt x="76" y="0"/>
                  </a:cubicBezTo>
                  <a:cubicBezTo>
                    <a:pt x="53" y="0"/>
                    <a:pt x="33" y="11"/>
                    <a:pt x="19" y="27"/>
                  </a:cubicBezTo>
                  <a:cubicBezTo>
                    <a:pt x="7" y="40"/>
                    <a:pt x="0" y="58"/>
                    <a:pt x="0" y="77"/>
                  </a:cubicBezTo>
                  <a:lnTo>
                    <a:pt x="0" y="410"/>
                  </a:lnTo>
                  <a:lnTo>
                    <a:pt x="153" y="410"/>
                  </a:lnTo>
                  <a:lnTo>
                    <a:pt x="153" y="163"/>
                  </a:lnTo>
                  <a:lnTo>
                    <a:pt x="179" y="163"/>
                  </a:lnTo>
                  <a:cubicBezTo>
                    <a:pt x="191" y="163"/>
                    <a:pt x="201" y="172"/>
                    <a:pt x="201" y="185"/>
                  </a:cubicBezTo>
                  <a:lnTo>
                    <a:pt x="201" y="438"/>
                  </a:lnTo>
                  <a:cubicBezTo>
                    <a:pt x="201" y="451"/>
                    <a:pt x="212" y="461"/>
                    <a:pt x="225" y="461"/>
                  </a:cubicBezTo>
                  <a:cubicBezTo>
                    <a:pt x="238" y="461"/>
                    <a:pt x="248" y="451"/>
                    <a:pt x="248" y="438"/>
                  </a:cubicBezTo>
                  <a:lnTo>
                    <a:pt x="248" y="186"/>
                  </a:lnTo>
                  <a:cubicBezTo>
                    <a:pt x="248" y="167"/>
                    <a:pt x="241" y="150"/>
                    <a:pt x="230" y="137"/>
                  </a:cubicBezTo>
                  <a:cubicBezTo>
                    <a:pt x="217" y="124"/>
                    <a:pt x="198" y="115"/>
                    <a:pt x="178" y="115"/>
                  </a:cubicBezTo>
                  <a:close/>
                </a:path>
              </a:pathLst>
            </a:custGeom>
            <a:solidFill>
              <a:schemeClr val="accent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94" name="Freeform 157">
              <a:extLst>
                <a:ext uri="{FF2B5EF4-FFF2-40B4-BE49-F238E27FC236}">
                  <a16:creationId xmlns:a16="http://schemas.microsoft.com/office/drawing/2014/main" id="{348657E0-A113-7041-E1F7-29D095DF060E}"/>
                </a:ext>
              </a:extLst>
            </p:cNvPr>
            <p:cNvSpPr/>
            <p:nvPr/>
          </p:nvSpPr>
          <p:spPr>
            <a:xfrm>
              <a:off x="19020748" y="12023621"/>
              <a:ext cx="142020" cy="56080"/>
            </a:xfrm>
            <a:custGeom>
              <a:avLst/>
              <a:gdLst/>
              <a:ahLst/>
              <a:cxnLst>
                <a:cxn ang="3cd4">
                  <a:pos x="hc" y="t"/>
                </a:cxn>
                <a:cxn ang="cd2">
                  <a:pos x="l" y="vc"/>
                </a:cxn>
                <a:cxn ang="cd4">
                  <a:pos x="hc" y="b"/>
                </a:cxn>
                <a:cxn ang="0">
                  <a:pos x="r" y="vc"/>
                </a:cxn>
              </a:cxnLst>
              <a:rect l="l" t="t" r="r" b="b"/>
              <a:pathLst>
                <a:path w="115" h="46">
                  <a:moveTo>
                    <a:pt x="115" y="46"/>
                  </a:moveTo>
                  <a:lnTo>
                    <a:pt x="0" y="46"/>
                  </a:lnTo>
                  <a:lnTo>
                    <a:pt x="0" y="0"/>
                  </a:lnTo>
                  <a:lnTo>
                    <a:pt x="115" y="0"/>
                  </a:lnTo>
                  <a:close/>
                </a:path>
              </a:pathLst>
            </a:custGeom>
            <a:solidFill>
              <a:srgbClr val="000000"/>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grpSp>
      <p:grpSp>
        <p:nvGrpSpPr>
          <p:cNvPr id="26" name="Group 25">
            <a:extLst>
              <a:ext uri="{FF2B5EF4-FFF2-40B4-BE49-F238E27FC236}">
                <a16:creationId xmlns:a16="http://schemas.microsoft.com/office/drawing/2014/main" id="{6BEE9E96-A94A-381A-B527-CF4B011EA964}"/>
              </a:ext>
            </a:extLst>
          </p:cNvPr>
          <p:cNvGrpSpPr/>
          <p:nvPr/>
        </p:nvGrpSpPr>
        <p:grpSpPr>
          <a:xfrm>
            <a:off x="4946970" y="1564136"/>
            <a:ext cx="822664" cy="1146657"/>
            <a:chOff x="4946970" y="1564136"/>
            <a:chExt cx="822664" cy="1146657"/>
          </a:xfrm>
        </p:grpSpPr>
        <p:sp>
          <p:nvSpPr>
            <p:cNvPr id="195" name="Rounded Rectangle 214">
              <a:extLst>
                <a:ext uri="{FF2B5EF4-FFF2-40B4-BE49-F238E27FC236}">
                  <a16:creationId xmlns:a16="http://schemas.microsoft.com/office/drawing/2014/main" id="{BAAF74BF-A6F7-6990-9828-529224B94BE7}"/>
                </a:ext>
              </a:extLst>
            </p:cNvPr>
            <p:cNvSpPr/>
            <p:nvPr/>
          </p:nvSpPr>
          <p:spPr>
            <a:xfrm>
              <a:off x="4946970" y="1564136"/>
              <a:ext cx="822664" cy="1146657"/>
            </a:xfrm>
            <a:prstGeom prst="roundRect">
              <a:avLst/>
            </a:pr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96" name="Rounded Rectangle 215">
              <a:extLst>
                <a:ext uri="{FF2B5EF4-FFF2-40B4-BE49-F238E27FC236}">
                  <a16:creationId xmlns:a16="http://schemas.microsoft.com/office/drawing/2014/main" id="{3CF83E03-0CEA-664D-75E2-FC664DAED430}"/>
                </a:ext>
              </a:extLst>
            </p:cNvPr>
            <p:cNvSpPr/>
            <p:nvPr/>
          </p:nvSpPr>
          <p:spPr>
            <a:xfrm>
              <a:off x="4977305" y="1593887"/>
              <a:ext cx="761988" cy="1087154"/>
            </a:xfrm>
            <a:prstGeom prst="roundRect">
              <a:avLst/>
            </a:prstGeom>
            <a:solidFill>
              <a:srgbClr val="ECF3F6">
                <a:alpha val="15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197" name="Freeform 345">
              <a:extLst>
                <a:ext uri="{FF2B5EF4-FFF2-40B4-BE49-F238E27FC236}">
                  <a16:creationId xmlns:a16="http://schemas.microsoft.com/office/drawing/2014/main" id="{3AE8B097-B870-7DA4-0D91-B1E42F81BAF8}"/>
                </a:ext>
              </a:extLst>
            </p:cNvPr>
            <p:cNvSpPr/>
            <p:nvPr/>
          </p:nvSpPr>
          <p:spPr>
            <a:xfrm>
              <a:off x="5078428" y="1864041"/>
              <a:ext cx="559149" cy="546850"/>
            </a:xfrm>
            <a:custGeom>
              <a:avLst/>
              <a:gdLst>
                <a:gd name="connsiteX0" fmla="*/ 898506 w 1171044"/>
                <a:gd name="connsiteY0" fmla="*/ 835311 h 1145285"/>
                <a:gd name="connsiteX1" fmla="*/ 863660 w 1171044"/>
                <a:gd name="connsiteY1" fmla="*/ 839046 h 1145285"/>
                <a:gd name="connsiteX2" fmla="*/ 927128 w 1171044"/>
                <a:gd name="connsiteY2" fmla="*/ 922453 h 1145285"/>
                <a:gd name="connsiteX3" fmla="*/ 991841 w 1171044"/>
                <a:gd name="connsiteY3" fmla="*/ 839046 h 1145285"/>
                <a:gd name="connsiteX4" fmla="*/ 955751 w 1171044"/>
                <a:gd name="connsiteY4" fmla="*/ 835311 h 1145285"/>
                <a:gd name="connsiteX5" fmla="*/ 927496 w 1171044"/>
                <a:gd name="connsiteY5" fmla="*/ 528267 h 1145285"/>
                <a:gd name="connsiteX6" fmla="*/ 818356 w 1171044"/>
                <a:gd name="connsiteY6" fmla="*/ 637446 h 1145285"/>
                <a:gd name="connsiteX7" fmla="*/ 927496 w 1171044"/>
                <a:gd name="connsiteY7" fmla="*/ 747865 h 1145285"/>
                <a:gd name="connsiteX8" fmla="*/ 1036636 w 1171044"/>
                <a:gd name="connsiteY8" fmla="*/ 637446 h 1145285"/>
                <a:gd name="connsiteX9" fmla="*/ 927496 w 1171044"/>
                <a:gd name="connsiteY9" fmla="*/ 528267 h 1145285"/>
                <a:gd name="connsiteX10" fmla="*/ 927496 w 1171044"/>
                <a:gd name="connsiteY10" fmla="*/ 498491 h 1145285"/>
                <a:gd name="connsiteX11" fmla="*/ 1066402 w 1171044"/>
                <a:gd name="connsiteY11" fmla="*/ 637446 h 1145285"/>
                <a:gd name="connsiteX12" fmla="*/ 927496 w 1171044"/>
                <a:gd name="connsiteY12" fmla="*/ 776400 h 1145285"/>
                <a:gd name="connsiteX13" fmla="*/ 788590 w 1171044"/>
                <a:gd name="connsiteY13" fmla="*/ 637446 h 1145285"/>
                <a:gd name="connsiteX14" fmla="*/ 927496 w 1171044"/>
                <a:gd name="connsiteY14" fmla="*/ 498491 h 1145285"/>
                <a:gd name="connsiteX15" fmla="*/ 263827 w 1171044"/>
                <a:gd name="connsiteY15" fmla="*/ 492971 h 1145285"/>
                <a:gd name="connsiteX16" fmla="*/ 275027 w 1171044"/>
                <a:gd name="connsiteY16" fmla="*/ 516623 h 1145285"/>
                <a:gd name="connsiteX17" fmla="*/ 284983 w 1171044"/>
                <a:gd name="connsiteY17" fmla="*/ 505419 h 1145285"/>
                <a:gd name="connsiteX18" fmla="*/ 287472 w 1171044"/>
                <a:gd name="connsiteY18" fmla="*/ 504175 h 1145285"/>
                <a:gd name="connsiteX19" fmla="*/ 283739 w 1171044"/>
                <a:gd name="connsiteY19" fmla="*/ 500440 h 1145285"/>
                <a:gd name="connsiteX20" fmla="*/ 263827 w 1171044"/>
                <a:gd name="connsiteY20" fmla="*/ 492971 h 1145285"/>
                <a:gd name="connsiteX21" fmla="*/ 531877 w 1171044"/>
                <a:gd name="connsiteY21" fmla="*/ 348944 h 1145285"/>
                <a:gd name="connsiteX22" fmla="*/ 752535 w 1171044"/>
                <a:gd name="connsiteY22" fmla="*/ 348944 h 1145285"/>
                <a:gd name="connsiteX23" fmla="*/ 767411 w 1171044"/>
                <a:gd name="connsiteY23" fmla="*/ 363301 h 1145285"/>
                <a:gd name="connsiteX24" fmla="*/ 752535 w 1171044"/>
                <a:gd name="connsiteY24" fmla="*/ 378854 h 1145285"/>
                <a:gd name="connsiteX25" fmla="*/ 531877 w 1171044"/>
                <a:gd name="connsiteY25" fmla="*/ 378854 h 1145285"/>
                <a:gd name="connsiteX26" fmla="*/ 515761 w 1171044"/>
                <a:gd name="connsiteY26" fmla="*/ 363301 h 1145285"/>
                <a:gd name="connsiteX27" fmla="*/ 531877 w 1171044"/>
                <a:gd name="connsiteY27" fmla="*/ 348944 h 1145285"/>
                <a:gd name="connsiteX28" fmla="*/ 531877 w 1171044"/>
                <a:gd name="connsiteY28" fmla="*/ 285386 h 1145285"/>
                <a:gd name="connsiteX29" fmla="*/ 752535 w 1171044"/>
                <a:gd name="connsiteY29" fmla="*/ 285386 h 1145285"/>
                <a:gd name="connsiteX30" fmla="*/ 767411 w 1171044"/>
                <a:gd name="connsiteY30" fmla="*/ 300912 h 1145285"/>
                <a:gd name="connsiteX31" fmla="*/ 752535 w 1171044"/>
                <a:gd name="connsiteY31" fmla="*/ 314049 h 1145285"/>
                <a:gd name="connsiteX32" fmla="*/ 531877 w 1171044"/>
                <a:gd name="connsiteY32" fmla="*/ 314049 h 1145285"/>
                <a:gd name="connsiteX33" fmla="*/ 515761 w 1171044"/>
                <a:gd name="connsiteY33" fmla="*/ 300912 h 1145285"/>
                <a:gd name="connsiteX34" fmla="*/ 531877 w 1171044"/>
                <a:gd name="connsiteY34" fmla="*/ 285386 h 1145285"/>
                <a:gd name="connsiteX35" fmla="*/ 389172 w 1171044"/>
                <a:gd name="connsiteY35" fmla="*/ 255220 h 1145285"/>
                <a:gd name="connsiteX36" fmla="*/ 389172 w 1171044"/>
                <a:gd name="connsiteY36" fmla="*/ 302201 h 1145285"/>
                <a:gd name="connsiteX37" fmla="*/ 384228 w 1171044"/>
                <a:gd name="connsiteY37" fmla="*/ 312091 h 1145285"/>
                <a:gd name="connsiteX38" fmla="*/ 353330 w 1171044"/>
                <a:gd name="connsiteY38" fmla="*/ 344236 h 1145285"/>
                <a:gd name="connsiteX39" fmla="*/ 371869 w 1171044"/>
                <a:gd name="connsiteY39" fmla="*/ 347945 h 1145285"/>
                <a:gd name="connsiteX40" fmla="*/ 420069 w 1171044"/>
                <a:gd name="connsiteY40" fmla="*/ 300964 h 1145285"/>
                <a:gd name="connsiteX41" fmla="*/ 389172 w 1171044"/>
                <a:gd name="connsiteY41" fmla="*/ 255220 h 1145285"/>
                <a:gd name="connsiteX42" fmla="*/ 359510 w 1171044"/>
                <a:gd name="connsiteY42" fmla="*/ 253983 h 1145285"/>
                <a:gd name="connsiteX43" fmla="*/ 323669 w 1171044"/>
                <a:gd name="connsiteY43" fmla="*/ 300964 h 1145285"/>
                <a:gd name="connsiteX44" fmla="*/ 331084 w 1171044"/>
                <a:gd name="connsiteY44" fmla="*/ 324455 h 1145285"/>
                <a:gd name="connsiteX45" fmla="*/ 359510 w 1171044"/>
                <a:gd name="connsiteY45" fmla="*/ 296019 h 1145285"/>
                <a:gd name="connsiteX46" fmla="*/ 180448 w 1171044"/>
                <a:gd name="connsiteY46" fmla="*/ 253954 h 1145285"/>
                <a:gd name="connsiteX47" fmla="*/ 180448 w 1171044"/>
                <a:gd name="connsiteY47" fmla="*/ 282586 h 1145285"/>
                <a:gd name="connsiteX48" fmla="*/ 211559 w 1171044"/>
                <a:gd name="connsiteY48" fmla="*/ 282586 h 1145285"/>
                <a:gd name="connsiteX49" fmla="*/ 180448 w 1171044"/>
                <a:gd name="connsiteY49" fmla="*/ 253954 h 1145285"/>
                <a:gd name="connsiteX50" fmla="*/ 150581 w 1171044"/>
                <a:gd name="connsiteY50" fmla="*/ 253954 h 1145285"/>
                <a:gd name="connsiteX51" fmla="*/ 118224 w 1171044"/>
                <a:gd name="connsiteY51" fmla="*/ 301260 h 1145285"/>
                <a:gd name="connsiteX52" fmla="*/ 156803 w 1171044"/>
                <a:gd name="connsiteY52" fmla="*/ 347320 h 1145285"/>
                <a:gd name="connsiteX53" fmla="*/ 153070 w 1171044"/>
                <a:gd name="connsiteY53" fmla="*/ 339851 h 1145285"/>
                <a:gd name="connsiteX54" fmla="*/ 159292 w 1171044"/>
                <a:gd name="connsiteY54" fmla="*/ 319933 h 1145285"/>
                <a:gd name="connsiteX55" fmla="*/ 180448 w 1171044"/>
                <a:gd name="connsiteY55" fmla="*/ 326157 h 1145285"/>
                <a:gd name="connsiteX56" fmla="*/ 187915 w 1171044"/>
                <a:gd name="connsiteY56" fmla="*/ 343585 h 1145285"/>
                <a:gd name="connsiteX57" fmla="*/ 212804 w 1171044"/>
                <a:gd name="connsiteY57" fmla="*/ 312463 h 1145285"/>
                <a:gd name="connsiteX58" fmla="*/ 166759 w 1171044"/>
                <a:gd name="connsiteY58" fmla="*/ 312463 h 1145285"/>
                <a:gd name="connsiteX59" fmla="*/ 150581 w 1171044"/>
                <a:gd name="connsiteY59" fmla="*/ 297525 h 1145285"/>
                <a:gd name="connsiteX60" fmla="*/ 531877 w 1171044"/>
                <a:gd name="connsiteY60" fmla="*/ 223075 h 1145285"/>
                <a:gd name="connsiteX61" fmla="*/ 752535 w 1171044"/>
                <a:gd name="connsiteY61" fmla="*/ 223075 h 1145285"/>
                <a:gd name="connsiteX62" fmla="*/ 767411 w 1171044"/>
                <a:gd name="connsiteY62" fmla="*/ 236212 h 1145285"/>
                <a:gd name="connsiteX63" fmla="*/ 752535 w 1171044"/>
                <a:gd name="connsiteY63" fmla="*/ 251738 h 1145285"/>
                <a:gd name="connsiteX64" fmla="*/ 531877 w 1171044"/>
                <a:gd name="connsiteY64" fmla="*/ 251738 h 1145285"/>
                <a:gd name="connsiteX65" fmla="*/ 515761 w 1171044"/>
                <a:gd name="connsiteY65" fmla="*/ 236212 h 1145285"/>
                <a:gd name="connsiteX66" fmla="*/ 531877 w 1171044"/>
                <a:gd name="connsiteY66" fmla="*/ 223075 h 1145285"/>
                <a:gd name="connsiteX67" fmla="*/ 371869 w 1171044"/>
                <a:gd name="connsiteY67" fmla="*/ 223075 h 1145285"/>
                <a:gd name="connsiteX68" fmla="*/ 449731 w 1171044"/>
                <a:gd name="connsiteY68" fmla="*/ 300964 h 1145285"/>
                <a:gd name="connsiteX69" fmla="*/ 371869 w 1171044"/>
                <a:gd name="connsiteY69" fmla="*/ 378854 h 1145285"/>
                <a:gd name="connsiteX70" fmla="*/ 319961 w 1171044"/>
                <a:gd name="connsiteY70" fmla="*/ 357836 h 1145285"/>
                <a:gd name="connsiteX71" fmla="*/ 319961 w 1171044"/>
                <a:gd name="connsiteY71" fmla="*/ 356600 h 1145285"/>
                <a:gd name="connsiteX72" fmla="*/ 318725 w 1171044"/>
                <a:gd name="connsiteY72" fmla="*/ 356600 h 1145285"/>
                <a:gd name="connsiteX73" fmla="*/ 294007 w 1171044"/>
                <a:gd name="connsiteY73" fmla="*/ 300964 h 1145285"/>
                <a:gd name="connsiteX74" fmla="*/ 371869 w 1171044"/>
                <a:gd name="connsiteY74" fmla="*/ 223075 h 1145285"/>
                <a:gd name="connsiteX75" fmla="*/ 29867 w 1171044"/>
                <a:gd name="connsiteY75" fmla="*/ 124487 h 1145285"/>
                <a:gd name="connsiteX76" fmla="*/ 29867 w 1171044"/>
                <a:gd name="connsiteY76" fmla="*/ 1014573 h 1145285"/>
                <a:gd name="connsiteX77" fmla="*/ 683213 w 1171044"/>
                <a:gd name="connsiteY77" fmla="*/ 1014573 h 1145285"/>
                <a:gd name="connsiteX78" fmla="*/ 683213 w 1171044"/>
                <a:gd name="connsiteY78" fmla="*/ 962289 h 1145285"/>
                <a:gd name="connsiteX79" fmla="*/ 632190 w 1171044"/>
                <a:gd name="connsiteY79" fmla="*/ 962289 h 1145285"/>
                <a:gd name="connsiteX80" fmla="*/ 507743 w 1171044"/>
                <a:gd name="connsiteY80" fmla="*/ 910004 h 1145285"/>
                <a:gd name="connsiteX81" fmla="*/ 280005 w 1171044"/>
                <a:gd name="connsiteY81" fmla="*/ 657294 h 1145285"/>
                <a:gd name="connsiteX82" fmla="*/ 224004 w 1171044"/>
                <a:gd name="connsiteY82" fmla="*/ 631152 h 1145285"/>
                <a:gd name="connsiteX83" fmla="*/ 214048 w 1171044"/>
                <a:gd name="connsiteY83" fmla="*/ 619948 h 1145285"/>
                <a:gd name="connsiteX84" fmla="*/ 214048 w 1171044"/>
                <a:gd name="connsiteY84" fmla="*/ 494216 h 1145285"/>
                <a:gd name="connsiteX85" fmla="*/ 225249 w 1171044"/>
                <a:gd name="connsiteY85" fmla="*/ 483012 h 1145285"/>
                <a:gd name="connsiteX86" fmla="*/ 171737 w 1171044"/>
                <a:gd name="connsiteY86" fmla="*/ 378442 h 1145285"/>
                <a:gd name="connsiteX87" fmla="*/ 166759 w 1171044"/>
                <a:gd name="connsiteY87" fmla="*/ 378442 h 1145285"/>
                <a:gd name="connsiteX88" fmla="*/ 88357 w 1171044"/>
                <a:gd name="connsiteY88" fmla="*/ 301260 h 1145285"/>
                <a:gd name="connsiteX89" fmla="*/ 166759 w 1171044"/>
                <a:gd name="connsiteY89" fmla="*/ 222832 h 1145285"/>
                <a:gd name="connsiteX90" fmla="*/ 243916 w 1171044"/>
                <a:gd name="connsiteY90" fmla="*/ 295035 h 1145285"/>
                <a:gd name="connsiteX91" fmla="*/ 245160 w 1171044"/>
                <a:gd name="connsiteY91" fmla="*/ 297525 h 1145285"/>
                <a:gd name="connsiteX92" fmla="*/ 243916 w 1171044"/>
                <a:gd name="connsiteY92" fmla="*/ 298770 h 1145285"/>
                <a:gd name="connsiteX93" fmla="*/ 245160 w 1171044"/>
                <a:gd name="connsiteY93" fmla="*/ 301260 h 1145285"/>
                <a:gd name="connsiteX94" fmla="*/ 201604 w 1171044"/>
                <a:gd name="connsiteY94" fmla="*/ 369728 h 1145285"/>
                <a:gd name="connsiteX95" fmla="*/ 250138 w 1171044"/>
                <a:gd name="connsiteY95" fmla="*/ 465583 h 1145285"/>
                <a:gd name="connsiteX96" fmla="*/ 266316 w 1171044"/>
                <a:gd name="connsiteY96" fmla="*/ 463094 h 1145285"/>
                <a:gd name="connsiteX97" fmla="*/ 304895 w 1171044"/>
                <a:gd name="connsiteY97" fmla="*/ 479277 h 1145285"/>
                <a:gd name="connsiteX98" fmla="*/ 334762 w 1171044"/>
                <a:gd name="connsiteY98" fmla="*/ 510399 h 1145285"/>
                <a:gd name="connsiteX99" fmla="*/ 337251 w 1171044"/>
                <a:gd name="connsiteY99" fmla="*/ 510399 h 1145285"/>
                <a:gd name="connsiteX100" fmla="*/ 404452 w 1171044"/>
                <a:gd name="connsiteY100" fmla="*/ 577622 h 1145285"/>
                <a:gd name="connsiteX101" fmla="*/ 582411 w 1171044"/>
                <a:gd name="connsiteY101" fmla="*/ 773068 h 1145285"/>
                <a:gd name="connsiteX102" fmla="*/ 688191 w 1171044"/>
                <a:gd name="connsiteY102" fmla="*/ 819128 h 1145285"/>
                <a:gd name="connsiteX103" fmla="*/ 825082 w 1171044"/>
                <a:gd name="connsiteY103" fmla="*/ 819128 h 1145285"/>
                <a:gd name="connsiteX104" fmla="*/ 898506 w 1171044"/>
                <a:gd name="connsiteY104" fmla="*/ 805434 h 1145285"/>
                <a:gd name="connsiteX105" fmla="*/ 955751 w 1171044"/>
                <a:gd name="connsiteY105" fmla="*/ 805434 h 1145285"/>
                <a:gd name="connsiteX106" fmla="*/ 1032908 w 1171044"/>
                <a:gd name="connsiteY106" fmla="*/ 820373 h 1145285"/>
                <a:gd name="connsiteX107" fmla="*/ 1078953 w 1171044"/>
                <a:gd name="connsiteY107" fmla="*/ 839046 h 1145285"/>
                <a:gd name="connsiteX108" fmla="*/ 1078953 w 1171044"/>
                <a:gd name="connsiteY108" fmla="*/ 124487 h 1145285"/>
                <a:gd name="connsiteX109" fmla="*/ 29867 w 1171044"/>
                <a:gd name="connsiteY109" fmla="*/ 29877 h 1145285"/>
                <a:gd name="connsiteX110" fmla="*/ 29867 w 1171044"/>
                <a:gd name="connsiteY110" fmla="*/ 95855 h 1145285"/>
                <a:gd name="connsiteX111" fmla="*/ 1078953 w 1171044"/>
                <a:gd name="connsiteY111" fmla="*/ 95855 h 1145285"/>
                <a:gd name="connsiteX112" fmla="*/ 1078953 w 1171044"/>
                <a:gd name="connsiteY112" fmla="*/ 29877 h 1145285"/>
                <a:gd name="connsiteX113" fmla="*/ 14934 w 1171044"/>
                <a:gd name="connsiteY113" fmla="*/ 0 h 1145285"/>
                <a:gd name="connsiteX114" fmla="*/ 1092642 w 1171044"/>
                <a:gd name="connsiteY114" fmla="*/ 0 h 1145285"/>
                <a:gd name="connsiteX115" fmla="*/ 1108821 w 1171044"/>
                <a:gd name="connsiteY115" fmla="*/ 14938 h 1145285"/>
                <a:gd name="connsiteX116" fmla="*/ 1108821 w 1171044"/>
                <a:gd name="connsiteY116" fmla="*/ 850250 h 1145285"/>
                <a:gd name="connsiteX117" fmla="*/ 1110065 w 1171044"/>
                <a:gd name="connsiteY117" fmla="*/ 851495 h 1145285"/>
                <a:gd name="connsiteX118" fmla="*/ 1171044 w 1171044"/>
                <a:gd name="connsiteY118" fmla="*/ 942371 h 1145285"/>
                <a:gd name="connsiteX119" fmla="*/ 1171044 w 1171044"/>
                <a:gd name="connsiteY119" fmla="*/ 1130347 h 1145285"/>
                <a:gd name="connsiteX120" fmla="*/ 1157355 w 1171044"/>
                <a:gd name="connsiteY120" fmla="*/ 1145285 h 1145285"/>
                <a:gd name="connsiteX121" fmla="*/ 1142421 w 1171044"/>
                <a:gd name="connsiteY121" fmla="*/ 1130347 h 1145285"/>
                <a:gd name="connsiteX122" fmla="*/ 1142421 w 1171044"/>
                <a:gd name="connsiteY122" fmla="*/ 942371 h 1145285"/>
                <a:gd name="connsiteX123" fmla="*/ 1098865 w 1171044"/>
                <a:gd name="connsiteY123" fmla="*/ 878882 h 1145285"/>
                <a:gd name="connsiteX124" fmla="*/ 1087665 w 1171044"/>
                <a:gd name="connsiteY124" fmla="*/ 873902 h 1145285"/>
                <a:gd name="connsiteX125" fmla="*/ 1021708 w 1171044"/>
                <a:gd name="connsiteY125" fmla="*/ 847760 h 1145285"/>
                <a:gd name="connsiteX126" fmla="*/ 948284 w 1171044"/>
                <a:gd name="connsiteY126" fmla="*/ 943615 h 1145285"/>
                <a:gd name="connsiteX127" fmla="*/ 927128 w 1171044"/>
                <a:gd name="connsiteY127" fmla="*/ 953574 h 1145285"/>
                <a:gd name="connsiteX128" fmla="*/ 905972 w 1171044"/>
                <a:gd name="connsiteY128" fmla="*/ 943615 h 1145285"/>
                <a:gd name="connsiteX129" fmla="*/ 832549 w 1171044"/>
                <a:gd name="connsiteY129" fmla="*/ 847760 h 1145285"/>
                <a:gd name="connsiteX130" fmla="*/ 830060 w 1171044"/>
                <a:gd name="connsiteY130" fmla="*/ 849005 h 1145285"/>
                <a:gd name="connsiteX131" fmla="*/ 828815 w 1171044"/>
                <a:gd name="connsiteY131" fmla="*/ 849005 h 1145285"/>
                <a:gd name="connsiteX132" fmla="*/ 827571 w 1171044"/>
                <a:gd name="connsiteY132" fmla="*/ 849005 h 1145285"/>
                <a:gd name="connsiteX133" fmla="*/ 688191 w 1171044"/>
                <a:gd name="connsiteY133" fmla="*/ 849005 h 1145285"/>
                <a:gd name="connsiteX134" fmla="*/ 561255 w 1171044"/>
                <a:gd name="connsiteY134" fmla="*/ 792986 h 1145285"/>
                <a:gd name="connsiteX135" fmla="*/ 382052 w 1171044"/>
                <a:gd name="connsiteY135" fmla="*/ 598785 h 1145285"/>
                <a:gd name="connsiteX136" fmla="*/ 344718 w 1171044"/>
                <a:gd name="connsiteY136" fmla="*/ 561439 h 1145285"/>
                <a:gd name="connsiteX137" fmla="*/ 314850 w 1171044"/>
                <a:gd name="connsiteY137" fmla="*/ 531562 h 1145285"/>
                <a:gd name="connsiteX138" fmla="*/ 302406 w 1171044"/>
                <a:gd name="connsiteY138" fmla="*/ 529072 h 1145285"/>
                <a:gd name="connsiteX139" fmla="*/ 297428 w 1171044"/>
                <a:gd name="connsiteY139" fmla="*/ 546500 h 1145285"/>
                <a:gd name="connsiteX140" fmla="*/ 311117 w 1171044"/>
                <a:gd name="connsiteY140" fmla="*/ 578867 h 1145285"/>
                <a:gd name="connsiteX141" fmla="*/ 313606 w 1171044"/>
                <a:gd name="connsiteY141" fmla="*/ 598785 h 1145285"/>
                <a:gd name="connsiteX142" fmla="*/ 293694 w 1171044"/>
                <a:gd name="connsiteY142" fmla="*/ 602520 h 1145285"/>
                <a:gd name="connsiteX143" fmla="*/ 276272 w 1171044"/>
                <a:gd name="connsiteY143" fmla="*/ 582602 h 1145285"/>
                <a:gd name="connsiteX144" fmla="*/ 271294 w 1171044"/>
                <a:gd name="connsiteY144" fmla="*/ 577622 h 1145285"/>
                <a:gd name="connsiteX145" fmla="*/ 238938 w 1171044"/>
                <a:gd name="connsiteY145" fmla="*/ 510399 h 1145285"/>
                <a:gd name="connsiteX146" fmla="*/ 233960 w 1171044"/>
                <a:gd name="connsiteY146" fmla="*/ 515378 h 1145285"/>
                <a:gd name="connsiteX147" fmla="*/ 233960 w 1171044"/>
                <a:gd name="connsiteY147" fmla="*/ 598785 h 1145285"/>
                <a:gd name="connsiteX148" fmla="*/ 245160 w 1171044"/>
                <a:gd name="connsiteY148" fmla="*/ 611234 h 1145285"/>
                <a:gd name="connsiteX149" fmla="*/ 287472 w 1171044"/>
                <a:gd name="connsiteY149" fmla="*/ 627417 h 1145285"/>
                <a:gd name="connsiteX150" fmla="*/ 298672 w 1171044"/>
                <a:gd name="connsiteY150" fmla="*/ 632397 h 1145285"/>
                <a:gd name="connsiteX151" fmla="*/ 528899 w 1171044"/>
                <a:gd name="connsiteY151" fmla="*/ 888841 h 1145285"/>
                <a:gd name="connsiteX152" fmla="*/ 632190 w 1171044"/>
                <a:gd name="connsiteY152" fmla="*/ 932412 h 1145285"/>
                <a:gd name="connsiteX153" fmla="*/ 683213 w 1171044"/>
                <a:gd name="connsiteY153" fmla="*/ 932412 h 1145285"/>
                <a:gd name="connsiteX154" fmla="*/ 704369 w 1171044"/>
                <a:gd name="connsiteY154" fmla="*/ 941126 h 1145285"/>
                <a:gd name="connsiteX155" fmla="*/ 713080 w 1171044"/>
                <a:gd name="connsiteY155" fmla="*/ 962289 h 1145285"/>
                <a:gd name="connsiteX156" fmla="*/ 711835 w 1171044"/>
                <a:gd name="connsiteY156" fmla="*/ 1130347 h 1145285"/>
                <a:gd name="connsiteX157" fmla="*/ 698146 w 1171044"/>
                <a:gd name="connsiteY157" fmla="*/ 1145285 h 1145285"/>
                <a:gd name="connsiteX158" fmla="*/ 681968 w 1171044"/>
                <a:gd name="connsiteY158" fmla="*/ 1130347 h 1145285"/>
                <a:gd name="connsiteX159" fmla="*/ 683213 w 1171044"/>
                <a:gd name="connsiteY159" fmla="*/ 1045695 h 1145285"/>
                <a:gd name="connsiteX160" fmla="*/ 14934 w 1171044"/>
                <a:gd name="connsiteY160" fmla="*/ 1045695 h 1145285"/>
                <a:gd name="connsiteX161" fmla="*/ 0 w 1171044"/>
                <a:gd name="connsiteY161" fmla="*/ 1029512 h 1145285"/>
                <a:gd name="connsiteX162" fmla="*/ 0 w 1171044"/>
                <a:gd name="connsiteY162" fmla="*/ 14938 h 1145285"/>
                <a:gd name="connsiteX163" fmla="*/ 14934 w 1171044"/>
                <a:gd name="connsiteY163" fmla="*/ 0 h 1145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171044" h="1145285">
                  <a:moveTo>
                    <a:pt x="898506" y="835311"/>
                  </a:moveTo>
                  <a:cubicBezTo>
                    <a:pt x="886061" y="835311"/>
                    <a:pt x="874861" y="836556"/>
                    <a:pt x="863660" y="839046"/>
                  </a:cubicBezTo>
                  <a:lnTo>
                    <a:pt x="927128" y="922453"/>
                  </a:lnTo>
                  <a:lnTo>
                    <a:pt x="991841" y="839046"/>
                  </a:lnTo>
                  <a:cubicBezTo>
                    <a:pt x="979396" y="836556"/>
                    <a:pt x="968196" y="835311"/>
                    <a:pt x="955751" y="835311"/>
                  </a:cubicBezTo>
                  <a:close/>
                  <a:moveTo>
                    <a:pt x="927496" y="528267"/>
                  </a:moveTo>
                  <a:cubicBezTo>
                    <a:pt x="866725" y="528267"/>
                    <a:pt x="818356" y="577894"/>
                    <a:pt x="818356" y="637446"/>
                  </a:cubicBezTo>
                  <a:cubicBezTo>
                    <a:pt x="818356" y="698238"/>
                    <a:pt x="866725" y="747865"/>
                    <a:pt x="927496" y="747865"/>
                  </a:cubicBezTo>
                  <a:cubicBezTo>
                    <a:pt x="987027" y="747865"/>
                    <a:pt x="1036636" y="698238"/>
                    <a:pt x="1036636" y="637446"/>
                  </a:cubicBezTo>
                  <a:cubicBezTo>
                    <a:pt x="1036636" y="577894"/>
                    <a:pt x="987027" y="528267"/>
                    <a:pt x="927496" y="528267"/>
                  </a:cubicBezTo>
                  <a:close/>
                  <a:moveTo>
                    <a:pt x="927496" y="498491"/>
                  </a:moveTo>
                  <a:cubicBezTo>
                    <a:pt x="1004390" y="498491"/>
                    <a:pt x="1066402" y="560525"/>
                    <a:pt x="1066402" y="637446"/>
                  </a:cubicBezTo>
                  <a:cubicBezTo>
                    <a:pt x="1066402" y="714367"/>
                    <a:pt x="1004390" y="776400"/>
                    <a:pt x="927496" y="776400"/>
                  </a:cubicBezTo>
                  <a:cubicBezTo>
                    <a:pt x="850602" y="776400"/>
                    <a:pt x="788590" y="714367"/>
                    <a:pt x="788590" y="637446"/>
                  </a:cubicBezTo>
                  <a:cubicBezTo>
                    <a:pt x="788590" y="560525"/>
                    <a:pt x="850602" y="498491"/>
                    <a:pt x="927496" y="498491"/>
                  </a:cubicBezTo>
                  <a:close/>
                  <a:moveTo>
                    <a:pt x="263827" y="492971"/>
                  </a:moveTo>
                  <a:lnTo>
                    <a:pt x="275027" y="516623"/>
                  </a:lnTo>
                  <a:cubicBezTo>
                    <a:pt x="277516" y="512889"/>
                    <a:pt x="281250" y="507909"/>
                    <a:pt x="284983" y="505419"/>
                  </a:cubicBezTo>
                  <a:cubicBezTo>
                    <a:pt x="286228" y="504175"/>
                    <a:pt x="286228" y="504175"/>
                    <a:pt x="287472" y="504175"/>
                  </a:cubicBezTo>
                  <a:lnTo>
                    <a:pt x="283739" y="500440"/>
                  </a:lnTo>
                  <a:cubicBezTo>
                    <a:pt x="277516" y="495460"/>
                    <a:pt x="270049" y="492971"/>
                    <a:pt x="263827" y="492971"/>
                  </a:cubicBezTo>
                  <a:close/>
                  <a:moveTo>
                    <a:pt x="531877" y="348944"/>
                  </a:moveTo>
                  <a:lnTo>
                    <a:pt x="752535" y="348944"/>
                  </a:lnTo>
                  <a:cubicBezTo>
                    <a:pt x="759973" y="348944"/>
                    <a:pt x="767411" y="356123"/>
                    <a:pt x="767411" y="363301"/>
                  </a:cubicBezTo>
                  <a:cubicBezTo>
                    <a:pt x="767411" y="371676"/>
                    <a:pt x="759973" y="378854"/>
                    <a:pt x="752535" y="378854"/>
                  </a:cubicBezTo>
                  <a:lnTo>
                    <a:pt x="531877" y="378854"/>
                  </a:lnTo>
                  <a:cubicBezTo>
                    <a:pt x="523199" y="378854"/>
                    <a:pt x="515761" y="371676"/>
                    <a:pt x="515761" y="363301"/>
                  </a:cubicBezTo>
                  <a:cubicBezTo>
                    <a:pt x="515761" y="356123"/>
                    <a:pt x="523199" y="348944"/>
                    <a:pt x="531877" y="348944"/>
                  </a:cubicBezTo>
                  <a:close/>
                  <a:moveTo>
                    <a:pt x="531877" y="285386"/>
                  </a:moveTo>
                  <a:lnTo>
                    <a:pt x="752535" y="285386"/>
                  </a:lnTo>
                  <a:cubicBezTo>
                    <a:pt x="759973" y="285386"/>
                    <a:pt x="767411" y="292552"/>
                    <a:pt x="767411" y="300912"/>
                  </a:cubicBezTo>
                  <a:cubicBezTo>
                    <a:pt x="767411" y="308077"/>
                    <a:pt x="759973" y="314049"/>
                    <a:pt x="752535" y="314049"/>
                  </a:cubicBezTo>
                  <a:lnTo>
                    <a:pt x="531877" y="314049"/>
                  </a:lnTo>
                  <a:cubicBezTo>
                    <a:pt x="523199" y="314049"/>
                    <a:pt x="515761" y="308077"/>
                    <a:pt x="515761" y="300912"/>
                  </a:cubicBezTo>
                  <a:cubicBezTo>
                    <a:pt x="515761" y="292552"/>
                    <a:pt x="523199" y="285386"/>
                    <a:pt x="531877" y="285386"/>
                  </a:cubicBezTo>
                  <a:close/>
                  <a:moveTo>
                    <a:pt x="389172" y="255220"/>
                  </a:moveTo>
                  <a:lnTo>
                    <a:pt x="389172" y="302201"/>
                  </a:lnTo>
                  <a:cubicBezTo>
                    <a:pt x="389172" y="305910"/>
                    <a:pt x="387936" y="309619"/>
                    <a:pt x="384228" y="312091"/>
                  </a:cubicBezTo>
                  <a:lnTo>
                    <a:pt x="353330" y="344236"/>
                  </a:lnTo>
                  <a:cubicBezTo>
                    <a:pt x="358274" y="346709"/>
                    <a:pt x="364454" y="347945"/>
                    <a:pt x="371869" y="347945"/>
                  </a:cubicBezTo>
                  <a:cubicBezTo>
                    <a:pt x="399059" y="347945"/>
                    <a:pt x="420069" y="326927"/>
                    <a:pt x="420069" y="300964"/>
                  </a:cubicBezTo>
                  <a:cubicBezTo>
                    <a:pt x="420069" y="279946"/>
                    <a:pt x="406474" y="261401"/>
                    <a:pt x="389172" y="255220"/>
                  </a:cubicBezTo>
                  <a:close/>
                  <a:moveTo>
                    <a:pt x="359510" y="253983"/>
                  </a:moveTo>
                  <a:cubicBezTo>
                    <a:pt x="339735" y="260165"/>
                    <a:pt x="323669" y="277474"/>
                    <a:pt x="323669" y="300964"/>
                  </a:cubicBezTo>
                  <a:cubicBezTo>
                    <a:pt x="323669" y="309619"/>
                    <a:pt x="326141" y="318273"/>
                    <a:pt x="331084" y="324455"/>
                  </a:cubicBezTo>
                  <a:lnTo>
                    <a:pt x="359510" y="296019"/>
                  </a:lnTo>
                  <a:close/>
                  <a:moveTo>
                    <a:pt x="180448" y="253954"/>
                  </a:moveTo>
                  <a:lnTo>
                    <a:pt x="180448" y="282586"/>
                  </a:lnTo>
                  <a:lnTo>
                    <a:pt x="211559" y="282586"/>
                  </a:lnTo>
                  <a:cubicBezTo>
                    <a:pt x="205337" y="268893"/>
                    <a:pt x="194137" y="258934"/>
                    <a:pt x="180448" y="253954"/>
                  </a:cubicBezTo>
                  <a:close/>
                  <a:moveTo>
                    <a:pt x="150581" y="253954"/>
                  </a:moveTo>
                  <a:cubicBezTo>
                    <a:pt x="131914" y="261424"/>
                    <a:pt x="118224" y="278852"/>
                    <a:pt x="118224" y="301260"/>
                  </a:cubicBezTo>
                  <a:cubicBezTo>
                    <a:pt x="118224" y="324912"/>
                    <a:pt x="135647" y="344830"/>
                    <a:pt x="156803" y="347320"/>
                  </a:cubicBezTo>
                  <a:lnTo>
                    <a:pt x="153070" y="339851"/>
                  </a:lnTo>
                  <a:cubicBezTo>
                    <a:pt x="149336" y="332381"/>
                    <a:pt x="153070" y="322422"/>
                    <a:pt x="159292" y="319933"/>
                  </a:cubicBezTo>
                  <a:cubicBezTo>
                    <a:pt x="166759" y="316198"/>
                    <a:pt x="176714" y="318688"/>
                    <a:pt x="180448" y="326157"/>
                  </a:cubicBezTo>
                  <a:lnTo>
                    <a:pt x="187915" y="343585"/>
                  </a:lnTo>
                  <a:cubicBezTo>
                    <a:pt x="200359" y="337361"/>
                    <a:pt x="210315" y="326157"/>
                    <a:pt x="212804" y="312463"/>
                  </a:cubicBezTo>
                  <a:lnTo>
                    <a:pt x="166759" y="312463"/>
                  </a:lnTo>
                  <a:cubicBezTo>
                    <a:pt x="158047" y="312463"/>
                    <a:pt x="150581" y="306239"/>
                    <a:pt x="150581" y="297525"/>
                  </a:cubicBezTo>
                  <a:close/>
                  <a:moveTo>
                    <a:pt x="531877" y="223075"/>
                  </a:moveTo>
                  <a:lnTo>
                    <a:pt x="752535" y="223075"/>
                  </a:lnTo>
                  <a:cubicBezTo>
                    <a:pt x="759973" y="223075"/>
                    <a:pt x="767411" y="229046"/>
                    <a:pt x="767411" y="236212"/>
                  </a:cubicBezTo>
                  <a:cubicBezTo>
                    <a:pt x="767411" y="244572"/>
                    <a:pt x="759973" y="251738"/>
                    <a:pt x="752535" y="251738"/>
                  </a:cubicBezTo>
                  <a:lnTo>
                    <a:pt x="531877" y="251738"/>
                  </a:lnTo>
                  <a:cubicBezTo>
                    <a:pt x="523199" y="251738"/>
                    <a:pt x="515761" y="244572"/>
                    <a:pt x="515761" y="236212"/>
                  </a:cubicBezTo>
                  <a:cubicBezTo>
                    <a:pt x="515761" y="229046"/>
                    <a:pt x="523199" y="223075"/>
                    <a:pt x="531877" y="223075"/>
                  </a:cubicBezTo>
                  <a:close/>
                  <a:moveTo>
                    <a:pt x="371869" y="223075"/>
                  </a:moveTo>
                  <a:cubicBezTo>
                    <a:pt x="413890" y="223075"/>
                    <a:pt x="449731" y="257692"/>
                    <a:pt x="449731" y="300964"/>
                  </a:cubicBezTo>
                  <a:cubicBezTo>
                    <a:pt x="449731" y="343000"/>
                    <a:pt x="413890" y="378854"/>
                    <a:pt x="371869" y="378854"/>
                  </a:cubicBezTo>
                  <a:cubicBezTo>
                    <a:pt x="352095" y="378854"/>
                    <a:pt x="333556" y="370200"/>
                    <a:pt x="319961" y="357836"/>
                  </a:cubicBezTo>
                  <a:lnTo>
                    <a:pt x="319961" y="356600"/>
                  </a:lnTo>
                  <a:lnTo>
                    <a:pt x="318725" y="356600"/>
                  </a:lnTo>
                  <a:cubicBezTo>
                    <a:pt x="303894" y="343000"/>
                    <a:pt x="294007" y="321982"/>
                    <a:pt x="294007" y="300964"/>
                  </a:cubicBezTo>
                  <a:cubicBezTo>
                    <a:pt x="294007" y="257692"/>
                    <a:pt x="328612" y="223075"/>
                    <a:pt x="371869" y="223075"/>
                  </a:cubicBezTo>
                  <a:close/>
                  <a:moveTo>
                    <a:pt x="29867" y="124487"/>
                  </a:moveTo>
                  <a:lnTo>
                    <a:pt x="29867" y="1014573"/>
                  </a:lnTo>
                  <a:lnTo>
                    <a:pt x="683213" y="1014573"/>
                  </a:lnTo>
                  <a:lnTo>
                    <a:pt x="683213" y="962289"/>
                  </a:lnTo>
                  <a:lnTo>
                    <a:pt x="632190" y="962289"/>
                  </a:lnTo>
                  <a:cubicBezTo>
                    <a:pt x="586144" y="962289"/>
                    <a:pt x="540099" y="943615"/>
                    <a:pt x="507743" y="910004"/>
                  </a:cubicBezTo>
                  <a:lnTo>
                    <a:pt x="280005" y="657294"/>
                  </a:lnTo>
                  <a:cubicBezTo>
                    <a:pt x="258849" y="656049"/>
                    <a:pt x="238938" y="646090"/>
                    <a:pt x="224004" y="631152"/>
                  </a:cubicBezTo>
                  <a:lnTo>
                    <a:pt x="214048" y="619948"/>
                  </a:lnTo>
                  <a:cubicBezTo>
                    <a:pt x="177959" y="585091"/>
                    <a:pt x="177959" y="529072"/>
                    <a:pt x="214048" y="494216"/>
                  </a:cubicBezTo>
                  <a:lnTo>
                    <a:pt x="225249" y="483012"/>
                  </a:lnTo>
                  <a:lnTo>
                    <a:pt x="171737" y="378442"/>
                  </a:lnTo>
                  <a:cubicBezTo>
                    <a:pt x="170492" y="378442"/>
                    <a:pt x="169248" y="378442"/>
                    <a:pt x="166759" y="378442"/>
                  </a:cubicBezTo>
                  <a:cubicBezTo>
                    <a:pt x="123202" y="378442"/>
                    <a:pt x="88357" y="343585"/>
                    <a:pt x="88357" y="301260"/>
                  </a:cubicBezTo>
                  <a:cubicBezTo>
                    <a:pt x="88357" y="257689"/>
                    <a:pt x="123202" y="222832"/>
                    <a:pt x="166759" y="222832"/>
                  </a:cubicBezTo>
                  <a:cubicBezTo>
                    <a:pt x="207826" y="222832"/>
                    <a:pt x="241427" y="253954"/>
                    <a:pt x="243916" y="295035"/>
                  </a:cubicBezTo>
                  <a:lnTo>
                    <a:pt x="245160" y="297525"/>
                  </a:lnTo>
                  <a:lnTo>
                    <a:pt x="243916" y="298770"/>
                  </a:lnTo>
                  <a:cubicBezTo>
                    <a:pt x="243916" y="298770"/>
                    <a:pt x="245160" y="300015"/>
                    <a:pt x="245160" y="301260"/>
                  </a:cubicBezTo>
                  <a:cubicBezTo>
                    <a:pt x="245160" y="331137"/>
                    <a:pt x="227738" y="357279"/>
                    <a:pt x="201604" y="369728"/>
                  </a:cubicBezTo>
                  <a:lnTo>
                    <a:pt x="250138" y="465583"/>
                  </a:lnTo>
                  <a:cubicBezTo>
                    <a:pt x="255116" y="464339"/>
                    <a:pt x="261338" y="463094"/>
                    <a:pt x="266316" y="463094"/>
                  </a:cubicBezTo>
                  <a:cubicBezTo>
                    <a:pt x="280005" y="463094"/>
                    <a:pt x="293694" y="469318"/>
                    <a:pt x="304895" y="479277"/>
                  </a:cubicBezTo>
                  <a:lnTo>
                    <a:pt x="334762" y="510399"/>
                  </a:lnTo>
                  <a:cubicBezTo>
                    <a:pt x="336006" y="510399"/>
                    <a:pt x="336006" y="510399"/>
                    <a:pt x="337251" y="510399"/>
                  </a:cubicBezTo>
                  <a:lnTo>
                    <a:pt x="404452" y="577622"/>
                  </a:lnTo>
                  <a:lnTo>
                    <a:pt x="582411" y="773068"/>
                  </a:lnTo>
                  <a:cubicBezTo>
                    <a:pt x="609789" y="802945"/>
                    <a:pt x="648368" y="819128"/>
                    <a:pt x="688191" y="819128"/>
                  </a:cubicBezTo>
                  <a:lnTo>
                    <a:pt x="825082" y="819128"/>
                  </a:lnTo>
                  <a:cubicBezTo>
                    <a:pt x="848727" y="810414"/>
                    <a:pt x="873616" y="805434"/>
                    <a:pt x="898506" y="805434"/>
                  </a:cubicBezTo>
                  <a:lnTo>
                    <a:pt x="955751" y="805434"/>
                  </a:lnTo>
                  <a:cubicBezTo>
                    <a:pt x="981885" y="805434"/>
                    <a:pt x="1008019" y="810414"/>
                    <a:pt x="1032908" y="820373"/>
                  </a:cubicBezTo>
                  <a:lnTo>
                    <a:pt x="1078953" y="839046"/>
                  </a:lnTo>
                  <a:lnTo>
                    <a:pt x="1078953" y="124487"/>
                  </a:lnTo>
                  <a:close/>
                  <a:moveTo>
                    <a:pt x="29867" y="29877"/>
                  </a:moveTo>
                  <a:lnTo>
                    <a:pt x="29867" y="95855"/>
                  </a:lnTo>
                  <a:lnTo>
                    <a:pt x="1078953" y="95855"/>
                  </a:lnTo>
                  <a:lnTo>
                    <a:pt x="1078953" y="29877"/>
                  </a:lnTo>
                  <a:close/>
                  <a:moveTo>
                    <a:pt x="14934" y="0"/>
                  </a:moveTo>
                  <a:lnTo>
                    <a:pt x="1092642" y="0"/>
                  </a:lnTo>
                  <a:cubicBezTo>
                    <a:pt x="1101354" y="0"/>
                    <a:pt x="1108821" y="7469"/>
                    <a:pt x="1108821" y="14938"/>
                  </a:cubicBezTo>
                  <a:lnTo>
                    <a:pt x="1108821" y="850250"/>
                  </a:lnTo>
                  <a:lnTo>
                    <a:pt x="1110065" y="851495"/>
                  </a:lnTo>
                  <a:cubicBezTo>
                    <a:pt x="1147399" y="866433"/>
                    <a:pt x="1171044" y="902535"/>
                    <a:pt x="1171044" y="942371"/>
                  </a:cubicBezTo>
                  <a:lnTo>
                    <a:pt x="1171044" y="1130347"/>
                  </a:lnTo>
                  <a:cubicBezTo>
                    <a:pt x="1171044" y="1137816"/>
                    <a:pt x="1166066" y="1145285"/>
                    <a:pt x="1157355" y="1145285"/>
                  </a:cubicBezTo>
                  <a:cubicBezTo>
                    <a:pt x="1148644" y="1145285"/>
                    <a:pt x="1142421" y="1137816"/>
                    <a:pt x="1142421" y="1130347"/>
                  </a:cubicBezTo>
                  <a:lnTo>
                    <a:pt x="1142421" y="942371"/>
                  </a:lnTo>
                  <a:cubicBezTo>
                    <a:pt x="1142421" y="913738"/>
                    <a:pt x="1124999" y="888841"/>
                    <a:pt x="1098865" y="878882"/>
                  </a:cubicBezTo>
                  <a:lnTo>
                    <a:pt x="1087665" y="873902"/>
                  </a:lnTo>
                  <a:lnTo>
                    <a:pt x="1021708" y="847760"/>
                  </a:lnTo>
                  <a:lnTo>
                    <a:pt x="948284" y="943615"/>
                  </a:lnTo>
                  <a:cubicBezTo>
                    <a:pt x="943306" y="949840"/>
                    <a:pt x="935840" y="953574"/>
                    <a:pt x="927128" y="953574"/>
                  </a:cubicBezTo>
                  <a:cubicBezTo>
                    <a:pt x="919662" y="953574"/>
                    <a:pt x="910950" y="949840"/>
                    <a:pt x="905972" y="943615"/>
                  </a:cubicBezTo>
                  <a:lnTo>
                    <a:pt x="832549" y="847760"/>
                  </a:lnTo>
                  <a:cubicBezTo>
                    <a:pt x="831304" y="847760"/>
                    <a:pt x="831304" y="847760"/>
                    <a:pt x="830060" y="849005"/>
                  </a:cubicBezTo>
                  <a:lnTo>
                    <a:pt x="828815" y="849005"/>
                  </a:lnTo>
                  <a:lnTo>
                    <a:pt x="827571" y="849005"/>
                  </a:lnTo>
                  <a:lnTo>
                    <a:pt x="688191" y="849005"/>
                  </a:lnTo>
                  <a:cubicBezTo>
                    <a:pt x="639656" y="849005"/>
                    <a:pt x="593611" y="827842"/>
                    <a:pt x="561255" y="792986"/>
                  </a:cubicBezTo>
                  <a:lnTo>
                    <a:pt x="382052" y="598785"/>
                  </a:lnTo>
                  <a:lnTo>
                    <a:pt x="344718" y="561439"/>
                  </a:lnTo>
                  <a:lnTo>
                    <a:pt x="314850" y="531562"/>
                  </a:lnTo>
                  <a:cubicBezTo>
                    <a:pt x="307384" y="525337"/>
                    <a:pt x="303650" y="527827"/>
                    <a:pt x="302406" y="529072"/>
                  </a:cubicBezTo>
                  <a:cubicBezTo>
                    <a:pt x="301161" y="530317"/>
                    <a:pt x="297428" y="536541"/>
                    <a:pt x="297428" y="546500"/>
                  </a:cubicBezTo>
                  <a:cubicBezTo>
                    <a:pt x="297428" y="560194"/>
                    <a:pt x="302406" y="571398"/>
                    <a:pt x="311117" y="578867"/>
                  </a:cubicBezTo>
                  <a:cubicBezTo>
                    <a:pt x="317339" y="582602"/>
                    <a:pt x="318584" y="592561"/>
                    <a:pt x="313606" y="598785"/>
                  </a:cubicBezTo>
                  <a:cubicBezTo>
                    <a:pt x="308628" y="605009"/>
                    <a:pt x="299917" y="606254"/>
                    <a:pt x="293694" y="602520"/>
                  </a:cubicBezTo>
                  <a:cubicBezTo>
                    <a:pt x="286228" y="597540"/>
                    <a:pt x="280005" y="590071"/>
                    <a:pt x="276272" y="582602"/>
                  </a:cubicBezTo>
                  <a:cubicBezTo>
                    <a:pt x="275027" y="581357"/>
                    <a:pt x="272538" y="578867"/>
                    <a:pt x="271294" y="577622"/>
                  </a:cubicBezTo>
                  <a:lnTo>
                    <a:pt x="238938" y="510399"/>
                  </a:lnTo>
                  <a:lnTo>
                    <a:pt x="233960" y="515378"/>
                  </a:lnTo>
                  <a:cubicBezTo>
                    <a:pt x="211559" y="539031"/>
                    <a:pt x="211559" y="575132"/>
                    <a:pt x="233960" y="598785"/>
                  </a:cubicBezTo>
                  <a:lnTo>
                    <a:pt x="245160" y="611234"/>
                  </a:lnTo>
                  <a:cubicBezTo>
                    <a:pt x="256360" y="621193"/>
                    <a:pt x="271294" y="627417"/>
                    <a:pt x="287472" y="627417"/>
                  </a:cubicBezTo>
                  <a:cubicBezTo>
                    <a:pt x="292450" y="627417"/>
                    <a:pt x="296183" y="629907"/>
                    <a:pt x="298672" y="632397"/>
                  </a:cubicBezTo>
                  <a:lnTo>
                    <a:pt x="528899" y="888841"/>
                  </a:lnTo>
                  <a:cubicBezTo>
                    <a:pt x="556277" y="916228"/>
                    <a:pt x="593611" y="932412"/>
                    <a:pt x="632190" y="932412"/>
                  </a:cubicBezTo>
                  <a:lnTo>
                    <a:pt x="683213" y="932412"/>
                  </a:lnTo>
                  <a:cubicBezTo>
                    <a:pt x="691924" y="932412"/>
                    <a:pt x="698146" y="936146"/>
                    <a:pt x="704369" y="941126"/>
                  </a:cubicBezTo>
                  <a:cubicBezTo>
                    <a:pt x="709346" y="947350"/>
                    <a:pt x="713080" y="954819"/>
                    <a:pt x="713080" y="962289"/>
                  </a:cubicBezTo>
                  <a:lnTo>
                    <a:pt x="711835" y="1130347"/>
                  </a:lnTo>
                  <a:cubicBezTo>
                    <a:pt x="711835" y="1137816"/>
                    <a:pt x="705613" y="1145285"/>
                    <a:pt x="698146" y="1145285"/>
                  </a:cubicBezTo>
                  <a:cubicBezTo>
                    <a:pt x="689435" y="1145285"/>
                    <a:pt x="681968" y="1137816"/>
                    <a:pt x="681968" y="1130347"/>
                  </a:cubicBezTo>
                  <a:lnTo>
                    <a:pt x="683213" y="1045695"/>
                  </a:lnTo>
                  <a:lnTo>
                    <a:pt x="14934" y="1045695"/>
                  </a:lnTo>
                  <a:cubicBezTo>
                    <a:pt x="7467" y="1045695"/>
                    <a:pt x="0" y="1038226"/>
                    <a:pt x="0" y="1029512"/>
                  </a:cubicBezTo>
                  <a:lnTo>
                    <a:pt x="0" y="14938"/>
                  </a:lnTo>
                  <a:cubicBezTo>
                    <a:pt x="0" y="7469"/>
                    <a:pt x="7467" y="0"/>
                    <a:pt x="14934" y="0"/>
                  </a:cubicBezTo>
                  <a:close/>
                </a:path>
              </a:pathLst>
            </a:custGeom>
            <a:solidFill>
              <a:schemeClr val="bg1"/>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grpSp>
      <p:grpSp>
        <p:nvGrpSpPr>
          <p:cNvPr id="27" name="Group 26">
            <a:extLst>
              <a:ext uri="{FF2B5EF4-FFF2-40B4-BE49-F238E27FC236}">
                <a16:creationId xmlns:a16="http://schemas.microsoft.com/office/drawing/2014/main" id="{DE3CE0A0-2DE0-8430-ACCA-CC0261FC19C3}"/>
              </a:ext>
            </a:extLst>
          </p:cNvPr>
          <p:cNvGrpSpPr/>
          <p:nvPr/>
        </p:nvGrpSpPr>
        <p:grpSpPr>
          <a:xfrm>
            <a:off x="1170331" y="1564136"/>
            <a:ext cx="822664" cy="1146657"/>
            <a:chOff x="1170331" y="1564136"/>
            <a:chExt cx="822664" cy="1146657"/>
          </a:xfrm>
        </p:grpSpPr>
        <p:sp>
          <p:nvSpPr>
            <p:cNvPr id="198" name="Rounded Rectangle 278">
              <a:extLst>
                <a:ext uri="{FF2B5EF4-FFF2-40B4-BE49-F238E27FC236}">
                  <a16:creationId xmlns:a16="http://schemas.microsoft.com/office/drawing/2014/main" id="{0DE14A4D-DE9C-A872-6031-A332A03103D9}"/>
                </a:ext>
              </a:extLst>
            </p:cNvPr>
            <p:cNvSpPr/>
            <p:nvPr/>
          </p:nvSpPr>
          <p:spPr>
            <a:xfrm>
              <a:off x="1170331" y="1564136"/>
              <a:ext cx="822664" cy="1146657"/>
            </a:xfrm>
            <a:prstGeom prst="roundRect">
              <a:avLst/>
            </a:pr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200" name="Freeform 344">
              <a:extLst>
                <a:ext uri="{FF2B5EF4-FFF2-40B4-BE49-F238E27FC236}">
                  <a16:creationId xmlns:a16="http://schemas.microsoft.com/office/drawing/2014/main" id="{84544C9B-70DC-F6DA-4346-8C84C1AE2AFF}"/>
                </a:ext>
              </a:extLst>
            </p:cNvPr>
            <p:cNvSpPr/>
            <p:nvPr/>
          </p:nvSpPr>
          <p:spPr>
            <a:xfrm>
              <a:off x="1310118" y="1927116"/>
              <a:ext cx="543684" cy="420700"/>
            </a:xfrm>
            <a:custGeom>
              <a:avLst/>
              <a:gdLst>
                <a:gd name="connsiteX0" fmla="*/ 625948 w 1138654"/>
                <a:gd name="connsiteY0" fmla="*/ 791482 h 881084"/>
                <a:gd name="connsiteX1" fmla="*/ 618482 w 1138654"/>
                <a:gd name="connsiteY1" fmla="*/ 820105 h 881084"/>
                <a:gd name="connsiteX2" fmla="*/ 607282 w 1138654"/>
                <a:gd name="connsiteY2" fmla="*/ 840017 h 881084"/>
                <a:gd name="connsiteX3" fmla="*/ 624704 w 1138654"/>
                <a:gd name="connsiteY3" fmla="*/ 848728 h 881084"/>
                <a:gd name="connsiteX4" fmla="*/ 653326 w 1138654"/>
                <a:gd name="connsiteY4" fmla="*/ 838772 h 881084"/>
                <a:gd name="connsiteX5" fmla="*/ 657060 w 1138654"/>
                <a:gd name="connsiteY5" fmla="*/ 831305 h 881084"/>
                <a:gd name="connsiteX6" fmla="*/ 647104 w 1138654"/>
                <a:gd name="connsiteY6" fmla="*/ 802683 h 881084"/>
                <a:gd name="connsiteX7" fmla="*/ 573682 w 1138654"/>
                <a:gd name="connsiteY7" fmla="*/ 770326 h 881084"/>
                <a:gd name="connsiteX8" fmla="*/ 551283 w 1138654"/>
                <a:gd name="connsiteY8" fmla="*/ 784016 h 881084"/>
                <a:gd name="connsiteX9" fmla="*/ 531372 w 1138654"/>
                <a:gd name="connsiteY9" fmla="*/ 817616 h 881084"/>
                <a:gd name="connsiteX10" fmla="*/ 530127 w 1138654"/>
                <a:gd name="connsiteY10" fmla="*/ 833794 h 881084"/>
                <a:gd name="connsiteX11" fmla="*/ 559994 w 1138654"/>
                <a:gd name="connsiteY11" fmla="*/ 851217 h 881084"/>
                <a:gd name="connsiteX12" fmla="*/ 568705 w 1138654"/>
                <a:gd name="connsiteY12" fmla="*/ 848728 h 881084"/>
                <a:gd name="connsiteX13" fmla="*/ 593593 w 1138654"/>
                <a:gd name="connsiteY13" fmla="*/ 805172 h 881084"/>
                <a:gd name="connsiteX14" fmla="*/ 594838 w 1138654"/>
                <a:gd name="connsiteY14" fmla="*/ 786505 h 881084"/>
                <a:gd name="connsiteX15" fmla="*/ 582393 w 1138654"/>
                <a:gd name="connsiteY15" fmla="*/ 772815 h 881084"/>
                <a:gd name="connsiteX16" fmla="*/ 573682 w 1138654"/>
                <a:gd name="connsiteY16" fmla="*/ 770326 h 881084"/>
                <a:gd name="connsiteX17" fmla="*/ 596082 w 1138654"/>
                <a:gd name="connsiteY17" fmla="*/ 686947 h 881084"/>
                <a:gd name="connsiteX18" fmla="*/ 593593 w 1138654"/>
                <a:gd name="connsiteY18" fmla="*/ 705614 h 881084"/>
                <a:gd name="connsiteX19" fmla="*/ 591104 w 1138654"/>
                <a:gd name="connsiteY19" fmla="*/ 706859 h 881084"/>
                <a:gd name="connsiteX20" fmla="*/ 577416 w 1138654"/>
                <a:gd name="connsiteY20" fmla="*/ 732992 h 881084"/>
                <a:gd name="connsiteX21" fmla="*/ 597327 w 1138654"/>
                <a:gd name="connsiteY21" fmla="*/ 742948 h 881084"/>
                <a:gd name="connsiteX22" fmla="*/ 695637 w 1138654"/>
                <a:gd name="connsiteY22" fmla="*/ 793971 h 881084"/>
                <a:gd name="connsiteX23" fmla="*/ 713059 w 1138654"/>
                <a:gd name="connsiteY23" fmla="*/ 795216 h 881084"/>
                <a:gd name="connsiteX24" fmla="*/ 726748 w 1138654"/>
                <a:gd name="connsiteY24" fmla="*/ 784016 h 881084"/>
                <a:gd name="connsiteX25" fmla="*/ 729236 w 1138654"/>
                <a:gd name="connsiteY25" fmla="*/ 780282 h 881084"/>
                <a:gd name="connsiteX26" fmla="*/ 720525 w 1138654"/>
                <a:gd name="connsiteY26" fmla="*/ 749171 h 881084"/>
                <a:gd name="connsiteX27" fmla="*/ 538527 w 1138654"/>
                <a:gd name="connsiteY27" fmla="*/ 662058 h 881084"/>
                <a:gd name="connsiteX28" fmla="*/ 523905 w 1138654"/>
                <a:gd name="connsiteY28" fmla="*/ 670769 h 881084"/>
                <a:gd name="connsiteX29" fmla="*/ 522661 w 1138654"/>
                <a:gd name="connsiteY29" fmla="*/ 673258 h 881084"/>
                <a:gd name="connsiteX30" fmla="*/ 459195 w 1138654"/>
                <a:gd name="connsiteY30" fmla="*/ 785260 h 881084"/>
                <a:gd name="connsiteX31" fmla="*/ 461684 w 1138654"/>
                <a:gd name="connsiteY31" fmla="*/ 793971 h 881084"/>
                <a:gd name="connsiteX32" fmla="*/ 490306 w 1138654"/>
                <a:gd name="connsiteY32" fmla="*/ 811394 h 881084"/>
                <a:gd name="connsiteX33" fmla="*/ 495283 w 1138654"/>
                <a:gd name="connsiteY33" fmla="*/ 811394 h 881084"/>
                <a:gd name="connsiteX34" fmla="*/ 500261 w 1138654"/>
                <a:gd name="connsiteY34" fmla="*/ 807661 h 881084"/>
                <a:gd name="connsiteX35" fmla="*/ 566216 w 1138654"/>
                <a:gd name="connsiteY35" fmla="*/ 693169 h 881084"/>
                <a:gd name="connsiteX36" fmla="*/ 555016 w 1138654"/>
                <a:gd name="connsiteY36" fmla="*/ 664547 h 881084"/>
                <a:gd name="connsiteX37" fmla="*/ 538527 w 1138654"/>
                <a:gd name="connsiteY37" fmla="*/ 662058 h 881084"/>
                <a:gd name="connsiteX38" fmla="*/ 465417 w 1138654"/>
                <a:gd name="connsiteY38" fmla="*/ 640902 h 881084"/>
                <a:gd name="connsiteX39" fmla="*/ 441773 w 1138654"/>
                <a:gd name="connsiteY39" fmla="*/ 654591 h 881084"/>
                <a:gd name="connsiteX40" fmla="*/ 394484 w 1138654"/>
                <a:gd name="connsiteY40" fmla="*/ 737970 h 881084"/>
                <a:gd name="connsiteX41" fmla="*/ 390751 w 1138654"/>
                <a:gd name="connsiteY41" fmla="*/ 752904 h 881084"/>
                <a:gd name="connsiteX42" fmla="*/ 393240 w 1138654"/>
                <a:gd name="connsiteY42" fmla="*/ 755393 h 881084"/>
                <a:gd name="connsiteX43" fmla="*/ 423106 w 1138654"/>
                <a:gd name="connsiteY43" fmla="*/ 772815 h 881084"/>
                <a:gd name="connsiteX44" fmla="*/ 431817 w 1138654"/>
                <a:gd name="connsiteY44" fmla="*/ 770326 h 881084"/>
                <a:gd name="connsiteX45" fmla="*/ 485328 w 1138654"/>
                <a:gd name="connsiteY45" fmla="*/ 676991 h 881084"/>
                <a:gd name="connsiteX46" fmla="*/ 487817 w 1138654"/>
                <a:gd name="connsiteY46" fmla="*/ 658324 h 881084"/>
                <a:gd name="connsiteX47" fmla="*/ 475372 w 1138654"/>
                <a:gd name="connsiteY47" fmla="*/ 643391 h 881084"/>
                <a:gd name="connsiteX48" fmla="*/ 465417 w 1138654"/>
                <a:gd name="connsiteY48" fmla="*/ 640902 h 881084"/>
                <a:gd name="connsiteX49" fmla="*/ 380796 w 1138654"/>
                <a:gd name="connsiteY49" fmla="*/ 632190 h 881084"/>
                <a:gd name="connsiteX50" fmla="*/ 359640 w 1138654"/>
                <a:gd name="connsiteY50" fmla="*/ 644635 h 881084"/>
                <a:gd name="connsiteX51" fmla="*/ 326041 w 1138654"/>
                <a:gd name="connsiteY51" fmla="*/ 701881 h 881084"/>
                <a:gd name="connsiteX52" fmla="*/ 323552 w 1138654"/>
                <a:gd name="connsiteY52" fmla="*/ 714325 h 881084"/>
                <a:gd name="connsiteX53" fmla="*/ 326041 w 1138654"/>
                <a:gd name="connsiteY53" fmla="*/ 716814 h 881084"/>
                <a:gd name="connsiteX54" fmla="*/ 355907 w 1138654"/>
                <a:gd name="connsiteY54" fmla="*/ 734237 h 881084"/>
                <a:gd name="connsiteX55" fmla="*/ 359640 w 1138654"/>
                <a:gd name="connsiteY55" fmla="*/ 735481 h 881084"/>
                <a:gd name="connsiteX56" fmla="*/ 364618 w 1138654"/>
                <a:gd name="connsiteY56" fmla="*/ 731748 h 881084"/>
                <a:gd name="connsiteX57" fmla="*/ 400707 w 1138654"/>
                <a:gd name="connsiteY57" fmla="*/ 667036 h 881084"/>
                <a:gd name="connsiteX58" fmla="*/ 403195 w 1138654"/>
                <a:gd name="connsiteY58" fmla="*/ 648369 h 881084"/>
                <a:gd name="connsiteX59" fmla="*/ 390751 w 1138654"/>
                <a:gd name="connsiteY59" fmla="*/ 634679 h 881084"/>
                <a:gd name="connsiteX60" fmla="*/ 380796 w 1138654"/>
                <a:gd name="connsiteY60" fmla="*/ 632190 h 881084"/>
                <a:gd name="connsiteX61" fmla="*/ 663410 w 1138654"/>
                <a:gd name="connsiteY61" fmla="*/ 206874 h 881084"/>
                <a:gd name="connsiteX62" fmla="*/ 678957 w 1138654"/>
                <a:gd name="connsiteY62" fmla="*/ 221231 h 881084"/>
                <a:gd name="connsiteX63" fmla="*/ 663410 w 1138654"/>
                <a:gd name="connsiteY63" fmla="*/ 236784 h 881084"/>
                <a:gd name="connsiteX64" fmla="*/ 649058 w 1138654"/>
                <a:gd name="connsiteY64" fmla="*/ 221231 h 881084"/>
                <a:gd name="connsiteX65" fmla="*/ 663410 w 1138654"/>
                <a:gd name="connsiteY65" fmla="*/ 206874 h 881084"/>
                <a:gd name="connsiteX66" fmla="*/ 568703 w 1138654"/>
                <a:gd name="connsiteY66" fmla="*/ 206874 h 881084"/>
                <a:gd name="connsiteX67" fmla="*/ 583030 w 1138654"/>
                <a:gd name="connsiteY67" fmla="*/ 221231 h 881084"/>
                <a:gd name="connsiteX68" fmla="*/ 568703 w 1138654"/>
                <a:gd name="connsiteY68" fmla="*/ 236784 h 881084"/>
                <a:gd name="connsiteX69" fmla="*/ 554377 w 1138654"/>
                <a:gd name="connsiteY69" fmla="*/ 221231 h 881084"/>
                <a:gd name="connsiteX70" fmla="*/ 568703 w 1138654"/>
                <a:gd name="connsiteY70" fmla="*/ 206874 h 881084"/>
                <a:gd name="connsiteX71" fmla="*/ 472774 w 1138654"/>
                <a:gd name="connsiteY71" fmla="*/ 206874 h 881084"/>
                <a:gd name="connsiteX72" fmla="*/ 487101 w 1138654"/>
                <a:gd name="connsiteY72" fmla="*/ 221231 h 881084"/>
                <a:gd name="connsiteX73" fmla="*/ 472774 w 1138654"/>
                <a:gd name="connsiteY73" fmla="*/ 236784 h 881084"/>
                <a:gd name="connsiteX74" fmla="*/ 458448 w 1138654"/>
                <a:gd name="connsiteY74" fmla="*/ 221231 h 881084"/>
                <a:gd name="connsiteX75" fmla="*/ 472774 w 1138654"/>
                <a:gd name="connsiteY75" fmla="*/ 206874 h 881084"/>
                <a:gd name="connsiteX76" fmla="*/ 69688 w 1138654"/>
                <a:gd name="connsiteY76" fmla="*/ 29867 h 881084"/>
                <a:gd name="connsiteX77" fmla="*/ 28622 w 1138654"/>
                <a:gd name="connsiteY77" fmla="*/ 70934 h 881084"/>
                <a:gd name="connsiteX78" fmla="*/ 28622 w 1138654"/>
                <a:gd name="connsiteY78" fmla="*/ 358407 h 881084"/>
                <a:gd name="connsiteX79" fmla="*/ 69688 w 1138654"/>
                <a:gd name="connsiteY79" fmla="*/ 398230 h 881084"/>
                <a:gd name="connsiteX80" fmla="*/ 165509 w 1138654"/>
                <a:gd name="connsiteY80" fmla="*/ 398230 h 881084"/>
                <a:gd name="connsiteX81" fmla="*/ 201598 w 1138654"/>
                <a:gd name="connsiteY81" fmla="*/ 435564 h 881084"/>
                <a:gd name="connsiteX82" fmla="*/ 201598 w 1138654"/>
                <a:gd name="connsiteY82" fmla="*/ 479121 h 881084"/>
                <a:gd name="connsiteX83" fmla="*/ 298663 w 1138654"/>
                <a:gd name="connsiteY83" fmla="*/ 406942 h 881084"/>
                <a:gd name="connsiteX84" fmla="*/ 321063 w 1138654"/>
                <a:gd name="connsiteY84" fmla="*/ 398230 h 881084"/>
                <a:gd name="connsiteX85" fmla="*/ 456706 w 1138654"/>
                <a:gd name="connsiteY85" fmla="*/ 398230 h 881084"/>
                <a:gd name="connsiteX86" fmla="*/ 479106 w 1138654"/>
                <a:gd name="connsiteY86" fmla="*/ 368363 h 881084"/>
                <a:gd name="connsiteX87" fmla="*/ 731725 w 1138654"/>
                <a:gd name="connsiteY87" fmla="*/ 349696 h 881084"/>
                <a:gd name="connsiteX88" fmla="*/ 793947 w 1138654"/>
                <a:gd name="connsiteY88" fmla="*/ 395741 h 881084"/>
                <a:gd name="connsiteX89" fmla="*/ 793947 w 1138654"/>
                <a:gd name="connsiteY89" fmla="*/ 226494 h 881084"/>
                <a:gd name="connsiteX90" fmla="*/ 755370 w 1138654"/>
                <a:gd name="connsiteY90" fmla="*/ 265072 h 881084"/>
                <a:gd name="connsiteX91" fmla="*/ 745414 w 1138654"/>
                <a:gd name="connsiteY91" fmla="*/ 268806 h 881084"/>
                <a:gd name="connsiteX92" fmla="*/ 734214 w 1138654"/>
                <a:gd name="connsiteY92" fmla="*/ 265072 h 881084"/>
                <a:gd name="connsiteX93" fmla="*/ 734214 w 1138654"/>
                <a:gd name="connsiteY93" fmla="*/ 243916 h 881084"/>
                <a:gd name="connsiteX94" fmla="*/ 798925 w 1138654"/>
                <a:gd name="connsiteY94" fmla="*/ 179203 h 881084"/>
                <a:gd name="connsiteX95" fmla="*/ 820080 w 1138654"/>
                <a:gd name="connsiteY95" fmla="*/ 179203 h 881084"/>
                <a:gd name="connsiteX96" fmla="*/ 882301 w 1138654"/>
                <a:gd name="connsiteY96" fmla="*/ 241427 h 881084"/>
                <a:gd name="connsiteX97" fmla="*/ 882301 w 1138654"/>
                <a:gd name="connsiteY97" fmla="*/ 263828 h 881084"/>
                <a:gd name="connsiteX98" fmla="*/ 861146 w 1138654"/>
                <a:gd name="connsiteY98" fmla="*/ 263828 h 881084"/>
                <a:gd name="connsiteX99" fmla="*/ 823813 w 1138654"/>
                <a:gd name="connsiteY99" fmla="*/ 225249 h 881084"/>
                <a:gd name="connsiteX100" fmla="*/ 823813 w 1138654"/>
                <a:gd name="connsiteY100" fmla="*/ 414408 h 881084"/>
                <a:gd name="connsiteX101" fmla="*/ 822569 w 1138654"/>
                <a:gd name="connsiteY101" fmla="*/ 416897 h 881084"/>
                <a:gd name="connsiteX102" fmla="*/ 884790 w 1138654"/>
                <a:gd name="connsiteY102" fmla="*/ 462943 h 881084"/>
                <a:gd name="connsiteX103" fmla="*/ 887279 w 1138654"/>
                <a:gd name="connsiteY103" fmla="*/ 466676 h 881084"/>
                <a:gd name="connsiteX104" fmla="*/ 904701 w 1138654"/>
                <a:gd name="connsiteY104" fmla="*/ 479121 h 881084"/>
                <a:gd name="connsiteX105" fmla="*/ 904701 w 1138654"/>
                <a:gd name="connsiteY105" fmla="*/ 435564 h 881084"/>
                <a:gd name="connsiteX106" fmla="*/ 942034 w 1138654"/>
                <a:gd name="connsiteY106" fmla="*/ 398230 h 881084"/>
                <a:gd name="connsiteX107" fmla="*/ 1068966 w 1138654"/>
                <a:gd name="connsiteY107" fmla="*/ 398230 h 881084"/>
                <a:gd name="connsiteX108" fmla="*/ 1108788 w 1138654"/>
                <a:gd name="connsiteY108" fmla="*/ 358407 h 881084"/>
                <a:gd name="connsiteX109" fmla="*/ 1108788 w 1138654"/>
                <a:gd name="connsiteY109" fmla="*/ 70934 h 881084"/>
                <a:gd name="connsiteX110" fmla="*/ 1068966 w 1138654"/>
                <a:gd name="connsiteY110" fmla="*/ 29867 h 881084"/>
                <a:gd name="connsiteX111" fmla="*/ 344707 w 1138654"/>
                <a:gd name="connsiteY111" fmla="*/ 29867 h 881084"/>
                <a:gd name="connsiteX112" fmla="*/ 344707 w 1138654"/>
                <a:gd name="connsiteY112" fmla="*/ 201604 h 881084"/>
                <a:gd name="connsiteX113" fmla="*/ 383284 w 1138654"/>
                <a:gd name="connsiteY113" fmla="*/ 163025 h 881084"/>
                <a:gd name="connsiteX114" fmla="*/ 403195 w 1138654"/>
                <a:gd name="connsiteY114" fmla="*/ 163025 h 881084"/>
                <a:gd name="connsiteX115" fmla="*/ 403195 w 1138654"/>
                <a:gd name="connsiteY115" fmla="*/ 185426 h 881084"/>
                <a:gd name="connsiteX116" fmla="*/ 338485 w 1138654"/>
                <a:gd name="connsiteY116" fmla="*/ 248894 h 881084"/>
                <a:gd name="connsiteX117" fmla="*/ 328530 w 1138654"/>
                <a:gd name="connsiteY117" fmla="*/ 252627 h 881084"/>
                <a:gd name="connsiteX118" fmla="*/ 318574 w 1138654"/>
                <a:gd name="connsiteY118" fmla="*/ 248894 h 881084"/>
                <a:gd name="connsiteX119" fmla="*/ 256353 w 1138654"/>
                <a:gd name="connsiteY119" fmla="*/ 186670 h 881084"/>
                <a:gd name="connsiteX120" fmla="*/ 256353 w 1138654"/>
                <a:gd name="connsiteY120" fmla="*/ 165514 h 881084"/>
                <a:gd name="connsiteX121" fmla="*/ 276264 w 1138654"/>
                <a:gd name="connsiteY121" fmla="*/ 165514 h 881084"/>
                <a:gd name="connsiteX122" fmla="*/ 314841 w 1138654"/>
                <a:gd name="connsiteY122" fmla="*/ 202848 h 881084"/>
                <a:gd name="connsiteX123" fmla="*/ 314841 w 1138654"/>
                <a:gd name="connsiteY123" fmla="*/ 29867 h 881084"/>
                <a:gd name="connsiteX124" fmla="*/ 69688 w 1138654"/>
                <a:gd name="connsiteY124" fmla="*/ 0 h 881084"/>
                <a:gd name="connsiteX125" fmla="*/ 326041 w 1138654"/>
                <a:gd name="connsiteY125" fmla="*/ 0 h 881084"/>
                <a:gd name="connsiteX126" fmla="*/ 329774 w 1138654"/>
                <a:gd name="connsiteY126" fmla="*/ 0 h 881084"/>
                <a:gd name="connsiteX127" fmla="*/ 332263 w 1138654"/>
                <a:gd name="connsiteY127" fmla="*/ 0 h 881084"/>
                <a:gd name="connsiteX128" fmla="*/ 1068966 w 1138654"/>
                <a:gd name="connsiteY128" fmla="*/ 0 h 881084"/>
                <a:gd name="connsiteX129" fmla="*/ 1138654 w 1138654"/>
                <a:gd name="connsiteY129" fmla="*/ 70934 h 881084"/>
                <a:gd name="connsiteX130" fmla="*/ 1138654 w 1138654"/>
                <a:gd name="connsiteY130" fmla="*/ 358407 h 881084"/>
                <a:gd name="connsiteX131" fmla="*/ 1068966 w 1138654"/>
                <a:gd name="connsiteY131" fmla="*/ 428098 h 881084"/>
                <a:gd name="connsiteX132" fmla="*/ 942034 w 1138654"/>
                <a:gd name="connsiteY132" fmla="*/ 428098 h 881084"/>
                <a:gd name="connsiteX133" fmla="*/ 934568 w 1138654"/>
                <a:gd name="connsiteY133" fmla="*/ 435564 h 881084"/>
                <a:gd name="connsiteX134" fmla="*/ 934568 w 1138654"/>
                <a:gd name="connsiteY134" fmla="*/ 479121 h 881084"/>
                <a:gd name="connsiteX135" fmla="*/ 1095099 w 1138654"/>
                <a:gd name="connsiteY135" fmla="*/ 479121 h 881084"/>
                <a:gd name="connsiteX136" fmla="*/ 1110032 w 1138654"/>
                <a:gd name="connsiteY136" fmla="*/ 492810 h 881084"/>
                <a:gd name="connsiteX137" fmla="*/ 1095099 w 1138654"/>
                <a:gd name="connsiteY137" fmla="*/ 507744 h 881084"/>
                <a:gd name="connsiteX138" fmla="*/ 925857 w 1138654"/>
                <a:gd name="connsiteY138" fmla="*/ 507744 h 881084"/>
                <a:gd name="connsiteX139" fmla="*/ 920879 w 1138654"/>
                <a:gd name="connsiteY139" fmla="*/ 511477 h 881084"/>
                <a:gd name="connsiteX140" fmla="*/ 894746 w 1138654"/>
                <a:gd name="connsiteY140" fmla="*/ 508988 h 881084"/>
                <a:gd name="connsiteX141" fmla="*/ 782747 w 1138654"/>
                <a:gd name="connsiteY141" fmla="*/ 425609 h 881084"/>
                <a:gd name="connsiteX142" fmla="*/ 714303 w 1138654"/>
                <a:gd name="connsiteY142" fmla="*/ 374585 h 881084"/>
                <a:gd name="connsiteX143" fmla="*/ 501505 w 1138654"/>
                <a:gd name="connsiteY143" fmla="*/ 388275 h 881084"/>
                <a:gd name="connsiteX144" fmla="*/ 415640 w 1138654"/>
                <a:gd name="connsiteY144" fmla="*/ 506499 h 881084"/>
                <a:gd name="connsiteX145" fmla="*/ 423106 w 1138654"/>
                <a:gd name="connsiteY145" fmla="*/ 557522 h 881084"/>
                <a:gd name="connsiteX146" fmla="*/ 450484 w 1138654"/>
                <a:gd name="connsiteY146" fmla="*/ 563745 h 881084"/>
                <a:gd name="connsiteX147" fmla="*/ 472883 w 1138654"/>
                <a:gd name="connsiteY147" fmla="*/ 550055 h 881084"/>
                <a:gd name="connsiteX148" fmla="*/ 530127 w 1138654"/>
                <a:gd name="connsiteY148" fmla="*/ 471654 h 881084"/>
                <a:gd name="connsiteX149" fmla="*/ 573682 w 1138654"/>
                <a:gd name="connsiteY149" fmla="*/ 469165 h 881084"/>
                <a:gd name="connsiteX150" fmla="*/ 660793 w 1138654"/>
                <a:gd name="connsiteY150" fmla="*/ 501521 h 881084"/>
                <a:gd name="connsiteX151" fmla="*/ 662037 w 1138654"/>
                <a:gd name="connsiteY151" fmla="*/ 501521 h 881084"/>
                <a:gd name="connsiteX152" fmla="*/ 736703 w 1138654"/>
                <a:gd name="connsiteY152" fmla="*/ 484099 h 881084"/>
                <a:gd name="connsiteX153" fmla="*/ 756614 w 1138654"/>
                <a:gd name="connsiteY153" fmla="*/ 490321 h 881084"/>
                <a:gd name="connsiteX154" fmla="*/ 750392 w 1138654"/>
                <a:gd name="connsiteY154" fmla="*/ 510232 h 881084"/>
                <a:gd name="connsiteX155" fmla="*/ 710570 w 1138654"/>
                <a:gd name="connsiteY155" fmla="*/ 525166 h 881084"/>
                <a:gd name="connsiteX156" fmla="*/ 869857 w 1138654"/>
                <a:gd name="connsiteY156" fmla="*/ 609790 h 881084"/>
                <a:gd name="connsiteX157" fmla="*/ 897235 w 1138654"/>
                <a:gd name="connsiteY157" fmla="*/ 642146 h 881084"/>
                <a:gd name="connsiteX158" fmla="*/ 894746 w 1138654"/>
                <a:gd name="connsiteY158" fmla="*/ 684458 h 881084"/>
                <a:gd name="connsiteX159" fmla="*/ 844969 w 1138654"/>
                <a:gd name="connsiteY159" fmla="*/ 714325 h 881084"/>
                <a:gd name="connsiteX160" fmla="*/ 833769 w 1138654"/>
                <a:gd name="connsiteY160" fmla="*/ 713081 h 881084"/>
                <a:gd name="connsiteX161" fmla="*/ 828791 w 1138654"/>
                <a:gd name="connsiteY161" fmla="*/ 739215 h 881084"/>
                <a:gd name="connsiteX162" fmla="*/ 826302 w 1138654"/>
                <a:gd name="connsiteY162" fmla="*/ 742948 h 881084"/>
                <a:gd name="connsiteX163" fmla="*/ 779014 w 1138654"/>
                <a:gd name="connsiteY163" fmla="*/ 770326 h 881084"/>
                <a:gd name="connsiteX164" fmla="*/ 761592 w 1138654"/>
                <a:gd name="connsiteY164" fmla="*/ 767838 h 881084"/>
                <a:gd name="connsiteX165" fmla="*/ 755370 w 1138654"/>
                <a:gd name="connsiteY165" fmla="*/ 792727 h 881084"/>
                <a:gd name="connsiteX166" fmla="*/ 752881 w 1138654"/>
                <a:gd name="connsiteY166" fmla="*/ 796460 h 881084"/>
                <a:gd name="connsiteX167" fmla="*/ 706837 w 1138654"/>
                <a:gd name="connsiteY167" fmla="*/ 826328 h 881084"/>
                <a:gd name="connsiteX168" fmla="*/ 688170 w 1138654"/>
                <a:gd name="connsiteY168" fmla="*/ 823839 h 881084"/>
                <a:gd name="connsiteX169" fmla="*/ 683193 w 1138654"/>
                <a:gd name="connsiteY169" fmla="*/ 844995 h 881084"/>
                <a:gd name="connsiteX170" fmla="*/ 679459 w 1138654"/>
                <a:gd name="connsiteY170" fmla="*/ 852461 h 881084"/>
                <a:gd name="connsiteX171" fmla="*/ 649593 w 1138654"/>
                <a:gd name="connsiteY171" fmla="*/ 878595 h 881084"/>
                <a:gd name="connsiteX172" fmla="*/ 633415 w 1138654"/>
                <a:gd name="connsiteY172" fmla="*/ 879840 h 881084"/>
                <a:gd name="connsiteX173" fmla="*/ 609771 w 1138654"/>
                <a:gd name="connsiteY173" fmla="*/ 874862 h 881084"/>
                <a:gd name="connsiteX174" fmla="*/ 593593 w 1138654"/>
                <a:gd name="connsiteY174" fmla="*/ 866151 h 881084"/>
                <a:gd name="connsiteX175" fmla="*/ 562482 w 1138654"/>
                <a:gd name="connsiteY175" fmla="*/ 881084 h 881084"/>
                <a:gd name="connsiteX176" fmla="*/ 545060 w 1138654"/>
                <a:gd name="connsiteY176" fmla="*/ 876106 h 881084"/>
                <a:gd name="connsiteX177" fmla="*/ 515194 w 1138654"/>
                <a:gd name="connsiteY177" fmla="*/ 859928 h 881084"/>
                <a:gd name="connsiteX178" fmla="*/ 500261 w 1138654"/>
                <a:gd name="connsiteY178" fmla="*/ 841261 h 881084"/>
                <a:gd name="connsiteX179" fmla="*/ 494039 w 1138654"/>
                <a:gd name="connsiteY179" fmla="*/ 841261 h 881084"/>
                <a:gd name="connsiteX180" fmla="*/ 475372 w 1138654"/>
                <a:gd name="connsiteY180" fmla="*/ 837528 h 881084"/>
                <a:gd name="connsiteX181" fmla="*/ 446750 w 1138654"/>
                <a:gd name="connsiteY181" fmla="*/ 820105 h 881084"/>
                <a:gd name="connsiteX182" fmla="*/ 430573 w 1138654"/>
                <a:gd name="connsiteY182" fmla="*/ 802683 h 881084"/>
                <a:gd name="connsiteX183" fmla="*/ 425595 w 1138654"/>
                <a:gd name="connsiteY183" fmla="*/ 802683 h 881084"/>
                <a:gd name="connsiteX184" fmla="*/ 406929 w 1138654"/>
                <a:gd name="connsiteY184" fmla="*/ 797705 h 881084"/>
                <a:gd name="connsiteX185" fmla="*/ 377062 w 1138654"/>
                <a:gd name="connsiteY185" fmla="*/ 781527 h 881084"/>
                <a:gd name="connsiteX186" fmla="*/ 363374 w 1138654"/>
                <a:gd name="connsiteY186" fmla="*/ 765349 h 881084"/>
                <a:gd name="connsiteX187" fmla="*/ 358396 w 1138654"/>
                <a:gd name="connsiteY187" fmla="*/ 765349 h 881084"/>
                <a:gd name="connsiteX188" fmla="*/ 340974 w 1138654"/>
                <a:gd name="connsiteY188" fmla="*/ 760371 h 881084"/>
                <a:gd name="connsiteX189" fmla="*/ 311108 w 1138654"/>
                <a:gd name="connsiteY189" fmla="*/ 742948 h 881084"/>
                <a:gd name="connsiteX190" fmla="*/ 293686 w 1138654"/>
                <a:gd name="connsiteY190" fmla="*/ 719303 h 881084"/>
                <a:gd name="connsiteX191" fmla="*/ 293686 w 1138654"/>
                <a:gd name="connsiteY191" fmla="*/ 705614 h 881084"/>
                <a:gd name="connsiteX192" fmla="*/ 207820 w 1138654"/>
                <a:gd name="connsiteY192" fmla="*/ 657080 h 881084"/>
                <a:gd name="connsiteX193" fmla="*/ 187909 w 1138654"/>
                <a:gd name="connsiteY193" fmla="*/ 650857 h 881084"/>
                <a:gd name="connsiteX194" fmla="*/ 42311 w 1138654"/>
                <a:gd name="connsiteY194" fmla="*/ 650857 h 881084"/>
                <a:gd name="connsiteX195" fmla="*/ 28622 w 1138654"/>
                <a:gd name="connsiteY195" fmla="*/ 637168 h 881084"/>
                <a:gd name="connsiteX196" fmla="*/ 42311 w 1138654"/>
                <a:gd name="connsiteY196" fmla="*/ 622235 h 881084"/>
                <a:gd name="connsiteX197" fmla="*/ 187909 w 1138654"/>
                <a:gd name="connsiteY197" fmla="*/ 622235 h 881084"/>
                <a:gd name="connsiteX198" fmla="*/ 221509 w 1138654"/>
                <a:gd name="connsiteY198" fmla="*/ 630946 h 881084"/>
                <a:gd name="connsiteX199" fmla="*/ 306130 w 1138654"/>
                <a:gd name="connsiteY199" fmla="*/ 678236 h 881084"/>
                <a:gd name="connsiteX200" fmla="*/ 333507 w 1138654"/>
                <a:gd name="connsiteY200" fmla="*/ 630946 h 881084"/>
                <a:gd name="connsiteX201" fmla="*/ 404440 w 1138654"/>
                <a:gd name="connsiteY201" fmla="*/ 608546 h 881084"/>
                <a:gd name="connsiteX202" fmla="*/ 425595 w 1138654"/>
                <a:gd name="connsiteY202" fmla="*/ 628457 h 881084"/>
                <a:gd name="connsiteX203" fmla="*/ 487817 w 1138654"/>
                <a:gd name="connsiteY203" fmla="*/ 617257 h 881084"/>
                <a:gd name="connsiteX204" fmla="*/ 512705 w 1138654"/>
                <a:gd name="connsiteY204" fmla="*/ 642146 h 881084"/>
                <a:gd name="connsiteX205" fmla="*/ 569949 w 1138654"/>
                <a:gd name="connsiteY205" fmla="*/ 638413 h 881084"/>
                <a:gd name="connsiteX206" fmla="*/ 581149 w 1138654"/>
                <a:gd name="connsiteY206" fmla="*/ 648369 h 881084"/>
                <a:gd name="connsiteX207" fmla="*/ 588616 w 1138654"/>
                <a:gd name="connsiteY207" fmla="*/ 649613 h 881084"/>
                <a:gd name="connsiteX208" fmla="*/ 731725 w 1138654"/>
                <a:gd name="connsiteY208" fmla="*/ 721792 h 881084"/>
                <a:gd name="connsiteX209" fmla="*/ 734214 w 1138654"/>
                <a:gd name="connsiteY209" fmla="*/ 723037 h 881084"/>
                <a:gd name="connsiteX210" fmla="*/ 762836 w 1138654"/>
                <a:gd name="connsiteY210" fmla="*/ 736726 h 881084"/>
                <a:gd name="connsiteX211" fmla="*/ 800169 w 1138654"/>
                <a:gd name="connsiteY211" fmla="*/ 729259 h 881084"/>
                <a:gd name="connsiteX212" fmla="*/ 802658 w 1138654"/>
                <a:gd name="connsiteY212" fmla="*/ 725526 h 881084"/>
                <a:gd name="connsiteX213" fmla="*/ 802658 w 1138654"/>
                <a:gd name="connsiteY213" fmla="*/ 708103 h 881084"/>
                <a:gd name="connsiteX214" fmla="*/ 786480 w 1138654"/>
                <a:gd name="connsiteY214" fmla="*/ 691925 h 881084"/>
                <a:gd name="connsiteX215" fmla="*/ 573682 w 1138654"/>
                <a:gd name="connsiteY215" fmla="*/ 582412 h 881084"/>
                <a:gd name="connsiteX216" fmla="*/ 567460 w 1138654"/>
                <a:gd name="connsiteY216" fmla="*/ 563745 h 881084"/>
                <a:gd name="connsiteX217" fmla="*/ 587371 w 1138654"/>
                <a:gd name="connsiteY217" fmla="*/ 556278 h 881084"/>
                <a:gd name="connsiteX218" fmla="*/ 652082 w 1138654"/>
                <a:gd name="connsiteY218" fmla="*/ 589878 h 881084"/>
                <a:gd name="connsiteX219" fmla="*/ 832524 w 1138654"/>
                <a:gd name="connsiteY219" fmla="*/ 681969 h 881084"/>
                <a:gd name="connsiteX220" fmla="*/ 867368 w 1138654"/>
                <a:gd name="connsiteY220" fmla="*/ 670769 h 881084"/>
                <a:gd name="connsiteX221" fmla="*/ 868613 w 1138654"/>
                <a:gd name="connsiteY221" fmla="*/ 650857 h 881084"/>
                <a:gd name="connsiteX222" fmla="*/ 856168 w 1138654"/>
                <a:gd name="connsiteY222" fmla="*/ 635924 h 881084"/>
                <a:gd name="connsiteX223" fmla="*/ 655815 w 1138654"/>
                <a:gd name="connsiteY223" fmla="*/ 531388 h 881084"/>
                <a:gd name="connsiteX224" fmla="*/ 553771 w 1138654"/>
                <a:gd name="connsiteY224" fmla="*/ 492810 h 881084"/>
                <a:gd name="connsiteX225" fmla="*/ 552527 w 1138654"/>
                <a:gd name="connsiteY225" fmla="*/ 492810 h 881084"/>
                <a:gd name="connsiteX226" fmla="*/ 496528 w 1138654"/>
                <a:gd name="connsiteY226" fmla="*/ 566234 h 881084"/>
                <a:gd name="connsiteX227" fmla="*/ 444262 w 1138654"/>
                <a:gd name="connsiteY227" fmla="*/ 593612 h 881084"/>
                <a:gd name="connsiteX228" fmla="*/ 404440 w 1138654"/>
                <a:gd name="connsiteY228" fmla="*/ 582412 h 881084"/>
                <a:gd name="connsiteX229" fmla="*/ 390751 w 1138654"/>
                <a:gd name="connsiteY229" fmla="*/ 489077 h 881084"/>
                <a:gd name="connsiteX230" fmla="*/ 435551 w 1138654"/>
                <a:gd name="connsiteY230" fmla="*/ 428098 h 881084"/>
                <a:gd name="connsiteX231" fmla="*/ 321063 w 1138654"/>
                <a:gd name="connsiteY231" fmla="*/ 428098 h 881084"/>
                <a:gd name="connsiteX232" fmla="*/ 317330 w 1138654"/>
                <a:gd name="connsiteY232" fmla="*/ 429342 h 881084"/>
                <a:gd name="connsiteX233" fmla="*/ 211553 w 1138654"/>
                <a:gd name="connsiteY233" fmla="*/ 508988 h 881084"/>
                <a:gd name="connsiteX234" fmla="*/ 196620 w 1138654"/>
                <a:gd name="connsiteY234" fmla="*/ 513966 h 881084"/>
                <a:gd name="connsiteX235" fmla="*/ 185420 w 1138654"/>
                <a:gd name="connsiteY235" fmla="*/ 511477 h 881084"/>
                <a:gd name="connsiteX236" fmla="*/ 171731 w 1138654"/>
                <a:gd name="connsiteY236" fmla="*/ 489077 h 881084"/>
                <a:gd name="connsiteX237" fmla="*/ 171731 w 1138654"/>
                <a:gd name="connsiteY237" fmla="*/ 435564 h 881084"/>
                <a:gd name="connsiteX238" fmla="*/ 165509 w 1138654"/>
                <a:gd name="connsiteY238" fmla="*/ 428098 h 881084"/>
                <a:gd name="connsiteX239" fmla="*/ 69688 w 1138654"/>
                <a:gd name="connsiteY239" fmla="*/ 428098 h 881084"/>
                <a:gd name="connsiteX240" fmla="*/ 0 w 1138654"/>
                <a:gd name="connsiteY240" fmla="*/ 358407 h 881084"/>
                <a:gd name="connsiteX241" fmla="*/ 0 w 1138654"/>
                <a:gd name="connsiteY241" fmla="*/ 70934 h 881084"/>
                <a:gd name="connsiteX242" fmla="*/ 69688 w 1138654"/>
                <a:gd name="connsiteY242" fmla="*/ 0 h 88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Lst>
              <a:rect l="l" t="t" r="r" b="b"/>
              <a:pathLst>
                <a:path w="1138654" h="881084">
                  <a:moveTo>
                    <a:pt x="625948" y="791482"/>
                  </a:moveTo>
                  <a:cubicBezTo>
                    <a:pt x="625948" y="801438"/>
                    <a:pt x="623460" y="811394"/>
                    <a:pt x="618482" y="820105"/>
                  </a:cubicBezTo>
                  <a:lnTo>
                    <a:pt x="607282" y="840017"/>
                  </a:lnTo>
                  <a:lnTo>
                    <a:pt x="624704" y="848728"/>
                  </a:lnTo>
                  <a:cubicBezTo>
                    <a:pt x="634659" y="853706"/>
                    <a:pt x="647104" y="848728"/>
                    <a:pt x="653326" y="838772"/>
                  </a:cubicBezTo>
                  <a:lnTo>
                    <a:pt x="657060" y="831305"/>
                  </a:lnTo>
                  <a:cubicBezTo>
                    <a:pt x="662037" y="821350"/>
                    <a:pt x="658304" y="807661"/>
                    <a:pt x="647104" y="802683"/>
                  </a:cubicBezTo>
                  <a:close/>
                  <a:moveTo>
                    <a:pt x="573682" y="770326"/>
                  </a:moveTo>
                  <a:cubicBezTo>
                    <a:pt x="564971" y="770326"/>
                    <a:pt x="555016" y="774060"/>
                    <a:pt x="551283" y="784016"/>
                  </a:cubicBezTo>
                  <a:lnTo>
                    <a:pt x="531372" y="817616"/>
                  </a:lnTo>
                  <a:cubicBezTo>
                    <a:pt x="530127" y="821350"/>
                    <a:pt x="523905" y="831305"/>
                    <a:pt x="530127" y="833794"/>
                  </a:cubicBezTo>
                  <a:lnTo>
                    <a:pt x="559994" y="851217"/>
                  </a:lnTo>
                  <a:cubicBezTo>
                    <a:pt x="562482" y="852461"/>
                    <a:pt x="567460" y="851217"/>
                    <a:pt x="568705" y="848728"/>
                  </a:cubicBezTo>
                  <a:lnTo>
                    <a:pt x="593593" y="805172"/>
                  </a:lnTo>
                  <a:cubicBezTo>
                    <a:pt x="596082" y="800194"/>
                    <a:pt x="596082" y="792727"/>
                    <a:pt x="594838" y="786505"/>
                  </a:cubicBezTo>
                  <a:cubicBezTo>
                    <a:pt x="593593" y="780282"/>
                    <a:pt x="588616" y="775304"/>
                    <a:pt x="582393" y="772815"/>
                  </a:cubicBezTo>
                  <a:cubicBezTo>
                    <a:pt x="579905" y="770326"/>
                    <a:pt x="577416" y="770326"/>
                    <a:pt x="573682" y="770326"/>
                  </a:cubicBezTo>
                  <a:close/>
                  <a:moveTo>
                    <a:pt x="596082" y="686947"/>
                  </a:moveTo>
                  <a:cubicBezTo>
                    <a:pt x="596082" y="693169"/>
                    <a:pt x="594838" y="699392"/>
                    <a:pt x="593593" y="705614"/>
                  </a:cubicBezTo>
                  <a:lnTo>
                    <a:pt x="591104" y="706859"/>
                  </a:lnTo>
                  <a:lnTo>
                    <a:pt x="577416" y="732992"/>
                  </a:lnTo>
                  <a:lnTo>
                    <a:pt x="597327" y="742948"/>
                  </a:lnTo>
                  <a:lnTo>
                    <a:pt x="695637" y="793971"/>
                  </a:lnTo>
                  <a:cubicBezTo>
                    <a:pt x="700615" y="796460"/>
                    <a:pt x="708081" y="797705"/>
                    <a:pt x="713059" y="795216"/>
                  </a:cubicBezTo>
                  <a:cubicBezTo>
                    <a:pt x="719281" y="793971"/>
                    <a:pt x="724259" y="788994"/>
                    <a:pt x="726748" y="784016"/>
                  </a:cubicBezTo>
                  <a:lnTo>
                    <a:pt x="729236" y="780282"/>
                  </a:lnTo>
                  <a:cubicBezTo>
                    <a:pt x="734214" y="767838"/>
                    <a:pt x="730481" y="755393"/>
                    <a:pt x="720525" y="749171"/>
                  </a:cubicBezTo>
                  <a:close/>
                  <a:moveTo>
                    <a:pt x="538527" y="662058"/>
                  </a:moveTo>
                  <a:cubicBezTo>
                    <a:pt x="532927" y="663302"/>
                    <a:pt x="527639" y="666413"/>
                    <a:pt x="523905" y="670769"/>
                  </a:cubicBezTo>
                  <a:lnTo>
                    <a:pt x="522661" y="673258"/>
                  </a:lnTo>
                  <a:lnTo>
                    <a:pt x="459195" y="785260"/>
                  </a:lnTo>
                  <a:cubicBezTo>
                    <a:pt x="456706" y="788994"/>
                    <a:pt x="457950" y="792727"/>
                    <a:pt x="461684" y="793971"/>
                  </a:cubicBezTo>
                  <a:lnTo>
                    <a:pt x="490306" y="811394"/>
                  </a:lnTo>
                  <a:cubicBezTo>
                    <a:pt x="492794" y="812638"/>
                    <a:pt x="495283" y="811394"/>
                    <a:pt x="495283" y="811394"/>
                  </a:cubicBezTo>
                  <a:cubicBezTo>
                    <a:pt x="496528" y="811394"/>
                    <a:pt x="499017" y="810149"/>
                    <a:pt x="500261" y="807661"/>
                  </a:cubicBezTo>
                  <a:lnTo>
                    <a:pt x="566216" y="693169"/>
                  </a:lnTo>
                  <a:cubicBezTo>
                    <a:pt x="568705" y="681969"/>
                    <a:pt x="564971" y="670769"/>
                    <a:pt x="555016" y="664547"/>
                  </a:cubicBezTo>
                  <a:cubicBezTo>
                    <a:pt x="550038" y="661435"/>
                    <a:pt x="544127" y="660813"/>
                    <a:pt x="538527" y="662058"/>
                  </a:cubicBezTo>
                  <a:close/>
                  <a:moveTo>
                    <a:pt x="465417" y="640902"/>
                  </a:moveTo>
                  <a:cubicBezTo>
                    <a:pt x="455461" y="640902"/>
                    <a:pt x="447995" y="645880"/>
                    <a:pt x="441773" y="654591"/>
                  </a:cubicBezTo>
                  <a:lnTo>
                    <a:pt x="394484" y="737970"/>
                  </a:lnTo>
                  <a:cubicBezTo>
                    <a:pt x="390751" y="746682"/>
                    <a:pt x="390751" y="750415"/>
                    <a:pt x="390751" y="752904"/>
                  </a:cubicBezTo>
                  <a:cubicBezTo>
                    <a:pt x="390751" y="752904"/>
                    <a:pt x="390751" y="754148"/>
                    <a:pt x="393240" y="755393"/>
                  </a:cubicBezTo>
                  <a:lnTo>
                    <a:pt x="423106" y="772815"/>
                  </a:lnTo>
                  <a:cubicBezTo>
                    <a:pt x="425595" y="774060"/>
                    <a:pt x="429328" y="772815"/>
                    <a:pt x="431817" y="770326"/>
                  </a:cubicBezTo>
                  <a:lnTo>
                    <a:pt x="485328" y="676991"/>
                  </a:lnTo>
                  <a:cubicBezTo>
                    <a:pt x="487817" y="670769"/>
                    <a:pt x="489061" y="664547"/>
                    <a:pt x="487817" y="658324"/>
                  </a:cubicBezTo>
                  <a:cubicBezTo>
                    <a:pt x="485328" y="650857"/>
                    <a:pt x="480350" y="647124"/>
                    <a:pt x="475372" y="643391"/>
                  </a:cubicBezTo>
                  <a:cubicBezTo>
                    <a:pt x="471639" y="642146"/>
                    <a:pt x="467906" y="640902"/>
                    <a:pt x="465417" y="640902"/>
                  </a:cubicBezTo>
                  <a:close/>
                  <a:moveTo>
                    <a:pt x="380796" y="632190"/>
                  </a:moveTo>
                  <a:cubicBezTo>
                    <a:pt x="373329" y="632190"/>
                    <a:pt x="363374" y="637168"/>
                    <a:pt x="359640" y="644635"/>
                  </a:cubicBezTo>
                  <a:lnTo>
                    <a:pt x="326041" y="701881"/>
                  </a:lnTo>
                  <a:cubicBezTo>
                    <a:pt x="324796" y="706859"/>
                    <a:pt x="322307" y="710592"/>
                    <a:pt x="323552" y="714325"/>
                  </a:cubicBezTo>
                  <a:cubicBezTo>
                    <a:pt x="323552" y="715570"/>
                    <a:pt x="324796" y="715570"/>
                    <a:pt x="326041" y="716814"/>
                  </a:cubicBezTo>
                  <a:lnTo>
                    <a:pt x="355907" y="734237"/>
                  </a:lnTo>
                  <a:cubicBezTo>
                    <a:pt x="358396" y="735481"/>
                    <a:pt x="359640" y="735481"/>
                    <a:pt x="359640" y="735481"/>
                  </a:cubicBezTo>
                  <a:cubicBezTo>
                    <a:pt x="360885" y="734237"/>
                    <a:pt x="363374" y="732992"/>
                    <a:pt x="364618" y="731748"/>
                  </a:cubicBezTo>
                  <a:lnTo>
                    <a:pt x="400707" y="667036"/>
                  </a:lnTo>
                  <a:cubicBezTo>
                    <a:pt x="404440" y="660813"/>
                    <a:pt x="404440" y="654591"/>
                    <a:pt x="403195" y="648369"/>
                  </a:cubicBezTo>
                  <a:cubicBezTo>
                    <a:pt x="400707" y="642146"/>
                    <a:pt x="396973" y="637168"/>
                    <a:pt x="390751" y="634679"/>
                  </a:cubicBezTo>
                  <a:cubicBezTo>
                    <a:pt x="388262" y="633435"/>
                    <a:pt x="385773" y="632190"/>
                    <a:pt x="380796" y="632190"/>
                  </a:cubicBezTo>
                  <a:close/>
                  <a:moveTo>
                    <a:pt x="663410" y="206874"/>
                  </a:moveTo>
                  <a:cubicBezTo>
                    <a:pt x="672977" y="206874"/>
                    <a:pt x="678957" y="214053"/>
                    <a:pt x="678957" y="221231"/>
                  </a:cubicBezTo>
                  <a:cubicBezTo>
                    <a:pt x="678957" y="229606"/>
                    <a:pt x="672977" y="236784"/>
                    <a:pt x="663410" y="236784"/>
                  </a:cubicBezTo>
                  <a:cubicBezTo>
                    <a:pt x="656234" y="236784"/>
                    <a:pt x="649058" y="229606"/>
                    <a:pt x="649058" y="221231"/>
                  </a:cubicBezTo>
                  <a:cubicBezTo>
                    <a:pt x="649058" y="214053"/>
                    <a:pt x="656234" y="206874"/>
                    <a:pt x="663410" y="206874"/>
                  </a:cubicBezTo>
                  <a:close/>
                  <a:moveTo>
                    <a:pt x="568703" y="206874"/>
                  </a:moveTo>
                  <a:cubicBezTo>
                    <a:pt x="577060" y="206874"/>
                    <a:pt x="583030" y="214053"/>
                    <a:pt x="583030" y="221231"/>
                  </a:cubicBezTo>
                  <a:cubicBezTo>
                    <a:pt x="583030" y="229606"/>
                    <a:pt x="577060" y="236784"/>
                    <a:pt x="568703" y="236784"/>
                  </a:cubicBezTo>
                  <a:cubicBezTo>
                    <a:pt x="560346" y="236784"/>
                    <a:pt x="554377" y="229606"/>
                    <a:pt x="554377" y="221231"/>
                  </a:cubicBezTo>
                  <a:cubicBezTo>
                    <a:pt x="554377" y="214053"/>
                    <a:pt x="560346" y="206874"/>
                    <a:pt x="568703" y="206874"/>
                  </a:cubicBezTo>
                  <a:close/>
                  <a:moveTo>
                    <a:pt x="472774" y="206874"/>
                  </a:moveTo>
                  <a:cubicBezTo>
                    <a:pt x="481131" y="206874"/>
                    <a:pt x="487101" y="214053"/>
                    <a:pt x="487101" y="221231"/>
                  </a:cubicBezTo>
                  <a:cubicBezTo>
                    <a:pt x="487101" y="229606"/>
                    <a:pt x="481131" y="236784"/>
                    <a:pt x="472774" y="236784"/>
                  </a:cubicBezTo>
                  <a:cubicBezTo>
                    <a:pt x="464417" y="236784"/>
                    <a:pt x="458448" y="229606"/>
                    <a:pt x="458448" y="221231"/>
                  </a:cubicBezTo>
                  <a:cubicBezTo>
                    <a:pt x="458448" y="214053"/>
                    <a:pt x="464417" y="206874"/>
                    <a:pt x="472774" y="206874"/>
                  </a:cubicBezTo>
                  <a:close/>
                  <a:moveTo>
                    <a:pt x="69688" y="29867"/>
                  </a:moveTo>
                  <a:cubicBezTo>
                    <a:pt x="47288" y="29867"/>
                    <a:pt x="28622" y="47290"/>
                    <a:pt x="28622" y="70934"/>
                  </a:cubicBezTo>
                  <a:lnTo>
                    <a:pt x="28622" y="358407"/>
                  </a:lnTo>
                  <a:cubicBezTo>
                    <a:pt x="28622" y="380808"/>
                    <a:pt x="47288" y="398230"/>
                    <a:pt x="69688" y="398230"/>
                  </a:cubicBezTo>
                  <a:lnTo>
                    <a:pt x="165509" y="398230"/>
                  </a:lnTo>
                  <a:cubicBezTo>
                    <a:pt x="185420" y="398230"/>
                    <a:pt x="201598" y="414408"/>
                    <a:pt x="201598" y="435564"/>
                  </a:cubicBezTo>
                  <a:lnTo>
                    <a:pt x="201598" y="479121"/>
                  </a:lnTo>
                  <a:lnTo>
                    <a:pt x="298663" y="406942"/>
                  </a:lnTo>
                  <a:cubicBezTo>
                    <a:pt x="304885" y="400719"/>
                    <a:pt x="313596" y="398230"/>
                    <a:pt x="321063" y="398230"/>
                  </a:cubicBezTo>
                  <a:lnTo>
                    <a:pt x="456706" y="398230"/>
                  </a:lnTo>
                  <a:lnTo>
                    <a:pt x="479106" y="368363"/>
                  </a:lnTo>
                  <a:cubicBezTo>
                    <a:pt x="540083" y="303651"/>
                    <a:pt x="662037" y="306140"/>
                    <a:pt x="731725" y="349696"/>
                  </a:cubicBezTo>
                  <a:lnTo>
                    <a:pt x="793947" y="395741"/>
                  </a:lnTo>
                  <a:lnTo>
                    <a:pt x="793947" y="226494"/>
                  </a:lnTo>
                  <a:lnTo>
                    <a:pt x="755370" y="265072"/>
                  </a:lnTo>
                  <a:cubicBezTo>
                    <a:pt x="752881" y="267561"/>
                    <a:pt x="749147" y="268806"/>
                    <a:pt x="745414" y="268806"/>
                  </a:cubicBezTo>
                  <a:cubicBezTo>
                    <a:pt x="741681" y="268806"/>
                    <a:pt x="737948" y="267561"/>
                    <a:pt x="734214" y="265072"/>
                  </a:cubicBezTo>
                  <a:cubicBezTo>
                    <a:pt x="727992" y="258850"/>
                    <a:pt x="727992" y="250138"/>
                    <a:pt x="734214" y="243916"/>
                  </a:cubicBezTo>
                  <a:lnTo>
                    <a:pt x="798925" y="179203"/>
                  </a:lnTo>
                  <a:cubicBezTo>
                    <a:pt x="803902" y="172981"/>
                    <a:pt x="813858" y="172981"/>
                    <a:pt x="820080" y="179203"/>
                  </a:cubicBezTo>
                  <a:lnTo>
                    <a:pt x="882301" y="241427"/>
                  </a:lnTo>
                  <a:cubicBezTo>
                    <a:pt x="888524" y="247650"/>
                    <a:pt x="888524" y="257605"/>
                    <a:pt x="882301" y="263828"/>
                  </a:cubicBezTo>
                  <a:cubicBezTo>
                    <a:pt x="877324" y="268806"/>
                    <a:pt x="867368" y="268806"/>
                    <a:pt x="861146" y="263828"/>
                  </a:cubicBezTo>
                  <a:lnTo>
                    <a:pt x="823813" y="225249"/>
                  </a:lnTo>
                  <a:lnTo>
                    <a:pt x="823813" y="414408"/>
                  </a:lnTo>
                  <a:cubicBezTo>
                    <a:pt x="823813" y="415653"/>
                    <a:pt x="823813" y="415653"/>
                    <a:pt x="822569" y="416897"/>
                  </a:cubicBezTo>
                  <a:lnTo>
                    <a:pt x="884790" y="462943"/>
                  </a:lnTo>
                  <a:cubicBezTo>
                    <a:pt x="886035" y="464187"/>
                    <a:pt x="887279" y="465432"/>
                    <a:pt x="887279" y="466676"/>
                  </a:cubicBezTo>
                  <a:lnTo>
                    <a:pt x="904701" y="479121"/>
                  </a:lnTo>
                  <a:lnTo>
                    <a:pt x="904701" y="435564"/>
                  </a:lnTo>
                  <a:cubicBezTo>
                    <a:pt x="904701" y="414408"/>
                    <a:pt x="920879" y="398230"/>
                    <a:pt x="942034" y="398230"/>
                  </a:cubicBezTo>
                  <a:lnTo>
                    <a:pt x="1068966" y="398230"/>
                  </a:lnTo>
                  <a:cubicBezTo>
                    <a:pt x="1090121" y="398230"/>
                    <a:pt x="1108788" y="380808"/>
                    <a:pt x="1108788" y="358407"/>
                  </a:cubicBezTo>
                  <a:lnTo>
                    <a:pt x="1108788" y="70934"/>
                  </a:lnTo>
                  <a:cubicBezTo>
                    <a:pt x="1108788" y="47290"/>
                    <a:pt x="1090121" y="29867"/>
                    <a:pt x="1068966" y="29867"/>
                  </a:cubicBezTo>
                  <a:lnTo>
                    <a:pt x="344707" y="29867"/>
                  </a:lnTo>
                  <a:lnTo>
                    <a:pt x="344707" y="201604"/>
                  </a:lnTo>
                  <a:lnTo>
                    <a:pt x="383284" y="163025"/>
                  </a:lnTo>
                  <a:cubicBezTo>
                    <a:pt x="388262" y="156803"/>
                    <a:pt x="398218" y="156803"/>
                    <a:pt x="403195" y="163025"/>
                  </a:cubicBezTo>
                  <a:cubicBezTo>
                    <a:pt x="409418" y="169248"/>
                    <a:pt x="409418" y="179203"/>
                    <a:pt x="403195" y="185426"/>
                  </a:cubicBezTo>
                  <a:lnTo>
                    <a:pt x="338485" y="248894"/>
                  </a:lnTo>
                  <a:cubicBezTo>
                    <a:pt x="337241" y="251383"/>
                    <a:pt x="332263" y="252627"/>
                    <a:pt x="328530" y="252627"/>
                  </a:cubicBezTo>
                  <a:cubicBezTo>
                    <a:pt x="324796" y="252627"/>
                    <a:pt x="321063" y="251383"/>
                    <a:pt x="318574" y="248894"/>
                  </a:cubicBezTo>
                  <a:lnTo>
                    <a:pt x="256353" y="186670"/>
                  </a:lnTo>
                  <a:cubicBezTo>
                    <a:pt x="250130" y="180448"/>
                    <a:pt x="250130" y="171736"/>
                    <a:pt x="256353" y="165514"/>
                  </a:cubicBezTo>
                  <a:cubicBezTo>
                    <a:pt x="261330" y="159292"/>
                    <a:pt x="271286" y="159292"/>
                    <a:pt x="276264" y="165514"/>
                  </a:cubicBezTo>
                  <a:lnTo>
                    <a:pt x="314841" y="202848"/>
                  </a:lnTo>
                  <a:lnTo>
                    <a:pt x="314841" y="29867"/>
                  </a:lnTo>
                  <a:close/>
                  <a:moveTo>
                    <a:pt x="69688" y="0"/>
                  </a:moveTo>
                  <a:lnTo>
                    <a:pt x="326041" y="0"/>
                  </a:lnTo>
                  <a:cubicBezTo>
                    <a:pt x="327285" y="0"/>
                    <a:pt x="328530" y="0"/>
                    <a:pt x="329774" y="0"/>
                  </a:cubicBezTo>
                  <a:cubicBezTo>
                    <a:pt x="331018" y="0"/>
                    <a:pt x="331018" y="0"/>
                    <a:pt x="332263" y="0"/>
                  </a:cubicBezTo>
                  <a:lnTo>
                    <a:pt x="1068966" y="0"/>
                  </a:lnTo>
                  <a:cubicBezTo>
                    <a:pt x="1107543" y="0"/>
                    <a:pt x="1138654" y="31112"/>
                    <a:pt x="1138654" y="70934"/>
                  </a:cubicBezTo>
                  <a:lnTo>
                    <a:pt x="1138654" y="358407"/>
                  </a:lnTo>
                  <a:cubicBezTo>
                    <a:pt x="1138654" y="396986"/>
                    <a:pt x="1107543" y="428098"/>
                    <a:pt x="1068966" y="428098"/>
                  </a:cubicBezTo>
                  <a:lnTo>
                    <a:pt x="942034" y="428098"/>
                  </a:lnTo>
                  <a:cubicBezTo>
                    <a:pt x="938301" y="428098"/>
                    <a:pt x="934568" y="430586"/>
                    <a:pt x="934568" y="435564"/>
                  </a:cubicBezTo>
                  <a:lnTo>
                    <a:pt x="934568" y="479121"/>
                  </a:lnTo>
                  <a:lnTo>
                    <a:pt x="1095099" y="479121"/>
                  </a:lnTo>
                  <a:cubicBezTo>
                    <a:pt x="1103810" y="479121"/>
                    <a:pt x="1110032" y="485343"/>
                    <a:pt x="1110032" y="492810"/>
                  </a:cubicBezTo>
                  <a:cubicBezTo>
                    <a:pt x="1110032" y="501521"/>
                    <a:pt x="1103810" y="507744"/>
                    <a:pt x="1095099" y="507744"/>
                  </a:cubicBezTo>
                  <a:lnTo>
                    <a:pt x="925857" y="507744"/>
                  </a:lnTo>
                  <a:cubicBezTo>
                    <a:pt x="924612" y="508988"/>
                    <a:pt x="922123" y="510232"/>
                    <a:pt x="920879" y="511477"/>
                  </a:cubicBezTo>
                  <a:cubicBezTo>
                    <a:pt x="912168" y="515210"/>
                    <a:pt x="902212" y="513966"/>
                    <a:pt x="894746" y="508988"/>
                  </a:cubicBezTo>
                  <a:lnTo>
                    <a:pt x="782747" y="425609"/>
                  </a:lnTo>
                  <a:lnTo>
                    <a:pt x="714303" y="374585"/>
                  </a:lnTo>
                  <a:cubicBezTo>
                    <a:pt x="657060" y="337251"/>
                    <a:pt x="552527" y="336007"/>
                    <a:pt x="501505" y="388275"/>
                  </a:cubicBezTo>
                  <a:lnTo>
                    <a:pt x="415640" y="506499"/>
                  </a:lnTo>
                  <a:cubicBezTo>
                    <a:pt x="403195" y="523922"/>
                    <a:pt x="406929" y="545078"/>
                    <a:pt x="423106" y="557522"/>
                  </a:cubicBezTo>
                  <a:cubicBezTo>
                    <a:pt x="430573" y="563745"/>
                    <a:pt x="439284" y="564989"/>
                    <a:pt x="450484" y="563745"/>
                  </a:cubicBezTo>
                  <a:cubicBezTo>
                    <a:pt x="459195" y="562500"/>
                    <a:pt x="467906" y="557522"/>
                    <a:pt x="472883" y="550055"/>
                  </a:cubicBezTo>
                  <a:lnTo>
                    <a:pt x="530127" y="471654"/>
                  </a:lnTo>
                  <a:cubicBezTo>
                    <a:pt x="542572" y="460454"/>
                    <a:pt x="559994" y="459209"/>
                    <a:pt x="573682" y="469165"/>
                  </a:cubicBezTo>
                  <a:cubicBezTo>
                    <a:pt x="598571" y="490321"/>
                    <a:pt x="629682" y="500277"/>
                    <a:pt x="660793" y="501521"/>
                  </a:cubicBezTo>
                  <a:cubicBezTo>
                    <a:pt x="660793" y="501521"/>
                    <a:pt x="660793" y="501521"/>
                    <a:pt x="662037" y="501521"/>
                  </a:cubicBezTo>
                  <a:cubicBezTo>
                    <a:pt x="686926" y="501521"/>
                    <a:pt x="713059" y="496543"/>
                    <a:pt x="736703" y="484099"/>
                  </a:cubicBezTo>
                  <a:cubicBezTo>
                    <a:pt x="744170" y="480365"/>
                    <a:pt x="752881" y="482854"/>
                    <a:pt x="756614" y="490321"/>
                  </a:cubicBezTo>
                  <a:cubicBezTo>
                    <a:pt x="760347" y="497788"/>
                    <a:pt x="757858" y="506499"/>
                    <a:pt x="750392" y="510232"/>
                  </a:cubicBezTo>
                  <a:cubicBezTo>
                    <a:pt x="737948" y="517699"/>
                    <a:pt x="724259" y="522677"/>
                    <a:pt x="710570" y="525166"/>
                  </a:cubicBezTo>
                  <a:lnTo>
                    <a:pt x="869857" y="609790"/>
                  </a:lnTo>
                  <a:cubicBezTo>
                    <a:pt x="882301" y="616012"/>
                    <a:pt x="893501" y="628457"/>
                    <a:pt x="897235" y="642146"/>
                  </a:cubicBezTo>
                  <a:cubicBezTo>
                    <a:pt x="902212" y="655835"/>
                    <a:pt x="900968" y="670769"/>
                    <a:pt x="894746" y="684458"/>
                  </a:cubicBezTo>
                  <a:cubicBezTo>
                    <a:pt x="884790" y="703125"/>
                    <a:pt x="864879" y="714325"/>
                    <a:pt x="844969" y="714325"/>
                  </a:cubicBezTo>
                  <a:cubicBezTo>
                    <a:pt x="841235" y="714325"/>
                    <a:pt x="837502" y="714325"/>
                    <a:pt x="833769" y="713081"/>
                  </a:cubicBezTo>
                  <a:cubicBezTo>
                    <a:pt x="833769" y="721792"/>
                    <a:pt x="832524" y="730503"/>
                    <a:pt x="828791" y="739215"/>
                  </a:cubicBezTo>
                  <a:lnTo>
                    <a:pt x="826302" y="742948"/>
                  </a:lnTo>
                  <a:cubicBezTo>
                    <a:pt x="817591" y="760371"/>
                    <a:pt x="798925" y="770326"/>
                    <a:pt x="779014" y="770326"/>
                  </a:cubicBezTo>
                  <a:cubicBezTo>
                    <a:pt x="772792" y="770326"/>
                    <a:pt x="767814" y="770326"/>
                    <a:pt x="761592" y="767838"/>
                  </a:cubicBezTo>
                  <a:cubicBezTo>
                    <a:pt x="761592" y="776549"/>
                    <a:pt x="759103" y="785260"/>
                    <a:pt x="755370" y="792727"/>
                  </a:cubicBezTo>
                  <a:lnTo>
                    <a:pt x="752881" y="796460"/>
                  </a:lnTo>
                  <a:cubicBezTo>
                    <a:pt x="744170" y="815127"/>
                    <a:pt x="725503" y="826328"/>
                    <a:pt x="706837" y="826328"/>
                  </a:cubicBezTo>
                  <a:cubicBezTo>
                    <a:pt x="700615" y="826328"/>
                    <a:pt x="694392" y="825083"/>
                    <a:pt x="688170" y="823839"/>
                  </a:cubicBezTo>
                  <a:cubicBezTo>
                    <a:pt x="688170" y="831305"/>
                    <a:pt x="686926" y="838772"/>
                    <a:pt x="683193" y="844995"/>
                  </a:cubicBezTo>
                  <a:lnTo>
                    <a:pt x="679459" y="852461"/>
                  </a:lnTo>
                  <a:cubicBezTo>
                    <a:pt x="673237" y="864906"/>
                    <a:pt x="663282" y="873617"/>
                    <a:pt x="649593" y="878595"/>
                  </a:cubicBezTo>
                  <a:cubicBezTo>
                    <a:pt x="644615" y="879840"/>
                    <a:pt x="639637" y="879840"/>
                    <a:pt x="633415" y="879840"/>
                  </a:cubicBezTo>
                  <a:cubicBezTo>
                    <a:pt x="625948" y="879840"/>
                    <a:pt x="618482" y="878595"/>
                    <a:pt x="609771" y="874862"/>
                  </a:cubicBezTo>
                  <a:lnTo>
                    <a:pt x="593593" y="866151"/>
                  </a:lnTo>
                  <a:cubicBezTo>
                    <a:pt x="586127" y="876106"/>
                    <a:pt x="574927" y="881084"/>
                    <a:pt x="562482" y="881084"/>
                  </a:cubicBezTo>
                  <a:cubicBezTo>
                    <a:pt x="556260" y="881084"/>
                    <a:pt x="550038" y="879840"/>
                    <a:pt x="545060" y="876106"/>
                  </a:cubicBezTo>
                  <a:lnTo>
                    <a:pt x="515194" y="859928"/>
                  </a:lnTo>
                  <a:cubicBezTo>
                    <a:pt x="508972" y="854950"/>
                    <a:pt x="502750" y="848728"/>
                    <a:pt x="500261" y="841261"/>
                  </a:cubicBezTo>
                  <a:cubicBezTo>
                    <a:pt x="497772" y="841261"/>
                    <a:pt x="495283" y="841261"/>
                    <a:pt x="494039" y="841261"/>
                  </a:cubicBezTo>
                  <a:cubicBezTo>
                    <a:pt x="487817" y="841261"/>
                    <a:pt x="481595" y="840017"/>
                    <a:pt x="475372" y="837528"/>
                  </a:cubicBezTo>
                  <a:lnTo>
                    <a:pt x="446750" y="820105"/>
                  </a:lnTo>
                  <a:cubicBezTo>
                    <a:pt x="439284" y="816372"/>
                    <a:pt x="434306" y="808905"/>
                    <a:pt x="430573" y="802683"/>
                  </a:cubicBezTo>
                  <a:cubicBezTo>
                    <a:pt x="429328" y="802683"/>
                    <a:pt x="426840" y="802683"/>
                    <a:pt x="425595" y="802683"/>
                  </a:cubicBezTo>
                  <a:cubicBezTo>
                    <a:pt x="419373" y="802683"/>
                    <a:pt x="413151" y="801438"/>
                    <a:pt x="406929" y="797705"/>
                  </a:cubicBezTo>
                  <a:lnTo>
                    <a:pt x="377062" y="781527"/>
                  </a:lnTo>
                  <a:cubicBezTo>
                    <a:pt x="370840" y="776549"/>
                    <a:pt x="365862" y="771571"/>
                    <a:pt x="363374" y="765349"/>
                  </a:cubicBezTo>
                  <a:cubicBezTo>
                    <a:pt x="360885" y="765349"/>
                    <a:pt x="359640" y="765349"/>
                    <a:pt x="358396" y="765349"/>
                  </a:cubicBezTo>
                  <a:cubicBezTo>
                    <a:pt x="352174" y="765349"/>
                    <a:pt x="345952" y="762860"/>
                    <a:pt x="340974" y="760371"/>
                  </a:cubicBezTo>
                  <a:lnTo>
                    <a:pt x="311108" y="742948"/>
                  </a:lnTo>
                  <a:cubicBezTo>
                    <a:pt x="301152" y="736726"/>
                    <a:pt x="294930" y="729259"/>
                    <a:pt x="293686" y="719303"/>
                  </a:cubicBezTo>
                  <a:cubicBezTo>
                    <a:pt x="293686" y="714325"/>
                    <a:pt x="293686" y="710592"/>
                    <a:pt x="293686" y="705614"/>
                  </a:cubicBezTo>
                  <a:lnTo>
                    <a:pt x="207820" y="657080"/>
                  </a:lnTo>
                  <a:cubicBezTo>
                    <a:pt x="201598" y="653346"/>
                    <a:pt x="195376" y="650857"/>
                    <a:pt x="187909" y="650857"/>
                  </a:cubicBezTo>
                  <a:lnTo>
                    <a:pt x="42311" y="650857"/>
                  </a:lnTo>
                  <a:cubicBezTo>
                    <a:pt x="34844" y="650857"/>
                    <a:pt x="28622" y="644635"/>
                    <a:pt x="28622" y="637168"/>
                  </a:cubicBezTo>
                  <a:cubicBezTo>
                    <a:pt x="28622" y="628457"/>
                    <a:pt x="34844" y="622235"/>
                    <a:pt x="42311" y="622235"/>
                  </a:cubicBezTo>
                  <a:lnTo>
                    <a:pt x="187909" y="622235"/>
                  </a:lnTo>
                  <a:cubicBezTo>
                    <a:pt x="200353" y="622235"/>
                    <a:pt x="211553" y="624724"/>
                    <a:pt x="221509" y="630946"/>
                  </a:cubicBezTo>
                  <a:lnTo>
                    <a:pt x="306130" y="678236"/>
                  </a:lnTo>
                  <a:lnTo>
                    <a:pt x="333507" y="630946"/>
                  </a:lnTo>
                  <a:cubicBezTo>
                    <a:pt x="347196" y="604812"/>
                    <a:pt x="379551" y="594856"/>
                    <a:pt x="404440" y="608546"/>
                  </a:cubicBezTo>
                  <a:cubicBezTo>
                    <a:pt x="414395" y="612279"/>
                    <a:pt x="420617" y="619746"/>
                    <a:pt x="425595" y="628457"/>
                  </a:cubicBezTo>
                  <a:cubicBezTo>
                    <a:pt x="441773" y="612279"/>
                    <a:pt x="467906" y="606057"/>
                    <a:pt x="487817" y="617257"/>
                  </a:cubicBezTo>
                  <a:cubicBezTo>
                    <a:pt x="499017" y="622235"/>
                    <a:pt x="507728" y="630946"/>
                    <a:pt x="512705" y="642146"/>
                  </a:cubicBezTo>
                  <a:cubicBezTo>
                    <a:pt x="528883" y="630946"/>
                    <a:pt x="551283" y="628457"/>
                    <a:pt x="569949" y="638413"/>
                  </a:cubicBezTo>
                  <a:cubicBezTo>
                    <a:pt x="573682" y="640902"/>
                    <a:pt x="577416" y="644635"/>
                    <a:pt x="581149" y="648369"/>
                  </a:cubicBezTo>
                  <a:cubicBezTo>
                    <a:pt x="582393" y="647124"/>
                    <a:pt x="586127" y="648369"/>
                    <a:pt x="588616" y="649613"/>
                  </a:cubicBezTo>
                  <a:lnTo>
                    <a:pt x="731725" y="721792"/>
                  </a:lnTo>
                  <a:cubicBezTo>
                    <a:pt x="732970" y="721792"/>
                    <a:pt x="734214" y="721792"/>
                    <a:pt x="734214" y="723037"/>
                  </a:cubicBezTo>
                  <a:lnTo>
                    <a:pt x="762836" y="736726"/>
                  </a:lnTo>
                  <a:cubicBezTo>
                    <a:pt x="777769" y="745437"/>
                    <a:pt x="795191" y="741704"/>
                    <a:pt x="800169" y="729259"/>
                  </a:cubicBezTo>
                  <a:lnTo>
                    <a:pt x="802658" y="725526"/>
                  </a:lnTo>
                  <a:cubicBezTo>
                    <a:pt x="803902" y="720548"/>
                    <a:pt x="803902" y="714325"/>
                    <a:pt x="802658" y="708103"/>
                  </a:cubicBezTo>
                  <a:cubicBezTo>
                    <a:pt x="798925" y="700636"/>
                    <a:pt x="793947" y="695658"/>
                    <a:pt x="786480" y="691925"/>
                  </a:cubicBezTo>
                  <a:lnTo>
                    <a:pt x="573682" y="582412"/>
                  </a:lnTo>
                  <a:cubicBezTo>
                    <a:pt x="566216" y="578678"/>
                    <a:pt x="563727" y="569967"/>
                    <a:pt x="567460" y="563745"/>
                  </a:cubicBezTo>
                  <a:cubicBezTo>
                    <a:pt x="571193" y="555033"/>
                    <a:pt x="579905" y="552544"/>
                    <a:pt x="587371" y="556278"/>
                  </a:cubicBezTo>
                  <a:lnTo>
                    <a:pt x="652082" y="589878"/>
                  </a:lnTo>
                  <a:lnTo>
                    <a:pt x="832524" y="681969"/>
                  </a:lnTo>
                  <a:cubicBezTo>
                    <a:pt x="846213" y="688192"/>
                    <a:pt x="861146" y="683214"/>
                    <a:pt x="867368" y="670769"/>
                  </a:cubicBezTo>
                  <a:cubicBezTo>
                    <a:pt x="871102" y="664547"/>
                    <a:pt x="871102" y="657080"/>
                    <a:pt x="868613" y="650857"/>
                  </a:cubicBezTo>
                  <a:cubicBezTo>
                    <a:pt x="867368" y="644635"/>
                    <a:pt x="862391" y="638413"/>
                    <a:pt x="856168" y="635924"/>
                  </a:cubicBezTo>
                  <a:lnTo>
                    <a:pt x="655815" y="531388"/>
                  </a:lnTo>
                  <a:cubicBezTo>
                    <a:pt x="620971" y="528900"/>
                    <a:pt x="584882" y="516455"/>
                    <a:pt x="553771" y="492810"/>
                  </a:cubicBezTo>
                  <a:lnTo>
                    <a:pt x="552527" y="492810"/>
                  </a:lnTo>
                  <a:lnTo>
                    <a:pt x="496528" y="566234"/>
                  </a:lnTo>
                  <a:cubicBezTo>
                    <a:pt x="485328" y="584901"/>
                    <a:pt x="464172" y="593612"/>
                    <a:pt x="444262" y="593612"/>
                  </a:cubicBezTo>
                  <a:cubicBezTo>
                    <a:pt x="430573" y="593612"/>
                    <a:pt x="416884" y="589878"/>
                    <a:pt x="404440" y="582412"/>
                  </a:cubicBezTo>
                  <a:cubicBezTo>
                    <a:pt x="375818" y="560011"/>
                    <a:pt x="369596" y="518944"/>
                    <a:pt x="390751" y="489077"/>
                  </a:cubicBezTo>
                  <a:lnTo>
                    <a:pt x="435551" y="428098"/>
                  </a:lnTo>
                  <a:lnTo>
                    <a:pt x="321063" y="428098"/>
                  </a:lnTo>
                  <a:cubicBezTo>
                    <a:pt x="319819" y="428098"/>
                    <a:pt x="318574" y="429342"/>
                    <a:pt x="317330" y="429342"/>
                  </a:cubicBezTo>
                  <a:lnTo>
                    <a:pt x="211553" y="508988"/>
                  </a:lnTo>
                  <a:cubicBezTo>
                    <a:pt x="207820" y="511477"/>
                    <a:pt x="201598" y="513966"/>
                    <a:pt x="196620" y="513966"/>
                  </a:cubicBezTo>
                  <a:cubicBezTo>
                    <a:pt x="192887" y="513966"/>
                    <a:pt x="189153" y="512721"/>
                    <a:pt x="185420" y="511477"/>
                  </a:cubicBezTo>
                  <a:cubicBezTo>
                    <a:pt x="176709" y="506499"/>
                    <a:pt x="171731" y="497788"/>
                    <a:pt x="171731" y="489077"/>
                  </a:cubicBezTo>
                  <a:lnTo>
                    <a:pt x="171731" y="435564"/>
                  </a:lnTo>
                  <a:cubicBezTo>
                    <a:pt x="171731" y="430586"/>
                    <a:pt x="167998" y="428098"/>
                    <a:pt x="165509" y="428098"/>
                  </a:cubicBezTo>
                  <a:lnTo>
                    <a:pt x="69688" y="428098"/>
                  </a:lnTo>
                  <a:cubicBezTo>
                    <a:pt x="31111" y="428098"/>
                    <a:pt x="0" y="396986"/>
                    <a:pt x="0" y="358407"/>
                  </a:cubicBezTo>
                  <a:lnTo>
                    <a:pt x="0" y="70934"/>
                  </a:lnTo>
                  <a:cubicBezTo>
                    <a:pt x="0" y="31112"/>
                    <a:pt x="31111" y="0"/>
                    <a:pt x="69688" y="0"/>
                  </a:cubicBezTo>
                  <a:close/>
                </a:path>
              </a:pathLst>
            </a:custGeom>
            <a:solidFill>
              <a:schemeClr val="bg1"/>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grpSp>
      <p:grpSp>
        <p:nvGrpSpPr>
          <p:cNvPr id="23" name="Group 22">
            <a:extLst>
              <a:ext uri="{FF2B5EF4-FFF2-40B4-BE49-F238E27FC236}">
                <a16:creationId xmlns:a16="http://schemas.microsoft.com/office/drawing/2014/main" id="{D018DD6D-C5BC-41A8-9F4D-343E3FCA25FD}"/>
              </a:ext>
            </a:extLst>
          </p:cNvPr>
          <p:cNvGrpSpPr/>
          <p:nvPr/>
        </p:nvGrpSpPr>
        <p:grpSpPr>
          <a:xfrm>
            <a:off x="8723014" y="1564136"/>
            <a:ext cx="822664" cy="1146657"/>
            <a:chOff x="8723014" y="1564136"/>
            <a:chExt cx="822664" cy="1146657"/>
          </a:xfrm>
        </p:grpSpPr>
        <p:sp>
          <p:nvSpPr>
            <p:cNvPr id="201" name="Rounded Rectangle 340">
              <a:extLst>
                <a:ext uri="{FF2B5EF4-FFF2-40B4-BE49-F238E27FC236}">
                  <a16:creationId xmlns:a16="http://schemas.microsoft.com/office/drawing/2014/main" id="{AE881DAF-278D-9D3D-C444-3E9CEEC3F3C1}"/>
                </a:ext>
              </a:extLst>
            </p:cNvPr>
            <p:cNvSpPr/>
            <p:nvPr/>
          </p:nvSpPr>
          <p:spPr>
            <a:xfrm>
              <a:off x="8723014" y="1564136"/>
              <a:ext cx="822664" cy="1146657"/>
            </a:xfrm>
            <a:prstGeom prst="roundRect">
              <a:avLst/>
            </a:pr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202" name="Rounded Rectangle 341">
              <a:extLst>
                <a:ext uri="{FF2B5EF4-FFF2-40B4-BE49-F238E27FC236}">
                  <a16:creationId xmlns:a16="http://schemas.microsoft.com/office/drawing/2014/main" id="{B5FB5246-031F-DC3F-D639-13E4CCFDD06A}"/>
                </a:ext>
              </a:extLst>
            </p:cNvPr>
            <p:cNvSpPr/>
            <p:nvPr/>
          </p:nvSpPr>
          <p:spPr>
            <a:xfrm>
              <a:off x="8753351" y="1593887"/>
              <a:ext cx="761988" cy="1087154"/>
            </a:xfrm>
            <a:prstGeom prst="roundRect">
              <a:avLst/>
            </a:prstGeom>
            <a:ln>
              <a:noFill/>
            </a:ln>
          </p:spPr>
          <p:style>
            <a:lnRef idx="3">
              <a:schemeClr val="lt1"/>
            </a:lnRef>
            <a:fillRef idx="1">
              <a:schemeClr val="accent1"/>
            </a:fillRef>
            <a:effectRef idx="1">
              <a:schemeClr val="accent1"/>
            </a:effectRef>
            <a:fontRef idx="minor">
              <a:schemeClr val="lt1"/>
            </a:fontRef>
          </p:style>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sp>
          <p:nvSpPr>
            <p:cNvPr id="203" name="Freeform 346">
              <a:extLst>
                <a:ext uri="{FF2B5EF4-FFF2-40B4-BE49-F238E27FC236}">
                  <a16:creationId xmlns:a16="http://schemas.microsoft.com/office/drawing/2014/main" id="{E410A0BC-7F6F-DEDC-1C73-3C6D24B2BC2C}"/>
                </a:ext>
              </a:extLst>
            </p:cNvPr>
            <p:cNvSpPr/>
            <p:nvPr/>
          </p:nvSpPr>
          <p:spPr>
            <a:xfrm>
              <a:off x="8857526" y="1900934"/>
              <a:ext cx="553716" cy="480799"/>
            </a:xfrm>
            <a:custGeom>
              <a:avLst/>
              <a:gdLst>
                <a:gd name="connsiteX0" fmla="*/ 304724 w 1159664"/>
                <a:gd name="connsiteY0" fmla="*/ 845187 h 1006953"/>
                <a:gd name="connsiteX1" fmla="*/ 211390 w 1159664"/>
                <a:gd name="connsiteY1" fmla="*/ 962157 h 1006953"/>
                <a:gd name="connsiteX2" fmla="*/ 195212 w 1159664"/>
                <a:gd name="connsiteY2" fmla="*/ 978333 h 1006953"/>
                <a:gd name="connsiteX3" fmla="*/ 304724 w 1159664"/>
                <a:gd name="connsiteY3" fmla="*/ 978333 h 1006953"/>
                <a:gd name="connsiteX4" fmla="*/ 366948 w 1159664"/>
                <a:gd name="connsiteY4" fmla="*/ 634892 h 1006953"/>
                <a:gd name="connsiteX5" fmla="*/ 370680 w 1159664"/>
                <a:gd name="connsiteY5" fmla="*/ 735684 h 1006953"/>
                <a:gd name="connsiteX6" fmla="*/ 354502 w 1159664"/>
                <a:gd name="connsiteY6" fmla="*/ 782970 h 1006953"/>
                <a:gd name="connsiteX7" fmla="*/ 315924 w 1159664"/>
                <a:gd name="connsiteY7" fmla="*/ 831500 h 1006953"/>
                <a:gd name="connsiteX8" fmla="*/ 319658 w 1159664"/>
                <a:gd name="connsiteY8" fmla="*/ 831500 h 1006953"/>
                <a:gd name="connsiteX9" fmla="*/ 480192 w 1159664"/>
                <a:gd name="connsiteY9" fmla="*/ 831500 h 1006953"/>
                <a:gd name="connsiteX10" fmla="*/ 468992 w 1159664"/>
                <a:gd name="connsiteY10" fmla="*/ 807857 h 1006953"/>
                <a:gd name="connsiteX11" fmla="*/ 417970 w 1159664"/>
                <a:gd name="connsiteY11" fmla="*/ 644847 h 1006953"/>
                <a:gd name="connsiteX12" fmla="*/ 247480 w 1159664"/>
                <a:gd name="connsiteY12" fmla="*/ 607516 h 1006953"/>
                <a:gd name="connsiteX13" fmla="*/ 251212 w 1159664"/>
                <a:gd name="connsiteY13" fmla="*/ 717019 h 1006953"/>
                <a:gd name="connsiteX14" fmla="*/ 247480 w 1159664"/>
                <a:gd name="connsiteY14" fmla="*/ 725730 h 1006953"/>
                <a:gd name="connsiteX15" fmla="*/ 118056 w 1159664"/>
                <a:gd name="connsiteY15" fmla="*/ 888740 h 1006953"/>
                <a:gd name="connsiteX16" fmla="*/ 109346 w 1159664"/>
                <a:gd name="connsiteY16" fmla="*/ 921093 h 1006953"/>
                <a:gd name="connsiteX17" fmla="*/ 126768 w 1159664"/>
                <a:gd name="connsiteY17" fmla="*/ 950957 h 1006953"/>
                <a:gd name="connsiteX18" fmla="*/ 152900 w 1159664"/>
                <a:gd name="connsiteY18" fmla="*/ 960912 h 1006953"/>
                <a:gd name="connsiteX19" fmla="*/ 187746 w 1159664"/>
                <a:gd name="connsiteY19" fmla="*/ 944736 h 1006953"/>
                <a:gd name="connsiteX20" fmla="*/ 330858 w 1159664"/>
                <a:gd name="connsiteY20" fmla="*/ 764304 h 1006953"/>
                <a:gd name="connsiteX21" fmla="*/ 340814 w 1159664"/>
                <a:gd name="connsiteY21" fmla="*/ 735684 h 1006953"/>
                <a:gd name="connsiteX22" fmla="*/ 337080 w 1159664"/>
                <a:gd name="connsiteY22" fmla="*/ 631159 h 1006953"/>
                <a:gd name="connsiteX23" fmla="*/ 277346 w 1159664"/>
                <a:gd name="connsiteY23" fmla="*/ 619960 h 1006953"/>
                <a:gd name="connsiteX24" fmla="*/ 247480 w 1159664"/>
                <a:gd name="connsiteY24" fmla="*/ 607516 h 1006953"/>
                <a:gd name="connsiteX25" fmla="*/ 388102 w 1159664"/>
                <a:gd name="connsiteY25" fmla="*/ 276518 h 1006953"/>
                <a:gd name="connsiteX26" fmla="*/ 386858 w 1159664"/>
                <a:gd name="connsiteY26" fmla="*/ 279007 h 1006953"/>
                <a:gd name="connsiteX27" fmla="*/ 386858 w 1159664"/>
                <a:gd name="connsiteY27" fmla="*/ 311360 h 1006953"/>
                <a:gd name="connsiteX28" fmla="*/ 380636 w 1159664"/>
                <a:gd name="connsiteY28" fmla="*/ 354913 h 1006953"/>
                <a:gd name="connsiteX29" fmla="*/ 364458 w 1159664"/>
                <a:gd name="connsiteY29" fmla="*/ 392243 h 1006953"/>
                <a:gd name="connsiteX30" fmla="*/ 347036 w 1159664"/>
                <a:gd name="connsiteY30" fmla="*/ 408420 h 1006953"/>
                <a:gd name="connsiteX31" fmla="*/ 347036 w 1159664"/>
                <a:gd name="connsiteY31" fmla="*/ 412153 h 1006953"/>
                <a:gd name="connsiteX32" fmla="*/ 343302 w 1159664"/>
                <a:gd name="connsiteY32" fmla="*/ 455705 h 1006953"/>
                <a:gd name="connsiteX33" fmla="*/ 344548 w 1159664"/>
                <a:gd name="connsiteY33" fmla="*/ 458194 h 1006953"/>
                <a:gd name="connsiteX34" fmla="*/ 347036 w 1159664"/>
                <a:gd name="connsiteY34" fmla="*/ 459438 h 1006953"/>
                <a:gd name="connsiteX35" fmla="*/ 390592 w 1159664"/>
                <a:gd name="connsiteY35" fmla="*/ 456949 h 1006953"/>
                <a:gd name="connsiteX36" fmla="*/ 393080 w 1159664"/>
                <a:gd name="connsiteY36" fmla="*/ 455705 h 1006953"/>
                <a:gd name="connsiteX37" fmla="*/ 414236 w 1159664"/>
                <a:gd name="connsiteY37" fmla="*/ 407175 h 1006953"/>
                <a:gd name="connsiteX38" fmla="*/ 415480 w 1159664"/>
                <a:gd name="connsiteY38" fmla="*/ 354913 h 1006953"/>
                <a:gd name="connsiteX39" fmla="*/ 404280 w 1159664"/>
                <a:gd name="connsiteY39" fmla="*/ 307627 h 1006953"/>
                <a:gd name="connsiteX40" fmla="*/ 393080 w 1159664"/>
                <a:gd name="connsiteY40" fmla="*/ 277763 h 1006953"/>
                <a:gd name="connsiteX41" fmla="*/ 389348 w 1159664"/>
                <a:gd name="connsiteY41" fmla="*/ 276518 h 1006953"/>
                <a:gd name="connsiteX42" fmla="*/ 615684 w 1159664"/>
                <a:gd name="connsiteY42" fmla="*/ 242921 h 1006953"/>
                <a:gd name="connsiteX43" fmla="*/ 582238 w 1159664"/>
                <a:gd name="connsiteY43" fmla="*/ 250387 h 1006953"/>
                <a:gd name="connsiteX44" fmla="*/ 452814 w 1159664"/>
                <a:gd name="connsiteY44" fmla="*/ 338736 h 1006953"/>
                <a:gd name="connsiteX45" fmla="*/ 442858 w 1159664"/>
                <a:gd name="connsiteY45" fmla="*/ 341225 h 1006953"/>
                <a:gd name="connsiteX46" fmla="*/ 445348 w 1159664"/>
                <a:gd name="connsiteY46" fmla="*/ 351180 h 1006953"/>
                <a:gd name="connsiteX47" fmla="*/ 442858 w 1159664"/>
                <a:gd name="connsiteY47" fmla="*/ 413397 h 1006953"/>
                <a:gd name="connsiteX48" fmla="*/ 431658 w 1159664"/>
                <a:gd name="connsiteY48" fmla="*/ 449483 h 1006953"/>
                <a:gd name="connsiteX49" fmla="*/ 461526 w 1159664"/>
                <a:gd name="connsiteY49" fmla="*/ 442017 h 1006953"/>
                <a:gd name="connsiteX50" fmla="*/ 633260 w 1159664"/>
                <a:gd name="connsiteY50" fmla="*/ 323804 h 1006953"/>
                <a:gd name="connsiteX51" fmla="*/ 644460 w 1159664"/>
                <a:gd name="connsiteY51" fmla="*/ 261586 h 1006953"/>
                <a:gd name="connsiteX52" fmla="*/ 615684 w 1159664"/>
                <a:gd name="connsiteY52" fmla="*/ 242921 h 1006953"/>
                <a:gd name="connsiteX53" fmla="*/ 343302 w 1159664"/>
                <a:gd name="connsiteY53" fmla="*/ 220523 h 1006953"/>
                <a:gd name="connsiteX54" fmla="*/ 368192 w 1159664"/>
                <a:gd name="connsiteY54" fmla="*/ 255364 h 1006953"/>
                <a:gd name="connsiteX55" fmla="*/ 378148 w 1159664"/>
                <a:gd name="connsiteY55" fmla="*/ 249143 h 1006953"/>
                <a:gd name="connsiteX56" fmla="*/ 383126 w 1159664"/>
                <a:gd name="connsiteY56" fmla="*/ 247898 h 1006953"/>
                <a:gd name="connsiteX57" fmla="*/ 379392 w 1159664"/>
                <a:gd name="connsiteY57" fmla="*/ 241677 h 1006953"/>
                <a:gd name="connsiteX58" fmla="*/ 343302 w 1159664"/>
                <a:gd name="connsiteY58" fmla="*/ 220523 h 1006953"/>
                <a:gd name="connsiteX59" fmla="*/ 292280 w 1159664"/>
                <a:gd name="connsiteY59" fmla="*/ 210568 h 1006953"/>
                <a:gd name="connsiteX60" fmla="*/ 278590 w 1159664"/>
                <a:gd name="connsiteY60" fmla="*/ 214301 h 1006953"/>
                <a:gd name="connsiteX61" fmla="*/ 120546 w 1159664"/>
                <a:gd name="connsiteY61" fmla="*/ 280251 h 1006953"/>
                <a:gd name="connsiteX62" fmla="*/ 95656 w 1159664"/>
                <a:gd name="connsiteY62" fmla="*/ 307627 h 1006953"/>
                <a:gd name="connsiteX63" fmla="*/ 32188 w 1159664"/>
                <a:gd name="connsiteY63" fmla="*/ 498013 h 1006953"/>
                <a:gd name="connsiteX64" fmla="*/ 59566 w 1159664"/>
                <a:gd name="connsiteY64" fmla="*/ 555253 h 1006953"/>
                <a:gd name="connsiteX65" fmla="*/ 74500 w 1159664"/>
                <a:gd name="connsiteY65" fmla="*/ 556498 h 1006953"/>
                <a:gd name="connsiteX66" fmla="*/ 115568 w 1159664"/>
                <a:gd name="connsiteY66" fmla="*/ 526633 h 1006953"/>
                <a:gd name="connsiteX67" fmla="*/ 171568 w 1159664"/>
                <a:gd name="connsiteY67" fmla="*/ 361134 h 1006953"/>
                <a:gd name="connsiteX68" fmla="*/ 180278 w 1159664"/>
                <a:gd name="connsiteY68" fmla="*/ 352424 h 1006953"/>
                <a:gd name="connsiteX69" fmla="*/ 313436 w 1159664"/>
                <a:gd name="connsiteY69" fmla="*/ 296428 h 1006953"/>
                <a:gd name="connsiteX70" fmla="*/ 333346 w 1159664"/>
                <a:gd name="connsiteY70" fmla="*/ 303894 h 1006953"/>
                <a:gd name="connsiteX71" fmla="*/ 325880 w 1159664"/>
                <a:gd name="connsiteY71" fmla="*/ 323804 h 1006953"/>
                <a:gd name="connsiteX72" fmla="*/ 251212 w 1159664"/>
                <a:gd name="connsiteY72" fmla="*/ 354913 h 1006953"/>
                <a:gd name="connsiteX73" fmla="*/ 244990 w 1159664"/>
                <a:gd name="connsiteY73" fmla="*/ 546543 h 1006953"/>
                <a:gd name="connsiteX74" fmla="*/ 282324 w 1159664"/>
                <a:gd name="connsiteY74" fmla="*/ 591340 h 1006953"/>
                <a:gd name="connsiteX75" fmla="*/ 432904 w 1159664"/>
                <a:gd name="connsiteY75" fmla="*/ 616227 h 1006953"/>
                <a:gd name="connsiteX76" fmla="*/ 444104 w 1159664"/>
                <a:gd name="connsiteY76" fmla="*/ 627426 h 1006953"/>
                <a:gd name="connsiteX77" fmla="*/ 496370 w 1159664"/>
                <a:gd name="connsiteY77" fmla="*/ 799146 h 1006953"/>
                <a:gd name="connsiteX78" fmla="*/ 537438 w 1159664"/>
                <a:gd name="connsiteY78" fmla="*/ 831500 h 1006953"/>
                <a:gd name="connsiteX79" fmla="*/ 542416 w 1159664"/>
                <a:gd name="connsiteY79" fmla="*/ 831500 h 1006953"/>
                <a:gd name="connsiteX80" fmla="*/ 552372 w 1159664"/>
                <a:gd name="connsiteY80" fmla="*/ 829011 h 1006953"/>
                <a:gd name="connsiteX81" fmla="*/ 578504 w 1159664"/>
                <a:gd name="connsiteY81" fmla="*/ 807857 h 1006953"/>
                <a:gd name="connsiteX82" fmla="*/ 582238 w 1159664"/>
                <a:gd name="connsiteY82" fmla="*/ 773015 h 1006953"/>
                <a:gd name="connsiteX83" fmla="*/ 518770 w 1159664"/>
                <a:gd name="connsiteY83" fmla="*/ 566452 h 1006953"/>
                <a:gd name="connsiteX84" fmla="*/ 483926 w 1159664"/>
                <a:gd name="connsiteY84" fmla="*/ 535344 h 1006953"/>
                <a:gd name="connsiteX85" fmla="*/ 349524 w 1159664"/>
                <a:gd name="connsiteY85" fmla="*/ 511701 h 1006953"/>
                <a:gd name="connsiteX86" fmla="*/ 339570 w 1159664"/>
                <a:gd name="connsiteY86" fmla="*/ 505479 h 1006953"/>
                <a:gd name="connsiteX87" fmla="*/ 337080 w 1159664"/>
                <a:gd name="connsiteY87" fmla="*/ 494280 h 1006953"/>
                <a:gd name="connsiteX88" fmla="*/ 338324 w 1159664"/>
                <a:gd name="connsiteY88" fmla="*/ 486814 h 1006953"/>
                <a:gd name="connsiteX89" fmla="*/ 323392 w 1159664"/>
                <a:gd name="connsiteY89" fmla="*/ 478103 h 1006953"/>
                <a:gd name="connsiteX90" fmla="*/ 314680 w 1159664"/>
                <a:gd name="connsiteY90" fmla="*/ 453216 h 1006953"/>
                <a:gd name="connsiteX91" fmla="*/ 317168 w 1159664"/>
                <a:gd name="connsiteY91" fmla="*/ 409664 h 1006953"/>
                <a:gd name="connsiteX92" fmla="*/ 330858 w 1159664"/>
                <a:gd name="connsiteY92" fmla="*/ 384777 h 1006953"/>
                <a:gd name="connsiteX93" fmla="*/ 340814 w 1159664"/>
                <a:gd name="connsiteY93" fmla="*/ 374822 h 1006953"/>
                <a:gd name="connsiteX94" fmla="*/ 353258 w 1159664"/>
                <a:gd name="connsiteY94" fmla="*/ 347446 h 1006953"/>
                <a:gd name="connsiteX95" fmla="*/ 356992 w 1159664"/>
                <a:gd name="connsiteY95" fmla="*/ 310116 h 1006953"/>
                <a:gd name="connsiteX96" fmla="*/ 356992 w 1159664"/>
                <a:gd name="connsiteY96" fmla="*/ 283984 h 1006953"/>
                <a:gd name="connsiteX97" fmla="*/ 303480 w 1159664"/>
                <a:gd name="connsiteY97" fmla="*/ 210568 h 1006953"/>
                <a:gd name="connsiteX98" fmla="*/ 299746 w 1159664"/>
                <a:gd name="connsiteY98" fmla="*/ 210568 h 1006953"/>
                <a:gd name="connsiteX99" fmla="*/ 291036 w 1159664"/>
                <a:gd name="connsiteY99" fmla="*/ 180703 h 1006953"/>
                <a:gd name="connsiteX100" fmla="*/ 299746 w 1159664"/>
                <a:gd name="connsiteY100" fmla="*/ 180703 h 1006953"/>
                <a:gd name="connsiteX101" fmla="*/ 401792 w 1159664"/>
                <a:gd name="connsiteY101" fmla="*/ 223011 h 1006953"/>
                <a:gd name="connsiteX102" fmla="*/ 414236 w 1159664"/>
                <a:gd name="connsiteY102" fmla="*/ 257853 h 1006953"/>
                <a:gd name="connsiteX103" fmla="*/ 419214 w 1159664"/>
                <a:gd name="connsiteY103" fmla="*/ 265319 h 1006953"/>
                <a:gd name="connsiteX104" fmla="*/ 429170 w 1159664"/>
                <a:gd name="connsiteY104" fmla="*/ 287718 h 1006953"/>
                <a:gd name="connsiteX105" fmla="*/ 429170 w 1159664"/>
                <a:gd name="connsiteY105" fmla="*/ 288962 h 1006953"/>
                <a:gd name="connsiteX106" fmla="*/ 447836 w 1159664"/>
                <a:gd name="connsiteY106" fmla="*/ 306383 h 1006953"/>
                <a:gd name="connsiteX107" fmla="*/ 564816 w 1159664"/>
                <a:gd name="connsiteY107" fmla="*/ 225500 h 1006953"/>
                <a:gd name="connsiteX108" fmla="*/ 669350 w 1159664"/>
                <a:gd name="connsiteY108" fmla="*/ 244165 h 1006953"/>
                <a:gd name="connsiteX109" fmla="*/ 649438 w 1159664"/>
                <a:gd name="connsiteY109" fmla="*/ 347446 h 1006953"/>
                <a:gd name="connsiteX110" fmla="*/ 477704 w 1159664"/>
                <a:gd name="connsiteY110" fmla="*/ 466904 h 1006953"/>
                <a:gd name="connsiteX111" fmla="*/ 435392 w 1159664"/>
                <a:gd name="connsiteY111" fmla="*/ 479348 h 1006953"/>
                <a:gd name="connsiteX112" fmla="*/ 414236 w 1159664"/>
                <a:gd name="connsiteY112" fmla="*/ 476859 h 1006953"/>
                <a:gd name="connsiteX113" fmla="*/ 393080 w 1159664"/>
                <a:gd name="connsiteY113" fmla="*/ 485570 h 1006953"/>
                <a:gd name="connsiteX114" fmla="*/ 379392 w 1159664"/>
                <a:gd name="connsiteY114" fmla="*/ 486814 h 1006953"/>
                <a:gd name="connsiteX115" fmla="*/ 487660 w 1159664"/>
                <a:gd name="connsiteY115" fmla="*/ 505479 h 1006953"/>
                <a:gd name="connsiteX116" fmla="*/ 547394 w 1159664"/>
                <a:gd name="connsiteY116" fmla="*/ 556498 h 1006953"/>
                <a:gd name="connsiteX117" fmla="*/ 610860 w 1159664"/>
                <a:gd name="connsiteY117" fmla="*/ 764304 h 1006953"/>
                <a:gd name="connsiteX118" fmla="*/ 605882 w 1159664"/>
                <a:gd name="connsiteY118" fmla="*/ 821545 h 1006953"/>
                <a:gd name="connsiteX119" fmla="*/ 599660 w 1159664"/>
                <a:gd name="connsiteY119" fmla="*/ 831500 h 1006953"/>
                <a:gd name="connsiteX120" fmla="*/ 622060 w 1159664"/>
                <a:gd name="connsiteY120" fmla="*/ 831500 h 1006953"/>
                <a:gd name="connsiteX121" fmla="*/ 622060 w 1159664"/>
                <a:gd name="connsiteY121" fmla="*/ 719508 h 1006953"/>
                <a:gd name="connsiteX122" fmla="*/ 636994 w 1159664"/>
                <a:gd name="connsiteY122" fmla="*/ 704576 h 1006953"/>
                <a:gd name="connsiteX123" fmla="*/ 907040 w 1159664"/>
                <a:gd name="connsiteY123" fmla="*/ 704576 h 1006953"/>
                <a:gd name="connsiteX124" fmla="*/ 907040 w 1159664"/>
                <a:gd name="connsiteY124" fmla="*/ 592584 h 1006953"/>
                <a:gd name="connsiteX125" fmla="*/ 921974 w 1159664"/>
                <a:gd name="connsiteY125" fmla="*/ 576407 h 1006953"/>
                <a:gd name="connsiteX126" fmla="*/ 1129798 w 1159664"/>
                <a:gd name="connsiteY126" fmla="*/ 576407 h 1006953"/>
                <a:gd name="connsiteX127" fmla="*/ 1129798 w 1159664"/>
                <a:gd name="connsiteY127" fmla="*/ 402198 h 1006953"/>
                <a:gd name="connsiteX128" fmla="*/ 1144732 w 1159664"/>
                <a:gd name="connsiteY128" fmla="*/ 386021 h 1006953"/>
                <a:gd name="connsiteX129" fmla="*/ 1159664 w 1159664"/>
                <a:gd name="connsiteY129" fmla="*/ 402198 h 1006953"/>
                <a:gd name="connsiteX130" fmla="*/ 1159664 w 1159664"/>
                <a:gd name="connsiteY130" fmla="*/ 592584 h 1006953"/>
                <a:gd name="connsiteX131" fmla="*/ 1144732 w 1159664"/>
                <a:gd name="connsiteY131" fmla="*/ 606272 h 1006953"/>
                <a:gd name="connsiteX132" fmla="*/ 936908 w 1159664"/>
                <a:gd name="connsiteY132" fmla="*/ 606272 h 1006953"/>
                <a:gd name="connsiteX133" fmla="*/ 936908 w 1159664"/>
                <a:gd name="connsiteY133" fmla="*/ 719508 h 1006953"/>
                <a:gd name="connsiteX134" fmla="*/ 921974 w 1159664"/>
                <a:gd name="connsiteY134" fmla="*/ 733196 h 1006953"/>
                <a:gd name="connsiteX135" fmla="*/ 651928 w 1159664"/>
                <a:gd name="connsiteY135" fmla="*/ 733196 h 1006953"/>
                <a:gd name="connsiteX136" fmla="*/ 651928 w 1159664"/>
                <a:gd name="connsiteY136" fmla="*/ 845187 h 1006953"/>
                <a:gd name="connsiteX137" fmla="*/ 636994 w 1159664"/>
                <a:gd name="connsiteY137" fmla="*/ 861364 h 1006953"/>
                <a:gd name="connsiteX138" fmla="*/ 542416 w 1159664"/>
                <a:gd name="connsiteY138" fmla="*/ 861364 h 1006953"/>
                <a:gd name="connsiteX139" fmla="*/ 539926 w 1159664"/>
                <a:gd name="connsiteY139" fmla="*/ 861364 h 1006953"/>
                <a:gd name="connsiteX140" fmla="*/ 537438 w 1159664"/>
                <a:gd name="connsiteY140" fmla="*/ 861364 h 1006953"/>
                <a:gd name="connsiteX141" fmla="*/ 334592 w 1159664"/>
                <a:gd name="connsiteY141" fmla="*/ 861364 h 1006953"/>
                <a:gd name="connsiteX142" fmla="*/ 334592 w 1159664"/>
                <a:gd name="connsiteY142" fmla="*/ 993265 h 1006953"/>
                <a:gd name="connsiteX143" fmla="*/ 319658 w 1159664"/>
                <a:gd name="connsiteY143" fmla="*/ 1006953 h 1006953"/>
                <a:gd name="connsiteX144" fmla="*/ 65790 w 1159664"/>
                <a:gd name="connsiteY144" fmla="*/ 1006953 h 1006953"/>
                <a:gd name="connsiteX145" fmla="*/ 50856 w 1159664"/>
                <a:gd name="connsiteY145" fmla="*/ 993265 h 1006953"/>
                <a:gd name="connsiteX146" fmla="*/ 65790 w 1159664"/>
                <a:gd name="connsiteY146" fmla="*/ 978333 h 1006953"/>
                <a:gd name="connsiteX147" fmla="*/ 111834 w 1159664"/>
                <a:gd name="connsiteY147" fmla="*/ 978333 h 1006953"/>
                <a:gd name="connsiteX148" fmla="*/ 106856 w 1159664"/>
                <a:gd name="connsiteY148" fmla="*/ 974600 h 1006953"/>
                <a:gd name="connsiteX149" fmla="*/ 79478 w 1159664"/>
                <a:gd name="connsiteY149" fmla="*/ 926070 h 1006953"/>
                <a:gd name="connsiteX150" fmla="*/ 95656 w 1159664"/>
                <a:gd name="connsiteY150" fmla="*/ 870074 h 1006953"/>
                <a:gd name="connsiteX151" fmla="*/ 221346 w 1159664"/>
                <a:gd name="connsiteY151" fmla="*/ 712042 h 1006953"/>
                <a:gd name="connsiteX152" fmla="*/ 215124 w 1159664"/>
                <a:gd name="connsiteY152" fmla="*/ 549032 h 1006953"/>
                <a:gd name="connsiteX153" fmla="*/ 215124 w 1159664"/>
                <a:gd name="connsiteY153" fmla="*/ 545298 h 1006953"/>
                <a:gd name="connsiteX154" fmla="*/ 221346 w 1159664"/>
                <a:gd name="connsiteY154" fmla="*/ 367356 h 1006953"/>
                <a:gd name="connsiteX155" fmla="*/ 197702 w 1159664"/>
                <a:gd name="connsiteY155" fmla="*/ 377311 h 1006953"/>
                <a:gd name="connsiteX156" fmla="*/ 144190 w 1159664"/>
                <a:gd name="connsiteY156" fmla="*/ 536588 h 1006953"/>
                <a:gd name="connsiteX157" fmla="*/ 74500 w 1159664"/>
                <a:gd name="connsiteY157" fmla="*/ 586362 h 1006953"/>
                <a:gd name="connsiteX158" fmla="*/ 50856 w 1159664"/>
                <a:gd name="connsiteY158" fmla="*/ 582629 h 1006953"/>
                <a:gd name="connsiteX159" fmla="*/ 3566 w 1159664"/>
                <a:gd name="connsiteY159" fmla="*/ 489303 h 1006953"/>
                <a:gd name="connsiteX160" fmla="*/ 67034 w 1159664"/>
                <a:gd name="connsiteY160" fmla="*/ 298917 h 1006953"/>
                <a:gd name="connsiteX161" fmla="*/ 108100 w 1159664"/>
                <a:gd name="connsiteY161" fmla="*/ 254120 h 1006953"/>
                <a:gd name="connsiteX162" fmla="*/ 266146 w 1159664"/>
                <a:gd name="connsiteY162" fmla="*/ 186925 h 1006953"/>
                <a:gd name="connsiteX163" fmla="*/ 291036 w 1159664"/>
                <a:gd name="connsiteY163" fmla="*/ 180703 h 1006953"/>
                <a:gd name="connsiteX164" fmla="*/ 315650 w 1159664"/>
                <a:gd name="connsiteY164" fmla="*/ 29690 h 1006953"/>
                <a:gd name="connsiteX165" fmla="*/ 261234 w 1159664"/>
                <a:gd name="connsiteY165" fmla="*/ 84121 h 1006953"/>
                <a:gd name="connsiteX166" fmla="*/ 315650 w 1159664"/>
                <a:gd name="connsiteY166" fmla="*/ 138552 h 1006953"/>
                <a:gd name="connsiteX167" fmla="*/ 371302 w 1159664"/>
                <a:gd name="connsiteY167" fmla="*/ 84121 h 1006953"/>
                <a:gd name="connsiteX168" fmla="*/ 315650 w 1159664"/>
                <a:gd name="connsiteY168" fmla="*/ 29690 h 1006953"/>
                <a:gd name="connsiteX169" fmla="*/ 315650 w 1159664"/>
                <a:gd name="connsiteY169" fmla="*/ 0 h 1006953"/>
                <a:gd name="connsiteX170" fmla="*/ 400982 w 1159664"/>
                <a:gd name="connsiteY170" fmla="*/ 84121 h 1006953"/>
                <a:gd name="connsiteX171" fmla="*/ 315650 w 1159664"/>
                <a:gd name="connsiteY171" fmla="*/ 168241 h 1006953"/>
                <a:gd name="connsiteX172" fmla="*/ 231554 w 1159664"/>
                <a:gd name="connsiteY172" fmla="*/ 84121 h 1006953"/>
                <a:gd name="connsiteX173" fmla="*/ 315650 w 1159664"/>
                <a:gd name="connsiteY173" fmla="*/ 0 h 1006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159664" h="1006953">
                  <a:moveTo>
                    <a:pt x="304724" y="845187"/>
                  </a:moveTo>
                  <a:lnTo>
                    <a:pt x="211390" y="962157"/>
                  </a:lnTo>
                  <a:cubicBezTo>
                    <a:pt x="206412" y="968378"/>
                    <a:pt x="201434" y="974600"/>
                    <a:pt x="195212" y="978333"/>
                  </a:cubicBezTo>
                  <a:lnTo>
                    <a:pt x="304724" y="978333"/>
                  </a:lnTo>
                  <a:close/>
                  <a:moveTo>
                    <a:pt x="366948" y="634892"/>
                  </a:moveTo>
                  <a:lnTo>
                    <a:pt x="370680" y="735684"/>
                  </a:lnTo>
                  <a:cubicBezTo>
                    <a:pt x="370680" y="753105"/>
                    <a:pt x="364458" y="769282"/>
                    <a:pt x="354502" y="782970"/>
                  </a:cubicBezTo>
                  <a:lnTo>
                    <a:pt x="315924" y="831500"/>
                  </a:lnTo>
                  <a:cubicBezTo>
                    <a:pt x="317168" y="831500"/>
                    <a:pt x="318414" y="831500"/>
                    <a:pt x="319658" y="831500"/>
                  </a:cubicBezTo>
                  <a:lnTo>
                    <a:pt x="480192" y="831500"/>
                  </a:lnTo>
                  <a:cubicBezTo>
                    <a:pt x="475214" y="824033"/>
                    <a:pt x="471482" y="816567"/>
                    <a:pt x="468992" y="807857"/>
                  </a:cubicBezTo>
                  <a:lnTo>
                    <a:pt x="417970" y="644847"/>
                  </a:lnTo>
                  <a:close/>
                  <a:moveTo>
                    <a:pt x="247480" y="607516"/>
                  </a:moveTo>
                  <a:lnTo>
                    <a:pt x="251212" y="717019"/>
                  </a:lnTo>
                  <a:cubicBezTo>
                    <a:pt x="251212" y="719508"/>
                    <a:pt x="249968" y="723241"/>
                    <a:pt x="247480" y="725730"/>
                  </a:cubicBezTo>
                  <a:lnTo>
                    <a:pt x="118056" y="888740"/>
                  </a:lnTo>
                  <a:cubicBezTo>
                    <a:pt x="110590" y="898695"/>
                    <a:pt x="108100" y="909894"/>
                    <a:pt x="109346" y="921093"/>
                  </a:cubicBezTo>
                  <a:cubicBezTo>
                    <a:pt x="110590" y="933536"/>
                    <a:pt x="115568" y="944736"/>
                    <a:pt x="126768" y="950957"/>
                  </a:cubicBezTo>
                  <a:cubicBezTo>
                    <a:pt x="134234" y="958423"/>
                    <a:pt x="142946" y="960912"/>
                    <a:pt x="152900" y="960912"/>
                  </a:cubicBezTo>
                  <a:cubicBezTo>
                    <a:pt x="166590" y="960912"/>
                    <a:pt x="180278" y="954690"/>
                    <a:pt x="187746" y="944736"/>
                  </a:cubicBezTo>
                  <a:lnTo>
                    <a:pt x="330858" y="764304"/>
                  </a:lnTo>
                  <a:cubicBezTo>
                    <a:pt x="337080" y="756838"/>
                    <a:pt x="340814" y="746884"/>
                    <a:pt x="340814" y="735684"/>
                  </a:cubicBezTo>
                  <a:lnTo>
                    <a:pt x="337080" y="631159"/>
                  </a:lnTo>
                  <a:lnTo>
                    <a:pt x="277346" y="619960"/>
                  </a:lnTo>
                  <a:cubicBezTo>
                    <a:pt x="266146" y="618715"/>
                    <a:pt x="256190" y="613738"/>
                    <a:pt x="247480" y="607516"/>
                  </a:cubicBezTo>
                  <a:close/>
                  <a:moveTo>
                    <a:pt x="388102" y="276518"/>
                  </a:moveTo>
                  <a:cubicBezTo>
                    <a:pt x="386858" y="276518"/>
                    <a:pt x="386858" y="277763"/>
                    <a:pt x="386858" y="279007"/>
                  </a:cubicBezTo>
                  <a:cubicBezTo>
                    <a:pt x="386858" y="290206"/>
                    <a:pt x="388102" y="300161"/>
                    <a:pt x="386858" y="311360"/>
                  </a:cubicBezTo>
                  <a:cubicBezTo>
                    <a:pt x="386858" y="328781"/>
                    <a:pt x="384370" y="342469"/>
                    <a:pt x="380636" y="354913"/>
                  </a:cubicBezTo>
                  <a:cubicBezTo>
                    <a:pt x="376902" y="371089"/>
                    <a:pt x="371926" y="383533"/>
                    <a:pt x="364458" y="392243"/>
                  </a:cubicBezTo>
                  <a:cubicBezTo>
                    <a:pt x="359480" y="399709"/>
                    <a:pt x="354502" y="404687"/>
                    <a:pt x="347036" y="408420"/>
                  </a:cubicBezTo>
                  <a:cubicBezTo>
                    <a:pt x="347036" y="409664"/>
                    <a:pt x="347036" y="410908"/>
                    <a:pt x="347036" y="412153"/>
                  </a:cubicBezTo>
                  <a:lnTo>
                    <a:pt x="343302" y="455705"/>
                  </a:lnTo>
                  <a:cubicBezTo>
                    <a:pt x="343302" y="456949"/>
                    <a:pt x="343302" y="456949"/>
                    <a:pt x="344548" y="458194"/>
                  </a:cubicBezTo>
                  <a:cubicBezTo>
                    <a:pt x="344548" y="458194"/>
                    <a:pt x="344548" y="459438"/>
                    <a:pt x="347036" y="459438"/>
                  </a:cubicBezTo>
                  <a:lnTo>
                    <a:pt x="390592" y="456949"/>
                  </a:lnTo>
                  <a:cubicBezTo>
                    <a:pt x="391836" y="456949"/>
                    <a:pt x="393080" y="456949"/>
                    <a:pt x="393080" y="455705"/>
                  </a:cubicBezTo>
                  <a:cubicBezTo>
                    <a:pt x="403036" y="442017"/>
                    <a:pt x="410504" y="424596"/>
                    <a:pt x="414236" y="407175"/>
                  </a:cubicBezTo>
                  <a:cubicBezTo>
                    <a:pt x="417970" y="392243"/>
                    <a:pt x="417970" y="374822"/>
                    <a:pt x="415480" y="354913"/>
                  </a:cubicBezTo>
                  <a:cubicBezTo>
                    <a:pt x="414236" y="339980"/>
                    <a:pt x="410504" y="326292"/>
                    <a:pt x="404280" y="307627"/>
                  </a:cubicBezTo>
                  <a:cubicBezTo>
                    <a:pt x="400548" y="296428"/>
                    <a:pt x="396814" y="287718"/>
                    <a:pt x="393080" y="277763"/>
                  </a:cubicBezTo>
                  <a:cubicBezTo>
                    <a:pt x="391836" y="276518"/>
                    <a:pt x="390592" y="276518"/>
                    <a:pt x="389348" y="276518"/>
                  </a:cubicBezTo>
                  <a:close/>
                  <a:moveTo>
                    <a:pt x="615684" y="242921"/>
                  </a:moveTo>
                  <a:cubicBezTo>
                    <a:pt x="604328" y="240743"/>
                    <a:pt x="592194" y="242921"/>
                    <a:pt x="582238" y="250387"/>
                  </a:cubicBezTo>
                  <a:lnTo>
                    <a:pt x="452814" y="338736"/>
                  </a:lnTo>
                  <a:cubicBezTo>
                    <a:pt x="450326" y="341225"/>
                    <a:pt x="447836" y="341225"/>
                    <a:pt x="442858" y="341225"/>
                  </a:cubicBezTo>
                  <a:cubicBezTo>
                    <a:pt x="444104" y="344958"/>
                    <a:pt x="445348" y="348691"/>
                    <a:pt x="445348" y="351180"/>
                  </a:cubicBezTo>
                  <a:cubicBezTo>
                    <a:pt x="447836" y="374822"/>
                    <a:pt x="447836" y="394732"/>
                    <a:pt x="442858" y="413397"/>
                  </a:cubicBezTo>
                  <a:cubicBezTo>
                    <a:pt x="440370" y="425841"/>
                    <a:pt x="436636" y="438284"/>
                    <a:pt x="431658" y="449483"/>
                  </a:cubicBezTo>
                  <a:cubicBezTo>
                    <a:pt x="441614" y="450728"/>
                    <a:pt x="451570" y="446995"/>
                    <a:pt x="461526" y="442017"/>
                  </a:cubicBezTo>
                  <a:lnTo>
                    <a:pt x="633260" y="323804"/>
                  </a:lnTo>
                  <a:cubicBezTo>
                    <a:pt x="653172" y="310116"/>
                    <a:pt x="658150" y="281496"/>
                    <a:pt x="644460" y="261586"/>
                  </a:cubicBezTo>
                  <a:cubicBezTo>
                    <a:pt x="637616" y="251632"/>
                    <a:pt x="627038" y="245099"/>
                    <a:pt x="615684" y="242921"/>
                  </a:cubicBezTo>
                  <a:close/>
                  <a:moveTo>
                    <a:pt x="343302" y="220523"/>
                  </a:moveTo>
                  <a:cubicBezTo>
                    <a:pt x="352014" y="234210"/>
                    <a:pt x="360724" y="247898"/>
                    <a:pt x="368192" y="255364"/>
                  </a:cubicBezTo>
                  <a:cubicBezTo>
                    <a:pt x="370680" y="251631"/>
                    <a:pt x="374414" y="249143"/>
                    <a:pt x="378148" y="249143"/>
                  </a:cubicBezTo>
                  <a:cubicBezTo>
                    <a:pt x="379392" y="247898"/>
                    <a:pt x="380636" y="247898"/>
                    <a:pt x="383126" y="247898"/>
                  </a:cubicBezTo>
                  <a:cubicBezTo>
                    <a:pt x="381880" y="245410"/>
                    <a:pt x="380636" y="242921"/>
                    <a:pt x="379392" y="241677"/>
                  </a:cubicBezTo>
                  <a:cubicBezTo>
                    <a:pt x="371926" y="232966"/>
                    <a:pt x="356992" y="225500"/>
                    <a:pt x="343302" y="220523"/>
                  </a:cubicBezTo>
                  <a:close/>
                  <a:moveTo>
                    <a:pt x="292280" y="210568"/>
                  </a:moveTo>
                  <a:cubicBezTo>
                    <a:pt x="288546" y="210568"/>
                    <a:pt x="282324" y="211812"/>
                    <a:pt x="278590" y="214301"/>
                  </a:cubicBezTo>
                  <a:lnTo>
                    <a:pt x="120546" y="280251"/>
                  </a:lnTo>
                  <a:cubicBezTo>
                    <a:pt x="108100" y="286473"/>
                    <a:pt x="99390" y="296428"/>
                    <a:pt x="95656" y="307627"/>
                  </a:cubicBezTo>
                  <a:lnTo>
                    <a:pt x="32188" y="498013"/>
                  </a:lnTo>
                  <a:cubicBezTo>
                    <a:pt x="23478" y="521656"/>
                    <a:pt x="37166" y="547787"/>
                    <a:pt x="59566" y="555253"/>
                  </a:cubicBezTo>
                  <a:cubicBezTo>
                    <a:pt x="64544" y="556498"/>
                    <a:pt x="69522" y="556498"/>
                    <a:pt x="74500" y="556498"/>
                  </a:cubicBezTo>
                  <a:cubicBezTo>
                    <a:pt x="93168" y="556498"/>
                    <a:pt x="110590" y="545298"/>
                    <a:pt x="115568" y="526633"/>
                  </a:cubicBezTo>
                  <a:lnTo>
                    <a:pt x="171568" y="361134"/>
                  </a:lnTo>
                  <a:cubicBezTo>
                    <a:pt x="172812" y="357401"/>
                    <a:pt x="175302" y="354913"/>
                    <a:pt x="180278" y="352424"/>
                  </a:cubicBezTo>
                  <a:lnTo>
                    <a:pt x="313436" y="296428"/>
                  </a:lnTo>
                  <a:cubicBezTo>
                    <a:pt x="320902" y="292695"/>
                    <a:pt x="329614" y="296428"/>
                    <a:pt x="333346" y="303894"/>
                  </a:cubicBezTo>
                  <a:cubicBezTo>
                    <a:pt x="335836" y="311360"/>
                    <a:pt x="332102" y="320071"/>
                    <a:pt x="325880" y="323804"/>
                  </a:cubicBezTo>
                  <a:lnTo>
                    <a:pt x="251212" y="354913"/>
                  </a:lnTo>
                  <a:lnTo>
                    <a:pt x="244990" y="546543"/>
                  </a:lnTo>
                  <a:cubicBezTo>
                    <a:pt x="244990" y="568941"/>
                    <a:pt x="261168" y="587606"/>
                    <a:pt x="282324" y="591340"/>
                  </a:cubicBezTo>
                  <a:lnTo>
                    <a:pt x="432904" y="616227"/>
                  </a:lnTo>
                  <a:cubicBezTo>
                    <a:pt x="437882" y="618715"/>
                    <a:pt x="442858" y="621204"/>
                    <a:pt x="444104" y="627426"/>
                  </a:cubicBezTo>
                  <a:lnTo>
                    <a:pt x="496370" y="799146"/>
                  </a:lnTo>
                  <a:cubicBezTo>
                    <a:pt x="502592" y="817812"/>
                    <a:pt x="517526" y="829011"/>
                    <a:pt x="537438" y="831500"/>
                  </a:cubicBezTo>
                  <a:lnTo>
                    <a:pt x="542416" y="831500"/>
                  </a:lnTo>
                  <a:cubicBezTo>
                    <a:pt x="546148" y="830255"/>
                    <a:pt x="549882" y="830255"/>
                    <a:pt x="552372" y="829011"/>
                  </a:cubicBezTo>
                  <a:cubicBezTo>
                    <a:pt x="563572" y="825278"/>
                    <a:pt x="573526" y="817812"/>
                    <a:pt x="578504" y="807857"/>
                  </a:cubicBezTo>
                  <a:cubicBezTo>
                    <a:pt x="584726" y="796658"/>
                    <a:pt x="585972" y="784214"/>
                    <a:pt x="582238" y="773015"/>
                  </a:cubicBezTo>
                  <a:lnTo>
                    <a:pt x="518770" y="566452"/>
                  </a:lnTo>
                  <a:cubicBezTo>
                    <a:pt x="513792" y="549032"/>
                    <a:pt x="500104" y="537832"/>
                    <a:pt x="483926" y="535344"/>
                  </a:cubicBezTo>
                  <a:lnTo>
                    <a:pt x="349524" y="511701"/>
                  </a:lnTo>
                  <a:cubicBezTo>
                    <a:pt x="344548" y="511701"/>
                    <a:pt x="342058" y="509212"/>
                    <a:pt x="339570" y="505479"/>
                  </a:cubicBezTo>
                  <a:cubicBezTo>
                    <a:pt x="337080" y="501746"/>
                    <a:pt x="335836" y="498013"/>
                    <a:pt x="337080" y="494280"/>
                  </a:cubicBezTo>
                  <a:lnTo>
                    <a:pt x="338324" y="486814"/>
                  </a:lnTo>
                  <a:cubicBezTo>
                    <a:pt x="332102" y="485570"/>
                    <a:pt x="327124" y="483081"/>
                    <a:pt x="323392" y="478103"/>
                  </a:cubicBezTo>
                  <a:cubicBezTo>
                    <a:pt x="315924" y="471882"/>
                    <a:pt x="313436" y="463171"/>
                    <a:pt x="314680" y="453216"/>
                  </a:cubicBezTo>
                  <a:lnTo>
                    <a:pt x="317168" y="409664"/>
                  </a:lnTo>
                  <a:cubicBezTo>
                    <a:pt x="318414" y="398465"/>
                    <a:pt x="323392" y="389754"/>
                    <a:pt x="330858" y="384777"/>
                  </a:cubicBezTo>
                  <a:cubicBezTo>
                    <a:pt x="334592" y="382288"/>
                    <a:pt x="338324" y="378555"/>
                    <a:pt x="340814" y="374822"/>
                  </a:cubicBezTo>
                  <a:cubicBezTo>
                    <a:pt x="344548" y="368600"/>
                    <a:pt x="349524" y="358646"/>
                    <a:pt x="353258" y="347446"/>
                  </a:cubicBezTo>
                  <a:cubicBezTo>
                    <a:pt x="355748" y="337492"/>
                    <a:pt x="356992" y="325048"/>
                    <a:pt x="356992" y="310116"/>
                  </a:cubicBezTo>
                  <a:cubicBezTo>
                    <a:pt x="358236" y="301405"/>
                    <a:pt x="356992" y="292695"/>
                    <a:pt x="356992" y="283984"/>
                  </a:cubicBezTo>
                  <a:cubicBezTo>
                    <a:pt x="337080" y="270297"/>
                    <a:pt x="310946" y="225500"/>
                    <a:pt x="303480" y="210568"/>
                  </a:cubicBezTo>
                  <a:cubicBezTo>
                    <a:pt x="302236" y="210568"/>
                    <a:pt x="300992" y="210568"/>
                    <a:pt x="299746" y="210568"/>
                  </a:cubicBezTo>
                  <a:close/>
                  <a:moveTo>
                    <a:pt x="291036" y="180703"/>
                  </a:moveTo>
                  <a:lnTo>
                    <a:pt x="299746" y="180703"/>
                  </a:lnTo>
                  <a:cubicBezTo>
                    <a:pt x="328370" y="180703"/>
                    <a:pt x="378148" y="195635"/>
                    <a:pt x="401792" y="223011"/>
                  </a:cubicBezTo>
                  <a:cubicBezTo>
                    <a:pt x="410504" y="234210"/>
                    <a:pt x="415480" y="245410"/>
                    <a:pt x="414236" y="257853"/>
                  </a:cubicBezTo>
                  <a:cubicBezTo>
                    <a:pt x="415480" y="260342"/>
                    <a:pt x="417970" y="262831"/>
                    <a:pt x="419214" y="265319"/>
                  </a:cubicBezTo>
                  <a:cubicBezTo>
                    <a:pt x="422948" y="272785"/>
                    <a:pt x="425436" y="280251"/>
                    <a:pt x="429170" y="287718"/>
                  </a:cubicBezTo>
                  <a:lnTo>
                    <a:pt x="429170" y="288962"/>
                  </a:lnTo>
                  <a:lnTo>
                    <a:pt x="447836" y="306383"/>
                  </a:lnTo>
                  <a:lnTo>
                    <a:pt x="564816" y="225500"/>
                  </a:lnTo>
                  <a:cubicBezTo>
                    <a:pt x="599660" y="203102"/>
                    <a:pt x="645706" y="210568"/>
                    <a:pt x="669350" y="244165"/>
                  </a:cubicBezTo>
                  <a:cubicBezTo>
                    <a:pt x="691750" y="279007"/>
                    <a:pt x="683038" y="325048"/>
                    <a:pt x="649438" y="347446"/>
                  </a:cubicBezTo>
                  <a:lnTo>
                    <a:pt x="477704" y="466904"/>
                  </a:lnTo>
                  <a:cubicBezTo>
                    <a:pt x="465260" y="475615"/>
                    <a:pt x="450326" y="479348"/>
                    <a:pt x="435392" y="479348"/>
                  </a:cubicBezTo>
                  <a:cubicBezTo>
                    <a:pt x="427926" y="479348"/>
                    <a:pt x="421704" y="478103"/>
                    <a:pt x="414236" y="476859"/>
                  </a:cubicBezTo>
                  <a:cubicBezTo>
                    <a:pt x="408014" y="483081"/>
                    <a:pt x="400548" y="485570"/>
                    <a:pt x="393080" y="485570"/>
                  </a:cubicBezTo>
                  <a:lnTo>
                    <a:pt x="379392" y="486814"/>
                  </a:lnTo>
                  <a:lnTo>
                    <a:pt x="487660" y="505479"/>
                  </a:lnTo>
                  <a:cubicBezTo>
                    <a:pt x="516282" y="510457"/>
                    <a:pt x="539926" y="530366"/>
                    <a:pt x="547394" y="556498"/>
                  </a:cubicBezTo>
                  <a:lnTo>
                    <a:pt x="610860" y="764304"/>
                  </a:lnTo>
                  <a:cubicBezTo>
                    <a:pt x="615838" y="784214"/>
                    <a:pt x="614594" y="804124"/>
                    <a:pt x="605882" y="821545"/>
                  </a:cubicBezTo>
                  <a:cubicBezTo>
                    <a:pt x="603394" y="825278"/>
                    <a:pt x="600904" y="827766"/>
                    <a:pt x="599660" y="831500"/>
                  </a:cubicBezTo>
                  <a:lnTo>
                    <a:pt x="622060" y="831500"/>
                  </a:lnTo>
                  <a:lnTo>
                    <a:pt x="622060" y="719508"/>
                  </a:lnTo>
                  <a:cubicBezTo>
                    <a:pt x="622060" y="710797"/>
                    <a:pt x="629528" y="704576"/>
                    <a:pt x="636994" y="704576"/>
                  </a:cubicBezTo>
                  <a:lnTo>
                    <a:pt x="907040" y="704576"/>
                  </a:lnTo>
                  <a:lnTo>
                    <a:pt x="907040" y="592584"/>
                  </a:lnTo>
                  <a:cubicBezTo>
                    <a:pt x="907040" y="583873"/>
                    <a:pt x="914508" y="576407"/>
                    <a:pt x="921974" y="576407"/>
                  </a:cubicBezTo>
                  <a:lnTo>
                    <a:pt x="1129798" y="576407"/>
                  </a:lnTo>
                  <a:lnTo>
                    <a:pt x="1129798" y="402198"/>
                  </a:lnTo>
                  <a:cubicBezTo>
                    <a:pt x="1129798" y="393488"/>
                    <a:pt x="1136020" y="386021"/>
                    <a:pt x="1144732" y="386021"/>
                  </a:cubicBezTo>
                  <a:cubicBezTo>
                    <a:pt x="1152198" y="386021"/>
                    <a:pt x="1159664" y="393488"/>
                    <a:pt x="1159664" y="402198"/>
                  </a:cubicBezTo>
                  <a:lnTo>
                    <a:pt x="1159664" y="592584"/>
                  </a:lnTo>
                  <a:cubicBezTo>
                    <a:pt x="1159664" y="600050"/>
                    <a:pt x="1152198" y="606272"/>
                    <a:pt x="1144732" y="606272"/>
                  </a:cubicBezTo>
                  <a:lnTo>
                    <a:pt x="936908" y="606272"/>
                  </a:lnTo>
                  <a:lnTo>
                    <a:pt x="936908" y="719508"/>
                  </a:lnTo>
                  <a:cubicBezTo>
                    <a:pt x="936908" y="726974"/>
                    <a:pt x="930686" y="733196"/>
                    <a:pt x="921974" y="733196"/>
                  </a:cubicBezTo>
                  <a:lnTo>
                    <a:pt x="651928" y="733196"/>
                  </a:lnTo>
                  <a:lnTo>
                    <a:pt x="651928" y="845187"/>
                  </a:lnTo>
                  <a:cubicBezTo>
                    <a:pt x="651928" y="853898"/>
                    <a:pt x="644460" y="861364"/>
                    <a:pt x="636994" y="861364"/>
                  </a:cubicBezTo>
                  <a:lnTo>
                    <a:pt x="542416" y="861364"/>
                  </a:lnTo>
                  <a:cubicBezTo>
                    <a:pt x="541170" y="861364"/>
                    <a:pt x="541170" y="861364"/>
                    <a:pt x="539926" y="861364"/>
                  </a:cubicBezTo>
                  <a:cubicBezTo>
                    <a:pt x="538682" y="861364"/>
                    <a:pt x="537438" y="861364"/>
                    <a:pt x="537438" y="861364"/>
                  </a:cubicBezTo>
                  <a:lnTo>
                    <a:pt x="334592" y="861364"/>
                  </a:lnTo>
                  <a:lnTo>
                    <a:pt x="334592" y="993265"/>
                  </a:lnTo>
                  <a:cubicBezTo>
                    <a:pt x="334592" y="1000731"/>
                    <a:pt x="328370" y="1006953"/>
                    <a:pt x="319658" y="1006953"/>
                  </a:cubicBezTo>
                  <a:lnTo>
                    <a:pt x="65790" y="1006953"/>
                  </a:lnTo>
                  <a:cubicBezTo>
                    <a:pt x="58322" y="1006953"/>
                    <a:pt x="50856" y="1000731"/>
                    <a:pt x="50856" y="993265"/>
                  </a:cubicBezTo>
                  <a:cubicBezTo>
                    <a:pt x="50856" y="984555"/>
                    <a:pt x="58322" y="978333"/>
                    <a:pt x="65790" y="978333"/>
                  </a:cubicBezTo>
                  <a:lnTo>
                    <a:pt x="111834" y="978333"/>
                  </a:lnTo>
                  <a:cubicBezTo>
                    <a:pt x="110590" y="977089"/>
                    <a:pt x="108100" y="977089"/>
                    <a:pt x="106856" y="974600"/>
                  </a:cubicBezTo>
                  <a:cubicBezTo>
                    <a:pt x="91922" y="962157"/>
                    <a:pt x="81968" y="944736"/>
                    <a:pt x="79478" y="926070"/>
                  </a:cubicBezTo>
                  <a:cubicBezTo>
                    <a:pt x="76990" y="906161"/>
                    <a:pt x="83212" y="886251"/>
                    <a:pt x="95656" y="870074"/>
                  </a:cubicBezTo>
                  <a:lnTo>
                    <a:pt x="221346" y="712042"/>
                  </a:lnTo>
                  <a:lnTo>
                    <a:pt x="215124" y="549032"/>
                  </a:lnTo>
                  <a:cubicBezTo>
                    <a:pt x="215124" y="547787"/>
                    <a:pt x="215124" y="546543"/>
                    <a:pt x="215124" y="545298"/>
                  </a:cubicBezTo>
                  <a:lnTo>
                    <a:pt x="221346" y="367356"/>
                  </a:lnTo>
                  <a:lnTo>
                    <a:pt x="197702" y="377311"/>
                  </a:lnTo>
                  <a:lnTo>
                    <a:pt x="144190" y="536588"/>
                  </a:lnTo>
                  <a:cubicBezTo>
                    <a:pt x="134234" y="566452"/>
                    <a:pt x="106856" y="586362"/>
                    <a:pt x="74500" y="586362"/>
                  </a:cubicBezTo>
                  <a:cubicBezTo>
                    <a:pt x="65790" y="586362"/>
                    <a:pt x="58322" y="586362"/>
                    <a:pt x="50856" y="582629"/>
                  </a:cubicBezTo>
                  <a:cubicBezTo>
                    <a:pt x="12278" y="570186"/>
                    <a:pt x="-8878" y="527878"/>
                    <a:pt x="3566" y="489303"/>
                  </a:cubicBezTo>
                  <a:lnTo>
                    <a:pt x="67034" y="298917"/>
                  </a:lnTo>
                  <a:cubicBezTo>
                    <a:pt x="73256" y="279007"/>
                    <a:pt x="88190" y="261586"/>
                    <a:pt x="108100" y="254120"/>
                  </a:cubicBezTo>
                  <a:lnTo>
                    <a:pt x="266146" y="186925"/>
                  </a:lnTo>
                  <a:cubicBezTo>
                    <a:pt x="274858" y="183192"/>
                    <a:pt x="282324" y="181948"/>
                    <a:pt x="291036" y="180703"/>
                  </a:cubicBezTo>
                  <a:close/>
                  <a:moveTo>
                    <a:pt x="315650" y="29690"/>
                  </a:moveTo>
                  <a:cubicBezTo>
                    <a:pt x="285968" y="29690"/>
                    <a:pt x="261234" y="53194"/>
                    <a:pt x="261234" y="84121"/>
                  </a:cubicBezTo>
                  <a:cubicBezTo>
                    <a:pt x="261234" y="113810"/>
                    <a:pt x="285968" y="138552"/>
                    <a:pt x="315650" y="138552"/>
                  </a:cubicBezTo>
                  <a:cubicBezTo>
                    <a:pt x="346568" y="138552"/>
                    <a:pt x="371302" y="113810"/>
                    <a:pt x="371302" y="84121"/>
                  </a:cubicBezTo>
                  <a:cubicBezTo>
                    <a:pt x="371302" y="53194"/>
                    <a:pt x="346568" y="29690"/>
                    <a:pt x="315650" y="29690"/>
                  </a:cubicBezTo>
                  <a:close/>
                  <a:moveTo>
                    <a:pt x="315650" y="0"/>
                  </a:moveTo>
                  <a:cubicBezTo>
                    <a:pt x="362644" y="0"/>
                    <a:pt x="400982" y="37112"/>
                    <a:pt x="400982" y="84121"/>
                  </a:cubicBezTo>
                  <a:cubicBezTo>
                    <a:pt x="400982" y="131129"/>
                    <a:pt x="362644" y="168241"/>
                    <a:pt x="315650" y="168241"/>
                  </a:cubicBezTo>
                  <a:cubicBezTo>
                    <a:pt x="269892" y="168241"/>
                    <a:pt x="231554" y="131129"/>
                    <a:pt x="231554" y="84121"/>
                  </a:cubicBezTo>
                  <a:cubicBezTo>
                    <a:pt x="231554" y="37112"/>
                    <a:pt x="269892" y="0"/>
                    <a:pt x="315650" y="0"/>
                  </a:cubicBezTo>
                  <a:close/>
                </a:path>
              </a:pathLst>
            </a:custGeom>
            <a:solidFill>
              <a:schemeClr val="bg1"/>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none" sz="1800" b="0" i="0" u="none" strike="noStrike" kern="1200">
                <a:ln>
                  <a:noFill/>
                </a:ln>
                <a:latin typeface="Arial" pitchFamily="18"/>
                <a:ea typeface="Arial Unicode MS" pitchFamily="2"/>
                <a:cs typeface="Arial Unicode MS" pitchFamily="2"/>
              </a:endParaRPr>
            </a:p>
          </p:txBody>
        </p:sp>
      </p:grpSp>
      <p:sp>
        <p:nvSpPr>
          <p:cNvPr id="22" name="TextBox 21">
            <a:extLst>
              <a:ext uri="{FF2B5EF4-FFF2-40B4-BE49-F238E27FC236}">
                <a16:creationId xmlns:a16="http://schemas.microsoft.com/office/drawing/2014/main" id="{41F4C428-07BF-6432-84BE-DC3B8E59D140}"/>
              </a:ext>
            </a:extLst>
          </p:cNvPr>
          <p:cNvSpPr txBox="1"/>
          <p:nvPr/>
        </p:nvSpPr>
        <p:spPr>
          <a:xfrm>
            <a:off x="9653896" y="1498827"/>
            <a:ext cx="2227515" cy="1277273"/>
          </a:xfrm>
          <a:prstGeom prst="rect">
            <a:avLst/>
          </a:prstGeom>
          <a:noFill/>
        </p:spPr>
        <p:txBody>
          <a:bodyPr wrap="square" rtlCol="0">
            <a:spAutoFit/>
          </a:bodyPr>
          <a:lstStyle/>
          <a:p>
            <a:pPr algn="justLow" rtl="1">
              <a:lnSpc>
                <a:spcPct val="200000"/>
              </a:lnSpc>
              <a:tabLst>
                <a:tab pos="10226675" algn="l"/>
              </a:tabLst>
            </a:pPr>
            <a:r>
              <a:rPr lang="fa-IR" sz="1600" b="1" dirty="0">
                <a:solidFill>
                  <a:srgbClr val="3D4550"/>
                </a:solidFill>
                <a:latin typeface="Shabnam" panose="020B0603030804020204" pitchFamily="34" charset="-78"/>
                <a:cs typeface="Shabnam" panose="020B0603030804020204" pitchFamily="34" charset="-78"/>
              </a:rPr>
              <a:t>تیتر عنوان را بنویسید</a:t>
            </a:r>
            <a:endParaRPr lang="en-US" sz="1600"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2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3D4550"/>
              </a:solidFill>
              <a:latin typeface="Shabnam" panose="020B0603030804020204" pitchFamily="34" charset="-78"/>
              <a:cs typeface="Shabnam" panose="020B0603030804020204" pitchFamily="34" charset="-78"/>
            </a:endParaRPr>
          </a:p>
        </p:txBody>
      </p:sp>
      <p:sp>
        <p:nvSpPr>
          <p:cNvPr id="24" name="TextBox 23">
            <a:extLst>
              <a:ext uri="{FF2B5EF4-FFF2-40B4-BE49-F238E27FC236}">
                <a16:creationId xmlns:a16="http://schemas.microsoft.com/office/drawing/2014/main" id="{661947B1-601A-F809-9715-41E96A064B7C}"/>
              </a:ext>
            </a:extLst>
          </p:cNvPr>
          <p:cNvSpPr txBox="1"/>
          <p:nvPr/>
        </p:nvSpPr>
        <p:spPr>
          <a:xfrm>
            <a:off x="6090311" y="1480854"/>
            <a:ext cx="2227515" cy="1277273"/>
          </a:xfrm>
          <a:prstGeom prst="rect">
            <a:avLst/>
          </a:prstGeom>
          <a:noFill/>
        </p:spPr>
        <p:txBody>
          <a:bodyPr wrap="square" rtlCol="0">
            <a:spAutoFit/>
          </a:bodyPr>
          <a:lstStyle/>
          <a:p>
            <a:pPr algn="justLow" rtl="1">
              <a:lnSpc>
                <a:spcPct val="200000"/>
              </a:lnSpc>
              <a:tabLst>
                <a:tab pos="10226675" algn="l"/>
              </a:tabLst>
            </a:pPr>
            <a:r>
              <a:rPr lang="fa-IR" sz="1600" b="1" dirty="0">
                <a:solidFill>
                  <a:srgbClr val="3D4550"/>
                </a:solidFill>
                <a:latin typeface="Shabnam" panose="020B0603030804020204" pitchFamily="34" charset="-78"/>
                <a:cs typeface="Shabnam" panose="020B0603030804020204" pitchFamily="34" charset="-78"/>
              </a:rPr>
              <a:t>تیتر عنوان را بنویسید</a:t>
            </a:r>
            <a:endParaRPr lang="en-US" sz="1600"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2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3D4550"/>
              </a:solidFill>
              <a:latin typeface="Shabnam" panose="020B0603030804020204" pitchFamily="34" charset="-78"/>
              <a:cs typeface="Shabnam" panose="020B0603030804020204" pitchFamily="34" charset="-78"/>
            </a:endParaRPr>
          </a:p>
        </p:txBody>
      </p:sp>
      <p:sp>
        <p:nvSpPr>
          <p:cNvPr id="25" name="TextBox 24">
            <a:extLst>
              <a:ext uri="{FF2B5EF4-FFF2-40B4-BE49-F238E27FC236}">
                <a16:creationId xmlns:a16="http://schemas.microsoft.com/office/drawing/2014/main" id="{C9E2CCAD-121C-5D4F-5FC4-5424182490A9}"/>
              </a:ext>
            </a:extLst>
          </p:cNvPr>
          <p:cNvSpPr txBox="1"/>
          <p:nvPr/>
        </p:nvSpPr>
        <p:spPr>
          <a:xfrm>
            <a:off x="2260992" y="1485292"/>
            <a:ext cx="2227515" cy="1277273"/>
          </a:xfrm>
          <a:prstGeom prst="rect">
            <a:avLst/>
          </a:prstGeom>
          <a:noFill/>
        </p:spPr>
        <p:txBody>
          <a:bodyPr wrap="square" rtlCol="0">
            <a:spAutoFit/>
          </a:bodyPr>
          <a:lstStyle/>
          <a:p>
            <a:pPr algn="justLow" rtl="1">
              <a:lnSpc>
                <a:spcPct val="200000"/>
              </a:lnSpc>
              <a:tabLst>
                <a:tab pos="10226675" algn="l"/>
              </a:tabLst>
            </a:pPr>
            <a:r>
              <a:rPr lang="fa-IR" sz="1600" b="1" dirty="0">
                <a:solidFill>
                  <a:srgbClr val="3D4550"/>
                </a:solidFill>
                <a:latin typeface="Shabnam" panose="020B0603030804020204" pitchFamily="34" charset="-78"/>
                <a:cs typeface="Shabnam" panose="020B0603030804020204" pitchFamily="34" charset="-78"/>
              </a:rPr>
              <a:t>تیتر عنوان را بنویسید</a:t>
            </a:r>
            <a:endParaRPr lang="en-US" sz="1600"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2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14052663"/>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1000"/>
                                        <p:tgtEl>
                                          <p:spTgt spid="26"/>
                                        </p:tgtEl>
                                      </p:cBhvr>
                                    </p:animEffect>
                                    <p:anim calcmode="lin" valueType="num">
                                      <p:cBhvr>
                                        <p:cTn id="24" dur="1000" fill="hold"/>
                                        <p:tgtEl>
                                          <p:spTgt spid="26"/>
                                        </p:tgtEl>
                                        <p:attrNameLst>
                                          <p:attrName>ppt_x</p:attrName>
                                        </p:attrNameLst>
                                      </p:cBhvr>
                                      <p:tavLst>
                                        <p:tav tm="0">
                                          <p:val>
                                            <p:strVal val="#ppt_x"/>
                                          </p:val>
                                        </p:tav>
                                        <p:tav tm="100000">
                                          <p:val>
                                            <p:strVal val="#ppt_x"/>
                                          </p:val>
                                        </p:tav>
                                      </p:tavLst>
                                    </p:anim>
                                    <p:anim calcmode="lin" valueType="num">
                                      <p:cBhvr>
                                        <p:cTn id="25" dur="1000" fill="hold"/>
                                        <p:tgtEl>
                                          <p:spTgt spid="2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37</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4" name="Google Shape;419;p24">
            <a:extLst>
              <a:ext uri="{FF2B5EF4-FFF2-40B4-BE49-F238E27FC236}">
                <a16:creationId xmlns:a16="http://schemas.microsoft.com/office/drawing/2014/main" id="{E5BF4E45-D4BE-A05A-0E10-310D51F3916E}"/>
              </a:ext>
            </a:extLst>
          </p:cNvPr>
          <p:cNvGrpSpPr/>
          <p:nvPr/>
        </p:nvGrpSpPr>
        <p:grpSpPr>
          <a:xfrm>
            <a:off x="1394531" y="1087077"/>
            <a:ext cx="9646002" cy="4683846"/>
            <a:chOff x="1182040" y="1524000"/>
            <a:chExt cx="9827919" cy="4772180"/>
          </a:xfrm>
        </p:grpSpPr>
        <p:sp>
          <p:nvSpPr>
            <p:cNvPr id="5" name="Google Shape;420;p24">
              <a:extLst>
                <a:ext uri="{FF2B5EF4-FFF2-40B4-BE49-F238E27FC236}">
                  <a16:creationId xmlns:a16="http://schemas.microsoft.com/office/drawing/2014/main" id="{FBC54288-EAE2-F783-7013-C546B7AB5F11}"/>
                </a:ext>
              </a:extLst>
            </p:cNvPr>
            <p:cNvSpPr/>
            <p:nvPr/>
          </p:nvSpPr>
          <p:spPr>
            <a:xfrm>
              <a:off x="4509521" y="1524001"/>
              <a:ext cx="3172962" cy="4772179"/>
            </a:xfrm>
            <a:prstGeom prst="roundRect">
              <a:avLst>
                <a:gd name="adj" fmla="val 0"/>
              </a:avLst>
            </a:prstGeom>
            <a:solidFill>
              <a:schemeClr val="lt1"/>
            </a:solidFill>
            <a:ln w="9525" cap="flat" cmpd="sng">
              <a:solidFill>
                <a:schemeClr val="lt2"/>
              </a:solidFill>
              <a:prstDash val="solid"/>
              <a:round/>
              <a:headEnd type="none" w="sm" len="sm"/>
              <a:tailEnd type="none" w="sm" len="sm"/>
            </a:ln>
            <a:effectLst>
              <a:outerShdw blurRad="469900" dist="190500" dir="2400000" algn="ctr" rotWithShape="0">
                <a:srgbClr val="000000">
                  <a:alpha val="11764"/>
                </a:srgbClr>
              </a:outerShdw>
            </a:effectLst>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chemeClr val="dk1"/>
                </a:solidFill>
                <a:latin typeface="Space Grotesk"/>
                <a:ea typeface="Space Grotesk"/>
                <a:cs typeface="Space Grotesk"/>
                <a:sym typeface="Space Grotesk"/>
              </a:endParaRPr>
            </a:p>
          </p:txBody>
        </p:sp>
        <p:sp>
          <p:nvSpPr>
            <p:cNvPr id="6" name="Google Shape;421;p24">
              <a:extLst>
                <a:ext uri="{FF2B5EF4-FFF2-40B4-BE49-F238E27FC236}">
                  <a16:creationId xmlns:a16="http://schemas.microsoft.com/office/drawing/2014/main" id="{3D9BFB3B-D959-3EF0-79F2-7D6A1BA8DC7B}"/>
                </a:ext>
              </a:extLst>
            </p:cNvPr>
            <p:cNvSpPr/>
            <p:nvPr/>
          </p:nvSpPr>
          <p:spPr>
            <a:xfrm>
              <a:off x="4509521" y="1524000"/>
              <a:ext cx="3172962" cy="2629949"/>
            </a:xfrm>
            <a:custGeom>
              <a:avLst/>
              <a:gdLst/>
              <a:ahLst/>
              <a:cxnLst/>
              <a:rect l="l" t="t" r="r" b="b"/>
              <a:pathLst>
                <a:path w="24387175" h="11358138" extrusionOk="0">
                  <a:moveTo>
                    <a:pt x="0" y="0"/>
                  </a:moveTo>
                  <a:lnTo>
                    <a:pt x="24387175" y="0"/>
                  </a:lnTo>
                  <a:lnTo>
                    <a:pt x="24387175" y="9678253"/>
                  </a:lnTo>
                  <a:lnTo>
                    <a:pt x="24305491" y="9696408"/>
                  </a:lnTo>
                  <a:cubicBezTo>
                    <a:pt x="22863107" y="9951142"/>
                    <a:pt x="20761895" y="8548586"/>
                    <a:pt x="18220627" y="8822906"/>
                  </a:cubicBezTo>
                  <a:cubicBezTo>
                    <a:pt x="15316318" y="9136415"/>
                    <a:pt x="10622399" y="11413707"/>
                    <a:pt x="7456834" y="11357101"/>
                  </a:cubicBezTo>
                  <a:cubicBezTo>
                    <a:pt x="4884811" y="11311109"/>
                    <a:pt x="1918981" y="10759203"/>
                    <a:pt x="198891" y="9484178"/>
                  </a:cubicBezTo>
                  <a:lnTo>
                    <a:pt x="0" y="9320863"/>
                  </a:lnTo>
                  <a:close/>
                </a:path>
              </a:pathLst>
            </a:cu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7" name="Google Shape;422;p24">
              <a:extLst>
                <a:ext uri="{FF2B5EF4-FFF2-40B4-BE49-F238E27FC236}">
                  <a16:creationId xmlns:a16="http://schemas.microsoft.com/office/drawing/2014/main" id="{5436D3D8-A915-4598-EC3E-3C0EEF74C4AD}"/>
                </a:ext>
              </a:extLst>
            </p:cNvPr>
            <p:cNvSpPr/>
            <p:nvPr/>
          </p:nvSpPr>
          <p:spPr>
            <a:xfrm>
              <a:off x="4509516" y="3224472"/>
              <a:ext cx="2613472" cy="1101164"/>
            </a:xfrm>
            <a:custGeom>
              <a:avLst/>
              <a:gdLst/>
              <a:ahLst/>
              <a:cxnLst/>
              <a:rect l="l" t="t" r="r" b="b"/>
              <a:pathLst>
                <a:path w="20120524" h="4500138" extrusionOk="0">
                  <a:moveTo>
                    <a:pt x="12665305" y="1038"/>
                  </a:moveTo>
                  <a:cubicBezTo>
                    <a:pt x="15237328" y="47030"/>
                    <a:pt x="18203158" y="598936"/>
                    <a:pt x="19923248" y="1873960"/>
                  </a:cubicBezTo>
                  <a:lnTo>
                    <a:pt x="20120524" y="2035950"/>
                  </a:lnTo>
                  <a:lnTo>
                    <a:pt x="20039036" y="2021484"/>
                  </a:lnTo>
                  <a:cubicBezTo>
                    <a:pt x="19462144" y="1932551"/>
                    <a:pt x="18854332" y="1896326"/>
                    <a:pt x="18219014" y="1964906"/>
                  </a:cubicBezTo>
                  <a:cubicBezTo>
                    <a:pt x="15314704" y="2278415"/>
                    <a:pt x="10620785" y="4555707"/>
                    <a:pt x="7455221" y="4499101"/>
                  </a:cubicBezTo>
                  <a:cubicBezTo>
                    <a:pt x="4883198" y="4453109"/>
                    <a:pt x="1917367" y="3901203"/>
                    <a:pt x="197277" y="2626178"/>
                  </a:cubicBezTo>
                  <a:lnTo>
                    <a:pt x="0" y="2464188"/>
                  </a:lnTo>
                  <a:lnTo>
                    <a:pt x="81489" y="2478654"/>
                  </a:lnTo>
                  <a:cubicBezTo>
                    <a:pt x="658381" y="2567587"/>
                    <a:pt x="1266194" y="2603812"/>
                    <a:pt x="1901511" y="2535232"/>
                  </a:cubicBezTo>
                  <a:cubicBezTo>
                    <a:pt x="4805822" y="2221723"/>
                    <a:pt x="9499740" y="-55569"/>
                    <a:pt x="12665305" y="1038"/>
                  </a:cubicBezTo>
                  <a:close/>
                </a:path>
              </a:pathLst>
            </a:custGeom>
            <a:solidFill>
              <a:schemeClr val="lt2">
                <a:alpha val="20000"/>
              </a:scheme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8" name="Google Shape;423;p24">
              <a:extLst>
                <a:ext uri="{FF2B5EF4-FFF2-40B4-BE49-F238E27FC236}">
                  <a16:creationId xmlns:a16="http://schemas.microsoft.com/office/drawing/2014/main" id="{FA6C529C-D3A9-4B78-E97C-C94B153CAF31}"/>
                </a:ext>
              </a:extLst>
            </p:cNvPr>
            <p:cNvSpPr/>
            <p:nvPr/>
          </p:nvSpPr>
          <p:spPr>
            <a:xfrm rot="10800000">
              <a:off x="4818117" y="3632734"/>
              <a:ext cx="1589976" cy="590321"/>
            </a:xfrm>
            <a:custGeom>
              <a:avLst/>
              <a:gdLst/>
              <a:ahLst/>
              <a:cxnLst/>
              <a:rect l="l" t="t" r="r" b="b"/>
              <a:pathLst>
                <a:path w="11830672" h="2324101" extrusionOk="0">
                  <a:moveTo>
                    <a:pt x="4912383" y="2323064"/>
                  </a:moveTo>
                  <a:cubicBezTo>
                    <a:pt x="3304869" y="2294319"/>
                    <a:pt x="1543523" y="2067951"/>
                    <a:pt x="28627" y="1590932"/>
                  </a:cubicBezTo>
                  <a:lnTo>
                    <a:pt x="0" y="1581275"/>
                  </a:lnTo>
                  <a:lnTo>
                    <a:pt x="1864" y="1580700"/>
                  </a:lnTo>
                  <a:cubicBezTo>
                    <a:pt x="2364319" y="841959"/>
                    <a:pt x="4939811" y="-34341"/>
                    <a:pt x="6918288" y="1038"/>
                  </a:cubicBezTo>
                  <a:cubicBezTo>
                    <a:pt x="8525803" y="29783"/>
                    <a:pt x="10287148" y="256151"/>
                    <a:pt x="11802044" y="733169"/>
                  </a:cubicBezTo>
                  <a:lnTo>
                    <a:pt x="11830672" y="742826"/>
                  </a:lnTo>
                  <a:lnTo>
                    <a:pt x="11828807" y="743402"/>
                  </a:lnTo>
                  <a:cubicBezTo>
                    <a:pt x="9466352" y="1482142"/>
                    <a:pt x="6890861" y="2358442"/>
                    <a:pt x="4912383" y="2323064"/>
                  </a:cubicBezTo>
                  <a:close/>
                </a:path>
              </a:pathLst>
            </a:custGeom>
            <a:solidFill>
              <a:schemeClr val="lt2">
                <a:alpha val="20000"/>
              </a:scheme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9" name="Google Shape;424;p24">
              <a:extLst>
                <a:ext uri="{FF2B5EF4-FFF2-40B4-BE49-F238E27FC236}">
                  <a16:creationId xmlns:a16="http://schemas.microsoft.com/office/drawing/2014/main" id="{213EB154-41E6-6F07-C3E3-5AF37798451A}"/>
                </a:ext>
              </a:extLst>
            </p:cNvPr>
            <p:cNvSpPr/>
            <p:nvPr/>
          </p:nvSpPr>
          <p:spPr>
            <a:xfrm>
              <a:off x="4509518" y="3464915"/>
              <a:ext cx="3172962" cy="748023"/>
            </a:xfrm>
            <a:custGeom>
              <a:avLst/>
              <a:gdLst/>
              <a:ahLst/>
              <a:cxnLst/>
              <a:rect l="l" t="t" r="r" b="b"/>
              <a:pathLst>
                <a:path w="24387176" h="3637414" extrusionOk="0">
                  <a:moveTo>
                    <a:pt x="20449776" y="9"/>
                  </a:moveTo>
                  <a:cubicBezTo>
                    <a:pt x="20714924" y="-307"/>
                    <a:pt x="20973014" y="8243"/>
                    <a:pt x="21222948" y="26801"/>
                  </a:cubicBezTo>
                  <a:cubicBezTo>
                    <a:pt x="22238306" y="102195"/>
                    <a:pt x="23299010" y="237020"/>
                    <a:pt x="24341352" y="435205"/>
                  </a:cubicBezTo>
                  <a:lnTo>
                    <a:pt x="24387176" y="444517"/>
                  </a:lnTo>
                  <a:lnTo>
                    <a:pt x="24387176" y="1957529"/>
                  </a:lnTo>
                  <a:lnTo>
                    <a:pt x="24305492" y="1975684"/>
                  </a:lnTo>
                  <a:cubicBezTo>
                    <a:pt x="22863108" y="2230418"/>
                    <a:pt x="20761896" y="827862"/>
                    <a:pt x="18220628" y="1102182"/>
                  </a:cubicBezTo>
                  <a:cubicBezTo>
                    <a:pt x="15316318" y="1415691"/>
                    <a:pt x="10622399" y="3692983"/>
                    <a:pt x="7456835" y="3636377"/>
                  </a:cubicBezTo>
                  <a:cubicBezTo>
                    <a:pt x="4884812" y="3590385"/>
                    <a:pt x="1918981" y="3038479"/>
                    <a:pt x="198891" y="1763454"/>
                  </a:cubicBezTo>
                  <a:lnTo>
                    <a:pt x="0" y="1600139"/>
                  </a:lnTo>
                  <a:lnTo>
                    <a:pt x="0" y="682542"/>
                  </a:lnTo>
                  <a:lnTo>
                    <a:pt x="161882" y="681496"/>
                  </a:lnTo>
                  <a:cubicBezTo>
                    <a:pt x="1972105" y="721137"/>
                    <a:pt x="4414708" y="2261547"/>
                    <a:pt x="7444276" y="2141520"/>
                  </a:cubicBezTo>
                  <a:cubicBezTo>
                    <a:pt x="10906642" y="2004348"/>
                    <a:pt x="16472532" y="4755"/>
                    <a:pt x="20449776" y="9"/>
                  </a:cubicBezTo>
                  <a:close/>
                </a:path>
              </a:pathLst>
            </a:custGeom>
            <a:solidFill>
              <a:schemeClr val="lt2">
                <a:alpha val="20000"/>
              </a:scheme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10" name="Google Shape;425;p24">
              <a:extLst>
                <a:ext uri="{FF2B5EF4-FFF2-40B4-BE49-F238E27FC236}">
                  <a16:creationId xmlns:a16="http://schemas.microsoft.com/office/drawing/2014/main" id="{25346C3F-75BD-DC58-CD61-61A0576318FE}"/>
                </a:ext>
              </a:extLst>
            </p:cNvPr>
            <p:cNvSpPr/>
            <p:nvPr/>
          </p:nvSpPr>
          <p:spPr>
            <a:xfrm>
              <a:off x="5698009" y="3480482"/>
              <a:ext cx="795987" cy="795987"/>
            </a:xfrm>
            <a:prstGeom prst="ellipse">
              <a:avLst/>
            </a:prstGeom>
            <a:solidFill>
              <a:schemeClr val="lt2"/>
            </a:solidFill>
            <a:ln>
              <a:noFill/>
            </a:ln>
            <a:effectLst>
              <a:outerShdw blurRad="469900" dist="190500" dir="2400000" algn="ctr" rotWithShape="0">
                <a:srgbClr val="000000">
                  <a:alpha val="11764"/>
                </a:srgbClr>
              </a:outerShdw>
            </a:effectLst>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chemeClr val="dk1"/>
                </a:solidFill>
                <a:latin typeface="Space Grotesk"/>
                <a:ea typeface="Space Grotesk"/>
                <a:cs typeface="Space Grotesk"/>
                <a:sym typeface="Space Grotesk"/>
              </a:endParaRPr>
            </a:p>
          </p:txBody>
        </p:sp>
        <p:sp>
          <p:nvSpPr>
            <p:cNvPr id="11" name="Google Shape;426;p24">
              <a:extLst>
                <a:ext uri="{FF2B5EF4-FFF2-40B4-BE49-F238E27FC236}">
                  <a16:creationId xmlns:a16="http://schemas.microsoft.com/office/drawing/2014/main" id="{969D649A-8123-8B2C-A77A-AD29A2E1CA15}"/>
                </a:ext>
              </a:extLst>
            </p:cNvPr>
            <p:cNvSpPr/>
            <p:nvPr/>
          </p:nvSpPr>
          <p:spPr>
            <a:xfrm>
              <a:off x="5753104" y="3535577"/>
              <a:ext cx="685796" cy="685796"/>
            </a:xfrm>
            <a:prstGeom prst="ellipse">
              <a:avLst/>
            </a:prstGeom>
            <a:noFill/>
            <a:ln w="12700" cap="flat" cmpd="sng">
              <a:solidFill>
                <a:schemeClr val="accent2"/>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200">
                <a:solidFill>
                  <a:schemeClr val="lt1"/>
                </a:solidFill>
                <a:latin typeface="Space Grotesk"/>
                <a:ea typeface="Space Grotesk"/>
                <a:cs typeface="Space Grotesk"/>
                <a:sym typeface="Space Grotesk"/>
              </a:endParaRPr>
            </a:p>
          </p:txBody>
        </p:sp>
        <p:sp>
          <p:nvSpPr>
            <p:cNvPr id="12" name="Google Shape;427;p24">
              <a:extLst>
                <a:ext uri="{FF2B5EF4-FFF2-40B4-BE49-F238E27FC236}">
                  <a16:creationId xmlns:a16="http://schemas.microsoft.com/office/drawing/2014/main" id="{7A1A952D-4E57-0D47-AD15-4983A41A8EAF}"/>
                </a:ext>
              </a:extLst>
            </p:cNvPr>
            <p:cNvSpPr txBox="1"/>
            <p:nvPr/>
          </p:nvSpPr>
          <p:spPr>
            <a:xfrm>
              <a:off x="5141953" y="2019733"/>
              <a:ext cx="1908098" cy="776082"/>
            </a:xfrm>
            <a:prstGeom prst="rect">
              <a:avLst/>
            </a:prstGeom>
            <a:noFill/>
            <a:ln>
              <a:noFill/>
            </a:ln>
          </p:spPr>
          <p:txBody>
            <a:bodyPr spcFirstLastPara="1" wrap="square" lIns="68575" tIns="34275" rIns="68575" bIns="34275" anchor="ctr" anchorCtr="0">
              <a:spAutoFit/>
            </a:bodyPr>
            <a:lstStyle/>
            <a:p>
              <a:pPr marL="0" marR="0" lvl="0" indent="0" algn="ctr" rtl="0">
                <a:spcBef>
                  <a:spcPts val="0"/>
                </a:spcBef>
                <a:spcAft>
                  <a:spcPts val="0"/>
                </a:spcAft>
                <a:buNone/>
              </a:pPr>
              <a:r>
                <a:rPr lang="fa-IR" sz="4500" b="1" dirty="0">
                  <a:solidFill>
                    <a:srgbClr val="3D4550"/>
                  </a:solidFill>
                  <a:latin typeface="Shabnam" panose="020B0603030804020204" pitchFamily="34" charset="-78"/>
                  <a:ea typeface="Space Grotesk"/>
                  <a:cs typeface="Shabnam" panose="020B0603030804020204" pitchFamily="34" charset="-78"/>
                  <a:sym typeface="Space Grotesk"/>
                </a:rPr>
                <a:t>80%</a:t>
              </a:r>
              <a:endParaRPr sz="1100" dirty="0">
                <a:solidFill>
                  <a:srgbClr val="3D4550"/>
                </a:solidFill>
                <a:latin typeface="Shabnam" panose="020B0603030804020204" pitchFamily="34" charset="-78"/>
                <a:cs typeface="Shabnam" panose="020B0603030804020204" pitchFamily="34" charset="-78"/>
              </a:endParaRPr>
            </a:p>
          </p:txBody>
        </p:sp>
        <p:sp>
          <p:nvSpPr>
            <p:cNvPr id="14" name="Google Shape;429;p24">
              <a:extLst>
                <a:ext uri="{FF2B5EF4-FFF2-40B4-BE49-F238E27FC236}">
                  <a16:creationId xmlns:a16="http://schemas.microsoft.com/office/drawing/2014/main" id="{F5D87D1A-9E14-EFDC-CEB2-1402B01D8BE9}"/>
                </a:ext>
              </a:extLst>
            </p:cNvPr>
            <p:cNvSpPr/>
            <p:nvPr/>
          </p:nvSpPr>
          <p:spPr>
            <a:xfrm>
              <a:off x="1182044" y="1808291"/>
              <a:ext cx="2781012" cy="4182679"/>
            </a:xfrm>
            <a:prstGeom prst="roundRect">
              <a:avLst>
                <a:gd name="adj" fmla="val 0"/>
              </a:avLst>
            </a:prstGeom>
            <a:solidFill>
              <a:schemeClr val="lt1"/>
            </a:solidFill>
            <a:ln w="9525" cap="flat" cmpd="sng">
              <a:solidFill>
                <a:schemeClr val="lt2"/>
              </a:solidFill>
              <a:prstDash val="solid"/>
              <a:round/>
              <a:headEnd type="none" w="sm" len="sm"/>
              <a:tailEnd type="none" w="sm" len="sm"/>
            </a:ln>
            <a:effectLst>
              <a:outerShdw blurRad="469900" dist="190500" dir="2400000" algn="ctr" rotWithShape="0">
                <a:srgbClr val="000000">
                  <a:alpha val="11764"/>
                </a:srgbClr>
              </a:outerShdw>
            </a:effectLst>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chemeClr val="dk1"/>
                </a:solidFill>
                <a:latin typeface="Space Grotesk"/>
                <a:ea typeface="Space Grotesk"/>
                <a:cs typeface="Space Grotesk"/>
                <a:sym typeface="Space Grotesk"/>
              </a:endParaRPr>
            </a:p>
          </p:txBody>
        </p:sp>
        <p:sp>
          <p:nvSpPr>
            <p:cNvPr id="15" name="Google Shape;430;p24">
              <a:extLst>
                <a:ext uri="{FF2B5EF4-FFF2-40B4-BE49-F238E27FC236}">
                  <a16:creationId xmlns:a16="http://schemas.microsoft.com/office/drawing/2014/main" id="{450D867C-907F-5C6D-2822-46CE943DD4DA}"/>
                </a:ext>
              </a:extLst>
            </p:cNvPr>
            <p:cNvSpPr/>
            <p:nvPr/>
          </p:nvSpPr>
          <p:spPr>
            <a:xfrm>
              <a:off x="1182044" y="1808290"/>
              <a:ext cx="2781012" cy="2305076"/>
            </a:xfrm>
            <a:custGeom>
              <a:avLst/>
              <a:gdLst/>
              <a:ahLst/>
              <a:cxnLst/>
              <a:rect l="l" t="t" r="r" b="b"/>
              <a:pathLst>
                <a:path w="24387175" h="11358138" extrusionOk="0">
                  <a:moveTo>
                    <a:pt x="0" y="0"/>
                  </a:moveTo>
                  <a:lnTo>
                    <a:pt x="24387175" y="0"/>
                  </a:lnTo>
                  <a:lnTo>
                    <a:pt x="24387175" y="9678253"/>
                  </a:lnTo>
                  <a:lnTo>
                    <a:pt x="24305491" y="9696408"/>
                  </a:lnTo>
                  <a:cubicBezTo>
                    <a:pt x="22863107" y="9951142"/>
                    <a:pt x="20761895" y="8548586"/>
                    <a:pt x="18220627" y="8822906"/>
                  </a:cubicBezTo>
                  <a:cubicBezTo>
                    <a:pt x="15316318" y="9136415"/>
                    <a:pt x="10622399" y="11413707"/>
                    <a:pt x="7456834" y="11357101"/>
                  </a:cubicBezTo>
                  <a:cubicBezTo>
                    <a:pt x="4884811" y="11311109"/>
                    <a:pt x="1918981" y="10759203"/>
                    <a:pt x="198891" y="9484178"/>
                  </a:cubicBezTo>
                  <a:lnTo>
                    <a:pt x="0" y="9320863"/>
                  </a:lnTo>
                  <a:close/>
                </a:path>
              </a:pathLst>
            </a:cu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16" name="Google Shape;431;p24">
              <a:extLst>
                <a:ext uri="{FF2B5EF4-FFF2-40B4-BE49-F238E27FC236}">
                  <a16:creationId xmlns:a16="http://schemas.microsoft.com/office/drawing/2014/main" id="{4B2763E2-E250-053A-A719-BFBF4CB1D284}"/>
                </a:ext>
              </a:extLst>
            </p:cNvPr>
            <p:cNvSpPr/>
            <p:nvPr/>
          </p:nvSpPr>
          <p:spPr>
            <a:xfrm>
              <a:off x="1182040" y="3298704"/>
              <a:ext cx="2290636" cy="965140"/>
            </a:xfrm>
            <a:custGeom>
              <a:avLst/>
              <a:gdLst/>
              <a:ahLst/>
              <a:cxnLst/>
              <a:rect l="l" t="t" r="r" b="b"/>
              <a:pathLst>
                <a:path w="20120524" h="4500138" extrusionOk="0">
                  <a:moveTo>
                    <a:pt x="12665305" y="1038"/>
                  </a:moveTo>
                  <a:cubicBezTo>
                    <a:pt x="15237328" y="47030"/>
                    <a:pt x="18203158" y="598936"/>
                    <a:pt x="19923248" y="1873960"/>
                  </a:cubicBezTo>
                  <a:lnTo>
                    <a:pt x="20120524" y="2035950"/>
                  </a:lnTo>
                  <a:lnTo>
                    <a:pt x="20039036" y="2021484"/>
                  </a:lnTo>
                  <a:cubicBezTo>
                    <a:pt x="19462144" y="1932551"/>
                    <a:pt x="18854332" y="1896326"/>
                    <a:pt x="18219014" y="1964906"/>
                  </a:cubicBezTo>
                  <a:cubicBezTo>
                    <a:pt x="15314704" y="2278415"/>
                    <a:pt x="10620785" y="4555707"/>
                    <a:pt x="7455221" y="4499101"/>
                  </a:cubicBezTo>
                  <a:cubicBezTo>
                    <a:pt x="4883198" y="4453109"/>
                    <a:pt x="1917367" y="3901203"/>
                    <a:pt x="197277" y="2626178"/>
                  </a:cubicBezTo>
                  <a:lnTo>
                    <a:pt x="0" y="2464188"/>
                  </a:lnTo>
                  <a:lnTo>
                    <a:pt x="81489" y="2478654"/>
                  </a:lnTo>
                  <a:cubicBezTo>
                    <a:pt x="658381" y="2567587"/>
                    <a:pt x="1266194" y="2603812"/>
                    <a:pt x="1901511" y="2535232"/>
                  </a:cubicBezTo>
                  <a:cubicBezTo>
                    <a:pt x="4805822" y="2221723"/>
                    <a:pt x="9499740" y="-55569"/>
                    <a:pt x="12665305" y="1038"/>
                  </a:cubicBezTo>
                  <a:close/>
                </a:path>
              </a:pathLst>
            </a:custGeom>
            <a:solidFill>
              <a:schemeClr val="lt2">
                <a:alpha val="29803"/>
              </a:scheme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17" name="Google Shape;432;p24">
              <a:extLst>
                <a:ext uri="{FF2B5EF4-FFF2-40B4-BE49-F238E27FC236}">
                  <a16:creationId xmlns:a16="http://schemas.microsoft.com/office/drawing/2014/main" id="{C5AE8EDE-586A-9886-C46D-36365B21D92D}"/>
                </a:ext>
              </a:extLst>
            </p:cNvPr>
            <p:cNvSpPr/>
            <p:nvPr/>
          </p:nvSpPr>
          <p:spPr>
            <a:xfrm rot="10800000">
              <a:off x="1452519" y="3656534"/>
              <a:ext cx="1393568" cy="517400"/>
            </a:xfrm>
            <a:custGeom>
              <a:avLst/>
              <a:gdLst/>
              <a:ahLst/>
              <a:cxnLst/>
              <a:rect l="l" t="t" r="r" b="b"/>
              <a:pathLst>
                <a:path w="11830672" h="2324101" extrusionOk="0">
                  <a:moveTo>
                    <a:pt x="4912383" y="2323064"/>
                  </a:moveTo>
                  <a:cubicBezTo>
                    <a:pt x="3304869" y="2294319"/>
                    <a:pt x="1543523" y="2067951"/>
                    <a:pt x="28627" y="1590932"/>
                  </a:cubicBezTo>
                  <a:lnTo>
                    <a:pt x="0" y="1581275"/>
                  </a:lnTo>
                  <a:lnTo>
                    <a:pt x="1864" y="1580700"/>
                  </a:lnTo>
                  <a:cubicBezTo>
                    <a:pt x="2364319" y="841959"/>
                    <a:pt x="4939811" y="-34341"/>
                    <a:pt x="6918288" y="1038"/>
                  </a:cubicBezTo>
                  <a:cubicBezTo>
                    <a:pt x="8525803" y="29783"/>
                    <a:pt x="10287148" y="256151"/>
                    <a:pt x="11802044" y="733169"/>
                  </a:cubicBezTo>
                  <a:lnTo>
                    <a:pt x="11830672" y="742826"/>
                  </a:lnTo>
                  <a:lnTo>
                    <a:pt x="11828807" y="743402"/>
                  </a:lnTo>
                  <a:cubicBezTo>
                    <a:pt x="9466352" y="1482142"/>
                    <a:pt x="6890861" y="2358442"/>
                    <a:pt x="4912383" y="2323064"/>
                  </a:cubicBezTo>
                  <a:close/>
                </a:path>
              </a:pathLst>
            </a:custGeom>
            <a:solidFill>
              <a:schemeClr val="lt2">
                <a:alpha val="20000"/>
              </a:scheme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18" name="Google Shape;433;p24">
              <a:extLst>
                <a:ext uri="{FF2B5EF4-FFF2-40B4-BE49-F238E27FC236}">
                  <a16:creationId xmlns:a16="http://schemas.microsoft.com/office/drawing/2014/main" id="{11E53EA2-BEC5-8116-E5C0-BD4F285BAFFA}"/>
                </a:ext>
              </a:extLst>
            </p:cNvPr>
            <p:cNvSpPr/>
            <p:nvPr/>
          </p:nvSpPr>
          <p:spPr>
            <a:xfrm>
              <a:off x="1182042" y="3509445"/>
              <a:ext cx="2781012" cy="655620"/>
            </a:xfrm>
            <a:custGeom>
              <a:avLst/>
              <a:gdLst/>
              <a:ahLst/>
              <a:cxnLst/>
              <a:rect l="l" t="t" r="r" b="b"/>
              <a:pathLst>
                <a:path w="24387176" h="3637414" extrusionOk="0">
                  <a:moveTo>
                    <a:pt x="20449776" y="9"/>
                  </a:moveTo>
                  <a:cubicBezTo>
                    <a:pt x="20714924" y="-307"/>
                    <a:pt x="20973014" y="8243"/>
                    <a:pt x="21222948" y="26801"/>
                  </a:cubicBezTo>
                  <a:cubicBezTo>
                    <a:pt x="22238306" y="102195"/>
                    <a:pt x="23299010" y="237020"/>
                    <a:pt x="24341352" y="435205"/>
                  </a:cubicBezTo>
                  <a:lnTo>
                    <a:pt x="24387176" y="444517"/>
                  </a:lnTo>
                  <a:lnTo>
                    <a:pt x="24387176" y="1957529"/>
                  </a:lnTo>
                  <a:lnTo>
                    <a:pt x="24305492" y="1975684"/>
                  </a:lnTo>
                  <a:cubicBezTo>
                    <a:pt x="22863108" y="2230418"/>
                    <a:pt x="20761896" y="827862"/>
                    <a:pt x="18220628" y="1102182"/>
                  </a:cubicBezTo>
                  <a:cubicBezTo>
                    <a:pt x="15316318" y="1415691"/>
                    <a:pt x="10622399" y="3692983"/>
                    <a:pt x="7456835" y="3636377"/>
                  </a:cubicBezTo>
                  <a:cubicBezTo>
                    <a:pt x="4884812" y="3590385"/>
                    <a:pt x="1918981" y="3038479"/>
                    <a:pt x="198891" y="1763454"/>
                  </a:cubicBezTo>
                  <a:lnTo>
                    <a:pt x="0" y="1600139"/>
                  </a:lnTo>
                  <a:lnTo>
                    <a:pt x="0" y="682542"/>
                  </a:lnTo>
                  <a:lnTo>
                    <a:pt x="161882" y="681496"/>
                  </a:lnTo>
                  <a:cubicBezTo>
                    <a:pt x="1972105" y="721137"/>
                    <a:pt x="4414708" y="2261547"/>
                    <a:pt x="7444276" y="2141520"/>
                  </a:cubicBezTo>
                  <a:cubicBezTo>
                    <a:pt x="10906642" y="2004348"/>
                    <a:pt x="16472532" y="4755"/>
                    <a:pt x="20449776" y="9"/>
                  </a:cubicBezTo>
                  <a:close/>
                </a:path>
              </a:pathLst>
            </a:custGeom>
            <a:solidFill>
              <a:schemeClr val="lt2">
                <a:alpha val="29803"/>
              </a:scheme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19" name="Google Shape;434;p24">
              <a:extLst>
                <a:ext uri="{FF2B5EF4-FFF2-40B4-BE49-F238E27FC236}">
                  <a16:creationId xmlns:a16="http://schemas.microsoft.com/office/drawing/2014/main" id="{C19CB3D8-B360-02B2-7E5E-5022018C88C8}"/>
                </a:ext>
              </a:extLst>
            </p:cNvPr>
            <p:cNvSpPr/>
            <p:nvPr/>
          </p:nvSpPr>
          <p:spPr>
            <a:xfrm>
              <a:off x="8228947" y="1808291"/>
              <a:ext cx="2781012" cy="4182679"/>
            </a:xfrm>
            <a:prstGeom prst="roundRect">
              <a:avLst>
                <a:gd name="adj" fmla="val 0"/>
              </a:avLst>
            </a:prstGeom>
            <a:solidFill>
              <a:schemeClr val="lt1"/>
            </a:solidFill>
            <a:ln w="9525" cap="flat" cmpd="sng">
              <a:solidFill>
                <a:schemeClr val="lt2"/>
              </a:solidFill>
              <a:prstDash val="solid"/>
              <a:round/>
              <a:headEnd type="none" w="sm" len="sm"/>
              <a:tailEnd type="none" w="sm" len="sm"/>
            </a:ln>
            <a:effectLst>
              <a:outerShdw blurRad="469900" dist="190500" dir="2400000" algn="ctr" rotWithShape="0">
                <a:srgbClr val="000000">
                  <a:alpha val="11764"/>
                </a:srgbClr>
              </a:outerShdw>
            </a:effectLst>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chemeClr val="dk1"/>
                </a:solidFill>
                <a:latin typeface="Space Grotesk"/>
                <a:ea typeface="Space Grotesk"/>
                <a:cs typeface="Space Grotesk"/>
                <a:sym typeface="Space Grotesk"/>
              </a:endParaRPr>
            </a:p>
          </p:txBody>
        </p:sp>
        <p:sp>
          <p:nvSpPr>
            <p:cNvPr id="20" name="Google Shape;435;p24">
              <a:extLst>
                <a:ext uri="{FF2B5EF4-FFF2-40B4-BE49-F238E27FC236}">
                  <a16:creationId xmlns:a16="http://schemas.microsoft.com/office/drawing/2014/main" id="{E765481E-22E9-778B-0ECA-CCC76D341580}"/>
                </a:ext>
              </a:extLst>
            </p:cNvPr>
            <p:cNvSpPr/>
            <p:nvPr/>
          </p:nvSpPr>
          <p:spPr>
            <a:xfrm>
              <a:off x="8228947" y="1808290"/>
              <a:ext cx="2781012" cy="2305076"/>
            </a:xfrm>
            <a:custGeom>
              <a:avLst/>
              <a:gdLst/>
              <a:ahLst/>
              <a:cxnLst/>
              <a:rect l="l" t="t" r="r" b="b"/>
              <a:pathLst>
                <a:path w="24387175" h="11358138" extrusionOk="0">
                  <a:moveTo>
                    <a:pt x="0" y="0"/>
                  </a:moveTo>
                  <a:lnTo>
                    <a:pt x="24387175" y="0"/>
                  </a:lnTo>
                  <a:lnTo>
                    <a:pt x="24387175" y="9678253"/>
                  </a:lnTo>
                  <a:lnTo>
                    <a:pt x="24305491" y="9696408"/>
                  </a:lnTo>
                  <a:cubicBezTo>
                    <a:pt x="22863107" y="9951142"/>
                    <a:pt x="20761895" y="8548586"/>
                    <a:pt x="18220627" y="8822906"/>
                  </a:cubicBezTo>
                  <a:cubicBezTo>
                    <a:pt x="15316318" y="9136415"/>
                    <a:pt x="10622399" y="11413707"/>
                    <a:pt x="7456834" y="11357101"/>
                  </a:cubicBezTo>
                  <a:cubicBezTo>
                    <a:pt x="4884811" y="11311109"/>
                    <a:pt x="1918981" y="10759203"/>
                    <a:pt x="198891" y="9484178"/>
                  </a:cubicBezTo>
                  <a:lnTo>
                    <a:pt x="0" y="9320863"/>
                  </a:lnTo>
                  <a:close/>
                </a:path>
              </a:pathLst>
            </a:cu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21" name="Google Shape;436;p24">
              <a:extLst>
                <a:ext uri="{FF2B5EF4-FFF2-40B4-BE49-F238E27FC236}">
                  <a16:creationId xmlns:a16="http://schemas.microsoft.com/office/drawing/2014/main" id="{05E31F24-35A0-58AB-0278-2D2CE2C034CA}"/>
                </a:ext>
              </a:extLst>
            </p:cNvPr>
            <p:cNvSpPr/>
            <p:nvPr/>
          </p:nvSpPr>
          <p:spPr>
            <a:xfrm>
              <a:off x="8228944" y="3298704"/>
              <a:ext cx="2290636" cy="965140"/>
            </a:xfrm>
            <a:custGeom>
              <a:avLst/>
              <a:gdLst/>
              <a:ahLst/>
              <a:cxnLst/>
              <a:rect l="l" t="t" r="r" b="b"/>
              <a:pathLst>
                <a:path w="20120524" h="4500138" extrusionOk="0">
                  <a:moveTo>
                    <a:pt x="12665305" y="1038"/>
                  </a:moveTo>
                  <a:cubicBezTo>
                    <a:pt x="15237328" y="47030"/>
                    <a:pt x="18203158" y="598936"/>
                    <a:pt x="19923248" y="1873960"/>
                  </a:cubicBezTo>
                  <a:lnTo>
                    <a:pt x="20120524" y="2035950"/>
                  </a:lnTo>
                  <a:lnTo>
                    <a:pt x="20039036" y="2021484"/>
                  </a:lnTo>
                  <a:cubicBezTo>
                    <a:pt x="19462144" y="1932551"/>
                    <a:pt x="18854332" y="1896326"/>
                    <a:pt x="18219014" y="1964906"/>
                  </a:cubicBezTo>
                  <a:cubicBezTo>
                    <a:pt x="15314704" y="2278415"/>
                    <a:pt x="10620785" y="4555707"/>
                    <a:pt x="7455221" y="4499101"/>
                  </a:cubicBezTo>
                  <a:cubicBezTo>
                    <a:pt x="4883198" y="4453109"/>
                    <a:pt x="1917367" y="3901203"/>
                    <a:pt x="197277" y="2626178"/>
                  </a:cubicBezTo>
                  <a:lnTo>
                    <a:pt x="0" y="2464188"/>
                  </a:lnTo>
                  <a:lnTo>
                    <a:pt x="81489" y="2478654"/>
                  </a:lnTo>
                  <a:cubicBezTo>
                    <a:pt x="658381" y="2567587"/>
                    <a:pt x="1266194" y="2603812"/>
                    <a:pt x="1901511" y="2535232"/>
                  </a:cubicBezTo>
                  <a:cubicBezTo>
                    <a:pt x="4805822" y="2221723"/>
                    <a:pt x="9499740" y="-55569"/>
                    <a:pt x="12665305" y="1038"/>
                  </a:cubicBezTo>
                  <a:close/>
                </a:path>
              </a:pathLst>
            </a:custGeom>
            <a:solidFill>
              <a:schemeClr val="lt2">
                <a:alpha val="20000"/>
              </a:scheme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61" name="Google Shape;437;p24">
              <a:extLst>
                <a:ext uri="{FF2B5EF4-FFF2-40B4-BE49-F238E27FC236}">
                  <a16:creationId xmlns:a16="http://schemas.microsoft.com/office/drawing/2014/main" id="{89D587EF-DC5C-115A-A688-F68F8C285652}"/>
                </a:ext>
              </a:extLst>
            </p:cNvPr>
            <p:cNvSpPr/>
            <p:nvPr/>
          </p:nvSpPr>
          <p:spPr>
            <a:xfrm rot="10800000">
              <a:off x="8499424" y="3656534"/>
              <a:ext cx="1393568" cy="517400"/>
            </a:xfrm>
            <a:custGeom>
              <a:avLst/>
              <a:gdLst/>
              <a:ahLst/>
              <a:cxnLst/>
              <a:rect l="l" t="t" r="r" b="b"/>
              <a:pathLst>
                <a:path w="11830672" h="2324101" extrusionOk="0">
                  <a:moveTo>
                    <a:pt x="4912383" y="2323064"/>
                  </a:moveTo>
                  <a:cubicBezTo>
                    <a:pt x="3304869" y="2294319"/>
                    <a:pt x="1543523" y="2067951"/>
                    <a:pt x="28627" y="1590932"/>
                  </a:cubicBezTo>
                  <a:lnTo>
                    <a:pt x="0" y="1581275"/>
                  </a:lnTo>
                  <a:lnTo>
                    <a:pt x="1864" y="1580700"/>
                  </a:lnTo>
                  <a:cubicBezTo>
                    <a:pt x="2364319" y="841959"/>
                    <a:pt x="4939811" y="-34341"/>
                    <a:pt x="6918288" y="1038"/>
                  </a:cubicBezTo>
                  <a:cubicBezTo>
                    <a:pt x="8525803" y="29783"/>
                    <a:pt x="10287148" y="256151"/>
                    <a:pt x="11802044" y="733169"/>
                  </a:cubicBezTo>
                  <a:lnTo>
                    <a:pt x="11830672" y="742826"/>
                  </a:lnTo>
                  <a:lnTo>
                    <a:pt x="11828807" y="743402"/>
                  </a:lnTo>
                  <a:cubicBezTo>
                    <a:pt x="9466352" y="1482142"/>
                    <a:pt x="6890861" y="2358442"/>
                    <a:pt x="4912383" y="2323064"/>
                  </a:cubicBezTo>
                  <a:close/>
                </a:path>
              </a:pathLst>
            </a:custGeom>
            <a:solidFill>
              <a:schemeClr val="lt2">
                <a:alpha val="20000"/>
              </a:scheme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62" name="Google Shape;438;p24">
              <a:extLst>
                <a:ext uri="{FF2B5EF4-FFF2-40B4-BE49-F238E27FC236}">
                  <a16:creationId xmlns:a16="http://schemas.microsoft.com/office/drawing/2014/main" id="{837B1EF6-5A97-0011-B054-E171D321F343}"/>
                </a:ext>
              </a:extLst>
            </p:cNvPr>
            <p:cNvSpPr/>
            <p:nvPr/>
          </p:nvSpPr>
          <p:spPr>
            <a:xfrm>
              <a:off x="8228946" y="3509445"/>
              <a:ext cx="2781012" cy="655620"/>
            </a:xfrm>
            <a:custGeom>
              <a:avLst/>
              <a:gdLst/>
              <a:ahLst/>
              <a:cxnLst/>
              <a:rect l="l" t="t" r="r" b="b"/>
              <a:pathLst>
                <a:path w="24387176" h="3637414" extrusionOk="0">
                  <a:moveTo>
                    <a:pt x="20449776" y="9"/>
                  </a:moveTo>
                  <a:cubicBezTo>
                    <a:pt x="20714924" y="-307"/>
                    <a:pt x="20973014" y="8243"/>
                    <a:pt x="21222948" y="26801"/>
                  </a:cubicBezTo>
                  <a:cubicBezTo>
                    <a:pt x="22238306" y="102195"/>
                    <a:pt x="23299010" y="237020"/>
                    <a:pt x="24341352" y="435205"/>
                  </a:cubicBezTo>
                  <a:lnTo>
                    <a:pt x="24387176" y="444517"/>
                  </a:lnTo>
                  <a:lnTo>
                    <a:pt x="24387176" y="1957529"/>
                  </a:lnTo>
                  <a:lnTo>
                    <a:pt x="24305492" y="1975684"/>
                  </a:lnTo>
                  <a:cubicBezTo>
                    <a:pt x="22863108" y="2230418"/>
                    <a:pt x="20761896" y="827862"/>
                    <a:pt x="18220628" y="1102182"/>
                  </a:cubicBezTo>
                  <a:cubicBezTo>
                    <a:pt x="15316318" y="1415691"/>
                    <a:pt x="10622399" y="3692983"/>
                    <a:pt x="7456835" y="3636377"/>
                  </a:cubicBezTo>
                  <a:cubicBezTo>
                    <a:pt x="4884812" y="3590385"/>
                    <a:pt x="1918981" y="3038479"/>
                    <a:pt x="198891" y="1763454"/>
                  </a:cubicBezTo>
                  <a:lnTo>
                    <a:pt x="0" y="1600139"/>
                  </a:lnTo>
                  <a:lnTo>
                    <a:pt x="0" y="682542"/>
                  </a:lnTo>
                  <a:lnTo>
                    <a:pt x="161882" y="681496"/>
                  </a:lnTo>
                  <a:cubicBezTo>
                    <a:pt x="1972105" y="721137"/>
                    <a:pt x="4414708" y="2261547"/>
                    <a:pt x="7444276" y="2141520"/>
                  </a:cubicBezTo>
                  <a:cubicBezTo>
                    <a:pt x="10906642" y="2004348"/>
                    <a:pt x="16472532" y="4755"/>
                    <a:pt x="20449776" y="9"/>
                  </a:cubicBezTo>
                  <a:close/>
                </a:path>
              </a:pathLst>
            </a:custGeom>
            <a:solidFill>
              <a:schemeClr val="lt2">
                <a:alpha val="20000"/>
              </a:scheme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63" name="Google Shape;439;p24">
              <a:extLst>
                <a:ext uri="{FF2B5EF4-FFF2-40B4-BE49-F238E27FC236}">
                  <a16:creationId xmlns:a16="http://schemas.microsoft.com/office/drawing/2014/main" id="{6C41B03D-9A42-A393-1CBC-F28154AADDB6}"/>
                </a:ext>
              </a:extLst>
            </p:cNvPr>
            <p:cNvSpPr txBox="1"/>
            <p:nvPr/>
          </p:nvSpPr>
          <p:spPr>
            <a:xfrm>
              <a:off x="8787432" y="2277342"/>
              <a:ext cx="1664044" cy="587934"/>
            </a:xfrm>
            <a:prstGeom prst="rect">
              <a:avLst/>
            </a:prstGeom>
            <a:noFill/>
            <a:ln>
              <a:noFill/>
            </a:ln>
          </p:spPr>
          <p:txBody>
            <a:bodyPr spcFirstLastPara="1" wrap="square" lIns="68575" tIns="34275" rIns="68575" bIns="34275" anchor="ctr" anchorCtr="0">
              <a:spAutoFit/>
            </a:bodyPr>
            <a:lstStyle/>
            <a:p>
              <a:pPr marL="0" marR="0" lvl="0" indent="0" algn="ctr" rtl="0">
                <a:spcBef>
                  <a:spcPts val="0"/>
                </a:spcBef>
                <a:spcAft>
                  <a:spcPts val="0"/>
                </a:spcAft>
                <a:buNone/>
              </a:pPr>
              <a:r>
                <a:rPr lang="fa-IR" sz="3300" b="1" dirty="0">
                  <a:solidFill>
                    <a:srgbClr val="3D4550"/>
                  </a:solidFill>
                  <a:latin typeface="Shabnam" panose="020B0603030804020204" pitchFamily="34" charset="-78"/>
                  <a:ea typeface="Space Grotesk"/>
                  <a:cs typeface="Shabnam" panose="020B0603030804020204" pitchFamily="34" charset="-78"/>
                  <a:sym typeface="Space Grotesk"/>
                </a:rPr>
                <a:t>65%</a:t>
              </a:r>
              <a:endParaRPr sz="1100" dirty="0">
                <a:solidFill>
                  <a:srgbClr val="3D4550"/>
                </a:solidFill>
                <a:latin typeface="Shabnam" panose="020B0603030804020204" pitchFamily="34" charset="-78"/>
                <a:cs typeface="Shabnam" panose="020B0603030804020204" pitchFamily="34" charset="-78"/>
              </a:endParaRPr>
            </a:p>
          </p:txBody>
        </p:sp>
        <p:sp>
          <p:nvSpPr>
            <p:cNvPr id="65" name="Google Shape;441;p24">
              <a:extLst>
                <a:ext uri="{FF2B5EF4-FFF2-40B4-BE49-F238E27FC236}">
                  <a16:creationId xmlns:a16="http://schemas.microsoft.com/office/drawing/2014/main" id="{0CAFF563-6FBB-0C85-732B-70380E0829DD}"/>
                </a:ext>
              </a:extLst>
            </p:cNvPr>
            <p:cNvSpPr/>
            <p:nvPr/>
          </p:nvSpPr>
          <p:spPr>
            <a:xfrm>
              <a:off x="9221461" y="3525094"/>
              <a:ext cx="795987" cy="795987"/>
            </a:xfrm>
            <a:prstGeom prst="ellipse">
              <a:avLst/>
            </a:prstGeom>
            <a:solidFill>
              <a:schemeClr val="lt2"/>
            </a:solidFill>
            <a:ln>
              <a:noFill/>
            </a:ln>
            <a:effectLst>
              <a:outerShdw blurRad="469900" dist="190500" dir="2400000" algn="ctr" rotWithShape="0">
                <a:srgbClr val="000000">
                  <a:alpha val="11764"/>
                </a:srgbClr>
              </a:outerShdw>
            </a:effectLst>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chemeClr val="dk1"/>
                </a:solidFill>
                <a:latin typeface="Space Grotesk"/>
                <a:ea typeface="Space Grotesk"/>
                <a:cs typeface="Space Grotesk"/>
                <a:sym typeface="Space Grotesk"/>
              </a:endParaRPr>
            </a:p>
          </p:txBody>
        </p:sp>
        <p:sp>
          <p:nvSpPr>
            <p:cNvPr id="66" name="Google Shape;442;p24">
              <a:extLst>
                <a:ext uri="{FF2B5EF4-FFF2-40B4-BE49-F238E27FC236}">
                  <a16:creationId xmlns:a16="http://schemas.microsoft.com/office/drawing/2014/main" id="{05B9D4C5-298C-BAF0-5565-19D31DDA403F}"/>
                </a:ext>
              </a:extLst>
            </p:cNvPr>
            <p:cNvSpPr/>
            <p:nvPr/>
          </p:nvSpPr>
          <p:spPr>
            <a:xfrm>
              <a:off x="9276556" y="3580189"/>
              <a:ext cx="685796" cy="685796"/>
            </a:xfrm>
            <a:prstGeom prst="ellipse">
              <a:avLst/>
            </a:prstGeom>
            <a:noFill/>
            <a:ln w="12700" cap="flat" cmpd="sng">
              <a:solidFill>
                <a:schemeClr val="accent3"/>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200">
                <a:solidFill>
                  <a:schemeClr val="lt1"/>
                </a:solidFill>
                <a:latin typeface="Space Grotesk"/>
                <a:ea typeface="Space Grotesk"/>
                <a:cs typeface="Space Grotesk"/>
                <a:sym typeface="Space Grotesk"/>
              </a:endParaRPr>
            </a:p>
          </p:txBody>
        </p:sp>
        <p:pic>
          <p:nvPicPr>
            <p:cNvPr id="67" name="Google Shape;443;p24" descr="Stopwatch">
              <a:extLst>
                <a:ext uri="{FF2B5EF4-FFF2-40B4-BE49-F238E27FC236}">
                  <a16:creationId xmlns:a16="http://schemas.microsoft.com/office/drawing/2014/main" id="{2DD0D1A6-69FD-EAA4-75AE-ADF6F8E0D71D}"/>
                </a:ext>
              </a:extLst>
            </p:cNvPr>
            <p:cNvPicPr preferRelativeResize="0"/>
            <p:nvPr/>
          </p:nvPicPr>
          <p:blipFill rotWithShape="1">
            <a:blip r:embed="rId2">
              <a:alphaModFix/>
            </a:blip>
            <a:srcRect/>
            <a:stretch/>
          </p:blipFill>
          <p:spPr>
            <a:xfrm flipH="1">
              <a:off x="5881874" y="3664347"/>
              <a:ext cx="428257" cy="428257"/>
            </a:xfrm>
            <a:prstGeom prst="rect">
              <a:avLst/>
            </a:prstGeom>
            <a:noFill/>
            <a:ln>
              <a:noFill/>
            </a:ln>
          </p:spPr>
        </p:pic>
        <p:pic>
          <p:nvPicPr>
            <p:cNvPr id="68" name="Google Shape;444;p24" descr="Presentation with checklist RTL">
              <a:extLst>
                <a:ext uri="{FF2B5EF4-FFF2-40B4-BE49-F238E27FC236}">
                  <a16:creationId xmlns:a16="http://schemas.microsoft.com/office/drawing/2014/main" id="{49358240-0C46-6C5E-D53F-9FBDE11B7AEF}"/>
                </a:ext>
              </a:extLst>
            </p:cNvPr>
            <p:cNvPicPr preferRelativeResize="0"/>
            <p:nvPr/>
          </p:nvPicPr>
          <p:blipFill rotWithShape="1">
            <a:blip r:embed="rId3">
              <a:alphaModFix/>
            </a:blip>
            <a:srcRect/>
            <a:stretch/>
          </p:blipFill>
          <p:spPr>
            <a:xfrm>
              <a:off x="9405326" y="3708959"/>
              <a:ext cx="428257" cy="428257"/>
            </a:xfrm>
            <a:prstGeom prst="rect">
              <a:avLst/>
            </a:prstGeom>
            <a:noFill/>
            <a:ln>
              <a:noFill/>
            </a:ln>
          </p:spPr>
        </p:pic>
        <p:sp>
          <p:nvSpPr>
            <p:cNvPr id="69" name="Google Shape;445;p24">
              <a:extLst>
                <a:ext uri="{FF2B5EF4-FFF2-40B4-BE49-F238E27FC236}">
                  <a16:creationId xmlns:a16="http://schemas.microsoft.com/office/drawing/2014/main" id="{C53CC8A4-E3AF-C459-631B-D7470B3CFC17}"/>
                </a:ext>
              </a:extLst>
            </p:cNvPr>
            <p:cNvSpPr txBox="1"/>
            <p:nvPr/>
          </p:nvSpPr>
          <p:spPr>
            <a:xfrm>
              <a:off x="1769660" y="2277342"/>
              <a:ext cx="1664044" cy="587934"/>
            </a:xfrm>
            <a:prstGeom prst="rect">
              <a:avLst/>
            </a:prstGeom>
            <a:noFill/>
            <a:ln>
              <a:noFill/>
            </a:ln>
          </p:spPr>
          <p:txBody>
            <a:bodyPr spcFirstLastPara="1" wrap="square" lIns="68575" tIns="34275" rIns="68575" bIns="34275" anchor="ctr" anchorCtr="0">
              <a:spAutoFit/>
            </a:bodyPr>
            <a:lstStyle/>
            <a:p>
              <a:pPr marL="0" marR="0" lvl="0" indent="0" algn="ctr" rtl="0">
                <a:spcBef>
                  <a:spcPts val="0"/>
                </a:spcBef>
                <a:spcAft>
                  <a:spcPts val="0"/>
                </a:spcAft>
                <a:buNone/>
              </a:pPr>
              <a:r>
                <a:rPr lang="fa-IR" sz="3300" b="1" dirty="0">
                  <a:solidFill>
                    <a:srgbClr val="FECE48"/>
                  </a:solidFill>
                  <a:latin typeface="Shabnam" panose="020B0603030804020204" pitchFamily="34" charset="-78"/>
                  <a:ea typeface="Space Grotesk"/>
                  <a:cs typeface="Shabnam" panose="020B0603030804020204" pitchFamily="34" charset="-78"/>
                  <a:sym typeface="Space Grotesk"/>
                </a:rPr>
                <a:t>65%</a:t>
              </a:r>
              <a:endParaRPr sz="1100" dirty="0">
                <a:solidFill>
                  <a:srgbClr val="FECE48"/>
                </a:solidFill>
                <a:latin typeface="Shabnam" panose="020B0603030804020204" pitchFamily="34" charset="-78"/>
                <a:cs typeface="Shabnam" panose="020B0603030804020204" pitchFamily="34" charset="-78"/>
              </a:endParaRPr>
            </a:p>
          </p:txBody>
        </p:sp>
        <p:grpSp>
          <p:nvGrpSpPr>
            <p:cNvPr id="72" name="Google Shape;447;p24">
              <a:extLst>
                <a:ext uri="{FF2B5EF4-FFF2-40B4-BE49-F238E27FC236}">
                  <a16:creationId xmlns:a16="http://schemas.microsoft.com/office/drawing/2014/main" id="{DF7A9147-A612-B961-ECA0-4E485C08B744}"/>
                </a:ext>
              </a:extLst>
            </p:cNvPr>
            <p:cNvGrpSpPr/>
            <p:nvPr/>
          </p:nvGrpSpPr>
          <p:grpSpPr>
            <a:xfrm>
              <a:off x="2203689" y="3480482"/>
              <a:ext cx="795987" cy="795987"/>
              <a:chOff x="2174557" y="3480482"/>
              <a:chExt cx="795987" cy="795987"/>
            </a:xfrm>
          </p:grpSpPr>
          <p:sp>
            <p:nvSpPr>
              <p:cNvPr id="85" name="Google Shape;448;p24">
                <a:extLst>
                  <a:ext uri="{FF2B5EF4-FFF2-40B4-BE49-F238E27FC236}">
                    <a16:creationId xmlns:a16="http://schemas.microsoft.com/office/drawing/2014/main" id="{E55E7F29-7E28-1DFB-C4A0-7476A7C69401}"/>
                  </a:ext>
                </a:extLst>
              </p:cNvPr>
              <p:cNvSpPr/>
              <p:nvPr/>
            </p:nvSpPr>
            <p:spPr>
              <a:xfrm>
                <a:off x="2174557" y="3480482"/>
                <a:ext cx="795987" cy="795987"/>
              </a:xfrm>
              <a:prstGeom prst="ellipse">
                <a:avLst/>
              </a:prstGeom>
              <a:solidFill>
                <a:schemeClr val="lt2"/>
              </a:solidFill>
              <a:ln>
                <a:noFill/>
              </a:ln>
              <a:effectLst>
                <a:outerShdw blurRad="469900" dist="190500" dir="2400000" algn="ctr" rotWithShape="0">
                  <a:srgbClr val="000000">
                    <a:alpha val="11764"/>
                  </a:srgbClr>
                </a:outerShdw>
              </a:effectLst>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chemeClr val="dk1"/>
                  </a:solidFill>
                  <a:latin typeface="Space Grotesk"/>
                  <a:ea typeface="Space Grotesk"/>
                  <a:cs typeface="Space Grotesk"/>
                  <a:sym typeface="Space Grotesk"/>
                </a:endParaRPr>
              </a:p>
            </p:txBody>
          </p:sp>
          <p:sp>
            <p:nvSpPr>
              <p:cNvPr id="86" name="Google Shape;449;p24">
                <a:extLst>
                  <a:ext uri="{FF2B5EF4-FFF2-40B4-BE49-F238E27FC236}">
                    <a16:creationId xmlns:a16="http://schemas.microsoft.com/office/drawing/2014/main" id="{27FA184A-D95F-051F-1275-4826FDCB41AA}"/>
                  </a:ext>
                </a:extLst>
              </p:cNvPr>
              <p:cNvSpPr/>
              <p:nvPr/>
            </p:nvSpPr>
            <p:spPr>
              <a:xfrm>
                <a:off x="2229652" y="3535577"/>
                <a:ext cx="685796" cy="685796"/>
              </a:xfrm>
              <a:prstGeom prst="ellipse">
                <a:avLst/>
              </a:prstGeom>
              <a:noFill/>
              <a:ln w="12700" cap="flat" cmpd="sng">
                <a:solidFill>
                  <a:schemeClr val="accen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200">
                  <a:solidFill>
                    <a:schemeClr val="lt1"/>
                  </a:solidFill>
                  <a:latin typeface="Space Grotesk"/>
                  <a:ea typeface="Space Grotesk"/>
                  <a:cs typeface="Space Grotesk"/>
                  <a:sym typeface="Space Grotesk"/>
                </a:endParaRPr>
              </a:p>
            </p:txBody>
          </p:sp>
          <p:pic>
            <p:nvPicPr>
              <p:cNvPr id="87" name="Google Shape;450;p24" descr="Daily calendar">
                <a:extLst>
                  <a:ext uri="{FF2B5EF4-FFF2-40B4-BE49-F238E27FC236}">
                    <a16:creationId xmlns:a16="http://schemas.microsoft.com/office/drawing/2014/main" id="{98AE3FE2-2CCE-52D1-95AC-1E573568C0F6}"/>
                  </a:ext>
                </a:extLst>
              </p:cNvPr>
              <p:cNvPicPr preferRelativeResize="0"/>
              <p:nvPr/>
            </p:nvPicPr>
            <p:blipFill rotWithShape="1">
              <a:blip r:embed="rId4">
                <a:alphaModFix/>
              </a:blip>
              <a:srcRect/>
              <a:stretch/>
            </p:blipFill>
            <p:spPr>
              <a:xfrm>
                <a:off x="2358422" y="3664347"/>
                <a:ext cx="428257" cy="428257"/>
              </a:xfrm>
              <a:prstGeom prst="rect">
                <a:avLst/>
              </a:prstGeom>
              <a:noFill/>
              <a:ln>
                <a:noFill/>
              </a:ln>
            </p:spPr>
          </p:pic>
        </p:grpSp>
        <p:cxnSp>
          <p:nvCxnSpPr>
            <p:cNvPr id="82" name="Google Shape;452;p24">
              <a:extLst>
                <a:ext uri="{FF2B5EF4-FFF2-40B4-BE49-F238E27FC236}">
                  <a16:creationId xmlns:a16="http://schemas.microsoft.com/office/drawing/2014/main" id="{FCC4526E-8D78-2687-B121-761A681C64D5}"/>
                </a:ext>
              </a:extLst>
            </p:cNvPr>
            <p:cNvCxnSpPr/>
            <p:nvPr/>
          </p:nvCxnSpPr>
          <p:spPr>
            <a:xfrm>
              <a:off x="2453695" y="4942154"/>
              <a:ext cx="295975" cy="0"/>
            </a:xfrm>
            <a:prstGeom prst="straightConnector1">
              <a:avLst/>
            </a:prstGeom>
            <a:noFill/>
            <a:ln w="22225" cap="flat" cmpd="sng">
              <a:solidFill>
                <a:schemeClr val="accent1"/>
              </a:solidFill>
              <a:prstDash val="solid"/>
              <a:miter lim="800000"/>
              <a:headEnd type="none" w="sm" len="sm"/>
              <a:tailEnd type="none" w="sm" len="sm"/>
            </a:ln>
          </p:spPr>
        </p:cxnSp>
        <p:cxnSp>
          <p:nvCxnSpPr>
            <p:cNvPr id="79" name="Google Shape;456;p24">
              <a:extLst>
                <a:ext uri="{FF2B5EF4-FFF2-40B4-BE49-F238E27FC236}">
                  <a16:creationId xmlns:a16="http://schemas.microsoft.com/office/drawing/2014/main" id="{D75287A2-F223-FBB7-62AF-D9D202547545}"/>
                </a:ext>
              </a:extLst>
            </p:cNvPr>
            <p:cNvCxnSpPr/>
            <p:nvPr/>
          </p:nvCxnSpPr>
          <p:spPr>
            <a:xfrm>
              <a:off x="5969123" y="5038587"/>
              <a:ext cx="295975" cy="0"/>
            </a:xfrm>
            <a:prstGeom prst="straightConnector1">
              <a:avLst/>
            </a:prstGeom>
            <a:noFill/>
            <a:ln w="22225" cap="flat" cmpd="sng">
              <a:solidFill>
                <a:schemeClr val="accent2"/>
              </a:solidFill>
              <a:prstDash val="solid"/>
              <a:miter lim="800000"/>
              <a:headEnd type="none" w="sm" len="sm"/>
              <a:tailEnd type="none" w="sm" len="sm"/>
            </a:ln>
          </p:spPr>
        </p:cxnSp>
        <p:cxnSp>
          <p:nvCxnSpPr>
            <p:cNvPr id="76" name="Google Shape;460;p24">
              <a:extLst>
                <a:ext uri="{FF2B5EF4-FFF2-40B4-BE49-F238E27FC236}">
                  <a16:creationId xmlns:a16="http://schemas.microsoft.com/office/drawing/2014/main" id="{AA8045A3-8733-FC9E-3D2E-DF6111EA1CF3}"/>
                </a:ext>
              </a:extLst>
            </p:cNvPr>
            <p:cNvCxnSpPr/>
            <p:nvPr/>
          </p:nvCxnSpPr>
          <p:spPr>
            <a:xfrm>
              <a:off x="9471465" y="4942154"/>
              <a:ext cx="295975" cy="0"/>
            </a:xfrm>
            <a:prstGeom prst="straightConnector1">
              <a:avLst/>
            </a:prstGeom>
            <a:noFill/>
            <a:ln w="22225" cap="flat" cmpd="sng">
              <a:solidFill>
                <a:schemeClr val="accent3"/>
              </a:solidFill>
              <a:prstDash val="solid"/>
              <a:miter lim="800000"/>
              <a:headEnd type="none" w="sm" len="sm"/>
              <a:tailEnd type="none" w="sm" len="sm"/>
            </a:ln>
          </p:spPr>
        </p:cxnSp>
      </p:grpSp>
      <p:sp>
        <p:nvSpPr>
          <p:cNvPr id="13" name="TextBox 12">
            <a:extLst>
              <a:ext uri="{FF2B5EF4-FFF2-40B4-BE49-F238E27FC236}">
                <a16:creationId xmlns:a16="http://schemas.microsoft.com/office/drawing/2014/main" id="{E1D9ABE5-4BCF-23CE-F832-F853A805438C}"/>
              </a:ext>
            </a:extLst>
          </p:cNvPr>
          <p:cNvSpPr txBox="1"/>
          <p:nvPr/>
        </p:nvSpPr>
        <p:spPr>
          <a:xfrm>
            <a:off x="1473666" y="3819318"/>
            <a:ext cx="2571267" cy="1454244"/>
          </a:xfrm>
          <a:prstGeom prst="rect">
            <a:avLst/>
          </a:prstGeom>
          <a:noFill/>
        </p:spPr>
        <p:txBody>
          <a:bodyPr wrap="square" rtlCol="0">
            <a:spAutoFit/>
          </a:bodyPr>
          <a:lstStyle/>
          <a:p>
            <a:pPr algn="ctr"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22" name="TextBox 21">
            <a:extLst>
              <a:ext uri="{FF2B5EF4-FFF2-40B4-BE49-F238E27FC236}">
                <a16:creationId xmlns:a16="http://schemas.microsoft.com/office/drawing/2014/main" id="{E89E11B8-6707-6DE3-ADE0-F964BC06A320}"/>
              </a:ext>
            </a:extLst>
          </p:cNvPr>
          <p:cNvSpPr txBox="1"/>
          <p:nvPr/>
        </p:nvSpPr>
        <p:spPr>
          <a:xfrm>
            <a:off x="4973135" y="3888593"/>
            <a:ext cx="2571267" cy="1454244"/>
          </a:xfrm>
          <a:prstGeom prst="rect">
            <a:avLst/>
          </a:prstGeom>
          <a:noFill/>
        </p:spPr>
        <p:txBody>
          <a:bodyPr wrap="square" rtlCol="0">
            <a:spAutoFit/>
          </a:bodyPr>
          <a:lstStyle/>
          <a:p>
            <a:pPr algn="ctr"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23" name="TextBox 22">
            <a:extLst>
              <a:ext uri="{FF2B5EF4-FFF2-40B4-BE49-F238E27FC236}">
                <a16:creationId xmlns:a16="http://schemas.microsoft.com/office/drawing/2014/main" id="{0156C6AE-C687-5DE4-5A7F-31AE220C9E85}"/>
              </a:ext>
            </a:extLst>
          </p:cNvPr>
          <p:cNvSpPr txBox="1"/>
          <p:nvPr/>
        </p:nvSpPr>
        <p:spPr>
          <a:xfrm>
            <a:off x="8377312" y="3777725"/>
            <a:ext cx="2571267" cy="1454244"/>
          </a:xfrm>
          <a:prstGeom prst="rect">
            <a:avLst/>
          </a:prstGeom>
          <a:noFill/>
        </p:spPr>
        <p:txBody>
          <a:bodyPr wrap="square" rtlCol="0">
            <a:spAutoFit/>
          </a:bodyPr>
          <a:lstStyle/>
          <a:p>
            <a:pPr algn="ctr"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049110739"/>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500"/>
                                        <p:tgtEl>
                                          <p:spTgt spid="2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down)">
                                      <p:cBhvr>
                                        <p:cTn id="15" dur="500"/>
                                        <p:tgtEl>
                                          <p:spTgt spid="2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38</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22" name="Google Shape;200;p19">
            <a:extLst>
              <a:ext uri="{FF2B5EF4-FFF2-40B4-BE49-F238E27FC236}">
                <a16:creationId xmlns:a16="http://schemas.microsoft.com/office/drawing/2014/main" id="{3F9F4F25-28F2-8949-28D6-C1CD9EA57C63}"/>
              </a:ext>
            </a:extLst>
          </p:cNvPr>
          <p:cNvGrpSpPr/>
          <p:nvPr/>
        </p:nvGrpSpPr>
        <p:grpSpPr>
          <a:xfrm>
            <a:off x="3928396" y="1307866"/>
            <a:ext cx="4335205" cy="4242268"/>
            <a:chOff x="4086216" y="2227209"/>
            <a:chExt cx="4019568" cy="3933398"/>
          </a:xfrm>
        </p:grpSpPr>
        <p:grpSp>
          <p:nvGrpSpPr>
            <p:cNvPr id="23" name="Google Shape;201;p19">
              <a:extLst>
                <a:ext uri="{FF2B5EF4-FFF2-40B4-BE49-F238E27FC236}">
                  <a16:creationId xmlns:a16="http://schemas.microsoft.com/office/drawing/2014/main" id="{BCFA1864-A2AF-CEB0-A14E-276914404738}"/>
                </a:ext>
              </a:extLst>
            </p:cNvPr>
            <p:cNvGrpSpPr/>
            <p:nvPr/>
          </p:nvGrpSpPr>
          <p:grpSpPr>
            <a:xfrm>
              <a:off x="4086216" y="2227209"/>
              <a:ext cx="4019568" cy="3933398"/>
              <a:chOff x="7882563" y="2227209"/>
              <a:chExt cx="4019568" cy="3933398"/>
            </a:xfrm>
          </p:grpSpPr>
          <p:grpSp>
            <p:nvGrpSpPr>
              <p:cNvPr id="28" name="Google Shape;202;p19">
                <a:extLst>
                  <a:ext uri="{FF2B5EF4-FFF2-40B4-BE49-F238E27FC236}">
                    <a16:creationId xmlns:a16="http://schemas.microsoft.com/office/drawing/2014/main" id="{BF5DA8E5-85C9-F220-B60D-C264B65D5175}"/>
                  </a:ext>
                </a:extLst>
              </p:cNvPr>
              <p:cNvGrpSpPr/>
              <p:nvPr/>
            </p:nvGrpSpPr>
            <p:grpSpPr>
              <a:xfrm>
                <a:off x="7898065" y="2227209"/>
                <a:ext cx="3980107" cy="3933398"/>
                <a:chOff x="7898065" y="2227209"/>
                <a:chExt cx="3980107" cy="3933398"/>
              </a:xfrm>
            </p:grpSpPr>
            <p:sp>
              <p:nvSpPr>
                <p:cNvPr id="39" name="Google Shape;203;p19">
                  <a:extLst>
                    <a:ext uri="{FF2B5EF4-FFF2-40B4-BE49-F238E27FC236}">
                      <a16:creationId xmlns:a16="http://schemas.microsoft.com/office/drawing/2014/main" id="{FF63FE3E-3ACD-3765-BE79-662E7146EBE3}"/>
                    </a:ext>
                  </a:extLst>
                </p:cNvPr>
                <p:cNvSpPr/>
                <p:nvPr/>
              </p:nvSpPr>
              <p:spPr>
                <a:xfrm>
                  <a:off x="7898065" y="2227209"/>
                  <a:ext cx="3928996" cy="3928996"/>
                </a:xfrm>
                <a:prstGeom prst="pie">
                  <a:avLst>
                    <a:gd name="adj1" fmla="val 10813131"/>
                    <a:gd name="adj2" fmla="val 16200000"/>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40" name="Google Shape;204;p19">
                  <a:extLst>
                    <a:ext uri="{FF2B5EF4-FFF2-40B4-BE49-F238E27FC236}">
                      <a16:creationId xmlns:a16="http://schemas.microsoft.com/office/drawing/2014/main" id="{E1C3F23B-B0E5-1FD1-75C9-56FCA5293D85}"/>
                    </a:ext>
                  </a:extLst>
                </p:cNvPr>
                <p:cNvSpPr/>
                <p:nvPr/>
              </p:nvSpPr>
              <p:spPr>
                <a:xfrm>
                  <a:off x="7898065" y="2227209"/>
                  <a:ext cx="3928996" cy="3928996"/>
                </a:xfrm>
                <a:prstGeom prst="pie">
                  <a:avLst>
                    <a:gd name="adj1" fmla="val 5422632"/>
                    <a:gd name="adj2" fmla="val 10880520"/>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41" name="Google Shape;205;p19">
                  <a:extLst>
                    <a:ext uri="{FF2B5EF4-FFF2-40B4-BE49-F238E27FC236}">
                      <a16:creationId xmlns:a16="http://schemas.microsoft.com/office/drawing/2014/main" id="{40E72AC3-4418-562A-9DFD-B75601554161}"/>
                    </a:ext>
                  </a:extLst>
                </p:cNvPr>
                <p:cNvSpPr/>
                <p:nvPr/>
              </p:nvSpPr>
              <p:spPr>
                <a:xfrm flipH="1">
                  <a:off x="7949176" y="2231611"/>
                  <a:ext cx="3928996" cy="3928996"/>
                </a:xfrm>
                <a:prstGeom prst="pie">
                  <a:avLst>
                    <a:gd name="adj1" fmla="val 10813131"/>
                    <a:gd name="adj2" fmla="val 16200000"/>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42" name="Google Shape;206;p19">
                  <a:extLst>
                    <a:ext uri="{FF2B5EF4-FFF2-40B4-BE49-F238E27FC236}">
                      <a16:creationId xmlns:a16="http://schemas.microsoft.com/office/drawing/2014/main" id="{6896882D-2939-9F15-57ED-6E1CB63C3E67}"/>
                    </a:ext>
                  </a:extLst>
                </p:cNvPr>
                <p:cNvSpPr/>
                <p:nvPr/>
              </p:nvSpPr>
              <p:spPr>
                <a:xfrm flipH="1">
                  <a:off x="7949176" y="2231611"/>
                  <a:ext cx="3928996" cy="3928996"/>
                </a:xfrm>
                <a:prstGeom prst="pie">
                  <a:avLst>
                    <a:gd name="adj1" fmla="val 5422632"/>
                    <a:gd name="adj2" fmla="val 10880520"/>
                  </a:avLst>
                </a:prstGeom>
                <a:solidFill>
                  <a:schemeClr val="accent4"/>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grpSp>
          <p:grpSp>
            <p:nvGrpSpPr>
              <p:cNvPr id="29" name="Google Shape;207;p19">
                <a:extLst>
                  <a:ext uri="{FF2B5EF4-FFF2-40B4-BE49-F238E27FC236}">
                    <a16:creationId xmlns:a16="http://schemas.microsoft.com/office/drawing/2014/main" id="{72A2EA42-D3A3-51D5-631D-B44BCA6D569E}"/>
                  </a:ext>
                </a:extLst>
              </p:cNvPr>
              <p:cNvGrpSpPr/>
              <p:nvPr/>
            </p:nvGrpSpPr>
            <p:grpSpPr>
              <a:xfrm>
                <a:off x="7882563" y="2231531"/>
                <a:ext cx="4019568" cy="3924754"/>
                <a:chOff x="4089957" y="2231451"/>
                <a:chExt cx="4019568" cy="3924754"/>
              </a:xfrm>
            </p:grpSpPr>
            <p:sp>
              <p:nvSpPr>
                <p:cNvPr id="33" name="Google Shape;208;p19">
                  <a:extLst>
                    <a:ext uri="{FF2B5EF4-FFF2-40B4-BE49-F238E27FC236}">
                      <a16:creationId xmlns:a16="http://schemas.microsoft.com/office/drawing/2014/main" id="{A8C2BCDC-F951-9E34-D96A-B2C4B5B7D5E9}"/>
                    </a:ext>
                  </a:extLst>
                </p:cNvPr>
                <p:cNvSpPr/>
                <p:nvPr/>
              </p:nvSpPr>
              <p:spPr>
                <a:xfrm>
                  <a:off x="5161498" y="3258091"/>
                  <a:ext cx="1871477" cy="1871475"/>
                </a:xfrm>
                <a:prstGeom prst="ellipse">
                  <a:avLst/>
                </a:prstGeom>
                <a:solidFill>
                  <a:schemeClr val="lt1"/>
                </a:solidFill>
                <a:ln w="12700" cap="flat" cmpd="sng">
                  <a:solidFill>
                    <a:schemeClr val="lt2"/>
                  </a:solidFill>
                  <a:prstDash val="solid"/>
                  <a:miter lim="800000"/>
                  <a:headEnd type="none" w="sm" len="sm"/>
                  <a:tailEnd type="none" w="sm" len="sm"/>
                </a:ln>
                <a:effectLst>
                  <a:outerShdw blurRad="254000" sx="102000" sy="102000" algn="ctr" rotWithShape="0">
                    <a:srgbClr val="000000">
                      <a:alpha val="9803"/>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34" name="Google Shape;209;p19">
                  <a:extLst>
                    <a:ext uri="{FF2B5EF4-FFF2-40B4-BE49-F238E27FC236}">
                      <a16:creationId xmlns:a16="http://schemas.microsoft.com/office/drawing/2014/main" id="{5273CD26-B99B-5BDC-F8CF-C952CCFEBA77}"/>
                    </a:ext>
                  </a:extLst>
                </p:cNvPr>
                <p:cNvSpPr/>
                <p:nvPr/>
              </p:nvSpPr>
              <p:spPr>
                <a:xfrm>
                  <a:off x="4089957" y="4129464"/>
                  <a:ext cx="1080000" cy="12358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35" name="Google Shape;210;p19">
                  <a:extLst>
                    <a:ext uri="{FF2B5EF4-FFF2-40B4-BE49-F238E27FC236}">
                      <a16:creationId xmlns:a16="http://schemas.microsoft.com/office/drawing/2014/main" id="{70A4B9A1-559E-A411-262B-9454A4DB2D25}"/>
                    </a:ext>
                  </a:extLst>
                </p:cNvPr>
                <p:cNvSpPr/>
                <p:nvPr/>
              </p:nvSpPr>
              <p:spPr>
                <a:xfrm>
                  <a:off x="7029525" y="4129464"/>
                  <a:ext cx="1080000" cy="12358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grpSp>
              <p:nvGrpSpPr>
                <p:cNvPr id="36" name="Google Shape;211;p19">
                  <a:extLst>
                    <a:ext uri="{FF2B5EF4-FFF2-40B4-BE49-F238E27FC236}">
                      <a16:creationId xmlns:a16="http://schemas.microsoft.com/office/drawing/2014/main" id="{B909202F-BF27-C05C-1B59-8259F761F6E2}"/>
                    </a:ext>
                  </a:extLst>
                </p:cNvPr>
                <p:cNvGrpSpPr/>
                <p:nvPr/>
              </p:nvGrpSpPr>
              <p:grpSpPr>
                <a:xfrm rot="5400000">
                  <a:off x="4134859" y="4132038"/>
                  <a:ext cx="3924754" cy="123580"/>
                  <a:chOff x="4285535" y="4281864"/>
                  <a:chExt cx="3924754" cy="123580"/>
                </a:xfrm>
              </p:grpSpPr>
              <p:sp>
                <p:nvSpPr>
                  <p:cNvPr id="37" name="Google Shape;212;p19">
                    <a:extLst>
                      <a:ext uri="{FF2B5EF4-FFF2-40B4-BE49-F238E27FC236}">
                        <a16:creationId xmlns:a16="http://schemas.microsoft.com/office/drawing/2014/main" id="{1CBA1FBA-098D-3A00-96CC-EA015BDE8F24}"/>
                      </a:ext>
                    </a:extLst>
                  </p:cNvPr>
                  <p:cNvSpPr/>
                  <p:nvPr/>
                </p:nvSpPr>
                <p:spPr>
                  <a:xfrm>
                    <a:off x="4285535" y="4281864"/>
                    <a:ext cx="1028363" cy="12358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sp>
                <p:nvSpPr>
                  <p:cNvPr id="38" name="Google Shape;213;p19">
                    <a:extLst>
                      <a:ext uri="{FF2B5EF4-FFF2-40B4-BE49-F238E27FC236}">
                        <a16:creationId xmlns:a16="http://schemas.microsoft.com/office/drawing/2014/main" id="{8CE699EC-8CB8-676D-19F7-2DD6E4694A41}"/>
                      </a:ext>
                    </a:extLst>
                  </p:cNvPr>
                  <p:cNvSpPr/>
                  <p:nvPr/>
                </p:nvSpPr>
                <p:spPr>
                  <a:xfrm>
                    <a:off x="7181926" y="4281864"/>
                    <a:ext cx="1028363" cy="12358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grpSp>
          </p:grpSp>
          <p:grpSp>
            <p:nvGrpSpPr>
              <p:cNvPr id="30" name="Google Shape;214;p19">
                <a:extLst>
                  <a:ext uri="{FF2B5EF4-FFF2-40B4-BE49-F238E27FC236}">
                    <a16:creationId xmlns:a16="http://schemas.microsoft.com/office/drawing/2014/main" id="{24CEFF0E-F1B9-9DFC-BC3C-178DE8CF8B90}"/>
                  </a:ext>
                </a:extLst>
              </p:cNvPr>
              <p:cNvGrpSpPr/>
              <p:nvPr/>
            </p:nvGrpSpPr>
            <p:grpSpPr>
              <a:xfrm>
                <a:off x="9108302" y="3414093"/>
                <a:ext cx="1559633" cy="1559631"/>
                <a:chOff x="5302150" y="3399162"/>
                <a:chExt cx="1559633" cy="1559631"/>
              </a:xfrm>
            </p:grpSpPr>
            <p:sp>
              <p:nvSpPr>
                <p:cNvPr id="31" name="Google Shape;215;p19">
                  <a:extLst>
                    <a:ext uri="{FF2B5EF4-FFF2-40B4-BE49-F238E27FC236}">
                      <a16:creationId xmlns:a16="http://schemas.microsoft.com/office/drawing/2014/main" id="{B975BF4C-2C85-DF5A-A9BC-7B3314725FFB}"/>
                    </a:ext>
                  </a:extLst>
                </p:cNvPr>
                <p:cNvSpPr/>
                <p:nvPr/>
              </p:nvSpPr>
              <p:spPr>
                <a:xfrm>
                  <a:off x="5302150" y="3399162"/>
                  <a:ext cx="1559633" cy="1559631"/>
                </a:xfrm>
                <a:prstGeom prst="ellipse">
                  <a:avLst/>
                </a:prstGeom>
                <a:solidFill>
                  <a:schemeClr val="lt1"/>
                </a:solidFill>
                <a:ln w="12700" cap="flat" cmpd="sng">
                  <a:solidFill>
                    <a:schemeClr val="lt2"/>
                  </a:solidFill>
                  <a:prstDash val="solid"/>
                  <a:miter lim="800000"/>
                  <a:headEnd type="none" w="sm" len="sm"/>
                  <a:tailEnd type="none" w="sm" len="sm"/>
                </a:ln>
                <a:effectLst>
                  <a:outerShdw blurRad="254000" sx="102000" sy="102000" algn="ctr" rotWithShape="0">
                    <a:srgbClr val="000000">
                      <a:alpha val="9803"/>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pace Grotesk"/>
                    <a:ea typeface="Space Grotesk"/>
                    <a:cs typeface="Space Grotesk"/>
                    <a:sym typeface="Space Grotesk"/>
                  </a:endParaRPr>
                </a:p>
              </p:txBody>
            </p:sp>
            <p:pic>
              <p:nvPicPr>
                <p:cNvPr id="32" name="Google Shape;216;p19" descr="Download">
                  <a:extLst>
                    <a:ext uri="{FF2B5EF4-FFF2-40B4-BE49-F238E27FC236}">
                      <a16:creationId xmlns:a16="http://schemas.microsoft.com/office/drawing/2014/main" id="{B6DE4557-C3B4-5944-567C-C8166CBD39D7}"/>
                    </a:ext>
                  </a:extLst>
                </p:cNvPr>
                <p:cNvPicPr preferRelativeResize="0"/>
                <p:nvPr/>
              </p:nvPicPr>
              <p:blipFill rotWithShape="1">
                <a:blip r:embed="rId2">
                  <a:alphaModFix/>
                </a:blip>
                <a:srcRect/>
                <a:stretch/>
              </p:blipFill>
              <p:spPr>
                <a:xfrm>
                  <a:off x="5721966" y="3818977"/>
                  <a:ext cx="720000" cy="720000"/>
                </a:xfrm>
                <a:prstGeom prst="rect">
                  <a:avLst/>
                </a:prstGeom>
                <a:noFill/>
                <a:ln>
                  <a:noFill/>
                </a:ln>
              </p:spPr>
            </p:pic>
          </p:grpSp>
        </p:grpSp>
        <p:pic>
          <p:nvPicPr>
            <p:cNvPr id="24" name="Google Shape;217;p19" descr="Daily calendar">
              <a:extLst>
                <a:ext uri="{FF2B5EF4-FFF2-40B4-BE49-F238E27FC236}">
                  <a16:creationId xmlns:a16="http://schemas.microsoft.com/office/drawing/2014/main" id="{3A072ABB-14AD-386A-845C-828EE0E6130B}"/>
                </a:ext>
              </a:extLst>
            </p:cNvPr>
            <p:cNvPicPr preferRelativeResize="0"/>
            <p:nvPr/>
          </p:nvPicPr>
          <p:blipFill rotWithShape="1">
            <a:blip r:embed="rId3">
              <a:alphaModFix/>
            </a:blip>
            <a:srcRect/>
            <a:stretch/>
          </p:blipFill>
          <p:spPr>
            <a:xfrm>
              <a:off x="4814142" y="2923165"/>
              <a:ext cx="540000" cy="540000"/>
            </a:xfrm>
            <a:prstGeom prst="rect">
              <a:avLst/>
            </a:prstGeom>
            <a:noFill/>
            <a:ln>
              <a:noFill/>
            </a:ln>
          </p:spPr>
        </p:pic>
        <p:pic>
          <p:nvPicPr>
            <p:cNvPr id="25" name="Google Shape;218;p19" descr="Stopwatch">
              <a:extLst>
                <a:ext uri="{FF2B5EF4-FFF2-40B4-BE49-F238E27FC236}">
                  <a16:creationId xmlns:a16="http://schemas.microsoft.com/office/drawing/2014/main" id="{F5DEF27B-FCE0-C0C4-4EDE-23A8E0F2310B}"/>
                </a:ext>
              </a:extLst>
            </p:cNvPr>
            <p:cNvPicPr preferRelativeResize="0"/>
            <p:nvPr/>
          </p:nvPicPr>
          <p:blipFill rotWithShape="1">
            <a:blip r:embed="rId4">
              <a:alphaModFix/>
            </a:blip>
            <a:srcRect/>
            <a:stretch/>
          </p:blipFill>
          <p:spPr>
            <a:xfrm>
              <a:off x="6840328" y="2923166"/>
              <a:ext cx="540000" cy="540000"/>
            </a:xfrm>
            <a:prstGeom prst="rect">
              <a:avLst/>
            </a:prstGeom>
            <a:noFill/>
            <a:ln>
              <a:noFill/>
            </a:ln>
          </p:spPr>
        </p:pic>
        <p:pic>
          <p:nvPicPr>
            <p:cNvPr id="26" name="Google Shape;219;p19" descr="Bullseye">
              <a:extLst>
                <a:ext uri="{FF2B5EF4-FFF2-40B4-BE49-F238E27FC236}">
                  <a16:creationId xmlns:a16="http://schemas.microsoft.com/office/drawing/2014/main" id="{0C1CEA8E-9FF7-ED7E-65D6-424DA6AD9724}"/>
                </a:ext>
              </a:extLst>
            </p:cNvPr>
            <p:cNvPicPr preferRelativeResize="0"/>
            <p:nvPr/>
          </p:nvPicPr>
          <p:blipFill rotWithShape="1">
            <a:blip r:embed="rId5">
              <a:alphaModFix/>
            </a:blip>
            <a:srcRect/>
            <a:stretch/>
          </p:blipFill>
          <p:spPr>
            <a:xfrm>
              <a:off x="4814142" y="4920248"/>
              <a:ext cx="540000" cy="540000"/>
            </a:xfrm>
            <a:prstGeom prst="rect">
              <a:avLst/>
            </a:prstGeom>
            <a:noFill/>
            <a:ln>
              <a:noFill/>
            </a:ln>
          </p:spPr>
        </p:pic>
        <p:pic>
          <p:nvPicPr>
            <p:cNvPr id="27" name="Google Shape;220;p19" descr="Presentation with checklist RTL">
              <a:extLst>
                <a:ext uri="{FF2B5EF4-FFF2-40B4-BE49-F238E27FC236}">
                  <a16:creationId xmlns:a16="http://schemas.microsoft.com/office/drawing/2014/main" id="{3E0F9E67-ED1C-1DB6-3EEE-3F134779E528}"/>
                </a:ext>
              </a:extLst>
            </p:cNvPr>
            <p:cNvPicPr preferRelativeResize="0"/>
            <p:nvPr/>
          </p:nvPicPr>
          <p:blipFill rotWithShape="1">
            <a:blip r:embed="rId6">
              <a:alphaModFix/>
            </a:blip>
            <a:srcRect/>
            <a:stretch/>
          </p:blipFill>
          <p:spPr>
            <a:xfrm>
              <a:off x="6840329" y="4920248"/>
              <a:ext cx="540000" cy="540000"/>
            </a:xfrm>
            <a:prstGeom prst="rect">
              <a:avLst/>
            </a:prstGeom>
            <a:noFill/>
            <a:ln>
              <a:noFill/>
            </a:ln>
          </p:spPr>
        </p:pic>
      </p:grpSp>
      <p:sp>
        <p:nvSpPr>
          <p:cNvPr id="4" name="TextBox 3">
            <a:extLst>
              <a:ext uri="{FF2B5EF4-FFF2-40B4-BE49-F238E27FC236}">
                <a16:creationId xmlns:a16="http://schemas.microsoft.com/office/drawing/2014/main" id="{3FDA8526-E58A-5FD0-0C3B-C120CE16413E}"/>
              </a:ext>
            </a:extLst>
          </p:cNvPr>
          <p:cNvSpPr txBox="1"/>
          <p:nvPr/>
        </p:nvSpPr>
        <p:spPr>
          <a:xfrm>
            <a:off x="8404066" y="1252622"/>
            <a:ext cx="2227515" cy="1454244"/>
          </a:xfrm>
          <a:prstGeom prst="rect">
            <a:avLst/>
          </a:prstGeom>
          <a:noFill/>
        </p:spPr>
        <p:txBody>
          <a:bodyPr wrap="square" rtlCol="0">
            <a:spAutoFit/>
          </a:bodyPr>
          <a:lstStyle/>
          <a:p>
            <a:pPr algn="justLow"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9FC7267B-9862-8E60-11A8-3B5AF7E44D30}"/>
              </a:ext>
            </a:extLst>
          </p:cNvPr>
          <p:cNvSpPr txBox="1"/>
          <p:nvPr/>
        </p:nvSpPr>
        <p:spPr>
          <a:xfrm>
            <a:off x="7925448" y="4390280"/>
            <a:ext cx="2227515" cy="1454244"/>
          </a:xfrm>
          <a:prstGeom prst="rect">
            <a:avLst/>
          </a:prstGeom>
          <a:noFill/>
        </p:spPr>
        <p:txBody>
          <a:bodyPr wrap="square" rtlCol="0">
            <a:spAutoFit/>
          </a:bodyPr>
          <a:lstStyle/>
          <a:p>
            <a:pPr algn="justLow"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30CB53FA-46E9-648A-2883-7E9CEF29406D}"/>
              </a:ext>
            </a:extLst>
          </p:cNvPr>
          <p:cNvSpPr txBox="1"/>
          <p:nvPr/>
        </p:nvSpPr>
        <p:spPr>
          <a:xfrm>
            <a:off x="1861187" y="1013476"/>
            <a:ext cx="2227515" cy="1454244"/>
          </a:xfrm>
          <a:prstGeom prst="rect">
            <a:avLst/>
          </a:prstGeom>
          <a:noFill/>
        </p:spPr>
        <p:txBody>
          <a:bodyPr wrap="square" rtlCol="0">
            <a:spAutoFit/>
          </a:bodyPr>
          <a:lstStyle/>
          <a:p>
            <a:pPr algn="justLow"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820F470D-2016-EEDE-9D4B-76AE3DB534FD}"/>
              </a:ext>
            </a:extLst>
          </p:cNvPr>
          <p:cNvSpPr txBox="1"/>
          <p:nvPr/>
        </p:nvSpPr>
        <p:spPr>
          <a:xfrm>
            <a:off x="1603212" y="4390280"/>
            <a:ext cx="2227515" cy="1454244"/>
          </a:xfrm>
          <a:prstGeom prst="rect">
            <a:avLst/>
          </a:prstGeom>
          <a:noFill/>
        </p:spPr>
        <p:txBody>
          <a:bodyPr wrap="square" rtlCol="0">
            <a:spAutoFit/>
          </a:bodyPr>
          <a:lstStyle/>
          <a:p>
            <a:pPr algn="justLow"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462115627"/>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7686463C-2574-32B0-C216-9952DEC21833}"/>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511" b="2511"/>
          <a:stretch>
            <a:fillRect/>
          </a:stretch>
        </p:blipFill>
        <p:spPr/>
      </p:pic>
      <p:sp>
        <p:nvSpPr>
          <p:cNvPr id="3" name="Slide Number Placeholder 2">
            <a:extLst>
              <a:ext uri="{FF2B5EF4-FFF2-40B4-BE49-F238E27FC236}">
                <a16:creationId xmlns:a16="http://schemas.microsoft.com/office/drawing/2014/main" id="{2120AD6C-C8A3-1108-7B08-02AED8D6FCAE}"/>
              </a:ext>
            </a:extLst>
          </p:cNvPr>
          <p:cNvSpPr>
            <a:spLocks noGrp="1"/>
          </p:cNvSpPr>
          <p:nvPr>
            <p:ph type="sldNum" sz="quarter" idx="10"/>
          </p:nvPr>
        </p:nvSpPr>
        <p:spPr/>
        <p:txBody>
          <a:bodyPr/>
          <a:lstStyle/>
          <a:p>
            <a:fld id="{A8043012-B8B5-47A7-9927-94221BE445D6}" type="slidenum">
              <a:rPr lang="en-US" smtClean="0"/>
              <a:pPr/>
              <a:t>39</a:t>
            </a:fld>
            <a:endParaRPr lang="en-US" dirty="0"/>
          </a:p>
        </p:txBody>
      </p:sp>
      <p:sp>
        <p:nvSpPr>
          <p:cNvPr id="6" name="Rectangle: Rounded Corners 5">
            <a:extLst>
              <a:ext uri="{FF2B5EF4-FFF2-40B4-BE49-F238E27FC236}">
                <a16:creationId xmlns:a16="http://schemas.microsoft.com/office/drawing/2014/main" id="{D0AF0961-6844-AF94-E63C-FFD67D238A19}"/>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7" name="TextBox 6">
            <a:extLst>
              <a:ext uri="{FF2B5EF4-FFF2-40B4-BE49-F238E27FC236}">
                <a16:creationId xmlns:a16="http://schemas.microsoft.com/office/drawing/2014/main" id="{567058CC-0365-9F3D-E4E4-DB680DABB72C}"/>
              </a:ext>
            </a:extLst>
          </p:cNvPr>
          <p:cNvSpPr txBox="1"/>
          <p:nvPr/>
        </p:nvSpPr>
        <p:spPr>
          <a:xfrm>
            <a:off x="6467302" y="1171940"/>
            <a:ext cx="5149207" cy="4108817"/>
          </a:xfrm>
          <a:prstGeom prst="rect">
            <a:avLst/>
          </a:prstGeom>
          <a:noFill/>
        </p:spPr>
        <p:txBody>
          <a:bodyPr wrap="square" rtlCol="0">
            <a:spAutoFit/>
          </a:bodyPr>
          <a:lstStyle/>
          <a:p>
            <a:pPr algn="justLow" rtl="1">
              <a:lnSpc>
                <a:spcPct val="300000"/>
              </a:lnSpc>
            </a:pPr>
            <a:r>
              <a:rPr lang="fa-IR"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endParaRPr lang="fa-IR" dirty="0">
              <a:solidFill>
                <a:srgbClr val="163A65"/>
              </a:solidFill>
              <a:latin typeface="Shabnam" panose="020B0603030804020204" pitchFamily="34" charset="-78"/>
              <a:cs typeface="Shabnam" panose="020B0603030804020204" pitchFamily="34" charset="-78"/>
            </a:endParaRPr>
          </a:p>
        </p:txBody>
      </p:sp>
      <p:grpSp>
        <p:nvGrpSpPr>
          <p:cNvPr id="8" name="Group 7">
            <a:extLst>
              <a:ext uri="{FF2B5EF4-FFF2-40B4-BE49-F238E27FC236}">
                <a16:creationId xmlns:a16="http://schemas.microsoft.com/office/drawing/2014/main" id="{FDE9399B-7AF0-8693-B674-9E30F9AC20CA}"/>
              </a:ext>
            </a:extLst>
          </p:cNvPr>
          <p:cNvGrpSpPr/>
          <p:nvPr/>
        </p:nvGrpSpPr>
        <p:grpSpPr>
          <a:xfrm>
            <a:off x="835426" y="1072275"/>
            <a:ext cx="1480176" cy="1480176"/>
            <a:chOff x="1116445" y="4353487"/>
            <a:chExt cx="1080000" cy="1080000"/>
          </a:xfrm>
        </p:grpSpPr>
        <p:sp>
          <p:nvSpPr>
            <p:cNvPr id="9" name="Rectangle: Rounded Corners 8">
              <a:extLst>
                <a:ext uri="{FF2B5EF4-FFF2-40B4-BE49-F238E27FC236}">
                  <a16:creationId xmlns:a16="http://schemas.microsoft.com/office/drawing/2014/main" id="{E9C8A223-2404-3068-FE6D-D7712366641D}"/>
                </a:ext>
              </a:extLst>
            </p:cNvPr>
            <p:cNvSpPr/>
            <p:nvPr/>
          </p:nvSpPr>
          <p:spPr>
            <a:xfrm>
              <a:off x="1116445" y="4353487"/>
              <a:ext cx="1080000" cy="1080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pic>
          <p:nvPicPr>
            <p:cNvPr id="10" name="Graphic 9">
              <a:extLst>
                <a:ext uri="{FF2B5EF4-FFF2-40B4-BE49-F238E27FC236}">
                  <a16:creationId xmlns:a16="http://schemas.microsoft.com/office/drawing/2014/main" id="{B43FF415-799D-D115-B3DD-A093895FA91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86445" y="4623487"/>
              <a:ext cx="540000" cy="540000"/>
            </a:xfrm>
            <a:prstGeom prst="rect">
              <a:avLst/>
            </a:prstGeom>
          </p:spPr>
        </p:pic>
      </p:grpSp>
    </p:spTree>
    <p:extLst>
      <p:ext uri="{BB962C8B-B14F-4D97-AF65-F5344CB8AC3E}">
        <p14:creationId xmlns:p14="http://schemas.microsoft.com/office/powerpoint/2010/main" val="3871416737"/>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A125255-8F43-6A5D-5E2B-043361002A4D}"/>
              </a:ext>
            </a:extLst>
          </p:cNvPr>
          <p:cNvSpPr txBox="1"/>
          <p:nvPr/>
        </p:nvSpPr>
        <p:spPr>
          <a:xfrm rot="19081101">
            <a:off x="8072285" y="2466340"/>
            <a:ext cx="2890684" cy="830997"/>
          </a:xfrm>
          <a:prstGeom prst="rect">
            <a:avLst/>
          </a:prstGeom>
          <a:noFill/>
        </p:spPr>
        <p:txBody>
          <a:bodyPr wrap="square">
            <a:spAutoFit/>
          </a:bodyPr>
          <a:lstStyle/>
          <a:p>
            <a:pPr algn="ctr" rtl="1">
              <a:defRPr/>
            </a:pPr>
            <a:r>
              <a:rPr lang="fa-IR" sz="4800" b="1" kern="0" dirty="0">
                <a:solidFill>
                  <a:schemeClr val="bg1"/>
                </a:solidFill>
                <a:latin typeface="Shabnam" panose="020B0603030804020204" pitchFamily="34" charset="-78"/>
                <a:cs typeface="Shabnam" panose="020B0603030804020204" pitchFamily="34" charset="-78"/>
              </a:rPr>
              <a:t>فصل اول</a:t>
            </a:r>
            <a:endParaRPr lang="en-US" sz="4800" b="1" kern="0" dirty="0">
              <a:solidFill>
                <a:schemeClr val="bg1"/>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A6F3D11D-AD6E-937A-CC5B-86CD43A926E1}"/>
              </a:ext>
            </a:extLst>
          </p:cNvPr>
          <p:cNvSpPr txBox="1"/>
          <p:nvPr/>
        </p:nvSpPr>
        <p:spPr>
          <a:xfrm>
            <a:off x="758758" y="2482553"/>
            <a:ext cx="6387727" cy="830997"/>
          </a:xfrm>
          <a:prstGeom prst="rect">
            <a:avLst/>
          </a:prstGeom>
          <a:noFill/>
        </p:spPr>
        <p:txBody>
          <a:bodyPr wrap="square">
            <a:spAutoFit/>
          </a:bodyPr>
          <a:lstStyle/>
          <a:p>
            <a:pPr algn="ctr" rtl="1">
              <a:defRPr/>
            </a:pPr>
            <a:r>
              <a:rPr lang="fa-IR" sz="4800" b="1" kern="0" dirty="0">
                <a:solidFill>
                  <a:schemeClr val="bg1"/>
                </a:solidFill>
                <a:latin typeface="Shabnam" panose="020B0603030804020204" pitchFamily="34" charset="-78"/>
                <a:cs typeface="Shabnam" panose="020B0603030804020204" pitchFamily="34" charset="-78"/>
              </a:rPr>
              <a:t>تیتر عنوان را وارد نمایید</a:t>
            </a:r>
            <a:endParaRPr lang="en-US" sz="4800" b="1" kern="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580243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B8E8AB-F324-485A-1D26-31501732604C}"/>
              </a:ext>
            </a:extLst>
          </p:cNvPr>
          <p:cNvSpPr>
            <a:spLocks noGrp="1"/>
          </p:cNvSpPr>
          <p:nvPr>
            <p:ph type="sldNum" sz="quarter" idx="10"/>
          </p:nvPr>
        </p:nvSpPr>
        <p:spPr/>
        <p:txBody>
          <a:bodyPr/>
          <a:lstStyle/>
          <a:p>
            <a:fld id="{A8043012-B8B5-47A7-9927-94221BE445D6}" type="slidenum">
              <a:rPr lang="en-US" smtClean="0"/>
              <a:pPr/>
              <a:t>40</a:t>
            </a:fld>
            <a:endParaRPr lang="en-US" dirty="0"/>
          </a:p>
        </p:txBody>
      </p:sp>
      <p:pic>
        <p:nvPicPr>
          <p:cNvPr id="7" name="Picture Placeholder 6">
            <a:extLst>
              <a:ext uri="{FF2B5EF4-FFF2-40B4-BE49-F238E27FC236}">
                <a16:creationId xmlns:a16="http://schemas.microsoft.com/office/drawing/2014/main" id="{C552B982-1C95-6C7E-CDF4-AF9709B19298}"/>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4116" r="14116"/>
          <a:stretch>
            <a:fillRect/>
          </a:stretch>
        </p:blipFill>
        <p:spPr/>
      </p:pic>
      <p:pic>
        <p:nvPicPr>
          <p:cNvPr id="9" name="Picture Placeholder 8">
            <a:extLst>
              <a:ext uri="{FF2B5EF4-FFF2-40B4-BE49-F238E27FC236}">
                <a16:creationId xmlns:a16="http://schemas.microsoft.com/office/drawing/2014/main" id="{07FAF984-1765-55C2-2F2C-8A977ABCEFB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0972" b="10972"/>
          <a:stretch>
            <a:fillRect/>
          </a:stretch>
        </p:blipFill>
        <p:spPr/>
      </p:pic>
      <p:pic>
        <p:nvPicPr>
          <p:cNvPr id="11" name="Picture Placeholder 10">
            <a:extLst>
              <a:ext uri="{FF2B5EF4-FFF2-40B4-BE49-F238E27FC236}">
                <a16:creationId xmlns:a16="http://schemas.microsoft.com/office/drawing/2014/main" id="{3C8B3DA5-9939-23F9-ED8F-6C4214D7744B}"/>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7315" r="7315"/>
          <a:stretch>
            <a:fillRect/>
          </a:stretch>
        </p:blipFill>
        <p:spPr/>
      </p:pic>
      <p:sp>
        <p:nvSpPr>
          <p:cNvPr id="12" name="Rectangle: Rounded Corners 11">
            <a:extLst>
              <a:ext uri="{FF2B5EF4-FFF2-40B4-BE49-F238E27FC236}">
                <a16:creationId xmlns:a16="http://schemas.microsoft.com/office/drawing/2014/main" id="{529E5E36-46CB-D7D9-0AAB-BCEFC42ADC26}"/>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14" name="TextBox 13">
            <a:extLst>
              <a:ext uri="{FF2B5EF4-FFF2-40B4-BE49-F238E27FC236}">
                <a16:creationId xmlns:a16="http://schemas.microsoft.com/office/drawing/2014/main" id="{4249714C-725C-115C-617B-9CE271D6D3BB}"/>
              </a:ext>
            </a:extLst>
          </p:cNvPr>
          <p:cNvSpPr txBox="1"/>
          <p:nvPr/>
        </p:nvSpPr>
        <p:spPr>
          <a:xfrm>
            <a:off x="443354" y="4314359"/>
            <a:ext cx="3918137" cy="1530162"/>
          </a:xfrm>
          <a:prstGeom prst="rect">
            <a:avLst/>
          </a:prstGeom>
          <a:noFill/>
        </p:spPr>
        <p:txBody>
          <a:bodyPr wrap="square">
            <a:spAutoFit/>
          </a:bodyPr>
          <a:lstStyle/>
          <a:p>
            <a:pPr algn="ctr">
              <a:lnSpc>
                <a:spcPct val="200000"/>
              </a:lnSpc>
            </a:pPr>
            <a:r>
              <a:rPr lang="fa-IR" sz="16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600" dirty="0">
                <a:solidFill>
                  <a:srgbClr val="1D3347"/>
                </a:solidFill>
                <a:latin typeface="Shabnam" panose="020B0603030804020204" pitchFamily="34" charset="-78"/>
                <a:cs typeface="Shabnam" panose="020B0603030804020204" pitchFamily="34" charset="-78"/>
              </a:rPr>
              <a:t> </a:t>
            </a:r>
            <a:r>
              <a:rPr lang="fa-IR" sz="1600" dirty="0">
                <a:solidFill>
                  <a:srgbClr val="1D3347"/>
                </a:solidFill>
                <a:latin typeface="Shabnam" panose="020B0603030804020204" pitchFamily="34" charset="-78"/>
                <a:cs typeface="Shabnam" panose="020B0603030804020204" pitchFamily="34" charset="-78"/>
              </a:rPr>
              <a:t> که شما به</a:t>
            </a:r>
            <a:endParaRPr lang="en-US" sz="1600" dirty="0"/>
          </a:p>
        </p:txBody>
      </p:sp>
      <p:grpSp>
        <p:nvGrpSpPr>
          <p:cNvPr id="5" name="Group 4">
            <a:extLst>
              <a:ext uri="{FF2B5EF4-FFF2-40B4-BE49-F238E27FC236}">
                <a16:creationId xmlns:a16="http://schemas.microsoft.com/office/drawing/2014/main" id="{A8677C4C-C1D5-668F-3937-847B22CF2774}"/>
              </a:ext>
            </a:extLst>
          </p:cNvPr>
          <p:cNvGrpSpPr/>
          <p:nvPr/>
        </p:nvGrpSpPr>
        <p:grpSpPr>
          <a:xfrm>
            <a:off x="398238" y="3826476"/>
            <a:ext cx="3665764" cy="452815"/>
            <a:chOff x="398238" y="3826476"/>
            <a:chExt cx="3665764" cy="452815"/>
          </a:xfrm>
        </p:grpSpPr>
        <p:sp>
          <p:nvSpPr>
            <p:cNvPr id="13" name="Rectangle: Rounded Corners 12">
              <a:extLst>
                <a:ext uri="{FF2B5EF4-FFF2-40B4-BE49-F238E27FC236}">
                  <a16:creationId xmlns:a16="http://schemas.microsoft.com/office/drawing/2014/main" id="{FFFBC215-EACC-0F29-6AC9-6391B81FF564}"/>
                </a:ext>
              </a:extLst>
            </p:cNvPr>
            <p:cNvSpPr/>
            <p:nvPr/>
          </p:nvSpPr>
          <p:spPr>
            <a:xfrm>
              <a:off x="520302" y="3826476"/>
              <a:ext cx="3543700" cy="452815"/>
            </a:xfrm>
            <a:prstGeom prst="round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CEDF94D1-16CA-5713-AA84-74DA1F919CFB}"/>
                </a:ext>
              </a:extLst>
            </p:cNvPr>
            <p:cNvSpPr txBox="1"/>
            <p:nvPr/>
          </p:nvSpPr>
          <p:spPr>
            <a:xfrm>
              <a:off x="398238" y="3852828"/>
              <a:ext cx="3665763" cy="400110"/>
            </a:xfrm>
            <a:prstGeom prst="rect">
              <a:avLst/>
            </a:prstGeom>
            <a:noFill/>
          </p:spPr>
          <p:txBody>
            <a:bodyPr wrap="square" rtlCol="0">
              <a:spAutoFit/>
            </a:bodyPr>
            <a:lstStyle/>
            <a:p>
              <a:pPr algn="ctr"/>
              <a:r>
                <a:rPr lang="fa-IR" sz="2000" b="1" dirty="0">
                  <a:solidFill>
                    <a:schemeClr val="bg1"/>
                  </a:solidFill>
                  <a:latin typeface="Shabnam" panose="020B0603030804020204" pitchFamily="34" charset="-78"/>
                  <a:cs typeface="Shabnam" panose="020B0603030804020204" pitchFamily="34" charset="-78"/>
                </a:rPr>
                <a:t>تیتر عنوان تصویر را بنویسید</a:t>
              </a:r>
            </a:p>
          </p:txBody>
        </p:sp>
      </p:grpSp>
      <p:sp>
        <p:nvSpPr>
          <p:cNvPr id="17" name="TextBox 16">
            <a:extLst>
              <a:ext uri="{FF2B5EF4-FFF2-40B4-BE49-F238E27FC236}">
                <a16:creationId xmlns:a16="http://schemas.microsoft.com/office/drawing/2014/main" id="{C4CAC793-EB1F-E804-0FD4-CC1793EF0309}"/>
              </a:ext>
            </a:extLst>
          </p:cNvPr>
          <p:cNvSpPr txBox="1"/>
          <p:nvPr/>
        </p:nvSpPr>
        <p:spPr>
          <a:xfrm>
            <a:off x="4286517" y="4304630"/>
            <a:ext cx="3918137" cy="1530162"/>
          </a:xfrm>
          <a:prstGeom prst="rect">
            <a:avLst/>
          </a:prstGeom>
          <a:noFill/>
        </p:spPr>
        <p:txBody>
          <a:bodyPr wrap="square">
            <a:spAutoFit/>
          </a:bodyPr>
          <a:lstStyle/>
          <a:p>
            <a:pPr algn="ctr">
              <a:lnSpc>
                <a:spcPct val="200000"/>
              </a:lnSpc>
            </a:pPr>
            <a:r>
              <a:rPr lang="fa-IR" sz="16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600" dirty="0">
                <a:solidFill>
                  <a:srgbClr val="1D3347"/>
                </a:solidFill>
                <a:latin typeface="Shabnam" panose="020B0603030804020204" pitchFamily="34" charset="-78"/>
                <a:cs typeface="Shabnam" panose="020B0603030804020204" pitchFamily="34" charset="-78"/>
              </a:rPr>
              <a:t> </a:t>
            </a:r>
            <a:r>
              <a:rPr lang="fa-IR" sz="1600" dirty="0">
                <a:solidFill>
                  <a:srgbClr val="1D3347"/>
                </a:solidFill>
                <a:latin typeface="Shabnam" panose="020B0603030804020204" pitchFamily="34" charset="-78"/>
                <a:cs typeface="Shabnam" panose="020B0603030804020204" pitchFamily="34" charset="-78"/>
              </a:rPr>
              <a:t> که شما به</a:t>
            </a:r>
            <a:endParaRPr lang="en-US" sz="1600" dirty="0"/>
          </a:p>
        </p:txBody>
      </p:sp>
      <p:grpSp>
        <p:nvGrpSpPr>
          <p:cNvPr id="4" name="Group 3">
            <a:extLst>
              <a:ext uri="{FF2B5EF4-FFF2-40B4-BE49-F238E27FC236}">
                <a16:creationId xmlns:a16="http://schemas.microsoft.com/office/drawing/2014/main" id="{DF665746-D340-653B-66A5-200387DE0E7E}"/>
              </a:ext>
            </a:extLst>
          </p:cNvPr>
          <p:cNvGrpSpPr/>
          <p:nvPr/>
        </p:nvGrpSpPr>
        <p:grpSpPr>
          <a:xfrm>
            <a:off x="4241401" y="3826476"/>
            <a:ext cx="3665764" cy="452815"/>
            <a:chOff x="4241401" y="3826476"/>
            <a:chExt cx="3665764" cy="452815"/>
          </a:xfrm>
        </p:grpSpPr>
        <p:sp>
          <p:nvSpPr>
            <p:cNvPr id="16" name="Rectangle: Rounded Corners 15">
              <a:extLst>
                <a:ext uri="{FF2B5EF4-FFF2-40B4-BE49-F238E27FC236}">
                  <a16:creationId xmlns:a16="http://schemas.microsoft.com/office/drawing/2014/main" id="{A3334B1D-9275-0262-D782-184065EFB5EB}"/>
                </a:ext>
              </a:extLst>
            </p:cNvPr>
            <p:cNvSpPr/>
            <p:nvPr/>
          </p:nvSpPr>
          <p:spPr>
            <a:xfrm>
              <a:off x="4363465" y="3826476"/>
              <a:ext cx="3543700" cy="452815"/>
            </a:xfrm>
            <a:prstGeom prst="round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CCEFF04-81EC-DE07-E644-B2EDBF8A0B1E}"/>
                </a:ext>
              </a:extLst>
            </p:cNvPr>
            <p:cNvSpPr txBox="1"/>
            <p:nvPr/>
          </p:nvSpPr>
          <p:spPr>
            <a:xfrm>
              <a:off x="4241401" y="3852828"/>
              <a:ext cx="3665763" cy="400110"/>
            </a:xfrm>
            <a:prstGeom prst="rect">
              <a:avLst/>
            </a:prstGeom>
            <a:noFill/>
          </p:spPr>
          <p:txBody>
            <a:bodyPr wrap="square" rtlCol="0">
              <a:spAutoFit/>
            </a:bodyPr>
            <a:lstStyle/>
            <a:p>
              <a:pPr algn="ctr"/>
              <a:r>
                <a:rPr lang="fa-IR" sz="2000" b="1" dirty="0">
                  <a:solidFill>
                    <a:schemeClr val="bg1"/>
                  </a:solidFill>
                  <a:latin typeface="Shabnam" panose="020B0603030804020204" pitchFamily="34" charset="-78"/>
                  <a:cs typeface="Shabnam" panose="020B0603030804020204" pitchFamily="34" charset="-78"/>
                </a:rPr>
                <a:t>تیتر عنوان تصویر را بنویسید</a:t>
              </a:r>
            </a:p>
          </p:txBody>
        </p:sp>
      </p:grpSp>
      <p:sp>
        <p:nvSpPr>
          <p:cNvPr id="20" name="TextBox 19">
            <a:extLst>
              <a:ext uri="{FF2B5EF4-FFF2-40B4-BE49-F238E27FC236}">
                <a16:creationId xmlns:a16="http://schemas.microsoft.com/office/drawing/2014/main" id="{E0649A6E-5D04-1BB3-EC99-F29879512CD9}"/>
              </a:ext>
            </a:extLst>
          </p:cNvPr>
          <p:cNvSpPr txBox="1"/>
          <p:nvPr/>
        </p:nvSpPr>
        <p:spPr>
          <a:xfrm>
            <a:off x="8148034" y="4328354"/>
            <a:ext cx="3918137" cy="1530162"/>
          </a:xfrm>
          <a:prstGeom prst="rect">
            <a:avLst/>
          </a:prstGeom>
          <a:noFill/>
        </p:spPr>
        <p:txBody>
          <a:bodyPr wrap="square">
            <a:spAutoFit/>
          </a:bodyPr>
          <a:lstStyle/>
          <a:p>
            <a:pPr algn="ctr">
              <a:lnSpc>
                <a:spcPct val="200000"/>
              </a:lnSpc>
            </a:pPr>
            <a:r>
              <a:rPr lang="fa-IR" sz="1600" dirty="0">
                <a:solidFill>
                  <a:srgbClr val="1D3347"/>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600" dirty="0">
                <a:solidFill>
                  <a:srgbClr val="1D3347"/>
                </a:solidFill>
                <a:latin typeface="Shabnam" panose="020B0603030804020204" pitchFamily="34" charset="-78"/>
                <a:cs typeface="Shabnam" panose="020B0603030804020204" pitchFamily="34" charset="-78"/>
              </a:rPr>
              <a:t> </a:t>
            </a:r>
            <a:r>
              <a:rPr lang="fa-IR" sz="1600" dirty="0">
                <a:solidFill>
                  <a:srgbClr val="1D3347"/>
                </a:solidFill>
                <a:latin typeface="Shabnam" panose="020B0603030804020204" pitchFamily="34" charset="-78"/>
                <a:cs typeface="Shabnam" panose="020B0603030804020204" pitchFamily="34" charset="-78"/>
              </a:rPr>
              <a:t> که شما به</a:t>
            </a:r>
            <a:endParaRPr lang="en-US" sz="1600" dirty="0"/>
          </a:p>
        </p:txBody>
      </p:sp>
      <p:grpSp>
        <p:nvGrpSpPr>
          <p:cNvPr id="3" name="Group 2">
            <a:extLst>
              <a:ext uri="{FF2B5EF4-FFF2-40B4-BE49-F238E27FC236}">
                <a16:creationId xmlns:a16="http://schemas.microsoft.com/office/drawing/2014/main" id="{29804915-4F92-518D-37F2-34E5C3167DD2}"/>
              </a:ext>
            </a:extLst>
          </p:cNvPr>
          <p:cNvGrpSpPr/>
          <p:nvPr/>
        </p:nvGrpSpPr>
        <p:grpSpPr>
          <a:xfrm>
            <a:off x="8102918" y="3826476"/>
            <a:ext cx="3665764" cy="452815"/>
            <a:chOff x="8102918" y="3826476"/>
            <a:chExt cx="3665764" cy="452815"/>
          </a:xfrm>
        </p:grpSpPr>
        <p:sp>
          <p:nvSpPr>
            <p:cNvPr id="19" name="Rectangle: Rounded Corners 18">
              <a:extLst>
                <a:ext uri="{FF2B5EF4-FFF2-40B4-BE49-F238E27FC236}">
                  <a16:creationId xmlns:a16="http://schemas.microsoft.com/office/drawing/2014/main" id="{0EAC1990-1507-BA6E-6F56-4ACCC2C37A90}"/>
                </a:ext>
              </a:extLst>
            </p:cNvPr>
            <p:cNvSpPr/>
            <p:nvPr/>
          </p:nvSpPr>
          <p:spPr>
            <a:xfrm>
              <a:off x="8224982" y="3826476"/>
              <a:ext cx="3543700" cy="452815"/>
            </a:xfrm>
            <a:prstGeom prst="round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6FAA7A12-9EFF-0C17-7F00-95166F4B716A}"/>
                </a:ext>
              </a:extLst>
            </p:cNvPr>
            <p:cNvSpPr txBox="1"/>
            <p:nvPr/>
          </p:nvSpPr>
          <p:spPr>
            <a:xfrm>
              <a:off x="8102918" y="3852828"/>
              <a:ext cx="3665763" cy="400110"/>
            </a:xfrm>
            <a:prstGeom prst="rect">
              <a:avLst/>
            </a:prstGeom>
            <a:noFill/>
          </p:spPr>
          <p:txBody>
            <a:bodyPr wrap="square" rtlCol="0">
              <a:spAutoFit/>
            </a:bodyPr>
            <a:lstStyle/>
            <a:p>
              <a:pPr algn="ctr"/>
              <a:r>
                <a:rPr lang="fa-IR" sz="2000" b="1" dirty="0">
                  <a:solidFill>
                    <a:schemeClr val="bg1"/>
                  </a:solidFill>
                  <a:latin typeface="Shabnam" panose="020B0603030804020204" pitchFamily="34" charset="-78"/>
                  <a:cs typeface="Shabnam" panose="020B0603030804020204" pitchFamily="34" charset="-78"/>
                </a:rPr>
                <a:t>تیتر عنوان تصویر را بنویسید</a:t>
              </a:r>
            </a:p>
          </p:txBody>
        </p:sp>
      </p:grpSp>
    </p:spTree>
    <p:extLst>
      <p:ext uri="{BB962C8B-B14F-4D97-AF65-F5344CB8AC3E}">
        <p14:creationId xmlns:p14="http://schemas.microsoft.com/office/powerpoint/2010/main" val="1366050658"/>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2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6F8634-17EB-160A-5805-03ABFAAB5ADE}"/>
              </a:ext>
            </a:extLst>
          </p:cNvPr>
          <p:cNvSpPr txBox="1"/>
          <p:nvPr/>
        </p:nvSpPr>
        <p:spPr>
          <a:xfrm rot="19081101">
            <a:off x="7862608" y="2474942"/>
            <a:ext cx="3290918" cy="830997"/>
          </a:xfrm>
          <a:prstGeom prst="rect">
            <a:avLst/>
          </a:prstGeom>
          <a:noFill/>
        </p:spPr>
        <p:txBody>
          <a:bodyPr wrap="square">
            <a:spAutoFit/>
          </a:bodyPr>
          <a:lstStyle/>
          <a:p>
            <a:pPr algn="ctr" rtl="1">
              <a:defRPr/>
            </a:pPr>
            <a:r>
              <a:rPr lang="fa-IR" sz="4800" b="1" kern="0" dirty="0">
                <a:solidFill>
                  <a:schemeClr val="bg1"/>
                </a:solidFill>
                <a:latin typeface="Shabnam" panose="020B0603030804020204" pitchFamily="34" charset="-78"/>
                <a:cs typeface="Shabnam" panose="020B0603030804020204" pitchFamily="34" charset="-78"/>
              </a:rPr>
              <a:t>فصل ششم</a:t>
            </a:r>
            <a:endParaRPr lang="en-US" sz="4800" b="1" kern="0" dirty="0">
              <a:solidFill>
                <a:schemeClr val="bg1"/>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A48661E8-AE5C-E774-1732-C10DC2A7D79C}"/>
              </a:ext>
            </a:extLst>
          </p:cNvPr>
          <p:cNvSpPr txBox="1"/>
          <p:nvPr/>
        </p:nvSpPr>
        <p:spPr>
          <a:xfrm>
            <a:off x="758758" y="2482553"/>
            <a:ext cx="6387727" cy="830997"/>
          </a:xfrm>
          <a:prstGeom prst="rect">
            <a:avLst/>
          </a:prstGeom>
          <a:noFill/>
        </p:spPr>
        <p:txBody>
          <a:bodyPr wrap="square">
            <a:spAutoFit/>
          </a:bodyPr>
          <a:lstStyle/>
          <a:p>
            <a:pPr algn="ctr" rtl="1">
              <a:defRPr/>
            </a:pPr>
            <a:r>
              <a:rPr lang="fa-IR" sz="4800" b="1" kern="0" dirty="0">
                <a:solidFill>
                  <a:schemeClr val="bg1"/>
                </a:solidFill>
                <a:latin typeface="Shabnam" panose="020B0603030804020204" pitchFamily="34" charset="-78"/>
                <a:cs typeface="Shabnam" panose="020B0603030804020204" pitchFamily="34" charset="-78"/>
              </a:rPr>
              <a:t>تیتر عنوان را وارد نمایید</a:t>
            </a:r>
            <a:endParaRPr lang="en-US" sz="4800" b="1" kern="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6986637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E7E9711-98AE-ACB1-65A8-32374307C5AD}"/>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3" name="Slide Number Placeholder 2">
            <a:extLst>
              <a:ext uri="{FF2B5EF4-FFF2-40B4-BE49-F238E27FC236}">
                <a16:creationId xmlns:a16="http://schemas.microsoft.com/office/drawing/2014/main" id="{D4B7F887-8D25-44F8-A827-13C6EC99AFB8}"/>
              </a:ext>
            </a:extLst>
          </p:cNvPr>
          <p:cNvSpPr>
            <a:spLocks noGrp="1"/>
          </p:cNvSpPr>
          <p:nvPr>
            <p:ph type="sldNum" sz="quarter" idx="10"/>
          </p:nvPr>
        </p:nvSpPr>
        <p:spPr/>
        <p:txBody>
          <a:bodyPr/>
          <a:lstStyle/>
          <a:p>
            <a:fld id="{A8043012-B8B5-47A7-9927-94221BE445D6}" type="slidenum">
              <a:rPr lang="en-US" smtClean="0"/>
              <a:pPr/>
              <a:t>42</a:t>
            </a:fld>
            <a:endParaRPr lang="en-US" dirty="0"/>
          </a:p>
        </p:txBody>
      </p:sp>
      <p:sp>
        <p:nvSpPr>
          <p:cNvPr id="4" name="TextBox 3">
            <a:extLst>
              <a:ext uri="{FF2B5EF4-FFF2-40B4-BE49-F238E27FC236}">
                <a16:creationId xmlns:a16="http://schemas.microsoft.com/office/drawing/2014/main" id="{C8256B5C-EBF4-A57A-BEBC-EC1D7D1AB261}"/>
              </a:ext>
            </a:extLst>
          </p:cNvPr>
          <p:cNvSpPr txBox="1"/>
          <p:nvPr/>
        </p:nvSpPr>
        <p:spPr>
          <a:xfrm>
            <a:off x="904205" y="959093"/>
            <a:ext cx="10355437" cy="4939814"/>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ctr" rtl="1">
              <a:lnSpc>
                <a:spcPct val="300000"/>
              </a:lnSpc>
            </a:pPr>
            <a:r>
              <a:rPr lang="fa-IR"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endParaRPr lang="en-US"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37080896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F8349AA4-9583-4512-84D6-F978A283DE5C}"/>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33540" b="33540"/>
          <a:stretch>
            <a:fillRect/>
          </a:stretch>
        </p:blipFill>
        <p:spPr/>
      </p:pic>
      <p:sp>
        <p:nvSpPr>
          <p:cNvPr id="3" name="Slide Number Placeholder 2">
            <a:extLst>
              <a:ext uri="{FF2B5EF4-FFF2-40B4-BE49-F238E27FC236}">
                <a16:creationId xmlns:a16="http://schemas.microsoft.com/office/drawing/2014/main" id="{99B51200-BD82-2641-729A-5C4A7C306A5D}"/>
              </a:ext>
            </a:extLst>
          </p:cNvPr>
          <p:cNvSpPr>
            <a:spLocks noGrp="1"/>
          </p:cNvSpPr>
          <p:nvPr>
            <p:ph type="sldNum" sz="quarter" idx="10"/>
          </p:nvPr>
        </p:nvSpPr>
        <p:spPr/>
        <p:txBody>
          <a:bodyPr/>
          <a:lstStyle/>
          <a:p>
            <a:fld id="{A8043012-B8B5-47A7-9927-94221BE445D6}" type="slidenum">
              <a:rPr lang="en-US" smtClean="0"/>
              <a:pPr/>
              <a:t>43</a:t>
            </a:fld>
            <a:endParaRPr lang="en-US" dirty="0"/>
          </a:p>
        </p:txBody>
      </p:sp>
      <p:sp>
        <p:nvSpPr>
          <p:cNvPr id="6" name="Rectangle: Rounded Corners 5">
            <a:extLst>
              <a:ext uri="{FF2B5EF4-FFF2-40B4-BE49-F238E27FC236}">
                <a16:creationId xmlns:a16="http://schemas.microsoft.com/office/drawing/2014/main" id="{E3D99389-B39A-FE41-8897-314D27FED998}"/>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12" name="Rectangle: Rounded Corners 11">
            <a:extLst>
              <a:ext uri="{FF2B5EF4-FFF2-40B4-BE49-F238E27FC236}">
                <a16:creationId xmlns:a16="http://schemas.microsoft.com/office/drawing/2014/main" id="{89C30A04-6F65-C5F7-B4C5-8A5337DA18F4}"/>
              </a:ext>
            </a:extLst>
          </p:cNvPr>
          <p:cNvSpPr/>
          <p:nvPr/>
        </p:nvSpPr>
        <p:spPr>
          <a:xfrm>
            <a:off x="3338950" y="1299212"/>
            <a:ext cx="540000" cy="540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Rectangle: Rounded Corners 18">
            <a:extLst>
              <a:ext uri="{FF2B5EF4-FFF2-40B4-BE49-F238E27FC236}">
                <a16:creationId xmlns:a16="http://schemas.microsoft.com/office/drawing/2014/main" id="{DCDEABBB-169B-6057-80A3-269B059A6FF2}"/>
              </a:ext>
            </a:extLst>
          </p:cNvPr>
          <p:cNvSpPr/>
          <p:nvPr/>
        </p:nvSpPr>
        <p:spPr>
          <a:xfrm>
            <a:off x="10974827" y="1299212"/>
            <a:ext cx="540000" cy="540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Rectangle: Rounded Corners 25">
            <a:extLst>
              <a:ext uri="{FF2B5EF4-FFF2-40B4-BE49-F238E27FC236}">
                <a16:creationId xmlns:a16="http://schemas.microsoft.com/office/drawing/2014/main" id="{B124D312-0C57-972E-CABB-11B2DF225EBE}"/>
              </a:ext>
            </a:extLst>
          </p:cNvPr>
          <p:cNvSpPr/>
          <p:nvPr/>
        </p:nvSpPr>
        <p:spPr>
          <a:xfrm>
            <a:off x="7156888" y="1299212"/>
            <a:ext cx="540000" cy="540000"/>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TextBox 27">
            <a:extLst>
              <a:ext uri="{FF2B5EF4-FFF2-40B4-BE49-F238E27FC236}">
                <a16:creationId xmlns:a16="http://schemas.microsoft.com/office/drawing/2014/main" id="{74D69C46-DB4B-1122-471B-96FD7290FD4F}"/>
              </a:ext>
            </a:extLst>
          </p:cNvPr>
          <p:cNvSpPr txBox="1"/>
          <p:nvPr/>
        </p:nvSpPr>
        <p:spPr>
          <a:xfrm>
            <a:off x="8115948" y="772326"/>
            <a:ext cx="2618235" cy="1631216"/>
          </a:xfrm>
          <a:prstGeom prst="rect">
            <a:avLst/>
          </a:prstGeom>
          <a:noFill/>
        </p:spPr>
        <p:txBody>
          <a:bodyPr wrap="square" rtlCol="0">
            <a:spAutoFit/>
          </a:bodyPr>
          <a:lstStyle/>
          <a:p>
            <a:pPr algn="justLow" rtl="1">
              <a:lnSpc>
                <a:spcPct val="200000"/>
              </a:lnSpc>
              <a:tabLst>
                <a:tab pos="10226675" algn="l"/>
              </a:tabLst>
            </a:pPr>
            <a:r>
              <a:rPr lang="fa-IR" sz="2000" b="1" dirty="0">
                <a:solidFill>
                  <a:srgbClr val="3D4550"/>
                </a:solidFill>
                <a:latin typeface="Shabnam" panose="020B0603030804020204" pitchFamily="34" charset="-78"/>
                <a:cs typeface="Shabnam" panose="020B0603030804020204" pitchFamily="34" charset="-78"/>
              </a:rPr>
              <a:t>تیتر عنوان را بنویسید</a:t>
            </a:r>
            <a:endParaRPr lang="en-US" sz="2000"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600" dirty="0">
              <a:solidFill>
                <a:srgbClr val="3D4550"/>
              </a:solidFill>
              <a:latin typeface="Shabnam" panose="020B0603030804020204" pitchFamily="34" charset="-78"/>
              <a:cs typeface="Shabnam" panose="020B0603030804020204" pitchFamily="34" charset="-78"/>
            </a:endParaRPr>
          </a:p>
        </p:txBody>
      </p:sp>
      <p:sp>
        <p:nvSpPr>
          <p:cNvPr id="29" name="TextBox 28">
            <a:extLst>
              <a:ext uri="{FF2B5EF4-FFF2-40B4-BE49-F238E27FC236}">
                <a16:creationId xmlns:a16="http://schemas.microsoft.com/office/drawing/2014/main" id="{5EDD727E-CF7B-4B09-DDCC-A221ACD2104A}"/>
              </a:ext>
            </a:extLst>
          </p:cNvPr>
          <p:cNvSpPr txBox="1"/>
          <p:nvPr/>
        </p:nvSpPr>
        <p:spPr>
          <a:xfrm>
            <a:off x="4462935" y="772326"/>
            <a:ext cx="2618235" cy="1631216"/>
          </a:xfrm>
          <a:prstGeom prst="rect">
            <a:avLst/>
          </a:prstGeom>
          <a:noFill/>
        </p:spPr>
        <p:txBody>
          <a:bodyPr wrap="square" rtlCol="0">
            <a:spAutoFit/>
          </a:bodyPr>
          <a:lstStyle/>
          <a:p>
            <a:pPr algn="justLow" rtl="1">
              <a:lnSpc>
                <a:spcPct val="200000"/>
              </a:lnSpc>
              <a:tabLst>
                <a:tab pos="10226675" algn="l"/>
              </a:tabLst>
            </a:pPr>
            <a:r>
              <a:rPr lang="fa-IR" sz="2000" b="1" dirty="0">
                <a:solidFill>
                  <a:srgbClr val="FECE48"/>
                </a:solidFill>
                <a:latin typeface="Shabnam" panose="020B0603030804020204" pitchFamily="34" charset="-78"/>
                <a:cs typeface="Shabnam" panose="020B0603030804020204" pitchFamily="34" charset="-78"/>
              </a:rPr>
              <a:t>تیتر عنوان را بنویسید</a:t>
            </a:r>
            <a:endParaRPr lang="en-US" sz="2000" b="1" dirty="0">
              <a:solidFill>
                <a:srgbClr val="FECE48"/>
              </a:solidFill>
              <a:latin typeface="Shabnam" panose="020B0603030804020204" pitchFamily="34" charset="-78"/>
              <a:cs typeface="Shabnam" panose="020B0603030804020204" pitchFamily="34" charset="-78"/>
            </a:endParaRPr>
          </a:p>
          <a:p>
            <a:pPr algn="justLow" rtl="1">
              <a:lnSpc>
                <a:spcPct val="2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600" dirty="0">
              <a:solidFill>
                <a:srgbClr val="3D4550"/>
              </a:solidFill>
              <a:latin typeface="Shabnam" panose="020B0603030804020204" pitchFamily="34" charset="-78"/>
              <a:cs typeface="Shabnam" panose="020B0603030804020204" pitchFamily="34" charset="-78"/>
            </a:endParaRPr>
          </a:p>
        </p:txBody>
      </p:sp>
      <p:sp>
        <p:nvSpPr>
          <p:cNvPr id="30" name="TextBox 29">
            <a:extLst>
              <a:ext uri="{FF2B5EF4-FFF2-40B4-BE49-F238E27FC236}">
                <a16:creationId xmlns:a16="http://schemas.microsoft.com/office/drawing/2014/main" id="{05388BE5-9F17-FBB1-1B2F-43A9151D97F0}"/>
              </a:ext>
            </a:extLst>
          </p:cNvPr>
          <p:cNvSpPr txBox="1"/>
          <p:nvPr/>
        </p:nvSpPr>
        <p:spPr>
          <a:xfrm>
            <a:off x="480071" y="772326"/>
            <a:ext cx="2618235" cy="1631216"/>
          </a:xfrm>
          <a:prstGeom prst="rect">
            <a:avLst/>
          </a:prstGeom>
          <a:noFill/>
        </p:spPr>
        <p:txBody>
          <a:bodyPr wrap="square" rtlCol="0">
            <a:spAutoFit/>
          </a:bodyPr>
          <a:lstStyle/>
          <a:p>
            <a:pPr algn="justLow" rtl="1">
              <a:lnSpc>
                <a:spcPct val="200000"/>
              </a:lnSpc>
              <a:tabLst>
                <a:tab pos="10226675" algn="l"/>
              </a:tabLst>
            </a:pPr>
            <a:r>
              <a:rPr lang="fa-IR" sz="2000" b="1" dirty="0">
                <a:solidFill>
                  <a:srgbClr val="3D4550"/>
                </a:solidFill>
                <a:latin typeface="Shabnam" panose="020B0603030804020204" pitchFamily="34" charset="-78"/>
                <a:cs typeface="Shabnam" panose="020B0603030804020204" pitchFamily="34" charset="-78"/>
              </a:rPr>
              <a:t>تیتر عنوان را بنویسید</a:t>
            </a:r>
            <a:endParaRPr lang="en-US" sz="2000"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600"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92083786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1000"/>
                                        <p:tgtEl>
                                          <p:spTgt spid="26"/>
                                        </p:tgtEl>
                                      </p:cBhvr>
                                    </p:animEffect>
                                    <p:anim calcmode="lin" valueType="num">
                                      <p:cBhvr>
                                        <p:cTn id="24" dur="1000" fill="hold"/>
                                        <p:tgtEl>
                                          <p:spTgt spid="26"/>
                                        </p:tgtEl>
                                        <p:attrNameLst>
                                          <p:attrName>ppt_x</p:attrName>
                                        </p:attrNameLst>
                                      </p:cBhvr>
                                      <p:tavLst>
                                        <p:tav tm="0">
                                          <p:val>
                                            <p:strVal val="#ppt_x"/>
                                          </p:val>
                                        </p:tav>
                                        <p:tav tm="100000">
                                          <p:val>
                                            <p:strVal val="#ppt_x"/>
                                          </p:val>
                                        </p:tav>
                                      </p:tavLst>
                                    </p:anim>
                                    <p:anim calcmode="lin" valueType="num">
                                      <p:cBhvr>
                                        <p:cTn id="25" dur="1000" fill="hold"/>
                                        <p:tgtEl>
                                          <p:spTgt spid="2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animBg="1"/>
      <p:bldP spid="26" grpId="0" animBg="1"/>
      <p:bldP spid="28" grpId="0"/>
      <p:bldP spid="29" grpId="0"/>
      <p:bldP spid="3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44</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19" name="Group 18">
            <a:extLst>
              <a:ext uri="{FF2B5EF4-FFF2-40B4-BE49-F238E27FC236}">
                <a16:creationId xmlns:a16="http://schemas.microsoft.com/office/drawing/2014/main" id="{D1896DA6-90C1-AF49-1B43-BCB4920F0A14}"/>
              </a:ext>
            </a:extLst>
          </p:cNvPr>
          <p:cNvGrpSpPr/>
          <p:nvPr/>
        </p:nvGrpSpPr>
        <p:grpSpPr>
          <a:xfrm>
            <a:off x="4812249" y="2731556"/>
            <a:ext cx="2438400" cy="1509712"/>
            <a:chOff x="4812249" y="2731556"/>
            <a:chExt cx="2438400" cy="1509712"/>
          </a:xfrm>
        </p:grpSpPr>
        <p:sp>
          <p:nvSpPr>
            <p:cNvPr id="5" name="Freeform 10">
              <a:extLst>
                <a:ext uri="{FF2B5EF4-FFF2-40B4-BE49-F238E27FC236}">
                  <a16:creationId xmlns:a16="http://schemas.microsoft.com/office/drawing/2014/main" id="{88054D10-4386-704C-1EC5-3D08D2E08A25}"/>
                </a:ext>
              </a:extLst>
            </p:cNvPr>
            <p:cNvSpPr>
              <a:spLocks/>
            </p:cNvSpPr>
            <p:nvPr/>
          </p:nvSpPr>
          <p:spPr bwMode="auto">
            <a:xfrm>
              <a:off x="4812249" y="2731556"/>
              <a:ext cx="558800" cy="379412"/>
            </a:xfrm>
            <a:custGeom>
              <a:avLst/>
              <a:gdLst>
                <a:gd name="T0" fmla="*/ 247 w 352"/>
                <a:gd name="T1" fmla="*/ 49 h 239"/>
                <a:gd name="T2" fmla="*/ 218 w 352"/>
                <a:gd name="T3" fmla="*/ 98 h 239"/>
                <a:gd name="T4" fmla="*/ 49 w 352"/>
                <a:gd name="T5" fmla="*/ 0 h 239"/>
                <a:gd name="T6" fmla="*/ 0 w 352"/>
                <a:gd name="T7" fmla="*/ 91 h 239"/>
                <a:gd name="T8" fmla="*/ 169 w 352"/>
                <a:gd name="T9" fmla="*/ 190 h 239"/>
                <a:gd name="T10" fmla="*/ 141 w 352"/>
                <a:gd name="T11" fmla="*/ 239 h 239"/>
                <a:gd name="T12" fmla="*/ 352 w 352"/>
                <a:gd name="T13" fmla="*/ 239 h 239"/>
                <a:gd name="T14" fmla="*/ 247 w 352"/>
                <a:gd name="T15" fmla="*/ 49 h 2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2" h="239">
                  <a:moveTo>
                    <a:pt x="247" y="49"/>
                  </a:moveTo>
                  <a:lnTo>
                    <a:pt x="218" y="98"/>
                  </a:lnTo>
                  <a:lnTo>
                    <a:pt x="49" y="0"/>
                  </a:lnTo>
                  <a:lnTo>
                    <a:pt x="0" y="91"/>
                  </a:lnTo>
                  <a:lnTo>
                    <a:pt x="169" y="190"/>
                  </a:lnTo>
                  <a:lnTo>
                    <a:pt x="141" y="239"/>
                  </a:lnTo>
                  <a:lnTo>
                    <a:pt x="352" y="239"/>
                  </a:lnTo>
                  <a:lnTo>
                    <a:pt x="247" y="49"/>
                  </a:lnTo>
                  <a:close/>
                </a:path>
              </a:pathLst>
            </a:cu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82124" tIns="41061" rIns="82124" bIns="41061" anchor="ctr"/>
            <a:lstStyle/>
            <a:p>
              <a:pPr algn="ctr" defTabSz="814388">
                <a:lnSpc>
                  <a:spcPct val="90000"/>
                </a:lnSpc>
                <a:defRPr/>
              </a:pPr>
              <a:endParaRPr lang="en-US" sz="2400">
                <a:latin typeface="Arial" charset="0"/>
                <a:cs typeface="+mn-cs"/>
              </a:endParaRPr>
            </a:p>
          </p:txBody>
        </p:sp>
        <p:sp>
          <p:nvSpPr>
            <p:cNvPr id="6" name="Freeform 11">
              <a:extLst>
                <a:ext uri="{FF2B5EF4-FFF2-40B4-BE49-F238E27FC236}">
                  <a16:creationId xmlns:a16="http://schemas.microsoft.com/office/drawing/2014/main" id="{8AC67B54-022A-0477-F9AE-E9886A9DAC23}"/>
                </a:ext>
              </a:extLst>
            </p:cNvPr>
            <p:cNvSpPr>
              <a:spLocks/>
            </p:cNvSpPr>
            <p:nvPr/>
          </p:nvSpPr>
          <p:spPr bwMode="auto">
            <a:xfrm>
              <a:off x="6691849" y="3860268"/>
              <a:ext cx="558800" cy="381000"/>
            </a:xfrm>
            <a:custGeom>
              <a:avLst/>
              <a:gdLst>
                <a:gd name="T0" fmla="*/ 105 w 352"/>
                <a:gd name="T1" fmla="*/ 191 h 240"/>
                <a:gd name="T2" fmla="*/ 133 w 352"/>
                <a:gd name="T3" fmla="*/ 141 h 240"/>
                <a:gd name="T4" fmla="*/ 303 w 352"/>
                <a:gd name="T5" fmla="*/ 240 h 240"/>
                <a:gd name="T6" fmla="*/ 352 w 352"/>
                <a:gd name="T7" fmla="*/ 148 h 240"/>
                <a:gd name="T8" fmla="*/ 183 w 352"/>
                <a:gd name="T9" fmla="*/ 50 h 240"/>
                <a:gd name="T10" fmla="*/ 211 w 352"/>
                <a:gd name="T11" fmla="*/ 7 h 240"/>
                <a:gd name="T12" fmla="*/ 0 w 352"/>
                <a:gd name="T13" fmla="*/ 0 h 240"/>
                <a:gd name="T14" fmla="*/ 105 w 352"/>
                <a:gd name="T15" fmla="*/ 191 h 2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2" h="240">
                  <a:moveTo>
                    <a:pt x="105" y="191"/>
                  </a:moveTo>
                  <a:lnTo>
                    <a:pt x="133" y="141"/>
                  </a:lnTo>
                  <a:lnTo>
                    <a:pt x="303" y="240"/>
                  </a:lnTo>
                  <a:lnTo>
                    <a:pt x="352" y="148"/>
                  </a:lnTo>
                  <a:lnTo>
                    <a:pt x="183" y="50"/>
                  </a:lnTo>
                  <a:lnTo>
                    <a:pt x="211" y="7"/>
                  </a:lnTo>
                  <a:lnTo>
                    <a:pt x="0" y="0"/>
                  </a:lnTo>
                  <a:lnTo>
                    <a:pt x="105" y="191"/>
                  </a:lnTo>
                  <a:close/>
                </a:path>
              </a:pathLst>
            </a:cu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82124" tIns="41061" rIns="82124" bIns="41061" anchor="ctr"/>
            <a:lstStyle/>
            <a:p>
              <a:pPr algn="ctr" defTabSz="814388">
                <a:lnSpc>
                  <a:spcPct val="90000"/>
                </a:lnSpc>
                <a:defRPr/>
              </a:pPr>
              <a:endParaRPr lang="en-US" sz="2400">
                <a:latin typeface="Arial" charset="0"/>
                <a:cs typeface="+mn-cs"/>
              </a:endParaRPr>
            </a:p>
          </p:txBody>
        </p:sp>
        <p:sp>
          <p:nvSpPr>
            <p:cNvPr id="7" name="Freeform 12">
              <a:extLst>
                <a:ext uri="{FF2B5EF4-FFF2-40B4-BE49-F238E27FC236}">
                  <a16:creationId xmlns:a16="http://schemas.microsoft.com/office/drawing/2014/main" id="{BD3A3E94-971F-CFB4-96BA-0D02E6E6DBCB}"/>
                </a:ext>
              </a:extLst>
            </p:cNvPr>
            <p:cNvSpPr>
              <a:spLocks/>
            </p:cNvSpPr>
            <p:nvPr/>
          </p:nvSpPr>
          <p:spPr bwMode="auto">
            <a:xfrm>
              <a:off x="4812249" y="3871381"/>
              <a:ext cx="558800" cy="369887"/>
            </a:xfrm>
            <a:custGeom>
              <a:avLst/>
              <a:gdLst>
                <a:gd name="T0" fmla="*/ 141 w 352"/>
                <a:gd name="T1" fmla="*/ 0 h 233"/>
                <a:gd name="T2" fmla="*/ 169 w 352"/>
                <a:gd name="T3" fmla="*/ 43 h 233"/>
                <a:gd name="T4" fmla="*/ 0 w 352"/>
                <a:gd name="T5" fmla="*/ 141 h 233"/>
                <a:gd name="T6" fmla="*/ 49 w 352"/>
                <a:gd name="T7" fmla="*/ 233 h 233"/>
                <a:gd name="T8" fmla="*/ 218 w 352"/>
                <a:gd name="T9" fmla="*/ 134 h 233"/>
                <a:gd name="T10" fmla="*/ 247 w 352"/>
                <a:gd name="T11" fmla="*/ 184 h 233"/>
                <a:gd name="T12" fmla="*/ 352 w 352"/>
                <a:gd name="T13" fmla="*/ 0 h 233"/>
                <a:gd name="T14" fmla="*/ 141 w 352"/>
                <a:gd name="T15" fmla="*/ 0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2" h="233">
                  <a:moveTo>
                    <a:pt x="141" y="0"/>
                  </a:moveTo>
                  <a:lnTo>
                    <a:pt x="169" y="43"/>
                  </a:lnTo>
                  <a:lnTo>
                    <a:pt x="0" y="141"/>
                  </a:lnTo>
                  <a:lnTo>
                    <a:pt x="49" y="233"/>
                  </a:lnTo>
                  <a:lnTo>
                    <a:pt x="218" y="134"/>
                  </a:lnTo>
                  <a:lnTo>
                    <a:pt x="247" y="184"/>
                  </a:lnTo>
                  <a:lnTo>
                    <a:pt x="352" y="0"/>
                  </a:lnTo>
                  <a:lnTo>
                    <a:pt x="141" y="0"/>
                  </a:lnTo>
                  <a:close/>
                </a:path>
              </a:pathLst>
            </a:cu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82124" tIns="41061" rIns="82124" bIns="41061" anchor="ctr"/>
            <a:lstStyle/>
            <a:p>
              <a:pPr algn="ctr" defTabSz="814388">
                <a:lnSpc>
                  <a:spcPct val="90000"/>
                </a:lnSpc>
                <a:defRPr/>
              </a:pPr>
              <a:endParaRPr lang="en-US" sz="2400">
                <a:latin typeface="Arial" charset="0"/>
                <a:cs typeface="+mn-cs"/>
              </a:endParaRPr>
            </a:p>
          </p:txBody>
        </p:sp>
        <p:sp>
          <p:nvSpPr>
            <p:cNvPr id="8" name="Freeform 13">
              <a:extLst>
                <a:ext uri="{FF2B5EF4-FFF2-40B4-BE49-F238E27FC236}">
                  <a16:creationId xmlns:a16="http://schemas.microsoft.com/office/drawing/2014/main" id="{1D606125-70C3-A2FA-FDF1-128C84BFE0A0}"/>
                </a:ext>
              </a:extLst>
            </p:cNvPr>
            <p:cNvSpPr>
              <a:spLocks/>
            </p:cNvSpPr>
            <p:nvPr/>
          </p:nvSpPr>
          <p:spPr bwMode="auto">
            <a:xfrm>
              <a:off x="6691849" y="2731556"/>
              <a:ext cx="558800" cy="379412"/>
            </a:xfrm>
            <a:custGeom>
              <a:avLst/>
              <a:gdLst>
                <a:gd name="T0" fmla="*/ 211 w 352"/>
                <a:gd name="T1" fmla="*/ 239 h 239"/>
                <a:gd name="T2" fmla="*/ 183 w 352"/>
                <a:gd name="T3" fmla="*/ 190 h 239"/>
                <a:gd name="T4" fmla="*/ 352 w 352"/>
                <a:gd name="T5" fmla="*/ 91 h 239"/>
                <a:gd name="T6" fmla="*/ 303 w 352"/>
                <a:gd name="T7" fmla="*/ 0 h 239"/>
                <a:gd name="T8" fmla="*/ 133 w 352"/>
                <a:gd name="T9" fmla="*/ 98 h 239"/>
                <a:gd name="T10" fmla="*/ 105 w 352"/>
                <a:gd name="T11" fmla="*/ 49 h 239"/>
                <a:gd name="T12" fmla="*/ 0 w 352"/>
                <a:gd name="T13" fmla="*/ 239 h 239"/>
                <a:gd name="T14" fmla="*/ 211 w 352"/>
                <a:gd name="T15" fmla="*/ 239 h 2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2" h="239">
                  <a:moveTo>
                    <a:pt x="211" y="239"/>
                  </a:moveTo>
                  <a:lnTo>
                    <a:pt x="183" y="190"/>
                  </a:lnTo>
                  <a:lnTo>
                    <a:pt x="352" y="91"/>
                  </a:lnTo>
                  <a:lnTo>
                    <a:pt x="303" y="0"/>
                  </a:lnTo>
                  <a:lnTo>
                    <a:pt x="133" y="98"/>
                  </a:lnTo>
                  <a:lnTo>
                    <a:pt x="105" y="49"/>
                  </a:lnTo>
                  <a:lnTo>
                    <a:pt x="0" y="239"/>
                  </a:lnTo>
                  <a:lnTo>
                    <a:pt x="211" y="239"/>
                  </a:lnTo>
                  <a:close/>
                </a:path>
              </a:pathLst>
            </a:cu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82124" tIns="41061" rIns="82124" bIns="41061" anchor="ctr"/>
            <a:lstStyle/>
            <a:p>
              <a:pPr algn="ctr" defTabSz="814388">
                <a:lnSpc>
                  <a:spcPct val="90000"/>
                </a:lnSpc>
                <a:defRPr/>
              </a:pPr>
              <a:endParaRPr lang="en-US" sz="2400">
                <a:latin typeface="Arial" charset="0"/>
                <a:cs typeface="+mn-cs"/>
              </a:endParaRPr>
            </a:p>
          </p:txBody>
        </p:sp>
      </p:grpSp>
      <p:grpSp>
        <p:nvGrpSpPr>
          <p:cNvPr id="18" name="Group 17">
            <a:extLst>
              <a:ext uri="{FF2B5EF4-FFF2-40B4-BE49-F238E27FC236}">
                <a16:creationId xmlns:a16="http://schemas.microsoft.com/office/drawing/2014/main" id="{7E65BC8B-B7A4-80FE-E164-1A2D88723A6A}"/>
              </a:ext>
            </a:extLst>
          </p:cNvPr>
          <p:cNvGrpSpPr/>
          <p:nvPr/>
        </p:nvGrpSpPr>
        <p:grpSpPr>
          <a:xfrm>
            <a:off x="5326599" y="2776006"/>
            <a:ext cx="1420813" cy="1420813"/>
            <a:chOff x="5326599" y="2776006"/>
            <a:chExt cx="1420813" cy="1420813"/>
          </a:xfrm>
        </p:grpSpPr>
        <p:sp>
          <p:nvSpPr>
            <p:cNvPr id="4" name="Oval 9">
              <a:extLst>
                <a:ext uri="{FF2B5EF4-FFF2-40B4-BE49-F238E27FC236}">
                  <a16:creationId xmlns:a16="http://schemas.microsoft.com/office/drawing/2014/main" id="{C886B8DF-24CA-8DB3-9DBB-73326A0740B5}"/>
                </a:ext>
              </a:extLst>
            </p:cNvPr>
            <p:cNvSpPr>
              <a:spLocks noChangeArrowheads="1"/>
            </p:cNvSpPr>
            <p:nvPr/>
          </p:nvSpPr>
          <p:spPr bwMode="auto">
            <a:xfrm>
              <a:off x="5326599" y="2776006"/>
              <a:ext cx="1420813" cy="1420813"/>
            </a:xfrm>
            <a:prstGeom prst="ellips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lIns="82124" tIns="41061" rIns="82124" bIns="41061" anchor="ctr"/>
            <a:lstStyle/>
            <a:p>
              <a:pPr algn="ctr" defTabSz="814388">
                <a:lnSpc>
                  <a:spcPct val="90000"/>
                </a:lnSpc>
                <a:defRPr/>
              </a:pPr>
              <a:endParaRPr lang="en-US">
                <a:latin typeface="+mn-lt"/>
                <a:cs typeface="+mn-cs"/>
              </a:endParaRPr>
            </a:p>
          </p:txBody>
        </p:sp>
        <p:sp>
          <p:nvSpPr>
            <p:cNvPr id="13" name="Graphic 17" descr="World">
              <a:extLst>
                <a:ext uri="{FF2B5EF4-FFF2-40B4-BE49-F238E27FC236}">
                  <a16:creationId xmlns:a16="http://schemas.microsoft.com/office/drawing/2014/main" id="{0117D3A9-0A4E-05EB-0B07-A53EF71A293B}"/>
                </a:ext>
              </a:extLst>
            </p:cNvPr>
            <p:cNvSpPr/>
            <p:nvPr/>
          </p:nvSpPr>
          <p:spPr>
            <a:xfrm>
              <a:off x="5688936" y="3138343"/>
              <a:ext cx="696139" cy="696139"/>
            </a:xfrm>
            <a:custGeom>
              <a:avLst/>
              <a:gdLst>
                <a:gd name="connsiteX0" fmla="*/ 414338 w 723900"/>
                <a:gd name="connsiteY0" fmla="*/ 661988 h 723900"/>
                <a:gd name="connsiteX1" fmla="*/ 551498 w 723900"/>
                <a:gd name="connsiteY1" fmla="*/ 381000 h 723900"/>
                <a:gd name="connsiteX2" fmla="*/ 665798 w 723900"/>
                <a:gd name="connsiteY2" fmla="*/ 381000 h 723900"/>
                <a:gd name="connsiteX3" fmla="*/ 414338 w 723900"/>
                <a:gd name="connsiteY3" fmla="*/ 661988 h 723900"/>
                <a:gd name="connsiteX4" fmla="*/ 58103 w 723900"/>
                <a:gd name="connsiteY4" fmla="*/ 381000 h 723900"/>
                <a:gd name="connsiteX5" fmla="*/ 172403 w 723900"/>
                <a:gd name="connsiteY5" fmla="*/ 381000 h 723900"/>
                <a:gd name="connsiteX6" fmla="*/ 309563 w 723900"/>
                <a:gd name="connsiteY6" fmla="*/ 661988 h 723900"/>
                <a:gd name="connsiteX7" fmla="*/ 58103 w 723900"/>
                <a:gd name="connsiteY7" fmla="*/ 381000 h 723900"/>
                <a:gd name="connsiteX8" fmla="*/ 309563 w 723900"/>
                <a:gd name="connsiteY8" fmla="*/ 61913 h 723900"/>
                <a:gd name="connsiteX9" fmla="*/ 172403 w 723900"/>
                <a:gd name="connsiteY9" fmla="*/ 342900 h 723900"/>
                <a:gd name="connsiteX10" fmla="*/ 58103 w 723900"/>
                <a:gd name="connsiteY10" fmla="*/ 342900 h 723900"/>
                <a:gd name="connsiteX11" fmla="*/ 309563 w 723900"/>
                <a:gd name="connsiteY11" fmla="*/ 61913 h 723900"/>
                <a:gd name="connsiteX12" fmla="*/ 381000 w 723900"/>
                <a:gd name="connsiteY12" fmla="*/ 381000 h 723900"/>
                <a:gd name="connsiteX13" fmla="*/ 513398 w 723900"/>
                <a:gd name="connsiteY13" fmla="*/ 381000 h 723900"/>
                <a:gd name="connsiteX14" fmla="*/ 381000 w 723900"/>
                <a:gd name="connsiteY14" fmla="*/ 642938 h 723900"/>
                <a:gd name="connsiteX15" fmla="*/ 381000 w 723900"/>
                <a:gd name="connsiteY15" fmla="*/ 381000 h 723900"/>
                <a:gd name="connsiteX16" fmla="*/ 342900 w 723900"/>
                <a:gd name="connsiteY16" fmla="*/ 381000 h 723900"/>
                <a:gd name="connsiteX17" fmla="*/ 342900 w 723900"/>
                <a:gd name="connsiteY17" fmla="*/ 642938 h 723900"/>
                <a:gd name="connsiteX18" fmla="*/ 210502 w 723900"/>
                <a:gd name="connsiteY18" fmla="*/ 381000 h 723900"/>
                <a:gd name="connsiteX19" fmla="*/ 342900 w 723900"/>
                <a:gd name="connsiteY19" fmla="*/ 381000 h 723900"/>
                <a:gd name="connsiteX20" fmla="*/ 381000 w 723900"/>
                <a:gd name="connsiteY20" fmla="*/ 80963 h 723900"/>
                <a:gd name="connsiteX21" fmla="*/ 513398 w 723900"/>
                <a:gd name="connsiteY21" fmla="*/ 342900 h 723900"/>
                <a:gd name="connsiteX22" fmla="*/ 381000 w 723900"/>
                <a:gd name="connsiteY22" fmla="*/ 342900 h 723900"/>
                <a:gd name="connsiteX23" fmla="*/ 381000 w 723900"/>
                <a:gd name="connsiteY23" fmla="*/ 80963 h 723900"/>
                <a:gd name="connsiteX24" fmla="*/ 342900 w 723900"/>
                <a:gd name="connsiteY24" fmla="*/ 342900 h 723900"/>
                <a:gd name="connsiteX25" fmla="*/ 210502 w 723900"/>
                <a:gd name="connsiteY25" fmla="*/ 342900 h 723900"/>
                <a:gd name="connsiteX26" fmla="*/ 342900 w 723900"/>
                <a:gd name="connsiteY26" fmla="*/ 80963 h 723900"/>
                <a:gd name="connsiteX27" fmla="*/ 342900 w 723900"/>
                <a:gd name="connsiteY27" fmla="*/ 342900 h 723900"/>
                <a:gd name="connsiteX28" fmla="*/ 665798 w 723900"/>
                <a:gd name="connsiteY28" fmla="*/ 342900 h 723900"/>
                <a:gd name="connsiteX29" fmla="*/ 551498 w 723900"/>
                <a:gd name="connsiteY29" fmla="*/ 342900 h 723900"/>
                <a:gd name="connsiteX30" fmla="*/ 414338 w 723900"/>
                <a:gd name="connsiteY30" fmla="*/ 61913 h 723900"/>
                <a:gd name="connsiteX31" fmla="*/ 665798 w 723900"/>
                <a:gd name="connsiteY31" fmla="*/ 342900 h 723900"/>
                <a:gd name="connsiteX32" fmla="*/ 361950 w 723900"/>
                <a:gd name="connsiteY32" fmla="*/ 0 h 723900"/>
                <a:gd name="connsiteX33" fmla="*/ 0 w 723900"/>
                <a:gd name="connsiteY33" fmla="*/ 361950 h 723900"/>
                <a:gd name="connsiteX34" fmla="*/ 361950 w 723900"/>
                <a:gd name="connsiteY34" fmla="*/ 723900 h 723900"/>
                <a:gd name="connsiteX35" fmla="*/ 723900 w 723900"/>
                <a:gd name="connsiteY35" fmla="*/ 361950 h 723900"/>
                <a:gd name="connsiteX36" fmla="*/ 361950 w 723900"/>
                <a:gd name="connsiteY36" fmla="*/ 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23900" h="723900">
                  <a:moveTo>
                    <a:pt x="414338" y="661988"/>
                  </a:moveTo>
                  <a:cubicBezTo>
                    <a:pt x="476250" y="585788"/>
                    <a:pt x="544830" y="489585"/>
                    <a:pt x="551498" y="381000"/>
                  </a:cubicBezTo>
                  <a:lnTo>
                    <a:pt x="665798" y="381000"/>
                  </a:lnTo>
                  <a:cubicBezTo>
                    <a:pt x="657225" y="522923"/>
                    <a:pt x="551498" y="638175"/>
                    <a:pt x="414338" y="661988"/>
                  </a:cubicBezTo>
                  <a:close/>
                  <a:moveTo>
                    <a:pt x="58103" y="381000"/>
                  </a:moveTo>
                  <a:lnTo>
                    <a:pt x="172403" y="381000"/>
                  </a:lnTo>
                  <a:cubicBezTo>
                    <a:pt x="180023" y="489585"/>
                    <a:pt x="247650" y="585788"/>
                    <a:pt x="309563" y="661988"/>
                  </a:cubicBezTo>
                  <a:cubicBezTo>
                    <a:pt x="172403" y="638175"/>
                    <a:pt x="66675" y="522923"/>
                    <a:pt x="58103" y="381000"/>
                  </a:cubicBezTo>
                  <a:close/>
                  <a:moveTo>
                    <a:pt x="309563" y="61913"/>
                  </a:moveTo>
                  <a:cubicBezTo>
                    <a:pt x="247650" y="138113"/>
                    <a:pt x="179070" y="234315"/>
                    <a:pt x="172403" y="342900"/>
                  </a:cubicBezTo>
                  <a:lnTo>
                    <a:pt x="58103" y="342900"/>
                  </a:lnTo>
                  <a:cubicBezTo>
                    <a:pt x="66675" y="200978"/>
                    <a:pt x="172403" y="85725"/>
                    <a:pt x="309563" y="61913"/>
                  </a:cubicBezTo>
                  <a:close/>
                  <a:moveTo>
                    <a:pt x="381000" y="381000"/>
                  </a:moveTo>
                  <a:lnTo>
                    <a:pt x="513398" y="381000"/>
                  </a:lnTo>
                  <a:cubicBezTo>
                    <a:pt x="505778" y="479108"/>
                    <a:pt x="441960" y="567690"/>
                    <a:pt x="381000" y="642938"/>
                  </a:cubicBezTo>
                  <a:lnTo>
                    <a:pt x="381000" y="381000"/>
                  </a:lnTo>
                  <a:close/>
                  <a:moveTo>
                    <a:pt x="342900" y="381000"/>
                  </a:moveTo>
                  <a:lnTo>
                    <a:pt x="342900" y="642938"/>
                  </a:lnTo>
                  <a:cubicBezTo>
                    <a:pt x="281940" y="567690"/>
                    <a:pt x="218123" y="479108"/>
                    <a:pt x="210502" y="381000"/>
                  </a:cubicBezTo>
                  <a:lnTo>
                    <a:pt x="342900" y="381000"/>
                  </a:lnTo>
                  <a:close/>
                  <a:moveTo>
                    <a:pt x="381000" y="80963"/>
                  </a:moveTo>
                  <a:cubicBezTo>
                    <a:pt x="441960" y="156210"/>
                    <a:pt x="505778" y="243840"/>
                    <a:pt x="513398" y="342900"/>
                  </a:cubicBezTo>
                  <a:lnTo>
                    <a:pt x="381000" y="342900"/>
                  </a:lnTo>
                  <a:lnTo>
                    <a:pt x="381000" y="80963"/>
                  </a:lnTo>
                  <a:close/>
                  <a:moveTo>
                    <a:pt x="342900" y="342900"/>
                  </a:moveTo>
                  <a:lnTo>
                    <a:pt x="210502" y="342900"/>
                  </a:lnTo>
                  <a:cubicBezTo>
                    <a:pt x="218123" y="244793"/>
                    <a:pt x="281940" y="156210"/>
                    <a:pt x="342900" y="80963"/>
                  </a:cubicBezTo>
                  <a:lnTo>
                    <a:pt x="342900" y="342900"/>
                  </a:lnTo>
                  <a:close/>
                  <a:moveTo>
                    <a:pt x="665798" y="342900"/>
                  </a:moveTo>
                  <a:lnTo>
                    <a:pt x="551498" y="342900"/>
                  </a:lnTo>
                  <a:cubicBezTo>
                    <a:pt x="544830" y="234315"/>
                    <a:pt x="476250" y="138113"/>
                    <a:pt x="414338" y="61913"/>
                  </a:cubicBezTo>
                  <a:cubicBezTo>
                    <a:pt x="551498" y="85725"/>
                    <a:pt x="657225" y="200978"/>
                    <a:pt x="665798" y="342900"/>
                  </a:cubicBezTo>
                  <a:close/>
                  <a:moveTo>
                    <a:pt x="361950" y="0"/>
                  </a:moveTo>
                  <a:cubicBezTo>
                    <a:pt x="161925" y="0"/>
                    <a:pt x="0" y="161925"/>
                    <a:pt x="0" y="361950"/>
                  </a:cubicBezTo>
                  <a:cubicBezTo>
                    <a:pt x="0" y="561975"/>
                    <a:pt x="161925" y="723900"/>
                    <a:pt x="361950" y="723900"/>
                  </a:cubicBezTo>
                  <a:cubicBezTo>
                    <a:pt x="561975" y="723900"/>
                    <a:pt x="723900" y="561975"/>
                    <a:pt x="723900" y="361950"/>
                  </a:cubicBezTo>
                  <a:cubicBezTo>
                    <a:pt x="723900" y="161925"/>
                    <a:pt x="561975" y="0"/>
                    <a:pt x="36195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grpSp>
      <p:grpSp>
        <p:nvGrpSpPr>
          <p:cNvPr id="22" name="Group 21">
            <a:extLst>
              <a:ext uri="{FF2B5EF4-FFF2-40B4-BE49-F238E27FC236}">
                <a16:creationId xmlns:a16="http://schemas.microsoft.com/office/drawing/2014/main" id="{A52DC5B6-AD21-5D78-8E6B-E8F5B6F04A11}"/>
              </a:ext>
            </a:extLst>
          </p:cNvPr>
          <p:cNvGrpSpPr/>
          <p:nvPr/>
        </p:nvGrpSpPr>
        <p:grpSpPr>
          <a:xfrm>
            <a:off x="2932649" y="996418"/>
            <a:ext cx="2125662" cy="2125663"/>
            <a:chOff x="2932649" y="996418"/>
            <a:chExt cx="2125662" cy="2125663"/>
          </a:xfrm>
        </p:grpSpPr>
        <p:sp>
          <p:nvSpPr>
            <p:cNvPr id="11" name="Freeform 19">
              <a:extLst>
                <a:ext uri="{FF2B5EF4-FFF2-40B4-BE49-F238E27FC236}">
                  <a16:creationId xmlns:a16="http://schemas.microsoft.com/office/drawing/2014/main" id="{BA265DBF-5D51-BEA5-7F17-074244D1944F}"/>
                </a:ext>
              </a:extLst>
            </p:cNvPr>
            <p:cNvSpPr>
              <a:spLocks/>
            </p:cNvSpPr>
            <p:nvPr/>
          </p:nvSpPr>
          <p:spPr bwMode="auto">
            <a:xfrm>
              <a:off x="2932649" y="996418"/>
              <a:ext cx="2125662" cy="2125663"/>
            </a:xfrm>
            <a:custGeom>
              <a:avLst/>
              <a:gdLst>
                <a:gd name="T0" fmla="*/ 137 w 190"/>
                <a:gd name="T1" fmla="*/ 23 h 190"/>
                <a:gd name="T2" fmla="*/ 167 w 190"/>
                <a:gd name="T3" fmla="*/ 137 h 190"/>
                <a:gd name="T4" fmla="*/ 53 w 190"/>
                <a:gd name="T5" fmla="*/ 167 h 190"/>
                <a:gd name="T6" fmla="*/ 23 w 190"/>
                <a:gd name="T7" fmla="*/ 53 h 190"/>
                <a:gd name="T8" fmla="*/ 137 w 190"/>
                <a:gd name="T9" fmla="*/ 23 h 190"/>
              </a:gdLst>
              <a:ahLst/>
              <a:cxnLst>
                <a:cxn ang="0">
                  <a:pos x="T0" y="T1"/>
                </a:cxn>
                <a:cxn ang="0">
                  <a:pos x="T2" y="T3"/>
                </a:cxn>
                <a:cxn ang="0">
                  <a:pos x="T4" y="T5"/>
                </a:cxn>
                <a:cxn ang="0">
                  <a:pos x="T6" y="T7"/>
                </a:cxn>
                <a:cxn ang="0">
                  <a:pos x="T8" y="T9"/>
                </a:cxn>
              </a:cxnLst>
              <a:rect l="0" t="0" r="r" b="b"/>
              <a:pathLst>
                <a:path w="190" h="190">
                  <a:moveTo>
                    <a:pt x="137" y="23"/>
                  </a:moveTo>
                  <a:cubicBezTo>
                    <a:pt x="176" y="46"/>
                    <a:pt x="190" y="97"/>
                    <a:pt x="167" y="137"/>
                  </a:cubicBezTo>
                  <a:cubicBezTo>
                    <a:pt x="144" y="176"/>
                    <a:pt x="93" y="190"/>
                    <a:pt x="53" y="167"/>
                  </a:cubicBezTo>
                  <a:cubicBezTo>
                    <a:pt x="14" y="144"/>
                    <a:pt x="0" y="93"/>
                    <a:pt x="23" y="53"/>
                  </a:cubicBezTo>
                  <a:cubicBezTo>
                    <a:pt x="46" y="14"/>
                    <a:pt x="97" y="0"/>
                    <a:pt x="137" y="23"/>
                  </a:cubicBezTo>
                  <a:close/>
                </a:path>
              </a:pathLst>
            </a:cu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82124" tIns="41061" rIns="82124" bIns="41061" anchor="ctr"/>
            <a:lstStyle/>
            <a:p>
              <a:pPr algn="ctr" defTabSz="814388">
                <a:lnSpc>
                  <a:spcPct val="90000"/>
                </a:lnSpc>
                <a:defRPr/>
              </a:pPr>
              <a:endParaRPr lang="en-US" sz="2400">
                <a:latin typeface="Arial" charset="0"/>
                <a:cs typeface="+mn-cs"/>
              </a:endParaRPr>
            </a:p>
          </p:txBody>
        </p:sp>
        <p:grpSp>
          <p:nvGrpSpPr>
            <p:cNvPr id="27" name="Graphic 64" descr="Handshake">
              <a:extLst>
                <a:ext uri="{FF2B5EF4-FFF2-40B4-BE49-F238E27FC236}">
                  <a16:creationId xmlns:a16="http://schemas.microsoft.com/office/drawing/2014/main" id="{D4017F4B-FEE4-3EC1-A231-96437A028C06}"/>
                </a:ext>
              </a:extLst>
            </p:cNvPr>
            <p:cNvGrpSpPr/>
            <p:nvPr/>
          </p:nvGrpSpPr>
          <p:grpSpPr>
            <a:xfrm>
              <a:off x="3566237" y="1630006"/>
              <a:ext cx="858486" cy="858486"/>
              <a:chOff x="4265762" y="1110617"/>
              <a:chExt cx="753012" cy="753012"/>
            </a:xfrm>
            <a:solidFill>
              <a:schemeClr val="bg1"/>
            </a:solidFill>
          </p:grpSpPr>
          <p:sp>
            <p:nvSpPr>
              <p:cNvPr id="28" name="Freeform 72">
                <a:extLst>
                  <a:ext uri="{FF2B5EF4-FFF2-40B4-BE49-F238E27FC236}">
                    <a16:creationId xmlns:a16="http://schemas.microsoft.com/office/drawing/2014/main" id="{FB78CD7A-842E-7DC4-9C03-D24E0EA49D34}"/>
                  </a:ext>
                </a:extLst>
              </p:cNvPr>
              <p:cNvSpPr/>
              <p:nvPr/>
            </p:nvSpPr>
            <p:spPr>
              <a:xfrm>
                <a:off x="4600945" y="1612090"/>
                <a:ext cx="61466" cy="66422"/>
              </a:xfrm>
              <a:custGeom>
                <a:avLst/>
                <a:gdLst>
                  <a:gd name="connsiteX0" fmla="*/ 17006 w 61466"/>
                  <a:gd name="connsiteY0" fmla="*/ 66423 h 66422"/>
                  <a:gd name="connsiteX1" fmla="*/ 5241 w 61466"/>
                  <a:gd name="connsiteY1" fmla="*/ 62501 h 66422"/>
                  <a:gd name="connsiteX2" fmla="*/ 3672 w 61466"/>
                  <a:gd name="connsiteY2" fmla="*/ 40538 h 66422"/>
                  <a:gd name="connsiteX3" fmla="*/ 34263 w 61466"/>
                  <a:gd name="connsiteY3" fmla="*/ 5241 h 66422"/>
                  <a:gd name="connsiteX4" fmla="*/ 56226 w 61466"/>
                  <a:gd name="connsiteY4" fmla="*/ 3672 h 66422"/>
                  <a:gd name="connsiteX5" fmla="*/ 57795 w 61466"/>
                  <a:gd name="connsiteY5" fmla="*/ 25635 h 66422"/>
                  <a:gd name="connsiteX6" fmla="*/ 27203 w 61466"/>
                  <a:gd name="connsiteY6" fmla="*/ 60932 h 66422"/>
                  <a:gd name="connsiteX7" fmla="*/ 17006 w 61466"/>
                  <a:gd name="connsiteY7" fmla="*/ 66423 h 66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466" h="66422">
                    <a:moveTo>
                      <a:pt x="17006" y="66423"/>
                    </a:moveTo>
                    <a:cubicBezTo>
                      <a:pt x="13084" y="66423"/>
                      <a:pt x="8378" y="65638"/>
                      <a:pt x="5241" y="62501"/>
                    </a:cubicBezTo>
                    <a:cubicBezTo>
                      <a:pt x="-1035" y="57010"/>
                      <a:pt x="-1819" y="46813"/>
                      <a:pt x="3672" y="40538"/>
                    </a:cubicBezTo>
                    <a:lnTo>
                      <a:pt x="34263" y="5241"/>
                    </a:lnTo>
                    <a:cubicBezTo>
                      <a:pt x="39754" y="-1035"/>
                      <a:pt x="49951" y="-1819"/>
                      <a:pt x="56226" y="3672"/>
                    </a:cubicBezTo>
                    <a:cubicBezTo>
                      <a:pt x="62501" y="9163"/>
                      <a:pt x="63285" y="19360"/>
                      <a:pt x="57795" y="25635"/>
                    </a:cubicBezTo>
                    <a:lnTo>
                      <a:pt x="27203" y="60932"/>
                    </a:lnTo>
                    <a:cubicBezTo>
                      <a:pt x="24850" y="64070"/>
                      <a:pt x="20928" y="65638"/>
                      <a:pt x="17006" y="66423"/>
                    </a:cubicBezTo>
                    <a:close/>
                  </a:path>
                </a:pathLst>
              </a:custGeom>
              <a:grpFill/>
              <a:ln w="7838" cap="flat">
                <a:noFill/>
                <a:prstDash val="solid"/>
                <a:miter/>
              </a:ln>
            </p:spPr>
            <p:txBody>
              <a:bodyPr rtlCol="0" anchor="ctr"/>
              <a:lstStyle/>
              <a:p>
                <a:endParaRPr lang="en-US"/>
              </a:p>
            </p:txBody>
          </p:sp>
          <p:sp>
            <p:nvSpPr>
              <p:cNvPr id="29" name="Freeform 73">
                <a:extLst>
                  <a:ext uri="{FF2B5EF4-FFF2-40B4-BE49-F238E27FC236}">
                    <a16:creationId xmlns:a16="http://schemas.microsoft.com/office/drawing/2014/main" id="{D2C8B7D8-7139-8D2B-49A6-4B40112928D5}"/>
                  </a:ext>
                </a:extLst>
              </p:cNvPr>
              <p:cNvSpPr/>
              <p:nvPr/>
            </p:nvSpPr>
            <p:spPr>
              <a:xfrm>
                <a:off x="4548793" y="1580332"/>
                <a:ext cx="74782" cy="80336"/>
              </a:xfrm>
              <a:custGeom>
                <a:avLst/>
                <a:gdLst>
                  <a:gd name="connsiteX0" fmla="*/ 21311 w 74782"/>
                  <a:gd name="connsiteY0" fmla="*/ 80140 h 80336"/>
                  <a:gd name="connsiteX1" fmla="*/ 6408 w 74782"/>
                  <a:gd name="connsiteY1" fmla="*/ 75434 h 80336"/>
                  <a:gd name="connsiteX2" fmla="*/ 4839 w 74782"/>
                  <a:gd name="connsiteY2" fmla="*/ 47980 h 80336"/>
                  <a:gd name="connsiteX3" fmla="*/ 40921 w 74782"/>
                  <a:gd name="connsiteY3" fmla="*/ 6408 h 80336"/>
                  <a:gd name="connsiteX4" fmla="*/ 68375 w 74782"/>
                  <a:gd name="connsiteY4" fmla="*/ 4839 h 80336"/>
                  <a:gd name="connsiteX5" fmla="*/ 69943 w 74782"/>
                  <a:gd name="connsiteY5" fmla="*/ 32293 h 80336"/>
                  <a:gd name="connsiteX6" fmla="*/ 33862 w 74782"/>
                  <a:gd name="connsiteY6" fmla="*/ 73865 h 80336"/>
                  <a:gd name="connsiteX7" fmla="*/ 21311 w 74782"/>
                  <a:gd name="connsiteY7" fmla="*/ 80140 h 80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782" h="80336">
                    <a:moveTo>
                      <a:pt x="21311" y="80140"/>
                    </a:moveTo>
                    <a:cubicBezTo>
                      <a:pt x="15821" y="80925"/>
                      <a:pt x="11114" y="79356"/>
                      <a:pt x="6408" y="75434"/>
                    </a:cubicBezTo>
                    <a:cubicBezTo>
                      <a:pt x="-1436" y="68375"/>
                      <a:pt x="-2220" y="55824"/>
                      <a:pt x="4839" y="47980"/>
                    </a:cubicBezTo>
                    <a:lnTo>
                      <a:pt x="40921" y="6408"/>
                    </a:lnTo>
                    <a:cubicBezTo>
                      <a:pt x="47980" y="-1436"/>
                      <a:pt x="60531" y="-2220"/>
                      <a:pt x="68375" y="4839"/>
                    </a:cubicBezTo>
                    <a:cubicBezTo>
                      <a:pt x="76218" y="11899"/>
                      <a:pt x="77003" y="24449"/>
                      <a:pt x="69943" y="32293"/>
                    </a:cubicBezTo>
                    <a:lnTo>
                      <a:pt x="33862" y="73865"/>
                    </a:lnTo>
                    <a:cubicBezTo>
                      <a:pt x="30724" y="77787"/>
                      <a:pt x="26018" y="80140"/>
                      <a:pt x="21311" y="80140"/>
                    </a:cubicBezTo>
                    <a:close/>
                  </a:path>
                </a:pathLst>
              </a:custGeom>
              <a:grpFill/>
              <a:ln w="7838" cap="flat">
                <a:noFill/>
                <a:prstDash val="solid"/>
                <a:miter/>
              </a:ln>
            </p:spPr>
            <p:txBody>
              <a:bodyPr rtlCol="0" anchor="ctr"/>
              <a:lstStyle/>
              <a:p>
                <a:endParaRPr lang="en-US"/>
              </a:p>
            </p:txBody>
          </p:sp>
          <p:sp>
            <p:nvSpPr>
              <p:cNvPr id="30" name="Freeform 74">
                <a:extLst>
                  <a:ext uri="{FF2B5EF4-FFF2-40B4-BE49-F238E27FC236}">
                    <a16:creationId xmlns:a16="http://schemas.microsoft.com/office/drawing/2014/main" id="{3EE63301-CD6F-B310-4EB0-C3533CBDC8A4}"/>
                  </a:ext>
                </a:extLst>
              </p:cNvPr>
              <p:cNvSpPr/>
              <p:nvPr/>
            </p:nvSpPr>
            <p:spPr>
              <a:xfrm>
                <a:off x="4495409" y="1543421"/>
                <a:ext cx="82715" cy="88179"/>
              </a:xfrm>
              <a:custGeom>
                <a:avLst/>
                <a:gdLst>
                  <a:gd name="connsiteX0" fmla="*/ 25278 w 82715"/>
                  <a:gd name="connsiteY0" fmla="*/ 88029 h 88179"/>
                  <a:gd name="connsiteX1" fmla="*/ 8021 w 82715"/>
                  <a:gd name="connsiteY1" fmla="*/ 82538 h 88179"/>
                  <a:gd name="connsiteX2" fmla="*/ 5668 w 82715"/>
                  <a:gd name="connsiteY2" fmla="*/ 49594 h 88179"/>
                  <a:gd name="connsiteX3" fmla="*/ 41750 w 82715"/>
                  <a:gd name="connsiteY3" fmla="*/ 8021 h 88179"/>
                  <a:gd name="connsiteX4" fmla="*/ 74694 w 82715"/>
                  <a:gd name="connsiteY4" fmla="*/ 5668 h 88179"/>
                  <a:gd name="connsiteX5" fmla="*/ 77048 w 82715"/>
                  <a:gd name="connsiteY5" fmla="*/ 38613 h 88179"/>
                  <a:gd name="connsiteX6" fmla="*/ 40966 w 82715"/>
                  <a:gd name="connsiteY6" fmla="*/ 80185 h 88179"/>
                  <a:gd name="connsiteX7" fmla="*/ 25278 w 82715"/>
                  <a:gd name="connsiteY7" fmla="*/ 88029 h 88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715" h="88179">
                    <a:moveTo>
                      <a:pt x="25278" y="88029"/>
                    </a:moveTo>
                    <a:cubicBezTo>
                      <a:pt x="19003" y="88813"/>
                      <a:pt x="12728" y="86460"/>
                      <a:pt x="8021" y="82538"/>
                    </a:cubicBezTo>
                    <a:cubicBezTo>
                      <a:pt x="-1391" y="73910"/>
                      <a:pt x="-2960" y="59007"/>
                      <a:pt x="5668" y="49594"/>
                    </a:cubicBezTo>
                    <a:lnTo>
                      <a:pt x="41750" y="8021"/>
                    </a:lnTo>
                    <a:cubicBezTo>
                      <a:pt x="50378" y="-1391"/>
                      <a:pt x="65282" y="-2960"/>
                      <a:pt x="74694" y="5668"/>
                    </a:cubicBezTo>
                    <a:cubicBezTo>
                      <a:pt x="84107" y="14297"/>
                      <a:pt x="85676" y="29200"/>
                      <a:pt x="77048" y="38613"/>
                    </a:cubicBezTo>
                    <a:lnTo>
                      <a:pt x="40966" y="80185"/>
                    </a:lnTo>
                    <a:cubicBezTo>
                      <a:pt x="37044" y="84891"/>
                      <a:pt x="30769" y="88029"/>
                      <a:pt x="25278" y="88029"/>
                    </a:cubicBezTo>
                    <a:close/>
                  </a:path>
                </a:pathLst>
              </a:custGeom>
              <a:grpFill/>
              <a:ln w="7838" cap="flat">
                <a:noFill/>
                <a:prstDash val="solid"/>
                <a:miter/>
              </a:ln>
            </p:spPr>
            <p:txBody>
              <a:bodyPr rtlCol="0" anchor="ctr"/>
              <a:lstStyle/>
              <a:p>
                <a:endParaRPr lang="en-US"/>
              </a:p>
            </p:txBody>
          </p:sp>
          <p:sp>
            <p:nvSpPr>
              <p:cNvPr id="31" name="Freeform 75">
                <a:extLst>
                  <a:ext uri="{FF2B5EF4-FFF2-40B4-BE49-F238E27FC236}">
                    <a16:creationId xmlns:a16="http://schemas.microsoft.com/office/drawing/2014/main" id="{36E1777D-D1A3-1B64-D355-C82BF4F1CAF0}"/>
                  </a:ext>
                </a:extLst>
              </p:cNvPr>
              <p:cNvSpPr/>
              <p:nvPr/>
            </p:nvSpPr>
            <p:spPr>
              <a:xfrm>
                <a:off x="4438149" y="1508908"/>
                <a:ext cx="88206" cy="93670"/>
              </a:xfrm>
              <a:custGeom>
                <a:avLst/>
                <a:gdLst>
                  <a:gd name="connsiteX0" fmla="*/ 25278 w 88206"/>
                  <a:gd name="connsiteY0" fmla="*/ 93520 h 93670"/>
                  <a:gd name="connsiteX1" fmla="*/ 8021 w 88206"/>
                  <a:gd name="connsiteY1" fmla="*/ 88029 h 93670"/>
                  <a:gd name="connsiteX2" fmla="*/ 5668 w 88206"/>
                  <a:gd name="connsiteY2" fmla="*/ 55085 h 93670"/>
                  <a:gd name="connsiteX3" fmla="*/ 47241 w 88206"/>
                  <a:gd name="connsiteY3" fmla="*/ 8021 h 93670"/>
                  <a:gd name="connsiteX4" fmla="*/ 80185 w 88206"/>
                  <a:gd name="connsiteY4" fmla="*/ 5668 h 93670"/>
                  <a:gd name="connsiteX5" fmla="*/ 82538 w 88206"/>
                  <a:gd name="connsiteY5" fmla="*/ 38613 h 93670"/>
                  <a:gd name="connsiteX6" fmla="*/ 40966 w 88206"/>
                  <a:gd name="connsiteY6" fmla="*/ 85676 h 93670"/>
                  <a:gd name="connsiteX7" fmla="*/ 25278 w 88206"/>
                  <a:gd name="connsiteY7" fmla="*/ 93520 h 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206" h="93670">
                    <a:moveTo>
                      <a:pt x="25278" y="93520"/>
                    </a:moveTo>
                    <a:cubicBezTo>
                      <a:pt x="19003" y="94304"/>
                      <a:pt x="12728" y="91951"/>
                      <a:pt x="8021" y="88029"/>
                    </a:cubicBezTo>
                    <a:cubicBezTo>
                      <a:pt x="-1391" y="79401"/>
                      <a:pt x="-2960" y="64497"/>
                      <a:pt x="5668" y="55085"/>
                    </a:cubicBezTo>
                    <a:lnTo>
                      <a:pt x="47241" y="8021"/>
                    </a:lnTo>
                    <a:cubicBezTo>
                      <a:pt x="55869" y="-1391"/>
                      <a:pt x="70772" y="-2960"/>
                      <a:pt x="80185" y="5668"/>
                    </a:cubicBezTo>
                    <a:cubicBezTo>
                      <a:pt x="89598" y="14297"/>
                      <a:pt x="91167" y="29200"/>
                      <a:pt x="82538" y="38613"/>
                    </a:cubicBezTo>
                    <a:lnTo>
                      <a:pt x="40966" y="85676"/>
                    </a:lnTo>
                    <a:cubicBezTo>
                      <a:pt x="36259" y="90382"/>
                      <a:pt x="30769" y="92735"/>
                      <a:pt x="25278" y="93520"/>
                    </a:cubicBezTo>
                    <a:close/>
                  </a:path>
                </a:pathLst>
              </a:custGeom>
              <a:grpFill/>
              <a:ln w="7838" cap="flat">
                <a:noFill/>
                <a:prstDash val="solid"/>
                <a:miter/>
              </a:ln>
            </p:spPr>
            <p:txBody>
              <a:bodyPr rtlCol="0" anchor="ctr"/>
              <a:lstStyle/>
              <a:p>
                <a:endParaRPr lang="en-US"/>
              </a:p>
            </p:txBody>
          </p:sp>
          <p:sp>
            <p:nvSpPr>
              <p:cNvPr id="32" name="Freeform 76">
                <a:extLst>
                  <a:ext uri="{FF2B5EF4-FFF2-40B4-BE49-F238E27FC236}">
                    <a16:creationId xmlns:a16="http://schemas.microsoft.com/office/drawing/2014/main" id="{BB829FA1-57F6-D9A2-4294-26EC91A64760}"/>
                  </a:ext>
                </a:extLst>
              </p:cNvPr>
              <p:cNvSpPr/>
              <p:nvPr/>
            </p:nvSpPr>
            <p:spPr>
              <a:xfrm>
                <a:off x="4301843" y="1282397"/>
                <a:ext cx="156939" cy="186745"/>
              </a:xfrm>
              <a:custGeom>
                <a:avLst/>
                <a:gdLst>
                  <a:gd name="connsiteX0" fmla="*/ 0 w 156939"/>
                  <a:gd name="connsiteY0" fmla="*/ 147465 h 186745"/>
                  <a:gd name="connsiteX1" fmla="*/ 60398 w 156939"/>
                  <a:gd name="connsiteY1" fmla="*/ 184331 h 186745"/>
                  <a:gd name="connsiteX2" fmla="*/ 81576 w 156939"/>
                  <a:gd name="connsiteY2" fmla="*/ 178840 h 186745"/>
                  <a:gd name="connsiteX3" fmla="*/ 154524 w 156939"/>
                  <a:gd name="connsiteY3" fmla="*/ 58045 h 186745"/>
                  <a:gd name="connsiteX4" fmla="*/ 149034 w 156939"/>
                  <a:gd name="connsiteY4" fmla="*/ 36866 h 186745"/>
                  <a:gd name="connsiteX5" fmla="*/ 89420 w 156939"/>
                  <a:gd name="connsiteY5" fmla="*/ 0 h 186745"/>
                  <a:gd name="connsiteX6" fmla="*/ 0 w 156939"/>
                  <a:gd name="connsiteY6" fmla="*/ 147465 h 18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939" h="186745">
                    <a:moveTo>
                      <a:pt x="0" y="147465"/>
                    </a:moveTo>
                    <a:lnTo>
                      <a:pt x="60398" y="184331"/>
                    </a:lnTo>
                    <a:cubicBezTo>
                      <a:pt x="67457" y="189037"/>
                      <a:pt x="77654" y="186684"/>
                      <a:pt x="81576" y="178840"/>
                    </a:cubicBezTo>
                    <a:lnTo>
                      <a:pt x="154524" y="58045"/>
                    </a:lnTo>
                    <a:cubicBezTo>
                      <a:pt x="159231" y="50985"/>
                      <a:pt x="156878" y="40788"/>
                      <a:pt x="149034" y="36866"/>
                    </a:cubicBezTo>
                    <a:lnTo>
                      <a:pt x="89420" y="0"/>
                    </a:lnTo>
                    <a:lnTo>
                      <a:pt x="0" y="147465"/>
                    </a:lnTo>
                    <a:close/>
                  </a:path>
                </a:pathLst>
              </a:custGeom>
              <a:grpFill/>
              <a:ln w="7838" cap="flat">
                <a:noFill/>
                <a:prstDash val="solid"/>
                <a:miter/>
              </a:ln>
            </p:spPr>
            <p:txBody>
              <a:bodyPr rtlCol="0" anchor="ctr"/>
              <a:lstStyle/>
              <a:p>
                <a:endParaRPr lang="en-US"/>
              </a:p>
            </p:txBody>
          </p:sp>
          <p:sp>
            <p:nvSpPr>
              <p:cNvPr id="33" name="Freeform 77">
                <a:extLst>
                  <a:ext uri="{FF2B5EF4-FFF2-40B4-BE49-F238E27FC236}">
                    <a16:creationId xmlns:a16="http://schemas.microsoft.com/office/drawing/2014/main" id="{CAE88FDA-3779-82A2-89B4-E396E0F7E9E0}"/>
                  </a:ext>
                </a:extLst>
              </p:cNvPr>
              <p:cNvSpPr/>
              <p:nvPr/>
            </p:nvSpPr>
            <p:spPr>
              <a:xfrm>
                <a:off x="4398323" y="1352992"/>
                <a:ext cx="420564" cy="337438"/>
              </a:xfrm>
              <a:custGeom>
                <a:avLst/>
                <a:gdLst>
                  <a:gd name="connsiteX0" fmla="*/ 411803 w 420564"/>
                  <a:gd name="connsiteY0" fmla="*/ 179625 h 337438"/>
                  <a:gd name="connsiteX1" fmla="*/ 285517 w 420564"/>
                  <a:gd name="connsiteY1" fmla="*/ 71379 h 337438"/>
                  <a:gd name="connsiteX2" fmla="*/ 276889 w 420564"/>
                  <a:gd name="connsiteY2" fmla="*/ 63535 h 337438"/>
                  <a:gd name="connsiteX3" fmla="*/ 222766 w 420564"/>
                  <a:gd name="connsiteY3" fmla="*/ 125502 h 337438"/>
                  <a:gd name="connsiteX4" fmla="*/ 191391 w 420564"/>
                  <a:gd name="connsiteY4" fmla="*/ 141190 h 337438"/>
                  <a:gd name="connsiteX5" fmla="*/ 187469 w 420564"/>
                  <a:gd name="connsiteY5" fmla="*/ 141190 h 337438"/>
                  <a:gd name="connsiteX6" fmla="*/ 156878 w 420564"/>
                  <a:gd name="connsiteY6" fmla="*/ 129424 h 337438"/>
                  <a:gd name="connsiteX7" fmla="*/ 152171 w 420564"/>
                  <a:gd name="connsiteY7" fmla="*/ 62751 h 337438"/>
                  <a:gd name="connsiteX8" fmla="*/ 198450 w 420564"/>
                  <a:gd name="connsiteY8" fmla="*/ 9413 h 337438"/>
                  <a:gd name="connsiteX9" fmla="*/ 68242 w 420564"/>
                  <a:gd name="connsiteY9" fmla="*/ 0 h 337438"/>
                  <a:gd name="connsiteX10" fmla="*/ 0 w 420564"/>
                  <a:gd name="connsiteY10" fmla="*/ 112952 h 337438"/>
                  <a:gd name="connsiteX11" fmla="*/ 53338 w 420564"/>
                  <a:gd name="connsiteY11" fmla="*/ 174918 h 337438"/>
                  <a:gd name="connsiteX12" fmla="*/ 73732 w 420564"/>
                  <a:gd name="connsiteY12" fmla="*/ 151387 h 337438"/>
                  <a:gd name="connsiteX13" fmla="*/ 103539 w 420564"/>
                  <a:gd name="connsiteY13" fmla="*/ 138052 h 337438"/>
                  <a:gd name="connsiteX14" fmla="*/ 103539 w 420564"/>
                  <a:gd name="connsiteY14" fmla="*/ 138052 h 337438"/>
                  <a:gd name="connsiteX15" fmla="*/ 129424 w 420564"/>
                  <a:gd name="connsiteY15" fmla="*/ 147465 h 337438"/>
                  <a:gd name="connsiteX16" fmla="*/ 142759 w 420564"/>
                  <a:gd name="connsiteY16" fmla="*/ 175703 h 337438"/>
                  <a:gd name="connsiteX17" fmla="*/ 156093 w 420564"/>
                  <a:gd name="connsiteY17" fmla="*/ 173350 h 337438"/>
                  <a:gd name="connsiteX18" fmla="*/ 181978 w 420564"/>
                  <a:gd name="connsiteY18" fmla="*/ 182762 h 337438"/>
                  <a:gd name="connsiteX19" fmla="*/ 195312 w 420564"/>
                  <a:gd name="connsiteY19" fmla="*/ 211785 h 337438"/>
                  <a:gd name="connsiteX20" fmla="*/ 205510 w 420564"/>
                  <a:gd name="connsiteY20" fmla="*/ 210216 h 337438"/>
                  <a:gd name="connsiteX21" fmla="*/ 205510 w 420564"/>
                  <a:gd name="connsiteY21" fmla="*/ 210216 h 337438"/>
                  <a:gd name="connsiteX22" fmla="*/ 229041 w 420564"/>
                  <a:gd name="connsiteY22" fmla="*/ 218844 h 337438"/>
                  <a:gd name="connsiteX23" fmla="*/ 240807 w 420564"/>
                  <a:gd name="connsiteY23" fmla="*/ 243160 h 337438"/>
                  <a:gd name="connsiteX24" fmla="*/ 249435 w 420564"/>
                  <a:gd name="connsiteY24" fmla="*/ 241591 h 337438"/>
                  <a:gd name="connsiteX25" fmla="*/ 249435 w 420564"/>
                  <a:gd name="connsiteY25" fmla="*/ 241591 h 337438"/>
                  <a:gd name="connsiteX26" fmla="*/ 269829 w 420564"/>
                  <a:gd name="connsiteY26" fmla="*/ 249435 h 337438"/>
                  <a:gd name="connsiteX27" fmla="*/ 280811 w 420564"/>
                  <a:gd name="connsiteY27" fmla="*/ 270614 h 337438"/>
                  <a:gd name="connsiteX28" fmla="*/ 272967 w 420564"/>
                  <a:gd name="connsiteY28" fmla="*/ 293361 h 337438"/>
                  <a:gd name="connsiteX29" fmla="*/ 246298 w 420564"/>
                  <a:gd name="connsiteY29" fmla="*/ 323952 h 337438"/>
                  <a:gd name="connsiteX30" fmla="*/ 257279 w 420564"/>
                  <a:gd name="connsiteY30" fmla="*/ 332580 h 337438"/>
                  <a:gd name="connsiteX31" fmla="*/ 276104 w 420564"/>
                  <a:gd name="connsiteY31" fmla="*/ 337287 h 337438"/>
                  <a:gd name="connsiteX32" fmla="*/ 304342 w 420564"/>
                  <a:gd name="connsiteY32" fmla="*/ 303558 h 337438"/>
                  <a:gd name="connsiteX33" fmla="*/ 304342 w 420564"/>
                  <a:gd name="connsiteY33" fmla="*/ 302774 h 337438"/>
                  <a:gd name="connsiteX34" fmla="*/ 312186 w 420564"/>
                  <a:gd name="connsiteY34" fmla="*/ 303558 h 337438"/>
                  <a:gd name="connsiteX35" fmla="*/ 340424 w 420564"/>
                  <a:gd name="connsiteY35" fmla="*/ 269829 h 337438"/>
                  <a:gd name="connsiteX36" fmla="*/ 340424 w 420564"/>
                  <a:gd name="connsiteY36" fmla="*/ 269045 h 337438"/>
                  <a:gd name="connsiteX37" fmla="*/ 348268 w 420564"/>
                  <a:gd name="connsiteY37" fmla="*/ 269829 h 337438"/>
                  <a:gd name="connsiteX38" fmla="*/ 376506 w 420564"/>
                  <a:gd name="connsiteY38" fmla="*/ 236101 h 337438"/>
                  <a:gd name="connsiteX39" fmla="*/ 375722 w 420564"/>
                  <a:gd name="connsiteY39" fmla="*/ 231394 h 337438"/>
                  <a:gd name="connsiteX40" fmla="*/ 392194 w 420564"/>
                  <a:gd name="connsiteY40" fmla="*/ 234532 h 337438"/>
                  <a:gd name="connsiteX41" fmla="*/ 420432 w 420564"/>
                  <a:gd name="connsiteY41" fmla="*/ 200803 h 337438"/>
                  <a:gd name="connsiteX42" fmla="*/ 411803 w 420564"/>
                  <a:gd name="connsiteY42" fmla="*/ 179625 h 33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20564" h="337438">
                    <a:moveTo>
                      <a:pt x="411803" y="179625"/>
                    </a:moveTo>
                    <a:lnTo>
                      <a:pt x="285517" y="71379"/>
                    </a:lnTo>
                    <a:lnTo>
                      <a:pt x="276889" y="63535"/>
                    </a:lnTo>
                    <a:lnTo>
                      <a:pt x="222766" y="125502"/>
                    </a:lnTo>
                    <a:cubicBezTo>
                      <a:pt x="214922" y="134915"/>
                      <a:pt x="203941" y="140405"/>
                      <a:pt x="191391" y="141190"/>
                    </a:cubicBezTo>
                    <a:cubicBezTo>
                      <a:pt x="189822" y="141190"/>
                      <a:pt x="188253" y="141190"/>
                      <a:pt x="187469" y="141190"/>
                    </a:cubicBezTo>
                    <a:cubicBezTo>
                      <a:pt x="175703" y="141190"/>
                      <a:pt x="164721" y="137268"/>
                      <a:pt x="156878" y="129424"/>
                    </a:cubicBezTo>
                    <a:cubicBezTo>
                      <a:pt x="137268" y="112167"/>
                      <a:pt x="135699" y="82361"/>
                      <a:pt x="152171" y="62751"/>
                    </a:cubicBezTo>
                    <a:lnTo>
                      <a:pt x="198450" y="9413"/>
                    </a:lnTo>
                    <a:cubicBezTo>
                      <a:pt x="162368" y="4706"/>
                      <a:pt x="116089" y="23532"/>
                      <a:pt x="68242" y="0"/>
                    </a:cubicBezTo>
                    <a:lnTo>
                      <a:pt x="0" y="112952"/>
                    </a:lnTo>
                    <a:lnTo>
                      <a:pt x="53338" y="174918"/>
                    </a:lnTo>
                    <a:lnTo>
                      <a:pt x="73732" y="151387"/>
                    </a:lnTo>
                    <a:cubicBezTo>
                      <a:pt x="80792" y="142759"/>
                      <a:pt x="91773" y="138052"/>
                      <a:pt x="103539" y="138052"/>
                    </a:cubicBezTo>
                    <a:lnTo>
                      <a:pt x="103539" y="138052"/>
                    </a:lnTo>
                    <a:cubicBezTo>
                      <a:pt x="112952" y="138052"/>
                      <a:pt x="122364" y="141190"/>
                      <a:pt x="129424" y="147465"/>
                    </a:cubicBezTo>
                    <a:cubicBezTo>
                      <a:pt x="138052" y="154524"/>
                      <a:pt x="141974" y="164721"/>
                      <a:pt x="142759" y="175703"/>
                    </a:cubicBezTo>
                    <a:cubicBezTo>
                      <a:pt x="146680" y="174134"/>
                      <a:pt x="151387" y="173350"/>
                      <a:pt x="156093" y="173350"/>
                    </a:cubicBezTo>
                    <a:cubicBezTo>
                      <a:pt x="165506" y="173350"/>
                      <a:pt x="174918" y="176487"/>
                      <a:pt x="181978" y="182762"/>
                    </a:cubicBezTo>
                    <a:cubicBezTo>
                      <a:pt x="190606" y="190606"/>
                      <a:pt x="195312" y="200803"/>
                      <a:pt x="195312" y="211785"/>
                    </a:cubicBezTo>
                    <a:cubicBezTo>
                      <a:pt x="198450" y="211000"/>
                      <a:pt x="202372" y="210216"/>
                      <a:pt x="205510" y="210216"/>
                    </a:cubicBezTo>
                    <a:lnTo>
                      <a:pt x="205510" y="210216"/>
                    </a:lnTo>
                    <a:cubicBezTo>
                      <a:pt x="214138" y="210216"/>
                      <a:pt x="221982" y="213353"/>
                      <a:pt x="229041" y="218844"/>
                    </a:cubicBezTo>
                    <a:cubicBezTo>
                      <a:pt x="236101" y="225119"/>
                      <a:pt x="240023" y="233747"/>
                      <a:pt x="240807" y="243160"/>
                    </a:cubicBezTo>
                    <a:cubicBezTo>
                      <a:pt x="243160" y="242376"/>
                      <a:pt x="246298" y="241591"/>
                      <a:pt x="249435" y="241591"/>
                    </a:cubicBezTo>
                    <a:lnTo>
                      <a:pt x="249435" y="241591"/>
                    </a:lnTo>
                    <a:cubicBezTo>
                      <a:pt x="257279" y="241591"/>
                      <a:pt x="264339" y="243945"/>
                      <a:pt x="269829" y="249435"/>
                    </a:cubicBezTo>
                    <a:cubicBezTo>
                      <a:pt x="276104" y="254926"/>
                      <a:pt x="280026" y="262770"/>
                      <a:pt x="280811" y="270614"/>
                    </a:cubicBezTo>
                    <a:cubicBezTo>
                      <a:pt x="281595" y="279242"/>
                      <a:pt x="278458" y="287086"/>
                      <a:pt x="272967" y="293361"/>
                    </a:cubicBezTo>
                    <a:lnTo>
                      <a:pt x="246298" y="323952"/>
                    </a:lnTo>
                    <a:lnTo>
                      <a:pt x="257279" y="332580"/>
                    </a:lnTo>
                    <a:cubicBezTo>
                      <a:pt x="262770" y="335718"/>
                      <a:pt x="269045" y="338071"/>
                      <a:pt x="276104" y="337287"/>
                    </a:cubicBezTo>
                    <a:cubicBezTo>
                      <a:pt x="293361" y="335718"/>
                      <a:pt x="305911" y="320815"/>
                      <a:pt x="304342" y="303558"/>
                    </a:cubicBezTo>
                    <a:cubicBezTo>
                      <a:pt x="304342" y="303558"/>
                      <a:pt x="304342" y="302774"/>
                      <a:pt x="304342" y="302774"/>
                    </a:cubicBezTo>
                    <a:cubicBezTo>
                      <a:pt x="306696" y="303558"/>
                      <a:pt x="309833" y="303558"/>
                      <a:pt x="312186" y="303558"/>
                    </a:cubicBezTo>
                    <a:cubicBezTo>
                      <a:pt x="329443" y="301989"/>
                      <a:pt x="341993" y="287086"/>
                      <a:pt x="340424" y="269829"/>
                    </a:cubicBezTo>
                    <a:cubicBezTo>
                      <a:pt x="340424" y="269829"/>
                      <a:pt x="340424" y="269045"/>
                      <a:pt x="340424" y="269045"/>
                    </a:cubicBezTo>
                    <a:cubicBezTo>
                      <a:pt x="342777" y="269829"/>
                      <a:pt x="345915" y="269829"/>
                      <a:pt x="348268" y="269829"/>
                    </a:cubicBezTo>
                    <a:cubicBezTo>
                      <a:pt x="365525" y="268261"/>
                      <a:pt x="378075" y="253357"/>
                      <a:pt x="376506" y="236101"/>
                    </a:cubicBezTo>
                    <a:cubicBezTo>
                      <a:pt x="376506" y="234532"/>
                      <a:pt x="375722" y="232963"/>
                      <a:pt x="375722" y="231394"/>
                    </a:cubicBezTo>
                    <a:cubicBezTo>
                      <a:pt x="380428" y="233747"/>
                      <a:pt x="385919" y="235316"/>
                      <a:pt x="392194" y="234532"/>
                    </a:cubicBezTo>
                    <a:cubicBezTo>
                      <a:pt x="409450" y="232963"/>
                      <a:pt x="422000" y="218060"/>
                      <a:pt x="420432" y="200803"/>
                    </a:cubicBezTo>
                    <a:cubicBezTo>
                      <a:pt x="421216" y="192175"/>
                      <a:pt x="417294" y="185115"/>
                      <a:pt x="411803" y="179625"/>
                    </a:cubicBezTo>
                    <a:close/>
                  </a:path>
                </a:pathLst>
              </a:custGeom>
              <a:grpFill/>
              <a:ln w="7838" cap="flat">
                <a:noFill/>
                <a:prstDash val="solid"/>
                <a:miter/>
              </a:ln>
            </p:spPr>
            <p:txBody>
              <a:bodyPr rtlCol="0" anchor="ctr"/>
              <a:lstStyle/>
              <a:p>
                <a:endParaRPr lang="en-US"/>
              </a:p>
            </p:txBody>
          </p:sp>
          <p:sp>
            <p:nvSpPr>
              <p:cNvPr id="34" name="Freeform 78">
                <a:extLst>
                  <a:ext uri="{FF2B5EF4-FFF2-40B4-BE49-F238E27FC236}">
                    <a16:creationId xmlns:a16="http://schemas.microsoft.com/office/drawing/2014/main" id="{692ED341-C551-A95C-E4D1-CBE404C7F73F}"/>
                  </a:ext>
                </a:extLst>
              </p:cNvPr>
              <p:cNvSpPr/>
              <p:nvPr/>
            </p:nvSpPr>
            <p:spPr>
              <a:xfrm>
                <a:off x="4825753" y="1282397"/>
                <a:ext cx="156939" cy="186745"/>
              </a:xfrm>
              <a:custGeom>
                <a:avLst/>
                <a:gdLst>
                  <a:gd name="connsiteX0" fmla="*/ 156939 w 156939"/>
                  <a:gd name="connsiteY0" fmla="*/ 147465 h 186745"/>
                  <a:gd name="connsiteX1" fmla="*/ 96541 w 156939"/>
                  <a:gd name="connsiteY1" fmla="*/ 184331 h 186745"/>
                  <a:gd name="connsiteX2" fmla="*/ 75363 w 156939"/>
                  <a:gd name="connsiteY2" fmla="*/ 178840 h 186745"/>
                  <a:gd name="connsiteX3" fmla="*/ 2415 w 156939"/>
                  <a:gd name="connsiteY3" fmla="*/ 58045 h 186745"/>
                  <a:gd name="connsiteX4" fmla="*/ 7905 w 156939"/>
                  <a:gd name="connsiteY4" fmla="*/ 36866 h 186745"/>
                  <a:gd name="connsiteX5" fmla="*/ 68303 w 156939"/>
                  <a:gd name="connsiteY5" fmla="*/ 0 h 186745"/>
                  <a:gd name="connsiteX6" fmla="*/ 156939 w 156939"/>
                  <a:gd name="connsiteY6" fmla="*/ 147465 h 18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939" h="186745">
                    <a:moveTo>
                      <a:pt x="156939" y="147465"/>
                    </a:moveTo>
                    <a:lnTo>
                      <a:pt x="96541" y="184331"/>
                    </a:lnTo>
                    <a:cubicBezTo>
                      <a:pt x="89482" y="189037"/>
                      <a:pt x="79285" y="186684"/>
                      <a:pt x="75363" y="178840"/>
                    </a:cubicBezTo>
                    <a:lnTo>
                      <a:pt x="2415" y="58045"/>
                    </a:lnTo>
                    <a:cubicBezTo>
                      <a:pt x="-2292" y="50985"/>
                      <a:pt x="62" y="40788"/>
                      <a:pt x="7905" y="36866"/>
                    </a:cubicBezTo>
                    <a:lnTo>
                      <a:pt x="68303" y="0"/>
                    </a:lnTo>
                    <a:lnTo>
                      <a:pt x="156939" y="147465"/>
                    </a:lnTo>
                    <a:close/>
                  </a:path>
                </a:pathLst>
              </a:custGeom>
              <a:grpFill/>
              <a:ln w="7838" cap="flat">
                <a:noFill/>
                <a:prstDash val="solid"/>
                <a:miter/>
              </a:ln>
            </p:spPr>
            <p:txBody>
              <a:bodyPr rtlCol="0" anchor="ctr"/>
              <a:lstStyle/>
              <a:p>
                <a:endParaRPr lang="en-US"/>
              </a:p>
            </p:txBody>
          </p:sp>
          <p:sp>
            <p:nvSpPr>
              <p:cNvPr id="35" name="Freeform 79">
                <a:extLst>
                  <a:ext uri="{FF2B5EF4-FFF2-40B4-BE49-F238E27FC236}">
                    <a16:creationId xmlns:a16="http://schemas.microsoft.com/office/drawing/2014/main" id="{974C44B6-2251-1FA1-757A-5B6ACDF88477}"/>
                  </a:ext>
                </a:extLst>
              </p:cNvPr>
              <p:cNvSpPr/>
              <p:nvPr/>
            </p:nvSpPr>
            <p:spPr>
              <a:xfrm>
                <a:off x="4553549" y="1345816"/>
                <a:ext cx="331878" cy="184447"/>
              </a:xfrm>
              <a:custGeom>
                <a:avLst/>
                <a:gdLst>
                  <a:gd name="connsiteX0" fmla="*/ 265206 w 331878"/>
                  <a:gd name="connsiteY0" fmla="*/ 10314 h 184447"/>
                  <a:gd name="connsiteX1" fmla="*/ 100484 w 331878"/>
                  <a:gd name="connsiteY1" fmla="*/ 901 h 184447"/>
                  <a:gd name="connsiteX2" fmla="*/ 96562 w 331878"/>
                  <a:gd name="connsiteY2" fmla="*/ 117 h 184447"/>
                  <a:gd name="connsiteX3" fmla="*/ 69893 w 331878"/>
                  <a:gd name="connsiteY3" fmla="*/ 10314 h 184447"/>
                  <a:gd name="connsiteX4" fmla="*/ 7926 w 331878"/>
                  <a:gd name="connsiteY4" fmla="*/ 80909 h 184447"/>
                  <a:gd name="connsiteX5" fmla="*/ 11064 w 331878"/>
                  <a:gd name="connsiteY5" fmla="*/ 124835 h 184447"/>
                  <a:gd name="connsiteX6" fmla="*/ 34596 w 331878"/>
                  <a:gd name="connsiteY6" fmla="*/ 132678 h 184447"/>
                  <a:gd name="connsiteX7" fmla="*/ 55774 w 331878"/>
                  <a:gd name="connsiteY7" fmla="*/ 121697 h 184447"/>
                  <a:gd name="connsiteX8" fmla="*/ 120094 w 331878"/>
                  <a:gd name="connsiteY8" fmla="*/ 47965 h 184447"/>
                  <a:gd name="connsiteX9" fmla="*/ 266774 w 331878"/>
                  <a:gd name="connsiteY9" fmla="*/ 174251 h 184447"/>
                  <a:gd name="connsiteX10" fmla="*/ 266774 w 331878"/>
                  <a:gd name="connsiteY10" fmla="*/ 174251 h 184447"/>
                  <a:gd name="connsiteX11" fmla="*/ 266774 w 331878"/>
                  <a:gd name="connsiteY11" fmla="*/ 174251 h 184447"/>
                  <a:gd name="connsiteX12" fmla="*/ 275403 w 331878"/>
                  <a:gd name="connsiteY12" fmla="*/ 184448 h 184447"/>
                  <a:gd name="connsiteX13" fmla="*/ 331878 w 331878"/>
                  <a:gd name="connsiteY13" fmla="*/ 119344 h 184447"/>
                  <a:gd name="connsiteX14" fmla="*/ 265206 w 331878"/>
                  <a:gd name="connsiteY14" fmla="*/ 10314 h 18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1878" h="184447">
                    <a:moveTo>
                      <a:pt x="265206" y="10314"/>
                    </a:moveTo>
                    <a:cubicBezTo>
                      <a:pt x="200101" y="33846"/>
                      <a:pt x="153038" y="11098"/>
                      <a:pt x="100484" y="901"/>
                    </a:cubicBezTo>
                    <a:cubicBezTo>
                      <a:pt x="99700" y="901"/>
                      <a:pt x="96562" y="117"/>
                      <a:pt x="96562" y="117"/>
                    </a:cubicBezTo>
                    <a:cubicBezTo>
                      <a:pt x="87150" y="-668"/>
                      <a:pt x="76953" y="2470"/>
                      <a:pt x="69893" y="10314"/>
                    </a:cubicBezTo>
                    <a:lnTo>
                      <a:pt x="7926" y="80909"/>
                    </a:lnTo>
                    <a:cubicBezTo>
                      <a:pt x="-3839" y="94243"/>
                      <a:pt x="-2271" y="113853"/>
                      <a:pt x="11064" y="124835"/>
                    </a:cubicBezTo>
                    <a:cubicBezTo>
                      <a:pt x="18123" y="130325"/>
                      <a:pt x="25967" y="133463"/>
                      <a:pt x="34596" y="132678"/>
                    </a:cubicBezTo>
                    <a:cubicBezTo>
                      <a:pt x="42439" y="131894"/>
                      <a:pt x="50283" y="128756"/>
                      <a:pt x="55774" y="121697"/>
                    </a:cubicBezTo>
                    <a:cubicBezTo>
                      <a:pt x="55774" y="121697"/>
                      <a:pt x="120094" y="47965"/>
                      <a:pt x="120094" y="47965"/>
                    </a:cubicBezTo>
                    <a:lnTo>
                      <a:pt x="266774" y="174251"/>
                    </a:lnTo>
                    <a:lnTo>
                      <a:pt x="266774" y="174251"/>
                    </a:lnTo>
                    <a:lnTo>
                      <a:pt x="266774" y="174251"/>
                    </a:lnTo>
                    <a:cubicBezTo>
                      <a:pt x="270696" y="178173"/>
                      <a:pt x="272265" y="179742"/>
                      <a:pt x="275403" y="184448"/>
                    </a:cubicBezTo>
                    <a:lnTo>
                      <a:pt x="331878" y="119344"/>
                    </a:lnTo>
                    <a:lnTo>
                      <a:pt x="265206" y="10314"/>
                    </a:lnTo>
                    <a:close/>
                  </a:path>
                </a:pathLst>
              </a:custGeom>
              <a:grpFill/>
              <a:ln w="7838" cap="flat">
                <a:noFill/>
                <a:prstDash val="solid"/>
                <a:miter/>
              </a:ln>
            </p:spPr>
            <p:txBody>
              <a:bodyPr rtlCol="0" anchor="ctr"/>
              <a:lstStyle/>
              <a:p>
                <a:endParaRPr lang="en-US"/>
              </a:p>
            </p:txBody>
          </p:sp>
        </p:grpSp>
      </p:grpSp>
      <p:grpSp>
        <p:nvGrpSpPr>
          <p:cNvPr id="20" name="Group 19">
            <a:extLst>
              <a:ext uri="{FF2B5EF4-FFF2-40B4-BE49-F238E27FC236}">
                <a16:creationId xmlns:a16="http://schemas.microsoft.com/office/drawing/2014/main" id="{D30E5450-7981-8D9D-CB5A-CA67B137B35A}"/>
              </a:ext>
            </a:extLst>
          </p:cNvPr>
          <p:cNvGrpSpPr/>
          <p:nvPr/>
        </p:nvGrpSpPr>
        <p:grpSpPr>
          <a:xfrm>
            <a:off x="6971249" y="996418"/>
            <a:ext cx="2124075" cy="2125663"/>
            <a:chOff x="6971249" y="996418"/>
            <a:chExt cx="2124075" cy="2125663"/>
          </a:xfrm>
        </p:grpSpPr>
        <p:sp>
          <p:nvSpPr>
            <p:cNvPr id="9" name="Freeform 22">
              <a:extLst>
                <a:ext uri="{FF2B5EF4-FFF2-40B4-BE49-F238E27FC236}">
                  <a16:creationId xmlns:a16="http://schemas.microsoft.com/office/drawing/2014/main" id="{3DEDF222-257B-4515-A897-6FD62B7CBEE9}"/>
                </a:ext>
              </a:extLst>
            </p:cNvPr>
            <p:cNvSpPr>
              <a:spLocks/>
            </p:cNvSpPr>
            <p:nvPr/>
          </p:nvSpPr>
          <p:spPr bwMode="auto">
            <a:xfrm>
              <a:off x="6971249" y="996418"/>
              <a:ext cx="2124075" cy="2125663"/>
            </a:xfrm>
            <a:custGeom>
              <a:avLst/>
              <a:gdLst>
                <a:gd name="T0" fmla="*/ 53 w 190"/>
                <a:gd name="T1" fmla="*/ 23 h 190"/>
                <a:gd name="T2" fmla="*/ 167 w 190"/>
                <a:gd name="T3" fmla="*/ 53 h 190"/>
                <a:gd name="T4" fmla="*/ 136 w 190"/>
                <a:gd name="T5" fmla="*/ 167 h 190"/>
                <a:gd name="T6" fmla="*/ 23 w 190"/>
                <a:gd name="T7" fmla="*/ 137 h 190"/>
                <a:gd name="T8" fmla="*/ 53 w 190"/>
                <a:gd name="T9" fmla="*/ 23 h 190"/>
              </a:gdLst>
              <a:ahLst/>
              <a:cxnLst>
                <a:cxn ang="0">
                  <a:pos x="T0" y="T1"/>
                </a:cxn>
                <a:cxn ang="0">
                  <a:pos x="T2" y="T3"/>
                </a:cxn>
                <a:cxn ang="0">
                  <a:pos x="T4" y="T5"/>
                </a:cxn>
                <a:cxn ang="0">
                  <a:pos x="T6" y="T7"/>
                </a:cxn>
                <a:cxn ang="0">
                  <a:pos x="T8" y="T9"/>
                </a:cxn>
              </a:cxnLst>
              <a:rect l="0" t="0" r="r" b="b"/>
              <a:pathLst>
                <a:path w="190" h="190">
                  <a:moveTo>
                    <a:pt x="53" y="23"/>
                  </a:moveTo>
                  <a:cubicBezTo>
                    <a:pt x="93" y="0"/>
                    <a:pt x="144" y="14"/>
                    <a:pt x="167" y="53"/>
                  </a:cubicBezTo>
                  <a:cubicBezTo>
                    <a:pt x="190" y="93"/>
                    <a:pt x="176" y="144"/>
                    <a:pt x="136" y="167"/>
                  </a:cubicBezTo>
                  <a:cubicBezTo>
                    <a:pt x="96" y="190"/>
                    <a:pt x="46" y="176"/>
                    <a:pt x="23" y="137"/>
                  </a:cubicBezTo>
                  <a:cubicBezTo>
                    <a:pt x="0" y="97"/>
                    <a:pt x="13" y="46"/>
                    <a:pt x="53" y="23"/>
                  </a:cubicBezTo>
                  <a:close/>
                </a:path>
              </a:pathLst>
            </a:custGeom>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lIns="82124" tIns="41061" rIns="82124" bIns="41061" anchor="ctr"/>
            <a:lstStyle/>
            <a:p>
              <a:pPr algn="ctr" defTabSz="814388">
                <a:lnSpc>
                  <a:spcPct val="90000"/>
                </a:lnSpc>
                <a:defRPr/>
              </a:pPr>
              <a:endParaRPr lang="en-US" sz="2400">
                <a:latin typeface="Arial" charset="0"/>
                <a:cs typeface="+mn-cs"/>
              </a:endParaRPr>
            </a:p>
          </p:txBody>
        </p:sp>
        <p:grpSp>
          <p:nvGrpSpPr>
            <p:cNvPr id="36" name="Graphic 66" descr="Briefcase">
              <a:extLst>
                <a:ext uri="{FF2B5EF4-FFF2-40B4-BE49-F238E27FC236}">
                  <a16:creationId xmlns:a16="http://schemas.microsoft.com/office/drawing/2014/main" id="{0DB594EA-DDE9-02E7-F8BD-A76AC4636610}"/>
                </a:ext>
              </a:extLst>
            </p:cNvPr>
            <p:cNvGrpSpPr/>
            <p:nvPr/>
          </p:nvGrpSpPr>
          <p:grpSpPr>
            <a:xfrm>
              <a:off x="7656780" y="1682743"/>
              <a:ext cx="753012" cy="753012"/>
              <a:chOff x="5398534" y="1051108"/>
              <a:chExt cx="753012" cy="753012"/>
            </a:xfrm>
            <a:solidFill>
              <a:schemeClr val="bg1"/>
            </a:solidFill>
          </p:grpSpPr>
          <p:sp>
            <p:nvSpPr>
              <p:cNvPr id="37" name="Freeform 81">
                <a:extLst>
                  <a:ext uri="{FF2B5EF4-FFF2-40B4-BE49-F238E27FC236}">
                    <a16:creationId xmlns:a16="http://schemas.microsoft.com/office/drawing/2014/main" id="{ADA40FB3-EFB2-3C5C-9BD6-548FAA0A238C}"/>
                  </a:ext>
                </a:extLst>
              </p:cNvPr>
              <p:cNvSpPr/>
              <p:nvPr/>
            </p:nvSpPr>
            <p:spPr>
              <a:xfrm>
                <a:off x="5476972" y="1431535"/>
                <a:ext cx="627510" cy="251004"/>
              </a:xfrm>
              <a:custGeom>
                <a:avLst/>
                <a:gdLst>
                  <a:gd name="connsiteX0" fmla="*/ 360818 w 627510"/>
                  <a:gd name="connsiteY0" fmla="*/ 15688 h 251004"/>
                  <a:gd name="connsiteX1" fmla="*/ 329443 w 627510"/>
                  <a:gd name="connsiteY1" fmla="*/ 47063 h 251004"/>
                  <a:gd name="connsiteX2" fmla="*/ 298067 w 627510"/>
                  <a:gd name="connsiteY2" fmla="*/ 47063 h 251004"/>
                  <a:gd name="connsiteX3" fmla="*/ 266692 w 627510"/>
                  <a:gd name="connsiteY3" fmla="*/ 15688 h 251004"/>
                  <a:gd name="connsiteX4" fmla="*/ 266692 w 627510"/>
                  <a:gd name="connsiteY4" fmla="*/ 0 h 251004"/>
                  <a:gd name="connsiteX5" fmla="*/ 0 w 627510"/>
                  <a:gd name="connsiteY5" fmla="*/ 0 h 251004"/>
                  <a:gd name="connsiteX6" fmla="*/ 0 w 627510"/>
                  <a:gd name="connsiteY6" fmla="*/ 219629 h 251004"/>
                  <a:gd name="connsiteX7" fmla="*/ 31376 w 627510"/>
                  <a:gd name="connsiteY7" fmla="*/ 251004 h 251004"/>
                  <a:gd name="connsiteX8" fmla="*/ 596135 w 627510"/>
                  <a:gd name="connsiteY8" fmla="*/ 251004 h 251004"/>
                  <a:gd name="connsiteX9" fmla="*/ 627510 w 627510"/>
                  <a:gd name="connsiteY9" fmla="*/ 219629 h 251004"/>
                  <a:gd name="connsiteX10" fmla="*/ 627510 w 627510"/>
                  <a:gd name="connsiteY10" fmla="*/ 0 h 251004"/>
                  <a:gd name="connsiteX11" fmla="*/ 360818 w 627510"/>
                  <a:gd name="connsiteY11" fmla="*/ 0 h 251004"/>
                  <a:gd name="connsiteX12" fmla="*/ 360818 w 627510"/>
                  <a:gd name="connsiteY12" fmla="*/ 15688 h 251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7510" h="251004">
                    <a:moveTo>
                      <a:pt x="360818" y="15688"/>
                    </a:moveTo>
                    <a:cubicBezTo>
                      <a:pt x="360818" y="32944"/>
                      <a:pt x="346699" y="47063"/>
                      <a:pt x="329443" y="47063"/>
                    </a:cubicBezTo>
                    <a:lnTo>
                      <a:pt x="298067" y="47063"/>
                    </a:lnTo>
                    <a:cubicBezTo>
                      <a:pt x="280811" y="47063"/>
                      <a:pt x="266692" y="32944"/>
                      <a:pt x="266692" y="15688"/>
                    </a:cubicBezTo>
                    <a:lnTo>
                      <a:pt x="266692" y="0"/>
                    </a:lnTo>
                    <a:lnTo>
                      <a:pt x="0" y="0"/>
                    </a:lnTo>
                    <a:lnTo>
                      <a:pt x="0" y="219629"/>
                    </a:lnTo>
                    <a:cubicBezTo>
                      <a:pt x="0" y="236885"/>
                      <a:pt x="14119" y="251004"/>
                      <a:pt x="31376" y="251004"/>
                    </a:cubicBezTo>
                    <a:lnTo>
                      <a:pt x="596135" y="251004"/>
                    </a:lnTo>
                    <a:cubicBezTo>
                      <a:pt x="613391" y="251004"/>
                      <a:pt x="627510" y="236885"/>
                      <a:pt x="627510" y="219629"/>
                    </a:cubicBezTo>
                    <a:lnTo>
                      <a:pt x="627510" y="0"/>
                    </a:lnTo>
                    <a:lnTo>
                      <a:pt x="360818" y="0"/>
                    </a:lnTo>
                    <a:lnTo>
                      <a:pt x="360818" y="15688"/>
                    </a:lnTo>
                    <a:close/>
                  </a:path>
                </a:pathLst>
              </a:custGeom>
              <a:grpFill/>
              <a:ln w="7838" cap="flat">
                <a:noFill/>
                <a:prstDash val="solid"/>
                <a:miter/>
              </a:ln>
            </p:spPr>
            <p:txBody>
              <a:bodyPr rtlCol="0" anchor="ctr"/>
              <a:lstStyle/>
              <a:p>
                <a:endParaRPr lang="en-US"/>
              </a:p>
            </p:txBody>
          </p:sp>
          <p:sp>
            <p:nvSpPr>
              <p:cNvPr id="38" name="Freeform 82">
                <a:extLst>
                  <a:ext uri="{FF2B5EF4-FFF2-40B4-BE49-F238E27FC236}">
                    <a16:creationId xmlns:a16="http://schemas.microsoft.com/office/drawing/2014/main" id="{D43563DC-B440-44E6-A7E8-EC1582E32E1F}"/>
                  </a:ext>
                </a:extLst>
              </p:cNvPr>
              <p:cNvSpPr/>
              <p:nvPr/>
            </p:nvSpPr>
            <p:spPr>
              <a:xfrm>
                <a:off x="5476972" y="1137390"/>
                <a:ext cx="627510" cy="262769"/>
              </a:xfrm>
              <a:custGeom>
                <a:avLst/>
                <a:gdLst>
                  <a:gd name="connsiteX0" fmla="*/ 596135 w 627510"/>
                  <a:gd name="connsiteY0" fmla="*/ 105892 h 262769"/>
                  <a:gd name="connsiteX1" fmla="*/ 439257 w 627510"/>
                  <a:gd name="connsiteY1" fmla="*/ 105892 h 262769"/>
                  <a:gd name="connsiteX2" fmla="*/ 439257 w 627510"/>
                  <a:gd name="connsiteY2" fmla="*/ 54907 h 262769"/>
                  <a:gd name="connsiteX3" fmla="*/ 384350 w 627510"/>
                  <a:gd name="connsiteY3" fmla="*/ 0 h 262769"/>
                  <a:gd name="connsiteX4" fmla="*/ 243160 w 627510"/>
                  <a:gd name="connsiteY4" fmla="*/ 0 h 262769"/>
                  <a:gd name="connsiteX5" fmla="*/ 188253 w 627510"/>
                  <a:gd name="connsiteY5" fmla="*/ 54907 h 262769"/>
                  <a:gd name="connsiteX6" fmla="*/ 188253 w 627510"/>
                  <a:gd name="connsiteY6" fmla="*/ 105892 h 262769"/>
                  <a:gd name="connsiteX7" fmla="*/ 31376 w 627510"/>
                  <a:gd name="connsiteY7" fmla="*/ 105892 h 262769"/>
                  <a:gd name="connsiteX8" fmla="*/ 0 w 627510"/>
                  <a:gd name="connsiteY8" fmla="*/ 137268 h 262769"/>
                  <a:gd name="connsiteX9" fmla="*/ 0 w 627510"/>
                  <a:gd name="connsiteY9" fmla="*/ 262770 h 262769"/>
                  <a:gd name="connsiteX10" fmla="*/ 266692 w 627510"/>
                  <a:gd name="connsiteY10" fmla="*/ 262770 h 262769"/>
                  <a:gd name="connsiteX11" fmla="*/ 266692 w 627510"/>
                  <a:gd name="connsiteY11" fmla="*/ 247082 h 262769"/>
                  <a:gd name="connsiteX12" fmla="*/ 360818 w 627510"/>
                  <a:gd name="connsiteY12" fmla="*/ 247082 h 262769"/>
                  <a:gd name="connsiteX13" fmla="*/ 360818 w 627510"/>
                  <a:gd name="connsiteY13" fmla="*/ 262770 h 262769"/>
                  <a:gd name="connsiteX14" fmla="*/ 627510 w 627510"/>
                  <a:gd name="connsiteY14" fmla="*/ 262770 h 262769"/>
                  <a:gd name="connsiteX15" fmla="*/ 627510 w 627510"/>
                  <a:gd name="connsiteY15" fmla="*/ 137268 h 262769"/>
                  <a:gd name="connsiteX16" fmla="*/ 596135 w 627510"/>
                  <a:gd name="connsiteY16" fmla="*/ 105892 h 262769"/>
                  <a:gd name="connsiteX17" fmla="*/ 235316 w 627510"/>
                  <a:gd name="connsiteY17" fmla="*/ 105892 h 262769"/>
                  <a:gd name="connsiteX18" fmla="*/ 235316 w 627510"/>
                  <a:gd name="connsiteY18" fmla="*/ 54907 h 262769"/>
                  <a:gd name="connsiteX19" fmla="*/ 243160 w 627510"/>
                  <a:gd name="connsiteY19" fmla="*/ 47063 h 262769"/>
                  <a:gd name="connsiteX20" fmla="*/ 384350 w 627510"/>
                  <a:gd name="connsiteY20" fmla="*/ 47063 h 262769"/>
                  <a:gd name="connsiteX21" fmla="*/ 392194 w 627510"/>
                  <a:gd name="connsiteY21" fmla="*/ 54907 h 262769"/>
                  <a:gd name="connsiteX22" fmla="*/ 392194 w 627510"/>
                  <a:gd name="connsiteY22" fmla="*/ 105892 h 262769"/>
                  <a:gd name="connsiteX23" fmla="*/ 235316 w 627510"/>
                  <a:gd name="connsiteY23" fmla="*/ 105892 h 2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7510" h="262769">
                    <a:moveTo>
                      <a:pt x="596135" y="105892"/>
                    </a:moveTo>
                    <a:lnTo>
                      <a:pt x="439257" y="105892"/>
                    </a:lnTo>
                    <a:lnTo>
                      <a:pt x="439257" y="54907"/>
                    </a:lnTo>
                    <a:cubicBezTo>
                      <a:pt x="439257" y="24316"/>
                      <a:pt x="414941" y="0"/>
                      <a:pt x="384350" y="0"/>
                    </a:cubicBezTo>
                    <a:lnTo>
                      <a:pt x="243160" y="0"/>
                    </a:lnTo>
                    <a:cubicBezTo>
                      <a:pt x="212569" y="0"/>
                      <a:pt x="188253" y="24316"/>
                      <a:pt x="188253" y="54907"/>
                    </a:cubicBezTo>
                    <a:lnTo>
                      <a:pt x="188253" y="105892"/>
                    </a:lnTo>
                    <a:lnTo>
                      <a:pt x="31376" y="105892"/>
                    </a:lnTo>
                    <a:cubicBezTo>
                      <a:pt x="14119" y="105892"/>
                      <a:pt x="0" y="120011"/>
                      <a:pt x="0" y="137268"/>
                    </a:cubicBezTo>
                    <a:lnTo>
                      <a:pt x="0" y="262770"/>
                    </a:lnTo>
                    <a:lnTo>
                      <a:pt x="266692" y="262770"/>
                    </a:lnTo>
                    <a:lnTo>
                      <a:pt x="266692" y="247082"/>
                    </a:lnTo>
                    <a:lnTo>
                      <a:pt x="360818" y="247082"/>
                    </a:lnTo>
                    <a:lnTo>
                      <a:pt x="360818" y="262770"/>
                    </a:lnTo>
                    <a:lnTo>
                      <a:pt x="627510" y="262770"/>
                    </a:lnTo>
                    <a:lnTo>
                      <a:pt x="627510" y="137268"/>
                    </a:lnTo>
                    <a:cubicBezTo>
                      <a:pt x="627510" y="120011"/>
                      <a:pt x="613391" y="105892"/>
                      <a:pt x="596135" y="105892"/>
                    </a:cubicBezTo>
                    <a:moveTo>
                      <a:pt x="235316" y="105892"/>
                    </a:moveTo>
                    <a:lnTo>
                      <a:pt x="235316" y="54907"/>
                    </a:lnTo>
                    <a:cubicBezTo>
                      <a:pt x="235316" y="50201"/>
                      <a:pt x="238454" y="47063"/>
                      <a:pt x="243160" y="47063"/>
                    </a:cubicBezTo>
                    <a:lnTo>
                      <a:pt x="384350" y="47063"/>
                    </a:lnTo>
                    <a:cubicBezTo>
                      <a:pt x="389056" y="47063"/>
                      <a:pt x="392194" y="50201"/>
                      <a:pt x="392194" y="54907"/>
                    </a:cubicBezTo>
                    <a:lnTo>
                      <a:pt x="392194" y="105892"/>
                    </a:lnTo>
                    <a:lnTo>
                      <a:pt x="235316" y="105892"/>
                    </a:lnTo>
                    <a:close/>
                  </a:path>
                </a:pathLst>
              </a:custGeom>
              <a:grpFill/>
              <a:ln w="7838" cap="flat">
                <a:noFill/>
                <a:prstDash val="solid"/>
                <a:miter/>
              </a:ln>
            </p:spPr>
            <p:txBody>
              <a:bodyPr rtlCol="0" anchor="ctr"/>
              <a:lstStyle/>
              <a:p>
                <a:endParaRPr lang="en-US"/>
              </a:p>
            </p:txBody>
          </p:sp>
        </p:grpSp>
      </p:grpSp>
      <p:grpSp>
        <p:nvGrpSpPr>
          <p:cNvPr id="23" name="Group 22">
            <a:extLst>
              <a:ext uri="{FF2B5EF4-FFF2-40B4-BE49-F238E27FC236}">
                <a16:creationId xmlns:a16="http://schemas.microsoft.com/office/drawing/2014/main" id="{59716B05-52E4-CE6B-6C52-BEFEBA62628E}"/>
              </a:ext>
            </a:extLst>
          </p:cNvPr>
          <p:cNvGrpSpPr/>
          <p:nvPr/>
        </p:nvGrpSpPr>
        <p:grpSpPr>
          <a:xfrm>
            <a:off x="2932649" y="3838043"/>
            <a:ext cx="2125662" cy="2125663"/>
            <a:chOff x="2932649" y="3838043"/>
            <a:chExt cx="2125662" cy="2125663"/>
          </a:xfrm>
        </p:grpSpPr>
        <p:sp>
          <p:nvSpPr>
            <p:cNvPr id="12" name="Freeform 21">
              <a:extLst>
                <a:ext uri="{FF2B5EF4-FFF2-40B4-BE49-F238E27FC236}">
                  <a16:creationId xmlns:a16="http://schemas.microsoft.com/office/drawing/2014/main" id="{407EAA51-9EC1-B902-F49E-5E738E8F834C}"/>
                </a:ext>
              </a:extLst>
            </p:cNvPr>
            <p:cNvSpPr>
              <a:spLocks/>
            </p:cNvSpPr>
            <p:nvPr/>
          </p:nvSpPr>
          <p:spPr bwMode="auto">
            <a:xfrm>
              <a:off x="2932649" y="3838043"/>
              <a:ext cx="2125662" cy="2125663"/>
            </a:xfrm>
            <a:custGeom>
              <a:avLst/>
              <a:gdLst>
                <a:gd name="T0" fmla="*/ 53 w 190"/>
                <a:gd name="T1" fmla="*/ 23 h 190"/>
                <a:gd name="T2" fmla="*/ 167 w 190"/>
                <a:gd name="T3" fmla="*/ 54 h 190"/>
                <a:gd name="T4" fmla="*/ 137 w 190"/>
                <a:gd name="T5" fmla="*/ 167 h 190"/>
                <a:gd name="T6" fmla="*/ 23 w 190"/>
                <a:gd name="T7" fmla="*/ 137 h 190"/>
                <a:gd name="T8" fmla="*/ 53 w 190"/>
                <a:gd name="T9" fmla="*/ 23 h 190"/>
              </a:gdLst>
              <a:ahLst/>
              <a:cxnLst>
                <a:cxn ang="0">
                  <a:pos x="T0" y="T1"/>
                </a:cxn>
                <a:cxn ang="0">
                  <a:pos x="T2" y="T3"/>
                </a:cxn>
                <a:cxn ang="0">
                  <a:pos x="T4" y="T5"/>
                </a:cxn>
                <a:cxn ang="0">
                  <a:pos x="T6" y="T7"/>
                </a:cxn>
                <a:cxn ang="0">
                  <a:pos x="T8" y="T9"/>
                </a:cxn>
              </a:cxnLst>
              <a:rect l="0" t="0" r="r" b="b"/>
              <a:pathLst>
                <a:path w="190" h="190">
                  <a:moveTo>
                    <a:pt x="53" y="23"/>
                  </a:moveTo>
                  <a:cubicBezTo>
                    <a:pt x="93" y="0"/>
                    <a:pt x="144" y="14"/>
                    <a:pt x="167" y="54"/>
                  </a:cubicBezTo>
                  <a:cubicBezTo>
                    <a:pt x="190" y="94"/>
                    <a:pt x="176" y="144"/>
                    <a:pt x="137" y="167"/>
                  </a:cubicBezTo>
                  <a:cubicBezTo>
                    <a:pt x="97" y="190"/>
                    <a:pt x="46" y="177"/>
                    <a:pt x="23" y="137"/>
                  </a:cubicBezTo>
                  <a:cubicBezTo>
                    <a:pt x="0" y="97"/>
                    <a:pt x="14" y="46"/>
                    <a:pt x="53" y="23"/>
                  </a:cubicBezTo>
                  <a:close/>
                </a:path>
              </a:pathLst>
            </a:custGeom>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lIns="82124" tIns="41061" rIns="82124" bIns="41061" anchor="ctr"/>
            <a:lstStyle/>
            <a:p>
              <a:pPr algn="ctr" defTabSz="814388">
                <a:lnSpc>
                  <a:spcPct val="90000"/>
                </a:lnSpc>
                <a:defRPr/>
              </a:pPr>
              <a:endParaRPr lang="en-US" sz="2400">
                <a:latin typeface="Arial" charset="0"/>
                <a:cs typeface="+mn-cs"/>
              </a:endParaRPr>
            </a:p>
          </p:txBody>
        </p:sp>
        <p:grpSp>
          <p:nvGrpSpPr>
            <p:cNvPr id="39" name="Graphic 68" descr="Employee badge">
              <a:extLst>
                <a:ext uri="{FF2B5EF4-FFF2-40B4-BE49-F238E27FC236}">
                  <a16:creationId xmlns:a16="http://schemas.microsoft.com/office/drawing/2014/main" id="{8E6013C8-7DB1-245E-C336-32E50AB1DCD5}"/>
                </a:ext>
              </a:extLst>
            </p:cNvPr>
            <p:cNvGrpSpPr/>
            <p:nvPr/>
          </p:nvGrpSpPr>
          <p:grpSpPr>
            <a:xfrm>
              <a:off x="3681725" y="4634183"/>
              <a:ext cx="627510" cy="533383"/>
              <a:chOff x="6348159" y="1128167"/>
              <a:chExt cx="627510" cy="533383"/>
            </a:xfrm>
            <a:solidFill>
              <a:schemeClr val="bg1"/>
            </a:solidFill>
          </p:grpSpPr>
          <p:sp>
            <p:nvSpPr>
              <p:cNvPr id="40" name="Freeform 84">
                <a:extLst>
                  <a:ext uri="{FF2B5EF4-FFF2-40B4-BE49-F238E27FC236}">
                    <a16:creationId xmlns:a16="http://schemas.microsoft.com/office/drawing/2014/main" id="{175602FF-DD60-44CA-9E1A-891ED90A3FAC}"/>
                  </a:ext>
                </a:extLst>
              </p:cNvPr>
              <p:cNvSpPr/>
              <p:nvPr/>
            </p:nvSpPr>
            <p:spPr>
              <a:xfrm>
                <a:off x="6614850" y="1128167"/>
                <a:ext cx="94126" cy="125502"/>
              </a:xfrm>
              <a:custGeom>
                <a:avLst/>
                <a:gdLst>
                  <a:gd name="connsiteX0" fmla="*/ 62751 w 94126"/>
                  <a:gd name="connsiteY0" fmla="*/ 125502 h 125502"/>
                  <a:gd name="connsiteX1" fmla="*/ 31376 w 94126"/>
                  <a:gd name="connsiteY1" fmla="*/ 125502 h 125502"/>
                  <a:gd name="connsiteX2" fmla="*/ 0 w 94126"/>
                  <a:gd name="connsiteY2" fmla="*/ 94127 h 125502"/>
                  <a:gd name="connsiteX3" fmla="*/ 0 w 94126"/>
                  <a:gd name="connsiteY3" fmla="*/ 31376 h 125502"/>
                  <a:gd name="connsiteX4" fmla="*/ 31376 w 94126"/>
                  <a:gd name="connsiteY4" fmla="*/ 0 h 125502"/>
                  <a:gd name="connsiteX5" fmla="*/ 62751 w 94126"/>
                  <a:gd name="connsiteY5" fmla="*/ 0 h 125502"/>
                  <a:gd name="connsiteX6" fmla="*/ 94127 w 94126"/>
                  <a:gd name="connsiteY6" fmla="*/ 31376 h 125502"/>
                  <a:gd name="connsiteX7" fmla="*/ 94127 w 94126"/>
                  <a:gd name="connsiteY7" fmla="*/ 94127 h 125502"/>
                  <a:gd name="connsiteX8" fmla="*/ 62751 w 94126"/>
                  <a:gd name="connsiteY8" fmla="*/ 125502 h 12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126" h="125502">
                    <a:moveTo>
                      <a:pt x="62751" y="125502"/>
                    </a:moveTo>
                    <a:lnTo>
                      <a:pt x="31376" y="125502"/>
                    </a:lnTo>
                    <a:cubicBezTo>
                      <a:pt x="14119" y="125502"/>
                      <a:pt x="0" y="111383"/>
                      <a:pt x="0" y="94127"/>
                    </a:cubicBezTo>
                    <a:lnTo>
                      <a:pt x="0" y="31376"/>
                    </a:lnTo>
                    <a:cubicBezTo>
                      <a:pt x="0" y="14119"/>
                      <a:pt x="14119" y="0"/>
                      <a:pt x="31376" y="0"/>
                    </a:cubicBezTo>
                    <a:lnTo>
                      <a:pt x="62751" y="0"/>
                    </a:lnTo>
                    <a:cubicBezTo>
                      <a:pt x="80008" y="0"/>
                      <a:pt x="94127" y="14119"/>
                      <a:pt x="94127" y="31376"/>
                    </a:cubicBezTo>
                    <a:lnTo>
                      <a:pt x="94127" y="94127"/>
                    </a:lnTo>
                    <a:cubicBezTo>
                      <a:pt x="94127" y="111383"/>
                      <a:pt x="80008" y="125502"/>
                      <a:pt x="62751" y="125502"/>
                    </a:cubicBezTo>
                    <a:close/>
                  </a:path>
                </a:pathLst>
              </a:custGeom>
              <a:grpFill/>
              <a:ln w="7838" cap="flat">
                <a:noFill/>
                <a:prstDash val="solid"/>
                <a:miter/>
              </a:ln>
            </p:spPr>
            <p:txBody>
              <a:bodyPr rtlCol="0" anchor="ctr"/>
              <a:lstStyle/>
              <a:p>
                <a:endParaRPr lang="en-US"/>
              </a:p>
            </p:txBody>
          </p:sp>
          <p:sp>
            <p:nvSpPr>
              <p:cNvPr id="41" name="Freeform 85">
                <a:extLst>
                  <a:ext uri="{FF2B5EF4-FFF2-40B4-BE49-F238E27FC236}">
                    <a16:creationId xmlns:a16="http://schemas.microsoft.com/office/drawing/2014/main" id="{D7E2182A-C3C1-5DEB-0BA2-129096059B89}"/>
                  </a:ext>
                </a:extLst>
              </p:cNvPr>
              <p:cNvSpPr/>
              <p:nvPr/>
            </p:nvSpPr>
            <p:spPr>
              <a:xfrm>
                <a:off x="6348159" y="1222293"/>
                <a:ext cx="627510" cy="439257"/>
              </a:xfrm>
              <a:custGeom>
                <a:avLst/>
                <a:gdLst>
                  <a:gd name="connsiteX0" fmla="*/ 564759 w 627510"/>
                  <a:gd name="connsiteY0" fmla="*/ 188253 h 439257"/>
                  <a:gd name="connsiteX1" fmla="*/ 376506 w 627510"/>
                  <a:gd name="connsiteY1" fmla="*/ 188253 h 439257"/>
                  <a:gd name="connsiteX2" fmla="*/ 376506 w 627510"/>
                  <a:gd name="connsiteY2" fmla="*/ 156878 h 439257"/>
                  <a:gd name="connsiteX3" fmla="*/ 564759 w 627510"/>
                  <a:gd name="connsiteY3" fmla="*/ 156878 h 439257"/>
                  <a:gd name="connsiteX4" fmla="*/ 564759 w 627510"/>
                  <a:gd name="connsiteY4" fmla="*/ 188253 h 439257"/>
                  <a:gd name="connsiteX5" fmla="*/ 564759 w 627510"/>
                  <a:gd name="connsiteY5" fmla="*/ 282380 h 439257"/>
                  <a:gd name="connsiteX6" fmla="*/ 376506 w 627510"/>
                  <a:gd name="connsiteY6" fmla="*/ 282380 h 439257"/>
                  <a:gd name="connsiteX7" fmla="*/ 376506 w 627510"/>
                  <a:gd name="connsiteY7" fmla="*/ 251004 h 439257"/>
                  <a:gd name="connsiteX8" fmla="*/ 564759 w 627510"/>
                  <a:gd name="connsiteY8" fmla="*/ 251004 h 439257"/>
                  <a:gd name="connsiteX9" fmla="*/ 564759 w 627510"/>
                  <a:gd name="connsiteY9" fmla="*/ 282380 h 439257"/>
                  <a:gd name="connsiteX10" fmla="*/ 564759 w 627510"/>
                  <a:gd name="connsiteY10" fmla="*/ 376506 h 439257"/>
                  <a:gd name="connsiteX11" fmla="*/ 376506 w 627510"/>
                  <a:gd name="connsiteY11" fmla="*/ 376506 h 439257"/>
                  <a:gd name="connsiteX12" fmla="*/ 376506 w 627510"/>
                  <a:gd name="connsiteY12" fmla="*/ 345131 h 439257"/>
                  <a:gd name="connsiteX13" fmla="*/ 564759 w 627510"/>
                  <a:gd name="connsiteY13" fmla="*/ 345131 h 439257"/>
                  <a:gd name="connsiteX14" fmla="*/ 564759 w 627510"/>
                  <a:gd name="connsiteY14" fmla="*/ 376506 h 439257"/>
                  <a:gd name="connsiteX15" fmla="*/ 313755 w 627510"/>
                  <a:gd name="connsiteY15" fmla="*/ 376506 h 439257"/>
                  <a:gd name="connsiteX16" fmla="*/ 62751 w 627510"/>
                  <a:gd name="connsiteY16" fmla="*/ 376506 h 439257"/>
                  <a:gd name="connsiteX17" fmla="*/ 62751 w 627510"/>
                  <a:gd name="connsiteY17" fmla="*/ 313755 h 439257"/>
                  <a:gd name="connsiteX18" fmla="*/ 75301 w 627510"/>
                  <a:gd name="connsiteY18" fmla="*/ 288655 h 439257"/>
                  <a:gd name="connsiteX19" fmla="*/ 136483 w 627510"/>
                  <a:gd name="connsiteY19" fmla="*/ 258848 h 439257"/>
                  <a:gd name="connsiteX20" fmla="*/ 188253 w 627510"/>
                  <a:gd name="connsiteY20" fmla="*/ 251004 h 439257"/>
                  <a:gd name="connsiteX21" fmla="*/ 240023 w 627510"/>
                  <a:gd name="connsiteY21" fmla="*/ 258848 h 439257"/>
                  <a:gd name="connsiteX22" fmla="*/ 301205 w 627510"/>
                  <a:gd name="connsiteY22" fmla="*/ 288655 h 439257"/>
                  <a:gd name="connsiteX23" fmla="*/ 313755 w 627510"/>
                  <a:gd name="connsiteY23" fmla="*/ 313755 h 439257"/>
                  <a:gd name="connsiteX24" fmla="*/ 313755 w 627510"/>
                  <a:gd name="connsiteY24" fmla="*/ 376506 h 439257"/>
                  <a:gd name="connsiteX25" fmla="*/ 188253 w 627510"/>
                  <a:gd name="connsiteY25" fmla="*/ 109814 h 439257"/>
                  <a:gd name="connsiteX26" fmla="*/ 251004 w 627510"/>
                  <a:gd name="connsiteY26" fmla="*/ 172565 h 439257"/>
                  <a:gd name="connsiteX27" fmla="*/ 188253 w 627510"/>
                  <a:gd name="connsiteY27" fmla="*/ 235316 h 439257"/>
                  <a:gd name="connsiteX28" fmla="*/ 125502 w 627510"/>
                  <a:gd name="connsiteY28" fmla="*/ 172565 h 439257"/>
                  <a:gd name="connsiteX29" fmla="*/ 188253 w 627510"/>
                  <a:gd name="connsiteY29" fmla="*/ 109814 h 439257"/>
                  <a:gd name="connsiteX30" fmla="*/ 596135 w 627510"/>
                  <a:gd name="connsiteY30" fmla="*/ 0 h 439257"/>
                  <a:gd name="connsiteX31" fmla="*/ 392194 w 627510"/>
                  <a:gd name="connsiteY31" fmla="*/ 0 h 439257"/>
                  <a:gd name="connsiteX32" fmla="*/ 329443 w 627510"/>
                  <a:gd name="connsiteY32" fmla="*/ 62751 h 439257"/>
                  <a:gd name="connsiteX33" fmla="*/ 298067 w 627510"/>
                  <a:gd name="connsiteY33" fmla="*/ 62751 h 439257"/>
                  <a:gd name="connsiteX34" fmla="*/ 235316 w 627510"/>
                  <a:gd name="connsiteY34" fmla="*/ 0 h 439257"/>
                  <a:gd name="connsiteX35" fmla="*/ 31376 w 627510"/>
                  <a:gd name="connsiteY35" fmla="*/ 0 h 439257"/>
                  <a:gd name="connsiteX36" fmla="*/ 0 w 627510"/>
                  <a:gd name="connsiteY36" fmla="*/ 31376 h 439257"/>
                  <a:gd name="connsiteX37" fmla="*/ 0 w 627510"/>
                  <a:gd name="connsiteY37" fmla="*/ 407882 h 439257"/>
                  <a:gd name="connsiteX38" fmla="*/ 31376 w 627510"/>
                  <a:gd name="connsiteY38" fmla="*/ 439257 h 439257"/>
                  <a:gd name="connsiteX39" fmla="*/ 596135 w 627510"/>
                  <a:gd name="connsiteY39" fmla="*/ 439257 h 439257"/>
                  <a:gd name="connsiteX40" fmla="*/ 627510 w 627510"/>
                  <a:gd name="connsiteY40" fmla="*/ 407882 h 439257"/>
                  <a:gd name="connsiteX41" fmla="*/ 627510 w 627510"/>
                  <a:gd name="connsiteY41" fmla="*/ 31376 h 439257"/>
                  <a:gd name="connsiteX42" fmla="*/ 596135 w 627510"/>
                  <a:gd name="connsiteY42" fmla="*/ 0 h 439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27510" h="439257">
                    <a:moveTo>
                      <a:pt x="564759" y="188253"/>
                    </a:moveTo>
                    <a:lnTo>
                      <a:pt x="376506" y="188253"/>
                    </a:lnTo>
                    <a:lnTo>
                      <a:pt x="376506" y="156878"/>
                    </a:lnTo>
                    <a:lnTo>
                      <a:pt x="564759" y="156878"/>
                    </a:lnTo>
                    <a:lnTo>
                      <a:pt x="564759" y="188253"/>
                    </a:lnTo>
                    <a:close/>
                    <a:moveTo>
                      <a:pt x="564759" y="282380"/>
                    </a:moveTo>
                    <a:lnTo>
                      <a:pt x="376506" y="282380"/>
                    </a:lnTo>
                    <a:lnTo>
                      <a:pt x="376506" y="251004"/>
                    </a:lnTo>
                    <a:lnTo>
                      <a:pt x="564759" y="251004"/>
                    </a:lnTo>
                    <a:lnTo>
                      <a:pt x="564759" y="282380"/>
                    </a:lnTo>
                    <a:close/>
                    <a:moveTo>
                      <a:pt x="564759" y="376506"/>
                    </a:moveTo>
                    <a:lnTo>
                      <a:pt x="376506" y="376506"/>
                    </a:lnTo>
                    <a:lnTo>
                      <a:pt x="376506" y="345131"/>
                    </a:lnTo>
                    <a:lnTo>
                      <a:pt x="564759" y="345131"/>
                    </a:lnTo>
                    <a:lnTo>
                      <a:pt x="564759" y="376506"/>
                    </a:lnTo>
                    <a:close/>
                    <a:moveTo>
                      <a:pt x="313755" y="376506"/>
                    </a:moveTo>
                    <a:lnTo>
                      <a:pt x="62751" y="376506"/>
                    </a:lnTo>
                    <a:lnTo>
                      <a:pt x="62751" y="313755"/>
                    </a:lnTo>
                    <a:cubicBezTo>
                      <a:pt x="62751" y="304342"/>
                      <a:pt x="67457" y="294930"/>
                      <a:pt x="75301" y="288655"/>
                    </a:cubicBezTo>
                    <a:cubicBezTo>
                      <a:pt x="92558" y="276104"/>
                      <a:pt x="114521" y="265123"/>
                      <a:pt x="136483" y="258848"/>
                    </a:cubicBezTo>
                    <a:cubicBezTo>
                      <a:pt x="153740" y="254142"/>
                      <a:pt x="170996" y="251004"/>
                      <a:pt x="188253" y="251004"/>
                    </a:cubicBezTo>
                    <a:cubicBezTo>
                      <a:pt x="207078" y="251004"/>
                      <a:pt x="224335" y="254142"/>
                      <a:pt x="240023" y="258848"/>
                    </a:cubicBezTo>
                    <a:cubicBezTo>
                      <a:pt x="261985" y="265123"/>
                      <a:pt x="283948" y="274536"/>
                      <a:pt x="301205" y="288655"/>
                    </a:cubicBezTo>
                    <a:cubicBezTo>
                      <a:pt x="309049" y="294930"/>
                      <a:pt x="313755" y="304342"/>
                      <a:pt x="313755" y="313755"/>
                    </a:cubicBezTo>
                    <a:lnTo>
                      <a:pt x="313755" y="376506"/>
                    </a:lnTo>
                    <a:close/>
                    <a:moveTo>
                      <a:pt x="188253" y="109814"/>
                    </a:moveTo>
                    <a:cubicBezTo>
                      <a:pt x="222766" y="109814"/>
                      <a:pt x="251004" y="138052"/>
                      <a:pt x="251004" y="172565"/>
                    </a:cubicBezTo>
                    <a:cubicBezTo>
                      <a:pt x="251004" y="207078"/>
                      <a:pt x="222766" y="235316"/>
                      <a:pt x="188253" y="235316"/>
                    </a:cubicBezTo>
                    <a:cubicBezTo>
                      <a:pt x="153740" y="235316"/>
                      <a:pt x="125502" y="207078"/>
                      <a:pt x="125502" y="172565"/>
                    </a:cubicBezTo>
                    <a:cubicBezTo>
                      <a:pt x="125502" y="138052"/>
                      <a:pt x="153740" y="109814"/>
                      <a:pt x="188253" y="109814"/>
                    </a:cubicBezTo>
                    <a:close/>
                    <a:moveTo>
                      <a:pt x="596135" y="0"/>
                    </a:moveTo>
                    <a:lnTo>
                      <a:pt x="392194" y="0"/>
                    </a:lnTo>
                    <a:cubicBezTo>
                      <a:pt x="392194" y="34513"/>
                      <a:pt x="363956" y="62751"/>
                      <a:pt x="329443" y="62751"/>
                    </a:cubicBezTo>
                    <a:lnTo>
                      <a:pt x="298067" y="62751"/>
                    </a:lnTo>
                    <a:cubicBezTo>
                      <a:pt x="263554" y="62751"/>
                      <a:pt x="235316" y="34513"/>
                      <a:pt x="235316" y="0"/>
                    </a:cubicBezTo>
                    <a:lnTo>
                      <a:pt x="31376" y="0"/>
                    </a:lnTo>
                    <a:cubicBezTo>
                      <a:pt x="14119" y="0"/>
                      <a:pt x="0" y="14119"/>
                      <a:pt x="0" y="31376"/>
                    </a:cubicBezTo>
                    <a:lnTo>
                      <a:pt x="0" y="407882"/>
                    </a:lnTo>
                    <a:cubicBezTo>
                      <a:pt x="0" y="425138"/>
                      <a:pt x="14119" y="439257"/>
                      <a:pt x="31376" y="439257"/>
                    </a:cubicBezTo>
                    <a:lnTo>
                      <a:pt x="596135" y="439257"/>
                    </a:lnTo>
                    <a:cubicBezTo>
                      <a:pt x="613391" y="439257"/>
                      <a:pt x="627510" y="425138"/>
                      <a:pt x="627510" y="407882"/>
                    </a:cubicBezTo>
                    <a:lnTo>
                      <a:pt x="627510" y="31376"/>
                    </a:lnTo>
                    <a:cubicBezTo>
                      <a:pt x="627510" y="14119"/>
                      <a:pt x="613391" y="0"/>
                      <a:pt x="596135" y="0"/>
                    </a:cubicBezTo>
                    <a:close/>
                  </a:path>
                </a:pathLst>
              </a:custGeom>
              <a:grpFill/>
              <a:ln w="7838" cap="flat">
                <a:noFill/>
                <a:prstDash val="solid"/>
                <a:miter/>
              </a:ln>
            </p:spPr>
            <p:txBody>
              <a:bodyPr rtlCol="0" anchor="ctr"/>
              <a:lstStyle/>
              <a:p>
                <a:endParaRPr lang="en-US"/>
              </a:p>
            </p:txBody>
          </p:sp>
        </p:grpSp>
      </p:grpSp>
      <p:grpSp>
        <p:nvGrpSpPr>
          <p:cNvPr id="21" name="Group 20">
            <a:extLst>
              <a:ext uri="{FF2B5EF4-FFF2-40B4-BE49-F238E27FC236}">
                <a16:creationId xmlns:a16="http://schemas.microsoft.com/office/drawing/2014/main" id="{7D82574C-96EE-F5E6-E26A-5F9CE8EBE876}"/>
              </a:ext>
            </a:extLst>
          </p:cNvPr>
          <p:cNvGrpSpPr/>
          <p:nvPr/>
        </p:nvGrpSpPr>
        <p:grpSpPr>
          <a:xfrm>
            <a:off x="6971249" y="3838043"/>
            <a:ext cx="2124075" cy="2125663"/>
            <a:chOff x="6971249" y="3838043"/>
            <a:chExt cx="2124075" cy="2125663"/>
          </a:xfrm>
        </p:grpSpPr>
        <p:sp>
          <p:nvSpPr>
            <p:cNvPr id="10" name="Freeform 20">
              <a:extLst>
                <a:ext uri="{FF2B5EF4-FFF2-40B4-BE49-F238E27FC236}">
                  <a16:creationId xmlns:a16="http://schemas.microsoft.com/office/drawing/2014/main" id="{A4056629-9322-B619-CCB4-4E943725BCC1}"/>
                </a:ext>
              </a:extLst>
            </p:cNvPr>
            <p:cNvSpPr>
              <a:spLocks/>
            </p:cNvSpPr>
            <p:nvPr/>
          </p:nvSpPr>
          <p:spPr bwMode="auto">
            <a:xfrm>
              <a:off x="6971249" y="3838043"/>
              <a:ext cx="2124075" cy="2125663"/>
            </a:xfrm>
            <a:custGeom>
              <a:avLst/>
              <a:gdLst>
                <a:gd name="T0" fmla="*/ 136 w 190"/>
                <a:gd name="T1" fmla="*/ 23 h 190"/>
                <a:gd name="T2" fmla="*/ 167 w 190"/>
                <a:gd name="T3" fmla="*/ 137 h 190"/>
                <a:gd name="T4" fmla="*/ 53 w 190"/>
                <a:gd name="T5" fmla="*/ 167 h 190"/>
                <a:gd name="T6" fmla="*/ 23 w 190"/>
                <a:gd name="T7" fmla="*/ 54 h 190"/>
                <a:gd name="T8" fmla="*/ 136 w 190"/>
                <a:gd name="T9" fmla="*/ 23 h 190"/>
              </a:gdLst>
              <a:ahLst/>
              <a:cxnLst>
                <a:cxn ang="0">
                  <a:pos x="T0" y="T1"/>
                </a:cxn>
                <a:cxn ang="0">
                  <a:pos x="T2" y="T3"/>
                </a:cxn>
                <a:cxn ang="0">
                  <a:pos x="T4" y="T5"/>
                </a:cxn>
                <a:cxn ang="0">
                  <a:pos x="T6" y="T7"/>
                </a:cxn>
                <a:cxn ang="0">
                  <a:pos x="T8" y="T9"/>
                </a:cxn>
              </a:cxnLst>
              <a:rect l="0" t="0" r="r" b="b"/>
              <a:pathLst>
                <a:path w="190" h="190">
                  <a:moveTo>
                    <a:pt x="136" y="23"/>
                  </a:moveTo>
                  <a:cubicBezTo>
                    <a:pt x="176" y="46"/>
                    <a:pt x="190" y="97"/>
                    <a:pt x="167" y="137"/>
                  </a:cubicBezTo>
                  <a:cubicBezTo>
                    <a:pt x="144" y="177"/>
                    <a:pt x="93" y="190"/>
                    <a:pt x="53" y="167"/>
                  </a:cubicBezTo>
                  <a:cubicBezTo>
                    <a:pt x="13" y="144"/>
                    <a:pt x="0" y="94"/>
                    <a:pt x="23" y="54"/>
                  </a:cubicBezTo>
                  <a:cubicBezTo>
                    <a:pt x="46" y="14"/>
                    <a:pt x="96" y="0"/>
                    <a:pt x="136" y="23"/>
                  </a:cubicBezTo>
                  <a:close/>
                </a:path>
              </a:pathLst>
            </a:cu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82124" tIns="41061" rIns="82124" bIns="41061" anchor="ctr"/>
            <a:lstStyle/>
            <a:p>
              <a:pPr algn="ctr" defTabSz="814388">
                <a:lnSpc>
                  <a:spcPct val="90000"/>
                </a:lnSpc>
                <a:defRPr/>
              </a:pPr>
              <a:endParaRPr lang="en-US" sz="2400">
                <a:latin typeface="Arial" charset="0"/>
                <a:cs typeface="+mn-cs"/>
              </a:endParaRPr>
            </a:p>
          </p:txBody>
        </p:sp>
        <p:grpSp>
          <p:nvGrpSpPr>
            <p:cNvPr id="42" name="Graphic 70" descr="Business Growth">
              <a:extLst>
                <a:ext uri="{FF2B5EF4-FFF2-40B4-BE49-F238E27FC236}">
                  <a16:creationId xmlns:a16="http://schemas.microsoft.com/office/drawing/2014/main" id="{1D91DAFE-0FE0-737E-5438-C3C506A4890D}"/>
                </a:ext>
              </a:extLst>
            </p:cNvPr>
            <p:cNvGrpSpPr/>
            <p:nvPr/>
          </p:nvGrpSpPr>
          <p:grpSpPr>
            <a:xfrm>
              <a:off x="7656780" y="4524368"/>
              <a:ext cx="753012" cy="753012"/>
              <a:chOff x="7444690" y="1007887"/>
              <a:chExt cx="753012" cy="753012"/>
            </a:xfrm>
            <a:solidFill>
              <a:schemeClr val="bg1"/>
            </a:solidFill>
          </p:grpSpPr>
          <p:sp>
            <p:nvSpPr>
              <p:cNvPr id="43" name="Freeform 87">
                <a:extLst>
                  <a:ext uri="{FF2B5EF4-FFF2-40B4-BE49-F238E27FC236}">
                    <a16:creationId xmlns:a16="http://schemas.microsoft.com/office/drawing/2014/main" id="{E4A2AC31-8152-566A-920F-BE08F6CAD3F4}"/>
                  </a:ext>
                </a:extLst>
              </p:cNvPr>
              <p:cNvSpPr/>
              <p:nvPr/>
            </p:nvSpPr>
            <p:spPr>
              <a:xfrm>
                <a:off x="7498812" y="1256930"/>
                <a:ext cx="651826" cy="416509"/>
              </a:xfrm>
              <a:custGeom>
                <a:avLst/>
                <a:gdLst>
                  <a:gd name="connsiteX0" fmla="*/ 526324 w 651826"/>
                  <a:gd name="connsiteY0" fmla="*/ 158446 h 416509"/>
                  <a:gd name="connsiteX1" fmla="*/ 605547 w 651826"/>
                  <a:gd name="connsiteY1" fmla="*/ 79223 h 416509"/>
                  <a:gd name="connsiteX2" fmla="*/ 651826 w 651826"/>
                  <a:gd name="connsiteY2" fmla="*/ 125502 h 416509"/>
                  <a:gd name="connsiteX3" fmla="*/ 651826 w 651826"/>
                  <a:gd name="connsiteY3" fmla="*/ 0 h 416509"/>
                  <a:gd name="connsiteX4" fmla="*/ 526324 w 651826"/>
                  <a:gd name="connsiteY4" fmla="*/ 0 h 416509"/>
                  <a:gd name="connsiteX5" fmla="*/ 572603 w 651826"/>
                  <a:gd name="connsiteY5" fmla="*/ 46279 h 416509"/>
                  <a:gd name="connsiteX6" fmla="*/ 494949 w 651826"/>
                  <a:gd name="connsiteY6" fmla="*/ 123933 h 416509"/>
                  <a:gd name="connsiteX7" fmla="*/ 361603 w 651826"/>
                  <a:gd name="connsiteY7" fmla="*/ 257279 h 416509"/>
                  <a:gd name="connsiteX8" fmla="*/ 243945 w 651826"/>
                  <a:gd name="connsiteY8" fmla="*/ 139621 h 416509"/>
                  <a:gd name="connsiteX9" fmla="*/ 0 w 651826"/>
                  <a:gd name="connsiteY9" fmla="*/ 383566 h 416509"/>
                  <a:gd name="connsiteX10" fmla="*/ 32944 w 651826"/>
                  <a:gd name="connsiteY10" fmla="*/ 416510 h 416509"/>
                  <a:gd name="connsiteX11" fmla="*/ 243945 w 651826"/>
                  <a:gd name="connsiteY11" fmla="*/ 205510 h 416509"/>
                  <a:gd name="connsiteX12" fmla="*/ 361603 w 651826"/>
                  <a:gd name="connsiteY12" fmla="*/ 323168 h 416509"/>
                  <a:gd name="connsiteX13" fmla="*/ 526324 w 651826"/>
                  <a:gd name="connsiteY13" fmla="*/ 158446 h 416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1826" h="416509">
                    <a:moveTo>
                      <a:pt x="526324" y="158446"/>
                    </a:moveTo>
                    <a:lnTo>
                      <a:pt x="605547" y="79223"/>
                    </a:lnTo>
                    <a:lnTo>
                      <a:pt x="651826" y="125502"/>
                    </a:lnTo>
                    <a:lnTo>
                      <a:pt x="651826" y="0"/>
                    </a:lnTo>
                    <a:lnTo>
                      <a:pt x="526324" y="0"/>
                    </a:lnTo>
                    <a:lnTo>
                      <a:pt x="572603" y="46279"/>
                    </a:lnTo>
                    <a:lnTo>
                      <a:pt x="494949" y="123933"/>
                    </a:lnTo>
                    <a:lnTo>
                      <a:pt x="361603" y="257279"/>
                    </a:lnTo>
                    <a:lnTo>
                      <a:pt x="243945" y="139621"/>
                    </a:lnTo>
                    <a:lnTo>
                      <a:pt x="0" y="383566"/>
                    </a:lnTo>
                    <a:lnTo>
                      <a:pt x="32944" y="416510"/>
                    </a:lnTo>
                    <a:lnTo>
                      <a:pt x="243945" y="205510"/>
                    </a:lnTo>
                    <a:lnTo>
                      <a:pt x="361603" y="323168"/>
                    </a:lnTo>
                    <a:lnTo>
                      <a:pt x="526324" y="158446"/>
                    </a:lnTo>
                    <a:close/>
                  </a:path>
                </a:pathLst>
              </a:custGeom>
              <a:grpFill/>
              <a:ln w="7838" cap="flat">
                <a:noFill/>
                <a:prstDash val="solid"/>
                <a:miter/>
              </a:ln>
            </p:spPr>
            <p:txBody>
              <a:bodyPr rtlCol="0" anchor="ctr"/>
              <a:lstStyle/>
              <a:p>
                <a:endParaRPr lang="en-US"/>
              </a:p>
            </p:txBody>
          </p:sp>
          <p:sp>
            <p:nvSpPr>
              <p:cNvPr id="44" name="Freeform 88">
                <a:extLst>
                  <a:ext uri="{FF2B5EF4-FFF2-40B4-BE49-F238E27FC236}">
                    <a16:creationId xmlns:a16="http://schemas.microsoft.com/office/drawing/2014/main" id="{CC9B4DAB-6C75-F2AC-990A-64F7A7E4FAE0}"/>
                  </a:ext>
                </a:extLst>
              </p:cNvPr>
              <p:cNvSpPr/>
              <p:nvPr/>
            </p:nvSpPr>
            <p:spPr>
              <a:xfrm>
                <a:off x="7546660" y="1125545"/>
                <a:ext cx="78438" cy="78438"/>
              </a:xfrm>
              <a:custGeom>
                <a:avLst/>
                <a:gdLst>
                  <a:gd name="connsiteX0" fmla="*/ 78439 w 78438"/>
                  <a:gd name="connsiteY0" fmla="*/ 39219 h 78438"/>
                  <a:gd name="connsiteX1" fmla="*/ 39219 w 78438"/>
                  <a:gd name="connsiteY1" fmla="*/ 78439 h 78438"/>
                  <a:gd name="connsiteX2" fmla="*/ 0 w 78438"/>
                  <a:gd name="connsiteY2" fmla="*/ 39219 h 78438"/>
                  <a:gd name="connsiteX3" fmla="*/ 39219 w 78438"/>
                  <a:gd name="connsiteY3" fmla="*/ 0 h 78438"/>
                  <a:gd name="connsiteX4" fmla="*/ 78439 w 78438"/>
                  <a:gd name="connsiteY4" fmla="*/ 39219 h 78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438" h="78438">
                    <a:moveTo>
                      <a:pt x="78439" y="39219"/>
                    </a:moveTo>
                    <a:cubicBezTo>
                      <a:pt x="78439" y="60880"/>
                      <a:pt x="60880" y="78439"/>
                      <a:pt x="39219" y="78439"/>
                    </a:cubicBezTo>
                    <a:cubicBezTo>
                      <a:pt x="17559" y="78439"/>
                      <a:pt x="0" y="60880"/>
                      <a:pt x="0" y="39219"/>
                    </a:cubicBezTo>
                    <a:cubicBezTo>
                      <a:pt x="0" y="17559"/>
                      <a:pt x="17559" y="0"/>
                      <a:pt x="39219" y="0"/>
                    </a:cubicBezTo>
                    <a:cubicBezTo>
                      <a:pt x="60880" y="0"/>
                      <a:pt x="78439" y="17559"/>
                      <a:pt x="78439" y="39219"/>
                    </a:cubicBezTo>
                    <a:close/>
                  </a:path>
                </a:pathLst>
              </a:custGeom>
              <a:grpFill/>
              <a:ln w="7838" cap="flat">
                <a:noFill/>
                <a:prstDash val="solid"/>
                <a:miter/>
              </a:ln>
            </p:spPr>
            <p:txBody>
              <a:bodyPr rtlCol="0" anchor="ctr"/>
              <a:lstStyle/>
              <a:p>
                <a:endParaRPr lang="en-US"/>
              </a:p>
            </p:txBody>
          </p:sp>
          <p:sp>
            <p:nvSpPr>
              <p:cNvPr id="45" name="Freeform 89">
                <a:extLst>
                  <a:ext uri="{FF2B5EF4-FFF2-40B4-BE49-F238E27FC236}">
                    <a16:creationId xmlns:a16="http://schemas.microsoft.com/office/drawing/2014/main" id="{8D2C7FEA-6ACE-E71C-65E8-E1DFDF1F6DE1}"/>
                  </a:ext>
                </a:extLst>
              </p:cNvPr>
              <p:cNvSpPr/>
              <p:nvPr/>
            </p:nvSpPr>
            <p:spPr>
              <a:xfrm>
                <a:off x="7491869" y="1211829"/>
                <a:ext cx="497655" cy="336421"/>
              </a:xfrm>
              <a:custGeom>
                <a:avLst/>
                <a:gdLst>
                  <a:gd name="connsiteX0" fmla="*/ 471850 w 497655"/>
                  <a:gd name="connsiteY0" fmla="*/ 154601 h 336421"/>
                  <a:gd name="connsiteX1" fmla="*/ 479693 w 497655"/>
                  <a:gd name="connsiteY1" fmla="*/ 146757 h 336421"/>
                  <a:gd name="connsiteX2" fmla="*/ 497656 w 497655"/>
                  <a:gd name="connsiteY2" fmla="*/ 128794 h 336421"/>
                  <a:gd name="connsiteX3" fmla="*/ 475850 w 497655"/>
                  <a:gd name="connsiteY3" fmla="*/ 30746 h 336421"/>
                  <a:gd name="connsiteX4" fmla="*/ 470516 w 497655"/>
                  <a:gd name="connsiteY4" fmla="*/ 21961 h 336421"/>
                  <a:gd name="connsiteX5" fmla="*/ 439141 w 497655"/>
                  <a:gd name="connsiteY5" fmla="*/ 5253 h 336421"/>
                  <a:gd name="connsiteX6" fmla="*/ 375919 w 497655"/>
                  <a:gd name="connsiteY6" fmla="*/ 5253 h 336421"/>
                  <a:gd name="connsiteX7" fmla="*/ 344543 w 497655"/>
                  <a:gd name="connsiteY7" fmla="*/ 21961 h 336421"/>
                  <a:gd name="connsiteX8" fmla="*/ 339210 w 497655"/>
                  <a:gd name="connsiteY8" fmla="*/ 30746 h 336421"/>
                  <a:gd name="connsiteX9" fmla="*/ 329326 w 497655"/>
                  <a:gd name="connsiteY9" fmla="*/ 76711 h 336421"/>
                  <a:gd name="connsiteX10" fmla="*/ 329326 w 497655"/>
                  <a:gd name="connsiteY10" fmla="*/ 76711 h 336421"/>
                  <a:gd name="connsiteX11" fmla="*/ 319051 w 497655"/>
                  <a:gd name="connsiteY11" fmla="*/ 30746 h 336421"/>
                  <a:gd name="connsiteX12" fmla="*/ 313639 w 497655"/>
                  <a:gd name="connsiteY12" fmla="*/ 21961 h 336421"/>
                  <a:gd name="connsiteX13" fmla="*/ 282263 w 497655"/>
                  <a:gd name="connsiteY13" fmla="*/ 5253 h 336421"/>
                  <a:gd name="connsiteX14" fmla="*/ 188137 w 497655"/>
                  <a:gd name="connsiteY14" fmla="*/ 21961 h 336421"/>
                  <a:gd name="connsiteX15" fmla="*/ 182803 w 497655"/>
                  <a:gd name="connsiteY15" fmla="*/ 30746 h 336421"/>
                  <a:gd name="connsiteX16" fmla="*/ 172449 w 497655"/>
                  <a:gd name="connsiteY16" fmla="*/ 75221 h 336421"/>
                  <a:gd name="connsiteX17" fmla="*/ 172449 w 497655"/>
                  <a:gd name="connsiteY17" fmla="*/ 75221 h 336421"/>
                  <a:gd name="connsiteX18" fmla="*/ 162252 w 497655"/>
                  <a:gd name="connsiteY18" fmla="*/ 30746 h 336421"/>
                  <a:gd name="connsiteX19" fmla="*/ 156761 w 497655"/>
                  <a:gd name="connsiteY19" fmla="*/ 21961 h 336421"/>
                  <a:gd name="connsiteX20" fmla="*/ 125386 w 497655"/>
                  <a:gd name="connsiteY20" fmla="*/ 5253 h 336421"/>
                  <a:gd name="connsiteX21" fmla="*/ 62164 w 497655"/>
                  <a:gd name="connsiteY21" fmla="*/ 5253 h 336421"/>
                  <a:gd name="connsiteX22" fmla="*/ 30788 w 497655"/>
                  <a:gd name="connsiteY22" fmla="*/ 21961 h 336421"/>
                  <a:gd name="connsiteX23" fmla="*/ 25455 w 497655"/>
                  <a:gd name="connsiteY23" fmla="*/ 30746 h 336421"/>
                  <a:gd name="connsiteX24" fmla="*/ 511 w 497655"/>
                  <a:gd name="connsiteY24" fmla="*/ 144639 h 336421"/>
                  <a:gd name="connsiteX25" fmla="*/ 12351 w 497655"/>
                  <a:gd name="connsiteY25" fmla="*/ 164572 h 336421"/>
                  <a:gd name="connsiteX26" fmla="*/ 12983 w 497655"/>
                  <a:gd name="connsiteY26" fmla="*/ 164719 h 336421"/>
                  <a:gd name="connsiteX27" fmla="*/ 15571 w 497655"/>
                  <a:gd name="connsiteY27" fmla="*/ 164719 h 336421"/>
                  <a:gd name="connsiteX28" fmla="*/ 31259 w 497655"/>
                  <a:gd name="connsiteY28" fmla="*/ 152405 h 336421"/>
                  <a:gd name="connsiteX29" fmla="*/ 54791 w 497655"/>
                  <a:gd name="connsiteY29" fmla="*/ 47061 h 336421"/>
                  <a:gd name="connsiteX30" fmla="*/ 54791 w 497655"/>
                  <a:gd name="connsiteY30" fmla="*/ 47061 h 336421"/>
                  <a:gd name="connsiteX31" fmla="*/ 54791 w 497655"/>
                  <a:gd name="connsiteY31" fmla="*/ 102753 h 336421"/>
                  <a:gd name="connsiteX32" fmla="*/ 31259 w 497655"/>
                  <a:gd name="connsiteY32" fmla="*/ 219627 h 336421"/>
                  <a:gd name="connsiteX33" fmla="*/ 54791 w 497655"/>
                  <a:gd name="connsiteY33" fmla="*/ 219627 h 336421"/>
                  <a:gd name="connsiteX34" fmla="*/ 54791 w 497655"/>
                  <a:gd name="connsiteY34" fmla="*/ 336422 h 336421"/>
                  <a:gd name="connsiteX35" fmla="*/ 86166 w 497655"/>
                  <a:gd name="connsiteY35" fmla="*/ 305046 h 336421"/>
                  <a:gd name="connsiteX36" fmla="*/ 86166 w 497655"/>
                  <a:gd name="connsiteY36" fmla="*/ 219627 h 336421"/>
                  <a:gd name="connsiteX37" fmla="*/ 101854 w 497655"/>
                  <a:gd name="connsiteY37" fmla="*/ 219627 h 336421"/>
                  <a:gd name="connsiteX38" fmla="*/ 101854 w 497655"/>
                  <a:gd name="connsiteY38" fmla="*/ 289359 h 336421"/>
                  <a:gd name="connsiteX39" fmla="*/ 133229 w 497655"/>
                  <a:gd name="connsiteY39" fmla="*/ 257983 h 336421"/>
                  <a:gd name="connsiteX40" fmla="*/ 133229 w 497655"/>
                  <a:gd name="connsiteY40" fmla="*/ 219627 h 336421"/>
                  <a:gd name="connsiteX41" fmla="*/ 156761 w 497655"/>
                  <a:gd name="connsiteY41" fmla="*/ 219627 h 336421"/>
                  <a:gd name="connsiteX42" fmla="*/ 133229 w 497655"/>
                  <a:gd name="connsiteY42" fmla="*/ 102831 h 336421"/>
                  <a:gd name="connsiteX43" fmla="*/ 133229 w 497655"/>
                  <a:gd name="connsiteY43" fmla="*/ 47924 h 336421"/>
                  <a:gd name="connsiteX44" fmla="*/ 133229 w 497655"/>
                  <a:gd name="connsiteY44" fmla="*/ 47924 h 336421"/>
                  <a:gd name="connsiteX45" fmla="*/ 156761 w 497655"/>
                  <a:gd name="connsiteY45" fmla="*/ 150365 h 336421"/>
                  <a:gd name="connsiteX46" fmla="*/ 172449 w 497655"/>
                  <a:gd name="connsiteY46" fmla="*/ 164719 h 336421"/>
                  <a:gd name="connsiteX47" fmla="*/ 172449 w 497655"/>
                  <a:gd name="connsiteY47" fmla="*/ 164719 h 336421"/>
                  <a:gd name="connsiteX48" fmla="*/ 187666 w 497655"/>
                  <a:gd name="connsiteY48" fmla="*/ 152405 h 336421"/>
                  <a:gd name="connsiteX49" fmla="*/ 188137 w 497655"/>
                  <a:gd name="connsiteY49" fmla="*/ 149032 h 336421"/>
                  <a:gd name="connsiteX50" fmla="*/ 211041 w 497655"/>
                  <a:gd name="connsiteY50" fmla="*/ 48395 h 336421"/>
                  <a:gd name="connsiteX51" fmla="*/ 211041 w 497655"/>
                  <a:gd name="connsiteY51" fmla="*/ 48395 h 336421"/>
                  <a:gd name="connsiteX52" fmla="*/ 211041 w 497655"/>
                  <a:gd name="connsiteY52" fmla="*/ 179937 h 336421"/>
                  <a:gd name="connsiteX53" fmla="*/ 228376 w 497655"/>
                  <a:gd name="connsiteY53" fmla="*/ 162523 h 336421"/>
                  <a:gd name="connsiteX54" fmla="*/ 272748 w 497655"/>
                  <a:gd name="connsiteY54" fmla="*/ 162499 h 336421"/>
                  <a:gd name="connsiteX55" fmla="*/ 272772 w 497655"/>
                  <a:gd name="connsiteY55" fmla="*/ 162523 h 336421"/>
                  <a:gd name="connsiteX56" fmla="*/ 290107 w 497655"/>
                  <a:gd name="connsiteY56" fmla="*/ 179231 h 336421"/>
                  <a:gd name="connsiteX57" fmla="*/ 290107 w 497655"/>
                  <a:gd name="connsiteY57" fmla="*/ 48473 h 336421"/>
                  <a:gd name="connsiteX58" fmla="*/ 290107 w 497655"/>
                  <a:gd name="connsiteY58" fmla="*/ 48473 h 336421"/>
                  <a:gd name="connsiteX59" fmla="*/ 313639 w 497655"/>
                  <a:gd name="connsiteY59" fmla="*/ 152483 h 336421"/>
                  <a:gd name="connsiteX60" fmla="*/ 329326 w 497655"/>
                  <a:gd name="connsiteY60" fmla="*/ 164719 h 336421"/>
                  <a:gd name="connsiteX61" fmla="*/ 329326 w 497655"/>
                  <a:gd name="connsiteY61" fmla="*/ 164719 h 336421"/>
                  <a:gd name="connsiteX62" fmla="*/ 344622 w 497655"/>
                  <a:gd name="connsiteY62" fmla="*/ 152405 h 336421"/>
                  <a:gd name="connsiteX63" fmla="*/ 368154 w 497655"/>
                  <a:gd name="connsiteY63" fmla="*/ 48395 h 336421"/>
                  <a:gd name="connsiteX64" fmla="*/ 368154 w 497655"/>
                  <a:gd name="connsiteY64" fmla="*/ 48395 h 336421"/>
                  <a:gd name="connsiteX65" fmla="*/ 368154 w 497655"/>
                  <a:gd name="connsiteY65" fmla="*/ 257826 h 336421"/>
                  <a:gd name="connsiteX66" fmla="*/ 368154 w 497655"/>
                  <a:gd name="connsiteY66" fmla="*/ 257826 h 336421"/>
                  <a:gd name="connsiteX67" fmla="*/ 399529 w 497655"/>
                  <a:gd name="connsiteY67" fmla="*/ 226451 h 336421"/>
                  <a:gd name="connsiteX68" fmla="*/ 399529 w 497655"/>
                  <a:gd name="connsiteY68" fmla="*/ 172563 h 336421"/>
                  <a:gd name="connsiteX69" fmla="*/ 415217 w 497655"/>
                  <a:gd name="connsiteY69" fmla="*/ 172563 h 336421"/>
                  <a:gd name="connsiteX70" fmla="*/ 415217 w 497655"/>
                  <a:gd name="connsiteY70" fmla="*/ 211077 h 336421"/>
                  <a:gd name="connsiteX71" fmla="*/ 446592 w 497655"/>
                  <a:gd name="connsiteY71" fmla="*/ 179701 h 336421"/>
                  <a:gd name="connsiteX72" fmla="*/ 446592 w 497655"/>
                  <a:gd name="connsiteY72" fmla="*/ 48473 h 336421"/>
                  <a:gd name="connsiteX73" fmla="*/ 446592 w 497655"/>
                  <a:gd name="connsiteY73" fmla="*/ 48473 h 336421"/>
                  <a:gd name="connsiteX74" fmla="*/ 471300 w 497655"/>
                  <a:gd name="connsiteY74" fmla="*/ 154679 h 336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97655" h="336421">
                    <a:moveTo>
                      <a:pt x="471850" y="154601"/>
                    </a:moveTo>
                    <a:lnTo>
                      <a:pt x="479693" y="146757"/>
                    </a:lnTo>
                    <a:lnTo>
                      <a:pt x="497656" y="128794"/>
                    </a:lnTo>
                    <a:lnTo>
                      <a:pt x="475850" y="30746"/>
                    </a:lnTo>
                    <a:cubicBezTo>
                      <a:pt x="475183" y="27273"/>
                      <a:pt x="473290" y="24155"/>
                      <a:pt x="470516" y="21961"/>
                    </a:cubicBezTo>
                    <a:cubicBezTo>
                      <a:pt x="461121" y="14589"/>
                      <a:pt x="450500" y="8934"/>
                      <a:pt x="439141" y="5253"/>
                    </a:cubicBezTo>
                    <a:cubicBezTo>
                      <a:pt x="418648" y="-1751"/>
                      <a:pt x="396411" y="-1751"/>
                      <a:pt x="375919" y="5253"/>
                    </a:cubicBezTo>
                    <a:cubicBezTo>
                      <a:pt x="364563" y="8942"/>
                      <a:pt x="353943" y="14598"/>
                      <a:pt x="344543" y="21961"/>
                    </a:cubicBezTo>
                    <a:cubicBezTo>
                      <a:pt x="341830" y="24207"/>
                      <a:pt x="339951" y="27302"/>
                      <a:pt x="339210" y="30746"/>
                    </a:cubicBezTo>
                    <a:lnTo>
                      <a:pt x="329326" y="76711"/>
                    </a:lnTo>
                    <a:lnTo>
                      <a:pt x="329326" y="76711"/>
                    </a:lnTo>
                    <a:lnTo>
                      <a:pt x="319051" y="30746"/>
                    </a:lnTo>
                    <a:cubicBezTo>
                      <a:pt x="318332" y="27274"/>
                      <a:pt x="316416" y="24165"/>
                      <a:pt x="313639" y="21961"/>
                    </a:cubicBezTo>
                    <a:cubicBezTo>
                      <a:pt x="304244" y="14589"/>
                      <a:pt x="293623" y="8934"/>
                      <a:pt x="282263" y="5253"/>
                    </a:cubicBezTo>
                    <a:cubicBezTo>
                      <a:pt x="250059" y="-5140"/>
                      <a:pt x="214796" y="1118"/>
                      <a:pt x="188137" y="21961"/>
                    </a:cubicBezTo>
                    <a:cubicBezTo>
                      <a:pt x="185423" y="24207"/>
                      <a:pt x="183544" y="27302"/>
                      <a:pt x="182803" y="30746"/>
                    </a:cubicBezTo>
                    <a:lnTo>
                      <a:pt x="172449" y="75221"/>
                    </a:lnTo>
                    <a:cubicBezTo>
                      <a:pt x="172449" y="75221"/>
                      <a:pt x="172449" y="75221"/>
                      <a:pt x="172449" y="75221"/>
                    </a:cubicBezTo>
                    <a:lnTo>
                      <a:pt x="162252" y="30746"/>
                    </a:lnTo>
                    <a:cubicBezTo>
                      <a:pt x="161469" y="27281"/>
                      <a:pt x="159533" y="24183"/>
                      <a:pt x="156761" y="21961"/>
                    </a:cubicBezTo>
                    <a:cubicBezTo>
                      <a:pt x="147362" y="14598"/>
                      <a:pt x="136742" y="8942"/>
                      <a:pt x="125386" y="5253"/>
                    </a:cubicBezTo>
                    <a:cubicBezTo>
                      <a:pt x="104893" y="-1751"/>
                      <a:pt x="82656" y="-1751"/>
                      <a:pt x="62164" y="5253"/>
                    </a:cubicBezTo>
                    <a:cubicBezTo>
                      <a:pt x="50815" y="8959"/>
                      <a:pt x="40198" y="14613"/>
                      <a:pt x="30788" y="21961"/>
                    </a:cubicBezTo>
                    <a:cubicBezTo>
                      <a:pt x="28074" y="24207"/>
                      <a:pt x="26196" y="27302"/>
                      <a:pt x="25455" y="30746"/>
                    </a:cubicBezTo>
                    <a:lnTo>
                      <a:pt x="511" y="144639"/>
                    </a:lnTo>
                    <a:cubicBezTo>
                      <a:pt x="-1724" y="153413"/>
                      <a:pt x="3578" y="162337"/>
                      <a:pt x="12351" y="164572"/>
                    </a:cubicBezTo>
                    <a:cubicBezTo>
                      <a:pt x="12561" y="164625"/>
                      <a:pt x="12771" y="164675"/>
                      <a:pt x="12983" y="164719"/>
                    </a:cubicBezTo>
                    <a:cubicBezTo>
                      <a:pt x="13844" y="164797"/>
                      <a:pt x="14710" y="164797"/>
                      <a:pt x="15571" y="164719"/>
                    </a:cubicBezTo>
                    <a:cubicBezTo>
                      <a:pt x="23073" y="164894"/>
                      <a:pt x="29648" y="159733"/>
                      <a:pt x="31259" y="152405"/>
                    </a:cubicBezTo>
                    <a:lnTo>
                      <a:pt x="54791" y="47061"/>
                    </a:lnTo>
                    <a:lnTo>
                      <a:pt x="54791" y="47061"/>
                    </a:lnTo>
                    <a:lnTo>
                      <a:pt x="54791" y="102753"/>
                    </a:lnTo>
                    <a:lnTo>
                      <a:pt x="31259" y="219627"/>
                    </a:lnTo>
                    <a:lnTo>
                      <a:pt x="54791" y="219627"/>
                    </a:lnTo>
                    <a:lnTo>
                      <a:pt x="54791" y="336422"/>
                    </a:lnTo>
                    <a:lnTo>
                      <a:pt x="86166" y="305046"/>
                    </a:lnTo>
                    <a:lnTo>
                      <a:pt x="86166" y="219627"/>
                    </a:lnTo>
                    <a:lnTo>
                      <a:pt x="101854" y="219627"/>
                    </a:lnTo>
                    <a:lnTo>
                      <a:pt x="101854" y="289359"/>
                    </a:lnTo>
                    <a:lnTo>
                      <a:pt x="133229" y="257983"/>
                    </a:lnTo>
                    <a:lnTo>
                      <a:pt x="133229" y="219627"/>
                    </a:lnTo>
                    <a:lnTo>
                      <a:pt x="156761" y="219627"/>
                    </a:lnTo>
                    <a:lnTo>
                      <a:pt x="133229" y="102831"/>
                    </a:lnTo>
                    <a:lnTo>
                      <a:pt x="133229" y="47924"/>
                    </a:lnTo>
                    <a:lnTo>
                      <a:pt x="133229" y="47924"/>
                    </a:lnTo>
                    <a:lnTo>
                      <a:pt x="156761" y="150365"/>
                    </a:lnTo>
                    <a:cubicBezTo>
                      <a:pt x="157455" y="158505"/>
                      <a:pt x="164280" y="164749"/>
                      <a:pt x="172449" y="164719"/>
                    </a:cubicBezTo>
                    <a:lnTo>
                      <a:pt x="172449" y="164719"/>
                    </a:lnTo>
                    <a:cubicBezTo>
                      <a:pt x="179774" y="164671"/>
                      <a:pt x="186091" y="159559"/>
                      <a:pt x="187666" y="152405"/>
                    </a:cubicBezTo>
                    <a:lnTo>
                      <a:pt x="188137" y="149032"/>
                    </a:lnTo>
                    <a:lnTo>
                      <a:pt x="211041" y="48395"/>
                    </a:lnTo>
                    <a:cubicBezTo>
                      <a:pt x="211041" y="48395"/>
                      <a:pt x="211041" y="48395"/>
                      <a:pt x="211041" y="48395"/>
                    </a:cubicBezTo>
                    <a:lnTo>
                      <a:pt x="211041" y="179937"/>
                    </a:lnTo>
                    <a:lnTo>
                      <a:pt x="228376" y="162523"/>
                    </a:lnTo>
                    <a:cubicBezTo>
                      <a:pt x="240622" y="150263"/>
                      <a:pt x="260488" y="150252"/>
                      <a:pt x="272748" y="162499"/>
                    </a:cubicBezTo>
                    <a:cubicBezTo>
                      <a:pt x="272756" y="162507"/>
                      <a:pt x="272764" y="162515"/>
                      <a:pt x="272772" y="162523"/>
                    </a:cubicBezTo>
                    <a:lnTo>
                      <a:pt x="290107" y="179231"/>
                    </a:lnTo>
                    <a:lnTo>
                      <a:pt x="290107" y="48473"/>
                    </a:lnTo>
                    <a:cubicBezTo>
                      <a:pt x="290107" y="48473"/>
                      <a:pt x="290107" y="48473"/>
                      <a:pt x="290107" y="48473"/>
                    </a:cubicBezTo>
                    <a:lnTo>
                      <a:pt x="313639" y="152483"/>
                    </a:lnTo>
                    <a:cubicBezTo>
                      <a:pt x="315282" y="159780"/>
                      <a:pt x="321849" y="164902"/>
                      <a:pt x="329326" y="164719"/>
                    </a:cubicBezTo>
                    <a:lnTo>
                      <a:pt x="329326" y="164719"/>
                    </a:lnTo>
                    <a:cubicBezTo>
                      <a:pt x="336682" y="164708"/>
                      <a:pt x="343041" y="159587"/>
                      <a:pt x="344622" y="152405"/>
                    </a:cubicBezTo>
                    <a:lnTo>
                      <a:pt x="368154" y="48395"/>
                    </a:lnTo>
                    <a:cubicBezTo>
                      <a:pt x="368154" y="48395"/>
                      <a:pt x="368154" y="48395"/>
                      <a:pt x="368154" y="48395"/>
                    </a:cubicBezTo>
                    <a:lnTo>
                      <a:pt x="368154" y="257826"/>
                    </a:lnTo>
                    <a:lnTo>
                      <a:pt x="368154" y="257826"/>
                    </a:lnTo>
                    <a:lnTo>
                      <a:pt x="399529" y="226451"/>
                    </a:lnTo>
                    <a:lnTo>
                      <a:pt x="399529" y="172563"/>
                    </a:lnTo>
                    <a:lnTo>
                      <a:pt x="415217" y="172563"/>
                    </a:lnTo>
                    <a:lnTo>
                      <a:pt x="415217" y="211077"/>
                    </a:lnTo>
                    <a:lnTo>
                      <a:pt x="446592" y="179701"/>
                    </a:lnTo>
                    <a:lnTo>
                      <a:pt x="446592" y="48473"/>
                    </a:lnTo>
                    <a:cubicBezTo>
                      <a:pt x="446592" y="48473"/>
                      <a:pt x="446592" y="48473"/>
                      <a:pt x="446592" y="48473"/>
                    </a:cubicBezTo>
                    <a:lnTo>
                      <a:pt x="471300" y="154679"/>
                    </a:lnTo>
                    <a:close/>
                  </a:path>
                </a:pathLst>
              </a:custGeom>
              <a:grpFill/>
              <a:ln w="7838" cap="flat">
                <a:noFill/>
                <a:prstDash val="solid"/>
                <a:miter/>
              </a:ln>
            </p:spPr>
            <p:txBody>
              <a:bodyPr rtlCol="0" anchor="ctr"/>
              <a:lstStyle/>
              <a:p>
                <a:endParaRPr lang="en-US"/>
              </a:p>
            </p:txBody>
          </p:sp>
          <p:sp>
            <p:nvSpPr>
              <p:cNvPr id="46" name="Freeform 90">
                <a:extLst>
                  <a:ext uri="{FF2B5EF4-FFF2-40B4-BE49-F238E27FC236}">
                    <a16:creationId xmlns:a16="http://schemas.microsoft.com/office/drawing/2014/main" id="{1A990E08-9F37-F286-D354-FBD5BBEC4F9F}"/>
                  </a:ext>
                </a:extLst>
              </p:cNvPr>
              <p:cNvSpPr/>
              <p:nvPr/>
            </p:nvSpPr>
            <p:spPr>
              <a:xfrm>
                <a:off x="7860336" y="1125545"/>
                <a:ext cx="78438" cy="78438"/>
              </a:xfrm>
              <a:custGeom>
                <a:avLst/>
                <a:gdLst>
                  <a:gd name="connsiteX0" fmla="*/ 78439 w 78438"/>
                  <a:gd name="connsiteY0" fmla="*/ 39219 h 78438"/>
                  <a:gd name="connsiteX1" fmla="*/ 39219 w 78438"/>
                  <a:gd name="connsiteY1" fmla="*/ 78439 h 78438"/>
                  <a:gd name="connsiteX2" fmla="*/ 0 w 78438"/>
                  <a:gd name="connsiteY2" fmla="*/ 39219 h 78438"/>
                  <a:gd name="connsiteX3" fmla="*/ 39219 w 78438"/>
                  <a:gd name="connsiteY3" fmla="*/ 0 h 78438"/>
                  <a:gd name="connsiteX4" fmla="*/ 78439 w 78438"/>
                  <a:gd name="connsiteY4" fmla="*/ 39219 h 78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438" h="78438">
                    <a:moveTo>
                      <a:pt x="78439" y="39219"/>
                    </a:moveTo>
                    <a:cubicBezTo>
                      <a:pt x="78439" y="60880"/>
                      <a:pt x="60880" y="78439"/>
                      <a:pt x="39219" y="78439"/>
                    </a:cubicBezTo>
                    <a:cubicBezTo>
                      <a:pt x="17559" y="78439"/>
                      <a:pt x="0" y="60880"/>
                      <a:pt x="0" y="39219"/>
                    </a:cubicBezTo>
                    <a:cubicBezTo>
                      <a:pt x="0" y="17559"/>
                      <a:pt x="17559" y="0"/>
                      <a:pt x="39219" y="0"/>
                    </a:cubicBezTo>
                    <a:cubicBezTo>
                      <a:pt x="60880" y="0"/>
                      <a:pt x="78439" y="17559"/>
                      <a:pt x="78439" y="39219"/>
                    </a:cubicBezTo>
                    <a:close/>
                  </a:path>
                </a:pathLst>
              </a:custGeom>
              <a:grpFill/>
              <a:ln w="7838" cap="flat">
                <a:noFill/>
                <a:prstDash val="solid"/>
                <a:miter/>
              </a:ln>
            </p:spPr>
            <p:txBody>
              <a:bodyPr rtlCol="0" anchor="ctr"/>
              <a:lstStyle/>
              <a:p>
                <a:endParaRPr lang="en-US"/>
              </a:p>
            </p:txBody>
          </p:sp>
          <p:sp>
            <p:nvSpPr>
              <p:cNvPr id="47" name="Freeform 91">
                <a:extLst>
                  <a:ext uri="{FF2B5EF4-FFF2-40B4-BE49-F238E27FC236}">
                    <a16:creationId xmlns:a16="http://schemas.microsoft.com/office/drawing/2014/main" id="{F6DF9B22-68A7-F47F-2737-5FDFE10941B0}"/>
                  </a:ext>
                </a:extLst>
              </p:cNvPr>
              <p:cNvSpPr/>
              <p:nvPr/>
            </p:nvSpPr>
            <p:spPr>
              <a:xfrm>
                <a:off x="7703224" y="1125545"/>
                <a:ext cx="78438" cy="78438"/>
              </a:xfrm>
              <a:custGeom>
                <a:avLst/>
                <a:gdLst>
                  <a:gd name="connsiteX0" fmla="*/ 78439 w 78438"/>
                  <a:gd name="connsiteY0" fmla="*/ 39219 h 78438"/>
                  <a:gd name="connsiteX1" fmla="*/ 39219 w 78438"/>
                  <a:gd name="connsiteY1" fmla="*/ 78439 h 78438"/>
                  <a:gd name="connsiteX2" fmla="*/ 0 w 78438"/>
                  <a:gd name="connsiteY2" fmla="*/ 39219 h 78438"/>
                  <a:gd name="connsiteX3" fmla="*/ 39219 w 78438"/>
                  <a:gd name="connsiteY3" fmla="*/ 0 h 78438"/>
                  <a:gd name="connsiteX4" fmla="*/ 78439 w 78438"/>
                  <a:gd name="connsiteY4" fmla="*/ 39219 h 78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438" h="78438">
                    <a:moveTo>
                      <a:pt x="78439" y="39219"/>
                    </a:moveTo>
                    <a:cubicBezTo>
                      <a:pt x="78439" y="60880"/>
                      <a:pt x="60880" y="78439"/>
                      <a:pt x="39219" y="78439"/>
                    </a:cubicBezTo>
                    <a:cubicBezTo>
                      <a:pt x="17559" y="78439"/>
                      <a:pt x="0" y="60880"/>
                      <a:pt x="0" y="39219"/>
                    </a:cubicBezTo>
                    <a:cubicBezTo>
                      <a:pt x="0" y="17559"/>
                      <a:pt x="17559" y="0"/>
                      <a:pt x="39219" y="0"/>
                    </a:cubicBezTo>
                    <a:cubicBezTo>
                      <a:pt x="60880" y="0"/>
                      <a:pt x="78439" y="17559"/>
                      <a:pt x="78439" y="39219"/>
                    </a:cubicBezTo>
                    <a:close/>
                  </a:path>
                </a:pathLst>
              </a:custGeom>
              <a:grpFill/>
              <a:ln w="7838" cap="flat">
                <a:noFill/>
                <a:prstDash val="solid"/>
                <a:miter/>
              </a:ln>
            </p:spPr>
            <p:txBody>
              <a:bodyPr rtlCol="0" anchor="ctr"/>
              <a:lstStyle/>
              <a:p>
                <a:endParaRPr lang="en-US"/>
              </a:p>
            </p:txBody>
          </p:sp>
        </p:grpSp>
      </p:grpSp>
      <p:sp>
        <p:nvSpPr>
          <p:cNvPr id="14" name="TextBox 13">
            <a:extLst>
              <a:ext uri="{FF2B5EF4-FFF2-40B4-BE49-F238E27FC236}">
                <a16:creationId xmlns:a16="http://schemas.microsoft.com/office/drawing/2014/main" id="{C31770C6-794F-269D-DE6F-8848EA301FCA}"/>
              </a:ext>
            </a:extLst>
          </p:cNvPr>
          <p:cNvSpPr txBox="1"/>
          <p:nvPr/>
        </p:nvSpPr>
        <p:spPr>
          <a:xfrm>
            <a:off x="9319161" y="1112661"/>
            <a:ext cx="2219480" cy="1781257"/>
          </a:xfrm>
          <a:prstGeom prst="rect">
            <a:avLst/>
          </a:prstGeom>
          <a:noFill/>
        </p:spPr>
        <p:txBody>
          <a:bodyPr wrap="square" rtlCol="0">
            <a:spAutoFit/>
          </a:bodyPr>
          <a:lstStyle/>
          <a:p>
            <a:pPr algn="justLow" rtl="1">
              <a:lnSpc>
                <a:spcPct val="250000"/>
              </a:lnSpc>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5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665CB9D0-9647-28A1-18A1-B4DC7753726B}"/>
              </a:ext>
            </a:extLst>
          </p:cNvPr>
          <p:cNvSpPr txBox="1"/>
          <p:nvPr/>
        </p:nvSpPr>
        <p:spPr>
          <a:xfrm>
            <a:off x="9173450" y="4024068"/>
            <a:ext cx="2219480" cy="1781257"/>
          </a:xfrm>
          <a:prstGeom prst="rect">
            <a:avLst/>
          </a:prstGeom>
          <a:noFill/>
        </p:spPr>
        <p:txBody>
          <a:bodyPr wrap="square" rtlCol="0">
            <a:spAutoFit/>
          </a:bodyPr>
          <a:lstStyle/>
          <a:p>
            <a:pPr algn="justLow" rtl="1">
              <a:lnSpc>
                <a:spcPct val="250000"/>
              </a:lnSpc>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5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65921E54-32D2-9648-0A24-6B402FCCF77B}"/>
              </a:ext>
            </a:extLst>
          </p:cNvPr>
          <p:cNvSpPr txBox="1"/>
          <p:nvPr/>
        </p:nvSpPr>
        <p:spPr>
          <a:xfrm>
            <a:off x="740092" y="894294"/>
            <a:ext cx="2219480" cy="1781257"/>
          </a:xfrm>
          <a:prstGeom prst="rect">
            <a:avLst/>
          </a:prstGeom>
          <a:noFill/>
        </p:spPr>
        <p:txBody>
          <a:bodyPr wrap="square" rtlCol="0">
            <a:spAutoFit/>
          </a:bodyPr>
          <a:lstStyle/>
          <a:p>
            <a:pPr algn="justLow" rtl="1">
              <a:lnSpc>
                <a:spcPct val="250000"/>
              </a:lnSpc>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5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F2ABF9D1-6D7F-901F-FF22-EB9A810E11E4}"/>
              </a:ext>
            </a:extLst>
          </p:cNvPr>
          <p:cNvSpPr txBox="1"/>
          <p:nvPr/>
        </p:nvSpPr>
        <p:spPr>
          <a:xfrm>
            <a:off x="662145" y="3882782"/>
            <a:ext cx="2219480" cy="1781257"/>
          </a:xfrm>
          <a:prstGeom prst="rect">
            <a:avLst/>
          </a:prstGeom>
          <a:noFill/>
        </p:spPr>
        <p:txBody>
          <a:bodyPr wrap="square" rtlCol="0">
            <a:spAutoFit/>
          </a:bodyPr>
          <a:lstStyle/>
          <a:p>
            <a:pPr algn="justLow" rtl="1">
              <a:lnSpc>
                <a:spcPct val="250000"/>
              </a:lnSpc>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5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285874088"/>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transition="in" filter="fade">
                                      <p:cBhvr>
                                        <p:cTn id="6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72A43A2-CD3E-307C-9090-78B0E7AC66F8}"/>
              </a:ext>
            </a:extLst>
          </p:cNvPr>
          <p:cNvSpPr>
            <a:spLocks noGrp="1"/>
          </p:cNvSpPr>
          <p:nvPr>
            <p:ph type="sldNum" sz="quarter" idx="10"/>
          </p:nvPr>
        </p:nvSpPr>
        <p:spPr/>
        <p:txBody>
          <a:bodyPr/>
          <a:lstStyle/>
          <a:p>
            <a:fld id="{A8043012-B8B5-47A7-9927-94221BE445D6}" type="slidenum">
              <a:rPr lang="en-US" smtClean="0"/>
              <a:pPr/>
              <a:t>45</a:t>
            </a:fld>
            <a:endParaRPr lang="en-US" dirty="0"/>
          </a:p>
        </p:txBody>
      </p:sp>
      <p:pic>
        <p:nvPicPr>
          <p:cNvPr id="8" name="Picture Placeholder 7">
            <a:extLst>
              <a:ext uri="{FF2B5EF4-FFF2-40B4-BE49-F238E27FC236}">
                <a16:creationId xmlns:a16="http://schemas.microsoft.com/office/drawing/2014/main" id="{7CBACE04-1A06-A0C3-5CCA-C2524E6AF4EF}"/>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3699" b="13699"/>
          <a:stretch>
            <a:fillRect/>
          </a:stretch>
        </p:blipFill>
        <p:spPr/>
      </p:pic>
      <p:pic>
        <p:nvPicPr>
          <p:cNvPr id="6" name="Picture Placeholder 5">
            <a:extLst>
              <a:ext uri="{FF2B5EF4-FFF2-40B4-BE49-F238E27FC236}">
                <a16:creationId xmlns:a16="http://schemas.microsoft.com/office/drawing/2014/main" id="{7A87DB3B-A304-5086-894B-AC1805BEF20A}"/>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12768" b="12768"/>
          <a:stretch>
            <a:fillRect/>
          </a:stretch>
        </p:blipFill>
        <p:spPr/>
      </p:pic>
      <p:grpSp>
        <p:nvGrpSpPr>
          <p:cNvPr id="3" name="Group 2">
            <a:extLst>
              <a:ext uri="{FF2B5EF4-FFF2-40B4-BE49-F238E27FC236}">
                <a16:creationId xmlns:a16="http://schemas.microsoft.com/office/drawing/2014/main" id="{2DB87391-F1D1-6996-CCCA-5D778EA039E4}"/>
              </a:ext>
            </a:extLst>
          </p:cNvPr>
          <p:cNvGrpSpPr/>
          <p:nvPr/>
        </p:nvGrpSpPr>
        <p:grpSpPr>
          <a:xfrm>
            <a:off x="6248401" y="3912740"/>
            <a:ext cx="5575699" cy="452815"/>
            <a:chOff x="6248401" y="3912740"/>
            <a:chExt cx="5575699" cy="452815"/>
          </a:xfrm>
        </p:grpSpPr>
        <p:sp>
          <p:nvSpPr>
            <p:cNvPr id="9" name="Rectangle: Rounded Corners 8">
              <a:extLst>
                <a:ext uri="{FF2B5EF4-FFF2-40B4-BE49-F238E27FC236}">
                  <a16:creationId xmlns:a16="http://schemas.microsoft.com/office/drawing/2014/main" id="{37B78FA4-64A2-106F-5ADE-E1865ECC6E8A}"/>
                </a:ext>
              </a:extLst>
            </p:cNvPr>
            <p:cNvSpPr/>
            <p:nvPr/>
          </p:nvSpPr>
          <p:spPr>
            <a:xfrm>
              <a:off x="6248401" y="3912740"/>
              <a:ext cx="5575699" cy="45281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B0F09F07-7079-F25B-6E2C-6A727462D31F}"/>
                </a:ext>
              </a:extLst>
            </p:cNvPr>
            <p:cNvSpPr txBox="1"/>
            <p:nvPr/>
          </p:nvSpPr>
          <p:spPr>
            <a:xfrm>
              <a:off x="7203368" y="3939092"/>
              <a:ext cx="3665763" cy="400110"/>
            </a:xfrm>
            <a:prstGeom prst="rect">
              <a:avLst/>
            </a:prstGeom>
            <a:noFill/>
          </p:spPr>
          <p:txBody>
            <a:bodyPr wrap="square" rtlCol="0">
              <a:spAutoFit/>
            </a:bodyPr>
            <a:lstStyle/>
            <a:p>
              <a:pPr algn="ctr"/>
              <a:r>
                <a:rPr lang="fa-IR" sz="2000" b="1" dirty="0">
                  <a:solidFill>
                    <a:schemeClr val="bg1"/>
                  </a:solidFill>
                  <a:latin typeface="Shabnam" panose="020B0603030804020204" pitchFamily="34" charset="-78"/>
                  <a:cs typeface="Shabnam" panose="020B0603030804020204" pitchFamily="34" charset="-78"/>
                </a:rPr>
                <a:t>تیتر عنوان تصویر را بنویسید</a:t>
              </a:r>
            </a:p>
          </p:txBody>
        </p:sp>
      </p:grpSp>
      <p:grpSp>
        <p:nvGrpSpPr>
          <p:cNvPr id="4" name="Group 3">
            <a:extLst>
              <a:ext uri="{FF2B5EF4-FFF2-40B4-BE49-F238E27FC236}">
                <a16:creationId xmlns:a16="http://schemas.microsoft.com/office/drawing/2014/main" id="{50A39B28-581A-EE8D-2724-5845BDFC3B68}"/>
              </a:ext>
            </a:extLst>
          </p:cNvPr>
          <p:cNvGrpSpPr/>
          <p:nvPr/>
        </p:nvGrpSpPr>
        <p:grpSpPr>
          <a:xfrm>
            <a:off x="455502" y="3909255"/>
            <a:ext cx="5575699" cy="452815"/>
            <a:chOff x="455502" y="3909255"/>
            <a:chExt cx="5575699" cy="452815"/>
          </a:xfrm>
        </p:grpSpPr>
        <p:sp>
          <p:nvSpPr>
            <p:cNvPr id="11" name="Rectangle: Rounded Corners 10">
              <a:extLst>
                <a:ext uri="{FF2B5EF4-FFF2-40B4-BE49-F238E27FC236}">
                  <a16:creationId xmlns:a16="http://schemas.microsoft.com/office/drawing/2014/main" id="{D59F2BB6-57B7-42F1-FBEE-7BB361F8BD5F}"/>
                </a:ext>
              </a:extLst>
            </p:cNvPr>
            <p:cNvSpPr/>
            <p:nvPr/>
          </p:nvSpPr>
          <p:spPr>
            <a:xfrm>
              <a:off x="455502" y="3909255"/>
              <a:ext cx="5575699" cy="45281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3091ECD0-C984-CF7E-EF2B-CE805392EF20}"/>
                </a:ext>
              </a:extLst>
            </p:cNvPr>
            <p:cNvSpPr txBox="1"/>
            <p:nvPr/>
          </p:nvSpPr>
          <p:spPr>
            <a:xfrm>
              <a:off x="1410469" y="3935607"/>
              <a:ext cx="3665763" cy="400110"/>
            </a:xfrm>
            <a:prstGeom prst="rect">
              <a:avLst/>
            </a:prstGeom>
            <a:noFill/>
          </p:spPr>
          <p:txBody>
            <a:bodyPr wrap="square" rtlCol="0">
              <a:spAutoFit/>
            </a:bodyPr>
            <a:lstStyle/>
            <a:p>
              <a:pPr algn="ctr"/>
              <a:r>
                <a:rPr lang="fa-IR" sz="2000" b="1" dirty="0">
                  <a:solidFill>
                    <a:schemeClr val="bg1"/>
                  </a:solidFill>
                  <a:latin typeface="Shabnam" panose="020B0603030804020204" pitchFamily="34" charset="-78"/>
                  <a:cs typeface="Shabnam" panose="020B0603030804020204" pitchFamily="34" charset="-78"/>
                </a:rPr>
                <a:t>تیتر عنوان تصویر را بنویسید</a:t>
              </a:r>
            </a:p>
          </p:txBody>
        </p:sp>
      </p:grpSp>
      <p:sp>
        <p:nvSpPr>
          <p:cNvPr id="13" name="Rectangle: Rounded Corners 12">
            <a:extLst>
              <a:ext uri="{FF2B5EF4-FFF2-40B4-BE49-F238E27FC236}">
                <a16:creationId xmlns:a16="http://schemas.microsoft.com/office/drawing/2014/main" id="{657E6EBB-D5EC-8AC2-8B05-1A0F1D447194}"/>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14" name="TextBox 13">
            <a:extLst>
              <a:ext uri="{FF2B5EF4-FFF2-40B4-BE49-F238E27FC236}">
                <a16:creationId xmlns:a16="http://schemas.microsoft.com/office/drawing/2014/main" id="{E7F184BD-2FE3-CBF1-E715-8C523FE13350}"/>
              </a:ext>
            </a:extLst>
          </p:cNvPr>
          <p:cNvSpPr txBox="1"/>
          <p:nvPr/>
        </p:nvSpPr>
        <p:spPr>
          <a:xfrm>
            <a:off x="443354" y="4431718"/>
            <a:ext cx="5575699" cy="1508105"/>
          </a:xfrm>
          <a:prstGeom prst="rect">
            <a:avLst/>
          </a:prstGeom>
          <a:noFill/>
        </p:spPr>
        <p:txBody>
          <a:bodyPr wrap="square">
            <a:spAutoFit/>
          </a:bodyPr>
          <a:lstStyle/>
          <a:p>
            <a:pPr algn="ctr">
              <a:lnSpc>
                <a:spcPct val="2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600" dirty="0">
                <a:solidFill>
                  <a:srgbClr val="3D4550"/>
                </a:solidFill>
                <a:latin typeface="Shabnam" panose="020B0603030804020204" pitchFamily="34" charset="-78"/>
                <a:cs typeface="Shabnam" panose="020B0603030804020204" pitchFamily="34" charset="-78"/>
              </a:rPr>
              <a:t> </a:t>
            </a:r>
            <a:r>
              <a:rPr lang="fa-IR" sz="1600"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a:t>
            </a:r>
            <a:endParaRPr lang="en-US" sz="1600" dirty="0"/>
          </a:p>
        </p:txBody>
      </p:sp>
      <p:sp>
        <p:nvSpPr>
          <p:cNvPr id="15" name="TextBox 14">
            <a:extLst>
              <a:ext uri="{FF2B5EF4-FFF2-40B4-BE49-F238E27FC236}">
                <a16:creationId xmlns:a16="http://schemas.microsoft.com/office/drawing/2014/main" id="{C66860D4-CD4B-C010-D5C0-47E5B6B7E44C}"/>
              </a:ext>
            </a:extLst>
          </p:cNvPr>
          <p:cNvSpPr txBox="1"/>
          <p:nvPr/>
        </p:nvSpPr>
        <p:spPr>
          <a:xfrm>
            <a:off x="6236253" y="4431718"/>
            <a:ext cx="5575699" cy="1508105"/>
          </a:xfrm>
          <a:prstGeom prst="rect">
            <a:avLst/>
          </a:prstGeom>
          <a:noFill/>
        </p:spPr>
        <p:txBody>
          <a:bodyPr wrap="square">
            <a:spAutoFit/>
          </a:bodyPr>
          <a:lstStyle/>
          <a:p>
            <a:pPr algn="ctr">
              <a:lnSpc>
                <a:spcPct val="2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600" dirty="0">
                <a:solidFill>
                  <a:srgbClr val="3D4550"/>
                </a:solidFill>
                <a:latin typeface="Shabnam" panose="020B0603030804020204" pitchFamily="34" charset="-78"/>
                <a:cs typeface="Shabnam" panose="020B0603030804020204" pitchFamily="34" charset="-78"/>
              </a:rPr>
              <a:t> </a:t>
            </a:r>
            <a:r>
              <a:rPr lang="fa-IR" sz="1600"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a:t>
            </a:r>
            <a:endParaRPr lang="en-US" sz="1600" dirty="0"/>
          </a:p>
        </p:txBody>
      </p:sp>
    </p:spTree>
    <p:extLst>
      <p:ext uri="{BB962C8B-B14F-4D97-AF65-F5344CB8AC3E}">
        <p14:creationId xmlns:p14="http://schemas.microsoft.com/office/powerpoint/2010/main" val="1440488494"/>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46</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27" name="Group 26">
            <a:extLst>
              <a:ext uri="{FF2B5EF4-FFF2-40B4-BE49-F238E27FC236}">
                <a16:creationId xmlns:a16="http://schemas.microsoft.com/office/drawing/2014/main" id="{39D62E67-05EE-3160-EA77-9D296C147B53}"/>
              </a:ext>
            </a:extLst>
          </p:cNvPr>
          <p:cNvGrpSpPr/>
          <p:nvPr/>
        </p:nvGrpSpPr>
        <p:grpSpPr>
          <a:xfrm>
            <a:off x="8218640" y="2127087"/>
            <a:ext cx="667512" cy="667512"/>
            <a:chOff x="8218640" y="2127087"/>
            <a:chExt cx="667512" cy="667512"/>
          </a:xfrm>
        </p:grpSpPr>
        <p:sp>
          <p:nvSpPr>
            <p:cNvPr id="4" name="Oval 3">
              <a:extLst>
                <a:ext uri="{FF2B5EF4-FFF2-40B4-BE49-F238E27FC236}">
                  <a16:creationId xmlns:a16="http://schemas.microsoft.com/office/drawing/2014/main" id="{C4B8564E-BBE8-4A92-EB8E-1F35B0B069D1}"/>
                </a:ext>
              </a:extLst>
            </p:cNvPr>
            <p:cNvSpPr/>
            <p:nvPr/>
          </p:nvSpPr>
          <p:spPr>
            <a:xfrm>
              <a:off x="8218640" y="2127087"/>
              <a:ext cx="667512" cy="6675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PT Sans" panose="020B0503020203020204" pitchFamily="34" charset="0"/>
                <a:ea typeface="PT Sans" panose="020B0503020203020204" pitchFamily="34" charset="0"/>
              </a:endParaRPr>
            </a:p>
          </p:txBody>
        </p:sp>
        <p:sp>
          <p:nvSpPr>
            <p:cNvPr id="5" name="Freeform 59">
              <a:extLst>
                <a:ext uri="{FF2B5EF4-FFF2-40B4-BE49-F238E27FC236}">
                  <a16:creationId xmlns:a16="http://schemas.microsoft.com/office/drawing/2014/main" id="{DD535742-9FFD-F220-74CE-B7E0218E71B8}"/>
                </a:ext>
              </a:extLst>
            </p:cNvPr>
            <p:cNvSpPr>
              <a:spLocks noChangeAspect="1" noChangeArrowheads="1"/>
            </p:cNvSpPr>
            <p:nvPr/>
          </p:nvSpPr>
          <p:spPr bwMode="auto">
            <a:xfrm>
              <a:off x="8419872" y="2327350"/>
              <a:ext cx="265048" cy="266986"/>
            </a:xfrm>
            <a:custGeom>
              <a:avLst/>
              <a:gdLst>
                <a:gd name="T0" fmla="*/ 582 w 1165"/>
                <a:gd name="T1" fmla="*/ 1057 h 1173"/>
                <a:gd name="T2" fmla="*/ 989 w 1165"/>
                <a:gd name="T3" fmla="*/ 647 h 1173"/>
                <a:gd name="T4" fmla="*/ 582 w 1165"/>
                <a:gd name="T5" fmla="*/ 241 h 1173"/>
                <a:gd name="T6" fmla="*/ 174 w 1165"/>
                <a:gd name="T7" fmla="*/ 647 h 1173"/>
                <a:gd name="T8" fmla="*/ 582 w 1165"/>
                <a:gd name="T9" fmla="*/ 1057 h 1173"/>
                <a:gd name="T10" fmla="*/ 582 w 1165"/>
                <a:gd name="T11" fmla="*/ 123 h 1173"/>
                <a:gd name="T12" fmla="*/ 1106 w 1165"/>
                <a:gd name="T13" fmla="*/ 647 h 1173"/>
                <a:gd name="T14" fmla="*/ 582 w 1165"/>
                <a:gd name="T15" fmla="*/ 1172 h 1173"/>
                <a:gd name="T16" fmla="*/ 57 w 1165"/>
                <a:gd name="T17" fmla="*/ 647 h 1173"/>
                <a:gd name="T18" fmla="*/ 582 w 1165"/>
                <a:gd name="T19" fmla="*/ 123 h 1173"/>
                <a:gd name="T20" fmla="*/ 612 w 1165"/>
                <a:gd name="T21" fmla="*/ 358 h 1173"/>
                <a:gd name="T22" fmla="*/ 612 w 1165"/>
                <a:gd name="T23" fmla="*/ 664 h 1173"/>
                <a:gd name="T24" fmla="*/ 844 w 1165"/>
                <a:gd name="T25" fmla="*/ 800 h 1173"/>
                <a:gd name="T26" fmla="*/ 800 w 1165"/>
                <a:gd name="T27" fmla="*/ 871 h 1173"/>
                <a:gd name="T28" fmla="*/ 524 w 1165"/>
                <a:gd name="T29" fmla="*/ 707 h 1173"/>
                <a:gd name="T30" fmla="*/ 524 w 1165"/>
                <a:gd name="T31" fmla="*/ 358 h 1173"/>
                <a:gd name="T32" fmla="*/ 612 w 1165"/>
                <a:gd name="T33" fmla="*/ 358 h 1173"/>
                <a:gd name="T34" fmla="*/ 341 w 1165"/>
                <a:gd name="T35" fmla="*/ 88 h 1173"/>
                <a:gd name="T36" fmla="*/ 73 w 1165"/>
                <a:gd name="T37" fmla="*/ 312 h 1173"/>
                <a:gd name="T38" fmla="*/ 0 w 1165"/>
                <a:gd name="T39" fmla="*/ 225 h 1173"/>
                <a:gd name="T40" fmla="*/ 267 w 1165"/>
                <a:gd name="T41" fmla="*/ 0 h 1173"/>
                <a:gd name="T42" fmla="*/ 341 w 1165"/>
                <a:gd name="T43" fmla="*/ 88 h 1173"/>
                <a:gd name="T44" fmla="*/ 1164 w 1165"/>
                <a:gd name="T45" fmla="*/ 225 h 1173"/>
                <a:gd name="T46" fmla="*/ 1090 w 1165"/>
                <a:gd name="T47" fmla="*/ 315 h 1173"/>
                <a:gd name="T48" fmla="*/ 822 w 1165"/>
                <a:gd name="T49" fmla="*/ 88 h 1173"/>
                <a:gd name="T50" fmla="*/ 896 w 1165"/>
                <a:gd name="T51" fmla="*/ 1 h 1173"/>
                <a:gd name="T52" fmla="*/ 1164 w 1165"/>
                <a:gd name="T53" fmla="*/ 225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5" h="1173">
                  <a:moveTo>
                    <a:pt x="582" y="1057"/>
                  </a:moveTo>
                  <a:cubicBezTo>
                    <a:pt x="808" y="1057"/>
                    <a:pt x="989" y="874"/>
                    <a:pt x="989" y="647"/>
                  </a:cubicBezTo>
                  <a:cubicBezTo>
                    <a:pt x="989" y="421"/>
                    <a:pt x="809" y="241"/>
                    <a:pt x="582" y="241"/>
                  </a:cubicBezTo>
                  <a:cubicBezTo>
                    <a:pt x="356" y="241"/>
                    <a:pt x="174" y="421"/>
                    <a:pt x="174" y="647"/>
                  </a:cubicBezTo>
                  <a:cubicBezTo>
                    <a:pt x="174" y="874"/>
                    <a:pt x="355" y="1057"/>
                    <a:pt x="582" y="1057"/>
                  </a:cubicBezTo>
                  <a:close/>
                  <a:moveTo>
                    <a:pt x="582" y="123"/>
                  </a:moveTo>
                  <a:cubicBezTo>
                    <a:pt x="871" y="123"/>
                    <a:pt x="1106" y="358"/>
                    <a:pt x="1106" y="647"/>
                  </a:cubicBezTo>
                  <a:cubicBezTo>
                    <a:pt x="1106" y="937"/>
                    <a:pt x="872" y="1172"/>
                    <a:pt x="582" y="1172"/>
                  </a:cubicBezTo>
                  <a:cubicBezTo>
                    <a:pt x="293" y="1172"/>
                    <a:pt x="57" y="937"/>
                    <a:pt x="57" y="647"/>
                  </a:cubicBezTo>
                  <a:cubicBezTo>
                    <a:pt x="57" y="358"/>
                    <a:pt x="292" y="123"/>
                    <a:pt x="582" y="123"/>
                  </a:cubicBezTo>
                  <a:close/>
                  <a:moveTo>
                    <a:pt x="612" y="358"/>
                  </a:moveTo>
                  <a:lnTo>
                    <a:pt x="612" y="664"/>
                  </a:lnTo>
                  <a:lnTo>
                    <a:pt x="844" y="800"/>
                  </a:lnTo>
                  <a:lnTo>
                    <a:pt x="800" y="871"/>
                  </a:lnTo>
                  <a:lnTo>
                    <a:pt x="524" y="707"/>
                  </a:lnTo>
                  <a:lnTo>
                    <a:pt x="524" y="358"/>
                  </a:lnTo>
                  <a:lnTo>
                    <a:pt x="612" y="358"/>
                  </a:lnTo>
                  <a:close/>
                  <a:moveTo>
                    <a:pt x="341" y="88"/>
                  </a:moveTo>
                  <a:lnTo>
                    <a:pt x="73" y="312"/>
                  </a:lnTo>
                  <a:lnTo>
                    <a:pt x="0" y="225"/>
                  </a:lnTo>
                  <a:lnTo>
                    <a:pt x="267" y="0"/>
                  </a:lnTo>
                  <a:lnTo>
                    <a:pt x="341" y="88"/>
                  </a:lnTo>
                  <a:close/>
                  <a:moveTo>
                    <a:pt x="1164" y="225"/>
                  </a:moveTo>
                  <a:lnTo>
                    <a:pt x="1090" y="315"/>
                  </a:lnTo>
                  <a:lnTo>
                    <a:pt x="822" y="88"/>
                  </a:lnTo>
                  <a:lnTo>
                    <a:pt x="896" y="1"/>
                  </a:lnTo>
                  <a:lnTo>
                    <a:pt x="1164" y="225"/>
                  </a:lnTo>
                  <a:close/>
                </a:path>
              </a:pathLst>
            </a:custGeom>
            <a:solidFill>
              <a:schemeClr val="bg1"/>
            </a:solidFill>
            <a:ln>
              <a:noFill/>
            </a:ln>
            <a:effectLst/>
          </p:spPr>
          <p:txBody>
            <a:bodyPr wrap="none" anchor="ctr"/>
            <a:ls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a:lstStyle>
            <a:p>
              <a:endParaRPr lang="en-US">
                <a:latin typeface="PT Sans" panose="020B0503020203020204" pitchFamily="34" charset="0"/>
                <a:ea typeface="PT Sans" panose="020B0503020203020204" pitchFamily="34" charset="0"/>
              </a:endParaRPr>
            </a:p>
          </p:txBody>
        </p:sp>
      </p:grpSp>
      <p:cxnSp>
        <p:nvCxnSpPr>
          <p:cNvPr id="7" name="Straight Arrow Connector 6">
            <a:extLst>
              <a:ext uri="{FF2B5EF4-FFF2-40B4-BE49-F238E27FC236}">
                <a16:creationId xmlns:a16="http://schemas.microsoft.com/office/drawing/2014/main" id="{BD86F0C4-FCF1-0B05-CFEE-8A4C817319E1}"/>
              </a:ext>
            </a:extLst>
          </p:cNvPr>
          <p:cNvCxnSpPr>
            <a:cxnSpLocks/>
          </p:cNvCxnSpPr>
          <p:nvPr/>
        </p:nvCxnSpPr>
        <p:spPr>
          <a:xfrm flipH="1">
            <a:off x="7413743" y="4023608"/>
            <a:ext cx="540000" cy="0"/>
          </a:xfrm>
          <a:prstGeom prst="straightConnector1">
            <a:avLst/>
          </a:prstGeom>
          <a:ln>
            <a:headEnd type="oval"/>
            <a:tailEnd type="non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409664C3-ADD4-63D2-1FA3-1D7DDF326C07}"/>
              </a:ext>
            </a:extLst>
          </p:cNvPr>
          <p:cNvCxnSpPr>
            <a:cxnSpLocks/>
          </p:cNvCxnSpPr>
          <p:nvPr/>
        </p:nvCxnSpPr>
        <p:spPr>
          <a:xfrm flipH="1">
            <a:off x="7413743" y="2460843"/>
            <a:ext cx="540000" cy="0"/>
          </a:xfrm>
          <a:prstGeom prst="straightConnector1">
            <a:avLst/>
          </a:prstGeom>
          <a:ln>
            <a:headEnd type="oval"/>
            <a:tailEnd type="none"/>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57820A04-BF05-D4CE-E82C-631AEED41289}"/>
              </a:ext>
            </a:extLst>
          </p:cNvPr>
          <p:cNvGrpSpPr/>
          <p:nvPr/>
        </p:nvGrpSpPr>
        <p:grpSpPr>
          <a:xfrm>
            <a:off x="5064711" y="1955005"/>
            <a:ext cx="2265778" cy="2577160"/>
            <a:chOff x="5064711" y="1955005"/>
            <a:chExt cx="2265778" cy="2577160"/>
          </a:xfrm>
        </p:grpSpPr>
        <p:sp>
          <p:nvSpPr>
            <p:cNvPr id="9" name="Freeform 14">
              <a:extLst>
                <a:ext uri="{FF2B5EF4-FFF2-40B4-BE49-F238E27FC236}">
                  <a16:creationId xmlns:a16="http://schemas.microsoft.com/office/drawing/2014/main" id="{0E8CC487-1602-6085-D03E-04C80A73CBBA}"/>
                </a:ext>
              </a:extLst>
            </p:cNvPr>
            <p:cNvSpPr>
              <a:spLocks noChangeArrowheads="1"/>
            </p:cNvSpPr>
            <p:nvPr/>
          </p:nvSpPr>
          <p:spPr bwMode="auto">
            <a:xfrm>
              <a:off x="5064711" y="1955005"/>
              <a:ext cx="1967651" cy="2577160"/>
            </a:xfrm>
            <a:custGeom>
              <a:avLst/>
              <a:gdLst>
                <a:gd name="T0" fmla="*/ 1310 w 1311"/>
                <a:gd name="T1" fmla="*/ 138 h 1714"/>
                <a:gd name="T2" fmla="*/ 1195 w 1311"/>
                <a:gd name="T3" fmla="*/ 17 h 1714"/>
                <a:gd name="T4" fmla="*/ 1188 w 1311"/>
                <a:gd name="T5" fmla="*/ 8 h 1714"/>
                <a:gd name="T6" fmla="*/ 1172 w 1311"/>
                <a:gd name="T7" fmla="*/ 0 h 1714"/>
                <a:gd name="T8" fmla="*/ 17 w 1311"/>
                <a:gd name="T9" fmla="*/ 0 h 1714"/>
                <a:gd name="T10" fmla="*/ 0 w 1311"/>
                <a:gd name="T11" fmla="*/ 20 h 1714"/>
                <a:gd name="T12" fmla="*/ 0 w 1311"/>
                <a:gd name="T13" fmla="*/ 1575 h 1714"/>
                <a:gd name="T14" fmla="*/ 40 w 1311"/>
                <a:gd name="T15" fmla="*/ 1681 h 1714"/>
                <a:gd name="T16" fmla="*/ 1290 w 1311"/>
                <a:gd name="T17" fmla="*/ 1713 h 1714"/>
                <a:gd name="T18" fmla="*/ 1310 w 1311"/>
                <a:gd name="T19" fmla="*/ 1311 h 1714"/>
                <a:gd name="T20" fmla="*/ 1270 w 1311"/>
                <a:gd name="T21" fmla="*/ 1672 h 1714"/>
                <a:gd name="T22" fmla="*/ 67 w 1311"/>
                <a:gd name="T23" fmla="*/ 1651 h 1714"/>
                <a:gd name="T24" fmla="*/ 1172 w 1311"/>
                <a:gd name="T25" fmla="*/ 1595 h 1714"/>
                <a:gd name="T26" fmla="*/ 1188 w 1311"/>
                <a:gd name="T27" fmla="*/ 1587 h 1714"/>
                <a:gd name="T28" fmla="*/ 1191 w 1311"/>
                <a:gd name="T29" fmla="*/ 1584 h 1714"/>
                <a:gd name="T30" fmla="*/ 1191 w 1311"/>
                <a:gd name="T31" fmla="*/ 1582 h 1714"/>
                <a:gd name="T32" fmla="*/ 1192 w 1311"/>
                <a:gd name="T33" fmla="*/ 1580 h 1714"/>
                <a:gd name="T34" fmla="*/ 1192 w 1311"/>
                <a:gd name="T35" fmla="*/ 1579 h 1714"/>
                <a:gd name="T36" fmla="*/ 1194 w 1311"/>
                <a:gd name="T37" fmla="*/ 1229 h 1714"/>
                <a:gd name="T38" fmla="*/ 720 w 1311"/>
                <a:gd name="T39" fmla="*/ 897 h 1714"/>
                <a:gd name="T40" fmla="*/ 704 w 1311"/>
                <a:gd name="T41" fmla="*/ 1029 h 1714"/>
                <a:gd name="T42" fmla="*/ 561 w 1311"/>
                <a:gd name="T43" fmla="*/ 1105 h 1714"/>
                <a:gd name="T44" fmla="*/ 243 w 1311"/>
                <a:gd name="T45" fmla="*/ 790 h 1714"/>
                <a:gd name="T46" fmla="*/ 381 w 1311"/>
                <a:gd name="T47" fmla="*/ 710 h 1714"/>
                <a:gd name="T48" fmla="*/ 554 w 1311"/>
                <a:gd name="T49" fmla="*/ 359 h 1714"/>
                <a:gd name="T50" fmla="*/ 658 w 1311"/>
                <a:gd name="T51" fmla="*/ 269 h 1714"/>
                <a:gd name="T52" fmla="*/ 998 w 1311"/>
                <a:gd name="T53" fmla="*/ 497 h 1714"/>
                <a:gd name="T54" fmla="*/ 972 w 1311"/>
                <a:gd name="T55" fmla="*/ 657 h 1714"/>
                <a:gd name="T56" fmla="*/ 854 w 1311"/>
                <a:gd name="T57" fmla="*/ 710 h 1714"/>
                <a:gd name="T58" fmla="*/ 1197 w 1311"/>
                <a:gd name="T59" fmla="*/ 90 h 1714"/>
                <a:gd name="T60" fmla="*/ 1270 w 1311"/>
                <a:gd name="T61" fmla="*/ 1000 h 1714"/>
                <a:gd name="T62" fmla="*/ 266 w 1311"/>
                <a:gd name="T63" fmla="*/ 283 h 1714"/>
                <a:gd name="T64" fmla="*/ 197 w 1311"/>
                <a:gd name="T65" fmla="*/ 248 h 1714"/>
                <a:gd name="T66" fmla="*/ 167 w 1311"/>
                <a:gd name="T67" fmla="*/ 41 h 1714"/>
                <a:gd name="T68" fmla="*/ 266 w 1311"/>
                <a:gd name="T69" fmla="*/ 283 h 1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11" h="1714">
                  <a:moveTo>
                    <a:pt x="1310" y="1029"/>
                  </a:moveTo>
                  <a:lnTo>
                    <a:pt x="1310" y="138"/>
                  </a:lnTo>
                  <a:cubicBezTo>
                    <a:pt x="1310" y="128"/>
                    <a:pt x="1303" y="119"/>
                    <a:pt x="1293" y="118"/>
                  </a:cubicBezTo>
                  <a:cubicBezTo>
                    <a:pt x="1263" y="115"/>
                    <a:pt x="1230" y="90"/>
                    <a:pt x="1195" y="17"/>
                  </a:cubicBezTo>
                  <a:cubicBezTo>
                    <a:pt x="1194" y="14"/>
                    <a:pt x="1192" y="11"/>
                    <a:pt x="1189" y="9"/>
                  </a:cubicBezTo>
                  <a:cubicBezTo>
                    <a:pt x="1188" y="9"/>
                    <a:pt x="1188" y="8"/>
                    <a:pt x="1188" y="8"/>
                  </a:cubicBezTo>
                  <a:lnTo>
                    <a:pt x="1187" y="8"/>
                  </a:lnTo>
                  <a:cubicBezTo>
                    <a:pt x="1184" y="3"/>
                    <a:pt x="1178" y="1"/>
                    <a:pt x="1172" y="0"/>
                  </a:cubicBezTo>
                  <a:lnTo>
                    <a:pt x="20" y="0"/>
                  </a:lnTo>
                  <a:cubicBezTo>
                    <a:pt x="19" y="0"/>
                    <a:pt x="18" y="0"/>
                    <a:pt x="17" y="0"/>
                  </a:cubicBezTo>
                  <a:lnTo>
                    <a:pt x="17" y="0"/>
                  </a:lnTo>
                  <a:cubicBezTo>
                    <a:pt x="7" y="2"/>
                    <a:pt x="0" y="11"/>
                    <a:pt x="0" y="20"/>
                  </a:cubicBezTo>
                  <a:lnTo>
                    <a:pt x="0" y="1571"/>
                  </a:lnTo>
                  <a:cubicBezTo>
                    <a:pt x="0" y="1572"/>
                    <a:pt x="0" y="1573"/>
                    <a:pt x="0" y="1575"/>
                  </a:cubicBezTo>
                  <a:cubicBezTo>
                    <a:pt x="0" y="1577"/>
                    <a:pt x="0" y="1579"/>
                    <a:pt x="1" y="1581"/>
                  </a:cubicBezTo>
                  <a:cubicBezTo>
                    <a:pt x="3" y="1626"/>
                    <a:pt x="16" y="1659"/>
                    <a:pt x="40" y="1681"/>
                  </a:cubicBezTo>
                  <a:cubicBezTo>
                    <a:pt x="65" y="1704"/>
                    <a:pt x="99" y="1712"/>
                    <a:pt x="138" y="1713"/>
                  </a:cubicBezTo>
                  <a:lnTo>
                    <a:pt x="1290" y="1713"/>
                  </a:lnTo>
                  <a:cubicBezTo>
                    <a:pt x="1301" y="1713"/>
                    <a:pt x="1310" y="1704"/>
                    <a:pt x="1310" y="1693"/>
                  </a:cubicBezTo>
                  <a:lnTo>
                    <a:pt x="1310" y="1311"/>
                  </a:lnTo>
                  <a:cubicBezTo>
                    <a:pt x="1297" y="1301"/>
                    <a:pt x="1291" y="1297"/>
                    <a:pt x="1270" y="1282"/>
                  </a:cubicBezTo>
                  <a:lnTo>
                    <a:pt x="1270" y="1672"/>
                  </a:lnTo>
                  <a:lnTo>
                    <a:pt x="139" y="1672"/>
                  </a:lnTo>
                  <a:cubicBezTo>
                    <a:pt x="105" y="1671"/>
                    <a:pt x="82" y="1664"/>
                    <a:pt x="67" y="1651"/>
                  </a:cubicBezTo>
                  <a:cubicBezTo>
                    <a:pt x="55" y="1640"/>
                    <a:pt x="48" y="1621"/>
                    <a:pt x="43" y="1595"/>
                  </a:cubicBezTo>
                  <a:lnTo>
                    <a:pt x="1172" y="1595"/>
                  </a:lnTo>
                  <a:cubicBezTo>
                    <a:pt x="1177" y="1595"/>
                    <a:pt x="1182" y="1593"/>
                    <a:pt x="1185" y="1590"/>
                  </a:cubicBezTo>
                  <a:cubicBezTo>
                    <a:pt x="1186" y="1589"/>
                    <a:pt x="1187" y="1588"/>
                    <a:pt x="1188" y="1587"/>
                  </a:cubicBezTo>
                  <a:lnTo>
                    <a:pt x="1188" y="1587"/>
                  </a:lnTo>
                  <a:cubicBezTo>
                    <a:pt x="1189" y="1586"/>
                    <a:pt x="1190" y="1585"/>
                    <a:pt x="1191" y="1584"/>
                  </a:cubicBezTo>
                  <a:lnTo>
                    <a:pt x="1191" y="1584"/>
                  </a:lnTo>
                  <a:cubicBezTo>
                    <a:pt x="1191" y="1583"/>
                    <a:pt x="1191" y="1583"/>
                    <a:pt x="1191" y="1582"/>
                  </a:cubicBezTo>
                  <a:lnTo>
                    <a:pt x="1191" y="1582"/>
                  </a:lnTo>
                  <a:cubicBezTo>
                    <a:pt x="1191" y="1581"/>
                    <a:pt x="1192" y="1581"/>
                    <a:pt x="1192" y="1580"/>
                  </a:cubicBezTo>
                  <a:lnTo>
                    <a:pt x="1192" y="1580"/>
                  </a:lnTo>
                  <a:cubicBezTo>
                    <a:pt x="1192" y="1579"/>
                    <a:pt x="1192" y="1579"/>
                    <a:pt x="1192" y="1579"/>
                  </a:cubicBezTo>
                  <a:lnTo>
                    <a:pt x="1192" y="1574"/>
                  </a:lnTo>
                  <a:lnTo>
                    <a:pt x="1194" y="1229"/>
                  </a:lnTo>
                  <a:cubicBezTo>
                    <a:pt x="1165" y="1209"/>
                    <a:pt x="1142" y="1192"/>
                    <a:pt x="1110" y="1169"/>
                  </a:cubicBezTo>
                  <a:cubicBezTo>
                    <a:pt x="988" y="1084"/>
                    <a:pt x="842" y="982"/>
                    <a:pt x="720" y="897"/>
                  </a:cubicBezTo>
                  <a:lnTo>
                    <a:pt x="694" y="934"/>
                  </a:lnTo>
                  <a:cubicBezTo>
                    <a:pt x="721" y="958"/>
                    <a:pt x="726" y="999"/>
                    <a:pt x="704" y="1029"/>
                  </a:cubicBezTo>
                  <a:lnTo>
                    <a:pt x="661" y="1089"/>
                  </a:lnTo>
                  <a:cubicBezTo>
                    <a:pt x="638" y="1121"/>
                    <a:pt x="593" y="1128"/>
                    <a:pt x="561" y="1105"/>
                  </a:cubicBezTo>
                  <a:lnTo>
                    <a:pt x="260" y="890"/>
                  </a:lnTo>
                  <a:cubicBezTo>
                    <a:pt x="228" y="867"/>
                    <a:pt x="220" y="822"/>
                    <a:pt x="243" y="790"/>
                  </a:cubicBezTo>
                  <a:lnTo>
                    <a:pt x="286" y="730"/>
                  </a:lnTo>
                  <a:cubicBezTo>
                    <a:pt x="308" y="700"/>
                    <a:pt x="349" y="691"/>
                    <a:pt x="381" y="710"/>
                  </a:cubicBezTo>
                  <a:lnTo>
                    <a:pt x="565" y="454"/>
                  </a:lnTo>
                  <a:cubicBezTo>
                    <a:pt x="538" y="430"/>
                    <a:pt x="532" y="389"/>
                    <a:pt x="554" y="359"/>
                  </a:cubicBezTo>
                  <a:lnTo>
                    <a:pt x="597" y="299"/>
                  </a:lnTo>
                  <a:cubicBezTo>
                    <a:pt x="612" y="279"/>
                    <a:pt x="634" y="269"/>
                    <a:pt x="658" y="269"/>
                  </a:cubicBezTo>
                  <a:cubicBezTo>
                    <a:pt x="671" y="269"/>
                    <a:pt x="685" y="274"/>
                    <a:pt x="697" y="282"/>
                  </a:cubicBezTo>
                  <a:lnTo>
                    <a:pt x="998" y="497"/>
                  </a:lnTo>
                  <a:cubicBezTo>
                    <a:pt x="1030" y="520"/>
                    <a:pt x="1038" y="566"/>
                    <a:pt x="1015" y="598"/>
                  </a:cubicBezTo>
                  <a:lnTo>
                    <a:pt x="972" y="657"/>
                  </a:lnTo>
                  <a:cubicBezTo>
                    <a:pt x="950" y="688"/>
                    <a:pt x="909" y="696"/>
                    <a:pt x="878" y="678"/>
                  </a:cubicBezTo>
                  <a:lnTo>
                    <a:pt x="854" y="710"/>
                  </a:lnTo>
                  <a:cubicBezTo>
                    <a:pt x="968" y="790"/>
                    <a:pt x="1087" y="873"/>
                    <a:pt x="1194" y="948"/>
                  </a:cubicBezTo>
                  <a:lnTo>
                    <a:pt x="1197" y="90"/>
                  </a:lnTo>
                  <a:cubicBezTo>
                    <a:pt x="1220" y="121"/>
                    <a:pt x="1244" y="144"/>
                    <a:pt x="1270" y="152"/>
                  </a:cubicBezTo>
                  <a:lnTo>
                    <a:pt x="1270" y="1000"/>
                  </a:lnTo>
                  <a:cubicBezTo>
                    <a:pt x="1290" y="1015"/>
                    <a:pt x="1292" y="1016"/>
                    <a:pt x="1310" y="1029"/>
                  </a:cubicBezTo>
                  <a:close/>
                  <a:moveTo>
                    <a:pt x="266" y="283"/>
                  </a:moveTo>
                  <a:lnTo>
                    <a:pt x="226" y="246"/>
                  </a:lnTo>
                  <a:cubicBezTo>
                    <a:pt x="218" y="239"/>
                    <a:pt x="205" y="239"/>
                    <a:pt x="197" y="248"/>
                  </a:cubicBezTo>
                  <a:lnTo>
                    <a:pt x="167" y="280"/>
                  </a:lnTo>
                  <a:lnTo>
                    <a:pt x="167" y="41"/>
                  </a:lnTo>
                  <a:lnTo>
                    <a:pt x="266" y="41"/>
                  </a:lnTo>
                  <a:lnTo>
                    <a:pt x="266" y="283"/>
                  </a:lnTo>
                  <a:close/>
                </a:path>
              </a:pathLst>
            </a:custGeom>
            <a:ln>
              <a:noFill/>
            </a:ln>
          </p:spPr>
          <p:style>
            <a:lnRef idx="3">
              <a:schemeClr val="lt1"/>
            </a:lnRef>
            <a:fillRef idx="1">
              <a:schemeClr val="accent1"/>
            </a:fillRef>
            <a:effectRef idx="1">
              <a:schemeClr val="accent1"/>
            </a:effectRef>
            <a:fontRef idx="minor">
              <a:schemeClr val="lt1"/>
            </a:fontRef>
          </p:style>
          <p:txBody>
            <a:bodyPr wrap="none" anchor="ctr"/>
            <a:lstStyle/>
            <a:p>
              <a:endParaRPr lang="en-US"/>
            </a:p>
          </p:txBody>
        </p:sp>
        <p:sp>
          <p:nvSpPr>
            <p:cNvPr id="10" name="Freeform 15">
              <a:extLst>
                <a:ext uri="{FF2B5EF4-FFF2-40B4-BE49-F238E27FC236}">
                  <a16:creationId xmlns:a16="http://schemas.microsoft.com/office/drawing/2014/main" id="{D1F787C3-DCFF-4285-38B2-831C6C75ABCF}"/>
                </a:ext>
              </a:extLst>
            </p:cNvPr>
            <p:cNvSpPr>
              <a:spLocks noChangeArrowheads="1"/>
            </p:cNvSpPr>
            <p:nvPr/>
          </p:nvSpPr>
          <p:spPr bwMode="auto">
            <a:xfrm>
              <a:off x="6177723" y="3074645"/>
              <a:ext cx="1152766" cy="894385"/>
            </a:xfrm>
            <a:custGeom>
              <a:avLst/>
              <a:gdLst>
                <a:gd name="T0" fmla="*/ 755 w 768"/>
                <a:gd name="T1" fmla="*/ 556 h 597"/>
                <a:gd name="T2" fmla="*/ 632 w 768"/>
                <a:gd name="T3" fmla="*/ 566 h 597"/>
                <a:gd name="T4" fmla="*/ 631 w 768"/>
                <a:gd name="T5" fmla="*/ 565 h 597"/>
                <a:gd name="T6" fmla="*/ 388 w 768"/>
                <a:gd name="T7" fmla="*/ 393 h 597"/>
                <a:gd name="T8" fmla="*/ 0 w 768"/>
                <a:gd name="T9" fmla="*/ 121 h 597"/>
                <a:gd name="T10" fmla="*/ 86 w 768"/>
                <a:gd name="T11" fmla="*/ 0 h 597"/>
                <a:gd name="T12" fmla="*/ 713 w 768"/>
                <a:gd name="T13" fmla="*/ 438 h 597"/>
                <a:gd name="T14" fmla="*/ 760 w 768"/>
                <a:gd name="T15" fmla="*/ 498 h 597"/>
                <a:gd name="T16" fmla="*/ 755 w 768"/>
                <a:gd name="T17" fmla="*/ 556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8" h="597">
                  <a:moveTo>
                    <a:pt x="755" y="556"/>
                  </a:moveTo>
                  <a:cubicBezTo>
                    <a:pt x="730" y="590"/>
                    <a:pt x="676" y="596"/>
                    <a:pt x="632" y="566"/>
                  </a:cubicBezTo>
                  <a:lnTo>
                    <a:pt x="631" y="565"/>
                  </a:lnTo>
                  <a:cubicBezTo>
                    <a:pt x="613" y="551"/>
                    <a:pt x="515" y="482"/>
                    <a:pt x="388" y="393"/>
                  </a:cubicBezTo>
                  <a:cubicBezTo>
                    <a:pt x="267" y="307"/>
                    <a:pt x="121" y="206"/>
                    <a:pt x="0" y="121"/>
                  </a:cubicBezTo>
                  <a:lnTo>
                    <a:pt x="86" y="0"/>
                  </a:lnTo>
                  <a:cubicBezTo>
                    <a:pt x="354" y="186"/>
                    <a:pt x="676" y="411"/>
                    <a:pt x="713" y="438"/>
                  </a:cubicBezTo>
                  <a:cubicBezTo>
                    <a:pt x="735" y="454"/>
                    <a:pt x="752" y="476"/>
                    <a:pt x="760" y="498"/>
                  </a:cubicBezTo>
                  <a:cubicBezTo>
                    <a:pt x="767" y="520"/>
                    <a:pt x="766" y="540"/>
                    <a:pt x="755" y="556"/>
                  </a:cubicBezTo>
                </a:path>
              </a:pathLst>
            </a:custGeom>
            <a:solidFill>
              <a:srgbClr val="FECE48"/>
            </a:solidFill>
            <a:ln>
              <a:noFill/>
            </a:ln>
            <a:effectLst/>
          </p:spPr>
          <p:txBody>
            <a:bodyPr wrap="none" anchor="ctr"/>
            <a:lstStyle/>
            <a:p>
              <a:endParaRPr lang="en-US" dirty="0"/>
            </a:p>
          </p:txBody>
        </p:sp>
        <p:sp>
          <p:nvSpPr>
            <p:cNvPr id="11" name="Freeform 16">
              <a:extLst>
                <a:ext uri="{FF2B5EF4-FFF2-40B4-BE49-F238E27FC236}">
                  <a16:creationId xmlns:a16="http://schemas.microsoft.com/office/drawing/2014/main" id="{87A98583-6F3D-53DD-0060-10A17426BEBB}"/>
                </a:ext>
              </a:extLst>
            </p:cNvPr>
            <p:cNvSpPr>
              <a:spLocks noChangeArrowheads="1"/>
            </p:cNvSpPr>
            <p:nvPr/>
          </p:nvSpPr>
          <p:spPr bwMode="auto">
            <a:xfrm>
              <a:off x="5925970" y="2418759"/>
              <a:ext cx="629384" cy="516758"/>
            </a:xfrm>
            <a:custGeom>
              <a:avLst/>
              <a:gdLst>
                <a:gd name="T0" fmla="*/ 406 w 417"/>
                <a:gd name="T1" fmla="*/ 266 h 344"/>
                <a:gd name="T2" fmla="*/ 363 w 417"/>
                <a:gd name="T3" fmla="*/ 326 h 344"/>
                <a:gd name="T4" fmla="*/ 319 w 417"/>
                <a:gd name="T5" fmla="*/ 333 h 344"/>
                <a:gd name="T6" fmla="*/ 311 w 417"/>
                <a:gd name="T7" fmla="*/ 328 h 344"/>
                <a:gd name="T8" fmla="*/ 308 w 417"/>
                <a:gd name="T9" fmla="*/ 325 h 344"/>
                <a:gd name="T10" fmla="*/ 169 w 417"/>
                <a:gd name="T11" fmla="*/ 226 h 344"/>
                <a:gd name="T12" fmla="*/ 18 w 417"/>
                <a:gd name="T13" fmla="*/ 118 h 344"/>
                <a:gd name="T14" fmla="*/ 10 w 417"/>
                <a:gd name="T15" fmla="*/ 74 h 344"/>
                <a:gd name="T16" fmla="*/ 54 w 417"/>
                <a:gd name="T17" fmla="*/ 14 h 344"/>
                <a:gd name="T18" fmla="*/ 80 w 417"/>
                <a:gd name="T19" fmla="*/ 1 h 344"/>
                <a:gd name="T20" fmla="*/ 81 w 417"/>
                <a:gd name="T21" fmla="*/ 0 h 344"/>
                <a:gd name="T22" fmla="*/ 98 w 417"/>
                <a:gd name="T23" fmla="*/ 7 h 344"/>
                <a:gd name="T24" fmla="*/ 399 w 417"/>
                <a:gd name="T25" fmla="*/ 222 h 344"/>
                <a:gd name="T26" fmla="*/ 406 w 417"/>
                <a:gd name="T27" fmla="*/ 266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7" h="344">
                  <a:moveTo>
                    <a:pt x="406" y="266"/>
                  </a:moveTo>
                  <a:lnTo>
                    <a:pt x="363" y="326"/>
                  </a:lnTo>
                  <a:cubicBezTo>
                    <a:pt x="352" y="340"/>
                    <a:pt x="333" y="343"/>
                    <a:pt x="319" y="333"/>
                  </a:cubicBezTo>
                  <a:lnTo>
                    <a:pt x="311" y="328"/>
                  </a:lnTo>
                  <a:cubicBezTo>
                    <a:pt x="310" y="327"/>
                    <a:pt x="309" y="326"/>
                    <a:pt x="308" y="325"/>
                  </a:cubicBezTo>
                  <a:lnTo>
                    <a:pt x="169" y="226"/>
                  </a:lnTo>
                  <a:lnTo>
                    <a:pt x="18" y="118"/>
                  </a:lnTo>
                  <a:cubicBezTo>
                    <a:pt x="4" y="108"/>
                    <a:pt x="0" y="88"/>
                    <a:pt x="10" y="74"/>
                  </a:cubicBezTo>
                  <a:lnTo>
                    <a:pt x="54" y="14"/>
                  </a:lnTo>
                  <a:cubicBezTo>
                    <a:pt x="61" y="5"/>
                    <a:pt x="70" y="0"/>
                    <a:pt x="80" y="1"/>
                  </a:cubicBezTo>
                  <a:lnTo>
                    <a:pt x="81" y="0"/>
                  </a:lnTo>
                  <a:cubicBezTo>
                    <a:pt x="86" y="1"/>
                    <a:pt x="93" y="3"/>
                    <a:pt x="98" y="7"/>
                  </a:cubicBezTo>
                  <a:lnTo>
                    <a:pt x="399" y="222"/>
                  </a:lnTo>
                  <a:cubicBezTo>
                    <a:pt x="413" y="232"/>
                    <a:pt x="416" y="252"/>
                    <a:pt x="406" y="266"/>
                  </a:cubicBezTo>
                </a:path>
              </a:pathLst>
            </a:custGeom>
            <a:solidFill>
              <a:srgbClr val="FECE48"/>
            </a:solidFill>
            <a:ln>
              <a:noFill/>
            </a:ln>
            <a:effectLst/>
          </p:spPr>
          <p:txBody>
            <a:bodyPr wrap="none" anchor="ctr"/>
            <a:lstStyle/>
            <a:p>
              <a:endParaRPr lang="en-US"/>
            </a:p>
          </p:txBody>
        </p:sp>
        <p:sp>
          <p:nvSpPr>
            <p:cNvPr id="12" name="Freeform 17">
              <a:extLst>
                <a:ext uri="{FF2B5EF4-FFF2-40B4-BE49-F238E27FC236}">
                  <a16:creationId xmlns:a16="http://schemas.microsoft.com/office/drawing/2014/main" id="{62BD16CA-6427-59E3-6AE9-DC54EF081823}"/>
                </a:ext>
              </a:extLst>
            </p:cNvPr>
            <p:cNvSpPr>
              <a:spLocks noChangeArrowheads="1"/>
            </p:cNvSpPr>
            <p:nvPr/>
          </p:nvSpPr>
          <p:spPr bwMode="auto">
            <a:xfrm>
              <a:off x="5687467" y="2677140"/>
              <a:ext cx="649259" cy="649259"/>
            </a:xfrm>
            <a:custGeom>
              <a:avLst/>
              <a:gdLst>
                <a:gd name="T0" fmla="*/ 430 w 431"/>
                <a:gd name="T1" fmla="*/ 177 h 432"/>
                <a:gd name="T2" fmla="*/ 399 w 431"/>
                <a:gd name="T3" fmla="*/ 220 h 432"/>
                <a:gd name="T4" fmla="*/ 398 w 431"/>
                <a:gd name="T5" fmla="*/ 221 h 432"/>
                <a:gd name="T6" fmla="*/ 394 w 431"/>
                <a:gd name="T7" fmla="*/ 225 h 432"/>
                <a:gd name="T8" fmla="*/ 324 w 431"/>
                <a:gd name="T9" fmla="*/ 325 h 432"/>
                <a:gd name="T10" fmla="*/ 247 w 431"/>
                <a:gd name="T11" fmla="*/ 431 h 432"/>
                <a:gd name="T12" fmla="*/ 166 w 431"/>
                <a:gd name="T13" fmla="*/ 373 h 432"/>
                <a:gd name="T14" fmla="*/ 0 w 431"/>
                <a:gd name="T15" fmla="*/ 254 h 432"/>
                <a:gd name="T16" fmla="*/ 183 w 431"/>
                <a:gd name="T17" fmla="*/ 0 h 432"/>
                <a:gd name="T18" fmla="*/ 430 w 431"/>
                <a:gd name="T19" fmla="*/ 17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1" h="432">
                  <a:moveTo>
                    <a:pt x="430" y="177"/>
                  </a:moveTo>
                  <a:lnTo>
                    <a:pt x="399" y="220"/>
                  </a:lnTo>
                  <a:cubicBezTo>
                    <a:pt x="399" y="220"/>
                    <a:pt x="399" y="220"/>
                    <a:pt x="398" y="221"/>
                  </a:cubicBezTo>
                  <a:cubicBezTo>
                    <a:pt x="397" y="222"/>
                    <a:pt x="395" y="223"/>
                    <a:pt x="394" y="225"/>
                  </a:cubicBezTo>
                  <a:lnTo>
                    <a:pt x="324" y="325"/>
                  </a:lnTo>
                  <a:lnTo>
                    <a:pt x="247" y="431"/>
                  </a:lnTo>
                  <a:lnTo>
                    <a:pt x="166" y="373"/>
                  </a:lnTo>
                  <a:lnTo>
                    <a:pt x="0" y="254"/>
                  </a:lnTo>
                  <a:lnTo>
                    <a:pt x="183" y="0"/>
                  </a:lnTo>
                  <a:lnTo>
                    <a:pt x="430" y="177"/>
                  </a:lnTo>
                </a:path>
              </a:pathLst>
            </a:custGeom>
            <a:solidFill>
              <a:srgbClr val="FECE48"/>
            </a:solidFill>
            <a:ln>
              <a:noFill/>
            </a:ln>
            <a:effectLst/>
          </p:spPr>
          <p:txBody>
            <a:bodyPr wrap="none" anchor="ctr"/>
            <a:lstStyle/>
            <a:p>
              <a:endParaRPr lang="en-US"/>
            </a:p>
          </p:txBody>
        </p:sp>
        <p:sp>
          <p:nvSpPr>
            <p:cNvPr id="13" name="Freeform 18">
              <a:extLst>
                <a:ext uri="{FF2B5EF4-FFF2-40B4-BE49-F238E27FC236}">
                  <a16:creationId xmlns:a16="http://schemas.microsoft.com/office/drawing/2014/main" id="{192CE7EF-D4BF-233B-2C9A-F1551D988307}"/>
                </a:ext>
              </a:extLst>
            </p:cNvPr>
            <p:cNvSpPr>
              <a:spLocks noChangeArrowheads="1"/>
            </p:cNvSpPr>
            <p:nvPr/>
          </p:nvSpPr>
          <p:spPr bwMode="auto">
            <a:xfrm>
              <a:off x="5462216" y="3068017"/>
              <a:ext cx="629384" cy="516758"/>
            </a:xfrm>
            <a:custGeom>
              <a:avLst/>
              <a:gdLst>
                <a:gd name="T0" fmla="*/ 406 w 417"/>
                <a:gd name="T1" fmla="*/ 265 h 343"/>
                <a:gd name="T2" fmla="*/ 362 w 417"/>
                <a:gd name="T3" fmla="*/ 325 h 343"/>
                <a:gd name="T4" fmla="*/ 318 w 417"/>
                <a:gd name="T5" fmla="*/ 332 h 343"/>
                <a:gd name="T6" fmla="*/ 17 w 417"/>
                <a:gd name="T7" fmla="*/ 117 h 343"/>
                <a:gd name="T8" fmla="*/ 10 w 417"/>
                <a:gd name="T9" fmla="*/ 73 h 343"/>
                <a:gd name="T10" fmla="*/ 53 w 417"/>
                <a:gd name="T11" fmla="*/ 13 h 343"/>
                <a:gd name="T12" fmla="*/ 80 w 417"/>
                <a:gd name="T13" fmla="*/ 0 h 343"/>
                <a:gd name="T14" fmla="*/ 97 w 417"/>
                <a:gd name="T15" fmla="*/ 6 h 343"/>
                <a:gd name="T16" fmla="*/ 388 w 417"/>
                <a:gd name="T17" fmla="*/ 214 h 343"/>
                <a:gd name="T18" fmla="*/ 391 w 417"/>
                <a:gd name="T19" fmla="*/ 216 h 343"/>
                <a:gd name="T20" fmla="*/ 398 w 417"/>
                <a:gd name="T21" fmla="*/ 221 h 343"/>
                <a:gd name="T22" fmla="*/ 406 w 417"/>
                <a:gd name="T23" fmla="*/ 265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7" h="343">
                  <a:moveTo>
                    <a:pt x="406" y="265"/>
                  </a:moveTo>
                  <a:lnTo>
                    <a:pt x="362" y="325"/>
                  </a:lnTo>
                  <a:cubicBezTo>
                    <a:pt x="352" y="340"/>
                    <a:pt x="333" y="342"/>
                    <a:pt x="318" y="332"/>
                  </a:cubicBezTo>
                  <a:lnTo>
                    <a:pt x="17" y="117"/>
                  </a:lnTo>
                  <a:cubicBezTo>
                    <a:pt x="3" y="107"/>
                    <a:pt x="0" y="87"/>
                    <a:pt x="10" y="73"/>
                  </a:cubicBezTo>
                  <a:lnTo>
                    <a:pt x="53" y="13"/>
                  </a:lnTo>
                  <a:cubicBezTo>
                    <a:pt x="60" y="4"/>
                    <a:pt x="70" y="0"/>
                    <a:pt x="80" y="0"/>
                  </a:cubicBezTo>
                  <a:cubicBezTo>
                    <a:pt x="86" y="0"/>
                    <a:pt x="92" y="2"/>
                    <a:pt x="97" y="6"/>
                  </a:cubicBezTo>
                  <a:lnTo>
                    <a:pt x="388" y="214"/>
                  </a:lnTo>
                  <a:cubicBezTo>
                    <a:pt x="389" y="215"/>
                    <a:pt x="390" y="215"/>
                    <a:pt x="391" y="216"/>
                  </a:cubicBezTo>
                  <a:lnTo>
                    <a:pt x="398" y="221"/>
                  </a:lnTo>
                  <a:cubicBezTo>
                    <a:pt x="413" y="232"/>
                    <a:pt x="416" y="251"/>
                    <a:pt x="406" y="265"/>
                  </a:cubicBezTo>
                </a:path>
              </a:pathLst>
            </a:custGeom>
            <a:solidFill>
              <a:srgbClr val="FECE48"/>
            </a:solidFill>
            <a:ln>
              <a:noFill/>
            </a:ln>
            <a:effectLst/>
          </p:spPr>
          <p:txBody>
            <a:bodyPr wrap="none" anchor="ctr"/>
            <a:lstStyle/>
            <a:p>
              <a:endParaRPr lang="en-US"/>
            </a:p>
          </p:txBody>
        </p:sp>
        <p:sp>
          <p:nvSpPr>
            <p:cNvPr id="14" name="Freeform 19">
              <a:extLst>
                <a:ext uri="{FF2B5EF4-FFF2-40B4-BE49-F238E27FC236}">
                  <a16:creationId xmlns:a16="http://schemas.microsoft.com/office/drawing/2014/main" id="{E93944E6-6C45-60C7-D041-5CE15196512B}"/>
                </a:ext>
              </a:extLst>
            </p:cNvPr>
            <p:cNvSpPr>
              <a:spLocks noChangeArrowheads="1"/>
            </p:cNvSpPr>
            <p:nvPr/>
          </p:nvSpPr>
          <p:spPr bwMode="auto">
            <a:xfrm>
              <a:off x="5309841" y="2014633"/>
              <a:ext cx="152375" cy="364379"/>
            </a:xfrm>
            <a:custGeom>
              <a:avLst/>
              <a:gdLst>
                <a:gd name="T0" fmla="*/ 99 w 100"/>
                <a:gd name="T1" fmla="*/ 0 h 243"/>
                <a:gd name="T2" fmla="*/ 99 w 100"/>
                <a:gd name="T3" fmla="*/ 242 h 243"/>
                <a:gd name="T4" fmla="*/ 59 w 100"/>
                <a:gd name="T5" fmla="*/ 205 h 243"/>
                <a:gd name="T6" fmla="*/ 30 w 100"/>
                <a:gd name="T7" fmla="*/ 207 h 243"/>
                <a:gd name="T8" fmla="*/ 0 w 100"/>
                <a:gd name="T9" fmla="*/ 239 h 243"/>
                <a:gd name="T10" fmla="*/ 0 w 100"/>
                <a:gd name="T11" fmla="*/ 0 h 243"/>
                <a:gd name="T12" fmla="*/ 99 w 100"/>
                <a:gd name="T13" fmla="*/ 0 h 243"/>
              </a:gdLst>
              <a:ahLst/>
              <a:cxnLst>
                <a:cxn ang="0">
                  <a:pos x="T0" y="T1"/>
                </a:cxn>
                <a:cxn ang="0">
                  <a:pos x="T2" y="T3"/>
                </a:cxn>
                <a:cxn ang="0">
                  <a:pos x="T4" y="T5"/>
                </a:cxn>
                <a:cxn ang="0">
                  <a:pos x="T6" y="T7"/>
                </a:cxn>
                <a:cxn ang="0">
                  <a:pos x="T8" y="T9"/>
                </a:cxn>
                <a:cxn ang="0">
                  <a:pos x="T10" y="T11"/>
                </a:cxn>
                <a:cxn ang="0">
                  <a:pos x="T12" y="T13"/>
                </a:cxn>
              </a:cxnLst>
              <a:rect l="0" t="0" r="r" b="b"/>
              <a:pathLst>
                <a:path w="100" h="243">
                  <a:moveTo>
                    <a:pt x="99" y="0"/>
                  </a:moveTo>
                  <a:lnTo>
                    <a:pt x="99" y="242"/>
                  </a:lnTo>
                  <a:lnTo>
                    <a:pt x="59" y="205"/>
                  </a:lnTo>
                  <a:cubicBezTo>
                    <a:pt x="51" y="198"/>
                    <a:pt x="38" y="198"/>
                    <a:pt x="30" y="207"/>
                  </a:cubicBezTo>
                  <a:lnTo>
                    <a:pt x="0" y="239"/>
                  </a:lnTo>
                  <a:lnTo>
                    <a:pt x="0" y="0"/>
                  </a:lnTo>
                  <a:lnTo>
                    <a:pt x="99"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30" name="Group 29">
            <a:extLst>
              <a:ext uri="{FF2B5EF4-FFF2-40B4-BE49-F238E27FC236}">
                <a16:creationId xmlns:a16="http://schemas.microsoft.com/office/drawing/2014/main" id="{ECEF7225-6734-D96F-BBA7-0D553EE298C9}"/>
              </a:ext>
            </a:extLst>
          </p:cNvPr>
          <p:cNvGrpSpPr/>
          <p:nvPr/>
        </p:nvGrpSpPr>
        <p:grpSpPr>
          <a:xfrm>
            <a:off x="3486917" y="3689852"/>
            <a:ext cx="667512" cy="667512"/>
            <a:chOff x="3486917" y="3689852"/>
            <a:chExt cx="667512" cy="667512"/>
          </a:xfrm>
        </p:grpSpPr>
        <p:sp>
          <p:nvSpPr>
            <p:cNvPr id="16" name="Oval 15">
              <a:extLst>
                <a:ext uri="{FF2B5EF4-FFF2-40B4-BE49-F238E27FC236}">
                  <a16:creationId xmlns:a16="http://schemas.microsoft.com/office/drawing/2014/main" id="{02A73E4B-DA9D-89DA-65D1-085FCFAF873A}"/>
                </a:ext>
              </a:extLst>
            </p:cNvPr>
            <p:cNvSpPr/>
            <p:nvPr/>
          </p:nvSpPr>
          <p:spPr>
            <a:xfrm>
              <a:off x="3486917" y="3689852"/>
              <a:ext cx="667512" cy="6675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PT Sans" panose="020B0503020203020204" pitchFamily="34" charset="0"/>
                <a:ea typeface="PT Sans" panose="020B0503020203020204" pitchFamily="34" charset="0"/>
              </a:endParaRPr>
            </a:p>
          </p:txBody>
        </p:sp>
        <p:sp>
          <p:nvSpPr>
            <p:cNvPr id="17" name="Freeform 41">
              <a:extLst>
                <a:ext uri="{FF2B5EF4-FFF2-40B4-BE49-F238E27FC236}">
                  <a16:creationId xmlns:a16="http://schemas.microsoft.com/office/drawing/2014/main" id="{FA001312-88DD-AEC7-651F-CAC6DA826A3E}"/>
                </a:ext>
              </a:extLst>
            </p:cNvPr>
            <p:cNvSpPr>
              <a:spLocks noChangeArrowheads="1"/>
            </p:cNvSpPr>
            <p:nvPr/>
          </p:nvSpPr>
          <p:spPr bwMode="auto">
            <a:xfrm>
              <a:off x="3688021" y="3891020"/>
              <a:ext cx="265176" cy="265176"/>
            </a:xfrm>
            <a:custGeom>
              <a:avLst/>
              <a:gdLst>
                <a:gd name="T0" fmla="*/ 583 w 1166"/>
                <a:gd name="T1" fmla="*/ 1049 h 1165"/>
                <a:gd name="T2" fmla="*/ 1050 w 1166"/>
                <a:gd name="T3" fmla="*/ 582 h 1165"/>
                <a:gd name="T4" fmla="*/ 1031 w 1166"/>
                <a:gd name="T5" fmla="*/ 451 h 1165"/>
                <a:gd name="T6" fmla="*/ 900 w 1166"/>
                <a:gd name="T7" fmla="*/ 465 h 1165"/>
                <a:gd name="T8" fmla="*/ 424 w 1166"/>
                <a:gd name="T9" fmla="*/ 219 h 1165"/>
                <a:gd name="T10" fmla="*/ 118 w 1166"/>
                <a:gd name="T11" fmla="*/ 533 h 1165"/>
                <a:gd name="T12" fmla="*/ 115 w 1166"/>
                <a:gd name="T13" fmla="*/ 582 h 1165"/>
                <a:gd name="T14" fmla="*/ 583 w 1166"/>
                <a:gd name="T15" fmla="*/ 1049 h 1165"/>
                <a:gd name="T16" fmla="*/ 583 w 1166"/>
                <a:gd name="T17" fmla="*/ 0 h 1165"/>
                <a:gd name="T18" fmla="*/ 1165 w 1166"/>
                <a:gd name="T19" fmla="*/ 582 h 1165"/>
                <a:gd name="T20" fmla="*/ 583 w 1166"/>
                <a:gd name="T21" fmla="*/ 1164 h 1165"/>
                <a:gd name="T22" fmla="*/ 0 w 1166"/>
                <a:gd name="T23" fmla="*/ 582 h 1165"/>
                <a:gd name="T24" fmla="*/ 583 w 1166"/>
                <a:gd name="T25" fmla="*/ 0 h 1165"/>
                <a:gd name="T26" fmla="*/ 758 w 1166"/>
                <a:gd name="T27" fmla="*/ 569 h 1165"/>
                <a:gd name="T28" fmla="*/ 831 w 1166"/>
                <a:gd name="T29" fmla="*/ 639 h 1165"/>
                <a:gd name="T30" fmla="*/ 758 w 1166"/>
                <a:gd name="T31" fmla="*/ 713 h 1165"/>
                <a:gd name="T32" fmla="*/ 684 w 1166"/>
                <a:gd name="T33" fmla="*/ 639 h 1165"/>
                <a:gd name="T34" fmla="*/ 758 w 1166"/>
                <a:gd name="T35" fmla="*/ 569 h 1165"/>
                <a:gd name="T36" fmla="*/ 408 w 1166"/>
                <a:gd name="T37" fmla="*/ 569 h 1165"/>
                <a:gd name="T38" fmla="*/ 481 w 1166"/>
                <a:gd name="T39" fmla="*/ 639 h 1165"/>
                <a:gd name="T40" fmla="*/ 408 w 1166"/>
                <a:gd name="T41" fmla="*/ 713 h 1165"/>
                <a:gd name="T42" fmla="*/ 334 w 1166"/>
                <a:gd name="T43" fmla="*/ 639 h 1165"/>
                <a:gd name="T44" fmla="*/ 408 w 1166"/>
                <a:gd name="T45" fmla="*/ 569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66" h="1165">
                  <a:moveTo>
                    <a:pt x="583" y="1049"/>
                  </a:moveTo>
                  <a:cubicBezTo>
                    <a:pt x="840" y="1049"/>
                    <a:pt x="1050" y="838"/>
                    <a:pt x="1050" y="582"/>
                  </a:cubicBezTo>
                  <a:cubicBezTo>
                    <a:pt x="1050" y="536"/>
                    <a:pt x="1042" y="492"/>
                    <a:pt x="1031" y="451"/>
                  </a:cubicBezTo>
                  <a:cubicBezTo>
                    <a:pt x="990" y="462"/>
                    <a:pt x="946" y="465"/>
                    <a:pt x="900" y="465"/>
                  </a:cubicBezTo>
                  <a:cubicBezTo>
                    <a:pt x="703" y="465"/>
                    <a:pt x="531" y="369"/>
                    <a:pt x="424" y="219"/>
                  </a:cubicBezTo>
                  <a:cubicBezTo>
                    <a:pt x="367" y="358"/>
                    <a:pt x="254" y="473"/>
                    <a:pt x="118" y="533"/>
                  </a:cubicBezTo>
                  <a:cubicBezTo>
                    <a:pt x="115" y="550"/>
                    <a:pt x="115" y="566"/>
                    <a:pt x="115" y="582"/>
                  </a:cubicBezTo>
                  <a:cubicBezTo>
                    <a:pt x="115" y="838"/>
                    <a:pt x="326" y="1049"/>
                    <a:pt x="583" y="1049"/>
                  </a:cubicBezTo>
                  <a:close/>
                  <a:moveTo>
                    <a:pt x="583" y="0"/>
                  </a:moveTo>
                  <a:cubicBezTo>
                    <a:pt x="905" y="0"/>
                    <a:pt x="1165" y="259"/>
                    <a:pt x="1165" y="582"/>
                  </a:cubicBezTo>
                  <a:cubicBezTo>
                    <a:pt x="1165" y="904"/>
                    <a:pt x="906" y="1164"/>
                    <a:pt x="583" y="1164"/>
                  </a:cubicBezTo>
                  <a:cubicBezTo>
                    <a:pt x="261" y="1164"/>
                    <a:pt x="0" y="904"/>
                    <a:pt x="0" y="582"/>
                  </a:cubicBezTo>
                  <a:cubicBezTo>
                    <a:pt x="0" y="259"/>
                    <a:pt x="260" y="0"/>
                    <a:pt x="583" y="0"/>
                  </a:cubicBezTo>
                  <a:close/>
                  <a:moveTo>
                    <a:pt x="758" y="569"/>
                  </a:moveTo>
                  <a:cubicBezTo>
                    <a:pt x="799" y="569"/>
                    <a:pt x="831" y="599"/>
                    <a:pt x="831" y="639"/>
                  </a:cubicBezTo>
                  <a:cubicBezTo>
                    <a:pt x="831" y="680"/>
                    <a:pt x="799" y="713"/>
                    <a:pt x="758" y="713"/>
                  </a:cubicBezTo>
                  <a:cubicBezTo>
                    <a:pt x="717" y="713"/>
                    <a:pt x="684" y="680"/>
                    <a:pt x="684" y="639"/>
                  </a:cubicBezTo>
                  <a:cubicBezTo>
                    <a:pt x="684" y="599"/>
                    <a:pt x="717" y="569"/>
                    <a:pt x="758" y="569"/>
                  </a:cubicBezTo>
                  <a:close/>
                  <a:moveTo>
                    <a:pt x="408" y="569"/>
                  </a:moveTo>
                  <a:cubicBezTo>
                    <a:pt x="449" y="569"/>
                    <a:pt x="481" y="599"/>
                    <a:pt x="481" y="639"/>
                  </a:cubicBezTo>
                  <a:cubicBezTo>
                    <a:pt x="481" y="680"/>
                    <a:pt x="449" y="713"/>
                    <a:pt x="408" y="713"/>
                  </a:cubicBezTo>
                  <a:cubicBezTo>
                    <a:pt x="367" y="713"/>
                    <a:pt x="334" y="680"/>
                    <a:pt x="334" y="639"/>
                  </a:cubicBezTo>
                  <a:cubicBezTo>
                    <a:pt x="334" y="599"/>
                    <a:pt x="367" y="569"/>
                    <a:pt x="408" y="569"/>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en-GB"/>
              </a:defPPr>
              <a:lvl1pPr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1pPr>
              <a:lvl2pPr marL="742950" indent="-28575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2pPr>
              <a:lvl3pPr marL="11430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3pPr>
              <a:lvl4pPr marL="16002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4pPr>
              <a:lvl5pPr marL="20574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5pPr>
              <a:lvl6pPr marL="2286000" algn="l" defTabSz="457200" rtl="0" eaLnBrk="1" latinLnBrk="0" hangingPunct="1">
                <a:defRPr kern="1200">
                  <a:solidFill>
                    <a:schemeClr val="tx1"/>
                  </a:solidFill>
                  <a:latin typeface="Arial" charset="0"/>
                  <a:ea typeface="SimSun" charset="0"/>
                  <a:cs typeface="SimSun" charset="0"/>
                </a:defRPr>
              </a:lvl6pPr>
              <a:lvl7pPr marL="2743200" algn="l" defTabSz="457200" rtl="0" eaLnBrk="1" latinLnBrk="0" hangingPunct="1">
                <a:defRPr kern="1200">
                  <a:solidFill>
                    <a:schemeClr val="tx1"/>
                  </a:solidFill>
                  <a:latin typeface="Arial" charset="0"/>
                  <a:ea typeface="SimSun" charset="0"/>
                  <a:cs typeface="SimSun" charset="0"/>
                </a:defRPr>
              </a:lvl7pPr>
              <a:lvl8pPr marL="3200400" algn="l" defTabSz="457200" rtl="0" eaLnBrk="1" latinLnBrk="0" hangingPunct="1">
                <a:defRPr kern="1200">
                  <a:solidFill>
                    <a:schemeClr val="tx1"/>
                  </a:solidFill>
                  <a:latin typeface="Arial" charset="0"/>
                  <a:ea typeface="SimSun" charset="0"/>
                  <a:cs typeface="SimSun" charset="0"/>
                </a:defRPr>
              </a:lvl8pPr>
              <a:lvl9pPr marL="3657600" algn="l" defTabSz="457200" rtl="0" eaLnBrk="1" latinLnBrk="0" hangingPunct="1">
                <a:defRPr kern="1200">
                  <a:solidFill>
                    <a:schemeClr val="tx1"/>
                  </a:solidFill>
                  <a:latin typeface="Arial" charset="0"/>
                  <a:ea typeface="SimSun" charset="0"/>
                  <a:cs typeface="SimSun" charset="0"/>
                </a:defRPr>
              </a:lvl9pPr>
            </a:lstStyle>
            <a:p>
              <a:endParaRPr lang="en-US"/>
            </a:p>
          </p:txBody>
        </p:sp>
      </p:grpSp>
      <p:cxnSp>
        <p:nvCxnSpPr>
          <p:cNvPr id="18" name="Straight Arrow Connector 17">
            <a:extLst>
              <a:ext uri="{FF2B5EF4-FFF2-40B4-BE49-F238E27FC236}">
                <a16:creationId xmlns:a16="http://schemas.microsoft.com/office/drawing/2014/main" id="{9EE64F74-F941-D8FA-1980-885D9308DE98}"/>
              </a:ext>
            </a:extLst>
          </p:cNvPr>
          <p:cNvCxnSpPr>
            <a:cxnSpLocks/>
          </p:cNvCxnSpPr>
          <p:nvPr/>
        </p:nvCxnSpPr>
        <p:spPr>
          <a:xfrm>
            <a:off x="4326178" y="4023608"/>
            <a:ext cx="540000" cy="0"/>
          </a:xfrm>
          <a:prstGeom prst="straightConnector1">
            <a:avLst/>
          </a:prstGeom>
          <a:ln>
            <a:headEnd type="oval"/>
            <a:tailEnd type="non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76F83C40-7317-FA20-BA13-18B6A18297BC}"/>
              </a:ext>
            </a:extLst>
          </p:cNvPr>
          <p:cNvCxnSpPr>
            <a:cxnSpLocks/>
          </p:cNvCxnSpPr>
          <p:nvPr/>
        </p:nvCxnSpPr>
        <p:spPr>
          <a:xfrm>
            <a:off x="4326178" y="2460843"/>
            <a:ext cx="540000" cy="0"/>
          </a:xfrm>
          <a:prstGeom prst="straightConnector1">
            <a:avLst/>
          </a:prstGeom>
          <a:ln>
            <a:headEnd type="oval"/>
            <a:tailEnd type="none"/>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EDF77E5D-B08F-94C7-CD72-65B032AE28CC}"/>
              </a:ext>
            </a:extLst>
          </p:cNvPr>
          <p:cNvGrpSpPr/>
          <p:nvPr/>
        </p:nvGrpSpPr>
        <p:grpSpPr>
          <a:xfrm>
            <a:off x="3486917" y="2127087"/>
            <a:ext cx="667512" cy="667512"/>
            <a:chOff x="3486917" y="2127087"/>
            <a:chExt cx="667512" cy="667512"/>
          </a:xfrm>
        </p:grpSpPr>
        <p:sp>
          <p:nvSpPr>
            <p:cNvPr id="15" name="Oval 14">
              <a:extLst>
                <a:ext uri="{FF2B5EF4-FFF2-40B4-BE49-F238E27FC236}">
                  <a16:creationId xmlns:a16="http://schemas.microsoft.com/office/drawing/2014/main" id="{04ED6FE6-79E1-8A8D-F0E0-8D6F9D0C58AF}"/>
                </a:ext>
              </a:extLst>
            </p:cNvPr>
            <p:cNvSpPr/>
            <p:nvPr/>
          </p:nvSpPr>
          <p:spPr>
            <a:xfrm>
              <a:off x="3486917" y="2127087"/>
              <a:ext cx="667512" cy="667512"/>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latin typeface="PT Sans" panose="020B0503020203020204" pitchFamily="34" charset="0"/>
                <a:ea typeface="PT Sans" panose="020B0503020203020204" pitchFamily="34" charset="0"/>
              </a:endParaRPr>
            </a:p>
          </p:txBody>
        </p:sp>
        <p:sp>
          <p:nvSpPr>
            <p:cNvPr id="20" name="Freeform 126">
              <a:extLst>
                <a:ext uri="{FF2B5EF4-FFF2-40B4-BE49-F238E27FC236}">
                  <a16:creationId xmlns:a16="http://schemas.microsoft.com/office/drawing/2014/main" id="{9696400A-4E24-7F4B-8621-89972563450E}"/>
                </a:ext>
              </a:extLst>
            </p:cNvPr>
            <p:cNvSpPr>
              <a:spLocks noChangeArrowheads="1"/>
            </p:cNvSpPr>
            <p:nvPr/>
          </p:nvSpPr>
          <p:spPr bwMode="auto">
            <a:xfrm>
              <a:off x="3711088" y="2309209"/>
              <a:ext cx="219170" cy="303268"/>
            </a:xfrm>
            <a:custGeom>
              <a:avLst/>
              <a:gdLst>
                <a:gd name="T0" fmla="*/ 350 w 758"/>
                <a:gd name="T1" fmla="*/ 0 h 1051"/>
                <a:gd name="T2" fmla="*/ 757 w 758"/>
                <a:gd name="T3" fmla="*/ 0 h 1051"/>
                <a:gd name="T4" fmla="*/ 757 w 758"/>
                <a:gd name="T5" fmla="*/ 175 h 1051"/>
                <a:gd name="T6" fmla="*/ 525 w 758"/>
                <a:gd name="T7" fmla="*/ 175 h 1051"/>
                <a:gd name="T8" fmla="*/ 525 w 758"/>
                <a:gd name="T9" fmla="*/ 817 h 1051"/>
                <a:gd name="T10" fmla="*/ 522 w 758"/>
                <a:gd name="T11" fmla="*/ 817 h 1051"/>
                <a:gd name="T12" fmla="*/ 263 w 758"/>
                <a:gd name="T13" fmla="*/ 1050 h 1051"/>
                <a:gd name="T14" fmla="*/ 0 w 758"/>
                <a:gd name="T15" fmla="*/ 787 h 1051"/>
                <a:gd name="T16" fmla="*/ 263 w 758"/>
                <a:gd name="T17" fmla="*/ 525 h 1051"/>
                <a:gd name="T18" fmla="*/ 350 w 758"/>
                <a:gd name="T19" fmla="*/ 541 h 1051"/>
                <a:gd name="T20" fmla="*/ 350 w 758"/>
                <a:gd name="T21"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8" h="1051">
                  <a:moveTo>
                    <a:pt x="350" y="0"/>
                  </a:moveTo>
                  <a:lnTo>
                    <a:pt x="757" y="0"/>
                  </a:lnTo>
                  <a:lnTo>
                    <a:pt x="757" y="175"/>
                  </a:lnTo>
                  <a:lnTo>
                    <a:pt x="525" y="175"/>
                  </a:lnTo>
                  <a:lnTo>
                    <a:pt x="525" y="817"/>
                  </a:lnTo>
                  <a:lnTo>
                    <a:pt x="522" y="817"/>
                  </a:lnTo>
                  <a:cubicBezTo>
                    <a:pt x="509" y="948"/>
                    <a:pt x="397" y="1050"/>
                    <a:pt x="263" y="1050"/>
                  </a:cubicBezTo>
                  <a:cubicBezTo>
                    <a:pt x="118" y="1050"/>
                    <a:pt x="0" y="932"/>
                    <a:pt x="0" y="787"/>
                  </a:cubicBezTo>
                  <a:cubicBezTo>
                    <a:pt x="0" y="642"/>
                    <a:pt x="118" y="525"/>
                    <a:pt x="263" y="525"/>
                  </a:cubicBezTo>
                  <a:cubicBezTo>
                    <a:pt x="293" y="525"/>
                    <a:pt x="323" y="530"/>
                    <a:pt x="350" y="541"/>
                  </a:cubicBezTo>
                  <a:lnTo>
                    <a:pt x="350" y="0"/>
                  </a:ln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en-GB"/>
              </a:defPPr>
              <a:lvl1pPr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1pPr>
              <a:lvl2pPr marL="742950" indent="-28575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2pPr>
              <a:lvl3pPr marL="11430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3pPr>
              <a:lvl4pPr marL="16002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4pPr>
              <a:lvl5pPr marL="20574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5pPr>
              <a:lvl6pPr marL="2286000" algn="l" defTabSz="457200" rtl="0" eaLnBrk="1" latinLnBrk="0" hangingPunct="1">
                <a:defRPr kern="1200">
                  <a:solidFill>
                    <a:schemeClr val="tx1"/>
                  </a:solidFill>
                  <a:latin typeface="Arial" charset="0"/>
                  <a:ea typeface="SimSun" charset="0"/>
                  <a:cs typeface="SimSun" charset="0"/>
                </a:defRPr>
              </a:lvl6pPr>
              <a:lvl7pPr marL="2743200" algn="l" defTabSz="457200" rtl="0" eaLnBrk="1" latinLnBrk="0" hangingPunct="1">
                <a:defRPr kern="1200">
                  <a:solidFill>
                    <a:schemeClr val="tx1"/>
                  </a:solidFill>
                  <a:latin typeface="Arial" charset="0"/>
                  <a:ea typeface="SimSun" charset="0"/>
                  <a:cs typeface="SimSun" charset="0"/>
                </a:defRPr>
              </a:lvl7pPr>
              <a:lvl8pPr marL="3200400" algn="l" defTabSz="457200" rtl="0" eaLnBrk="1" latinLnBrk="0" hangingPunct="1">
                <a:defRPr kern="1200">
                  <a:solidFill>
                    <a:schemeClr val="tx1"/>
                  </a:solidFill>
                  <a:latin typeface="Arial" charset="0"/>
                  <a:ea typeface="SimSun" charset="0"/>
                  <a:cs typeface="SimSun" charset="0"/>
                </a:defRPr>
              </a:lvl8pPr>
              <a:lvl9pPr marL="3657600" algn="l" defTabSz="457200" rtl="0" eaLnBrk="1" latinLnBrk="0" hangingPunct="1">
                <a:defRPr kern="1200">
                  <a:solidFill>
                    <a:schemeClr val="tx1"/>
                  </a:solidFill>
                  <a:latin typeface="Arial" charset="0"/>
                  <a:ea typeface="SimSun" charset="0"/>
                  <a:cs typeface="SimSun" charset="0"/>
                </a:defRPr>
              </a:lvl9pPr>
            </a:lstStyle>
            <a:p>
              <a:endParaRPr lang="en-US"/>
            </a:p>
          </p:txBody>
        </p:sp>
      </p:grpSp>
      <p:grpSp>
        <p:nvGrpSpPr>
          <p:cNvPr id="28" name="Group 27">
            <a:extLst>
              <a:ext uri="{FF2B5EF4-FFF2-40B4-BE49-F238E27FC236}">
                <a16:creationId xmlns:a16="http://schemas.microsoft.com/office/drawing/2014/main" id="{750CC737-6EF2-A032-FD40-F088BB7A46D1}"/>
              </a:ext>
            </a:extLst>
          </p:cNvPr>
          <p:cNvGrpSpPr/>
          <p:nvPr/>
        </p:nvGrpSpPr>
        <p:grpSpPr>
          <a:xfrm>
            <a:off x="8218640" y="3689852"/>
            <a:ext cx="667512" cy="667512"/>
            <a:chOff x="8218640" y="3689852"/>
            <a:chExt cx="667512" cy="667512"/>
          </a:xfrm>
        </p:grpSpPr>
        <p:sp>
          <p:nvSpPr>
            <p:cNvPr id="6" name="Oval 5">
              <a:extLst>
                <a:ext uri="{FF2B5EF4-FFF2-40B4-BE49-F238E27FC236}">
                  <a16:creationId xmlns:a16="http://schemas.microsoft.com/office/drawing/2014/main" id="{A068591A-4361-DFD2-9568-2C6EED17A301}"/>
                </a:ext>
              </a:extLst>
            </p:cNvPr>
            <p:cNvSpPr/>
            <p:nvPr/>
          </p:nvSpPr>
          <p:spPr>
            <a:xfrm>
              <a:off x="8218640" y="3689852"/>
              <a:ext cx="667512" cy="667512"/>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latin typeface="PT Sans" panose="020B0503020203020204" pitchFamily="34" charset="0"/>
                <a:ea typeface="PT Sans" panose="020B0503020203020204" pitchFamily="34" charset="0"/>
              </a:endParaRPr>
            </a:p>
          </p:txBody>
        </p:sp>
        <p:sp>
          <p:nvSpPr>
            <p:cNvPr id="21" name="Freeform 127">
              <a:extLst>
                <a:ext uri="{FF2B5EF4-FFF2-40B4-BE49-F238E27FC236}">
                  <a16:creationId xmlns:a16="http://schemas.microsoft.com/office/drawing/2014/main" id="{646C919A-2F99-F6B0-237A-77515414A609}"/>
                </a:ext>
              </a:extLst>
            </p:cNvPr>
            <p:cNvSpPr>
              <a:spLocks noChangeArrowheads="1"/>
            </p:cNvSpPr>
            <p:nvPr/>
          </p:nvSpPr>
          <p:spPr bwMode="auto">
            <a:xfrm>
              <a:off x="8384197" y="3930589"/>
              <a:ext cx="336398" cy="186038"/>
            </a:xfrm>
            <a:custGeom>
              <a:avLst/>
              <a:gdLst>
                <a:gd name="T0" fmla="*/ 0 w 1166"/>
                <a:gd name="T1" fmla="*/ 322 h 643"/>
                <a:gd name="T2" fmla="*/ 320 w 1166"/>
                <a:gd name="T3" fmla="*/ 0 h 643"/>
                <a:gd name="T4" fmla="*/ 932 w 1166"/>
                <a:gd name="T5" fmla="*/ 0 h 643"/>
                <a:gd name="T6" fmla="*/ 1165 w 1166"/>
                <a:gd name="T7" fmla="*/ 235 h 643"/>
                <a:gd name="T8" fmla="*/ 932 w 1166"/>
                <a:gd name="T9" fmla="*/ 467 h 643"/>
                <a:gd name="T10" fmla="*/ 438 w 1166"/>
                <a:gd name="T11" fmla="*/ 467 h 643"/>
                <a:gd name="T12" fmla="*/ 290 w 1166"/>
                <a:gd name="T13" fmla="*/ 322 h 643"/>
                <a:gd name="T14" fmla="*/ 438 w 1166"/>
                <a:gd name="T15" fmla="*/ 175 h 643"/>
                <a:gd name="T16" fmla="*/ 875 w 1166"/>
                <a:gd name="T17" fmla="*/ 175 h 643"/>
                <a:gd name="T18" fmla="*/ 875 w 1166"/>
                <a:gd name="T19" fmla="*/ 292 h 643"/>
                <a:gd name="T20" fmla="*/ 432 w 1166"/>
                <a:gd name="T21" fmla="*/ 292 h 643"/>
                <a:gd name="T22" fmla="*/ 432 w 1166"/>
                <a:gd name="T23" fmla="*/ 350 h 643"/>
                <a:gd name="T24" fmla="*/ 932 w 1166"/>
                <a:gd name="T25" fmla="*/ 350 h 643"/>
                <a:gd name="T26" fmla="*/ 1050 w 1166"/>
                <a:gd name="T27" fmla="*/ 235 h 643"/>
                <a:gd name="T28" fmla="*/ 932 w 1166"/>
                <a:gd name="T29" fmla="*/ 117 h 643"/>
                <a:gd name="T30" fmla="*/ 320 w 1166"/>
                <a:gd name="T31" fmla="*/ 117 h 643"/>
                <a:gd name="T32" fmla="*/ 115 w 1166"/>
                <a:gd name="T33" fmla="*/ 322 h 643"/>
                <a:gd name="T34" fmla="*/ 320 w 1166"/>
                <a:gd name="T35" fmla="*/ 524 h 643"/>
                <a:gd name="T36" fmla="*/ 875 w 1166"/>
                <a:gd name="T37" fmla="*/ 524 h 643"/>
                <a:gd name="T38" fmla="*/ 875 w 1166"/>
                <a:gd name="T39" fmla="*/ 642 h 643"/>
                <a:gd name="T40" fmla="*/ 320 w 1166"/>
                <a:gd name="T41" fmla="*/ 642 h 643"/>
                <a:gd name="T42" fmla="*/ 0 w 1166"/>
                <a:gd name="T43" fmla="*/ 322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6" h="643">
                  <a:moveTo>
                    <a:pt x="0" y="322"/>
                  </a:moveTo>
                  <a:cubicBezTo>
                    <a:pt x="0" y="145"/>
                    <a:pt x="143" y="0"/>
                    <a:pt x="320" y="0"/>
                  </a:cubicBezTo>
                  <a:lnTo>
                    <a:pt x="932" y="0"/>
                  </a:lnTo>
                  <a:cubicBezTo>
                    <a:pt x="1061" y="0"/>
                    <a:pt x="1165" y="107"/>
                    <a:pt x="1165" y="235"/>
                  </a:cubicBezTo>
                  <a:cubicBezTo>
                    <a:pt x="1165" y="364"/>
                    <a:pt x="1061" y="467"/>
                    <a:pt x="932" y="467"/>
                  </a:cubicBezTo>
                  <a:lnTo>
                    <a:pt x="438" y="467"/>
                  </a:lnTo>
                  <a:cubicBezTo>
                    <a:pt x="358" y="467"/>
                    <a:pt x="290" y="402"/>
                    <a:pt x="290" y="322"/>
                  </a:cubicBezTo>
                  <a:cubicBezTo>
                    <a:pt x="290" y="243"/>
                    <a:pt x="358" y="175"/>
                    <a:pt x="438" y="175"/>
                  </a:cubicBezTo>
                  <a:lnTo>
                    <a:pt x="875" y="175"/>
                  </a:lnTo>
                  <a:lnTo>
                    <a:pt x="875" y="292"/>
                  </a:lnTo>
                  <a:lnTo>
                    <a:pt x="432" y="292"/>
                  </a:lnTo>
                  <a:cubicBezTo>
                    <a:pt x="399" y="292"/>
                    <a:pt x="399" y="350"/>
                    <a:pt x="432" y="350"/>
                  </a:cubicBezTo>
                  <a:lnTo>
                    <a:pt x="932" y="350"/>
                  </a:lnTo>
                  <a:cubicBezTo>
                    <a:pt x="995" y="350"/>
                    <a:pt x="1050" y="298"/>
                    <a:pt x="1050" y="235"/>
                  </a:cubicBezTo>
                  <a:cubicBezTo>
                    <a:pt x="1050" y="172"/>
                    <a:pt x="995" y="117"/>
                    <a:pt x="932" y="117"/>
                  </a:cubicBezTo>
                  <a:lnTo>
                    <a:pt x="320" y="117"/>
                  </a:lnTo>
                  <a:cubicBezTo>
                    <a:pt x="208" y="117"/>
                    <a:pt x="115" y="210"/>
                    <a:pt x="115" y="322"/>
                  </a:cubicBezTo>
                  <a:cubicBezTo>
                    <a:pt x="115" y="434"/>
                    <a:pt x="208" y="524"/>
                    <a:pt x="320" y="524"/>
                  </a:cubicBezTo>
                  <a:lnTo>
                    <a:pt x="875" y="524"/>
                  </a:lnTo>
                  <a:lnTo>
                    <a:pt x="875" y="642"/>
                  </a:lnTo>
                  <a:lnTo>
                    <a:pt x="320" y="642"/>
                  </a:lnTo>
                  <a:cubicBezTo>
                    <a:pt x="143" y="642"/>
                    <a:pt x="0" y="500"/>
                    <a:pt x="0" y="322"/>
                  </a:cubicBez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en-GB"/>
              </a:defPPr>
              <a:lvl1pPr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1pPr>
              <a:lvl2pPr marL="742950" indent="-28575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2pPr>
              <a:lvl3pPr marL="11430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3pPr>
              <a:lvl4pPr marL="16002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4pPr>
              <a:lvl5pPr marL="2057400" indent="-228600" algn="l" defTabSz="457200" rtl="0" fontAlgn="base" hangingPunct="0">
                <a:lnSpc>
                  <a:spcPct val="93000"/>
                </a:lnSpc>
                <a:spcBef>
                  <a:spcPct val="0"/>
                </a:spcBef>
                <a:spcAft>
                  <a:spcPct val="0"/>
                </a:spcAft>
                <a:buClr>
                  <a:srgbClr val="000000"/>
                </a:buClr>
                <a:buSzPct val="100000"/>
                <a:buFont typeface="Times New Roman" charset="0"/>
                <a:defRPr kern="1200">
                  <a:solidFill>
                    <a:schemeClr val="tx1"/>
                  </a:solidFill>
                  <a:latin typeface="Arial" charset="0"/>
                  <a:ea typeface="SimSun" charset="0"/>
                  <a:cs typeface="SimSun" charset="0"/>
                </a:defRPr>
              </a:lvl5pPr>
              <a:lvl6pPr marL="2286000" algn="l" defTabSz="457200" rtl="0" eaLnBrk="1" latinLnBrk="0" hangingPunct="1">
                <a:defRPr kern="1200">
                  <a:solidFill>
                    <a:schemeClr val="tx1"/>
                  </a:solidFill>
                  <a:latin typeface="Arial" charset="0"/>
                  <a:ea typeface="SimSun" charset="0"/>
                  <a:cs typeface="SimSun" charset="0"/>
                </a:defRPr>
              </a:lvl6pPr>
              <a:lvl7pPr marL="2743200" algn="l" defTabSz="457200" rtl="0" eaLnBrk="1" latinLnBrk="0" hangingPunct="1">
                <a:defRPr kern="1200">
                  <a:solidFill>
                    <a:schemeClr val="tx1"/>
                  </a:solidFill>
                  <a:latin typeface="Arial" charset="0"/>
                  <a:ea typeface="SimSun" charset="0"/>
                  <a:cs typeface="SimSun" charset="0"/>
                </a:defRPr>
              </a:lvl7pPr>
              <a:lvl8pPr marL="3200400" algn="l" defTabSz="457200" rtl="0" eaLnBrk="1" latinLnBrk="0" hangingPunct="1">
                <a:defRPr kern="1200">
                  <a:solidFill>
                    <a:schemeClr val="tx1"/>
                  </a:solidFill>
                  <a:latin typeface="Arial" charset="0"/>
                  <a:ea typeface="SimSun" charset="0"/>
                  <a:cs typeface="SimSun" charset="0"/>
                </a:defRPr>
              </a:lvl8pPr>
              <a:lvl9pPr marL="3657600" algn="l" defTabSz="457200" rtl="0" eaLnBrk="1" latinLnBrk="0" hangingPunct="1">
                <a:defRPr kern="1200">
                  <a:solidFill>
                    <a:schemeClr val="tx1"/>
                  </a:solidFill>
                  <a:latin typeface="Arial" charset="0"/>
                  <a:ea typeface="SimSun" charset="0"/>
                  <a:cs typeface="SimSun" charset="0"/>
                </a:defRPr>
              </a:lvl9pPr>
            </a:lstStyle>
            <a:p>
              <a:endParaRPr lang="en-US" dirty="0"/>
            </a:p>
          </p:txBody>
        </p:sp>
      </p:grpSp>
      <p:sp>
        <p:nvSpPr>
          <p:cNvPr id="22" name="TextBox 21">
            <a:extLst>
              <a:ext uri="{FF2B5EF4-FFF2-40B4-BE49-F238E27FC236}">
                <a16:creationId xmlns:a16="http://schemas.microsoft.com/office/drawing/2014/main" id="{DEAD7204-21C7-5DDF-E6C9-033C62BA7644}"/>
              </a:ext>
            </a:extLst>
          </p:cNvPr>
          <p:cNvSpPr txBox="1"/>
          <p:nvPr/>
        </p:nvSpPr>
        <p:spPr>
          <a:xfrm>
            <a:off x="8335124" y="4023608"/>
            <a:ext cx="2573892" cy="1781257"/>
          </a:xfrm>
          <a:prstGeom prst="rect">
            <a:avLst/>
          </a:prstGeom>
          <a:noFill/>
        </p:spPr>
        <p:txBody>
          <a:bodyPr wrap="square" rtlCol="0">
            <a:spAutoFit/>
          </a:bodyPr>
          <a:lstStyle/>
          <a:p>
            <a:pPr algn="r" rtl="1">
              <a:lnSpc>
                <a:spcPct val="250000"/>
              </a:lnSpc>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r" rtl="1">
              <a:lnSpc>
                <a:spcPct val="25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23" name="TextBox 22">
            <a:extLst>
              <a:ext uri="{FF2B5EF4-FFF2-40B4-BE49-F238E27FC236}">
                <a16:creationId xmlns:a16="http://schemas.microsoft.com/office/drawing/2014/main" id="{08DA105E-A398-1F7C-C64C-08BACA0D3F81}"/>
              </a:ext>
            </a:extLst>
          </p:cNvPr>
          <p:cNvSpPr txBox="1"/>
          <p:nvPr/>
        </p:nvSpPr>
        <p:spPr>
          <a:xfrm>
            <a:off x="8937884" y="1099048"/>
            <a:ext cx="2573892" cy="1781257"/>
          </a:xfrm>
          <a:prstGeom prst="rect">
            <a:avLst/>
          </a:prstGeom>
          <a:noFill/>
        </p:spPr>
        <p:txBody>
          <a:bodyPr wrap="square" rtlCol="0">
            <a:spAutoFit/>
          </a:bodyPr>
          <a:lstStyle/>
          <a:p>
            <a:pPr algn="r" rtl="1">
              <a:lnSpc>
                <a:spcPct val="250000"/>
              </a:lnSpc>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r" rtl="1">
              <a:lnSpc>
                <a:spcPct val="25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24" name="TextBox 23">
            <a:extLst>
              <a:ext uri="{FF2B5EF4-FFF2-40B4-BE49-F238E27FC236}">
                <a16:creationId xmlns:a16="http://schemas.microsoft.com/office/drawing/2014/main" id="{46A1C1BE-ABD6-4CCC-B6F7-BB902C0105EC}"/>
              </a:ext>
            </a:extLst>
          </p:cNvPr>
          <p:cNvSpPr txBox="1"/>
          <p:nvPr/>
        </p:nvSpPr>
        <p:spPr>
          <a:xfrm>
            <a:off x="854493" y="1115863"/>
            <a:ext cx="2573892" cy="1781257"/>
          </a:xfrm>
          <a:prstGeom prst="rect">
            <a:avLst/>
          </a:prstGeom>
          <a:noFill/>
        </p:spPr>
        <p:txBody>
          <a:bodyPr wrap="square" rtlCol="0">
            <a:spAutoFit/>
          </a:bodyPr>
          <a:lstStyle/>
          <a:p>
            <a:pPr algn="r" rtl="1">
              <a:lnSpc>
                <a:spcPct val="250000"/>
              </a:lnSpc>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r" rtl="1">
              <a:lnSpc>
                <a:spcPct val="25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25" name="TextBox 24">
            <a:extLst>
              <a:ext uri="{FF2B5EF4-FFF2-40B4-BE49-F238E27FC236}">
                <a16:creationId xmlns:a16="http://schemas.microsoft.com/office/drawing/2014/main" id="{A824AC88-E396-CEDA-CB1A-B144496BF14B}"/>
              </a:ext>
            </a:extLst>
          </p:cNvPr>
          <p:cNvSpPr txBox="1"/>
          <p:nvPr/>
        </p:nvSpPr>
        <p:spPr>
          <a:xfrm>
            <a:off x="1382772" y="4317500"/>
            <a:ext cx="2573892" cy="1781257"/>
          </a:xfrm>
          <a:prstGeom prst="rect">
            <a:avLst/>
          </a:prstGeom>
          <a:noFill/>
        </p:spPr>
        <p:txBody>
          <a:bodyPr wrap="square" rtlCol="0">
            <a:spAutoFit/>
          </a:bodyPr>
          <a:lstStyle/>
          <a:p>
            <a:pPr algn="r" rtl="1">
              <a:lnSpc>
                <a:spcPct val="250000"/>
              </a:lnSpc>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r" rtl="1">
              <a:lnSpc>
                <a:spcPct val="25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632459742"/>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Effect transition="in" filter="fade">
                                      <p:cBhvr>
                                        <p:cTn id="63" dur="500"/>
                                        <p:tgtEl>
                                          <p:spTgt spid="29"/>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p:cTn id="73" dur="500" fill="hold"/>
                                        <p:tgtEl>
                                          <p:spTgt spid="30"/>
                                        </p:tgtEl>
                                        <p:attrNameLst>
                                          <p:attrName>ppt_w</p:attrName>
                                        </p:attrNameLst>
                                      </p:cBhvr>
                                      <p:tavLst>
                                        <p:tav tm="0">
                                          <p:val>
                                            <p:fltVal val="0"/>
                                          </p:val>
                                        </p:tav>
                                        <p:tav tm="100000">
                                          <p:val>
                                            <p:strVal val="#ppt_w"/>
                                          </p:val>
                                        </p:tav>
                                      </p:tavLst>
                                    </p:anim>
                                    <p:anim calcmode="lin" valueType="num">
                                      <p:cBhvr>
                                        <p:cTn id="74" dur="500" fill="hold"/>
                                        <p:tgtEl>
                                          <p:spTgt spid="30"/>
                                        </p:tgtEl>
                                        <p:attrNameLst>
                                          <p:attrName>ppt_h</p:attrName>
                                        </p:attrNameLst>
                                      </p:cBhvr>
                                      <p:tavLst>
                                        <p:tav tm="0">
                                          <p:val>
                                            <p:fltVal val="0"/>
                                          </p:val>
                                        </p:tav>
                                        <p:tav tm="100000">
                                          <p:val>
                                            <p:strVal val="#ppt_h"/>
                                          </p:val>
                                        </p:tav>
                                      </p:tavLst>
                                    </p:anim>
                                    <p:animEffect transition="in" filter="fade">
                                      <p:cBhvr>
                                        <p:cTn id="75" dur="500"/>
                                        <p:tgtEl>
                                          <p:spTgt spid="30"/>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p:cTn id="79" dur="500" fill="hold"/>
                                        <p:tgtEl>
                                          <p:spTgt spid="25"/>
                                        </p:tgtEl>
                                        <p:attrNameLst>
                                          <p:attrName>ppt_w</p:attrName>
                                        </p:attrNameLst>
                                      </p:cBhvr>
                                      <p:tavLst>
                                        <p:tav tm="0">
                                          <p:val>
                                            <p:fltVal val="0"/>
                                          </p:val>
                                        </p:tav>
                                        <p:tav tm="100000">
                                          <p:val>
                                            <p:strVal val="#ppt_w"/>
                                          </p:val>
                                        </p:tav>
                                      </p:tavLst>
                                    </p:anim>
                                    <p:anim calcmode="lin" valueType="num">
                                      <p:cBhvr>
                                        <p:cTn id="80" dur="500" fill="hold"/>
                                        <p:tgtEl>
                                          <p:spTgt spid="25"/>
                                        </p:tgtEl>
                                        <p:attrNameLst>
                                          <p:attrName>ppt_h</p:attrName>
                                        </p:attrNameLst>
                                      </p:cBhvr>
                                      <p:tavLst>
                                        <p:tav tm="0">
                                          <p:val>
                                            <p:fltVal val="0"/>
                                          </p:val>
                                        </p:tav>
                                        <p:tav tm="100000">
                                          <p:val>
                                            <p:strVal val="#ppt_h"/>
                                          </p:val>
                                        </p:tav>
                                      </p:tavLst>
                                    </p:anim>
                                    <p:animEffect transition="in" filter="fade">
                                      <p:cBhvr>
                                        <p:cTn id="8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E88D0B-329E-3060-562F-B28B207A9777}"/>
              </a:ext>
            </a:extLst>
          </p:cNvPr>
          <p:cNvSpPr>
            <a:spLocks noGrp="1"/>
          </p:cNvSpPr>
          <p:nvPr>
            <p:ph type="sldNum" sz="quarter" idx="10"/>
          </p:nvPr>
        </p:nvSpPr>
        <p:spPr/>
        <p:txBody>
          <a:bodyPr/>
          <a:lstStyle/>
          <a:p>
            <a:fld id="{A8043012-B8B5-47A7-9927-94221BE445D6}" type="slidenum">
              <a:rPr lang="en-US" smtClean="0"/>
              <a:pPr/>
              <a:t>47</a:t>
            </a:fld>
            <a:endParaRPr lang="en-US" dirty="0"/>
          </a:p>
        </p:txBody>
      </p:sp>
      <p:pic>
        <p:nvPicPr>
          <p:cNvPr id="11" name="Picture Placeholder 10">
            <a:extLst>
              <a:ext uri="{FF2B5EF4-FFF2-40B4-BE49-F238E27FC236}">
                <a16:creationId xmlns:a16="http://schemas.microsoft.com/office/drawing/2014/main" id="{3374C3C9-23DE-3C64-149C-BE29997EA9C9}"/>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6675" r="16675"/>
          <a:stretch>
            <a:fillRect/>
          </a:stretch>
        </p:blipFill>
        <p:spPr/>
      </p:pic>
      <p:pic>
        <p:nvPicPr>
          <p:cNvPr id="9" name="Picture Placeholder 8">
            <a:extLst>
              <a:ext uri="{FF2B5EF4-FFF2-40B4-BE49-F238E27FC236}">
                <a16:creationId xmlns:a16="http://schemas.microsoft.com/office/drawing/2014/main" id="{CCAD0397-7E9F-2433-E977-BABAAF3DFC1B}"/>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37" r="37"/>
          <a:stretch>
            <a:fillRect/>
          </a:stretch>
        </p:blipFill>
        <p:spPr/>
      </p:pic>
      <p:pic>
        <p:nvPicPr>
          <p:cNvPr id="13" name="Picture Placeholder 12">
            <a:extLst>
              <a:ext uri="{FF2B5EF4-FFF2-40B4-BE49-F238E27FC236}">
                <a16:creationId xmlns:a16="http://schemas.microsoft.com/office/drawing/2014/main" id="{89228297-0AE3-CD0E-427D-B18BD06FEAF8}"/>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21999" r="21999"/>
          <a:stretch>
            <a:fillRect/>
          </a:stretch>
        </p:blipFill>
        <p:spPr/>
      </p:pic>
      <p:pic>
        <p:nvPicPr>
          <p:cNvPr id="15" name="Picture Placeholder 14">
            <a:extLst>
              <a:ext uri="{FF2B5EF4-FFF2-40B4-BE49-F238E27FC236}">
                <a16:creationId xmlns:a16="http://schemas.microsoft.com/office/drawing/2014/main" id="{8F3DA0B8-E5B4-348D-EF86-2996A888E150}"/>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15789" r="15789"/>
          <a:stretch>
            <a:fillRect/>
          </a:stretch>
        </p:blipFill>
        <p:spPr/>
      </p:pic>
      <p:sp>
        <p:nvSpPr>
          <p:cNvPr id="7" name="Rectangle: Rounded Corners 6">
            <a:extLst>
              <a:ext uri="{FF2B5EF4-FFF2-40B4-BE49-F238E27FC236}">
                <a16:creationId xmlns:a16="http://schemas.microsoft.com/office/drawing/2014/main" id="{44F2E5A7-1CF6-D555-914A-7E518DA679EE}"/>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16" name="TextBox 15">
            <a:extLst>
              <a:ext uri="{FF2B5EF4-FFF2-40B4-BE49-F238E27FC236}">
                <a16:creationId xmlns:a16="http://schemas.microsoft.com/office/drawing/2014/main" id="{ADADB28D-FBCE-3498-3677-DFB6EF24E186}"/>
              </a:ext>
            </a:extLst>
          </p:cNvPr>
          <p:cNvSpPr txBox="1"/>
          <p:nvPr/>
        </p:nvSpPr>
        <p:spPr>
          <a:xfrm>
            <a:off x="1115919" y="898082"/>
            <a:ext cx="10018952" cy="2185214"/>
          </a:xfrm>
          <a:prstGeom prst="rect">
            <a:avLst/>
          </a:prstGeom>
          <a:noFill/>
        </p:spPr>
        <p:txBody>
          <a:bodyPr wrap="square">
            <a:spAutoFit/>
          </a:bodyPr>
          <a:lstStyle/>
          <a:p>
            <a:pPr algn="ctr" rtl="1">
              <a:lnSpc>
                <a:spcPct val="300000"/>
              </a:lnSpc>
            </a:pPr>
            <a:r>
              <a:rPr lang="fa-IR" sz="1600" dirty="0">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600" dirty="0">
                <a:latin typeface="Shabnam" panose="020B0603030804020204" pitchFamily="34" charset="-78"/>
                <a:cs typeface="Shabnam" panose="020B0603030804020204" pitchFamily="34" charset="-78"/>
              </a:rPr>
              <a:t> </a:t>
            </a:r>
            <a:r>
              <a:rPr lang="fa-IR" sz="1600" dirty="0">
                <a:latin typeface="Shabnam" panose="020B0603030804020204" pitchFamily="34" charset="-78"/>
                <a:cs typeface="Shabnam" panose="020B0603030804020204" pitchFamily="34"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endParaRPr lang="en-US" sz="1600"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0526039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4FE0BB59-5947-E8C9-DFFE-36A6CFCF29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06911" y="674328"/>
            <a:ext cx="4741246" cy="4687974"/>
          </a:xfrm>
          <a:prstGeom prst="rect">
            <a:avLst/>
          </a:prstGeom>
        </p:spPr>
      </p:pic>
      <p:sp>
        <p:nvSpPr>
          <p:cNvPr id="2" name="Slide Number Placeholder 1">
            <a:extLst>
              <a:ext uri="{FF2B5EF4-FFF2-40B4-BE49-F238E27FC236}">
                <a16:creationId xmlns:a16="http://schemas.microsoft.com/office/drawing/2014/main" id="{BB461EAA-7ED1-B13A-5EA0-C23468D56664}"/>
              </a:ext>
            </a:extLst>
          </p:cNvPr>
          <p:cNvSpPr>
            <a:spLocks noGrp="1"/>
          </p:cNvSpPr>
          <p:nvPr>
            <p:ph type="sldNum" sz="quarter" idx="10"/>
          </p:nvPr>
        </p:nvSpPr>
        <p:spPr/>
        <p:txBody>
          <a:bodyPr/>
          <a:lstStyle/>
          <a:p>
            <a:fld id="{A8043012-B8B5-47A7-9927-94221BE445D6}" type="slidenum">
              <a:rPr lang="en-US" smtClean="0"/>
              <a:pPr/>
              <a:t>48</a:t>
            </a:fld>
            <a:endParaRPr lang="en-US" dirty="0"/>
          </a:p>
        </p:txBody>
      </p:sp>
      <p:sp>
        <p:nvSpPr>
          <p:cNvPr id="3" name="Rounded Rectangle 10">
            <a:extLst>
              <a:ext uri="{FF2B5EF4-FFF2-40B4-BE49-F238E27FC236}">
                <a16:creationId xmlns:a16="http://schemas.microsoft.com/office/drawing/2014/main" id="{36872E9A-1C85-EAF5-8CB5-1B2D2CE5129C}"/>
              </a:ext>
            </a:extLst>
          </p:cNvPr>
          <p:cNvSpPr/>
          <p:nvPr/>
        </p:nvSpPr>
        <p:spPr>
          <a:xfrm>
            <a:off x="926163" y="3615814"/>
            <a:ext cx="3632564" cy="2137003"/>
          </a:xfrm>
          <a:prstGeom prst="round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p>
        </p:txBody>
      </p:sp>
      <p:sp>
        <p:nvSpPr>
          <p:cNvPr id="4" name="Rounded Rectangle 12">
            <a:extLst>
              <a:ext uri="{FF2B5EF4-FFF2-40B4-BE49-F238E27FC236}">
                <a16:creationId xmlns:a16="http://schemas.microsoft.com/office/drawing/2014/main" id="{9A6D35ED-EBBC-9846-9555-8A7408AB18A4}"/>
              </a:ext>
            </a:extLst>
          </p:cNvPr>
          <p:cNvSpPr/>
          <p:nvPr/>
        </p:nvSpPr>
        <p:spPr>
          <a:xfrm>
            <a:off x="4824086" y="3615814"/>
            <a:ext cx="3632564" cy="2137003"/>
          </a:xfrm>
          <a:prstGeom prst="roundRect">
            <a:avLst/>
          </a:prstGeom>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10D2092D-2AC4-303E-2803-F3C6950715C1}"/>
              </a:ext>
            </a:extLst>
          </p:cNvPr>
          <p:cNvSpPr txBox="1"/>
          <p:nvPr/>
        </p:nvSpPr>
        <p:spPr>
          <a:xfrm>
            <a:off x="343843" y="1171656"/>
            <a:ext cx="6065955" cy="1846659"/>
          </a:xfrm>
          <a:prstGeom prst="rect">
            <a:avLst/>
          </a:prstGeom>
          <a:noFill/>
        </p:spPr>
        <p:txBody>
          <a:bodyPr wrap="square" rtlCol="0">
            <a:spAutoFit/>
          </a:bodyPr>
          <a:lstStyle/>
          <a:p>
            <a:pPr algn="r" rtl="1">
              <a:lnSpc>
                <a:spcPct val="250000"/>
              </a:lnSpc>
            </a:pPr>
            <a:r>
              <a:rPr lang="fa-IR" sz="1600" dirty="0">
                <a:solidFill>
                  <a:srgbClr val="163A6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600" dirty="0">
                <a:solidFill>
                  <a:srgbClr val="163A65"/>
                </a:solidFill>
                <a:latin typeface="Shabnam" panose="020B0603030804020204" pitchFamily="34" charset="-78"/>
                <a:cs typeface="Shabnam" panose="020B0603030804020204" pitchFamily="34" charset="-78"/>
              </a:rPr>
              <a:t> </a:t>
            </a:r>
            <a:r>
              <a:rPr lang="fa-IR" sz="1600" dirty="0">
                <a:solidFill>
                  <a:srgbClr val="163A65"/>
                </a:solidFill>
                <a:latin typeface="Shabnam" panose="020B0603030804020204" pitchFamily="34" charset="-78"/>
                <a:cs typeface="Shabnam" panose="020B0603030804020204" pitchFamily="34" charset="-78"/>
              </a:rPr>
              <a:t> که شما به راحتی میتوانید بعد از خرید فایل آن را به راحتی تغییر داده و متن دلخواه خود را در این قسمت جایگزین کنید.</a:t>
            </a:r>
          </a:p>
        </p:txBody>
      </p:sp>
      <p:sp>
        <p:nvSpPr>
          <p:cNvPr id="6" name="TextBox 5">
            <a:extLst>
              <a:ext uri="{FF2B5EF4-FFF2-40B4-BE49-F238E27FC236}">
                <a16:creationId xmlns:a16="http://schemas.microsoft.com/office/drawing/2014/main" id="{3AC19A77-C962-43B9-EC55-4A664B593D14}"/>
              </a:ext>
            </a:extLst>
          </p:cNvPr>
          <p:cNvSpPr txBox="1"/>
          <p:nvPr/>
        </p:nvSpPr>
        <p:spPr>
          <a:xfrm>
            <a:off x="1176798" y="3716213"/>
            <a:ext cx="3102182" cy="1885131"/>
          </a:xfrm>
          <a:prstGeom prst="rect">
            <a:avLst/>
          </a:prstGeom>
          <a:noFill/>
        </p:spPr>
        <p:txBody>
          <a:bodyPr wrap="square" rtlCol="0">
            <a:spAutoFit/>
          </a:bodyPr>
          <a:lstStyle/>
          <a:p>
            <a:pPr algn="justLow" rtl="1">
              <a:lnSpc>
                <a:spcPct val="200000"/>
              </a:lnSpc>
            </a:pPr>
            <a:r>
              <a:rPr lang="fa-IR" b="1" dirty="0">
                <a:solidFill>
                  <a:schemeClr val="bg1"/>
                </a:solidFill>
                <a:latin typeface="Shabnam" panose="020B0603030804020204" pitchFamily="34" charset="-78"/>
                <a:cs typeface="Shabnam" panose="020B0603030804020204" pitchFamily="34" charset="-78"/>
              </a:rPr>
              <a:t>تیتر عنوان را بنویسید</a:t>
            </a:r>
            <a:endParaRPr lang="en-US"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14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400" dirty="0">
              <a:solidFill>
                <a:schemeClr val="bg1"/>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932C50F6-2439-8FBD-9079-D82407D86CE3}"/>
              </a:ext>
            </a:extLst>
          </p:cNvPr>
          <p:cNvSpPr txBox="1"/>
          <p:nvPr/>
        </p:nvSpPr>
        <p:spPr>
          <a:xfrm>
            <a:off x="5089277" y="3716213"/>
            <a:ext cx="3102182" cy="1885131"/>
          </a:xfrm>
          <a:prstGeom prst="rect">
            <a:avLst/>
          </a:prstGeom>
          <a:noFill/>
        </p:spPr>
        <p:txBody>
          <a:bodyPr wrap="square" rtlCol="0">
            <a:spAutoFit/>
          </a:bodyPr>
          <a:lstStyle/>
          <a:p>
            <a:pPr algn="justLow" rtl="1">
              <a:lnSpc>
                <a:spcPct val="200000"/>
              </a:lnSpc>
            </a:pPr>
            <a:r>
              <a:rPr lang="fa-IR" b="1" dirty="0">
                <a:solidFill>
                  <a:schemeClr val="bg1"/>
                </a:solidFill>
                <a:latin typeface="Shabnam" panose="020B0603030804020204" pitchFamily="34" charset="-78"/>
                <a:cs typeface="Shabnam" panose="020B0603030804020204" pitchFamily="34" charset="-78"/>
              </a:rPr>
              <a:t>تیتر عنوان را بنویسید</a:t>
            </a:r>
            <a:endParaRPr lang="en-US" b="1" dirty="0">
              <a:solidFill>
                <a:schemeClr val="bg1"/>
              </a:solidFill>
              <a:latin typeface="Shabnam" panose="020B0603030804020204" pitchFamily="34" charset="-78"/>
              <a:cs typeface="Shabnam" panose="020B0603030804020204" pitchFamily="34" charset="-78"/>
            </a:endParaRPr>
          </a:p>
          <a:p>
            <a:pPr algn="justLow" rtl="1">
              <a:lnSpc>
                <a:spcPct val="200000"/>
              </a:lnSpc>
            </a:pPr>
            <a:r>
              <a:rPr lang="fa-IR" sz="14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400" dirty="0">
              <a:solidFill>
                <a:schemeClr val="bg1"/>
              </a:solidFill>
              <a:latin typeface="Shabnam" panose="020B0603030804020204" pitchFamily="34" charset="-78"/>
              <a:cs typeface="Shabnam" panose="020B0603030804020204" pitchFamily="34" charset="-78"/>
            </a:endParaRPr>
          </a:p>
        </p:txBody>
      </p:sp>
      <p:sp>
        <p:nvSpPr>
          <p:cNvPr id="8" name="Rectangle: Rounded Corners 7">
            <a:extLst>
              <a:ext uri="{FF2B5EF4-FFF2-40B4-BE49-F238E27FC236}">
                <a16:creationId xmlns:a16="http://schemas.microsoft.com/office/drawing/2014/main" id="{CA9C0402-7AD2-6662-488F-5EBF86A6169A}"/>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Tree>
    <p:extLst>
      <p:ext uri="{BB962C8B-B14F-4D97-AF65-F5344CB8AC3E}">
        <p14:creationId xmlns:p14="http://schemas.microsoft.com/office/powerpoint/2010/main" val="2018468144"/>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84FF1E-8114-69B5-AC47-C67942D71D78}"/>
              </a:ext>
            </a:extLst>
          </p:cNvPr>
          <p:cNvSpPr>
            <a:spLocks noGrp="1"/>
          </p:cNvSpPr>
          <p:nvPr>
            <p:ph type="sldNum" sz="quarter" idx="10"/>
          </p:nvPr>
        </p:nvSpPr>
        <p:spPr/>
        <p:txBody>
          <a:bodyPr/>
          <a:lstStyle/>
          <a:p>
            <a:fld id="{A8043012-B8B5-47A7-9927-94221BE445D6}" type="slidenum">
              <a:rPr lang="en-US" smtClean="0"/>
              <a:pPr/>
              <a:t>49</a:t>
            </a:fld>
            <a:endParaRPr lang="en-US" dirty="0"/>
          </a:p>
        </p:txBody>
      </p:sp>
      <p:sp>
        <p:nvSpPr>
          <p:cNvPr id="5" name="Rectangle: Rounded Corners 4">
            <a:extLst>
              <a:ext uri="{FF2B5EF4-FFF2-40B4-BE49-F238E27FC236}">
                <a16:creationId xmlns:a16="http://schemas.microsoft.com/office/drawing/2014/main" id="{02B210A4-13FA-4A61-34DA-E678B474435D}"/>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منابع فــــــــــارسی</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7" name="TextBox 6">
            <a:extLst>
              <a:ext uri="{FF2B5EF4-FFF2-40B4-BE49-F238E27FC236}">
                <a16:creationId xmlns:a16="http://schemas.microsoft.com/office/drawing/2014/main" id="{AAA6FFFE-8438-6E4A-0BF1-CBF57FE0F30E}"/>
              </a:ext>
            </a:extLst>
          </p:cNvPr>
          <p:cNvSpPr txBox="1"/>
          <p:nvPr/>
        </p:nvSpPr>
        <p:spPr>
          <a:xfrm>
            <a:off x="740183" y="1121139"/>
            <a:ext cx="10711631" cy="4108817"/>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justLow" rtl="1">
              <a:lnSpc>
                <a:spcPct val="300000"/>
              </a:lnSpc>
            </a:pPr>
            <a:r>
              <a:rPr lang="fa-IR"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a:t>
            </a:r>
            <a:endParaRPr lang="en-US"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572785988"/>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E7E9711-98AE-ACB1-65A8-32374307C5AD}"/>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3" name="Slide Number Placeholder 2">
            <a:extLst>
              <a:ext uri="{FF2B5EF4-FFF2-40B4-BE49-F238E27FC236}">
                <a16:creationId xmlns:a16="http://schemas.microsoft.com/office/drawing/2014/main" id="{D4B7F887-8D25-44F8-A827-13C6EC99AFB8}"/>
              </a:ext>
            </a:extLst>
          </p:cNvPr>
          <p:cNvSpPr>
            <a:spLocks noGrp="1"/>
          </p:cNvSpPr>
          <p:nvPr>
            <p:ph type="sldNum" sz="quarter" idx="10"/>
          </p:nvPr>
        </p:nvSpPr>
        <p:spPr/>
        <p:txBody>
          <a:bodyPr/>
          <a:lstStyle/>
          <a:p>
            <a:fld id="{A8043012-B8B5-47A7-9927-94221BE445D6}" type="slidenum">
              <a:rPr lang="en-US" smtClean="0"/>
              <a:pPr/>
              <a:t>5</a:t>
            </a:fld>
            <a:endParaRPr lang="en-US" dirty="0"/>
          </a:p>
        </p:txBody>
      </p:sp>
      <p:sp>
        <p:nvSpPr>
          <p:cNvPr id="4" name="TextBox 3">
            <a:extLst>
              <a:ext uri="{FF2B5EF4-FFF2-40B4-BE49-F238E27FC236}">
                <a16:creationId xmlns:a16="http://schemas.microsoft.com/office/drawing/2014/main" id="{565963A2-F125-5EF8-89F4-2EA05A95DED9}"/>
              </a:ext>
            </a:extLst>
          </p:cNvPr>
          <p:cNvSpPr txBox="1"/>
          <p:nvPr/>
        </p:nvSpPr>
        <p:spPr>
          <a:xfrm>
            <a:off x="904205" y="959093"/>
            <a:ext cx="10355437" cy="4939814"/>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wrap="square" rtlCol="1">
            <a:spAutoFit/>
          </a:bodyPr>
          <a:lstStyle/>
          <a:p>
            <a:pPr algn="ctr" rtl="1">
              <a:lnSpc>
                <a:spcPct val="300000"/>
              </a:lnSpc>
            </a:pPr>
            <a:r>
              <a:rPr lang="fa-IR"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r>
              <a:rPr lang="en-US" dirty="0">
                <a:solidFill>
                  <a:srgbClr val="3D4550"/>
                </a:solidFill>
                <a:latin typeface="Shabnam" panose="020B0603030804020204" pitchFamily="34" charset="-78"/>
                <a:cs typeface="Shabnam" panose="020B0603030804020204" pitchFamily="34" charset="-78"/>
              </a:rPr>
              <a:t> </a:t>
            </a:r>
            <a:r>
              <a:rPr lang="fa-IR"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دهید. فروشگاه مینارو ارائه دهنده انواع فایل های کاربردی با بهترین کیفیت این متن تست می باشد</a:t>
            </a:r>
            <a:endParaRPr lang="en-US"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560315023"/>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84FF1E-8114-69B5-AC47-C67942D71D78}"/>
              </a:ext>
            </a:extLst>
          </p:cNvPr>
          <p:cNvSpPr>
            <a:spLocks noGrp="1"/>
          </p:cNvSpPr>
          <p:nvPr>
            <p:ph type="sldNum" sz="quarter" idx="10"/>
          </p:nvPr>
        </p:nvSpPr>
        <p:spPr/>
        <p:txBody>
          <a:bodyPr/>
          <a:lstStyle/>
          <a:p>
            <a:fld id="{A8043012-B8B5-47A7-9927-94221BE445D6}" type="slidenum">
              <a:rPr lang="en-US" smtClean="0"/>
              <a:pPr/>
              <a:t>50</a:t>
            </a:fld>
            <a:endParaRPr lang="en-US" dirty="0"/>
          </a:p>
        </p:txBody>
      </p:sp>
      <p:sp>
        <p:nvSpPr>
          <p:cNvPr id="4" name="TextBox 3">
            <a:extLst>
              <a:ext uri="{FF2B5EF4-FFF2-40B4-BE49-F238E27FC236}">
                <a16:creationId xmlns:a16="http://schemas.microsoft.com/office/drawing/2014/main" id="{4E7F2ACE-D04B-2F37-905F-D23069898A8D}"/>
              </a:ext>
            </a:extLst>
          </p:cNvPr>
          <p:cNvSpPr txBox="1"/>
          <p:nvPr/>
        </p:nvSpPr>
        <p:spPr>
          <a:xfrm>
            <a:off x="660541" y="808667"/>
            <a:ext cx="11006740" cy="4387740"/>
          </a:xfrm>
          <a:prstGeom prst="rect">
            <a:avLst/>
          </a:prstGeom>
          <a:noFill/>
        </p:spPr>
        <p:txBody>
          <a:bodyPr wrap="square">
            <a:spAutoFit/>
          </a:bodyPr>
          <a:lstStyle/>
          <a:p>
            <a:pPr algn="justLow">
              <a:lnSpc>
                <a:spcPct val="300000"/>
              </a:lnSpc>
            </a:pP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solidFill>
                  <a:srgbClr val="1D3347"/>
                </a:solidFill>
                <a:latin typeface="Times New Roman" panose="02020603050405020304" pitchFamily="18" charset="0"/>
                <a:cs typeface="Times New Roman" panose="02020603050405020304" pitchFamily="18" charset="0"/>
              </a:rPr>
              <a:t>Minaro</a:t>
            </a:r>
            <a:r>
              <a:rPr lang="en-US" sz="1600" dirty="0">
                <a:solidFill>
                  <a:srgbClr val="1D3347"/>
                </a:solidFill>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
        <p:nvSpPr>
          <p:cNvPr id="3" name="Rectangle: Rounded Corners 2">
            <a:extLst>
              <a:ext uri="{FF2B5EF4-FFF2-40B4-BE49-F238E27FC236}">
                <a16:creationId xmlns:a16="http://schemas.microsoft.com/office/drawing/2014/main" id="{442307E0-CC84-E76A-8F3B-B19FD786670E}"/>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منابع انگلــــــــــیسی</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Tree>
    <p:extLst>
      <p:ext uri="{BB962C8B-B14F-4D97-AF65-F5344CB8AC3E}">
        <p14:creationId xmlns:p14="http://schemas.microsoft.com/office/powerpoint/2010/main" val="4043555734"/>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812864C-1621-1271-C788-CF2EA0365768}"/>
              </a:ext>
            </a:extLst>
          </p:cNvPr>
          <p:cNvSpPr txBox="1"/>
          <p:nvPr/>
        </p:nvSpPr>
        <p:spPr>
          <a:xfrm>
            <a:off x="0" y="2482553"/>
            <a:ext cx="12192000" cy="830997"/>
          </a:xfrm>
          <a:prstGeom prst="rect">
            <a:avLst/>
          </a:prstGeom>
          <a:noFill/>
        </p:spPr>
        <p:txBody>
          <a:bodyPr wrap="square">
            <a:spAutoFit/>
          </a:bodyPr>
          <a:lstStyle/>
          <a:p>
            <a:pPr algn="ctr" rtl="1">
              <a:defRPr/>
            </a:pPr>
            <a:r>
              <a:rPr lang="fa-IR" sz="4800" b="1" kern="0" dirty="0">
                <a:solidFill>
                  <a:schemeClr val="bg1"/>
                </a:solidFill>
                <a:latin typeface="Shabnam" panose="020B0603030804020204" pitchFamily="34" charset="-78"/>
                <a:cs typeface="Shabnam" panose="020B0603030804020204" pitchFamily="34" charset="-78"/>
              </a:rPr>
              <a:t>با تشکر از توجه شما عزیزان</a:t>
            </a:r>
            <a:endParaRPr lang="en-US" sz="4800" b="1" kern="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424593876"/>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E7E9711-98AE-ACB1-65A8-32374307C5AD}"/>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آیــــــــــــــــــکون های قالب پاورپوینت حقوق بین الملل</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3" name="Slide Number Placeholder 2">
            <a:extLst>
              <a:ext uri="{FF2B5EF4-FFF2-40B4-BE49-F238E27FC236}">
                <a16:creationId xmlns:a16="http://schemas.microsoft.com/office/drawing/2014/main" id="{D4B7F887-8D25-44F8-A827-13C6EC99AFB8}"/>
              </a:ext>
            </a:extLst>
          </p:cNvPr>
          <p:cNvSpPr>
            <a:spLocks noGrp="1"/>
          </p:cNvSpPr>
          <p:nvPr>
            <p:ph type="sldNum" sz="quarter" idx="10"/>
          </p:nvPr>
        </p:nvSpPr>
        <p:spPr/>
        <p:txBody>
          <a:bodyPr/>
          <a:lstStyle/>
          <a:p>
            <a:fld id="{A8043012-B8B5-47A7-9927-94221BE445D6}" type="slidenum">
              <a:rPr lang="en-US" smtClean="0"/>
              <a:pPr/>
              <a:t>52</a:t>
            </a:fld>
            <a:endParaRPr lang="en-US" dirty="0"/>
          </a:p>
        </p:txBody>
      </p:sp>
      <p:grpSp>
        <p:nvGrpSpPr>
          <p:cNvPr id="1276" name="Graphic 5">
            <a:extLst>
              <a:ext uri="{FF2B5EF4-FFF2-40B4-BE49-F238E27FC236}">
                <a16:creationId xmlns:a16="http://schemas.microsoft.com/office/drawing/2014/main" id="{65435D07-DB80-5EFD-B22A-520D85ADF334}"/>
              </a:ext>
            </a:extLst>
          </p:cNvPr>
          <p:cNvGrpSpPr/>
          <p:nvPr/>
        </p:nvGrpSpPr>
        <p:grpSpPr>
          <a:xfrm>
            <a:off x="1080172" y="1087213"/>
            <a:ext cx="734911" cy="749371"/>
            <a:chOff x="1080172" y="1087213"/>
            <a:chExt cx="734911" cy="749371"/>
          </a:xfrm>
        </p:grpSpPr>
        <p:sp>
          <p:nvSpPr>
            <p:cNvPr id="1277" name="Freeform: Shape 1276">
              <a:extLst>
                <a:ext uri="{FF2B5EF4-FFF2-40B4-BE49-F238E27FC236}">
                  <a16:creationId xmlns:a16="http://schemas.microsoft.com/office/drawing/2014/main" id="{5E4991DF-4EB7-C8F0-834B-DA52D6ABD72C}"/>
                </a:ext>
              </a:extLst>
            </p:cNvPr>
            <p:cNvSpPr/>
            <p:nvPr/>
          </p:nvSpPr>
          <p:spPr>
            <a:xfrm>
              <a:off x="1080172" y="1523107"/>
              <a:ext cx="243136" cy="35126"/>
            </a:xfrm>
            <a:custGeom>
              <a:avLst/>
              <a:gdLst>
                <a:gd name="connsiteX0" fmla="*/ 225573 w 243136"/>
                <a:gd name="connsiteY0" fmla="*/ 0 h 35126"/>
                <a:gd name="connsiteX1" fmla="*/ 17563 w 243136"/>
                <a:gd name="connsiteY1" fmla="*/ 0 h 35126"/>
                <a:gd name="connsiteX2" fmla="*/ 0 w 243136"/>
                <a:gd name="connsiteY2" fmla="*/ 17563 h 35126"/>
                <a:gd name="connsiteX3" fmla="*/ 17563 w 243136"/>
                <a:gd name="connsiteY3" fmla="*/ 35127 h 35126"/>
                <a:gd name="connsiteX4" fmla="*/ 225573 w 243136"/>
                <a:gd name="connsiteY4" fmla="*/ 35127 h 35126"/>
                <a:gd name="connsiteX5" fmla="*/ 243136 w 243136"/>
                <a:gd name="connsiteY5" fmla="*/ 17563 h 35126"/>
                <a:gd name="connsiteX6" fmla="*/ 225573 w 243136"/>
                <a:gd name="connsiteY6" fmla="*/ 0 h 3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136" h="35126">
                  <a:moveTo>
                    <a:pt x="225573" y="0"/>
                  </a:moveTo>
                  <a:lnTo>
                    <a:pt x="17563" y="0"/>
                  </a:lnTo>
                  <a:cubicBezTo>
                    <a:pt x="7863" y="0"/>
                    <a:pt x="0" y="7863"/>
                    <a:pt x="0" y="17563"/>
                  </a:cubicBezTo>
                  <a:cubicBezTo>
                    <a:pt x="0" y="27264"/>
                    <a:pt x="7863" y="35127"/>
                    <a:pt x="17563" y="35127"/>
                  </a:cubicBezTo>
                  <a:lnTo>
                    <a:pt x="225573" y="35127"/>
                  </a:lnTo>
                  <a:cubicBezTo>
                    <a:pt x="235273" y="35127"/>
                    <a:pt x="243136" y="27264"/>
                    <a:pt x="243136" y="17563"/>
                  </a:cubicBezTo>
                  <a:cubicBezTo>
                    <a:pt x="243136" y="7863"/>
                    <a:pt x="235273" y="0"/>
                    <a:pt x="225573" y="0"/>
                  </a:cubicBezTo>
                  <a:close/>
                </a:path>
              </a:pathLst>
            </a:custGeom>
            <a:solidFill>
              <a:srgbClr val="F5C84C"/>
            </a:solidFill>
            <a:ln w="2923" cap="flat">
              <a:noFill/>
              <a:prstDash val="solid"/>
              <a:miter/>
            </a:ln>
          </p:spPr>
          <p:txBody>
            <a:bodyPr rtlCol="1" anchor="ctr"/>
            <a:lstStyle/>
            <a:p>
              <a:endParaRPr lang="fa-IR"/>
            </a:p>
          </p:txBody>
        </p:sp>
        <p:sp>
          <p:nvSpPr>
            <p:cNvPr id="1278" name="Freeform: Shape 1277">
              <a:extLst>
                <a:ext uri="{FF2B5EF4-FFF2-40B4-BE49-F238E27FC236}">
                  <a16:creationId xmlns:a16="http://schemas.microsoft.com/office/drawing/2014/main" id="{F337714E-F364-0F16-273F-5C6B92D0FB2F}"/>
                </a:ext>
              </a:extLst>
            </p:cNvPr>
            <p:cNvSpPr/>
            <p:nvPr/>
          </p:nvSpPr>
          <p:spPr>
            <a:xfrm>
              <a:off x="1097618" y="1558087"/>
              <a:ext cx="208243" cy="39693"/>
            </a:xfrm>
            <a:custGeom>
              <a:avLst/>
              <a:gdLst>
                <a:gd name="connsiteX0" fmla="*/ 208126 w 208243"/>
                <a:gd name="connsiteY0" fmla="*/ 0 h 39693"/>
                <a:gd name="connsiteX1" fmla="*/ 0 w 208243"/>
                <a:gd name="connsiteY1" fmla="*/ 0 h 39693"/>
                <a:gd name="connsiteX2" fmla="*/ 0 w 208243"/>
                <a:gd name="connsiteY2" fmla="*/ 23154 h 39693"/>
                <a:gd name="connsiteX3" fmla="*/ 16539 w 208243"/>
                <a:gd name="connsiteY3" fmla="*/ 39693 h 39693"/>
                <a:gd name="connsiteX4" fmla="*/ 191705 w 208243"/>
                <a:gd name="connsiteY4" fmla="*/ 39693 h 39693"/>
                <a:gd name="connsiteX5" fmla="*/ 208243 w 208243"/>
                <a:gd name="connsiteY5" fmla="*/ 23154 h 39693"/>
                <a:gd name="connsiteX6" fmla="*/ 208243 w 208243"/>
                <a:gd name="connsiteY6" fmla="*/ 0 h 3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43" h="39693">
                  <a:moveTo>
                    <a:pt x="208126" y="0"/>
                  </a:moveTo>
                  <a:lnTo>
                    <a:pt x="0" y="0"/>
                  </a:lnTo>
                  <a:lnTo>
                    <a:pt x="0" y="23154"/>
                  </a:lnTo>
                  <a:cubicBezTo>
                    <a:pt x="0" y="32287"/>
                    <a:pt x="7405" y="39693"/>
                    <a:pt x="16539" y="39693"/>
                  </a:cubicBezTo>
                  <a:lnTo>
                    <a:pt x="191705" y="39693"/>
                  </a:lnTo>
                  <a:cubicBezTo>
                    <a:pt x="200839" y="39693"/>
                    <a:pt x="208243" y="32287"/>
                    <a:pt x="208243" y="23154"/>
                  </a:cubicBezTo>
                  <a:lnTo>
                    <a:pt x="208243" y="0"/>
                  </a:lnTo>
                  <a:close/>
                </a:path>
              </a:pathLst>
            </a:custGeom>
            <a:solidFill>
              <a:srgbClr val="818182"/>
            </a:solidFill>
            <a:ln w="2923" cap="flat">
              <a:noFill/>
              <a:prstDash val="solid"/>
              <a:miter/>
            </a:ln>
          </p:spPr>
          <p:txBody>
            <a:bodyPr rtlCol="1" anchor="ctr"/>
            <a:lstStyle/>
            <a:p>
              <a:endParaRPr lang="fa-IR"/>
            </a:p>
          </p:txBody>
        </p:sp>
        <p:sp>
          <p:nvSpPr>
            <p:cNvPr id="1279" name="Freeform: Shape 1278">
              <a:extLst>
                <a:ext uri="{FF2B5EF4-FFF2-40B4-BE49-F238E27FC236}">
                  <a16:creationId xmlns:a16="http://schemas.microsoft.com/office/drawing/2014/main" id="{5ACC5252-2AF7-B2F5-17A0-D8EF31B0DB46}"/>
                </a:ext>
              </a:extLst>
            </p:cNvPr>
            <p:cNvSpPr/>
            <p:nvPr/>
          </p:nvSpPr>
          <p:spPr>
            <a:xfrm>
              <a:off x="1115445" y="1597751"/>
              <a:ext cx="172706" cy="55529"/>
            </a:xfrm>
            <a:custGeom>
              <a:avLst/>
              <a:gdLst>
                <a:gd name="connsiteX0" fmla="*/ 50524 w 172706"/>
                <a:gd name="connsiteY0" fmla="*/ 55530 h 55529"/>
                <a:gd name="connsiteX1" fmla="*/ 122066 w 172706"/>
                <a:gd name="connsiteY1" fmla="*/ 55530 h 55529"/>
                <a:gd name="connsiteX2" fmla="*/ 145688 w 172706"/>
                <a:gd name="connsiteY2" fmla="*/ 46426 h 55529"/>
                <a:gd name="connsiteX3" fmla="*/ 172707 w 172706"/>
                <a:gd name="connsiteY3" fmla="*/ 0 h 55529"/>
                <a:gd name="connsiteX4" fmla="*/ 0 w 172706"/>
                <a:gd name="connsiteY4" fmla="*/ 0 h 55529"/>
                <a:gd name="connsiteX5" fmla="*/ 27018 w 172706"/>
                <a:gd name="connsiteY5" fmla="*/ 46426 h 55529"/>
                <a:gd name="connsiteX6" fmla="*/ 50524 w 172706"/>
                <a:gd name="connsiteY6" fmla="*/ 55530 h 55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706" h="55529">
                  <a:moveTo>
                    <a:pt x="50524" y="55530"/>
                  </a:moveTo>
                  <a:lnTo>
                    <a:pt x="122066" y="55530"/>
                  </a:lnTo>
                  <a:cubicBezTo>
                    <a:pt x="130798" y="55535"/>
                    <a:pt x="139220" y="52292"/>
                    <a:pt x="145688" y="46426"/>
                  </a:cubicBezTo>
                  <a:cubicBezTo>
                    <a:pt x="159299" y="34134"/>
                    <a:pt x="168743" y="17906"/>
                    <a:pt x="172707" y="0"/>
                  </a:cubicBezTo>
                  <a:lnTo>
                    <a:pt x="0" y="0"/>
                  </a:lnTo>
                  <a:cubicBezTo>
                    <a:pt x="3963" y="17906"/>
                    <a:pt x="13407" y="34134"/>
                    <a:pt x="27018" y="46426"/>
                  </a:cubicBezTo>
                  <a:cubicBezTo>
                    <a:pt x="33457" y="52263"/>
                    <a:pt x="41832" y="55506"/>
                    <a:pt x="50524" y="55530"/>
                  </a:cubicBezTo>
                  <a:close/>
                </a:path>
              </a:pathLst>
            </a:custGeom>
            <a:solidFill>
              <a:srgbClr val="5B5D60"/>
            </a:solidFill>
            <a:ln w="2923" cap="flat">
              <a:noFill/>
              <a:prstDash val="solid"/>
              <a:miter/>
            </a:ln>
          </p:spPr>
          <p:txBody>
            <a:bodyPr rtlCol="1" anchor="ctr"/>
            <a:lstStyle/>
            <a:p>
              <a:endParaRPr lang="fa-IR"/>
            </a:p>
          </p:txBody>
        </p:sp>
        <p:sp>
          <p:nvSpPr>
            <p:cNvPr id="1280" name="Freeform: Shape 1279">
              <a:extLst>
                <a:ext uri="{FF2B5EF4-FFF2-40B4-BE49-F238E27FC236}">
                  <a16:creationId xmlns:a16="http://schemas.microsoft.com/office/drawing/2014/main" id="{19F86919-9AB4-808B-6969-3718010E8141}"/>
                </a:ext>
              </a:extLst>
            </p:cNvPr>
            <p:cNvSpPr/>
            <p:nvPr/>
          </p:nvSpPr>
          <p:spPr>
            <a:xfrm>
              <a:off x="1170506" y="1271482"/>
              <a:ext cx="62467" cy="62467"/>
            </a:xfrm>
            <a:custGeom>
              <a:avLst/>
              <a:gdLst>
                <a:gd name="connsiteX0" fmla="*/ 62467 w 62467"/>
                <a:gd name="connsiteY0" fmla="*/ 31234 h 62467"/>
                <a:gd name="connsiteX1" fmla="*/ 31234 w 62467"/>
                <a:gd name="connsiteY1" fmla="*/ 62467 h 62467"/>
                <a:gd name="connsiteX2" fmla="*/ 0 w 62467"/>
                <a:gd name="connsiteY2" fmla="*/ 31234 h 62467"/>
                <a:gd name="connsiteX3" fmla="*/ 31234 w 62467"/>
                <a:gd name="connsiteY3" fmla="*/ 0 h 62467"/>
                <a:gd name="connsiteX4" fmla="*/ 62467 w 62467"/>
                <a:gd name="connsiteY4" fmla="*/ 31234 h 62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7" h="62467">
                  <a:moveTo>
                    <a:pt x="62467" y="31234"/>
                  </a:moveTo>
                  <a:cubicBezTo>
                    <a:pt x="62467" y="48483"/>
                    <a:pt x="48483" y="62467"/>
                    <a:pt x="31234" y="62467"/>
                  </a:cubicBezTo>
                  <a:cubicBezTo>
                    <a:pt x="13984" y="62467"/>
                    <a:pt x="0" y="48483"/>
                    <a:pt x="0" y="31234"/>
                  </a:cubicBezTo>
                  <a:cubicBezTo>
                    <a:pt x="0" y="13984"/>
                    <a:pt x="13984" y="0"/>
                    <a:pt x="31234" y="0"/>
                  </a:cubicBezTo>
                  <a:cubicBezTo>
                    <a:pt x="48483" y="0"/>
                    <a:pt x="62467" y="13984"/>
                    <a:pt x="62467" y="31234"/>
                  </a:cubicBezTo>
                  <a:close/>
                </a:path>
              </a:pathLst>
            </a:custGeom>
            <a:solidFill>
              <a:srgbClr val="F5C84C"/>
            </a:solidFill>
            <a:ln w="2923" cap="flat">
              <a:noFill/>
              <a:prstDash val="solid"/>
              <a:miter/>
            </a:ln>
          </p:spPr>
          <p:txBody>
            <a:bodyPr rtlCol="1" anchor="ctr"/>
            <a:lstStyle/>
            <a:p>
              <a:endParaRPr lang="fa-IR"/>
            </a:p>
          </p:txBody>
        </p:sp>
        <p:sp>
          <p:nvSpPr>
            <p:cNvPr id="1281" name="Freeform: Shape 1280">
              <a:extLst>
                <a:ext uri="{FF2B5EF4-FFF2-40B4-BE49-F238E27FC236}">
                  <a16:creationId xmlns:a16="http://schemas.microsoft.com/office/drawing/2014/main" id="{3F17BCFC-E772-4485-5BE1-13239BB2533B}"/>
                </a:ext>
              </a:extLst>
            </p:cNvPr>
            <p:cNvSpPr/>
            <p:nvPr/>
          </p:nvSpPr>
          <p:spPr>
            <a:xfrm>
              <a:off x="1571947" y="1523107"/>
              <a:ext cx="243136" cy="35126"/>
            </a:xfrm>
            <a:custGeom>
              <a:avLst/>
              <a:gdLst>
                <a:gd name="connsiteX0" fmla="*/ 225573 w 243136"/>
                <a:gd name="connsiteY0" fmla="*/ 0 h 35126"/>
                <a:gd name="connsiteX1" fmla="*/ 17563 w 243136"/>
                <a:gd name="connsiteY1" fmla="*/ 0 h 35126"/>
                <a:gd name="connsiteX2" fmla="*/ 0 w 243136"/>
                <a:gd name="connsiteY2" fmla="*/ 17563 h 35126"/>
                <a:gd name="connsiteX3" fmla="*/ 17563 w 243136"/>
                <a:gd name="connsiteY3" fmla="*/ 35127 h 35126"/>
                <a:gd name="connsiteX4" fmla="*/ 225573 w 243136"/>
                <a:gd name="connsiteY4" fmla="*/ 35127 h 35126"/>
                <a:gd name="connsiteX5" fmla="*/ 243136 w 243136"/>
                <a:gd name="connsiteY5" fmla="*/ 17563 h 35126"/>
                <a:gd name="connsiteX6" fmla="*/ 225573 w 243136"/>
                <a:gd name="connsiteY6" fmla="*/ 0 h 3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136" h="35126">
                  <a:moveTo>
                    <a:pt x="225573" y="0"/>
                  </a:moveTo>
                  <a:lnTo>
                    <a:pt x="17563" y="0"/>
                  </a:lnTo>
                  <a:cubicBezTo>
                    <a:pt x="7863" y="0"/>
                    <a:pt x="0" y="7863"/>
                    <a:pt x="0" y="17563"/>
                  </a:cubicBezTo>
                  <a:cubicBezTo>
                    <a:pt x="0" y="27264"/>
                    <a:pt x="7863" y="35127"/>
                    <a:pt x="17563" y="35127"/>
                  </a:cubicBezTo>
                  <a:lnTo>
                    <a:pt x="225573" y="35127"/>
                  </a:lnTo>
                  <a:cubicBezTo>
                    <a:pt x="235273" y="35127"/>
                    <a:pt x="243136" y="27264"/>
                    <a:pt x="243136" y="17563"/>
                  </a:cubicBezTo>
                  <a:cubicBezTo>
                    <a:pt x="243136" y="7863"/>
                    <a:pt x="235273" y="0"/>
                    <a:pt x="225573" y="0"/>
                  </a:cubicBezTo>
                  <a:close/>
                </a:path>
              </a:pathLst>
            </a:custGeom>
            <a:solidFill>
              <a:srgbClr val="F5C84C"/>
            </a:solidFill>
            <a:ln w="2923" cap="flat">
              <a:noFill/>
              <a:prstDash val="solid"/>
              <a:miter/>
            </a:ln>
          </p:spPr>
          <p:txBody>
            <a:bodyPr rtlCol="1" anchor="ctr"/>
            <a:lstStyle/>
            <a:p>
              <a:endParaRPr lang="fa-IR"/>
            </a:p>
          </p:txBody>
        </p:sp>
        <p:sp>
          <p:nvSpPr>
            <p:cNvPr id="1282" name="Freeform: Shape 1281">
              <a:extLst>
                <a:ext uri="{FF2B5EF4-FFF2-40B4-BE49-F238E27FC236}">
                  <a16:creationId xmlns:a16="http://schemas.microsoft.com/office/drawing/2014/main" id="{0DB2FD05-B7F5-7C4B-B269-61B438CB44A8}"/>
                </a:ext>
              </a:extLst>
            </p:cNvPr>
            <p:cNvSpPr/>
            <p:nvPr/>
          </p:nvSpPr>
          <p:spPr>
            <a:xfrm>
              <a:off x="1589393" y="1558087"/>
              <a:ext cx="208243" cy="39693"/>
            </a:xfrm>
            <a:custGeom>
              <a:avLst/>
              <a:gdLst>
                <a:gd name="connsiteX0" fmla="*/ 208126 w 208243"/>
                <a:gd name="connsiteY0" fmla="*/ 0 h 39693"/>
                <a:gd name="connsiteX1" fmla="*/ 0 w 208243"/>
                <a:gd name="connsiteY1" fmla="*/ 0 h 39693"/>
                <a:gd name="connsiteX2" fmla="*/ 0 w 208243"/>
                <a:gd name="connsiteY2" fmla="*/ 23154 h 39693"/>
                <a:gd name="connsiteX3" fmla="*/ 16539 w 208243"/>
                <a:gd name="connsiteY3" fmla="*/ 39693 h 39693"/>
                <a:gd name="connsiteX4" fmla="*/ 191705 w 208243"/>
                <a:gd name="connsiteY4" fmla="*/ 39693 h 39693"/>
                <a:gd name="connsiteX5" fmla="*/ 208243 w 208243"/>
                <a:gd name="connsiteY5" fmla="*/ 23154 h 39693"/>
                <a:gd name="connsiteX6" fmla="*/ 208243 w 208243"/>
                <a:gd name="connsiteY6" fmla="*/ 0 h 3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43" h="39693">
                  <a:moveTo>
                    <a:pt x="208126" y="0"/>
                  </a:moveTo>
                  <a:lnTo>
                    <a:pt x="0" y="0"/>
                  </a:lnTo>
                  <a:lnTo>
                    <a:pt x="0" y="23154"/>
                  </a:lnTo>
                  <a:cubicBezTo>
                    <a:pt x="0" y="32287"/>
                    <a:pt x="7406" y="39693"/>
                    <a:pt x="16539" y="39693"/>
                  </a:cubicBezTo>
                  <a:lnTo>
                    <a:pt x="191705" y="39693"/>
                  </a:lnTo>
                  <a:cubicBezTo>
                    <a:pt x="200838" y="39693"/>
                    <a:pt x="208243" y="32287"/>
                    <a:pt x="208243" y="23154"/>
                  </a:cubicBezTo>
                  <a:lnTo>
                    <a:pt x="208243" y="0"/>
                  </a:lnTo>
                  <a:close/>
                </a:path>
              </a:pathLst>
            </a:custGeom>
            <a:solidFill>
              <a:srgbClr val="818182"/>
            </a:solidFill>
            <a:ln w="2923" cap="flat">
              <a:noFill/>
              <a:prstDash val="solid"/>
              <a:miter/>
            </a:ln>
          </p:spPr>
          <p:txBody>
            <a:bodyPr rtlCol="1" anchor="ctr"/>
            <a:lstStyle/>
            <a:p>
              <a:endParaRPr lang="fa-IR"/>
            </a:p>
          </p:txBody>
        </p:sp>
        <p:sp>
          <p:nvSpPr>
            <p:cNvPr id="1283" name="Freeform: Shape 1282">
              <a:extLst>
                <a:ext uri="{FF2B5EF4-FFF2-40B4-BE49-F238E27FC236}">
                  <a16:creationId xmlns:a16="http://schemas.microsoft.com/office/drawing/2014/main" id="{DFCBB63B-30D0-163F-1208-69D138BE7D92}"/>
                </a:ext>
              </a:extLst>
            </p:cNvPr>
            <p:cNvSpPr/>
            <p:nvPr/>
          </p:nvSpPr>
          <p:spPr>
            <a:xfrm>
              <a:off x="1607220" y="1597751"/>
              <a:ext cx="172706" cy="55529"/>
            </a:xfrm>
            <a:custGeom>
              <a:avLst/>
              <a:gdLst>
                <a:gd name="connsiteX0" fmla="*/ 50524 w 172706"/>
                <a:gd name="connsiteY0" fmla="*/ 55530 h 55529"/>
                <a:gd name="connsiteX1" fmla="*/ 122066 w 172706"/>
                <a:gd name="connsiteY1" fmla="*/ 55530 h 55529"/>
                <a:gd name="connsiteX2" fmla="*/ 145688 w 172706"/>
                <a:gd name="connsiteY2" fmla="*/ 46426 h 55529"/>
                <a:gd name="connsiteX3" fmla="*/ 172707 w 172706"/>
                <a:gd name="connsiteY3" fmla="*/ 0 h 55529"/>
                <a:gd name="connsiteX4" fmla="*/ 0 w 172706"/>
                <a:gd name="connsiteY4" fmla="*/ 0 h 55529"/>
                <a:gd name="connsiteX5" fmla="*/ 27018 w 172706"/>
                <a:gd name="connsiteY5" fmla="*/ 46426 h 55529"/>
                <a:gd name="connsiteX6" fmla="*/ 50524 w 172706"/>
                <a:gd name="connsiteY6" fmla="*/ 55530 h 55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706" h="55529">
                  <a:moveTo>
                    <a:pt x="50524" y="55530"/>
                  </a:moveTo>
                  <a:lnTo>
                    <a:pt x="122066" y="55530"/>
                  </a:lnTo>
                  <a:cubicBezTo>
                    <a:pt x="130798" y="55535"/>
                    <a:pt x="139219" y="52292"/>
                    <a:pt x="145688" y="46426"/>
                  </a:cubicBezTo>
                  <a:cubicBezTo>
                    <a:pt x="159300" y="34134"/>
                    <a:pt x="168743" y="17906"/>
                    <a:pt x="172707" y="0"/>
                  </a:cubicBezTo>
                  <a:lnTo>
                    <a:pt x="0" y="0"/>
                  </a:lnTo>
                  <a:cubicBezTo>
                    <a:pt x="3963" y="17906"/>
                    <a:pt x="13407" y="34134"/>
                    <a:pt x="27018" y="46426"/>
                  </a:cubicBezTo>
                  <a:cubicBezTo>
                    <a:pt x="33458" y="52263"/>
                    <a:pt x="41833" y="55506"/>
                    <a:pt x="50524" y="55530"/>
                  </a:cubicBezTo>
                  <a:close/>
                </a:path>
              </a:pathLst>
            </a:custGeom>
            <a:solidFill>
              <a:srgbClr val="5B5D60"/>
            </a:solidFill>
            <a:ln w="2923" cap="flat">
              <a:noFill/>
              <a:prstDash val="solid"/>
              <a:miter/>
            </a:ln>
          </p:spPr>
          <p:txBody>
            <a:bodyPr rtlCol="1" anchor="ctr"/>
            <a:lstStyle/>
            <a:p>
              <a:endParaRPr lang="fa-IR"/>
            </a:p>
          </p:txBody>
        </p:sp>
        <p:sp>
          <p:nvSpPr>
            <p:cNvPr id="1284" name="Freeform: Shape 1283">
              <a:extLst>
                <a:ext uri="{FF2B5EF4-FFF2-40B4-BE49-F238E27FC236}">
                  <a16:creationId xmlns:a16="http://schemas.microsoft.com/office/drawing/2014/main" id="{7B9953DF-A657-713D-2319-DFCABCAEA8A9}"/>
                </a:ext>
              </a:extLst>
            </p:cNvPr>
            <p:cNvSpPr/>
            <p:nvPr/>
          </p:nvSpPr>
          <p:spPr>
            <a:xfrm>
              <a:off x="1662281" y="1271482"/>
              <a:ext cx="62467" cy="62467"/>
            </a:xfrm>
            <a:custGeom>
              <a:avLst/>
              <a:gdLst>
                <a:gd name="connsiteX0" fmla="*/ 62467 w 62467"/>
                <a:gd name="connsiteY0" fmla="*/ 31234 h 62467"/>
                <a:gd name="connsiteX1" fmla="*/ 31234 w 62467"/>
                <a:gd name="connsiteY1" fmla="*/ 62467 h 62467"/>
                <a:gd name="connsiteX2" fmla="*/ 0 w 62467"/>
                <a:gd name="connsiteY2" fmla="*/ 31234 h 62467"/>
                <a:gd name="connsiteX3" fmla="*/ 31234 w 62467"/>
                <a:gd name="connsiteY3" fmla="*/ 0 h 62467"/>
                <a:gd name="connsiteX4" fmla="*/ 62467 w 62467"/>
                <a:gd name="connsiteY4" fmla="*/ 31234 h 62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7" h="62467">
                  <a:moveTo>
                    <a:pt x="62467" y="31234"/>
                  </a:moveTo>
                  <a:cubicBezTo>
                    <a:pt x="62467" y="48483"/>
                    <a:pt x="48483" y="62467"/>
                    <a:pt x="31234" y="62467"/>
                  </a:cubicBezTo>
                  <a:cubicBezTo>
                    <a:pt x="13984" y="62467"/>
                    <a:pt x="0" y="48483"/>
                    <a:pt x="0" y="31234"/>
                  </a:cubicBezTo>
                  <a:cubicBezTo>
                    <a:pt x="0" y="13984"/>
                    <a:pt x="13984" y="0"/>
                    <a:pt x="31234" y="0"/>
                  </a:cubicBezTo>
                  <a:cubicBezTo>
                    <a:pt x="48483" y="0"/>
                    <a:pt x="62467" y="13984"/>
                    <a:pt x="62467" y="31234"/>
                  </a:cubicBezTo>
                  <a:close/>
                </a:path>
              </a:pathLst>
            </a:custGeom>
            <a:solidFill>
              <a:srgbClr val="F5C84C"/>
            </a:solidFill>
            <a:ln w="2923" cap="flat">
              <a:noFill/>
              <a:prstDash val="solid"/>
              <a:miter/>
            </a:ln>
          </p:spPr>
          <p:txBody>
            <a:bodyPr rtlCol="1" anchor="ctr"/>
            <a:lstStyle/>
            <a:p>
              <a:endParaRPr lang="fa-IR"/>
            </a:p>
          </p:txBody>
        </p:sp>
        <p:sp>
          <p:nvSpPr>
            <p:cNvPr id="1285" name="Freeform: Shape 1284">
              <a:extLst>
                <a:ext uri="{FF2B5EF4-FFF2-40B4-BE49-F238E27FC236}">
                  <a16:creationId xmlns:a16="http://schemas.microsoft.com/office/drawing/2014/main" id="{FA8D8D18-4828-E393-EB13-660C72CDE9B9}"/>
                </a:ext>
              </a:extLst>
            </p:cNvPr>
            <p:cNvSpPr/>
            <p:nvPr/>
          </p:nvSpPr>
          <p:spPr>
            <a:xfrm>
              <a:off x="1408110" y="1182348"/>
              <a:ext cx="79035" cy="79035"/>
            </a:xfrm>
            <a:custGeom>
              <a:avLst/>
              <a:gdLst>
                <a:gd name="connsiteX0" fmla="*/ 65746 w 79035"/>
                <a:gd name="connsiteY0" fmla="*/ 0 h 79035"/>
                <a:gd name="connsiteX1" fmla="*/ 79035 w 79035"/>
                <a:gd name="connsiteY1" fmla="*/ 0 h 79035"/>
                <a:gd name="connsiteX2" fmla="*/ 79035 w 79035"/>
                <a:gd name="connsiteY2" fmla="*/ 79035 h 79035"/>
                <a:gd name="connsiteX3" fmla="*/ 65746 w 79035"/>
                <a:gd name="connsiteY3" fmla="*/ 79035 h 79035"/>
                <a:gd name="connsiteX4" fmla="*/ 13290 w 79035"/>
                <a:gd name="connsiteY4" fmla="*/ 79035 h 79035"/>
                <a:gd name="connsiteX5" fmla="*/ 0 w 79035"/>
                <a:gd name="connsiteY5" fmla="*/ 79035 h 79035"/>
                <a:gd name="connsiteX6" fmla="*/ 0 w 79035"/>
                <a:gd name="connsiteY6" fmla="*/ 0 h 79035"/>
                <a:gd name="connsiteX7" fmla="*/ 13290 w 79035"/>
                <a:gd name="connsiteY7" fmla="*/ 0 h 79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35" h="79035">
                  <a:moveTo>
                    <a:pt x="65746" y="0"/>
                  </a:moveTo>
                  <a:cubicBezTo>
                    <a:pt x="73085" y="0"/>
                    <a:pt x="79035" y="0"/>
                    <a:pt x="79035" y="0"/>
                  </a:cubicBezTo>
                  <a:lnTo>
                    <a:pt x="79035" y="79035"/>
                  </a:lnTo>
                  <a:cubicBezTo>
                    <a:pt x="79035" y="79035"/>
                    <a:pt x="73085" y="79035"/>
                    <a:pt x="65746" y="79035"/>
                  </a:cubicBezTo>
                  <a:lnTo>
                    <a:pt x="13290" y="79035"/>
                  </a:lnTo>
                  <a:cubicBezTo>
                    <a:pt x="5950" y="79035"/>
                    <a:pt x="0" y="79035"/>
                    <a:pt x="0" y="79035"/>
                  </a:cubicBezTo>
                  <a:lnTo>
                    <a:pt x="0" y="0"/>
                  </a:lnTo>
                  <a:cubicBezTo>
                    <a:pt x="0" y="0"/>
                    <a:pt x="5950" y="0"/>
                    <a:pt x="13290" y="0"/>
                  </a:cubicBezTo>
                  <a:close/>
                </a:path>
              </a:pathLst>
            </a:custGeom>
            <a:solidFill>
              <a:srgbClr val="F5C84C"/>
            </a:solidFill>
            <a:ln w="2923" cap="flat">
              <a:noFill/>
              <a:prstDash val="solid"/>
              <a:miter/>
            </a:ln>
          </p:spPr>
          <p:txBody>
            <a:bodyPr rtlCol="1" anchor="ctr"/>
            <a:lstStyle/>
            <a:p>
              <a:endParaRPr lang="fa-IR"/>
            </a:p>
          </p:txBody>
        </p:sp>
        <p:sp>
          <p:nvSpPr>
            <p:cNvPr id="1286" name="Freeform: Shape 1285">
              <a:extLst>
                <a:ext uri="{FF2B5EF4-FFF2-40B4-BE49-F238E27FC236}">
                  <a16:creationId xmlns:a16="http://schemas.microsoft.com/office/drawing/2014/main" id="{2CA0B3EE-70A8-C096-EF69-B7845F3CC2C3}"/>
                </a:ext>
              </a:extLst>
            </p:cNvPr>
            <p:cNvSpPr/>
            <p:nvPr/>
          </p:nvSpPr>
          <p:spPr>
            <a:xfrm>
              <a:off x="1423273" y="1131361"/>
              <a:ext cx="48709" cy="50986"/>
            </a:xfrm>
            <a:custGeom>
              <a:avLst/>
              <a:gdLst>
                <a:gd name="connsiteX0" fmla="*/ 41479 w 48709"/>
                <a:gd name="connsiteY0" fmla="*/ 13665 h 50986"/>
                <a:gd name="connsiteX1" fmla="*/ 20453 w 48709"/>
                <a:gd name="connsiteY1" fmla="*/ 443 h 50986"/>
                <a:gd name="connsiteX2" fmla="*/ 7230 w 48709"/>
                <a:gd name="connsiteY2" fmla="*/ 13665 h 50986"/>
                <a:gd name="connsiteX3" fmla="*/ 0 w 48709"/>
                <a:gd name="connsiteY3" fmla="*/ 50987 h 50986"/>
                <a:gd name="connsiteX4" fmla="*/ 48709 w 48709"/>
                <a:gd name="connsiteY4" fmla="*/ 50987 h 50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09" h="50986">
                  <a:moveTo>
                    <a:pt x="41479" y="13665"/>
                  </a:moveTo>
                  <a:cubicBezTo>
                    <a:pt x="39324" y="4207"/>
                    <a:pt x="29910" y="-1712"/>
                    <a:pt x="20453" y="443"/>
                  </a:cubicBezTo>
                  <a:cubicBezTo>
                    <a:pt x="13869" y="1943"/>
                    <a:pt x="8729" y="7083"/>
                    <a:pt x="7230" y="13665"/>
                  </a:cubicBezTo>
                  <a:lnTo>
                    <a:pt x="0" y="50987"/>
                  </a:lnTo>
                  <a:lnTo>
                    <a:pt x="48709" y="50987"/>
                  </a:lnTo>
                  <a:close/>
                </a:path>
              </a:pathLst>
            </a:custGeom>
            <a:solidFill>
              <a:srgbClr val="EDB311"/>
            </a:solidFill>
            <a:ln w="2923" cap="flat">
              <a:noFill/>
              <a:prstDash val="solid"/>
              <a:miter/>
            </a:ln>
          </p:spPr>
          <p:txBody>
            <a:bodyPr rtlCol="1" anchor="ctr"/>
            <a:lstStyle/>
            <a:p>
              <a:endParaRPr lang="fa-IR"/>
            </a:p>
          </p:txBody>
        </p:sp>
        <p:sp>
          <p:nvSpPr>
            <p:cNvPr id="1287" name="Freeform: Shape 1286">
              <a:extLst>
                <a:ext uri="{FF2B5EF4-FFF2-40B4-BE49-F238E27FC236}">
                  <a16:creationId xmlns:a16="http://schemas.microsoft.com/office/drawing/2014/main" id="{FC63CB81-2703-C708-379E-A1BB0607FBAB}"/>
                </a:ext>
              </a:extLst>
            </p:cNvPr>
            <p:cNvSpPr/>
            <p:nvPr/>
          </p:nvSpPr>
          <p:spPr>
            <a:xfrm>
              <a:off x="1390781" y="1294080"/>
              <a:ext cx="113693" cy="344915"/>
            </a:xfrm>
            <a:custGeom>
              <a:avLst/>
              <a:gdLst>
                <a:gd name="connsiteX0" fmla="*/ 0 w 113693"/>
                <a:gd name="connsiteY0" fmla="*/ 0 h 344915"/>
                <a:gd name="connsiteX1" fmla="*/ 30502 w 113693"/>
                <a:gd name="connsiteY1" fmla="*/ 344916 h 344915"/>
                <a:gd name="connsiteX2" fmla="*/ 83192 w 113693"/>
                <a:gd name="connsiteY2" fmla="*/ 344916 h 344915"/>
                <a:gd name="connsiteX3" fmla="*/ 113694 w 113693"/>
                <a:gd name="connsiteY3" fmla="*/ 0 h 344915"/>
              </a:gdLst>
              <a:ahLst/>
              <a:cxnLst>
                <a:cxn ang="0">
                  <a:pos x="connsiteX0" y="connsiteY0"/>
                </a:cxn>
                <a:cxn ang="0">
                  <a:pos x="connsiteX1" y="connsiteY1"/>
                </a:cxn>
                <a:cxn ang="0">
                  <a:pos x="connsiteX2" y="connsiteY2"/>
                </a:cxn>
                <a:cxn ang="0">
                  <a:pos x="connsiteX3" y="connsiteY3"/>
                </a:cxn>
              </a:cxnLst>
              <a:rect l="l" t="t" r="r" b="b"/>
              <a:pathLst>
                <a:path w="113693" h="344915">
                  <a:moveTo>
                    <a:pt x="0" y="0"/>
                  </a:moveTo>
                  <a:lnTo>
                    <a:pt x="30502" y="344916"/>
                  </a:lnTo>
                  <a:lnTo>
                    <a:pt x="83192" y="344916"/>
                  </a:lnTo>
                  <a:lnTo>
                    <a:pt x="113694" y="0"/>
                  </a:lnTo>
                  <a:close/>
                </a:path>
              </a:pathLst>
            </a:custGeom>
            <a:solidFill>
              <a:srgbClr val="EDB311"/>
            </a:solidFill>
            <a:ln w="2923" cap="flat">
              <a:noFill/>
              <a:prstDash val="solid"/>
              <a:miter/>
            </a:ln>
          </p:spPr>
          <p:txBody>
            <a:bodyPr rtlCol="1" anchor="ctr"/>
            <a:lstStyle/>
            <a:p>
              <a:endParaRPr lang="fa-IR"/>
            </a:p>
          </p:txBody>
        </p:sp>
        <p:sp>
          <p:nvSpPr>
            <p:cNvPr id="1288" name="Freeform: Shape 1287">
              <a:extLst>
                <a:ext uri="{FF2B5EF4-FFF2-40B4-BE49-F238E27FC236}">
                  <a16:creationId xmlns:a16="http://schemas.microsoft.com/office/drawing/2014/main" id="{BD607E64-63CC-13F8-34E3-7CFE0010904A}"/>
                </a:ext>
              </a:extLst>
            </p:cNvPr>
            <p:cNvSpPr/>
            <p:nvPr/>
          </p:nvSpPr>
          <p:spPr>
            <a:xfrm>
              <a:off x="1390546" y="1638996"/>
              <a:ext cx="114162" cy="61998"/>
            </a:xfrm>
            <a:custGeom>
              <a:avLst/>
              <a:gdLst>
                <a:gd name="connsiteX0" fmla="*/ 7318 w 114162"/>
                <a:gd name="connsiteY0" fmla="*/ 60652 h 61998"/>
                <a:gd name="connsiteX1" fmla="*/ 106844 w 114162"/>
                <a:gd name="connsiteY1" fmla="*/ 60652 h 61998"/>
                <a:gd name="connsiteX2" fmla="*/ 114162 w 114162"/>
                <a:gd name="connsiteY2" fmla="*/ 61999 h 61998"/>
                <a:gd name="connsiteX3" fmla="*/ 114162 w 114162"/>
                <a:gd name="connsiteY3" fmla="*/ 60477 h 61998"/>
                <a:gd name="connsiteX4" fmla="*/ 114162 w 114162"/>
                <a:gd name="connsiteY4" fmla="*/ 24413 h 61998"/>
                <a:gd name="connsiteX5" fmla="*/ 89749 w 114162"/>
                <a:gd name="connsiteY5" fmla="*/ 0 h 61998"/>
                <a:gd name="connsiteX6" fmla="*/ 24413 w 114162"/>
                <a:gd name="connsiteY6" fmla="*/ 0 h 61998"/>
                <a:gd name="connsiteX7" fmla="*/ 0 w 114162"/>
                <a:gd name="connsiteY7" fmla="*/ 24413 h 61998"/>
                <a:gd name="connsiteX8" fmla="*/ 0 w 114162"/>
                <a:gd name="connsiteY8" fmla="*/ 60477 h 61998"/>
                <a:gd name="connsiteX9" fmla="*/ 0 w 114162"/>
                <a:gd name="connsiteY9" fmla="*/ 61999 h 61998"/>
                <a:gd name="connsiteX10" fmla="*/ 7318 w 114162"/>
                <a:gd name="connsiteY10" fmla="*/ 60652 h 6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162" h="61998">
                  <a:moveTo>
                    <a:pt x="7318" y="60652"/>
                  </a:moveTo>
                  <a:lnTo>
                    <a:pt x="106844" y="60652"/>
                  </a:lnTo>
                  <a:cubicBezTo>
                    <a:pt x="109344" y="60667"/>
                    <a:pt x="111820" y="61121"/>
                    <a:pt x="114162" y="61999"/>
                  </a:cubicBezTo>
                  <a:cubicBezTo>
                    <a:pt x="114162" y="61501"/>
                    <a:pt x="114162" y="60974"/>
                    <a:pt x="114162" y="60477"/>
                  </a:cubicBezTo>
                  <a:lnTo>
                    <a:pt x="114162" y="24413"/>
                  </a:lnTo>
                  <a:cubicBezTo>
                    <a:pt x="114115" y="10951"/>
                    <a:pt x="103211" y="47"/>
                    <a:pt x="89749" y="0"/>
                  </a:cubicBezTo>
                  <a:lnTo>
                    <a:pt x="24413" y="0"/>
                  </a:lnTo>
                  <a:cubicBezTo>
                    <a:pt x="10951" y="47"/>
                    <a:pt x="47" y="10951"/>
                    <a:pt x="0" y="24413"/>
                  </a:cubicBezTo>
                  <a:lnTo>
                    <a:pt x="0" y="60477"/>
                  </a:lnTo>
                  <a:cubicBezTo>
                    <a:pt x="0" y="60974"/>
                    <a:pt x="0" y="61501"/>
                    <a:pt x="0" y="61999"/>
                  </a:cubicBezTo>
                  <a:cubicBezTo>
                    <a:pt x="2342" y="61121"/>
                    <a:pt x="4818" y="60667"/>
                    <a:pt x="7318" y="60652"/>
                  </a:cubicBezTo>
                  <a:close/>
                </a:path>
              </a:pathLst>
            </a:custGeom>
            <a:solidFill>
              <a:srgbClr val="818182"/>
            </a:solidFill>
            <a:ln w="2923" cap="flat">
              <a:noFill/>
              <a:prstDash val="solid"/>
              <a:miter/>
            </a:ln>
          </p:spPr>
          <p:txBody>
            <a:bodyPr rtlCol="1" anchor="ctr"/>
            <a:lstStyle/>
            <a:p>
              <a:endParaRPr lang="fa-IR"/>
            </a:p>
          </p:txBody>
        </p:sp>
        <p:sp>
          <p:nvSpPr>
            <p:cNvPr id="1289" name="Freeform: Shape 1288">
              <a:extLst>
                <a:ext uri="{FF2B5EF4-FFF2-40B4-BE49-F238E27FC236}">
                  <a16:creationId xmlns:a16="http://schemas.microsoft.com/office/drawing/2014/main" id="{7EFA58B9-E271-5A1C-8FCE-3F361F68E964}"/>
                </a:ext>
              </a:extLst>
            </p:cNvPr>
            <p:cNvSpPr/>
            <p:nvPr/>
          </p:nvSpPr>
          <p:spPr>
            <a:xfrm>
              <a:off x="1314727" y="1794315"/>
              <a:ext cx="265800" cy="34951"/>
            </a:xfrm>
            <a:custGeom>
              <a:avLst/>
              <a:gdLst>
                <a:gd name="connsiteX0" fmla="*/ 249989 w 265800"/>
                <a:gd name="connsiteY0" fmla="*/ 0 h 34951"/>
                <a:gd name="connsiteX1" fmla="*/ 15811 w 265800"/>
                <a:gd name="connsiteY1" fmla="*/ 0 h 34951"/>
                <a:gd name="connsiteX2" fmla="*/ 89 w 265800"/>
                <a:gd name="connsiteY2" fmla="*/ 19229 h 34951"/>
                <a:gd name="connsiteX3" fmla="*/ 15811 w 265800"/>
                <a:gd name="connsiteY3" fmla="*/ 34951 h 34951"/>
                <a:gd name="connsiteX4" fmla="*/ 249989 w 265800"/>
                <a:gd name="connsiteY4" fmla="*/ 34951 h 34951"/>
                <a:gd name="connsiteX5" fmla="*/ 265712 w 265800"/>
                <a:gd name="connsiteY5" fmla="*/ 15722 h 34951"/>
                <a:gd name="connsiteX6" fmla="*/ 249989 w 265800"/>
                <a:gd name="connsiteY6" fmla="*/ 0 h 3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00" h="34951">
                  <a:moveTo>
                    <a:pt x="249989" y="0"/>
                  </a:moveTo>
                  <a:lnTo>
                    <a:pt x="15811" y="0"/>
                  </a:lnTo>
                  <a:cubicBezTo>
                    <a:pt x="6159" y="969"/>
                    <a:pt x="-880" y="9578"/>
                    <a:pt x="89" y="19229"/>
                  </a:cubicBezTo>
                  <a:cubicBezTo>
                    <a:pt x="924" y="27542"/>
                    <a:pt x="7498" y="34117"/>
                    <a:pt x="15811" y="34951"/>
                  </a:cubicBezTo>
                  <a:lnTo>
                    <a:pt x="249989" y="34951"/>
                  </a:lnTo>
                  <a:cubicBezTo>
                    <a:pt x="259640" y="33982"/>
                    <a:pt x="266680" y="25373"/>
                    <a:pt x="265712" y="15722"/>
                  </a:cubicBezTo>
                  <a:cubicBezTo>
                    <a:pt x="264877" y="7409"/>
                    <a:pt x="258303" y="834"/>
                    <a:pt x="249989" y="0"/>
                  </a:cubicBezTo>
                  <a:close/>
                </a:path>
              </a:pathLst>
            </a:custGeom>
            <a:solidFill>
              <a:srgbClr val="FCDD86"/>
            </a:solidFill>
            <a:ln w="2923" cap="flat">
              <a:noFill/>
              <a:prstDash val="solid"/>
              <a:miter/>
            </a:ln>
          </p:spPr>
          <p:txBody>
            <a:bodyPr rtlCol="1" anchor="ctr"/>
            <a:lstStyle/>
            <a:p>
              <a:endParaRPr lang="fa-IR"/>
            </a:p>
          </p:txBody>
        </p:sp>
        <p:sp>
          <p:nvSpPr>
            <p:cNvPr id="1290" name="Freeform: Shape 1289">
              <a:extLst>
                <a:ext uri="{FF2B5EF4-FFF2-40B4-BE49-F238E27FC236}">
                  <a16:creationId xmlns:a16="http://schemas.microsoft.com/office/drawing/2014/main" id="{83B7C3D5-911E-2BAD-2BF0-BD2FC62AF754}"/>
                </a:ext>
              </a:extLst>
            </p:cNvPr>
            <p:cNvSpPr/>
            <p:nvPr/>
          </p:nvSpPr>
          <p:spPr>
            <a:xfrm>
              <a:off x="1327347" y="1699648"/>
              <a:ext cx="240297" cy="94930"/>
            </a:xfrm>
            <a:custGeom>
              <a:avLst/>
              <a:gdLst>
                <a:gd name="connsiteX0" fmla="*/ 3191 w 240297"/>
                <a:gd name="connsiteY0" fmla="*/ 94667 h 94930"/>
                <a:gd name="connsiteX1" fmla="*/ 237370 w 240297"/>
                <a:gd name="connsiteY1" fmla="*/ 94667 h 94930"/>
                <a:gd name="connsiteX2" fmla="*/ 240297 w 240297"/>
                <a:gd name="connsiteY2" fmla="*/ 94930 h 94930"/>
                <a:gd name="connsiteX3" fmla="*/ 240297 w 240297"/>
                <a:gd name="connsiteY3" fmla="*/ 64399 h 94930"/>
                <a:gd name="connsiteX4" fmla="*/ 227417 w 240297"/>
                <a:gd name="connsiteY4" fmla="*/ 44787 h 94930"/>
                <a:gd name="connsiteX5" fmla="*/ 188280 w 240297"/>
                <a:gd name="connsiteY5" fmla="*/ 10684 h 94930"/>
                <a:gd name="connsiteX6" fmla="*/ 169780 w 240297"/>
                <a:gd name="connsiteY6" fmla="*/ 0 h 94930"/>
                <a:gd name="connsiteX7" fmla="*/ 70518 w 240297"/>
                <a:gd name="connsiteY7" fmla="*/ 0 h 94930"/>
                <a:gd name="connsiteX8" fmla="*/ 52018 w 240297"/>
                <a:gd name="connsiteY8" fmla="*/ 10684 h 94930"/>
                <a:gd name="connsiteX9" fmla="*/ 12880 w 240297"/>
                <a:gd name="connsiteY9" fmla="*/ 44787 h 94930"/>
                <a:gd name="connsiteX10" fmla="*/ 1 w 240297"/>
                <a:gd name="connsiteY10" fmla="*/ 64399 h 94930"/>
                <a:gd name="connsiteX11" fmla="*/ 1 w 240297"/>
                <a:gd name="connsiteY11" fmla="*/ 94930 h 94930"/>
                <a:gd name="connsiteX12" fmla="*/ 3191 w 240297"/>
                <a:gd name="connsiteY12" fmla="*/ 94667 h 94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0297" h="94930">
                  <a:moveTo>
                    <a:pt x="3191" y="94667"/>
                  </a:moveTo>
                  <a:lnTo>
                    <a:pt x="237370" y="94667"/>
                  </a:lnTo>
                  <a:cubicBezTo>
                    <a:pt x="238351" y="94670"/>
                    <a:pt x="239331" y="94757"/>
                    <a:pt x="240297" y="94930"/>
                  </a:cubicBezTo>
                  <a:lnTo>
                    <a:pt x="240297" y="64399"/>
                  </a:lnTo>
                  <a:cubicBezTo>
                    <a:pt x="240362" y="55860"/>
                    <a:pt x="235280" y="48121"/>
                    <a:pt x="227417" y="44787"/>
                  </a:cubicBezTo>
                  <a:cubicBezTo>
                    <a:pt x="211013" y="37972"/>
                    <a:pt x="197276" y="26003"/>
                    <a:pt x="188280" y="10684"/>
                  </a:cubicBezTo>
                  <a:cubicBezTo>
                    <a:pt x="184454" y="4084"/>
                    <a:pt x="177409" y="15"/>
                    <a:pt x="169780" y="0"/>
                  </a:cubicBezTo>
                  <a:lnTo>
                    <a:pt x="70518" y="0"/>
                  </a:lnTo>
                  <a:cubicBezTo>
                    <a:pt x="62889" y="15"/>
                    <a:pt x="55843" y="4084"/>
                    <a:pt x="52018" y="10684"/>
                  </a:cubicBezTo>
                  <a:cubicBezTo>
                    <a:pt x="43022" y="26003"/>
                    <a:pt x="29284" y="37972"/>
                    <a:pt x="12880" y="44787"/>
                  </a:cubicBezTo>
                  <a:cubicBezTo>
                    <a:pt x="5019" y="48121"/>
                    <a:pt x="-63" y="55860"/>
                    <a:pt x="1" y="64399"/>
                  </a:cubicBezTo>
                  <a:lnTo>
                    <a:pt x="1" y="94930"/>
                  </a:lnTo>
                  <a:cubicBezTo>
                    <a:pt x="1053" y="94743"/>
                    <a:pt x="2122" y="94655"/>
                    <a:pt x="3191" y="94667"/>
                  </a:cubicBezTo>
                  <a:close/>
                </a:path>
              </a:pathLst>
            </a:custGeom>
            <a:solidFill>
              <a:srgbClr val="F5C84C"/>
            </a:solidFill>
            <a:ln w="2923" cap="flat">
              <a:noFill/>
              <a:prstDash val="solid"/>
              <a:miter/>
            </a:ln>
          </p:spPr>
          <p:txBody>
            <a:bodyPr rtlCol="1" anchor="ctr"/>
            <a:lstStyle/>
            <a:p>
              <a:endParaRPr lang="fa-IR"/>
            </a:p>
          </p:txBody>
        </p:sp>
        <p:sp>
          <p:nvSpPr>
            <p:cNvPr id="1291" name="Freeform: Shape 1290">
              <a:extLst>
                <a:ext uri="{FF2B5EF4-FFF2-40B4-BE49-F238E27FC236}">
                  <a16:creationId xmlns:a16="http://schemas.microsoft.com/office/drawing/2014/main" id="{89DF8825-6A5E-6060-B2C1-BF3FFDB3E9B7}"/>
                </a:ext>
              </a:extLst>
            </p:cNvPr>
            <p:cNvSpPr/>
            <p:nvPr/>
          </p:nvSpPr>
          <p:spPr>
            <a:xfrm>
              <a:off x="1220211" y="1261559"/>
              <a:ext cx="454745" cy="80323"/>
            </a:xfrm>
            <a:custGeom>
              <a:avLst/>
              <a:gdLst>
                <a:gd name="connsiteX0" fmla="*/ 454746 w 454745"/>
                <a:gd name="connsiteY0" fmla="*/ 66243 h 80323"/>
                <a:gd name="connsiteX1" fmla="*/ 442656 w 454745"/>
                <a:gd name="connsiteY1" fmla="*/ 35127 h 80323"/>
                <a:gd name="connsiteX2" fmla="*/ 351912 w 454745"/>
                <a:gd name="connsiteY2" fmla="*/ 23418 h 80323"/>
                <a:gd name="connsiteX3" fmla="*/ 305428 w 454745"/>
                <a:gd name="connsiteY3" fmla="*/ 0 h 80323"/>
                <a:gd name="connsiteX4" fmla="*/ 149318 w 454745"/>
                <a:gd name="connsiteY4" fmla="*/ 0 h 80323"/>
                <a:gd name="connsiteX5" fmla="*/ 102834 w 454745"/>
                <a:gd name="connsiteY5" fmla="*/ 23418 h 80323"/>
                <a:gd name="connsiteX6" fmla="*/ 12089 w 454745"/>
                <a:gd name="connsiteY6" fmla="*/ 35127 h 80323"/>
                <a:gd name="connsiteX7" fmla="*/ 0 w 454745"/>
                <a:gd name="connsiteY7" fmla="*/ 66243 h 80323"/>
                <a:gd name="connsiteX8" fmla="*/ 51344 w 454745"/>
                <a:gd name="connsiteY8" fmla="*/ 80323 h 80323"/>
                <a:gd name="connsiteX9" fmla="*/ 128184 w 454745"/>
                <a:gd name="connsiteY9" fmla="*/ 43938 h 80323"/>
                <a:gd name="connsiteX10" fmla="*/ 149318 w 454745"/>
                <a:gd name="connsiteY10" fmla="*/ 32522 h 80323"/>
                <a:gd name="connsiteX11" fmla="*/ 305515 w 454745"/>
                <a:gd name="connsiteY11" fmla="*/ 32522 h 80323"/>
                <a:gd name="connsiteX12" fmla="*/ 326650 w 454745"/>
                <a:gd name="connsiteY12" fmla="*/ 43938 h 80323"/>
                <a:gd name="connsiteX13" fmla="*/ 403490 w 454745"/>
                <a:gd name="connsiteY13" fmla="*/ 80323 h 80323"/>
                <a:gd name="connsiteX14" fmla="*/ 454746 w 454745"/>
                <a:gd name="connsiteY14" fmla="*/ 66243 h 80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745" h="80323">
                  <a:moveTo>
                    <a:pt x="454746" y="66243"/>
                  </a:moveTo>
                  <a:cubicBezTo>
                    <a:pt x="445039" y="59080"/>
                    <a:pt x="440332" y="46964"/>
                    <a:pt x="442656" y="35127"/>
                  </a:cubicBezTo>
                  <a:cubicBezTo>
                    <a:pt x="414046" y="55728"/>
                    <a:pt x="374358" y="50607"/>
                    <a:pt x="351912" y="23418"/>
                  </a:cubicBezTo>
                  <a:cubicBezTo>
                    <a:pt x="339061" y="7640"/>
                    <a:pt x="323840" y="0"/>
                    <a:pt x="305428" y="0"/>
                  </a:cubicBezTo>
                  <a:lnTo>
                    <a:pt x="149318" y="0"/>
                  </a:lnTo>
                  <a:cubicBezTo>
                    <a:pt x="130906" y="0"/>
                    <a:pt x="115684" y="7669"/>
                    <a:pt x="102834" y="23418"/>
                  </a:cubicBezTo>
                  <a:cubicBezTo>
                    <a:pt x="80388" y="50607"/>
                    <a:pt x="40702" y="55728"/>
                    <a:pt x="12089" y="35127"/>
                  </a:cubicBezTo>
                  <a:cubicBezTo>
                    <a:pt x="14413" y="46964"/>
                    <a:pt x="9706" y="59080"/>
                    <a:pt x="0" y="66243"/>
                  </a:cubicBezTo>
                  <a:cubicBezTo>
                    <a:pt x="15540" y="75462"/>
                    <a:pt x="33275" y="80326"/>
                    <a:pt x="51344" y="80323"/>
                  </a:cubicBezTo>
                  <a:cubicBezTo>
                    <a:pt x="81134" y="80408"/>
                    <a:pt x="109371" y="67037"/>
                    <a:pt x="128184" y="43938"/>
                  </a:cubicBezTo>
                  <a:cubicBezTo>
                    <a:pt x="134887" y="35742"/>
                    <a:pt x="140800" y="32522"/>
                    <a:pt x="149318" y="32522"/>
                  </a:cubicBezTo>
                  <a:lnTo>
                    <a:pt x="305515" y="32522"/>
                  </a:lnTo>
                  <a:cubicBezTo>
                    <a:pt x="314034" y="32522"/>
                    <a:pt x="319947" y="35742"/>
                    <a:pt x="326650" y="43938"/>
                  </a:cubicBezTo>
                  <a:cubicBezTo>
                    <a:pt x="345463" y="67037"/>
                    <a:pt x="373699" y="80408"/>
                    <a:pt x="403490" y="80323"/>
                  </a:cubicBezTo>
                  <a:cubicBezTo>
                    <a:pt x="421528" y="80310"/>
                    <a:pt x="439231" y="75447"/>
                    <a:pt x="454746" y="66243"/>
                  </a:cubicBezTo>
                  <a:close/>
                </a:path>
              </a:pathLst>
            </a:custGeom>
            <a:solidFill>
              <a:srgbClr val="FCDD86"/>
            </a:solidFill>
            <a:ln w="2923" cap="flat">
              <a:noFill/>
              <a:prstDash val="solid"/>
              <a:miter/>
            </a:ln>
          </p:spPr>
          <p:txBody>
            <a:bodyPr rtlCol="1" anchor="ctr"/>
            <a:lstStyle/>
            <a:p>
              <a:endParaRPr lang="fa-IR"/>
            </a:p>
          </p:txBody>
        </p:sp>
        <p:sp>
          <p:nvSpPr>
            <p:cNvPr id="1292" name="Freeform: Shape 1291">
              <a:extLst>
                <a:ext uri="{FF2B5EF4-FFF2-40B4-BE49-F238E27FC236}">
                  <a16:creationId xmlns:a16="http://schemas.microsoft.com/office/drawing/2014/main" id="{D15AD008-FBB7-E16E-8E75-F8A977250EC2}"/>
                </a:ext>
              </a:extLst>
            </p:cNvPr>
            <p:cNvSpPr/>
            <p:nvPr/>
          </p:nvSpPr>
          <p:spPr>
            <a:xfrm>
              <a:off x="1618066" y="1696150"/>
              <a:ext cx="37636" cy="37029"/>
            </a:xfrm>
            <a:custGeom>
              <a:avLst/>
              <a:gdLst>
                <a:gd name="connsiteX0" fmla="*/ 37395 w 37636"/>
                <a:gd name="connsiteY0" fmla="*/ 18076 h 37029"/>
                <a:gd name="connsiteX1" fmla="*/ 19247 w 37636"/>
                <a:gd name="connsiteY1" fmla="*/ 220 h 37029"/>
                <a:gd name="connsiteX2" fmla="*/ 18368 w 37636"/>
                <a:gd name="connsiteY2" fmla="*/ 220 h 37029"/>
                <a:gd name="connsiteX3" fmla="*/ 220 w 37636"/>
                <a:gd name="connsiteY3" fmla="*/ 18076 h 37029"/>
                <a:gd name="connsiteX4" fmla="*/ 220 w 37636"/>
                <a:gd name="connsiteY4" fmla="*/ 18954 h 37029"/>
                <a:gd name="connsiteX5" fmla="*/ 18368 w 37636"/>
                <a:gd name="connsiteY5" fmla="*/ 36810 h 37029"/>
                <a:gd name="connsiteX6" fmla="*/ 19247 w 37636"/>
                <a:gd name="connsiteY6" fmla="*/ 36810 h 37029"/>
                <a:gd name="connsiteX7" fmla="*/ 37395 w 37636"/>
                <a:gd name="connsiteY7" fmla="*/ 18954 h 37029"/>
                <a:gd name="connsiteX8" fmla="*/ 37395 w 37636"/>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395" y="18076"/>
                  </a:moveTo>
                  <a:cubicBezTo>
                    <a:pt x="28280" y="16363"/>
                    <a:pt x="21108" y="9306"/>
                    <a:pt x="19247" y="220"/>
                  </a:cubicBezTo>
                  <a:cubicBezTo>
                    <a:pt x="19247" y="-73"/>
                    <a:pt x="18368" y="-73"/>
                    <a:pt x="18368" y="220"/>
                  </a:cubicBezTo>
                  <a:cubicBezTo>
                    <a:pt x="16507" y="9306"/>
                    <a:pt x="9335" y="16363"/>
                    <a:pt x="220" y="18076"/>
                  </a:cubicBezTo>
                  <a:cubicBezTo>
                    <a:pt x="-73" y="18076"/>
                    <a:pt x="-73" y="18661"/>
                    <a:pt x="220" y="18954"/>
                  </a:cubicBezTo>
                  <a:cubicBezTo>
                    <a:pt x="9335" y="20666"/>
                    <a:pt x="16507" y="27724"/>
                    <a:pt x="18368" y="36810"/>
                  </a:cubicBezTo>
                  <a:cubicBezTo>
                    <a:pt x="18368" y="37103"/>
                    <a:pt x="19247" y="37103"/>
                    <a:pt x="19247" y="36810"/>
                  </a:cubicBezTo>
                  <a:cubicBezTo>
                    <a:pt x="21108" y="27724"/>
                    <a:pt x="28280" y="20666"/>
                    <a:pt x="37395" y="18954"/>
                  </a:cubicBezTo>
                  <a:cubicBezTo>
                    <a:pt x="37717" y="18661"/>
                    <a:pt x="37717" y="18076"/>
                    <a:pt x="37395" y="18076"/>
                  </a:cubicBezTo>
                  <a:close/>
                </a:path>
              </a:pathLst>
            </a:custGeom>
            <a:solidFill>
              <a:srgbClr val="FC657E"/>
            </a:solidFill>
            <a:ln w="2923" cap="flat">
              <a:noFill/>
              <a:prstDash val="solid"/>
              <a:miter/>
            </a:ln>
          </p:spPr>
          <p:txBody>
            <a:bodyPr rtlCol="1" anchor="ctr"/>
            <a:lstStyle/>
            <a:p>
              <a:endParaRPr lang="fa-IR"/>
            </a:p>
          </p:txBody>
        </p:sp>
        <p:sp>
          <p:nvSpPr>
            <p:cNvPr id="1293" name="Freeform: Shape 1292">
              <a:extLst>
                <a:ext uri="{FF2B5EF4-FFF2-40B4-BE49-F238E27FC236}">
                  <a16:creationId xmlns:a16="http://schemas.microsoft.com/office/drawing/2014/main" id="{76915916-0965-637E-8F5F-871AC92D949A}"/>
                </a:ext>
              </a:extLst>
            </p:cNvPr>
            <p:cNvSpPr/>
            <p:nvPr/>
          </p:nvSpPr>
          <p:spPr>
            <a:xfrm>
              <a:off x="1148459" y="1712470"/>
              <a:ext cx="50939" cy="50933"/>
            </a:xfrm>
            <a:custGeom>
              <a:avLst/>
              <a:gdLst>
                <a:gd name="connsiteX0" fmla="*/ 9372 w 50939"/>
                <a:gd name="connsiteY0" fmla="*/ 34834 h 50933"/>
                <a:gd name="connsiteX1" fmla="*/ 16105 w 50939"/>
                <a:gd name="connsiteY1" fmla="*/ 34834 h 50933"/>
                <a:gd name="connsiteX2" fmla="*/ 16105 w 50939"/>
                <a:gd name="connsiteY2" fmla="*/ 41567 h 50933"/>
                <a:gd name="connsiteX3" fmla="*/ 25236 w 50939"/>
                <a:gd name="connsiteY3" fmla="*/ 50934 h 50933"/>
                <a:gd name="connsiteX4" fmla="*/ 25472 w 50939"/>
                <a:gd name="connsiteY4" fmla="*/ 50934 h 50933"/>
                <a:gd name="connsiteX5" fmla="*/ 34839 w 50939"/>
                <a:gd name="connsiteY5" fmla="*/ 41859 h 50933"/>
                <a:gd name="connsiteX6" fmla="*/ 34839 w 50939"/>
                <a:gd name="connsiteY6" fmla="*/ 34834 h 50933"/>
                <a:gd name="connsiteX7" fmla="*/ 41572 w 50939"/>
                <a:gd name="connsiteY7" fmla="*/ 34834 h 50933"/>
                <a:gd name="connsiteX8" fmla="*/ 50939 w 50939"/>
                <a:gd name="connsiteY8" fmla="*/ 25704 h 50933"/>
                <a:gd name="connsiteX9" fmla="*/ 50939 w 50939"/>
                <a:gd name="connsiteY9" fmla="*/ 25467 h 50933"/>
                <a:gd name="connsiteX10" fmla="*/ 41864 w 50939"/>
                <a:gd name="connsiteY10" fmla="*/ 16100 h 50933"/>
                <a:gd name="connsiteX11" fmla="*/ 34839 w 50939"/>
                <a:gd name="connsiteY11" fmla="*/ 16100 h 50933"/>
                <a:gd name="connsiteX12" fmla="*/ 34839 w 50939"/>
                <a:gd name="connsiteY12" fmla="*/ 9367 h 50933"/>
                <a:gd name="connsiteX13" fmla="*/ 25708 w 50939"/>
                <a:gd name="connsiteY13" fmla="*/ 0 h 50933"/>
                <a:gd name="connsiteX14" fmla="*/ 25472 w 50939"/>
                <a:gd name="connsiteY14" fmla="*/ 0 h 50933"/>
                <a:gd name="connsiteX15" fmla="*/ 16105 w 50939"/>
                <a:gd name="connsiteY15" fmla="*/ 9074 h 50933"/>
                <a:gd name="connsiteX16" fmla="*/ 16105 w 50939"/>
                <a:gd name="connsiteY16" fmla="*/ 16100 h 50933"/>
                <a:gd name="connsiteX17" fmla="*/ 9372 w 50939"/>
                <a:gd name="connsiteY17" fmla="*/ 16100 h 50933"/>
                <a:gd name="connsiteX18" fmla="*/ 5 w 50939"/>
                <a:gd name="connsiteY18" fmla="*/ 25230 h 50933"/>
                <a:gd name="connsiteX19" fmla="*/ 5 w 50939"/>
                <a:gd name="connsiteY19" fmla="*/ 25467 h 50933"/>
                <a:gd name="connsiteX20" fmla="*/ 8777 w 50939"/>
                <a:gd name="connsiteY20" fmla="*/ 34834 h 50933"/>
                <a:gd name="connsiteX21" fmla="*/ 9372 w 50939"/>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372" y="34834"/>
                  </a:moveTo>
                  <a:lnTo>
                    <a:pt x="16105" y="34834"/>
                  </a:lnTo>
                  <a:lnTo>
                    <a:pt x="16105" y="41567"/>
                  </a:lnTo>
                  <a:cubicBezTo>
                    <a:pt x="16040" y="46675"/>
                    <a:pt x="20128" y="50869"/>
                    <a:pt x="25236" y="50934"/>
                  </a:cubicBezTo>
                  <a:cubicBezTo>
                    <a:pt x="25315" y="50934"/>
                    <a:pt x="25393" y="50934"/>
                    <a:pt x="25472" y="50934"/>
                  </a:cubicBezTo>
                  <a:cubicBezTo>
                    <a:pt x="30533" y="50937"/>
                    <a:pt x="34681" y="46918"/>
                    <a:pt x="34839" y="41859"/>
                  </a:cubicBezTo>
                  <a:lnTo>
                    <a:pt x="34839" y="34834"/>
                  </a:lnTo>
                  <a:lnTo>
                    <a:pt x="41572" y="34834"/>
                  </a:lnTo>
                  <a:cubicBezTo>
                    <a:pt x="46680" y="34898"/>
                    <a:pt x="50874" y="30812"/>
                    <a:pt x="50939" y="25704"/>
                  </a:cubicBezTo>
                  <a:cubicBezTo>
                    <a:pt x="50940" y="25625"/>
                    <a:pt x="50940" y="25546"/>
                    <a:pt x="50939" y="25467"/>
                  </a:cubicBezTo>
                  <a:cubicBezTo>
                    <a:pt x="50941" y="20406"/>
                    <a:pt x="46923" y="16258"/>
                    <a:pt x="41864" y="16100"/>
                  </a:cubicBezTo>
                  <a:lnTo>
                    <a:pt x="34839" y="16100"/>
                  </a:lnTo>
                  <a:lnTo>
                    <a:pt x="34839" y="9367"/>
                  </a:lnTo>
                  <a:cubicBezTo>
                    <a:pt x="34904" y="4259"/>
                    <a:pt x="30816" y="64"/>
                    <a:pt x="25708" y="0"/>
                  </a:cubicBezTo>
                  <a:cubicBezTo>
                    <a:pt x="25629" y="0"/>
                    <a:pt x="25550" y="0"/>
                    <a:pt x="25472" y="0"/>
                  </a:cubicBezTo>
                  <a:cubicBezTo>
                    <a:pt x="20411" y="-3"/>
                    <a:pt x="16263" y="4016"/>
                    <a:pt x="16105" y="9074"/>
                  </a:cubicBezTo>
                  <a:lnTo>
                    <a:pt x="16105" y="16100"/>
                  </a:lnTo>
                  <a:lnTo>
                    <a:pt x="9372" y="16100"/>
                  </a:lnTo>
                  <a:cubicBezTo>
                    <a:pt x="4264" y="16035"/>
                    <a:pt x="70" y="20122"/>
                    <a:pt x="5" y="25230"/>
                  </a:cubicBezTo>
                  <a:cubicBezTo>
                    <a:pt x="4" y="25309"/>
                    <a:pt x="4" y="25388"/>
                    <a:pt x="5" y="25467"/>
                  </a:cubicBezTo>
                  <a:cubicBezTo>
                    <a:pt x="-159" y="30475"/>
                    <a:pt x="3768" y="34670"/>
                    <a:pt x="8777" y="34834"/>
                  </a:cubicBezTo>
                  <a:cubicBezTo>
                    <a:pt x="8975" y="34840"/>
                    <a:pt x="9174" y="34840"/>
                    <a:pt x="9372" y="34834"/>
                  </a:cubicBezTo>
                  <a:close/>
                </a:path>
              </a:pathLst>
            </a:custGeom>
            <a:solidFill>
              <a:srgbClr val="70D6F9"/>
            </a:solidFill>
            <a:ln w="2923" cap="flat">
              <a:noFill/>
              <a:prstDash val="solid"/>
              <a:miter/>
            </a:ln>
          </p:spPr>
          <p:txBody>
            <a:bodyPr rtlCol="1" anchor="ctr"/>
            <a:lstStyle/>
            <a:p>
              <a:endParaRPr lang="fa-IR"/>
            </a:p>
          </p:txBody>
        </p:sp>
        <p:sp>
          <p:nvSpPr>
            <p:cNvPr id="1294" name="Freeform: Shape 1293">
              <a:extLst>
                <a:ext uri="{FF2B5EF4-FFF2-40B4-BE49-F238E27FC236}">
                  <a16:creationId xmlns:a16="http://schemas.microsoft.com/office/drawing/2014/main" id="{9B01E750-E624-D56E-5F0F-0A631F09B5AD}"/>
                </a:ext>
              </a:extLst>
            </p:cNvPr>
            <p:cNvSpPr/>
            <p:nvPr/>
          </p:nvSpPr>
          <p:spPr>
            <a:xfrm>
              <a:off x="1520838" y="1087213"/>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1295" name="Freeform: Shape 1294">
              <a:extLst>
                <a:ext uri="{FF2B5EF4-FFF2-40B4-BE49-F238E27FC236}">
                  <a16:creationId xmlns:a16="http://schemas.microsoft.com/office/drawing/2014/main" id="{D57299C3-1F48-EF07-4C10-B328470DC0FC}"/>
                </a:ext>
              </a:extLst>
            </p:cNvPr>
            <p:cNvSpPr/>
            <p:nvPr/>
          </p:nvSpPr>
          <p:spPr>
            <a:xfrm>
              <a:off x="1228114" y="1816679"/>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296" name="Freeform: Shape 1295">
              <a:extLst>
                <a:ext uri="{FF2B5EF4-FFF2-40B4-BE49-F238E27FC236}">
                  <a16:creationId xmlns:a16="http://schemas.microsoft.com/office/drawing/2014/main" id="{1E68B907-833B-D3B8-4AED-66EB86C1CD04}"/>
                </a:ext>
              </a:extLst>
            </p:cNvPr>
            <p:cNvSpPr/>
            <p:nvPr/>
          </p:nvSpPr>
          <p:spPr>
            <a:xfrm>
              <a:off x="1581285" y="1155563"/>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12" y="23542"/>
                    <a:pt x="23831" y="13456"/>
                    <a:pt x="26491" y="439"/>
                  </a:cubicBezTo>
                  <a:cubicBezTo>
                    <a:pt x="26491" y="-146"/>
                    <a:pt x="27662" y="-146"/>
                    <a:pt x="27662" y="439"/>
                  </a:cubicBezTo>
                  <a:cubicBezTo>
                    <a:pt x="30323" y="13456"/>
                    <a:pt x="40642" y="23542"/>
                    <a:pt x="53715" y="25906"/>
                  </a:cubicBezTo>
                  <a:cubicBezTo>
                    <a:pt x="54300" y="25906"/>
                    <a:pt x="54300" y="26784"/>
                    <a:pt x="53715" y="27077"/>
                  </a:cubicBezTo>
                  <a:cubicBezTo>
                    <a:pt x="40642" y="29441"/>
                    <a:pt x="30323" y="39527"/>
                    <a:pt x="27662" y="52544"/>
                  </a:cubicBezTo>
                  <a:cubicBezTo>
                    <a:pt x="27662" y="53129"/>
                    <a:pt x="26491" y="53129"/>
                    <a:pt x="26491" y="52544"/>
                  </a:cubicBezTo>
                  <a:cubicBezTo>
                    <a:pt x="23831" y="39527"/>
                    <a:pt x="13512" y="29441"/>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1297" name="Freeform: Shape 1296">
              <a:extLst>
                <a:ext uri="{FF2B5EF4-FFF2-40B4-BE49-F238E27FC236}">
                  <a16:creationId xmlns:a16="http://schemas.microsoft.com/office/drawing/2014/main" id="{C8C7BD6C-9FA7-7C0D-E855-8E7182B7457E}"/>
                </a:ext>
              </a:extLst>
            </p:cNvPr>
            <p:cNvSpPr/>
            <p:nvPr/>
          </p:nvSpPr>
          <p:spPr>
            <a:xfrm>
              <a:off x="1080172" y="1523107"/>
              <a:ext cx="243136" cy="35126"/>
            </a:xfrm>
            <a:custGeom>
              <a:avLst/>
              <a:gdLst>
                <a:gd name="connsiteX0" fmla="*/ 225573 w 243136"/>
                <a:gd name="connsiteY0" fmla="*/ 0 h 35126"/>
                <a:gd name="connsiteX1" fmla="*/ 17563 w 243136"/>
                <a:gd name="connsiteY1" fmla="*/ 0 h 35126"/>
                <a:gd name="connsiteX2" fmla="*/ 0 w 243136"/>
                <a:gd name="connsiteY2" fmla="*/ 17563 h 35126"/>
                <a:gd name="connsiteX3" fmla="*/ 17563 w 243136"/>
                <a:gd name="connsiteY3" fmla="*/ 35127 h 35126"/>
                <a:gd name="connsiteX4" fmla="*/ 225573 w 243136"/>
                <a:gd name="connsiteY4" fmla="*/ 35127 h 35126"/>
                <a:gd name="connsiteX5" fmla="*/ 243136 w 243136"/>
                <a:gd name="connsiteY5" fmla="*/ 17563 h 35126"/>
                <a:gd name="connsiteX6" fmla="*/ 225573 w 243136"/>
                <a:gd name="connsiteY6" fmla="*/ 0 h 3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136" h="35126">
                  <a:moveTo>
                    <a:pt x="225573" y="0"/>
                  </a:moveTo>
                  <a:lnTo>
                    <a:pt x="17563" y="0"/>
                  </a:lnTo>
                  <a:cubicBezTo>
                    <a:pt x="7863" y="0"/>
                    <a:pt x="0" y="7863"/>
                    <a:pt x="0" y="17563"/>
                  </a:cubicBezTo>
                  <a:cubicBezTo>
                    <a:pt x="0" y="27264"/>
                    <a:pt x="7863" y="35127"/>
                    <a:pt x="17563" y="35127"/>
                  </a:cubicBezTo>
                  <a:lnTo>
                    <a:pt x="225573" y="35127"/>
                  </a:lnTo>
                  <a:cubicBezTo>
                    <a:pt x="235273" y="35127"/>
                    <a:pt x="243136" y="27264"/>
                    <a:pt x="243136" y="17563"/>
                  </a:cubicBezTo>
                  <a:cubicBezTo>
                    <a:pt x="243136" y="7863"/>
                    <a:pt x="235273" y="0"/>
                    <a:pt x="225573" y="0"/>
                  </a:cubicBezTo>
                  <a:close/>
                </a:path>
              </a:pathLst>
            </a:custGeom>
            <a:noFill/>
            <a:ln w="14615" cap="rnd">
              <a:solidFill>
                <a:srgbClr val="000000"/>
              </a:solidFill>
              <a:prstDash val="solid"/>
              <a:round/>
            </a:ln>
          </p:spPr>
          <p:txBody>
            <a:bodyPr rtlCol="1" anchor="ctr"/>
            <a:lstStyle/>
            <a:p>
              <a:endParaRPr lang="fa-IR"/>
            </a:p>
          </p:txBody>
        </p:sp>
        <p:sp>
          <p:nvSpPr>
            <p:cNvPr id="1298" name="Freeform: Shape 1297">
              <a:extLst>
                <a:ext uri="{FF2B5EF4-FFF2-40B4-BE49-F238E27FC236}">
                  <a16:creationId xmlns:a16="http://schemas.microsoft.com/office/drawing/2014/main" id="{3F78921F-C96C-6FB3-D659-90A24CA23146}"/>
                </a:ext>
              </a:extLst>
            </p:cNvPr>
            <p:cNvSpPr/>
            <p:nvPr/>
          </p:nvSpPr>
          <p:spPr>
            <a:xfrm>
              <a:off x="1097618" y="1561044"/>
              <a:ext cx="208243" cy="36707"/>
            </a:xfrm>
            <a:custGeom>
              <a:avLst/>
              <a:gdLst>
                <a:gd name="connsiteX0" fmla="*/ 0 w 208243"/>
                <a:gd name="connsiteY0" fmla="*/ 381 h 36707"/>
                <a:gd name="connsiteX1" fmla="*/ 0 w 208243"/>
                <a:gd name="connsiteY1" fmla="*/ 20169 h 36707"/>
                <a:gd name="connsiteX2" fmla="*/ 16539 w 208243"/>
                <a:gd name="connsiteY2" fmla="*/ 36708 h 36707"/>
                <a:gd name="connsiteX3" fmla="*/ 191705 w 208243"/>
                <a:gd name="connsiteY3" fmla="*/ 36708 h 36707"/>
                <a:gd name="connsiteX4" fmla="*/ 208243 w 208243"/>
                <a:gd name="connsiteY4" fmla="*/ 20169 h 36707"/>
                <a:gd name="connsiteX5" fmla="*/ 208243 w 208243"/>
                <a:gd name="connsiteY5" fmla="*/ 0 h 3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243" h="36707">
                  <a:moveTo>
                    <a:pt x="0" y="381"/>
                  </a:moveTo>
                  <a:lnTo>
                    <a:pt x="0" y="20169"/>
                  </a:lnTo>
                  <a:cubicBezTo>
                    <a:pt x="0" y="29302"/>
                    <a:pt x="7405" y="36708"/>
                    <a:pt x="16539" y="36708"/>
                  </a:cubicBezTo>
                  <a:lnTo>
                    <a:pt x="191705" y="36708"/>
                  </a:lnTo>
                  <a:cubicBezTo>
                    <a:pt x="200839" y="36708"/>
                    <a:pt x="208243" y="29302"/>
                    <a:pt x="208243" y="20169"/>
                  </a:cubicBezTo>
                  <a:lnTo>
                    <a:pt x="208243" y="0"/>
                  </a:lnTo>
                </a:path>
              </a:pathLst>
            </a:custGeom>
            <a:noFill/>
            <a:ln w="14615" cap="rnd">
              <a:solidFill>
                <a:srgbClr val="000000"/>
              </a:solidFill>
              <a:prstDash val="solid"/>
              <a:round/>
            </a:ln>
          </p:spPr>
          <p:txBody>
            <a:bodyPr rtlCol="1" anchor="ctr"/>
            <a:lstStyle/>
            <a:p>
              <a:endParaRPr lang="fa-IR"/>
            </a:p>
          </p:txBody>
        </p:sp>
        <p:sp>
          <p:nvSpPr>
            <p:cNvPr id="1299" name="Freeform: Shape 1298">
              <a:extLst>
                <a:ext uri="{FF2B5EF4-FFF2-40B4-BE49-F238E27FC236}">
                  <a16:creationId xmlns:a16="http://schemas.microsoft.com/office/drawing/2014/main" id="{BDD345F2-DA58-9770-ED8B-D34713FE7D36}"/>
                </a:ext>
              </a:extLst>
            </p:cNvPr>
            <p:cNvSpPr/>
            <p:nvPr/>
          </p:nvSpPr>
          <p:spPr>
            <a:xfrm>
              <a:off x="1116177" y="1600269"/>
              <a:ext cx="171301" cy="53012"/>
            </a:xfrm>
            <a:custGeom>
              <a:avLst/>
              <a:gdLst>
                <a:gd name="connsiteX0" fmla="*/ 0 w 171301"/>
                <a:gd name="connsiteY0" fmla="*/ 966 h 53012"/>
                <a:gd name="connsiteX1" fmla="*/ 26169 w 171301"/>
                <a:gd name="connsiteY1" fmla="*/ 43909 h 53012"/>
                <a:gd name="connsiteX2" fmla="*/ 49792 w 171301"/>
                <a:gd name="connsiteY2" fmla="*/ 53012 h 53012"/>
                <a:gd name="connsiteX3" fmla="*/ 121334 w 171301"/>
                <a:gd name="connsiteY3" fmla="*/ 53012 h 53012"/>
                <a:gd name="connsiteX4" fmla="*/ 144957 w 171301"/>
                <a:gd name="connsiteY4" fmla="*/ 43909 h 53012"/>
                <a:gd name="connsiteX5" fmla="*/ 171302 w 171301"/>
                <a:gd name="connsiteY5" fmla="*/ 0 h 5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01" h="53012">
                  <a:moveTo>
                    <a:pt x="0" y="966"/>
                  </a:moveTo>
                  <a:cubicBezTo>
                    <a:pt x="4377" y="17514"/>
                    <a:pt x="13469" y="32434"/>
                    <a:pt x="26169" y="43909"/>
                  </a:cubicBezTo>
                  <a:cubicBezTo>
                    <a:pt x="32638" y="49775"/>
                    <a:pt x="41060" y="53018"/>
                    <a:pt x="49792" y="53012"/>
                  </a:cubicBezTo>
                  <a:lnTo>
                    <a:pt x="121334" y="53012"/>
                  </a:lnTo>
                  <a:cubicBezTo>
                    <a:pt x="130066" y="53018"/>
                    <a:pt x="138488" y="49775"/>
                    <a:pt x="144957" y="43909"/>
                  </a:cubicBezTo>
                  <a:cubicBezTo>
                    <a:pt x="157878" y="32191"/>
                    <a:pt x="167044" y="16914"/>
                    <a:pt x="171302" y="0"/>
                  </a:cubicBezTo>
                </a:path>
              </a:pathLst>
            </a:custGeom>
            <a:noFill/>
            <a:ln w="14615" cap="rnd">
              <a:solidFill>
                <a:srgbClr val="000000"/>
              </a:solidFill>
              <a:prstDash val="solid"/>
              <a:round/>
            </a:ln>
          </p:spPr>
          <p:txBody>
            <a:bodyPr rtlCol="1" anchor="ctr"/>
            <a:lstStyle/>
            <a:p>
              <a:endParaRPr lang="fa-IR"/>
            </a:p>
          </p:txBody>
        </p:sp>
        <p:sp>
          <p:nvSpPr>
            <p:cNvPr id="1300" name="Freeform: Shape 1299">
              <a:extLst>
                <a:ext uri="{FF2B5EF4-FFF2-40B4-BE49-F238E27FC236}">
                  <a16:creationId xmlns:a16="http://schemas.microsoft.com/office/drawing/2014/main" id="{ED437ABE-09F1-B30D-FBA8-B1A2868997FF}"/>
                </a:ext>
              </a:extLst>
            </p:cNvPr>
            <p:cNvSpPr/>
            <p:nvPr/>
          </p:nvSpPr>
          <p:spPr>
            <a:xfrm>
              <a:off x="1109766" y="1333071"/>
              <a:ext cx="79210" cy="188308"/>
            </a:xfrm>
            <a:custGeom>
              <a:avLst/>
              <a:gdLst>
                <a:gd name="connsiteX0" fmla="*/ 79211 w 79210"/>
                <a:gd name="connsiteY0" fmla="*/ 0 h 188308"/>
                <a:gd name="connsiteX1" fmla="*/ 0 w 79210"/>
                <a:gd name="connsiteY1" fmla="*/ 188309 h 188308"/>
              </a:gdLst>
              <a:ahLst/>
              <a:cxnLst>
                <a:cxn ang="0">
                  <a:pos x="connsiteX0" y="connsiteY0"/>
                </a:cxn>
                <a:cxn ang="0">
                  <a:pos x="connsiteX1" y="connsiteY1"/>
                </a:cxn>
              </a:cxnLst>
              <a:rect l="l" t="t" r="r" b="b"/>
              <a:pathLst>
                <a:path w="79210" h="188308">
                  <a:moveTo>
                    <a:pt x="79211" y="0"/>
                  </a:moveTo>
                  <a:lnTo>
                    <a:pt x="0" y="188309"/>
                  </a:lnTo>
                </a:path>
              </a:pathLst>
            </a:custGeom>
            <a:ln w="14615" cap="rnd">
              <a:solidFill>
                <a:srgbClr val="000000"/>
              </a:solidFill>
              <a:prstDash val="solid"/>
              <a:round/>
            </a:ln>
          </p:spPr>
          <p:txBody>
            <a:bodyPr rtlCol="1" anchor="ctr"/>
            <a:lstStyle/>
            <a:p>
              <a:endParaRPr lang="fa-IR"/>
            </a:p>
          </p:txBody>
        </p:sp>
        <p:sp>
          <p:nvSpPr>
            <p:cNvPr id="1301" name="Freeform: Shape 1300">
              <a:extLst>
                <a:ext uri="{FF2B5EF4-FFF2-40B4-BE49-F238E27FC236}">
                  <a16:creationId xmlns:a16="http://schemas.microsoft.com/office/drawing/2014/main" id="{CE6F3371-CEC7-119D-E0CB-6DF70973A09C}"/>
                </a:ext>
              </a:extLst>
            </p:cNvPr>
            <p:cNvSpPr/>
            <p:nvPr/>
          </p:nvSpPr>
          <p:spPr>
            <a:xfrm>
              <a:off x="1214503" y="1333071"/>
              <a:ext cx="79210" cy="188308"/>
            </a:xfrm>
            <a:custGeom>
              <a:avLst/>
              <a:gdLst>
                <a:gd name="connsiteX0" fmla="*/ 0 w 79210"/>
                <a:gd name="connsiteY0" fmla="*/ 0 h 188308"/>
                <a:gd name="connsiteX1" fmla="*/ 79211 w 79210"/>
                <a:gd name="connsiteY1" fmla="*/ 188309 h 188308"/>
              </a:gdLst>
              <a:ahLst/>
              <a:cxnLst>
                <a:cxn ang="0">
                  <a:pos x="connsiteX0" y="connsiteY0"/>
                </a:cxn>
                <a:cxn ang="0">
                  <a:pos x="connsiteX1" y="connsiteY1"/>
                </a:cxn>
              </a:cxnLst>
              <a:rect l="l" t="t" r="r" b="b"/>
              <a:pathLst>
                <a:path w="79210" h="188308">
                  <a:moveTo>
                    <a:pt x="0" y="0"/>
                  </a:moveTo>
                  <a:lnTo>
                    <a:pt x="79211" y="188309"/>
                  </a:lnTo>
                </a:path>
              </a:pathLst>
            </a:custGeom>
            <a:ln w="14615" cap="rnd">
              <a:solidFill>
                <a:srgbClr val="000000"/>
              </a:solidFill>
              <a:prstDash val="solid"/>
              <a:round/>
            </a:ln>
          </p:spPr>
          <p:txBody>
            <a:bodyPr rtlCol="1" anchor="ctr"/>
            <a:lstStyle/>
            <a:p>
              <a:endParaRPr lang="fa-IR"/>
            </a:p>
          </p:txBody>
        </p:sp>
        <p:sp>
          <p:nvSpPr>
            <p:cNvPr id="1302" name="Freeform: Shape 1301">
              <a:extLst>
                <a:ext uri="{FF2B5EF4-FFF2-40B4-BE49-F238E27FC236}">
                  <a16:creationId xmlns:a16="http://schemas.microsoft.com/office/drawing/2014/main" id="{DEEF4261-5FD6-CE92-9C38-4FF8060E455B}"/>
                </a:ext>
              </a:extLst>
            </p:cNvPr>
            <p:cNvSpPr/>
            <p:nvPr/>
          </p:nvSpPr>
          <p:spPr>
            <a:xfrm>
              <a:off x="1170506" y="1271482"/>
              <a:ext cx="62467" cy="62467"/>
            </a:xfrm>
            <a:custGeom>
              <a:avLst/>
              <a:gdLst>
                <a:gd name="connsiteX0" fmla="*/ 62467 w 62467"/>
                <a:gd name="connsiteY0" fmla="*/ 31234 h 62467"/>
                <a:gd name="connsiteX1" fmla="*/ 31234 w 62467"/>
                <a:gd name="connsiteY1" fmla="*/ 62467 h 62467"/>
                <a:gd name="connsiteX2" fmla="*/ 0 w 62467"/>
                <a:gd name="connsiteY2" fmla="*/ 31234 h 62467"/>
                <a:gd name="connsiteX3" fmla="*/ 31234 w 62467"/>
                <a:gd name="connsiteY3" fmla="*/ 0 h 62467"/>
                <a:gd name="connsiteX4" fmla="*/ 62467 w 62467"/>
                <a:gd name="connsiteY4" fmla="*/ 31234 h 62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7" h="62467">
                  <a:moveTo>
                    <a:pt x="62467" y="31234"/>
                  </a:moveTo>
                  <a:cubicBezTo>
                    <a:pt x="62467" y="48483"/>
                    <a:pt x="48483" y="62467"/>
                    <a:pt x="31234" y="62467"/>
                  </a:cubicBezTo>
                  <a:cubicBezTo>
                    <a:pt x="13984" y="62467"/>
                    <a:pt x="0" y="48483"/>
                    <a:pt x="0" y="31234"/>
                  </a:cubicBezTo>
                  <a:cubicBezTo>
                    <a:pt x="0" y="13984"/>
                    <a:pt x="13984" y="0"/>
                    <a:pt x="31234" y="0"/>
                  </a:cubicBezTo>
                  <a:cubicBezTo>
                    <a:pt x="48483" y="0"/>
                    <a:pt x="62467" y="13984"/>
                    <a:pt x="62467" y="31234"/>
                  </a:cubicBezTo>
                  <a:close/>
                </a:path>
              </a:pathLst>
            </a:custGeom>
            <a:noFill/>
            <a:ln w="14615" cap="rnd">
              <a:solidFill>
                <a:srgbClr val="000000"/>
              </a:solidFill>
              <a:prstDash val="solid"/>
              <a:round/>
            </a:ln>
          </p:spPr>
          <p:txBody>
            <a:bodyPr rtlCol="1" anchor="ctr"/>
            <a:lstStyle/>
            <a:p>
              <a:endParaRPr lang="fa-IR"/>
            </a:p>
          </p:txBody>
        </p:sp>
        <p:sp>
          <p:nvSpPr>
            <p:cNvPr id="1303" name="Freeform: Shape 1302">
              <a:extLst>
                <a:ext uri="{FF2B5EF4-FFF2-40B4-BE49-F238E27FC236}">
                  <a16:creationId xmlns:a16="http://schemas.microsoft.com/office/drawing/2014/main" id="{5C820FEA-A90B-9134-DBDC-92CE6438EF12}"/>
                </a:ext>
              </a:extLst>
            </p:cNvPr>
            <p:cNvSpPr/>
            <p:nvPr/>
          </p:nvSpPr>
          <p:spPr>
            <a:xfrm>
              <a:off x="1571947" y="1523107"/>
              <a:ext cx="243136" cy="35126"/>
            </a:xfrm>
            <a:custGeom>
              <a:avLst/>
              <a:gdLst>
                <a:gd name="connsiteX0" fmla="*/ 225573 w 243136"/>
                <a:gd name="connsiteY0" fmla="*/ 0 h 35126"/>
                <a:gd name="connsiteX1" fmla="*/ 17563 w 243136"/>
                <a:gd name="connsiteY1" fmla="*/ 0 h 35126"/>
                <a:gd name="connsiteX2" fmla="*/ 0 w 243136"/>
                <a:gd name="connsiteY2" fmla="*/ 17563 h 35126"/>
                <a:gd name="connsiteX3" fmla="*/ 17563 w 243136"/>
                <a:gd name="connsiteY3" fmla="*/ 35127 h 35126"/>
                <a:gd name="connsiteX4" fmla="*/ 225573 w 243136"/>
                <a:gd name="connsiteY4" fmla="*/ 35127 h 35126"/>
                <a:gd name="connsiteX5" fmla="*/ 243136 w 243136"/>
                <a:gd name="connsiteY5" fmla="*/ 17563 h 35126"/>
                <a:gd name="connsiteX6" fmla="*/ 225573 w 243136"/>
                <a:gd name="connsiteY6" fmla="*/ 0 h 3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136" h="35126">
                  <a:moveTo>
                    <a:pt x="225573" y="0"/>
                  </a:moveTo>
                  <a:lnTo>
                    <a:pt x="17563" y="0"/>
                  </a:lnTo>
                  <a:cubicBezTo>
                    <a:pt x="7863" y="0"/>
                    <a:pt x="0" y="7863"/>
                    <a:pt x="0" y="17563"/>
                  </a:cubicBezTo>
                  <a:cubicBezTo>
                    <a:pt x="0" y="27264"/>
                    <a:pt x="7863" y="35127"/>
                    <a:pt x="17563" y="35127"/>
                  </a:cubicBezTo>
                  <a:lnTo>
                    <a:pt x="225573" y="35127"/>
                  </a:lnTo>
                  <a:cubicBezTo>
                    <a:pt x="235273" y="35127"/>
                    <a:pt x="243136" y="27264"/>
                    <a:pt x="243136" y="17563"/>
                  </a:cubicBezTo>
                  <a:cubicBezTo>
                    <a:pt x="243136" y="7863"/>
                    <a:pt x="235273" y="0"/>
                    <a:pt x="225573" y="0"/>
                  </a:cubicBezTo>
                  <a:close/>
                </a:path>
              </a:pathLst>
            </a:custGeom>
            <a:noFill/>
            <a:ln w="14615" cap="rnd">
              <a:solidFill>
                <a:srgbClr val="000000"/>
              </a:solidFill>
              <a:prstDash val="solid"/>
              <a:round/>
            </a:ln>
          </p:spPr>
          <p:txBody>
            <a:bodyPr rtlCol="1" anchor="ctr"/>
            <a:lstStyle/>
            <a:p>
              <a:endParaRPr lang="fa-IR"/>
            </a:p>
          </p:txBody>
        </p:sp>
        <p:sp>
          <p:nvSpPr>
            <p:cNvPr id="1304" name="Freeform: Shape 1303">
              <a:extLst>
                <a:ext uri="{FF2B5EF4-FFF2-40B4-BE49-F238E27FC236}">
                  <a16:creationId xmlns:a16="http://schemas.microsoft.com/office/drawing/2014/main" id="{08950322-C760-D3A8-B64A-A9F1734EE543}"/>
                </a:ext>
              </a:extLst>
            </p:cNvPr>
            <p:cNvSpPr/>
            <p:nvPr/>
          </p:nvSpPr>
          <p:spPr>
            <a:xfrm>
              <a:off x="1589393" y="1561044"/>
              <a:ext cx="208243" cy="36707"/>
            </a:xfrm>
            <a:custGeom>
              <a:avLst/>
              <a:gdLst>
                <a:gd name="connsiteX0" fmla="*/ 0 w 208243"/>
                <a:gd name="connsiteY0" fmla="*/ 0 h 36707"/>
                <a:gd name="connsiteX1" fmla="*/ 0 w 208243"/>
                <a:gd name="connsiteY1" fmla="*/ 20169 h 36707"/>
                <a:gd name="connsiteX2" fmla="*/ 16539 w 208243"/>
                <a:gd name="connsiteY2" fmla="*/ 36708 h 36707"/>
                <a:gd name="connsiteX3" fmla="*/ 191705 w 208243"/>
                <a:gd name="connsiteY3" fmla="*/ 36708 h 36707"/>
                <a:gd name="connsiteX4" fmla="*/ 208243 w 208243"/>
                <a:gd name="connsiteY4" fmla="*/ 20169 h 36707"/>
                <a:gd name="connsiteX5" fmla="*/ 208243 w 208243"/>
                <a:gd name="connsiteY5" fmla="*/ 556 h 3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243" h="36707">
                  <a:moveTo>
                    <a:pt x="0" y="0"/>
                  </a:moveTo>
                  <a:lnTo>
                    <a:pt x="0" y="20169"/>
                  </a:lnTo>
                  <a:cubicBezTo>
                    <a:pt x="0" y="29302"/>
                    <a:pt x="7406" y="36708"/>
                    <a:pt x="16539" y="36708"/>
                  </a:cubicBezTo>
                  <a:lnTo>
                    <a:pt x="191705" y="36708"/>
                  </a:lnTo>
                  <a:cubicBezTo>
                    <a:pt x="200838" y="36708"/>
                    <a:pt x="208243" y="29302"/>
                    <a:pt x="208243" y="20169"/>
                  </a:cubicBezTo>
                  <a:lnTo>
                    <a:pt x="208243" y="556"/>
                  </a:lnTo>
                </a:path>
              </a:pathLst>
            </a:custGeom>
            <a:noFill/>
            <a:ln w="14615" cap="rnd">
              <a:solidFill>
                <a:srgbClr val="000000"/>
              </a:solidFill>
              <a:prstDash val="solid"/>
              <a:round/>
            </a:ln>
          </p:spPr>
          <p:txBody>
            <a:bodyPr rtlCol="1" anchor="ctr"/>
            <a:lstStyle/>
            <a:p>
              <a:endParaRPr lang="fa-IR"/>
            </a:p>
          </p:txBody>
        </p:sp>
        <p:sp>
          <p:nvSpPr>
            <p:cNvPr id="1305" name="Freeform: Shape 1304">
              <a:extLst>
                <a:ext uri="{FF2B5EF4-FFF2-40B4-BE49-F238E27FC236}">
                  <a16:creationId xmlns:a16="http://schemas.microsoft.com/office/drawing/2014/main" id="{111ABDA2-975D-5F17-E03B-B2C8F65AC155}"/>
                </a:ext>
              </a:extLst>
            </p:cNvPr>
            <p:cNvSpPr/>
            <p:nvPr/>
          </p:nvSpPr>
          <p:spPr>
            <a:xfrm>
              <a:off x="1607923" y="1600825"/>
              <a:ext cx="171477" cy="52456"/>
            </a:xfrm>
            <a:custGeom>
              <a:avLst/>
              <a:gdLst>
                <a:gd name="connsiteX0" fmla="*/ 0 w 171477"/>
                <a:gd name="connsiteY0" fmla="*/ 322 h 52456"/>
                <a:gd name="connsiteX1" fmla="*/ 26345 w 171477"/>
                <a:gd name="connsiteY1" fmla="*/ 43352 h 52456"/>
                <a:gd name="connsiteX2" fmla="*/ 49968 w 171477"/>
                <a:gd name="connsiteY2" fmla="*/ 52456 h 52456"/>
                <a:gd name="connsiteX3" fmla="*/ 121510 w 171477"/>
                <a:gd name="connsiteY3" fmla="*/ 52456 h 52456"/>
                <a:gd name="connsiteX4" fmla="*/ 145132 w 171477"/>
                <a:gd name="connsiteY4" fmla="*/ 43352 h 52456"/>
                <a:gd name="connsiteX5" fmla="*/ 171477 w 171477"/>
                <a:gd name="connsiteY5" fmla="*/ 0 h 5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477" h="52456">
                  <a:moveTo>
                    <a:pt x="0" y="322"/>
                  </a:moveTo>
                  <a:cubicBezTo>
                    <a:pt x="4408" y="16922"/>
                    <a:pt x="13562" y="31878"/>
                    <a:pt x="26345" y="43352"/>
                  </a:cubicBezTo>
                  <a:cubicBezTo>
                    <a:pt x="32814" y="49218"/>
                    <a:pt x="41236" y="52462"/>
                    <a:pt x="49968" y="52456"/>
                  </a:cubicBezTo>
                  <a:lnTo>
                    <a:pt x="121510" y="52456"/>
                  </a:lnTo>
                  <a:cubicBezTo>
                    <a:pt x="130241" y="52462"/>
                    <a:pt x="138663" y="49218"/>
                    <a:pt x="145132" y="43352"/>
                  </a:cubicBezTo>
                  <a:cubicBezTo>
                    <a:pt x="157959" y="31784"/>
                    <a:pt x="167116" y="16712"/>
                    <a:pt x="171477" y="0"/>
                  </a:cubicBezTo>
                </a:path>
              </a:pathLst>
            </a:custGeom>
            <a:noFill/>
            <a:ln w="14615" cap="rnd">
              <a:solidFill>
                <a:srgbClr val="000000"/>
              </a:solidFill>
              <a:prstDash val="solid"/>
              <a:round/>
            </a:ln>
          </p:spPr>
          <p:txBody>
            <a:bodyPr rtlCol="1" anchor="ctr"/>
            <a:lstStyle/>
            <a:p>
              <a:endParaRPr lang="fa-IR"/>
            </a:p>
          </p:txBody>
        </p:sp>
        <p:sp>
          <p:nvSpPr>
            <p:cNvPr id="1306" name="Freeform: Shape 1305">
              <a:extLst>
                <a:ext uri="{FF2B5EF4-FFF2-40B4-BE49-F238E27FC236}">
                  <a16:creationId xmlns:a16="http://schemas.microsoft.com/office/drawing/2014/main" id="{C5FEA856-DB23-B752-C6B4-67F5F6D6971A}"/>
                </a:ext>
              </a:extLst>
            </p:cNvPr>
            <p:cNvSpPr/>
            <p:nvPr/>
          </p:nvSpPr>
          <p:spPr>
            <a:xfrm>
              <a:off x="1601541" y="1333071"/>
              <a:ext cx="79210" cy="188308"/>
            </a:xfrm>
            <a:custGeom>
              <a:avLst/>
              <a:gdLst>
                <a:gd name="connsiteX0" fmla="*/ 79211 w 79210"/>
                <a:gd name="connsiteY0" fmla="*/ 0 h 188308"/>
                <a:gd name="connsiteX1" fmla="*/ 0 w 79210"/>
                <a:gd name="connsiteY1" fmla="*/ 188309 h 188308"/>
              </a:gdLst>
              <a:ahLst/>
              <a:cxnLst>
                <a:cxn ang="0">
                  <a:pos x="connsiteX0" y="connsiteY0"/>
                </a:cxn>
                <a:cxn ang="0">
                  <a:pos x="connsiteX1" y="connsiteY1"/>
                </a:cxn>
              </a:cxnLst>
              <a:rect l="l" t="t" r="r" b="b"/>
              <a:pathLst>
                <a:path w="79210" h="188308">
                  <a:moveTo>
                    <a:pt x="79211" y="0"/>
                  </a:moveTo>
                  <a:lnTo>
                    <a:pt x="0" y="188309"/>
                  </a:lnTo>
                </a:path>
              </a:pathLst>
            </a:custGeom>
            <a:ln w="14615" cap="rnd">
              <a:solidFill>
                <a:srgbClr val="000000"/>
              </a:solidFill>
              <a:prstDash val="solid"/>
              <a:round/>
            </a:ln>
          </p:spPr>
          <p:txBody>
            <a:bodyPr rtlCol="1" anchor="ctr"/>
            <a:lstStyle/>
            <a:p>
              <a:endParaRPr lang="fa-IR"/>
            </a:p>
          </p:txBody>
        </p:sp>
        <p:sp>
          <p:nvSpPr>
            <p:cNvPr id="1307" name="Freeform: Shape 1306">
              <a:extLst>
                <a:ext uri="{FF2B5EF4-FFF2-40B4-BE49-F238E27FC236}">
                  <a16:creationId xmlns:a16="http://schemas.microsoft.com/office/drawing/2014/main" id="{90630C6D-5C2C-FBC3-2F62-30D6878FE1C9}"/>
                </a:ext>
              </a:extLst>
            </p:cNvPr>
            <p:cNvSpPr/>
            <p:nvPr/>
          </p:nvSpPr>
          <p:spPr>
            <a:xfrm>
              <a:off x="1706278" y="1333071"/>
              <a:ext cx="79210" cy="188308"/>
            </a:xfrm>
            <a:custGeom>
              <a:avLst/>
              <a:gdLst>
                <a:gd name="connsiteX0" fmla="*/ 0 w 79210"/>
                <a:gd name="connsiteY0" fmla="*/ 0 h 188308"/>
                <a:gd name="connsiteX1" fmla="*/ 79211 w 79210"/>
                <a:gd name="connsiteY1" fmla="*/ 188309 h 188308"/>
              </a:gdLst>
              <a:ahLst/>
              <a:cxnLst>
                <a:cxn ang="0">
                  <a:pos x="connsiteX0" y="connsiteY0"/>
                </a:cxn>
                <a:cxn ang="0">
                  <a:pos x="connsiteX1" y="connsiteY1"/>
                </a:cxn>
              </a:cxnLst>
              <a:rect l="l" t="t" r="r" b="b"/>
              <a:pathLst>
                <a:path w="79210" h="188308">
                  <a:moveTo>
                    <a:pt x="0" y="0"/>
                  </a:moveTo>
                  <a:lnTo>
                    <a:pt x="79211" y="188309"/>
                  </a:lnTo>
                </a:path>
              </a:pathLst>
            </a:custGeom>
            <a:ln w="14615" cap="rnd">
              <a:solidFill>
                <a:srgbClr val="000000"/>
              </a:solidFill>
              <a:prstDash val="solid"/>
              <a:round/>
            </a:ln>
          </p:spPr>
          <p:txBody>
            <a:bodyPr rtlCol="1" anchor="ctr"/>
            <a:lstStyle/>
            <a:p>
              <a:endParaRPr lang="fa-IR"/>
            </a:p>
          </p:txBody>
        </p:sp>
        <p:sp>
          <p:nvSpPr>
            <p:cNvPr id="1308" name="Freeform: Shape 1307">
              <a:extLst>
                <a:ext uri="{FF2B5EF4-FFF2-40B4-BE49-F238E27FC236}">
                  <a16:creationId xmlns:a16="http://schemas.microsoft.com/office/drawing/2014/main" id="{12089980-E1A0-17B8-A483-EBC59E700DAF}"/>
                </a:ext>
              </a:extLst>
            </p:cNvPr>
            <p:cNvSpPr/>
            <p:nvPr/>
          </p:nvSpPr>
          <p:spPr>
            <a:xfrm>
              <a:off x="1662281" y="1271482"/>
              <a:ext cx="62467" cy="62467"/>
            </a:xfrm>
            <a:custGeom>
              <a:avLst/>
              <a:gdLst>
                <a:gd name="connsiteX0" fmla="*/ 62467 w 62467"/>
                <a:gd name="connsiteY0" fmla="*/ 31234 h 62467"/>
                <a:gd name="connsiteX1" fmla="*/ 31234 w 62467"/>
                <a:gd name="connsiteY1" fmla="*/ 62467 h 62467"/>
                <a:gd name="connsiteX2" fmla="*/ 0 w 62467"/>
                <a:gd name="connsiteY2" fmla="*/ 31234 h 62467"/>
                <a:gd name="connsiteX3" fmla="*/ 31234 w 62467"/>
                <a:gd name="connsiteY3" fmla="*/ 0 h 62467"/>
                <a:gd name="connsiteX4" fmla="*/ 62467 w 62467"/>
                <a:gd name="connsiteY4" fmla="*/ 31234 h 62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7" h="62467">
                  <a:moveTo>
                    <a:pt x="62467" y="31234"/>
                  </a:moveTo>
                  <a:cubicBezTo>
                    <a:pt x="62467" y="48483"/>
                    <a:pt x="48483" y="62467"/>
                    <a:pt x="31234" y="62467"/>
                  </a:cubicBezTo>
                  <a:cubicBezTo>
                    <a:pt x="13984" y="62467"/>
                    <a:pt x="0" y="48483"/>
                    <a:pt x="0" y="31234"/>
                  </a:cubicBezTo>
                  <a:cubicBezTo>
                    <a:pt x="0" y="13984"/>
                    <a:pt x="13984" y="0"/>
                    <a:pt x="31234" y="0"/>
                  </a:cubicBezTo>
                  <a:cubicBezTo>
                    <a:pt x="48483" y="0"/>
                    <a:pt x="62467" y="13984"/>
                    <a:pt x="62467" y="31234"/>
                  </a:cubicBezTo>
                  <a:close/>
                </a:path>
              </a:pathLst>
            </a:custGeom>
            <a:noFill/>
            <a:ln w="14615" cap="rnd">
              <a:solidFill>
                <a:srgbClr val="000000"/>
              </a:solidFill>
              <a:prstDash val="solid"/>
              <a:round/>
            </a:ln>
          </p:spPr>
          <p:txBody>
            <a:bodyPr rtlCol="1" anchor="ctr"/>
            <a:lstStyle/>
            <a:p>
              <a:endParaRPr lang="fa-IR"/>
            </a:p>
          </p:txBody>
        </p:sp>
        <p:sp>
          <p:nvSpPr>
            <p:cNvPr id="1309" name="Freeform: Shape 1308">
              <a:extLst>
                <a:ext uri="{FF2B5EF4-FFF2-40B4-BE49-F238E27FC236}">
                  <a16:creationId xmlns:a16="http://schemas.microsoft.com/office/drawing/2014/main" id="{F9BFF55C-B9FA-C334-F8FD-2FD992836AD0}"/>
                </a:ext>
              </a:extLst>
            </p:cNvPr>
            <p:cNvSpPr/>
            <p:nvPr/>
          </p:nvSpPr>
          <p:spPr>
            <a:xfrm>
              <a:off x="1408110" y="1182348"/>
              <a:ext cx="79035" cy="79035"/>
            </a:xfrm>
            <a:custGeom>
              <a:avLst/>
              <a:gdLst>
                <a:gd name="connsiteX0" fmla="*/ 65746 w 79035"/>
                <a:gd name="connsiteY0" fmla="*/ 0 h 79035"/>
                <a:gd name="connsiteX1" fmla="*/ 79035 w 79035"/>
                <a:gd name="connsiteY1" fmla="*/ 0 h 79035"/>
                <a:gd name="connsiteX2" fmla="*/ 79035 w 79035"/>
                <a:gd name="connsiteY2" fmla="*/ 79035 h 79035"/>
                <a:gd name="connsiteX3" fmla="*/ 65746 w 79035"/>
                <a:gd name="connsiteY3" fmla="*/ 79035 h 79035"/>
                <a:gd name="connsiteX4" fmla="*/ 13290 w 79035"/>
                <a:gd name="connsiteY4" fmla="*/ 79035 h 79035"/>
                <a:gd name="connsiteX5" fmla="*/ 0 w 79035"/>
                <a:gd name="connsiteY5" fmla="*/ 79035 h 79035"/>
                <a:gd name="connsiteX6" fmla="*/ 0 w 79035"/>
                <a:gd name="connsiteY6" fmla="*/ 0 h 79035"/>
                <a:gd name="connsiteX7" fmla="*/ 13290 w 79035"/>
                <a:gd name="connsiteY7" fmla="*/ 0 h 79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35" h="79035">
                  <a:moveTo>
                    <a:pt x="65746" y="0"/>
                  </a:moveTo>
                  <a:cubicBezTo>
                    <a:pt x="73085" y="0"/>
                    <a:pt x="79035" y="0"/>
                    <a:pt x="79035" y="0"/>
                  </a:cubicBezTo>
                  <a:lnTo>
                    <a:pt x="79035" y="79035"/>
                  </a:lnTo>
                  <a:cubicBezTo>
                    <a:pt x="79035" y="79035"/>
                    <a:pt x="73085" y="79035"/>
                    <a:pt x="65746" y="79035"/>
                  </a:cubicBezTo>
                  <a:lnTo>
                    <a:pt x="13290" y="79035"/>
                  </a:lnTo>
                  <a:cubicBezTo>
                    <a:pt x="5950" y="79035"/>
                    <a:pt x="0" y="79035"/>
                    <a:pt x="0" y="79035"/>
                  </a:cubicBezTo>
                  <a:lnTo>
                    <a:pt x="0" y="0"/>
                  </a:lnTo>
                  <a:cubicBezTo>
                    <a:pt x="0" y="0"/>
                    <a:pt x="5950" y="0"/>
                    <a:pt x="13290" y="0"/>
                  </a:cubicBezTo>
                  <a:close/>
                </a:path>
              </a:pathLst>
            </a:custGeom>
            <a:noFill/>
            <a:ln w="14615" cap="rnd">
              <a:solidFill>
                <a:srgbClr val="000000"/>
              </a:solidFill>
              <a:prstDash val="solid"/>
              <a:round/>
            </a:ln>
          </p:spPr>
          <p:txBody>
            <a:bodyPr rtlCol="1" anchor="ctr"/>
            <a:lstStyle/>
            <a:p>
              <a:endParaRPr lang="fa-IR"/>
            </a:p>
          </p:txBody>
        </p:sp>
        <p:sp>
          <p:nvSpPr>
            <p:cNvPr id="1310" name="Freeform: Shape 1309">
              <a:extLst>
                <a:ext uri="{FF2B5EF4-FFF2-40B4-BE49-F238E27FC236}">
                  <a16:creationId xmlns:a16="http://schemas.microsoft.com/office/drawing/2014/main" id="{5D39A1B8-50E3-AF3A-FB7E-0E8AE72F6323}"/>
                </a:ext>
              </a:extLst>
            </p:cNvPr>
            <p:cNvSpPr/>
            <p:nvPr/>
          </p:nvSpPr>
          <p:spPr>
            <a:xfrm>
              <a:off x="1423858" y="1131361"/>
              <a:ext cx="47479" cy="48059"/>
            </a:xfrm>
            <a:custGeom>
              <a:avLst/>
              <a:gdLst>
                <a:gd name="connsiteX0" fmla="*/ 47480 w 47479"/>
                <a:gd name="connsiteY0" fmla="*/ 47679 h 48059"/>
                <a:gd name="connsiteX1" fmla="*/ 40893 w 47479"/>
                <a:gd name="connsiteY1" fmla="*/ 13665 h 48059"/>
                <a:gd name="connsiteX2" fmla="*/ 19867 w 47479"/>
                <a:gd name="connsiteY2" fmla="*/ 443 h 48059"/>
                <a:gd name="connsiteX3" fmla="*/ 6645 w 47479"/>
                <a:gd name="connsiteY3" fmla="*/ 13665 h 48059"/>
                <a:gd name="connsiteX4" fmla="*/ 0 w 47479"/>
                <a:gd name="connsiteY4" fmla="*/ 48060 h 48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79" h="48059">
                  <a:moveTo>
                    <a:pt x="47480" y="47679"/>
                  </a:moveTo>
                  <a:lnTo>
                    <a:pt x="40893" y="13665"/>
                  </a:lnTo>
                  <a:cubicBezTo>
                    <a:pt x="38739" y="4207"/>
                    <a:pt x="29325" y="-1712"/>
                    <a:pt x="19867" y="443"/>
                  </a:cubicBezTo>
                  <a:cubicBezTo>
                    <a:pt x="13284" y="1943"/>
                    <a:pt x="8144" y="7083"/>
                    <a:pt x="6645" y="13665"/>
                  </a:cubicBezTo>
                  <a:lnTo>
                    <a:pt x="0" y="48060"/>
                  </a:lnTo>
                </a:path>
              </a:pathLst>
            </a:custGeom>
            <a:noFill/>
            <a:ln w="14615" cap="rnd">
              <a:solidFill>
                <a:srgbClr val="000000"/>
              </a:solidFill>
              <a:prstDash val="solid"/>
              <a:round/>
            </a:ln>
          </p:spPr>
          <p:txBody>
            <a:bodyPr rtlCol="1" anchor="ctr"/>
            <a:lstStyle/>
            <a:p>
              <a:endParaRPr lang="fa-IR"/>
            </a:p>
          </p:txBody>
        </p:sp>
        <p:sp>
          <p:nvSpPr>
            <p:cNvPr id="1311" name="Freeform: Shape 1310">
              <a:extLst>
                <a:ext uri="{FF2B5EF4-FFF2-40B4-BE49-F238E27FC236}">
                  <a16:creationId xmlns:a16="http://schemas.microsoft.com/office/drawing/2014/main" id="{6291E52D-4AFF-4EF9-A209-5EE18F910F45}"/>
                </a:ext>
              </a:extLst>
            </p:cNvPr>
            <p:cNvSpPr/>
            <p:nvPr/>
          </p:nvSpPr>
          <p:spPr>
            <a:xfrm>
              <a:off x="1474265" y="1297710"/>
              <a:ext cx="29887" cy="338212"/>
            </a:xfrm>
            <a:custGeom>
              <a:avLst/>
              <a:gdLst>
                <a:gd name="connsiteX0" fmla="*/ 0 w 29887"/>
                <a:gd name="connsiteY0" fmla="*/ 338213 h 338212"/>
                <a:gd name="connsiteX1" fmla="*/ 29887 w 29887"/>
                <a:gd name="connsiteY1" fmla="*/ 0 h 338212"/>
              </a:gdLst>
              <a:ahLst/>
              <a:cxnLst>
                <a:cxn ang="0">
                  <a:pos x="connsiteX0" y="connsiteY0"/>
                </a:cxn>
                <a:cxn ang="0">
                  <a:pos x="connsiteX1" y="connsiteY1"/>
                </a:cxn>
              </a:cxnLst>
              <a:rect l="l" t="t" r="r" b="b"/>
              <a:pathLst>
                <a:path w="29887" h="338212">
                  <a:moveTo>
                    <a:pt x="0" y="338213"/>
                  </a:moveTo>
                  <a:lnTo>
                    <a:pt x="29887" y="0"/>
                  </a:lnTo>
                </a:path>
              </a:pathLst>
            </a:custGeom>
            <a:ln w="14615" cap="rnd">
              <a:solidFill>
                <a:srgbClr val="000000"/>
              </a:solidFill>
              <a:prstDash val="solid"/>
              <a:round/>
            </a:ln>
          </p:spPr>
          <p:txBody>
            <a:bodyPr rtlCol="1" anchor="ctr"/>
            <a:lstStyle/>
            <a:p>
              <a:endParaRPr lang="fa-IR"/>
            </a:p>
          </p:txBody>
        </p:sp>
        <p:sp>
          <p:nvSpPr>
            <p:cNvPr id="1312" name="Freeform: Shape 1311">
              <a:extLst>
                <a:ext uri="{FF2B5EF4-FFF2-40B4-BE49-F238E27FC236}">
                  <a16:creationId xmlns:a16="http://schemas.microsoft.com/office/drawing/2014/main" id="{9FBEC85F-785B-DB33-01A2-6E852E03DF84}"/>
                </a:ext>
              </a:extLst>
            </p:cNvPr>
            <p:cNvSpPr/>
            <p:nvPr/>
          </p:nvSpPr>
          <p:spPr>
            <a:xfrm>
              <a:off x="1391132" y="1298003"/>
              <a:ext cx="29857" cy="337919"/>
            </a:xfrm>
            <a:custGeom>
              <a:avLst/>
              <a:gdLst>
                <a:gd name="connsiteX0" fmla="*/ 0 w 29857"/>
                <a:gd name="connsiteY0" fmla="*/ 0 h 337919"/>
                <a:gd name="connsiteX1" fmla="*/ 29858 w 29857"/>
                <a:gd name="connsiteY1" fmla="*/ 337920 h 337919"/>
              </a:gdLst>
              <a:ahLst/>
              <a:cxnLst>
                <a:cxn ang="0">
                  <a:pos x="connsiteX0" y="connsiteY0"/>
                </a:cxn>
                <a:cxn ang="0">
                  <a:pos x="connsiteX1" y="connsiteY1"/>
                </a:cxn>
              </a:cxnLst>
              <a:rect l="l" t="t" r="r" b="b"/>
              <a:pathLst>
                <a:path w="29857" h="337919">
                  <a:moveTo>
                    <a:pt x="0" y="0"/>
                  </a:moveTo>
                  <a:lnTo>
                    <a:pt x="29858" y="337920"/>
                  </a:lnTo>
                </a:path>
              </a:pathLst>
            </a:custGeom>
            <a:ln w="14615" cap="rnd">
              <a:solidFill>
                <a:srgbClr val="000000"/>
              </a:solidFill>
              <a:prstDash val="solid"/>
              <a:round/>
            </a:ln>
          </p:spPr>
          <p:txBody>
            <a:bodyPr rtlCol="1" anchor="ctr"/>
            <a:lstStyle/>
            <a:p>
              <a:endParaRPr lang="fa-IR"/>
            </a:p>
          </p:txBody>
        </p:sp>
        <p:sp>
          <p:nvSpPr>
            <p:cNvPr id="1313" name="Freeform: Shape 1312">
              <a:extLst>
                <a:ext uri="{FF2B5EF4-FFF2-40B4-BE49-F238E27FC236}">
                  <a16:creationId xmlns:a16="http://schemas.microsoft.com/office/drawing/2014/main" id="{7C11763D-2F15-B095-AD3F-36D636A009B6}"/>
                </a:ext>
              </a:extLst>
            </p:cNvPr>
            <p:cNvSpPr/>
            <p:nvPr/>
          </p:nvSpPr>
          <p:spPr>
            <a:xfrm>
              <a:off x="1390546" y="1638996"/>
              <a:ext cx="114162" cy="60476"/>
            </a:xfrm>
            <a:custGeom>
              <a:avLst/>
              <a:gdLst>
                <a:gd name="connsiteX0" fmla="*/ 114162 w 114162"/>
                <a:gd name="connsiteY0" fmla="*/ 60477 h 60476"/>
                <a:gd name="connsiteX1" fmla="*/ 114162 w 114162"/>
                <a:gd name="connsiteY1" fmla="*/ 24413 h 60476"/>
                <a:gd name="connsiteX2" fmla="*/ 89749 w 114162"/>
                <a:gd name="connsiteY2" fmla="*/ 0 h 60476"/>
                <a:gd name="connsiteX3" fmla="*/ 24413 w 114162"/>
                <a:gd name="connsiteY3" fmla="*/ 0 h 60476"/>
                <a:gd name="connsiteX4" fmla="*/ 0 w 114162"/>
                <a:gd name="connsiteY4" fmla="*/ 24413 h 60476"/>
                <a:gd name="connsiteX5" fmla="*/ 0 w 114162"/>
                <a:gd name="connsiteY5" fmla="*/ 60477 h 60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162" h="60476">
                  <a:moveTo>
                    <a:pt x="114162" y="60477"/>
                  </a:moveTo>
                  <a:lnTo>
                    <a:pt x="114162" y="24413"/>
                  </a:lnTo>
                  <a:cubicBezTo>
                    <a:pt x="114115" y="10951"/>
                    <a:pt x="103211" y="47"/>
                    <a:pt x="89749" y="0"/>
                  </a:cubicBezTo>
                  <a:lnTo>
                    <a:pt x="24413" y="0"/>
                  </a:lnTo>
                  <a:cubicBezTo>
                    <a:pt x="10951" y="47"/>
                    <a:pt x="47" y="10951"/>
                    <a:pt x="0" y="24413"/>
                  </a:cubicBezTo>
                  <a:lnTo>
                    <a:pt x="0" y="60477"/>
                  </a:lnTo>
                </a:path>
              </a:pathLst>
            </a:custGeom>
            <a:noFill/>
            <a:ln w="14615" cap="rnd">
              <a:solidFill>
                <a:srgbClr val="000000"/>
              </a:solidFill>
              <a:prstDash val="solid"/>
              <a:round/>
            </a:ln>
          </p:spPr>
          <p:txBody>
            <a:bodyPr rtlCol="1" anchor="ctr"/>
            <a:lstStyle/>
            <a:p>
              <a:endParaRPr lang="fa-IR"/>
            </a:p>
          </p:txBody>
        </p:sp>
        <p:sp>
          <p:nvSpPr>
            <p:cNvPr id="1314" name="Freeform: Shape 1313">
              <a:extLst>
                <a:ext uri="{FF2B5EF4-FFF2-40B4-BE49-F238E27FC236}">
                  <a16:creationId xmlns:a16="http://schemas.microsoft.com/office/drawing/2014/main" id="{78C49417-010B-BBAA-4B50-6E66A66643B0}"/>
                </a:ext>
              </a:extLst>
            </p:cNvPr>
            <p:cNvSpPr/>
            <p:nvPr/>
          </p:nvSpPr>
          <p:spPr>
            <a:xfrm>
              <a:off x="1314727" y="1794315"/>
              <a:ext cx="265800" cy="34951"/>
            </a:xfrm>
            <a:custGeom>
              <a:avLst/>
              <a:gdLst>
                <a:gd name="connsiteX0" fmla="*/ 249989 w 265800"/>
                <a:gd name="connsiteY0" fmla="*/ 0 h 34951"/>
                <a:gd name="connsiteX1" fmla="*/ 15811 w 265800"/>
                <a:gd name="connsiteY1" fmla="*/ 0 h 34951"/>
                <a:gd name="connsiteX2" fmla="*/ 89 w 265800"/>
                <a:gd name="connsiteY2" fmla="*/ 19229 h 34951"/>
                <a:gd name="connsiteX3" fmla="*/ 15811 w 265800"/>
                <a:gd name="connsiteY3" fmla="*/ 34951 h 34951"/>
                <a:gd name="connsiteX4" fmla="*/ 249989 w 265800"/>
                <a:gd name="connsiteY4" fmla="*/ 34951 h 34951"/>
                <a:gd name="connsiteX5" fmla="*/ 265712 w 265800"/>
                <a:gd name="connsiteY5" fmla="*/ 15722 h 34951"/>
                <a:gd name="connsiteX6" fmla="*/ 249989 w 265800"/>
                <a:gd name="connsiteY6" fmla="*/ 0 h 3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00" h="34951">
                  <a:moveTo>
                    <a:pt x="249989" y="0"/>
                  </a:moveTo>
                  <a:lnTo>
                    <a:pt x="15811" y="0"/>
                  </a:lnTo>
                  <a:cubicBezTo>
                    <a:pt x="6159" y="969"/>
                    <a:pt x="-880" y="9578"/>
                    <a:pt x="89" y="19229"/>
                  </a:cubicBezTo>
                  <a:cubicBezTo>
                    <a:pt x="924" y="27542"/>
                    <a:pt x="7498" y="34117"/>
                    <a:pt x="15811" y="34951"/>
                  </a:cubicBezTo>
                  <a:lnTo>
                    <a:pt x="249989" y="34951"/>
                  </a:lnTo>
                  <a:cubicBezTo>
                    <a:pt x="259640" y="33982"/>
                    <a:pt x="266680" y="25373"/>
                    <a:pt x="265712" y="15722"/>
                  </a:cubicBezTo>
                  <a:cubicBezTo>
                    <a:pt x="264877" y="7409"/>
                    <a:pt x="258303" y="834"/>
                    <a:pt x="249989" y="0"/>
                  </a:cubicBezTo>
                  <a:close/>
                </a:path>
              </a:pathLst>
            </a:custGeom>
            <a:noFill/>
            <a:ln w="14615" cap="rnd">
              <a:solidFill>
                <a:srgbClr val="000000"/>
              </a:solidFill>
              <a:prstDash val="solid"/>
              <a:round/>
            </a:ln>
          </p:spPr>
          <p:txBody>
            <a:bodyPr rtlCol="1" anchor="ctr"/>
            <a:lstStyle/>
            <a:p>
              <a:endParaRPr lang="fa-IR"/>
            </a:p>
          </p:txBody>
        </p:sp>
        <p:sp>
          <p:nvSpPr>
            <p:cNvPr id="1315" name="Freeform: Shape 1314">
              <a:extLst>
                <a:ext uri="{FF2B5EF4-FFF2-40B4-BE49-F238E27FC236}">
                  <a16:creationId xmlns:a16="http://schemas.microsoft.com/office/drawing/2014/main" id="{6E118D86-97AF-FD53-09F4-150D487AF10E}"/>
                </a:ext>
              </a:extLst>
            </p:cNvPr>
            <p:cNvSpPr/>
            <p:nvPr/>
          </p:nvSpPr>
          <p:spPr>
            <a:xfrm>
              <a:off x="1327347" y="1699561"/>
              <a:ext cx="240473" cy="93671"/>
            </a:xfrm>
            <a:custGeom>
              <a:avLst/>
              <a:gdLst>
                <a:gd name="connsiteX0" fmla="*/ 240473 w 240473"/>
                <a:gd name="connsiteY0" fmla="*/ 93671 h 93671"/>
                <a:gd name="connsiteX1" fmla="*/ 240473 w 240473"/>
                <a:gd name="connsiteY1" fmla="*/ 64399 h 93671"/>
                <a:gd name="connsiteX2" fmla="*/ 227593 w 240473"/>
                <a:gd name="connsiteY2" fmla="*/ 44787 h 93671"/>
                <a:gd name="connsiteX3" fmla="*/ 188456 w 240473"/>
                <a:gd name="connsiteY3" fmla="*/ 10684 h 93671"/>
                <a:gd name="connsiteX4" fmla="*/ 169956 w 240473"/>
                <a:gd name="connsiteY4" fmla="*/ 0 h 93671"/>
                <a:gd name="connsiteX5" fmla="*/ 70518 w 240473"/>
                <a:gd name="connsiteY5" fmla="*/ 0 h 93671"/>
                <a:gd name="connsiteX6" fmla="*/ 52018 w 240473"/>
                <a:gd name="connsiteY6" fmla="*/ 10684 h 93671"/>
                <a:gd name="connsiteX7" fmla="*/ 12880 w 240473"/>
                <a:gd name="connsiteY7" fmla="*/ 44787 h 93671"/>
                <a:gd name="connsiteX8" fmla="*/ 1 w 240473"/>
                <a:gd name="connsiteY8" fmla="*/ 64399 h 93671"/>
                <a:gd name="connsiteX9" fmla="*/ 1 w 240473"/>
                <a:gd name="connsiteY9" fmla="*/ 92413 h 93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473" h="93671">
                  <a:moveTo>
                    <a:pt x="240473" y="93671"/>
                  </a:moveTo>
                  <a:lnTo>
                    <a:pt x="240473" y="64399"/>
                  </a:lnTo>
                  <a:cubicBezTo>
                    <a:pt x="240537" y="55860"/>
                    <a:pt x="235456" y="48121"/>
                    <a:pt x="227593" y="44787"/>
                  </a:cubicBezTo>
                  <a:cubicBezTo>
                    <a:pt x="211189" y="37972"/>
                    <a:pt x="197451" y="26003"/>
                    <a:pt x="188456" y="10684"/>
                  </a:cubicBezTo>
                  <a:cubicBezTo>
                    <a:pt x="184630" y="4084"/>
                    <a:pt x="177584" y="15"/>
                    <a:pt x="169956" y="0"/>
                  </a:cubicBezTo>
                  <a:lnTo>
                    <a:pt x="70518" y="0"/>
                  </a:lnTo>
                  <a:cubicBezTo>
                    <a:pt x="62889" y="15"/>
                    <a:pt x="55843" y="4084"/>
                    <a:pt x="52018" y="10684"/>
                  </a:cubicBezTo>
                  <a:cubicBezTo>
                    <a:pt x="43022" y="26003"/>
                    <a:pt x="29284" y="37972"/>
                    <a:pt x="12880" y="44787"/>
                  </a:cubicBezTo>
                  <a:cubicBezTo>
                    <a:pt x="5019" y="48121"/>
                    <a:pt x="-63" y="55860"/>
                    <a:pt x="1" y="64399"/>
                  </a:cubicBezTo>
                  <a:lnTo>
                    <a:pt x="1" y="92413"/>
                  </a:lnTo>
                </a:path>
              </a:pathLst>
            </a:custGeom>
            <a:noFill/>
            <a:ln w="14615" cap="rnd">
              <a:solidFill>
                <a:srgbClr val="000000"/>
              </a:solidFill>
              <a:prstDash val="solid"/>
              <a:round/>
            </a:ln>
          </p:spPr>
          <p:txBody>
            <a:bodyPr rtlCol="1" anchor="ctr"/>
            <a:lstStyle/>
            <a:p>
              <a:endParaRPr lang="fa-IR"/>
            </a:p>
          </p:txBody>
        </p:sp>
        <p:sp>
          <p:nvSpPr>
            <p:cNvPr id="1316" name="Freeform: Shape 1315">
              <a:extLst>
                <a:ext uri="{FF2B5EF4-FFF2-40B4-BE49-F238E27FC236}">
                  <a16:creationId xmlns:a16="http://schemas.microsoft.com/office/drawing/2014/main" id="{DBCA13BD-10A3-C116-4C5F-BA4312B5AB2C}"/>
                </a:ext>
              </a:extLst>
            </p:cNvPr>
            <p:cNvSpPr/>
            <p:nvPr/>
          </p:nvSpPr>
          <p:spPr>
            <a:xfrm>
              <a:off x="1222933" y="1261500"/>
              <a:ext cx="452023" cy="80382"/>
            </a:xfrm>
            <a:custGeom>
              <a:avLst/>
              <a:gdLst>
                <a:gd name="connsiteX0" fmla="*/ 0 w 452023"/>
                <a:gd name="connsiteY0" fmla="*/ 67795 h 80382"/>
                <a:gd name="connsiteX1" fmla="*/ 48621 w 452023"/>
                <a:gd name="connsiteY1" fmla="*/ 80382 h 80382"/>
                <a:gd name="connsiteX2" fmla="*/ 125461 w 452023"/>
                <a:gd name="connsiteY2" fmla="*/ 43996 h 80382"/>
                <a:gd name="connsiteX3" fmla="*/ 146596 w 452023"/>
                <a:gd name="connsiteY3" fmla="*/ 32580 h 80382"/>
                <a:gd name="connsiteX4" fmla="*/ 302793 w 452023"/>
                <a:gd name="connsiteY4" fmla="*/ 32580 h 80382"/>
                <a:gd name="connsiteX5" fmla="*/ 323928 w 452023"/>
                <a:gd name="connsiteY5" fmla="*/ 43996 h 80382"/>
                <a:gd name="connsiteX6" fmla="*/ 400768 w 452023"/>
                <a:gd name="connsiteY6" fmla="*/ 80382 h 80382"/>
                <a:gd name="connsiteX7" fmla="*/ 452023 w 452023"/>
                <a:gd name="connsiteY7" fmla="*/ 66243 h 80382"/>
                <a:gd name="connsiteX8" fmla="*/ 439934 w 452023"/>
                <a:gd name="connsiteY8" fmla="*/ 35127 h 80382"/>
                <a:gd name="connsiteX9" fmla="*/ 349190 w 452023"/>
                <a:gd name="connsiteY9" fmla="*/ 23418 h 80382"/>
                <a:gd name="connsiteX10" fmla="*/ 302705 w 452023"/>
                <a:gd name="connsiteY10" fmla="*/ 0 h 80382"/>
                <a:gd name="connsiteX11" fmla="*/ 146596 w 452023"/>
                <a:gd name="connsiteY11" fmla="*/ 0 h 80382"/>
                <a:gd name="connsiteX12" fmla="*/ 100111 w 452023"/>
                <a:gd name="connsiteY12" fmla="*/ 23418 h 80382"/>
                <a:gd name="connsiteX13" fmla="*/ 10040 w 452023"/>
                <a:gd name="connsiteY13" fmla="*/ 35595 h 80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23" h="80382">
                  <a:moveTo>
                    <a:pt x="0" y="67795"/>
                  </a:moveTo>
                  <a:cubicBezTo>
                    <a:pt x="14878" y="76044"/>
                    <a:pt x="31609" y="80375"/>
                    <a:pt x="48621" y="80382"/>
                  </a:cubicBezTo>
                  <a:cubicBezTo>
                    <a:pt x="78412" y="80467"/>
                    <a:pt x="106649" y="67096"/>
                    <a:pt x="125461" y="43996"/>
                  </a:cubicBezTo>
                  <a:cubicBezTo>
                    <a:pt x="132165" y="35800"/>
                    <a:pt x="138078" y="32580"/>
                    <a:pt x="146596" y="32580"/>
                  </a:cubicBezTo>
                  <a:lnTo>
                    <a:pt x="302793" y="32580"/>
                  </a:lnTo>
                  <a:cubicBezTo>
                    <a:pt x="311311" y="32580"/>
                    <a:pt x="317224" y="35800"/>
                    <a:pt x="323928" y="43996"/>
                  </a:cubicBezTo>
                  <a:cubicBezTo>
                    <a:pt x="342741" y="67096"/>
                    <a:pt x="370977" y="80467"/>
                    <a:pt x="400768" y="80382"/>
                  </a:cubicBezTo>
                  <a:cubicBezTo>
                    <a:pt x="418811" y="80351"/>
                    <a:pt x="436515" y="75467"/>
                    <a:pt x="452023" y="66243"/>
                  </a:cubicBezTo>
                  <a:cubicBezTo>
                    <a:pt x="442317" y="59080"/>
                    <a:pt x="437610" y="46964"/>
                    <a:pt x="439934" y="35127"/>
                  </a:cubicBezTo>
                  <a:cubicBezTo>
                    <a:pt x="411323" y="55728"/>
                    <a:pt x="371636" y="50607"/>
                    <a:pt x="349190" y="23418"/>
                  </a:cubicBezTo>
                  <a:cubicBezTo>
                    <a:pt x="336339" y="7640"/>
                    <a:pt x="321118" y="0"/>
                    <a:pt x="302705" y="0"/>
                  </a:cubicBezTo>
                  <a:lnTo>
                    <a:pt x="146596" y="0"/>
                  </a:lnTo>
                  <a:cubicBezTo>
                    <a:pt x="128184" y="0"/>
                    <a:pt x="112962" y="7669"/>
                    <a:pt x="100111" y="23418"/>
                  </a:cubicBezTo>
                  <a:cubicBezTo>
                    <a:pt x="77865" y="50359"/>
                    <a:pt x="38642" y="55662"/>
                    <a:pt x="10040" y="35595"/>
                  </a:cubicBezTo>
                </a:path>
              </a:pathLst>
            </a:custGeom>
            <a:noFill/>
            <a:ln w="14615" cap="rnd">
              <a:solidFill>
                <a:srgbClr val="000000"/>
              </a:solidFill>
              <a:prstDash val="solid"/>
              <a:round/>
            </a:ln>
          </p:spPr>
          <p:txBody>
            <a:bodyPr rtlCol="1" anchor="ctr"/>
            <a:lstStyle/>
            <a:p>
              <a:endParaRPr lang="fa-IR"/>
            </a:p>
          </p:txBody>
        </p:sp>
      </p:grpSp>
      <p:grpSp>
        <p:nvGrpSpPr>
          <p:cNvPr id="1317" name="Graphic 5">
            <a:extLst>
              <a:ext uri="{FF2B5EF4-FFF2-40B4-BE49-F238E27FC236}">
                <a16:creationId xmlns:a16="http://schemas.microsoft.com/office/drawing/2014/main" id="{AC43B56A-806F-D1B6-CD01-E3EB3C9670B8}"/>
              </a:ext>
            </a:extLst>
          </p:cNvPr>
          <p:cNvGrpSpPr/>
          <p:nvPr/>
        </p:nvGrpSpPr>
        <p:grpSpPr>
          <a:xfrm>
            <a:off x="2064507" y="1142830"/>
            <a:ext cx="741357" cy="638136"/>
            <a:chOff x="2064507" y="1142830"/>
            <a:chExt cx="741357" cy="638136"/>
          </a:xfrm>
        </p:grpSpPr>
        <p:sp>
          <p:nvSpPr>
            <p:cNvPr id="1318" name="Freeform: Shape 1317">
              <a:extLst>
                <a:ext uri="{FF2B5EF4-FFF2-40B4-BE49-F238E27FC236}">
                  <a16:creationId xmlns:a16="http://schemas.microsoft.com/office/drawing/2014/main" id="{35D506DF-6045-DD0B-4027-145A2E10811D}"/>
                </a:ext>
              </a:extLst>
            </p:cNvPr>
            <p:cNvSpPr/>
            <p:nvPr/>
          </p:nvSpPr>
          <p:spPr>
            <a:xfrm>
              <a:off x="2236517" y="1142830"/>
              <a:ext cx="439085" cy="638019"/>
            </a:xfrm>
            <a:custGeom>
              <a:avLst/>
              <a:gdLst>
                <a:gd name="connsiteX0" fmla="*/ 424771 w 439085"/>
                <a:gd name="connsiteY0" fmla="*/ 350214 h 638019"/>
                <a:gd name="connsiteX1" fmla="*/ 348956 w 439085"/>
                <a:gd name="connsiteY1" fmla="*/ 474797 h 638019"/>
                <a:gd name="connsiteX2" fmla="*/ 312775 w 439085"/>
                <a:gd name="connsiteY2" fmla="*/ 453897 h 638019"/>
                <a:gd name="connsiteX3" fmla="*/ 382765 w 439085"/>
                <a:gd name="connsiteY3" fmla="*/ 325977 h 638019"/>
                <a:gd name="connsiteX4" fmla="*/ 439085 w 439085"/>
                <a:gd name="connsiteY4" fmla="*/ 232071 h 638019"/>
                <a:gd name="connsiteX5" fmla="*/ 439085 w 439085"/>
                <a:gd name="connsiteY5" fmla="*/ 75084 h 638019"/>
                <a:gd name="connsiteX6" fmla="*/ 364001 w 439085"/>
                <a:gd name="connsiteY6" fmla="*/ 0 h 638019"/>
                <a:gd name="connsiteX7" fmla="*/ 26638 w 439085"/>
                <a:gd name="connsiteY7" fmla="*/ 0 h 638019"/>
                <a:gd name="connsiteX8" fmla="*/ 0 w 439085"/>
                <a:gd name="connsiteY8" fmla="*/ 26638 h 638019"/>
                <a:gd name="connsiteX9" fmla="*/ 0 w 439085"/>
                <a:gd name="connsiteY9" fmla="*/ 348341 h 638019"/>
                <a:gd name="connsiteX10" fmla="*/ 15397 w 439085"/>
                <a:gd name="connsiteY10" fmla="*/ 361660 h 638019"/>
                <a:gd name="connsiteX11" fmla="*/ 20549 w 439085"/>
                <a:gd name="connsiteY11" fmla="*/ 388327 h 638019"/>
                <a:gd name="connsiteX12" fmla="*/ 25906 w 439085"/>
                <a:gd name="connsiteY12" fmla="*/ 393391 h 638019"/>
                <a:gd name="connsiteX13" fmla="*/ 28628 w 439085"/>
                <a:gd name="connsiteY13" fmla="*/ 396523 h 638019"/>
                <a:gd name="connsiteX14" fmla="*/ 15924 w 439085"/>
                <a:gd name="connsiteY14" fmla="*/ 560097 h 638019"/>
                <a:gd name="connsiteX15" fmla="*/ 15924 w 439085"/>
                <a:gd name="connsiteY15" fmla="*/ 560097 h 638019"/>
                <a:gd name="connsiteX16" fmla="*/ 34366 w 439085"/>
                <a:gd name="connsiteY16" fmla="*/ 581173 h 638019"/>
                <a:gd name="connsiteX17" fmla="*/ 34366 w 439085"/>
                <a:gd name="connsiteY17" fmla="*/ 607518 h 638019"/>
                <a:gd name="connsiteX18" fmla="*/ 38493 w 439085"/>
                <a:gd name="connsiteY18" fmla="*/ 607518 h 638019"/>
                <a:gd name="connsiteX19" fmla="*/ 53744 w 439085"/>
                <a:gd name="connsiteY19" fmla="*/ 622769 h 638019"/>
                <a:gd name="connsiteX20" fmla="*/ 38493 w 439085"/>
                <a:gd name="connsiteY20" fmla="*/ 638020 h 638019"/>
                <a:gd name="connsiteX21" fmla="*/ 412447 w 439085"/>
                <a:gd name="connsiteY21" fmla="*/ 638020 h 638019"/>
                <a:gd name="connsiteX22" fmla="*/ 439085 w 439085"/>
                <a:gd name="connsiteY22" fmla="*/ 611382 h 638019"/>
                <a:gd name="connsiteX23" fmla="*/ 439085 w 439085"/>
                <a:gd name="connsiteY23" fmla="*/ 325157 h 638019"/>
                <a:gd name="connsiteX24" fmla="*/ 424771 w 439085"/>
                <a:gd name="connsiteY24" fmla="*/ 350214 h 63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9085" h="638019">
                  <a:moveTo>
                    <a:pt x="424771" y="350214"/>
                  </a:moveTo>
                  <a:cubicBezTo>
                    <a:pt x="398162" y="396318"/>
                    <a:pt x="372081" y="438851"/>
                    <a:pt x="348956" y="474797"/>
                  </a:cubicBezTo>
                  <a:lnTo>
                    <a:pt x="312775" y="453897"/>
                  </a:lnTo>
                  <a:cubicBezTo>
                    <a:pt x="332300" y="415843"/>
                    <a:pt x="356156" y="372081"/>
                    <a:pt x="382765" y="325977"/>
                  </a:cubicBezTo>
                  <a:cubicBezTo>
                    <a:pt x="402143" y="292372"/>
                    <a:pt x="421200" y="260699"/>
                    <a:pt x="439085" y="232071"/>
                  </a:cubicBezTo>
                  <a:lnTo>
                    <a:pt x="439085" y="75084"/>
                  </a:lnTo>
                  <a:lnTo>
                    <a:pt x="364001" y="0"/>
                  </a:lnTo>
                  <a:lnTo>
                    <a:pt x="26638" y="0"/>
                  </a:lnTo>
                  <a:cubicBezTo>
                    <a:pt x="11940" y="32"/>
                    <a:pt x="32" y="11940"/>
                    <a:pt x="0" y="26638"/>
                  </a:cubicBezTo>
                  <a:lnTo>
                    <a:pt x="0" y="348341"/>
                  </a:lnTo>
                  <a:cubicBezTo>
                    <a:pt x="7658" y="348525"/>
                    <a:pt x="14112" y="354107"/>
                    <a:pt x="15397" y="361660"/>
                  </a:cubicBezTo>
                  <a:lnTo>
                    <a:pt x="20549" y="388327"/>
                  </a:lnTo>
                  <a:cubicBezTo>
                    <a:pt x="22575" y="389741"/>
                    <a:pt x="24381" y="391447"/>
                    <a:pt x="25906" y="393391"/>
                  </a:cubicBezTo>
                  <a:cubicBezTo>
                    <a:pt x="26784" y="394474"/>
                    <a:pt x="27692" y="395499"/>
                    <a:pt x="28628" y="396523"/>
                  </a:cubicBezTo>
                  <a:lnTo>
                    <a:pt x="15924" y="560097"/>
                  </a:lnTo>
                  <a:lnTo>
                    <a:pt x="15924" y="560097"/>
                  </a:lnTo>
                  <a:cubicBezTo>
                    <a:pt x="26453" y="561566"/>
                    <a:pt x="34307" y="570541"/>
                    <a:pt x="34366" y="581173"/>
                  </a:cubicBezTo>
                  <a:lnTo>
                    <a:pt x="34366" y="607518"/>
                  </a:lnTo>
                  <a:lnTo>
                    <a:pt x="38493" y="607518"/>
                  </a:lnTo>
                  <a:cubicBezTo>
                    <a:pt x="46915" y="607518"/>
                    <a:pt x="53744" y="614347"/>
                    <a:pt x="53744" y="622769"/>
                  </a:cubicBezTo>
                  <a:cubicBezTo>
                    <a:pt x="53744" y="631191"/>
                    <a:pt x="46915" y="638020"/>
                    <a:pt x="38493" y="638020"/>
                  </a:cubicBezTo>
                  <a:lnTo>
                    <a:pt x="412447" y="638020"/>
                  </a:lnTo>
                  <a:cubicBezTo>
                    <a:pt x="427145" y="637988"/>
                    <a:pt x="439053" y="626080"/>
                    <a:pt x="439085" y="611382"/>
                  </a:cubicBezTo>
                  <a:lnTo>
                    <a:pt x="439085" y="325157"/>
                  </a:lnTo>
                  <a:cubicBezTo>
                    <a:pt x="434402" y="333412"/>
                    <a:pt x="429630" y="341763"/>
                    <a:pt x="424771" y="350214"/>
                  </a:cubicBezTo>
                  <a:close/>
                </a:path>
              </a:pathLst>
            </a:custGeom>
            <a:solidFill>
              <a:srgbClr val="DAE6F1"/>
            </a:solidFill>
            <a:ln w="2923" cap="flat">
              <a:noFill/>
              <a:prstDash val="solid"/>
              <a:miter/>
            </a:ln>
          </p:spPr>
          <p:txBody>
            <a:bodyPr rtlCol="1" anchor="ctr"/>
            <a:lstStyle/>
            <a:p>
              <a:endParaRPr lang="fa-IR"/>
            </a:p>
          </p:txBody>
        </p:sp>
        <p:sp>
          <p:nvSpPr>
            <p:cNvPr id="1319" name="Freeform: Shape 1318">
              <a:extLst>
                <a:ext uri="{FF2B5EF4-FFF2-40B4-BE49-F238E27FC236}">
                  <a16:creationId xmlns:a16="http://schemas.microsoft.com/office/drawing/2014/main" id="{D6C7CDD3-E6B5-2D30-B41D-1601E13EF03E}"/>
                </a:ext>
              </a:extLst>
            </p:cNvPr>
            <p:cNvSpPr/>
            <p:nvPr/>
          </p:nvSpPr>
          <p:spPr>
            <a:xfrm>
              <a:off x="2181104" y="1750465"/>
              <a:ext cx="109156" cy="30501"/>
            </a:xfrm>
            <a:custGeom>
              <a:avLst/>
              <a:gdLst>
                <a:gd name="connsiteX0" fmla="*/ 109156 w 109156"/>
                <a:gd name="connsiteY0" fmla="*/ 15251 h 30501"/>
                <a:gd name="connsiteX1" fmla="*/ 93906 w 109156"/>
                <a:gd name="connsiteY1" fmla="*/ 0 h 30501"/>
                <a:gd name="connsiteX2" fmla="*/ 15251 w 109156"/>
                <a:gd name="connsiteY2" fmla="*/ 0 h 30501"/>
                <a:gd name="connsiteX3" fmla="*/ 0 w 109156"/>
                <a:gd name="connsiteY3" fmla="*/ 15251 h 30501"/>
                <a:gd name="connsiteX4" fmla="*/ 15251 w 109156"/>
                <a:gd name="connsiteY4" fmla="*/ 30502 h 30501"/>
                <a:gd name="connsiteX5" fmla="*/ 93906 w 109156"/>
                <a:gd name="connsiteY5" fmla="*/ 30502 h 30501"/>
                <a:gd name="connsiteX6" fmla="*/ 109156 w 109156"/>
                <a:gd name="connsiteY6" fmla="*/ 15251 h 3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156" h="30501">
                  <a:moveTo>
                    <a:pt x="109156" y="15251"/>
                  </a:moveTo>
                  <a:cubicBezTo>
                    <a:pt x="109139" y="6835"/>
                    <a:pt x="102321" y="15"/>
                    <a:pt x="93906" y="0"/>
                  </a:cubicBezTo>
                  <a:lnTo>
                    <a:pt x="15251" y="0"/>
                  </a:lnTo>
                  <a:cubicBezTo>
                    <a:pt x="6829" y="0"/>
                    <a:pt x="0" y="6829"/>
                    <a:pt x="0" y="15251"/>
                  </a:cubicBezTo>
                  <a:cubicBezTo>
                    <a:pt x="0" y="23673"/>
                    <a:pt x="6829" y="30502"/>
                    <a:pt x="15251" y="30502"/>
                  </a:cubicBezTo>
                  <a:lnTo>
                    <a:pt x="93906" y="30502"/>
                  </a:lnTo>
                  <a:cubicBezTo>
                    <a:pt x="102316" y="30470"/>
                    <a:pt x="109124" y="23661"/>
                    <a:pt x="109156" y="15251"/>
                  </a:cubicBezTo>
                  <a:close/>
                </a:path>
              </a:pathLst>
            </a:custGeom>
            <a:solidFill>
              <a:srgbClr val="F5C84C"/>
            </a:solidFill>
            <a:ln w="2923" cap="flat">
              <a:noFill/>
              <a:prstDash val="solid"/>
              <a:miter/>
            </a:ln>
          </p:spPr>
          <p:txBody>
            <a:bodyPr rtlCol="1" anchor="ctr"/>
            <a:lstStyle/>
            <a:p>
              <a:endParaRPr lang="fa-IR"/>
            </a:p>
          </p:txBody>
        </p:sp>
        <p:sp>
          <p:nvSpPr>
            <p:cNvPr id="1320" name="Freeform: Shape 1319">
              <a:extLst>
                <a:ext uri="{FF2B5EF4-FFF2-40B4-BE49-F238E27FC236}">
                  <a16:creationId xmlns:a16="http://schemas.microsoft.com/office/drawing/2014/main" id="{BBE687BC-CF40-1808-1C91-71A83B390F23}"/>
                </a:ext>
              </a:extLst>
            </p:cNvPr>
            <p:cNvSpPr/>
            <p:nvPr/>
          </p:nvSpPr>
          <p:spPr>
            <a:xfrm>
              <a:off x="2200512" y="1702810"/>
              <a:ext cx="70370" cy="47655"/>
            </a:xfrm>
            <a:custGeom>
              <a:avLst/>
              <a:gdLst>
                <a:gd name="connsiteX0" fmla="*/ 70371 w 70370"/>
                <a:gd name="connsiteY0" fmla="*/ 47655 h 47655"/>
                <a:gd name="connsiteX1" fmla="*/ 70371 w 70370"/>
                <a:gd name="connsiteY1" fmla="*/ 21310 h 47655"/>
                <a:gd name="connsiteX2" fmla="*/ 49031 w 70370"/>
                <a:gd name="connsiteY2" fmla="*/ 0 h 47655"/>
                <a:gd name="connsiteX3" fmla="*/ 21310 w 70370"/>
                <a:gd name="connsiteY3" fmla="*/ 0 h 47655"/>
                <a:gd name="connsiteX4" fmla="*/ 0 w 70370"/>
                <a:gd name="connsiteY4" fmla="*/ 21310 h 47655"/>
                <a:gd name="connsiteX5" fmla="*/ 0 w 70370"/>
                <a:gd name="connsiteY5" fmla="*/ 47655 h 4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70" h="47655">
                  <a:moveTo>
                    <a:pt x="70371" y="47655"/>
                  </a:moveTo>
                  <a:lnTo>
                    <a:pt x="70371" y="21310"/>
                  </a:lnTo>
                  <a:cubicBezTo>
                    <a:pt x="70324" y="9549"/>
                    <a:pt x="60793" y="32"/>
                    <a:pt x="49031" y="0"/>
                  </a:cubicBezTo>
                  <a:lnTo>
                    <a:pt x="21310" y="0"/>
                  </a:lnTo>
                  <a:cubicBezTo>
                    <a:pt x="9560" y="47"/>
                    <a:pt x="47" y="9560"/>
                    <a:pt x="0" y="21310"/>
                  </a:cubicBezTo>
                  <a:lnTo>
                    <a:pt x="0" y="47655"/>
                  </a:lnTo>
                  <a:close/>
                </a:path>
              </a:pathLst>
            </a:custGeom>
            <a:solidFill>
              <a:srgbClr val="818182"/>
            </a:solidFill>
            <a:ln w="2923" cap="flat">
              <a:noFill/>
              <a:prstDash val="solid"/>
              <a:miter/>
            </a:ln>
          </p:spPr>
          <p:txBody>
            <a:bodyPr rtlCol="1" anchor="ctr"/>
            <a:lstStyle/>
            <a:p>
              <a:endParaRPr lang="fa-IR"/>
            </a:p>
          </p:txBody>
        </p:sp>
        <p:sp>
          <p:nvSpPr>
            <p:cNvPr id="1321" name="Freeform: Shape 1320">
              <a:extLst>
                <a:ext uri="{FF2B5EF4-FFF2-40B4-BE49-F238E27FC236}">
                  <a16:creationId xmlns:a16="http://schemas.microsoft.com/office/drawing/2014/main" id="{E4653790-57E7-0383-9357-BDBACB2F0621}"/>
                </a:ext>
              </a:extLst>
            </p:cNvPr>
            <p:cNvSpPr/>
            <p:nvPr/>
          </p:nvSpPr>
          <p:spPr>
            <a:xfrm>
              <a:off x="2284049" y="1648422"/>
              <a:ext cx="122897" cy="30531"/>
            </a:xfrm>
            <a:custGeom>
              <a:avLst/>
              <a:gdLst>
                <a:gd name="connsiteX0" fmla="*/ 108284 w 122897"/>
                <a:gd name="connsiteY0" fmla="*/ 0 h 30531"/>
                <a:gd name="connsiteX1" fmla="*/ 14613 w 122897"/>
                <a:gd name="connsiteY1" fmla="*/ 0 h 30531"/>
                <a:gd name="connsiteX2" fmla="*/ 15 w 122897"/>
                <a:gd name="connsiteY2" fmla="*/ 15933 h 30531"/>
                <a:gd name="connsiteX3" fmla="*/ 14613 w 122897"/>
                <a:gd name="connsiteY3" fmla="*/ 30531 h 30531"/>
                <a:gd name="connsiteX4" fmla="*/ 108284 w 122897"/>
                <a:gd name="connsiteY4" fmla="*/ 30531 h 30531"/>
                <a:gd name="connsiteX5" fmla="*/ 122883 w 122897"/>
                <a:gd name="connsiteY5" fmla="*/ 14598 h 30531"/>
                <a:gd name="connsiteX6" fmla="*/ 108284 w 122897"/>
                <a:gd name="connsiteY6" fmla="*/ 0 h 3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97" h="30531">
                  <a:moveTo>
                    <a:pt x="108284" y="0"/>
                  </a:moveTo>
                  <a:lnTo>
                    <a:pt x="14613" y="0"/>
                  </a:lnTo>
                  <a:cubicBezTo>
                    <a:pt x="6183" y="369"/>
                    <a:pt x="-354" y="7503"/>
                    <a:pt x="15" y="15933"/>
                  </a:cubicBezTo>
                  <a:cubicBezTo>
                    <a:pt x="363" y="23848"/>
                    <a:pt x="6701" y="30186"/>
                    <a:pt x="14613" y="30531"/>
                  </a:cubicBezTo>
                  <a:lnTo>
                    <a:pt x="108284" y="30531"/>
                  </a:lnTo>
                  <a:cubicBezTo>
                    <a:pt x="116715" y="30162"/>
                    <a:pt x="123251" y="23029"/>
                    <a:pt x="122883" y="14598"/>
                  </a:cubicBezTo>
                  <a:cubicBezTo>
                    <a:pt x="122534" y="6683"/>
                    <a:pt x="116197" y="345"/>
                    <a:pt x="108284" y="0"/>
                  </a:cubicBezTo>
                  <a:close/>
                </a:path>
              </a:pathLst>
            </a:custGeom>
            <a:solidFill>
              <a:srgbClr val="F5C84C"/>
            </a:solidFill>
            <a:ln w="2923" cap="flat">
              <a:noFill/>
              <a:prstDash val="solid"/>
              <a:miter/>
            </a:ln>
          </p:spPr>
          <p:txBody>
            <a:bodyPr rtlCol="1" anchor="ctr"/>
            <a:lstStyle/>
            <a:p>
              <a:endParaRPr lang="fa-IR"/>
            </a:p>
          </p:txBody>
        </p:sp>
        <p:sp>
          <p:nvSpPr>
            <p:cNvPr id="1322" name="Freeform: Shape 1321">
              <a:extLst>
                <a:ext uri="{FF2B5EF4-FFF2-40B4-BE49-F238E27FC236}">
                  <a16:creationId xmlns:a16="http://schemas.microsoft.com/office/drawing/2014/main" id="{3FEC7B4D-0B7E-AF28-1A8B-32ECD63BAA46}"/>
                </a:ext>
              </a:extLst>
            </p:cNvPr>
            <p:cNvSpPr/>
            <p:nvPr/>
          </p:nvSpPr>
          <p:spPr>
            <a:xfrm>
              <a:off x="2327437" y="1532152"/>
              <a:ext cx="36063" cy="36063"/>
            </a:xfrm>
            <a:custGeom>
              <a:avLst/>
              <a:gdLst>
                <a:gd name="connsiteX0" fmla="*/ 36064 w 36063"/>
                <a:gd name="connsiteY0" fmla="*/ 18032 h 36063"/>
                <a:gd name="connsiteX1" fmla="*/ 18032 w 36063"/>
                <a:gd name="connsiteY1" fmla="*/ 36064 h 36063"/>
                <a:gd name="connsiteX2" fmla="*/ 0 w 36063"/>
                <a:gd name="connsiteY2" fmla="*/ 18032 h 36063"/>
                <a:gd name="connsiteX3" fmla="*/ 18032 w 36063"/>
                <a:gd name="connsiteY3" fmla="*/ 0 h 36063"/>
                <a:gd name="connsiteX4" fmla="*/ 36064 w 36063"/>
                <a:gd name="connsiteY4" fmla="*/ 18032 h 36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63" h="36063">
                  <a:moveTo>
                    <a:pt x="36064" y="18032"/>
                  </a:moveTo>
                  <a:cubicBezTo>
                    <a:pt x="36064" y="27990"/>
                    <a:pt x="27990" y="36064"/>
                    <a:pt x="18032" y="36064"/>
                  </a:cubicBezTo>
                  <a:cubicBezTo>
                    <a:pt x="8073" y="36064"/>
                    <a:pt x="0" y="27990"/>
                    <a:pt x="0" y="18032"/>
                  </a:cubicBezTo>
                  <a:cubicBezTo>
                    <a:pt x="0" y="8073"/>
                    <a:pt x="8073" y="0"/>
                    <a:pt x="18032" y="0"/>
                  </a:cubicBezTo>
                  <a:cubicBezTo>
                    <a:pt x="27990" y="0"/>
                    <a:pt x="36064" y="8073"/>
                    <a:pt x="36064" y="18032"/>
                  </a:cubicBezTo>
                  <a:close/>
                </a:path>
              </a:pathLst>
            </a:custGeom>
            <a:solidFill>
              <a:srgbClr val="F5C84C"/>
            </a:solidFill>
            <a:ln w="2923" cap="flat">
              <a:noFill/>
              <a:prstDash val="solid"/>
              <a:miter/>
            </a:ln>
          </p:spPr>
          <p:txBody>
            <a:bodyPr rtlCol="1" anchor="ctr"/>
            <a:lstStyle/>
            <a:p>
              <a:endParaRPr lang="fa-IR"/>
            </a:p>
          </p:txBody>
        </p:sp>
        <p:sp>
          <p:nvSpPr>
            <p:cNvPr id="1323" name="Freeform: Shape 1322">
              <a:extLst>
                <a:ext uri="{FF2B5EF4-FFF2-40B4-BE49-F238E27FC236}">
                  <a16:creationId xmlns:a16="http://schemas.microsoft.com/office/drawing/2014/main" id="{25E50332-BE82-4313-7C7A-F16CA05D27E6}"/>
                </a:ext>
              </a:extLst>
            </p:cNvPr>
            <p:cNvSpPr/>
            <p:nvPr/>
          </p:nvSpPr>
          <p:spPr>
            <a:xfrm>
              <a:off x="2298926" y="1678953"/>
              <a:ext cx="92939" cy="39693"/>
            </a:xfrm>
            <a:custGeom>
              <a:avLst/>
              <a:gdLst>
                <a:gd name="connsiteX0" fmla="*/ 0 w 92939"/>
                <a:gd name="connsiteY0" fmla="*/ 0 h 39693"/>
                <a:gd name="connsiteX1" fmla="*/ 21018 w 92939"/>
                <a:gd name="connsiteY1" fmla="*/ 31761 h 39693"/>
                <a:gd name="connsiteX2" fmla="*/ 41654 w 92939"/>
                <a:gd name="connsiteY2" fmla="*/ 39693 h 39693"/>
                <a:gd name="connsiteX3" fmla="*/ 51373 w 92939"/>
                <a:gd name="connsiteY3" fmla="*/ 39693 h 39693"/>
                <a:gd name="connsiteX4" fmla="*/ 71864 w 92939"/>
                <a:gd name="connsiteY4" fmla="*/ 31761 h 39693"/>
                <a:gd name="connsiteX5" fmla="*/ 92940 w 92939"/>
                <a:gd name="connsiteY5" fmla="*/ 29 h 3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939" h="39693">
                  <a:moveTo>
                    <a:pt x="0" y="0"/>
                  </a:moveTo>
                  <a:cubicBezTo>
                    <a:pt x="4247" y="12174"/>
                    <a:pt x="11472" y="23093"/>
                    <a:pt x="21018" y="31761"/>
                  </a:cubicBezTo>
                  <a:cubicBezTo>
                    <a:pt x="26679" y="36866"/>
                    <a:pt x="34032" y="39693"/>
                    <a:pt x="41654" y="39693"/>
                  </a:cubicBezTo>
                  <a:lnTo>
                    <a:pt x="51373" y="39693"/>
                  </a:lnTo>
                  <a:cubicBezTo>
                    <a:pt x="58946" y="39658"/>
                    <a:pt x="66240" y="36833"/>
                    <a:pt x="71864" y="31761"/>
                  </a:cubicBezTo>
                  <a:cubicBezTo>
                    <a:pt x="81433" y="23113"/>
                    <a:pt x="88678" y="12204"/>
                    <a:pt x="92940" y="29"/>
                  </a:cubicBezTo>
                  <a:close/>
                </a:path>
              </a:pathLst>
            </a:custGeom>
            <a:solidFill>
              <a:srgbClr val="818182"/>
            </a:solidFill>
            <a:ln w="2923" cap="flat">
              <a:noFill/>
              <a:prstDash val="solid"/>
              <a:miter/>
            </a:ln>
          </p:spPr>
          <p:txBody>
            <a:bodyPr rtlCol="1" anchor="ctr"/>
            <a:lstStyle/>
            <a:p>
              <a:endParaRPr lang="fa-IR"/>
            </a:p>
          </p:txBody>
        </p:sp>
        <p:sp>
          <p:nvSpPr>
            <p:cNvPr id="1324" name="Freeform: Shape 1323">
              <a:extLst>
                <a:ext uri="{FF2B5EF4-FFF2-40B4-BE49-F238E27FC236}">
                  <a16:creationId xmlns:a16="http://schemas.microsoft.com/office/drawing/2014/main" id="{F2A965A4-8D19-F2F3-74B5-622D889113F9}"/>
                </a:ext>
              </a:extLst>
            </p:cNvPr>
            <p:cNvSpPr/>
            <p:nvPr/>
          </p:nvSpPr>
          <p:spPr>
            <a:xfrm>
              <a:off x="2064507" y="1648422"/>
              <a:ext cx="122897" cy="30531"/>
            </a:xfrm>
            <a:custGeom>
              <a:avLst/>
              <a:gdLst>
                <a:gd name="connsiteX0" fmla="*/ 108284 w 122897"/>
                <a:gd name="connsiteY0" fmla="*/ 0 h 30531"/>
                <a:gd name="connsiteX1" fmla="*/ 14613 w 122897"/>
                <a:gd name="connsiteY1" fmla="*/ 0 h 30531"/>
                <a:gd name="connsiteX2" fmla="*/ 15 w 122897"/>
                <a:gd name="connsiteY2" fmla="*/ 15933 h 30531"/>
                <a:gd name="connsiteX3" fmla="*/ 14613 w 122897"/>
                <a:gd name="connsiteY3" fmla="*/ 30531 h 30531"/>
                <a:gd name="connsiteX4" fmla="*/ 108284 w 122897"/>
                <a:gd name="connsiteY4" fmla="*/ 30531 h 30531"/>
                <a:gd name="connsiteX5" fmla="*/ 122883 w 122897"/>
                <a:gd name="connsiteY5" fmla="*/ 14598 h 30531"/>
                <a:gd name="connsiteX6" fmla="*/ 108284 w 122897"/>
                <a:gd name="connsiteY6" fmla="*/ 0 h 3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97" h="30531">
                  <a:moveTo>
                    <a:pt x="108284" y="0"/>
                  </a:moveTo>
                  <a:lnTo>
                    <a:pt x="14613" y="0"/>
                  </a:lnTo>
                  <a:cubicBezTo>
                    <a:pt x="6183" y="369"/>
                    <a:pt x="-354" y="7503"/>
                    <a:pt x="15" y="15933"/>
                  </a:cubicBezTo>
                  <a:cubicBezTo>
                    <a:pt x="363" y="23848"/>
                    <a:pt x="6701" y="30186"/>
                    <a:pt x="14613" y="30531"/>
                  </a:cubicBezTo>
                  <a:lnTo>
                    <a:pt x="108284" y="30531"/>
                  </a:lnTo>
                  <a:cubicBezTo>
                    <a:pt x="116715" y="30162"/>
                    <a:pt x="123251" y="23029"/>
                    <a:pt x="122883" y="14598"/>
                  </a:cubicBezTo>
                  <a:cubicBezTo>
                    <a:pt x="122534" y="6683"/>
                    <a:pt x="116197" y="345"/>
                    <a:pt x="108284" y="0"/>
                  </a:cubicBezTo>
                  <a:close/>
                </a:path>
              </a:pathLst>
            </a:custGeom>
            <a:solidFill>
              <a:srgbClr val="F5C84C"/>
            </a:solidFill>
            <a:ln w="2923" cap="flat">
              <a:noFill/>
              <a:prstDash val="solid"/>
              <a:miter/>
            </a:ln>
          </p:spPr>
          <p:txBody>
            <a:bodyPr rtlCol="1" anchor="ctr"/>
            <a:lstStyle/>
            <a:p>
              <a:endParaRPr lang="fa-IR"/>
            </a:p>
          </p:txBody>
        </p:sp>
        <p:sp>
          <p:nvSpPr>
            <p:cNvPr id="1325" name="Freeform: Shape 1324">
              <a:extLst>
                <a:ext uri="{FF2B5EF4-FFF2-40B4-BE49-F238E27FC236}">
                  <a16:creationId xmlns:a16="http://schemas.microsoft.com/office/drawing/2014/main" id="{CABD78CC-0D67-D188-8505-70E36FF9484A}"/>
                </a:ext>
              </a:extLst>
            </p:cNvPr>
            <p:cNvSpPr/>
            <p:nvPr/>
          </p:nvSpPr>
          <p:spPr>
            <a:xfrm>
              <a:off x="2107894" y="1532152"/>
              <a:ext cx="36063" cy="36063"/>
            </a:xfrm>
            <a:custGeom>
              <a:avLst/>
              <a:gdLst>
                <a:gd name="connsiteX0" fmla="*/ 36064 w 36063"/>
                <a:gd name="connsiteY0" fmla="*/ 18032 h 36063"/>
                <a:gd name="connsiteX1" fmla="*/ 18032 w 36063"/>
                <a:gd name="connsiteY1" fmla="*/ 36064 h 36063"/>
                <a:gd name="connsiteX2" fmla="*/ 0 w 36063"/>
                <a:gd name="connsiteY2" fmla="*/ 18032 h 36063"/>
                <a:gd name="connsiteX3" fmla="*/ 18032 w 36063"/>
                <a:gd name="connsiteY3" fmla="*/ 0 h 36063"/>
                <a:gd name="connsiteX4" fmla="*/ 36064 w 36063"/>
                <a:gd name="connsiteY4" fmla="*/ 18032 h 36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63" h="36063">
                  <a:moveTo>
                    <a:pt x="36064" y="18032"/>
                  </a:moveTo>
                  <a:cubicBezTo>
                    <a:pt x="36064" y="27990"/>
                    <a:pt x="27990" y="36064"/>
                    <a:pt x="18032" y="36064"/>
                  </a:cubicBezTo>
                  <a:cubicBezTo>
                    <a:pt x="8073" y="36064"/>
                    <a:pt x="0" y="27990"/>
                    <a:pt x="0" y="18032"/>
                  </a:cubicBezTo>
                  <a:cubicBezTo>
                    <a:pt x="0" y="8073"/>
                    <a:pt x="8073" y="0"/>
                    <a:pt x="18032" y="0"/>
                  </a:cubicBezTo>
                  <a:cubicBezTo>
                    <a:pt x="27990" y="0"/>
                    <a:pt x="36064" y="8073"/>
                    <a:pt x="36064" y="18032"/>
                  </a:cubicBezTo>
                  <a:close/>
                </a:path>
              </a:pathLst>
            </a:custGeom>
            <a:solidFill>
              <a:srgbClr val="F5C84C"/>
            </a:solidFill>
            <a:ln w="2923" cap="flat">
              <a:noFill/>
              <a:prstDash val="solid"/>
              <a:miter/>
            </a:ln>
          </p:spPr>
          <p:txBody>
            <a:bodyPr rtlCol="1" anchor="ctr"/>
            <a:lstStyle/>
            <a:p>
              <a:endParaRPr lang="fa-IR"/>
            </a:p>
          </p:txBody>
        </p:sp>
        <p:sp>
          <p:nvSpPr>
            <p:cNvPr id="1326" name="Freeform: Shape 1325">
              <a:extLst>
                <a:ext uri="{FF2B5EF4-FFF2-40B4-BE49-F238E27FC236}">
                  <a16:creationId xmlns:a16="http://schemas.microsoft.com/office/drawing/2014/main" id="{6FACA821-A6CB-34FB-E89A-FC10D11F6872}"/>
                </a:ext>
              </a:extLst>
            </p:cNvPr>
            <p:cNvSpPr/>
            <p:nvPr/>
          </p:nvSpPr>
          <p:spPr>
            <a:xfrm>
              <a:off x="2079383" y="1678953"/>
              <a:ext cx="92939" cy="39693"/>
            </a:xfrm>
            <a:custGeom>
              <a:avLst/>
              <a:gdLst>
                <a:gd name="connsiteX0" fmla="*/ 0 w 92939"/>
                <a:gd name="connsiteY0" fmla="*/ 0 h 39693"/>
                <a:gd name="connsiteX1" fmla="*/ 21018 w 92939"/>
                <a:gd name="connsiteY1" fmla="*/ 31761 h 39693"/>
                <a:gd name="connsiteX2" fmla="*/ 41654 w 92939"/>
                <a:gd name="connsiteY2" fmla="*/ 39693 h 39693"/>
                <a:gd name="connsiteX3" fmla="*/ 51373 w 92939"/>
                <a:gd name="connsiteY3" fmla="*/ 39693 h 39693"/>
                <a:gd name="connsiteX4" fmla="*/ 71864 w 92939"/>
                <a:gd name="connsiteY4" fmla="*/ 31761 h 39693"/>
                <a:gd name="connsiteX5" fmla="*/ 92940 w 92939"/>
                <a:gd name="connsiteY5" fmla="*/ 29 h 3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939" h="39693">
                  <a:moveTo>
                    <a:pt x="0" y="0"/>
                  </a:moveTo>
                  <a:cubicBezTo>
                    <a:pt x="4247" y="12174"/>
                    <a:pt x="11472" y="23093"/>
                    <a:pt x="21018" y="31761"/>
                  </a:cubicBezTo>
                  <a:cubicBezTo>
                    <a:pt x="26679" y="36866"/>
                    <a:pt x="34032" y="39693"/>
                    <a:pt x="41654" y="39693"/>
                  </a:cubicBezTo>
                  <a:lnTo>
                    <a:pt x="51373" y="39693"/>
                  </a:lnTo>
                  <a:cubicBezTo>
                    <a:pt x="58946" y="39658"/>
                    <a:pt x="66240" y="36833"/>
                    <a:pt x="71864" y="31761"/>
                  </a:cubicBezTo>
                  <a:cubicBezTo>
                    <a:pt x="81433" y="23113"/>
                    <a:pt x="88678" y="12204"/>
                    <a:pt x="92940" y="29"/>
                  </a:cubicBezTo>
                  <a:close/>
                </a:path>
              </a:pathLst>
            </a:custGeom>
            <a:solidFill>
              <a:srgbClr val="818182"/>
            </a:solidFill>
            <a:ln w="2923" cap="flat">
              <a:noFill/>
              <a:prstDash val="solid"/>
              <a:miter/>
            </a:ln>
          </p:spPr>
          <p:txBody>
            <a:bodyPr rtlCol="1" anchor="ctr"/>
            <a:lstStyle/>
            <a:p>
              <a:endParaRPr lang="fa-IR"/>
            </a:p>
          </p:txBody>
        </p:sp>
        <p:sp>
          <p:nvSpPr>
            <p:cNvPr id="1327" name="Freeform: Shape 1326">
              <a:extLst>
                <a:ext uri="{FF2B5EF4-FFF2-40B4-BE49-F238E27FC236}">
                  <a16:creationId xmlns:a16="http://schemas.microsoft.com/office/drawing/2014/main" id="{EEB2E3C8-FF8F-9D0B-D0EF-1470B5ADB37B}"/>
                </a:ext>
              </a:extLst>
            </p:cNvPr>
            <p:cNvSpPr/>
            <p:nvPr/>
          </p:nvSpPr>
          <p:spPr>
            <a:xfrm>
              <a:off x="2206249" y="1528727"/>
              <a:ext cx="59071" cy="174228"/>
            </a:xfrm>
            <a:custGeom>
              <a:avLst/>
              <a:gdLst>
                <a:gd name="connsiteX0" fmla="*/ 56174 w 59071"/>
                <a:gd name="connsiteY0" fmla="*/ 7523 h 174228"/>
                <a:gd name="connsiteX1" fmla="*/ 42240 w 59071"/>
                <a:gd name="connsiteY1" fmla="*/ 0 h 174228"/>
                <a:gd name="connsiteX2" fmla="*/ 16656 w 59071"/>
                <a:gd name="connsiteY2" fmla="*/ 0 h 174228"/>
                <a:gd name="connsiteX3" fmla="*/ 2722 w 59071"/>
                <a:gd name="connsiteY3" fmla="*/ 7523 h 174228"/>
                <a:gd name="connsiteX4" fmla="*/ 0 w 59071"/>
                <a:gd name="connsiteY4" fmla="*/ 10655 h 174228"/>
                <a:gd name="connsiteX5" fmla="*/ 12675 w 59071"/>
                <a:gd name="connsiteY5" fmla="*/ 174229 h 174228"/>
                <a:gd name="connsiteX6" fmla="*/ 15602 w 59071"/>
                <a:gd name="connsiteY6" fmla="*/ 173995 h 174228"/>
                <a:gd name="connsiteX7" fmla="*/ 43440 w 59071"/>
                <a:gd name="connsiteY7" fmla="*/ 173995 h 174228"/>
                <a:gd name="connsiteX8" fmla="*/ 46367 w 59071"/>
                <a:gd name="connsiteY8" fmla="*/ 174229 h 174228"/>
                <a:gd name="connsiteX9" fmla="*/ 59072 w 59071"/>
                <a:gd name="connsiteY9" fmla="*/ 10655 h 174228"/>
                <a:gd name="connsiteX10" fmla="*/ 56174 w 59071"/>
                <a:gd name="connsiteY10" fmla="*/ 7523 h 17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071" h="174228">
                  <a:moveTo>
                    <a:pt x="56174" y="7523"/>
                  </a:moveTo>
                  <a:cubicBezTo>
                    <a:pt x="51753" y="2108"/>
                    <a:pt x="47860" y="0"/>
                    <a:pt x="42240" y="0"/>
                  </a:cubicBezTo>
                  <a:lnTo>
                    <a:pt x="16656" y="0"/>
                  </a:lnTo>
                  <a:cubicBezTo>
                    <a:pt x="11036" y="0"/>
                    <a:pt x="7113" y="2108"/>
                    <a:pt x="2722" y="7523"/>
                  </a:cubicBezTo>
                  <a:cubicBezTo>
                    <a:pt x="1844" y="8606"/>
                    <a:pt x="937" y="9631"/>
                    <a:pt x="0" y="10655"/>
                  </a:cubicBezTo>
                  <a:lnTo>
                    <a:pt x="12675" y="174229"/>
                  </a:lnTo>
                  <a:cubicBezTo>
                    <a:pt x="13644" y="174077"/>
                    <a:pt x="14622" y="173998"/>
                    <a:pt x="15602" y="173995"/>
                  </a:cubicBezTo>
                  <a:lnTo>
                    <a:pt x="43440" y="173995"/>
                  </a:lnTo>
                  <a:cubicBezTo>
                    <a:pt x="44421" y="173995"/>
                    <a:pt x="45398" y="174074"/>
                    <a:pt x="46367" y="174229"/>
                  </a:cubicBezTo>
                  <a:lnTo>
                    <a:pt x="59072" y="10655"/>
                  </a:lnTo>
                  <a:cubicBezTo>
                    <a:pt x="58076" y="9631"/>
                    <a:pt x="57052" y="8606"/>
                    <a:pt x="56174" y="7523"/>
                  </a:cubicBezTo>
                  <a:close/>
                </a:path>
              </a:pathLst>
            </a:custGeom>
            <a:solidFill>
              <a:srgbClr val="F5C84C"/>
            </a:solidFill>
            <a:ln w="2923" cap="flat">
              <a:noFill/>
              <a:prstDash val="solid"/>
              <a:miter/>
            </a:ln>
          </p:spPr>
          <p:txBody>
            <a:bodyPr rtlCol="1" anchor="ctr"/>
            <a:lstStyle/>
            <a:p>
              <a:endParaRPr lang="fa-IR"/>
            </a:p>
          </p:txBody>
        </p:sp>
        <p:sp>
          <p:nvSpPr>
            <p:cNvPr id="1328" name="Freeform: Shape 1327">
              <a:extLst>
                <a:ext uri="{FF2B5EF4-FFF2-40B4-BE49-F238E27FC236}">
                  <a16:creationId xmlns:a16="http://schemas.microsoft.com/office/drawing/2014/main" id="{A1CB0FEB-A839-6B0E-FEDC-9D0E5F96BEB7}"/>
                </a:ext>
              </a:extLst>
            </p:cNvPr>
            <p:cNvSpPr/>
            <p:nvPr/>
          </p:nvSpPr>
          <p:spPr>
            <a:xfrm>
              <a:off x="2214329" y="1491100"/>
              <a:ext cx="42737" cy="40085"/>
            </a:xfrm>
            <a:custGeom>
              <a:avLst/>
              <a:gdLst>
                <a:gd name="connsiteX0" fmla="*/ 8577 w 42737"/>
                <a:gd name="connsiteY0" fmla="*/ 37627 h 40085"/>
                <a:gd name="connsiteX1" fmla="*/ 34161 w 42737"/>
                <a:gd name="connsiteY1" fmla="*/ 37627 h 40085"/>
                <a:gd name="connsiteX2" fmla="*/ 42738 w 42737"/>
                <a:gd name="connsiteY2" fmla="*/ 40086 h 40085"/>
                <a:gd name="connsiteX3" fmla="*/ 37586 w 42737"/>
                <a:gd name="connsiteY3" fmla="*/ 13419 h 40085"/>
                <a:gd name="connsiteX4" fmla="*/ 18275 w 42737"/>
                <a:gd name="connsiteY4" fmla="*/ 296 h 40085"/>
                <a:gd name="connsiteX5" fmla="*/ 5152 w 42737"/>
                <a:gd name="connsiteY5" fmla="*/ 13419 h 40085"/>
                <a:gd name="connsiteX6" fmla="*/ 0 w 42737"/>
                <a:gd name="connsiteY6" fmla="*/ 40086 h 40085"/>
                <a:gd name="connsiteX7" fmla="*/ 8577 w 42737"/>
                <a:gd name="connsiteY7" fmla="*/ 37627 h 4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37" h="40085">
                  <a:moveTo>
                    <a:pt x="8577" y="37627"/>
                  </a:moveTo>
                  <a:lnTo>
                    <a:pt x="34161" y="37627"/>
                  </a:lnTo>
                  <a:cubicBezTo>
                    <a:pt x="37205" y="37545"/>
                    <a:pt x="40200" y="38405"/>
                    <a:pt x="42738" y="40086"/>
                  </a:cubicBezTo>
                  <a:lnTo>
                    <a:pt x="37586" y="13419"/>
                  </a:lnTo>
                  <a:cubicBezTo>
                    <a:pt x="35876" y="4461"/>
                    <a:pt x="27229" y="-1414"/>
                    <a:pt x="18275" y="296"/>
                  </a:cubicBezTo>
                  <a:cubicBezTo>
                    <a:pt x="11624" y="1566"/>
                    <a:pt x="6422" y="6768"/>
                    <a:pt x="5152" y="13419"/>
                  </a:cubicBezTo>
                  <a:lnTo>
                    <a:pt x="0" y="40086"/>
                  </a:lnTo>
                  <a:cubicBezTo>
                    <a:pt x="2538" y="38405"/>
                    <a:pt x="5532" y="37545"/>
                    <a:pt x="8577" y="37627"/>
                  </a:cubicBezTo>
                  <a:close/>
                </a:path>
              </a:pathLst>
            </a:custGeom>
            <a:solidFill>
              <a:srgbClr val="F5C84C"/>
            </a:solidFill>
            <a:ln w="2923" cap="flat">
              <a:noFill/>
              <a:prstDash val="solid"/>
              <a:miter/>
            </a:ln>
          </p:spPr>
          <p:txBody>
            <a:bodyPr rtlCol="1" anchor="ctr"/>
            <a:lstStyle/>
            <a:p>
              <a:endParaRPr lang="fa-IR"/>
            </a:p>
          </p:txBody>
        </p:sp>
        <p:sp>
          <p:nvSpPr>
            <p:cNvPr id="1329" name="Freeform: Shape 1328">
              <a:extLst>
                <a:ext uri="{FF2B5EF4-FFF2-40B4-BE49-F238E27FC236}">
                  <a16:creationId xmlns:a16="http://schemas.microsoft.com/office/drawing/2014/main" id="{DCCCC853-4965-7469-01F1-1426B58FCFF2}"/>
                </a:ext>
              </a:extLst>
            </p:cNvPr>
            <p:cNvSpPr/>
            <p:nvPr/>
          </p:nvSpPr>
          <p:spPr>
            <a:xfrm>
              <a:off x="2600518" y="1142830"/>
              <a:ext cx="75083" cy="75083"/>
            </a:xfrm>
            <a:custGeom>
              <a:avLst/>
              <a:gdLst>
                <a:gd name="connsiteX0" fmla="*/ 26609 w 75083"/>
                <a:gd name="connsiteY0" fmla="*/ 75084 h 75083"/>
                <a:gd name="connsiteX1" fmla="*/ 75084 w 75083"/>
                <a:gd name="connsiteY1" fmla="*/ 75084 h 75083"/>
                <a:gd name="connsiteX2" fmla="*/ 0 w 75083"/>
                <a:gd name="connsiteY2" fmla="*/ 0 h 75083"/>
                <a:gd name="connsiteX3" fmla="*/ 0 w 75083"/>
                <a:gd name="connsiteY3" fmla="*/ 48475 h 75083"/>
                <a:gd name="connsiteX4" fmla="*/ 26609 w 75083"/>
                <a:gd name="connsiteY4" fmla="*/ 75084 h 75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083" h="75083">
                  <a:moveTo>
                    <a:pt x="26609" y="75084"/>
                  </a:moveTo>
                  <a:lnTo>
                    <a:pt x="75084" y="75084"/>
                  </a:lnTo>
                  <a:lnTo>
                    <a:pt x="0" y="0"/>
                  </a:lnTo>
                  <a:lnTo>
                    <a:pt x="0" y="48475"/>
                  </a:lnTo>
                  <a:cubicBezTo>
                    <a:pt x="47" y="63150"/>
                    <a:pt x="11934" y="75035"/>
                    <a:pt x="26609" y="75084"/>
                  </a:cubicBezTo>
                  <a:close/>
                </a:path>
              </a:pathLst>
            </a:custGeom>
            <a:solidFill>
              <a:srgbClr val="EDF4FC"/>
            </a:solidFill>
            <a:ln w="2923" cap="flat">
              <a:noFill/>
              <a:prstDash val="solid"/>
              <a:miter/>
            </a:ln>
          </p:spPr>
          <p:txBody>
            <a:bodyPr rtlCol="1" anchor="ctr"/>
            <a:lstStyle/>
            <a:p>
              <a:endParaRPr lang="fa-IR"/>
            </a:p>
          </p:txBody>
        </p:sp>
        <p:sp>
          <p:nvSpPr>
            <p:cNvPr id="1330" name="Freeform: Shape 1329">
              <a:extLst>
                <a:ext uri="{FF2B5EF4-FFF2-40B4-BE49-F238E27FC236}">
                  <a16:creationId xmlns:a16="http://schemas.microsoft.com/office/drawing/2014/main" id="{974AA4C5-E2DD-82CB-DC4C-7FA42872F830}"/>
                </a:ext>
              </a:extLst>
            </p:cNvPr>
            <p:cNvSpPr/>
            <p:nvPr/>
          </p:nvSpPr>
          <p:spPr>
            <a:xfrm>
              <a:off x="2549409" y="1351927"/>
              <a:ext cx="174591" cy="265700"/>
            </a:xfrm>
            <a:custGeom>
              <a:avLst/>
              <a:gdLst>
                <a:gd name="connsiteX0" fmla="*/ 172209 w 174591"/>
                <a:gd name="connsiteY0" fmla="*/ 31785 h 265700"/>
                <a:gd name="connsiteX1" fmla="*/ 162637 w 174591"/>
                <a:gd name="connsiteY1" fmla="*/ 2380 h 265700"/>
                <a:gd name="connsiteX2" fmla="*/ 134389 w 174591"/>
                <a:gd name="connsiteY2" fmla="*/ 9948 h 265700"/>
                <a:gd name="connsiteX3" fmla="*/ 69990 w 174591"/>
                <a:gd name="connsiteY3" fmla="*/ 116880 h 265700"/>
                <a:gd name="connsiteX4" fmla="*/ 0 w 174591"/>
                <a:gd name="connsiteY4" fmla="*/ 244800 h 265700"/>
                <a:gd name="connsiteX5" fmla="*/ 36181 w 174591"/>
                <a:gd name="connsiteY5" fmla="*/ 265700 h 265700"/>
                <a:gd name="connsiteX6" fmla="*/ 111996 w 174591"/>
                <a:gd name="connsiteY6" fmla="*/ 141117 h 265700"/>
                <a:gd name="connsiteX7" fmla="*/ 172209 w 174591"/>
                <a:gd name="connsiteY7" fmla="*/ 31785 h 26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591" h="265700">
                  <a:moveTo>
                    <a:pt x="172209" y="31785"/>
                  </a:moveTo>
                  <a:cubicBezTo>
                    <a:pt x="177686" y="21022"/>
                    <a:pt x="173401" y="7857"/>
                    <a:pt x="162637" y="2380"/>
                  </a:cubicBezTo>
                  <a:cubicBezTo>
                    <a:pt x="152670" y="-2690"/>
                    <a:pt x="140484" y="574"/>
                    <a:pt x="134389" y="9948"/>
                  </a:cubicBezTo>
                  <a:cubicBezTo>
                    <a:pt x="114162" y="41884"/>
                    <a:pt x="92237" y="78123"/>
                    <a:pt x="69990" y="116880"/>
                  </a:cubicBezTo>
                  <a:cubicBezTo>
                    <a:pt x="43382" y="162984"/>
                    <a:pt x="19525" y="206717"/>
                    <a:pt x="0" y="244800"/>
                  </a:cubicBezTo>
                  <a:lnTo>
                    <a:pt x="36181" y="265700"/>
                  </a:lnTo>
                  <a:cubicBezTo>
                    <a:pt x="59394" y="229754"/>
                    <a:pt x="85387" y="187221"/>
                    <a:pt x="111996" y="141117"/>
                  </a:cubicBezTo>
                  <a:cubicBezTo>
                    <a:pt x="134243" y="102361"/>
                    <a:pt x="154675" y="65273"/>
                    <a:pt x="172209" y="31785"/>
                  </a:cubicBezTo>
                  <a:close/>
                </a:path>
              </a:pathLst>
            </a:custGeom>
            <a:solidFill>
              <a:srgbClr val="A57453"/>
            </a:solidFill>
            <a:ln w="2923" cap="flat">
              <a:noFill/>
              <a:prstDash val="solid"/>
              <a:miter/>
            </a:ln>
          </p:spPr>
          <p:txBody>
            <a:bodyPr rtlCol="1" anchor="ctr"/>
            <a:lstStyle/>
            <a:p>
              <a:endParaRPr lang="fa-IR"/>
            </a:p>
          </p:txBody>
        </p:sp>
        <p:sp>
          <p:nvSpPr>
            <p:cNvPr id="1331" name="Freeform: Shape 1330">
              <a:extLst>
                <a:ext uri="{FF2B5EF4-FFF2-40B4-BE49-F238E27FC236}">
                  <a16:creationId xmlns:a16="http://schemas.microsoft.com/office/drawing/2014/main" id="{0AAF874C-721C-64F1-8627-A27E83CD5B81}"/>
                </a:ext>
              </a:extLst>
            </p:cNvPr>
            <p:cNvSpPr/>
            <p:nvPr/>
          </p:nvSpPr>
          <p:spPr>
            <a:xfrm>
              <a:off x="2576720" y="1491171"/>
              <a:ext cx="71541" cy="76752"/>
            </a:xfrm>
            <a:custGeom>
              <a:avLst/>
              <a:gdLst>
                <a:gd name="connsiteX0" fmla="*/ 0 w 71541"/>
                <a:gd name="connsiteY0" fmla="*/ 53627 h 76752"/>
                <a:gd name="connsiteX1" fmla="*/ 40015 w 71541"/>
                <a:gd name="connsiteY1" fmla="*/ 76752 h 76752"/>
                <a:gd name="connsiteX2" fmla="*/ 71542 w 71541"/>
                <a:gd name="connsiteY2" fmla="*/ 24208 h 76752"/>
                <a:gd name="connsiteX3" fmla="*/ 29711 w 71541"/>
                <a:gd name="connsiteY3" fmla="*/ 0 h 76752"/>
                <a:gd name="connsiteX4" fmla="*/ 0 w 71541"/>
                <a:gd name="connsiteY4" fmla="*/ 53627 h 76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541" h="76752">
                  <a:moveTo>
                    <a:pt x="0" y="53627"/>
                  </a:moveTo>
                  <a:lnTo>
                    <a:pt x="40015" y="76752"/>
                  </a:lnTo>
                  <a:cubicBezTo>
                    <a:pt x="50261" y="60038"/>
                    <a:pt x="60828" y="42474"/>
                    <a:pt x="71542" y="24208"/>
                  </a:cubicBezTo>
                  <a:lnTo>
                    <a:pt x="29711" y="0"/>
                  </a:lnTo>
                  <a:cubicBezTo>
                    <a:pt x="19291" y="18471"/>
                    <a:pt x="9338" y="36415"/>
                    <a:pt x="0" y="53627"/>
                  </a:cubicBezTo>
                  <a:close/>
                </a:path>
              </a:pathLst>
            </a:custGeom>
            <a:solidFill>
              <a:srgbClr val="C18E6B"/>
            </a:solidFill>
            <a:ln w="2923" cap="flat">
              <a:noFill/>
              <a:prstDash val="solid"/>
              <a:miter/>
            </a:ln>
          </p:spPr>
          <p:txBody>
            <a:bodyPr rtlCol="1" anchor="ctr"/>
            <a:lstStyle/>
            <a:p>
              <a:endParaRPr lang="fa-IR"/>
            </a:p>
          </p:txBody>
        </p:sp>
        <p:sp>
          <p:nvSpPr>
            <p:cNvPr id="1332" name="Freeform: Shape 1331">
              <a:extLst>
                <a:ext uri="{FF2B5EF4-FFF2-40B4-BE49-F238E27FC236}">
                  <a16:creationId xmlns:a16="http://schemas.microsoft.com/office/drawing/2014/main" id="{ED4688FB-F687-5804-E3B2-CEB9F3D317FE}"/>
                </a:ext>
              </a:extLst>
            </p:cNvPr>
            <p:cNvSpPr/>
            <p:nvPr/>
          </p:nvSpPr>
          <p:spPr>
            <a:xfrm>
              <a:off x="2507267" y="1596756"/>
              <a:ext cx="78293" cy="90542"/>
            </a:xfrm>
            <a:custGeom>
              <a:avLst/>
              <a:gdLst>
                <a:gd name="connsiteX0" fmla="*/ 70273 w 78293"/>
                <a:gd name="connsiteY0" fmla="*/ 66917 h 90542"/>
                <a:gd name="connsiteX1" fmla="*/ 78293 w 78293"/>
                <a:gd name="connsiteY1" fmla="*/ 20900 h 90542"/>
                <a:gd name="connsiteX2" fmla="*/ 60203 w 78293"/>
                <a:gd name="connsiteY2" fmla="*/ 10421 h 90542"/>
                <a:gd name="connsiteX3" fmla="*/ 42084 w 78293"/>
                <a:gd name="connsiteY3" fmla="*/ 0 h 90542"/>
                <a:gd name="connsiteX4" fmla="*/ 6166 w 78293"/>
                <a:gd name="connsiteY4" fmla="*/ 29946 h 90542"/>
                <a:gd name="connsiteX5" fmla="*/ 1073 w 78293"/>
                <a:gd name="connsiteY5" fmla="*/ 48914 h 90542"/>
                <a:gd name="connsiteX6" fmla="*/ 5376 w 78293"/>
                <a:gd name="connsiteY6" fmla="*/ 70400 h 90542"/>
                <a:gd name="connsiteX7" fmla="*/ 25395 w 78293"/>
                <a:gd name="connsiteY7" fmla="*/ 90542 h 90542"/>
                <a:gd name="connsiteX8" fmla="*/ 35556 w 78293"/>
                <a:gd name="connsiteY8" fmla="*/ 87817 h 90542"/>
                <a:gd name="connsiteX9" fmla="*/ 56310 w 78293"/>
                <a:gd name="connsiteY9" fmla="*/ 80821 h 90542"/>
                <a:gd name="connsiteX10" fmla="*/ 70273 w 78293"/>
                <a:gd name="connsiteY10" fmla="*/ 66917 h 9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293" h="90542">
                  <a:moveTo>
                    <a:pt x="70273" y="66917"/>
                  </a:moveTo>
                  <a:lnTo>
                    <a:pt x="78293" y="20900"/>
                  </a:lnTo>
                  <a:lnTo>
                    <a:pt x="60203" y="10421"/>
                  </a:lnTo>
                  <a:lnTo>
                    <a:pt x="42084" y="0"/>
                  </a:lnTo>
                  <a:lnTo>
                    <a:pt x="6166" y="29946"/>
                  </a:lnTo>
                  <a:cubicBezTo>
                    <a:pt x="590" y="34530"/>
                    <a:pt x="-1459" y="42152"/>
                    <a:pt x="1073" y="48914"/>
                  </a:cubicBezTo>
                  <a:cubicBezTo>
                    <a:pt x="3842" y="55743"/>
                    <a:pt x="5300" y="63032"/>
                    <a:pt x="5376" y="70400"/>
                  </a:cubicBezTo>
                  <a:cubicBezTo>
                    <a:pt x="5344" y="81491"/>
                    <a:pt x="14307" y="90507"/>
                    <a:pt x="25395" y="90542"/>
                  </a:cubicBezTo>
                  <a:cubicBezTo>
                    <a:pt x="28964" y="90551"/>
                    <a:pt x="32471" y="89611"/>
                    <a:pt x="35556" y="87817"/>
                  </a:cubicBezTo>
                  <a:cubicBezTo>
                    <a:pt x="41975" y="84208"/>
                    <a:pt x="49015" y="81834"/>
                    <a:pt x="56310" y="80821"/>
                  </a:cubicBezTo>
                  <a:cubicBezTo>
                    <a:pt x="63461" y="79653"/>
                    <a:pt x="69076" y="74062"/>
                    <a:pt x="70273" y="66917"/>
                  </a:cubicBezTo>
                  <a:close/>
                </a:path>
              </a:pathLst>
            </a:custGeom>
            <a:solidFill>
              <a:srgbClr val="F5C84C"/>
            </a:solidFill>
            <a:ln w="2923" cap="flat">
              <a:noFill/>
              <a:prstDash val="solid"/>
              <a:miter/>
            </a:ln>
          </p:spPr>
          <p:txBody>
            <a:bodyPr rtlCol="1" anchor="ctr"/>
            <a:lstStyle/>
            <a:p>
              <a:endParaRPr lang="fa-IR"/>
            </a:p>
          </p:txBody>
        </p:sp>
        <p:sp>
          <p:nvSpPr>
            <p:cNvPr id="1333" name="Freeform: Shape 1332">
              <a:extLst>
                <a:ext uri="{FF2B5EF4-FFF2-40B4-BE49-F238E27FC236}">
                  <a16:creationId xmlns:a16="http://schemas.microsoft.com/office/drawing/2014/main" id="{030BC7C5-083E-8A2C-6798-72C7065B1C1D}"/>
                </a:ext>
              </a:extLst>
            </p:cNvPr>
            <p:cNvSpPr/>
            <p:nvPr/>
          </p:nvSpPr>
          <p:spPr>
            <a:xfrm>
              <a:off x="2724560" y="1599552"/>
              <a:ext cx="37636" cy="37029"/>
            </a:xfrm>
            <a:custGeom>
              <a:avLst/>
              <a:gdLst>
                <a:gd name="connsiteX0" fmla="*/ 37395 w 37636"/>
                <a:gd name="connsiteY0" fmla="*/ 18076 h 37029"/>
                <a:gd name="connsiteX1" fmla="*/ 19247 w 37636"/>
                <a:gd name="connsiteY1" fmla="*/ 220 h 37029"/>
                <a:gd name="connsiteX2" fmla="*/ 18368 w 37636"/>
                <a:gd name="connsiteY2" fmla="*/ 220 h 37029"/>
                <a:gd name="connsiteX3" fmla="*/ 219 w 37636"/>
                <a:gd name="connsiteY3" fmla="*/ 18076 h 37029"/>
                <a:gd name="connsiteX4" fmla="*/ 219 w 37636"/>
                <a:gd name="connsiteY4" fmla="*/ 18954 h 37029"/>
                <a:gd name="connsiteX5" fmla="*/ 18368 w 37636"/>
                <a:gd name="connsiteY5" fmla="*/ 36810 h 37029"/>
                <a:gd name="connsiteX6" fmla="*/ 19247 w 37636"/>
                <a:gd name="connsiteY6" fmla="*/ 36810 h 37029"/>
                <a:gd name="connsiteX7" fmla="*/ 37395 w 37636"/>
                <a:gd name="connsiteY7" fmla="*/ 18954 h 37029"/>
                <a:gd name="connsiteX8" fmla="*/ 37395 w 37636"/>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395" y="18076"/>
                  </a:moveTo>
                  <a:cubicBezTo>
                    <a:pt x="28280" y="16363"/>
                    <a:pt x="21108" y="9306"/>
                    <a:pt x="19247" y="220"/>
                  </a:cubicBezTo>
                  <a:cubicBezTo>
                    <a:pt x="19247" y="-73"/>
                    <a:pt x="18368" y="-73"/>
                    <a:pt x="18368" y="220"/>
                  </a:cubicBezTo>
                  <a:cubicBezTo>
                    <a:pt x="16507" y="9306"/>
                    <a:pt x="9335" y="16363"/>
                    <a:pt x="219" y="18076"/>
                  </a:cubicBezTo>
                  <a:cubicBezTo>
                    <a:pt x="-73" y="18076"/>
                    <a:pt x="-73" y="18661"/>
                    <a:pt x="219" y="18954"/>
                  </a:cubicBezTo>
                  <a:cubicBezTo>
                    <a:pt x="9335" y="20666"/>
                    <a:pt x="16507" y="27724"/>
                    <a:pt x="18368" y="36810"/>
                  </a:cubicBezTo>
                  <a:cubicBezTo>
                    <a:pt x="18368" y="37103"/>
                    <a:pt x="19247" y="37103"/>
                    <a:pt x="19247" y="36810"/>
                  </a:cubicBezTo>
                  <a:cubicBezTo>
                    <a:pt x="21108" y="27724"/>
                    <a:pt x="28280" y="20666"/>
                    <a:pt x="37395" y="18954"/>
                  </a:cubicBezTo>
                  <a:cubicBezTo>
                    <a:pt x="37717" y="18661"/>
                    <a:pt x="37717" y="18076"/>
                    <a:pt x="37395" y="18076"/>
                  </a:cubicBezTo>
                  <a:close/>
                </a:path>
              </a:pathLst>
            </a:custGeom>
            <a:solidFill>
              <a:srgbClr val="F5C84C"/>
            </a:solidFill>
            <a:ln w="2923" cap="flat">
              <a:noFill/>
              <a:prstDash val="solid"/>
              <a:miter/>
            </a:ln>
          </p:spPr>
          <p:txBody>
            <a:bodyPr rtlCol="1" anchor="ctr"/>
            <a:lstStyle/>
            <a:p>
              <a:endParaRPr lang="fa-IR"/>
            </a:p>
          </p:txBody>
        </p:sp>
        <p:sp>
          <p:nvSpPr>
            <p:cNvPr id="1334" name="Freeform: Shape 1333">
              <a:extLst>
                <a:ext uri="{FF2B5EF4-FFF2-40B4-BE49-F238E27FC236}">
                  <a16:creationId xmlns:a16="http://schemas.microsoft.com/office/drawing/2014/main" id="{F06F1197-B450-0699-7C3F-2C5AAE35B260}"/>
                </a:ext>
              </a:extLst>
            </p:cNvPr>
            <p:cNvSpPr/>
            <p:nvPr/>
          </p:nvSpPr>
          <p:spPr>
            <a:xfrm>
              <a:off x="2754925" y="1235330"/>
              <a:ext cx="50938" cy="50935"/>
            </a:xfrm>
            <a:custGeom>
              <a:avLst/>
              <a:gdLst>
                <a:gd name="connsiteX0" fmla="*/ 9372 w 50938"/>
                <a:gd name="connsiteY0" fmla="*/ 34835 h 50935"/>
                <a:gd name="connsiteX1" fmla="*/ 16105 w 50938"/>
                <a:gd name="connsiteY1" fmla="*/ 34835 h 50935"/>
                <a:gd name="connsiteX2" fmla="*/ 16105 w 50938"/>
                <a:gd name="connsiteY2" fmla="*/ 41567 h 50935"/>
                <a:gd name="connsiteX3" fmla="*/ 25235 w 50938"/>
                <a:gd name="connsiteY3" fmla="*/ 50935 h 50935"/>
                <a:gd name="connsiteX4" fmla="*/ 25472 w 50938"/>
                <a:gd name="connsiteY4" fmla="*/ 50935 h 50935"/>
                <a:gd name="connsiteX5" fmla="*/ 34839 w 50938"/>
                <a:gd name="connsiteY5" fmla="*/ 41860 h 50935"/>
                <a:gd name="connsiteX6" fmla="*/ 34839 w 50938"/>
                <a:gd name="connsiteY6" fmla="*/ 34835 h 50935"/>
                <a:gd name="connsiteX7" fmla="*/ 41572 w 50938"/>
                <a:gd name="connsiteY7" fmla="*/ 34835 h 50935"/>
                <a:gd name="connsiteX8" fmla="*/ 50939 w 50938"/>
                <a:gd name="connsiteY8" fmla="*/ 25703 h 50935"/>
                <a:gd name="connsiteX9" fmla="*/ 50939 w 50938"/>
                <a:gd name="connsiteY9" fmla="*/ 25468 h 50935"/>
                <a:gd name="connsiteX10" fmla="*/ 41865 w 50938"/>
                <a:gd name="connsiteY10" fmla="*/ 16100 h 50935"/>
                <a:gd name="connsiteX11" fmla="*/ 34839 w 50938"/>
                <a:gd name="connsiteY11" fmla="*/ 16100 h 50935"/>
                <a:gd name="connsiteX12" fmla="*/ 34839 w 50938"/>
                <a:gd name="connsiteY12" fmla="*/ 9368 h 50935"/>
                <a:gd name="connsiteX13" fmla="*/ 25706 w 50938"/>
                <a:gd name="connsiteY13" fmla="*/ 1 h 50935"/>
                <a:gd name="connsiteX14" fmla="*/ 25472 w 50938"/>
                <a:gd name="connsiteY14" fmla="*/ 1 h 50935"/>
                <a:gd name="connsiteX15" fmla="*/ 16105 w 50938"/>
                <a:gd name="connsiteY15" fmla="*/ 9075 h 50935"/>
                <a:gd name="connsiteX16" fmla="*/ 16105 w 50938"/>
                <a:gd name="connsiteY16" fmla="*/ 16100 h 50935"/>
                <a:gd name="connsiteX17" fmla="*/ 9372 w 50938"/>
                <a:gd name="connsiteY17" fmla="*/ 16100 h 50935"/>
                <a:gd name="connsiteX18" fmla="*/ 5 w 50938"/>
                <a:gd name="connsiteY18" fmla="*/ 25232 h 50935"/>
                <a:gd name="connsiteX19" fmla="*/ 5 w 50938"/>
                <a:gd name="connsiteY19" fmla="*/ 25468 h 50935"/>
                <a:gd name="connsiteX20" fmla="*/ 8778 w 50938"/>
                <a:gd name="connsiteY20" fmla="*/ 34835 h 50935"/>
                <a:gd name="connsiteX21" fmla="*/ 9372 w 50938"/>
                <a:gd name="connsiteY21" fmla="*/ 34835 h 5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5">
                  <a:moveTo>
                    <a:pt x="9372" y="34835"/>
                  </a:moveTo>
                  <a:lnTo>
                    <a:pt x="16105" y="34835"/>
                  </a:lnTo>
                  <a:lnTo>
                    <a:pt x="16105" y="41567"/>
                  </a:lnTo>
                  <a:cubicBezTo>
                    <a:pt x="16040" y="46676"/>
                    <a:pt x="20127" y="50870"/>
                    <a:pt x="25235" y="50935"/>
                  </a:cubicBezTo>
                  <a:cubicBezTo>
                    <a:pt x="25314" y="50935"/>
                    <a:pt x="25393" y="50935"/>
                    <a:pt x="25472" y="50935"/>
                  </a:cubicBezTo>
                  <a:cubicBezTo>
                    <a:pt x="30533" y="50937"/>
                    <a:pt x="34681" y="46919"/>
                    <a:pt x="34839" y="41860"/>
                  </a:cubicBezTo>
                  <a:lnTo>
                    <a:pt x="34839" y="34835"/>
                  </a:lnTo>
                  <a:lnTo>
                    <a:pt x="41572" y="34835"/>
                  </a:lnTo>
                  <a:cubicBezTo>
                    <a:pt x="46680" y="34900"/>
                    <a:pt x="50875" y="30812"/>
                    <a:pt x="50939" y="25703"/>
                  </a:cubicBezTo>
                  <a:cubicBezTo>
                    <a:pt x="50939" y="25625"/>
                    <a:pt x="50939" y="25546"/>
                    <a:pt x="50939" y="25468"/>
                  </a:cubicBezTo>
                  <a:cubicBezTo>
                    <a:pt x="50942" y="20406"/>
                    <a:pt x="46923" y="16259"/>
                    <a:pt x="41865" y="16100"/>
                  </a:cubicBezTo>
                  <a:lnTo>
                    <a:pt x="34839" y="16100"/>
                  </a:lnTo>
                  <a:lnTo>
                    <a:pt x="34839" y="9368"/>
                  </a:lnTo>
                  <a:cubicBezTo>
                    <a:pt x="34903" y="4259"/>
                    <a:pt x="30817" y="66"/>
                    <a:pt x="25706" y="1"/>
                  </a:cubicBezTo>
                  <a:cubicBezTo>
                    <a:pt x="25630" y="0"/>
                    <a:pt x="25551" y="0"/>
                    <a:pt x="25472" y="1"/>
                  </a:cubicBezTo>
                  <a:cubicBezTo>
                    <a:pt x="20411" y="-2"/>
                    <a:pt x="16263" y="4017"/>
                    <a:pt x="16105" y="9075"/>
                  </a:cubicBezTo>
                  <a:lnTo>
                    <a:pt x="16105" y="16100"/>
                  </a:lnTo>
                  <a:lnTo>
                    <a:pt x="9372" y="16100"/>
                  </a:lnTo>
                  <a:cubicBezTo>
                    <a:pt x="4264" y="16035"/>
                    <a:pt x="69" y="20124"/>
                    <a:pt x="5" y="25232"/>
                  </a:cubicBezTo>
                  <a:cubicBezTo>
                    <a:pt x="5" y="25310"/>
                    <a:pt x="5" y="25389"/>
                    <a:pt x="5" y="25468"/>
                  </a:cubicBezTo>
                  <a:cubicBezTo>
                    <a:pt x="-159" y="30477"/>
                    <a:pt x="3767" y="34671"/>
                    <a:pt x="8778" y="34835"/>
                  </a:cubicBezTo>
                  <a:cubicBezTo>
                    <a:pt x="8974" y="34841"/>
                    <a:pt x="9173" y="34841"/>
                    <a:pt x="9372" y="34835"/>
                  </a:cubicBezTo>
                  <a:close/>
                </a:path>
              </a:pathLst>
            </a:custGeom>
            <a:solidFill>
              <a:srgbClr val="70D6F9"/>
            </a:solidFill>
            <a:ln w="2923" cap="flat">
              <a:noFill/>
              <a:prstDash val="solid"/>
              <a:miter/>
            </a:ln>
          </p:spPr>
          <p:txBody>
            <a:bodyPr rtlCol="1" anchor="ctr"/>
            <a:lstStyle/>
            <a:p>
              <a:endParaRPr lang="fa-IR"/>
            </a:p>
          </p:txBody>
        </p:sp>
        <p:sp>
          <p:nvSpPr>
            <p:cNvPr id="1335" name="Freeform: Shape 1334">
              <a:extLst>
                <a:ext uri="{FF2B5EF4-FFF2-40B4-BE49-F238E27FC236}">
                  <a16:creationId xmlns:a16="http://schemas.microsoft.com/office/drawing/2014/main" id="{1A2575FB-5CE6-3A29-AE50-692845D604B3}"/>
                </a:ext>
              </a:extLst>
            </p:cNvPr>
            <p:cNvSpPr/>
            <p:nvPr/>
          </p:nvSpPr>
          <p:spPr>
            <a:xfrm>
              <a:off x="2161902" y="1407745"/>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1336" name="Freeform: Shape 1335">
              <a:extLst>
                <a:ext uri="{FF2B5EF4-FFF2-40B4-BE49-F238E27FC236}">
                  <a16:creationId xmlns:a16="http://schemas.microsoft.com/office/drawing/2014/main" id="{4EB0E496-4E6E-23D5-C146-4250B61AE24A}"/>
                </a:ext>
              </a:extLst>
            </p:cNvPr>
            <p:cNvSpPr/>
            <p:nvPr/>
          </p:nvSpPr>
          <p:spPr>
            <a:xfrm>
              <a:off x="2715149" y="1160393"/>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1337" name="Freeform: Shape 1336">
              <a:extLst>
                <a:ext uri="{FF2B5EF4-FFF2-40B4-BE49-F238E27FC236}">
                  <a16:creationId xmlns:a16="http://schemas.microsoft.com/office/drawing/2014/main" id="{7A2B0B57-55F4-0F3D-BC6E-F00FCBA19222}"/>
                </a:ext>
              </a:extLst>
            </p:cNvPr>
            <p:cNvSpPr/>
            <p:nvPr/>
          </p:nvSpPr>
          <p:spPr>
            <a:xfrm>
              <a:off x="2111114" y="1298998"/>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12" y="23542"/>
                    <a:pt x="23831" y="13456"/>
                    <a:pt x="26491" y="439"/>
                  </a:cubicBezTo>
                  <a:cubicBezTo>
                    <a:pt x="26491" y="-146"/>
                    <a:pt x="27662" y="-146"/>
                    <a:pt x="27662" y="439"/>
                  </a:cubicBezTo>
                  <a:cubicBezTo>
                    <a:pt x="30323" y="13456"/>
                    <a:pt x="40642" y="23542"/>
                    <a:pt x="53715" y="25906"/>
                  </a:cubicBezTo>
                  <a:cubicBezTo>
                    <a:pt x="54300" y="25906"/>
                    <a:pt x="54300" y="26784"/>
                    <a:pt x="53715" y="27077"/>
                  </a:cubicBezTo>
                  <a:cubicBezTo>
                    <a:pt x="40642" y="29441"/>
                    <a:pt x="30323" y="39527"/>
                    <a:pt x="27662" y="52544"/>
                  </a:cubicBezTo>
                  <a:cubicBezTo>
                    <a:pt x="27662" y="53129"/>
                    <a:pt x="26491" y="53129"/>
                    <a:pt x="26491" y="52544"/>
                  </a:cubicBezTo>
                  <a:cubicBezTo>
                    <a:pt x="23831" y="39527"/>
                    <a:pt x="13512" y="29441"/>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1338" name="Freeform: Shape 1337">
              <a:extLst>
                <a:ext uri="{FF2B5EF4-FFF2-40B4-BE49-F238E27FC236}">
                  <a16:creationId xmlns:a16="http://schemas.microsoft.com/office/drawing/2014/main" id="{74B1C482-735C-F887-B9C6-41F20E4BE460}"/>
                </a:ext>
              </a:extLst>
            </p:cNvPr>
            <p:cNvSpPr/>
            <p:nvPr/>
          </p:nvSpPr>
          <p:spPr>
            <a:xfrm>
              <a:off x="2305746" y="1271628"/>
              <a:ext cx="292167" cy="2927"/>
            </a:xfrm>
            <a:custGeom>
              <a:avLst/>
              <a:gdLst>
                <a:gd name="connsiteX0" fmla="*/ 0 w 292167"/>
                <a:gd name="connsiteY0" fmla="*/ 0 h 2927"/>
                <a:gd name="connsiteX1" fmla="*/ 292167 w 292167"/>
                <a:gd name="connsiteY1" fmla="*/ 0 h 2927"/>
              </a:gdLst>
              <a:ahLst/>
              <a:cxnLst>
                <a:cxn ang="0">
                  <a:pos x="connsiteX0" y="connsiteY0"/>
                </a:cxn>
                <a:cxn ang="0">
                  <a:pos x="connsiteX1" y="connsiteY1"/>
                </a:cxn>
              </a:cxnLst>
              <a:rect l="l" t="t" r="r" b="b"/>
              <a:pathLst>
                <a:path w="292167" h="2927">
                  <a:moveTo>
                    <a:pt x="0" y="0"/>
                  </a:moveTo>
                  <a:lnTo>
                    <a:pt x="292167" y="0"/>
                  </a:lnTo>
                </a:path>
              </a:pathLst>
            </a:custGeom>
            <a:ln w="14615" cap="rnd">
              <a:solidFill>
                <a:srgbClr val="000000"/>
              </a:solidFill>
              <a:prstDash val="solid"/>
              <a:round/>
            </a:ln>
          </p:spPr>
          <p:txBody>
            <a:bodyPr rtlCol="1" anchor="ctr"/>
            <a:lstStyle/>
            <a:p>
              <a:endParaRPr lang="fa-IR"/>
            </a:p>
          </p:txBody>
        </p:sp>
        <p:sp>
          <p:nvSpPr>
            <p:cNvPr id="1339" name="Freeform: Shape 1338">
              <a:extLst>
                <a:ext uri="{FF2B5EF4-FFF2-40B4-BE49-F238E27FC236}">
                  <a16:creationId xmlns:a16="http://schemas.microsoft.com/office/drawing/2014/main" id="{0E922757-D03D-664D-C685-ED99D03CD553}"/>
                </a:ext>
              </a:extLst>
            </p:cNvPr>
            <p:cNvSpPr/>
            <p:nvPr/>
          </p:nvSpPr>
          <p:spPr>
            <a:xfrm>
              <a:off x="2305746" y="1317381"/>
              <a:ext cx="292167" cy="2927"/>
            </a:xfrm>
            <a:custGeom>
              <a:avLst/>
              <a:gdLst>
                <a:gd name="connsiteX0" fmla="*/ 0 w 292167"/>
                <a:gd name="connsiteY0" fmla="*/ 0 h 2927"/>
                <a:gd name="connsiteX1" fmla="*/ 292167 w 292167"/>
                <a:gd name="connsiteY1" fmla="*/ 0 h 2927"/>
              </a:gdLst>
              <a:ahLst/>
              <a:cxnLst>
                <a:cxn ang="0">
                  <a:pos x="connsiteX0" y="connsiteY0"/>
                </a:cxn>
                <a:cxn ang="0">
                  <a:pos x="connsiteX1" y="connsiteY1"/>
                </a:cxn>
              </a:cxnLst>
              <a:rect l="l" t="t" r="r" b="b"/>
              <a:pathLst>
                <a:path w="292167" h="2927">
                  <a:moveTo>
                    <a:pt x="0" y="0"/>
                  </a:moveTo>
                  <a:lnTo>
                    <a:pt x="292167" y="0"/>
                  </a:lnTo>
                </a:path>
              </a:pathLst>
            </a:custGeom>
            <a:ln w="14615" cap="rnd">
              <a:solidFill>
                <a:srgbClr val="000000"/>
              </a:solidFill>
              <a:prstDash val="solid"/>
              <a:round/>
            </a:ln>
          </p:spPr>
          <p:txBody>
            <a:bodyPr rtlCol="1" anchor="ctr"/>
            <a:lstStyle/>
            <a:p>
              <a:endParaRPr lang="fa-IR"/>
            </a:p>
          </p:txBody>
        </p:sp>
        <p:sp>
          <p:nvSpPr>
            <p:cNvPr id="1340" name="Freeform: Shape 1339">
              <a:extLst>
                <a:ext uri="{FF2B5EF4-FFF2-40B4-BE49-F238E27FC236}">
                  <a16:creationId xmlns:a16="http://schemas.microsoft.com/office/drawing/2014/main" id="{FFF33EFD-AF42-6AF2-16EC-0948E1E431CD}"/>
                </a:ext>
              </a:extLst>
            </p:cNvPr>
            <p:cNvSpPr/>
            <p:nvPr/>
          </p:nvSpPr>
          <p:spPr>
            <a:xfrm>
              <a:off x="2305746" y="1363104"/>
              <a:ext cx="292167" cy="2927"/>
            </a:xfrm>
            <a:custGeom>
              <a:avLst/>
              <a:gdLst>
                <a:gd name="connsiteX0" fmla="*/ 0 w 292167"/>
                <a:gd name="connsiteY0" fmla="*/ 0 h 2927"/>
                <a:gd name="connsiteX1" fmla="*/ 292167 w 292167"/>
                <a:gd name="connsiteY1" fmla="*/ 0 h 2927"/>
              </a:gdLst>
              <a:ahLst/>
              <a:cxnLst>
                <a:cxn ang="0">
                  <a:pos x="connsiteX0" y="connsiteY0"/>
                </a:cxn>
                <a:cxn ang="0">
                  <a:pos x="connsiteX1" y="connsiteY1"/>
                </a:cxn>
              </a:cxnLst>
              <a:rect l="l" t="t" r="r" b="b"/>
              <a:pathLst>
                <a:path w="292167" h="2927">
                  <a:moveTo>
                    <a:pt x="0" y="0"/>
                  </a:moveTo>
                  <a:lnTo>
                    <a:pt x="292167" y="0"/>
                  </a:lnTo>
                </a:path>
              </a:pathLst>
            </a:custGeom>
            <a:ln w="14615" cap="rnd">
              <a:solidFill>
                <a:srgbClr val="000000"/>
              </a:solidFill>
              <a:prstDash val="solid"/>
              <a:round/>
            </a:ln>
          </p:spPr>
          <p:txBody>
            <a:bodyPr rtlCol="1" anchor="ctr"/>
            <a:lstStyle/>
            <a:p>
              <a:endParaRPr lang="fa-IR"/>
            </a:p>
          </p:txBody>
        </p:sp>
        <p:sp>
          <p:nvSpPr>
            <p:cNvPr id="1341" name="Freeform: Shape 1340">
              <a:extLst>
                <a:ext uri="{FF2B5EF4-FFF2-40B4-BE49-F238E27FC236}">
                  <a16:creationId xmlns:a16="http://schemas.microsoft.com/office/drawing/2014/main" id="{6EDDFDCE-047E-FC65-2D81-4C7ABF66E529}"/>
                </a:ext>
              </a:extLst>
            </p:cNvPr>
            <p:cNvSpPr/>
            <p:nvPr/>
          </p:nvSpPr>
          <p:spPr>
            <a:xfrm>
              <a:off x="2305746" y="1408857"/>
              <a:ext cx="292167" cy="2927"/>
            </a:xfrm>
            <a:custGeom>
              <a:avLst/>
              <a:gdLst>
                <a:gd name="connsiteX0" fmla="*/ 0 w 292167"/>
                <a:gd name="connsiteY0" fmla="*/ 0 h 2927"/>
                <a:gd name="connsiteX1" fmla="*/ 292167 w 292167"/>
                <a:gd name="connsiteY1" fmla="*/ 0 h 2927"/>
              </a:gdLst>
              <a:ahLst/>
              <a:cxnLst>
                <a:cxn ang="0">
                  <a:pos x="connsiteX0" y="connsiteY0"/>
                </a:cxn>
                <a:cxn ang="0">
                  <a:pos x="connsiteX1" y="connsiteY1"/>
                </a:cxn>
              </a:cxnLst>
              <a:rect l="l" t="t" r="r" b="b"/>
              <a:pathLst>
                <a:path w="292167" h="2927">
                  <a:moveTo>
                    <a:pt x="0" y="0"/>
                  </a:moveTo>
                  <a:lnTo>
                    <a:pt x="292167" y="0"/>
                  </a:lnTo>
                </a:path>
              </a:pathLst>
            </a:custGeom>
            <a:ln w="14615" cap="rnd">
              <a:solidFill>
                <a:srgbClr val="000000"/>
              </a:solidFill>
              <a:prstDash val="solid"/>
              <a:round/>
            </a:ln>
          </p:spPr>
          <p:txBody>
            <a:bodyPr rtlCol="1" anchor="ctr"/>
            <a:lstStyle/>
            <a:p>
              <a:endParaRPr lang="fa-IR"/>
            </a:p>
          </p:txBody>
        </p:sp>
        <p:sp>
          <p:nvSpPr>
            <p:cNvPr id="1342" name="Freeform: Shape 1341">
              <a:extLst>
                <a:ext uri="{FF2B5EF4-FFF2-40B4-BE49-F238E27FC236}">
                  <a16:creationId xmlns:a16="http://schemas.microsoft.com/office/drawing/2014/main" id="{41D9258D-2A19-398F-6597-1E85D14A695B}"/>
                </a:ext>
              </a:extLst>
            </p:cNvPr>
            <p:cNvSpPr/>
            <p:nvPr/>
          </p:nvSpPr>
          <p:spPr>
            <a:xfrm>
              <a:off x="2305746" y="1454580"/>
              <a:ext cx="292167" cy="2927"/>
            </a:xfrm>
            <a:custGeom>
              <a:avLst/>
              <a:gdLst>
                <a:gd name="connsiteX0" fmla="*/ 0 w 292167"/>
                <a:gd name="connsiteY0" fmla="*/ 0 h 2927"/>
                <a:gd name="connsiteX1" fmla="*/ 292167 w 292167"/>
                <a:gd name="connsiteY1" fmla="*/ 0 h 2927"/>
              </a:gdLst>
              <a:ahLst/>
              <a:cxnLst>
                <a:cxn ang="0">
                  <a:pos x="connsiteX0" y="connsiteY0"/>
                </a:cxn>
                <a:cxn ang="0">
                  <a:pos x="connsiteX1" y="connsiteY1"/>
                </a:cxn>
              </a:cxnLst>
              <a:rect l="l" t="t" r="r" b="b"/>
              <a:pathLst>
                <a:path w="292167" h="2927">
                  <a:moveTo>
                    <a:pt x="0" y="0"/>
                  </a:moveTo>
                  <a:lnTo>
                    <a:pt x="292167" y="0"/>
                  </a:lnTo>
                </a:path>
              </a:pathLst>
            </a:custGeom>
            <a:ln w="14615" cap="rnd">
              <a:solidFill>
                <a:srgbClr val="000000"/>
              </a:solidFill>
              <a:prstDash val="solid"/>
              <a:round/>
            </a:ln>
          </p:spPr>
          <p:txBody>
            <a:bodyPr rtlCol="1" anchor="ctr"/>
            <a:lstStyle/>
            <a:p>
              <a:endParaRPr lang="fa-IR"/>
            </a:p>
          </p:txBody>
        </p:sp>
        <p:sp>
          <p:nvSpPr>
            <p:cNvPr id="1343" name="Freeform: Shape 1342">
              <a:extLst>
                <a:ext uri="{FF2B5EF4-FFF2-40B4-BE49-F238E27FC236}">
                  <a16:creationId xmlns:a16="http://schemas.microsoft.com/office/drawing/2014/main" id="{88144909-A35A-ED72-3483-803D2DB7881D}"/>
                </a:ext>
              </a:extLst>
            </p:cNvPr>
            <p:cNvSpPr/>
            <p:nvPr/>
          </p:nvSpPr>
          <p:spPr>
            <a:xfrm>
              <a:off x="2305746" y="1500333"/>
              <a:ext cx="292167" cy="2927"/>
            </a:xfrm>
            <a:custGeom>
              <a:avLst/>
              <a:gdLst>
                <a:gd name="connsiteX0" fmla="*/ 0 w 292167"/>
                <a:gd name="connsiteY0" fmla="*/ 0 h 2927"/>
                <a:gd name="connsiteX1" fmla="*/ 292167 w 292167"/>
                <a:gd name="connsiteY1" fmla="*/ 0 h 2927"/>
              </a:gdLst>
              <a:ahLst/>
              <a:cxnLst>
                <a:cxn ang="0">
                  <a:pos x="connsiteX0" y="connsiteY0"/>
                </a:cxn>
                <a:cxn ang="0">
                  <a:pos x="connsiteX1" y="connsiteY1"/>
                </a:cxn>
              </a:cxnLst>
              <a:rect l="l" t="t" r="r" b="b"/>
              <a:pathLst>
                <a:path w="292167" h="2927">
                  <a:moveTo>
                    <a:pt x="0" y="0"/>
                  </a:moveTo>
                  <a:lnTo>
                    <a:pt x="292167" y="0"/>
                  </a:lnTo>
                </a:path>
              </a:pathLst>
            </a:custGeom>
            <a:ln w="14615" cap="rnd">
              <a:solidFill>
                <a:srgbClr val="000000"/>
              </a:solidFill>
              <a:prstDash val="solid"/>
              <a:round/>
            </a:ln>
          </p:spPr>
          <p:txBody>
            <a:bodyPr rtlCol="1" anchor="ctr"/>
            <a:lstStyle/>
            <a:p>
              <a:endParaRPr lang="fa-IR"/>
            </a:p>
          </p:txBody>
        </p:sp>
        <p:sp>
          <p:nvSpPr>
            <p:cNvPr id="1344" name="Freeform: Shape 1343">
              <a:extLst>
                <a:ext uri="{FF2B5EF4-FFF2-40B4-BE49-F238E27FC236}">
                  <a16:creationId xmlns:a16="http://schemas.microsoft.com/office/drawing/2014/main" id="{D24096A5-A283-6439-4379-040143B0546E}"/>
                </a:ext>
              </a:extLst>
            </p:cNvPr>
            <p:cNvSpPr/>
            <p:nvPr/>
          </p:nvSpPr>
          <p:spPr>
            <a:xfrm>
              <a:off x="2405272" y="1546056"/>
              <a:ext cx="168608" cy="2927"/>
            </a:xfrm>
            <a:custGeom>
              <a:avLst/>
              <a:gdLst>
                <a:gd name="connsiteX0" fmla="*/ 0 w 168608"/>
                <a:gd name="connsiteY0" fmla="*/ 0 h 2927"/>
                <a:gd name="connsiteX1" fmla="*/ 168609 w 168608"/>
                <a:gd name="connsiteY1" fmla="*/ 0 h 2927"/>
              </a:gdLst>
              <a:ahLst/>
              <a:cxnLst>
                <a:cxn ang="0">
                  <a:pos x="connsiteX0" y="connsiteY0"/>
                </a:cxn>
                <a:cxn ang="0">
                  <a:pos x="connsiteX1" y="connsiteY1"/>
                </a:cxn>
              </a:cxnLst>
              <a:rect l="l" t="t" r="r" b="b"/>
              <a:pathLst>
                <a:path w="168608" h="2927">
                  <a:moveTo>
                    <a:pt x="0" y="0"/>
                  </a:moveTo>
                  <a:lnTo>
                    <a:pt x="168609" y="0"/>
                  </a:lnTo>
                </a:path>
              </a:pathLst>
            </a:custGeom>
            <a:ln w="14615" cap="rnd">
              <a:solidFill>
                <a:srgbClr val="000000"/>
              </a:solidFill>
              <a:prstDash val="solid"/>
              <a:round/>
            </a:ln>
          </p:spPr>
          <p:txBody>
            <a:bodyPr rtlCol="1" anchor="ctr"/>
            <a:lstStyle/>
            <a:p>
              <a:endParaRPr lang="fa-IR"/>
            </a:p>
          </p:txBody>
        </p:sp>
        <p:sp>
          <p:nvSpPr>
            <p:cNvPr id="1345" name="Freeform: Shape 1344">
              <a:extLst>
                <a:ext uri="{FF2B5EF4-FFF2-40B4-BE49-F238E27FC236}">
                  <a16:creationId xmlns:a16="http://schemas.microsoft.com/office/drawing/2014/main" id="{0E9875FC-AD54-D721-498A-9BF715E999AD}"/>
                </a:ext>
              </a:extLst>
            </p:cNvPr>
            <p:cNvSpPr/>
            <p:nvPr/>
          </p:nvSpPr>
          <p:spPr>
            <a:xfrm>
              <a:off x="2405272" y="1591809"/>
              <a:ext cx="145834" cy="2927"/>
            </a:xfrm>
            <a:custGeom>
              <a:avLst/>
              <a:gdLst>
                <a:gd name="connsiteX0" fmla="*/ 0 w 145834"/>
                <a:gd name="connsiteY0" fmla="*/ 0 h 2927"/>
                <a:gd name="connsiteX1" fmla="*/ 145835 w 145834"/>
                <a:gd name="connsiteY1" fmla="*/ 0 h 2927"/>
              </a:gdLst>
              <a:ahLst/>
              <a:cxnLst>
                <a:cxn ang="0">
                  <a:pos x="connsiteX0" y="connsiteY0"/>
                </a:cxn>
                <a:cxn ang="0">
                  <a:pos x="connsiteX1" y="connsiteY1"/>
                </a:cxn>
              </a:cxnLst>
              <a:rect l="l" t="t" r="r" b="b"/>
              <a:pathLst>
                <a:path w="145834" h="2927">
                  <a:moveTo>
                    <a:pt x="0" y="0"/>
                  </a:moveTo>
                  <a:lnTo>
                    <a:pt x="145835" y="0"/>
                  </a:lnTo>
                </a:path>
              </a:pathLst>
            </a:custGeom>
            <a:ln w="14615" cap="rnd">
              <a:solidFill>
                <a:srgbClr val="000000"/>
              </a:solidFill>
              <a:prstDash val="solid"/>
              <a:round/>
            </a:ln>
          </p:spPr>
          <p:txBody>
            <a:bodyPr rtlCol="1" anchor="ctr"/>
            <a:lstStyle/>
            <a:p>
              <a:endParaRPr lang="fa-IR"/>
            </a:p>
          </p:txBody>
        </p:sp>
        <p:sp>
          <p:nvSpPr>
            <p:cNvPr id="1346" name="Freeform: Shape 1345">
              <a:extLst>
                <a:ext uri="{FF2B5EF4-FFF2-40B4-BE49-F238E27FC236}">
                  <a16:creationId xmlns:a16="http://schemas.microsoft.com/office/drawing/2014/main" id="{A409C6A5-D46C-0FE1-2543-959E1DEB14ED}"/>
                </a:ext>
              </a:extLst>
            </p:cNvPr>
            <p:cNvSpPr/>
            <p:nvPr/>
          </p:nvSpPr>
          <p:spPr>
            <a:xfrm>
              <a:off x="2425763" y="1637532"/>
              <a:ext cx="79972" cy="2927"/>
            </a:xfrm>
            <a:custGeom>
              <a:avLst/>
              <a:gdLst>
                <a:gd name="connsiteX0" fmla="*/ 0 w 79972"/>
                <a:gd name="connsiteY0" fmla="*/ 0 h 2927"/>
                <a:gd name="connsiteX1" fmla="*/ 79972 w 79972"/>
                <a:gd name="connsiteY1" fmla="*/ 0 h 2927"/>
              </a:gdLst>
              <a:ahLst/>
              <a:cxnLst>
                <a:cxn ang="0">
                  <a:pos x="connsiteX0" y="connsiteY0"/>
                </a:cxn>
                <a:cxn ang="0">
                  <a:pos x="connsiteX1" y="connsiteY1"/>
                </a:cxn>
              </a:cxnLst>
              <a:rect l="l" t="t" r="r" b="b"/>
              <a:pathLst>
                <a:path w="79972" h="2927">
                  <a:moveTo>
                    <a:pt x="0" y="0"/>
                  </a:moveTo>
                  <a:lnTo>
                    <a:pt x="79972" y="0"/>
                  </a:lnTo>
                </a:path>
              </a:pathLst>
            </a:custGeom>
            <a:ln w="14615" cap="rnd">
              <a:solidFill>
                <a:srgbClr val="000000"/>
              </a:solidFill>
              <a:prstDash val="solid"/>
              <a:round/>
            </a:ln>
          </p:spPr>
          <p:txBody>
            <a:bodyPr rtlCol="1" anchor="ctr"/>
            <a:lstStyle/>
            <a:p>
              <a:endParaRPr lang="fa-IR"/>
            </a:p>
          </p:txBody>
        </p:sp>
        <p:sp>
          <p:nvSpPr>
            <p:cNvPr id="1347" name="Freeform: Shape 1346">
              <a:extLst>
                <a:ext uri="{FF2B5EF4-FFF2-40B4-BE49-F238E27FC236}">
                  <a16:creationId xmlns:a16="http://schemas.microsoft.com/office/drawing/2014/main" id="{BD5ECE86-E963-6D69-197C-A93653A861CA}"/>
                </a:ext>
              </a:extLst>
            </p:cNvPr>
            <p:cNvSpPr/>
            <p:nvPr/>
          </p:nvSpPr>
          <p:spPr>
            <a:xfrm>
              <a:off x="2446780" y="1683285"/>
              <a:ext cx="77571" cy="2927"/>
            </a:xfrm>
            <a:custGeom>
              <a:avLst/>
              <a:gdLst>
                <a:gd name="connsiteX0" fmla="*/ 0 w 77571"/>
                <a:gd name="connsiteY0" fmla="*/ 0 h 2927"/>
                <a:gd name="connsiteX1" fmla="*/ 77572 w 77571"/>
                <a:gd name="connsiteY1" fmla="*/ 0 h 2927"/>
              </a:gdLst>
              <a:ahLst/>
              <a:cxnLst>
                <a:cxn ang="0">
                  <a:pos x="connsiteX0" y="connsiteY0"/>
                </a:cxn>
                <a:cxn ang="0">
                  <a:pos x="connsiteX1" y="connsiteY1"/>
                </a:cxn>
              </a:cxnLst>
              <a:rect l="l" t="t" r="r" b="b"/>
              <a:pathLst>
                <a:path w="77571" h="2927">
                  <a:moveTo>
                    <a:pt x="0" y="0"/>
                  </a:moveTo>
                  <a:lnTo>
                    <a:pt x="77572" y="0"/>
                  </a:lnTo>
                </a:path>
              </a:pathLst>
            </a:custGeom>
            <a:ln w="14615" cap="rnd">
              <a:solidFill>
                <a:srgbClr val="000000"/>
              </a:solidFill>
              <a:prstDash val="solid"/>
              <a:round/>
            </a:ln>
          </p:spPr>
          <p:txBody>
            <a:bodyPr rtlCol="1" anchor="ctr"/>
            <a:lstStyle/>
            <a:p>
              <a:endParaRPr lang="fa-IR"/>
            </a:p>
          </p:txBody>
        </p:sp>
        <p:sp>
          <p:nvSpPr>
            <p:cNvPr id="1348" name="Freeform: Shape 1347">
              <a:extLst>
                <a:ext uri="{FF2B5EF4-FFF2-40B4-BE49-F238E27FC236}">
                  <a16:creationId xmlns:a16="http://schemas.microsoft.com/office/drawing/2014/main" id="{35A5C07B-FDF2-B684-67F1-1297A4406AE6}"/>
                </a:ext>
              </a:extLst>
            </p:cNvPr>
            <p:cNvSpPr/>
            <p:nvPr/>
          </p:nvSpPr>
          <p:spPr>
            <a:xfrm>
              <a:off x="2275010" y="1469041"/>
              <a:ext cx="400591" cy="311926"/>
            </a:xfrm>
            <a:custGeom>
              <a:avLst/>
              <a:gdLst>
                <a:gd name="connsiteX0" fmla="*/ 0 w 400591"/>
                <a:gd name="connsiteY0" fmla="*/ 311926 h 311926"/>
                <a:gd name="connsiteX1" fmla="*/ 373954 w 400591"/>
                <a:gd name="connsiteY1" fmla="*/ 311926 h 311926"/>
                <a:gd name="connsiteX2" fmla="*/ 400592 w 400591"/>
                <a:gd name="connsiteY2" fmla="*/ 285288 h 311926"/>
                <a:gd name="connsiteX3" fmla="*/ 400592 w 400591"/>
                <a:gd name="connsiteY3" fmla="*/ 0 h 311926"/>
              </a:gdLst>
              <a:ahLst/>
              <a:cxnLst>
                <a:cxn ang="0">
                  <a:pos x="connsiteX0" y="connsiteY0"/>
                </a:cxn>
                <a:cxn ang="0">
                  <a:pos x="connsiteX1" y="connsiteY1"/>
                </a:cxn>
                <a:cxn ang="0">
                  <a:pos x="connsiteX2" y="connsiteY2"/>
                </a:cxn>
                <a:cxn ang="0">
                  <a:pos x="connsiteX3" y="connsiteY3"/>
                </a:cxn>
              </a:cxnLst>
              <a:rect l="l" t="t" r="r" b="b"/>
              <a:pathLst>
                <a:path w="400591" h="311926">
                  <a:moveTo>
                    <a:pt x="0" y="311926"/>
                  </a:moveTo>
                  <a:lnTo>
                    <a:pt x="373954" y="311926"/>
                  </a:lnTo>
                  <a:cubicBezTo>
                    <a:pt x="388652" y="311894"/>
                    <a:pt x="400560" y="299986"/>
                    <a:pt x="400592" y="285288"/>
                  </a:cubicBezTo>
                  <a:lnTo>
                    <a:pt x="400592" y="0"/>
                  </a:lnTo>
                </a:path>
              </a:pathLst>
            </a:custGeom>
            <a:noFill/>
            <a:ln w="14615" cap="rnd">
              <a:solidFill>
                <a:srgbClr val="000000"/>
              </a:solidFill>
              <a:prstDash val="solid"/>
              <a:round/>
            </a:ln>
          </p:spPr>
          <p:txBody>
            <a:bodyPr rtlCol="1" anchor="ctr"/>
            <a:lstStyle/>
            <a:p>
              <a:endParaRPr lang="fa-IR"/>
            </a:p>
          </p:txBody>
        </p:sp>
        <p:sp>
          <p:nvSpPr>
            <p:cNvPr id="1349" name="Freeform: Shape 1348">
              <a:extLst>
                <a:ext uri="{FF2B5EF4-FFF2-40B4-BE49-F238E27FC236}">
                  <a16:creationId xmlns:a16="http://schemas.microsoft.com/office/drawing/2014/main" id="{DBAD6AC0-BB04-A7D1-CCC8-724267C4ECEF}"/>
                </a:ext>
              </a:extLst>
            </p:cNvPr>
            <p:cNvSpPr/>
            <p:nvPr/>
          </p:nvSpPr>
          <p:spPr>
            <a:xfrm>
              <a:off x="2236517" y="1142830"/>
              <a:ext cx="439085" cy="345706"/>
            </a:xfrm>
            <a:custGeom>
              <a:avLst/>
              <a:gdLst>
                <a:gd name="connsiteX0" fmla="*/ 439085 w 439085"/>
                <a:gd name="connsiteY0" fmla="*/ 230695 h 345706"/>
                <a:gd name="connsiteX1" fmla="*/ 439085 w 439085"/>
                <a:gd name="connsiteY1" fmla="*/ 75084 h 345706"/>
                <a:gd name="connsiteX2" fmla="*/ 364001 w 439085"/>
                <a:gd name="connsiteY2" fmla="*/ 0 h 345706"/>
                <a:gd name="connsiteX3" fmla="*/ 26638 w 439085"/>
                <a:gd name="connsiteY3" fmla="*/ 0 h 345706"/>
                <a:gd name="connsiteX4" fmla="*/ 0 w 439085"/>
                <a:gd name="connsiteY4" fmla="*/ 26638 h 345706"/>
                <a:gd name="connsiteX5" fmla="*/ 0 w 439085"/>
                <a:gd name="connsiteY5" fmla="*/ 345706 h 345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9085" h="345706">
                  <a:moveTo>
                    <a:pt x="439085" y="230695"/>
                  </a:moveTo>
                  <a:lnTo>
                    <a:pt x="439085" y="75084"/>
                  </a:lnTo>
                  <a:lnTo>
                    <a:pt x="364001" y="0"/>
                  </a:lnTo>
                  <a:lnTo>
                    <a:pt x="26638" y="0"/>
                  </a:lnTo>
                  <a:cubicBezTo>
                    <a:pt x="11940" y="32"/>
                    <a:pt x="32" y="11940"/>
                    <a:pt x="0" y="26638"/>
                  </a:cubicBezTo>
                  <a:lnTo>
                    <a:pt x="0" y="345706"/>
                  </a:lnTo>
                </a:path>
              </a:pathLst>
            </a:custGeom>
            <a:noFill/>
            <a:ln w="14615" cap="rnd">
              <a:solidFill>
                <a:srgbClr val="000000"/>
              </a:solidFill>
              <a:prstDash val="solid"/>
              <a:round/>
            </a:ln>
          </p:spPr>
          <p:txBody>
            <a:bodyPr rtlCol="1" anchor="ctr"/>
            <a:lstStyle/>
            <a:p>
              <a:endParaRPr lang="fa-IR"/>
            </a:p>
          </p:txBody>
        </p:sp>
        <p:sp>
          <p:nvSpPr>
            <p:cNvPr id="1350" name="Freeform: Shape 1349">
              <a:extLst>
                <a:ext uri="{FF2B5EF4-FFF2-40B4-BE49-F238E27FC236}">
                  <a16:creationId xmlns:a16="http://schemas.microsoft.com/office/drawing/2014/main" id="{BB463974-1078-E008-7D39-D684113F1709}"/>
                </a:ext>
              </a:extLst>
            </p:cNvPr>
            <p:cNvSpPr/>
            <p:nvPr/>
          </p:nvSpPr>
          <p:spPr>
            <a:xfrm>
              <a:off x="2143958" y="1528727"/>
              <a:ext cx="184532" cy="31605"/>
            </a:xfrm>
            <a:custGeom>
              <a:avLst/>
              <a:gdLst>
                <a:gd name="connsiteX0" fmla="*/ 0 w 184532"/>
                <a:gd name="connsiteY0" fmla="*/ 29975 h 31605"/>
                <a:gd name="connsiteX1" fmla="*/ 14343 w 184532"/>
                <a:gd name="connsiteY1" fmla="*/ 31556 h 31605"/>
                <a:gd name="connsiteX2" fmla="*/ 65014 w 184532"/>
                <a:gd name="connsiteY2" fmla="*/ 7523 h 31605"/>
                <a:gd name="connsiteX3" fmla="*/ 78948 w 184532"/>
                <a:gd name="connsiteY3" fmla="*/ 0 h 31605"/>
                <a:gd name="connsiteX4" fmla="*/ 104531 w 184532"/>
                <a:gd name="connsiteY4" fmla="*/ 0 h 31605"/>
                <a:gd name="connsiteX5" fmla="*/ 118465 w 184532"/>
                <a:gd name="connsiteY5" fmla="*/ 7523 h 31605"/>
                <a:gd name="connsiteX6" fmla="*/ 184533 w 184532"/>
                <a:gd name="connsiteY6" fmla="*/ 29770 h 3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32" h="31605">
                  <a:moveTo>
                    <a:pt x="0" y="29975"/>
                  </a:moveTo>
                  <a:cubicBezTo>
                    <a:pt x="4710" y="31023"/>
                    <a:pt x="9519" y="31553"/>
                    <a:pt x="14343" y="31556"/>
                  </a:cubicBezTo>
                  <a:cubicBezTo>
                    <a:pt x="33994" y="31599"/>
                    <a:pt x="52614" y="22768"/>
                    <a:pt x="65014" y="7523"/>
                  </a:cubicBezTo>
                  <a:cubicBezTo>
                    <a:pt x="69405" y="2108"/>
                    <a:pt x="73327" y="0"/>
                    <a:pt x="78948" y="0"/>
                  </a:cubicBezTo>
                  <a:lnTo>
                    <a:pt x="104531" y="0"/>
                  </a:lnTo>
                  <a:cubicBezTo>
                    <a:pt x="110152" y="0"/>
                    <a:pt x="114045" y="2108"/>
                    <a:pt x="118465" y="7523"/>
                  </a:cubicBezTo>
                  <a:cubicBezTo>
                    <a:pt x="134369" y="27036"/>
                    <a:pt x="160064" y="35689"/>
                    <a:pt x="184533" y="29770"/>
                  </a:cubicBezTo>
                </a:path>
              </a:pathLst>
            </a:custGeom>
            <a:noFill/>
            <a:ln w="14615" cap="rnd">
              <a:solidFill>
                <a:srgbClr val="000000"/>
              </a:solidFill>
              <a:prstDash val="solid"/>
              <a:round/>
            </a:ln>
          </p:spPr>
          <p:txBody>
            <a:bodyPr rtlCol="1" anchor="ctr"/>
            <a:lstStyle/>
            <a:p>
              <a:endParaRPr lang="fa-IR"/>
            </a:p>
          </p:txBody>
        </p:sp>
        <p:sp>
          <p:nvSpPr>
            <p:cNvPr id="1351" name="Freeform: Shape 1350">
              <a:extLst>
                <a:ext uri="{FF2B5EF4-FFF2-40B4-BE49-F238E27FC236}">
                  <a16:creationId xmlns:a16="http://schemas.microsoft.com/office/drawing/2014/main" id="{A7075252-4174-1097-A12E-5CFE71A590A1}"/>
                </a:ext>
              </a:extLst>
            </p:cNvPr>
            <p:cNvSpPr/>
            <p:nvPr/>
          </p:nvSpPr>
          <p:spPr>
            <a:xfrm>
              <a:off x="2300331" y="1567454"/>
              <a:ext cx="33985" cy="79474"/>
            </a:xfrm>
            <a:custGeom>
              <a:avLst/>
              <a:gdLst>
                <a:gd name="connsiteX0" fmla="*/ 33985 w 33985"/>
                <a:gd name="connsiteY0" fmla="*/ 0 h 79474"/>
                <a:gd name="connsiteX1" fmla="*/ 0 w 33985"/>
                <a:gd name="connsiteY1" fmla="*/ 79474 h 79474"/>
              </a:gdLst>
              <a:ahLst/>
              <a:cxnLst>
                <a:cxn ang="0">
                  <a:pos x="connsiteX0" y="connsiteY0"/>
                </a:cxn>
                <a:cxn ang="0">
                  <a:pos x="connsiteX1" y="connsiteY1"/>
                </a:cxn>
              </a:cxnLst>
              <a:rect l="l" t="t" r="r" b="b"/>
              <a:pathLst>
                <a:path w="33985" h="79474">
                  <a:moveTo>
                    <a:pt x="33985" y="0"/>
                  </a:moveTo>
                  <a:lnTo>
                    <a:pt x="0" y="79474"/>
                  </a:lnTo>
                </a:path>
              </a:pathLst>
            </a:custGeom>
            <a:ln w="14615" cap="rnd">
              <a:solidFill>
                <a:srgbClr val="000000"/>
              </a:solidFill>
              <a:prstDash val="solid"/>
              <a:round/>
            </a:ln>
          </p:spPr>
          <p:txBody>
            <a:bodyPr rtlCol="1" anchor="ctr"/>
            <a:lstStyle/>
            <a:p>
              <a:endParaRPr lang="fa-IR"/>
            </a:p>
          </p:txBody>
        </p:sp>
        <p:sp>
          <p:nvSpPr>
            <p:cNvPr id="1352" name="Freeform: Shape 1351">
              <a:extLst>
                <a:ext uri="{FF2B5EF4-FFF2-40B4-BE49-F238E27FC236}">
                  <a16:creationId xmlns:a16="http://schemas.microsoft.com/office/drawing/2014/main" id="{1371F8DB-BD08-FAEA-DF9D-61E45351DEA6}"/>
                </a:ext>
              </a:extLst>
            </p:cNvPr>
            <p:cNvSpPr/>
            <p:nvPr/>
          </p:nvSpPr>
          <p:spPr>
            <a:xfrm>
              <a:off x="2356592" y="1567454"/>
              <a:ext cx="34014" cy="79474"/>
            </a:xfrm>
            <a:custGeom>
              <a:avLst/>
              <a:gdLst>
                <a:gd name="connsiteX0" fmla="*/ 0 w 34014"/>
                <a:gd name="connsiteY0" fmla="*/ 0 h 79474"/>
                <a:gd name="connsiteX1" fmla="*/ 34015 w 34014"/>
                <a:gd name="connsiteY1" fmla="*/ 79474 h 79474"/>
              </a:gdLst>
              <a:ahLst/>
              <a:cxnLst>
                <a:cxn ang="0">
                  <a:pos x="connsiteX0" y="connsiteY0"/>
                </a:cxn>
                <a:cxn ang="0">
                  <a:pos x="connsiteX1" y="connsiteY1"/>
                </a:cxn>
              </a:cxnLst>
              <a:rect l="l" t="t" r="r" b="b"/>
              <a:pathLst>
                <a:path w="34014" h="79474">
                  <a:moveTo>
                    <a:pt x="0" y="0"/>
                  </a:moveTo>
                  <a:lnTo>
                    <a:pt x="34015" y="79474"/>
                  </a:lnTo>
                </a:path>
              </a:pathLst>
            </a:custGeom>
            <a:ln w="14615" cap="rnd">
              <a:solidFill>
                <a:srgbClr val="000000"/>
              </a:solidFill>
              <a:prstDash val="solid"/>
              <a:round/>
            </a:ln>
          </p:spPr>
          <p:txBody>
            <a:bodyPr rtlCol="1" anchor="ctr"/>
            <a:lstStyle/>
            <a:p>
              <a:endParaRPr lang="fa-IR"/>
            </a:p>
          </p:txBody>
        </p:sp>
        <p:sp>
          <p:nvSpPr>
            <p:cNvPr id="1353" name="Freeform: Shape 1352">
              <a:extLst>
                <a:ext uri="{FF2B5EF4-FFF2-40B4-BE49-F238E27FC236}">
                  <a16:creationId xmlns:a16="http://schemas.microsoft.com/office/drawing/2014/main" id="{573F20B8-BB6D-9C09-0D63-34CFEE0FC36C}"/>
                </a:ext>
              </a:extLst>
            </p:cNvPr>
            <p:cNvSpPr/>
            <p:nvPr/>
          </p:nvSpPr>
          <p:spPr>
            <a:xfrm>
              <a:off x="2080788" y="1567454"/>
              <a:ext cx="33985" cy="79474"/>
            </a:xfrm>
            <a:custGeom>
              <a:avLst/>
              <a:gdLst>
                <a:gd name="connsiteX0" fmla="*/ 33985 w 33985"/>
                <a:gd name="connsiteY0" fmla="*/ 0 h 79474"/>
                <a:gd name="connsiteX1" fmla="*/ 0 w 33985"/>
                <a:gd name="connsiteY1" fmla="*/ 79474 h 79474"/>
              </a:gdLst>
              <a:ahLst/>
              <a:cxnLst>
                <a:cxn ang="0">
                  <a:pos x="connsiteX0" y="connsiteY0"/>
                </a:cxn>
                <a:cxn ang="0">
                  <a:pos x="connsiteX1" y="connsiteY1"/>
                </a:cxn>
              </a:cxnLst>
              <a:rect l="l" t="t" r="r" b="b"/>
              <a:pathLst>
                <a:path w="33985" h="79474">
                  <a:moveTo>
                    <a:pt x="33985" y="0"/>
                  </a:moveTo>
                  <a:lnTo>
                    <a:pt x="0" y="79474"/>
                  </a:lnTo>
                </a:path>
              </a:pathLst>
            </a:custGeom>
            <a:ln w="14615" cap="rnd">
              <a:solidFill>
                <a:srgbClr val="000000"/>
              </a:solidFill>
              <a:prstDash val="solid"/>
              <a:round/>
            </a:ln>
          </p:spPr>
          <p:txBody>
            <a:bodyPr rtlCol="1" anchor="ctr"/>
            <a:lstStyle/>
            <a:p>
              <a:endParaRPr lang="fa-IR"/>
            </a:p>
          </p:txBody>
        </p:sp>
        <p:sp>
          <p:nvSpPr>
            <p:cNvPr id="1354" name="Freeform: Shape 1353">
              <a:extLst>
                <a:ext uri="{FF2B5EF4-FFF2-40B4-BE49-F238E27FC236}">
                  <a16:creationId xmlns:a16="http://schemas.microsoft.com/office/drawing/2014/main" id="{6021D13B-2A27-C97C-C516-06CD30308C71}"/>
                </a:ext>
              </a:extLst>
            </p:cNvPr>
            <p:cNvSpPr/>
            <p:nvPr/>
          </p:nvSpPr>
          <p:spPr>
            <a:xfrm>
              <a:off x="2137050" y="1567454"/>
              <a:ext cx="34014" cy="79474"/>
            </a:xfrm>
            <a:custGeom>
              <a:avLst/>
              <a:gdLst>
                <a:gd name="connsiteX0" fmla="*/ 0 w 34014"/>
                <a:gd name="connsiteY0" fmla="*/ 0 h 79474"/>
                <a:gd name="connsiteX1" fmla="*/ 34015 w 34014"/>
                <a:gd name="connsiteY1" fmla="*/ 79474 h 79474"/>
              </a:gdLst>
              <a:ahLst/>
              <a:cxnLst>
                <a:cxn ang="0">
                  <a:pos x="connsiteX0" y="connsiteY0"/>
                </a:cxn>
                <a:cxn ang="0">
                  <a:pos x="connsiteX1" y="connsiteY1"/>
                </a:cxn>
              </a:cxnLst>
              <a:rect l="l" t="t" r="r" b="b"/>
              <a:pathLst>
                <a:path w="34014" h="79474">
                  <a:moveTo>
                    <a:pt x="0" y="0"/>
                  </a:moveTo>
                  <a:lnTo>
                    <a:pt x="34015" y="79474"/>
                  </a:lnTo>
                </a:path>
              </a:pathLst>
            </a:custGeom>
            <a:ln w="14615" cap="rnd">
              <a:solidFill>
                <a:srgbClr val="000000"/>
              </a:solidFill>
              <a:prstDash val="solid"/>
              <a:round/>
            </a:ln>
          </p:spPr>
          <p:txBody>
            <a:bodyPr rtlCol="1" anchor="ctr"/>
            <a:lstStyle/>
            <a:p>
              <a:endParaRPr lang="fa-IR"/>
            </a:p>
          </p:txBody>
        </p:sp>
        <p:sp>
          <p:nvSpPr>
            <p:cNvPr id="1355" name="Freeform: Shape 1354">
              <a:extLst>
                <a:ext uri="{FF2B5EF4-FFF2-40B4-BE49-F238E27FC236}">
                  <a16:creationId xmlns:a16="http://schemas.microsoft.com/office/drawing/2014/main" id="{2F23753A-A141-EC71-7F61-13B086208062}"/>
                </a:ext>
              </a:extLst>
            </p:cNvPr>
            <p:cNvSpPr/>
            <p:nvPr/>
          </p:nvSpPr>
          <p:spPr>
            <a:xfrm>
              <a:off x="2524293" y="1645875"/>
              <a:ext cx="20754" cy="35946"/>
            </a:xfrm>
            <a:custGeom>
              <a:avLst/>
              <a:gdLst>
                <a:gd name="connsiteX0" fmla="*/ 20754 w 20754"/>
                <a:gd name="connsiteY0" fmla="*/ 0 h 35946"/>
                <a:gd name="connsiteX1" fmla="*/ 0 w 20754"/>
                <a:gd name="connsiteY1" fmla="*/ 35946 h 35946"/>
              </a:gdLst>
              <a:ahLst/>
              <a:cxnLst>
                <a:cxn ang="0">
                  <a:pos x="connsiteX0" y="connsiteY0"/>
                </a:cxn>
                <a:cxn ang="0">
                  <a:pos x="connsiteX1" y="connsiteY1"/>
                </a:cxn>
              </a:cxnLst>
              <a:rect l="l" t="t" r="r" b="b"/>
              <a:pathLst>
                <a:path w="20754" h="35946">
                  <a:moveTo>
                    <a:pt x="20754" y="0"/>
                  </a:moveTo>
                  <a:lnTo>
                    <a:pt x="0" y="35946"/>
                  </a:lnTo>
                </a:path>
              </a:pathLst>
            </a:custGeom>
            <a:ln w="14615" cap="rnd">
              <a:solidFill>
                <a:srgbClr val="000000"/>
              </a:solidFill>
              <a:prstDash val="solid"/>
              <a:round/>
            </a:ln>
          </p:spPr>
          <p:txBody>
            <a:bodyPr rtlCol="1" anchor="ctr"/>
            <a:lstStyle/>
            <a:p>
              <a:endParaRPr lang="fa-IR"/>
            </a:p>
          </p:txBody>
        </p:sp>
        <p:sp>
          <p:nvSpPr>
            <p:cNvPr id="1356" name="Freeform: Shape 1355">
              <a:extLst>
                <a:ext uri="{FF2B5EF4-FFF2-40B4-BE49-F238E27FC236}">
                  <a16:creationId xmlns:a16="http://schemas.microsoft.com/office/drawing/2014/main" id="{64C70E33-3768-B108-ADE2-5DACCC3CB34B}"/>
                </a:ext>
              </a:extLst>
            </p:cNvPr>
            <p:cNvSpPr/>
            <p:nvPr/>
          </p:nvSpPr>
          <p:spPr>
            <a:xfrm>
              <a:off x="2539193" y="1638118"/>
              <a:ext cx="15485" cy="8928"/>
            </a:xfrm>
            <a:custGeom>
              <a:avLst/>
              <a:gdLst>
                <a:gd name="connsiteX0" fmla="*/ 0 w 15485"/>
                <a:gd name="connsiteY0" fmla="*/ 0 h 8928"/>
                <a:gd name="connsiteX1" fmla="*/ 15485 w 15485"/>
                <a:gd name="connsiteY1" fmla="*/ 8928 h 8928"/>
              </a:gdLst>
              <a:ahLst/>
              <a:cxnLst>
                <a:cxn ang="0">
                  <a:pos x="connsiteX0" y="connsiteY0"/>
                </a:cxn>
                <a:cxn ang="0">
                  <a:pos x="connsiteX1" y="connsiteY1"/>
                </a:cxn>
              </a:cxnLst>
              <a:rect l="l" t="t" r="r" b="b"/>
              <a:pathLst>
                <a:path w="15485" h="8928">
                  <a:moveTo>
                    <a:pt x="0" y="0"/>
                  </a:moveTo>
                  <a:lnTo>
                    <a:pt x="15485" y="8928"/>
                  </a:lnTo>
                </a:path>
              </a:pathLst>
            </a:custGeom>
            <a:ln w="14615" cap="rnd">
              <a:solidFill>
                <a:srgbClr val="000000"/>
              </a:solidFill>
              <a:prstDash val="solid"/>
              <a:round/>
            </a:ln>
          </p:spPr>
          <p:txBody>
            <a:bodyPr rtlCol="1" anchor="ctr"/>
            <a:lstStyle/>
            <a:p>
              <a:endParaRPr lang="fa-IR"/>
            </a:p>
          </p:txBody>
        </p:sp>
        <p:sp>
          <p:nvSpPr>
            <p:cNvPr id="1357" name="Freeform: Shape 1356">
              <a:extLst>
                <a:ext uri="{FF2B5EF4-FFF2-40B4-BE49-F238E27FC236}">
                  <a16:creationId xmlns:a16="http://schemas.microsoft.com/office/drawing/2014/main" id="{F313BA93-B22A-28E2-D1B2-A8DA63582B03}"/>
                </a:ext>
              </a:extLst>
            </p:cNvPr>
            <p:cNvSpPr/>
            <p:nvPr/>
          </p:nvSpPr>
          <p:spPr>
            <a:xfrm>
              <a:off x="2181104" y="1750465"/>
              <a:ext cx="109156" cy="30501"/>
            </a:xfrm>
            <a:custGeom>
              <a:avLst/>
              <a:gdLst>
                <a:gd name="connsiteX0" fmla="*/ 109156 w 109156"/>
                <a:gd name="connsiteY0" fmla="*/ 15251 h 30501"/>
                <a:gd name="connsiteX1" fmla="*/ 93906 w 109156"/>
                <a:gd name="connsiteY1" fmla="*/ 0 h 30501"/>
                <a:gd name="connsiteX2" fmla="*/ 15251 w 109156"/>
                <a:gd name="connsiteY2" fmla="*/ 0 h 30501"/>
                <a:gd name="connsiteX3" fmla="*/ 0 w 109156"/>
                <a:gd name="connsiteY3" fmla="*/ 15251 h 30501"/>
                <a:gd name="connsiteX4" fmla="*/ 15251 w 109156"/>
                <a:gd name="connsiteY4" fmla="*/ 30502 h 30501"/>
                <a:gd name="connsiteX5" fmla="*/ 93906 w 109156"/>
                <a:gd name="connsiteY5" fmla="*/ 30502 h 30501"/>
                <a:gd name="connsiteX6" fmla="*/ 109156 w 109156"/>
                <a:gd name="connsiteY6" fmla="*/ 15251 h 3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156" h="30501">
                  <a:moveTo>
                    <a:pt x="109156" y="15251"/>
                  </a:moveTo>
                  <a:cubicBezTo>
                    <a:pt x="109139" y="6835"/>
                    <a:pt x="102321" y="15"/>
                    <a:pt x="93906" y="0"/>
                  </a:cubicBezTo>
                  <a:lnTo>
                    <a:pt x="15251" y="0"/>
                  </a:lnTo>
                  <a:cubicBezTo>
                    <a:pt x="6829" y="0"/>
                    <a:pt x="0" y="6829"/>
                    <a:pt x="0" y="15251"/>
                  </a:cubicBezTo>
                  <a:cubicBezTo>
                    <a:pt x="0" y="23673"/>
                    <a:pt x="6829" y="30502"/>
                    <a:pt x="15251" y="30502"/>
                  </a:cubicBezTo>
                  <a:lnTo>
                    <a:pt x="93906" y="30502"/>
                  </a:lnTo>
                  <a:cubicBezTo>
                    <a:pt x="102316" y="30470"/>
                    <a:pt x="109124" y="23661"/>
                    <a:pt x="109156" y="15251"/>
                  </a:cubicBezTo>
                  <a:close/>
                </a:path>
              </a:pathLst>
            </a:custGeom>
            <a:noFill/>
            <a:ln w="14615" cap="rnd">
              <a:solidFill>
                <a:srgbClr val="000000"/>
              </a:solidFill>
              <a:prstDash val="solid"/>
              <a:round/>
            </a:ln>
          </p:spPr>
          <p:txBody>
            <a:bodyPr rtlCol="1" anchor="ctr"/>
            <a:lstStyle/>
            <a:p>
              <a:endParaRPr lang="fa-IR"/>
            </a:p>
          </p:txBody>
        </p:sp>
        <p:sp>
          <p:nvSpPr>
            <p:cNvPr id="1358" name="Freeform: Shape 1357">
              <a:extLst>
                <a:ext uri="{FF2B5EF4-FFF2-40B4-BE49-F238E27FC236}">
                  <a16:creationId xmlns:a16="http://schemas.microsoft.com/office/drawing/2014/main" id="{1103C384-51A3-A3B0-A27A-4769BB7ECA47}"/>
                </a:ext>
              </a:extLst>
            </p:cNvPr>
            <p:cNvSpPr/>
            <p:nvPr/>
          </p:nvSpPr>
          <p:spPr>
            <a:xfrm>
              <a:off x="2200512" y="1702722"/>
              <a:ext cx="70370" cy="45430"/>
            </a:xfrm>
            <a:custGeom>
              <a:avLst/>
              <a:gdLst>
                <a:gd name="connsiteX0" fmla="*/ 70371 w 70370"/>
                <a:gd name="connsiteY0" fmla="*/ 45431 h 45430"/>
                <a:gd name="connsiteX1" fmla="*/ 70371 w 70370"/>
                <a:gd name="connsiteY1" fmla="*/ 21310 h 45430"/>
                <a:gd name="connsiteX2" fmla="*/ 49031 w 70370"/>
                <a:gd name="connsiteY2" fmla="*/ 0 h 45430"/>
                <a:gd name="connsiteX3" fmla="*/ 21310 w 70370"/>
                <a:gd name="connsiteY3" fmla="*/ 0 h 45430"/>
                <a:gd name="connsiteX4" fmla="*/ 0 w 70370"/>
                <a:gd name="connsiteY4" fmla="*/ 21310 h 45430"/>
                <a:gd name="connsiteX5" fmla="*/ 0 w 70370"/>
                <a:gd name="connsiteY5" fmla="*/ 44406 h 45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70" h="45430">
                  <a:moveTo>
                    <a:pt x="70371" y="45431"/>
                  </a:moveTo>
                  <a:lnTo>
                    <a:pt x="70371" y="21310"/>
                  </a:lnTo>
                  <a:cubicBezTo>
                    <a:pt x="70324" y="9549"/>
                    <a:pt x="60793" y="32"/>
                    <a:pt x="49031" y="0"/>
                  </a:cubicBezTo>
                  <a:lnTo>
                    <a:pt x="21310" y="0"/>
                  </a:lnTo>
                  <a:cubicBezTo>
                    <a:pt x="9560" y="47"/>
                    <a:pt x="47" y="9560"/>
                    <a:pt x="0" y="21310"/>
                  </a:cubicBezTo>
                  <a:lnTo>
                    <a:pt x="0" y="44406"/>
                  </a:lnTo>
                </a:path>
              </a:pathLst>
            </a:custGeom>
            <a:noFill/>
            <a:ln w="14615" cap="rnd">
              <a:solidFill>
                <a:srgbClr val="000000"/>
              </a:solidFill>
              <a:prstDash val="solid"/>
              <a:round/>
            </a:ln>
          </p:spPr>
          <p:txBody>
            <a:bodyPr rtlCol="1" anchor="ctr"/>
            <a:lstStyle/>
            <a:p>
              <a:endParaRPr lang="fa-IR"/>
            </a:p>
          </p:txBody>
        </p:sp>
        <p:sp>
          <p:nvSpPr>
            <p:cNvPr id="1359" name="Freeform: Shape 1358">
              <a:extLst>
                <a:ext uri="{FF2B5EF4-FFF2-40B4-BE49-F238E27FC236}">
                  <a16:creationId xmlns:a16="http://schemas.microsoft.com/office/drawing/2014/main" id="{41978922-2E58-6354-D862-5E1417535632}"/>
                </a:ext>
              </a:extLst>
            </p:cNvPr>
            <p:cNvSpPr/>
            <p:nvPr/>
          </p:nvSpPr>
          <p:spPr>
            <a:xfrm>
              <a:off x="2284049" y="1648422"/>
              <a:ext cx="122897" cy="30531"/>
            </a:xfrm>
            <a:custGeom>
              <a:avLst/>
              <a:gdLst>
                <a:gd name="connsiteX0" fmla="*/ 108284 w 122897"/>
                <a:gd name="connsiteY0" fmla="*/ 0 h 30531"/>
                <a:gd name="connsiteX1" fmla="*/ 14613 w 122897"/>
                <a:gd name="connsiteY1" fmla="*/ 0 h 30531"/>
                <a:gd name="connsiteX2" fmla="*/ 15 w 122897"/>
                <a:gd name="connsiteY2" fmla="*/ 15933 h 30531"/>
                <a:gd name="connsiteX3" fmla="*/ 14613 w 122897"/>
                <a:gd name="connsiteY3" fmla="*/ 30531 h 30531"/>
                <a:gd name="connsiteX4" fmla="*/ 108284 w 122897"/>
                <a:gd name="connsiteY4" fmla="*/ 30531 h 30531"/>
                <a:gd name="connsiteX5" fmla="*/ 122883 w 122897"/>
                <a:gd name="connsiteY5" fmla="*/ 14598 h 30531"/>
                <a:gd name="connsiteX6" fmla="*/ 108284 w 122897"/>
                <a:gd name="connsiteY6" fmla="*/ 0 h 3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97" h="30531">
                  <a:moveTo>
                    <a:pt x="108284" y="0"/>
                  </a:moveTo>
                  <a:lnTo>
                    <a:pt x="14613" y="0"/>
                  </a:lnTo>
                  <a:cubicBezTo>
                    <a:pt x="6183" y="369"/>
                    <a:pt x="-354" y="7503"/>
                    <a:pt x="15" y="15933"/>
                  </a:cubicBezTo>
                  <a:cubicBezTo>
                    <a:pt x="363" y="23848"/>
                    <a:pt x="6701" y="30186"/>
                    <a:pt x="14613" y="30531"/>
                  </a:cubicBezTo>
                  <a:lnTo>
                    <a:pt x="108284" y="30531"/>
                  </a:lnTo>
                  <a:cubicBezTo>
                    <a:pt x="116715" y="30162"/>
                    <a:pt x="123251" y="23029"/>
                    <a:pt x="122883" y="14598"/>
                  </a:cubicBezTo>
                  <a:cubicBezTo>
                    <a:pt x="122534" y="6683"/>
                    <a:pt x="116197" y="345"/>
                    <a:pt x="108284" y="0"/>
                  </a:cubicBezTo>
                  <a:close/>
                </a:path>
              </a:pathLst>
            </a:custGeom>
            <a:noFill/>
            <a:ln w="14615" cap="rnd">
              <a:solidFill>
                <a:srgbClr val="000000"/>
              </a:solidFill>
              <a:prstDash val="solid"/>
              <a:round/>
            </a:ln>
          </p:spPr>
          <p:txBody>
            <a:bodyPr rtlCol="1" anchor="ctr"/>
            <a:lstStyle/>
            <a:p>
              <a:endParaRPr lang="fa-IR"/>
            </a:p>
          </p:txBody>
        </p:sp>
        <p:sp>
          <p:nvSpPr>
            <p:cNvPr id="1360" name="Freeform: Shape 1359">
              <a:extLst>
                <a:ext uri="{FF2B5EF4-FFF2-40B4-BE49-F238E27FC236}">
                  <a16:creationId xmlns:a16="http://schemas.microsoft.com/office/drawing/2014/main" id="{5B003D12-3309-190B-3D0F-D96161A98DE5}"/>
                </a:ext>
              </a:extLst>
            </p:cNvPr>
            <p:cNvSpPr/>
            <p:nvPr/>
          </p:nvSpPr>
          <p:spPr>
            <a:xfrm>
              <a:off x="2327437" y="1532152"/>
              <a:ext cx="36063" cy="36063"/>
            </a:xfrm>
            <a:custGeom>
              <a:avLst/>
              <a:gdLst>
                <a:gd name="connsiteX0" fmla="*/ 36064 w 36063"/>
                <a:gd name="connsiteY0" fmla="*/ 18032 h 36063"/>
                <a:gd name="connsiteX1" fmla="*/ 18032 w 36063"/>
                <a:gd name="connsiteY1" fmla="*/ 36064 h 36063"/>
                <a:gd name="connsiteX2" fmla="*/ 0 w 36063"/>
                <a:gd name="connsiteY2" fmla="*/ 18032 h 36063"/>
                <a:gd name="connsiteX3" fmla="*/ 18032 w 36063"/>
                <a:gd name="connsiteY3" fmla="*/ 0 h 36063"/>
                <a:gd name="connsiteX4" fmla="*/ 36064 w 36063"/>
                <a:gd name="connsiteY4" fmla="*/ 18032 h 36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63" h="36063">
                  <a:moveTo>
                    <a:pt x="36064" y="18032"/>
                  </a:moveTo>
                  <a:cubicBezTo>
                    <a:pt x="36064" y="27990"/>
                    <a:pt x="27990" y="36064"/>
                    <a:pt x="18032" y="36064"/>
                  </a:cubicBezTo>
                  <a:cubicBezTo>
                    <a:pt x="8073" y="36064"/>
                    <a:pt x="0" y="27990"/>
                    <a:pt x="0" y="18032"/>
                  </a:cubicBezTo>
                  <a:cubicBezTo>
                    <a:pt x="0" y="8073"/>
                    <a:pt x="8073" y="0"/>
                    <a:pt x="18032" y="0"/>
                  </a:cubicBezTo>
                  <a:cubicBezTo>
                    <a:pt x="27990" y="0"/>
                    <a:pt x="36064" y="8073"/>
                    <a:pt x="36064" y="18032"/>
                  </a:cubicBezTo>
                  <a:close/>
                </a:path>
              </a:pathLst>
            </a:custGeom>
            <a:noFill/>
            <a:ln w="14615" cap="rnd">
              <a:solidFill>
                <a:srgbClr val="000000"/>
              </a:solidFill>
              <a:prstDash val="solid"/>
              <a:round/>
            </a:ln>
          </p:spPr>
          <p:txBody>
            <a:bodyPr rtlCol="1" anchor="ctr"/>
            <a:lstStyle/>
            <a:p>
              <a:endParaRPr lang="fa-IR"/>
            </a:p>
          </p:txBody>
        </p:sp>
        <p:sp>
          <p:nvSpPr>
            <p:cNvPr id="1361" name="Freeform: Shape 1360">
              <a:extLst>
                <a:ext uri="{FF2B5EF4-FFF2-40B4-BE49-F238E27FC236}">
                  <a16:creationId xmlns:a16="http://schemas.microsoft.com/office/drawing/2014/main" id="{4A48068C-9D47-56A9-FB72-B79BD51C8DB4}"/>
                </a:ext>
              </a:extLst>
            </p:cNvPr>
            <p:cNvSpPr/>
            <p:nvPr/>
          </p:nvSpPr>
          <p:spPr>
            <a:xfrm>
              <a:off x="2300301" y="1682583"/>
              <a:ext cx="90158" cy="36063"/>
            </a:xfrm>
            <a:custGeom>
              <a:avLst/>
              <a:gdLst>
                <a:gd name="connsiteX0" fmla="*/ 0 w 90158"/>
                <a:gd name="connsiteY0" fmla="*/ 0 h 36063"/>
                <a:gd name="connsiteX1" fmla="*/ 19642 w 90158"/>
                <a:gd name="connsiteY1" fmla="*/ 28131 h 36063"/>
                <a:gd name="connsiteX2" fmla="*/ 40279 w 90158"/>
                <a:gd name="connsiteY2" fmla="*/ 36064 h 36063"/>
                <a:gd name="connsiteX3" fmla="*/ 49997 w 90158"/>
                <a:gd name="connsiteY3" fmla="*/ 36064 h 36063"/>
                <a:gd name="connsiteX4" fmla="*/ 70488 w 90158"/>
                <a:gd name="connsiteY4" fmla="*/ 28131 h 36063"/>
                <a:gd name="connsiteX5" fmla="*/ 90159 w 90158"/>
                <a:gd name="connsiteY5" fmla="*/ 29 h 36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158" h="36063">
                  <a:moveTo>
                    <a:pt x="0" y="0"/>
                  </a:moveTo>
                  <a:cubicBezTo>
                    <a:pt x="4376" y="10720"/>
                    <a:pt x="11085" y="20330"/>
                    <a:pt x="19642" y="28131"/>
                  </a:cubicBezTo>
                  <a:cubicBezTo>
                    <a:pt x="25303" y="33236"/>
                    <a:pt x="32656" y="36064"/>
                    <a:pt x="40279" y="36064"/>
                  </a:cubicBezTo>
                  <a:lnTo>
                    <a:pt x="49997" y="36064"/>
                  </a:lnTo>
                  <a:cubicBezTo>
                    <a:pt x="57570" y="36028"/>
                    <a:pt x="64865" y="33204"/>
                    <a:pt x="70488" y="28131"/>
                  </a:cubicBezTo>
                  <a:cubicBezTo>
                    <a:pt x="79067" y="20356"/>
                    <a:pt x="85791" y="10752"/>
                    <a:pt x="90159" y="29"/>
                  </a:cubicBezTo>
                </a:path>
              </a:pathLst>
            </a:custGeom>
            <a:noFill/>
            <a:ln w="14615" cap="rnd">
              <a:solidFill>
                <a:srgbClr val="000000"/>
              </a:solidFill>
              <a:prstDash val="solid"/>
              <a:round/>
            </a:ln>
          </p:spPr>
          <p:txBody>
            <a:bodyPr rtlCol="1" anchor="ctr"/>
            <a:lstStyle/>
            <a:p>
              <a:endParaRPr lang="fa-IR"/>
            </a:p>
          </p:txBody>
        </p:sp>
        <p:sp>
          <p:nvSpPr>
            <p:cNvPr id="1362" name="Freeform: Shape 1361">
              <a:extLst>
                <a:ext uri="{FF2B5EF4-FFF2-40B4-BE49-F238E27FC236}">
                  <a16:creationId xmlns:a16="http://schemas.microsoft.com/office/drawing/2014/main" id="{E0CBBB5F-0A22-35E2-46E1-C80A1C37693F}"/>
                </a:ext>
              </a:extLst>
            </p:cNvPr>
            <p:cNvSpPr/>
            <p:nvPr/>
          </p:nvSpPr>
          <p:spPr>
            <a:xfrm>
              <a:off x="2064507" y="1648422"/>
              <a:ext cx="122897" cy="30531"/>
            </a:xfrm>
            <a:custGeom>
              <a:avLst/>
              <a:gdLst>
                <a:gd name="connsiteX0" fmla="*/ 108284 w 122897"/>
                <a:gd name="connsiteY0" fmla="*/ 0 h 30531"/>
                <a:gd name="connsiteX1" fmla="*/ 14613 w 122897"/>
                <a:gd name="connsiteY1" fmla="*/ 0 h 30531"/>
                <a:gd name="connsiteX2" fmla="*/ 15 w 122897"/>
                <a:gd name="connsiteY2" fmla="*/ 15933 h 30531"/>
                <a:gd name="connsiteX3" fmla="*/ 14613 w 122897"/>
                <a:gd name="connsiteY3" fmla="*/ 30531 h 30531"/>
                <a:gd name="connsiteX4" fmla="*/ 108284 w 122897"/>
                <a:gd name="connsiteY4" fmla="*/ 30531 h 30531"/>
                <a:gd name="connsiteX5" fmla="*/ 122883 w 122897"/>
                <a:gd name="connsiteY5" fmla="*/ 14598 h 30531"/>
                <a:gd name="connsiteX6" fmla="*/ 108284 w 122897"/>
                <a:gd name="connsiteY6" fmla="*/ 0 h 3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97" h="30531">
                  <a:moveTo>
                    <a:pt x="108284" y="0"/>
                  </a:moveTo>
                  <a:lnTo>
                    <a:pt x="14613" y="0"/>
                  </a:lnTo>
                  <a:cubicBezTo>
                    <a:pt x="6183" y="369"/>
                    <a:pt x="-354" y="7503"/>
                    <a:pt x="15" y="15933"/>
                  </a:cubicBezTo>
                  <a:cubicBezTo>
                    <a:pt x="363" y="23848"/>
                    <a:pt x="6701" y="30186"/>
                    <a:pt x="14613" y="30531"/>
                  </a:cubicBezTo>
                  <a:lnTo>
                    <a:pt x="108284" y="30531"/>
                  </a:lnTo>
                  <a:cubicBezTo>
                    <a:pt x="116715" y="30162"/>
                    <a:pt x="123251" y="23029"/>
                    <a:pt x="122883" y="14598"/>
                  </a:cubicBezTo>
                  <a:cubicBezTo>
                    <a:pt x="122534" y="6683"/>
                    <a:pt x="116197" y="345"/>
                    <a:pt x="108284" y="0"/>
                  </a:cubicBezTo>
                  <a:close/>
                </a:path>
              </a:pathLst>
            </a:custGeom>
            <a:noFill/>
            <a:ln w="14615" cap="rnd">
              <a:solidFill>
                <a:srgbClr val="000000"/>
              </a:solidFill>
              <a:prstDash val="solid"/>
              <a:round/>
            </a:ln>
          </p:spPr>
          <p:txBody>
            <a:bodyPr rtlCol="1" anchor="ctr"/>
            <a:lstStyle/>
            <a:p>
              <a:endParaRPr lang="fa-IR"/>
            </a:p>
          </p:txBody>
        </p:sp>
        <p:sp>
          <p:nvSpPr>
            <p:cNvPr id="1363" name="Freeform: Shape 1362">
              <a:extLst>
                <a:ext uri="{FF2B5EF4-FFF2-40B4-BE49-F238E27FC236}">
                  <a16:creationId xmlns:a16="http://schemas.microsoft.com/office/drawing/2014/main" id="{4E7EC839-F2F4-D89D-D13E-5102E22F9F1A}"/>
                </a:ext>
              </a:extLst>
            </p:cNvPr>
            <p:cNvSpPr/>
            <p:nvPr/>
          </p:nvSpPr>
          <p:spPr>
            <a:xfrm>
              <a:off x="2107894" y="1532152"/>
              <a:ext cx="36063" cy="36063"/>
            </a:xfrm>
            <a:custGeom>
              <a:avLst/>
              <a:gdLst>
                <a:gd name="connsiteX0" fmla="*/ 36064 w 36063"/>
                <a:gd name="connsiteY0" fmla="*/ 18032 h 36063"/>
                <a:gd name="connsiteX1" fmla="*/ 18032 w 36063"/>
                <a:gd name="connsiteY1" fmla="*/ 36064 h 36063"/>
                <a:gd name="connsiteX2" fmla="*/ 0 w 36063"/>
                <a:gd name="connsiteY2" fmla="*/ 18032 h 36063"/>
                <a:gd name="connsiteX3" fmla="*/ 18032 w 36063"/>
                <a:gd name="connsiteY3" fmla="*/ 0 h 36063"/>
                <a:gd name="connsiteX4" fmla="*/ 36064 w 36063"/>
                <a:gd name="connsiteY4" fmla="*/ 18032 h 36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63" h="36063">
                  <a:moveTo>
                    <a:pt x="36064" y="18032"/>
                  </a:moveTo>
                  <a:cubicBezTo>
                    <a:pt x="36064" y="27990"/>
                    <a:pt x="27990" y="36064"/>
                    <a:pt x="18032" y="36064"/>
                  </a:cubicBezTo>
                  <a:cubicBezTo>
                    <a:pt x="8073" y="36064"/>
                    <a:pt x="0" y="27990"/>
                    <a:pt x="0" y="18032"/>
                  </a:cubicBezTo>
                  <a:cubicBezTo>
                    <a:pt x="0" y="8073"/>
                    <a:pt x="8073" y="0"/>
                    <a:pt x="18032" y="0"/>
                  </a:cubicBezTo>
                  <a:cubicBezTo>
                    <a:pt x="27990" y="0"/>
                    <a:pt x="36064" y="8073"/>
                    <a:pt x="36064" y="18032"/>
                  </a:cubicBezTo>
                  <a:close/>
                </a:path>
              </a:pathLst>
            </a:custGeom>
            <a:noFill/>
            <a:ln w="14615" cap="rnd">
              <a:solidFill>
                <a:srgbClr val="000000"/>
              </a:solidFill>
              <a:prstDash val="solid"/>
              <a:round/>
            </a:ln>
          </p:spPr>
          <p:txBody>
            <a:bodyPr rtlCol="1" anchor="ctr"/>
            <a:lstStyle/>
            <a:p>
              <a:endParaRPr lang="fa-IR"/>
            </a:p>
          </p:txBody>
        </p:sp>
        <p:sp>
          <p:nvSpPr>
            <p:cNvPr id="1364" name="Freeform: Shape 1363">
              <a:extLst>
                <a:ext uri="{FF2B5EF4-FFF2-40B4-BE49-F238E27FC236}">
                  <a16:creationId xmlns:a16="http://schemas.microsoft.com/office/drawing/2014/main" id="{D8FD10EF-333D-FD07-46DF-7D73323AB01D}"/>
                </a:ext>
              </a:extLst>
            </p:cNvPr>
            <p:cNvSpPr/>
            <p:nvPr/>
          </p:nvSpPr>
          <p:spPr>
            <a:xfrm>
              <a:off x="2080408" y="1681704"/>
              <a:ext cx="90802" cy="36941"/>
            </a:xfrm>
            <a:custGeom>
              <a:avLst/>
              <a:gdLst>
                <a:gd name="connsiteX0" fmla="*/ 0 w 90802"/>
                <a:gd name="connsiteY0" fmla="*/ 0 h 36941"/>
                <a:gd name="connsiteX1" fmla="*/ 19993 w 90802"/>
                <a:gd name="connsiteY1" fmla="*/ 29009 h 36941"/>
                <a:gd name="connsiteX2" fmla="*/ 40630 w 90802"/>
                <a:gd name="connsiteY2" fmla="*/ 36942 h 36941"/>
                <a:gd name="connsiteX3" fmla="*/ 50348 w 90802"/>
                <a:gd name="connsiteY3" fmla="*/ 36942 h 36941"/>
                <a:gd name="connsiteX4" fmla="*/ 70839 w 90802"/>
                <a:gd name="connsiteY4" fmla="*/ 29009 h 36941"/>
                <a:gd name="connsiteX5" fmla="*/ 90803 w 90802"/>
                <a:gd name="connsiteY5" fmla="*/ 205 h 36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02" h="36941">
                  <a:moveTo>
                    <a:pt x="0" y="0"/>
                  </a:moveTo>
                  <a:cubicBezTo>
                    <a:pt x="4353" y="11074"/>
                    <a:pt x="11194" y="21000"/>
                    <a:pt x="19993" y="29009"/>
                  </a:cubicBezTo>
                  <a:cubicBezTo>
                    <a:pt x="25654" y="34114"/>
                    <a:pt x="33007" y="36942"/>
                    <a:pt x="40630" y="36942"/>
                  </a:cubicBezTo>
                  <a:lnTo>
                    <a:pt x="50348" y="36942"/>
                  </a:lnTo>
                  <a:cubicBezTo>
                    <a:pt x="57921" y="36907"/>
                    <a:pt x="65216" y="34082"/>
                    <a:pt x="70839" y="29009"/>
                  </a:cubicBezTo>
                  <a:cubicBezTo>
                    <a:pt x="79621" y="21073"/>
                    <a:pt x="86453" y="11214"/>
                    <a:pt x="90803" y="205"/>
                  </a:cubicBezTo>
                </a:path>
              </a:pathLst>
            </a:custGeom>
            <a:noFill/>
            <a:ln w="14615" cap="rnd">
              <a:solidFill>
                <a:srgbClr val="000000"/>
              </a:solidFill>
              <a:prstDash val="solid"/>
              <a:round/>
            </a:ln>
          </p:spPr>
          <p:txBody>
            <a:bodyPr rtlCol="1" anchor="ctr"/>
            <a:lstStyle/>
            <a:p>
              <a:endParaRPr lang="fa-IR"/>
            </a:p>
          </p:txBody>
        </p:sp>
        <p:sp>
          <p:nvSpPr>
            <p:cNvPr id="1365" name="Freeform: Shape 1364">
              <a:extLst>
                <a:ext uri="{FF2B5EF4-FFF2-40B4-BE49-F238E27FC236}">
                  <a16:creationId xmlns:a16="http://schemas.microsoft.com/office/drawing/2014/main" id="{D1D2048F-2F78-4407-87A4-0B57021ADBB5}"/>
                </a:ext>
              </a:extLst>
            </p:cNvPr>
            <p:cNvSpPr/>
            <p:nvPr/>
          </p:nvSpPr>
          <p:spPr>
            <a:xfrm>
              <a:off x="2206366" y="1540846"/>
              <a:ext cx="12235" cy="157924"/>
            </a:xfrm>
            <a:custGeom>
              <a:avLst/>
              <a:gdLst>
                <a:gd name="connsiteX0" fmla="*/ 0 w 12235"/>
                <a:gd name="connsiteY0" fmla="*/ 0 h 157924"/>
                <a:gd name="connsiteX1" fmla="*/ 12236 w 12235"/>
                <a:gd name="connsiteY1" fmla="*/ 157924 h 157924"/>
              </a:gdLst>
              <a:ahLst/>
              <a:cxnLst>
                <a:cxn ang="0">
                  <a:pos x="connsiteX0" y="connsiteY0"/>
                </a:cxn>
                <a:cxn ang="0">
                  <a:pos x="connsiteX1" y="connsiteY1"/>
                </a:cxn>
              </a:cxnLst>
              <a:rect l="l" t="t" r="r" b="b"/>
              <a:pathLst>
                <a:path w="12235" h="157924">
                  <a:moveTo>
                    <a:pt x="0" y="0"/>
                  </a:moveTo>
                  <a:lnTo>
                    <a:pt x="12236" y="157924"/>
                  </a:lnTo>
                </a:path>
              </a:pathLst>
            </a:custGeom>
            <a:ln w="14615" cap="rnd">
              <a:solidFill>
                <a:srgbClr val="000000"/>
              </a:solidFill>
              <a:prstDash val="solid"/>
              <a:round/>
            </a:ln>
          </p:spPr>
          <p:txBody>
            <a:bodyPr rtlCol="1" anchor="ctr"/>
            <a:lstStyle/>
            <a:p>
              <a:endParaRPr lang="fa-IR"/>
            </a:p>
          </p:txBody>
        </p:sp>
        <p:sp>
          <p:nvSpPr>
            <p:cNvPr id="1366" name="Freeform: Shape 1365">
              <a:extLst>
                <a:ext uri="{FF2B5EF4-FFF2-40B4-BE49-F238E27FC236}">
                  <a16:creationId xmlns:a16="http://schemas.microsoft.com/office/drawing/2014/main" id="{34775652-2601-4A8C-D052-30E8F3507629}"/>
                </a:ext>
              </a:extLst>
            </p:cNvPr>
            <p:cNvSpPr/>
            <p:nvPr/>
          </p:nvSpPr>
          <p:spPr>
            <a:xfrm>
              <a:off x="2252734" y="1540553"/>
              <a:ext cx="12323" cy="158919"/>
            </a:xfrm>
            <a:custGeom>
              <a:avLst/>
              <a:gdLst>
                <a:gd name="connsiteX0" fmla="*/ 0 w 12323"/>
                <a:gd name="connsiteY0" fmla="*/ 158920 h 158919"/>
                <a:gd name="connsiteX1" fmla="*/ 12324 w 12323"/>
                <a:gd name="connsiteY1" fmla="*/ 0 h 158919"/>
              </a:gdLst>
              <a:ahLst/>
              <a:cxnLst>
                <a:cxn ang="0">
                  <a:pos x="connsiteX0" y="connsiteY0"/>
                </a:cxn>
                <a:cxn ang="0">
                  <a:pos x="connsiteX1" y="connsiteY1"/>
                </a:cxn>
              </a:cxnLst>
              <a:rect l="l" t="t" r="r" b="b"/>
              <a:pathLst>
                <a:path w="12323" h="158919">
                  <a:moveTo>
                    <a:pt x="0" y="158920"/>
                  </a:moveTo>
                  <a:lnTo>
                    <a:pt x="12324" y="0"/>
                  </a:lnTo>
                </a:path>
              </a:pathLst>
            </a:custGeom>
            <a:ln w="14615" cap="rnd">
              <a:solidFill>
                <a:srgbClr val="000000"/>
              </a:solidFill>
              <a:prstDash val="solid"/>
              <a:round/>
            </a:ln>
          </p:spPr>
          <p:txBody>
            <a:bodyPr rtlCol="1" anchor="ctr"/>
            <a:lstStyle/>
            <a:p>
              <a:endParaRPr lang="fa-IR"/>
            </a:p>
          </p:txBody>
        </p:sp>
        <p:sp>
          <p:nvSpPr>
            <p:cNvPr id="1367" name="Freeform: Shape 1366">
              <a:extLst>
                <a:ext uri="{FF2B5EF4-FFF2-40B4-BE49-F238E27FC236}">
                  <a16:creationId xmlns:a16="http://schemas.microsoft.com/office/drawing/2014/main" id="{D9ECB228-E3FA-9162-FB35-A570AE89F507}"/>
                </a:ext>
              </a:extLst>
            </p:cNvPr>
            <p:cNvSpPr/>
            <p:nvPr/>
          </p:nvSpPr>
          <p:spPr>
            <a:xfrm>
              <a:off x="2214329" y="1491100"/>
              <a:ext cx="42737" cy="40085"/>
            </a:xfrm>
            <a:custGeom>
              <a:avLst/>
              <a:gdLst>
                <a:gd name="connsiteX0" fmla="*/ 8577 w 42737"/>
                <a:gd name="connsiteY0" fmla="*/ 37627 h 40085"/>
                <a:gd name="connsiteX1" fmla="*/ 34161 w 42737"/>
                <a:gd name="connsiteY1" fmla="*/ 37627 h 40085"/>
                <a:gd name="connsiteX2" fmla="*/ 42738 w 42737"/>
                <a:gd name="connsiteY2" fmla="*/ 40086 h 40085"/>
                <a:gd name="connsiteX3" fmla="*/ 37586 w 42737"/>
                <a:gd name="connsiteY3" fmla="*/ 13419 h 40085"/>
                <a:gd name="connsiteX4" fmla="*/ 18275 w 42737"/>
                <a:gd name="connsiteY4" fmla="*/ 296 h 40085"/>
                <a:gd name="connsiteX5" fmla="*/ 5152 w 42737"/>
                <a:gd name="connsiteY5" fmla="*/ 13419 h 40085"/>
                <a:gd name="connsiteX6" fmla="*/ 0 w 42737"/>
                <a:gd name="connsiteY6" fmla="*/ 40086 h 40085"/>
                <a:gd name="connsiteX7" fmla="*/ 8577 w 42737"/>
                <a:gd name="connsiteY7" fmla="*/ 37627 h 4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37" h="40085">
                  <a:moveTo>
                    <a:pt x="8577" y="37627"/>
                  </a:moveTo>
                  <a:lnTo>
                    <a:pt x="34161" y="37627"/>
                  </a:lnTo>
                  <a:cubicBezTo>
                    <a:pt x="37205" y="37545"/>
                    <a:pt x="40200" y="38405"/>
                    <a:pt x="42738" y="40086"/>
                  </a:cubicBezTo>
                  <a:lnTo>
                    <a:pt x="37586" y="13419"/>
                  </a:lnTo>
                  <a:cubicBezTo>
                    <a:pt x="35876" y="4461"/>
                    <a:pt x="27229" y="-1414"/>
                    <a:pt x="18275" y="296"/>
                  </a:cubicBezTo>
                  <a:cubicBezTo>
                    <a:pt x="11624" y="1566"/>
                    <a:pt x="6422" y="6768"/>
                    <a:pt x="5152" y="13419"/>
                  </a:cubicBezTo>
                  <a:lnTo>
                    <a:pt x="0" y="40086"/>
                  </a:lnTo>
                  <a:cubicBezTo>
                    <a:pt x="2538" y="38405"/>
                    <a:pt x="5532" y="37545"/>
                    <a:pt x="8577" y="37627"/>
                  </a:cubicBezTo>
                  <a:close/>
                </a:path>
              </a:pathLst>
            </a:custGeom>
            <a:noFill/>
            <a:ln w="14615" cap="rnd">
              <a:solidFill>
                <a:srgbClr val="000000"/>
              </a:solidFill>
              <a:prstDash val="solid"/>
              <a:round/>
            </a:ln>
          </p:spPr>
          <p:txBody>
            <a:bodyPr rtlCol="1" anchor="ctr"/>
            <a:lstStyle/>
            <a:p>
              <a:endParaRPr lang="fa-IR"/>
            </a:p>
          </p:txBody>
        </p:sp>
        <p:sp>
          <p:nvSpPr>
            <p:cNvPr id="1368" name="Freeform: Shape 1367">
              <a:extLst>
                <a:ext uri="{FF2B5EF4-FFF2-40B4-BE49-F238E27FC236}">
                  <a16:creationId xmlns:a16="http://schemas.microsoft.com/office/drawing/2014/main" id="{6E2F3F9A-6BFA-04AF-517D-17ADDDCE7C3A}"/>
                </a:ext>
              </a:extLst>
            </p:cNvPr>
            <p:cNvSpPr/>
            <p:nvPr/>
          </p:nvSpPr>
          <p:spPr>
            <a:xfrm>
              <a:off x="2600518" y="1146987"/>
              <a:ext cx="71424" cy="70926"/>
            </a:xfrm>
            <a:custGeom>
              <a:avLst/>
              <a:gdLst>
                <a:gd name="connsiteX0" fmla="*/ 0 w 71424"/>
                <a:gd name="connsiteY0" fmla="*/ 0 h 70926"/>
                <a:gd name="connsiteX1" fmla="*/ 0 w 71424"/>
                <a:gd name="connsiteY1" fmla="*/ 44318 h 70926"/>
                <a:gd name="connsiteX2" fmla="*/ 26609 w 71424"/>
                <a:gd name="connsiteY2" fmla="*/ 70927 h 70926"/>
                <a:gd name="connsiteX3" fmla="*/ 71425 w 71424"/>
                <a:gd name="connsiteY3" fmla="*/ 70927 h 70926"/>
              </a:gdLst>
              <a:ahLst/>
              <a:cxnLst>
                <a:cxn ang="0">
                  <a:pos x="connsiteX0" y="connsiteY0"/>
                </a:cxn>
                <a:cxn ang="0">
                  <a:pos x="connsiteX1" y="connsiteY1"/>
                </a:cxn>
                <a:cxn ang="0">
                  <a:pos x="connsiteX2" y="connsiteY2"/>
                </a:cxn>
                <a:cxn ang="0">
                  <a:pos x="connsiteX3" y="connsiteY3"/>
                </a:cxn>
              </a:cxnLst>
              <a:rect l="l" t="t" r="r" b="b"/>
              <a:pathLst>
                <a:path w="71424" h="70926">
                  <a:moveTo>
                    <a:pt x="0" y="0"/>
                  </a:moveTo>
                  <a:lnTo>
                    <a:pt x="0" y="44318"/>
                  </a:lnTo>
                  <a:cubicBezTo>
                    <a:pt x="47" y="58994"/>
                    <a:pt x="11934" y="70879"/>
                    <a:pt x="26609" y="70927"/>
                  </a:cubicBezTo>
                  <a:lnTo>
                    <a:pt x="71425" y="70927"/>
                  </a:lnTo>
                </a:path>
              </a:pathLst>
            </a:custGeom>
            <a:noFill/>
            <a:ln w="14615" cap="rnd">
              <a:solidFill>
                <a:srgbClr val="000000"/>
              </a:solidFill>
              <a:prstDash val="solid"/>
              <a:round/>
            </a:ln>
          </p:spPr>
          <p:txBody>
            <a:bodyPr rtlCol="1" anchor="ctr"/>
            <a:lstStyle/>
            <a:p>
              <a:endParaRPr lang="fa-IR"/>
            </a:p>
          </p:txBody>
        </p:sp>
        <p:sp>
          <p:nvSpPr>
            <p:cNvPr id="1369" name="Freeform: Shape 1368">
              <a:extLst>
                <a:ext uri="{FF2B5EF4-FFF2-40B4-BE49-F238E27FC236}">
                  <a16:creationId xmlns:a16="http://schemas.microsoft.com/office/drawing/2014/main" id="{2E5715FE-345E-35B8-87AF-EEF14C066936}"/>
                </a:ext>
              </a:extLst>
            </p:cNvPr>
            <p:cNvSpPr/>
            <p:nvPr/>
          </p:nvSpPr>
          <p:spPr>
            <a:xfrm>
              <a:off x="2549409" y="1351927"/>
              <a:ext cx="174591" cy="265700"/>
            </a:xfrm>
            <a:custGeom>
              <a:avLst/>
              <a:gdLst>
                <a:gd name="connsiteX0" fmla="*/ 172209 w 174591"/>
                <a:gd name="connsiteY0" fmla="*/ 31785 h 265700"/>
                <a:gd name="connsiteX1" fmla="*/ 162637 w 174591"/>
                <a:gd name="connsiteY1" fmla="*/ 2380 h 265700"/>
                <a:gd name="connsiteX2" fmla="*/ 134389 w 174591"/>
                <a:gd name="connsiteY2" fmla="*/ 9948 h 265700"/>
                <a:gd name="connsiteX3" fmla="*/ 69990 w 174591"/>
                <a:gd name="connsiteY3" fmla="*/ 116880 h 265700"/>
                <a:gd name="connsiteX4" fmla="*/ 0 w 174591"/>
                <a:gd name="connsiteY4" fmla="*/ 244800 h 265700"/>
                <a:gd name="connsiteX5" fmla="*/ 36181 w 174591"/>
                <a:gd name="connsiteY5" fmla="*/ 265700 h 265700"/>
                <a:gd name="connsiteX6" fmla="*/ 111996 w 174591"/>
                <a:gd name="connsiteY6" fmla="*/ 141117 h 265700"/>
                <a:gd name="connsiteX7" fmla="*/ 172209 w 174591"/>
                <a:gd name="connsiteY7" fmla="*/ 31785 h 26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591" h="265700">
                  <a:moveTo>
                    <a:pt x="172209" y="31785"/>
                  </a:moveTo>
                  <a:cubicBezTo>
                    <a:pt x="177686" y="21022"/>
                    <a:pt x="173401" y="7857"/>
                    <a:pt x="162637" y="2380"/>
                  </a:cubicBezTo>
                  <a:cubicBezTo>
                    <a:pt x="152670" y="-2690"/>
                    <a:pt x="140484" y="574"/>
                    <a:pt x="134389" y="9948"/>
                  </a:cubicBezTo>
                  <a:cubicBezTo>
                    <a:pt x="114162" y="41884"/>
                    <a:pt x="92237" y="78123"/>
                    <a:pt x="69990" y="116880"/>
                  </a:cubicBezTo>
                  <a:cubicBezTo>
                    <a:pt x="43382" y="162984"/>
                    <a:pt x="19525" y="206717"/>
                    <a:pt x="0" y="244800"/>
                  </a:cubicBezTo>
                  <a:lnTo>
                    <a:pt x="36181" y="265700"/>
                  </a:lnTo>
                  <a:cubicBezTo>
                    <a:pt x="59394" y="229754"/>
                    <a:pt x="85387" y="187221"/>
                    <a:pt x="111996" y="141117"/>
                  </a:cubicBezTo>
                  <a:cubicBezTo>
                    <a:pt x="134243" y="102361"/>
                    <a:pt x="154675" y="65273"/>
                    <a:pt x="172209" y="31785"/>
                  </a:cubicBezTo>
                  <a:close/>
                </a:path>
              </a:pathLst>
            </a:custGeom>
            <a:noFill/>
            <a:ln w="14615" cap="rnd">
              <a:solidFill>
                <a:srgbClr val="000000"/>
              </a:solidFill>
              <a:prstDash val="solid"/>
              <a:round/>
            </a:ln>
          </p:spPr>
          <p:txBody>
            <a:bodyPr rtlCol="1" anchor="ctr"/>
            <a:lstStyle/>
            <a:p>
              <a:endParaRPr lang="fa-IR"/>
            </a:p>
          </p:txBody>
        </p:sp>
        <p:sp>
          <p:nvSpPr>
            <p:cNvPr id="1370" name="Freeform: Shape 1369">
              <a:extLst>
                <a:ext uri="{FF2B5EF4-FFF2-40B4-BE49-F238E27FC236}">
                  <a16:creationId xmlns:a16="http://schemas.microsoft.com/office/drawing/2014/main" id="{8A681183-E02D-1F31-D0AB-20B8988B785F}"/>
                </a:ext>
              </a:extLst>
            </p:cNvPr>
            <p:cNvSpPr/>
            <p:nvPr/>
          </p:nvSpPr>
          <p:spPr>
            <a:xfrm>
              <a:off x="2608539" y="1492459"/>
              <a:ext cx="37585" cy="21690"/>
            </a:xfrm>
            <a:custGeom>
              <a:avLst/>
              <a:gdLst>
                <a:gd name="connsiteX0" fmla="*/ 37586 w 37585"/>
                <a:gd name="connsiteY0" fmla="*/ 21691 h 21690"/>
                <a:gd name="connsiteX1" fmla="*/ 0 w 37585"/>
                <a:gd name="connsiteY1" fmla="*/ 0 h 21690"/>
              </a:gdLst>
              <a:ahLst/>
              <a:cxnLst>
                <a:cxn ang="0">
                  <a:pos x="connsiteX0" y="connsiteY0"/>
                </a:cxn>
                <a:cxn ang="0">
                  <a:pos x="connsiteX1" y="connsiteY1"/>
                </a:cxn>
              </a:cxnLst>
              <a:rect l="l" t="t" r="r" b="b"/>
              <a:pathLst>
                <a:path w="37585" h="21690">
                  <a:moveTo>
                    <a:pt x="37586" y="21691"/>
                  </a:moveTo>
                  <a:lnTo>
                    <a:pt x="0" y="0"/>
                  </a:lnTo>
                </a:path>
              </a:pathLst>
            </a:custGeom>
            <a:ln w="14615" cap="rnd">
              <a:solidFill>
                <a:srgbClr val="000000"/>
              </a:solidFill>
              <a:prstDash val="solid"/>
              <a:round/>
            </a:ln>
          </p:spPr>
          <p:txBody>
            <a:bodyPr rtlCol="1" anchor="ctr"/>
            <a:lstStyle/>
            <a:p>
              <a:endParaRPr lang="fa-IR"/>
            </a:p>
          </p:txBody>
        </p:sp>
        <p:sp>
          <p:nvSpPr>
            <p:cNvPr id="1371" name="Freeform: Shape 1370">
              <a:extLst>
                <a:ext uri="{FF2B5EF4-FFF2-40B4-BE49-F238E27FC236}">
                  <a16:creationId xmlns:a16="http://schemas.microsoft.com/office/drawing/2014/main" id="{C065696F-CB2C-5633-7EFD-7D1A12F6FE1F}"/>
                </a:ext>
              </a:extLst>
            </p:cNvPr>
            <p:cNvSpPr/>
            <p:nvPr/>
          </p:nvSpPr>
          <p:spPr>
            <a:xfrm>
              <a:off x="2580174" y="1546817"/>
              <a:ext cx="34043" cy="19641"/>
            </a:xfrm>
            <a:custGeom>
              <a:avLst/>
              <a:gdLst>
                <a:gd name="connsiteX0" fmla="*/ 0 w 34043"/>
                <a:gd name="connsiteY0" fmla="*/ 0 h 19641"/>
                <a:gd name="connsiteX1" fmla="*/ 34044 w 34043"/>
                <a:gd name="connsiteY1" fmla="*/ 19642 h 19641"/>
              </a:gdLst>
              <a:ahLst/>
              <a:cxnLst>
                <a:cxn ang="0">
                  <a:pos x="connsiteX0" y="connsiteY0"/>
                </a:cxn>
                <a:cxn ang="0">
                  <a:pos x="connsiteX1" y="connsiteY1"/>
                </a:cxn>
              </a:cxnLst>
              <a:rect l="l" t="t" r="r" b="b"/>
              <a:pathLst>
                <a:path w="34043" h="19641">
                  <a:moveTo>
                    <a:pt x="0" y="0"/>
                  </a:moveTo>
                  <a:lnTo>
                    <a:pt x="34044" y="19642"/>
                  </a:lnTo>
                </a:path>
              </a:pathLst>
            </a:custGeom>
            <a:ln w="14615" cap="rnd">
              <a:solidFill>
                <a:srgbClr val="000000"/>
              </a:solidFill>
              <a:prstDash val="solid"/>
              <a:round/>
            </a:ln>
          </p:spPr>
          <p:txBody>
            <a:bodyPr rtlCol="1" anchor="ctr"/>
            <a:lstStyle/>
            <a:p>
              <a:endParaRPr lang="fa-IR"/>
            </a:p>
          </p:txBody>
        </p:sp>
        <p:sp>
          <p:nvSpPr>
            <p:cNvPr id="1372" name="Freeform: Shape 1371">
              <a:extLst>
                <a:ext uri="{FF2B5EF4-FFF2-40B4-BE49-F238E27FC236}">
                  <a16:creationId xmlns:a16="http://schemas.microsoft.com/office/drawing/2014/main" id="{DD1CC0D1-7F41-D193-8802-1FF55C3A62C3}"/>
                </a:ext>
              </a:extLst>
            </p:cNvPr>
            <p:cNvSpPr/>
            <p:nvPr/>
          </p:nvSpPr>
          <p:spPr>
            <a:xfrm>
              <a:off x="2507267" y="1596756"/>
              <a:ext cx="78205" cy="90542"/>
            </a:xfrm>
            <a:custGeom>
              <a:avLst/>
              <a:gdLst>
                <a:gd name="connsiteX0" fmla="*/ 41996 w 78205"/>
                <a:gd name="connsiteY0" fmla="*/ 0 h 90542"/>
                <a:gd name="connsiteX1" fmla="*/ 6166 w 78205"/>
                <a:gd name="connsiteY1" fmla="*/ 29946 h 90542"/>
                <a:gd name="connsiteX2" fmla="*/ 1073 w 78205"/>
                <a:gd name="connsiteY2" fmla="*/ 48914 h 90542"/>
                <a:gd name="connsiteX3" fmla="*/ 5376 w 78205"/>
                <a:gd name="connsiteY3" fmla="*/ 70400 h 90542"/>
                <a:gd name="connsiteX4" fmla="*/ 25395 w 78205"/>
                <a:gd name="connsiteY4" fmla="*/ 90542 h 90542"/>
                <a:gd name="connsiteX5" fmla="*/ 35556 w 78205"/>
                <a:gd name="connsiteY5" fmla="*/ 87817 h 90542"/>
                <a:gd name="connsiteX6" fmla="*/ 56310 w 78205"/>
                <a:gd name="connsiteY6" fmla="*/ 80821 h 90542"/>
                <a:gd name="connsiteX7" fmla="*/ 70185 w 78205"/>
                <a:gd name="connsiteY7" fmla="*/ 66917 h 90542"/>
                <a:gd name="connsiteX8" fmla="*/ 78206 w 78205"/>
                <a:gd name="connsiteY8" fmla="*/ 20900 h 9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205" h="90542">
                  <a:moveTo>
                    <a:pt x="41996" y="0"/>
                  </a:moveTo>
                  <a:lnTo>
                    <a:pt x="6166" y="29946"/>
                  </a:lnTo>
                  <a:cubicBezTo>
                    <a:pt x="590" y="34530"/>
                    <a:pt x="-1459" y="42152"/>
                    <a:pt x="1073" y="48914"/>
                  </a:cubicBezTo>
                  <a:cubicBezTo>
                    <a:pt x="3842" y="55743"/>
                    <a:pt x="5300" y="63032"/>
                    <a:pt x="5376" y="70400"/>
                  </a:cubicBezTo>
                  <a:cubicBezTo>
                    <a:pt x="5344" y="81491"/>
                    <a:pt x="14307" y="90507"/>
                    <a:pt x="25395" y="90542"/>
                  </a:cubicBezTo>
                  <a:cubicBezTo>
                    <a:pt x="28964" y="90551"/>
                    <a:pt x="32471" y="89611"/>
                    <a:pt x="35556" y="87817"/>
                  </a:cubicBezTo>
                  <a:cubicBezTo>
                    <a:pt x="41975" y="84208"/>
                    <a:pt x="49015" y="81834"/>
                    <a:pt x="56310" y="80821"/>
                  </a:cubicBezTo>
                  <a:cubicBezTo>
                    <a:pt x="63426" y="79621"/>
                    <a:pt x="68999" y="74036"/>
                    <a:pt x="70185" y="66917"/>
                  </a:cubicBezTo>
                  <a:lnTo>
                    <a:pt x="78206" y="20900"/>
                  </a:lnTo>
                </a:path>
              </a:pathLst>
            </a:custGeom>
            <a:noFill/>
            <a:ln w="14615" cap="rnd">
              <a:solidFill>
                <a:srgbClr val="000000"/>
              </a:solidFill>
              <a:prstDash val="solid"/>
              <a:round/>
            </a:ln>
          </p:spPr>
          <p:txBody>
            <a:bodyPr rtlCol="1" anchor="ctr"/>
            <a:lstStyle/>
            <a:p>
              <a:endParaRPr lang="fa-IR"/>
            </a:p>
          </p:txBody>
        </p:sp>
      </p:grpSp>
      <p:grpSp>
        <p:nvGrpSpPr>
          <p:cNvPr id="1373" name="Graphic 5">
            <a:extLst>
              <a:ext uri="{FF2B5EF4-FFF2-40B4-BE49-F238E27FC236}">
                <a16:creationId xmlns:a16="http://schemas.microsoft.com/office/drawing/2014/main" id="{F538C612-0C19-1004-833C-EC1F6BB938E0}"/>
              </a:ext>
            </a:extLst>
          </p:cNvPr>
          <p:cNvGrpSpPr/>
          <p:nvPr/>
        </p:nvGrpSpPr>
        <p:grpSpPr>
          <a:xfrm>
            <a:off x="3040152" y="1087213"/>
            <a:ext cx="749203" cy="742053"/>
            <a:chOff x="3040152" y="1087213"/>
            <a:chExt cx="749203" cy="742053"/>
          </a:xfrm>
        </p:grpSpPr>
        <p:sp>
          <p:nvSpPr>
            <p:cNvPr id="1374" name="Freeform: Shape 1373">
              <a:extLst>
                <a:ext uri="{FF2B5EF4-FFF2-40B4-BE49-F238E27FC236}">
                  <a16:creationId xmlns:a16="http://schemas.microsoft.com/office/drawing/2014/main" id="{F8A22834-F296-7FE3-888D-6AD666330B9B}"/>
                </a:ext>
              </a:extLst>
            </p:cNvPr>
            <p:cNvSpPr/>
            <p:nvPr/>
          </p:nvSpPr>
          <p:spPr>
            <a:xfrm>
              <a:off x="3203880" y="1360909"/>
              <a:ext cx="421697" cy="399128"/>
            </a:xfrm>
            <a:custGeom>
              <a:avLst/>
              <a:gdLst>
                <a:gd name="connsiteX0" fmla="*/ 0 w 421697"/>
                <a:gd name="connsiteY0" fmla="*/ 0 h 399128"/>
                <a:gd name="connsiteX1" fmla="*/ 421697 w 421697"/>
                <a:gd name="connsiteY1" fmla="*/ 0 h 399128"/>
                <a:gd name="connsiteX2" fmla="*/ 421697 w 421697"/>
                <a:gd name="connsiteY2" fmla="*/ 399128 h 399128"/>
                <a:gd name="connsiteX3" fmla="*/ 0 w 421697"/>
                <a:gd name="connsiteY3" fmla="*/ 399128 h 399128"/>
              </a:gdLst>
              <a:ahLst/>
              <a:cxnLst>
                <a:cxn ang="0">
                  <a:pos x="connsiteX0" y="connsiteY0"/>
                </a:cxn>
                <a:cxn ang="0">
                  <a:pos x="connsiteX1" y="connsiteY1"/>
                </a:cxn>
                <a:cxn ang="0">
                  <a:pos x="connsiteX2" y="connsiteY2"/>
                </a:cxn>
                <a:cxn ang="0">
                  <a:pos x="connsiteX3" y="connsiteY3"/>
                </a:cxn>
              </a:cxnLst>
              <a:rect l="l" t="t" r="r" b="b"/>
              <a:pathLst>
                <a:path w="421697" h="399128">
                  <a:moveTo>
                    <a:pt x="0" y="0"/>
                  </a:moveTo>
                  <a:lnTo>
                    <a:pt x="421697" y="0"/>
                  </a:lnTo>
                  <a:lnTo>
                    <a:pt x="421697" y="399128"/>
                  </a:lnTo>
                  <a:lnTo>
                    <a:pt x="0" y="399128"/>
                  </a:lnTo>
                  <a:close/>
                </a:path>
              </a:pathLst>
            </a:custGeom>
            <a:solidFill>
              <a:srgbClr val="FC657E"/>
            </a:solidFill>
            <a:ln w="2923" cap="flat">
              <a:noFill/>
              <a:prstDash val="solid"/>
              <a:miter/>
            </a:ln>
          </p:spPr>
          <p:txBody>
            <a:bodyPr rtlCol="1" anchor="ctr"/>
            <a:lstStyle/>
            <a:p>
              <a:endParaRPr lang="fa-IR"/>
            </a:p>
          </p:txBody>
        </p:sp>
        <p:sp>
          <p:nvSpPr>
            <p:cNvPr id="1375" name="Freeform: Shape 1374">
              <a:extLst>
                <a:ext uri="{FF2B5EF4-FFF2-40B4-BE49-F238E27FC236}">
                  <a16:creationId xmlns:a16="http://schemas.microsoft.com/office/drawing/2014/main" id="{F91E0E2D-DDE6-1D2F-70D8-754CA77AEED0}"/>
                </a:ext>
              </a:extLst>
            </p:cNvPr>
            <p:cNvSpPr/>
            <p:nvPr/>
          </p:nvSpPr>
          <p:spPr>
            <a:xfrm>
              <a:off x="3095448" y="1123792"/>
              <a:ext cx="638537" cy="208879"/>
            </a:xfrm>
            <a:custGeom>
              <a:avLst/>
              <a:gdLst>
                <a:gd name="connsiteX0" fmla="*/ 612385 w 638537"/>
                <a:gd name="connsiteY0" fmla="*/ 206528 h 208879"/>
                <a:gd name="connsiteX1" fmla="*/ 323057 w 638537"/>
                <a:gd name="connsiteY1" fmla="*/ 39997 h 208879"/>
                <a:gd name="connsiteX2" fmla="*/ 315563 w 638537"/>
                <a:gd name="connsiteY2" fmla="*/ 39997 h 208879"/>
                <a:gd name="connsiteX3" fmla="*/ 26235 w 638537"/>
                <a:gd name="connsiteY3" fmla="*/ 206528 h 208879"/>
                <a:gd name="connsiteX4" fmla="*/ 2247 w 638537"/>
                <a:gd name="connsiteY4" fmla="*/ 200087 h 208879"/>
                <a:gd name="connsiteX5" fmla="*/ 1237 w 638537"/>
                <a:gd name="connsiteY5" fmla="*/ 198039 h 208879"/>
                <a:gd name="connsiteX6" fmla="*/ 9228 w 638537"/>
                <a:gd name="connsiteY6" fmla="*/ 175792 h 208879"/>
                <a:gd name="connsiteX7" fmla="*/ 310499 w 638537"/>
                <a:gd name="connsiteY7" fmla="*/ 2353 h 208879"/>
                <a:gd name="connsiteX8" fmla="*/ 328062 w 638537"/>
                <a:gd name="connsiteY8" fmla="*/ 2353 h 208879"/>
                <a:gd name="connsiteX9" fmla="*/ 629275 w 638537"/>
                <a:gd name="connsiteY9" fmla="*/ 175733 h 208879"/>
                <a:gd name="connsiteX10" fmla="*/ 636622 w 638537"/>
                <a:gd name="connsiteY10" fmla="*/ 199619 h 208879"/>
                <a:gd name="connsiteX11" fmla="*/ 612838 w 638537"/>
                <a:gd name="connsiteY11" fmla="*/ 206780 h 208879"/>
                <a:gd name="connsiteX12" fmla="*/ 612385 w 638537"/>
                <a:gd name="connsiteY12" fmla="*/ 206528 h 20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8537" h="208879">
                  <a:moveTo>
                    <a:pt x="612385" y="206528"/>
                  </a:moveTo>
                  <a:lnTo>
                    <a:pt x="323057" y="39997"/>
                  </a:lnTo>
                  <a:cubicBezTo>
                    <a:pt x="320738" y="38653"/>
                    <a:pt x="317878" y="38653"/>
                    <a:pt x="315563" y="39997"/>
                  </a:cubicBezTo>
                  <a:lnTo>
                    <a:pt x="26235" y="206528"/>
                  </a:lnTo>
                  <a:cubicBezTo>
                    <a:pt x="17831" y="211373"/>
                    <a:pt x="7091" y="208490"/>
                    <a:pt x="2247" y="200087"/>
                  </a:cubicBezTo>
                  <a:cubicBezTo>
                    <a:pt x="1866" y="199427"/>
                    <a:pt x="1529" y="198743"/>
                    <a:pt x="1237" y="198039"/>
                  </a:cubicBezTo>
                  <a:cubicBezTo>
                    <a:pt x="-2036" y="189668"/>
                    <a:pt x="1377" y="180166"/>
                    <a:pt x="9228" y="175792"/>
                  </a:cubicBezTo>
                  <a:lnTo>
                    <a:pt x="310499" y="2353"/>
                  </a:lnTo>
                  <a:cubicBezTo>
                    <a:pt x="315932" y="-784"/>
                    <a:pt x="322629" y="-784"/>
                    <a:pt x="328062" y="2353"/>
                  </a:cubicBezTo>
                  <a:lnTo>
                    <a:pt x="629275" y="175733"/>
                  </a:lnTo>
                  <a:cubicBezTo>
                    <a:pt x="637714" y="180452"/>
                    <a:pt x="640949" y="190973"/>
                    <a:pt x="636622" y="199619"/>
                  </a:cubicBezTo>
                  <a:cubicBezTo>
                    <a:pt x="632032" y="208165"/>
                    <a:pt x="621383" y="211370"/>
                    <a:pt x="612838" y="206780"/>
                  </a:cubicBezTo>
                  <a:cubicBezTo>
                    <a:pt x="612686" y="206698"/>
                    <a:pt x="612534" y="206614"/>
                    <a:pt x="612385" y="206528"/>
                  </a:cubicBezTo>
                  <a:close/>
                </a:path>
              </a:pathLst>
            </a:custGeom>
            <a:solidFill>
              <a:srgbClr val="DAE6F1"/>
            </a:solidFill>
            <a:ln w="2923" cap="flat">
              <a:noFill/>
              <a:prstDash val="solid"/>
              <a:miter/>
            </a:ln>
          </p:spPr>
          <p:txBody>
            <a:bodyPr rtlCol="1" anchor="ctr"/>
            <a:lstStyle/>
            <a:p>
              <a:endParaRPr lang="fa-IR"/>
            </a:p>
          </p:txBody>
        </p:sp>
        <p:sp>
          <p:nvSpPr>
            <p:cNvPr id="1376" name="Freeform: Shape 1375">
              <a:extLst>
                <a:ext uri="{FF2B5EF4-FFF2-40B4-BE49-F238E27FC236}">
                  <a16:creationId xmlns:a16="http://schemas.microsoft.com/office/drawing/2014/main" id="{0C7297E1-A475-CC03-B6BF-4B7EAAB4E6A8}"/>
                </a:ext>
              </a:extLst>
            </p:cNvPr>
            <p:cNvSpPr/>
            <p:nvPr/>
          </p:nvSpPr>
          <p:spPr>
            <a:xfrm>
              <a:off x="3127860" y="1162780"/>
              <a:ext cx="573737" cy="164026"/>
            </a:xfrm>
            <a:custGeom>
              <a:avLst/>
              <a:gdLst>
                <a:gd name="connsiteX0" fmla="*/ 283122 w 573737"/>
                <a:gd name="connsiteY0" fmla="*/ 1009 h 164026"/>
                <a:gd name="connsiteX1" fmla="*/ 0 w 573737"/>
                <a:gd name="connsiteY1" fmla="*/ 164026 h 164026"/>
                <a:gd name="connsiteX2" fmla="*/ 573738 w 573737"/>
                <a:gd name="connsiteY2" fmla="*/ 164026 h 164026"/>
                <a:gd name="connsiteX3" fmla="*/ 290616 w 573737"/>
                <a:gd name="connsiteY3" fmla="*/ 1009 h 164026"/>
                <a:gd name="connsiteX4" fmla="*/ 283122 w 573737"/>
                <a:gd name="connsiteY4" fmla="*/ 1009 h 164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737" h="164026">
                  <a:moveTo>
                    <a:pt x="283122" y="1009"/>
                  </a:moveTo>
                  <a:lnTo>
                    <a:pt x="0" y="164026"/>
                  </a:lnTo>
                  <a:lnTo>
                    <a:pt x="573738" y="164026"/>
                  </a:lnTo>
                  <a:lnTo>
                    <a:pt x="290616" y="1009"/>
                  </a:lnTo>
                  <a:cubicBezTo>
                    <a:pt x="288300" y="-336"/>
                    <a:pt x="285441" y="-336"/>
                    <a:pt x="283122" y="1009"/>
                  </a:cubicBezTo>
                  <a:close/>
                </a:path>
              </a:pathLst>
            </a:custGeom>
            <a:solidFill>
              <a:srgbClr val="C7D7E5"/>
            </a:solidFill>
            <a:ln w="2923" cap="flat">
              <a:noFill/>
              <a:prstDash val="solid"/>
              <a:miter/>
            </a:ln>
          </p:spPr>
          <p:txBody>
            <a:bodyPr rtlCol="1" anchor="ctr"/>
            <a:lstStyle/>
            <a:p>
              <a:endParaRPr lang="fa-IR"/>
            </a:p>
          </p:txBody>
        </p:sp>
        <p:sp>
          <p:nvSpPr>
            <p:cNvPr id="1377" name="Freeform: Shape 1376">
              <a:extLst>
                <a:ext uri="{FF2B5EF4-FFF2-40B4-BE49-F238E27FC236}">
                  <a16:creationId xmlns:a16="http://schemas.microsoft.com/office/drawing/2014/main" id="{1DA1B10D-5E99-9978-4078-D2AF41AF57B8}"/>
                </a:ext>
              </a:extLst>
            </p:cNvPr>
            <p:cNvSpPr/>
            <p:nvPr/>
          </p:nvSpPr>
          <p:spPr>
            <a:xfrm>
              <a:off x="3203880" y="1326807"/>
              <a:ext cx="421697" cy="34102"/>
            </a:xfrm>
            <a:custGeom>
              <a:avLst/>
              <a:gdLst>
                <a:gd name="connsiteX0" fmla="*/ 0 w 421697"/>
                <a:gd name="connsiteY0" fmla="*/ 0 h 34102"/>
                <a:gd name="connsiteX1" fmla="*/ 421697 w 421697"/>
                <a:gd name="connsiteY1" fmla="*/ 0 h 34102"/>
                <a:gd name="connsiteX2" fmla="*/ 421697 w 421697"/>
                <a:gd name="connsiteY2" fmla="*/ 34102 h 34102"/>
                <a:gd name="connsiteX3" fmla="*/ 0 w 421697"/>
                <a:gd name="connsiteY3" fmla="*/ 34102 h 34102"/>
              </a:gdLst>
              <a:ahLst/>
              <a:cxnLst>
                <a:cxn ang="0">
                  <a:pos x="connsiteX0" y="connsiteY0"/>
                </a:cxn>
                <a:cxn ang="0">
                  <a:pos x="connsiteX1" y="connsiteY1"/>
                </a:cxn>
                <a:cxn ang="0">
                  <a:pos x="connsiteX2" y="connsiteY2"/>
                </a:cxn>
                <a:cxn ang="0">
                  <a:pos x="connsiteX3" y="connsiteY3"/>
                </a:cxn>
              </a:cxnLst>
              <a:rect l="l" t="t" r="r" b="b"/>
              <a:pathLst>
                <a:path w="421697" h="34102">
                  <a:moveTo>
                    <a:pt x="0" y="0"/>
                  </a:moveTo>
                  <a:lnTo>
                    <a:pt x="421697" y="0"/>
                  </a:lnTo>
                  <a:lnTo>
                    <a:pt x="421697" y="34102"/>
                  </a:lnTo>
                  <a:lnTo>
                    <a:pt x="0" y="34102"/>
                  </a:lnTo>
                  <a:close/>
                </a:path>
              </a:pathLst>
            </a:custGeom>
            <a:solidFill>
              <a:srgbClr val="DAE6F1"/>
            </a:solidFill>
            <a:ln w="2923" cap="flat">
              <a:noFill/>
              <a:prstDash val="solid"/>
              <a:miter/>
            </a:ln>
          </p:spPr>
          <p:txBody>
            <a:bodyPr rtlCol="1" anchor="ctr"/>
            <a:lstStyle/>
            <a:p>
              <a:endParaRPr lang="fa-IR"/>
            </a:p>
          </p:txBody>
        </p:sp>
        <p:sp>
          <p:nvSpPr>
            <p:cNvPr id="1378" name="Freeform: Shape 1377">
              <a:extLst>
                <a:ext uri="{FF2B5EF4-FFF2-40B4-BE49-F238E27FC236}">
                  <a16:creationId xmlns:a16="http://schemas.microsoft.com/office/drawing/2014/main" id="{52347402-0152-FC04-B891-08CAA78EF7B9}"/>
                </a:ext>
              </a:extLst>
            </p:cNvPr>
            <p:cNvSpPr/>
            <p:nvPr/>
          </p:nvSpPr>
          <p:spPr>
            <a:xfrm>
              <a:off x="3063080" y="1795164"/>
              <a:ext cx="703297" cy="34102"/>
            </a:xfrm>
            <a:custGeom>
              <a:avLst/>
              <a:gdLst>
                <a:gd name="connsiteX0" fmla="*/ 686261 w 703297"/>
                <a:gd name="connsiteY0" fmla="*/ 0 h 34102"/>
                <a:gd name="connsiteX1" fmla="*/ 703297 w 703297"/>
                <a:gd name="connsiteY1" fmla="*/ 0 h 34102"/>
                <a:gd name="connsiteX2" fmla="*/ 703297 w 703297"/>
                <a:gd name="connsiteY2" fmla="*/ 34102 h 34102"/>
                <a:gd name="connsiteX3" fmla="*/ 686261 w 703297"/>
                <a:gd name="connsiteY3" fmla="*/ 34102 h 34102"/>
                <a:gd name="connsiteX4" fmla="*/ 17037 w 703297"/>
                <a:gd name="connsiteY4" fmla="*/ 34102 h 34102"/>
                <a:gd name="connsiteX5" fmla="*/ 0 w 703297"/>
                <a:gd name="connsiteY5" fmla="*/ 34102 h 34102"/>
                <a:gd name="connsiteX6" fmla="*/ 0 w 703297"/>
                <a:gd name="connsiteY6" fmla="*/ 0 h 34102"/>
                <a:gd name="connsiteX7" fmla="*/ 17037 w 703297"/>
                <a:gd name="connsiteY7" fmla="*/ 0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297" h="34102">
                  <a:moveTo>
                    <a:pt x="686261" y="0"/>
                  </a:moveTo>
                  <a:cubicBezTo>
                    <a:pt x="695670" y="0"/>
                    <a:pt x="703297" y="0"/>
                    <a:pt x="703297" y="0"/>
                  </a:cubicBezTo>
                  <a:lnTo>
                    <a:pt x="703297" y="34102"/>
                  </a:lnTo>
                  <a:cubicBezTo>
                    <a:pt x="703297" y="34102"/>
                    <a:pt x="695670" y="34102"/>
                    <a:pt x="686261" y="34102"/>
                  </a:cubicBezTo>
                  <a:lnTo>
                    <a:pt x="17037" y="34102"/>
                  </a:lnTo>
                  <a:cubicBezTo>
                    <a:pt x="7628" y="34102"/>
                    <a:pt x="0" y="34102"/>
                    <a:pt x="0" y="34102"/>
                  </a:cubicBezTo>
                  <a:lnTo>
                    <a:pt x="0" y="0"/>
                  </a:lnTo>
                  <a:cubicBezTo>
                    <a:pt x="0" y="0"/>
                    <a:pt x="7628" y="0"/>
                    <a:pt x="17037" y="0"/>
                  </a:cubicBezTo>
                  <a:close/>
                </a:path>
              </a:pathLst>
            </a:custGeom>
            <a:solidFill>
              <a:srgbClr val="DAE6F1"/>
            </a:solidFill>
            <a:ln w="2923" cap="flat">
              <a:noFill/>
              <a:prstDash val="solid"/>
              <a:miter/>
            </a:ln>
          </p:spPr>
          <p:txBody>
            <a:bodyPr rtlCol="1" anchor="ctr"/>
            <a:lstStyle/>
            <a:p>
              <a:endParaRPr lang="fa-IR"/>
            </a:p>
          </p:txBody>
        </p:sp>
        <p:sp>
          <p:nvSpPr>
            <p:cNvPr id="1379" name="Freeform: Shape 1378">
              <a:extLst>
                <a:ext uri="{FF2B5EF4-FFF2-40B4-BE49-F238E27FC236}">
                  <a16:creationId xmlns:a16="http://schemas.microsoft.com/office/drawing/2014/main" id="{F0919916-E6AA-D81D-0B9F-9F547D1CF1D9}"/>
                </a:ext>
              </a:extLst>
            </p:cNvPr>
            <p:cNvSpPr/>
            <p:nvPr/>
          </p:nvSpPr>
          <p:spPr>
            <a:xfrm>
              <a:off x="3107281" y="1760037"/>
              <a:ext cx="614806" cy="35126"/>
            </a:xfrm>
            <a:custGeom>
              <a:avLst/>
              <a:gdLst>
                <a:gd name="connsiteX0" fmla="*/ 614807 w 614806"/>
                <a:gd name="connsiteY0" fmla="*/ 35127 h 35126"/>
                <a:gd name="connsiteX1" fmla="*/ 614807 w 614806"/>
                <a:gd name="connsiteY1" fmla="*/ 21632 h 35126"/>
                <a:gd name="connsiteX2" fmla="*/ 593175 w 614806"/>
                <a:gd name="connsiteY2" fmla="*/ 0 h 35126"/>
                <a:gd name="connsiteX3" fmla="*/ 21632 w 614806"/>
                <a:gd name="connsiteY3" fmla="*/ 0 h 35126"/>
                <a:gd name="connsiteX4" fmla="*/ 0 w 614806"/>
                <a:gd name="connsiteY4" fmla="*/ 21632 h 35126"/>
                <a:gd name="connsiteX5" fmla="*/ 0 w 614806"/>
                <a:gd name="connsiteY5" fmla="*/ 35127 h 3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806" h="35126">
                  <a:moveTo>
                    <a:pt x="614807" y="35127"/>
                  </a:moveTo>
                  <a:lnTo>
                    <a:pt x="614807" y="21632"/>
                  </a:lnTo>
                  <a:cubicBezTo>
                    <a:pt x="614807" y="9686"/>
                    <a:pt x="605121" y="0"/>
                    <a:pt x="593175" y="0"/>
                  </a:cubicBezTo>
                  <a:lnTo>
                    <a:pt x="21632" y="0"/>
                  </a:lnTo>
                  <a:cubicBezTo>
                    <a:pt x="9686" y="0"/>
                    <a:pt x="0" y="9686"/>
                    <a:pt x="0" y="21632"/>
                  </a:cubicBezTo>
                  <a:lnTo>
                    <a:pt x="0" y="35127"/>
                  </a:lnTo>
                  <a:close/>
                </a:path>
              </a:pathLst>
            </a:custGeom>
            <a:solidFill>
              <a:srgbClr val="C7D7E5"/>
            </a:solidFill>
            <a:ln w="2923" cap="flat">
              <a:noFill/>
              <a:prstDash val="solid"/>
              <a:miter/>
            </a:ln>
          </p:spPr>
          <p:txBody>
            <a:bodyPr rtlCol="1" anchor="ctr"/>
            <a:lstStyle/>
            <a:p>
              <a:endParaRPr lang="fa-IR"/>
            </a:p>
          </p:txBody>
        </p:sp>
        <p:sp>
          <p:nvSpPr>
            <p:cNvPr id="1380" name="Freeform: Shape 1379">
              <a:extLst>
                <a:ext uri="{FF2B5EF4-FFF2-40B4-BE49-F238E27FC236}">
                  <a16:creationId xmlns:a16="http://schemas.microsoft.com/office/drawing/2014/main" id="{CCB51572-C83D-A9F8-9FCF-57740346FC85}"/>
                </a:ext>
              </a:extLst>
            </p:cNvPr>
            <p:cNvSpPr/>
            <p:nvPr/>
          </p:nvSpPr>
          <p:spPr>
            <a:xfrm>
              <a:off x="3625489" y="1326807"/>
              <a:ext cx="76195" cy="433230"/>
            </a:xfrm>
            <a:custGeom>
              <a:avLst/>
              <a:gdLst>
                <a:gd name="connsiteX0" fmla="*/ 75054 w 76195"/>
                <a:gd name="connsiteY0" fmla="*/ 433231 h 433230"/>
                <a:gd name="connsiteX1" fmla="*/ 76196 w 76195"/>
                <a:gd name="connsiteY1" fmla="*/ 433231 h 433230"/>
                <a:gd name="connsiteX2" fmla="*/ 76196 w 76195"/>
                <a:gd name="connsiteY2" fmla="*/ 0 h 433230"/>
                <a:gd name="connsiteX3" fmla="*/ 0 w 76195"/>
                <a:gd name="connsiteY3" fmla="*/ 0 h 433230"/>
                <a:gd name="connsiteX4" fmla="*/ 0 w 76195"/>
                <a:gd name="connsiteY4" fmla="*/ 433231 h 433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95" h="433230">
                  <a:moveTo>
                    <a:pt x="75054" y="433231"/>
                  </a:moveTo>
                  <a:lnTo>
                    <a:pt x="76196" y="433231"/>
                  </a:lnTo>
                  <a:lnTo>
                    <a:pt x="76196" y="0"/>
                  </a:lnTo>
                  <a:lnTo>
                    <a:pt x="0" y="0"/>
                  </a:lnTo>
                  <a:lnTo>
                    <a:pt x="0" y="433231"/>
                  </a:lnTo>
                  <a:close/>
                </a:path>
              </a:pathLst>
            </a:custGeom>
            <a:solidFill>
              <a:srgbClr val="DAE6F1"/>
            </a:solidFill>
            <a:ln w="2923" cap="flat">
              <a:noFill/>
              <a:prstDash val="solid"/>
              <a:miter/>
            </a:ln>
          </p:spPr>
          <p:txBody>
            <a:bodyPr rtlCol="1" anchor="ctr"/>
            <a:lstStyle/>
            <a:p>
              <a:endParaRPr lang="fa-IR"/>
            </a:p>
          </p:txBody>
        </p:sp>
        <p:sp>
          <p:nvSpPr>
            <p:cNvPr id="1381" name="Freeform: Shape 1380">
              <a:extLst>
                <a:ext uri="{FF2B5EF4-FFF2-40B4-BE49-F238E27FC236}">
                  <a16:creationId xmlns:a16="http://schemas.microsoft.com/office/drawing/2014/main" id="{D3863B26-AE62-7462-A7CD-F9D0BE9D02D0}"/>
                </a:ext>
              </a:extLst>
            </p:cNvPr>
            <p:cNvSpPr/>
            <p:nvPr/>
          </p:nvSpPr>
          <p:spPr>
            <a:xfrm>
              <a:off x="3127860" y="1326807"/>
              <a:ext cx="76108" cy="433230"/>
            </a:xfrm>
            <a:custGeom>
              <a:avLst/>
              <a:gdLst>
                <a:gd name="connsiteX0" fmla="*/ 1054 w 76108"/>
                <a:gd name="connsiteY0" fmla="*/ 433231 h 433230"/>
                <a:gd name="connsiteX1" fmla="*/ 76108 w 76108"/>
                <a:gd name="connsiteY1" fmla="*/ 433231 h 433230"/>
                <a:gd name="connsiteX2" fmla="*/ 76108 w 76108"/>
                <a:gd name="connsiteY2" fmla="*/ 0 h 433230"/>
                <a:gd name="connsiteX3" fmla="*/ 0 w 76108"/>
                <a:gd name="connsiteY3" fmla="*/ 0 h 433230"/>
                <a:gd name="connsiteX4" fmla="*/ 0 w 76108"/>
                <a:gd name="connsiteY4" fmla="*/ 433231 h 433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08" h="433230">
                  <a:moveTo>
                    <a:pt x="1054" y="433231"/>
                  </a:moveTo>
                  <a:lnTo>
                    <a:pt x="76108" y="433231"/>
                  </a:lnTo>
                  <a:lnTo>
                    <a:pt x="76108" y="0"/>
                  </a:lnTo>
                  <a:lnTo>
                    <a:pt x="0" y="0"/>
                  </a:lnTo>
                  <a:lnTo>
                    <a:pt x="0" y="433231"/>
                  </a:lnTo>
                  <a:close/>
                </a:path>
              </a:pathLst>
            </a:custGeom>
            <a:solidFill>
              <a:srgbClr val="DAE6F1"/>
            </a:solidFill>
            <a:ln w="2923" cap="flat">
              <a:noFill/>
              <a:prstDash val="solid"/>
              <a:miter/>
            </a:ln>
          </p:spPr>
          <p:txBody>
            <a:bodyPr rtlCol="1" anchor="ctr"/>
            <a:lstStyle/>
            <a:p>
              <a:endParaRPr lang="fa-IR"/>
            </a:p>
          </p:txBody>
        </p:sp>
        <p:sp>
          <p:nvSpPr>
            <p:cNvPr id="1382" name="Freeform: Shape 1381">
              <a:extLst>
                <a:ext uri="{FF2B5EF4-FFF2-40B4-BE49-F238E27FC236}">
                  <a16:creationId xmlns:a16="http://schemas.microsoft.com/office/drawing/2014/main" id="{2AAA5582-0C11-1728-AB9F-DD0C67BD6F6B}"/>
                </a:ext>
              </a:extLst>
            </p:cNvPr>
            <p:cNvSpPr/>
            <p:nvPr/>
          </p:nvSpPr>
          <p:spPr>
            <a:xfrm>
              <a:off x="3360165" y="1675821"/>
              <a:ext cx="109156" cy="30501"/>
            </a:xfrm>
            <a:custGeom>
              <a:avLst/>
              <a:gdLst>
                <a:gd name="connsiteX0" fmla="*/ 109157 w 109156"/>
                <a:gd name="connsiteY0" fmla="*/ 15251 h 30501"/>
                <a:gd name="connsiteX1" fmla="*/ 93876 w 109156"/>
                <a:gd name="connsiteY1" fmla="*/ 0 h 30501"/>
                <a:gd name="connsiteX2" fmla="*/ 15251 w 109156"/>
                <a:gd name="connsiteY2" fmla="*/ 0 h 30501"/>
                <a:gd name="connsiteX3" fmla="*/ 0 w 109156"/>
                <a:gd name="connsiteY3" fmla="*/ 15251 h 30501"/>
                <a:gd name="connsiteX4" fmla="*/ 15251 w 109156"/>
                <a:gd name="connsiteY4" fmla="*/ 30502 h 30501"/>
                <a:gd name="connsiteX5" fmla="*/ 93876 w 109156"/>
                <a:gd name="connsiteY5" fmla="*/ 30502 h 30501"/>
                <a:gd name="connsiteX6" fmla="*/ 109157 w 109156"/>
                <a:gd name="connsiteY6" fmla="*/ 15251 h 3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156" h="30501">
                  <a:moveTo>
                    <a:pt x="109157" y="15251"/>
                  </a:moveTo>
                  <a:cubicBezTo>
                    <a:pt x="109124" y="6829"/>
                    <a:pt x="102298" y="15"/>
                    <a:pt x="93876" y="0"/>
                  </a:cubicBezTo>
                  <a:lnTo>
                    <a:pt x="15251" y="0"/>
                  </a:lnTo>
                  <a:cubicBezTo>
                    <a:pt x="6829" y="0"/>
                    <a:pt x="0" y="6829"/>
                    <a:pt x="0" y="15251"/>
                  </a:cubicBezTo>
                  <a:cubicBezTo>
                    <a:pt x="0" y="23673"/>
                    <a:pt x="6829" y="30502"/>
                    <a:pt x="15251" y="30502"/>
                  </a:cubicBezTo>
                  <a:lnTo>
                    <a:pt x="93876" y="30502"/>
                  </a:lnTo>
                  <a:cubicBezTo>
                    <a:pt x="102298" y="30487"/>
                    <a:pt x="109124" y="23673"/>
                    <a:pt x="109157" y="15251"/>
                  </a:cubicBezTo>
                  <a:close/>
                </a:path>
              </a:pathLst>
            </a:custGeom>
            <a:solidFill>
              <a:srgbClr val="F5C84C"/>
            </a:solidFill>
            <a:ln w="2923" cap="flat">
              <a:noFill/>
              <a:prstDash val="solid"/>
              <a:miter/>
            </a:ln>
          </p:spPr>
          <p:txBody>
            <a:bodyPr rtlCol="1" anchor="ctr"/>
            <a:lstStyle/>
            <a:p>
              <a:endParaRPr lang="fa-IR"/>
            </a:p>
          </p:txBody>
        </p:sp>
        <p:sp>
          <p:nvSpPr>
            <p:cNvPr id="1383" name="Freeform: Shape 1382">
              <a:extLst>
                <a:ext uri="{FF2B5EF4-FFF2-40B4-BE49-F238E27FC236}">
                  <a16:creationId xmlns:a16="http://schemas.microsoft.com/office/drawing/2014/main" id="{F9207EAD-7C63-4E9A-2573-819564E1C1E2}"/>
                </a:ext>
              </a:extLst>
            </p:cNvPr>
            <p:cNvSpPr/>
            <p:nvPr/>
          </p:nvSpPr>
          <p:spPr>
            <a:xfrm>
              <a:off x="3379485" y="1628165"/>
              <a:ext cx="70370" cy="47655"/>
            </a:xfrm>
            <a:custGeom>
              <a:avLst/>
              <a:gdLst>
                <a:gd name="connsiteX0" fmla="*/ 70371 w 70370"/>
                <a:gd name="connsiteY0" fmla="*/ 47655 h 47655"/>
                <a:gd name="connsiteX1" fmla="*/ 70371 w 70370"/>
                <a:gd name="connsiteY1" fmla="*/ 21310 h 47655"/>
                <a:gd name="connsiteX2" fmla="*/ 49060 w 70370"/>
                <a:gd name="connsiteY2" fmla="*/ 0 h 47655"/>
                <a:gd name="connsiteX3" fmla="*/ 21310 w 70370"/>
                <a:gd name="connsiteY3" fmla="*/ 0 h 47655"/>
                <a:gd name="connsiteX4" fmla="*/ 0 w 70370"/>
                <a:gd name="connsiteY4" fmla="*/ 21310 h 47655"/>
                <a:gd name="connsiteX5" fmla="*/ 0 w 70370"/>
                <a:gd name="connsiteY5" fmla="*/ 47655 h 4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70" h="47655">
                  <a:moveTo>
                    <a:pt x="70371" y="47655"/>
                  </a:moveTo>
                  <a:lnTo>
                    <a:pt x="70371" y="21310"/>
                  </a:lnTo>
                  <a:cubicBezTo>
                    <a:pt x="70324" y="9560"/>
                    <a:pt x="60810" y="47"/>
                    <a:pt x="49060" y="0"/>
                  </a:cubicBezTo>
                  <a:lnTo>
                    <a:pt x="21310" y="0"/>
                  </a:lnTo>
                  <a:cubicBezTo>
                    <a:pt x="9560" y="47"/>
                    <a:pt x="47" y="9560"/>
                    <a:pt x="0" y="21310"/>
                  </a:cubicBezTo>
                  <a:lnTo>
                    <a:pt x="0" y="47655"/>
                  </a:lnTo>
                  <a:close/>
                </a:path>
              </a:pathLst>
            </a:custGeom>
            <a:solidFill>
              <a:srgbClr val="818182"/>
            </a:solidFill>
            <a:ln w="2923" cap="flat">
              <a:noFill/>
              <a:prstDash val="solid"/>
              <a:miter/>
            </a:ln>
          </p:spPr>
          <p:txBody>
            <a:bodyPr rtlCol="1" anchor="ctr"/>
            <a:lstStyle/>
            <a:p>
              <a:endParaRPr lang="fa-IR"/>
            </a:p>
          </p:txBody>
        </p:sp>
        <p:sp>
          <p:nvSpPr>
            <p:cNvPr id="1384" name="Freeform: Shape 1383">
              <a:extLst>
                <a:ext uri="{FF2B5EF4-FFF2-40B4-BE49-F238E27FC236}">
                  <a16:creationId xmlns:a16="http://schemas.microsoft.com/office/drawing/2014/main" id="{B8213F9E-5313-AE6F-B4B9-3A8D91594D6D}"/>
                </a:ext>
              </a:extLst>
            </p:cNvPr>
            <p:cNvSpPr/>
            <p:nvPr/>
          </p:nvSpPr>
          <p:spPr>
            <a:xfrm>
              <a:off x="3463080" y="1573777"/>
              <a:ext cx="122897" cy="30531"/>
            </a:xfrm>
            <a:custGeom>
              <a:avLst/>
              <a:gdLst>
                <a:gd name="connsiteX0" fmla="*/ 108284 w 122897"/>
                <a:gd name="connsiteY0" fmla="*/ 0 h 30531"/>
                <a:gd name="connsiteX1" fmla="*/ 14613 w 122897"/>
                <a:gd name="connsiteY1" fmla="*/ 0 h 30531"/>
                <a:gd name="connsiteX2" fmla="*/ 15 w 122897"/>
                <a:gd name="connsiteY2" fmla="*/ 15933 h 30531"/>
                <a:gd name="connsiteX3" fmla="*/ 14613 w 122897"/>
                <a:gd name="connsiteY3" fmla="*/ 30531 h 30531"/>
                <a:gd name="connsiteX4" fmla="*/ 108284 w 122897"/>
                <a:gd name="connsiteY4" fmla="*/ 30531 h 30531"/>
                <a:gd name="connsiteX5" fmla="*/ 122883 w 122897"/>
                <a:gd name="connsiteY5" fmla="*/ 14598 h 30531"/>
                <a:gd name="connsiteX6" fmla="*/ 108284 w 122897"/>
                <a:gd name="connsiteY6" fmla="*/ 0 h 3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97" h="30531">
                  <a:moveTo>
                    <a:pt x="108284" y="0"/>
                  </a:moveTo>
                  <a:lnTo>
                    <a:pt x="14613" y="0"/>
                  </a:lnTo>
                  <a:cubicBezTo>
                    <a:pt x="6183" y="369"/>
                    <a:pt x="-354" y="7503"/>
                    <a:pt x="15" y="15933"/>
                  </a:cubicBezTo>
                  <a:cubicBezTo>
                    <a:pt x="363" y="23848"/>
                    <a:pt x="6701" y="30186"/>
                    <a:pt x="14613" y="30531"/>
                  </a:cubicBezTo>
                  <a:lnTo>
                    <a:pt x="108284" y="30531"/>
                  </a:lnTo>
                  <a:cubicBezTo>
                    <a:pt x="116715" y="30162"/>
                    <a:pt x="123251" y="23029"/>
                    <a:pt x="122883" y="14598"/>
                  </a:cubicBezTo>
                  <a:cubicBezTo>
                    <a:pt x="122534" y="6683"/>
                    <a:pt x="116197" y="345"/>
                    <a:pt x="108284" y="0"/>
                  </a:cubicBezTo>
                  <a:close/>
                </a:path>
              </a:pathLst>
            </a:custGeom>
            <a:solidFill>
              <a:srgbClr val="F5C84C"/>
            </a:solidFill>
            <a:ln w="2923" cap="flat">
              <a:noFill/>
              <a:prstDash val="solid"/>
              <a:miter/>
            </a:ln>
          </p:spPr>
          <p:txBody>
            <a:bodyPr rtlCol="1" anchor="ctr"/>
            <a:lstStyle/>
            <a:p>
              <a:endParaRPr lang="fa-IR"/>
            </a:p>
          </p:txBody>
        </p:sp>
        <p:sp>
          <p:nvSpPr>
            <p:cNvPr id="1385" name="Freeform: Shape 1384">
              <a:extLst>
                <a:ext uri="{FF2B5EF4-FFF2-40B4-BE49-F238E27FC236}">
                  <a16:creationId xmlns:a16="http://schemas.microsoft.com/office/drawing/2014/main" id="{0B8B178A-9F4D-1F05-46DB-83599757BA84}"/>
                </a:ext>
              </a:extLst>
            </p:cNvPr>
            <p:cNvSpPr/>
            <p:nvPr/>
          </p:nvSpPr>
          <p:spPr>
            <a:xfrm>
              <a:off x="3506468" y="1457508"/>
              <a:ext cx="36063" cy="36063"/>
            </a:xfrm>
            <a:custGeom>
              <a:avLst/>
              <a:gdLst>
                <a:gd name="connsiteX0" fmla="*/ 36063 w 36063"/>
                <a:gd name="connsiteY0" fmla="*/ 18032 h 36063"/>
                <a:gd name="connsiteX1" fmla="*/ 18032 w 36063"/>
                <a:gd name="connsiteY1" fmla="*/ 36064 h 36063"/>
                <a:gd name="connsiteX2" fmla="*/ 0 w 36063"/>
                <a:gd name="connsiteY2" fmla="*/ 18032 h 36063"/>
                <a:gd name="connsiteX3" fmla="*/ 18032 w 36063"/>
                <a:gd name="connsiteY3" fmla="*/ 0 h 36063"/>
                <a:gd name="connsiteX4" fmla="*/ 36063 w 36063"/>
                <a:gd name="connsiteY4" fmla="*/ 18032 h 36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63" h="36063">
                  <a:moveTo>
                    <a:pt x="36063" y="18032"/>
                  </a:moveTo>
                  <a:cubicBezTo>
                    <a:pt x="36063" y="27990"/>
                    <a:pt x="27990" y="36064"/>
                    <a:pt x="18032" y="36064"/>
                  </a:cubicBezTo>
                  <a:cubicBezTo>
                    <a:pt x="8073" y="36064"/>
                    <a:pt x="0" y="27990"/>
                    <a:pt x="0" y="18032"/>
                  </a:cubicBezTo>
                  <a:cubicBezTo>
                    <a:pt x="0" y="8073"/>
                    <a:pt x="8073" y="0"/>
                    <a:pt x="18032" y="0"/>
                  </a:cubicBezTo>
                  <a:cubicBezTo>
                    <a:pt x="27991" y="0"/>
                    <a:pt x="36063" y="8073"/>
                    <a:pt x="36063" y="18032"/>
                  </a:cubicBezTo>
                  <a:close/>
                </a:path>
              </a:pathLst>
            </a:custGeom>
            <a:solidFill>
              <a:srgbClr val="F5C84C"/>
            </a:solidFill>
            <a:ln w="2923" cap="flat">
              <a:noFill/>
              <a:prstDash val="solid"/>
              <a:miter/>
            </a:ln>
          </p:spPr>
          <p:txBody>
            <a:bodyPr rtlCol="1" anchor="ctr"/>
            <a:lstStyle/>
            <a:p>
              <a:endParaRPr lang="fa-IR"/>
            </a:p>
          </p:txBody>
        </p:sp>
        <p:sp>
          <p:nvSpPr>
            <p:cNvPr id="1386" name="Freeform: Shape 1385">
              <a:extLst>
                <a:ext uri="{FF2B5EF4-FFF2-40B4-BE49-F238E27FC236}">
                  <a16:creationId xmlns:a16="http://schemas.microsoft.com/office/drawing/2014/main" id="{AB78BEC7-4DCD-FB48-DFCA-7D4913864110}"/>
                </a:ext>
              </a:extLst>
            </p:cNvPr>
            <p:cNvSpPr/>
            <p:nvPr/>
          </p:nvSpPr>
          <p:spPr>
            <a:xfrm>
              <a:off x="3477957" y="1604308"/>
              <a:ext cx="93086" cy="39664"/>
            </a:xfrm>
            <a:custGeom>
              <a:avLst/>
              <a:gdLst>
                <a:gd name="connsiteX0" fmla="*/ 0 w 93086"/>
                <a:gd name="connsiteY0" fmla="*/ 0 h 39664"/>
                <a:gd name="connsiteX1" fmla="*/ 21047 w 93086"/>
                <a:gd name="connsiteY1" fmla="*/ 31731 h 39664"/>
                <a:gd name="connsiteX2" fmla="*/ 41684 w 93086"/>
                <a:gd name="connsiteY2" fmla="*/ 39664 h 39664"/>
                <a:gd name="connsiteX3" fmla="*/ 51402 w 93086"/>
                <a:gd name="connsiteY3" fmla="*/ 39664 h 39664"/>
                <a:gd name="connsiteX4" fmla="*/ 72039 w 93086"/>
                <a:gd name="connsiteY4" fmla="*/ 31731 h 39664"/>
                <a:gd name="connsiteX5" fmla="*/ 93086 w 93086"/>
                <a:gd name="connsiteY5" fmla="*/ 0 h 39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86" h="39664">
                  <a:moveTo>
                    <a:pt x="0" y="0"/>
                  </a:moveTo>
                  <a:cubicBezTo>
                    <a:pt x="4259" y="12166"/>
                    <a:pt x="11495" y="23075"/>
                    <a:pt x="21047" y="31731"/>
                  </a:cubicBezTo>
                  <a:cubicBezTo>
                    <a:pt x="26711" y="36830"/>
                    <a:pt x="34061" y="39658"/>
                    <a:pt x="41684" y="39664"/>
                  </a:cubicBezTo>
                  <a:lnTo>
                    <a:pt x="51402" y="39664"/>
                  </a:lnTo>
                  <a:cubicBezTo>
                    <a:pt x="59025" y="39658"/>
                    <a:pt x="66375" y="36830"/>
                    <a:pt x="72039" y="31731"/>
                  </a:cubicBezTo>
                  <a:cubicBezTo>
                    <a:pt x="81591" y="23075"/>
                    <a:pt x="88827" y="12166"/>
                    <a:pt x="93086" y="0"/>
                  </a:cubicBezTo>
                  <a:close/>
                </a:path>
              </a:pathLst>
            </a:custGeom>
            <a:solidFill>
              <a:srgbClr val="818182"/>
            </a:solidFill>
            <a:ln w="2923" cap="flat">
              <a:noFill/>
              <a:prstDash val="solid"/>
              <a:miter/>
            </a:ln>
          </p:spPr>
          <p:txBody>
            <a:bodyPr rtlCol="1" anchor="ctr"/>
            <a:lstStyle/>
            <a:p>
              <a:endParaRPr lang="fa-IR"/>
            </a:p>
          </p:txBody>
        </p:sp>
        <p:sp>
          <p:nvSpPr>
            <p:cNvPr id="1387" name="Freeform: Shape 1386">
              <a:extLst>
                <a:ext uri="{FF2B5EF4-FFF2-40B4-BE49-F238E27FC236}">
                  <a16:creationId xmlns:a16="http://schemas.microsoft.com/office/drawing/2014/main" id="{47183443-1198-F78A-6725-C99833402474}"/>
                </a:ext>
              </a:extLst>
            </p:cNvPr>
            <p:cNvSpPr/>
            <p:nvPr/>
          </p:nvSpPr>
          <p:spPr>
            <a:xfrm>
              <a:off x="3243538" y="1573777"/>
              <a:ext cx="122897" cy="30531"/>
            </a:xfrm>
            <a:custGeom>
              <a:avLst/>
              <a:gdLst>
                <a:gd name="connsiteX0" fmla="*/ 108284 w 122897"/>
                <a:gd name="connsiteY0" fmla="*/ 0 h 30531"/>
                <a:gd name="connsiteX1" fmla="*/ 14613 w 122897"/>
                <a:gd name="connsiteY1" fmla="*/ 0 h 30531"/>
                <a:gd name="connsiteX2" fmla="*/ 15 w 122897"/>
                <a:gd name="connsiteY2" fmla="*/ 15933 h 30531"/>
                <a:gd name="connsiteX3" fmla="*/ 14613 w 122897"/>
                <a:gd name="connsiteY3" fmla="*/ 30531 h 30531"/>
                <a:gd name="connsiteX4" fmla="*/ 108284 w 122897"/>
                <a:gd name="connsiteY4" fmla="*/ 30531 h 30531"/>
                <a:gd name="connsiteX5" fmla="*/ 122883 w 122897"/>
                <a:gd name="connsiteY5" fmla="*/ 14598 h 30531"/>
                <a:gd name="connsiteX6" fmla="*/ 108284 w 122897"/>
                <a:gd name="connsiteY6" fmla="*/ 0 h 3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97" h="30531">
                  <a:moveTo>
                    <a:pt x="108284" y="0"/>
                  </a:moveTo>
                  <a:lnTo>
                    <a:pt x="14613" y="0"/>
                  </a:lnTo>
                  <a:cubicBezTo>
                    <a:pt x="6183" y="369"/>
                    <a:pt x="-354" y="7503"/>
                    <a:pt x="15" y="15933"/>
                  </a:cubicBezTo>
                  <a:cubicBezTo>
                    <a:pt x="363" y="23848"/>
                    <a:pt x="6701" y="30186"/>
                    <a:pt x="14613" y="30531"/>
                  </a:cubicBezTo>
                  <a:lnTo>
                    <a:pt x="108284" y="30531"/>
                  </a:lnTo>
                  <a:cubicBezTo>
                    <a:pt x="116715" y="30162"/>
                    <a:pt x="123251" y="23029"/>
                    <a:pt x="122883" y="14598"/>
                  </a:cubicBezTo>
                  <a:cubicBezTo>
                    <a:pt x="122534" y="6683"/>
                    <a:pt x="116197" y="345"/>
                    <a:pt x="108284" y="0"/>
                  </a:cubicBezTo>
                  <a:close/>
                </a:path>
              </a:pathLst>
            </a:custGeom>
            <a:solidFill>
              <a:srgbClr val="F5C84C"/>
            </a:solidFill>
            <a:ln w="2923" cap="flat">
              <a:noFill/>
              <a:prstDash val="solid"/>
              <a:miter/>
            </a:ln>
          </p:spPr>
          <p:txBody>
            <a:bodyPr rtlCol="1" anchor="ctr"/>
            <a:lstStyle/>
            <a:p>
              <a:endParaRPr lang="fa-IR"/>
            </a:p>
          </p:txBody>
        </p:sp>
        <p:sp>
          <p:nvSpPr>
            <p:cNvPr id="1388" name="Freeform: Shape 1387">
              <a:extLst>
                <a:ext uri="{FF2B5EF4-FFF2-40B4-BE49-F238E27FC236}">
                  <a16:creationId xmlns:a16="http://schemas.microsoft.com/office/drawing/2014/main" id="{2D0CE6FB-4DEB-8308-3C56-42AD4CBBB680}"/>
                </a:ext>
              </a:extLst>
            </p:cNvPr>
            <p:cNvSpPr/>
            <p:nvPr/>
          </p:nvSpPr>
          <p:spPr>
            <a:xfrm>
              <a:off x="3286925" y="1457508"/>
              <a:ext cx="36063" cy="36063"/>
            </a:xfrm>
            <a:custGeom>
              <a:avLst/>
              <a:gdLst>
                <a:gd name="connsiteX0" fmla="*/ 36063 w 36063"/>
                <a:gd name="connsiteY0" fmla="*/ 18032 h 36063"/>
                <a:gd name="connsiteX1" fmla="*/ 18032 w 36063"/>
                <a:gd name="connsiteY1" fmla="*/ 36064 h 36063"/>
                <a:gd name="connsiteX2" fmla="*/ 0 w 36063"/>
                <a:gd name="connsiteY2" fmla="*/ 18032 h 36063"/>
                <a:gd name="connsiteX3" fmla="*/ 18032 w 36063"/>
                <a:gd name="connsiteY3" fmla="*/ 0 h 36063"/>
                <a:gd name="connsiteX4" fmla="*/ 36063 w 36063"/>
                <a:gd name="connsiteY4" fmla="*/ 18032 h 36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63" h="36063">
                  <a:moveTo>
                    <a:pt x="36063" y="18032"/>
                  </a:moveTo>
                  <a:cubicBezTo>
                    <a:pt x="36063" y="27990"/>
                    <a:pt x="27990" y="36064"/>
                    <a:pt x="18032" y="36064"/>
                  </a:cubicBezTo>
                  <a:cubicBezTo>
                    <a:pt x="8073" y="36064"/>
                    <a:pt x="0" y="27990"/>
                    <a:pt x="0" y="18032"/>
                  </a:cubicBezTo>
                  <a:cubicBezTo>
                    <a:pt x="0" y="8073"/>
                    <a:pt x="8073" y="0"/>
                    <a:pt x="18032" y="0"/>
                  </a:cubicBezTo>
                  <a:cubicBezTo>
                    <a:pt x="27991" y="0"/>
                    <a:pt x="36063" y="8073"/>
                    <a:pt x="36063" y="18032"/>
                  </a:cubicBezTo>
                  <a:close/>
                </a:path>
              </a:pathLst>
            </a:custGeom>
            <a:solidFill>
              <a:srgbClr val="F5C84C"/>
            </a:solidFill>
            <a:ln w="2923" cap="flat">
              <a:noFill/>
              <a:prstDash val="solid"/>
              <a:miter/>
            </a:ln>
          </p:spPr>
          <p:txBody>
            <a:bodyPr rtlCol="1" anchor="ctr"/>
            <a:lstStyle/>
            <a:p>
              <a:endParaRPr lang="fa-IR"/>
            </a:p>
          </p:txBody>
        </p:sp>
        <p:sp>
          <p:nvSpPr>
            <p:cNvPr id="1389" name="Freeform: Shape 1388">
              <a:extLst>
                <a:ext uri="{FF2B5EF4-FFF2-40B4-BE49-F238E27FC236}">
                  <a16:creationId xmlns:a16="http://schemas.microsoft.com/office/drawing/2014/main" id="{687B9403-A91A-86B0-7B11-704BED51D2FB}"/>
                </a:ext>
              </a:extLst>
            </p:cNvPr>
            <p:cNvSpPr/>
            <p:nvPr/>
          </p:nvSpPr>
          <p:spPr>
            <a:xfrm>
              <a:off x="3258414" y="1604308"/>
              <a:ext cx="93086" cy="39664"/>
            </a:xfrm>
            <a:custGeom>
              <a:avLst/>
              <a:gdLst>
                <a:gd name="connsiteX0" fmla="*/ 0 w 93086"/>
                <a:gd name="connsiteY0" fmla="*/ 0 h 39664"/>
                <a:gd name="connsiteX1" fmla="*/ 21047 w 93086"/>
                <a:gd name="connsiteY1" fmla="*/ 31731 h 39664"/>
                <a:gd name="connsiteX2" fmla="*/ 41684 w 93086"/>
                <a:gd name="connsiteY2" fmla="*/ 39664 h 39664"/>
                <a:gd name="connsiteX3" fmla="*/ 51402 w 93086"/>
                <a:gd name="connsiteY3" fmla="*/ 39664 h 39664"/>
                <a:gd name="connsiteX4" fmla="*/ 72039 w 93086"/>
                <a:gd name="connsiteY4" fmla="*/ 31731 h 39664"/>
                <a:gd name="connsiteX5" fmla="*/ 93086 w 93086"/>
                <a:gd name="connsiteY5" fmla="*/ 0 h 39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86" h="39664">
                  <a:moveTo>
                    <a:pt x="0" y="0"/>
                  </a:moveTo>
                  <a:cubicBezTo>
                    <a:pt x="4259" y="12166"/>
                    <a:pt x="11495" y="23075"/>
                    <a:pt x="21047" y="31731"/>
                  </a:cubicBezTo>
                  <a:cubicBezTo>
                    <a:pt x="26711" y="36830"/>
                    <a:pt x="34061" y="39658"/>
                    <a:pt x="41684" y="39664"/>
                  </a:cubicBezTo>
                  <a:lnTo>
                    <a:pt x="51402" y="39664"/>
                  </a:lnTo>
                  <a:cubicBezTo>
                    <a:pt x="59025" y="39658"/>
                    <a:pt x="66375" y="36830"/>
                    <a:pt x="72039" y="31731"/>
                  </a:cubicBezTo>
                  <a:cubicBezTo>
                    <a:pt x="81591" y="23075"/>
                    <a:pt x="88827" y="12166"/>
                    <a:pt x="93086" y="0"/>
                  </a:cubicBezTo>
                  <a:close/>
                </a:path>
              </a:pathLst>
            </a:custGeom>
            <a:solidFill>
              <a:srgbClr val="818182"/>
            </a:solidFill>
            <a:ln w="2923" cap="flat">
              <a:noFill/>
              <a:prstDash val="solid"/>
              <a:miter/>
            </a:ln>
          </p:spPr>
          <p:txBody>
            <a:bodyPr rtlCol="1" anchor="ctr"/>
            <a:lstStyle/>
            <a:p>
              <a:endParaRPr lang="fa-IR"/>
            </a:p>
          </p:txBody>
        </p:sp>
        <p:sp>
          <p:nvSpPr>
            <p:cNvPr id="1390" name="Freeform: Shape 1389">
              <a:extLst>
                <a:ext uri="{FF2B5EF4-FFF2-40B4-BE49-F238E27FC236}">
                  <a16:creationId xmlns:a16="http://schemas.microsoft.com/office/drawing/2014/main" id="{BEBF8E2E-38C7-BF17-73A6-125F09AD8D70}"/>
                </a:ext>
              </a:extLst>
            </p:cNvPr>
            <p:cNvSpPr/>
            <p:nvPr/>
          </p:nvSpPr>
          <p:spPr>
            <a:xfrm>
              <a:off x="3385281" y="1454083"/>
              <a:ext cx="58895" cy="174228"/>
            </a:xfrm>
            <a:custGeom>
              <a:avLst/>
              <a:gdLst>
                <a:gd name="connsiteX0" fmla="*/ 56174 w 58895"/>
                <a:gd name="connsiteY0" fmla="*/ 7523 h 174228"/>
                <a:gd name="connsiteX1" fmla="*/ 42240 w 58895"/>
                <a:gd name="connsiteY1" fmla="*/ 0 h 174228"/>
                <a:gd name="connsiteX2" fmla="*/ 16656 w 58895"/>
                <a:gd name="connsiteY2" fmla="*/ 0 h 174228"/>
                <a:gd name="connsiteX3" fmla="*/ 2722 w 58895"/>
                <a:gd name="connsiteY3" fmla="*/ 7523 h 174228"/>
                <a:gd name="connsiteX4" fmla="*/ 0 w 58895"/>
                <a:gd name="connsiteY4" fmla="*/ 10655 h 174228"/>
                <a:gd name="connsiteX5" fmla="*/ 12704 w 58895"/>
                <a:gd name="connsiteY5" fmla="*/ 174229 h 174228"/>
                <a:gd name="connsiteX6" fmla="*/ 15632 w 58895"/>
                <a:gd name="connsiteY6" fmla="*/ 173995 h 174228"/>
                <a:gd name="connsiteX7" fmla="*/ 43382 w 58895"/>
                <a:gd name="connsiteY7" fmla="*/ 173995 h 174228"/>
                <a:gd name="connsiteX8" fmla="*/ 46309 w 58895"/>
                <a:gd name="connsiteY8" fmla="*/ 174229 h 174228"/>
                <a:gd name="connsiteX9" fmla="*/ 58896 w 58895"/>
                <a:gd name="connsiteY9" fmla="*/ 10743 h 174228"/>
                <a:gd name="connsiteX10" fmla="*/ 56174 w 58895"/>
                <a:gd name="connsiteY10" fmla="*/ 7523 h 17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5" h="174228">
                  <a:moveTo>
                    <a:pt x="56174" y="7523"/>
                  </a:moveTo>
                  <a:cubicBezTo>
                    <a:pt x="51753" y="2108"/>
                    <a:pt x="47860" y="0"/>
                    <a:pt x="42240" y="0"/>
                  </a:cubicBezTo>
                  <a:lnTo>
                    <a:pt x="16656" y="0"/>
                  </a:lnTo>
                  <a:cubicBezTo>
                    <a:pt x="11036" y="0"/>
                    <a:pt x="7142" y="2108"/>
                    <a:pt x="2722" y="7523"/>
                  </a:cubicBezTo>
                  <a:cubicBezTo>
                    <a:pt x="1844" y="8606"/>
                    <a:pt x="937" y="9631"/>
                    <a:pt x="0" y="10655"/>
                  </a:cubicBezTo>
                  <a:lnTo>
                    <a:pt x="12704" y="174229"/>
                  </a:lnTo>
                  <a:cubicBezTo>
                    <a:pt x="13673" y="174074"/>
                    <a:pt x="14651" y="173995"/>
                    <a:pt x="15632" y="173995"/>
                  </a:cubicBezTo>
                  <a:lnTo>
                    <a:pt x="43382" y="173995"/>
                  </a:lnTo>
                  <a:cubicBezTo>
                    <a:pt x="44362" y="173995"/>
                    <a:pt x="45340" y="174074"/>
                    <a:pt x="46309" y="174229"/>
                  </a:cubicBezTo>
                  <a:lnTo>
                    <a:pt x="58896" y="10743"/>
                  </a:lnTo>
                  <a:cubicBezTo>
                    <a:pt x="57959" y="9631"/>
                    <a:pt x="57052" y="8606"/>
                    <a:pt x="56174" y="7523"/>
                  </a:cubicBezTo>
                  <a:close/>
                </a:path>
              </a:pathLst>
            </a:custGeom>
            <a:solidFill>
              <a:srgbClr val="F5C84C"/>
            </a:solidFill>
            <a:ln w="2923" cap="flat">
              <a:noFill/>
              <a:prstDash val="solid"/>
              <a:miter/>
            </a:ln>
          </p:spPr>
          <p:txBody>
            <a:bodyPr rtlCol="1" anchor="ctr"/>
            <a:lstStyle/>
            <a:p>
              <a:endParaRPr lang="fa-IR"/>
            </a:p>
          </p:txBody>
        </p:sp>
        <p:sp>
          <p:nvSpPr>
            <p:cNvPr id="1391" name="Freeform: Shape 1390">
              <a:extLst>
                <a:ext uri="{FF2B5EF4-FFF2-40B4-BE49-F238E27FC236}">
                  <a16:creationId xmlns:a16="http://schemas.microsoft.com/office/drawing/2014/main" id="{FB261159-3E7B-2380-93D4-2396D54E5E4B}"/>
                </a:ext>
              </a:extLst>
            </p:cNvPr>
            <p:cNvSpPr/>
            <p:nvPr/>
          </p:nvSpPr>
          <p:spPr>
            <a:xfrm>
              <a:off x="3393360" y="1416456"/>
              <a:ext cx="42737" cy="40085"/>
            </a:xfrm>
            <a:custGeom>
              <a:avLst/>
              <a:gdLst>
                <a:gd name="connsiteX0" fmla="*/ 8577 w 42737"/>
                <a:gd name="connsiteY0" fmla="*/ 37627 h 40085"/>
                <a:gd name="connsiteX1" fmla="*/ 34161 w 42737"/>
                <a:gd name="connsiteY1" fmla="*/ 37627 h 40085"/>
                <a:gd name="connsiteX2" fmla="*/ 42738 w 42737"/>
                <a:gd name="connsiteY2" fmla="*/ 40086 h 40085"/>
                <a:gd name="connsiteX3" fmla="*/ 37586 w 42737"/>
                <a:gd name="connsiteY3" fmla="*/ 13419 h 40085"/>
                <a:gd name="connsiteX4" fmla="*/ 18275 w 42737"/>
                <a:gd name="connsiteY4" fmla="*/ 296 h 40085"/>
                <a:gd name="connsiteX5" fmla="*/ 5152 w 42737"/>
                <a:gd name="connsiteY5" fmla="*/ 13419 h 40085"/>
                <a:gd name="connsiteX6" fmla="*/ 0 w 42737"/>
                <a:gd name="connsiteY6" fmla="*/ 40086 h 40085"/>
                <a:gd name="connsiteX7" fmla="*/ 8577 w 42737"/>
                <a:gd name="connsiteY7" fmla="*/ 37627 h 4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37" h="40085">
                  <a:moveTo>
                    <a:pt x="8577" y="37627"/>
                  </a:moveTo>
                  <a:lnTo>
                    <a:pt x="34161" y="37627"/>
                  </a:lnTo>
                  <a:cubicBezTo>
                    <a:pt x="37205" y="37545"/>
                    <a:pt x="40200" y="38405"/>
                    <a:pt x="42738" y="40086"/>
                  </a:cubicBezTo>
                  <a:lnTo>
                    <a:pt x="37586" y="13419"/>
                  </a:lnTo>
                  <a:cubicBezTo>
                    <a:pt x="35876" y="4461"/>
                    <a:pt x="27229" y="-1414"/>
                    <a:pt x="18275" y="296"/>
                  </a:cubicBezTo>
                  <a:cubicBezTo>
                    <a:pt x="11624" y="1566"/>
                    <a:pt x="6422" y="6768"/>
                    <a:pt x="5152" y="13419"/>
                  </a:cubicBezTo>
                  <a:lnTo>
                    <a:pt x="0" y="40086"/>
                  </a:lnTo>
                  <a:cubicBezTo>
                    <a:pt x="2538" y="38403"/>
                    <a:pt x="5533" y="37545"/>
                    <a:pt x="8577" y="37627"/>
                  </a:cubicBezTo>
                  <a:close/>
                </a:path>
              </a:pathLst>
            </a:custGeom>
            <a:solidFill>
              <a:srgbClr val="F5C84C"/>
            </a:solidFill>
            <a:ln w="2923" cap="flat">
              <a:noFill/>
              <a:prstDash val="solid"/>
              <a:miter/>
            </a:ln>
          </p:spPr>
          <p:txBody>
            <a:bodyPr rtlCol="1" anchor="ctr"/>
            <a:lstStyle/>
            <a:p>
              <a:endParaRPr lang="fa-IR"/>
            </a:p>
          </p:txBody>
        </p:sp>
        <p:sp>
          <p:nvSpPr>
            <p:cNvPr id="1392" name="Freeform: Shape 1391">
              <a:extLst>
                <a:ext uri="{FF2B5EF4-FFF2-40B4-BE49-F238E27FC236}">
                  <a16:creationId xmlns:a16="http://schemas.microsoft.com/office/drawing/2014/main" id="{53EFEED1-9AE4-26CA-B13A-2E81E1B44BFA}"/>
                </a:ext>
              </a:extLst>
            </p:cNvPr>
            <p:cNvSpPr/>
            <p:nvPr/>
          </p:nvSpPr>
          <p:spPr>
            <a:xfrm>
              <a:off x="3751785" y="1491244"/>
              <a:ext cx="37571" cy="37029"/>
            </a:xfrm>
            <a:custGeom>
              <a:avLst/>
              <a:gdLst>
                <a:gd name="connsiteX0" fmla="*/ 37395 w 37571"/>
                <a:gd name="connsiteY0" fmla="*/ 18076 h 37029"/>
                <a:gd name="connsiteX1" fmla="*/ 19247 w 37571"/>
                <a:gd name="connsiteY1" fmla="*/ 220 h 37029"/>
                <a:gd name="connsiteX2" fmla="*/ 18368 w 37571"/>
                <a:gd name="connsiteY2" fmla="*/ 220 h 37029"/>
                <a:gd name="connsiteX3" fmla="*/ 219 w 37571"/>
                <a:gd name="connsiteY3" fmla="*/ 18076 h 37029"/>
                <a:gd name="connsiteX4" fmla="*/ 219 w 37571"/>
                <a:gd name="connsiteY4" fmla="*/ 18954 h 37029"/>
                <a:gd name="connsiteX5" fmla="*/ 18368 w 37571"/>
                <a:gd name="connsiteY5" fmla="*/ 36810 h 37029"/>
                <a:gd name="connsiteX6" fmla="*/ 19247 w 37571"/>
                <a:gd name="connsiteY6" fmla="*/ 36810 h 37029"/>
                <a:gd name="connsiteX7" fmla="*/ 37395 w 37571"/>
                <a:gd name="connsiteY7" fmla="*/ 18954 h 37029"/>
                <a:gd name="connsiteX8" fmla="*/ 37395 w 37571"/>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71" h="37029">
                  <a:moveTo>
                    <a:pt x="37395" y="18076"/>
                  </a:moveTo>
                  <a:cubicBezTo>
                    <a:pt x="28280" y="16363"/>
                    <a:pt x="21108" y="9306"/>
                    <a:pt x="19247" y="220"/>
                  </a:cubicBezTo>
                  <a:cubicBezTo>
                    <a:pt x="19247" y="-73"/>
                    <a:pt x="18368" y="-73"/>
                    <a:pt x="18368" y="220"/>
                  </a:cubicBezTo>
                  <a:cubicBezTo>
                    <a:pt x="16507" y="9306"/>
                    <a:pt x="9335" y="16363"/>
                    <a:pt x="219" y="18076"/>
                  </a:cubicBezTo>
                  <a:cubicBezTo>
                    <a:pt x="-73" y="18076"/>
                    <a:pt x="-73" y="18661"/>
                    <a:pt x="219" y="18954"/>
                  </a:cubicBezTo>
                  <a:cubicBezTo>
                    <a:pt x="9347" y="20646"/>
                    <a:pt x="16530" y="27712"/>
                    <a:pt x="18368" y="36810"/>
                  </a:cubicBezTo>
                  <a:cubicBezTo>
                    <a:pt x="18368" y="37103"/>
                    <a:pt x="19247" y="37103"/>
                    <a:pt x="19247" y="36810"/>
                  </a:cubicBezTo>
                  <a:cubicBezTo>
                    <a:pt x="21123" y="27733"/>
                    <a:pt x="28289" y="20681"/>
                    <a:pt x="37395" y="18954"/>
                  </a:cubicBezTo>
                  <a:cubicBezTo>
                    <a:pt x="37630" y="18661"/>
                    <a:pt x="37630" y="18076"/>
                    <a:pt x="37395" y="18076"/>
                  </a:cubicBezTo>
                  <a:close/>
                </a:path>
              </a:pathLst>
            </a:custGeom>
            <a:solidFill>
              <a:srgbClr val="70D6F9"/>
            </a:solidFill>
            <a:ln w="2923" cap="flat">
              <a:noFill/>
              <a:prstDash val="solid"/>
              <a:miter/>
            </a:ln>
          </p:spPr>
          <p:txBody>
            <a:bodyPr rtlCol="1" anchor="ctr"/>
            <a:lstStyle/>
            <a:p>
              <a:endParaRPr lang="fa-IR"/>
            </a:p>
          </p:txBody>
        </p:sp>
        <p:sp>
          <p:nvSpPr>
            <p:cNvPr id="1393" name="Freeform: Shape 1392">
              <a:extLst>
                <a:ext uri="{FF2B5EF4-FFF2-40B4-BE49-F238E27FC236}">
                  <a16:creationId xmlns:a16="http://schemas.microsoft.com/office/drawing/2014/main" id="{901664AF-D4A9-EF64-420E-D96AA52B3562}"/>
                </a:ext>
              </a:extLst>
            </p:cNvPr>
            <p:cNvSpPr/>
            <p:nvPr/>
          </p:nvSpPr>
          <p:spPr>
            <a:xfrm>
              <a:off x="3613805" y="1138731"/>
              <a:ext cx="50938" cy="50935"/>
            </a:xfrm>
            <a:custGeom>
              <a:avLst/>
              <a:gdLst>
                <a:gd name="connsiteX0" fmla="*/ 9372 w 50938"/>
                <a:gd name="connsiteY0" fmla="*/ 34835 h 50935"/>
                <a:gd name="connsiteX1" fmla="*/ 16105 w 50938"/>
                <a:gd name="connsiteY1" fmla="*/ 34835 h 50935"/>
                <a:gd name="connsiteX2" fmla="*/ 16105 w 50938"/>
                <a:gd name="connsiteY2" fmla="*/ 41567 h 50935"/>
                <a:gd name="connsiteX3" fmla="*/ 25238 w 50938"/>
                <a:gd name="connsiteY3" fmla="*/ 50935 h 50935"/>
                <a:gd name="connsiteX4" fmla="*/ 25472 w 50938"/>
                <a:gd name="connsiteY4" fmla="*/ 50935 h 50935"/>
                <a:gd name="connsiteX5" fmla="*/ 34839 w 50938"/>
                <a:gd name="connsiteY5" fmla="*/ 41860 h 50935"/>
                <a:gd name="connsiteX6" fmla="*/ 34839 w 50938"/>
                <a:gd name="connsiteY6" fmla="*/ 34835 h 50935"/>
                <a:gd name="connsiteX7" fmla="*/ 41572 w 50938"/>
                <a:gd name="connsiteY7" fmla="*/ 34835 h 50935"/>
                <a:gd name="connsiteX8" fmla="*/ 50939 w 50938"/>
                <a:gd name="connsiteY8" fmla="*/ 25703 h 50935"/>
                <a:gd name="connsiteX9" fmla="*/ 50939 w 50938"/>
                <a:gd name="connsiteY9" fmla="*/ 25468 h 50935"/>
                <a:gd name="connsiteX10" fmla="*/ 41864 w 50938"/>
                <a:gd name="connsiteY10" fmla="*/ 16100 h 50935"/>
                <a:gd name="connsiteX11" fmla="*/ 34839 w 50938"/>
                <a:gd name="connsiteY11" fmla="*/ 16100 h 50935"/>
                <a:gd name="connsiteX12" fmla="*/ 34839 w 50938"/>
                <a:gd name="connsiteY12" fmla="*/ 9368 h 50935"/>
                <a:gd name="connsiteX13" fmla="*/ 25706 w 50938"/>
                <a:gd name="connsiteY13" fmla="*/ 1 h 50935"/>
                <a:gd name="connsiteX14" fmla="*/ 25472 w 50938"/>
                <a:gd name="connsiteY14" fmla="*/ 1 h 50935"/>
                <a:gd name="connsiteX15" fmla="*/ 16105 w 50938"/>
                <a:gd name="connsiteY15" fmla="*/ 9075 h 50935"/>
                <a:gd name="connsiteX16" fmla="*/ 16105 w 50938"/>
                <a:gd name="connsiteY16" fmla="*/ 16100 h 50935"/>
                <a:gd name="connsiteX17" fmla="*/ 9372 w 50938"/>
                <a:gd name="connsiteY17" fmla="*/ 16100 h 50935"/>
                <a:gd name="connsiteX18" fmla="*/ 5 w 50938"/>
                <a:gd name="connsiteY18" fmla="*/ 25232 h 50935"/>
                <a:gd name="connsiteX19" fmla="*/ 5 w 50938"/>
                <a:gd name="connsiteY19" fmla="*/ 25468 h 50935"/>
                <a:gd name="connsiteX20" fmla="*/ 8778 w 50938"/>
                <a:gd name="connsiteY20" fmla="*/ 34835 h 50935"/>
                <a:gd name="connsiteX21" fmla="*/ 9372 w 50938"/>
                <a:gd name="connsiteY21" fmla="*/ 34835 h 5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5">
                  <a:moveTo>
                    <a:pt x="9372" y="34835"/>
                  </a:moveTo>
                  <a:lnTo>
                    <a:pt x="16105" y="34835"/>
                  </a:lnTo>
                  <a:lnTo>
                    <a:pt x="16105" y="41567"/>
                  </a:lnTo>
                  <a:cubicBezTo>
                    <a:pt x="16040" y="46676"/>
                    <a:pt x="20127" y="50870"/>
                    <a:pt x="25238" y="50935"/>
                  </a:cubicBezTo>
                  <a:cubicBezTo>
                    <a:pt x="25314" y="50935"/>
                    <a:pt x="25393" y="50935"/>
                    <a:pt x="25472" y="50935"/>
                  </a:cubicBezTo>
                  <a:cubicBezTo>
                    <a:pt x="30533" y="50937"/>
                    <a:pt x="34681" y="46919"/>
                    <a:pt x="34839" y="41860"/>
                  </a:cubicBezTo>
                  <a:lnTo>
                    <a:pt x="34839" y="34835"/>
                  </a:lnTo>
                  <a:lnTo>
                    <a:pt x="41572" y="34835"/>
                  </a:lnTo>
                  <a:cubicBezTo>
                    <a:pt x="46680" y="34900"/>
                    <a:pt x="50874" y="30812"/>
                    <a:pt x="50939" y="25703"/>
                  </a:cubicBezTo>
                  <a:cubicBezTo>
                    <a:pt x="50939" y="25625"/>
                    <a:pt x="50939" y="25546"/>
                    <a:pt x="50939" y="25468"/>
                  </a:cubicBezTo>
                  <a:cubicBezTo>
                    <a:pt x="50942" y="20406"/>
                    <a:pt x="46923" y="16259"/>
                    <a:pt x="41864" y="16100"/>
                  </a:cubicBezTo>
                  <a:lnTo>
                    <a:pt x="34839" y="16100"/>
                  </a:lnTo>
                  <a:lnTo>
                    <a:pt x="34839" y="9368"/>
                  </a:lnTo>
                  <a:cubicBezTo>
                    <a:pt x="34903" y="4259"/>
                    <a:pt x="30817" y="66"/>
                    <a:pt x="25706" y="1"/>
                  </a:cubicBezTo>
                  <a:cubicBezTo>
                    <a:pt x="25630" y="0"/>
                    <a:pt x="25551" y="0"/>
                    <a:pt x="25472" y="1"/>
                  </a:cubicBezTo>
                  <a:cubicBezTo>
                    <a:pt x="20411" y="-2"/>
                    <a:pt x="16263" y="4017"/>
                    <a:pt x="16105" y="9075"/>
                  </a:cubicBezTo>
                  <a:lnTo>
                    <a:pt x="16105" y="16100"/>
                  </a:lnTo>
                  <a:lnTo>
                    <a:pt x="9372" y="16100"/>
                  </a:lnTo>
                  <a:cubicBezTo>
                    <a:pt x="4264" y="16035"/>
                    <a:pt x="69" y="20124"/>
                    <a:pt x="5" y="25232"/>
                  </a:cubicBezTo>
                  <a:cubicBezTo>
                    <a:pt x="5" y="25310"/>
                    <a:pt x="5" y="25389"/>
                    <a:pt x="5" y="25468"/>
                  </a:cubicBezTo>
                  <a:cubicBezTo>
                    <a:pt x="-159" y="30477"/>
                    <a:pt x="3769" y="34671"/>
                    <a:pt x="8778" y="34835"/>
                  </a:cubicBezTo>
                  <a:cubicBezTo>
                    <a:pt x="8974" y="34841"/>
                    <a:pt x="9173" y="34841"/>
                    <a:pt x="9372" y="34835"/>
                  </a:cubicBezTo>
                  <a:close/>
                </a:path>
              </a:pathLst>
            </a:custGeom>
            <a:solidFill>
              <a:srgbClr val="FC657E"/>
            </a:solidFill>
            <a:ln w="2923" cap="flat">
              <a:noFill/>
              <a:prstDash val="solid"/>
              <a:miter/>
            </a:ln>
          </p:spPr>
          <p:txBody>
            <a:bodyPr rtlCol="1" anchor="ctr"/>
            <a:lstStyle/>
            <a:p>
              <a:endParaRPr lang="fa-IR"/>
            </a:p>
          </p:txBody>
        </p:sp>
        <p:sp>
          <p:nvSpPr>
            <p:cNvPr id="1394" name="Freeform: Shape 1393">
              <a:extLst>
                <a:ext uri="{FF2B5EF4-FFF2-40B4-BE49-F238E27FC236}">
                  <a16:creationId xmlns:a16="http://schemas.microsoft.com/office/drawing/2014/main" id="{256BD85E-66FB-446A-E999-FD110E0B64F0}"/>
                </a:ext>
              </a:extLst>
            </p:cNvPr>
            <p:cNvSpPr/>
            <p:nvPr/>
          </p:nvSpPr>
          <p:spPr>
            <a:xfrm>
              <a:off x="3072271" y="1562888"/>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1395" name="Freeform: Shape 1394">
              <a:extLst>
                <a:ext uri="{FF2B5EF4-FFF2-40B4-BE49-F238E27FC236}">
                  <a16:creationId xmlns:a16="http://schemas.microsoft.com/office/drawing/2014/main" id="{447F9799-0A6D-B4A3-A3FA-6927A9162CA8}"/>
                </a:ext>
              </a:extLst>
            </p:cNvPr>
            <p:cNvSpPr/>
            <p:nvPr/>
          </p:nvSpPr>
          <p:spPr>
            <a:xfrm>
              <a:off x="3540629" y="1087213"/>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396" name="Freeform: Shape 1395">
              <a:extLst>
                <a:ext uri="{FF2B5EF4-FFF2-40B4-BE49-F238E27FC236}">
                  <a16:creationId xmlns:a16="http://schemas.microsoft.com/office/drawing/2014/main" id="{34205BC9-3D3B-DE42-5D81-46EE9BDE0CE1}"/>
                </a:ext>
              </a:extLst>
            </p:cNvPr>
            <p:cNvSpPr/>
            <p:nvPr/>
          </p:nvSpPr>
          <p:spPr>
            <a:xfrm>
              <a:off x="3040152" y="1448287"/>
              <a:ext cx="54043" cy="52982"/>
            </a:xfrm>
            <a:custGeom>
              <a:avLst/>
              <a:gdLst>
                <a:gd name="connsiteX0" fmla="*/ 329 w 54043"/>
                <a:gd name="connsiteY0" fmla="*/ 25906 h 52982"/>
                <a:gd name="connsiteX1" fmla="*/ 26382 w 54043"/>
                <a:gd name="connsiteY1" fmla="*/ 439 h 52982"/>
                <a:gd name="connsiteX2" fmla="*/ 27553 w 54043"/>
                <a:gd name="connsiteY2" fmla="*/ 439 h 52982"/>
                <a:gd name="connsiteX3" fmla="*/ 53605 w 54043"/>
                <a:gd name="connsiteY3" fmla="*/ 25906 h 52982"/>
                <a:gd name="connsiteX4" fmla="*/ 53605 w 54043"/>
                <a:gd name="connsiteY4" fmla="*/ 27077 h 52982"/>
                <a:gd name="connsiteX5" fmla="*/ 27553 w 54043"/>
                <a:gd name="connsiteY5" fmla="*/ 52544 h 52982"/>
                <a:gd name="connsiteX6" fmla="*/ 26382 w 54043"/>
                <a:gd name="connsiteY6" fmla="*/ 52544 h 52982"/>
                <a:gd name="connsiteX7" fmla="*/ 329 w 54043"/>
                <a:gd name="connsiteY7" fmla="*/ 27077 h 52982"/>
                <a:gd name="connsiteX8" fmla="*/ 329 w 5404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43" h="52982">
                  <a:moveTo>
                    <a:pt x="329" y="25906"/>
                  </a:moveTo>
                  <a:cubicBezTo>
                    <a:pt x="13402" y="23541"/>
                    <a:pt x="23721" y="13456"/>
                    <a:pt x="26382" y="439"/>
                  </a:cubicBezTo>
                  <a:cubicBezTo>
                    <a:pt x="26382" y="-146"/>
                    <a:pt x="27553" y="-146"/>
                    <a:pt x="27553" y="439"/>
                  </a:cubicBezTo>
                  <a:cubicBezTo>
                    <a:pt x="30213" y="13456"/>
                    <a:pt x="40532" y="23541"/>
                    <a:pt x="53605" y="25906"/>
                  </a:cubicBezTo>
                  <a:cubicBezTo>
                    <a:pt x="54190" y="25906"/>
                    <a:pt x="54190" y="26784"/>
                    <a:pt x="53605" y="27077"/>
                  </a:cubicBezTo>
                  <a:cubicBezTo>
                    <a:pt x="40532" y="29442"/>
                    <a:pt x="30213" y="39526"/>
                    <a:pt x="27553" y="52544"/>
                  </a:cubicBezTo>
                  <a:cubicBezTo>
                    <a:pt x="27553" y="53129"/>
                    <a:pt x="26382" y="53129"/>
                    <a:pt x="26382" y="52544"/>
                  </a:cubicBezTo>
                  <a:cubicBezTo>
                    <a:pt x="23721" y="39526"/>
                    <a:pt x="13402" y="29442"/>
                    <a:pt x="329" y="27077"/>
                  </a:cubicBezTo>
                  <a:cubicBezTo>
                    <a:pt x="-110" y="26784"/>
                    <a:pt x="-110" y="25906"/>
                    <a:pt x="329" y="25906"/>
                  </a:cubicBezTo>
                  <a:close/>
                </a:path>
              </a:pathLst>
            </a:custGeom>
            <a:solidFill>
              <a:srgbClr val="F5C84C"/>
            </a:solidFill>
            <a:ln w="2923" cap="flat">
              <a:noFill/>
              <a:prstDash val="solid"/>
              <a:miter/>
            </a:ln>
          </p:spPr>
          <p:txBody>
            <a:bodyPr rtlCol="1" anchor="ctr"/>
            <a:lstStyle/>
            <a:p>
              <a:endParaRPr lang="fa-IR"/>
            </a:p>
          </p:txBody>
        </p:sp>
        <p:sp>
          <p:nvSpPr>
            <p:cNvPr id="1397" name="Freeform: Shape 1396">
              <a:extLst>
                <a:ext uri="{FF2B5EF4-FFF2-40B4-BE49-F238E27FC236}">
                  <a16:creationId xmlns:a16="http://schemas.microsoft.com/office/drawing/2014/main" id="{529F075F-6E26-E90C-433D-5BA4BD162780}"/>
                </a:ext>
              </a:extLst>
            </p:cNvPr>
            <p:cNvSpPr/>
            <p:nvPr/>
          </p:nvSpPr>
          <p:spPr>
            <a:xfrm>
              <a:off x="3322989" y="1454083"/>
              <a:ext cx="184532" cy="31557"/>
            </a:xfrm>
            <a:custGeom>
              <a:avLst/>
              <a:gdLst>
                <a:gd name="connsiteX0" fmla="*/ 0 w 184532"/>
                <a:gd name="connsiteY0" fmla="*/ 29975 h 31557"/>
                <a:gd name="connsiteX1" fmla="*/ 14344 w 184532"/>
                <a:gd name="connsiteY1" fmla="*/ 31556 h 31557"/>
                <a:gd name="connsiteX2" fmla="*/ 65014 w 184532"/>
                <a:gd name="connsiteY2" fmla="*/ 7523 h 31557"/>
                <a:gd name="connsiteX3" fmla="*/ 78948 w 184532"/>
                <a:gd name="connsiteY3" fmla="*/ 0 h 31557"/>
                <a:gd name="connsiteX4" fmla="*/ 104532 w 184532"/>
                <a:gd name="connsiteY4" fmla="*/ 0 h 31557"/>
                <a:gd name="connsiteX5" fmla="*/ 118465 w 184532"/>
                <a:gd name="connsiteY5" fmla="*/ 7523 h 31557"/>
                <a:gd name="connsiteX6" fmla="*/ 184533 w 184532"/>
                <a:gd name="connsiteY6" fmla="*/ 29711 h 3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32" h="31557">
                  <a:moveTo>
                    <a:pt x="0" y="29975"/>
                  </a:moveTo>
                  <a:cubicBezTo>
                    <a:pt x="4710" y="31023"/>
                    <a:pt x="9519" y="31553"/>
                    <a:pt x="14344" y="31556"/>
                  </a:cubicBezTo>
                  <a:cubicBezTo>
                    <a:pt x="33997" y="31611"/>
                    <a:pt x="52623" y="22777"/>
                    <a:pt x="65014" y="7523"/>
                  </a:cubicBezTo>
                  <a:cubicBezTo>
                    <a:pt x="69434" y="2108"/>
                    <a:pt x="73327" y="0"/>
                    <a:pt x="78948" y="0"/>
                  </a:cubicBezTo>
                  <a:lnTo>
                    <a:pt x="104532" y="0"/>
                  </a:lnTo>
                  <a:cubicBezTo>
                    <a:pt x="110152" y="0"/>
                    <a:pt x="114045" y="2108"/>
                    <a:pt x="118465" y="7523"/>
                  </a:cubicBezTo>
                  <a:cubicBezTo>
                    <a:pt x="134384" y="27015"/>
                    <a:pt x="160076" y="35645"/>
                    <a:pt x="184533" y="29711"/>
                  </a:cubicBezTo>
                </a:path>
              </a:pathLst>
            </a:custGeom>
            <a:noFill/>
            <a:ln w="14615" cap="rnd">
              <a:solidFill>
                <a:srgbClr val="000000"/>
              </a:solidFill>
              <a:prstDash val="solid"/>
              <a:round/>
            </a:ln>
          </p:spPr>
          <p:txBody>
            <a:bodyPr rtlCol="1" anchor="ctr"/>
            <a:lstStyle/>
            <a:p>
              <a:endParaRPr lang="fa-IR"/>
            </a:p>
          </p:txBody>
        </p:sp>
        <p:sp>
          <p:nvSpPr>
            <p:cNvPr id="1398" name="Freeform: Shape 1397">
              <a:extLst>
                <a:ext uri="{FF2B5EF4-FFF2-40B4-BE49-F238E27FC236}">
                  <a16:creationId xmlns:a16="http://schemas.microsoft.com/office/drawing/2014/main" id="{F2F23BB5-D38F-204B-CCA5-FBBAE29F3B92}"/>
                </a:ext>
              </a:extLst>
            </p:cNvPr>
            <p:cNvSpPr/>
            <p:nvPr/>
          </p:nvSpPr>
          <p:spPr>
            <a:xfrm>
              <a:off x="3479362" y="1492810"/>
              <a:ext cx="33985" cy="79474"/>
            </a:xfrm>
            <a:custGeom>
              <a:avLst/>
              <a:gdLst>
                <a:gd name="connsiteX0" fmla="*/ 33985 w 33985"/>
                <a:gd name="connsiteY0" fmla="*/ 0 h 79474"/>
                <a:gd name="connsiteX1" fmla="*/ 0 w 33985"/>
                <a:gd name="connsiteY1" fmla="*/ 79474 h 79474"/>
              </a:gdLst>
              <a:ahLst/>
              <a:cxnLst>
                <a:cxn ang="0">
                  <a:pos x="connsiteX0" y="connsiteY0"/>
                </a:cxn>
                <a:cxn ang="0">
                  <a:pos x="connsiteX1" y="connsiteY1"/>
                </a:cxn>
              </a:cxnLst>
              <a:rect l="l" t="t" r="r" b="b"/>
              <a:pathLst>
                <a:path w="33985" h="79474">
                  <a:moveTo>
                    <a:pt x="33985" y="0"/>
                  </a:moveTo>
                  <a:lnTo>
                    <a:pt x="0" y="79474"/>
                  </a:lnTo>
                </a:path>
              </a:pathLst>
            </a:custGeom>
            <a:ln w="14615" cap="rnd">
              <a:solidFill>
                <a:srgbClr val="000000"/>
              </a:solidFill>
              <a:prstDash val="solid"/>
              <a:round/>
            </a:ln>
          </p:spPr>
          <p:txBody>
            <a:bodyPr rtlCol="1" anchor="ctr"/>
            <a:lstStyle/>
            <a:p>
              <a:endParaRPr lang="fa-IR"/>
            </a:p>
          </p:txBody>
        </p:sp>
        <p:sp>
          <p:nvSpPr>
            <p:cNvPr id="1399" name="Freeform: Shape 1398">
              <a:extLst>
                <a:ext uri="{FF2B5EF4-FFF2-40B4-BE49-F238E27FC236}">
                  <a16:creationId xmlns:a16="http://schemas.microsoft.com/office/drawing/2014/main" id="{ED3A4276-2C4B-87A4-BB5D-9CB727FF9255}"/>
                </a:ext>
              </a:extLst>
            </p:cNvPr>
            <p:cNvSpPr/>
            <p:nvPr/>
          </p:nvSpPr>
          <p:spPr>
            <a:xfrm>
              <a:off x="3535653" y="1492810"/>
              <a:ext cx="33985" cy="79474"/>
            </a:xfrm>
            <a:custGeom>
              <a:avLst/>
              <a:gdLst>
                <a:gd name="connsiteX0" fmla="*/ 0 w 33985"/>
                <a:gd name="connsiteY0" fmla="*/ 0 h 79474"/>
                <a:gd name="connsiteX1" fmla="*/ 33985 w 33985"/>
                <a:gd name="connsiteY1" fmla="*/ 79474 h 79474"/>
              </a:gdLst>
              <a:ahLst/>
              <a:cxnLst>
                <a:cxn ang="0">
                  <a:pos x="connsiteX0" y="connsiteY0"/>
                </a:cxn>
                <a:cxn ang="0">
                  <a:pos x="connsiteX1" y="connsiteY1"/>
                </a:cxn>
              </a:cxnLst>
              <a:rect l="l" t="t" r="r" b="b"/>
              <a:pathLst>
                <a:path w="33985" h="79474">
                  <a:moveTo>
                    <a:pt x="0" y="0"/>
                  </a:moveTo>
                  <a:lnTo>
                    <a:pt x="33985" y="79474"/>
                  </a:lnTo>
                </a:path>
              </a:pathLst>
            </a:custGeom>
            <a:ln w="14615" cap="rnd">
              <a:solidFill>
                <a:srgbClr val="000000"/>
              </a:solidFill>
              <a:prstDash val="solid"/>
              <a:round/>
            </a:ln>
          </p:spPr>
          <p:txBody>
            <a:bodyPr rtlCol="1" anchor="ctr"/>
            <a:lstStyle/>
            <a:p>
              <a:endParaRPr lang="fa-IR"/>
            </a:p>
          </p:txBody>
        </p:sp>
        <p:sp>
          <p:nvSpPr>
            <p:cNvPr id="1400" name="Freeform: Shape 1399">
              <a:extLst>
                <a:ext uri="{FF2B5EF4-FFF2-40B4-BE49-F238E27FC236}">
                  <a16:creationId xmlns:a16="http://schemas.microsoft.com/office/drawing/2014/main" id="{E168B357-64DA-690C-63F1-BF1F96EB78B3}"/>
                </a:ext>
              </a:extLst>
            </p:cNvPr>
            <p:cNvSpPr/>
            <p:nvPr/>
          </p:nvSpPr>
          <p:spPr>
            <a:xfrm>
              <a:off x="3259819" y="1492810"/>
              <a:ext cx="33985" cy="79474"/>
            </a:xfrm>
            <a:custGeom>
              <a:avLst/>
              <a:gdLst>
                <a:gd name="connsiteX0" fmla="*/ 33985 w 33985"/>
                <a:gd name="connsiteY0" fmla="*/ 0 h 79474"/>
                <a:gd name="connsiteX1" fmla="*/ 0 w 33985"/>
                <a:gd name="connsiteY1" fmla="*/ 79474 h 79474"/>
              </a:gdLst>
              <a:ahLst/>
              <a:cxnLst>
                <a:cxn ang="0">
                  <a:pos x="connsiteX0" y="connsiteY0"/>
                </a:cxn>
                <a:cxn ang="0">
                  <a:pos x="connsiteX1" y="connsiteY1"/>
                </a:cxn>
              </a:cxnLst>
              <a:rect l="l" t="t" r="r" b="b"/>
              <a:pathLst>
                <a:path w="33985" h="79474">
                  <a:moveTo>
                    <a:pt x="33985" y="0"/>
                  </a:moveTo>
                  <a:lnTo>
                    <a:pt x="0" y="79474"/>
                  </a:lnTo>
                </a:path>
              </a:pathLst>
            </a:custGeom>
            <a:ln w="14615" cap="rnd">
              <a:solidFill>
                <a:srgbClr val="000000"/>
              </a:solidFill>
              <a:prstDash val="solid"/>
              <a:round/>
            </a:ln>
          </p:spPr>
          <p:txBody>
            <a:bodyPr rtlCol="1" anchor="ctr"/>
            <a:lstStyle/>
            <a:p>
              <a:endParaRPr lang="fa-IR"/>
            </a:p>
          </p:txBody>
        </p:sp>
        <p:sp>
          <p:nvSpPr>
            <p:cNvPr id="1401" name="Freeform: Shape 1400">
              <a:extLst>
                <a:ext uri="{FF2B5EF4-FFF2-40B4-BE49-F238E27FC236}">
                  <a16:creationId xmlns:a16="http://schemas.microsoft.com/office/drawing/2014/main" id="{E70E84EF-EFF9-0A03-64C0-B29A84037F3F}"/>
                </a:ext>
              </a:extLst>
            </p:cNvPr>
            <p:cNvSpPr/>
            <p:nvPr/>
          </p:nvSpPr>
          <p:spPr>
            <a:xfrm>
              <a:off x="3316110" y="1492810"/>
              <a:ext cx="33985" cy="79474"/>
            </a:xfrm>
            <a:custGeom>
              <a:avLst/>
              <a:gdLst>
                <a:gd name="connsiteX0" fmla="*/ 0 w 33985"/>
                <a:gd name="connsiteY0" fmla="*/ 0 h 79474"/>
                <a:gd name="connsiteX1" fmla="*/ 33985 w 33985"/>
                <a:gd name="connsiteY1" fmla="*/ 79474 h 79474"/>
              </a:gdLst>
              <a:ahLst/>
              <a:cxnLst>
                <a:cxn ang="0">
                  <a:pos x="connsiteX0" y="connsiteY0"/>
                </a:cxn>
                <a:cxn ang="0">
                  <a:pos x="connsiteX1" y="connsiteY1"/>
                </a:cxn>
              </a:cxnLst>
              <a:rect l="l" t="t" r="r" b="b"/>
              <a:pathLst>
                <a:path w="33985" h="79474">
                  <a:moveTo>
                    <a:pt x="0" y="0"/>
                  </a:moveTo>
                  <a:lnTo>
                    <a:pt x="33985" y="79474"/>
                  </a:lnTo>
                </a:path>
              </a:pathLst>
            </a:custGeom>
            <a:ln w="14615" cap="rnd">
              <a:solidFill>
                <a:srgbClr val="000000"/>
              </a:solidFill>
              <a:prstDash val="solid"/>
              <a:round/>
            </a:ln>
          </p:spPr>
          <p:txBody>
            <a:bodyPr rtlCol="1" anchor="ctr"/>
            <a:lstStyle/>
            <a:p>
              <a:endParaRPr lang="fa-IR"/>
            </a:p>
          </p:txBody>
        </p:sp>
        <p:sp>
          <p:nvSpPr>
            <p:cNvPr id="1402" name="Freeform: Shape 1401">
              <a:extLst>
                <a:ext uri="{FF2B5EF4-FFF2-40B4-BE49-F238E27FC236}">
                  <a16:creationId xmlns:a16="http://schemas.microsoft.com/office/drawing/2014/main" id="{A9F20AD1-261E-E81F-A6E9-AAFE121059CB}"/>
                </a:ext>
              </a:extLst>
            </p:cNvPr>
            <p:cNvSpPr/>
            <p:nvPr/>
          </p:nvSpPr>
          <p:spPr>
            <a:xfrm>
              <a:off x="3095448" y="1123792"/>
              <a:ext cx="638537" cy="208879"/>
            </a:xfrm>
            <a:custGeom>
              <a:avLst/>
              <a:gdLst>
                <a:gd name="connsiteX0" fmla="*/ 612385 w 638537"/>
                <a:gd name="connsiteY0" fmla="*/ 206528 h 208879"/>
                <a:gd name="connsiteX1" fmla="*/ 323057 w 638537"/>
                <a:gd name="connsiteY1" fmla="*/ 39997 h 208879"/>
                <a:gd name="connsiteX2" fmla="*/ 315563 w 638537"/>
                <a:gd name="connsiteY2" fmla="*/ 39997 h 208879"/>
                <a:gd name="connsiteX3" fmla="*/ 26235 w 638537"/>
                <a:gd name="connsiteY3" fmla="*/ 206528 h 208879"/>
                <a:gd name="connsiteX4" fmla="*/ 2247 w 638537"/>
                <a:gd name="connsiteY4" fmla="*/ 200087 h 208879"/>
                <a:gd name="connsiteX5" fmla="*/ 1237 w 638537"/>
                <a:gd name="connsiteY5" fmla="*/ 198039 h 208879"/>
                <a:gd name="connsiteX6" fmla="*/ 9228 w 638537"/>
                <a:gd name="connsiteY6" fmla="*/ 175792 h 208879"/>
                <a:gd name="connsiteX7" fmla="*/ 310499 w 638537"/>
                <a:gd name="connsiteY7" fmla="*/ 2353 h 208879"/>
                <a:gd name="connsiteX8" fmla="*/ 328062 w 638537"/>
                <a:gd name="connsiteY8" fmla="*/ 2353 h 208879"/>
                <a:gd name="connsiteX9" fmla="*/ 629275 w 638537"/>
                <a:gd name="connsiteY9" fmla="*/ 175733 h 208879"/>
                <a:gd name="connsiteX10" fmla="*/ 636622 w 638537"/>
                <a:gd name="connsiteY10" fmla="*/ 199619 h 208879"/>
                <a:gd name="connsiteX11" fmla="*/ 612838 w 638537"/>
                <a:gd name="connsiteY11" fmla="*/ 206780 h 208879"/>
                <a:gd name="connsiteX12" fmla="*/ 612385 w 638537"/>
                <a:gd name="connsiteY12" fmla="*/ 206528 h 20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8537" h="208879">
                  <a:moveTo>
                    <a:pt x="612385" y="206528"/>
                  </a:moveTo>
                  <a:lnTo>
                    <a:pt x="323057" y="39997"/>
                  </a:lnTo>
                  <a:cubicBezTo>
                    <a:pt x="320738" y="38653"/>
                    <a:pt x="317878" y="38653"/>
                    <a:pt x="315563" y="39997"/>
                  </a:cubicBezTo>
                  <a:lnTo>
                    <a:pt x="26235" y="206528"/>
                  </a:lnTo>
                  <a:cubicBezTo>
                    <a:pt x="17831" y="211373"/>
                    <a:pt x="7091" y="208490"/>
                    <a:pt x="2247" y="200087"/>
                  </a:cubicBezTo>
                  <a:cubicBezTo>
                    <a:pt x="1866" y="199427"/>
                    <a:pt x="1529" y="198743"/>
                    <a:pt x="1237" y="198039"/>
                  </a:cubicBezTo>
                  <a:cubicBezTo>
                    <a:pt x="-2036" y="189668"/>
                    <a:pt x="1377" y="180166"/>
                    <a:pt x="9228" y="175792"/>
                  </a:cubicBezTo>
                  <a:lnTo>
                    <a:pt x="310499" y="2353"/>
                  </a:lnTo>
                  <a:cubicBezTo>
                    <a:pt x="315932" y="-784"/>
                    <a:pt x="322629" y="-784"/>
                    <a:pt x="328062" y="2353"/>
                  </a:cubicBezTo>
                  <a:lnTo>
                    <a:pt x="629275" y="175733"/>
                  </a:lnTo>
                  <a:cubicBezTo>
                    <a:pt x="637714" y="180452"/>
                    <a:pt x="640949" y="190973"/>
                    <a:pt x="636622" y="199619"/>
                  </a:cubicBezTo>
                  <a:cubicBezTo>
                    <a:pt x="632032" y="208165"/>
                    <a:pt x="621383" y="211370"/>
                    <a:pt x="612838" y="206780"/>
                  </a:cubicBezTo>
                  <a:cubicBezTo>
                    <a:pt x="612686" y="206698"/>
                    <a:pt x="612534" y="206614"/>
                    <a:pt x="612385" y="206528"/>
                  </a:cubicBezTo>
                  <a:close/>
                </a:path>
              </a:pathLst>
            </a:custGeom>
            <a:noFill/>
            <a:ln w="14615" cap="rnd">
              <a:solidFill>
                <a:srgbClr val="000000"/>
              </a:solidFill>
              <a:prstDash val="solid"/>
              <a:round/>
            </a:ln>
          </p:spPr>
          <p:txBody>
            <a:bodyPr rtlCol="1" anchor="ctr"/>
            <a:lstStyle/>
            <a:p>
              <a:endParaRPr lang="fa-IR"/>
            </a:p>
          </p:txBody>
        </p:sp>
        <p:sp>
          <p:nvSpPr>
            <p:cNvPr id="1403" name="Freeform: Shape 1402">
              <a:extLst>
                <a:ext uri="{FF2B5EF4-FFF2-40B4-BE49-F238E27FC236}">
                  <a16:creationId xmlns:a16="http://schemas.microsoft.com/office/drawing/2014/main" id="{9F861BBB-49BE-B57F-F641-DC498A312CC0}"/>
                </a:ext>
              </a:extLst>
            </p:cNvPr>
            <p:cNvSpPr/>
            <p:nvPr/>
          </p:nvSpPr>
          <p:spPr>
            <a:xfrm>
              <a:off x="3128826" y="1326807"/>
              <a:ext cx="571688" cy="2927"/>
            </a:xfrm>
            <a:custGeom>
              <a:avLst/>
              <a:gdLst>
                <a:gd name="connsiteX0" fmla="*/ 0 w 571688"/>
                <a:gd name="connsiteY0" fmla="*/ 0 h 2927"/>
                <a:gd name="connsiteX1" fmla="*/ 571689 w 571688"/>
                <a:gd name="connsiteY1" fmla="*/ 0 h 2927"/>
              </a:gdLst>
              <a:ahLst/>
              <a:cxnLst>
                <a:cxn ang="0">
                  <a:pos x="connsiteX0" y="connsiteY0"/>
                </a:cxn>
                <a:cxn ang="0">
                  <a:pos x="connsiteX1" y="connsiteY1"/>
                </a:cxn>
              </a:cxnLst>
              <a:rect l="l" t="t" r="r" b="b"/>
              <a:pathLst>
                <a:path w="571688" h="2927">
                  <a:moveTo>
                    <a:pt x="0" y="0"/>
                  </a:moveTo>
                  <a:lnTo>
                    <a:pt x="571689" y="0"/>
                  </a:lnTo>
                </a:path>
              </a:pathLst>
            </a:custGeom>
            <a:ln w="14615" cap="rnd">
              <a:solidFill>
                <a:srgbClr val="000000"/>
              </a:solidFill>
              <a:prstDash val="solid"/>
              <a:round/>
            </a:ln>
          </p:spPr>
          <p:txBody>
            <a:bodyPr rtlCol="1" anchor="ctr"/>
            <a:lstStyle/>
            <a:p>
              <a:endParaRPr lang="fa-IR"/>
            </a:p>
          </p:txBody>
        </p:sp>
        <p:sp>
          <p:nvSpPr>
            <p:cNvPr id="1404" name="Freeform: Shape 1403">
              <a:extLst>
                <a:ext uri="{FF2B5EF4-FFF2-40B4-BE49-F238E27FC236}">
                  <a16:creationId xmlns:a16="http://schemas.microsoft.com/office/drawing/2014/main" id="{70DC0A4E-4321-D24D-09A9-7F9F94AA272C}"/>
                </a:ext>
              </a:extLst>
            </p:cNvPr>
            <p:cNvSpPr/>
            <p:nvPr/>
          </p:nvSpPr>
          <p:spPr>
            <a:xfrm>
              <a:off x="3207129" y="1360909"/>
              <a:ext cx="414320" cy="2927"/>
            </a:xfrm>
            <a:custGeom>
              <a:avLst/>
              <a:gdLst>
                <a:gd name="connsiteX0" fmla="*/ 0 w 414320"/>
                <a:gd name="connsiteY0" fmla="*/ 0 h 2927"/>
                <a:gd name="connsiteX1" fmla="*/ 414321 w 414320"/>
                <a:gd name="connsiteY1" fmla="*/ 0 h 2927"/>
              </a:gdLst>
              <a:ahLst/>
              <a:cxnLst>
                <a:cxn ang="0">
                  <a:pos x="connsiteX0" y="connsiteY0"/>
                </a:cxn>
                <a:cxn ang="0">
                  <a:pos x="connsiteX1" y="connsiteY1"/>
                </a:cxn>
              </a:cxnLst>
              <a:rect l="l" t="t" r="r" b="b"/>
              <a:pathLst>
                <a:path w="414320" h="2927">
                  <a:moveTo>
                    <a:pt x="0" y="0"/>
                  </a:moveTo>
                  <a:lnTo>
                    <a:pt x="414321" y="0"/>
                  </a:lnTo>
                </a:path>
              </a:pathLst>
            </a:custGeom>
            <a:ln w="14615" cap="rnd">
              <a:solidFill>
                <a:srgbClr val="000000"/>
              </a:solidFill>
              <a:prstDash val="solid"/>
              <a:round/>
            </a:ln>
          </p:spPr>
          <p:txBody>
            <a:bodyPr rtlCol="1" anchor="ctr"/>
            <a:lstStyle/>
            <a:p>
              <a:endParaRPr lang="fa-IR"/>
            </a:p>
          </p:txBody>
        </p:sp>
        <p:sp>
          <p:nvSpPr>
            <p:cNvPr id="1405" name="Freeform: Shape 1404">
              <a:extLst>
                <a:ext uri="{FF2B5EF4-FFF2-40B4-BE49-F238E27FC236}">
                  <a16:creationId xmlns:a16="http://schemas.microsoft.com/office/drawing/2014/main" id="{714552DB-2FA4-E864-EEB1-57795D4F900F}"/>
                </a:ext>
              </a:extLst>
            </p:cNvPr>
            <p:cNvSpPr/>
            <p:nvPr/>
          </p:nvSpPr>
          <p:spPr>
            <a:xfrm>
              <a:off x="3063080" y="1795164"/>
              <a:ext cx="703297" cy="34102"/>
            </a:xfrm>
            <a:custGeom>
              <a:avLst/>
              <a:gdLst>
                <a:gd name="connsiteX0" fmla="*/ 686261 w 703297"/>
                <a:gd name="connsiteY0" fmla="*/ 0 h 34102"/>
                <a:gd name="connsiteX1" fmla="*/ 703297 w 703297"/>
                <a:gd name="connsiteY1" fmla="*/ 0 h 34102"/>
                <a:gd name="connsiteX2" fmla="*/ 703297 w 703297"/>
                <a:gd name="connsiteY2" fmla="*/ 34102 h 34102"/>
                <a:gd name="connsiteX3" fmla="*/ 686261 w 703297"/>
                <a:gd name="connsiteY3" fmla="*/ 34102 h 34102"/>
                <a:gd name="connsiteX4" fmla="*/ 17037 w 703297"/>
                <a:gd name="connsiteY4" fmla="*/ 34102 h 34102"/>
                <a:gd name="connsiteX5" fmla="*/ 0 w 703297"/>
                <a:gd name="connsiteY5" fmla="*/ 34102 h 34102"/>
                <a:gd name="connsiteX6" fmla="*/ 0 w 703297"/>
                <a:gd name="connsiteY6" fmla="*/ 0 h 34102"/>
                <a:gd name="connsiteX7" fmla="*/ 17037 w 703297"/>
                <a:gd name="connsiteY7" fmla="*/ 0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297" h="34102">
                  <a:moveTo>
                    <a:pt x="686261" y="0"/>
                  </a:moveTo>
                  <a:cubicBezTo>
                    <a:pt x="695670" y="0"/>
                    <a:pt x="703297" y="0"/>
                    <a:pt x="703297" y="0"/>
                  </a:cubicBezTo>
                  <a:lnTo>
                    <a:pt x="703297" y="34102"/>
                  </a:lnTo>
                  <a:cubicBezTo>
                    <a:pt x="703297" y="34102"/>
                    <a:pt x="695670" y="34102"/>
                    <a:pt x="686261" y="34102"/>
                  </a:cubicBezTo>
                  <a:lnTo>
                    <a:pt x="17037" y="34102"/>
                  </a:lnTo>
                  <a:cubicBezTo>
                    <a:pt x="7628" y="34102"/>
                    <a:pt x="0" y="34102"/>
                    <a:pt x="0" y="34102"/>
                  </a:cubicBezTo>
                  <a:lnTo>
                    <a:pt x="0" y="0"/>
                  </a:lnTo>
                  <a:cubicBezTo>
                    <a:pt x="0" y="0"/>
                    <a:pt x="7628" y="0"/>
                    <a:pt x="17037" y="0"/>
                  </a:cubicBezTo>
                  <a:close/>
                </a:path>
              </a:pathLst>
            </a:custGeom>
            <a:noFill/>
            <a:ln w="14615" cap="rnd">
              <a:solidFill>
                <a:srgbClr val="000000"/>
              </a:solidFill>
              <a:prstDash val="solid"/>
              <a:round/>
            </a:ln>
          </p:spPr>
          <p:txBody>
            <a:bodyPr rtlCol="1" anchor="ctr"/>
            <a:lstStyle/>
            <a:p>
              <a:endParaRPr lang="fa-IR"/>
            </a:p>
          </p:txBody>
        </p:sp>
        <p:sp>
          <p:nvSpPr>
            <p:cNvPr id="1406" name="Freeform: Shape 1405">
              <a:extLst>
                <a:ext uri="{FF2B5EF4-FFF2-40B4-BE49-F238E27FC236}">
                  <a16:creationId xmlns:a16="http://schemas.microsoft.com/office/drawing/2014/main" id="{3B2059F4-B06D-A8C8-C98D-CAF4F8DF981B}"/>
                </a:ext>
              </a:extLst>
            </p:cNvPr>
            <p:cNvSpPr/>
            <p:nvPr/>
          </p:nvSpPr>
          <p:spPr>
            <a:xfrm>
              <a:off x="3107281" y="1760037"/>
              <a:ext cx="614806" cy="32287"/>
            </a:xfrm>
            <a:custGeom>
              <a:avLst/>
              <a:gdLst>
                <a:gd name="connsiteX0" fmla="*/ 614807 w 614806"/>
                <a:gd name="connsiteY0" fmla="*/ 32287 h 32287"/>
                <a:gd name="connsiteX1" fmla="*/ 614807 w 614806"/>
                <a:gd name="connsiteY1" fmla="*/ 21632 h 32287"/>
                <a:gd name="connsiteX2" fmla="*/ 593175 w 614806"/>
                <a:gd name="connsiteY2" fmla="*/ 0 h 32287"/>
                <a:gd name="connsiteX3" fmla="*/ 21632 w 614806"/>
                <a:gd name="connsiteY3" fmla="*/ 0 h 32287"/>
                <a:gd name="connsiteX4" fmla="*/ 0 w 614806"/>
                <a:gd name="connsiteY4" fmla="*/ 21632 h 32287"/>
                <a:gd name="connsiteX5" fmla="*/ 0 w 614806"/>
                <a:gd name="connsiteY5" fmla="*/ 30999 h 3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806" h="32287">
                  <a:moveTo>
                    <a:pt x="614807" y="32287"/>
                  </a:moveTo>
                  <a:lnTo>
                    <a:pt x="614807" y="21632"/>
                  </a:lnTo>
                  <a:cubicBezTo>
                    <a:pt x="614807" y="9686"/>
                    <a:pt x="605121" y="0"/>
                    <a:pt x="593175" y="0"/>
                  </a:cubicBezTo>
                  <a:lnTo>
                    <a:pt x="21632" y="0"/>
                  </a:lnTo>
                  <a:cubicBezTo>
                    <a:pt x="9686" y="0"/>
                    <a:pt x="0" y="9686"/>
                    <a:pt x="0" y="21632"/>
                  </a:cubicBezTo>
                  <a:lnTo>
                    <a:pt x="0" y="30999"/>
                  </a:lnTo>
                </a:path>
              </a:pathLst>
            </a:custGeom>
            <a:noFill/>
            <a:ln w="14615" cap="rnd">
              <a:solidFill>
                <a:srgbClr val="000000"/>
              </a:solidFill>
              <a:prstDash val="solid"/>
              <a:round/>
            </a:ln>
          </p:spPr>
          <p:txBody>
            <a:bodyPr rtlCol="1" anchor="ctr"/>
            <a:lstStyle/>
            <a:p>
              <a:endParaRPr lang="fa-IR"/>
            </a:p>
          </p:txBody>
        </p:sp>
        <p:sp>
          <p:nvSpPr>
            <p:cNvPr id="1407" name="Freeform: Shape 1406">
              <a:extLst>
                <a:ext uri="{FF2B5EF4-FFF2-40B4-BE49-F238E27FC236}">
                  <a16:creationId xmlns:a16="http://schemas.microsoft.com/office/drawing/2014/main" id="{E07CC6B6-5244-DEB8-0828-98D0178E1061}"/>
                </a:ext>
              </a:extLst>
            </p:cNvPr>
            <p:cNvSpPr/>
            <p:nvPr/>
          </p:nvSpPr>
          <p:spPr>
            <a:xfrm>
              <a:off x="3701685" y="1329734"/>
              <a:ext cx="2927" cy="427434"/>
            </a:xfrm>
            <a:custGeom>
              <a:avLst/>
              <a:gdLst>
                <a:gd name="connsiteX0" fmla="*/ 0 w 2927"/>
                <a:gd name="connsiteY0" fmla="*/ 427435 h 427434"/>
                <a:gd name="connsiteX1" fmla="*/ 0 w 2927"/>
                <a:gd name="connsiteY1" fmla="*/ 0 h 427434"/>
              </a:gdLst>
              <a:ahLst/>
              <a:cxnLst>
                <a:cxn ang="0">
                  <a:pos x="connsiteX0" y="connsiteY0"/>
                </a:cxn>
                <a:cxn ang="0">
                  <a:pos x="connsiteX1" y="connsiteY1"/>
                </a:cxn>
              </a:cxnLst>
              <a:rect l="l" t="t" r="r" b="b"/>
              <a:pathLst>
                <a:path w="2927" h="427434">
                  <a:moveTo>
                    <a:pt x="0" y="427435"/>
                  </a:moveTo>
                  <a:lnTo>
                    <a:pt x="0" y="0"/>
                  </a:lnTo>
                </a:path>
              </a:pathLst>
            </a:custGeom>
            <a:ln w="14615" cap="rnd">
              <a:solidFill>
                <a:srgbClr val="000000"/>
              </a:solidFill>
              <a:prstDash val="solid"/>
              <a:round/>
            </a:ln>
          </p:spPr>
          <p:txBody>
            <a:bodyPr rtlCol="1" anchor="ctr"/>
            <a:lstStyle/>
            <a:p>
              <a:endParaRPr lang="fa-IR"/>
            </a:p>
          </p:txBody>
        </p:sp>
        <p:sp>
          <p:nvSpPr>
            <p:cNvPr id="1408" name="Freeform: Shape 1407">
              <a:extLst>
                <a:ext uri="{FF2B5EF4-FFF2-40B4-BE49-F238E27FC236}">
                  <a16:creationId xmlns:a16="http://schemas.microsoft.com/office/drawing/2014/main" id="{D118FE6E-ADF8-ECFF-01EA-D1C0E0E687C2}"/>
                </a:ext>
              </a:extLst>
            </p:cNvPr>
            <p:cNvSpPr/>
            <p:nvPr/>
          </p:nvSpPr>
          <p:spPr>
            <a:xfrm>
              <a:off x="3625577" y="1329734"/>
              <a:ext cx="2927" cy="427434"/>
            </a:xfrm>
            <a:custGeom>
              <a:avLst/>
              <a:gdLst>
                <a:gd name="connsiteX0" fmla="*/ 0 w 2927"/>
                <a:gd name="connsiteY0" fmla="*/ 0 h 427434"/>
                <a:gd name="connsiteX1" fmla="*/ 0 w 2927"/>
                <a:gd name="connsiteY1" fmla="*/ 427435 h 427434"/>
              </a:gdLst>
              <a:ahLst/>
              <a:cxnLst>
                <a:cxn ang="0">
                  <a:pos x="connsiteX0" y="connsiteY0"/>
                </a:cxn>
                <a:cxn ang="0">
                  <a:pos x="connsiteX1" y="connsiteY1"/>
                </a:cxn>
              </a:cxnLst>
              <a:rect l="l" t="t" r="r" b="b"/>
              <a:pathLst>
                <a:path w="2927" h="427434">
                  <a:moveTo>
                    <a:pt x="0" y="0"/>
                  </a:moveTo>
                  <a:lnTo>
                    <a:pt x="0" y="427435"/>
                  </a:lnTo>
                </a:path>
              </a:pathLst>
            </a:custGeom>
            <a:ln w="14615" cap="rnd">
              <a:solidFill>
                <a:srgbClr val="000000"/>
              </a:solidFill>
              <a:prstDash val="solid"/>
              <a:round/>
            </a:ln>
          </p:spPr>
          <p:txBody>
            <a:bodyPr rtlCol="1" anchor="ctr"/>
            <a:lstStyle/>
            <a:p>
              <a:endParaRPr lang="fa-IR"/>
            </a:p>
          </p:txBody>
        </p:sp>
        <p:sp>
          <p:nvSpPr>
            <p:cNvPr id="1409" name="Freeform: Shape 1408">
              <a:extLst>
                <a:ext uri="{FF2B5EF4-FFF2-40B4-BE49-F238E27FC236}">
                  <a16:creationId xmlns:a16="http://schemas.microsoft.com/office/drawing/2014/main" id="{355EC1FD-5F08-9BB3-2BA7-DC5D1F45FD9E}"/>
                </a:ext>
              </a:extLst>
            </p:cNvPr>
            <p:cNvSpPr/>
            <p:nvPr/>
          </p:nvSpPr>
          <p:spPr>
            <a:xfrm>
              <a:off x="3203880" y="1329734"/>
              <a:ext cx="2927" cy="427434"/>
            </a:xfrm>
            <a:custGeom>
              <a:avLst/>
              <a:gdLst>
                <a:gd name="connsiteX0" fmla="*/ 0 w 2927"/>
                <a:gd name="connsiteY0" fmla="*/ 427435 h 427434"/>
                <a:gd name="connsiteX1" fmla="*/ 0 w 2927"/>
                <a:gd name="connsiteY1" fmla="*/ 0 h 427434"/>
              </a:gdLst>
              <a:ahLst/>
              <a:cxnLst>
                <a:cxn ang="0">
                  <a:pos x="connsiteX0" y="connsiteY0"/>
                </a:cxn>
                <a:cxn ang="0">
                  <a:pos x="connsiteX1" y="connsiteY1"/>
                </a:cxn>
              </a:cxnLst>
              <a:rect l="l" t="t" r="r" b="b"/>
              <a:pathLst>
                <a:path w="2927" h="427434">
                  <a:moveTo>
                    <a:pt x="0" y="427435"/>
                  </a:moveTo>
                  <a:lnTo>
                    <a:pt x="0" y="0"/>
                  </a:lnTo>
                </a:path>
              </a:pathLst>
            </a:custGeom>
            <a:ln w="14615" cap="rnd">
              <a:solidFill>
                <a:srgbClr val="000000"/>
              </a:solidFill>
              <a:prstDash val="solid"/>
              <a:round/>
            </a:ln>
          </p:spPr>
          <p:txBody>
            <a:bodyPr rtlCol="1" anchor="ctr"/>
            <a:lstStyle/>
            <a:p>
              <a:endParaRPr lang="fa-IR"/>
            </a:p>
          </p:txBody>
        </p:sp>
        <p:sp>
          <p:nvSpPr>
            <p:cNvPr id="1410" name="Freeform: Shape 1409">
              <a:extLst>
                <a:ext uri="{FF2B5EF4-FFF2-40B4-BE49-F238E27FC236}">
                  <a16:creationId xmlns:a16="http://schemas.microsoft.com/office/drawing/2014/main" id="{2824271B-19DD-1421-BABD-B054AB3FA705}"/>
                </a:ext>
              </a:extLst>
            </p:cNvPr>
            <p:cNvSpPr/>
            <p:nvPr/>
          </p:nvSpPr>
          <p:spPr>
            <a:xfrm>
              <a:off x="3127772" y="1329734"/>
              <a:ext cx="2927" cy="427434"/>
            </a:xfrm>
            <a:custGeom>
              <a:avLst/>
              <a:gdLst>
                <a:gd name="connsiteX0" fmla="*/ 0 w 2927"/>
                <a:gd name="connsiteY0" fmla="*/ 0 h 427434"/>
                <a:gd name="connsiteX1" fmla="*/ 0 w 2927"/>
                <a:gd name="connsiteY1" fmla="*/ 427435 h 427434"/>
              </a:gdLst>
              <a:ahLst/>
              <a:cxnLst>
                <a:cxn ang="0">
                  <a:pos x="connsiteX0" y="connsiteY0"/>
                </a:cxn>
                <a:cxn ang="0">
                  <a:pos x="connsiteX1" y="connsiteY1"/>
                </a:cxn>
              </a:cxnLst>
              <a:rect l="l" t="t" r="r" b="b"/>
              <a:pathLst>
                <a:path w="2927" h="427434">
                  <a:moveTo>
                    <a:pt x="0" y="0"/>
                  </a:moveTo>
                  <a:lnTo>
                    <a:pt x="0" y="427435"/>
                  </a:lnTo>
                </a:path>
              </a:pathLst>
            </a:custGeom>
            <a:ln w="14615" cap="rnd">
              <a:solidFill>
                <a:srgbClr val="000000"/>
              </a:solidFill>
              <a:prstDash val="solid"/>
              <a:round/>
            </a:ln>
          </p:spPr>
          <p:txBody>
            <a:bodyPr rtlCol="1" anchor="ctr"/>
            <a:lstStyle/>
            <a:p>
              <a:endParaRPr lang="fa-IR"/>
            </a:p>
          </p:txBody>
        </p:sp>
        <p:sp>
          <p:nvSpPr>
            <p:cNvPr id="1411" name="Freeform: Shape 1410">
              <a:extLst>
                <a:ext uri="{FF2B5EF4-FFF2-40B4-BE49-F238E27FC236}">
                  <a16:creationId xmlns:a16="http://schemas.microsoft.com/office/drawing/2014/main" id="{2A3EDE62-99EB-4F9D-8FAD-F3B3D1EE672C}"/>
                </a:ext>
              </a:extLst>
            </p:cNvPr>
            <p:cNvSpPr/>
            <p:nvPr/>
          </p:nvSpPr>
          <p:spPr>
            <a:xfrm>
              <a:off x="3663631" y="1329734"/>
              <a:ext cx="2927" cy="427434"/>
            </a:xfrm>
            <a:custGeom>
              <a:avLst/>
              <a:gdLst>
                <a:gd name="connsiteX0" fmla="*/ 0 w 2927"/>
                <a:gd name="connsiteY0" fmla="*/ 0 h 427434"/>
                <a:gd name="connsiteX1" fmla="*/ 0 w 2927"/>
                <a:gd name="connsiteY1" fmla="*/ 427435 h 427434"/>
              </a:gdLst>
              <a:ahLst/>
              <a:cxnLst>
                <a:cxn ang="0">
                  <a:pos x="connsiteX0" y="connsiteY0"/>
                </a:cxn>
                <a:cxn ang="0">
                  <a:pos x="connsiteX1" y="connsiteY1"/>
                </a:cxn>
              </a:cxnLst>
              <a:rect l="l" t="t" r="r" b="b"/>
              <a:pathLst>
                <a:path w="2927" h="427434">
                  <a:moveTo>
                    <a:pt x="0" y="0"/>
                  </a:moveTo>
                  <a:lnTo>
                    <a:pt x="0" y="427435"/>
                  </a:lnTo>
                </a:path>
              </a:pathLst>
            </a:custGeom>
            <a:ln w="14615" cap="rnd">
              <a:solidFill>
                <a:srgbClr val="000000"/>
              </a:solidFill>
              <a:prstDash val="solid"/>
              <a:round/>
            </a:ln>
          </p:spPr>
          <p:txBody>
            <a:bodyPr rtlCol="1" anchor="ctr"/>
            <a:lstStyle/>
            <a:p>
              <a:endParaRPr lang="fa-IR"/>
            </a:p>
          </p:txBody>
        </p:sp>
        <p:sp>
          <p:nvSpPr>
            <p:cNvPr id="1412" name="Freeform: Shape 1411">
              <a:extLst>
                <a:ext uri="{FF2B5EF4-FFF2-40B4-BE49-F238E27FC236}">
                  <a16:creationId xmlns:a16="http://schemas.microsoft.com/office/drawing/2014/main" id="{885E79BB-284C-F78E-9062-8A4F493F2BCE}"/>
                </a:ext>
              </a:extLst>
            </p:cNvPr>
            <p:cNvSpPr/>
            <p:nvPr/>
          </p:nvSpPr>
          <p:spPr>
            <a:xfrm>
              <a:off x="3165826" y="1329734"/>
              <a:ext cx="2927" cy="427434"/>
            </a:xfrm>
            <a:custGeom>
              <a:avLst/>
              <a:gdLst>
                <a:gd name="connsiteX0" fmla="*/ 0 w 2927"/>
                <a:gd name="connsiteY0" fmla="*/ 0 h 427434"/>
                <a:gd name="connsiteX1" fmla="*/ 0 w 2927"/>
                <a:gd name="connsiteY1" fmla="*/ 427435 h 427434"/>
              </a:gdLst>
              <a:ahLst/>
              <a:cxnLst>
                <a:cxn ang="0">
                  <a:pos x="connsiteX0" y="connsiteY0"/>
                </a:cxn>
                <a:cxn ang="0">
                  <a:pos x="connsiteX1" y="connsiteY1"/>
                </a:cxn>
              </a:cxnLst>
              <a:rect l="l" t="t" r="r" b="b"/>
              <a:pathLst>
                <a:path w="2927" h="427434">
                  <a:moveTo>
                    <a:pt x="0" y="0"/>
                  </a:moveTo>
                  <a:lnTo>
                    <a:pt x="0" y="427435"/>
                  </a:lnTo>
                </a:path>
              </a:pathLst>
            </a:custGeom>
            <a:ln w="14615" cap="rnd">
              <a:solidFill>
                <a:srgbClr val="000000"/>
              </a:solidFill>
              <a:prstDash val="solid"/>
              <a:round/>
            </a:ln>
          </p:spPr>
          <p:txBody>
            <a:bodyPr rtlCol="1" anchor="ctr"/>
            <a:lstStyle/>
            <a:p>
              <a:endParaRPr lang="fa-IR"/>
            </a:p>
          </p:txBody>
        </p:sp>
        <p:sp>
          <p:nvSpPr>
            <p:cNvPr id="1413" name="Freeform: Shape 1412">
              <a:extLst>
                <a:ext uri="{FF2B5EF4-FFF2-40B4-BE49-F238E27FC236}">
                  <a16:creationId xmlns:a16="http://schemas.microsoft.com/office/drawing/2014/main" id="{E34DDB7F-0088-32E7-1C1A-4495C08409D9}"/>
                </a:ext>
              </a:extLst>
            </p:cNvPr>
            <p:cNvSpPr/>
            <p:nvPr/>
          </p:nvSpPr>
          <p:spPr>
            <a:xfrm>
              <a:off x="3360165" y="1675821"/>
              <a:ext cx="109156" cy="30501"/>
            </a:xfrm>
            <a:custGeom>
              <a:avLst/>
              <a:gdLst>
                <a:gd name="connsiteX0" fmla="*/ 109157 w 109156"/>
                <a:gd name="connsiteY0" fmla="*/ 15251 h 30501"/>
                <a:gd name="connsiteX1" fmla="*/ 93876 w 109156"/>
                <a:gd name="connsiteY1" fmla="*/ 0 h 30501"/>
                <a:gd name="connsiteX2" fmla="*/ 15251 w 109156"/>
                <a:gd name="connsiteY2" fmla="*/ 0 h 30501"/>
                <a:gd name="connsiteX3" fmla="*/ 0 w 109156"/>
                <a:gd name="connsiteY3" fmla="*/ 15251 h 30501"/>
                <a:gd name="connsiteX4" fmla="*/ 15251 w 109156"/>
                <a:gd name="connsiteY4" fmla="*/ 30502 h 30501"/>
                <a:gd name="connsiteX5" fmla="*/ 93876 w 109156"/>
                <a:gd name="connsiteY5" fmla="*/ 30502 h 30501"/>
                <a:gd name="connsiteX6" fmla="*/ 109157 w 109156"/>
                <a:gd name="connsiteY6" fmla="*/ 15251 h 3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156" h="30501">
                  <a:moveTo>
                    <a:pt x="109157" y="15251"/>
                  </a:moveTo>
                  <a:cubicBezTo>
                    <a:pt x="109124" y="6829"/>
                    <a:pt x="102298" y="15"/>
                    <a:pt x="93876" y="0"/>
                  </a:cubicBezTo>
                  <a:lnTo>
                    <a:pt x="15251" y="0"/>
                  </a:lnTo>
                  <a:cubicBezTo>
                    <a:pt x="6829" y="0"/>
                    <a:pt x="0" y="6829"/>
                    <a:pt x="0" y="15251"/>
                  </a:cubicBezTo>
                  <a:cubicBezTo>
                    <a:pt x="0" y="23673"/>
                    <a:pt x="6829" y="30502"/>
                    <a:pt x="15251" y="30502"/>
                  </a:cubicBezTo>
                  <a:lnTo>
                    <a:pt x="93876" y="30502"/>
                  </a:lnTo>
                  <a:cubicBezTo>
                    <a:pt x="102298" y="30487"/>
                    <a:pt x="109124" y="23673"/>
                    <a:pt x="109157" y="15251"/>
                  </a:cubicBezTo>
                  <a:close/>
                </a:path>
              </a:pathLst>
            </a:custGeom>
            <a:noFill/>
            <a:ln w="14615" cap="rnd">
              <a:solidFill>
                <a:srgbClr val="000000"/>
              </a:solidFill>
              <a:prstDash val="solid"/>
              <a:round/>
            </a:ln>
          </p:spPr>
          <p:txBody>
            <a:bodyPr rtlCol="1" anchor="ctr"/>
            <a:lstStyle/>
            <a:p>
              <a:endParaRPr lang="fa-IR"/>
            </a:p>
          </p:txBody>
        </p:sp>
        <p:sp>
          <p:nvSpPr>
            <p:cNvPr id="1414" name="Freeform: Shape 1413">
              <a:extLst>
                <a:ext uri="{FF2B5EF4-FFF2-40B4-BE49-F238E27FC236}">
                  <a16:creationId xmlns:a16="http://schemas.microsoft.com/office/drawing/2014/main" id="{DD593090-A984-00E6-E3EA-FA22409519AB}"/>
                </a:ext>
              </a:extLst>
            </p:cNvPr>
            <p:cNvSpPr/>
            <p:nvPr/>
          </p:nvSpPr>
          <p:spPr>
            <a:xfrm>
              <a:off x="3379485" y="1628165"/>
              <a:ext cx="70370" cy="47655"/>
            </a:xfrm>
            <a:custGeom>
              <a:avLst/>
              <a:gdLst>
                <a:gd name="connsiteX0" fmla="*/ 70371 w 70370"/>
                <a:gd name="connsiteY0" fmla="*/ 47655 h 47655"/>
                <a:gd name="connsiteX1" fmla="*/ 70371 w 70370"/>
                <a:gd name="connsiteY1" fmla="*/ 21310 h 47655"/>
                <a:gd name="connsiteX2" fmla="*/ 49060 w 70370"/>
                <a:gd name="connsiteY2" fmla="*/ 0 h 47655"/>
                <a:gd name="connsiteX3" fmla="*/ 21310 w 70370"/>
                <a:gd name="connsiteY3" fmla="*/ 0 h 47655"/>
                <a:gd name="connsiteX4" fmla="*/ 0 w 70370"/>
                <a:gd name="connsiteY4" fmla="*/ 21310 h 47655"/>
                <a:gd name="connsiteX5" fmla="*/ 0 w 70370"/>
                <a:gd name="connsiteY5" fmla="*/ 47655 h 4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70" h="47655">
                  <a:moveTo>
                    <a:pt x="70371" y="47655"/>
                  </a:moveTo>
                  <a:lnTo>
                    <a:pt x="70371" y="21310"/>
                  </a:lnTo>
                  <a:cubicBezTo>
                    <a:pt x="70324" y="9560"/>
                    <a:pt x="60810" y="47"/>
                    <a:pt x="49060" y="0"/>
                  </a:cubicBezTo>
                  <a:lnTo>
                    <a:pt x="21310" y="0"/>
                  </a:lnTo>
                  <a:cubicBezTo>
                    <a:pt x="9560" y="47"/>
                    <a:pt x="47" y="9560"/>
                    <a:pt x="0" y="21310"/>
                  </a:cubicBezTo>
                  <a:lnTo>
                    <a:pt x="0" y="47655"/>
                  </a:lnTo>
                  <a:close/>
                </a:path>
              </a:pathLst>
            </a:custGeom>
            <a:noFill/>
            <a:ln w="14615" cap="rnd">
              <a:solidFill>
                <a:srgbClr val="000000"/>
              </a:solidFill>
              <a:prstDash val="solid"/>
              <a:round/>
            </a:ln>
          </p:spPr>
          <p:txBody>
            <a:bodyPr rtlCol="1" anchor="ctr"/>
            <a:lstStyle/>
            <a:p>
              <a:endParaRPr lang="fa-IR"/>
            </a:p>
          </p:txBody>
        </p:sp>
        <p:sp>
          <p:nvSpPr>
            <p:cNvPr id="1415" name="Freeform: Shape 1414">
              <a:extLst>
                <a:ext uri="{FF2B5EF4-FFF2-40B4-BE49-F238E27FC236}">
                  <a16:creationId xmlns:a16="http://schemas.microsoft.com/office/drawing/2014/main" id="{CFDE24BF-02D8-0D28-BD75-746CFEB7F0AB}"/>
                </a:ext>
              </a:extLst>
            </p:cNvPr>
            <p:cNvSpPr/>
            <p:nvPr/>
          </p:nvSpPr>
          <p:spPr>
            <a:xfrm>
              <a:off x="3463080" y="1573777"/>
              <a:ext cx="122897" cy="30531"/>
            </a:xfrm>
            <a:custGeom>
              <a:avLst/>
              <a:gdLst>
                <a:gd name="connsiteX0" fmla="*/ 108284 w 122897"/>
                <a:gd name="connsiteY0" fmla="*/ 0 h 30531"/>
                <a:gd name="connsiteX1" fmla="*/ 14613 w 122897"/>
                <a:gd name="connsiteY1" fmla="*/ 0 h 30531"/>
                <a:gd name="connsiteX2" fmla="*/ 15 w 122897"/>
                <a:gd name="connsiteY2" fmla="*/ 15933 h 30531"/>
                <a:gd name="connsiteX3" fmla="*/ 14613 w 122897"/>
                <a:gd name="connsiteY3" fmla="*/ 30531 h 30531"/>
                <a:gd name="connsiteX4" fmla="*/ 108284 w 122897"/>
                <a:gd name="connsiteY4" fmla="*/ 30531 h 30531"/>
                <a:gd name="connsiteX5" fmla="*/ 122883 w 122897"/>
                <a:gd name="connsiteY5" fmla="*/ 14598 h 30531"/>
                <a:gd name="connsiteX6" fmla="*/ 108284 w 122897"/>
                <a:gd name="connsiteY6" fmla="*/ 0 h 3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97" h="30531">
                  <a:moveTo>
                    <a:pt x="108284" y="0"/>
                  </a:moveTo>
                  <a:lnTo>
                    <a:pt x="14613" y="0"/>
                  </a:lnTo>
                  <a:cubicBezTo>
                    <a:pt x="6183" y="369"/>
                    <a:pt x="-354" y="7503"/>
                    <a:pt x="15" y="15933"/>
                  </a:cubicBezTo>
                  <a:cubicBezTo>
                    <a:pt x="363" y="23848"/>
                    <a:pt x="6701" y="30186"/>
                    <a:pt x="14613" y="30531"/>
                  </a:cubicBezTo>
                  <a:lnTo>
                    <a:pt x="108284" y="30531"/>
                  </a:lnTo>
                  <a:cubicBezTo>
                    <a:pt x="116715" y="30162"/>
                    <a:pt x="123251" y="23029"/>
                    <a:pt x="122883" y="14598"/>
                  </a:cubicBezTo>
                  <a:cubicBezTo>
                    <a:pt x="122534" y="6683"/>
                    <a:pt x="116197" y="345"/>
                    <a:pt x="108284" y="0"/>
                  </a:cubicBezTo>
                  <a:close/>
                </a:path>
              </a:pathLst>
            </a:custGeom>
            <a:noFill/>
            <a:ln w="14615" cap="rnd">
              <a:solidFill>
                <a:srgbClr val="000000"/>
              </a:solidFill>
              <a:prstDash val="solid"/>
              <a:round/>
            </a:ln>
          </p:spPr>
          <p:txBody>
            <a:bodyPr rtlCol="1" anchor="ctr"/>
            <a:lstStyle/>
            <a:p>
              <a:endParaRPr lang="fa-IR"/>
            </a:p>
          </p:txBody>
        </p:sp>
        <p:sp>
          <p:nvSpPr>
            <p:cNvPr id="1416" name="Freeform: Shape 1415">
              <a:extLst>
                <a:ext uri="{FF2B5EF4-FFF2-40B4-BE49-F238E27FC236}">
                  <a16:creationId xmlns:a16="http://schemas.microsoft.com/office/drawing/2014/main" id="{9A249499-FBFE-8DBB-2694-1CBD45BD9440}"/>
                </a:ext>
              </a:extLst>
            </p:cNvPr>
            <p:cNvSpPr/>
            <p:nvPr/>
          </p:nvSpPr>
          <p:spPr>
            <a:xfrm>
              <a:off x="3506468" y="1457508"/>
              <a:ext cx="36063" cy="36063"/>
            </a:xfrm>
            <a:custGeom>
              <a:avLst/>
              <a:gdLst>
                <a:gd name="connsiteX0" fmla="*/ 36063 w 36063"/>
                <a:gd name="connsiteY0" fmla="*/ 18032 h 36063"/>
                <a:gd name="connsiteX1" fmla="*/ 18032 w 36063"/>
                <a:gd name="connsiteY1" fmla="*/ 36064 h 36063"/>
                <a:gd name="connsiteX2" fmla="*/ 0 w 36063"/>
                <a:gd name="connsiteY2" fmla="*/ 18032 h 36063"/>
                <a:gd name="connsiteX3" fmla="*/ 18032 w 36063"/>
                <a:gd name="connsiteY3" fmla="*/ 0 h 36063"/>
                <a:gd name="connsiteX4" fmla="*/ 36063 w 36063"/>
                <a:gd name="connsiteY4" fmla="*/ 18032 h 36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63" h="36063">
                  <a:moveTo>
                    <a:pt x="36063" y="18032"/>
                  </a:moveTo>
                  <a:cubicBezTo>
                    <a:pt x="36063" y="27990"/>
                    <a:pt x="27990" y="36064"/>
                    <a:pt x="18032" y="36064"/>
                  </a:cubicBezTo>
                  <a:cubicBezTo>
                    <a:pt x="8073" y="36064"/>
                    <a:pt x="0" y="27990"/>
                    <a:pt x="0" y="18032"/>
                  </a:cubicBezTo>
                  <a:cubicBezTo>
                    <a:pt x="0" y="8073"/>
                    <a:pt x="8073" y="0"/>
                    <a:pt x="18032" y="0"/>
                  </a:cubicBezTo>
                  <a:cubicBezTo>
                    <a:pt x="27991" y="0"/>
                    <a:pt x="36063" y="8073"/>
                    <a:pt x="36063" y="18032"/>
                  </a:cubicBezTo>
                  <a:close/>
                </a:path>
              </a:pathLst>
            </a:custGeom>
            <a:noFill/>
            <a:ln w="14615" cap="rnd">
              <a:solidFill>
                <a:srgbClr val="000000"/>
              </a:solidFill>
              <a:prstDash val="solid"/>
              <a:round/>
            </a:ln>
          </p:spPr>
          <p:txBody>
            <a:bodyPr rtlCol="1" anchor="ctr"/>
            <a:lstStyle/>
            <a:p>
              <a:endParaRPr lang="fa-IR"/>
            </a:p>
          </p:txBody>
        </p:sp>
        <p:sp>
          <p:nvSpPr>
            <p:cNvPr id="1417" name="Freeform: Shape 1416">
              <a:extLst>
                <a:ext uri="{FF2B5EF4-FFF2-40B4-BE49-F238E27FC236}">
                  <a16:creationId xmlns:a16="http://schemas.microsoft.com/office/drawing/2014/main" id="{8F81D861-D61B-4252-D520-37BB3890FB4A}"/>
                </a:ext>
              </a:extLst>
            </p:cNvPr>
            <p:cNvSpPr/>
            <p:nvPr/>
          </p:nvSpPr>
          <p:spPr>
            <a:xfrm>
              <a:off x="3477957" y="1604308"/>
              <a:ext cx="93086" cy="39664"/>
            </a:xfrm>
            <a:custGeom>
              <a:avLst/>
              <a:gdLst>
                <a:gd name="connsiteX0" fmla="*/ 0 w 93086"/>
                <a:gd name="connsiteY0" fmla="*/ 0 h 39664"/>
                <a:gd name="connsiteX1" fmla="*/ 21047 w 93086"/>
                <a:gd name="connsiteY1" fmla="*/ 31731 h 39664"/>
                <a:gd name="connsiteX2" fmla="*/ 41684 w 93086"/>
                <a:gd name="connsiteY2" fmla="*/ 39664 h 39664"/>
                <a:gd name="connsiteX3" fmla="*/ 51402 w 93086"/>
                <a:gd name="connsiteY3" fmla="*/ 39664 h 39664"/>
                <a:gd name="connsiteX4" fmla="*/ 72039 w 93086"/>
                <a:gd name="connsiteY4" fmla="*/ 31731 h 39664"/>
                <a:gd name="connsiteX5" fmla="*/ 93086 w 93086"/>
                <a:gd name="connsiteY5" fmla="*/ 0 h 39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86" h="39664">
                  <a:moveTo>
                    <a:pt x="0" y="0"/>
                  </a:moveTo>
                  <a:cubicBezTo>
                    <a:pt x="4259" y="12166"/>
                    <a:pt x="11495" y="23075"/>
                    <a:pt x="21047" y="31731"/>
                  </a:cubicBezTo>
                  <a:cubicBezTo>
                    <a:pt x="26711" y="36830"/>
                    <a:pt x="34061" y="39658"/>
                    <a:pt x="41684" y="39664"/>
                  </a:cubicBezTo>
                  <a:lnTo>
                    <a:pt x="51402" y="39664"/>
                  </a:lnTo>
                  <a:cubicBezTo>
                    <a:pt x="59025" y="39658"/>
                    <a:pt x="66375" y="36830"/>
                    <a:pt x="72039" y="31731"/>
                  </a:cubicBezTo>
                  <a:cubicBezTo>
                    <a:pt x="81591" y="23075"/>
                    <a:pt x="88827" y="12166"/>
                    <a:pt x="93086" y="0"/>
                  </a:cubicBezTo>
                  <a:close/>
                </a:path>
              </a:pathLst>
            </a:custGeom>
            <a:noFill/>
            <a:ln w="14615" cap="rnd">
              <a:solidFill>
                <a:srgbClr val="000000"/>
              </a:solidFill>
              <a:prstDash val="solid"/>
              <a:round/>
            </a:ln>
          </p:spPr>
          <p:txBody>
            <a:bodyPr rtlCol="1" anchor="ctr"/>
            <a:lstStyle/>
            <a:p>
              <a:endParaRPr lang="fa-IR"/>
            </a:p>
          </p:txBody>
        </p:sp>
        <p:sp>
          <p:nvSpPr>
            <p:cNvPr id="1418" name="Freeform: Shape 1417">
              <a:extLst>
                <a:ext uri="{FF2B5EF4-FFF2-40B4-BE49-F238E27FC236}">
                  <a16:creationId xmlns:a16="http://schemas.microsoft.com/office/drawing/2014/main" id="{23F7A6C5-E530-B905-6D2E-75815A5260C9}"/>
                </a:ext>
              </a:extLst>
            </p:cNvPr>
            <p:cNvSpPr/>
            <p:nvPr/>
          </p:nvSpPr>
          <p:spPr>
            <a:xfrm>
              <a:off x="3243538" y="1573777"/>
              <a:ext cx="122897" cy="30531"/>
            </a:xfrm>
            <a:custGeom>
              <a:avLst/>
              <a:gdLst>
                <a:gd name="connsiteX0" fmla="*/ 108284 w 122897"/>
                <a:gd name="connsiteY0" fmla="*/ 0 h 30531"/>
                <a:gd name="connsiteX1" fmla="*/ 14613 w 122897"/>
                <a:gd name="connsiteY1" fmla="*/ 0 h 30531"/>
                <a:gd name="connsiteX2" fmla="*/ 15 w 122897"/>
                <a:gd name="connsiteY2" fmla="*/ 15933 h 30531"/>
                <a:gd name="connsiteX3" fmla="*/ 14613 w 122897"/>
                <a:gd name="connsiteY3" fmla="*/ 30531 h 30531"/>
                <a:gd name="connsiteX4" fmla="*/ 108284 w 122897"/>
                <a:gd name="connsiteY4" fmla="*/ 30531 h 30531"/>
                <a:gd name="connsiteX5" fmla="*/ 122883 w 122897"/>
                <a:gd name="connsiteY5" fmla="*/ 14598 h 30531"/>
                <a:gd name="connsiteX6" fmla="*/ 108284 w 122897"/>
                <a:gd name="connsiteY6" fmla="*/ 0 h 3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897" h="30531">
                  <a:moveTo>
                    <a:pt x="108284" y="0"/>
                  </a:moveTo>
                  <a:lnTo>
                    <a:pt x="14613" y="0"/>
                  </a:lnTo>
                  <a:cubicBezTo>
                    <a:pt x="6183" y="369"/>
                    <a:pt x="-354" y="7503"/>
                    <a:pt x="15" y="15933"/>
                  </a:cubicBezTo>
                  <a:cubicBezTo>
                    <a:pt x="363" y="23848"/>
                    <a:pt x="6701" y="30186"/>
                    <a:pt x="14613" y="30531"/>
                  </a:cubicBezTo>
                  <a:lnTo>
                    <a:pt x="108284" y="30531"/>
                  </a:lnTo>
                  <a:cubicBezTo>
                    <a:pt x="116715" y="30162"/>
                    <a:pt x="123251" y="23029"/>
                    <a:pt x="122883" y="14598"/>
                  </a:cubicBezTo>
                  <a:cubicBezTo>
                    <a:pt x="122534" y="6683"/>
                    <a:pt x="116197" y="345"/>
                    <a:pt x="108284" y="0"/>
                  </a:cubicBezTo>
                  <a:close/>
                </a:path>
              </a:pathLst>
            </a:custGeom>
            <a:noFill/>
            <a:ln w="14615" cap="rnd">
              <a:solidFill>
                <a:srgbClr val="000000"/>
              </a:solidFill>
              <a:prstDash val="solid"/>
              <a:round/>
            </a:ln>
          </p:spPr>
          <p:txBody>
            <a:bodyPr rtlCol="1" anchor="ctr"/>
            <a:lstStyle/>
            <a:p>
              <a:endParaRPr lang="fa-IR"/>
            </a:p>
          </p:txBody>
        </p:sp>
        <p:sp>
          <p:nvSpPr>
            <p:cNvPr id="1419" name="Freeform: Shape 1418">
              <a:extLst>
                <a:ext uri="{FF2B5EF4-FFF2-40B4-BE49-F238E27FC236}">
                  <a16:creationId xmlns:a16="http://schemas.microsoft.com/office/drawing/2014/main" id="{7059251E-28FC-5783-40D3-69FE890B876C}"/>
                </a:ext>
              </a:extLst>
            </p:cNvPr>
            <p:cNvSpPr/>
            <p:nvPr/>
          </p:nvSpPr>
          <p:spPr>
            <a:xfrm>
              <a:off x="3286925" y="1457508"/>
              <a:ext cx="36063" cy="36063"/>
            </a:xfrm>
            <a:custGeom>
              <a:avLst/>
              <a:gdLst>
                <a:gd name="connsiteX0" fmla="*/ 36063 w 36063"/>
                <a:gd name="connsiteY0" fmla="*/ 18032 h 36063"/>
                <a:gd name="connsiteX1" fmla="*/ 18032 w 36063"/>
                <a:gd name="connsiteY1" fmla="*/ 36064 h 36063"/>
                <a:gd name="connsiteX2" fmla="*/ 0 w 36063"/>
                <a:gd name="connsiteY2" fmla="*/ 18032 h 36063"/>
                <a:gd name="connsiteX3" fmla="*/ 18032 w 36063"/>
                <a:gd name="connsiteY3" fmla="*/ 0 h 36063"/>
                <a:gd name="connsiteX4" fmla="*/ 36063 w 36063"/>
                <a:gd name="connsiteY4" fmla="*/ 18032 h 36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63" h="36063">
                  <a:moveTo>
                    <a:pt x="36063" y="18032"/>
                  </a:moveTo>
                  <a:cubicBezTo>
                    <a:pt x="36063" y="27990"/>
                    <a:pt x="27990" y="36064"/>
                    <a:pt x="18032" y="36064"/>
                  </a:cubicBezTo>
                  <a:cubicBezTo>
                    <a:pt x="8073" y="36064"/>
                    <a:pt x="0" y="27990"/>
                    <a:pt x="0" y="18032"/>
                  </a:cubicBezTo>
                  <a:cubicBezTo>
                    <a:pt x="0" y="8073"/>
                    <a:pt x="8073" y="0"/>
                    <a:pt x="18032" y="0"/>
                  </a:cubicBezTo>
                  <a:cubicBezTo>
                    <a:pt x="27991" y="0"/>
                    <a:pt x="36063" y="8073"/>
                    <a:pt x="36063" y="18032"/>
                  </a:cubicBezTo>
                  <a:close/>
                </a:path>
              </a:pathLst>
            </a:custGeom>
            <a:noFill/>
            <a:ln w="14615" cap="rnd">
              <a:solidFill>
                <a:srgbClr val="000000"/>
              </a:solidFill>
              <a:prstDash val="solid"/>
              <a:round/>
            </a:ln>
          </p:spPr>
          <p:txBody>
            <a:bodyPr rtlCol="1" anchor="ctr"/>
            <a:lstStyle/>
            <a:p>
              <a:endParaRPr lang="fa-IR"/>
            </a:p>
          </p:txBody>
        </p:sp>
        <p:sp>
          <p:nvSpPr>
            <p:cNvPr id="1420" name="Freeform: Shape 1419">
              <a:extLst>
                <a:ext uri="{FF2B5EF4-FFF2-40B4-BE49-F238E27FC236}">
                  <a16:creationId xmlns:a16="http://schemas.microsoft.com/office/drawing/2014/main" id="{B55A5D9D-2803-E8FC-923D-1C257E10D7F3}"/>
                </a:ext>
              </a:extLst>
            </p:cNvPr>
            <p:cNvSpPr/>
            <p:nvPr/>
          </p:nvSpPr>
          <p:spPr>
            <a:xfrm>
              <a:off x="3258414" y="1604308"/>
              <a:ext cx="93086" cy="39664"/>
            </a:xfrm>
            <a:custGeom>
              <a:avLst/>
              <a:gdLst>
                <a:gd name="connsiteX0" fmla="*/ 0 w 93086"/>
                <a:gd name="connsiteY0" fmla="*/ 0 h 39664"/>
                <a:gd name="connsiteX1" fmla="*/ 21047 w 93086"/>
                <a:gd name="connsiteY1" fmla="*/ 31731 h 39664"/>
                <a:gd name="connsiteX2" fmla="*/ 41684 w 93086"/>
                <a:gd name="connsiteY2" fmla="*/ 39664 h 39664"/>
                <a:gd name="connsiteX3" fmla="*/ 51402 w 93086"/>
                <a:gd name="connsiteY3" fmla="*/ 39664 h 39664"/>
                <a:gd name="connsiteX4" fmla="*/ 72039 w 93086"/>
                <a:gd name="connsiteY4" fmla="*/ 31731 h 39664"/>
                <a:gd name="connsiteX5" fmla="*/ 93086 w 93086"/>
                <a:gd name="connsiteY5" fmla="*/ 0 h 39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86" h="39664">
                  <a:moveTo>
                    <a:pt x="0" y="0"/>
                  </a:moveTo>
                  <a:cubicBezTo>
                    <a:pt x="4259" y="12166"/>
                    <a:pt x="11495" y="23075"/>
                    <a:pt x="21047" y="31731"/>
                  </a:cubicBezTo>
                  <a:cubicBezTo>
                    <a:pt x="26711" y="36830"/>
                    <a:pt x="34061" y="39658"/>
                    <a:pt x="41684" y="39664"/>
                  </a:cubicBezTo>
                  <a:lnTo>
                    <a:pt x="51402" y="39664"/>
                  </a:lnTo>
                  <a:cubicBezTo>
                    <a:pt x="59025" y="39658"/>
                    <a:pt x="66375" y="36830"/>
                    <a:pt x="72039" y="31731"/>
                  </a:cubicBezTo>
                  <a:cubicBezTo>
                    <a:pt x="81591" y="23075"/>
                    <a:pt x="88827" y="12166"/>
                    <a:pt x="93086" y="0"/>
                  </a:cubicBezTo>
                  <a:close/>
                </a:path>
              </a:pathLst>
            </a:custGeom>
            <a:noFill/>
            <a:ln w="14615" cap="rnd">
              <a:solidFill>
                <a:srgbClr val="000000"/>
              </a:solidFill>
              <a:prstDash val="solid"/>
              <a:round/>
            </a:ln>
          </p:spPr>
          <p:txBody>
            <a:bodyPr rtlCol="1" anchor="ctr"/>
            <a:lstStyle/>
            <a:p>
              <a:endParaRPr lang="fa-IR"/>
            </a:p>
          </p:txBody>
        </p:sp>
        <p:sp>
          <p:nvSpPr>
            <p:cNvPr id="1421" name="Freeform: Shape 1420">
              <a:extLst>
                <a:ext uri="{FF2B5EF4-FFF2-40B4-BE49-F238E27FC236}">
                  <a16:creationId xmlns:a16="http://schemas.microsoft.com/office/drawing/2014/main" id="{78279B95-0E31-5F43-1C3A-B9101EA3D228}"/>
                </a:ext>
              </a:extLst>
            </p:cNvPr>
            <p:cNvSpPr/>
            <p:nvPr/>
          </p:nvSpPr>
          <p:spPr>
            <a:xfrm>
              <a:off x="3385281" y="1454083"/>
              <a:ext cx="58895" cy="174228"/>
            </a:xfrm>
            <a:custGeom>
              <a:avLst/>
              <a:gdLst>
                <a:gd name="connsiteX0" fmla="*/ 56174 w 58895"/>
                <a:gd name="connsiteY0" fmla="*/ 7523 h 174228"/>
                <a:gd name="connsiteX1" fmla="*/ 42240 w 58895"/>
                <a:gd name="connsiteY1" fmla="*/ 0 h 174228"/>
                <a:gd name="connsiteX2" fmla="*/ 16656 w 58895"/>
                <a:gd name="connsiteY2" fmla="*/ 0 h 174228"/>
                <a:gd name="connsiteX3" fmla="*/ 2722 w 58895"/>
                <a:gd name="connsiteY3" fmla="*/ 7523 h 174228"/>
                <a:gd name="connsiteX4" fmla="*/ 0 w 58895"/>
                <a:gd name="connsiteY4" fmla="*/ 10655 h 174228"/>
                <a:gd name="connsiteX5" fmla="*/ 12704 w 58895"/>
                <a:gd name="connsiteY5" fmla="*/ 174229 h 174228"/>
                <a:gd name="connsiteX6" fmla="*/ 15632 w 58895"/>
                <a:gd name="connsiteY6" fmla="*/ 173995 h 174228"/>
                <a:gd name="connsiteX7" fmla="*/ 43382 w 58895"/>
                <a:gd name="connsiteY7" fmla="*/ 173995 h 174228"/>
                <a:gd name="connsiteX8" fmla="*/ 46309 w 58895"/>
                <a:gd name="connsiteY8" fmla="*/ 174229 h 174228"/>
                <a:gd name="connsiteX9" fmla="*/ 58896 w 58895"/>
                <a:gd name="connsiteY9" fmla="*/ 10743 h 174228"/>
                <a:gd name="connsiteX10" fmla="*/ 56174 w 58895"/>
                <a:gd name="connsiteY10" fmla="*/ 7523 h 17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895" h="174228">
                  <a:moveTo>
                    <a:pt x="56174" y="7523"/>
                  </a:moveTo>
                  <a:cubicBezTo>
                    <a:pt x="51753" y="2108"/>
                    <a:pt x="47860" y="0"/>
                    <a:pt x="42240" y="0"/>
                  </a:cubicBezTo>
                  <a:lnTo>
                    <a:pt x="16656" y="0"/>
                  </a:lnTo>
                  <a:cubicBezTo>
                    <a:pt x="11036" y="0"/>
                    <a:pt x="7142" y="2108"/>
                    <a:pt x="2722" y="7523"/>
                  </a:cubicBezTo>
                  <a:cubicBezTo>
                    <a:pt x="1844" y="8606"/>
                    <a:pt x="937" y="9631"/>
                    <a:pt x="0" y="10655"/>
                  </a:cubicBezTo>
                  <a:lnTo>
                    <a:pt x="12704" y="174229"/>
                  </a:lnTo>
                  <a:cubicBezTo>
                    <a:pt x="13673" y="174074"/>
                    <a:pt x="14651" y="173995"/>
                    <a:pt x="15632" y="173995"/>
                  </a:cubicBezTo>
                  <a:lnTo>
                    <a:pt x="43382" y="173995"/>
                  </a:lnTo>
                  <a:cubicBezTo>
                    <a:pt x="44362" y="173995"/>
                    <a:pt x="45340" y="174074"/>
                    <a:pt x="46309" y="174229"/>
                  </a:cubicBezTo>
                  <a:lnTo>
                    <a:pt x="58896" y="10743"/>
                  </a:lnTo>
                  <a:cubicBezTo>
                    <a:pt x="57959" y="9631"/>
                    <a:pt x="57052" y="8606"/>
                    <a:pt x="56174" y="7523"/>
                  </a:cubicBezTo>
                  <a:close/>
                </a:path>
              </a:pathLst>
            </a:custGeom>
            <a:noFill/>
            <a:ln w="14615" cap="rnd">
              <a:solidFill>
                <a:srgbClr val="000000"/>
              </a:solidFill>
              <a:prstDash val="solid"/>
              <a:round/>
            </a:ln>
          </p:spPr>
          <p:txBody>
            <a:bodyPr rtlCol="1" anchor="ctr"/>
            <a:lstStyle/>
            <a:p>
              <a:endParaRPr lang="fa-IR"/>
            </a:p>
          </p:txBody>
        </p:sp>
        <p:sp>
          <p:nvSpPr>
            <p:cNvPr id="1422" name="Freeform: Shape 1421">
              <a:extLst>
                <a:ext uri="{FF2B5EF4-FFF2-40B4-BE49-F238E27FC236}">
                  <a16:creationId xmlns:a16="http://schemas.microsoft.com/office/drawing/2014/main" id="{9D60834B-7114-8755-E603-DE0D178B129D}"/>
                </a:ext>
              </a:extLst>
            </p:cNvPr>
            <p:cNvSpPr/>
            <p:nvPr/>
          </p:nvSpPr>
          <p:spPr>
            <a:xfrm>
              <a:off x="3393360" y="1416456"/>
              <a:ext cx="42737" cy="40085"/>
            </a:xfrm>
            <a:custGeom>
              <a:avLst/>
              <a:gdLst>
                <a:gd name="connsiteX0" fmla="*/ 8577 w 42737"/>
                <a:gd name="connsiteY0" fmla="*/ 37627 h 40085"/>
                <a:gd name="connsiteX1" fmla="*/ 34161 w 42737"/>
                <a:gd name="connsiteY1" fmla="*/ 37627 h 40085"/>
                <a:gd name="connsiteX2" fmla="*/ 42738 w 42737"/>
                <a:gd name="connsiteY2" fmla="*/ 40086 h 40085"/>
                <a:gd name="connsiteX3" fmla="*/ 37586 w 42737"/>
                <a:gd name="connsiteY3" fmla="*/ 13419 h 40085"/>
                <a:gd name="connsiteX4" fmla="*/ 18275 w 42737"/>
                <a:gd name="connsiteY4" fmla="*/ 296 h 40085"/>
                <a:gd name="connsiteX5" fmla="*/ 5152 w 42737"/>
                <a:gd name="connsiteY5" fmla="*/ 13419 h 40085"/>
                <a:gd name="connsiteX6" fmla="*/ 0 w 42737"/>
                <a:gd name="connsiteY6" fmla="*/ 40086 h 40085"/>
                <a:gd name="connsiteX7" fmla="*/ 8577 w 42737"/>
                <a:gd name="connsiteY7" fmla="*/ 37627 h 4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37" h="40085">
                  <a:moveTo>
                    <a:pt x="8577" y="37627"/>
                  </a:moveTo>
                  <a:lnTo>
                    <a:pt x="34161" y="37627"/>
                  </a:lnTo>
                  <a:cubicBezTo>
                    <a:pt x="37205" y="37545"/>
                    <a:pt x="40200" y="38405"/>
                    <a:pt x="42738" y="40086"/>
                  </a:cubicBezTo>
                  <a:lnTo>
                    <a:pt x="37586" y="13419"/>
                  </a:lnTo>
                  <a:cubicBezTo>
                    <a:pt x="35876" y="4461"/>
                    <a:pt x="27229" y="-1414"/>
                    <a:pt x="18275" y="296"/>
                  </a:cubicBezTo>
                  <a:cubicBezTo>
                    <a:pt x="11624" y="1566"/>
                    <a:pt x="6422" y="6768"/>
                    <a:pt x="5152" y="13419"/>
                  </a:cubicBezTo>
                  <a:lnTo>
                    <a:pt x="0" y="40086"/>
                  </a:lnTo>
                  <a:cubicBezTo>
                    <a:pt x="2538" y="38403"/>
                    <a:pt x="5533" y="37545"/>
                    <a:pt x="8577" y="37627"/>
                  </a:cubicBezTo>
                  <a:close/>
                </a:path>
              </a:pathLst>
            </a:custGeom>
            <a:noFill/>
            <a:ln w="14615" cap="rnd">
              <a:solidFill>
                <a:srgbClr val="000000"/>
              </a:solidFill>
              <a:prstDash val="solid"/>
              <a:round/>
            </a:ln>
          </p:spPr>
          <p:txBody>
            <a:bodyPr rtlCol="1" anchor="ctr"/>
            <a:lstStyle/>
            <a:p>
              <a:endParaRPr lang="fa-IR"/>
            </a:p>
          </p:txBody>
        </p:sp>
      </p:grpSp>
      <p:grpSp>
        <p:nvGrpSpPr>
          <p:cNvPr id="1423" name="Graphic 5">
            <a:extLst>
              <a:ext uri="{FF2B5EF4-FFF2-40B4-BE49-F238E27FC236}">
                <a16:creationId xmlns:a16="http://schemas.microsoft.com/office/drawing/2014/main" id="{0A6F25A8-3858-B66C-D978-1470F27F4E02}"/>
              </a:ext>
            </a:extLst>
          </p:cNvPr>
          <p:cNvGrpSpPr/>
          <p:nvPr/>
        </p:nvGrpSpPr>
        <p:grpSpPr>
          <a:xfrm>
            <a:off x="4069838" y="1087213"/>
            <a:ext cx="630187" cy="742053"/>
            <a:chOff x="4069838" y="1087213"/>
            <a:chExt cx="630187" cy="742053"/>
          </a:xfrm>
        </p:grpSpPr>
        <p:sp>
          <p:nvSpPr>
            <p:cNvPr id="1424" name="Freeform: Shape 1423">
              <a:extLst>
                <a:ext uri="{FF2B5EF4-FFF2-40B4-BE49-F238E27FC236}">
                  <a16:creationId xmlns:a16="http://schemas.microsoft.com/office/drawing/2014/main" id="{6F825A6A-ADE4-9BD5-C537-CC7F4C3C4FB3}"/>
                </a:ext>
              </a:extLst>
            </p:cNvPr>
            <p:cNvSpPr/>
            <p:nvPr/>
          </p:nvSpPr>
          <p:spPr>
            <a:xfrm>
              <a:off x="4424478" y="1390767"/>
              <a:ext cx="136380" cy="126222"/>
            </a:xfrm>
            <a:custGeom>
              <a:avLst/>
              <a:gdLst>
                <a:gd name="connsiteX0" fmla="*/ 131550 w 136380"/>
                <a:gd name="connsiteY0" fmla="*/ 43850 h 126222"/>
                <a:gd name="connsiteX1" fmla="*/ 108132 w 136380"/>
                <a:gd name="connsiteY1" fmla="*/ 15427 h 126222"/>
                <a:gd name="connsiteX2" fmla="*/ 65482 w 136380"/>
                <a:gd name="connsiteY2" fmla="*/ 4713 h 126222"/>
                <a:gd name="connsiteX3" fmla="*/ 49939 w 136380"/>
                <a:gd name="connsiteY3" fmla="*/ 0 h 126222"/>
                <a:gd name="connsiteX4" fmla="*/ 49939 w 136380"/>
                <a:gd name="connsiteY4" fmla="*/ 0 h 126222"/>
                <a:gd name="connsiteX5" fmla="*/ 27779 w 136380"/>
                <a:gd name="connsiteY5" fmla="*/ 46280 h 126222"/>
                <a:gd name="connsiteX6" fmla="*/ 11651 w 136380"/>
                <a:gd name="connsiteY6" fmla="*/ 51912 h 126222"/>
                <a:gd name="connsiteX7" fmla="*/ 7992 w 136380"/>
                <a:gd name="connsiteY7" fmla="*/ 49207 h 126222"/>
                <a:gd name="connsiteX8" fmla="*/ 0 w 136380"/>
                <a:gd name="connsiteY8" fmla="*/ 40601 h 126222"/>
                <a:gd name="connsiteX9" fmla="*/ 17125 w 136380"/>
                <a:gd name="connsiteY9" fmla="*/ 126222 h 126222"/>
                <a:gd name="connsiteX10" fmla="*/ 136380 w 136380"/>
                <a:gd name="connsiteY10" fmla="*/ 126222 h 12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6380" h="126222">
                  <a:moveTo>
                    <a:pt x="131550" y="43850"/>
                  </a:moveTo>
                  <a:cubicBezTo>
                    <a:pt x="130818" y="30271"/>
                    <a:pt x="121334" y="18752"/>
                    <a:pt x="108132" y="15427"/>
                  </a:cubicBezTo>
                  <a:lnTo>
                    <a:pt x="65482" y="4713"/>
                  </a:lnTo>
                  <a:cubicBezTo>
                    <a:pt x="59950" y="3308"/>
                    <a:pt x="54710" y="1786"/>
                    <a:pt x="49939" y="0"/>
                  </a:cubicBezTo>
                  <a:lnTo>
                    <a:pt x="49939" y="0"/>
                  </a:lnTo>
                  <a:lnTo>
                    <a:pt x="27779" y="46280"/>
                  </a:lnTo>
                  <a:cubicBezTo>
                    <a:pt x="24881" y="52292"/>
                    <a:pt x="17651" y="54815"/>
                    <a:pt x="11651" y="51912"/>
                  </a:cubicBezTo>
                  <a:cubicBezTo>
                    <a:pt x="10275" y="51250"/>
                    <a:pt x="9016" y="50331"/>
                    <a:pt x="7992" y="49207"/>
                  </a:cubicBezTo>
                  <a:lnTo>
                    <a:pt x="0" y="40601"/>
                  </a:lnTo>
                  <a:lnTo>
                    <a:pt x="17125" y="126222"/>
                  </a:lnTo>
                  <a:lnTo>
                    <a:pt x="136380" y="126222"/>
                  </a:lnTo>
                  <a:close/>
                </a:path>
              </a:pathLst>
            </a:custGeom>
            <a:solidFill>
              <a:srgbClr val="5B5D60"/>
            </a:solidFill>
            <a:ln w="2923" cap="flat">
              <a:noFill/>
              <a:prstDash val="solid"/>
              <a:miter/>
            </a:ln>
          </p:spPr>
          <p:txBody>
            <a:bodyPr rtlCol="1" anchor="ctr"/>
            <a:lstStyle/>
            <a:p>
              <a:endParaRPr lang="fa-IR"/>
            </a:p>
          </p:txBody>
        </p:sp>
        <p:sp>
          <p:nvSpPr>
            <p:cNvPr id="1425" name="Freeform: Shape 1424">
              <a:extLst>
                <a:ext uri="{FF2B5EF4-FFF2-40B4-BE49-F238E27FC236}">
                  <a16:creationId xmlns:a16="http://schemas.microsoft.com/office/drawing/2014/main" id="{EAF5AD27-3FDF-FB42-EF3F-89E672E36BAF}"/>
                </a:ext>
              </a:extLst>
            </p:cNvPr>
            <p:cNvSpPr/>
            <p:nvPr/>
          </p:nvSpPr>
          <p:spPr>
            <a:xfrm>
              <a:off x="4235759" y="1390884"/>
              <a:ext cx="136379" cy="126280"/>
            </a:xfrm>
            <a:custGeom>
              <a:avLst/>
              <a:gdLst>
                <a:gd name="connsiteX0" fmla="*/ 128359 w 136379"/>
                <a:gd name="connsiteY0" fmla="*/ 49178 h 126280"/>
                <a:gd name="connsiteX1" fmla="*/ 111264 w 136379"/>
                <a:gd name="connsiteY1" fmla="*/ 49895 h 126280"/>
                <a:gd name="connsiteX2" fmla="*/ 108571 w 136379"/>
                <a:gd name="connsiteY2" fmla="*/ 46250 h 126280"/>
                <a:gd name="connsiteX3" fmla="*/ 86441 w 136379"/>
                <a:gd name="connsiteY3" fmla="*/ 0 h 126280"/>
                <a:gd name="connsiteX4" fmla="*/ 86441 w 136379"/>
                <a:gd name="connsiteY4" fmla="*/ 0 h 126280"/>
                <a:gd name="connsiteX5" fmla="*/ 70868 w 136379"/>
                <a:gd name="connsiteY5" fmla="*/ 4684 h 126280"/>
                <a:gd name="connsiteX6" fmla="*/ 28219 w 136379"/>
                <a:gd name="connsiteY6" fmla="*/ 15397 h 126280"/>
                <a:gd name="connsiteX7" fmla="*/ 4801 w 136379"/>
                <a:gd name="connsiteY7" fmla="*/ 43821 h 126280"/>
                <a:gd name="connsiteX8" fmla="*/ 0 w 136379"/>
                <a:gd name="connsiteY8" fmla="*/ 126281 h 126280"/>
                <a:gd name="connsiteX9" fmla="*/ 119255 w 136379"/>
                <a:gd name="connsiteY9" fmla="*/ 126281 h 126280"/>
                <a:gd name="connsiteX10" fmla="*/ 136380 w 136379"/>
                <a:gd name="connsiteY10" fmla="*/ 40659 h 126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6379" h="126280">
                  <a:moveTo>
                    <a:pt x="128359" y="49178"/>
                  </a:moveTo>
                  <a:cubicBezTo>
                    <a:pt x="123851" y="54092"/>
                    <a:pt x="116182" y="54414"/>
                    <a:pt x="111264" y="49895"/>
                  </a:cubicBezTo>
                  <a:cubicBezTo>
                    <a:pt x="110152" y="48861"/>
                    <a:pt x="109245" y="47626"/>
                    <a:pt x="108571" y="46250"/>
                  </a:cubicBezTo>
                  <a:lnTo>
                    <a:pt x="86441" y="0"/>
                  </a:lnTo>
                  <a:lnTo>
                    <a:pt x="86441" y="0"/>
                  </a:lnTo>
                  <a:cubicBezTo>
                    <a:pt x="81728" y="1669"/>
                    <a:pt x="76664" y="3220"/>
                    <a:pt x="70868" y="4684"/>
                  </a:cubicBezTo>
                  <a:lnTo>
                    <a:pt x="28219" y="15397"/>
                  </a:lnTo>
                  <a:cubicBezTo>
                    <a:pt x="15017" y="18723"/>
                    <a:pt x="5533" y="30241"/>
                    <a:pt x="4801" y="43821"/>
                  </a:cubicBezTo>
                  <a:lnTo>
                    <a:pt x="0" y="126281"/>
                  </a:lnTo>
                  <a:lnTo>
                    <a:pt x="119255" y="126281"/>
                  </a:lnTo>
                  <a:lnTo>
                    <a:pt x="136380" y="40659"/>
                  </a:lnTo>
                  <a:close/>
                </a:path>
              </a:pathLst>
            </a:custGeom>
            <a:solidFill>
              <a:srgbClr val="5B5D60"/>
            </a:solidFill>
            <a:ln w="2923" cap="flat">
              <a:noFill/>
              <a:prstDash val="solid"/>
              <a:miter/>
            </a:ln>
          </p:spPr>
          <p:txBody>
            <a:bodyPr rtlCol="1" anchor="ctr"/>
            <a:lstStyle/>
            <a:p>
              <a:endParaRPr lang="fa-IR"/>
            </a:p>
          </p:txBody>
        </p:sp>
        <p:sp>
          <p:nvSpPr>
            <p:cNvPr id="1426" name="Freeform: Shape 1425">
              <a:extLst>
                <a:ext uri="{FF2B5EF4-FFF2-40B4-BE49-F238E27FC236}">
                  <a16:creationId xmlns:a16="http://schemas.microsoft.com/office/drawing/2014/main" id="{0E1EE1AB-9194-112B-F1C3-60AE30DC4806}"/>
                </a:ext>
              </a:extLst>
            </p:cNvPr>
            <p:cNvSpPr/>
            <p:nvPr/>
          </p:nvSpPr>
          <p:spPr>
            <a:xfrm>
              <a:off x="4351297" y="1342906"/>
              <a:ext cx="93964" cy="75346"/>
            </a:xfrm>
            <a:custGeom>
              <a:avLst/>
              <a:gdLst>
                <a:gd name="connsiteX0" fmla="*/ 62409 w 93964"/>
                <a:gd name="connsiteY0" fmla="*/ 62760 h 75346"/>
                <a:gd name="connsiteX1" fmla="*/ 93964 w 93964"/>
                <a:gd name="connsiteY1" fmla="*/ 34366 h 75346"/>
                <a:gd name="connsiteX2" fmla="*/ 93964 w 93964"/>
                <a:gd name="connsiteY2" fmla="*/ 34366 h 75346"/>
                <a:gd name="connsiteX3" fmla="*/ 83280 w 93964"/>
                <a:gd name="connsiteY3" fmla="*/ 12821 h 75346"/>
                <a:gd name="connsiteX4" fmla="*/ 83280 w 93964"/>
                <a:gd name="connsiteY4" fmla="*/ 0 h 75346"/>
                <a:gd name="connsiteX5" fmla="*/ 46982 w 93964"/>
                <a:gd name="connsiteY5" fmla="*/ 8928 h 75346"/>
                <a:gd name="connsiteX6" fmla="*/ 46982 w 93964"/>
                <a:gd name="connsiteY6" fmla="*/ 8928 h 75346"/>
                <a:gd name="connsiteX7" fmla="*/ 10684 w 93964"/>
                <a:gd name="connsiteY7" fmla="*/ 0 h 75346"/>
                <a:gd name="connsiteX8" fmla="*/ 10684 w 93964"/>
                <a:gd name="connsiteY8" fmla="*/ 12821 h 75346"/>
                <a:gd name="connsiteX9" fmla="*/ 0 w 93964"/>
                <a:gd name="connsiteY9" fmla="*/ 34366 h 75346"/>
                <a:gd name="connsiteX10" fmla="*/ 31556 w 93964"/>
                <a:gd name="connsiteY10" fmla="*/ 62760 h 75346"/>
                <a:gd name="connsiteX11" fmla="*/ 32902 w 93964"/>
                <a:gd name="connsiteY11" fmla="*/ 75347 h 75346"/>
                <a:gd name="connsiteX12" fmla="*/ 61062 w 93964"/>
                <a:gd name="connsiteY12" fmla="*/ 75347 h 75346"/>
                <a:gd name="connsiteX13" fmla="*/ 62409 w 93964"/>
                <a:gd name="connsiteY13" fmla="*/ 62760 h 7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3964" h="75346">
                  <a:moveTo>
                    <a:pt x="62409" y="62760"/>
                  </a:moveTo>
                  <a:lnTo>
                    <a:pt x="93964" y="34366"/>
                  </a:lnTo>
                  <a:lnTo>
                    <a:pt x="93964" y="34366"/>
                  </a:lnTo>
                  <a:cubicBezTo>
                    <a:pt x="87232" y="29241"/>
                    <a:pt x="83280" y="21275"/>
                    <a:pt x="83280" y="12821"/>
                  </a:cubicBezTo>
                  <a:lnTo>
                    <a:pt x="83280" y="0"/>
                  </a:lnTo>
                  <a:cubicBezTo>
                    <a:pt x="72068" y="5865"/>
                    <a:pt x="59628" y="8928"/>
                    <a:pt x="46982" y="8928"/>
                  </a:cubicBezTo>
                  <a:lnTo>
                    <a:pt x="46982" y="8928"/>
                  </a:lnTo>
                  <a:cubicBezTo>
                    <a:pt x="34337" y="8928"/>
                    <a:pt x="21896" y="5865"/>
                    <a:pt x="10684" y="0"/>
                  </a:cubicBezTo>
                  <a:lnTo>
                    <a:pt x="10684" y="12821"/>
                  </a:lnTo>
                  <a:cubicBezTo>
                    <a:pt x="10684" y="21275"/>
                    <a:pt x="6733" y="29241"/>
                    <a:pt x="0" y="34366"/>
                  </a:cubicBezTo>
                  <a:lnTo>
                    <a:pt x="31556" y="62760"/>
                  </a:lnTo>
                  <a:cubicBezTo>
                    <a:pt x="35156" y="65997"/>
                    <a:pt x="35742" y="71422"/>
                    <a:pt x="32902" y="75347"/>
                  </a:cubicBezTo>
                  <a:lnTo>
                    <a:pt x="61062" y="75347"/>
                  </a:lnTo>
                  <a:cubicBezTo>
                    <a:pt x="58223" y="71422"/>
                    <a:pt x="58808" y="65997"/>
                    <a:pt x="62409" y="62760"/>
                  </a:cubicBezTo>
                  <a:close/>
                </a:path>
              </a:pathLst>
            </a:custGeom>
            <a:solidFill>
              <a:srgbClr val="F9D0B4"/>
            </a:solidFill>
            <a:ln w="2923" cap="flat">
              <a:noFill/>
              <a:prstDash val="solid"/>
              <a:miter/>
            </a:ln>
          </p:spPr>
          <p:txBody>
            <a:bodyPr rtlCol="1" anchor="ctr"/>
            <a:lstStyle/>
            <a:p>
              <a:endParaRPr lang="fa-IR"/>
            </a:p>
          </p:txBody>
        </p:sp>
        <p:sp>
          <p:nvSpPr>
            <p:cNvPr id="1427" name="Freeform: Shape 1426">
              <a:extLst>
                <a:ext uri="{FF2B5EF4-FFF2-40B4-BE49-F238E27FC236}">
                  <a16:creationId xmlns:a16="http://schemas.microsoft.com/office/drawing/2014/main" id="{655CA74A-0C9A-4576-5946-450BEFF13C5F}"/>
                </a:ext>
              </a:extLst>
            </p:cNvPr>
            <p:cNvSpPr/>
            <p:nvPr/>
          </p:nvSpPr>
          <p:spPr>
            <a:xfrm>
              <a:off x="4319420" y="1174339"/>
              <a:ext cx="157660" cy="177495"/>
            </a:xfrm>
            <a:custGeom>
              <a:avLst/>
              <a:gdLst>
                <a:gd name="connsiteX0" fmla="*/ 146391 w 157660"/>
                <a:gd name="connsiteY0" fmla="*/ 4466 h 177495"/>
                <a:gd name="connsiteX1" fmla="*/ 126983 w 157660"/>
                <a:gd name="connsiteY1" fmla="*/ 3178 h 177495"/>
                <a:gd name="connsiteX2" fmla="*/ 78860 w 157660"/>
                <a:gd name="connsiteY2" fmla="*/ 19483 h 177495"/>
                <a:gd name="connsiteX3" fmla="*/ 30619 w 157660"/>
                <a:gd name="connsiteY3" fmla="*/ 3120 h 177495"/>
                <a:gd name="connsiteX4" fmla="*/ 11270 w 157660"/>
                <a:gd name="connsiteY4" fmla="*/ 4437 h 177495"/>
                <a:gd name="connsiteX5" fmla="*/ 11270 w 157660"/>
                <a:gd name="connsiteY5" fmla="*/ 4437 h 177495"/>
                <a:gd name="connsiteX6" fmla="*/ 0 w 157660"/>
                <a:gd name="connsiteY6" fmla="*/ 32538 h 177495"/>
                <a:gd name="connsiteX7" fmla="*/ 0 w 157660"/>
                <a:gd name="connsiteY7" fmla="*/ 98694 h 177495"/>
                <a:gd name="connsiteX8" fmla="*/ 78860 w 157660"/>
                <a:gd name="connsiteY8" fmla="*/ 177495 h 177495"/>
                <a:gd name="connsiteX9" fmla="*/ 78860 w 157660"/>
                <a:gd name="connsiteY9" fmla="*/ 177495 h 177495"/>
                <a:gd name="connsiteX10" fmla="*/ 157661 w 157660"/>
                <a:gd name="connsiteY10" fmla="*/ 98694 h 177495"/>
                <a:gd name="connsiteX11" fmla="*/ 157661 w 157660"/>
                <a:gd name="connsiteY11" fmla="*/ 32568 h 177495"/>
                <a:gd name="connsiteX12" fmla="*/ 146391 w 157660"/>
                <a:gd name="connsiteY12" fmla="*/ 4466 h 17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660" h="177495">
                  <a:moveTo>
                    <a:pt x="146391" y="4466"/>
                  </a:moveTo>
                  <a:cubicBezTo>
                    <a:pt x="141239" y="-926"/>
                    <a:pt x="132809" y="-1485"/>
                    <a:pt x="126983" y="3178"/>
                  </a:cubicBezTo>
                  <a:cubicBezTo>
                    <a:pt x="113255" y="13907"/>
                    <a:pt x="96276" y="19655"/>
                    <a:pt x="78860" y="19483"/>
                  </a:cubicBezTo>
                  <a:cubicBezTo>
                    <a:pt x="61384" y="19614"/>
                    <a:pt x="44406" y="13849"/>
                    <a:pt x="30619" y="3120"/>
                  </a:cubicBezTo>
                  <a:cubicBezTo>
                    <a:pt x="24794" y="-1500"/>
                    <a:pt x="16422" y="-929"/>
                    <a:pt x="11270" y="4437"/>
                  </a:cubicBezTo>
                  <a:lnTo>
                    <a:pt x="11270" y="4437"/>
                  </a:lnTo>
                  <a:cubicBezTo>
                    <a:pt x="4039" y="12009"/>
                    <a:pt x="0" y="22072"/>
                    <a:pt x="0" y="32538"/>
                  </a:cubicBezTo>
                  <a:lnTo>
                    <a:pt x="0" y="98694"/>
                  </a:lnTo>
                  <a:cubicBezTo>
                    <a:pt x="117" y="142184"/>
                    <a:pt x="35361" y="177399"/>
                    <a:pt x="78860" y="177495"/>
                  </a:cubicBezTo>
                  <a:lnTo>
                    <a:pt x="78860" y="177495"/>
                  </a:lnTo>
                  <a:cubicBezTo>
                    <a:pt x="122329" y="177367"/>
                    <a:pt x="157544" y="142161"/>
                    <a:pt x="157661" y="98694"/>
                  </a:cubicBezTo>
                  <a:lnTo>
                    <a:pt x="157661" y="32568"/>
                  </a:lnTo>
                  <a:cubicBezTo>
                    <a:pt x="157661" y="22101"/>
                    <a:pt x="153621" y="12038"/>
                    <a:pt x="146391" y="4466"/>
                  </a:cubicBezTo>
                  <a:close/>
                </a:path>
              </a:pathLst>
            </a:custGeom>
            <a:solidFill>
              <a:srgbClr val="F9D0B4"/>
            </a:solidFill>
            <a:ln w="2923" cap="flat">
              <a:noFill/>
              <a:prstDash val="solid"/>
              <a:miter/>
            </a:ln>
          </p:spPr>
          <p:txBody>
            <a:bodyPr rtlCol="1" anchor="ctr"/>
            <a:lstStyle/>
            <a:p>
              <a:endParaRPr lang="fa-IR"/>
            </a:p>
          </p:txBody>
        </p:sp>
        <p:sp>
          <p:nvSpPr>
            <p:cNvPr id="1428" name="Freeform: Shape 1427">
              <a:extLst>
                <a:ext uri="{FF2B5EF4-FFF2-40B4-BE49-F238E27FC236}">
                  <a16:creationId xmlns:a16="http://schemas.microsoft.com/office/drawing/2014/main" id="{8360B76D-94B3-5F79-DBAB-92C2E9776447}"/>
                </a:ext>
              </a:extLst>
            </p:cNvPr>
            <p:cNvSpPr/>
            <p:nvPr/>
          </p:nvSpPr>
          <p:spPr>
            <a:xfrm>
              <a:off x="4476875" y="1212996"/>
              <a:ext cx="38171" cy="65804"/>
            </a:xfrm>
            <a:custGeom>
              <a:avLst/>
              <a:gdLst>
                <a:gd name="connsiteX0" fmla="*/ 5269 w 38171"/>
                <a:gd name="connsiteY0" fmla="*/ 88 h 65804"/>
                <a:gd name="connsiteX1" fmla="*/ 205 w 38171"/>
                <a:gd name="connsiteY1" fmla="*/ 498 h 65804"/>
                <a:gd name="connsiteX2" fmla="*/ 205 w 38171"/>
                <a:gd name="connsiteY2" fmla="*/ 60038 h 65804"/>
                <a:gd name="connsiteX3" fmla="*/ 0 w 38171"/>
                <a:gd name="connsiteY3" fmla="*/ 65336 h 65804"/>
                <a:gd name="connsiteX4" fmla="*/ 5269 w 38171"/>
                <a:gd name="connsiteY4" fmla="*/ 65804 h 65804"/>
                <a:gd name="connsiteX5" fmla="*/ 38171 w 38171"/>
                <a:gd name="connsiteY5" fmla="*/ 32902 h 65804"/>
                <a:gd name="connsiteX6" fmla="*/ 5269 w 38171"/>
                <a:gd name="connsiteY6" fmla="*/ 0 h 6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71" h="65804">
                  <a:moveTo>
                    <a:pt x="5269" y="88"/>
                  </a:moveTo>
                  <a:cubicBezTo>
                    <a:pt x="3571" y="90"/>
                    <a:pt x="1873" y="227"/>
                    <a:pt x="205" y="498"/>
                  </a:cubicBezTo>
                  <a:lnTo>
                    <a:pt x="205" y="60038"/>
                  </a:lnTo>
                  <a:cubicBezTo>
                    <a:pt x="205" y="61823"/>
                    <a:pt x="205" y="63580"/>
                    <a:pt x="0" y="65336"/>
                  </a:cubicBezTo>
                  <a:cubicBezTo>
                    <a:pt x="1756" y="65626"/>
                    <a:pt x="3513" y="65783"/>
                    <a:pt x="5269" y="65804"/>
                  </a:cubicBezTo>
                  <a:cubicBezTo>
                    <a:pt x="23447" y="65804"/>
                    <a:pt x="38171" y="51073"/>
                    <a:pt x="38171" y="32902"/>
                  </a:cubicBezTo>
                  <a:cubicBezTo>
                    <a:pt x="38171" y="14731"/>
                    <a:pt x="23447" y="0"/>
                    <a:pt x="5269" y="0"/>
                  </a:cubicBezTo>
                  <a:close/>
                </a:path>
              </a:pathLst>
            </a:custGeom>
            <a:solidFill>
              <a:srgbClr val="F9D0B4"/>
            </a:solidFill>
            <a:ln w="2923" cap="flat">
              <a:noFill/>
              <a:prstDash val="solid"/>
              <a:miter/>
            </a:ln>
          </p:spPr>
          <p:txBody>
            <a:bodyPr rtlCol="1" anchor="ctr"/>
            <a:lstStyle/>
            <a:p>
              <a:endParaRPr lang="fa-IR"/>
            </a:p>
          </p:txBody>
        </p:sp>
        <p:sp>
          <p:nvSpPr>
            <p:cNvPr id="1429" name="Freeform: Shape 1428">
              <a:extLst>
                <a:ext uri="{FF2B5EF4-FFF2-40B4-BE49-F238E27FC236}">
                  <a16:creationId xmlns:a16="http://schemas.microsoft.com/office/drawing/2014/main" id="{0F6316D4-B4B6-B7E4-2B3A-2613EE19C363}"/>
                </a:ext>
              </a:extLst>
            </p:cNvPr>
            <p:cNvSpPr/>
            <p:nvPr/>
          </p:nvSpPr>
          <p:spPr>
            <a:xfrm>
              <a:off x="4281512" y="1212996"/>
              <a:ext cx="38171" cy="65804"/>
            </a:xfrm>
            <a:custGeom>
              <a:avLst/>
              <a:gdLst>
                <a:gd name="connsiteX0" fmla="*/ 37966 w 38171"/>
                <a:gd name="connsiteY0" fmla="*/ 60038 h 65804"/>
                <a:gd name="connsiteX1" fmla="*/ 37966 w 38171"/>
                <a:gd name="connsiteY1" fmla="*/ 410 h 65804"/>
                <a:gd name="connsiteX2" fmla="*/ 32902 w 38171"/>
                <a:gd name="connsiteY2" fmla="*/ 0 h 65804"/>
                <a:gd name="connsiteX3" fmla="*/ 0 w 38171"/>
                <a:gd name="connsiteY3" fmla="*/ 32902 h 65804"/>
                <a:gd name="connsiteX4" fmla="*/ 32902 w 38171"/>
                <a:gd name="connsiteY4" fmla="*/ 65804 h 65804"/>
                <a:gd name="connsiteX5" fmla="*/ 38171 w 38171"/>
                <a:gd name="connsiteY5" fmla="*/ 65336 h 65804"/>
                <a:gd name="connsiteX6" fmla="*/ 38171 w 38171"/>
                <a:gd name="connsiteY6" fmla="*/ 65336 h 65804"/>
                <a:gd name="connsiteX7" fmla="*/ 37966 w 38171"/>
                <a:gd name="connsiteY7" fmla="*/ 60038 h 6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71" h="65804">
                  <a:moveTo>
                    <a:pt x="37966" y="60038"/>
                  </a:moveTo>
                  <a:lnTo>
                    <a:pt x="37966" y="410"/>
                  </a:lnTo>
                  <a:cubicBezTo>
                    <a:pt x="36298" y="139"/>
                    <a:pt x="34600" y="2"/>
                    <a:pt x="32902" y="0"/>
                  </a:cubicBezTo>
                  <a:cubicBezTo>
                    <a:pt x="14724" y="0"/>
                    <a:pt x="0" y="14731"/>
                    <a:pt x="0" y="32902"/>
                  </a:cubicBezTo>
                  <a:cubicBezTo>
                    <a:pt x="0" y="51073"/>
                    <a:pt x="14724" y="65804"/>
                    <a:pt x="32902" y="65804"/>
                  </a:cubicBezTo>
                  <a:cubicBezTo>
                    <a:pt x="34658" y="65783"/>
                    <a:pt x="36415" y="65626"/>
                    <a:pt x="38171" y="65336"/>
                  </a:cubicBezTo>
                  <a:lnTo>
                    <a:pt x="38171" y="65336"/>
                  </a:lnTo>
                  <a:cubicBezTo>
                    <a:pt x="38054" y="63580"/>
                    <a:pt x="37966" y="61823"/>
                    <a:pt x="37966" y="60038"/>
                  </a:cubicBezTo>
                  <a:close/>
                </a:path>
              </a:pathLst>
            </a:custGeom>
            <a:solidFill>
              <a:srgbClr val="F9D0B4"/>
            </a:solidFill>
            <a:ln w="2923" cap="flat">
              <a:noFill/>
              <a:prstDash val="solid"/>
              <a:miter/>
            </a:ln>
          </p:spPr>
          <p:txBody>
            <a:bodyPr rtlCol="1" anchor="ctr"/>
            <a:lstStyle/>
            <a:p>
              <a:endParaRPr lang="fa-IR"/>
            </a:p>
          </p:txBody>
        </p:sp>
        <p:sp>
          <p:nvSpPr>
            <p:cNvPr id="1430" name="Freeform: Shape 1429">
              <a:extLst>
                <a:ext uri="{FF2B5EF4-FFF2-40B4-BE49-F238E27FC236}">
                  <a16:creationId xmlns:a16="http://schemas.microsoft.com/office/drawing/2014/main" id="{C1B9585F-B48E-A41E-8D29-F4A2DCE16659}"/>
                </a:ext>
              </a:extLst>
            </p:cNvPr>
            <p:cNvSpPr/>
            <p:nvPr/>
          </p:nvSpPr>
          <p:spPr>
            <a:xfrm>
              <a:off x="4297963" y="1094495"/>
              <a:ext cx="200808" cy="123096"/>
            </a:xfrm>
            <a:custGeom>
              <a:avLst/>
              <a:gdLst>
                <a:gd name="connsiteX0" fmla="*/ 178825 w 200808"/>
                <a:gd name="connsiteY0" fmla="*/ 51262 h 123096"/>
                <a:gd name="connsiteX1" fmla="*/ 173848 w 200808"/>
                <a:gd name="connsiteY1" fmla="*/ 46578 h 123096"/>
                <a:gd name="connsiteX2" fmla="*/ 73181 w 200808"/>
                <a:gd name="connsiteY2" fmla="*/ 3050 h 123096"/>
                <a:gd name="connsiteX3" fmla="*/ 0 w 200808"/>
                <a:gd name="connsiteY3" fmla="*/ 90018 h 123096"/>
                <a:gd name="connsiteX4" fmla="*/ 0 w 200808"/>
                <a:gd name="connsiteY4" fmla="*/ 123008 h 123096"/>
                <a:gd name="connsiteX5" fmla="*/ 16539 w 200808"/>
                <a:gd name="connsiteY5" fmla="*/ 118500 h 123096"/>
                <a:gd name="connsiteX6" fmla="*/ 21603 w 200808"/>
                <a:gd name="connsiteY6" fmla="*/ 118910 h 123096"/>
                <a:gd name="connsiteX7" fmla="*/ 21603 w 200808"/>
                <a:gd name="connsiteY7" fmla="*/ 112412 h 123096"/>
                <a:gd name="connsiteX8" fmla="*/ 32873 w 200808"/>
                <a:gd name="connsiteY8" fmla="*/ 84310 h 123096"/>
                <a:gd name="connsiteX9" fmla="*/ 32873 w 200808"/>
                <a:gd name="connsiteY9" fmla="*/ 84310 h 123096"/>
                <a:gd name="connsiteX10" fmla="*/ 52222 w 200808"/>
                <a:gd name="connsiteY10" fmla="*/ 82993 h 123096"/>
                <a:gd name="connsiteX11" fmla="*/ 100316 w 200808"/>
                <a:gd name="connsiteY11" fmla="*/ 99327 h 123096"/>
                <a:gd name="connsiteX12" fmla="*/ 148352 w 200808"/>
                <a:gd name="connsiteY12" fmla="*/ 83022 h 123096"/>
                <a:gd name="connsiteX13" fmla="*/ 167760 w 200808"/>
                <a:gd name="connsiteY13" fmla="*/ 84310 h 123096"/>
                <a:gd name="connsiteX14" fmla="*/ 179030 w 200808"/>
                <a:gd name="connsiteY14" fmla="*/ 112412 h 123096"/>
                <a:gd name="connsiteX15" fmla="*/ 179030 w 200808"/>
                <a:gd name="connsiteY15" fmla="*/ 118910 h 123096"/>
                <a:gd name="connsiteX16" fmla="*/ 184094 w 200808"/>
                <a:gd name="connsiteY16" fmla="*/ 118500 h 123096"/>
                <a:gd name="connsiteX17" fmla="*/ 200808 w 200808"/>
                <a:gd name="connsiteY17" fmla="*/ 123096 h 123096"/>
                <a:gd name="connsiteX18" fmla="*/ 200808 w 200808"/>
                <a:gd name="connsiteY18" fmla="*/ 96048 h 123096"/>
                <a:gd name="connsiteX19" fmla="*/ 178825 w 200808"/>
                <a:gd name="connsiteY19" fmla="*/ 51262 h 12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808" h="123096">
                  <a:moveTo>
                    <a:pt x="178825" y="51262"/>
                  </a:moveTo>
                  <a:cubicBezTo>
                    <a:pt x="176161" y="51312"/>
                    <a:pt x="173966" y="49232"/>
                    <a:pt x="173848" y="46578"/>
                  </a:cubicBezTo>
                  <a:cubicBezTo>
                    <a:pt x="173263" y="2670"/>
                    <a:pt x="123120" y="-5585"/>
                    <a:pt x="73181" y="3050"/>
                  </a:cubicBezTo>
                  <a:cubicBezTo>
                    <a:pt x="30882" y="10394"/>
                    <a:pt x="0" y="47093"/>
                    <a:pt x="0" y="90018"/>
                  </a:cubicBezTo>
                  <a:lnTo>
                    <a:pt x="0" y="123008"/>
                  </a:lnTo>
                  <a:cubicBezTo>
                    <a:pt x="5005" y="120061"/>
                    <a:pt x="10714" y="118505"/>
                    <a:pt x="16539" y="118500"/>
                  </a:cubicBezTo>
                  <a:cubicBezTo>
                    <a:pt x="18237" y="118502"/>
                    <a:pt x="19935" y="118639"/>
                    <a:pt x="21603" y="118910"/>
                  </a:cubicBezTo>
                  <a:lnTo>
                    <a:pt x="21603" y="112412"/>
                  </a:lnTo>
                  <a:cubicBezTo>
                    <a:pt x="21603" y="101945"/>
                    <a:pt x="25643" y="91882"/>
                    <a:pt x="32873" y="84310"/>
                  </a:cubicBezTo>
                  <a:lnTo>
                    <a:pt x="32873" y="84310"/>
                  </a:lnTo>
                  <a:cubicBezTo>
                    <a:pt x="38025" y="78944"/>
                    <a:pt x="46397" y="78373"/>
                    <a:pt x="52222" y="82993"/>
                  </a:cubicBezTo>
                  <a:cubicBezTo>
                    <a:pt x="65980" y="93681"/>
                    <a:pt x="82899" y="99434"/>
                    <a:pt x="100316" y="99327"/>
                  </a:cubicBezTo>
                  <a:cubicBezTo>
                    <a:pt x="117704" y="99479"/>
                    <a:pt x="134653" y="93732"/>
                    <a:pt x="148352" y="83022"/>
                  </a:cubicBezTo>
                  <a:cubicBezTo>
                    <a:pt x="154178" y="78359"/>
                    <a:pt x="162608" y="78918"/>
                    <a:pt x="167760" y="84310"/>
                  </a:cubicBezTo>
                  <a:cubicBezTo>
                    <a:pt x="174990" y="91882"/>
                    <a:pt x="179030" y="101945"/>
                    <a:pt x="179030" y="112412"/>
                  </a:cubicBezTo>
                  <a:lnTo>
                    <a:pt x="179030" y="118910"/>
                  </a:lnTo>
                  <a:cubicBezTo>
                    <a:pt x="180698" y="118639"/>
                    <a:pt x="182396" y="118502"/>
                    <a:pt x="184094" y="118500"/>
                  </a:cubicBezTo>
                  <a:cubicBezTo>
                    <a:pt x="189978" y="118499"/>
                    <a:pt x="195744" y="120087"/>
                    <a:pt x="200808" y="123096"/>
                  </a:cubicBezTo>
                  <a:lnTo>
                    <a:pt x="200808" y="96048"/>
                  </a:lnTo>
                  <a:cubicBezTo>
                    <a:pt x="200896" y="56736"/>
                    <a:pt x="186699" y="51262"/>
                    <a:pt x="178825" y="51262"/>
                  </a:cubicBezTo>
                  <a:close/>
                </a:path>
              </a:pathLst>
            </a:custGeom>
            <a:solidFill>
              <a:srgbClr val="5B5D60"/>
            </a:solidFill>
            <a:ln w="2923" cap="flat">
              <a:noFill/>
              <a:prstDash val="solid"/>
              <a:miter/>
            </a:ln>
          </p:spPr>
          <p:txBody>
            <a:bodyPr rtlCol="1" anchor="ctr"/>
            <a:lstStyle/>
            <a:p>
              <a:endParaRPr lang="fa-IR"/>
            </a:p>
          </p:txBody>
        </p:sp>
        <p:sp>
          <p:nvSpPr>
            <p:cNvPr id="1431" name="Freeform: Shape 1430">
              <a:extLst>
                <a:ext uri="{FF2B5EF4-FFF2-40B4-BE49-F238E27FC236}">
                  <a16:creationId xmlns:a16="http://schemas.microsoft.com/office/drawing/2014/main" id="{7666F01F-7460-96FA-BB6D-5954DA98ECC1}"/>
                </a:ext>
              </a:extLst>
            </p:cNvPr>
            <p:cNvSpPr/>
            <p:nvPr/>
          </p:nvSpPr>
          <p:spPr>
            <a:xfrm>
              <a:off x="4322347" y="1377272"/>
              <a:ext cx="63666" cy="66611"/>
            </a:xfrm>
            <a:custGeom>
              <a:avLst/>
              <a:gdLst>
                <a:gd name="connsiteX0" fmla="*/ 21983 w 63666"/>
                <a:gd name="connsiteY0" fmla="*/ 59774 h 66611"/>
                <a:gd name="connsiteX1" fmla="*/ 38112 w 63666"/>
                <a:gd name="connsiteY1" fmla="*/ 65406 h 66611"/>
                <a:gd name="connsiteX2" fmla="*/ 41771 w 63666"/>
                <a:gd name="connsiteY2" fmla="*/ 62701 h 66611"/>
                <a:gd name="connsiteX3" fmla="*/ 61120 w 63666"/>
                <a:gd name="connsiteY3" fmla="*/ 41889 h 66611"/>
                <a:gd name="connsiteX4" fmla="*/ 60623 w 63666"/>
                <a:gd name="connsiteY4" fmla="*/ 28403 h 66611"/>
                <a:gd name="connsiteX5" fmla="*/ 60506 w 63666"/>
                <a:gd name="connsiteY5" fmla="*/ 28306 h 66611"/>
                <a:gd name="connsiteX6" fmla="*/ 29097 w 63666"/>
                <a:gd name="connsiteY6" fmla="*/ 0 h 66611"/>
                <a:gd name="connsiteX7" fmla="*/ 24588 w 63666"/>
                <a:gd name="connsiteY7" fmla="*/ 2927 h 66611"/>
                <a:gd name="connsiteX8" fmla="*/ 0 w 63666"/>
                <a:gd name="connsiteY8" fmla="*/ 13582 h 66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66" h="66611">
                  <a:moveTo>
                    <a:pt x="21983" y="59774"/>
                  </a:moveTo>
                  <a:cubicBezTo>
                    <a:pt x="24881" y="65787"/>
                    <a:pt x="32112" y="68310"/>
                    <a:pt x="38112" y="65406"/>
                  </a:cubicBezTo>
                  <a:cubicBezTo>
                    <a:pt x="39488" y="64745"/>
                    <a:pt x="40747" y="63825"/>
                    <a:pt x="41771" y="62701"/>
                  </a:cubicBezTo>
                  <a:lnTo>
                    <a:pt x="61120" y="41889"/>
                  </a:lnTo>
                  <a:cubicBezTo>
                    <a:pt x="64692" y="38025"/>
                    <a:pt x="64487" y="31986"/>
                    <a:pt x="60623" y="28403"/>
                  </a:cubicBezTo>
                  <a:cubicBezTo>
                    <a:pt x="60564" y="28371"/>
                    <a:pt x="60535" y="28339"/>
                    <a:pt x="60506" y="28306"/>
                  </a:cubicBezTo>
                  <a:lnTo>
                    <a:pt x="29097" y="0"/>
                  </a:lnTo>
                  <a:cubicBezTo>
                    <a:pt x="27692" y="1111"/>
                    <a:pt x="26169" y="2091"/>
                    <a:pt x="24588" y="2927"/>
                  </a:cubicBezTo>
                  <a:cubicBezTo>
                    <a:pt x="16626" y="6987"/>
                    <a:pt x="8401" y="10547"/>
                    <a:pt x="0" y="13582"/>
                  </a:cubicBezTo>
                  <a:close/>
                </a:path>
              </a:pathLst>
            </a:custGeom>
            <a:solidFill>
              <a:srgbClr val="DAE6F1"/>
            </a:solidFill>
            <a:ln w="2923" cap="flat">
              <a:noFill/>
              <a:prstDash val="solid"/>
              <a:miter/>
            </a:ln>
          </p:spPr>
          <p:txBody>
            <a:bodyPr rtlCol="1" anchor="ctr"/>
            <a:lstStyle/>
            <a:p>
              <a:endParaRPr lang="fa-IR"/>
            </a:p>
          </p:txBody>
        </p:sp>
        <p:sp>
          <p:nvSpPr>
            <p:cNvPr id="1432" name="Freeform: Shape 1431">
              <a:extLst>
                <a:ext uri="{FF2B5EF4-FFF2-40B4-BE49-F238E27FC236}">
                  <a16:creationId xmlns:a16="http://schemas.microsoft.com/office/drawing/2014/main" id="{3130DCA0-06E3-0AE5-D06A-EABF1ED521EA}"/>
                </a:ext>
              </a:extLst>
            </p:cNvPr>
            <p:cNvSpPr/>
            <p:nvPr/>
          </p:nvSpPr>
          <p:spPr>
            <a:xfrm>
              <a:off x="4410542" y="1377214"/>
              <a:ext cx="63845" cy="66754"/>
            </a:xfrm>
            <a:custGeom>
              <a:avLst/>
              <a:gdLst>
                <a:gd name="connsiteX0" fmla="*/ 21898 w 63845"/>
                <a:gd name="connsiteY0" fmla="*/ 62848 h 66754"/>
                <a:gd name="connsiteX1" fmla="*/ 38993 w 63845"/>
                <a:gd name="connsiteY1" fmla="*/ 63565 h 66754"/>
                <a:gd name="connsiteX2" fmla="*/ 41686 w 63845"/>
                <a:gd name="connsiteY2" fmla="*/ 59920 h 66754"/>
                <a:gd name="connsiteX3" fmla="*/ 63845 w 63845"/>
                <a:gd name="connsiteY3" fmla="*/ 13553 h 66754"/>
                <a:gd name="connsiteX4" fmla="*/ 39227 w 63845"/>
                <a:gd name="connsiteY4" fmla="*/ 2927 h 66754"/>
                <a:gd name="connsiteX5" fmla="*/ 34719 w 63845"/>
                <a:gd name="connsiteY5" fmla="*/ 0 h 66754"/>
                <a:gd name="connsiteX6" fmla="*/ 3164 w 63845"/>
                <a:gd name="connsiteY6" fmla="*/ 28394 h 66754"/>
                <a:gd name="connsiteX7" fmla="*/ 2461 w 63845"/>
                <a:gd name="connsiteY7" fmla="*/ 41871 h 66754"/>
                <a:gd name="connsiteX8" fmla="*/ 2549 w 63845"/>
                <a:gd name="connsiteY8" fmla="*/ 41977 h 6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845" h="66754">
                  <a:moveTo>
                    <a:pt x="21898" y="62848"/>
                  </a:moveTo>
                  <a:cubicBezTo>
                    <a:pt x="26406" y="67763"/>
                    <a:pt x="34075" y="68085"/>
                    <a:pt x="38993" y="63565"/>
                  </a:cubicBezTo>
                  <a:cubicBezTo>
                    <a:pt x="40105" y="62532"/>
                    <a:pt x="41013" y="61296"/>
                    <a:pt x="41686" y="59920"/>
                  </a:cubicBezTo>
                  <a:lnTo>
                    <a:pt x="63845" y="13553"/>
                  </a:lnTo>
                  <a:cubicBezTo>
                    <a:pt x="55385" y="10617"/>
                    <a:pt x="47160" y="7066"/>
                    <a:pt x="39227" y="2927"/>
                  </a:cubicBezTo>
                  <a:cubicBezTo>
                    <a:pt x="37647" y="2091"/>
                    <a:pt x="36124" y="1111"/>
                    <a:pt x="34719" y="0"/>
                  </a:cubicBezTo>
                  <a:lnTo>
                    <a:pt x="3164" y="28394"/>
                  </a:lnTo>
                  <a:cubicBezTo>
                    <a:pt x="-759" y="31919"/>
                    <a:pt x="-1081" y="37952"/>
                    <a:pt x="2461" y="41871"/>
                  </a:cubicBezTo>
                  <a:cubicBezTo>
                    <a:pt x="2490" y="41906"/>
                    <a:pt x="2520" y="41941"/>
                    <a:pt x="2549" y="41977"/>
                  </a:cubicBezTo>
                  <a:close/>
                </a:path>
              </a:pathLst>
            </a:custGeom>
            <a:solidFill>
              <a:srgbClr val="DAE6F1"/>
            </a:solidFill>
            <a:ln w="2923" cap="flat">
              <a:noFill/>
              <a:prstDash val="solid"/>
              <a:miter/>
            </a:ln>
          </p:spPr>
          <p:txBody>
            <a:bodyPr rtlCol="1" anchor="ctr"/>
            <a:lstStyle/>
            <a:p>
              <a:endParaRPr lang="fa-IR"/>
            </a:p>
          </p:txBody>
        </p:sp>
        <p:sp>
          <p:nvSpPr>
            <p:cNvPr id="1433" name="Freeform: Shape 1432">
              <a:extLst>
                <a:ext uri="{FF2B5EF4-FFF2-40B4-BE49-F238E27FC236}">
                  <a16:creationId xmlns:a16="http://schemas.microsoft.com/office/drawing/2014/main" id="{E8F6E191-094C-5E2E-6285-479C23FE739C}"/>
                </a:ext>
              </a:extLst>
            </p:cNvPr>
            <p:cNvSpPr/>
            <p:nvPr/>
          </p:nvSpPr>
          <p:spPr>
            <a:xfrm>
              <a:off x="4398279" y="1418253"/>
              <a:ext cx="43293" cy="98823"/>
            </a:xfrm>
            <a:custGeom>
              <a:avLst/>
              <a:gdLst>
                <a:gd name="connsiteX0" fmla="*/ 26169 w 43293"/>
                <a:gd name="connsiteY0" fmla="*/ 13202 h 98823"/>
                <a:gd name="connsiteX1" fmla="*/ 14812 w 43293"/>
                <a:gd name="connsiteY1" fmla="*/ 995 h 98823"/>
                <a:gd name="connsiteX2" fmla="*/ 14080 w 43293"/>
                <a:gd name="connsiteY2" fmla="*/ 0 h 98823"/>
                <a:gd name="connsiteX3" fmla="*/ 12675 w 43293"/>
                <a:gd name="connsiteY3" fmla="*/ 0 h 98823"/>
                <a:gd name="connsiteX4" fmla="*/ 0 w 43293"/>
                <a:gd name="connsiteY4" fmla="*/ 63345 h 98823"/>
                <a:gd name="connsiteX5" fmla="*/ 7113 w 43293"/>
                <a:gd name="connsiteY5" fmla="*/ 98823 h 98823"/>
                <a:gd name="connsiteX6" fmla="*/ 43294 w 43293"/>
                <a:gd name="connsiteY6" fmla="*/ 98823 h 98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93" h="98823">
                  <a:moveTo>
                    <a:pt x="26169" y="13202"/>
                  </a:moveTo>
                  <a:lnTo>
                    <a:pt x="14812" y="995"/>
                  </a:lnTo>
                  <a:cubicBezTo>
                    <a:pt x="14548" y="679"/>
                    <a:pt x="14314" y="345"/>
                    <a:pt x="14080" y="0"/>
                  </a:cubicBezTo>
                  <a:lnTo>
                    <a:pt x="12675" y="0"/>
                  </a:lnTo>
                  <a:lnTo>
                    <a:pt x="0" y="63345"/>
                  </a:lnTo>
                  <a:lnTo>
                    <a:pt x="7113" y="98823"/>
                  </a:lnTo>
                  <a:lnTo>
                    <a:pt x="43294" y="98823"/>
                  </a:lnTo>
                  <a:close/>
                </a:path>
              </a:pathLst>
            </a:custGeom>
            <a:solidFill>
              <a:srgbClr val="DAE6F1"/>
            </a:solidFill>
            <a:ln w="2923" cap="flat">
              <a:noFill/>
              <a:prstDash val="solid"/>
              <a:miter/>
            </a:ln>
          </p:spPr>
          <p:txBody>
            <a:bodyPr rtlCol="1" anchor="ctr"/>
            <a:lstStyle/>
            <a:p>
              <a:endParaRPr lang="fa-IR"/>
            </a:p>
          </p:txBody>
        </p:sp>
        <p:sp>
          <p:nvSpPr>
            <p:cNvPr id="1434" name="Freeform: Shape 1433">
              <a:extLst>
                <a:ext uri="{FF2B5EF4-FFF2-40B4-BE49-F238E27FC236}">
                  <a16:creationId xmlns:a16="http://schemas.microsoft.com/office/drawing/2014/main" id="{96F74C48-CDBD-72F8-2421-B921723372CC}"/>
                </a:ext>
              </a:extLst>
            </p:cNvPr>
            <p:cNvSpPr/>
            <p:nvPr/>
          </p:nvSpPr>
          <p:spPr>
            <a:xfrm>
              <a:off x="4354985" y="1418253"/>
              <a:ext cx="55968" cy="98823"/>
            </a:xfrm>
            <a:custGeom>
              <a:avLst/>
              <a:gdLst>
                <a:gd name="connsiteX0" fmla="*/ 36181 w 55968"/>
                <a:gd name="connsiteY0" fmla="*/ 98823 h 98823"/>
                <a:gd name="connsiteX1" fmla="*/ 55969 w 55968"/>
                <a:gd name="connsiteY1" fmla="*/ 0 h 98823"/>
                <a:gd name="connsiteX2" fmla="*/ 29214 w 55968"/>
                <a:gd name="connsiteY2" fmla="*/ 0 h 98823"/>
                <a:gd name="connsiteX3" fmla="*/ 28482 w 55968"/>
                <a:gd name="connsiteY3" fmla="*/ 995 h 98823"/>
                <a:gd name="connsiteX4" fmla="*/ 17125 w 55968"/>
                <a:gd name="connsiteY4" fmla="*/ 13202 h 98823"/>
                <a:gd name="connsiteX5" fmla="*/ 0 w 55968"/>
                <a:gd name="connsiteY5" fmla="*/ 98823 h 98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968" h="98823">
                  <a:moveTo>
                    <a:pt x="36181" y="98823"/>
                  </a:moveTo>
                  <a:lnTo>
                    <a:pt x="55969" y="0"/>
                  </a:lnTo>
                  <a:lnTo>
                    <a:pt x="29214" y="0"/>
                  </a:lnTo>
                  <a:cubicBezTo>
                    <a:pt x="28980" y="345"/>
                    <a:pt x="28746" y="679"/>
                    <a:pt x="28482" y="995"/>
                  </a:cubicBezTo>
                  <a:lnTo>
                    <a:pt x="17125" y="13202"/>
                  </a:lnTo>
                  <a:lnTo>
                    <a:pt x="0" y="98823"/>
                  </a:lnTo>
                  <a:close/>
                </a:path>
              </a:pathLst>
            </a:custGeom>
            <a:solidFill>
              <a:srgbClr val="EDF4FC"/>
            </a:solidFill>
            <a:ln w="2923" cap="flat">
              <a:noFill/>
              <a:prstDash val="solid"/>
              <a:miter/>
            </a:ln>
          </p:spPr>
          <p:txBody>
            <a:bodyPr rtlCol="1" anchor="ctr"/>
            <a:lstStyle/>
            <a:p>
              <a:endParaRPr lang="fa-IR"/>
            </a:p>
          </p:txBody>
        </p:sp>
        <p:sp>
          <p:nvSpPr>
            <p:cNvPr id="1435" name="Freeform: Shape 1434">
              <a:extLst>
                <a:ext uri="{FF2B5EF4-FFF2-40B4-BE49-F238E27FC236}">
                  <a16:creationId xmlns:a16="http://schemas.microsoft.com/office/drawing/2014/main" id="{F714F900-4C0F-475D-2072-70B53AB3039F}"/>
                </a:ext>
              </a:extLst>
            </p:cNvPr>
            <p:cNvSpPr/>
            <p:nvPr/>
          </p:nvSpPr>
          <p:spPr>
            <a:xfrm>
              <a:off x="4186699" y="1625824"/>
              <a:ext cx="423190" cy="203442"/>
            </a:xfrm>
            <a:custGeom>
              <a:avLst/>
              <a:gdLst>
                <a:gd name="connsiteX0" fmla="*/ 0 w 423190"/>
                <a:gd name="connsiteY0" fmla="*/ 0 h 203442"/>
                <a:gd name="connsiteX1" fmla="*/ 423190 w 423190"/>
                <a:gd name="connsiteY1" fmla="*/ 0 h 203442"/>
                <a:gd name="connsiteX2" fmla="*/ 423190 w 423190"/>
                <a:gd name="connsiteY2" fmla="*/ 203443 h 203442"/>
                <a:gd name="connsiteX3" fmla="*/ 0 w 423190"/>
                <a:gd name="connsiteY3" fmla="*/ 203443 h 203442"/>
              </a:gdLst>
              <a:ahLst/>
              <a:cxnLst>
                <a:cxn ang="0">
                  <a:pos x="connsiteX0" y="connsiteY0"/>
                </a:cxn>
                <a:cxn ang="0">
                  <a:pos x="connsiteX1" y="connsiteY1"/>
                </a:cxn>
                <a:cxn ang="0">
                  <a:pos x="connsiteX2" y="connsiteY2"/>
                </a:cxn>
                <a:cxn ang="0">
                  <a:pos x="connsiteX3" y="connsiteY3"/>
                </a:cxn>
              </a:cxnLst>
              <a:rect l="l" t="t" r="r" b="b"/>
              <a:pathLst>
                <a:path w="423190" h="203442">
                  <a:moveTo>
                    <a:pt x="0" y="0"/>
                  </a:moveTo>
                  <a:lnTo>
                    <a:pt x="423190" y="0"/>
                  </a:lnTo>
                  <a:lnTo>
                    <a:pt x="423190" y="203443"/>
                  </a:lnTo>
                  <a:lnTo>
                    <a:pt x="0" y="203443"/>
                  </a:lnTo>
                  <a:close/>
                </a:path>
              </a:pathLst>
            </a:custGeom>
            <a:solidFill>
              <a:srgbClr val="754E34"/>
            </a:solidFill>
            <a:ln w="2923" cap="flat">
              <a:noFill/>
              <a:prstDash val="solid"/>
              <a:miter/>
            </a:ln>
          </p:spPr>
          <p:txBody>
            <a:bodyPr rtlCol="1" anchor="ctr"/>
            <a:lstStyle/>
            <a:p>
              <a:endParaRPr lang="fa-IR"/>
            </a:p>
          </p:txBody>
        </p:sp>
        <p:sp>
          <p:nvSpPr>
            <p:cNvPr id="1436" name="Freeform: Shape 1435">
              <a:extLst>
                <a:ext uri="{FF2B5EF4-FFF2-40B4-BE49-F238E27FC236}">
                  <a16:creationId xmlns:a16="http://schemas.microsoft.com/office/drawing/2014/main" id="{A3A51470-D666-11C6-B0CD-0FA977161A25}"/>
                </a:ext>
              </a:extLst>
            </p:cNvPr>
            <p:cNvSpPr/>
            <p:nvPr/>
          </p:nvSpPr>
          <p:spPr>
            <a:xfrm>
              <a:off x="4135134" y="1517077"/>
              <a:ext cx="526977" cy="34102"/>
            </a:xfrm>
            <a:custGeom>
              <a:avLst/>
              <a:gdLst>
                <a:gd name="connsiteX0" fmla="*/ 526977 w 526977"/>
                <a:gd name="connsiteY0" fmla="*/ 17066 h 34102"/>
                <a:gd name="connsiteX1" fmla="*/ 509941 w 526977"/>
                <a:gd name="connsiteY1" fmla="*/ 0 h 34102"/>
                <a:gd name="connsiteX2" fmla="*/ 16350 w 526977"/>
                <a:gd name="connsiteY2" fmla="*/ 0 h 34102"/>
                <a:gd name="connsiteX3" fmla="*/ 16 w 526977"/>
                <a:gd name="connsiteY3" fmla="*/ 17757 h 34102"/>
                <a:gd name="connsiteX4" fmla="*/ 16350 w 526977"/>
                <a:gd name="connsiteY4" fmla="*/ 34102 h 34102"/>
                <a:gd name="connsiteX5" fmla="*/ 509941 w 526977"/>
                <a:gd name="connsiteY5" fmla="*/ 34102 h 34102"/>
                <a:gd name="connsiteX6" fmla="*/ 526977 w 526977"/>
                <a:gd name="connsiteY6" fmla="*/ 17066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977" h="34102">
                  <a:moveTo>
                    <a:pt x="526977" y="17066"/>
                  </a:moveTo>
                  <a:cubicBezTo>
                    <a:pt x="526977" y="7652"/>
                    <a:pt x="519366" y="18"/>
                    <a:pt x="509941" y="0"/>
                  </a:cubicBezTo>
                  <a:lnTo>
                    <a:pt x="16350" y="0"/>
                  </a:lnTo>
                  <a:cubicBezTo>
                    <a:pt x="6925" y="389"/>
                    <a:pt x="-393" y="8340"/>
                    <a:pt x="16" y="17757"/>
                  </a:cubicBezTo>
                  <a:cubicBezTo>
                    <a:pt x="368" y="26629"/>
                    <a:pt x="7481" y="33733"/>
                    <a:pt x="16350" y="34102"/>
                  </a:cubicBezTo>
                  <a:lnTo>
                    <a:pt x="509941" y="34102"/>
                  </a:lnTo>
                  <a:cubicBezTo>
                    <a:pt x="519337" y="34085"/>
                    <a:pt x="526948" y="26468"/>
                    <a:pt x="526977" y="17066"/>
                  </a:cubicBezTo>
                  <a:close/>
                </a:path>
              </a:pathLst>
            </a:custGeom>
            <a:solidFill>
              <a:srgbClr val="C18E6B"/>
            </a:solidFill>
            <a:ln w="2923" cap="flat">
              <a:noFill/>
              <a:prstDash val="solid"/>
              <a:miter/>
            </a:ln>
          </p:spPr>
          <p:txBody>
            <a:bodyPr rtlCol="1" anchor="ctr"/>
            <a:lstStyle/>
            <a:p>
              <a:endParaRPr lang="fa-IR"/>
            </a:p>
          </p:txBody>
        </p:sp>
        <p:sp>
          <p:nvSpPr>
            <p:cNvPr id="1437" name="Freeform: Shape 1436">
              <a:extLst>
                <a:ext uri="{FF2B5EF4-FFF2-40B4-BE49-F238E27FC236}">
                  <a16:creationId xmlns:a16="http://schemas.microsoft.com/office/drawing/2014/main" id="{16072FB8-03FB-FDDF-C676-DC334B21AD9A}"/>
                </a:ext>
              </a:extLst>
            </p:cNvPr>
            <p:cNvSpPr/>
            <p:nvPr/>
          </p:nvSpPr>
          <p:spPr>
            <a:xfrm>
              <a:off x="4162637" y="1551179"/>
              <a:ext cx="471284" cy="74644"/>
            </a:xfrm>
            <a:custGeom>
              <a:avLst/>
              <a:gdLst>
                <a:gd name="connsiteX0" fmla="*/ 15514 w 471284"/>
                <a:gd name="connsiteY0" fmla="*/ 74644 h 74644"/>
                <a:gd name="connsiteX1" fmla="*/ 455770 w 471284"/>
                <a:gd name="connsiteY1" fmla="*/ 74644 h 74644"/>
                <a:gd name="connsiteX2" fmla="*/ 471285 w 471284"/>
                <a:gd name="connsiteY2" fmla="*/ 59130 h 74644"/>
                <a:gd name="connsiteX3" fmla="*/ 471285 w 471284"/>
                <a:gd name="connsiteY3" fmla="*/ 0 h 74644"/>
                <a:gd name="connsiteX4" fmla="*/ 0 w 471284"/>
                <a:gd name="connsiteY4" fmla="*/ 0 h 74644"/>
                <a:gd name="connsiteX5" fmla="*/ 0 w 471284"/>
                <a:gd name="connsiteY5" fmla="*/ 59130 h 74644"/>
                <a:gd name="connsiteX6" fmla="*/ 15514 w 471284"/>
                <a:gd name="connsiteY6" fmla="*/ 74644 h 7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284" h="74644">
                  <a:moveTo>
                    <a:pt x="15514" y="74644"/>
                  </a:moveTo>
                  <a:lnTo>
                    <a:pt x="455770" y="74644"/>
                  </a:lnTo>
                  <a:cubicBezTo>
                    <a:pt x="464347" y="74644"/>
                    <a:pt x="471285" y="67698"/>
                    <a:pt x="471285" y="59130"/>
                  </a:cubicBezTo>
                  <a:lnTo>
                    <a:pt x="471285" y="0"/>
                  </a:lnTo>
                  <a:lnTo>
                    <a:pt x="0" y="0"/>
                  </a:lnTo>
                  <a:lnTo>
                    <a:pt x="0" y="59130"/>
                  </a:lnTo>
                  <a:cubicBezTo>
                    <a:pt x="0" y="67698"/>
                    <a:pt x="6938" y="74644"/>
                    <a:pt x="15514" y="74644"/>
                  </a:cubicBezTo>
                  <a:close/>
                </a:path>
              </a:pathLst>
            </a:custGeom>
            <a:solidFill>
              <a:srgbClr val="A57453"/>
            </a:solidFill>
            <a:ln w="2923" cap="flat">
              <a:noFill/>
              <a:prstDash val="solid"/>
              <a:miter/>
            </a:ln>
          </p:spPr>
          <p:txBody>
            <a:bodyPr rtlCol="1" anchor="ctr"/>
            <a:lstStyle/>
            <a:p>
              <a:endParaRPr lang="fa-IR"/>
            </a:p>
          </p:txBody>
        </p:sp>
        <p:sp>
          <p:nvSpPr>
            <p:cNvPr id="1438" name="Freeform: Shape 1437">
              <a:extLst>
                <a:ext uri="{FF2B5EF4-FFF2-40B4-BE49-F238E27FC236}">
                  <a16:creationId xmlns:a16="http://schemas.microsoft.com/office/drawing/2014/main" id="{496B3272-0D80-4D86-6503-81266196DA63}"/>
                </a:ext>
              </a:extLst>
            </p:cNvPr>
            <p:cNvSpPr/>
            <p:nvPr/>
          </p:nvSpPr>
          <p:spPr>
            <a:xfrm>
              <a:off x="4220362" y="1659487"/>
              <a:ext cx="355834" cy="169779"/>
            </a:xfrm>
            <a:custGeom>
              <a:avLst/>
              <a:gdLst>
                <a:gd name="connsiteX0" fmla="*/ 348195 w 355834"/>
                <a:gd name="connsiteY0" fmla="*/ 0 h 169779"/>
                <a:gd name="connsiteX1" fmla="*/ 7640 w 355834"/>
                <a:gd name="connsiteY1" fmla="*/ 0 h 169779"/>
                <a:gd name="connsiteX2" fmla="*/ 0 w 355834"/>
                <a:gd name="connsiteY2" fmla="*/ 7640 h 169779"/>
                <a:gd name="connsiteX3" fmla="*/ 0 w 355834"/>
                <a:gd name="connsiteY3" fmla="*/ 7669 h 169779"/>
                <a:gd name="connsiteX4" fmla="*/ 0 w 355834"/>
                <a:gd name="connsiteY4" fmla="*/ 169780 h 169779"/>
                <a:gd name="connsiteX5" fmla="*/ 355835 w 355834"/>
                <a:gd name="connsiteY5" fmla="*/ 169780 h 169779"/>
                <a:gd name="connsiteX6" fmla="*/ 355835 w 355834"/>
                <a:gd name="connsiteY6" fmla="*/ 7669 h 169779"/>
                <a:gd name="connsiteX7" fmla="*/ 348224 w 355834"/>
                <a:gd name="connsiteY7" fmla="*/ 0 h 169779"/>
                <a:gd name="connsiteX8" fmla="*/ 348195 w 355834"/>
                <a:gd name="connsiteY8" fmla="*/ 0 h 169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834" h="169779">
                  <a:moveTo>
                    <a:pt x="348195" y="0"/>
                  </a:moveTo>
                  <a:lnTo>
                    <a:pt x="7640" y="0"/>
                  </a:lnTo>
                  <a:cubicBezTo>
                    <a:pt x="3425" y="0"/>
                    <a:pt x="0" y="3422"/>
                    <a:pt x="0" y="7640"/>
                  </a:cubicBezTo>
                  <a:cubicBezTo>
                    <a:pt x="0" y="7649"/>
                    <a:pt x="0" y="7661"/>
                    <a:pt x="0" y="7669"/>
                  </a:cubicBezTo>
                  <a:lnTo>
                    <a:pt x="0" y="169780"/>
                  </a:lnTo>
                  <a:lnTo>
                    <a:pt x="355835" y="169780"/>
                  </a:lnTo>
                  <a:lnTo>
                    <a:pt x="355835" y="7669"/>
                  </a:lnTo>
                  <a:cubicBezTo>
                    <a:pt x="355864" y="3451"/>
                    <a:pt x="352439" y="18"/>
                    <a:pt x="348224" y="0"/>
                  </a:cubicBezTo>
                  <a:cubicBezTo>
                    <a:pt x="348224" y="0"/>
                    <a:pt x="348195" y="0"/>
                    <a:pt x="348195" y="0"/>
                  </a:cubicBezTo>
                  <a:close/>
                </a:path>
              </a:pathLst>
            </a:custGeom>
            <a:solidFill>
              <a:srgbClr val="A57453"/>
            </a:solidFill>
            <a:ln w="2923" cap="flat">
              <a:noFill/>
              <a:prstDash val="solid"/>
              <a:miter/>
            </a:ln>
          </p:spPr>
          <p:txBody>
            <a:bodyPr rtlCol="1" anchor="ctr"/>
            <a:lstStyle/>
            <a:p>
              <a:endParaRPr lang="fa-IR"/>
            </a:p>
          </p:txBody>
        </p:sp>
        <p:sp>
          <p:nvSpPr>
            <p:cNvPr id="1439" name="Freeform: Shape 1438">
              <a:extLst>
                <a:ext uri="{FF2B5EF4-FFF2-40B4-BE49-F238E27FC236}">
                  <a16:creationId xmlns:a16="http://schemas.microsoft.com/office/drawing/2014/main" id="{6D8B6C81-10C3-9AE8-FC1D-97ADC144FC23}"/>
                </a:ext>
              </a:extLst>
            </p:cNvPr>
            <p:cNvSpPr/>
            <p:nvPr/>
          </p:nvSpPr>
          <p:spPr>
            <a:xfrm>
              <a:off x="4378081" y="1293846"/>
              <a:ext cx="42679" cy="9168"/>
            </a:xfrm>
            <a:custGeom>
              <a:avLst/>
              <a:gdLst>
                <a:gd name="connsiteX0" fmla="*/ 0 w 42679"/>
                <a:gd name="connsiteY0" fmla="*/ 0 h 9168"/>
                <a:gd name="connsiteX1" fmla="*/ 41596 w 42679"/>
                <a:gd name="connsiteY1" fmla="*/ 1089 h 9168"/>
                <a:gd name="connsiteX2" fmla="*/ 42679 w 42679"/>
                <a:gd name="connsiteY2" fmla="*/ 0 h 9168"/>
              </a:gdLst>
              <a:ahLst/>
              <a:cxnLst>
                <a:cxn ang="0">
                  <a:pos x="connsiteX0" y="connsiteY0"/>
                </a:cxn>
                <a:cxn ang="0">
                  <a:pos x="connsiteX1" y="connsiteY1"/>
                </a:cxn>
                <a:cxn ang="0">
                  <a:pos x="connsiteX2" y="connsiteY2"/>
                </a:cxn>
              </a:cxnLst>
              <a:rect l="l" t="t" r="r" b="b"/>
              <a:pathLst>
                <a:path w="42679" h="9168">
                  <a:moveTo>
                    <a:pt x="0" y="0"/>
                  </a:moveTo>
                  <a:cubicBezTo>
                    <a:pt x="11182" y="11785"/>
                    <a:pt x="29799" y="12273"/>
                    <a:pt x="41596" y="1089"/>
                  </a:cubicBezTo>
                  <a:cubicBezTo>
                    <a:pt x="41976" y="736"/>
                    <a:pt x="42328" y="372"/>
                    <a:pt x="42679" y="0"/>
                  </a:cubicBezTo>
                </a:path>
              </a:pathLst>
            </a:custGeom>
            <a:noFill/>
            <a:ln w="14615" cap="rnd">
              <a:solidFill>
                <a:srgbClr val="000000"/>
              </a:solidFill>
              <a:prstDash val="solid"/>
              <a:round/>
            </a:ln>
          </p:spPr>
          <p:txBody>
            <a:bodyPr rtlCol="1" anchor="ctr"/>
            <a:lstStyle/>
            <a:p>
              <a:endParaRPr lang="fa-IR"/>
            </a:p>
          </p:txBody>
        </p:sp>
        <p:sp>
          <p:nvSpPr>
            <p:cNvPr id="1440" name="Freeform: Shape 1439">
              <a:extLst>
                <a:ext uri="{FF2B5EF4-FFF2-40B4-BE49-F238E27FC236}">
                  <a16:creationId xmlns:a16="http://schemas.microsoft.com/office/drawing/2014/main" id="{BFBBBF07-3081-9149-DA17-417B3C0F94E4}"/>
                </a:ext>
              </a:extLst>
            </p:cNvPr>
            <p:cNvSpPr/>
            <p:nvPr/>
          </p:nvSpPr>
          <p:spPr>
            <a:xfrm>
              <a:off x="4424390" y="1238931"/>
              <a:ext cx="21193" cy="21193"/>
            </a:xfrm>
            <a:custGeom>
              <a:avLst/>
              <a:gdLst>
                <a:gd name="connsiteX0" fmla="*/ 21193 w 21193"/>
                <a:gd name="connsiteY0" fmla="*/ 10597 h 21193"/>
                <a:gd name="connsiteX1" fmla="*/ 10597 w 21193"/>
                <a:gd name="connsiteY1" fmla="*/ 21193 h 21193"/>
                <a:gd name="connsiteX2" fmla="*/ 0 w 21193"/>
                <a:gd name="connsiteY2" fmla="*/ 10597 h 21193"/>
                <a:gd name="connsiteX3" fmla="*/ 10597 w 21193"/>
                <a:gd name="connsiteY3" fmla="*/ 0 h 21193"/>
                <a:gd name="connsiteX4" fmla="*/ 21193 w 21193"/>
                <a:gd name="connsiteY4" fmla="*/ 10597 h 2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93" h="21193">
                  <a:moveTo>
                    <a:pt x="21193" y="10597"/>
                  </a:moveTo>
                  <a:cubicBezTo>
                    <a:pt x="21193" y="16449"/>
                    <a:pt x="16449" y="21193"/>
                    <a:pt x="10597" y="21193"/>
                  </a:cubicBezTo>
                  <a:cubicBezTo>
                    <a:pt x="4744" y="21193"/>
                    <a:pt x="0" y="16449"/>
                    <a:pt x="0" y="10597"/>
                  </a:cubicBezTo>
                  <a:cubicBezTo>
                    <a:pt x="0" y="4744"/>
                    <a:pt x="4744" y="0"/>
                    <a:pt x="10597" y="0"/>
                  </a:cubicBezTo>
                  <a:cubicBezTo>
                    <a:pt x="16449" y="0"/>
                    <a:pt x="21193" y="4744"/>
                    <a:pt x="21193" y="10597"/>
                  </a:cubicBezTo>
                  <a:close/>
                </a:path>
              </a:pathLst>
            </a:custGeom>
            <a:solidFill>
              <a:srgbClr val="000000"/>
            </a:solidFill>
            <a:ln w="2923" cap="flat">
              <a:noFill/>
              <a:prstDash val="solid"/>
              <a:miter/>
            </a:ln>
          </p:spPr>
          <p:txBody>
            <a:bodyPr rtlCol="1" anchor="ctr"/>
            <a:lstStyle/>
            <a:p>
              <a:endParaRPr lang="fa-IR"/>
            </a:p>
          </p:txBody>
        </p:sp>
        <p:sp>
          <p:nvSpPr>
            <p:cNvPr id="1441" name="Freeform: Shape 1440">
              <a:extLst>
                <a:ext uri="{FF2B5EF4-FFF2-40B4-BE49-F238E27FC236}">
                  <a16:creationId xmlns:a16="http://schemas.microsoft.com/office/drawing/2014/main" id="{903F470D-4EDA-81F1-2C5C-997CD40AF8B5}"/>
                </a:ext>
              </a:extLst>
            </p:cNvPr>
            <p:cNvSpPr/>
            <p:nvPr/>
          </p:nvSpPr>
          <p:spPr>
            <a:xfrm>
              <a:off x="4353287" y="1238931"/>
              <a:ext cx="21193" cy="21193"/>
            </a:xfrm>
            <a:custGeom>
              <a:avLst/>
              <a:gdLst>
                <a:gd name="connsiteX0" fmla="*/ 21193 w 21193"/>
                <a:gd name="connsiteY0" fmla="*/ 10597 h 21193"/>
                <a:gd name="connsiteX1" fmla="*/ 10597 w 21193"/>
                <a:gd name="connsiteY1" fmla="*/ 21193 h 21193"/>
                <a:gd name="connsiteX2" fmla="*/ 0 w 21193"/>
                <a:gd name="connsiteY2" fmla="*/ 10597 h 21193"/>
                <a:gd name="connsiteX3" fmla="*/ 10597 w 21193"/>
                <a:gd name="connsiteY3" fmla="*/ 0 h 21193"/>
                <a:gd name="connsiteX4" fmla="*/ 21193 w 21193"/>
                <a:gd name="connsiteY4" fmla="*/ 10597 h 2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93" h="21193">
                  <a:moveTo>
                    <a:pt x="21193" y="10597"/>
                  </a:moveTo>
                  <a:cubicBezTo>
                    <a:pt x="21193" y="16449"/>
                    <a:pt x="16449" y="21193"/>
                    <a:pt x="10597" y="21193"/>
                  </a:cubicBezTo>
                  <a:cubicBezTo>
                    <a:pt x="4744" y="21193"/>
                    <a:pt x="0" y="16449"/>
                    <a:pt x="0" y="10597"/>
                  </a:cubicBezTo>
                  <a:cubicBezTo>
                    <a:pt x="0" y="4744"/>
                    <a:pt x="4744" y="0"/>
                    <a:pt x="10597" y="0"/>
                  </a:cubicBezTo>
                  <a:cubicBezTo>
                    <a:pt x="16449" y="0"/>
                    <a:pt x="21193" y="4744"/>
                    <a:pt x="21193" y="10597"/>
                  </a:cubicBezTo>
                  <a:close/>
                </a:path>
              </a:pathLst>
            </a:custGeom>
            <a:solidFill>
              <a:srgbClr val="000000"/>
            </a:solidFill>
            <a:ln w="2923" cap="flat">
              <a:noFill/>
              <a:prstDash val="solid"/>
              <a:miter/>
            </a:ln>
          </p:spPr>
          <p:txBody>
            <a:bodyPr rtlCol="1" anchor="ctr"/>
            <a:lstStyle/>
            <a:p>
              <a:endParaRPr lang="fa-IR"/>
            </a:p>
          </p:txBody>
        </p:sp>
        <p:sp>
          <p:nvSpPr>
            <p:cNvPr id="1442" name="Freeform: Shape 1441">
              <a:extLst>
                <a:ext uri="{FF2B5EF4-FFF2-40B4-BE49-F238E27FC236}">
                  <a16:creationId xmlns:a16="http://schemas.microsoft.com/office/drawing/2014/main" id="{97A2D698-BB15-1DCF-F65C-750ED720B87E}"/>
                </a:ext>
              </a:extLst>
            </p:cNvPr>
            <p:cNvSpPr/>
            <p:nvPr/>
          </p:nvSpPr>
          <p:spPr>
            <a:xfrm>
              <a:off x="4662389" y="1640533"/>
              <a:ext cx="37636" cy="37029"/>
            </a:xfrm>
            <a:custGeom>
              <a:avLst/>
              <a:gdLst>
                <a:gd name="connsiteX0" fmla="*/ 37395 w 37636"/>
                <a:gd name="connsiteY0" fmla="*/ 18076 h 37029"/>
                <a:gd name="connsiteX1" fmla="*/ 19247 w 37636"/>
                <a:gd name="connsiteY1" fmla="*/ 220 h 37029"/>
                <a:gd name="connsiteX2" fmla="*/ 18368 w 37636"/>
                <a:gd name="connsiteY2" fmla="*/ 220 h 37029"/>
                <a:gd name="connsiteX3" fmla="*/ 220 w 37636"/>
                <a:gd name="connsiteY3" fmla="*/ 18076 h 37029"/>
                <a:gd name="connsiteX4" fmla="*/ 220 w 37636"/>
                <a:gd name="connsiteY4" fmla="*/ 18954 h 37029"/>
                <a:gd name="connsiteX5" fmla="*/ 18368 w 37636"/>
                <a:gd name="connsiteY5" fmla="*/ 36810 h 37029"/>
                <a:gd name="connsiteX6" fmla="*/ 19247 w 37636"/>
                <a:gd name="connsiteY6" fmla="*/ 36810 h 37029"/>
                <a:gd name="connsiteX7" fmla="*/ 37395 w 37636"/>
                <a:gd name="connsiteY7" fmla="*/ 18954 h 37029"/>
                <a:gd name="connsiteX8" fmla="*/ 37395 w 37636"/>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395" y="18076"/>
                  </a:moveTo>
                  <a:cubicBezTo>
                    <a:pt x="28292" y="16363"/>
                    <a:pt x="21120" y="9306"/>
                    <a:pt x="19247" y="220"/>
                  </a:cubicBezTo>
                  <a:cubicBezTo>
                    <a:pt x="19247" y="-73"/>
                    <a:pt x="18368" y="-73"/>
                    <a:pt x="18368" y="220"/>
                  </a:cubicBezTo>
                  <a:cubicBezTo>
                    <a:pt x="16495" y="9306"/>
                    <a:pt x="9323" y="16363"/>
                    <a:pt x="220" y="18076"/>
                  </a:cubicBezTo>
                  <a:cubicBezTo>
                    <a:pt x="-73" y="18076"/>
                    <a:pt x="-73" y="18661"/>
                    <a:pt x="220" y="18954"/>
                  </a:cubicBezTo>
                  <a:cubicBezTo>
                    <a:pt x="9323" y="20666"/>
                    <a:pt x="16495" y="27724"/>
                    <a:pt x="18368" y="36810"/>
                  </a:cubicBezTo>
                  <a:cubicBezTo>
                    <a:pt x="18368" y="37103"/>
                    <a:pt x="19247" y="37103"/>
                    <a:pt x="19247" y="36810"/>
                  </a:cubicBezTo>
                  <a:cubicBezTo>
                    <a:pt x="21120" y="27724"/>
                    <a:pt x="28292" y="20666"/>
                    <a:pt x="37395" y="18954"/>
                  </a:cubicBezTo>
                  <a:cubicBezTo>
                    <a:pt x="37717" y="18661"/>
                    <a:pt x="37717" y="18076"/>
                    <a:pt x="37395" y="18076"/>
                  </a:cubicBezTo>
                  <a:close/>
                </a:path>
              </a:pathLst>
            </a:custGeom>
            <a:solidFill>
              <a:srgbClr val="FC657E"/>
            </a:solidFill>
            <a:ln w="2923" cap="flat">
              <a:noFill/>
              <a:prstDash val="solid"/>
              <a:miter/>
            </a:ln>
          </p:spPr>
          <p:txBody>
            <a:bodyPr rtlCol="1" anchor="ctr"/>
            <a:lstStyle/>
            <a:p>
              <a:endParaRPr lang="fa-IR"/>
            </a:p>
          </p:txBody>
        </p:sp>
        <p:sp>
          <p:nvSpPr>
            <p:cNvPr id="1443" name="Freeform: Shape 1442">
              <a:extLst>
                <a:ext uri="{FF2B5EF4-FFF2-40B4-BE49-F238E27FC236}">
                  <a16:creationId xmlns:a16="http://schemas.microsoft.com/office/drawing/2014/main" id="{FCC41754-B788-A66B-69D6-9F4E3AA31A38}"/>
                </a:ext>
              </a:extLst>
            </p:cNvPr>
            <p:cNvSpPr/>
            <p:nvPr/>
          </p:nvSpPr>
          <p:spPr>
            <a:xfrm>
              <a:off x="4069838" y="1633434"/>
              <a:ext cx="50939" cy="50933"/>
            </a:xfrm>
            <a:custGeom>
              <a:avLst/>
              <a:gdLst>
                <a:gd name="connsiteX0" fmla="*/ 9373 w 50939"/>
                <a:gd name="connsiteY0" fmla="*/ 34834 h 50933"/>
                <a:gd name="connsiteX1" fmla="*/ 16106 w 50939"/>
                <a:gd name="connsiteY1" fmla="*/ 34834 h 50933"/>
                <a:gd name="connsiteX2" fmla="*/ 16106 w 50939"/>
                <a:gd name="connsiteY2" fmla="*/ 41567 h 50933"/>
                <a:gd name="connsiteX3" fmla="*/ 25239 w 50939"/>
                <a:gd name="connsiteY3" fmla="*/ 50934 h 50933"/>
                <a:gd name="connsiteX4" fmla="*/ 25473 w 50939"/>
                <a:gd name="connsiteY4" fmla="*/ 50934 h 50933"/>
                <a:gd name="connsiteX5" fmla="*/ 34840 w 50939"/>
                <a:gd name="connsiteY5" fmla="*/ 41859 h 50933"/>
                <a:gd name="connsiteX6" fmla="*/ 34840 w 50939"/>
                <a:gd name="connsiteY6" fmla="*/ 34834 h 50933"/>
                <a:gd name="connsiteX7" fmla="*/ 41572 w 50939"/>
                <a:gd name="connsiteY7" fmla="*/ 34834 h 50933"/>
                <a:gd name="connsiteX8" fmla="*/ 50939 w 50939"/>
                <a:gd name="connsiteY8" fmla="*/ 25704 h 50933"/>
                <a:gd name="connsiteX9" fmla="*/ 50939 w 50939"/>
                <a:gd name="connsiteY9" fmla="*/ 25467 h 50933"/>
                <a:gd name="connsiteX10" fmla="*/ 41865 w 50939"/>
                <a:gd name="connsiteY10" fmla="*/ 16100 h 50933"/>
                <a:gd name="connsiteX11" fmla="*/ 34840 w 50939"/>
                <a:gd name="connsiteY11" fmla="*/ 16100 h 50933"/>
                <a:gd name="connsiteX12" fmla="*/ 34840 w 50939"/>
                <a:gd name="connsiteY12" fmla="*/ 9367 h 50933"/>
                <a:gd name="connsiteX13" fmla="*/ 25707 w 50939"/>
                <a:gd name="connsiteY13" fmla="*/ 0 h 50933"/>
                <a:gd name="connsiteX14" fmla="*/ 25473 w 50939"/>
                <a:gd name="connsiteY14" fmla="*/ 0 h 50933"/>
                <a:gd name="connsiteX15" fmla="*/ 16106 w 50939"/>
                <a:gd name="connsiteY15" fmla="*/ 9074 h 50933"/>
                <a:gd name="connsiteX16" fmla="*/ 16106 w 50939"/>
                <a:gd name="connsiteY16" fmla="*/ 16100 h 50933"/>
                <a:gd name="connsiteX17" fmla="*/ 9373 w 50939"/>
                <a:gd name="connsiteY17" fmla="*/ 16100 h 50933"/>
                <a:gd name="connsiteX18" fmla="*/ 6 w 50939"/>
                <a:gd name="connsiteY18" fmla="*/ 25230 h 50933"/>
                <a:gd name="connsiteX19" fmla="*/ 6 w 50939"/>
                <a:gd name="connsiteY19" fmla="*/ 25467 h 50933"/>
                <a:gd name="connsiteX20" fmla="*/ 8788 w 50939"/>
                <a:gd name="connsiteY20" fmla="*/ 34834 h 50933"/>
                <a:gd name="connsiteX21" fmla="*/ 9373 w 50939"/>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373" y="34834"/>
                  </a:moveTo>
                  <a:lnTo>
                    <a:pt x="16106" y="34834"/>
                  </a:lnTo>
                  <a:lnTo>
                    <a:pt x="16106" y="41567"/>
                  </a:lnTo>
                  <a:cubicBezTo>
                    <a:pt x="16047" y="46675"/>
                    <a:pt x="20116" y="50869"/>
                    <a:pt x="25239" y="50934"/>
                  </a:cubicBezTo>
                  <a:cubicBezTo>
                    <a:pt x="25326" y="50934"/>
                    <a:pt x="25385" y="50934"/>
                    <a:pt x="25473" y="50934"/>
                  </a:cubicBezTo>
                  <a:cubicBezTo>
                    <a:pt x="30537" y="50937"/>
                    <a:pt x="34693" y="46918"/>
                    <a:pt x="34840" y="41859"/>
                  </a:cubicBezTo>
                  <a:lnTo>
                    <a:pt x="34840" y="34834"/>
                  </a:lnTo>
                  <a:lnTo>
                    <a:pt x="41572" y="34834"/>
                  </a:lnTo>
                  <a:cubicBezTo>
                    <a:pt x="46695" y="34898"/>
                    <a:pt x="50881" y="30812"/>
                    <a:pt x="50939" y="25704"/>
                  </a:cubicBezTo>
                  <a:cubicBezTo>
                    <a:pt x="50939" y="25625"/>
                    <a:pt x="50939" y="25546"/>
                    <a:pt x="50939" y="25467"/>
                  </a:cubicBezTo>
                  <a:cubicBezTo>
                    <a:pt x="50939" y="20406"/>
                    <a:pt x="46929" y="16258"/>
                    <a:pt x="41865" y="16100"/>
                  </a:cubicBezTo>
                  <a:lnTo>
                    <a:pt x="34840" y="16100"/>
                  </a:lnTo>
                  <a:lnTo>
                    <a:pt x="34840" y="9367"/>
                  </a:lnTo>
                  <a:cubicBezTo>
                    <a:pt x="34898" y="4259"/>
                    <a:pt x="30829" y="64"/>
                    <a:pt x="25707" y="0"/>
                  </a:cubicBezTo>
                  <a:cubicBezTo>
                    <a:pt x="25619" y="0"/>
                    <a:pt x="25561" y="0"/>
                    <a:pt x="25473" y="0"/>
                  </a:cubicBezTo>
                  <a:cubicBezTo>
                    <a:pt x="20409" y="-3"/>
                    <a:pt x="16252" y="4016"/>
                    <a:pt x="16106" y="9074"/>
                  </a:cubicBezTo>
                  <a:lnTo>
                    <a:pt x="16106" y="16100"/>
                  </a:lnTo>
                  <a:lnTo>
                    <a:pt x="9373" y="16100"/>
                  </a:lnTo>
                  <a:cubicBezTo>
                    <a:pt x="4250" y="16035"/>
                    <a:pt x="64" y="20122"/>
                    <a:pt x="6" y="25230"/>
                  </a:cubicBezTo>
                  <a:cubicBezTo>
                    <a:pt x="6" y="25309"/>
                    <a:pt x="6" y="25388"/>
                    <a:pt x="6" y="25467"/>
                  </a:cubicBezTo>
                  <a:cubicBezTo>
                    <a:pt x="-170" y="30475"/>
                    <a:pt x="3782" y="34670"/>
                    <a:pt x="8788" y="34834"/>
                  </a:cubicBezTo>
                  <a:cubicBezTo>
                    <a:pt x="8963" y="34840"/>
                    <a:pt x="9168" y="34840"/>
                    <a:pt x="9373" y="34834"/>
                  </a:cubicBezTo>
                  <a:close/>
                </a:path>
              </a:pathLst>
            </a:custGeom>
            <a:solidFill>
              <a:srgbClr val="87D147"/>
            </a:solidFill>
            <a:ln w="2923" cap="flat">
              <a:noFill/>
              <a:prstDash val="solid"/>
              <a:miter/>
            </a:ln>
          </p:spPr>
          <p:txBody>
            <a:bodyPr rtlCol="1" anchor="ctr"/>
            <a:lstStyle/>
            <a:p>
              <a:endParaRPr lang="fa-IR"/>
            </a:p>
          </p:txBody>
        </p:sp>
        <p:sp>
          <p:nvSpPr>
            <p:cNvPr id="1444" name="Freeform: Shape 1443">
              <a:extLst>
                <a:ext uri="{FF2B5EF4-FFF2-40B4-BE49-F238E27FC236}">
                  <a16:creationId xmlns:a16="http://schemas.microsoft.com/office/drawing/2014/main" id="{FFD09DB0-8743-C70D-28C5-921D9C6AA0C0}"/>
                </a:ext>
              </a:extLst>
            </p:cNvPr>
            <p:cNvSpPr/>
            <p:nvPr/>
          </p:nvSpPr>
          <p:spPr>
            <a:xfrm>
              <a:off x="4123148" y="1744376"/>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70D6F9"/>
            </a:solidFill>
            <a:ln w="2923" cap="flat">
              <a:noFill/>
              <a:prstDash val="solid"/>
              <a:miter/>
            </a:ln>
          </p:spPr>
          <p:txBody>
            <a:bodyPr rtlCol="1" anchor="ctr"/>
            <a:lstStyle/>
            <a:p>
              <a:endParaRPr lang="fa-IR"/>
            </a:p>
          </p:txBody>
        </p:sp>
        <p:sp>
          <p:nvSpPr>
            <p:cNvPr id="1445" name="Freeform: Shape 1444">
              <a:extLst>
                <a:ext uri="{FF2B5EF4-FFF2-40B4-BE49-F238E27FC236}">
                  <a16:creationId xmlns:a16="http://schemas.microsoft.com/office/drawing/2014/main" id="{4063BEE6-34D3-54D2-1A64-914862742826}"/>
                </a:ext>
              </a:extLst>
            </p:cNvPr>
            <p:cNvSpPr/>
            <p:nvPr/>
          </p:nvSpPr>
          <p:spPr>
            <a:xfrm>
              <a:off x="4550524" y="1087213"/>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446" name="Freeform: Shape 1445">
              <a:extLst>
                <a:ext uri="{FF2B5EF4-FFF2-40B4-BE49-F238E27FC236}">
                  <a16:creationId xmlns:a16="http://schemas.microsoft.com/office/drawing/2014/main" id="{E8182256-897D-D658-9D3D-882A6F0B1762}"/>
                </a:ext>
              </a:extLst>
            </p:cNvPr>
            <p:cNvSpPr/>
            <p:nvPr/>
          </p:nvSpPr>
          <p:spPr>
            <a:xfrm>
              <a:off x="4593408" y="1146782"/>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24" y="23542"/>
                    <a:pt x="23828" y="13456"/>
                    <a:pt x="26491" y="439"/>
                  </a:cubicBezTo>
                  <a:cubicBezTo>
                    <a:pt x="26491" y="-146"/>
                    <a:pt x="27662" y="-146"/>
                    <a:pt x="27662" y="439"/>
                  </a:cubicBezTo>
                  <a:cubicBezTo>
                    <a:pt x="30326" y="13456"/>
                    <a:pt x="40630" y="23542"/>
                    <a:pt x="53715" y="25906"/>
                  </a:cubicBezTo>
                  <a:cubicBezTo>
                    <a:pt x="54300" y="25906"/>
                    <a:pt x="54300" y="26784"/>
                    <a:pt x="53715" y="27077"/>
                  </a:cubicBezTo>
                  <a:cubicBezTo>
                    <a:pt x="40630" y="29441"/>
                    <a:pt x="30326" y="39527"/>
                    <a:pt x="27662" y="52544"/>
                  </a:cubicBezTo>
                  <a:cubicBezTo>
                    <a:pt x="27662" y="53129"/>
                    <a:pt x="26491" y="53129"/>
                    <a:pt x="26491" y="52544"/>
                  </a:cubicBezTo>
                  <a:cubicBezTo>
                    <a:pt x="23828" y="39527"/>
                    <a:pt x="13524" y="29441"/>
                    <a:pt x="439" y="27077"/>
                  </a:cubicBezTo>
                  <a:cubicBezTo>
                    <a:pt x="-146" y="26784"/>
                    <a:pt x="-146" y="25906"/>
                    <a:pt x="439" y="25906"/>
                  </a:cubicBezTo>
                  <a:close/>
                </a:path>
              </a:pathLst>
            </a:custGeom>
            <a:solidFill>
              <a:srgbClr val="70D6F9"/>
            </a:solidFill>
            <a:ln w="2923" cap="flat">
              <a:noFill/>
              <a:prstDash val="solid"/>
              <a:miter/>
            </a:ln>
          </p:spPr>
          <p:txBody>
            <a:bodyPr rtlCol="1" anchor="ctr"/>
            <a:lstStyle/>
            <a:p>
              <a:endParaRPr lang="fa-IR"/>
            </a:p>
          </p:txBody>
        </p:sp>
        <p:sp>
          <p:nvSpPr>
            <p:cNvPr id="1447" name="Freeform: Shape 1446">
              <a:extLst>
                <a:ext uri="{FF2B5EF4-FFF2-40B4-BE49-F238E27FC236}">
                  <a16:creationId xmlns:a16="http://schemas.microsoft.com/office/drawing/2014/main" id="{D34BECA0-E713-89E4-DAEC-2F4256AC430F}"/>
                </a:ext>
              </a:extLst>
            </p:cNvPr>
            <p:cNvSpPr/>
            <p:nvPr/>
          </p:nvSpPr>
          <p:spPr>
            <a:xfrm>
              <a:off x="4135134" y="1517077"/>
              <a:ext cx="526977" cy="34102"/>
            </a:xfrm>
            <a:custGeom>
              <a:avLst/>
              <a:gdLst>
                <a:gd name="connsiteX0" fmla="*/ 526977 w 526977"/>
                <a:gd name="connsiteY0" fmla="*/ 17066 h 34102"/>
                <a:gd name="connsiteX1" fmla="*/ 509941 w 526977"/>
                <a:gd name="connsiteY1" fmla="*/ 0 h 34102"/>
                <a:gd name="connsiteX2" fmla="*/ 16350 w 526977"/>
                <a:gd name="connsiteY2" fmla="*/ 0 h 34102"/>
                <a:gd name="connsiteX3" fmla="*/ 16 w 526977"/>
                <a:gd name="connsiteY3" fmla="*/ 17757 h 34102"/>
                <a:gd name="connsiteX4" fmla="*/ 16350 w 526977"/>
                <a:gd name="connsiteY4" fmla="*/ 34102 h 34102"/>
                <a:gd name="connsiteX5" fmla="*/ 509941 w 526977"/>
                <a:gd name="connsiteY5" fmla="*/ 34102 h 34102"/>
                <a:gd name="connsiteX6" fmla="*/ 526977 w 526977"/>
                <a:gd name="connsiteY6" fmla="*/ 17066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977" h="34102">
                  <a:moveTo>
                    <a:pt x="526977" y="17066"/>
                  </a:moveTo>
                  <a:cubicBezTo>
                    <a:pt x="526977" y="7652"/>
                    <a:pt x="519366" y="18"/>
                    <a:pt x="509941" y="0"/>
                  </a:cubicBezTo>
                  <a:lnTo>
                    <a:pt x="16350" y="0"/>
                  </a:lnTo>
                  <a:cubicBezTo>
                    <a:pt x="6925" y="389"/>
                    <a:pt x="-393" y="8340"/>
                    <a:pt x="16" y="17757"/>
                  </a:cubicBezTo>
                  <a:cubicBezTo>
                    <a:pt x="368" y="26629"/>
                    <a:pt x="7481" y="33733"/>
                    <a:pt x="16350" y="34102"/>
                  </a:cubicBezTo>
                  <a:lnTo>
                    <a:pt x="509941" y="34102"/>
                  </a:lnTo>
                  <a:cubicBezTo>
                    <a:pt x="519337" y="34085"/>
                    <a:pt x="526948" y="26468"/>
                    <a:pt x="526977" y="17066"/>
                  </a:cubicBezTo>
                  <a:close/>
                </a:path>
              </a:pathLst>
            </a:custGeom>
            <a:noFill/>
            <a:ln w="14615" cap="rnd">
              <a:solidFill>
                <a:srgbClr val="000000"/>
              </a:solidFill>
              <a:prstDash val="solid"/>
              <a:round/>
            </a:ln>
          </p:spPr>
          <p:txBody>
            <a:bodyPr rtlCol="1" anchor="ctr"/>
            <a:lstStyle/>
            <a:p>
              <a:endParaRPr lang="fa-IR"/>
            </a:p>
          </p:txBody>
        </p:sp>
        <p:sp>
          <p:nvSpPr>
            <p:cNvPr id="1448" name="Freeform: Shape 1447">
              <a:extLst>
                <a:ext uri="{FF2B5EF4-FFF2-40B4-BE49-F238E27FC236}">
                  <a16:creationId xmlns:a16="http://schemas.microsoft.com/office/drawing/2014/main" id="{0C276133-8E3D-29D2-483C-7AECD5D0546E}"/>
                </a:ext>
              </a:extLst>
            </p:cNvPr>
            <p:cNvSpPr/>
            <p:nvPr/>
          </p:nvSpPr>
          <p:spPr>
            <a:xfrm>
              <a:off x="4162637" y="1553755"/>
              <a:ext cx="471284" cy="72068"/>
            </a:xfrm>
            <a:custGeom>
              <a:avLst/>
              <a:gdLst>
                <a:gd name="connsiteX0" fmla="*/ 0 w 471284"/>
                <a:gd name="connsiteY0" fmla="*/ 0 h 72068"/>
                <a:gd name="connsiteX1" fmla="*/ 0 w 471284"/>
                <a:gd name="connsiteY1" fmla="*/ 56554 h 72068"/>
                <a:gd name="connsiteX2" fmla="*/ 15514 w 471284"/>
                <a:gd name="connsiteY2" fmla="*/ 72068 h 72068"/>
                <a:gd name="connsiteX3" fmla="*/ 455770 w 471284"/>
                <a:gd name="connsiteY3" fmla="*/ 72068 h 72068"/>
                <a:gd name="connsiteX4" fmla="*/ 471285 w 471284"/>
                <a:gd name="connsiteY4" fmla="*/ 56554 h 72068"/>
                <a:gd name="connsiteX5" fmla="*/ 471285 w 471284"/>
                <a:gd name="connsiteY5" fmla="*/ 585 h 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1284" h="72068">
                  <a:moveTo>
                    <a:pt x="0" y="0"/>
                  </a:moveTo>
                  <a:lnTo>
                    <a:pt x="0" y="56554"/>
                  </a:lnTo>
                  <a:cubicBezTo>
                    <a:pt x="0" y="65122"/>
                    <a:pt x="6938" y="72068"/>
                    <a:pt x="15514" y="72068"/>
                  </a:cubicBezTo>
                  <a:lnTo>
                    <a:pt x="455770" y="72068"/>
                  </a:lnTo>
                  <a:cubicBezTo>
                    <a:pt x="464347" y="72068"/>
                    <a:pt x="471285" y="65122"/>
                    <a:pt x="471285" y="56554"/>
                  </a:cubicBezTo>
                  <a:lnTo>
                    <a:pt x="471285" y="585"/>
                  </a:lnTo>
                </a:path>
              </a:pathLst>
            </a:custGeom>
            <a:noFill/>
            <a:ln w="14615" cap="rnd">
              <a:solidFill>
                <a:srgbClr val="000000"/>
              </a:solidFill>
              <a:prstDash val="solid"/>
              <a:round/>
            </a:ln>
          </p:spPr>
          <p:txBody>
            <a:bodyPr rtlCol="1" anchor="ctr"/>
            <a:lstStyle/>
            <a:p>
              <a:endParaRPr lang="fa-IR"/>
            </a:p>
          </p:txBody>
        </p:sp>
        <p:sp>
          <p:nvSpPr>
            <p:cNvPr id="1449" name="Freeform: Shape 1448">
              <a:extLst>
                <a:ext uri="{FF2B5EF4-FFF2-40B4-BE49-F238E27FC236}">
                  <a16:creationId xmlns:a16="http://schemas.microsoft.com/office/drawing/2014/main" id="{6A884FCF-1B0C-7D83-6F0B-A1E3A85EB2A0}"/>
                </a:ext>
              </a:extLst>
            </p:cNvPr>
            <p:cNvSpPr/>
            <p:nvPr/>
          </p:nvSpPr>
          <p:spPr>
            <a:xfrm>
              <a:off x="4220362" y="1659487"/>
              <a:ext cx="355834" cy="169779"/>
            </a:xfrm>
            <a:custGeom>
              <a:avLst/>
              <a:gdLst>
                <a:gd name="connsiteX0" fmla="*/ 355835 w 355834"/>
                <a:gd name="connsiteY0" fmla="*/ 169780 h 169779"/>
                <a:gd name="connsiteX1" fmla="*/ 355835 w 355834"/>
                <a:gd name="connsiteY1" fmla="*/ 7669 h 169779"/>
                <a:gd name="connsiteX2" fmla="*/ 348224 w 355834"/>
                <a:gd name="connsiteY2" fmla="*/ 0 h 169779"/>
                <a:gd name="connsiteX3" fmla="*/ 348195 w 355834"/>
                <a:gd name="connsiteY3" fmla="*/ 0 h 169779"/>
                <a:gd name="connsiteX4" fmla="*/ 7640 w 355834"/>
                <a:gd name="connsiteY4" fmla="*/ 0 h 169779"/>
                <a:gd name="connsiteX5" fmla="*/ 0 w 355834"/>
                <a:gd name="connsiteY5" fmla="*/ 7640 h 169779"/>
                <a:gd name="connsiteX6" fmla="*/ 0 w 355834"/>
                <a:gd name="connsiteY6" fmla="*/ 7669 h 169779"/>
                <a:gd name="connsiteX7" fmla="*/ 0 w 355834"/>
                <a:gd name="connsiteY7" fmla="*/ 169780 h 169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834" h="169779">
                  <a:moveTo>
                    <a:pt x="355835" y="169780"/>
                  </a:moveTo>
                  <a:lnTo>
                    <a:pt x="355835" y="7669"/>
                  </a:lnTo>
                  <a:cubicBezTo>
                    <a:pt x="355864" y="3451"/>
                    <a:pt x="352439" y="18"/>
                    <a:pt x="348224" y="0"/>
                  </a:cubicBezTo>
                  <a:cubicBezTo>
                    <a:pt x="348224" y="0"/>
                    <a:pt x="348195" y="0"/>
                    <a:pt x="348195" y="0"/>
                  </a:cubicBezTo>
                  <a:lnTo>
                    <a:pt x="7640" y="0"/>
                  </a:lnTo>
                  <a:cubicBezTo>
                    <a:pt x="3425" y="0"/>
                    <a:pt x="0" y="3422"/>
                    <a:pt x="0" y="7640"/>
                  </a:cubicBezTo>
                  <a:cubicBezTo>
                    <a:pt x="0" y="7649"/>
                    <a:pt x="0" y="7661"/>
                    <a:pt x="0" y="7669"/>
                  </a:cubicBezTo>
                  <a:lnTo>
                    <a:pt x="0" y="169780"/>
                  </a:lnTo>
                </a:path>
              </a:pathLst>
            </a:custGeom>
            <a:noFill/>
            <a:ln w="14615" cap="rnd">
              <a:solidFill>
                <a:srgbClr val="000000"/>
              </a:solidFill>
              <a:prstDash val="solid"/>
              <a:round/>
            </a:ln>
          </p:spPr>
          <p:txBody>
            <a:bodyPr rtlCol="1" anchor="ctr"/>
            <a:lstStyle/>
            <a:p>
              <a:endParaRPr lang="fa-IR"/>
            </a:p>
          </p:txBody>
        </p:sp>
        <p:sp>
          <p:nvSpPr>
            <p:cNvPr id="1450" name="Freeform: Shape 1449">
              <a:extLst>
                <a:ext uri="{FF2B5EF4-FFF2-40B4-BE49-F238E27FC236}">
                  <a16:creationId xmlns:a16="http://schemas.microsoft.com/office/drawing/2014/main" id="{16A9A082-70AA-2995-4C1D-4928D77EEE13}"/>
                </a:ext>
              </a:extLst>
            </p:cNvPr>
            <p:cNvSpPr/>
            <p:nvPr/>
          </p:nvSpPr>
          <p:spPr>
            <a:xfrm>
              <a:off x="4186699" y="1629600"/>
              <a:ext cx="2927" cy="199666"/>
            </a:xfrm>
            <a:custGeom>
              <a:avLst/>
              <a:gdLst>
                <a:gd name="connsiteX0" fmla="*/ 0 w 2927"/>
                <a:gd name="connsiteY0" fmla="*/ 0 h 199666"/>
                <a:gd name="connsiteX1" fmla="*/ 0 w 2927"/>
                <a:gd name="connsiteY1" fmla="*/ 199667 h 199666"/>
              </a:gdLst>
              <a:ahLst/>
              <a:cxnLst>
                <a:cxn ang="0">
                  <a:pos x="connsiteX0" y="connsiteY0"/>
                </a:cxn>
                <a:cxn ang="0">
                  <a:pos x="connsiteX1" y="connsiteY1"/>
                </a:cxn>
              </a:cxnLst>
              <a:rect l="l" t="t" r="r" b="b"/>
              <a:pathLst>
                <a:path w="2927" h="199666">
                  <a:moveTo>
                    <a:pt x="0" y="0"/>
                  </a:moveTo>
                  <a:lnTo>
                    <a:pt x="0" y="199667"/>
                  </a:lnTo>
                </a:path>
              </a:pathLst>
            </a:custGeom>
            <a:ln w="14615" cap="rnd">
              <a:solidFill>
                <a:srgbClr val="000000"/>
              </a:solidFill>
              <a:prstDash val="solid"/>
              <a:round/>
            </a:ln>
          </p:spPr>
          <p:txBody>
            <a:bodyPr rtlCol="1" anchor="ctr"/>
            <a:lstStyle/>
            <a:p>
              <a:endParaRPr lang="fa-IR"/>
            </a:p>
          </p:txBody>
        </p:sp>
        <p:sp>
          <p:nvSpPr>
            <p:cNvPr id="1451" name="Freeform: Shape 1450">
              <a:extLst>
                <a:ext uri="{FF2B5EF4-FFF2-40B4-BE49-F238E27FC236}">
                  <a16:creationId xmlns:a16="http://schemas.microsoft.com/office/drawing/2014/main" id="{BC5A88BB-47A7-FEB0-667D-1094272C53CA}"/>
                </a:ext>
              </a:extLst>
            </p:cNvPr>
            <p:cNvSpPr/>
            <p:nvPr/>
          </p:nvSpPr>
          <p:spPr>
            <a:xfrm>
              <a:off x="4609859" y="1629658"/>
              <a:ext cx="2927" cy="199608"/>
            </a:xfrm>
            <a:custGeom>
              <a:avLst/>
              <a:gdLst>
                <a:gd name="connsiteX0" fmla="*/ 0 w 2927"/>
                <a:gd name="connsiteY0" fmla="*/ 199608 h 199608"/>
                <a:gd name="connsiteX1" fmla="*/ 0 w 2927"/>
                <a:gd name="connsiteY1" fmla="*/ 0 h 199608"/>
              </a:gdLst>
              <a:ahLst/>
              <a:cxnLst>
                <a:cxn ang="0">
                  <a:pos x="connsiteX0" y="connsiteY0"/>
                </a:cxn>
                <a:cxn ang="0">
                  <a:pos x="connsiteX1" y="connsiteY1"/>
                </a:cxn>
              </a:cxnLst>
              <a:rect l="l" t="t" r="r" b="b"/>
              <a:pathLst>
                <a:path w="2927" h="199608">
                  <a:moveTo>
                    <a:pt x="0" y="199608"/>
                  </a:moveTo>
                  <a:lnTo>
                    <a:pt x="0" y="0"/>
                  </a:lnTo>
                </a:path>
              </a:pathLst>
            </a:custGeom>
            <a:ln w="14615" cap="rnd">
              <a:solidFill>
                <a:srgbClr val="000000"/>
              </a:solidFill>
              <a:prstDash val="solid"/>
              <a:round/>
            </a:ln>
          </p:spPr>
          <p:txBody>
            <a:bodyPr rtlCol="1" anchor="ctr"/>
            <a:lstStyle/>
            <a:p>
              <a:endParaRPr lang="fa-IR"/>
            </a:p>
          </p:txBody>
        </p:sp>
        <p:sp>
          <p:nvSpPr>
            <p:cNvPr id="1452" name="Freeform: Shape 1451">
              <a:extLst>
                <a:ext uri="{FF2B5EF4-FFF2-40B4-BE49-F238E27FC236}">
                  <a16:creationId xmlns:a16="http://schemas.microsoft.com/office/drawing/2014/main" id="{1BED0B61-7F54-1270-D31B-40D80FA3E9AB}"/>
                </a:ext>
              </a:extLst>
            </p:cNvPr>
            <p:cNvSpPr/>
            <p:nvPr/>
          </p:nvSpPr>
          <p:spPr>
            <a:xfrm>
              <a:off x="4235993" y="1344458"/>
              <a:ext cx="125987" cy="168637"/>
            </a:xfrm>
            <a:custGeom>
              <a:avLst/>
              <a:gdLst>
                <a:gd name="connsiteX0" fmla="*/ 125988 w 125987"/>
                <a:gd name="connsiteY0" fmla="*/ 0 h 168637"/>
                <a:gd name="connsiteX1" fmla="*/ 125988 w 125987"/>
                <a:gd name="connsiteY1" fmla="*/ 11270 h 168637"/>
                <a:gd name="connsiteX2" fmla="*/ 110796 w 125987"/>
                <a:gd name="connsiteY2" fmla="*/ 35683 h 168637"/>
                <a:gd name="connsiteX3" fmla="*/ 70634 w 125987"/>
                <a:gd name="connsiteY3" fmla="*/ 51022 h 168637"/>
                <a:gd name="connsiteX4" fmla="*/ 27984 w 125987"/>
                <a:gd name="connsiteY4" fmla="*/ 61823 h 168637"/>
                <a:gd name="connsiteX5" fmla="*/ 4566 w 125987"/>
                <a:gd name="connsiteY5" fmla="*/ 90247 h 168637"/>
                <a:gd name="connsiteX6" fmla="*/ 0 w 125987"/>
                <a:gd name="connsiteY6" fmla="*/ 168638 h 168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987" h="168637">
                  <a:moveTo>
                    <a:pt x="125988" y="0"/>
                  </a:moveTo>
                  <a:lnTo>
                    <a:pt x="125988" y="11270"/>
                  </a:lnTo>
                  <a:cubicBezTo>
                    <a:pt x="125988" y="21636"/>
                    <a:pt x="120104" y="31102"/>
                    <a:pt x="110796" y="35683"/>
                  </a:cubicBezTo>
                  <a:cubicBezTo>
                    <a:pt x="98062" y="42334"/>
                    <a:pt x="84567" y="47483"/>
                    <a:pt x="70634" y="51022"/>
                  </a:cubicBezTo>
                  <a:lnTo>
                    <a:pt x="27984" y="61823"/>
                  </a:lnTo>
                  <a:cubicBezTo>
                    <a:pt x="14782" y="65149"/>
                    <a:pt x="5298" y="76667"/>
                    <a:pt x="4566" y="90247"/>
                  </a:cubicBezTo>
                  <a:lnTo>
                    <a:pt x="0" y="168638"/>
                  </a:lnTo>
                </a:path>
              </a:pathLst>
            </a:custGeom>
            <a:noFill/>
            <a:ln w="14615" cap="rnd">
              <a:solidFill>
                <a:srgbClr val="000000"/>
              </a:solidFill>
              <a:prstDash val="solid"/>
              <a:round/>
            </a:ln>
          </p:spPr>
          <p:txBody>
            <a:bodyPr rtlCol="1" anchor="ctr"/>
            <a:lstStyle/>
            <a:p>
              <a:endParaRPr lang="fa-IR"/>
            </a:p>
          </p:txBody>
        </p:sp>
        <p:sp>
          <p:nvSpPr>
            <p:cNvPr id="1453" name="Freeform: Shape 1452">
              <a:extLst>
                <a:ext uri="{FF2B5EF4-FFF2-40B4-BE49-F238E27FC236}">
                  <a16:creationId xmlns:a16="http://schemas.microsoft.com/office/drawing/2014/main" id="{C9333F5D-DDA0-0A28-85A0-777C2D32ED73}"/>
                </a:ext>
              </a:extLst>
            </p:cNvPr>
            <p:cNvSpPr/>
            <p:nvPr/>
          </p:nvSpPr>
          <p:spPr>
            <a:xfrm>
              <a:off x="4434606" y="1344458"/>
              <a:ext cx="125929" cy="167847"/>
            </a:xfrm>
            <a:custGeom>
              <a:avLst/>
              <a:gdLst>
                <a:gd name="connsiteX0" fmla="*/ 125930 w 125929"/>
                <a:gd name="connsiteY0" fmla="*/ 167848 h 167847"/>
                <a:gd name="connsiteX1" fmla="*/ 121422 w 125929"/>
                <a:gd name="connsiteY1" fmla="*/ 90159 h 167847"/>
                <a:gd name="connsiteX2" fmla="*/ 98004 w 125929"/>
                <a:gd name="connsiteY2" fmla="*/ 61735 h 167847"/>
                <a:gd name="connsiteX3" fmla="*/ 55354 w 125929"/>
                <a:gd name="connsiteY3" fmla="*/ 51022 h 167847"/>
                <a:gd name="connsiteX4" fmla="*/ 15192 w 125929"/>
                <a:gd name="connsiteY4" fmla="*/ 35683 h 167847"/>
                <a:gd name="connsiteX5" fmla="*/ 0 w 125929"/>
                <a:gd name="connsiteY5" fmla="*/ 11270 h 167847"/>
                <a:gd name="connsiteX6" fmla="*/ 0 w 125929"/>
                <a:gd name="connsiteY6" fmla="*/ 0 h 1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929" h="167847">
                  <a:moveTo>
                    <a:pt x="125930" y="167848"/>
                  </a:moveTo>
                  <a:lnTo>
                    <a:pt x="121422" y="90159"/>
                  </a:lnTo>
                  <a:cubicBezTo>
                    <a:pt x="120690" y="76579"/>
                    <a:pt x="111206" y="65061"/>
                    <a:pt x="98004" y="61735"/>
                  </a:cubicBezTo>
                  <a:lnTo>
                    <a:pt x="55354" y="51022"/>
                  </a:lnTo>
                  <a:cubicBezTo>
                    <a:pt x="41420" y="47448"/>
                    <a:pt x="27955" y="42301"/>
                    <a:pt x="15192" y="35683"/>
                  </a:cubicBezTo>
                  <a:cubicBezTo>
                    <a:pt x="5884" y="31102"/>
                    <a:pt x="0" y="21636"/>
                    <a:pt x="0" y="11270"/>
                  </a:cubicBezTo>
                  <a:lnTo>
                    <a:pt x="0" y="0"/>
                  </a:lnTo>
                </a:path>
              </a:pathLst>
            </a:custGeom>
            <a:noFill/>
            <a:ln w="14615" cap="rnd">
              <a:solidFill>
                <a:srgbClr val="000000"/>
              </a:solidFill>
              <a:prstDash val="solid"/>
              <a:round/>
            </a:ln>
          </p:spPr>
          <p:txBody>
            <a:bodyPr rtlCol="1" anchor="ctr"/>
            <a:lstStyle/>
            <a:p>
              <a:endParaRPr lang="fa-IR"/>
            </a:p>
          </p:txBody>
        </p:sp>
        <p:sp>
          <p:nvSpPr>
            <p:cNvPr id="1454" name="Freeform: Shape 1453">
              <a:extLst>
                <a:ext uri="{FF2B5EF4-FFF2-40B4-BE49-F238E27FC236}">
                  <a16:creationId xmlns:a16="http://schemas.microsoft.com/office/drawing/2014/main" id="{005DF5E9-32FC-6B49-344F-E0B8C9E0A99B}"/>
                </a:ext>
              </a:extLst>
            </p:cNvPr>
            <p:cNvSpPr/>
            <p:nvPr/>
          </p:nvSpPr>
          <p:spPr>
            <a:xfrm>
              <a:off x="4319420" y="1174339"/>
              <a:ext cx="157660" cy="177495"/>
            </a:xfrm>
            <a:custGeom>
              <a:avLst/>
              <a:gdLst>
                <a:gd name="connsiteX0" fmla="*/ 146391 w 157660"/>
                <a:gd name="connsiteY0" fmla="*/ 4466 h 177495"/>
                <a:gd name="connsiteX1" fmla="*/ 126983 w 157660"/>
                <a:gd name="connsiteY1" fmla="*/ 3178 h 177495"/>
                <a:gd name="connsiteX2" fmla="*/ 78860 w 157660"/>
                <a:gd name="connsiteY2" fmla="*/ 19483 h 177495"/>
                <a:gd name="connsiteX3" fmla="*/ 30619 w 157660"/>
                <a:gd name="connsiteY3" fmla="*/ 3120 h 177495"/>
                <a:gd name="connsiteX4" fmla="*/ 11270 w 157660"/>
                <a:gd name="connsiteY4" fmla="*/ 4437 h 177495"/>
                <a:gd name="connsiteX5" fmla="*/ 11270 w 157660"/>
                <a:gd name="connsiteY5" fmla="*/ 4437 h 177495"/>
                <a:gd name="connsiteX6" fmla="*/ 0 w 157660"/>
                <a:gd name="connsiteY6" fmla="*/ 32538 h 177495"/>
                <a:gd name="connsiteX7" fmla="*/ 0 w 157660"/>
                <a:gd name="connsiteY7" fmla="*/ 98694 h 177495"/>
                <a:gd name="connsiteX8" fmla="*/ 78860 w 157660"/>
                <a:gd name="connsiteY8" fmla="*/ 177495 h 177495"/>
                <a:gd name="connsiteX9" fmla="*/ 78860 w 157660"/>
                <a:gd name="connsiteY9" fmla="*/ 177495 h 177495"/>
                <a:gd name="connsiteX10" fmla="*/ 157661 w 157660"/>
                <a:gd name="connsiteY10" fmla="*/ 98694 h 177495"/>
                <a:gd name="connsiteX11" fmla="*/ 157661 w 157660"/>
                <a:gd name="connsiteY11" fmla="*/ 32568 h 177495"/>
                <a:gd name="connsiteX12" fmla="*/ 146391 w 157660"/>
                <a:gd name="connsiteY12" fmla="*/ 4466 h 17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660" h="177495">
                  <a:moveTo>
                    <a:pt x="146391" y="4466"/>
                  </a:moveTo>
                  <a:cubicBezTo>
                    <a:pt x="141239" y="-926"/>
                    <a:pt x="132809" y="-1485"/>
                    <a:pt x="126983" y="3178"/>
                  </a:cubicBezTo>
                  <a:cubicBezTo>
                    <a:pt x="113255" y="13907"/>
                    <a:pt x="96276" y="19655"/>
                    <a:pt x="78860" y="19483"/>
                  </a:cubicBezTo>
                  <a:cubicBezTo>
                    <a:pt x="61384" y="19614"/>
                    <a:pt x="44406" y="13849"/>
                    <a:pt x="30619" y="3120"/>
                  </a:cubicBezTo>
                  <a:cubicBezTo>
                    <a:pt x="24794" y="-1500"/>
                    <a:pt x="16422" y="-929"/>
                    <a:pt x="11270" y="4437"/>
                  </a:cubicBezTo>
                  <a:lnTo>
                    <a:pt x="11270" y="4437"/>
                  </a:lnTo>
                  <a:cubicBezTo>
                    <a:pt x="4039" y="12009"/>
                    <a:pt x="0" y="22072"/>
                    <a:pt x="0" y="32538"/>
                  </a:cubicBezTo>
                  <a:lnTo>
                    <a:pt x="0" y="98694"/>
                  </a:lnTo>
                  <a:cubicBezTo>
                    <a:pt x="117" y="142184"/>
                    <a:pt x="35361" y="177399"/>
                    <a:pt x="78860" y="177495"/>
                  </a:cubicBezTo>
                  <a:lnTo>
                    <a:pt x="78860" y="177495"/>
                  </a:lnTo>
                  <a:cubicBezTo>
                    <a:pt x="122329" y="177367"/>
                    <a:pt x="157544" y="142161"/>
                    <a:pt x="157661" y="98694"/>
                  </a:cubicBezTo>
                  <a:lnTo>
                    <a:pt x="157661" y="32568"/>
                  </a:lnTo>
                  <a:cubicBezTo>
                    <a:pt x="157661" y="22101"/>
                    <a:pt x="153621" y="12038"/>
                    <a:pt x="146391" y="4466"/>
                  </a:cubicBezTo>
                  <a:close/>
                </a:path>
              </a:pathLst>
            </a:custGeom>
            <a:noFill/>
            <a:ln w="14615" cap="rnd">
              <a:solidFill>
                <a:srgbClr val="000000"/>
              </a:solidFill>
              <a:prstDash val="solid"/>
              <a:round/>
            </a:ln>
          </p:spPr>
          <p:txBody>
            <a:bodyPr rtlCol="1" anchor="ctr"/>
            <a:lstStyle/>
            <a:p>
              <a:endParaRPr lang="fa-IR"/>
            </a:p>
          </p:txBody>
        </p:sp>
        <p:sp>
          <p:nvSpPr>
            <p:cNvPr id="1455" name="Freeform: Shape 1454">
              <a:extLst>
                <a:ext uri="{FF2B5EF4-FFF2-40B4-BE49-F238E27FC236}">
                  <a16:creationId xmlns:a16="http://schemas.microsoft.com/office/drawing/2014/main" id="{C2AA07D9-1108-3905-0AB1-FE747CC5B07E}"/>
                </a:ext>
              </a:extLst>
            </p:cNvPr>
            <p:cNvSpPr/>
            <p:nvPr/>
          </p:nvSpPr>
          <p:spPr>
            <a:xfrm>
              <a:off x="4482144" y="1212996"/>
              <a:ext cx="32902" cy="65804"/>
            </a:xfrm>
            <a:custGeom>
              <a:avLst/>
              <a:gdLst>
                <a:gd name="connsiteX0" fmla="*/ 0 w 32902"/>
                <a:gd name="connsiteY0" fmla="*/ 65804 h 65804"/>
                <a:gd name="connsiteX1" fmla="*/ 32902 w 32902"/>
                <a:gd name="connsiteY1" fmla="*/ 32902 h 65804"/>
                <a:gd name="connsiteX2" fmla="*/ 0 w 32902"/>
                <a:gd name="connsiteY2" fmla="*/ 0 h 65804"/>
              </a:gdLst>
              <a:ahLst/>
              <a:cxnLst>
                <a:cxn ang="0">
                  <a:pos x="connsiteX0" y="connsiteY0"/>
                </a:cxn>
                <a:cxn ang="0">
                  <a:pos x="connsiteX1" y="connsiteY1"/>
                </a:cxn>
                <a:cxn ang="0">
                  <a:pos x="connsiteX2" y="connsiteY2"/>
                </a:cxn>
              </a:cxnLst>
              <a:rect l="l" t="t" r="r" b="b"/>
              <a:pathLst>
                <a:path w="32902" h="65804">
                  <a:moveTo>
                    <a:pt x="0" y="65804"/>
                  </a:moveTo>
                  <a:cubicBezTo>
                    <a:pt x="18178" y="65804"/>
                    <a:pt x="32902" y="51073"/>
                    <a:pt x="32902" y="32902"/>
                  </a:cubicBezTo>
                  <a:cubicBezTo>
                    <a:pt x="32902" y="14731"/>
                    <a:pt x="18178" y="0"/>
                    <a:pt x="0" y="0"/>
                  </a:cubicBezTo>
                </a:path>
              </a:pathLst>
            </a:custGeom>
            <a:noFill/>
            <a:ln w="14615" cap="rnd">
              <a:solidFill>
                <a:srgbClr val="000000"/>
              </a:solidFill>
              <a:prstDash val="solid"/>
              <a:round/>
            </a:ln>
          </p:spPr>
          <p:txBody>
            <a:bodyPr rtlCol="1" anchor="ctr"/>
            <a:lstStyle/>
            <a:p>
              <a:endParaRPr lang="fa-IR"/>
            </a:p>
          </p:txBody>
        </p:sp>
        <p:sp>
          <p:nvSpPr>
            <p:cNvPr id="1456" name="Freeform: Shape 1455">
              <a:extLst>
                <a:ext uri="{FF2B5EF4-FFF2-40B4-BE49-F238E27FC236}">
                  <a16:creationId xmlns:a16="http://schemas.microsoft.com/office/drawing/2014/main" id="{4DF3DA4D-BB39-E92E-1D54-022F38C0FF5C}"/>
                </a:ext>
              </a:extLst>
            </p:cNvPr>
            <p:cNvSpPr/>
            <p:nvPr/>
          </p:nvSpPr>
          <p:spPr>
            <a:xfrm>
              <a:off x="4281453" y="1213084"/>
              <a:ext cx="35829" cy="65838"/>
            </a:xfrm>
            <a:custGeom>
              <a:avLst/>
              <a:gdLst>
                <a:gd name="connsiteX0" fmla="*/ 35829 w 35829"/>
                <a:gd name="connsiteY0" fmla="*/ 0 h 65838"/>
                <a:gd name="connsiteX1" fmla="*/ 32902 w 35829"/>
                <a:gd name="connsiteY1" fmla="*/ 0 h 65838"/>
                <a:gd name="connsiteX2" fmla="*/ 0 w 35829"/>
                <a:gd name="connsiteY2" fmla="*/ 32902 h 65838"/>
                <a:gd name="connsiteX3" fmla="*/ 32902 w 35829"/>
                <a:gd name="connsiteY3" fmla="*/ 65804 h 65838"/>
                <a:gd name="connsiteX4" fmla="*/ 35537 w 35829"/>
                <a:gd name="connsiteY4" fmla="*/ 65804 h 6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29" h="65838">
                  <a:moveTo>
                    <a:pt x="35829" y="0"/>
                  </a:moveTo>
                  <a:cubicBezTo>
                    <a:pt x="34893" y="0"/>
                    <a:pt x="33927" y="0"/>
                    <a:pt x="32902" y="0"/>
                  </a:cubicBezTo>
                  <a:cubicBezTo>
                    <a:pt x="14724" y="0"/>
                    <a:pt x="0" y="14731"/>
                    <a:pt x="0" y="32902"/>
                  </a:cubicBezTo>
                  <a:cubicBezTo>
                    <a:pt x="0" y="51073"/>
                    <a:pt x="14724" y="65804"/>
                    <a:pt x="32902" y="65804"/>
                  </a:cubicBezTo>
                  <a:cubicBezTo>
                    <a:pt x="33780" y="65850"/>
                    <a:pt x="34659" y="65850"/>
                    <a:pt x="35537" y="65804"/>
                  </a:cubicBezTo>
                </a:path>
              </a:pathLst>
            </a:custGeom>
            <a:noFill/>
            <a:ln w="14615" cap="rnd">
              <a:solidFill>
                <a:srgbClr val="000000"/>
              </a:solidFill>
              <a:prstDash val="solid"/>
              <a:round/>
            </a:ln>
          </p:spPr>
          <p:txBody>
            <a:bodyPr rtlCol="1" anchor="ctr"/>
            <a:lstStyle/>
            <a:p>
              <a:endParaRPr lang="fa-IR"/>
            </a:p>
          </p:txBody>
        </p:sp>
        <p:sp>
          <p:nvSpPr>
            <p:cNvPr id="1457" name="Freeform: Shape 1456">
              <a:extLst>
                <a:ext uri="{FF2B5EF4-FFF2-40B4-BE49-F238E27FC236}">
                  <a16:creationId xmlns:a16="http://schemas.microsoft.com/office/drawing/2014/main" id="{949D79BF-ED59-E4FF-4893-67831DBD3F18}"/>
                </a:ext>
              </a:extLst>
            </p:cNvPr>
            <p:cNvSpPr/>
            <p:nvPr/>
          </p:nvSpPr>
          <p:spPr>
            <a:xfrm>
              <a:off x="4297963" y="1094525"/>
              <a:ext cx="200896" cy="121749"/>
            </a:xfrm>
            <a:custGeom>
              <a:avLst/>
              <a:gdLst>
                <a:gd name="connsiteX0" fmla="*/ 200896 w 200896"/>
                <a:gd name="connsiteY0" fmla="*/ 121486 h 121749"/>
                <a:gd name="connsiteX1" fmla="*/ 200896 w 200896"/>
                <a:gd name="connsiteY1" fmla="*/ 96019 h 121749"/>
                <a:gd name="connsiteX2" fmla="*/ 178825 w 200896"/>
                <a:gd name="connsiteY2" fmla="*/ 51262 h 121749"/>
                <a:gd name="connsiteX3" fmla="*/ 173848 w 200896"/>
                <a:gd name="connsiteY3" fmla="*/ 46578 h 121749"/>
                <a:gd name="connsiteX4" fmla="*/ 73181 w 200896"/>
                <a:gd name="connsiteY4" fmla="*/ 3050 h 121749"/>
                <a:gd name="connsiteX5" fmla="*/ 0 w 200896"/>
                <a:gd name="connsiteY5" fmla="*/ 90018 h 121749"/>
                <a:gd name="connsiteX6" fmla="*/ 0 w 200896"/>
                <a:gd name="connsiteY6" fmla="*/ 121750 h 121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96" h="121749">
                  <a:moveTo>
                    <a:pt x="200896" y="121486"/>
                  </a:moveTo>
                  <a:lnTo>
                    <a:pt x="200896" y="96019"/>
                  </a:lnTo>
                  <a:cubicBezTo>
                    <a:pt x="200896" y="56706"/>
                    <a:pt x="186699" y="51262"/>
                    <a:pt x="178825" y="51262"/>
                  </a:cubicBezTo>
                  <a:cubicBezTo>
                    <a:pt x="176161" y="51312"/>
                    <a:pt x="173966" y="49232"/>
                    <a:pt x="173848" y="46578"/>
                  </a:cubicBezTo>
                  <a:cubicBezTo>
                    <a:pt x="173263" y="2670"/>
                    <a:pt x="123120" y="-5585"/>
                    <a:pt x="73181" y="3050"/>
                  </a:cubicBezTo>
                  <a:cubicBezTo>
                    <a:pt x="30882" y="10394"/>
                    <a:pt x="0" y="47093"/>
                    <a:pt x="0" y="90018"/>
                  </a:cubicBezTo>
                  <a:lnTo>
                    <a:pt x="0" y="121750"/>
                  </a:lnTo>
                </a:path>
              </a:pathLst>
            </a:custGeom>
            <a:noFill/>
            <a:ln w="14615" cap="rnd">
              <a:solidFill>
                <a:srgbClr val="000000"/>
              </a:solidFill>
              <a:prstDash val="solid"/>
              <a:round/>
            </a:ln>
          </p:spPr>
          <p:txBody>
            <a:bodyPr rtlCol="1" anchor="ctr"/>
            <a:lstStyle/>
            <a:p>
              <a:endParaRPr lang="fa-IR"/>
            </a:p>
          </p:txBody>
        </p:sp>
        <p:sp>
          <p:nvSpPr>
            <p:cNvPr id="1458" name="Freeform: Shape 1457">
              <a:extLst>
                <a:ext uri="{FF2B5EF4-FFF2-40B4-BE49-F238E27FC236}">
                  <a16:creationId xmlns:a16="http://schemas.microsoft.com/office/drawing/2014/main" id="{7035A251-F408-7407-479E-A0992E1ACC43}"/>
                </a:ext>
              </a:extLst>
            </p:cNvPr>
            <p:cNvSpPr/>
            <p:nvPr/>
          </p:nvSpPr>
          <p:spPr>
            <a:xfrm>
              <a:off x="4323752" y="1379702"/>
              <a:ext cx="62173" cy="64181"/>
            </a:xfrm>
            <a:custGeom>
              <a:avLst/>
              <a:gdLst>
                <a:gd name="connsiteX0" fmla="*/ 0 w 62173"/>
                <a:gd name="connsiteY0" fmla="*/ 14343 h 64181"/>
                <a:gd name="connsiteX1" fmla="*/ 20491 w 62173"/>
                <a:gd name="connsiteY1" fmla="*/ 57345 h 64181"/>
                <a:gd name="connsiteX2" fmla="*/ 36620 w 62173"/>
                <a:gd name="connsiteY2" fmla="*/ 62977 h 64181"/>
                <a:gd name="connsiteX3" fmla="*/ 40279 w 62173"/>
                <a:gd name="connsiteY3" fmla="*/ 60272 h 64181"/>
                <a:gd name="connsiteX4" fmla="*/ 59628 w 62173"/>
                <a:gd name="connsiteY4" fmla="*/ 39459 h 64181"/>
                <a:gd name="connsiteX5" fmla="*/ 59130 w 62173"/>
                <a:gd name="connsiteY5" fmla="*/ 25973 h 64181"/>
                <a:gd name="connsiteX6" fmla="*/ 59013 w 62173"/>
                <a:gd name="connsiteY6" fmla="*/ 25877 h 64181"/>
                <a:gd name="connsiteX7" fmla="*/ 30267 w 62173"/>
                <a:gd name="connsiteY7" fmla="*/ 0 h 6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173" h="64181">
                  <a:moveTo>
                    <a:pt x="0" y="14343"/>
                  </a:moveTo>
                  <a:lnTo>
                    <a:pt x="20491" y="57345"/>
                  </a:lnTo>
                  <a:cubicBezTo>
                    <a:pt x="23389" y="63357"/>
                    <a:pt x="30619" y="65880"/>
                    <a:pt x="36620" y="62977"/>
                  </a:cubicBezTo>
                  <a:cubicBezTo>
                    <a:pt x="37995" y="62315"/>
                    <a:pt x="39254" y="61396"/>
                    <a:pt x="40279" y="60272"/>
                  </a:cubicBezTo>
                  <a:lnTo>
                    <a:pt x="59628" y="39459"/>
                  </a:lnTo>
                  <a:cubicBezTo>
                    <a:pt x="63199" y="35595"/>
                    <a:pt x="62994" y="29556"/>
                    <a:pt x="59130" y="25973"/>
                  </a:cubicBezTo>
                  <a:cubicBezTo>
                    <a:pt x="59071" y="25941"/>
                    <a:pt x="59042" y="25909"/>
                    <a:pt x="59013" y="25877"/>
                  </a:cubicBezTo>
                  <a:lnTo>
                    <a:pt x="30267" y="0"/>
                  </a:lnTo>
                </a:path>
              </a:pathLst>
            </a:custGeom>
            <a:noFill/>
            <a:ln w="14615" cap="rnd">
              <a:solidFill>
                <a:srgbClr val="000000"/>
              </a:solidFill>
              <a:prstDash val="solid"/>
              <a:round/>
            </a:ln>
          </p:spPr>
          <p:txBody>
            <a:bodyPr rtlCol="1" anchor="ctr"/>
            <a:lstStyle/>
            <a:p>
              <a:endParaRPr lang="fa-IR"/>
            </a:p>
          </p:txBody>
        </p:sp>
        <p:sp>
          <p:nvSpPr>
            <p:cNvPr id="1459" name="Freeform: Shape 1458">
              <a:extLst>
                <a:ext uri="{FF2B5EF4-FFF2-40B4-BE49-F238E27FC236}">
                  <a16:creationId xmlns:a16="http://schemas.microsoft.com/office/drawing/2014/main" id="{9CF13211-E2C9-2AF2-897B-D825E30BDBED}"/>
                </a:ext>
              </a:extLst>
            </p:cNvPr>
            <p:cNvSpPr/>
            <p:nvPr/>
          </p:nvSpPr>
          <p:spPr>
            <a:xfrm>
              <a:off x="4410542" y="1378999"/>
              <a:ext cx="62879" cy="64969"/>
            </a:xfrm>
            <a:custGeom>
              <a:avLst/>
              <a:gdLst>
                <a:gd name="connsiteX0" fmla="*/ 32758 w 62879"/>
                <a:gd name="connsiteY0" fmla="*/ 0 h 64969"/>
                <a:gd name="connsiteX1" fmla="*/ 3164 w 62879"/>
                <a:gd name="connsiteY1" fmla="*/ 26667 h 64969"/>
                <a:gd name="connsiteX2" fmla="*/ 2461 w 62879"/>
                <a:gd name="connsiteY2" fmla="*/ 40144 h 64969"/>
                <a:gd name="connsiteX3" fmla="*/ 2549 w 62879"/>
                <a:gd name="connsiteY3" fmla="*/ 40249 h 64969"/>
                <a:gd name="connsiteX4" fmla="*/ 21898 w 62879"/>
                <a:gd name="connsiteY4" fmla="*/ 61062 h 64969"/>
                <a:gd name="connsiteX5" fmla="*/ 38993 w 62879"/>
                <a:gd name="connsiteY5" fmla="*/ 61779 h 64969"/>
                <a:gd name="connsiteX6" fmla="*/ 41686 w 62879"/>
                <a:gd name="connsiteY6" fmla="*/ 58135 h 64969"/>
                <a:gd name="connsiteX7" fmla="*/ 62879 w 62879"/>
                <a:gd name="connsiteY7" fmla="*/ 13846 h 6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879" h="64969">
                  <a:moveTo>
                    <a:pt x="32758" y="0"/>
                  </a:moveTo>
                  <a:lnTo>
                    <a:pt x="3164" y="26667"/>
                  </a:lnTo>
                  <a:cubicBezTo>
                    <a:pt x="-759" y="30191"/>
                    <a:pt x="-1081" y="36227"/>
                    <a:pt x="2461" y="40144"/>
                  </a:cubicBezTo>
                  <a:cubicBezTo>
                    <a:pt x="2490" y="40179"/>
                    <a:pt x="2520" y="40214"/>
                    <a:pt x="2549" y="40249"/>
                  </a:cubicBezTo>
                  <a:lnTo>
                    <a:pt x="21898" y="61062"/>
                  </a:lnTo>
                  <a:cubicBezTo>
                    <a:pt x="26406" y="65977"/>
                    <a:pt x="34075" y="66299"/>
                    <a:pt x="38993" y="61779"/>
                  </a:cubicBezTo>
                  <a:cubicBezTo>
                    <a:pt x="40105" y="60746"/>
                    <a:pt x="41013" y="59511"/>
                    <a:pt x="41686" y="58135"/>
                  </a:cubicBezTo>
                  <a:lnTo>
                    <a:pt x="62879" y="13846"/>
                  </a:lnTo>
                </a:path>
              </a:pathLst>
            </a:custGeom>
            <a:noFill/>
            <a:ln w="14615" cap="rnd">
              <a:solidFill>
                <a:srgbClr val="000000"/>
              </a:solidFill>
              <a:prstDash val="solid"/>
              <a:round/>
            </a:ln>
          </p:spPr>
          <p:txBody>
            <a:bodyPr rtlCol="1" anchor="ctr"/>
            <a:lstStyle/>
            <a:p>
              <a:endParaRPr lang="fa-IR"/>
            </a:p>
          </p:txBody>
        </p:sp>
        <p:sp>
          <p:nvSpPr>
            <p:cNvPr id="1460" name="Freeform: Shape 1459">
              <a:extLst>
                <a:ext uri="{FF2B5EF4-FFF2-40B4-BE49-F238E27FC236}">
                  <a16:creationId xmlns:a16="http://schemas.microsoft.com/office/drawing/2014/main" id="{51C5A395-6922-62AC-3FBE-82F59AE57480}"/>
                </a:ext>
              </a:extLst>
            </p:cNvPr>
            <p:cNvSpPr/>
            <p:nvPr/>
          </p:nvSpPr>
          <p:spPr>
            <a:xfrm>
              <a:off x="4398425" y="1482301"/>
              <a:ext cx="6469" cy="32433"/>
            </a:xfrm>
            <a:custGeom>
              <a:avLst/>
              <a:gdLst>
                <a:gd name="connsiteX0" fmla="*/ 0 w 6469"/>
                <a:gd name="connsiteY0" fmla="*/ 0 h 32433"/>
                <a:gd name="connsiteX1" fmla="*/ 6469 w 6469"/>
                <a:gd name="connsiteY1" fmla="*/ 32434 h 32433"/>
              </a:gdLst>
              <a:ahLst/>
              <a:cxnLst>
                <a:cxn ang="0">
                  <a:pos x="connsiteX0" y="connsiteY0"/>
                </a:cxn>
                <a:cxn ang="0">
                  <a:pos x="connsiteX1" y="connsiteY1"/>
                </a:cxn>
              </a:cxnLst>
              <a:rect l="l" t="t" r="r" b="b"/>
              <a:pathLst>
                <a:path w="6469" h="32433">
                  <a:moveTo>
                    <a:pt x="0" y="0"/>
                  </a:moveTo>
                  <a:lnTo>
                    <a:pt x="6469" y="32434"/>
                  </a:lnTo>
                </a:path>
              </a:pathLst>
            </a:custGeom>
            <a:ln w="14615" cap="rnd">
              <a:solidFill>
                <a:srgbClr val="000000"/>
              </a:solidFill>
              <a:prstDash val="solid"/>
              <a:round/>
            </a:ln>
          </p:spPr>
          <p:txBody>
            <a:bodyPr rtlCol="1" anchor="ctr"/>
            <a:lstStyle/>
            <a:p>
              <a:endParaRPr lang="fa-IR"/>
            </a:p>
          </p:txBody>
        </p:sp>
        <p:sp>
          <p:nvSpPr>
            <p:cNvPr id="1461" name="Freeform: Shape 1460">
              <a:extLst>
                <a:ext uri="{FF2B5EF4-FFF2-40B4-BE49-F238E27FC236}">
                  <a16:creationId xmlns:a16="http://schemas.microsoft.com/office/drawing/2014/main" id="{A9716D71-D5B0-19E9-0672-EBB65A5BC625}"/>
                </a:ext>
              </a:extLst>
            </p:cNvPr>
            <p:cNvSpPr/>
            <p:nvPr/>
          </p:nvSpPr>
          <p:spPr>
            <a:xfrm>
              <a:off x="4424536" y="1431982"/>
              <a:ext cx="16568" cy="82752"/>
            </a:xfrm>
            <a:custGeom>
              <a:avLst/>
              <a:gdLst>
                <a:gd name="connsiteX0" fmla="*/ 16568 w 16568"/>
                <a:gd name="connsiteY0" fmla="*/ 82753 h 82752"/>
                <a:gd name="connsiteX1" fmla="*/ 0 w 16568"/>
                <a:gd name="connsiteY1" fmla="*/ 0 h 82752"/>
              </a:gdLst>
              <a:ahLst/>
              <a:cxnLst>
                <a:cxn ang="0">
                  <a:pos x="connsiteX0" y="connsiteY0"/>
                </a:cxn>
                <a:cxn ang="0">
                  <a:pos x="connsiteX1" y="connsiteY1"/>
                </a:cxn>
              </a:cxnLst>
              <a:rect l="l" t="t" r="r" b="b"/>
              <a:pathLst>
                <a:path w="16568" h="82752">
                  <a:moveTo>
                    <a:pt x="16568" y="82753"/>
                  </a:moveTo>
                  <a:lnTo>
                    <a:pt x="0" y="0"/>
                  </a:lnTo>
                </a:path>
              </a:pathLst>
            </a:custGeom>
            <a:ln w="14615" cap="rnd">
              <a:solidFill>
                <a:srgbClr val="000000"/>
              </a:solidFill>
              <a:prstDash val="solid"/>
              <a:round/>
            </a:ln>
          </p:spPr>
          <p:txBody>
            <a:bodyPr rtlCol="1" anchor="ctr"/>
            <a:lstStyle/>
            <a:p>
              <a:endParaRPr lang="fa-IR"/>
            </a:p>
          </p:txBody>
        </p:sp>
        <p:sp>
          <p:nvSpPr>
            <p:cNvPr id="1462" name="Freeform: Shape 1461">
              <a:extLst>
                <a:ext uri="{FF2B5EF4-FFF2-40B4-BE49-F238E27FC236}">
                  <a16:creationId xmlns:a16="http://schemas.microsoft.com/office/drawing/2014/main" id="{972182CF-27DF-81EC-5842-F4594E1BE45E}"/>
                </a:ext>
              </a:extLst>
            </p:cNvPr>
            <p:cNvSpPr/>
            <p:nvPr/>
          </p:nvSpPr>
          <p:spPr>
            <a:xfrm>
              <a:off x="4386014" y="1418253"/>
              <a:ext cx="24939" cy="96481"/>
            </a:xfrm>
            <a:custGeom>
              <a:avLst/>
              <a:gdLst>
                <a:gd name="connsiteX0" fmla="*/ 5649 w 24939"/>
                <a:gd name="connsiteY0" fmla="*/ 96482 h 96481"/>
                <a:gd name="connsiteX1" fmla="*/ 24940 w 24939"/>
                <a:gd name="connsiteY1" fmla="*/ 0 h 96481"/>
                <a:gd name="connsiteX2" fmla="*/ 0 w 24939"/>
                <a:gd name="connsiteY2" fmla="*/ 0 h 96481"/>
              </a:gdLst>
              <a:ahLst/>
              <a:cxnLst>
                <a:cxn ang="0">
                  <a:pos x="connsiteX0" y="connsiteY0"/>
                </a:cxn>
                <a:cxn ang="0">
                  <a:pos x="connsiteX1" y="connsiteY1"/>
                </a:cxn>
                <a:cxn ang="0">
                  <a:pos x="connsiteX2" y="connsiteY2"/>
                </a:cxn>
              </a:cxnLst>
              <a:rect l="l" t="t" r="r" b="b"/>
              <a:pathLst>
                <a:path w="24939" h="96481">
                  <a:moveTo>
                    <a:pt x="5649" y="96482"/>
                  </a:moveTo>
                  <a:lnTo>
                    <a:pt x="24940" y="0"/>
                  </a:lnTo>
                  <a:lnTo>
                    <a:pt x="0" y="0"/>
                  </a:lnTo>
                </a:path>
              </a:pathLst>
            </a:custGeom>
            <a:noFill/>
            <a:ln w="14615" cap="rnd">
              <a:solidFill>
                <a:srgbClr val="000000"/>
              </a:solidFill>
              <a:prstDash val="solid"/>
              <a:round/>
            </a:ln>
          </p:spPr>
          <p:txBody>
            <a:bodyPr rtlCol="1" anchor="ctr"/>
            <a:lstStyle/>
            <a:p>
              <a:endParaRPr lang="fa-IR"/>
            </a:p>
          </p:txBody>
        </p:sp>
        <p:sp>
          <p:nvSpPr>
            <p:cNvPr id="1463" name="Freeform: Shape 1462">
              <a:extLst>
                <a:ext uri="{FF2B5EF4-FFF2-40B4-BE49-F238E27FC236}">
                  <a16:creationId xmlns:a16="http://schemas.microsoft.com/office/drawing/2014/main" id="{00158F8F-DA3D-7F0B-A0A9-9DA55CB95310}"/>
                </a:ext>
              </a:extLst>
            </p:cNvPr>
            <p:cNvSpPr/>
            <p:nvPr/>
          </p:nvSpPr>
          <p:spPr>
            <a:xfrm>
              <a:off x="4355600" y="1431719"/>
              <a:ext cx="16451" cy="82284"/>
            </a:xfrm>
            <a:custGeom>
              <a:avLst/>
              <a:gdLst>
                <a:gd name="connsiteX0" fmla="*/ 16451 w 16451"/>
                <a:gd name="connsiteY0" fmla="*/ 0 h 82284"/>
                <a:gd name="connsiteX1" fmla="*/ 0 w 16451"/>
                <a:gd name="connsiteY1" fmla="*/ 82285 h 82284"/>
              </a:gdLst>
              <a:ahLst/>
              <a:cxnLst>
                <a:cxn ang="0">
                  <a:pos x="connsiteX0" y="connsiteY0"/>
                </a:cxn>
                <a:cxn ang="0">
                  <a:pos x="connsiteX1" y="connsiteY1"/>
                </a:cxn>
              </a:cxnLst>
              <a:rect l="l" t="t" r="r" b="b"/>
              <a:pathLst>
                <a:path w="16451" h="82284">
                  <a:moveTo>
                    <a:pt x="16451" y="0"/>
                  </a:moveTo>
                  <a:lnTo>
                    <a:pt x="0" y="82285"/>
                  </a:lnTo>
                </a:path>
              </a:pathLst>
            </a:custGeom>
            <a:ln w="14615" cap="rnd">
              <a:solidFill>
                <a:srgbClr val="000000"/>
              </a:solidFill>
              <a:prstDash val="solid"/>
              <a:round/>
            </a:ln>
          </p:spPr>
          <p:txBody>
            <a:bodyPr rtlCol="1" anchor="ctr"/>
            <a:lstStyle/>
            <a:p>
              <a:endParaRPr lang="fa-IR"/>
            </a:p>
          </p:txBody>
        </p:sp>
      </p:grpSp>
      <p:grpSp>
        <p:nvGrpSpPr>
          <p:cNvPr id="1464" name="Graphic 5">
            <a:extLst>
              <a:ext uri="{FF2B5EF4-FFF2-40B4-BE49-F238E27FC236}">
                <a16:creationId xmlns:a16="http://schemas.microsoft.com/office/drawing/2014/main" id="{A065586E-16F1-7F8E-1F7A-3AC43213AB83}"/>
              </a:ext>
            </a:extLst>
          </p:cNvPr>
          <p:cNvGrpSpPr/>
          <p:nvPr/>
        </p:nvGrpSpPr>
        <p:grpSpPr>
          <a:xfrm>
            <a:off x="5053388" y="1087213"/>
            <a:ext cx="630187" cy="742053"/>
            <a:chOff x="5053388" y="1087213"/>
            <a:chExt cx="630187" cy="742053"/>
          </a:xfrm>
        </p:grpSpPr>
        <p:sp>
          <p:nvSpPr>
            <p:cNvPr id="1465" name="Freeform: Shape 1464">
              <a:extLst>
                <a:ext uri="{FF2B5EF4-FFF2-40B4-BE49-F238E27FC236}">
                  <a16:creationId xmlns:a16="http://schemas.microsoft.com/office/drawing/2014/main" id="{827BFF31-94FC-93A3-4A8C-1B39BCDDA180}"/>
                </a:ext>
              </a:extLst>
            </p:cNvPr>
            <p:cNvSpPr/>
            <p:nvPr/>
          </p:nvSpPr>
          <p:spPr>
            <a:xfrm>
              <a:off x="5456650" y="1205648"/>
              <a:ext cx="36156" cy="62617"/>
            </a:xfrm>
            <a:custGeom>
              <a:avLst/>
              <a:gdLst>
                <a:gd name="connsiteX0" fmla="*/ 5005 w 36156"/>
                <a:gd name="connsiteY0" fmla="*/ 0 h 62617"/>
                <a:gd name="connsiteX1" fmla="*/ 175 w 36156"/>
                <a:gd name="connsiteY1" fmla="*/ 381 h 62617"/>
                <a:gd name="connsiteX2" fmla="*/ 175 w 36156"/>
                <a:gd name="connsiteY2" fmla="*/ 57198 h 62617"/>
                <a:gd name="connsiteX3" fmla="*/ 175 w 36156"/>
                <a:gd name="connsiteY3" fmla="*/ 57198 h 62617"/>
                <a:gd name="connsiteX4" fmla="*/ 0 w 36156"/>
                <a:gd name="connsiteY4" fmla="*/ 62233 h 62617"/>
                <a:gd name="connsiteX5" fmla="*/ 35771 w 36156"/>
                <a:gd name="connsiteY5" fmla="*/ 36184 h 62617"/>
                <a:gd name="connsiteX6" fmla="*/ 9718 w 36156"/>
                <a:gd name="connsiteY6" fmla="*/ 409 h 62617"/>
                <a:gd name="connsiteX7" fmla="*/ 5005 w 36156"/>
                <a:gd name="connsiteY7" fmla="*/ 29 h 6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56" h="62617">
                  <a:moveTo>
                    <a:pt x="5005" y="0"/>
                  </a:moveTo>
                  <a:cubicBezTo>
                    <a:pt x="3395" y="8"/>
                    <a:pt x="1786" y="135"/>
                    <a:pt x="175" y="381"/>
                  </a:cubicBezTo>
                  <a:lnTo>
                    <a:pt x="175" y="57198"/>
                  </a:lnTo>
                  <a:lnTo>
                    <a:pt x="175" y="57198"/>
                  </a:lnTo>
                  <a:cubicBezTo>
                    <a:pt x="175" y="58896"/>
                    <a:pt x="175" y="60564"/>
                    <a:pt x="0" y="62233"/>
                  </a:cubicBezTo>
                  <a:cubicBezTo>
                    <a:pt x="17066" y="64919"/>
                    <a:pt x="33078" y="53257"/>
                    <a:pt x="35771" y="36184"/>
                  </a:cubicBezTo>
                  <a:cubicBezTo>
                    <a:pt x="38464" y="19112"/>
                    <a:pt x="26784" y="3095"/>
                    <a:pt x="9718" y="409"/>
                  </a:cubicBezTo>
                  <a:cubicBezTo>
                    <a:pt x="8167" y="163"/>
                    <a:pt x="6586" y="37"/>
                    <a:pt x="5005" y="29"/>
                  </a:cubicBezTo>
                  <a:close/>
                </a:path>
              </a:pathLst>
            </a:custGeom>
            <a:solidFill>
              <a:srgbClr val="F9D0B4"/>
            </a:solidFill>
            <a:ln w="2923" cap="flat">
              <a:noFill/>
              <a:prstDash val="solid"/>
              <a:miter/>
            </a:ln>
          </p:spPr>
          <p:txBody>
            <a:bodyPr rtlCol="1" anchor="ctr"/>
            <a:lstStyle/>
            <a:p>
              <a:endParaRPr lang="fa-IR"/>
            </a:p>
          </p:txBody>
        </p:sp>
        <p:sp>
          <p:nvSpPr>
            <p:cNvPr id="1466" name="Freeform: Shape 1465">
              <a:extLst>
                <a:ext uri="{FF2B5EF4-FFF2-40B4-BE49-F238E27FC236}">
                  <a16:creationId xmlns:a16="http://schemas.microsoft.com/office/drawing/2014/main" id="{B9E9884B-01D0-A161-CCD3-FAC4BAA8BBA5}"/>
                </a:ext>
              </a:extLst>
            </p:cNvPr>
            <p:cNvSpPr/>
            <p:nvPr/>
          </p:nvSpPr>
          <p:spPr>
            <a:xfrm>
              <a:off x="5306834" y="1179436"/>
              <a:ext cx="149991" cy="158376"/>
            </a:xfrm>
            <a:custGeom>
              <a:avLst/>
              <a:gdLst>
                <a:gd name="connsiteX0" fmla="*/ 110884 w 149991"/>
                <a:gd name="connsiteY0" fmla="*/ 1711 h 158376"/>
                <a:gd name="connsiteX1" fmla="*/ 0 w 149991"/>
                <a:gd name="connsiteY1" fmla="*/ 38711 h 158376"/>
                <a:gd name="connsiteX2" fmla="*/ 0 w 149991"/>
                <a:gd name="connsiteY2" fmla="*/ 83410 h 158376"/>
                <a:gd name="connsiteX3" fmla="*/ 74996 w 149991"/>
                <a:gd name="connsiteY3" fmla="*/ 158377 h 158376"/>
                <a:gd name="connsiteX4" fmla="*/ 74996 w 149991"/>
                <a:gd name="connsiteY4" fmla="*/ 158377 h 158376"/>
                <a:gd name="connsiteX5" fmla="*/ 149991 w 149991"/>
                <a:gd name="connsiteY5" fmla="*/ 83410 h 158376"/>
                <a:gd name="connsiteX6" fmla="*/ 149991 w 149991"/>
                <a:gd name="connsiteY6" fmla="*/ 22787 h 158376"/>
                <a:gd name="connsiteX7" fmla="*/ 145396 w 149991"/>
                <a:gd name="connsiteY7" fmla="*/ 17079 h 158376"/>
                <a:gd name="connsiteX8" fmla="*/ 118026 w 149991"/>
                <a:gd name="connsiteY8" fmla="*/ 1331 h 158376"/>
                <a:gd name="connsiteX9" fmla="*/ 111001 w 149991"/>
                <a:gd name="connsiteY9" fmla="*/ 1589 h 158376"/>
                <a:gd name="connsiteX10" fmla="*/ 110884 w 149991"/>
                <a:gd name="connsiteY10" fmla="*/ 1711 h 15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9991" h="158376">
                  <a:moveTo>
                    <a:pt x="110884" y="1711"/>
                  </a:moveTo>
                  <a:cubicBezTo>
                    <a:pt x="99438" y="15059"/>
                    <a:pt x="58955" y="55514"/>
                    <a:pt x="0" y="38711"/>
                  </a:cubicBezTo>
                  <a:lnTo>
                    <a:pt x="0" y="83410"/>
                  </a:lnTo>
                  <a:cubicBezTo>
                    <a:pt x="147" y="124765"/>
                    <a:pt x="33634" y="158248"/>
                    <a:pt x="74996" y="158377"/>
                  </a:cubicBezTo>
                  <a:lnTo>
                    <a:pt x="74996" y="158377"/>
                  </a:lnTo>
                  <a:cubicBezTo>
                    <a:pt x="116358" y="158248"/>
                    <a:pt x="149845" y="124765"/>
                    <a:pt x="149991" y="83410"/>
                  </a:cubicBezTo>
                  <a:lnTo>
                    <a:pt x="149991" y="22787"/>
                  </a:lnTo>
                  <a:cubicBezTo>
                    <a:pt x="149991" y="20042"/>
                    <a:pt x="148089" y="17669"/>
                    <a:pt x="145396" y="17079"/>
                  </a:cubicBezTo>
                  <a:cubicBezTo>
                    <a:pt x="137785" y="15323"/>
                    <a:pt x="128594" y="10932"/>
                    <a:pt x="118026" y="1331"/>
                  </a:cubicBezTo>
                  <a:cubicBezTo>
                    <a:pt x="116006" y="-540"/>
                    <a:pt x="112874" y="-424"/>
                    <a:pt x="111001" y="1589"/>
                  </a:cubicBezTo>
                  <a:cubicBezTo>
                    <a:pt x="110942" y="1629"/>
                    <a:pt x="110913" y="1670"/>
                    <a:pt x="110884" y="1711"/>
                  </a:cubicBezTo>
                  <a:close/>
                </a:path>
              </a:pathLst>
            </a:custGeom>
            <a:solidFill>
              <a:srgbClr val="F9D0B4"/>
            </a:solidFill>
            <a:ln w="2923" cap="flat">
              <a:noFill/>
              <a:prstDash val="solid"/>
              <a:miter/>
            </a:ln>
          </p:spPr>
          <p:txBody>
            <a:bodyPr rtlCol="1" anchor="ctr"/>
            <a:lstStyle/>
            <a:p>
              <a:endParaRPr lang="fa-IR"/>
            </a:p>
          </p:txBody>
        </p:sp>
        <p:sp>
          <p:nvSpPr>
            <p:cNvPr id="1467" name="Freeform: Shape 1466">
              <a:extLst>
                <a:ext uri="{FF2B5EF4-FFF2-40B4-BE49-F238E27FC236}">
                  <a16:creationId xmlns:a16="http://schemas.microsoft.com/office/drawing/2014/main" id="{F5AE4CE8-E227-631A-781E-204E08DF2E05}"/>
                </a:ext>
              </a:extLst>
            </p:cNvPr>
            <p:cNvSpPr/>
            <p:nvPr/>
          </p:nvSpPr>
          <p:spPr>
            <a:xfrm>
              <a:off x="5270585" y="1211496"/>
              <a:ext cx="36366" cy="56697"/>
            </a:xfrm>
            <a:custGeom>
              <a:avLst/>
              <a:gdLst>
                <a:gd name="connsiteX0" fmla="*/ 36249 w 36366"/>
                <a:gd name="connsiteY0" fmla="*/ 6651 h 56697"/>
                <a:gd name="connsiteX1" fmla="*/ 20383 w 36366"/>
                <a:gd name="connsiteY1" fmla="*/ 797 h 56697"/>
                <a:gd name="connsiteX2" fmla="*/ 10021 w 36366"/>
                <a:gd name="connsiteY2" fmla="*/ 2582 h 56697"/>
                <a:gd name="connsiteX3" fmla="*/ 8294 w 36366"/>
                <a:gd name="connsiteY3" fmla="*/ 46678 h 56697"/>
                <a:gd name="connsiteX4" fmla="*/ 36366 w 36366"/>
                <a:gd name="connsiteY4" fmla="*/ 56268 h 56697"/>
                <a:gd name="connsiteX5" fmla="*/ 36190 w 36366"/>
                <a:gd name="connsiteY5" fmla="*/ 51233 h 5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66" h="56697">
                  <a:moveTo>
                    <a:pt x="36249" y="6651"/>
                  </a:moveTo>
                  <a:cubicBezTo>
                    <a:pt x="30834" y="5075"/>
                    <a:pt x="25535" y="3118"/>
                    <a:pt x="20383" y="797"/>
                  </a:cubicBezTo>
                  <a:cubicBezTo>
                    <a:pt x="16871" y="-728"/>
                    <a:pt x="12802" y="-27"/>
                    <a:pt x="10021" y="2582"/>
                  </a:cubicBezTo>
                  <a:cubicBezTo>
                    <a:pt x="-2625" y="14282"/>
                    <a:pt x="-3415" y="34025"/>
                    <a:pt x="8294" y="46678"/>
                  </a:cubicBezTo>
                  <a:cubicBezTo>
                    <a:pt x="15436" y="54402"/>
                    <a:pt x="26004" y="58007"/>
                    <a:pt x="36366" y="56268"/>
                  </a:cubicBezTo>
                  <a:cubicBezTo>
                    <a:pt x="36366" y="54599"/>
                    <a:pt x="36190" y="52931"/>
                    <a:pt x="36190" y="51233"/>
                  </a:cubicBezTo>
                  <a:close/>
                </a:path>
              </a:pathLst>
            </a:custGeom>
            <a:solidFill>
              <a:srgbClr val="F9D0B4"/>
            </a:solidFill>
            <a:ln w="2923" cap="flat">
              <a:noFill/>
              <a:prstDash val="solid"/>
              <a:miter/>
            </a:ln>
          </p:spPr>
          <p:txBody>
            <a:bodyPr rtlCol="1" anchor="ctr"/>
            <a:lstStyle/>
            <a:p>
              <a:endParaRPr lang="fa-IR"/>
            </a:p>
          </p:txBody>
        </p:sp>
        <p:sp>
          <p:nvSpPr>
            <p:cNvPr id="1468" name="Freeform: Shape 1467">
              <a:extLst>
                <a:ext uri="{FF2B5EF4-FFF2-40B4-BE49-F238E27FC236}">
                  <a16:creationId xmlns:a16="http://schemas.microsoft.com/office/drawing/2014/main" id="{E0867457-D126-F61D-81B7-FA5C07B2303E}"/>
                </a:ext>
              </a:extLst>
            </p:cNvPr>
            <p:cNvSpPr/>
            <p:nvPr/>
          </p:nvSpPr>
          <p:spPr>
            <a:xfrm>
              <a:off x="5279845" y="1094531"/>
              <a:ext cx="203969" cy="127725"/>
            </a:xfrm>
            <a:custGeom>
              <a:avLst/>
              <a:gdLst>
                <a:gd name="connsiteX0" fmla="*/ 761 w 203969"/>
                <a:gd name="connsiteY0" fmla="*/ 119636 h 127725"/>
                <a:gd name="connsiteX1" fmla="*/ 11123 w 203969"/>
                <a:gd name="connsiteY1" fmla="*/ 117850 h 127725"/>
                <a:gd name="connsiteX2" fmla="*/ 26989 w 203969"/>
                <a:gd name="connsiteY2" fmla="*/ 123705 h 127725"/>
                <a:gd name="connsiteX3" fmla="*/ 137873 w 203969"/>
                <a:gd name="connsiteY3" fmla="*/ 86705 h 127725"/>
                <a:gd name="connsiteX4" fmla="*/ 144898 w 203969"/>
                <a:gd name="connsiteY4" fmla="*/ 86214 h 127725"/>
                <a:gd name="connsiteX5" fmla="*/ 145015 w 203969"/>
                <a:gd name="connsiteY5" fmla="*/ 86324 h 127725"/>
                <a:gd name="connsiteX6" fmla="*/ 172385 w 203969"/>
                <a:gd name="connsiteY6" fmla="*/ 102073 h 127725"/>
                <a:gd name="connsiteX7" fmla="*/ 176980 w 203969"/>
                <a:gd name="connsiteY7" fmla="*/ 107781 h 127725"/>
                <a:gd name="connsiteX8" fmla="*/ 176980 w 203969"/>
                <a:gd name="connsiteY8" fmla="*/ 111586 h 127725"/>
                <a:gd name="connsiteX9" fmla="*/ 181810 w 203969"/>
                <a:gd name="connsiteY9" fmla="*/ 111206 h 127725"/>
                <a:gd name="connsiteX10" fmla="*/ 203969 w 203969"/>
                <a:gd name="connsiteY10" fmla="*/ 120426 h 127725"/>
                <a:gd name="connsiteX11" fmla="*/ 203969 w 203969"/>
                <a:gd name="connsiteY11" fmla="*/ 101985 h 127725"/>
                <a:gd name="connsiteX12" fmla="*/ 101985 w 203969"/>
                <a:gd name="connsiteY12" fmla="*/ 0 h 127725"/>
                <a:gd name="connsiteX13" fmla="*/ 0 w 203969"/>
                <a:gd name="connsiteY13" fmla="*/ 101985 h 127725"/>
                <a:gd name="connsiteX14" fmla="*/ 0 w 203969"/>
                <a:gd name="connsiteY14" fmla="*/ 120426 h 12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3969" h="127725">
                  <a:moveTo>
                    <a:pt x="761" y="119636"/>
                  </a:moveTo>
                  <a:cubicBezTo>
                    <a:pt x="3542" y="117027"/>
                    <a:pt x="7611" y="116325"/>
                    <a:pt x="11123" y="117850"/>
                  </a:cubicBezTo>
                  <a:cubicBezTo>
                    <a:pt x="16275" y="120172"/>
                    <a:pt x="21574" y="122128"/>
                    <a:pt x="26989" y="123705"/>
                  </a:cubicBezTo>
                  <a:cubicBezTo>
                    <a:pt x="85944" y="140507"/>
                    <a:pt x="126515" y="100053"/>
                    <a:pt x="137873" y="86705"/>
                  </a:cubicBezTo>
                  <a:cubicBezTo>
                    <a:pt x="139688" y="84631"/>
                    <a:pt x="142819" y="84411"/>
                    <a:pt x="144898" y="86214"/>
                  </a:cubicBezTo>
                  <a:cubicBezTo>
                    <a:pt x="144927" y="86250"/>
                    <a:pt x="144986" y="86287"/>
                    <a:pt x="145015" y="86324"/>
                  </a:cubicBezTo>
                  <a:cubicBezTo>
                    <a:pt x="155583" y="95925"/>
                    <a:pt x="164774" y="100316"/>
                    <a:pt x="172385" y="102073"/>
                  </a:cubicBezTo>
                  <a:cubicBezTo>
                    <a:pt x="175078" y="102663"/>
                    <a:pt x="176980" y="105036"/>
                    <a:pt x="176980" y="107781"/>
                  </a:cubicBezTo>
                  <a:lnTo>
                    <a:pt x="176980" y="111586"/>
                  </a:lnTo>
                  <a:cubicBezTo>
                    <a:pt x="178591" y="111341"/>
                    <a:pt x="180200" y="111214"/>
                    <a:pt x="181810" y="111206"/>
                  </a:cubicBezTo>
                  <a:cubicBezTo>
                    <a:pt x="190124" y="111192"/>
                    <a:pt x="198115" y="114513"/>
                    <a:pt x="203969" y="120426"/>
                  </a:cubicBezTo>
                  <a:lnTo>
                    <a:pt x="203969" y="101985"/>
                  </a:lnTo>
                  <a:cubicBezTo>
                    <a:pt x="203969" y="45660"/>
                    <a:pt x="158305" y="0"/>
                    <a:pt x="101985" y="0"/>
                  </a:cubicBezTo>
                  <a:cubicBezTo>
                    <a:pt x="45665" y="0"/>
                    <a:pt x="0" y="45660"/>
                    <a:pt x="0" y="101985"/>
                  </a:cubicBezTo>
                  <a:lnTo>
                    <a:pt x="0" y="120426"/>
                  </a:lnTo>
                  <a:close/>
                </a:path>
              </a:pathLst>
            </a:custGeom>
            <a:solidFill>
              <a:srgbClr val="FED690"/>
            </a:solidFill>
            <a:ln w="2923" cap="flat">
              <a:noFill/>
              <a:prstDash val="solid"/>
              <a:miter/>
            </a:ln>
          </p:spPr>
          <p:txBody>
            <a:bodyPr rtlCol="1" anchor="ctr"/>
            <a:lstStyle/>
            <a:p>
              <a:endParaRPr lang="fa-IR"/>
            </a:p>
          </p:txBody>
        </p:sp>
        <p:sp>
          <p:nvSpPr>
            <p:cNvPr id="1469" name="Freeform: Shape 1468">
              <a:extLst>
                <a:ext uri="{FF2B5EF4-FFF2-40B4-BE49-F238E27FC236}">
                  <a16:creationId xmlns:a16="http://schemas.microsoft.com/office/drawing/2014/main" id="{FCA371EA-EE4F-08D2-D0A4-16613CC4837A}"/>
                </a:ext>
              </a:extLst>
            </p:cNvPr>
            <p:cNvSpPr/>
            <p:nvPr/>
          </p:nvSpPr>
          <p:spPr>
            <a:xfrm>
              <a:off x="5222851" y="1383595"/>
              <a:ext cx="132808" cy="133569"/>
            </a:xfrm>
            <a:custGeom>
              <a:avLst/>
              <a:gdLst>
                <a:gd name="connsiteX0" fmla="*/ 124817 w 132808"/>
                <a:gd name="connsiteY0" fmla="*/ 50612 h 133569"/>
                <a:gd name="connsiteX1" fmla="*/ 107722 w 132808"/>
                <a:gd name="connsiteY1" fmla="*/ 51329 h 133569"/>
                <a:gd name="connsiteX2" fmla="*/ 105029 w 132808"/>
                <a:gd name="connsiteY2" fmla="*/ 47685 h 133569"/>
                <a:gd name="connsiteX3" fmla="*/ 82226 w 132808"/>
                <a:gd name="connsiteY3" fmla="*/ 0 h 133569"/>
                <a:gd name="connsiteX4" fmla="*/ 80148 w 132808"/>
                <a:gd name="connsiteY4" fmla="*/ 585 h 133569"/>
                <a:gd name="connsiteX5" fmla="*/ 41420 w 132808"/>
                <a:gd name="connsiteY5" fmla="*/ 10362 h 133569"/>
                <a:gd name="connsiteX6" fmla="*/ 26521 w 132808"/>
                <a:gd name="connsiteY6" fmla="*/ 14109 h 133569"/>
                <a:gd name="connsiteX7" fmla="*/ 3337 w 132808"/>
                <a:gd name="connsiteY7" fmla="*/ 42240 h 133569"/>
                <a:gd name="connsiteX8" fmla="*/ 0 w 132808"/>
                <a:gd name="connsiteY8" fmla="*/ 133570 h 133569"/>
                <a:gd name="connsiteX9" fmla="*/ 114514 w 132808"/>
                <a:gd name="connsiteY9" fmla="*/ 133570 h 133569"/>
                <a:gd name="connsiteX10" fmla="*/ 132809 w 132808"/>
                <a:gd name="connsiteY10" fmla="*/ 42094 h 133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2808" h="133569">
                  <a:moveTo>
                    <a:pt x="124817" y="50612"/>
                  </a:moveTo>
                  <a:cubicBezTo>
                    <a:pt x="120310" y="55527"/>
                    <a:pt x="112640" y="55849"/>
                    <a:pt x="107722" y="51329"/>
                  </a:cubicBezTo>
                  <a:cubicBezTo>
                    <a:pt x="106610" y="50296"/>
                    <a:pt x="105703" y="49060"/>
                    <a:pt x="105029" y="47685"/>
                  </a:cubicBezTo>
                  <a:lnTo>
                    <a:pt x="82226" y="0"/>
                  </a:lnTo>
                  <a:lnTo>
                    <a:pt x="80148" y="585"/>
                  </a:lnTo>
                  <a:lnTo>
                    <a:pt x="41420" y="10362"/>
                  </a:lnTo>
                  <a:lnTo>
                    <a:pt x="26521" y="14109"/>
                  </a:lnTo>
                  <a:cubicBezTo>
                    <a:pt x="13466" y="17405"/>
                    <a:pt x="4069" y="28801"/>
                    <a:pt x="3337" y="42240"/>
                  </a:cubicBezTo>
                  <a:lnTo>
                    <a:pt x="0" y="133570"/>
                  </a:lnTo>
                  <a:lnTo>
                    <a:pt x="114514" y="133570"/>
                  </a:lnTo>
                  <a:lnTo>
                    <a:pt x="132809" y="42094"/>
                  </a:lnTo>
                  <a:close/>
                </a:path>
              </a:pathLst>
            </a:custGeom>
            <a:solidFill>
              <a:srgbClr val="5B5D60"/>
            </a:solidFill>
            <a:ln w="2923" cap="flat">
              <a:noFill/>
              <a:prstDash val="solid"/>
              <a:miter/>
            </a:ln>
          </p:spPr>
          <p:txBody>
            <a:bodyPr rtlCol="1" anchor="ctr"/>
            <a:lstStyle/>
            <a:p>
              <a:endParaRPr lang="fa-IR"/>
            </a:p>
          </p:txBody>
        </p:sp>
        <p:sp>
          <p:nvSpPr>
            <p:cNvPr id="1470" name="Freeform: Shape 1469">
              <a:extLst>
                <a:ext uri="{FF2B5EF4-FFF2-40B4-BE49-F238E27FC236}">
                  <a16:creationId xmlns:a16="http://schemas.microsoft.com/office/drawing/2014/main" id="{68CB6DB5-7A0A-678A-58EB-82F376B2B21C}"/>
                </a:ext>
              </a:extLst>
            </p:cNvPr>
            <p:cNvSpPr/>
            <p:nvPr/>
          </p:nvSpPr>
          <p:spPr>
            <a:xfrm>
              <a:off x="5333677" y="1328739"/>
              <a:ext cx="96130" cy="83660"/>
            </a:xfrm>
            <a:custGeom>
              <a:avLst/>
              <a:gdLst>
                <a:gd name="connsiteX0" fmla="*/ 32726 w 96130"/>
                <a:gd name="connsiteY0" fmla="*/ 71073 h 83660"/>
                <a:gd name="connsiteX1" fmla="*/ 34073 w 96130"/>
                <a:gd name="connsiteY1" fmla="*/ 83660 h 83660"/>
                <a:gd name="connsiteX2" fmla="*/ 62233 w 96130"/>
                <a:gd name="connsiteY2" fmla="*/ 83660 h 83660"/>
                <a:gd name="connsiteX3" fmla="*/ 63579 w 96130"/>
                <a:gd name="connsiteY3" fmla="*/ 71073 h 83660"/>
                <a:gd name="connsiteX4" fmla="*/ 96130 w 96130"/>
                <a:gd name="connsiteY4" fmla="*/ 41801 h 83660"/>
                <a:gd name="connsiteX5" fmla="*/ 95457 w 96130"/>
                <a:gd name="connsiteY5" fmla="*/ 41479 h 83660"/>
                <a:gd name="connsiteX6" fmla="*/ 83748 w 96130"/>
                <a:gd name="connsiteY6" fmla="*/ 22774 h 83660"/>
                <a:gd name="connsiteX7" fmla="*/ 83748 w 96130"/>
                <a:gd name="connsiteY7" fmla="*/ 0 h 83660"/>
                <a:gd name="connsiteX8" fmla="*/ 12382 w 96130"/>
                <a:gd name="connsiteY8" fmla="*/ 0 h 83660"/>
                <a:gd name="connsiteX9" fmla="*/ 12382 w 96130"/>
                <a:gd name="connsiteY9" fmla="*/ 22745 h 83660"/>
                <a:gd name="connsiteX10" fmla="*/ 673 w 96130"/>
                <a:gd name="connsiteY10" fmla="*/ 41450 h 83660"/>
                <a:gd name="connsiteX11" fmla="*/ 0 w 96130"/>
                <a:gd name="connsiteY11" fmla="*/ 41772 h 8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6130" h="83660">
                  <a:moveTo>
                    <a:pt x="32726" y="71073"/>
                  </a:moveTo>
                  <a:cubicBezTo>
                    <a:pt x="36327" y="74311"/>
                    <a:pt x="36912" y="79735"/>
                    <a:pt x="34073" y="83660"/>
                  </a:cubicBezTo>
                  <a:lnTo>
                    <a:pt x="62233" y="83660"/>
                  </a:lnTo>
                  <a:cubicBezTo>
                    <a:pt x="59393" y="79735"/>
                    <a:pt x="59979" y="74311"/>
                    <a:pt x="63579" y="71073"/>
                  </a:cubicBezTo>
                  <a:lnTo>
                    <a:pt x="96130" y="41801"/>
                  </a:lnTo>
                  <a:lnTo>
                    <a:pt x="95457" y="41479"/>
                  </a:lnTo>
                  <a:cubicBezTo>
                    <a:pt x="88314" y="37986"/>
                    <a:pt x="83777" y="30731"/>
                    <a:pt x="83748" y="22774"/>
                  </a:cubicBezTo>
                  <a:lnTo>
                    <a:pt x="83748" y="0"/>
                  </a:lnTo>
                  <a:cubicBezTo>
                    <a:pt x="61501" y="12098"/>
                    <a:pt x="34629" y="12098"/>
                    <a:pt x="12382" y="0"/>
                  </a:cubicBezTo>
                  <a:lnTo>
                    <a:pt x="12382" y="22745"/>
                  </a:lnTo>
                  <a:cubicBezTo>
                    <a:pt x="12353" y="30702"/>
                    <a:pt x="7815" y="37957"/>
                    <a:pt x="673" y="41450"/>
                  </a:cubicBezTo>
                  <a:lnTo>
                    <a:pt x="0" y="41772"/>
                  </a:lnTo>
                  <a:close/>
                </a:path>
              </a:pathLst>
            </a:custGeom>
            <a:solidFill>
              <a:srgbClr val="F9D0B4"/>
            </a:solidFill>
            <a:ln w="2923" cap="flat">
              <a:noFill/>
              <a:prstDash val="solid"/>
              <a:miter/>
            </a:ln>
          </p:spPr>
          <p:txBody>
            <a:bodyPr rtlCol="1" anchor="ctr"/>
            <a:lstStyle/>
            <a:p>
              <a:endParaRPr lang="fa-IR"/>
            </a:p>
          </p:txBody>
        </p:sp>
        <p:sp>
          <p:nvSpPr>
            <p:cNvPr id="1471" name="Freeform: Shape 1470">
              <a:extLst>
                <a:ext uri="{FF2B5EF4-FFF2-40B4-BE49-F238E27FC236}">
                  <a16:creationId xmlns:a16="http://schemas.microsoft.com/office/drawing/2014/main" id="{FE1BB1CB-66C2-BAF5-4075-D46C8D7B73F5}"/>
                </a:ext>
              </a:extLst>
            </p:cNvPr>
            <p:cNvSpPr/>
            <p:nvPr/>
          </p:nvSpPr>
          <p:spPr>
            <a:xfrm>
              <a:off x="5407999" y="1383507"/>
              <a:ext cx="132808" cy="133481"/>
            </a:xfrm>
            <a:custGeom>
              <a:avLst/>
              <a:gdLst>
                <a:gd name="connsiteX0" fmla="*/ 129472 w 132808"/>
                <a:gd name="connsiteY0" fmla="*/ 42240 h 133481"/>
                <a:gd name="connsiteX1" fmla="*/ 106288 w 132808"/>
                <a:gd name="connsiteY1" fmla="*/ 14109 h 133481"/>
                <a:gd name="connsiteX2" fmla="*/ 91389 w 132808"/>
                <a:gd name="connsiteY2" fmla="*/ 10362 h 133481"/>
                <a:gd name="connsiteX3" fmla="*/ 52661 w 132808"/>
                <a:gd name="connsiteY3" fmla="*/ 585 h 133481"/>
                <a:gd name="connsiteX4" fmla="*/ 50583 w 132808"/>
                <a:gd name="connsiteY4" fmla="*/ 0 h 133481"/>
                <a:gd name="connsiteX5" fmla="*/ 50583 w 132808"/>
                <a:gd name="connsiteY5" fmla="*/ 0 h 133481"/>
                <a:gd name="connsiteX6" fmla="*/ 27780 w 132808"/>
                <a:gd name="connsiteY6" fmla="*/ 47685 h 133481"/>
                <a:gd name="connsiteX7" fmla="*/ 11651 w 132808"/>
                <a:gd name="connsiteY7" fmla="*/ 53317 h 133481"/>
                <a:gd name="connsiteX8" fmla="*/ 7992 w 132808"/>
                <a:gd name="connsiteY8" fmla="*/ 50612 h 133481"/>
                <a:gd name="connsiteX9" fmla="*/ 0 w 132808"/>
                <a:gd name="connsiteY9" fmla="*/ 42006 h 133481"/>
                <a:gd name="connsiteX10" fmla="*/ 18295 w 132808"/>
                <a:gd name="connsiteY10" fmla="*/ 133482 h 133481"/>
                <a:gd name="connsiteX11" fmla="*/ 132809 w 132808"/>
                <a:gd name="connsiteY11" fmla="*/ 133482 h 13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808" h="133481">
                  <a:moveTo>
                    <a:pt x="129472" y="42240"/>
                  </a:moveTo>
                  <a:cubicBezTo>
                    <a:pt x="128740" y="28801"/>
                    <a:pt x="119343" y="17405"/>
                    <a:pt x="106288" y="14109"/>
                  </a:cubicBezTo>
                  <a:lnTo>
                    <a:pt x="91389" y="10362"/>
                  </a:lnTo>
                  <a:lnTo>
                    <a:pt x="52661" y="585"/>
                  </a:lnTo>
                  <a:lnTo>
                    <a:pt x="50583" y="0"/>
                  </a:lnTo>
                  <a:lnTo>
                    <a:pt x="50583" y="0"/>
                  </a:lnTo>
                  <a:lnTo>
                    <a:pt x="27780" y="47685"/>
                  </a:lnTo>
                  <a:cubicBezTo>
                    <a:pt x="24881" y="53697"/>
                    <a:pt x="17651" y="56220"/>
                    <a:pt x="11651" y="53317"/>
                  </a:cubicBezTo>
                  <a:cubicBezTo>
                    <a:pt x="10275" y="52655"/>
                    <a:pt x="9016" y="51736"/>
                    <a:pt x="7992" y="50612"/>
                  </a:cubicBezTo>
                  <a:lnTo>
                    <a:pt x="0" y="42006"/>
                  </a:lnTo>
                  <a:lnTo>
                    <a:pt x="18295" y="133482"/>
                  </a:lnTo>
                  <a:lnTo>
                    <a:pt x="132809" y="133482"/>
                  </a:lnTo>
                  <a:close/>
                </a:path>
              </a:pathLst>
            </a:custGeom>
            <a:solidFill>
              <a:srgbClr val="5B5D60"/>
            </a:solidFill>
            <a:ln w="2923" cap="flat">
              <a:noFill/>
              <a:prstDash val="solid"/>
              <a:miter/>
            </a:ln>
          </p:spPr>
          <p:txBody>
            <a:bodyPr rtlCol="1" anchor="ctr"/>
            <a:lstStyle/>
            <a:p>
              <a:endParaRPr lang="fa-IR"/>
            </a:p>
          </p:txBody>
        </p:sp>
        <p:sp>
          <p:nvSpPr>
            <p:cNvPr id="1472" name="Freeform: Shape 1471">
              <a:extLst>
                <a:ext uri="{FF2B5EF4-FFF2-40B4-BE49-F238E27FC236}">
                  <a16:creationId xmlns:a16="http://schemas.microsoft.com/office/drawing/2014/main" id="{E27177E3-9A5B-A232-9F69-795DFE94CC60}"/>
                </a:ext>
              </a:extLst>
            </p:cNvPr>
            <p:cNvSpPr/>
            <p:nvPr/>
          </p:nvSpPr>
          <p:spPr>
            <a:xfrm>
              <a:off x="5417512" y="1253626"/>
              <a:ext cx="77862" cy="129793"/>
            </a:xfrm>
            <a:custGeom>
              <a:avLst/>
              <a:gdLst>
                <a:gd name="connsiteX0" fmla="*/ 70605 w 77862"/>
                <a:gd name="connsiteY0" fmla="*/ 0 h 129793"/>
                <a:gd name="connsiteX1" fmla="*/ 39137 w 77862"/>
                <a:gd name="connsiteY1" fmla="*/ 14226 h 129793"/>
                <a:gd name="connsiteX2" fmla="*/ 0 w 77862"/>
                <a:gd name="connsiteY2" fmla="*/ 75113 h 129793"/>
                <a:gd name="connsiteX3" fmla="*/ 0 w 77862"/>
                <a:gd name="connsiteY3" fmla="*/ 97857 h 129793"/>
                <a:gd name="connsiteX4" fmla="*/ 9923 w 77862"/>
                <a:gd name="connsiteY4" fmla="*/ 115421 h 129793"/>
                <a:gd name="connsiteX5" fmla="*/ 9923 w 77862"/>
                <a:gd name="connsiteY5" fmla="*/ 115421 h 129793"/>
                <a:gd name="connsiteX6" fmla="*/ 30151 w 77862"/>
                <a:gd name="connsiteY6" fmla="*/ 125549 h 129793"/>
                <a:gd name="connsiteX7" fmla="*/ 39547 w 77862"/>
                <a:gd name="connsiteY7" fmla="*/ 129296 h 129793"/>
                <a:gd name="connsiteX8" fmla="*/ 39547 w 77862"/>
                <a:gd name="connsiteY8" fmla="*/ 129296 h 129793"/>
                <a:gd name="connsiteX9" fmla="*/ 41274 w 77862"/>
                <a:gd name="connsiteY9" fmla="*/ 129794 h 129793"/>
                <a:gd name="connsiteX10" fmla="*/ 68351 w 77862"/>
                <a:gd name="connsiteY10" fmla="*/ 109303 h 129793"/>
                <a:gd name="connsiteX11" fmla="*/ 68907 w 77862"/>
                <a:gd name="connsiteY11" fmla="*/ 65394 h 129793"/>
                <a:gd name="connsiteX12" fmla="*/ 69376 w 77862"/>
                <a:gd name="connsiteY12" fmla="*/ 56613 h 129793"/>
                <a:gd name="connsiteX13" fmla="*/ 70605 w 77862"/>
                <a:gd name="connsiteY13" fmla="*/ 0 h 129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862" h="129793">
                  <a:moveTo>
                    <a:pt x="70605" y="0"/>
                  </a:moveTo>
                  <a:cubicBezTo>
                    <a:pt x="63990" y="10712"/>
                    <a:pt x="51549" y="16340"/>
                    <a:pt x="39137" y="14226"/>
                  </a:cubicBezTo>
                  <a:cubicBezTo>
                    <a:pt x="37352" y="39871"/>
                    <a:pt x="22569" y="62827"/>
                    <a:pt x="0" y="75113"/>
                  </a:cubicBezTo>
                  <a:lnTo>
                    <a:pt x="0" y="97857"/>
                  </a:lnTo>
                  <a:cubicBezTo>
                    <a:pt x="59" y="105029"/>
                    <a:pt x="3806" y="111664"/>
                    <a:pt x="9923" y="115421"/>
                  </a:cubicBezTo>
                  <a:lnTo>
                    <a:pt x="9923" y="115421"/>
                  </a:lnTo>
                  <a:cubicBezTo>
                    <a:pt x="12382" y="116943"/>
                    <a:pt x="9279" y="115157"/>
                    <a:pt x="30151" y="125549"/>
                  </a:cubicBezTo>
                  <a:cubicBezTo>
                    <a:pt x="33195" y="127004"/>
                    <a:pt x="36327" y="128257"/>
                    <a:pt x="39547" y="129296"/>
                  </a:cubicBezTo>
                  <a:lnTo>
                    <a:pt x="39547" y="129296"/>
                  </a:lnTo>
                  <a:lnTo>
                    <a:pt x="41274" y="129794"/>
                  </a:lnTo>
                  <a:cubicBezTo>
                    <a:pt x="52339" y="126185"/>
                    <a:pt x="61882" y="118970"/>
                    <a:pt x="68351" y="109303"/>
                  </a:cubicBezTo>
                  <a:cubicBezTo>
                    <a:pt x="80060" y="90978"/>
                    <a:pt x="73152" y="73239"/>
                    <a:pt x="68907" y="65394"/>
                  </a:cubicBezTo>
                  <a:cubicBezTo>
                    <a:pt x="67473" y="62594"/>
                    <a:pt x="67649" y="59245"/>
                    <a:pt x="69376" y="56613"/>
                  </a:cubicBezTo>
                  <a:cubicBezTo>
                    <a:pt x="83690" y="34219"/>
                    <a:pt x="76928" y="12353"/>
                    <a:pt x="70605" y="0"/>
                  </a:cubicBezTo>
                  <a:close/>
                </a:path>
              </a:pathLst>
            </a:custGeom>
            <a:solidFill>
              <a:srgbClr val="FED690"/>
            </a:solidFill>
            <a:ln w="2923" cap="flat">
              <a:noFill/>
              <a:prstDash val="solid"/>
              <a:miter/>
            </a:ln>
          </p:spPr>
          <p:txBody>
            <a:bodyPr rtlCol="1" anchor="ctr"/>
            <a:lstStyle/>
            <a:p>
              <a:endParaRPr lang="fa-IR"/>
            </a:p>
          </p:txBody>
        </p:sp>
        <p:sp>
          <p:nvSpPr>
            <p:cNvPr id="1473" name="Freeform: Shape 1472">
              <a:extLst>
                <a:ext uri="{FF2B5EF4-FFF2-40B4-BE49-F238E27FC236}">
                  <a16:creationId xmlns:a16="http://schemas.microsoft.com/office/drawing/2014/main" id="{E814C20F-73CB-6C32-28B4-A7A66E7AC504}"/>
                </a:ext>
              </a:extLst>
            </p:cNvPr>
            <p:cNvSpPr/>
            <p:nvPr/>
          </p:nvSpPr>
          <p:spPr>
            <a:xfrm>
              <a:off x="5268284" y="1253626"/>
              <a:ext cx="77862" cy="129910"/>
            </a:xfrm>
            <a:custGeom>
              <a:avLst/>
              <a:gdLst>
                <a:gd name="connsiteX0" fmla="*/ 8955 w 77862"/>
                <a:gd name="connsiteY0" fmla="*/ 65512 h 129910"/>
                <a:gd name="connsiteX1" fmla="*/ 9511 w 77862"/>
                <a:gd name="connsiteY1" fmla="*/ 109420 h 129910"/>
                <a:gd name="connsiteX2" fmla="*/ 36588 w 77862"/>
                <a:gd name="connsiteY2" fmla="*/ 129911 h 129910"/>
                <a:gd name="connsiteX3" fmla="*/ 38315 w 77862"/>
                <a:gd name="connsiteY3" fmla="*/ 129413 h 129910"/>
                <a:gd name="connsiteX4" fmla="*/ 38315 w 77862"/>
                <a:gd name="connsiteY4" fmla="*/ 129413 h 129910"/>
                <a:gd name="connsiteX5" fmla="*/ 47712 w 77862"/>
                <a:gd name="connsiteY5" fmla="*/ 125666 h 129910"/>
                <a:gd name="connsiteX6" fmla="*/ 67939 w 77862"/>
                <a:gd name="connsiteY6" fmla="*/ 115538 h 129910"/>
                <a:gd name="connsiteX7" fmla="*/ 67939 w 77862"/>
                <a:gd name="connsiteY7" fmla="*/ 115538 h 129910"/>
                <a:gd name="connsiteX8" fmla="*/ 77862 w 77862"/>
                <a:gd name="connsiteY8" fmla="*/ 97975 h 129910"/>
                <a:gd name="connsiteX9" fmla="*/ 77862 w 77862"/>
                <a:gd name="connsiteY9" fmla="*/ 75113 h 129910"/>
                <a:gd name="connsiteX10" fmla="*/ 38725 w 77862"/>
                <a:gd name="connsiteY10" fmla="*/ 14226 h 129910"/>
                <a:gd name="connsiteX11" fmla="*/ 7257 w 77862"/>
                <a:gd name="connsiteY11" fmla="*/ 0 h 129910"/>
                <a:gd name="connsiteX12" fmla="*/ 8487 w 77862"/>
                <a:gd name="connsiteY12" fmla="*/ 56701 h 129910"/>
                <a:gd name="connsiteX13" fmla="*/ 8955 w 77862"/>
                <a:gd name="connsiteY13" fmla="*/ 65512 h 12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862" h="129910">
                  <a:moveTo>
                    <a:pt x="8955" y="65512"/>
                  </a:moveTo>
                  <a:cubicBezTo>
                    <a:pt x="4711" y="73444"/>
                    <a:pt x="-2051" y="91183"/>
                    <a:pt x="9511" y="109420"/>
                  </a:cubicBezTo>
                  <a:cubicBezTo>
                    <a:pt x="15981" y="119087"/>
                    <a:pt x="25523" y="126302"/>
                    <a:pt x="36588" y="129911"/>
                  </a:cubicBezTo>
                  <a:lnTo>
                    <a:pt x="38315" y="129413"/>
                  </a:lnTo>
                  <a:lnTo>
                    <a:pt x="38315" y="129413"/>
                  </a:lnTo>
                  <a:cubicBezTo>
                    <a:pt x="41535" y="128374"/>
                    <a:pt x="44667" y="127121"/>
                    <a:pt x="47712" y="125666"/>
                  </a:cubicBezTo>
                  <a:cubicBezTo>
                    <a:pt x="69959" y="114601"/>
                    <a:pt x="65656" y="116884"/>
                    <a:pt x="67939" y="115538"/>
                  </a:cubicBezTo>
                  <a:lnTo>
                    <a:pt x="67939" y="115538"/>
                  </a:lnTo>
                  <a:cubicBezTo>
                    <a:pt x="74057" y="111781"/>
                    <a:pt x="77804" y="105147"/>
                    <a:pt x="77862" y="97975"/>
                  </a:cubicBezTo>
                  <a:lnTo>
                    <a:pt x="77862" y="75113"/>
                  </a:lnTo>
                  <a:cubicBezTo>
                    <a:pt x="55293" y="62827"/>
                    <a:pt x="40511" y="39871"/>
                    <a:pt x="38725" y="14226"/>
                  </a:cubicBezTo>
                  <a:cubicBezTo>
                    <a:pt x="26314" y="16340"/>
                    <a:pt x="13873" y="10712"/>
                    <a:pt x="7257" y="0"/>
                  </a:cubicBezTo>
                  <a:cubicBezTo>
                    <a:pt x="935" y="12353"/>
                    <a:pt x="-5827" y="34219"/>
                    <a:pt x="8487" y="56701"/>
                  </a:cubicBezTo>
                  <a:cubicBezTo>
                    <a:pt x="10214" y="59340"/>
                    <a:pt x="10390" y="62704"/>
                    <a:pt x="8955" y="65512"/>
                  </a:cubicBezTo>
                  <a:close/>
                </a:path>
              </a:pathLst>
            </a:custGeom>
            <a:solidFill>
              <a:srgbClr val="FED690"/>
            </a:solidFill>
            <a:ln w="2923" cap="flat">
              <a:noFill/>
              <a:prstDash val="solid"/>
              <a:miter/>
            </a:ln>
          </p:spPr>
          <p:txBody>
            <a:bodyPr rtlCol="1" anchor="ctr"/>
            <a:lstStyle/>
            <a:p>
              <a:endParaRPr lang="fa-IR"/>
            </a:p>
          </p:txBody>
        </p:sp>
        <p:sp>
          <p:nvSpPr>
            <p:cNvPr id="1474" name="Freeform: Shape 1473">
              <a:extLst>
                <a:ext uri="{FF2B5EF4-FFF2-40B4-BE49-F238E27FC236}">
                  <a16:creationId xmlns:a16="http://schemas.microsoft.com/office/drawing/2014/main" id="{D07F2713-ABA8-52EE-C3E7-2A66092B9F35}"/>
                </a:ext>
              </a:extLst>
            </p:cNvPr>
            <p:cNvSpPr/>
            <p:nvPr/>
          </p:nvSpPr>
          <p:spPr>
            <a:xfrm>
              <a:off x="5305078" y="1370452"/>
              <a:ext cx="64485" cy="67577"/>
            </a:xfrm>
            <a:custGeom>
              <a:avLst/>
              <a:gdLst>
                <a:gd name="connsiteX0" fmla="*/ 22803 w 64485"/>
                <a:gd name="connsiteY0" fmla="*/ 60740 h 67577"/>
                <a:gd name="connsiteX1" fmla="*/ 38932 w 64485"/>
                <a:gd name="connsiteY1" fmla="*/ 66372 h 67577"/>
                <a:gd name="connsiteX2" fmla="*/ 42591 w 64485"/>
                <a:gd name="connsiteY2" fmla="*/ 63667 h 67577"/>
                <a:gd name="connsiteX3" fmla="*/ 61940 w 64485"/>
                <a:gd name="connsiteY3" fmla="*/ 42855 h 67577"/>
                <a:gd name="connsiteX4" fmla="*/ 61443 w 64485"/>
                <a:gd name="connsiteY4" fmla="*/ 29369 h 67577"/>
                <a:gd name="connsiteX5" fmla="*/ 61325 w 64485"/>
                <a:gd name="connsiteY5" fmla="*/ 29272 h 67577"/>
                <a:gd name="connsiteX6" fmla="*/ 28775 w 64485"/>
                <a:gd name="connsiteY6" fmla="*/ 0 h 67577"/>
                <a:gd name="connsiteX7" fmla="*/ 10919 w 64485"/>
                <a:gd name="connsiteY7" fmla="*/ 8782 h 67577"/>
                <a:gd name="connsiteX8" fmla="*/ 0 w 64485"/>
                <a:gd name="connsiteY8" fmla="*/ 12968 h 67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485" h="67577">
                  <a:moveTo>
                    <a:pt x="22803" y="60740"/>
                  </a:moveTo>
                  <a:cubicBezTo>
                    <a:pt x="25701" y="66753"/>
                    <a:pt x="32931" y="69276"/>
                    <a:pt x="38932" y="66372"/>
                  </a:cubicBezTo>
                  <a:cubicBezTo>
                    <a:pt x="40308" y="65711"/>
                    <a:pt x="41567" y="64791"/>
                    <a:pt x="42591" y="63667"/>
                  </a:cubicBezTo>
                  <a:lnTo>
                    <a:pt x="61940" y="42855"/>
                  </a:lnTo>
                  <a:cubicBezTo>
                    <a:pt x="65512" y="38991"/>
                    <a:pt x="65306" y="32952"/>
                    <a:pt x="61443" y="29369"/>
                  </a:cubicBezTo>
                  <a:cubicBezTo>
                    <a:pt x="61384" y="29337"/>
                    <a:pt x="61355" y="29305"/>
                    <a:pt x="61325" y="29272"/>
                  </a:cubicBezTo>
                  <a:lnTo>
                    <a:pt x="28775" y="0"/>
                  </a:lnTo>
                  <a:lnTo>
                    <a:pt x="10919" y="8782"/>
                  </a:lnTo>
                  <a:cubicBezTo>
                    <a:pt x="7406" y="10494"/>
                    <a:pt x="3747" y="11896"/>
                    <a:pt x="0" y="12968"/>
                  </a:cubicBezTo>
                  <a:close/>
                </a:path>
              </a:pathLst>
            </a:custGeom>
            <a:solidFill>
              <a:srgbClr val="DAE6F1"/>
            </a:solidFill>
            <a:ln w="2923" cap="flat">
              <a:noFill/>
              <a:prstDash val="solid"/>
              <a:miter/>
            </a:ln>
          </p:spPr>
          <p:txBody>
            <a:bodyPr rtlCol="1" anchor="ctr"/>
            <a:lstStyle/>
            <a:p>
              <a:endParaRPr lang="fa-IR"/>
            </a:p>
          </p:txBody>
        </p:sp>
        <p:sp>
          <p:nvSpPr>
            <p:cNvPr id="1475" name="Freeform: Shape 1474">
              <a:extLst>
                <a:ext uri="{FF2B5EF4-FFF2-40B4-BE49-F238E27FC236}">
                  <a16:creationId xmlns:a16="http://schemas.microsoft.com/office/drawing/2014/main" id="{35343BF9-25CA-8872-0C5D-FAB92A3D0013}"/>
                </a:ext>
              </a:extLst>
            </p:cNvPr>
            <p:cNvSpPr/>
            <p:nvPr/>
          </p:nvSpPr>
          <p:spPr>
            <a:xfrm>
              <a:off x="5394093" y="1370627"/>
              <a:ext cx="64489" cy="67486"/>
            </a:xfrm>
            <a:custGeom>
              <a:avLst/>
              <a:gdLst>
                <a:gd name="connsiteX0" fmla="*/ 21898 w 64489"/>
                <a:gd name="connsiteY0" fmla="*/ 63580 h 67486"/>
                <a:gd name="connsiteX1" fmla="*/ 38993 w 64489"/>
                <a:gd name="connsiteY1" fmla="*/ 64297 h 67486"/>
                <a:gd name="connsiteX2" fmla="*/ 41686 w 64489"/>
                <a:gd name="connsiteY2" fmla="*/ 60652 h 67486"/>
                <a:gd name="connsiteX3" fmla="*/ 64489 w 64489"/>
                <a:gd name="connsiteY3" fmla="*/ 12968 h 67486"/>
                <a:gd name="connsiteX4" fmla="*/ 53571 w 64489"/>
                <a:gd name="connsiteY4" fmla="*/ 8782 h 67486"/>
                <a:gd name="connsiteX5" fmla="*/ 35714 w 64489"/>
                <a:gd name="connsiteY5" fmla="*/ 0 h 67486"/>
                <a:gd name="connsiteX6" fmla="*/ 3164 w 64489"/>
                <a:gd name="connsiteY6" fmla="*/ 29272 h 67486"/>
                <a:gd name="connsiteX7" fmla="*/ 2461 w 64489"/>
                <a:gd name="connsiteY7" fmla="*/ 42749 h 67486"/>
                <a:gd name="connsiteX8" fmla="*/ 2549 w 64489"/>
                <a:gd name="connsiteY8" fmla="*/ 42855 h 67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489" h="67486">
                  <a:moveTo>
                    <a:pt x="21898" y="63580"/>
                  </a:moveTo>
                  <a:cubicBezTo>
                    <a:pt x="26406" y="68494"/>
                    <a:pt x="34075" y="68816"/>
                    <a:pt x="38993" y="64297"/>
                  </a:cubicBezTo>
                  <a:cubicBezTo>
                    <a:pt x="40105" y="63263"/>
                    <a:pt x="41013" y="62028"/>
                    <a:pt x="41686" y="60652"/>
                  </a:cubicBezTo>
                  <a:lnTo>
                    <a:pt x="64489" y="12968"/>
                  </a:lnTo>
                  <a:cubicBezTo>
                    <a:pt x="60742" y="11896"/>
                    <a:pt x="57083" y="10494"/>
                    <a:pt x="53571" y="8782"/>
                  </a:cubicBezTo>
                  <a:lnTo>
                    <a:pt x="35714" y="0"/>
                  </a:lnTo>
                  <a:lnTo>
                    <a:pt x="3164" y="29272"/>
                  </a:lnTo>
                  <a:cubicBezTo>
                    <a:pt x="-759" y="32797"/>
                    <a:pt x="-1081" y="38833"/>
                    <a:pt x="2461" y="42749"/>
                  </a:cubicBezTo>
                  <a:cubicBezTo>
                    <a:pt x="2490" y="42784"/>
                    <a:pt x="2520" y="42820"/>
                    <a:pt x="2549" y="42855"/>
                  </a:cubicBezTo>
                  <a:close/>
                </a:path>
              </a:pathLst>
            </a:custGeom>
            <a:solidFill>
              <a:srgbClr val="DAE6F1"/>
            </a:solidFill>
            <a:ln w="2923" cap="flat">
              <a:noFill/>
              <a:prstDash val="solid"/>
              <a:miter/>
            </a:ln>
          </p:spPr>
          <p:txBody>
            <a:bodyPr rtlCol="1" anchor="ctr"/>
            <a:lstStyle/>
            <a:p>
              <a:endParaRPr lang="fa-IR"/>
            </a:p>
          </p:txBody>
        </p:sp>
        <p:sp>
          <p:nvSpPr>
            <p:cNvPr id="1476" name="Freeform: Shape 1475">
              <a:extLst>
                <a:ext uri="{FF2B5EF4-FFF2-40B4-BE49-F238E27FC236}">
                  <a16:creationId xmlns:a16="http://schemas.microsoft.com/office/drawing/2014/main" id="{62452414-9CE7-7B67-653E-CDD98F2F6E99}"/>
                </a:ext>
              </a:extLst>
            </p:cNvPr>
            <p:cNvSpPr/>
            <p:nvPr/>
          </p:nvSpPr>
          <p:spPr>
            <a:xfrm>
              <a:off x="5381830" y="1412399"/>
              <a:ext cx="44464" cy="104677"/>
            </a:xfrm>
            <a:custGeom>
              <a:avLst/>
              <a:gdLst>
                <a:gd name="connsiteX0" fmla="*/ 26169 w 44464"/>
                <a:gd name="connsiteY0" fmla="*/ 13202 h 104677"/>
                <a:gd name="connsiteX1" fmla="*/ 14812 w 44464"/>
                <a:gd name="connsiteY1" fmla="*/ 995 h 104677"/>
                <a:gd name="connsiteX2" fmla="*/ 14080 w 44464"/>
                <a:gd name="connsiteY2" fmla="*/ 0 h 104677"/>
                <a:gd name="connsiteX3" fmla="*/ 12675 w 44464"/>
                <a:gd name="connsiteY3" fmla="*/ 0 h 104677"/>
                <a:gd name="connsiteX4" fmla="*/ 0 w 44464"/>
                <a:gd name="connsiteY4" fmla="*/ 63345 h 104677"/>
                <a:gd name="connsiteX5" fmla="*/ 8284 w 44464"/>
                <a:gd name="connsiteY5" fmla="*/ 104678 h 104677"/>
                <a:gd name="connsiteX6" fmla="*/ 44465 w 44464"/>
                <a:gd name="connsiteY6" fmla="*/ 104678 h 10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4" h="104677">
                  <a:moveTo>
                    <a:pt x="26169" y="13202"/>
                  </a:moveTo>
                  <a:lnTo>
                    <a:pt x="14812" y="995"/>
                  </a:lnTo>
                  <a:cubicBezTo>
                    <a:pt x="14548" y="679"/>
                    <a:pt x="14314" y="345"/>
                    <a:pt x="14080" y="0"/>
                  </a:cubicBezTo>
                  <a:lnTo>
                    <a:pt x="12675" y="0"/>
                  </a:lnTo>
                  <a:lnTo>
                    <a:pt x="0" y="63345"/>
                  </a:lnTo>
                  <a:lnTo>
                    <a:pt x="8284" y="104678"/>
                  </a:lnTo>
                  <a:lnTo>
                    <a:pt x="44465" y="104678"/>
                  </a:lnTo>
                  <a:close/>
                </a:path>
              </a:pathLst>
            </a:custGeom>
            <a:solidFill>
              <a:srgbClr val="DAE6F1"/>
            </a:solidFill>
            <a:ln w="2923" cap="flat">
              <a:noFill/>
              <a:prstDash val="solid"/>
              <a:miter/>
            </a:ln>
          </p:spPr>
          <p:txBody>
            <a:bodyPr rtlCol="1" anchor="ctr"/>
            <a:lstStyle/>
            <a:p>
              <a:endParaRPr lang="fa-IR"/>
            </a:p>
          </p:txBody>
        </p:sp>
        <p:sp>
          <p:nvSpPr>
            <p:cNvPr id="1477" name="Freeform: Shape 1476">
              <a:extLst>
                <a:ext uri="{FF2B5EF4-FFF2-40B4-BE49-F238E27FC236}">
                  <a16:creationId xmlns:a16="http://schemas.microsoft.com/office/drawing/2014/main" id="{0CD9594C-6223-36FA-74AF-F1714060A596}"/>
                </a:ext>
              </a:extLst>
            </p:cNvPr>
            <p:cNvSpPr/>
            <p:nvPr/>
          </p:nvSpPr>
          <p:spPr>
            <a:xfrm>
              <a:off x="5337365" y="1412399"/>
              <a:ext cx="57139" cy="104677"/>
            </a:xfrm>
            <a:custGeom>
              <a:avLst/>
              <a:gdLst>
                <a:gd name="connsiteX0" fmla="*/ 36181 w 57139"/>
                <a:gd name="connsiteY0" fmla="*/ 104678 h 104677"/>
                <a:gd name="connsiteX1" fmla="*/ 57139 w 57139"/>
                <a:gd name="connsiteY1" fmla="*/ 0 h 104677"/>
                <a:gd name="connsiteX2" fmla="*/ 30384 w 57139"/>
                <a:gd name="connsiteY2" fmla="*/ 0 h 104677"/>
                <a:gd name="connsiteX3" fmla="*/ 29653 w 57139"/>
                <a:gd name="connsiteY3" fmla="*/ 995 h 104677"/>
                <a:gd name="connsiteX4" fmla="*/ 18295 w 57139"/>
                <a:gd name="connsiteY4" fmla="*/ 13202 h 104677"/>
                <a:gd name="connsiteX5" fmla="*/ 0 w 57139"/>
                <a:gd name="connsiteY5" fmla="*/ 104678 h 10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39" h="104677">
                  <a:moveTo>
                    <a:pt x="36181" y="104678"/>
                  </a:moveTo>
                  <a:lnTo>
                    <a:pt x="57139" y="0"/>
                  </a:lnTo>
                  <a:lnTo>
                    <a:pt x="30384" y="0"/>
                  </a:lnTo>
                  <a:cubicBezTo>
                    <a:pt x="30150" y="345"/>
                    <a:pt x="29916" y="679"/>
                    <a:pt x="29653" y="995"/>
                  </a:cubicBezTo>
                  <a:lnTo>
                    <a:pt x="18295" y="13202"/>
                  </a:lnTo>
                  <a:lnTo>
                    <a:pt x="0" y="104678"/>
                  </a:lnTo>
                  <a:close/>
                </a:path>
              </a:pathLst>
            </a:custGeom>
            <a:solidFill>
              <a:srgbClr val="EDF4FC"/>
            </a:solidFill>
            <a:ln w="2923" cap="flat">
              <a:noFill/>
              <a:prstDash val="solid"/>
              <a:miter/>
            </a:ln>
          </p:spPr>
          <p:txBody>
            <a:bodyPr rtlCol="1" anchor="ctr"/>
            <a:lstStyle/>
            <a:p>
              <a:endParaRPr lang="fa-IR"/>
            </a:p>
          </p:txBody>
        </p:sp>
        <p:sp>
          <p:nvSpPr>
            <p:cNvPr id="1478" name="Freeform: Shape 1477">
              <a:extLst>
                <a:ext uri="{FF2B5EF4-FFF2-40B4-BE49-F238E27FC236}">
                  <a16:creationId xmlns:a16="http://schemas.microsoft.com/office/drawing/2014/main" id="{E7CA0B3D-777C-DABD-89A7-7169684FE968}"/>
                </a:ext>
              </a:extLst>
            </p:cNvPr>
            <p:cNvSpPr/>
            <p:nvPr/>
          </p:nvSpPr>
          <p:spPr>
            <a:xfrm>
              <a:off x="5461655" y="1205648"/>
              <a:ext cx="31321" cy="62642"/>
            </a:xfrm>
            <a:custGeom>
              <a:avLst/>
              <a:gdLst>
                <a:gd name="connsiteX0" fmla="*/ 0 w 31321"/>
                <a:gd name="connsiteY0" fmla="*/ 62643 h 62642"/>
                <a:gd name="connsiteX1" fmla="*/ 31321 w 31321"/>
                <a:gd name="connsiteY1" fmla="*/ 31321 h 62642"/>
                <a:gd name="connsiteX2" fmla="*/ 0 w 31321"/>
                <a:gd name="connsiteY2" fmla="*/ 0 h 62642"/>
              </a:gdLst>
              <a:ahLst/>
              <a:cxnLst>
                <a:cxn ang="0">
                  <a:pos x="connsiteX0" y="connsiteY0"/>
                </a:cxn>
                <a:cxn ang="0">
                  <a:pos x="connsiteX1" y="connsiteY1"/>
                </a:cxn>
                <a:cxn ang="0">
                  <a:pos x="connsiteX2" y="connsiteY2"/>
                </a:cxn>
              </a:cxnLst>
              <a:rect l="l" t="t" r="r" b="b"/>
              <a:pathLst>
                <a:path w="31321" h="62642">
                  <a:moveTo>
                    <a:pt x="0" y="62643"/>
                  </a:moveTo>
                  <a:cubicBezTo>
                    <a:pt x="17300" y="62643"/>
                    <a:pt x="31321" y="48620"/>
                    <a:pt x="31321" y="31321"/>
                  </a:cubicBezTo>
                  <a:cubicBezTo>
                    <a:pt x="31321" y="14023"/>
                    <a:pt x="17300" y="0"/>
                    <a:pt x="0" y="0"/>
                  </a:cubicBezTo>
                </a:path>
              </a:pathLst>
            </a:custGeom>
            <a:noFill/>
            <a:ln w="14615" cap="rnd">
              <a:solidFill>
                <a:srgbClr val="000000"/>
              </a:solidFill>
              <a:prstDash val="solid"/>
              <a:round/>
            </a:ln>
          </p:spPr>
          <p:txBody>
            <a:bodyPr rtlCol="1" anchor="ctr"/>
            <a:lstStyle/>
            <a:p>
              <a:endParaRPr lang="fa-IR"/>
            </a:p>
          </p:txBody>
        </p:sp>
        <p:sp>
          <p:nvSpPr>
            <p:cNvPr id="1479" name="Freeform: Shape 1478">
              <a:extLst>
                <a:ext uri="{FF2B5EF4-FFF2-40B4-BE49-F238E27FC236}">
                  <a16:creationId xmlns:a16="http://schemas.microsoft.com/office/drawing/2014/main" id="{FF1BC19E-5F74-2C52-9483-A09B00AEA572}"/>
                </a:ext>
              </a:extLst>
            </p:cNvPr>
            <p:cNvSpPr/>
            <p:nvPr/>
          </p:nvSpPr>
          <p:spPr>
            <a:xfrm>
              <a:off x="5306834" y="1179436"/>
              <a:ext cx="149991" cy="158376"/>
            </a:xfrm>
            <a:custGeom>
              <a:avLst/>
              <a:gdLst>
                <a:gd name="connsiteX0" fmla="*/ 110884 w 149991"/>
                <a:gd name="connsiteY0" fmla="*/ 1711 h 158376"/>
                <a:gd name="connsiteX1" fmla="*/ 0 w 149991"/>
                <a:gd name="connsiteY1" fmla="*/ 38711 h 158376"/>
                <a:gd name="connsiteX2" fmla="*/ 0 w 149991"/>
                <a:gd name="connsiteY2" fmla="*/ 83410 h 158376"/>
                <a:gd name="connsiteX3" fmla="*/ 74996 w 149991"/>
                <a:gd name="connsiteY3" fmla="*/ 158377 h 158376"/>
                <a:gd name="connsiteX4" fmla="*/ 74996 w 149991"/>
                <a:gd name="connsiteY4" fmla="*/ 158377 h 158376"/>
                <a:gd name="connsiteX5" fmla="*/ 149991 w 149991"/>
                <a:gd name="connsiteY5" fmla="*/ 83410 h 158376"/>
                <a:gd name="connsiteX6" fmla="*/ 149991 w 149991"/>
                <a:gd name="connsiteY6" fmla="*/ 22787 h 158376"/>
                <a:gd name="connsiteX7" fmla="*/ 145396 w 149991"/>
                <a:gd name="connsiteY7" fmla="*/ 17079 h 158376"/>
                <a:gd name="connsiteX8" fmla="*/ 118026 w 149991"/>
                <a:gd name="connsiteY8" fmla="*/ 1331 h 158376"/>
                <a:gd name="connsiteX9" fmla="*/ 111001 w 149991"/>
                <a:gd name="connsiteY9" fmla="*/ 1589 h 158376"/>
                <a:gd name="connsiteX10" fmla="*/ 110884 w 149991"/>
                <a:gd name="connsiteY10" fmla="*/ 1711 h 15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9991" h="158376">
                  <a:moveTo>
                    <a:pt x="110884" y="1711"/>
                  </a:moveTo>
                  <a:cubicBezTo>
                    <a:pt x="99438" y="15059"/>
                    <a:pt x="58955" y="55514"/>
                    <a:pt x="0" y="38711"/>
                  </a:cubicBezTo>
                  <a:lnTo>
                    <a:pt x="0" y="83410"/>
                  </a:lnTo>
                  <a:cubicBezTo>
                    <a:pt x="147" y="124765"/>
                    <a:pt x="33634" y="158248"/>
                    <a:pt x="74996" y="158377"/>
                  </a:cubicBezTo>
                  <a:lnTo>
                    <a:pt x="74996" y="158377"/>
                  </a:lnTo>
                  <a:cubicBezTo>
                    <a:pt x="116358" y="158248"/>
                    <a:pt x="149845" y="124765"/>
                    <a:pt x="149991" y="83410"/>
                  </a:cubicBezTo>
                  <a:lnTo>
                    <a:pt x="149991" y="22787"/>
                  </a:lnTo>
                  <a:cubicBezTo>
                    <a:pt x="149991" y="20042"/>
                    <a:pt x="148089" y="17669"/>
                    <a:pt x="145396" y="17079"/>
                  </a:cubicBezTo>
                  <a:cubicBezTo>
                    <a:pt x="137785" y="15323"/>
                    <a:pt x="128594" y="10932"/>
                    <a:pt x="118026" y="1331"/>
                  </a:cubicBezTo>
                  <a:cubicBezTo>
                    <a:pt x="116006" y="-540"/>
                    <a:pt x="112874" y="-424"/>
                    <a:pt x="111001" y="1589"/>
                  </a:cubicBezTo>
                  <a:cubicBezTo>
                    <a:pt x="110942" y="1629"/>
                    <a:pt x="110913" y="1670"/>
                    <a:pt x="110884" y="1711"/>
                  </a:cubicBezTo>
                  <a:close/>
                </a:path>
              </a:pathLst>
            </a:custGeom>
            <a:noFill/>
            <a:ln w="14615" cap="rnd">
              <a:solidFill>
                <a:srgbClr val="000000"/>
              </a:solidFill>
              <a:prstDash val="solid"/>
              <a:round/>
            </a:ln>
          </p:spPr>
          <p:txBody>
            <a:bodyPr rtlCol="1" anchor="ctr"/>
            <a:lstStyle/>
            <a:p>
              <a:endParaRPr lang="fa-IR"/>
            </a:p>
          </p:txBody>
        </p:sp>
        <p:sp>
          <p:nvSpPr>
            <p:cNvPr id="1480" name="Freeform: Shape 1479">
              <a:extLst>
                <a:ext uri="{FF2B5EF4-FFF2-40B4-BE49-F238E27FC236}">
                  <a16:creationId xmlns:a16="http://schemas.microsoft.com/office/drawing/2014/main" id="{BFE12BFB-C63A-A110-279C-80FFC9DD9E5E}"/>
                </a:ext>
              </a:extLst>
            </p:cNvPr>
            <p:cNvSpPr/>
            <p:nvPr/>
          </p:nvSpPr>
          <p:spPr>
            <a:xfrm>
              <a:off x="5270706" y="1211496"/>
              <a:ext cx="36127" cy="56706"/>
            </a:xfrm>
            <a:custGeom>
              <a:avLst/>
              <a:gdLst>
                <a:gd name="connsiteX0" fmla="*/ 36128 w 36127"/>
                <a:gd name="connsiteY0" fmla="*/ 6651 h 56706"/>
                <a:gd name="connsiteX1" fmla="*/ 20262 w 36127"/>
                <a:gd name="connsiteY1" fmla="*/ 797 h 56706"/>
                <a:gd name="connsiteX2" fmla="*/ 9900 w 36127"/>
                <a:gd name="connsiteY2" fmla="*/ 2582 h 56706"/>
                <a:gd name="connsiteX3" fmla="*/ 8465 w 36127"/>
                <a:gd name="connsiteY3" fmla="*/ 46813 h 56706"/>
                <a:gd name="connsiteX4" fmla="*/ 31298 w 36127"/>
                <a:gd name="connsiteY4" fmla="*/ 56707 h 56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7" h="56706">
                  <a:moveTo>
                    <a:pt x="36128" y="6651"/>
                  </a:moveTo>
                  <a:cubicBezTo>
                    <a:pt x="30712" y="5075"/>
                    <a:pt x="25414" y="3118"/>
                    <a:pt x="20262" y="797"/>
                  </a:cubicBezTo>
                  <a:cubicBezTo>
                    <a:pt x="16749" y="-728"/>
                    <a:pt x="12680" y="-27"/>
                    <a:pt x="9900" y="2582"/>
                  </a:cubicBezTo>
                  <a:cubicBezTo>
                    <a:pt x="-2717" y="14400"/>
                    <a:pt x="-3361" y="34203"/>
                    <a:pt x="8465" y="46813"/>
                  </a:cubicBezTo>
                  <a:cubicBezTo>
                    <a:pt x="14378" y="53125"/>
                    <a:pt x="22633" y="56707"/>
                    <a:pt x="31298" y="56707"/>
                  </a:cubicBezTo>
                </a:path>
              </a:pathLst>
            </a:custGeom>
            <a:noFill/>
            <a:ln w="14615" cap="rnd">
              <a:solidFill>
                <a:srgbClr val="000000"/>
              </a:solidFill>
              <a:prstDash val="solid"/>
              <a:round/>
            </a:ln>
          </p:spPr>
          <p:txBody>
            <a:bodyPr rtlCol="1" anchor="ctr"/>
            <a:lstStyle/>
            <a:p>
              <a:endParaRPr lang="fa-IR"/>
            </a:p>
          </p:txBody>
        </p:sp>
        <p:sp>
          <p:nvSpPr>
            <p:cNvPr id="1481" name="Freeform: Shape 1480">
              <a:extLst>
                <a:ext uri="{FF2B5EF4-FFF2-40B4-BE49-F238E27FC236}">
                  <a16:creationId xmlns:a16="http://schemas.microsoft.com/office/drawing/2014/main" id="{9E43235D-BE4B-40A7-504B-3396401B700B}"/>
                </a:ext>
              </a:extLst>
            </p:cNvPr>
            <p:cNvSpPr/>
            <p:nvPr/>
          </p:nvSpPr>
          <p:spPr>
            <a:xfrm>
              <a:off x="5279845" y="1094531"/>
              <a:ext cx="203969" cy="119753"/>
            </a:xfrm>
            <a:custGeom>
              <a:avLst/>
              <a:gdLst>
                <a:gd name="connsiteX0" fmla="*/ 203969 w 203969"/>
                <a:gd name="connsiteY0" fmla="*/ 118553 h 119753"/>
                <a:gd name="connsiteX1" fmla="*/ 203969 w 203969"/>
                <a:gd name="connsiteY1" fmla="*/ 101985 h 119753"/>
                <a:gd name="connsiteX2" fmla="*/ 101985 w 203969"/>
                <a:gd name="connsiteY2" fmla="*/ 0 h 119753"/>
                <a:gd name="connsiteX3" fmla="*/ 0 w 203969"/>
                <a:gd name="connsiteY3" fmla="*/ 101985 h 119753"/>
                <a:gd name="connsiteX4" fmla="*/ 0 w 203969"/>
                <a:gd name="connsiteY4" fmla="*/ 119753 h 119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969" h="119753">
                  <a:moveTo>
                    <a:pt x="203969" y="118553"/>
                  </a:moveTo>
                  <a:lnTo>
                    <a:pt x="203969" y="101985"/>
                  </a:lnTo>
                  <a:cubicBezTo>
                    <a:pt x="203969" y="45660"/>
                    <a:pt x="158305" y="0"/>
                    <a:pt x="101985" y="0"/>
                  </a:cubicBezTo>
                  <a:cubicBezTo>
                    <a:pt x="45665" y="0"/>
                    <a:pt x="0" y="45660"/>
                    <a:pt x="0" y="101985"/>
                  </a:cubicBezTo>
                  <a:lnTo>
                    <a:pt x="0" y="119753"/>
                  </a:lnTo>
                </a:path>
              </a:pathLst>
            </a:custGeom>
            <a:noFill/>
            <a:ln w="14615" cap="rnd">
              <a:solidFill>
                <a:srgbClr val="000000"/>
              </a:solidFill>
              <a:prstDash val="solid"/>
              <a:round/>
            </a:ln>
          </p:spPr>
          <p:txBody>
            <a:bodyPr rtlCol="1" anchor="ctr"/>
            <a:lstStyle/>
            <a:p>
              <a:endParaRPr lang="fa-IR"/>
            </a:p>
          </p:txBody>
        </p:sp>
        <p:sp>
          <p:nvSpPr>
            <p:cNvPr id="1482" name="Freeform: Shape 1481">
              <a:extLst>
                <a:ext uri="{FF2B5EF4-FFF2-40B4-BE49-F238E27FC236}">
                  <a16:creationId xmlns:a16="http://schemas.microsoft.com/office/drawing/2014/main" id="{C28FBD05-BC4D-4A32-D457-AE9B346E9D1A}"/>
                </a:ext>
              </a:extLst>
            </p:cNvPr>
            <p:cNvSpPr/>
            <p:nvPr/>
          </p:nvSpPr>
          <p:spPr>
            <a:xfrm>
              <a:off x="5417425" y="1331461"/>
              <a:ext cx="123265" cy="182630"/>
            </a:xfrm>
            <a:custGeom>
              <a:avLst/>
              <a:gdLst>
                <a:gd name="connsiteX0" fmla="*/ 123266 w 123265"/>
                <a:gd name="connsiteY0" fmla="*/ 182630 h 182630"/>
                <a:gd name="connsiteX1" fmla="*/ 120046 w 123265"/>
                <a:gd name="connsiteY1" fmla="*/ 94286 h 182630"/>
                <a:gd name="connsiteX2" fmla="*/ 96862 w 123265"/>
                <a:gd name="connsiteY2" fmla="*/ 66155 h 182630"/>
                <a:gd name="connsiteX3" fmla="*/ 81963 w 123265"/>
                <a:gd name="connsiteY3" fmla="*/ 62409 h 182630"/>
                <a:gd name="connsiteX4" fmla="*/ 43235 w 123265"/>
                <a:gd name="connsiteY4" fmla="*/ 52632 h 182630"/>
                <a:gd name="connsiteX5" fmla="*/ 30238 w 123265"/>
                <a:gd name="connsiteY5" fmla="*/ 47860 h 182630"/>
                <a:gd name="connsiteX6" fmla="*/ 11709 w 123265"/>
                <a:gd name="connsiteY6" fmla="*/ 38727 h 182630"/>
                <a:gd name="connsiteX7" fmla="*/ 0 w 123265"/>
                <a:gd name="connsiteY7" fmla="*/ 20022 h 182630"/>
                <a:gd name="connsiteX8" fmla="*/ 0 w 123265"/>
                <a:gd name="connsiteY8" fmla="*/ 0 h 18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265" h="182630">
                  <a:moveTo>
                    <a:pt x="123266" y="182630"/>
                  </a:moveTo>
                  <a:lnTo>
                    <a:pt x="120046" y="94286"/>
                  </a:lnTo>
                  <a:cubicBezTo>
                    <a:pt x="119314" y="80847"/>
                    <a:pt x="109917" y="69452"/>
                    <a:pt x="96862" y="66155"/>
                  </a:cubicBezTo>
                  <a:lnTo>
                    <a:pt x="81963" y="62409"/>
                  </a:lnTo>
                  <a:lnTo>
                    <a:pt x="43235" y="52632"/>
                  </a:lnTo>
                  <a:cubicBezTo>
                    <a:pt x="38757" y="51499"/>
                    <a:pt x="34395" y="49898"/>
                    <a:pt x="30238" y="47860"/>
                  </a:cubicBezTo>
                  <a:lnTo>
                    <a:pt x="11709" y="38727"/>
                  </a:lnTo>
                  <a:cubicBezTo>
                    <a:pt x="4566" y="35234"/>
                    <a:pt x="29" y="27980"/>
                    <a:pt x="0" y="20022"/>
                  </a:cubicBezTo>
                  <a:lnTo>
                    <a:pt x="0" y="0"/>
                  </a:lnTo>
                </a:path>
              </a:pathLst>
            </a:custGeom>
            <a:noFill/>
            <a:ln w="14615" cap="rnd">
              <a:solidFill>
                <a:srgbClr val="000000"/>
              </a:solidFill>
              <a:prstDash val="solid"/>
              <a:round/>
            </a:ln>
          </p:spPr>
          <p:txBody>
            <a:bodyPr rtlCol="1" anchor="ctr"/>
            <a:lstStyle/>
            <a:p>
              <a:endParaRPr lang="fa-IR"/>
            </a:p>
          </p:txBody>
        </p:sp>
        <p:sp>
          <p:nvSpPr>
            <p:cNvPr id="1483" name="Freeform: Shape 1482">
              <a:extLst>
                <a:ext uri="{FF2B5EF4-FFF2-40B4-BE49-F238E27FC236}">
                  <a16:creationId xmlns:a16="http://schemas.microsoft.com/office/drawing/2014/main" id="{7A93BECE-66AB-52A5-4F30-FAC725CA03AF}"/>
                </a:ext>
              </a:extLst>
            </p:cNvPr>
            <p:cNvSpPr/>
            <p:nvPr/>
          </p:nvSpPr>
          <p:spPr>
            <a:xfrm>
              <a:off x="5222939" y="1331812"/>
              <a:ext cx="123207" cy="180581"/>
            </a:xfrm>
            <a:custGeom>
              <a:avLst/>
              <a:gdLst>
                <a:gd name="connsiteX0" fmla="*/ 123208 w 123207"/>
                <a:gd name="connsiteY0" fmla="*/ 0 h 180581"/>
                <a:gd name="connsiteX1" fmla="*/ 123208 w 123207"/>
                <a:gd name="connsiteY1" fmla="*/ 19671 h 180581"/>
                <a:gd name="connsiteX2" fmla="*/ 111499 w 123207"/>
                <a:gd name="connsiteY2" fmla="*/ 38376 h 180581"/>
                <a:gd name="connsiteX3" fmla="*/ 92969 w 123207"/>
                <a:gd name="connsiteY3" fmla="*/ 47509 h 180581"/>
                <a:gd name="connsiteX4" fmla="*/ 79972 w 123207"/>
                <a:gd name="connsiteY4" fmla="*/ 52280 h 180581"/>
                <a:gd name="connsiteX5" fmla="*/ 41245 w 123207"/>
                <a:gd name="connsiteY5" fmla="*/ 62057 h 180581"/>
                <a:gd name="connsiteX6" fmla="*/ 26345 w 123207"/>
                <a:gd name="connsiteY6" fmla="*/ 65804 h 180581"/>
                <a:gd name="connsiteX7" fmla="*/ 3162 w 123207"/>
                <a:gd name="connsiteY7" fmla="*/ 93935 h 180581"/>
                <a:gd name="connsiteX8" fmla="*/ 0 w 123207"/>
                <a:gd name="connsiteY8" fmla="*/ 180581 h 180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207" h="180581">
                  <a:moveTo>
                    <a:pt x="123208" y="0"/>
                  </a:moveTo>
                  <a:lnTo>
                    <a:pt x="123208" y="19671"/>
                  </a:lnTo>
                  <a:cubicBezTo>
                    <a:pt x="123178" y="27628"/>
                    <a:pt x="118641" y="34883"/>
                    <a:pt x="111499" y="38376"/>
                  </a:cubicBezTo>
                  <a:lnTo>
                    <a:pt x="92969" y="47509"/>
                  </a:lnTo>
                  <a:cubicBezTo>
                    <a:pt x="88813" y="49546"/>
                    <a:pt x="84451" y="51148"/>
                    <a:pt x="79972" y="52280"/>
                  </a:cubicBezTo>
                  <a:lnTo>
                    <a:pt x="41245" y="62057"/>
                  </a:lnTo>
                  <a:lnTo>
                    <a:pt x="26345" y="65804"/>
                  </a:lnTo>
                  <a:cubicBezTo>
                    <a:pt x="13290" y="69100"/>
                    <a:pt x="3893" y="80496"/>
                    <a:pt x="3162" y="93935"/>
                  </a:cubicBezTo>
                  <a:lnTo>
                    <a:pt x="0" y="180581"/>
                  </a:lnTo>
                </a:path>
              </a:pathLst>
            </a:custGeom>
            <a:noFill/>
            <a:ln w="14615" cap="rnd">
              <a:solidFill>
                <a:srgbClr val="000000"/>
              </a:solidFill>
              <a:prstDash val="solid"/>
              <a:round/>
            </a:ln>
          </p:spPr>
          <p:txBody>
            <a:bodyPr rtlCol="1" anchor="ctr"/>
            <a:lstStyle/>
            <a:p>
              <a:endParaRPr lang="fa-IR"/>
            </a:p>
          </p:txBody>
        </p:sp>
        <p:sp>
          <p:nvSpPr>
            <p:cNvPr id="1484" name="Freeform: Shape 1483">
              <a:extLst>
                <a:ext uri="{FF2B5EF4-FFF2-40B4-BE49-F238E27FC236}">
                  <a16:creationId xmlns:a16="http://schemas.microsoft.com/office/drawing/2014/main" id="{57C6F3A4-A8C8-AB0A-A467-90EA7EF40A2C}"/>
                </a:ext>
              </a:extLst>
            </p:cNvPr>
            <p:cNvSpPr/>
            <p:nvPr/>
          </p:nvSpPr>
          <p:spPr>
            <a:xfrm>
              <a:off x="5360051" y="1289777"/>
              <a:ext cx="43556" cy="9313"/>
            </a:xfrm>
            <a:custGeom>
              <a:avLst/>
              <a:gdLst>
                <a:gd name="connsiteX0" fmla="*/ 0 w 43556"/>
                <a:gd name="connsiteY0" fmla="*/ 0 h 9313"/>
                <a:gd name="connsiteX1" fmla="*/ 42591 w 43556"/>
                <a:gd name="connsiteY1" fmla="*/ 970 h 9313"/>
                <a:gd name="connsiteX2" fmla="*/ 43557 w 43556"/>
                <a:gd name="connsiteY2" fmla="*/ 0 h 9313"/>
              </a:gdLst>
              <a:ahLst/>
              <a:cxnLst>
                <a:cxn ang="0">
                  <a:pos x="connsiteX0" y="connsiteY0"/>
                </a:cxn>
                <a:cxn ang="0">
                  <a:pos x="connsiteX1" y="connsiteY1"/>
                </a:cxn>
                <a:cxn ang="0">
                  <a:pos x="connsiteX2" y="connsiteY2"/>
                </a:cxn>
              </a:cxnLst>
              <a:rect l="l" t="t" r="r" b="b"/>
              <a:pathLst>
                <a:path w="43556" h="9313">
                  <a:moveTo>
                    <a:pt x="0" y="0"/>
                  </a:moveTo>
                  <a:cubicBezTo>
                    <a:pt x="11504" y="12028"/>
                    <a:pt x="30560" y="12462"/>
                    <a:pt x="42591" y="970"/>
                  </a:cubicBezTo>
                  <a:cubicBezTo>
                    <a:pt x="42913" y="654"/>
                    <a:pt x="43235" y="331"/>
                    <a:pt x="43557" y="0"/>
                  </a:cubicBezTo>
                </a:path>
              </a:pathLst>
            </a:custGeom>
            <a:noFill/>
            <a:ln w="14615" cap="rnd">
              <a:solidFill>
                <a:srgbClr val="000000"/>
              </a:solidFill>
              <a:prstDash val="solid"/>
              <a:round/>
            </a:ln>
          </p:spPr>
          <p:txBody>
            <a:bodyPr rtlCol="1" anchor="ctr"/>
            <a:lstStyle/>
            <a:p>
              <a:endParaRPr lang="fa-IR"/>
            </a:p>
          </p:txBody>
        </p:sp>
        <p:sp>
          <p:nvSpPr>
            <p:cNvPr id="1485" name="Freeform: Shape 1484">
              <a:extLst>
                <a:ext uri="{FF2B5EF4-FFF2-40B4-BE49-F238E27FC236}">
                  <a16:creationId xmlns:a16="http://schemas.microsoft.com/office/drawing/2014/main" id="{3A70F3CA-39E3-B1BC-B7BE-FEB0CD92D8B8}"/>
                </a:ext>
              </a:extLst>
            </p:cNvPr>
            <p:cNvSpPr/>
            <p:nvPr/>
          </p:nvSpPr>
          <p:spPr>
            <a:xfrm>
              <a:off x="5404750" y="1235916"/>
              <a:ext cx="19436" cy="19436"/>
            </a:xfrm>
            <a:custGeom>
              <a:avLst/>
              <a:gdLst>
                <a:gd name="connsiteX0" fmla="*/ 19437 w 19436"/>
                <a:gd name="connsiteY0" fmla="*/ 9718 h 19436"/>
                <a:gd name="connsiteX1" fmla="*/ 9718 w 19436"/>
                <a:gd name="connsiteY1" fmla="*/ 19437 h 19436"/>
                <a:gd name="connsiteX2" fmla="*/ 0 w 19436"/>
                <a:gd name="connsiteY2" fmla="*/ 9718 h 19436"/>
                <a:gd name="connsiteX3" fmla="*/ 9718 w 19436"/>
                <a:gd name="connsiteY3" fmla="*/ 0 h 19436"/>
                <a:gd name="connsiteX4" fmla="*/ 19437 w 19436"/>
                <a:gd name="connsiteY4" fmla="*/ 9718 h 19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6" h="19436">
                  <a:moveTo>
                    <a:pt x="19437" y="9718"/>
                  </a:moveTo>
                  <a:cubicBezTo>
                    <a:pt x="19437" y="15086"/>
                    <a:pt x="15086" y="19437"/>
                    <a:pt x="9718" y="19437"/>
                  </a:cubicBezTo>
                  <a:cubicBezTo>
                    <a:pt x="4351" y="19437"/>
                    <a:pt x="0" y="15086"/>
                    <a:pt x="0" y="9718"/>
                  </a:cubicBezTo>
                  <a:cubicBezTo>
                    <a:pt x="0" y="4351"/>
                    <a:pt x="4351" y="0"/>
                    <a:pt x="9718" y="0"/>
                  </a:cubicBezTo>
                  <a:cubicBezTo>
                    <a:pt x="15086" y="0"/>
                    <a:pt x="19437" y="4351"/>
                    <a:pt x="19437" y="9718"/>
                  </a:cubicBezTo>
                  <a:close/>
                </a:path>
              </a:pathLst>
            </a:custGeom>
            <a:solidFill>
              <a:srgbClr val="000000"/>
            </a:solidFill>
            <a:ln w="2923" cap="flat">
              <a:noFill/>
              <a:prstDash val="solid"/>
              <a:miter/>
            </a:ln>
          </p:spPr>
          <p:txBody>
            <a:bodyPr rtlCol="1" anchor="ctr"/>
            <a:lstStyle/>
            <a:p>
              <a:endParaRPr lang="fa-IR"/>
            </a:p>
          </p:txBody>
        </p:sp>
        <p:sp>
          <p:nvSpPr>
            <p:cNvPr id="1486" name="Freeform: Shape 1485">
              <a:extLst>
                <a:ext uri="{FF2B5EF4-FFF2-40B4-BE49-F238E27FC236}">
                  <a16:creationId xmlns:a16="http://schemas.microsoft.com/office/drawing/2014/main" id="{5EDE91C9-EE4E-ADDC-D118-BF6925AA15F3}"/>
                </a:ext>
              </a:extLst>
            </p:cNvPr>
            <p:cNvSpPr/>
            <p:nvPr/>
          </p:nvSpPr>
          <p:spPr>
            <a:xfrm>
              <a:off x="5339473" y="1235916"/>
              <a:ext cx="19436" cy="19436"/>
            </a:xfrm>
            <a:custGeom>
              <a:avLst/>
              <a:gdLst>
                <a:gd name="connsiteX0" fmla="*/ 19437 w 19436"/>
                <a:gd name="connsiteY0" fmla="*/ 9718 h 19436"/>
                <a:gd name="connsiteX1" fmla="*/ 9719 w 19436"/>
                <a:gd name="connsiteY1" fmla="*/ 19437 h 19436"/>
                <a:gd name="connsiteX2" fmla="*/ 0 w 19436"/>
                <a:gd name="connsiteY2" fmla="*/ 9718 h 19436"/>
                <a:gd name="connsiteX3" fmla="*/ 9719 w 19436"/>
                <a:gd name="connsiteY3" fmla="*/ 0 h 19436"/>
                <a:gd name="connsiteX4" fmla="*/ 19437 w 19436"/>
                <a:gd name="connsiteY4" fmla="*/ 9718 h 19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6" h="19436">
                  <a:moveTo>
                    <a:pt x="19437" y="9718"/>
                  </a:moveTo>
                  <a:cubicBezTo>
                    <a:pt x="19437" y="15086"/>
                    <a:pt x="15086" y="19437"/>
                    <a:pt x="9719" y="19437"/>
                  </a:cubicBezTo>
                  <a:cubicBezTo>
                    <a:pt x="4351" y="19437"/>
                    <a:pt x="0" y="15086"/>
                    <a:pt x="0" y="9718"/>
                  </a:cubicBezTo>
                  <a:cubicBezTo>
                    <a:pt x="0" y="4351"/>
                    <a:pt x="4352" y="0"/>
                    <a:pt x="9719" y="0"/>
                  </a:cubicBezTo>
                  <a:cubicBezTo>
                    <a:pt x="15086" y="0"/>
                    <a:pt x="19437" y="4351"/>
                    <a:pt x="19437" y="9718"/>
                  </a:cubicBezTo>
                  <a:close/>
                </a:path>
              </a:pathLst>
            </a:custGeom>
            <a:solidFill>
              <a:srgbClr val="000000"/>
            </a:solidFill>
            <a:ln w="2923" cap="flat">
              <a:noFill/>
              <a:prstDash val="solid"/>
              <a:miter/>
            </a:ln>
          </p:spPr>
          <p:txBody>
            <a:bodyPr rtlCol="1" anchor="ctr"/>
            <a:lstStyle/>
            <a:p>
              <a:endParaRPr lang="fa-IR"/>
            </a:p>
          </p:txBody>
        </p:sp>
        <p:sp>
          <p:nvSpPr>
            <p:cNvPr id="1487" name="Freeform: Shape 1486">
              <a:extLst>
                <a:ext uri="{FF2B5EF4-FFF2-40B4-BE49-F238E27FC236}">
                  <a16:creationId xmlns:a16="http://schemas.microsoft.com/office/drawing/2014/main" id="{6300C500-0263-CD6A-478C-328B7FC8CAA0}"/>
                </a:ext>
              </a:extLst>
            </p:cNvPr>
            <p:cNvSpPr/>
            <p:nvPr/>
          </p:nvSpPr>
          <p:spPr>
            <a:xfrm>
              <a:off x="5459489" y="1254826"/>
              <a:ext cx="35861" cy="128476"/>
            </a:xfrm>
            <a:custGeom>
              <a:avLst/>
              <a:gdLst>
                <a:gd name="connsiteX0" fmla="*/ 0 w 35861"/>
                <a:gd name="connsiteY0" fmla="*/ 128476 h 128476"/>
                <a:gd name="connsiteX1" fmla="*/ 26345 w 35861"/>
                <a:gd name="connsiteY1" fmla="*/ 108308 h 128476"/>
                <a:gd name="connsiteX2" fmla="*/ 26901 w 35861"/>
                <a:gd name="connsiteY2" fmla="*/ 64399 h 128476"/>
                <a:gd name="connsiteX3" fmla="*/ 27370 w 35861"/>
                <a:gd name="connsiteY3" fmla="*/ 55617 h 128476"/>
                <a:gd name="connsiteX4" fmla="*/ 29184 w 35861"/>
                <a:gd name="connsiteY4" fmla="*/ 0 h 128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61" h="128476">
                  <a:moveTo>
                    <a:pt x="0" y="128476"/>
                  </a:moveTo>
                  <a:cubicBezTo>
                    <a:pt x="10743" y="124823"/>
                    <a:pt x="20022" y="117737"/>
                    <a:pt x="26345" y="108308"/>
                  </a:cubicBezTo>
                  <a:cubicBezTo>
                    <a:pt x="38054" y="89983"/>
                    <a:pt x="31146" y="72244"/>
                    <a:pt x="26901" y="64399"/>
                  </a:cubicBezTo>
                  <a:cubicBezTo>
                    <a:pt x="25467" y="61599"/>
                    <a:pt x="25643" y="58250"/>
                    <a:pt x="27370" y="55617"/>
                  </a:cubicBezTo>
                  <a:cubicBezTo>
                    <a:pt x="41245" y="33839"/>
                    <a:pt x="35332" y="12616"/>
                    <a:pt x="29184" y="0"/>
                  </a:cubicBezTo>
                </a:path>
              </a:pathLst>
            </a:custGeom>
            <a:noFill/>
            <a:ln w="14615" cap="rnd">
              <a:solidFill>
                <a:srgbClr val="000000"/>
              </a:solidFill>
              <a:prstDash val="solid"/>
              <a:round/>
            </a:ln>
          </p:spPr>
          <p:txBody>
            <a:bodyPr rtlCol="1" anchor="ctr"/>
            <a:lstStyle/>
            <a:p>
              <a:endParaRPr lang="fa-IR"/>
            </a:p>
          </p:txBody>
        </p:sp>
        <p:sp>
          <p:nvSpPr>
            <p:cNvPr id="1488" name="Freeform: Shape 1487">
              <a:extLst>
                <a:ext uri="{FF2B5EF4-FFF2-40B4-BE49-F238E27FC236}">
                  <a16:creationId xmlns:a16="http://schemas.microsoft.com/office/drawing/2014/main" id="{917A75BE-2C4D-7046-0E67-926C5F4F47D9}"/>
                </a:ext>
              </a:extLst>
            </p:cNvPr>
            <p:cNvSpPr/>
            <p:nvPr/>
          </p:nvSpPr>
          <p:spPr>
            <a:xfrm>
              <a:off x="5268275" y="1254972"/>
              <a:ext cx="35309" cy="127978"/>
            </a:xfrm>
            <a:custGeom>
              <a:avLst/>
              <a:gdLst>
                <a:gd name="connsiteX0" fmla="*/ 6593 w 35309"/>
                <a:gd name="connsiteY0" fmla="*/ 0 h 127978"/>
                <a:gd name="connsiteX1" fmla="*/ 8496 w 35309"/>
                <a:gd name="connsiteY1" fmla="*/ 55354 h 127978"/>
                <a:gd name="connsiteX2" fmla="*/ 8964 w 35309"/>
                <a:gd name="connsiteY2" fmla="*/ 64136 h 127978"/>
                <a:gd name="connsiteX3" fmla="*/ 9520 w 35309"/>
                <a:gd name="connsiteY3" fmla="*/ 108044 h 127978"/>
                <a:gd name="connsiteX4" fmla="*/ 35309 w 35309"/>
                <a:gd name="connsiteY4" fmla="*/ 127979 h 127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09" h="127978">
                  <a:moveTo>
                    <a:pt x="6593" y="0"/>
                  </a:moveTo>
                  <a:cubicBezTo>
                    <a:pt x="475" y="12558"/>
                    <a:pt x="-5321" y="33663"/>
                    <a:pt x="8496" y="55354"/>
                  </a:cubicBezTo>
                  <a:cubicBezTo>
                    <a:pt x="10223" y="57986"/>
                    <a:pt x="10399" y="61335"/>
                    <a:pt x="8964" y="64136"/>
                  </a:cubicBezTo>
                  <a:cubicBezTo>
                    <a:pt x="4720" y="72068"/>
                    <a:pt x="-2042" y="89808"/>
                    <a:pt x="9520" y="108044"/>
                  </a:cubicBezTo>
                  <a:cubicBezTo>
                    <a:pt x="15697" y="117329"/>
                    <a:pt x="24772" y="124330"/>
                    <a:pt x="35309" y="127979"/>
                  </a:cubicBezTo>
                </a:path>
              </a:pathLst>
            </a:custGeom>
            <a:noFill/>
            <a:ln w="14615" cap="rnd">
              <a:solidFill>
                <a:srgbClr val="000000"/>
              </a:solidFill>
              <a:prstDash val="solid"/>
              <a:round/>
            </a:ln>
          </p:spPr>
          <p:txBody>
            <a:bodyPr rtlCol="1" anchor="ctr"/>
            <a:lstStyle/>
            <a:p>
              <a:endParaRPr lang="fa-IR"/>
            </a:p>
          </p:txBody>
        </p:sp>
        <p:sp>
          <p:nvSpPr>
            <p:cNvPr id="1489" name="Freeform: Shape 1488">
              <a:extLst>
                <a:ext uri="{FF2B5EF4-FFF2-40B4-BE49-F238E27FC236}">
                  <a16:creationId xmlns:a16="http://schemas.microsoft.com/office/drawing/2014/main" id="{E88ED173-B468-0078-DD23-7897AD550CC9}"/>
                </a:ext>
              </a:extLst>
            </p:cNvPr>
            <p:cNvSpPr/>
            <p:nvPr/>
          </p:nvSpPr>
          <p:spPr>
            <a:xfrm>
              <a:off x="5306161" y="1372091"/>
              <a:ext cx="63402" cy="65908"/>
            </a:xfrm>
            <a:custGeom>
              <a:avLst/>
              <a:gdLst>
                <a:gd name="connsiteX0" fmla="*/ 0 w 63402"/>
                <a:gd name="connsiteY0" fmla="*/ 13699 h 65908"/>
                <a:gd name="connsiteX1" fmla="*/ 21720 w 63402"/>
                <a:gd name="connsiteY1" fmla="*/ 59072 h 65908"/>
                <a:gd name="connsiteX2" fmla="*/ 37849 w 63402"/>
                <a:gd name="connsiteY2" fmla="*/ 64704 h 65908"/>
                <a:gd name="connsiteX3" fmla="*/ 41508 w 63402"/>
                <a:gd name="connsiteY3" fmla="*/ 61999 h 65908"/>
                <a:gd name="connsiteX4" fmla="*/ 60857 w 63402"/>
                <a:gd name="connsiteY4" fmla="*/ 41186 h 65908"/>
                <a:gd name="connsiteX5" fmla="*/ 60360 w 63402"/>
                <a:gd name="connsiteY5" fmla="*/ 27700 h 65908"/>
                <a:gd name="connsiteX6" fmla="*/ 60242 w 63402"/>
                <a:gd name="connsiteY6" fmla="*/ 27604 h 65908"/>
                <a:gd name="connsiteX7" fmla="*/ 29594 w 63402"/>
                <a:gd name="connsiteY7" fmla="*/ 0 h 65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02" h="65908">
                  <a:moveTo>
                    <a:pt x="0" y="13699"/>
                  </a:moveTo>
                  <a:lnTo>
                    <a:pt x="21720" y="59072"/>
                  </a:lnTo>
                  <a:cubicBezTo>
                    <a:pt x="24618" y="65084"/>
                    <a:pt x="31848" y="67607"/>
                    <a:pt x="37849" y="64704"/>
                  </a:cubicBezTo>
                  <a:cubicBezTo>
                    <a:pt x="39225" y="64042"/>
                    <a:pt x="40484" y="63123"/>
                    <a:pt x="41508" y="61999"/>
                  </a:cubicBezTo>
                  <a:lnTo>
                    <a:pt x="60857" y="41186"/>
                  </a:lnTo>
                  <a:cubicBezTo>
                    <a:pt x="64428" y="37322"/>
                    <a:pt x="64223" y="31283"/>
                    <a:pt x="60360" y="27700"/>
                  </a:cubicBezTo>
                  <a:cubicBezTo>
                    <a:pt x="60301" y="27668"/>
                    <a:pt x="60272" y="27636"/>
                    <a:pt x="60242" y="27604"/>
                  </a:cubicBezTo>
                  <a:lnTo>
                    <a:pt x="29594" y="0"/>
                  </a:lnTo>
                </a:path>
              </a:pathLst>
            </a:custGeom>
            <a:noFill/>
            <a:ln w="14615" cap="rnd">
              <a:solidFill>
                <a:srgbClr val="000000"/>
              </a:solidFill>
              <a:prstDash val="solid"/>
              <a:round/>
            </a:ln>
          </p:spPr>
          <p:txBody>
            <a:bodyPr rtlCol="1" anchor="ctr"/>
            <a:lstStyle/>
            <a:p>
              <a:endParaRPr lang="fa-IR"/>
            </a:p>
          </p:txBody>
        </p:sp>
        <p:sp>
          <p:nvSpPr>
            <p:cNvPr id="1490" name="Freeform: Shape 1489">
              <a:extLst>
                <a:ext uri="{FF2B5EF4-FFF2-40B4-BE49-F238E27FC236}">
                  <a16:creationId xmlns:a16="http://schemas.microsoft.com/office/drawing/2014/main" id="{45468531-FDBD-3D8F-19F7-19D4FBE5CF8D}"/>
                </a:ext>
              </a:extLst>
            </p:cNvPr>
            <p:cNvSpPr/>
            <p:nvPr/>
          </p:nvSpPr>
          <p:spPr>
            <a:xfrm>
              <a:off x="5394093" y="1372384"/>
              <a:ext cx="63318" cy="65730"/>
            </a:xfrm>
            <a:custGeom>
              <a:avLst/>
              <a:gdLst>
                <a:gd name="connsiteX0" fmla="*/ 33607 w 63318"/>
                <a:gd name="connsiteY0" fmla="*/ 0 h 65730"/>
                <a:gd name="connsiteX1" fmla="*/ 3164 w 63318"/>
                <a:gd name="connsiteY1" fmla="*/ 27428 h 65730"/>
                <a:gd name="connsiteX2" fmla="*/ 2461 w 63318"/>
                <a:gd name="connsiteY2" fmla="*/ 40905 h 65730"/>
                <a:gd name="connsiteX3" fmla="*/ 2549 w 63318"/>
                <a:gd name="connsiteY3" fmla="*/ 41011 h 65730"/>
                <a:gd name="connsiteX4" fmla="*/ 21898 w 63318"/>
                <a:gd name="connsiteY4" fmla="*/ 61823 h 65730"/>
                <a:gd name="connsiteX5" fmla="*/ 38993 w 63318"/>
                <a:gd name="connsiteY5" fmla="*/ 62540 h 65730"/>
                <a:gd name="connsiteX6" fmla="*/ 41686 w 63318"/>
                <a:gd name="connsiteY6" fmla="*/ 58896 h 65730"/>
                <a:gd name="connsiteX7" fmla="*/ 63318 w 63318"/>
                <a:gd name="connsiteY7" fmla="*/ 13729 h 6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318" h="65730">
                  <a:moveTo>
                    <a:pt x="33607" y="0"/>
                  </a:moveTo>
                  <a:lnTo>
                    <a:pt x="3164" y="27428"/>
                  </a:lnTo>
                  <a:cubicBezTo>
                    <a:pt x="-759" y="30953"/>
                    <a:pt x="-1081" y="36989"/>
                    <a:pt x="2461" y="40905"/>
                  </a:cubicBezTo>
                  <a:cubicBezTo>
                    <a:pt x="2490" y="40940"/>
                    <a:pt x="2520" y="40975"/>
                    <a:pt x="2549" y="41011"/>
                  </a:cubicBezTo>
                  <a:lnTo>
                    <a:pt x="21898" y="61823"/>
                  </a:lnTo>
                  <a:cubicBezTo>
                    <a:pt x="26406" y="66738"/>
                    <a:pt x="34075" y="67060"/>
                    <a:pt x="38993" y="62540"/>
                  </a:cubicBezTo>
                  <a:cubicBezTo>
                    <a:pt x="40105" y="61507"/>
                    <a:pt x="41013" y="60272"/>
                    <a:pt x="41686" y="58896"/>
                  </a:cubicBezTo>
                  <a:lnTo>
                    <a:pt x="63318" y="13729"/>
                  </a:lnTo>
                </a:path>
              </a:pathLst>
            </a:custGeom>
            <a:noFill/>
            <a:ln w="14615" cap="rnd">
              <a:solidFill>
                <a:srgbClr val="000000"/>
              </a:solidFill>
              <a:prstDash val="solid"/>
              <a:round/>
            </a:ln>
          </p:spPr>
          <p:txBody>
            <a:bodyPr rtlCol="1" anchor="ctr"/>
            <a:lstStyle/>
            <a:p>
              <a:endParaRPr lang="fa-IR"/>
            </a:p>
          </p:txBody>
        </p:sp>
        <p:sp>
          <p:nvSpPr>
            <p:cNvPr id="1491" name="Freeform: Shape 1490">
              <a:extLst>
                <a:ext uri="{FF2B5EF4-FFF2-40B4-BE49-F238E27FC236}">
                  <a16:creationId xmlns:a16="http://schemas.microsoft.com/office/drawing/2014/main" id="{5A7CE02B-904E-24EC-941D-EFF72C97F85D}"/>
                </a:ext>
              </a:extLst>
            </p:cNvPr>
            <p:cNvSpPr/>
            <p:nvPr/>
          </p:nvSpPr>
          <p:spPr>
            <a:xfrm>
              <a:off x="5382005" y="1476622"/>
              <a:ext cx="7493" cy="37468"/>
            </a:xfrm>
            <a:custGeom>
              <a:avLst/>
              <a:gdLst>
                <a:gd name="connsiteX0" fmla="*/ 0 w 7493"/>
                <a:gd name="connsiteY0" fmla="*/ 0 h 37468"/>
                <a:gd name="connsiteX1" fmla="*/ 7494 w 7493"/>
                <a:gd name="connsiteY1" fmla="*/ 37469 h 37468"/>
              </a:gdLst>
              <a:ahLst/>
              <a:cxnLst>
                <a:cxn ang="0">
                  <a:pos x="connsiteX0" y="connsiteY0"/>
                </a:cxn>
                <a:cxn ang="0">
                  <a:pos x="connsiteX1" y="connsiteY1"/>
                </a:cxn>
              </a:cxnLst>
              <a:rect l="l" t="t" r="r" b="b"/>
              <a:pathLst>
                <a:path w="7493" h="37468">
                  <a:moveTo>
                    <a:pt x="0" y="0"/>
                  </a:moveTo>
                  <a:lnTo>
                    <a:pt x="7494" y="37469"/>
                  </a:lnTo>
                </a:path>
              </a:pathLst>
            </a:custGeom>
            <a:ln w="14615" cap="rnd">
              <a:solidFill>
                <a:srgbClr val="000000"/>
              </a:solidFill>
              <a:prstDash val="solid"/>
              <a:round/>
            </a:ln>
          </p:spPr>
          <p:txBody>
            <a:bodyPr rtlCol="1" anchor="ctr"/>
            <a:lstStyle/>
            <a:p>
              <a:endParaRPr lang="fa-IR"/>
            </a:p>
          </p:txBody>
        </p:sp>
        <p:sp>
          <p:nvSpPr>
            <p:cNvPr id="1492" name="Freeform: Shape 1491">
              <a:extLst>
                <a:ext uri="{FF2B5EF4-FFF2-40B4-BE49-F238E27FC236}">
                  <a16:creationId xmlns:a16="http://schemas.microsoft.com/office/drawing/2014/main" id="{04EE7DB8-C269-66E2-14A9-4939EE2E3D98}"/>
                </a:ext>
              </a:extLst>
            </p:cNvPr>
            <p:cNvSpPr/>
            <p:nvPr/>
          </p:nvSpPr>
          <p:spPr>
            <a:xfrm>
              <a:off x="5408145" y="1426303"/>
              <a:ext cx="17592" cy="88021"/>
            </a:xfrm>
            <a:custGeom>
              <a:avLst/>
              <a:gdLst>
                <a:gd name="connsiteX0" fmla="*/ 17593 w 17592"/>
                <a:gd name="connsiteY0" fmla="*/ 88022 h 88021"/>
                <a:gd name="connsiteX1" fmla="*/ 0 w 17592"/>
                <a:gd name="connsiteY1" fmla="*/ 0 h 88021"/>
              </a:gdLst>
              <a:ahLst/>
              <a:cxnLst>
                <a:cxn ang="0">
                  <a:pos x="connsiteX0" y="connsiteY0"/>
                </a:cxn>
                <a:cxn ang="0">
                  <a:pos x="connsiteX1" y="connsiteY1"/>
                </a:cxn>
              </a:cxnLst>
              <a:rect l="l" t="t" r="r" b="b"/>
              <a:pathLst>
                <a:path w="17592" h="88021">
                  <a:moveTo>
                    <a:pt x="17593" y="88022"/>
                  </a:moveTo>
                  <a:lnTo>
                    <a:pt x="0" y="0"/>
                  </a:lnTo>
                </a:path>
              </a:pathLst>
            </a:custGeom>
            <a:ln w="14615" cap="rnd">
              <a:solidFill>
                <a:srgbClr val="000000"/>
              </a:solidFill>
              <a:prstDash val="solid"/>
              <a:round/>
            </a:ln>
          </p:spPr>
          <p:txBody>
            <a:bodyPr rtlCol="1" anchor="ctr"/>
            <a:lstStyle/>
            <a:p>
              <a:endParaRPr lang="fa-IR"/>
            </a:p>
          </p:txBody>
        </p:sp>
        <p:sp>
          <p:nvSpPr>
            <p:cNvPr id="1493" name="Freeform: Shape 1492">
              <a:extLst>
                <a:ext uri="{FF2B5EF4-FFF2-40B4-BE49-F238E27FC236}">
                  <a16:creationId xmlns:a16="http://schemas.microsoft.com/office/drawing/2014/main" id="{EB524EC7-C2FE-7702-6869-4A19C639B9C6}"/>
                </a:ext>
              </a:extLst>
            </p:cNvPr>
            <p:cNvSpPr/>
            <p:nvPr/>
          </p:nvSpPr>
          <p:spPr>
            <a:xfrm>
              <a:off x="5368833" y="1412399"/>
              <a:ext cx="25671" cy="101692"/>
            </a:xfrm>
            <a:custGeom>
              <a:avLst/>
              <a:gdLst>
                <a:gd name="connsiteX0" fmla="*/ 5327 w 25671"/>
                <a:gd name="connsiteY0" fmla="*/ 101692 h 101692"/>
                <a:gd name="connsiteX1" fmla="*/ 25672 w 25671"/>
                <a:gd name="connsiteY1" fmla="*/ 0 h 101692"/>
                <a:gd name="connsiteX2" fmla="*/ 0 w 25671"/>
                <a:gd name="connsiteY2" fmla="*/ 0 h 101692"/>
              </a:gdLst>
              <a:ahLst/>
              <a:cxnLst>
                <a:cxn ang="0">
                  <a:pos x="connsiteX0" y="connsiteY0"/>
                </a:cxn>
                <a:cxn ang="0">
                  <a:pos x="connsiteX1" y="connsiteY1"/>
                </a:cxn>
                <a:cxn ang="0">
                  <a:pos x="connsiteX2" y="connsiteY2"/>
                </a:cxn>
              </a:cxnLst>
              <a:rect l="l" t="t" r="r" b="b"/>
              <a:pathLst>
                <a:path w="25671" h="101692">
                  <a:moveTo>
                    <a:pt x="5327" y="101692"/>
                  </a:moveTo>
                  <a:lnTo>
                    <a:pt x="25672" y="0"/>
                  </a:lnTo>
                  <a:lnTo>
                    <a:pt x="0" y="0"/>
                  </a:lnTo>
                </a:path>
              </a:pathLst>
            </a:custGeom>
            <a:noFill/>
            <a:ln w="14615" cap="rnd">
              <a:solidFill>
                <a:srgbClr val="000000"/>
              </a:solidFill>
              <a:prstDash val="solid"/>
              <a:round/>
            </a:ln>
          </p:spPr>
          <p:txBody>
            <a:bodyPr rtlCol="1" anchor="ctr"/>
            <a:lstStyle/>
            <a:p>
              <a:endParaRPr lang="fa-IR"/>
            </a:p>
          </p:txBody>
        </p:sp>
        <p:sp>
          <p:nvSpPr>
            <p:cNvPr id="1494" name="Freeform: Shape 1493">
              <a:extLst>
                <a:ext uri="{FF2B5EF4-FFF2-40B4-BE49-F238E27FC236}">
                  <a16:creationId xmlns:a16="http://schemas.microsoft.com/office/drawing/2014/main" id="{CD2B9900-2C77-0932-BC2A-13924C1EF486}"/>
                </a:ext>
              </a:extLst>
            </p:cNvPr>
            <p:cNvSpPr/>
            <p:nvPr/>
          </p:nvSpPr>
          <p:spPr>
            <a:xfrm>
              <a:off x="5337950" y="1426303"/>
              <a:ext cx="17563" cy="87904"/>
            </a:xfrm>
            <a:custGeom>
              <a:avLst/>
              <a:gdLst>
                <a:gd name="connsiteX0" fmla="*/ 17563 w 17563"/>
                <a:gd name="connsiteY0" fmla="*/ 0 h 87904"/>
                <a:gd name="connsiteX1" fmla="*/ 0 w 17563"/>
                <a:gd name="connsiteY1" fmla="*/ 87905 h 87904"/>
              </a:gdLst>
              <a:ahLst/>
              <a:cxnLst>
                <a:cxn ang="0">
                  <a:pos x="connsiteX0" y="connsiteY0"/>
                </a:cxn>
                <a:cxn ang="0">
                  <a:pos x="connsiteX1" y="connsiteY1"/>
                </a:cxn>
              </a:cxnLst>
              <a:rect l="l" t="t" r="r" b="b"/>
              <a:pathLst>
                <a:path w="17563" h="87904">
                  <a:moveTo>
                    <a:pt x="17563" y="0"/>
                  </a:moveTo>
                  <a:lnTo>
                    <a:pt x="0" y="87905"/>
                  </a:lnTo>
                </a:path>
              </a:pathLst>
            </a:custGeom>
            <a:ln w="14615" cap="rnd">
              <a:solidFill>
                <a:srgbClr val="000000"/>
              </a:solidFill>
              <a:prstDash val="solid"/>
              <a:round/>
            </a:ln>
          </p:spPr>
          <p:txBody>
            <a:bodyPr rtlCol="1" anchor="ctr"/>
            <a:lstStyle/>
            <a:p>
              <a:endParaRPr lang="fa-IR"/>
            </a:p>
          </p:txBody>
        </p:sp>
        <p:sp>
          <p:nvSpPr>
            <p:cNvPr id="1495" name="Freeform: Shape 1494">
              <a:extLst>
                <a:ext uri="{FF2B5EF4-FFF2-40B4-BE49-F238E27FC236}">
                  <a16:creationId xmlns:a16="http://schemas.microsoft.com/office/drawing/2014/main" id="{EF11F73E-F59C-4D3E-DBA4-D803803D16AE}"/>
                </a:ext>
              </a:extLst>
            </p:cNvPr>
            <p:cNvSpPr/>
            <p:nvPr/>
          </p:nvSpPr>
          <p:spPr>
            <a:xfrm>
              <a:off x="5645939" y="1640533"/>
              <a:ext cx="37636" cy="37029"/>
            </a:xfrm>
            <a:custGeom>
              <a:avLst/>
              <a:gdLst>
                <a:gd name="connsiteX0" fmla="*/ 37395 w 37636"/>
                <a:gd name="connsiteY0" fmla="*/ 18076 h 37029"/>
                <a:gd name="connsiteX1" fmla="*/ 19247 w 37636"/>
                <a:gd name="connsiteY1" fmla="*/ 220 h 37029"/>
                <a:gd name="connsiteX2" fmla="*/ 18368 w 37636"/>
                <a:gd name="connsiteY2" fmla="*/ 220 h 37029"/>
                <a:gd name="connsiteX3" fmla="*/ 220 w 37636"/>
                <a:gd name="connsiteY3" fmla="*/ 18076 h 37029"/>
                <a:gd name="connsiteX4" fmla="*/ 220 w 37636"/>
                <a:gd name="connsiteY4" fmla="*/ 18954 h 37029"/>
                <a:gd name="connsiteX5" fmla="*/ 18368 w 37636"/>
                <a:gd name="connsiteY5" fmla="*/ 36810 h 37029"/>
                <a:gd name="connsiteX6" fmla="*/ 19247 w 37636"/>
                <a:gd name="connsiteY6" fmla="*/ 36810 h 37029"/>
                <a:gd name="connsiteX7" fmla="*/ 37395 w 37636"/>
                <a:gd name="connsiteY7" fmla="*/ 18954 h 37029"/>
                <a:gd name="connsiteX8" fmla="*/ 37395 w 37636"/>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395" y="18076"/>
                  </a:moveTo>
                  <a:cubicBezTo>
                    <a:pt x="28292" y="16363"/>
                    <a:pt x="21120" y="9306"/>
                    <a:pt x="19247" y="220"/>
                  </a:cubicBezTo>
                  <a:cubicBezTo>
                    <a:pt x="19247" y="-73"/>
                    <a:pt x="18368" y="-73"/>
                    <a:pt x="18368" y="220"/>
                  </a:cubicBezTo>
                  <a:cubicBezTo>
                    <a:pt x="16495" y="9306"/>
                    <a:pt x="9323" y="16363"/>
                    <a:pt x="220" y="18076"/>
                  </a:cubicBezTo>
                  <a:cubicBezTo>
                    <a:pt x="-73" y="18076"/>
                    <a:pt x="-73" y="18661"/>
                    <a:pt x="220" y="18954"/>
                  </a:cubicBezTo>
                  <a:cubicBezTo>
                    <a:pt x="9323" y="20666"/>
                    <a:pt x="16495" y="27724"/>
                    <a:pt x="18368" y="36810"/>
                  </a:cubicBezTo>
                  <a:cubicBezTo>
                    <a:pt x="18368" y="37103"/>
                    <a:pt x="19247" y="37103"/>
                    <a:pt x="19247" y="36810"/>
                  </a:cubicBezTo>
                  <a:cubicBezTo>
                    <a:pt x="21120" y="27724"/>
                    <a:pt x="28292" y="20666"/>
                    <a:pt x="37395" y="18954"/>
                  </a:cubicBezTo>
                  <a:cubicBezTo>
                    <a:pt x="37717" y="18661"/>
                    <a:pt x="37717" y="18076"/>
                    <a:pt x="37395" y="18076"/>
                  </a:cubicBezTo>
                  <a:close/>
                </a:path>
              </a:pathLst>
            </a:custGeom>
            <a:solidFill>
              <a:srgbClr val="87D147"/>
            </a:solidFill>
            <a:ln w="2923" cap="flat">
              <a:noFill/>
              <a:prstDash val="solid"/>
              <a:miter/>
            </a:ln>
          </p:spPr>
          <p:txBody>
            <a:bodyPr rtlCol="1" anchor="ctr"/>
            <a:lstStyle/>
            <a:p>
              <a:endParaRPr lang="fa-IR"/>
            </a:p>
          </p:txBody>
        </p:sp>
        <p:sp>
          <p:nvSpPr>
            <p:cNvPr id="1496" name="Freeform: Shape 1495">
              <a:extLst>
                <a:ext uri="{FF2B5EF4-FFF2-40B4-BE49-F238E27FC236}">
                  <a16:creationId xmlns:a16="http://schemas.microsoft.com/office/drawing/2014/main" id="{B3377A34-AAC4-5493-3F2A-A98BFF45A9D5}"/>
                </a:ext>
              </a:extLst>
            </p:cNvPr>
            <p:cNvSpPr/>
            <p:nvPr/>
          </p:nvSpPr>
          <p:spPr>
            <a:xfrm>
              <a:off x="5053388" y="1633434"/>
              <a:ext cx="50939" cy="50933"/>
            </a:xfrm>
            <a:custGeom>
              <a:avLst/>
              <a:gdLst>
                <a:gd name="connsiteX0" fmla="*/ 9373 w 50939"/>
                <a:gd name="connsiteY0" fmla="*/ 34834 h 50933"/>
                <a:gd name="connsiteX1" fmla="*/ 16105 w 50939"/>
                <a:gd name="connsiteY1" fmla="*/ 34834 h 50933"/>
                <a:gd name="connsiteX2" fmla="*/ 16105 w 50939"/>
                <a:gd name="connsiteY2" fmla="*/ 41567 h 50933"/>
                <a:gd name="connsiteX3" fmla="*/ 25238 w 50939"/>
                <a:gd name="connsiteY3" fmla="*/ 50934 h 50933"/>
                <a:gd name="connsiteX4" fmla="*/ 25472 w 50939"/>
                <a:gd name="connsiteY4" fmla="*/ 50934 h 50933"/>
                <a:gd name="connsiteX5" fmla="*/ 34839 w 50939"/>
                <a:gd name="connsiteY5" fmla="*/ 41859 h 50933"/>
                <a:gd name="connsiteX6" fmla="*/ 34839 w 50939"/>
                <a:gd name="connsiteY6" fmla="*/ 34834 h 50933"/>
                <a:gd name="connsiteX7" fmla="*/ 41572 w 50939"/>
                <a:gd name="connsiteY7" fmla="*/ 34834 h 50933"/>
                <a:gd name="connsiteX8" fmla="*/ 50939 w 50939"/>
                <a:gd name="connsiteY8" fmla="*/ 25704 h 50933"/>
                <a:gd name="connsiteX9" fmla="*/ 50939 w 50939"/>
                <a:gd name="connsiteY9" fmla="*/ 25467 h 50933"/>
                <a:gd name="connsiteX10" fmla="*/ 41865 w 50939"/>
                <a:gd name="connsiteY10" fmla="*/ 16100 h 50933"/>
                <a:gd name="connsiteX11" fmla="*/ 34839 w 50939"/>
                <a:gd name="connsiteY11" fmla="*/ 16100 h 50933"/>
                <a:gd name="connsiteX12" fmla="*/ 34839 w 50939"/>
                <a:gd name="connsiteY12" fmla="*/ 9367 h 50933"/>
                <a:gd name="connsiteX13" fmla="*/ 25706 w 50939"/>
                <a:gd name="connsiteY13" fmla="*/ 0 h 50933"/>
                <a:gd name="connsiteX14" fmla="*/ 25472 w 50939"/>
                <a:gd name="connsiteY14" fmla="*/ 0 h 50933"/>
                <a:gd name="connsiteX15" fmla="*/ 16105 w 50939"/>
                <a:gd name="connsiteY15" fmla="*/ 9074 h 50933"/>
                <a:gd name="connsiteX16" fmla="*/ 16105 w 50939"/>
                <a:gd name="connsiteY16" fmla="*/ 16100 h 50933"/>
                <a:gd name="connsiteX17" fmla="*/ 9373 w 50939"/>
                <a:gd name="connsiteY17" fmla="*/ 16100 h 50933"/>
                <a:gd name="connsiteX18" fmla="*/ 6 w 50939"/>
                <a:gd name="connsiteY18" fmla="*/ 25230 h 50933"/>
                <a:gd name="connsiteX19" fmla="*/ 6 w 50939"/>
                <a:gd name="connsiteY19" fmla="*/ 25467 h 50933"/>
                <a:gd name="connsiteX20" fmla="*/ 8787 w 50939"/>
                <a:gd name="connsiteY20" fmla="*/ 34834 h 50933"/>
                <a:gd name="connsiteX21" fmla="*/ 9373 w 50939"/>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373" y="34834"/>
                  </a:moveTo>
                  <a:lnTo>
                    <a:pt x="16105" y="34834"/>
                  </a:lnTo>
                  <a:lnTo>
                    <a:pt x="16105" y="41567"/>
                  </a:lnTo>
                  <a:cubicBezTo>
                    <a:pt x="16047" y="46675"/>
                    <a:pt x="20116" y="50869"/>
                    <a:pt x="25238" y="50934"/>
                  </a:cubicBezTo>
                  <a:cubicBezTo>
                    <a:pt x="25326" y="50934"/>
                    <a:pt x="25385" y="50934"/>
                    <a:pt x="25472" y="50934"/>
                  </a:cubicBezTo>
                  <a:cubicBezTo>
                    <a:pt x="30536" y="50937"/>
                    <a:pt x="34693" y="46918"/>
                    <a:pt x="34839" y="41859"/>
                  </a:cubicBezTo>
                  <a:lnTo>
                    <a:pt x="34839" y="34834"/>
                  </a:lnTo>
                  <a:lnTo>
                    <a:pt x="41572" y="34834"/>
                  </a:lnTo>
                  <a:cubicBezTo>
                    <a:pt x="46695" y="34898"/>
                    <a:pt x="50881" y="30812"/>
                    <a:pt x="50939" y="25704"/>
                  </a:cubicBezTo>
                  <a:cubicBezTo>
                    <a:pt x="50939" y="25625"/>
                    <a:pt x="50939" y="25546"/>
                    <a:pt x="50939" y="25467"/>
                  </a:cubicBezTo>
                  <a:cubicBezTo>
                    <a:pt x="50939" y="20406"/>
                    <a:pt x="46929" y="16258"/>
                    <a:pt x="41865" y="16100"/>
                  </a:cubicBezTo>
                  <a:lnTo>
                    <a:pt x="34839" y="16100"/>
                  </a:lnTo>
                  <a:lnTo>
                    <a:pt x="34839" y="9367"/>
                  </a:lnTo>
                  <a:cubicBezTo>
                    <a:pt x="34898" y="4259"/>
                    <a:pt x="30829" y="64"/>
                    <a:pt x="25706" y="0"/>
                  </a:cubicBezTo>
                  <a:cubicBezTo>
                    <a:pt x="25619" y="0"/>
                    <a:pt x="25560" y="0"/>
                    <a:pt x="25472" y="0"/>
                  </a:cubicBezTo>
                  <a:cubicBezTo>
                    <a:pt x="20408" y="-3"/>
                    <a:pt x="16252" y="4016"/>
                    <a:pt x="16105" y="9074"/>
                  </a:cubicBezTo>
                  <a:lnTo>
                    <a:pt x="16105" y="16100"/>
                  </a:lnTo>
                  <a:lnTo>
                    <a:pt x="9373" y="16100"/>
                  </a:lnTo>
                  <a:cubicBezTo>
                    <a:pt x="4250" y="16035"/>
                    <a:pt x="64" y="20122"/>
                    <a:pt x="6" y="25230"/>
                  </a:cubicBezTo>
                  <a:cubicBezTo>
                    <a:pt x="6" y="25309"/>
                    <a:pt x="6" y="25388"/>
                    <a:pt x="6" y="25467"/>
                  </a:cubicBezTo>
                  <a:cubicBezTo>
                    <a:pt x="-170" y="30475"/>
                    <a:pt x="3782" y="34670"/>
                    <a:pt x="8787" y="34834"/>
                  </a:cubicBezTo>
                  <a:cubicBezTo>
                    <a:pt x="8963" y="34840"/>
                    <a:pt x="9168" y="34840"/>
                    <a:pt x="9373" y="34834"/>
                  </a:cubicBezTo>
                  <a:close/>
                </a:path>
              </a:pathLst>
            </a:custGeom>
            <a:solidFill>
              <a:srgbClr val="70D6F9"/>
            </a:solidFill>
            <a:ln w="2923" cap="flat">
              <a:noFill/>
              <a:prstDash val="solid"/>
              <a:miter/>
            </a:ln>
          </p:spPr>
          <p:txBody>
            <a:bodyPr rtlCol="1" anchor="ctr"/>
            <a:lstStyle/>
            <a:p>
              <a:endParaRPr lang="fa-IR"/>
            </a:p>
          </p:txBody>
        </p:sp>
        <p:sp>
          <p:nvSpPr>
            <p:cNvPr id="1497" name="Freeform: Shape 1496">
              <a:extLst>
                <a:ext uri="{FF2B5EF4-FFF2-40B4-BE49-F238E27FC236}">
                  <a16:creationId xmlns:a16="http://schemas.microsoft.com/office/drawing/2014/main" id="{E03AC932-972D-C84C-C16C-1DC7A27856D6}"/>
                </a:ext>
              </a:extLst>
            </p:cNvPr>
            <p:cNvSpPr/>
            <p:nvPr/>
          </p:nvSpPr>
          <p:spPr>
            <a:xfrm>
              <a:off x="5106699" y="1744376"/>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498" name="Freeform: Shape 1497">
              <a:extLst>
                <a:ext uri="{FF2B5EF4-FFF2-40B4-BE49-F238E27FC236}">
                  <a16:creationId xmlns:a16="http://schemas.microsoft.com/office/drawing/2014/main" id="{7BBE0650-C3DC-6E12-38B6-DE44376D70C9}"/>
                </a:ext>
              </a:extLst>
            </p:cNvPr>
            <p:cNvSpPr/>
            <p:nvPr/>
          </p:nvSpPr>
          <p:spPr>
            <a:xfrm>
              <a:off x="5534075" y="1087213"/>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1499" name="Freeform: Shape 1498">
              <a:extLst>
                <a:ext uri="{FF2B5EF4-FFF2-40B4-BE49-F238E27FC236}">
                  <a16:creationId xmlns:a16="http://schemas.microsoft.com/office/drawing/2014/main" id="{75D2ED2C-3D92-D34E-A213-107C1E547043}"/>
                </a:ext>
              </a:extLst>
            </p:cNvPr>
            <p:cNvSpPr/>
            <p:nvPr/>
          </p:nvSpPr>
          <p:spPr>
            <a:xfrm>
              <a:off x="5576959" y="1146782"/>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24" y="23542"/>
                    <a:pt x="23828" y="13456"/>
                    <a:pt x="26491" y="439"/>
                  </a:cubicBezTo>
                  <a:cubicBezTo>
                    <a:pt x="26491" y="-146"/>
                    <a:pt x="27662" y="-146"/>
                    <a:pt x="27662" y="439"/>
                  </a:cubicBezTo>
                  <a:cubicBezTo>
                    <a:pt x="30326" y="13456"/>
                    <a:pt x="40630" y="23542"/>
                    <a:pt x="53715" y="25906"/>
                  </a:cubicBezTo>
                  <a:cubicBezTo>
                    <a:pt x="54300" y="25906"/>
                    <a:pt x="54300" y="26784"/>
                    <a:pt x="53715" y="27077"/>
                  </a:cubicBezTo>
                  <a:cubicBezTo>
                    <a:pt x="40630" y="29441"/>
                    <a:pt x="30326" y="39527"/>
                    <a:pt x="27662" y="52544"/>
                  </a:cubicBezTo>
                  <a:cubicBezTo>
                    <a:pt x="27662" y="53129"/>
                    <a:pt x="26491" y="53129"/>
                    <a:pt x="26491" y="52544"/>
                  </a:cubicBezTo>
                  <a:cubicBezTo>
                    <a:pt x="23828" y="39527"/>
                    <a:pt x="13524" y="29441"/>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1500" name="Freeform: Shape 1499">
              <a:extLst>
                <a:ext uri="{FF2B5EF4-FFF2-40B4-BE49-F238E27FC236}">
                  <a16:creationId xmlns:a16="http://schemas.microsoft.com/office/drawing/2014/main" id="{8F3E014F-4747-A7D9-F82F-A225D8B6E4C8}"/>
                </a:ext>
              </a:extLst>
            </p:cNvPr>
            <p:cNvSpPr/>
            <p:nvPr/>
          </p:nvSpPr>
          <p:spPr>
            <a:xfrm>
              <a:off x="5170249" y="1625824"/>
              <a:ext cx="423190" cy="203442"/>
            </a:xfrm>
            <a:custGeom>
              <a:avLst/>
              <a:gdLst>
                <a:gd name="connsiteX0" fmla="*/ 0 w 423190"/>
                <a:gd name="connsiteY0" fmla="*/ 0 h 203442"/>
                <a:gd name="connsiteX1" fmla="*/ 423190 w 423190"/>
                <a:gd name="connsiteY1" fmla="*/ 0 h 203442"/>
                <a:gd name="connsiteX2" fmla="*/ 423190 w 423190"/>
                <a:gd name="connsiteY2" fmla="*/ 203443 h 203442"/>
                <a:gd name="connsiteX3" fmla="*/ 0 w 423190"/>
                <a:gd name="connsiteY3" fmla="*/ 203443 h 203442"/>
              </a:gdLst>
              <a:ahLst/>
              <a:cxnLst>
                <a:cxn ang="0">
                  <a:pos x="connsiteX0" y="connsiteY0"/>
                </a:cxn>
                <a:cxn ang="0">
                  <a:pos x="connsiteX1" y="connsiteY1"/>
                </a:cxn>
                <a:cxn ang="0">
                  <a:pos x="connsiteX2" y="connsiteY2"/>
                </a:cxn>
                <a:cxn ang="0">
                  <a:pos x="connsiteX3" y="connsiteY3"/>
                </a:cxn>
              </a:cxnLst>
              <a:rect l="l" t="t" r="r" b="b"/>
              <a:pathLst>
                <a:path w="423190" h="203442">
                  <a:moveTo>
                    <a:pt x="0" y="0"/>
                  </a:moveTo>
                  <a:lnTo>
                    <a:pt x="423190" y="0"/>
                  </a:lnTo>
                  <a:lnTo>
                    <a:pt x="423190" y="203443"/>
                  </a:lnTo>
                  <a:lnTo>
                    <a:pt x="0" y="203443"/>
                  </a:lnTo>
                  <a:close/>
                </a:path>
              </a:pathLst>
            </a:custGeom>
            <a:solidFill>
              <a:srgbClr val="754E34"/>
            </a:solidFill>
            <a:ln w="2923" cap="flat">
              <a:noFill/>
              <a:prstDash val="solid"/>
              <a:miter/>
            </a:ln>
          </p:spPr>
          <p:txBody>
            <a:bodyPr rtlCol="1" anchor="ctr"/>
            <a:lstStyle/>
            <a:p>
              <a:endParaRPr lang="fa-IR"/>
            </a:p>
          </p:txBody>
        </p:sp>
        <p:sp>
          <p:nvSpPr>
            <p:cNvPr id="1501" name="Freeform: Shape 1500">
              <a:extLst>
                <a:ext uri="{FF2B5EF4-FFF2-40B4-BE49-F238E27FC236}">
                  <a16:creationId xmlns:a16="http://schemas.microsoft.com/office/drawing/2014/main" id="{9BDE7781-E058-899B-B049-35491F405C96}"/>
                </a:ext>
              </a:extLst>
            </p:cNvPr>
            <p:cNvSpPr/>
            <p:nvPr/>
          </p:nvSpPr>
          <p:spPr>
            <a:xfrm>
              <a:off x="5118684" y="1517077"/>
              <a:ext cx="526977" cy="34102"/>
            </a:xfrm>
            <a:custGeom>
              <a:avLst/>
              <a:gdLst>
                <a:gd name="connsiteX0" fmla="*/ 526977 w 526977"/>
                <a:gd name="connsiteY0" fmla="*/ 17066 h 34102"/>
                <a:gd name="connsiteX1" fmla="*/ 509941 w 526977"/>
                <a:gd name="connsiteY1" fmla="*/ 0 h 34102"/>
                <a:gd name="connsiteX2" fmla="*/ 16350 w 526977"/>
                <a:gd name="connsiteY2" fmla="*/ 0 h 34102"/>
                <a:gd name="connsiteX3" fmla="*/ 16 w 526977"/>
                <a:gd name="connsiteY3" fmla="*/ 17757 h 34102"/>
                <a:gd name="connsiteX4" fmla="*/ 16350 w 526977"/>
                <a:gd name="connsiteY4" fmla="*/ 34102 h 34102"/>
                <a:gd name="connsiteX5" fmla="*/ 509941 w 526977"/>
                <a:gd name="connsiteY5" fmla="*/ 34102 h 34102"/>
                <a:gd name="connsiteX6" fmla="*/ 526977 w 526977"/>
                <a:gd name="connsiteY6" fmla="*/ 17066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977" h="34102">
                  <a:moveTo>
                    <a:pt x="526977" y="17066"/>
                  </a:moveTo>
                  <a:cubicBezTo>
                    <a:pt x="526977" y="7652"/>
                    <a:pt x="519366" y="18"/>
                    <a:pt x="509941" y="0"/>
                  </a:cubicBezTo>
                  <a:lnTo>
                    <a:pt x="16350" y="0"/>
                  </a:lnTo>
                  <a:cubicBezTo>
                    <a:pt x="6925" y="389"/>
                    <a:pt x="-393" y="8340"/>
                    <a:pt x="16" y="17757"/>
                  </a:cubicBezTo>
                  <a:cubicBezTo>
                    <a:pt x="368" y="26629"/>
                    <a:pt x="7481" y="33733"/>
                    <a:pt x="16350" y="34102"/>
                  </a:cubicBezTo>
                  <a:lnTo>
                    <a:pt x="509941" y="34102"/>
                  </a:lnTo>
                  <a:cubicBezTo>
                    <a:pt x="519337" y="34085"/>
                    <a:pt x="526948" y="26468"/>
                    <a:pt x="526977" y="17066"/>
                  </a:cubicBezTo>
                  <a:close/>
                </a:path>
              </a:pathLst>
            </a:custGeom>
            <a:solidFill>
              <a:srgbClr val="C18E6B"/>
            </a:solidFill>
            <a:ln w="2923" cap="flat">
              <a:noFill/>
              <a:prstDash val="solid"/>
              <a:miter/>
            </a:ln>
          </p:spPr>
          <p:txBody>
            <a:bodyPr rtlCol="1" anchor="ctr"/>
            <a:lstStyle/>
            <a:p>
              <a:endParaRPr lang="fa-IR"/>
            </a:p>
          </p:txBody>
        </p:sp>
        <p:sp>
          <p:nvSpPr>
            <p:cNvPr id="1502" name="Freeform: Shape 1501">
              <a:extLst>
                <a:ext uri="{FF2B5EF4-FFF2-40B4-BE49-F238E27FC236}">
                  <a16:creationId xmlns:a16="http://schemas.microsoft.com/office/drawing/2014/main" id="{9A6A732F-D62F-2E91-EE9F-2AAD725A4158}"/>
                </a:ext>
              </a:extLst>
            </p:cNvPr>
            <p:cNvSpPr/>
            <p:nvPr/>
          </p:nvSpPr>
          <p:spPr>
            <a:xfrm>
              <a:off x="5146187" y="1551179"/>
              <a:ext cx="471284" cy="74644"/>
            </a:xfrm>
            <a:custGeom>
              <a:avLst/>
              <a:gdLst>
                <a:gd name="connsiteX0" fmla="*/ 15514 w 471284"/>
                <a:gd name="connsiteY0" fmla="*/ 74644 h 74644"/>
                <a:gd name="connsiteX1" fmla="*/ 455770 w 471284"/>
                <a:gd name="connsiteY1" fmla="*/ 74644 h 74644"/>
                <a:gd name="connsiteX2" fmla="*/ 471285 w 471284"/>
                <a:gd name="connsiteY2" fmla="*/ 59130 h 74644"/>
                <a:gd name="connsiteX3" fmla="*/ 471285 w 471284"/>
                <a:gd name="connsiteY3" fmla="*/ 0 h 74644"/>
                <a:gd name="connsiteX4" fmla="*/ 0 w 471284"/>
                <a:gd name="connsiteY4" fmla="*/ 0 h 74644"/>
                <a:gd name="connsiteX5" fmla="*/ 0 w 471284"/>
                <a:gd name="connsiteY5" fmla="*/ 59130 h 74644"/>
                <a:gd name="connsiteX6" fmla="*/ 15514 w 471284"/>
                <a:gd name="connsiteY6" fmla="*/ 74644 h 7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284" h="74644">
                  <a:moveTo>
                    <a:pt x="15514" y="74644"/>
                  </a:moveTo>
                  <a:lnTo>
                    <a:pt x="455770" y="74644"/>
                  </a:lnTo>
                  <a:cubicBezTo>
                    <a:pt x="464347" y="74644"/>
                    <a:pt x="471285" y="67698"/>
                    <a:pt x="471285" y="59130"/>
                  </a:cubicBezTo>
                  <a:lnTo>
                    <a:pt x="471285" y="0"/>
                  </a:lnTo>
                  <a:lnTo>
                    <a:pt x="0" y="0"/>
                  </a:lnTo>
                  <a:lnTo>
                    <a:pt x="0" y="59130"/>
                  </a:lnTo>
                  <a:cubicBezTo>
                    <a:pt x="0" y="67698"/>
                    <a:pt x="6938" y="74644"/>
                    <a:pt x="15514" y="74644"/>
                  </a:cubicBezTo>
                  <a:close/>
                </a:path>
              </a:pathLst>
            </a:custGeom>
            <a:solidFill>
              <a:srgbClr val="A57453"/>
            </a:solidFill>
            <a:ln w="2923" cap="flat">
              <a:noFill/>
              <a:prstDash val="solid"/>
              <a:miter/>
            </a:ln>
          </p:spPr>
          <p:txBody>
            <a:bodyPr rtlCol="1" anchor="ctr"/>
            <a:lstStyle/>
            <a:p>
              <a:endParaRPr lang="fa-IR"/>
            </a:p>
          </p:txBody>
        </p:sp>
        <p:sp>
          <p:nvSpPr>
            <p:cNvPr id="1503" name="Freeform: Shape 1502">
              <a:extLst>
                <a:ext uri="{FF2B5EF4-FFF2-40B4-BE49-F238E27FC236}">
                  <a16:creationId xmlns:a16="http://schemas.microsoft.com/office/drawing/2014/main" id="{90BC05E5-5AE7-B927-106D-5BCCB57F4929}"/>
                </a:ext>
              </a:extLst>
            </p:cNvPr>
            <p:cNvSpPr/>
            <p:nvPr/>
          </p:nvSpPr>
          <p:spPr>
            <a:xfrm>
              <a:off x="5203912" y="1659487"/>
              <a:ext cx="355834" cy="169779"/>
            </a:xfrm>
            <a:custGeom>
              <a:avLst/>
              <a:gdLst>
                <a:gd name="connsiteX0" fmla="*/ 348195 w 355834"/>
                <a:gd name="connsiteY0" fmla="*/ 0 h 169779"/>
                <a:gd name="connsiteX1" fmla="*/ 7640 w 355834"/>
                <a:gd name="connsiteY1" fmla="*/ 0 h 169779"/>
                <a:gd name="connsiteX2" fmla="*/ 0 w 355834"/>
                <a:gd name="connsiteY2" fmla="*/ 7640 h 169779"/>
                <a:gd name="connsiteX3" fmla="*/ 0 w 355834"/>
                <a:gd name="connsiteY3" fmla="*/ 7669 h 169779"/>
                <a:gd name="connsiteX4" fmla="*/ 0 w 355834"/>
                <a:gd name="connsiteY4" fmla="*/ 169780 h 169779"/>
                <a:gd name="connsiteX5" fmla="*/ 355835 w 355834"/>
                <a:gd name="connsiteY5" fmla="*/ 169780 h 169779"/>
                <a:gd name="connsiteX6" fmla="*/ 355835 w 355834"/>
                <a:gd name="connsiteY6" fmla="*/ 7669 h 169779"/>
                <a:gd name="connsiteX7" fmla="*/ 348224 w 355834"/>
                <a:gd name="connsiteY7" fmla="*/ 0 h 169779"/>
                <a:gd name="connsiteX8" fmla="*/ 348195 w 355834"/>
                <a:gd name="connsiteY8" fmla="*/ 0 h 169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834" h="169779">
                  <a:moveTo>
                    <a:pt x="348195" y="0"/>
                  </a:moveTo>
                  <a:lnTo>
                    <a:pt x="7640" y="0"/>
                  </a:lnTo>
                  <a:cubicBezTo>
                    <a:pt x="3425" y="0"/>
                    <a:pt x="0" y="3422"/>
                    <a:pt x="0" y="7640"/>
                  </a:cubicBezTo>
                  <a:cubicBezTo>
                    <a:pt x="0" y="7649"/>
                    <a:pt x="0" y="7661"/>
                    <a:pt x="0" y="7669"/>
                  </a:cubicBezTo>
                  <a:lnTo>
                    <a:pt x="0" y="169780"/>
                  </a:lnTo>
                  <a:lnTo>
                    <a:pt x="355835" y="169780"/>
                  </a:lnTo>
                  <a:lnTo>
                    <a:pt x="355835" y="7669"/>
                  </a:lnTo>
                  <a:cubicBezTo>
                    <a:pt x="355864" y="3451"/>
                    <a:pt x="352439" y="18"/>
                    <a:pt x="348224" y="0"/>
                  </a:cubicBezTo>
                  <a:cubicBezTo>
                    <a:pt x="348224" y="0"/>
                    <a:pt x="348195" y="0"/>
                    <a:pt x="348195" y="0"/>
                  </a:cubicBezTo>
                  <a:close/>
                </a:path>
              </a:pathLst>
            </a:custGeom>
            <a:solidFill>
              <a:srgbClr val="A57453"/>
            </a:solidFill>
            <a:ln w="2923" cap="flat">
              <a:noFill/>
              <a:prstDash val="solid"/>
              <a:miter/>
            </a:ln>
          </p:spPr>
          <p:txBody>
            <a:bodyPr rtlCol="1" anchor="ctr"/>
            <a:lstStyle/>
            <a:p>
              <a:endParaRPr lang="fa-IR"/>
            </a:p>
          </p:txBody>
        </p:sp>
        <p:sp>
          <p:nvSpPr>
            <p:cNvPr id="1504" name="Freeform: Shape 1503">
              <a:extLst>
                <a:ext uri="{FF2B5EF4-FFF2-40B4-BE49-F238E27FC236}">
                  <a16:creationId xmlns:a16="http://schemas.microsoft.com/office/drawing/2014/main" id="{D440BC1E-4DF6-79E7-8366-245D4C6CB661}"/>
                </a:ext>
              </a:extLst>
            </p:cNvPr>
            <p:cNvSpPr/>
            <p:nvPr/>
          </p:nvSpPr>
          <p:spPr>
            <a:xfrm>
              <a:off x="5118684" y="1517077"/>
              <a:ext cx="526977" cy="34102"/>
            </a:xfrm>
            <a:custGeom>
              <a:avLst/>
              <a:gdLst>
                <a:gd name="connsiteX0" fmla="*/ 526977 w 526977"/>
                <a:gd name="connsiteY0" fmla="*/ 17066 h 34102"/>
                <a:gd name="connsiteX1" fmla="*/ 509941 w 526977"/>
                <a:gd name="connsiteY1" fmla="*/ 0 h 34102"/>
                <a:gd name="connsiteX2" fmla="*/ 16350 w 526977"/>
                <a:gd name="connsiteY2" fmla="*/ 0 h 34102"/>
                <a:gd name="connsiteX3" fmla="*/ 16 w 526977"/>
                <a:gd name="connsiteY3" fmla="*/ 17757 h 34102"/>
                <a:gd name="connsiteX4" fmla="*/ 16350 w 526977"/>
                <a:gd name="connsiteY4" fmla="*/ 34102 h 34102"/>
                <a:gd name="connsiteX5" fmla="*/ 509941 w 526977"/>
                <a:gd name="connsiteY5" fmla="*/ 34102 h 34102"/>
                <a:gd name="connsiteX6" fmla="*/ 526977 w 526977"/>
                <a:gd name="connsiteY6" fmla="*/ 17066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977" h="34102">
                  <a:moveTo>
                    <a:pt x="526977" y="17066"/>
                  </a:moveTo>
                  <a:cubicBezTo>
                    <a:pt x="526977" y="7652"/>
                    <a:pt x="519366" y="18"/>
                    <a:pt x="509941" y="0"/>
                  </a:cubicBezTo>
                  <a:lnTo>
                    <a:pt x="16350" y="0"/>
                  </a:lnTo>
                  <a:cubicBezTo>
                    <a:pt x="6925" y="389"/>
                    <a:pt x="-393" y="8340"/>
                    <a:pt x="16" y="17757"/>
                  </a:cubicBezTo>
                  <a:cubicBezTo>
                    <a:pt x="368" y="26629"/>
                    <a:pt x="7481" y="33733"/>
                    <a:pt x="16350" y="34102"/>
                  </a:cubicBezTo>
                  <a:lnTo>
                    <a:pt x="509941" y="34102"/>
                  </a:lnTo>
                  <a:cubicBezTo>
                    <a:pt x="519337" y="34085"/>
                    <a:pt x="526948" y="26468"/>
                    <a:pt x="526977" y="17066"/>
                  </a:cubicBezTo>
                  <a:close/>
                </a:path>
              </a:pathLst>
            </a:custGeom>
            <a:noFill/>
            <a:ln w="14615" cap="rnd">
              <a:solidFill>
                <a:srgbClr val="000000"/>
              </a:solidFill>
              <a:prstDash val="solid"/>
              <a:round/>
            </a:ln>
          </p:spPr>
          <p:txBody>
            <a:bodyPr rtlCol="1" anchor="ctr"/>
            <a:lstStyle/>
            <a:p>
              <a:endParaRPr lang="fa-IR"/>
            </a:p>
          </p:txBody>
        </p:sp>
        <p:sp>
          <p:nvSpPr>
            <p:cNvPr id="1505" name="Freeform: Shape 1504">
              <a:extLst>
                <a:ext uri="{FF2B5EF4-FFF2-40B4-BE49-F238E27FC236}">
                  <a16:creationId xmlns:a16="http://schemas.microsoft.com/office/drawing/2014/main" id="{0B3DA431-CCAD-44DF-769D-F30B77EFE6F8}"/>
                </a:ext>
              </a:extLst>
            </p:cNvPr>
            <p:cNvSpPr/>
            <p:nvPr/>
          </p:nvSpPr>
          <p:spPr>
            <a:xfrm>
              <a:off x="5146187" y="1553755"/>
              <a:ext cx="471284" cy="72068"/>
            </a:xfrm>
            <a:custGeom>
              <a:avLst/>
              <a:gdLst>
                <a:gd name="connsiteX0" fmla="*/ 0 w 471284"/>
                <a:gd name="connsiteY0" fmla="*/ 0 h 72068"/>
                <a:gd name="connsiteX1" fmla="*/ 0 w 471284"/>
                <a:gd name="connsiteY1" fmla="*/ 56554 h 72068"/>
                <a:gd name="connsiteX2" fmla="*/ 15514 w 471284"/>
                <a:gd name="connsiteY2" fmla="*/ 72068 h 72068"/>
                <a:gd name="connsiteX3" fmla="*/ 455770 w 471284"/>
                <a:gd name="connsiteY3" fmla="*/ 72068 h 72068"/>
                <a:gd name="connsiteX4" fmla="*/ 471285 w 471284"/>
                <a:gd name="connsiteY4" fmla="*/ 56554 h 72068"/>
                <a:gd name="connsiteX5" fmla="*/ 471285 w 471284"/>
                <a:gd name="connsiteY5" fmla="*/ 585 h 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1284" h="72068">
                  <a:moveTo>
                    <a:pt x="0" y="0"/>
                  </a:moveTo>
                  <a:lnTo>
                    <a:pt x="0" y="56554"/>
                  </a:lnTo>
                  <a:cubicBezTo>
                    <a:pt x="0" y="65122"/>
                    <a:pt x="6938" y="72068"/>
                    <a:pt x="15514" y="72068"/>
                  </a:cubicBezTo>
                  <a:lnTo>
                    <a:pt x="455770" y="72068"/>
                  </a:lnTo>
                  <a:cubicBezTo>
                    <a:pt x="464347" y="72068"/>
                    <a:pt x="471285" y="65122"/>
                    <a:pt x="471285" y="56554"/>
                  </a:cubicBezTo>
                  <a:lnTo>
                    <a:pt x="471285" y="585"/>
                  </a:lnTo>
                </a:path>
              </a:pathLst>
            </a:custGeom>
            <a:noFill/>
            <a:ln w="14615" cap="rnd">
              <a:solidFill>
                <a:srgbClr val="000000"/>
              </a:solidFill>
              <a:prstDash val="solid"/>
              <a:round/>
            </a:ln>
          </p:spPr>
          <p:txBody>
            <a:bodyPr rtlCol="1" anchor="ctr"/>
            <a:lstStyle/>
            <a:p>
              <a:endParaRPr lang="fa-IR"/>
            </a:p>
          </p:txBody>
        </p:sp>
        <p:sp>
          <p:nvSpPr>
            <p:cNvPr id="1506" name="Freeform: Shape 1505">
              <a:extLst>
                <a:ext uri="{FF2B5EF4-FFF2-40B4-BE49-F238E27FC236}">
                  <a16:creationId xmlns:a16="http://schemas.microsoft.com/office/drawing/2014/main" id="{6035904B-71BC-9E73-FB06-DB32B870816F}"/>
                </a:ext>
              </a:extLst>
            </p:cNvPr>
            <p:cNvSpPr/>
            <p:nvPr/>
          </p:nvSpPr>
          <p:spPr>
            <a:xfrm>
              <a:off x="5203912" y="1659487"/>
              <a:ext cx="355834" cy="169779"/>
            </a:xfrm>
            <a:custGeom>
              <a:avLst/>
              <a:gdLst>
                <a:gd name="connsiteX0" fmla="*/ 355835 w 355834"/>
                <a:gd name="connsiteY0" fmla="*/ 169780 h 169779"/>
                <a:gd name="connsiteX1" fmla="*/ 355835 w 355834"/>
                <a:gd name="connsiteY1" fmla="*/ 7669 h 169779"/>
                <a:gd name="connsiteX2" fmla="*/ 348224 w 355834"/>
                <a:gd name="connsiteY2" fmla="*/ 0 h 169779"/>
                <a:gd name="connsiteX3" fmla="*/ 348195 w 355834"/>
                <a:gd name="connsiteY3" fmla="*/ 0 h 169779"/>
                <a:gd name="connsiteX4" fmla="*/ 7640 w 355834"/>
                <a:gd name="connsiteY4" fmla="*/ 0 h 169779"/>
                <a:gd name="connsiteX5" fmla="*/ 0 w 355834"/>
                <a:gd name="connsiteY5" fmla="*/ 7640 h 169779"/>
                <a:gd name="connsiteX6" fmla="*/ 0 w 355834"/>
                <a:gd name="connsiteY6" fmla="*/ 7669 h 169779"/>
                <a:gd name="connsiteX7" fmla="*/ 0 w 355834"/>
                <a:gd name="connsiteY7" fmla="*/ 169780 h 169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834" h="169779">
                  <a:moveTo>
                    <a:pt x="355835" y="169780"/>
                  </a:moveTo>
                  <a:lnTo>
                    <a:pt x="355835" y="7669"/>
                  </a:lnTo>
                  <a:cubicBezTo>
                    <a:pt x="355864" y="3451"/>
                    <a:pt x="352439" y="18"/>
                    <a:pt x="348224" y="0"/>
                  </a:cubicBezTo>
                  <a:cubicBezTo>
                    <a:pt x="348224" y="0"/>
                    <a:pt x="348195" y="0"/>
                    <a:pt x="348195" y="0"/>
                  </a:cubicBezTo>
                  <a:lnTo>
                    <a:pt x="7640" y="0"/>
                  </a:lnTo>
                  <a:cubicBezTo>
                    <a:pt x="3425" y="0"/>
                    <a:pt x="0" y="3422"/>
                    <a:pt x="0" y="7640"/>
                  </a:cubicBezTo>
                  <a:cubicBezTo>
                    <a:pt x="0" y="7649"/>
                    <a:pt x="0" y="7661"/>
                    <a:pt x="0" y="7669"/>
                  </a:cubicBezTo>
                  <a:lnTo>
                    <a:pt x="0" y="169780"/>
                  </a:lnTo>
                </a:path>
              </a:pathLst>
            </a:custGeom>
            <a:noFill/>
            <a:ln w="14615" cap="rnd">
              <a:solidFill>
                <a:srgbClr val="000000"/>
              </a:solidFill>
              <a:prstDash val="solid"/>
              <a:round/>
            </a:ln>
          </p:spPr>
          <p:txBody>
            <a:bodyPr rtlCol="1" anchor="ctr"/>
            <a:lstStyle/>
            <a:p>
              <a:endParaRPr lang="fa-IR"/>
            </a:p>
          </p:txBody>
        </p:sp>
        <p:sp>
          <p:nvSpPr>
            <p:cNvPr id="1507" name="Freeform: Shape 1506">
              <a:extLst>
                <a:ext uri="{FF2B5EF4-FFF2-40B4-BE49-F238E27FC236}">
                  <a16:creationId xmlns:a16="http://schemas.microsoft.com/office/drawing/2014/main" id="{893BA45C-1662-622D-DB61-F854A8B3EC06}"/>
                </a:ext>
              </a:extLst>
            </p:cNvPr>
            <p:cNvSpPr/>
            <p:nvPr/>
          </p:nvSpPr>
          <p:spPr>
            <a:xfrm>
              <a:off x="5170249" y="1629600"/>
              <a:ext cx="2927" cy="199666"/>
            </a:xfrm>
            <a:custGeom>
              <a:avLst/>
              <a:gdLst>
                <a:gd name="connsiteX0" fmla="*/ 0 w 2927"/>
                <a:gd name="connsiteY0" fmla="*/ 0 h 199666"/>
                <a:gd name="connsiteX1" fmla="*/ 0 w 2927"/>
                <a:gd name="connsiteY1" fmla="*/ 199667 h 199666"/>
              </a:gdLst>
              <a:ahLst/>
              <a:cxnLst>
                <a:cxn ang="0">
                  <a:pos x="connsiteX0" y="connsiteY0"/>
                </a:cxn>
                <a:cxn ang="0">
                  <a:pos x="connsiteX1" y="connsiteY1"/>
                </a:cxn>
              </a:cxnLst>
              <a:rect l="l" t="t" r="r" b="b"/>
              <a:pathLst>
                <a:path w="2927" h="199666">
                  <a:moveTo>
                    <a:pt x="0" y="0"/>
                  </a:moveTo>
                  <a:lnTo>
                    <a:pt x="0" y="199667"/>
                  </a:lnTo>
                </a:path>
              </a:pathLst>
            </a:custGeom>
            <a:ln w="14615" cap="rnd">
              <a:solidFill>
                <a:srgbClr val="000000"/>
              </a:solidFill>
              <a:prstDash val="solid"/>
              <a:round/>
            </a:ln>
          </p:spPr>
          <p:txBody>
            <a:bodyPr rtlCol="1" anchor="ctr"/>
            <a:lstStyle/>
            <a:p>
              <a:endParaRPr lang="fa-IR"/>
            </a:p>
          </p:txBody>
        </p:sp>
        <p:sp>
          <p:nvSpPr>
            <p:cNvPr id="1508" name="Freeform: Shape 1507">
              <a:extLst>
                <a:ext uri="{FF2B5EF4-FFF2-40B4-BE49-F238E27FC236}">
                  <a16:creationId xmlns:a16="http://schemas.microsoft.com/office/drawing/2014/main" id="{8C8EAE6E-FF38-7CB9-0CE6-3C3058FEC71B}"/>
                </a:ext>
              </a:extLst>
            </p:cNvPr>
            <p:cNvSpPr/>
            <p:nvPr/>
          </p:nvSpPr>
          <p:spPr>
            <a:xfrm>
              <a:off x="5593410" y="1629658"/>
              <a:ext cx="2927" cy="199608"/>
            </a:xfrm>
            <a:custGeom>
              <a:avLst/>
              <a:gdLst>
                <a:gd name="connsiteX0" fmla="*/ 0 w 2927"/>
                <a:gd name="connsiteY0" fmla="*/ 199608 h 199608"/>
                <a:gd name="connsiteX1" fmla="*/ 0 w 2927"/>
                <a:gd name="connsiteY1" fmla="*/ 0 h 199608"/>
              </a:gdLst>
              <a:ahLst/>
              <a:cxnLst>
                <a:cxn ang="0">
                  <a:pos x="connsiteX0" y="connsiteY0"/>
                </a:cxn>
                <a:cxn ang="0">
                  <a:pos x="connsiteX1" y="connsiteY1"/>
                </a:cxn>
              </a:cxnLst>
              <a:rect l="l" t="t" r="r" b="b"/>
              <a:pathLst>
                <a:path w="2927" h="199608">
                  <a:moveTo>
                    <a:pt x="0" y="199608"/>
                  </a:moveTo>
                  <a:lnTo>
                    <a:pt x="0" y="0"/>
                  </a:lnTo>
                </a:path>
              </a:pathLst>
            </a:custGeom>
            <a:ln w="14615" cap="rnd">
              <a:solidFill>
                <a:srgbClr val="000000"/>
              </a:solidFill>
              <a:prstDash val="solid"/>
              <a:round/>
            </a:ln>
          </p:spPr>
          <p:txBody>
            <a:bodyPr rtlCol="1" anchor="ctr"/>
            <a:lstStyle/>
            <a:p>
              <a:endParaRPr lang="fa-IR"/>
            </a:p>
          </p:txBody>
        </p:sp>
      </p:grpSp>
      <p:grpSp>
        <p:nvGrpSpPr>
          <p:cNvPr id="1509" name="Graphic 5">
            <a:extLst>
              <a:ext uri="{FF2B5EF4-FFF2-40B4-BE49-F238E27FC236}">
                <a16:creationId xmlns:a16="http://schemas.microsoft.com/office/drawing/2014/main" id="{297BC69D-7FB1-5D7B-105F-CAA1442ABD89}"/>
              </a:ext>
            </a:extLst>
          </p:cNvPr>
          <p:cNvGrpSpPr/>
          <p:nvPr/>
        </p:nvGrpSpPr>
        <p:grpSpPr>
          <a:xfrm>
            <a:off x="1080172" y="2075593"/>
            <a:ext cx="734911" cy="739711"/>
            <a:chOff x="1080172" y="2075593"/>
            <a:chExt cx="734911" cy="739711"/>
          </a:xfrm>
        </p:grpSpPr>
        <p:sp>
          <p:nvSpPr>
            <p:cNvPr id="1510" name="Freeform: Shape 1509">
              <a:extLst>
                <a:ext uri="{FF2B5EF4-FFF2-40B4-BE49-F238E27FC236}">
                  <a16:creationId xmlns:a16="http://schemas.microsoft.com/office/drawing/2014/main" id="{DD3BDEF7-35E1-58CC-9338-E92C2BAEE78F}"/>
                </a:ext>
              </a:extLst>
            </p:cNvPr>
            <p:cNvSpPr/>
            <p:nvPr/>
          </p:nvSpPr>
          <p:spPr>
            <a:xfrm>
              <a:off x="1080172" y="2518630"/>
              <a:ext cx="243136" cy="35126"/>
            </a:xfrm>
            <a:custGeom>
              <a:avLst/>
              <a:gdLst>
                <a:gd name="connsiteX0" fmla="*/ 225573 w 243136"/>
                <a:gd name="connsiteY0" fmla="*/ 0 h 35126"/>
                <a:gd name="connsiteX1" fmla="*/ 17563 w 243136"/>
                <a:gd name="connsiteY1" fmla="*/ 0 h 35126"/>
                <a:gd name="connsiteX2" fmla="*/ 0 w 243136"/>
                <a:gd name="connsiteY2" fmla="*/ 17563 h 35126"/>
                <a:gd name="connsiteX3" fmla="*/ 17563 w 243136"/>
                <a:gd name="connsiteY3" fmla="*/ 35127 h 35126"/>
                <a:gd name="connsiteX4" fmla="*/ 225573 w 243136"/>
                <a:gd name="connsiteY4" fmla="*/ 35127 h 35126"/>
                <a:gd name="connsiteX5" fmla="*/ 243136 w 243136"/>
                <a:gd name="connsiteY5" fmla="*/ 17563 h 35126"/>
                <a:gd name="connsiteX6" fmla="*/ 225573 w 243136"/>
                <a:gd name="connsiteY6" fmla="*/ 0 h 3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136" h="35126">
                  <a:moveTo>
                    <a:pt x="225573" y="0"/>
                  </a:moveTo>
                  <a:lnTo>
                    <a:pt x="17563" y="0"/>
                  </a:lnTo>
                  <a:cubicBezTo>
                    <a:pt x="7863" y="0"/>
                    <a:pt x="0" y="7863"/>
                    <a:pt x="0" y="17563"/>
                  </a:cubicBezTo>
                  <a:cubicBezTo>
                    <a:pt x="0" y="27264"/>
                    <a:pt x="7863" y="35127"/>
                    <a:pt x="17563" y="35127"/>
                  </a:cubicBezTo>
                  <a:lnTo>
                    <a:pt x="225573" y="35127"/>
                  </a:lnTo>
                  <a:cubicBezTo>
                    <a:pt x="235273" y="35127"/>
                    <a:pt x="243136" y="27264"/>
                    <a:pt x="243136" y="17563"/>
                  </a:cubicBezTo>
                  <a:cubicBezTo>
                    <a:pt x="243136" y="7863"/>
                    <a:pt x="235273" y="0"/>
                    <a:pt x="225573" y="0"/>
                  </a:cubicBezTo>
                  <a:close/>
                </a:path>
              </a:pathLst>
            </a:custGeom>
            <a:solidFill>
              <a:srgbClr val="F5C84C"/>
            </a:solidFill>
            <a:ln w="2923" cap="flat">
              <a:noFill/>
              <a:prstDash val="solid"/>
              <a:miter/>
            </a:ln>
          </p:spPr>
          <p:txBody>
            <a:bodyPr rtlCol="1" anchor="ctr"/>
            <a:lstStyle/>
            <a:p>
              <a:endParaRPr lang="fa-IR"/>
            </a:p>
          </p:txBody>
        </p:sp>
        <p:sp>
          <p:nvSpPr>
            <p:cNvPr id="1511" name="Freeform: Shape 1510">
              <a:extLst>
                <a:ext uri="{FF2B5EF4-FFF2-40B4-BE49-F238E27FC236}">
                  <a16:creationId xmlns:a16="http://schemas.microsoft.com/office/drawing/2014/main" id="{E531AAD4-77BE-6DFE-C104-2B9519BBB43E}"/>
                </a:ext>
              </a:extLst>
            </p:cNvPr>
            <p:cNvSpPr/>
            <p:nvPr/>
          </p:nvSpPr>
          <p:spPr>
            <a:xfrm>
              <a:off x="1097618" y="2553464"/>
              <a:ext cx="208243" cy="39722"/>
            </a:xfrm>
            <a:custGeom>
              <a:avLst/>
              <a:gdLst>
                <a:gd name="connsiteX0" fmla="*/ 208126 w 208243"/>
                <a:gd name="connsiteY0" fmla="*/ 29 h 39722"/>
                <a:gd name="connsiteX1" fmla="*/ 0 w 208243"/>
                <a:gd name="connsiteY1" fmla="*/ 29 h 39722"/>
                <a:gd name="connsiteX2" fmla="*/ 0 w 208243"/>
                <a:gd name="connsiteY2" fmla="*/ 23184 h 39722"/>
                <a:gd name="connsiteX3" fmla="*/ 16539 w 208243"/>
                <a:gd name="connsiteY3" fmla="*/ 39722 h 39722"/>
                <a:gd name="connsiteX4" fmla="*/ 191705 w 208243"/>
                <a:gd name="connsiteY4" fmla="*/ 39722 h 39722"/>
                <a:gd name="connsiteX5" fmla="*/ 208243 w 208243"/>
                <a:gd name="connsiteY5" fmla="*/ 23184 h 39722"/>
                <a:gd name="connsiteX6" fmla="*/ 208243 w 208243"/>
                <a:gd name="connsiteY6" fmla="*/ 0 h 3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43" h="39722">
                  <a:moveTo>
                    <a:pt x="208126" y="29"/>
                  </a:moveTo>
                  <a:lnTo>
                    <a:pt x="0" y="29"/>
                  </a:lnTo>
                  <a:lnTo>
                    <a:pt x="0" y="23184"/>
                  </a:lnTo>
                  <a:cubicBezTo>
                    <a:pt x="0" y="32317"/>
                    <a:pt x="7405" y="39722"/>
                    <a:pt x="16539" y="39722"/>
                  </a:cubicBezTo>
                  <a:lnTo>
                    <a:pt x="191705" y="39722"/>
                  </a:lnTo>
                  <a:cubicBezTo>
                    <a:pt x="200839" y="39722"/>
                    <a:pt x="208243" y="32317"/>
                    <a:pt x="208243" y="23184"/>
                  </a:cubicBezTo>
                  <a:lnTo>
                    <a:pt x="208243" y="0"/>
                  </a:lnTo>
                  <a:close/>
                </a:path>
              </a:pathLst>
            </a:custGeom>
            <a:solidFill>
              <a:srgbClr val="818182"/>
            </a:solidFill>
            <a:ln w="2923" cap="flat">
              <a:noFill/>
              <a:prstDash val="solid"/>
              <a:miter/>
            </a:ln>
          </p:spPr>
          <p:txBody>
            <a:bodyPr rtlCol="1" anchor="ctr"/>
            <a:lstStyle/>
            <a:p>
              <a:endParaRPr lang="fa-IR"/>
            </a:p>
          </p:txBody>
        </p:sp>
        <p:sp>
          <p:nvSpPr>
            <p:cNvPr id="1512" name="Freeform: Shape 1511">
              <a:extLst>
                <a:ext uri="{FF2B5EF4-FFF2-40B4-BE49-F238E27FC236}">
                  <a16:creationId xmlns:a16="http://schemas.microsoft.com/office/drawing/2014/main" id="{71BA27A7-04EB-6BC2-4D18-0CF8012DF91B}"/>
                </a:ext>
              </a:extLst>
            </p:cNvPr>
            <p:cNvSpPr/>
            <p:nvPr/>
          </p:nvSpPr>
          <p:spPr>
            <a:xfrm>
              <a:off x="1115445" y="2593157"/>
              <a:ext cx="172706" cy="55529"/>
            </a:xfrm>
            <a:custGeom>
              <a:avLst/>
              <a:gdLst>
                <a:gd name="connsiteX0" fmla="*/ 50524 w 172706"/>
                <a:gd name="connsiteY0" fmla="*/ 55530 h 55529"/>
                <a:gd name="connsiteX1" fmla="*/ 122066 w 172706"/>
                <a:gd name="connsiteY1" fmla="*/ 55530 h 55529"/>
                <a:gd name="connsiteX2" fmla="*/ 145688 w 172706"/>
                <a:gd name="connsiteY2" fmla="*/ 46426 h 55529"/>
                <a:gd name="connsiteX3" fmla="*/ 172707 w 172706"/>
                <a:gd name="connsiteY3" fmla="*/ 0 h 55529"/>
                <a:gd name="connsiteX4" fmla="*/ 0 w 172706"/>
                <a:gd name="connsiteY4" fmla="*/ 0 h 55529"/>
                <a:gd name="connsiteX5" fmla="*/ 27018 w 172706"/>
                <a:gd name="connsiteY5" fmla="*/ 46426 h 55529"/>
                <a:gd name="connsiteX6" fmla="*/ 50524 w 172706"/>
                <a:gd name="connsiteY6" fmla="*/ 55530 h 55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706" h="55529">
                  <a:moveTo>
                    <a:pt x="50524" y="55530"/>
                  </a:moveTo>
                  <a:lnTo>
                    <a:pt x="122066" y="55530"/>
                  </a:lnTo>
                  <a:cubicBezTo>
                    <a:pt x="130798" y="55535"/>
                    <a:pt x="139220" y="52292"/>
                    <a:pt x="145688" y="46426"/>
                  </a:cubicBezTo>
                  <a:cubicBezTo>
                    <a:pt x="159299" y="34134"/>
                    <a:pt x="168743" y="17906"/>
                    <a:pt x="172707" y="0"/>
                  </a:cubicBezTo>
                  <a:lnTo>
                    <a:pt x="0" y="0"/>
                  </a:lnTo>
                  <a:cubicBezTo>
                    <a:pt x="3963" y="17906"/>
                    <a:pt x="13407" y="34134"/>
                    <a:pt x="27018" y="46426"/>
                  </a:cubicBezTo>
                  <a:cubicBezTo>
                    <a:pt x="33457" y="52263"/>
                    <a:pt x="41832" y="55506"/>
                    <a:pt x="50524" y="55530"/>
                  </a:cubicBezTo>
                  <a:close/>
                </a:path>
              </a:pathLst>
            </a:custGeom>
            <a:solidFill>
              <a:srgbClr val="5B5D60"/>
            </a:solidFill>
            <a:ln w="2923" cap="flat">
              <a:noFill/>
              <a:prstDash val="solid"/>
              <a:miter/>
            </a:ln>
          </p:spPr>
          <p:txBody>
            <a:bodyPr rtlCol="1" anchor="ctr"/>
            <a:lstStyle/>
            <a:p>
              <a:endParaRPr lang="fa-IR"/>
            </a:p>
          </p:txBody>
        </p:sp>
        <p:sp>
          <p:nvSpPr>
            <p:cNvPr id="1513" name="Freeform: Shape 1512">
              <a:extLst>
                <a:ext uri="{FF2B5EF4-FFF2-40B4-BE49-F238E27FC236}">
                  <a16:creationId xmlns:a16="http://schemas.microsoft.com/office/drawing/2014/main" id="{D820C75C-B392-3CF9-151C-9350B4BD8B94}"/>
                </a:ext>
              </a:extLst>
            </p:cNvPr>
            <p:cNvSpPr/>
            <p:nvPr/>
          </p:nvSpPr>
          <p:spPr>
            <a:xfrm>
              <a:off x="1170506" y="2266888"/>
              <a:ext cx="62467" cy="62467"/>
            </a:xfrm>
            <a:custGeom>
              <a:avLst/>
              <a:gdLst>
                <a:gd name="connsiteX0" fmla="*/ 62467 w 62467"/>
                <a:gd name="connsiteY0" fmla="*/ 31234 h 62467"/>
                <a:gd name="connsiteX1" fmla="*/ 31234 w 62467"/>
                <a:gd name="connsiteY1" fmla="*/ 62467 h 62467"/>
                <a:gd name="connsiteX2" fmla="*/ 0 w 62467"/>
                <a:gd name="connsiteY2" fmla="*/ 31234 h 62467"/>
                <a:gd name="connsiteX3" fmla="*/ 31234 w 62467"/>
                <a:gd name="connsiteY3" fmla="*/ 0 h 62467"/>
                <a:gd name="connsiteX4" fmla="*/ 62467 w 62467"/>
                <a:gd name="connsiteY4" fmla="*/ 31234 h 62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7" h="62467">
                  <a:moveTo>
                    <a:pt x="62467" y="31234"/>
                  </a:moveTo>
                  <a:cubicBezTo>
                    <a:pt x="62467" y="48483"/>
                    <a:pt x="48483" y="62467"/>
                    <a:pt x="31234" y="62467"/>
                  </a:cubicBezTo>
                  <a:cubicBezTo>
                    <a:pt x="13984" y="62467"/>
                    <a:pt x="0" y="48483"/>
                    <a:pt x="0" y="31234"/>
                  </a:cubicBezTo>
                  <a:cubicBezTo>
                    <a:pt x="0" y="13984"/>
                    <a:pt x="13984" y="0"/>
                    <a:pt x="31234" y="0"/>
                  </a:cubicBezTo>
                  <a:cubicBezTo>
                    <a:pt x="48483" y="0"/>
                    <a:pt x="62467" y="13984"/>
                    <a:pt x="62467" y="31234"/>
                  </a:cubicBezTo>
                  <a:close/>
                </a:path>
              </a:pathLst>
            </a:custGeom>
            <a:solidFill>
              <a:srgbClr val="F5C84C"/>
            </a:solidFill>
            <a:ln w="2923" cap="flat">
              <a:noFill/>
              <a:prstDash val="solid"/>
              <a:miter/>
            </a:ln>
          </p:spPr>
          <p:txBody>
            <a:bodyPr rtlCol="1" anchor="ctr"/>
            <a:lstStyle/>
            <a:p>
              <a:endParaRPr lang="fa-IR"/>
            </a:p>
          </p:txBody>
        </p:sp>
        <p:sp>
          <p:nvSpPr>
            <p:cNvPr id="1514" name="Freeform: Shape 1513">
              <a:extLst>
                <a:ext uri="{FF2B5EF4-FFF2-40B4-BE49-F238E27FC236}">
                  <a16:creationId xmlns:a16="http://schemas.microsoft.com/office/drawing/2014/main" id="{6713EEB7-6DD1-DCE9-D8DD-3A3DEC9268CA}"/>
                </a:ext>
              </a:extLst>
            </p:cNvPr>
            <p:cNvSpPr/>
            <p:nvPr/>
          </p:nvSpPr>
          <p:spPr>
            <a:xfrm>
              <a:off x="1571947" y="2518630"/>
              <a:ext cx="243136" cy="35126"/>
            </a:xfrm>
            <a:custGeom>
              <a:avLst/>
              <a:gdLst>
                <a:gd name="connsiteX0" fmla="*/ 225573 w 243136"/>
                <a:gd name="connsiteY0" fmla="*/ 0 h 35126"/>
                <a:gd name="connsiteX1" fmla="*/ 17563 w 243136"/>
                <a:gd name="connsiteY1" fmla="*/ 0 h 35126"/>
                <a:gd name="connsiteX2" fmla="*/ 0 w 243136"/>
                <a:gd name="connsiteY2" fmla="*/ 17563 h 35126"/>
                <a:gd name="connsiteX3" fmla="*/ 17563 w 243136"/>
                <a:gd name="connsiteY3" fmla="*/ 35127 h 35126"/>
                <a:gd name="connsiteX4" fmla="*/ 225573 w 243136"/>
                <a:gd name="connsiteY4" fmla="*/ 35127 h 35126"/>
                <a:gd name="connsiteX5" fmla="*/ 243136 w 243136"/>
                <a:gd name="connsiteY5" fmla="*/ 17563 h 35126"/>
                <a:gd name="connsiteX6" fmla="*/ 225573 w 243136"/>
                <a:gd name="connsiteY6" fmla="*/ 0 h 3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136" h="35126">
                  <a:moveTo>
                    <a:pt x="225573" y="0"/>
                  </a:moveTo>
                  <a:lnTo>
                    <a:pt x="17563" y="0"/>
                  </a:lnTo>
                  <a:cubicBezTo>
                    <a:pt x="7863" y="0"/>
                    <a:pt x="0" y="7863"/>
                    <a:pt x="0" y="17563"/>
                  </a:cubicBezTo>
                  <a:cubicBezTo>
                    <a:pt x="0" y="27264"/>
                    <a:pt x="7863" y="35127"/>
                    <a:pt x="17563" y="35127"/>
                  </a:cubicBezTo>
                  <a:lnTo>
                    <a:pt x="225573" y="35127"/>
                  </a:lnTo>
                  <a:cubicBezTo>
                    <a:pt x="235273" y="35127"/>
                    <a:pt x="243136" y="27264"/>
                    <a:pt x="243136" y="17563"/>
                  </a:cubicBezTo>
                  <a:cubicBezTo>
                    <a:pt x="243136" y="7863"/>
                    <a:pt x="235273" y="0"/>
                    <a:pt x="225573" y="0"/>
                  </a:cubicBezTo>
                  <a:close/>
                </a:path>
              </a:pathLst>
            </a:custGeom>
            <a:solidFill>
              <a:srgbClr val="F5C84C"/>
            </a:solidFill>
            <a:ln w="2923" cap="flat">
              <a:noFill/>
              <a:prstDash val="solid"/>
              <a:miter/>
            </a:ln>
          </p:spPr>
          <p:txBody>
            <a:bodyPr rtlCol="1" anchor="ctr"/>
            <a:lstStyle/>
            <a:p>
              <a:endParaRPr lang="fa-IR"/>
            </a:p>
          </p:txBody>
        </p:sp>
        <p:sp>
          <p:nvSpPr>
            <p:cNvPr id="1515" name="Freeform: Shape 1514">
              <a:extLst>
                <a:ext uri="{FF2B5EF4-FFF2-40B4-BE49-F238E27FC236}">
                  <a16:creationId xmlns:a16="http://schemas.microsoft.com/office/drawing/2014/main" id="{335363D8-FB2D-ED19-9D2E-77DB9972026D}"/>
                </a:ext>
              </a:extLst>
            </p:cNvPr>
            <p:cNvSpPr/>
            <p:nvPr/>
          </p:nvSpPr>
          <p:spPr>
            <a:xfrm>
              <a:off x="1589393" y="2553464"/>
              <a:ext cx="208243" cy="39722"/>
            </a:xfrm>
            <a:custGeom>
              <a:avLst/>
              <a:gdLst>
                <a:gd name="connsiteX0" fmla="*/ 208126 w 208243"/>
                <a:gd name="connsiteY0" fmla="*/ 29 h 39722"/>
                <a:gd name="connsiteX1" fmla="*/ 0 w 208243"/>
                <a:gd name="connsiteY1" fmla="*/ 29 h 39722"/>
                <a:gd name="connsiteX2" fmla="*/ 0 w 208243"/>
                <a:gd name="connsiteY2" fmla="*/ 23184 h 39722"/>
                <a:gd name="connsiteX3" fmla="*/ 16539 w 208243"/>
                <a:gd name="connsiteY3" fmla="*/ 39722 h 39722"/>
                <a:gd name="connsiteX4" fmla="*/ 191705 w 208243"/>
                <a:gd name="connsiteY4" fmla="*/ 39722 h 39722"/>
                <a:gd name="connsiteX5" fmla="*/ 208243 w 208243"/>
                <a:gd name="connsiteY5" fmla="*/ 23184 h 39722"/>
                <a:gd name="connsiteX6" fmla="*/ 208243 w 208243"/>
                <a:gd name="connsiteY6" fmla="*/ 0 h 3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43" h="39722">
                  <a:moveTo>
                    <a:pt x="208126" y="29"/>
                  </a:moveTo>
                  <a:lnTo>
                    <a:pt x="0" y="29"/>
                  </a:lnTo>
                  <a:lnTo>
                    <a:pt x="0" y="23184"/>
                  </a:lnTo>
                  <a:cubicBezTo>
                    <a:pt x="0" y="32317"/>
                    <a:pt x="7406" y="39722"/>
                    <a:pt x="16539" y="39722"/>
                  </a:cubicBezTo>
                  <a:lnTo>
                    <a:pt x="191705" y="39722"/>
                  </a:lnTo>
                  <a:cubicBezTo>
                    <a:pt x="200838" y="39722"/>
                    <a:pt x="208243" y="32317"/>
                    <a:pt x="208243" y="23184"/>
                  </a:cubicBezTo>
                  <a:lnTo>
                    <a:pt x="208243" y="0"/>
                  </a:lnTo>
                  <a:close/>
                </a:path>
              </a:pathLst>
            </a:custGeom>
            <a:solidFill>
              <a:srgbClr val="818182"/>
            </a:solidFill>
            <a:ln w="2923" cap="flat">
              <a:noFill/>
              <a:prstDash val="solid"/>
              <a:miter/>
            </a:ln>
          </p:spPr>
          <p:txBody>
            <a:bodyPr rtlCol="1" anchor="ctr"/>
            <a:lstStyle/>
            <a:p>
              <a:endParaRPr lang="fa-IR"/>
            </a:p>
          </p:txBody>
        </p:sp>
        <p:sp>
          <p:nvSpPr>
            <p:cNvPr id="1516" name="Freeform: Shape 1515">
              <a:extLst>
                <a:ext uri="{FF2B5EF4-FFF2-40B4-BE49-F238E27FC236}">
                  <a16:creationId xmlns:a16="http://schemas.microsoft.com/office/drawing/2014/main" id="{22FB1300-D948-BC4B-5295-D3F358F3CD8D}"/>
                </a:ext>
              </a:extLst>
            </p:cNvPr>
            <p:cNvSpPr/>
            <p:nvPr/>
          </p:nvSpPr>
          <p:spPr>
            <a:xfrm>
              <a:off x="1607220" y="2593157"/>
              <a:ext cx="172706" cy="55529"/>
            </a:xfrm>
            <a:custGeom>
              <a:avLst/>
              <a:gdLst>
                <a:gd name="connsiteX0" fmla="*/ 50524 w 172706"/>
                <a:gd name="connsiteY0" fmla="*/ 55530 h 55529"/>
                <a:gd name="connsiteX1" fmla="*/ 122066 w 172706"/>
                <a:gd name="connsiteY1" fmla="*/ 55530 h 55529"/>
                <a:gd name="connsiteX2" fmla="*/ 145688 w 172706"/>
                <a:gd name="connsiteY2" fmla="*/ 46426 h 55529"/>
                <a:gd name="connsiteX3" fmla="*/ 172707 w 172706"/>
                <a:gd name="connsiteY3" fmla="*/ 0 h 55529"/>
                <a:gd name="connsiteX4" fmla="*/ 0 w 172706"/>
                <a:gd name="connsiteY4" fmla="*/ 0 h 55529"/>
                <a:gd name="connsiteX5" fmla="*/ 27018 w 172706"/>
                <a:gd name="connsiteY5" fmla="*/ 46426 h 55529"/>
                <a:gd name="connsiteX6" fmla="*/ 50524 w 172706"/>
                <a:gd name="connsiteY6" fmla="*/ 55530 h 55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706" h="55529">
                  <a:moveTo>
                    <a:pt x="50524" y="55530"/>
                  </a:moveTo>
                  <a:lnTo>
                    <a:pt x="122066" y="55530"/>
                  </a:lnTo>
                  <a:cubicBezTo>
                    <a:pt x="130798" y="55535"/>
                    <a:pt x="139219" y="52292"/>
                    <a:pt x="145688" y="46426"/>
                  </a:cubicBezTo>
                  <a:cubicBezTo>
                    <a:pt x="159300" y="34134"/>
                    <a:pt x="168743" y="17906"/>
                    <a:pt x="172707" y="0"/>
                  </a:cubicBezTo>
                  <a:lnTo>
                    <a:pt x="0" y="0"/>
                  </a:lnTo>
                  <a:cubicBezTo>
                    <a:pt x="3963" y="17906"/>
                    <a:pt x="13407" y="34134"/>
                    <a:pt x="27018" y="46426"/>
                  </a:cubicBezTo>
                  <a:cubicBezTo>
                    <a:pt x="33458" y="52263"/>
                    <a:pt x="41833" y="55506"/>
                    <a:pt x="50524" y="55530"/>
                  </a:cubicBezTo>
                  <a:close/>
                </a:path>
              </a:pathLst>
            </a:custGeom>
            <a:solidFill>
              <a:srgbClr val="5B5D60"/>
            </a:solidFill>
            <a:ln w="2923" cap="flat">
              <a:noFill/>
              <a:prstDash val="solid"/>
              <a:miter/>
            </a:ln>
          </p:spPr>
          <p:txBody>
            <a:bodyPr rtlCol="1" anchor="ctr"/>
            <a:lstStyle/>
            <a:p>
              <a:endParaRPr lang="fa-IR"/>
            </a:p>
          </p:txBody>
        </p:sp>
        <p:sp>
          <p:nvSpPr>
            <p:cNvPr id="1517" name="Freeform: Shape 1516">
              <a:extLst>
                <a:ext uri="{FF2B5EF4-FFF2-40B4-BE49-F238E27FC236}">
                  <a16:creationId xmlns:a16="http://schemas.microsoft.com/office/drawing/2014/main" id="{1D8A593F-F385-8926-F08C-E76FB7F1870A}"/>
                </a:ext>
              </a:extLst>
            </p:cNvPr>
            <p:cNvSpPr/>
            <p:nvPr/>
          </p:nvSpPr>
          <p:spPr>
            <a:xfrm>
              <a:off x="1662281" y="2266888"/>
              <a:ext cx="62467" cy="62467"/>
            </a:xfrm>
            <a:custGeom>
              <a:avLst/>
              <a:gdLst>
                <a:gd name="connsiteX0" fmla="*/ 62467 w 62467"/>
                <a:gd name="connsiteY0" fmla="*/ 31234 h 62467"/>
                <a:gd name="connsiteX1" fmla="*/ 31234 w 62467"/>
                <a:gd name="connsiteY1" fmla="*/ 62467 h 62467"/>
                <a:gd name="connsiteX2" fmla="*/ 0 w 62467"/>
                <a:gd name="connsiteY2" fmla="*/ 31234 h 62467"/>
                <a:gd name="connsiteX3" fmla="*/ 31234 w 62467"/>
                <a:gd name="connsiteY3" fmla="*/ 0 h 62467"/>
                <a:gd name="connsiteX4" fmla="*/ 62467 w 62467"/>
                <a:gd name="connsiteY4" fmla="*/ 31234 h 62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7" h="62467">
                  <a:moveTo>
                    <a:pt x="62467" y="31234"/>
                  </a:moveTo>
                  <a:cubicBezTo>
                    <a:pt x="62467" y="48483"/>
                    <a:pt x="48483" y="62467"/>
                    <a:pt x="31234" y="62467"/>
                  </a:cubicBezTo>
                  <a:cubicBezTo>
                    <a:pt x="13984" y="62467"/>
                    <a:pt x="0" y="48483"/>
                    <a:pt x="0" y="31234"/>
                  </a:cubicBezTo>
                  <a:cubicBezTo>
                    <a:pt x="0" y="13984"/>
                    <a:pt x="13984" y="0"/>
                    <a:pt x="31234" y="0"/>
                  </a:cubicBezTo>
                  <a:cubicBezTo>
                    <a:pt x="48483" y="0"/>
                    <a:pt x="62467" y="13984"/>
                    <a:pt x="62467" y="31234"/>
                  </a:cubicBezTo>
                  <a:close/>
                </a:path>
              </a:pathLst>
            </a:custGeom>
            <a:solidFill>
              <a:srgbClr val="F5C84C"/>
            </a:solidFill>
            <a:ln w="2923" cap="flat">
              <a:noFill/>
              <a:prstDash val="solid"/>
              <a:miter/>
            </a:ln>
          </p:spPr>
          <p:txBody>
            <a:bodyPr rtlCol="1" anchor="ctr"/>
            <a:lstStyle/>
            <a:p>
              <a:endParaRPr lang="fa-IR"/>
            </a:p>
          </p:txBody>
        </p:sp>
        <p:sp>
          <p:nvSpPr>
            <p:cNvPr id="1518" name="Freeform: Shape 1517">
              <a:extLst>
                <a:ext uri="{FF2B5EF4-FFF2-40B4-BE49-F238E27FC236}">
                  <a16:creationId xmlns:a16="http://schemas.microsoft.com/office/drawing/2014/main" id="{EA88C19B-B95E-D12A-A054-4BF87265EAE8}"/>
                </a:ext>
              </a:extLst>
            </p:cNvPr>
            <p:cNvSpPr/>
            <p:nvPr/>
          </p:nvSpPr>
          <p:spPr>
            <a:xfrm>
              <a:off x="1364465" y="2482771"/>
              <a:ext cx="168696" cy="274047"/>
            </a:xfrm>
            <a:custGeom>
              <a:avLst/>
              <a:gdLst>
                <a:gd name="connsiteX0" fmla="*/ 153621 w 168696"/>
                <a:gd name="connsiteY0" fmla="*/ 0 h 274047"/>
                <a:gd name="connsiteX1" fmla="*/ 15075 w 168696"/>
                <a:gd name="connsiteY1" fmla="*/ 0 h 274047"/>
                <a:gd name="connsiteX2" fmla="*/ 0 w 168696"/>
                <a:gd name="connsiteY2" fmla="*/ 15075 h 274047"/>
                <a:gd name="connsiteX3" fmla="*/ 0 w 168696"/>
                <a:gd name="connsiteY3" fmla="*/ 274048 h 274047"/>
                <a:gd name="connsiteX4" fmla="*/ 168697 w 168696"/>
                <a:gd name="connsiteY4" fmla="*/ 274048 h 274047"/>
                <a:gd name="connsiteX5" fmla="*/ 168697 w 168696"/>
                <a:gd name="connsiteY5" fmla="*/ 15075 h 274047"/>
                <a:gd name="connsiteX6" fmla="*/ 153621 w 168696"/>
                <a:gd name="connsiteY6" fmla="*/ 0 h 27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696" h="274047">
                  <a:moveTo>
                    <a:pt x="153621" y="0"/>
                  </a:moveTo>
                  <a:lnTo>
                    <a:pt x="15075" y="0"/>
                  </a:lnTo>
                  <a:cubicBezTo>
                    <a:pt x="6750" y="0"/>
                    <a:pt x="0" y="6750"/>
                    <a:pt x="0" y="15075"/>
                  </a:cubicBezTo>
                  <a:lnTo>
                    <a:pt x="0" y="274048"/>
                  </a:lnTo>
                  <a:lnTo>
                    <a:pt x="168697" y="274048"/>
                  </a:lnTo>
                  <a:lnTo>
                    <a:pt x="168697" y="15075"/>
                  </a:lnTo>
                  <a:cubicBezTo>
                    <a:pt x="168697" y="6750"/>
                    <a:pt x="161946" y="0"/>
                    <a:pt x="153621" y="0"/>
                  </a:cubicBezTo>
                  <a:close/>
                </a:path>
              </a:pathLst>
            </a:custGeom>
            <a:solidFill>
              <a:srgbClr val="6CADEF"/>
            </a:solidFill>
            <a:ln w="2923" cap="flat">
              <a:noFill/>
              <a:prstDash val="solid"/>
              <a:miter/>
            </a:ln>
          </p:spPr>
          <p:txBody>
            <a:bodyPr rtlCol="1" anchor="ctr"/>
            <a:lstStyle/>
            <a:p>
              <a:endParaRPr lang="fa-IR"/>
            </a:p>
          </p:txBody>
        </p:sp>
        <p:sp>
          <p:nvSpPr>
            <p:cNvPr id="1519" name="Freeform: Shape 1518">
              <a:extLst>
                <a:ext uri="{FF2B5EF4-FFF2-40B4-BE49-F238E27FC236}">
                  <a16:creationId xmlns:a16="http://schemas.microsoft.com/office/drawing/2014/main" id="{44FAE229-9FD8-5B36-AF2F-D0B8071DE607}"/>
                </a:ext>
              </a:extLst>
            </p:cNvPr>
            <p:cNvSpPr/>
            <p:nvPr/>
          </p:nvSpPr>
          <p:spPr>
            <a:xfrm>
              <a:off x="1350690" y="2206567"/>
              <a:ext cx="182073" cy="234871"/>
            </a:xfrm>
            <a:custGeom>
              <a:avLst/>
              <a:gdLst>
                <a:gd name="connsiteX0" fmla="*/ 166489 w 182073"/>
                <a:gd name="connsiteY0" fmla="*/ 20188 h 234871"/>
                <a:gd name="connsiteX1" fmla="*/ 146929 w 182073"/>
                <a:gd name="connsiteY1" fmla="*/ 35498 h 234871"/>
                <a:gd name="connsiteX2" fmla="*/ 146847 w 182073"/>
                <a:gd name="connsiteY2" fmla="*/ 36347 h 234871"/>
                <a:gd name="connsiteX3" fmla="*/ 146847 w 182073"/>
                <a:gd name="connsiteY3" fmla="*/ 16412 h 234871"/>
                <a:gd name="connsiteX4" fmla="*/ 131391 w 182073"/>
                <a:gd name="connsiteY4" fmla="*/ 254 h 234871"/>
                <a:gd name="connsiteX5" fmla="*/ 111831 w 182073"/>
                <a:gd name="connsiteY5" fmla="*/ 15563 h 234871"/>
                <a:gd name="connsiteX6" fmla="*/ 111749 w 182073"/>
                <a:gd name="connsiteY6" fmla="*/ 16412 h 234871"/>
                <a:gd name="connsiteX7" fmla="*/ 96264 w 182073"/>
                <a:gd name="connsiteY7" fmla="*/ 254 h 234871"/>
                <a:gd name="connsiteX8" fmla="*/ 76690 w 182073"/>
                <a:gd name="connsiteY8" fmla="*/ 14018 h 234871"/>
                <a:gd name="connsiteX9" fmla="*/ 76447 w 182073"/>
                <a:gd name="connsiteY9" fmla="*/ 16412 h 234871"/>
                <a:gd name="connsiteX10" fmla="*/ 76447 w 182073"/>
                <a:gd name="connsiteY10" fmla="*/ 17115 h 234871"/>
                <a:gd name="connsiteX11" fmla="*/ 60991 w 182073"/>
                <a:gd name="connsiteY11" fmla="*/ 459 h 234871"/>
                <a:gd name="connsiteX12" fmla="*/ 41446 w 182073"/>
                <a:gd name="connsiteY12" fmla="*/ 15786 h 234871"/>
                <a:gd name="connsiteX13" fmla="*/ 41320 w 182073"/>
                <a:gd name="connsiteY13" fmla="*/ 17671 h 234871"/>
                <a:gd name="connsiteX14" fmla="*/ 41320 w 182073"/>
                <a:gd name="connsiteY14" fmla="*/ 82890 h 234871"/>
                <a:gd name="connsiteX15" fmla="*/ 18722 w 182073"/>
                <a:gd name="connsiteY15" fmla="*/ 82890 h 234871"/>
                <a:gd name="connsiteX16" fmla="*/ 368 w 182073"/>
                <a:gd name="connsiteY16" fmla="*/ 91174 h 234871"/>
                <a:gd name="connsiteX17" fmla="*/ 17 w 182073"/>
                <a:gd name="connsiteY17" fmla="*/ 113743 h 234871"/>
                <a:gd name="connsiteX18" fmla="*/ 15268 w 182073"/>
                <a:gd name="connsiteY18" fmla="*/ 165701 h 234871"/>
                <a:gd name="connsiteX19" fmla="*/ 42374 w 182073"/>
                <a:gd name="connsiteY19" fmla="*/ 221319 h 234871"/>
                <a:gd name="connsiteX20" fmla="*/ 42374 w 182073"/>
                <a:gd name="connsiteY20" fmla="*/ 234872 h 234871"/>
                <a:gd name="connsiteX21" fmla="*/ 154575 w 182073"/>
                <a:gd name="connsiteY21" fmla="*/ 234872 h 234871"/>
                <a:gd name="connsiteX22" fmla="*/ 155219 w 182073"/>
                <a:gd name="connsiteY22" fmla="*/ 234872 h 234871"/>
                <a:gd name="connsiteX23" fmla="*/ 155219 w 182073"/>
                <a:gd name="connsiteY23" fmla="*/ 213913 h 234871"/>
                <a:gd name="connsiteX24" fmla="*/ 176207 w 182073"/>
                <a:gd name="connsiteY24" fmla="*/ 163652 h 234871"/>
                <a:gd name="connsiteX25" fmla="*/ 182061 w 182073"/>
                <a:gd name="connsiteY25" fmla="*/ 140498 h 234871"/>
                <a:gd name="connsiteX26" fmla="*/ 182061 w 182073"/>
                <a:gd name="connsiteY26" fmla="*/ 38806 h 234871"/>
                <a:gd name="connsiteX27" fmla="*/ 166489 w 182073"/>
                <a:gd name="connsiteY27" fmla="*/ 20188 h 23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2073" h="234871">
                  <a:moveTo>
                    <a:pt x="166489" y="20188"/>
                  </a:moveTo>
                  <a:cubicBezTo>
                    <a:pt x="156861" y="19015"/>
                    <a:pt x="148103" y="25870"/>
                    <a:pt x="146929" y="35498"/>
                  </a:cubicBezTo>
                  <a:cubicBezTo>
                    <a:pt x="146894" y="35779"/>
                    <a:pt x="146867" y="36063"/>
                    <a:pt x="146847" y="36347"/>
                  </a:cubicBezTo>
                  <a:lnTo>
                    <a:pt x="146847" y="16412"/>
                  </a:lnTo>
                  <a:cubicBezTo>
                    <a:pt x="146071" y="8093"/>
                    <a:pt x="139669" y="1399"/>
                    <a:pt x="131391" y="254"/>
                  </a:cubicBezTo>
                  <a:cubicBezTo>
                    <a:pt x="121763" y="-920"/>
                    <a:pt x="113005" y="5936"/>
                    <a:pt x="111831" y="15563"/>
                  </a:cubicBezTo>
                  <a:cubicBezTo>
                    <a:pt x="111796" y="15844"/>
                    <a:pt x="111770" y="16128"/>
                    <a:pt x="111749" y="16412"/>
                  </a:cubicBezTo>
                  <a:cubicBezTo>
                    <a:pt x="111044" y="8049"/>
                    <a:pt x="104589" y="1314"/>
                    <a:pt x="96264" y="254"/>
                  </a:cubicBezTo>
                  <a:cubicBezTo>
                    <a:pt x="87058" y="-1350"/>
                    <a:pt x="78294" y="4812"/>
                    <a:pt x="76690" y="14018"/>
                  </a:cubicBezTo>
                  <a:cubicBezTo>
                    <a:pt x="76552" y="14808"/>
                    <a:pt x="76470" y="15610"/>
                    <a:pt x="76447" y="16412"/>
                  </a:cubicBezTo>
                  <a:lnTo>
                    <a:pt x="76447" y="17115"/>
                  </a:lnTo>
                  <a:cubicBezTo>
                    <a:pt x="75882" y="8605"/>
                    <a:pt x="69433" y="1659"/>
                    <a:pt x="60991" y="459"/>
                  </a:cubicBezTo>
                  <a:cubicBezTo>
                    <a:pt x="51360" y="-706"/>
                    <a:pt x="42611" y="6155"/>
                    <a:pt x="41446" y="15786"/>
                  </a:cubicBezTo>
                  <a:cubicBezTo>
                    <a:pt x="41370" y="16412"/>
                    <a:pt x="41329" y="17042"/>
                    <a:pt x="41320" y="17671"/>
                  </a:cubicBezTo>
                  <a:lnTo>
                    <a:pt x="41320" y="82890"/>
                  </a:lnTo>
                  <a:lnTo>
                    <a:pt x="18722" y="82890"/>
                  </a:lnTo>
                  <a:cubicBezTo>
                    <a:pt x="11668" y="82746"/>
                    <a:pt x="4926" y="85788"/>
                    <a:pt x="368" y="91174"/>
                  </a:cubicBezTo>
                  <a:lnTo>
                    <a:pt x="17" y="113743"/>
                  </a:lnTo>
                  <a:cubicBezTo>
                    <a:pt x="-340" y="132217"/>
                    <a:pt x="4984" y="150351"/>
                    <a:pt x="15268" y="165701"/>
                  </a:cubicBezTo>
                  <a:cubicBezTo>
                    <a:pt x="22644" y="179049"/>
                    <a:pt x="41613" y="189997"/>
                    <a:pt x="42374" y="221319"/>
                  </a:cubicBezTo>
                  <a:lnTo>
                    <a:pt x="42374" y="234872"/>
                  </a:lnTo>
                  <a:lnTo>
                    <a:pt x="154575" y="234872"/>
                  </a:lnTo>
                  <a:lnTo>
                    <a:pt x="155219" y="234872"/>
                  </a:lnTo>
                  <a:lnTo>
                    <a:pt x="155219" y="213913"/>
                  </a:lnTo>
                  <a:cubicBezTo>
                    <a:pt x="155570" y="195618"/>
                    <a:pt x="173309" y="173341"/>
                    <a:pt x="176207" y="163652"/>
                  </a:cubicBezTo>
                  <a:cubicBezTo>
                    <a:pt x="178783" y="156188"/>
                    <a:pt x="182061" y="148372"/>
                    <a:pt x="182061" y="140498"/>
                  </a:cubicBezTo>
                  <a:lnTo>
                    <a:pt x="182061" y="38806"/>
                  </a:lnTo>
                  <a:cubicBezTo>
                    <a:pt x="182395" y="29532"/>
                    <a:pt x="175677" y="21500"/>
                    <a:pt x="166489" y="20188"/>
                  </a:cubicBezTo>
                  <a:close/>
                </a:path>
              </a:pathLst>
            </a:custGeom>
            <a:solidFill>
              <a:srgbClr val="F9D0B4"/>
            </a:solidFill>
            <a:ln w="2923" cap="flat">
              <a:noFill/>
              <a:prstDash val="solid"/>
              <a:miter/>
            </a:ln>
          </p:spPr>
          <p:txBody>
            <a:bodyPr rtlCol="1" anchor="ctr"/>
            <a:lstStyle/>
            <a:p>
              <a:endParaRPr lang="fa-IR"/>
            </a:p>
          </p:txBody>
        </p:sp>
        <p:sp>
          <p:nvSpPr>
            <p:cNvPr id="1520" name="Freeform: Shape 1519">
              <a:extLst>
                <a:ext uri="{FF2B5EF4-FFF2-40B4-BE49-F238E27FC236}">
                  <a16:creationId xmlns:a16="http://schemas.microsoft.com/office/drawing/2014/main" id="{41F0232D-8C3C-5A8B-1193-93B25E12ACD2}"/>
                </a:ext>
              </a:extLst>
            </p:cNvPr>
            <p:cNvSpPr/>
            <p:nvPr/>
          </p:nvSpPr>
          <p:spPr>
            <a:xfrm>
              <a:off x="1380067" y="2441204"/>
              <a:ext cx="137492" cy="41566"/>
            </a:xfrm>
            <a:custGeom>
              <a:avLst/>
              <a:gdLst>
                <a:gd name="connsiteX0" fmla="*/ 137492 w 137492"/>
                <a:gd name="connsiteY0" fmla="*/ 41567 h 41566"/>
                <a:gd name="connsiteX1" fmla="*/ 137492 w 137492"/>
                <a:gd name="connsiteY1" fmla="*/ 12294 h 41566"/>
                <a:gd name="connsiteX2" fmla="*/ 125198 w 137492"/>
                <a:gd name="connsiteY2" fmla="*/ 0 h 41566"/>
                <a:gd name="connsiteX3" fmla="*/ 12294 w 137492"/>
                <a:gd name="connsiteY3" fmla="*/ 0 h 41566"/>
                <a:gd name="connsiteX4" fmla="*/ 0 w 137492"/>
                <a:gd name="connsiteY4" fmla="*/ 12294 h 41566"/>
                <a:gd name="connsiteX5" fmla="*/ 0 w 137492"/>
                <a:gd name="connsiteY5" fmla="*/ 41567 h 4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492" h="41566">
                  <a:moveTo>
                    <a:pt x="137492" y="41567"/>
                  </a:moveTo>
                  <a:lnTo>
                    <a:pt x="137492" y="12294"/>
                  </a:lnTo>
                  <a:cubicBezTo>
                    <a:pt x="137492" y="5503"/>
                    <a:pt x="131989" y="0"/>
                    <a:pt x="125198" y="0"/>
                  </a:cubicBezTo>
                  <a:lnTo>
                    <a:pt x="12294" y="0"/>
                  </a:lnTo>
                  <a:cubicBezTo>
                    <a:pt x="5503" y="0"/>
                    <a:pt x="0" y="5503"/>
                    <a:pt x="0" y="12294"/>
                  </a:cubicBezTo>
                  <a:lnTo>
                    <a:pt x="0" y="41567"/>
                  </a:lnTo>
                  <a:close/>
                </a:path>
              </a:pathLst>
            </a:custGeom>
            <a:solidFill>
              <a:srgbClr val="EDF4FC"/>
            </a:solidFill>
            <a:ln w="2923" cap="flat">
              <a:noFill/>
              <a:prstDash val="solid"/>
              <a:miter/>
            </a:ln>
          </p:spPr>
          <p:txBody>
            <a:bodyPr rtlCol="1" anchor="ctr"/>
            <a:lstStyle/>
            <a:p>
              <a:endParaRPr lang="fa-IR"/>
            </a:p>
          </p:txBody>
        </p:sp>
        <p:sp>
          <p:nvSpPr>
            <p:cNvPr id="1521" name="Freeform: Shape 1520">
              <a:extLst>
                <a:ext uri="{FF2B5EF4-FFF2-40B4-BE49-F238E27FC236}">
                  <a16:creationId xmlns:a16="http://schemas.microsoft.com/office/drawing/2014/main" id="{0F4497A0-8B4E-87A3-6954-16149BC7DD5A}"/>
                </a:ext>
              </a:extLst>
            </p:cNvPr>
            <p:cNvSpPr/>
            <p:nvPr/>
          </p:nvSpPr>
          <p:spPr>
            <a:xfrm>
              <a:off x="1220094" y="2256789"/>
              <a:ext cx="171916" cy="80529"/>
            </a:xfrm>
            <a:custGeom>
              <a:avLst/>
              <a:gdLst>
                <a:gd name="connsiteX0" fmla="*/ 149435 w 171916"/>
                <a:gd name="connsiteY0" fmla="*/ 32697 h 80529"/>
                <a:gd name="connsiteX1" fmla="*/ 171916 w 171916"/>
                <a:gd name="connsiteY1" fmla="*/ 32697 h 80529"/>
                <a:gd name="connsiteX2" fmla="*/ 171916 w 171916"/>
                <a:gd name="connsiteY2" fmla="*/ 0 h 80529"/>
                <a:gd name="connsiteX3" fmla="*/ 149318 w 171916"/>
                <a:gd name="connsiteY3" fmla="*/ 0 h 80529"/>
                <a:gd name="connsiteX4" fmla="*/ 102834 w 171916"/>
                <a:gd name="connsiteY4" fmla="*/ 23418 h 80529"/>
                <a:gd name="connsiteX5" fmla="*/ 12089 w 171916"/>
                <a:gd name="connsiteY5" fmla="*/ 35273 h 80529"/>
                <a:gd name="connsiteX6" fmla="*/ 0 w 171916"/>
                <a:gd name="connsiteY6" fmla="*/ 66390 h 80529"/>
                <a:gd name="connsiteX7" fmla="*/ 51256 w 171916"/>
                <a:gd name="connsiteY7" fmla="*/ 80528 h 80529"/>
                <a:gd name="connsiteX8" fmla="*/ 128301 w 171916"/>
                <a:gd name="connsiteY8" fmla="*/ 44113 h 80529"/>
                <a:gd name="connsiteX9" fmla="*/ 149435 w 171916"/>
                <a:gd name="connsiteY9" fmla="*/ 32697 h 80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916" h="80529">
                  <a:moveTo>
                    <a:pt x="149435" y="32697"/>
                  </a:moveTo>
                  <a:lnTo>
                    <a:pt x="171916" y="32697"/>
                  </a:lnTo>
                  <a:lnTo>
                    <a:pt x="171916" y="0"/>
                  </a:lnTo>
                  <a:lnTo>
                    <a:pt x="149318" y="0"/>
                  </a:lnTo>
                  <a:cubicBezTo>
                    <a:pt x="130906" y="0"/>
                    <a:pt x="115684" y="7669"/>
                    <a:pt x="102834" y="23418"/>
                  </a:cubicBezTo>
                  <a:cubicBezTo>
                    <a:pt x="80430" y="50656"/>
                    <a:pt x="40738" y="55840"/>
                    <a:pt x="12089" y="35273"/>
                  </a:cubicBezTo>
                  <a:cubicBezTo>
                    <a:pt x="14413" y="47111"/>
                    <a:pt x="9706" y="59227"/>
                    <a:pt x="0" y="66390"/>
                  </a:cubicBezTo>
                  <a:cubicBezTo>
                    <a:pt x="15508" y="75613"/>
                    <a:pt x="33212" y="80496"/>
                    <a:pt x="51256" y="80528"/>
                  </a:cubicBezTo>
                  <a:cubicBezTo>
                    <a:pt x="81123" y="80669"/>
                    <a:pt x="109449" y="67280"/>
                    <a:pt x="128301" y="44113"/>
                  </a:cubicBezTo>
                  <a:cubicBezTo>
                    <a:pt x="134184" y="36883"/>
                    <a:pt x="140273" y="32697"/>
                    <a:pt x="149435" y="32697"/>
                  </a:cubicBezTo>
                  <a:close/>
                </a:path>
              </a:pathLst>
            </a:custGeom>
            <a:solidFill>
              <a:srgbClr val="FCDD86"/>
            </a:solidFill>
            <a:ln w="2923" cap="flat">
              <a:noFill/>
              <a:prstDash val="solid"/>
              <a:miter/>
            </a:ln>
          </p:spPr>
          <p:txBody>
            <a:bodyPr rtlCol="1" anchor="ctr"/>
            <a:lstStyle/>
            <a:p>
              <a:endParaRPr lang="fa-IR"/>
            </a:p>
          </p:txBody>
        </p:sp>
        <p:sp>
          <p:nvSpPr>
            <p:cNvPr id="1522" name="Freeform: Shape 1521">
              <a:extLst>
                <a:ext uri="{FF2B5EF4-FFF2-40B4-BE49-F238E27FC236}">
                  <a16:creationId xmlns:a16="http://schemas.microsoft.com/office/drawing/2014/main" id="{E55AB31A-5A71-646D-C5CA-C04FB748A282}"/>
                </a:ext>
              </a:extLst>
            </p:cNvPr>
            <p:cNvSpPr/>
            <p:nvPr/>
          </p:nvSpPr>
          <p:spPr>
            <a:xfrm>
              <a:off x="1532664" y="2257199"/>
              <a:ext cx="142205" cy="80147"/>
            </a:xfrm>
            <a:custGeom>
              <a:avLst/>
              <a:gdLst>
                <a:gd name="connsiteX0" fmla="*/ 129618 w 142205"/>
                <a:gd name="connsiteY0" fmla="*/ 40923 h 80147"/>
                <a:gd name="connsiteX1" fmla="*/ 130203 w 142205"/>
                <a:gd name="connsiteY1" fmla="*/ 34893 h 80147"/>
                <a:gd name="connsiteX2" fmla="*/ 39459 w 142205"/>
                <a:gd name="connsiteY2" fmla="*/ 23037 h 80147"/>
                <a:gd name="connsiteX3" fmla="*/ 0 w 142205"/>
                <a:gd name="connsiteY3" fmla="*/ 0 h 80147"/>
                <a:gd name="connsiteX4" fmla="*/ 0 w 142205"/>
                <a:gd name="connsiteY4" fmla="*/ 33253 h 80147"/>
                <a:gd name="connsiteX5" fmla="*/ 14109 w 142205"/>
                <a:gd name="connsiteY5" fmla="*/ 43704 h 80147"/>
                <a:gd name="connsiteX6" fmla="*/ 90949 w 142205"/>
                <a:gd name="connsiteY6" fmla="*/ 80148 h 80147"/>
                <a:gd name="connsiteX7" fmla="*/ 142205 w 142205"/>
                <a:gd name="connsiteY7" fmla="*/ 66009 h 80147"/>
                <a:gd name="connsiteX8" fmla="*/ 129618 w 142205"/>
                <a:gd name="connsiteY8" fmla="*/ 40923 h 8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05" h="80147">
                  <a:moveTo>
                    <a:pt x="129618" y="40923"/>
                  </a:moveTo>
                  <a:cubicBezTo>
                    <a:pt x="129618" y="38897"/>
                    <a:pt x="129814" y="36880"/>
                    <a:pt x="130203" y="34893"/>
                  </a:cubicBezTo>
                  <a:cubicBezTo>
                    <a:pt x="101555" y="55459"/>
                    <a:pt x="61861" y="50275"/>
                    <a:pt x="39459" y="23037"/>
                  </a:cubicBezTo>
                  <a:cubicBezTo>
                    <a:pt x="28277" y="9309"/>
                    <a:pt x="15309" y="1727"/>
                    <a:pt x="0" y="0"/>
                  </a:cubicBezTo>
                  <a:lnTo>
                    <a:pt x="0" y="33253"/>
                  </a:lnTo>
                  <a:cubicBezTo>
                    <a:pt x="5693" y="35147"/>
                    <a:pt x="10638" y="38809"/>
                    <a:pt x="14109" y="43704"/>
                  </a:cubicBezTo>
                  <a:cubicBezTo>
                    <a:pt x="32911" y="66826"/>
                    <a:pt x="61150" y="80218"/>
                    <a:pt x="90949" y="80148"/>
                  </a:cubicBezTo>
                  <a:cubicBezTo>
                    <a:pt x="108993" y="80115"/>
                    <a:pt x="126697" y="75233"/>
                    <a:pt x="142205" y="66009"/>
                  </a:cubicBezTo>
                  <a:cubicBezTo>
                    <a:pt x="134266" y="60120"/>
                    <a:pt x="129595" y="50808"/>
                    <a:pt x="129618" y="40923"/>
                  </a:cubicBezTo>
                  <a:close/>
                </a:path>
              </a:pathLst>
            </a:custGeom>
            <a:solidFill>
              <a:srgbClr val="FCDD86"/>
            </a:solidFill>
            <a:ln w="2923" cap="flat">
              <a:noFill/>
              <a:prstDash val="solid"/>
              <a:miter/>
            </a:ln>
          </p:spPr>
          <p:txBody>
            <a:bodyPr rtlCol="1" anchor="ctr"/>
            <a:lstStyle/>
            <a:p>
              <a:endParaRPr lang="fa-IR"/>
            </a:p>
          </p:txBody>
        </p:sp>
        <p:sp>
          <p:nvSpPr>
            <p:cNvPr id="1523" name="Freeform: Shape 1522">
              <a:extLst>
                <a:ext uri="{FF2B5EF4-FFF2-40B4-BE49-F238E27FC236}">
                  <a16:creationId xmlns:a16="http://schemas.microsoft.com/office/drawing/2014/main" id="{2E83E0D1-52B4-7D0A-06A9-654FC91B82FB}"/>
                </a:ext>
              </a:extLst>
            </p:cNvPr>
            <p:cNvSpPr/>
            <p:nvPr/>
          </p:nvSpPr>
          <p:spPr>
            <a:xfrm>
              <a:off x="1080172" y="2518630"/>
              <a:ext cx="243136" cy="35126"/>
            </a:xfrm>
            <a:custGeom>
              <a:avLst/>
              <a:gdLst>
                <a:gd name="connsiteX0" fmla="*/ 225573 w 243136"/>
                <a:gd name="connsiteY0" fmla="*/ 0 h 35126"/>
                <a:gd name="connsiteX1" fmla="*/ 17563 w 243136"/>
                <a:gd name="connsiteY1" fmla="*/ 0 h 35126"/>
                <a:gd name="connsiteX2" fmla="*/ 0 w 243136"/>
                <a:gd name="connsiteY2" fmla="*/ 17563 h 35126"/>
                <a:gd name="connsiteX3" fmla="*/ 17563 w 243136"/>
                <a:gd name="connsiteY3" fmla="*/ 35127 h 35126"/>
                <a:gd name="connsiteX4" fmla="*/ 225573 w 243136"/>
                <a:gd name="connsiteY4" fmla="*/ 35127 h 35126"/>
                <a:gd name="connsiteX5" fmla="*/ 243136 w 243136"/>
                <a:gd name="connsiteY5" fmla="*/ 17563 h 35126"/>
                <a:gd name="connsiteX6" fmla="*/ 225573 w 243136"/>
                <a:gd name="connsiteY6" fmla="*/ 0 h 3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136" h="35126">
                  <a:moveTo>
                    <a:pt x="225573" y="0"/>
                  </a:moveTo>
                  <a:lnTo>
                    <a:pt x="17563" y="0"/>
                  </a:lnTo>
                  <a:cubicBezTo>
                    <a:pt x="7863" y="0"/>
                    <a:pt x="0" y="7863"/>
                    <a:pt x="0" y="17563"/>
                  </a:cubicBezTo>
                  <a:cubicBezTo>
                    <a:pt x="0" y="27264"/>
                    <a:pt x="7863" y="35127"/>
                    <a:pt x="17563" y="35127"/>
                  </a:cubicBezTo>
                  <a:lnTo>
                    <a:pt x="225573" y="35127"/>
                  </a:lnTo>
                  <a:cubicBezTo>
                    <a:pt x="235273" y="35127"/>
                    <a:pt x="243136" y="27264"/>
                    <a:pt x="243136" y="17563"/>
                  </a:cubicBezTo>
                  <a:cubicBezTo>
                    <a:pt x="243136" y="7863"/>
                    <a:pt x="235273" y="0"/>
                    <a:pt x="225573" y="0"/>
                  </a:cubicBezTo>
                  <a:close/>
                </a:path>
              </a:pathLst>
            </a:custGeom>
            <a:noFill/>
            <a:ln w="14615" cap="rnd">
              <a:solidFill>
                <a:srgbClr val="000000"/>
              </a:solidFill>
              <a:prstDash val="solid"/>
              <a:round/>
            </a:ln>
          </p:spPr>
          <p:txBody>
            <a:bodyPr rtlCol="1" anchor="ctr"/>
            <a:lstStyle/>
            <a:p>
              <a:endParaRPr lang="fa-IR"/>
            </a:p>
          </p:txBody>
        </p:sp>
        <p:sp>
          <p:nvSpPr>
            <p:cNvPr id="1524" name="Freeform: Shape 1523">
              <a:extLst>
                <a:ext uri="{FF2B5EF4-FFF2-40B4-BE49-F238E27FC236}">
                  <a16:creationId xmlns:a16="http://schemas.microsoft.com/office/drawing/2014/main" id="{AEB55F89-D29A-6702-EB44-D41A7C9BE358}"/>
                </a:ext>
              </a:extLst>
            </p:cNvPr>
            <p:cNvSpPr/>
            <p:nvPr/>
          </p:nvSpPr>
          <p:spPr>
            <a:xfrm>
              <a:off x="1097618" y="2556859"/>
              <a:ext cx="208243" cy="36297"/>
            </a:xfrm>
            <a:custGeom>
              <a:avLst/>
              <a:gdLst>
                <a:gd name="connsiteX0" fmla="*/ 0 w 208243"/>
                <a:gd name="connsiteY0" fmla="*/ 322 h 36297"/>
                <a:gd name="connsiteX1" fmla="*/ 0 w 208243"/>
                <a:gd name="connsiteY1" fmla="*/ 19759 h 36297"/>
                <a:gd name="connsiteX2" fmla="*/ 16539 w 208243"/>
                <a:gd name="connsiteY2" fmla="*/ 36298 h 36297"/>
                <a:gd name="connsiteX3" fmla="*/ 191705 w 208243"/>
                <a:gd name="connsiteY3" fmla="*/ 36298 h 36297"/>
                <a:gd name="connsiteX4" fmla="*/ 208243 w 208243"/>
                <a:gd name="connsiteY4" fmla="*/ 19759 h 36297"/>
                <a:gd name="connsiteX5" fmla="*/ 208243 w 208243"/>
                <a:gd name="connsiteY5" fmla="*/ 0 h 3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243" h="36297">
                  <a:moveTo>
                    <a:pt x="0" y="322"/>
                  </a:moveTo>
                  <a:lnTo>
                    <a:pt x="0" y="19759"/>
                  </a:lnTo>
                  <a:cubicBezTo>
                    <a:pt x="0" y="28892"/>
                    <a:pt x="7405" y="36298"/>
                    <a:pt x="16539" y="36298"/>
                  </a:cubicBezTo>
                  <a:lnTo>
                    <a:pt x="191705" y="36298"/>
                  </a:lnTo>
                  <a:cubicBezTo>
                    <a:pt x="200839" y="36298"/>
                    <a:pt x="208243" y="28892"/>
                    <a:pt x="208243" y="19759"/>
                  </a:cubicBezTo>
                  <a:lnTo>
                    <a:pt x="208243" y="0"/>
                  </a:lnTo>
                </a:path>
              </a:pathLst>
            </a:custGeom>
            <a:noFill/>
            <a:ln w="14615" cap="rnd">
              <a:solidFill>
                <a:srgbClr val="000000"/>
              </a:solidFill>
              <a:prstDash val="solid"/>
              <a:round/>
            </a:ln>
          </p:spPr>
          <p:txBody>
            <a:bodyPr rtlCol="1" anchor="ctr"/>
            <a:lstStyle/>
            <a:p>
              <a:endParaRPr lang="fa-IR"/>
            </a:p>
          </p:txBody>
        </p:sp>
        <p:sp>
          <p:nvSpPr>
            <p:cNvPr id="1525" name="Freeform: Shape 1524">
              <a:extLst>
                <a:ext uri="{FF2B5EF4-FFF2-40B4-BE49-F238E27FC236}">
                  <a16:creationId xmlns:a16="http://schemas.microsoft.com/office/drawing/2014/main" id="{B0904173-9519-BFC4-A4F5-681A0C78BE35}"/>
                </a:ext>
              </a:extLst>
            </p:cNvPr>
            <p:cNvSpPr/>
            <p:nvPr/>
          </p:nvSpPr>
          <p:spPr>
            <a:xfrm>
              <a:off x="1116177" y="2596436"/>
              <a:ext cx="171301" cy="52251"/>
            </a:xfrm>
            <a:custGeom>
              <a:avLst/>
              <a:gdLst>
                <a:gd name="connsiteX0" fmla="*/ 0 w 171301"/>
                <a:gd name="connsiteY0" fmla="*/ 205 h 52251"/>
                <a:gd name="connsiteX1" fmla="*/ 26169 w 171301"/>
                <a:gd name="connsiteY1" fmla="*/ 43147 h 52251"/>
                <a:gd name="connsiteX2" fmla="*/ 49792 w 171301"/>
                <a:gd name="connsiteY2" fmla="*/ 52251 h 52251"/>
                <a:gd name="connsiteX3" fmla="*/ 121334 w 171301"/>
                <a:gd name="connsiteY3" fmla="*/ 52251 h 52251"/>
                <a:gd name="connsiteX4" fmla="*/ 144957 w 171301"/>
                <a:gd name="connsiteY4" fmla="*/ 43147 h 52251"/>
                <a:gd name="connsiteX5" fmla="*/ 171302 w 171301"/>
                <a:gd name="connsiteY5" fmla="*/ 0 h 52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01" h="52251">
                  <a:moveTo>
                    <a:pt x="0" y="205"/>
                  </a:moveTo>
                  <a:cubicBezTo>
                    <a:pt x="4377" y="16752"/>
                    <a:pt x="13469" y="31673"/>
                    <a:pt x="26169" y="43147"/>
                  </a:cubicBezTo>
                  <a:cubicBezTo>
                    <a:pt x="32638" y="49013"/>
                    <a:pt x="41060" y="52257"/>
                    <a:pt x="49792" y="52251"/>
                  </a:cubicBezTo>
                  <a:lnTo>
                    <a:pt x="121334" y="52251"/>
                  </a:lnTo>
                  <a:cubicBezTo>
                    <a:pt x="130066" y="52257"/>
                    <a:pt x="138488" y="49013"/>
                    <a:pt x="144957" y="43147"/>
                  </a:cubicBezTo>
                  <a:cubicBezTo>
                    <a:pt x="157764" y="31646"/>
                    <a:pt x="166923" y="16647"/>
                    <a:pt x="171302" y="0"/>
                  </a:cubicBezTo>
                </a:path>
              </a:pathLst>
            </a:custGeom>
            <a:noFill/>
            <a:ln w="14615" cap="rnd">
              <a:solidFill>
                <a:srgbClr val="000000"/>
              </a:solidFill>
              <a:prstDash val="solid"/>
              <a:round/>
            </a:ln>
          </p:spPr>
          <p:txBody>
            <a:bodyPr rtlCol="1" anchor="ctr"/>
            <a:lstStyle/>
            <a:p>
              <a:endParaRPr lang="fa-IR"/>
            </a:p>
          </p:txBody>
        </p:sp>
        <p:sp>
          <p:nvSpPr>
            <p:cNvPr id="1526" name="Freeform: Shape 1525">
              <a:extLst>
                <a:ext uri="{FF2B5EF4-FFF2-40B4-BE49-F238E27FC236}">
                  <a16:creationId xmlns:a16="http://schemas.microsoft.com/office/drawing/2014/main" id="{029DE400-ED87-50E5-38F5-D7A135532284}"/>
                </a:ext>
              </a:extLst>
            </p:cNvPr>
            <p:cNvSpPr/>
            <p:nvPr/>
          </p:nvSpPr>
          <p:spPr>
            <a:xfrm>
              <a:off x="1109766" y="2328477"/>
              <a:ext cx="79210" cy="188308"/>
            </a:xfrm>
            <a:custGeom>
              <a:avLst/>
              <a:gdLst>
                <a:gd name="connsiteX0" fmla="*/ 79211 w 79210"/>
                <a:gd name="connsiteY0" fmla="*/ 0 h 188308"/>
                <a:gd name="connsiteX1" fmla="*/ 0 w 79210"/>
                <a:gd name="connsiteY1" fmla="*/ 188309 h 188308"/>
              </a:gdLst>
              <a:ahLst/>
              <a:cxnLst>
                <a:cxn ang="0">
                  <a:pos x="connsiteX0" y="connsiteY0"/>
                </a:cxn>
                <a:cxn ang="0">
                  <a:pos x="connsiteX1" y="connsiteY1"/>
                </a:cxn>
              </a:cxnLst>
              <a:rect l="l" t="t" r="r" b="b"/>
              <a:pathLst>
                <a:path w="79210" h="188308">
                  <a:moveTo>
                    <a:pt x="79211" y="0"/>
                  </a:moveTo>
                  <a:lnTo>
                    <a:pt x="0" y="188309"/>
                  </a:lnTo>
                </a:path>
              </a:pathLst>
            </a:custGeom>
            <a:ln w="14615" cap="rnd">
              <a:solidFill>
                <a:srgbClr val="000000"/>
              </a:solidFill>
              <a:prstDash val="solid"/>
              <a:round/>
            </a:ln>
          </p:spPr>
          <p:txBody>
            <a:bodyPr rtlCol="1" anchor="ctr"/>
            <a:lstStyle/>
            <a:p>
              <a:endParaRPr lang="fa-IR"/>
            </a:p>
          </p:txBody>
        </p:sp>
        <p:sp>
          <p:nvSpPr>
            <p:cNvPr id="1527" name="Freeform: Shape 1526">
              <a:extLst>
                <a:ext uri="{FF2B5EF4-FFF2-40B4-BE49-F238E27FC236}">
                  <a16:creationId xmlns:a16="http://schemas.microsoft.com/office/drawing/2014/main" id="{4AE769BE-2AD0-E064-FE97-24F34EE9507F}"/>
                </a:ext>
              </a:extLst>
            </p:cNvPr>
            <p:cNvSpPr/>
            <p:nvPr/>
          </p:nvSpPr>
          <p:spPr>
            <a:xfrm>
              <a:off x="1214503" y="2328477"/>
              <a:ext cx="79210" cy="188308"/>
            </a:xfrm>
            <a:custGeom>
              <a:avLst/>
              <a:gdLst>
                <a:gd name="connsiteX0" fmla="*/ 0 w 79210"/>
                <a:gd name="connsiteY0" fmla="*/ 0 h 188308"/>
                <a:gd name="connsiteX1" fmla="*/ 79211 w 79210"/>
                <a:gd name="connsiteY1" fmla="*/ 188309 h 188308"/>
              </a:gdLst>
              <a:ahLst/>
              <a:cxnLst>
                <a:cxn ang="0">
                  <a:pos x="connsiteX0" y="connsiteY0"/>
                </a:cxn>
                <a:cxn ang="0">
                  <a:pos x="connsiteX1" y="connsiteY1"/>
                </a:cxn>
              </a:cxnLst>
              <a:rect l="l" t="t" r="r" b="b"/>
              <a:pathLst>
                <a:path w="79210" h="188308">
                  <a:moveTo>
                    <a:pt x="0" y="0"/>
                  </a:moveTo>
                  <a:lnTo>
                    <a:pt x="79211" y="188309"/>
                  </a:lnTo>
                </a:path>
              </a:pathLst>
            </a:custGeom>
            <a:ln w="14615" cap="rnd">
              <a:solidFill>
                <a:srgbClr val="000000"/>
              </a:solidFill>
              <a:prstDash val="solid"/>
              <a:round/>
            </a:ln>
          </p:spPr>
          <p:txBody>
            <a:bodyPr rtlCol="1" anchor="ctr"/>
            <a:lstStyle/>
            <a:p>
              <a:endParaRPr lang="fa-IR"/>
            </a:p>
          </p:txBody>
        </p:sp>
        <p:sp>
          <p:nvSpPr>
            <p:cNvPr id="1528" name="Freeform: Shape 1527">
              <a:extLst>
                <a:ext uri="{FF2B5EF4-FFF2-40B4-BE49-F238E27FC236}">
                  <a16:creationId xmlns:a16="http://schemas.microsoft.com/office/drawing/2014/main" id="{E0F4417B-ACF0-51A1-3831-DEB6D2C6B477}"/>
                </a:ext>
              </a:extLst>
            </p:cNvPr>
            <p:cNvSpPr/>
            <p:nvPr/>
          </p:nvSpPr>
          <p:spPr>
            <a:xfrm>
              <a:off x="1170506" y="2266888"/>
              <a:ext cx="62467" cy="62467"/>
            </a:xfrm>
            <a:custGeom>
              <a:avLst/>
              <a:gdLst>
                <a:gd name="connsiteX0" fmla="*/ 62467 w 62467"/>
                <a:gd name="connsiteY0" fmla="*/ 31234 h 62467"/>
                <a:gd name="connsiteX1" fmla="*/ 31234 w 62467"/>
                <a:gd name="connsiteY1" fmla="*/ 62467 h 62467"/>
                <a:gd name="connsiteX2" fmla="*/ 0 w 62467"/>
                <a:gd name="connsiteY2" fmla="*/ 31234 h 62467"/>
                <a:gd name="connsiteX3" fmla="*/ 31234 w 62467"/>
                <a:gd name="connsiteY3" fmla="*/ 0 h 62467"/>
                <a:gd name="connsiteX4" fmla="*/ 62467 w 62467"/>
                <a:gd name="connsiteY4" fmla="*/ 31234 h 62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7" h="62467">
                  <a:moveTo>
                    <a:pt x="62467" y="31234"/>
                  </a:moveTo>
                  <a:cubicBezTo>
                    <a:pt x="62467" y="48483"/>
                    <a:pt x="48483" y="62467"/>
                    <a:pt x="31234" y="62467"/>
                  </a:cubicBezTo>
                  <a:cubicBezTo>
                    <a:pt x="13984" y="62467"/>
                    <a:pt x="0" y="48483"/>
                    <a:pt x="0" y="31234"/>
                  </a:cubicBezTo>
                  <a:cubicBezTo>
                    <a:pt x="0" y="13984"/>
                    <a:pt x="13984" y="0"/>
                    <a:pt x="31234" y="0"/>
                  </a:cubicBezTo>
                  <a:cubicBezTo>
                    <a:pt x="48483" y="0"/>
                    <a:pt x="62467" y="13984"/>
                    <a:pt x="62467" y="31234"/>
                  </a:cubicBezTo>
                  <a:close/>
                </a:path>
              </a:pathLst>
            </a:custGeom>
            <a:noFill/>
            <a:ln w="14615" cap="rnd">
              <a:solidFill>
                <a:srgbClr val="000000"/>
              </a:solidFill>
              <a:prstDash val="solid"/>
              <a:round/>
            </a:ln>
          </p:spPr>
          <p:txBody>
            <a:bodyPr rtlCol="1" anchor="ctr"/>
            <a:lstStyle/>
            <a:p>
              <a:endParaRPr lang="fa-IR"/>
            </a:p>
          </p:txBody>
        </p:sp>
        <p:sp>
          <p:nvSpPr>
            <p:cNvPr id="1529" name="Freeform: Shape 1528">
              <a:extLst>
                <a:ext uri="{FF2B5EF4-FFF2-40B4-BE49-F238E27FC236}">
                  <a16:creationId xmlns:a16="http://schemas.microsoft.com/office/drawing/2014/main" id="{35A5CC96-3C70-A73E-6C80-9F5FB76C6AC4}"/>
                </a:ext>
              </a:extLst>
            </p:cNvPr>
            <p:cNvSpPr/>
            <p:nvPr/>
          </p:nvSpPr>
          <p:spPr>
            <a:xfrm>
              <a:off x="1571947" y="2518630"/>
              <a:ext cx="243136" cy="35126"/>
            </a:xfrm>
            <a:custGeom>
              <a:avLst/>
              <a:gdLst>
                <a:gd name="connsiteX0" fmla="*/ 225573 w 243136"/>
                <a:gd name="connsiteY0" fmla="*/ 0 h 35126"/>
                <a:gd name="connsiteX1" fmla="*/ 17563 w 243136"/>
                <a:gd name="connsiteY1" fmla="*/ 0 h 35126"/>
                <a:gd name="connsiteX2" fmla="*/ 0 w 243136"/>
                <a:gd name="connsiteY2" fmla="*/ 17563 h 35126"/>
                <a:gd name="connsiteX3" fmla="*/ 17563 w 243136"/>
                <a:gd name="connsiteY3" fmla="*/ 35127 h 35126"/>
                <a:gd name="connsiteX4" fmla="*/ 225573 w 243136"/>
                <a:gd name="connsiteY4" fmla="*/ 35127 h 35126"/>
                <a:gd name="connsiteX5" fmla="*/ 243136 w 243136"/>
                <a:gd name="connsiteY5" fmla="*/ 17563 h 35126"/>
                <a:gd name="connsiteX6" fmla="*/ 225573 w 243136"/>
                <a:gd name="connsiteY6" fmla="*/ 0 h 3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136" h="35126">
                  <a:moveTo>
                    <a:pt x="225573" y="0"/>
                  </a:moveTo>
                  <a:lnTo>
                    <a:pt x="17563" y="0"/>
                  </a:lnTo>
                  <a:cubicBezTo>
                    <a:pt x="7863" y="0"/>
                    <a:pt x="0" y="7863"/>
                    <a:pt x="0" y="17563"/>
                  </a:cubicBezTo>
                  <a:cubicBezTo>
                    <a:pt x="0" y="27264"/>
                    <a:pt x="7863" y="35127"/>
                    <a:pt x="17563" y="35127"/>
                  </a:cubicBezTo>
                  <a:lnTo>
                    <a:pt x="225573" y="35127"/>
                  </a:lnTo>
                  <a:cubicBezTo>
                    <a:pt x="235273" y="35127"/>
                    <a:pt x="243136" y="27264"/>
                    <a:pt x="243136" y="17563"/>
                  </a:cubicBezTo>
                  <a:cubicBezTo>
                    <a:pt x="243136" y="7863"/>
                    <a:pt x="235273" y="0"/>
                    <a:pt x="225573" y="0"/>
                  </a:cubicBezTo>
                  <a:close/>
                </a:path>
              </a:pathLst>
            </a:custGeom>
            <a:noFill/>
            <a:ln w="14615" cap="rnd">
              <a:solidFill>
                <a:srgbClr val="000000"/>
              </a:solidFill>
              <a:prstDash val="solid"/>
              <a:round/>
            </a:ln>
          </p:spPr>
          <p:txBody>
            <a:bodyPr rtlCol="1" anchor="ctr"/>
            <a:lstStyle/>
            <a:p>
              <a:endParaRPr lang="fa-IR"/>
            </a:p>
          </p:txBody>
        </p:sp>
        <p:sp>
          <p:nvSpPr>
            <p:cNvPr id="1530" name="Freeform: Shape 1529">
              <a:extLst>
                <a:ext uri="{FF2B5EF4-FFF2-40B4-BE49-F238E27FC236}">
                  <a16:creationId xmlns:a16="http://schemas.microsoft.com/office/drawing/2014/main" id="{C6C532CB-427D-E6D0-EBD2-66510EBB6E97}"/>
                </a:ext>
              </a:extLst>
            </p:cNvPr>
            <p:cNvSpPr/>
            <p:nvPr/>
          </p:nvSpPr>
          <p:spPr>
            <a:xfrm>
              <a:off x="1589393" y="2556684"/>
              <a:ext cx="208243" cy="36473"/>
            </a:xfrm>
            <a:custGeom>
              <a:avLst/>
              <a:gdLst>
                <a:gd name="connsiteX0" fmla="*/ 0 w 208243"/>
                <a:gd name="connsiteY0" fmla="*/ 0 h 36473"/>
                <a:gd name="connsiteX1" fmla="*/ 0 w 208243"/>
                <a:gd name="connsiteY1" fmla="*/ 19934 h 36473"/>
                <a:gd name="connsiteX2" fmla="*/ 16539 w 208243"/>
                <a:gd name="connsiteY2" fmla="*/ 36473 h 36473"/>
                <a:gd name="connsiteX3" fmla="*/ 191705 w 208243"/>
                <a:gd name="connsiteY3" fmla="*/ 36473 h 36473"/>
                <a:gd name="connsiteX4" fmla="*/ 208243 w 208243"/>
                <a:gd name="connsiteY4" fmla="*/ 19934 h 36473"/>
                <a:gd name="connsiteX5" fmla="*/ 208243 w 208243"/>
                <a:gd name="connsiteY5" fmla="*/ 351 h 36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243" h="36473">
                  <a:moveTo>
                    <a:pt x="0" y="0"/>
                  </a:moveTo>
                  <a:lnTo>
                    <a:pt x="0" y="19934"/>
                  </a:lnTo>
                  <a:cubicBezTo>
                    <a:pt x="0" y="29067"/>
                    <a:pt x="7406" y="36473"/>
                    <a:pt x="16539" y="36473"/>
                  </a:cubicBezTo>
                  <a:lnTo>
                    <a:pt x="191705" y="36473"/>
                  </a:lnTo>
                  <a:cubicBezTo>
                    <a:pt x="200838" y="36473"/>
                    <a:pt x="208243" y="29067"/>
                    <a:pt x="208243" y="19934"/>
                  </a:cubicBezTo>
                  <a:lnTo>
                    <a:pt x="208243" y="351"/>
                  </a:lnTo>
                </a:path>
              </a:pathLst>
            </a:custGeom>
            <a:noFill/>
            <a:ln w="14615" cap="rnd">
              <a:solidFill>
                <a:srgbClr val="000000"/>
              </a:solidFill>
              <a:prstDash val="solid"/>
              <a:round/>
            </a:ln>
          </p:spPr>
          <p:txBody>
            <a:bodyPr rtlCol="1" anchor="ctr"/>
            <a:lstStyle/>
            <a:p>
              <a:endParaRPr lang="fa-IR"/>
            </a:p>
          </p:txBody>
        </p:sp>
        <p:sp>
          <p:nvSpPr>
            <p:cNvPr id="1531" name="Freeform: Shape 1530">
              <a:extLst>
                <a:ext uri="{FF2B5EF4-FFF2-40B4-BE49-F238E27FC236}">
                  <a16:creationId xmlns:a16="http://schemas.microsoft.com/office/drawing/2014/main" id="{CED9B976-5F64-C494-FA96-2730B3574AE3}"/>
                </a:ext>
              </a:extLst>
            </p:cNvPr>
            <p:cNvSpPr/>
            <p:nvPr/>
          </p:nvSpPr>
          <p:spPr>
            <a:xfrm>
              <a:off x="1607776" y="2596055"/>
              <a:ext cx="171477" cy="52631"/>
            </a:xfrm>
            <a:custGeom>
              <a:avLst/>
              <a:gdLst>
                <a:gd name="connsiteX0" fmla="*/ 0 w 171477"/>
                <a:gd name="connsiteY0" fmla="*/ 0 h 52631"/>
                <a:gd name="connsiteX1" fmla="*/ 26345 w 171477"/>
                <a:gd name="connsiteY1" fmla="*/ 43528 h 52631"/>
                <a:gd name="connsiteX2" fmla="*/ 49968 w 171477"/>
                <a:gd name="connsiteY2" fmla="*/ 52632 h 52631"/>
                <a:gd name="connsiteX3" fmla="*/ 121509 w 171477"/>
                <a:gd name="connsiteY3" fmla="*/ 52632 h 52631"/>
                <a:gd name="connsiteX4" fmla="*/ 145132 w 171477"/>
                <a:gd name="connsiteY4" fmla="*/ 43528 h 52631"/>
                <a:gd name="connsiteX5" fmla="*/ 171477 w 171477"/>
                <a:gd name="connsiteY5" fmla="*/ 88 h 52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477" h="52631">
                  <a:moveTo>
                    <a:pt x="0" y="0"/>
                  </a:moveTo>
                  <a:cubicBezTo>
                    <a:pt x="4321" y="16779"/>
                    <a:pt x="13483" y="31919"/>
                    <a:pt x="26345" y="43528"/>
                  </a:cubicBezTo>
                  <a:cubicBezTo>
                    <a:pt x="32814" y="49394"/>
                    <a:pt x="41236" y="52638"/>
                    <a:pt x="49968" y="52632"/>
                  </a:cubicBezTo>
                  <a:lnTo>
                    <a:pt x="121509" y="52632"/>
                  </a:lnTo>
                  <a:cubicBezTo>
                    <a:pt x="130241" y="52638"/>
                    <a:pt x="138663" y="49394"/>
                    <a:pt x="145132" y="43528"/>
                  </a:cubicBezTo>
                  <a:cubicBezTo>
                    <a:pt x="157977" y="31939"/>
                    <a:pt x="167139" y="16834"/>
                    <a:pt x="171477" y="88"/>
                  </a:cubicBezTo>
                </a:path>
              </a:pathLst>
            </a:custGeom>
            <a:noFill/>
            <a:ln w="14615" cap="rnd">
              <a:solidFill>
                <a:srgbClr val="000000"/>
              </a:solidFill>
              <a:prstDash val="solid"/>
              <a:round/>
            </a:ln>
          </p:spPr>
          <p:txBody>
            <a:bodyPr rtlCol="1" anchor="ctr"/>
            <a:lstStyle/>
            <a:p>
              <a:endParaRPr lang="fa-IR"/>
            </a:p>
          </p:txBody>
        </p:sp>
        <p:sp>
          <p:nvSpPr>
            <p:cNvPr id="1532" name="Freeform: Shape 1531">
              <a:extLst>
                <a:ext uri="{FF2B5EF4-FFF2-40B4-BE49-F238E27FC236}">
                  <a16:creationId xmlns:a16="http://schemas.microsoft.com/office/drawing/2014/main" id="{698A8C75-3E63-AC9B-185F-EC14A1B1FC08}"/>
                </a:ext>
              </a:extLst>
            </p:cNvPr>
            <p:cNvSpPr/>
            <p:nvPr/>
          </p:nvSpPr>
          <p:spPr>
            <a:xfrm>
              <a:off x="1601541" y="2328477"/>
              <a:ext cx="79210" cy="188308"/>
            </a:xfrm>
            <a:custGeom>
              <a:avLst/>
              <a:gdLst>
                <a:gd name="connsiteX0" fmla="*/ 79211 w 79210"/>
                <a:gd name="connsiteY0" fmla="*/ 0 h 188308"/>
                <a:gd name="connsiteX1" fmla="*/ 0 w 79210"/>
                <a:gd name="connsiteY1" fmla="*/ 188309 h 188308"/>
              </a:gdLst>
              <a:ahLst/>
              <a:cxnLst>
                <a:cxn ang="0">
                  <a:pos x="connsiteX0" y="connsiteY0"/>
                </a:cxn>
                <a:cxn ang="0">
                  <a:pos x="connsiteX1" y="connsiteY1"/>
                </a:cxn>
              </a:cxnLst>
              <a:rect l="l" t="t" r="r" b="b"/>
              <a:pathLst>
                <a:path w="79210" h="188308">
                  <a:moveTo>
                    <a:pt x="79211" y="0"/>
                  </a:moveTo>
                  <a:lnTo>
                    <a:pt x="0" y="188309"/>
                  </a:lnTo>
                </a:path>
              </a:pathLst>
            </a:custGeom>
            <a:ln w="14615" cap="rnd">
              <a:solidFill>
                <a:srgbClr val="000000"/>
              </a:solidFill>
              <a:prstDash val="solid"/>
              <a:round/>
            </a:ln>
          </p:spPr>
          <p:txBody>
            <a:bodyPr rtlCol="1" anchor="ctr"/>
            <a:lstStyle/>
            <a:p>
              <a:endParaRPr lang="fa-IR"/>
            </a:p>
          </p:txBody>
        </p:sp>
        <p:sp>
          <p:nvSpPr>
            <p:cNvPr id="1533" name="Freeform: Shape 1532">
              <a:extLst>
                <a:ext uri="{FF2B5EF4-FFF2-40B4-BE49-F238E27FC236}">
                  <a16:creationId xmlns:a16="http://schemas.microsoft.com/office/drawing/2014/main" id="{0F795631-4025-DBD1-8067-3D25E1B9C04B}"/>
                </a:ext>
              </a:extLst>
            </p:cNvPr>
            <p:cNvSpPr/>
            <p:nvPr/>
          </p:nvSpPr>
          <p:spPr>
            <a:xfrm>
              <a:off x="1706278" y="2328477"/>
              <a:ext cx="79210" cy="188308"/>
            </a:xfrm>
            <a:custGeom>
              <a:avLst/>
              <a:gdLst>
                <a:gd name="connsiteX0" fmla="*/ 0 w 79210"/>
                <a:gd name="connsiteY0" fmla="*/ 0 h 188308"/>
                <a:gd name="connsiteX1" fmla="*/ 79211 w 79210"/>
                <a:gd name="connsiteY1" fmla="*/ 188309 h 188308"/>
              </a:gdLst>
              <a:ahLst/>
              <a:cxnLst>
                <a:cxn ang="0">
                  <a:pos x="connsiteX0" y="connsiteY0"/>
                </a:cxn>
                <a:cxn ang="0">
                  <a:pos x="connsiteX1" y="connsiteY1"/>
                </a:cxn>
              </a:cxnLst>
              <a:rect l="l" t="t" r="r" b="b"/>
              <a:pathLst>
                <a:path w="79210" h="188308">
                  <a:moveTo>
                    <a:pt x="0" y="0"/>
                  </a:moveTo>
                  <a:lnTo>
                    <a:pt x="79211" y="188309"/>
                  </a:lnTo>
                </a:path>
              </a:pathLst>
            </a:custGeom>
            <a:ln w="14615" cap="rnd">
              <a:solidFill>
                <a:srgbClr val="000000"/>
              </a:solidFill>
              <a:prstDash val="solid"/>
              <a:round/>
            </a:ln>
          </p:spPr>
          <p:txBody>
            <a:bodyPr rtlCol="1" anchor="ctr"/>
            <a:lstStyle/>
            <a:p>
              <a:endParaRPr lang="fa-IR"/>
            </a:p>
          </p:txBody>
        </p:sp>
        <p:sp>
          <p:nvSpPr>
            <p:cNvPr id="1534" name="Freeform: Shape 1533">
              <a:extLst>
                <a:ext uri="{FF2B5EF4-FFF2-40B4-BE49-F238E27FC236}">
                  <a16:creationId xmlns:a16="http://schemas.microsoft.com/office/drawing/2014/main" id="{2B6E8D54-643E-9AAD-3CBC-EA5BD7D8321C}"/>
                </a:ext>
              </a:extLst>
            </p:cNvPr>
            <p:cNvSpPr/>
            <p:nvPr/>
          </p:nvSpPr>
          <p:spPr>
            <a:xfrm>
              <a:off x="1662281" y="2266888"/>
              <a:ext cx="62467" cy="62467"/>
            </a:xfrm>
            <a:custGeom>
              <a:avLst/>
              <a:gdLst>
                <a:gd name="connsiteX0" fmla="*/ 62467 w 62467"/>
                <a:gd name="connsiteY0" fmla="*/ 31234 h 62467"/>
                <a:gd name="connsiteX1" fmla="*/ 31234 w 62467"/>
                <a:gd name="connsiteY1" fmla="*/ 62467 h 62467"/>
                <a:gd name="connsiteX2" fmla="*/ 0 w 62467"/>
                <a:gd name="connsiteY2" fmla="*/ 31234 h 62467"/>
                <a:gd name="connsiteX3" fmla="*/ 31234 w 62467"/>
                <a:gd name="connsiteY3" fmla="*/ 0 h 62467"/>
                <a:gd name="connsiteX4" fmla="*/ 62467 w 62467"/>
                <a:gd name="connsiteY4" fmla="*/ 31234 h 62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7" h="62467">
                  <a:moveTo>
                    <a:pt x="62467" y="31234"/>
                  </a:moveTo>
                  <a:cubicBezTo>
                    <a:pt x="62467" y="48483"/>
                    <a:pt x="48483" y="62467"/>
                    <a:pt x="31234" y="62467"/>
                  </a:cubicBezTo>
                  <a:cubicBezTo>
                    <a:pt x="13984" y="62467"/>
                    <a:pt x="0" y="48483"/>
                    <a:pt x="0" y="31234"/>
                  </a:cubicBezTo>
                  <a:cubicBezTo>
                    <a:pt x="0" y="13984"/>
                    <a:pt x="13984" y="0"/>
                    <a:pt x="31234" y="0"/>
                  </a:cubicBezTo>
                  <a:cubicBezTo>
                    <a:pt x="48483" y="0"/>
                    <a:pt x="62467" y="13984"/>
                    <a:pt x="62467" y="31234"/>
                  </a:cubicBezTo>
                  <a:close/>
                </a:path>
              </a:pathLst>
            </a:custGeom>
            <a:noFill/>
            <a:ln w="14615" cap="rnd">
              <a:solidFill>
                <a:srgbClr val="000000"/>
              </a:solidFill>
              <a:prstDash val="solid"/>
              <a:round/>
            </a:ln>
          </p:spPr>
          <p:txBody>
            <a:bodyPr rtlCol="1" anchor="ctr"/>
            <a:lstStyle/>
            <a:p>
              <a:endParaRPr lang="fa-IR"/>
            </a:p>
          </p:txBody>
        </p:sp>
        <p:sp>
          <p:nvSpPr>
            <p:cNvPr id="1535" name="Freeform: Shape 1534">
              <a:extLst>
                <a:ext uri="{FF2B5EF4-FFF2-40B4-BE49-F238E27FC236}">
                  <a16:creationId xmlns:a16="http://schemas.microsoft.com/office/drawing/2014/main" id="{4BA6695A-1A6C-1AD8-2771-70055D30F38D}"/>
                </a:ext>
              </a:extLst>
            </p:cNvPr>
            <p:cNvSpPr/>
            <p:nvPr/>
          </p:nvSpPr>
          <p:spPr>
            <a:xfrm>
              <a:off x="1392127" y="2281641"/>
              <a:ext cx="2927" cy="33604"/>
            </a:xfrm>
            <a:custGeom>
              <a:avLst/>
              <a:gdLst>
                <a:gd name="connsiteX0" fmla="*/ 0 w 2927"/>
                <a:gd name="connsiteY0" fmla="*/ 0 h 33604"/>
                <a:gd name="connsiteX1" fmla="*/ 0 w 2927"/>
                <a:gd name="connsiteY1" fmla="*/ 33605 h 33604"/>
              </a:gdLst>
              <a:ahLst/>
              <a:cxnLst>
                <a:cxn ang="0">
                  <a:pos x="connsiteX0" y="connsiteY0"/>
                </a:cxn>
                <a:cxn ang="0">
                  <a:pos x="connsiteX1" y="connsiteY1"/>
                </a:cxn>
              </a:cxnLst>
              <a:rect l="l" t="t" r="r" b="b"/>
              <a:pathLst>
                <a:path w="2927" h="33604">
                  <a:moveTo>
                    <a:pt x="0" y="0"/>
                  </a:moveTo>
                  <a:lnTo>
                    <a:pt x="0" y="33605"/>
                  </a:lnTo>
                </a:path>
              </a:pathLst>
            </a:custGeom>
            <a:ln w="14615" cap="rnd">
              <a:solidFill>
                <a:srgbClr val="000000"/>
              </a:solidFill>
              <a:prstDash val="solid"/>
              <a:round/>
            </a:ln>
          </p:spPr>
          <p:txBody>
            <a:bodyPr rtlCol="1" anchor="ctr"/>
            <a:lstStyle/>
            <a:p>
              <a:endParaRPr lang="fa-IR"/>
            </a:p>
          </p:txBody>
        </p:sp>
        <p:sp>
          <p:nvSpPr>
            <p:cNvPr id="1536" name="Freeform: Shape 1535">
              <a:extLst>
                <a:ext uri="{FF2B5EF4-FFF2-40B4-BE49-F238E27FC236}">
                  <a16:creationId xmlns:a16="http://schemas.microsoft.com/office/drawing/2014/main" id="{F53B059C-BB91-E608-72EA-D2468F678476}"/>
                </a:ext>
              </a:extLst>
            </p:cNvPr>
            <p:cNvSpPr/>
            <p:nvPr/>
          </p:nvSpPr>
          <p:spPr>
            <a:xfrm>
              <a:off x="1427254" y="2223008"/>
              <a:ext cx="2927" cy="61003"/>
            </a:xfrm>
            <a:custGeom>
              <a:avLst/>
              <a:gdLst>
                <a:gd name="connsiteX0" fmla="*/ 0 w 2927"/>
                <a:gd name="connsiteY0" fmla="*/ 0 h 61003"/>
                <a:gd name="connsiteX1" fmla="*/ 0 w 2927"/>
                <a:gd name="connsiteY1" fmla="*/ 61004 h 61003"/>
              </a:gdLst>
              <a:ahLst/>
              <a:cxnLst>
                <a:cxn ang="0">
                  <a:pos x="connsiteX0" y="connsiteY0"/>
                </a:cxn>
                <a:cxn ang="0">
                  <a:pos x="connsiteX1" y="connsiteY1"/>
                </a:cxn>
              </a:cxnLst>
              <a:rect l="l" t="t" r="r" b="b"/>
              <a:pathLst>
                <a:path w="2927" h="61003">
                  <a:moveTo>
                    <a:pt x="0" y="0"/>
                  </a:moveTo>
                  <a:lnTo>
                    <a:pt x="0" y="61004"/>
                  </a:lnTo>
                </a:path>
              </a:pathLst>
            </a:custGeom>
            <a:ln w="14615" cap="rnd">
              <a:solidFill>
                <a:srgbClr val="000000"/>
              </a:solidFill>
              <a:prstDash val="solid"/>
              <a:round/>
            </a:ln>
          </p:spPr>
          <p:txBody>
            <a:bodyPr rtlCol="1" anchor="ctr"/>
            <a:lstStyle/>
            <a:p>
              <a:endParaRPr lang="fa-IR"/>
            </a:p>
          </p:txBody>
        </p:sp>
        <p:sp>
          <p:nvSpPr>
            <p:cNvPr id="1537" name="Freeform: Shape 1536">
              <a:extLst>
                <a:ext uri="{FF2B5EF4-FFF2-40B4-BE49-F238E27FC236}">
                  <a16:creationId xmlns:a16="http://schemas.microsoft.com/office/drawing/2014/main" id="{E6BA895B-7A64-895B-4C83-C07355B6CA1C}"/>
                </a:ext>
              </a:extLst>
            </p:cNvPr>
            <p:cNvSpPr/>
            <p:nvPr/>
          </p:nvSpPr>
          <p:spPr>
            <a:xfrm>
              <a:off x="1462439" y="2223008"/>
              <a:ext cx="2927" cy="61003"/>
            </a:xfrm>
            <a:custGeom>
              <a:avLst/>
              <a:gdLst>
                <a:gd name="connsiteX0" fmla="*/ 0 w 2927"/>
                <a:gd name="connsiteY0" fmla="*/ 0 h 61003"/>
                <a:gd name="connsiteX1" fmla="*/ 0 w 2927"/>
                <a:gd name="connsiteY1" fmla="*/ 61004 h 61003"/>
              </a:gdLst>
              <a:ahLst/>
              <a:cxnLst>
                <a:cxn ang="0">
                  <a:pos x="connsiteX0" y="connsiteY0"/>
                </a:cxn>
                <a:cxn ang="0">
                  <a:pos x="connsiteX1" y="connsiteY1"/>
                </a:cxn>
              </a:cxnLst>
              <a:rect l="l" t="t" r="r" b="b"/>
              <a:pathLst>
                <a:path w="2927" h="61003">
                  <a:moveTo>
                    <a:pt x="0" y="0"/>
                  </a:moveTo>
                  <a:lnTo>
                    <a:pt x="0" y="61004"/>
                  </a:lnTo>
                </a:path>
              </a:pathLst>
            </a:custGeom>
            <a:ln w="14615" cap="rnd">
              <a:solidFill>
                <a:srgbClr val="000000"/>
              </a:solidFill>
              <a:prstDash val="solid"/>
              <a:round/>
            </a:ln>
          </p:spPr>
          <p:txBody>
            <a:bodyPr rtlCol="1" anchor="ctr"/>
            <a:lstStyle/>
            <a:p>
              <a:endParaRPr lang="fa-IR"/>
            </a:p>
          </p:txBody>
        </p:sp>
        <p:sp>
          <p:nvSpPr>
            <p:cNvPr id="1538" name="Freeform: Shape 1537">
              <a:extLst>
                <a:ext uri="{FF2B5EF4-FFF2-40B4-BE49-F238E27FC236}">
                  <a16:creationId xmlns:a16="http://schemas.microsoft.com/office/drawing/2014/main" id="{7A239D17-18B3-E7F3-7D1C-05708B7871C3}"/>
                </a:ext>
              </a:extLst>
            </p:cNvPr>
            <p:cNvSpPr/>
            <p:nvPr/>
          </p:nvSpPr>
          <p:spPr>
            <a:xfrm>
              <a:off x="1497537" y="2223008"/>
              <a:ext cx="2927" cy="61003"/>
            </a:xfrm>
            <a:custGeom>
              <a:avLst/>
              <a:gdLst>
                <a:gd name="connsiteX0" fmla="*/ 0 w 2927"/>
                <a:gd name="connsiteY0" fmla="*/ 0 h 61003"/>
                <a:gd name="connsiteX1" fmla="*/ 0 w 2927"/>
                <a:gd name="connsiteY1" fmla="*/ 61004 h 61003"/>
              </a:gdLst>
              <a:ahLst/>
              <a:cxnLst>
                <a:cxn ang="0">
                  <a:pos x="connsiteX0" y="connsiteY0"/>
                </a:cxn>
                <a:cxn ang="0">
                  <a:pos x="connsiteX1" y="connsiteY1"/>
                </a:cxn>
              </a:cxnLst>
              <a:rect l="l" t="t" r="r" b="b"/>
              <a:pathLst>
                <a:path w="2927" h="61003">
                  <a:moveTo>
                    <a:pt x="0" y="0"/>
                  </a:moveTo>
                  <a:lnTo>
                    <a:pt x="0" y="61004"/>
                  </a:lnTo>
                </a:path>
              </a:pathLst>
            </a:custGeom>
            <a:ln w="14615" cap="rnd">
              <a:solidFill>
                <a:srgbClr val="000000"/>
              </a:solidFill>
              <a:prstDash val="solid"/>
              <a:round/>
            </a:ln>
          </p:spPr>
          <p:txBody>
            <a:bodyPr rtlCol="1" anchor="ctr"/>
            <a:lstStyle/>
            <a:p>
              <a:endParaRPr lang="fa-IR"/>
            </a:p>
          </p:txBody>
        </p:sp>
        <p:sp>
          <p:nvSpPr>
            <p:cNvPr id="1539" name="Freeform: Shape 1538">
              <a:extLst>
                <a:ext uri="{FF2B5EF4-FFF2-40B4-BE49-F238E27FC236}">
                  <a16:creationId xmlns:a16="http://schemas.microsoft.com/office/drawing/2014/main" id="{2ADF5320-79B4-00D7-E930-040242A35177}"/>
                </a:ext>
              </a:extLst>
            </p:cNvPr>
            <p:cNvSpPr/>
            <p:nvPr/>
          </p:nvSpPr>
          <p:spPr>
            <a:xfrm>
              <a:off x="1364465" y="2482771"/>
              <a:ext cx="168696" cy="274047"/>
            </a:xfrm>
            <a:custGeom>
              <a:avLst/>
              <a:gdLst>
                <a:gd name="connsiteX0" fmla="*/ 0 w 168696"/>
                <a:gd name="connsiteY0" fmla="*/ 274048 h 274047"/>
                <a:gd name="connsiteX1" fmla="*/ 0 w 168696"/>
                <a:gd name="connsiteY1" fmla="*/ 15075 h 274047"/>
                <a:gd name="connsiteX2" fmla="*/ 15075 w 168696"/>
                <a:gd name="connsiteY2" fmla="*/ 0 h 274047"/>
                <a:gd name="connsiteX3" fmla="*/ 153621 w 168696"/>
                <a:gd name="connsiteY3" fmla="*/ 0 h 274047"/>
                <a:gd name="connsiteX4" fmla="*/ 168697 w 168696"/>
                <a:gd name="connsiteY4" fmla="*/ 15075 h 274047"/>
                <a:gd name="connsiteX5" fmla="*/ 168697 w 168696"/>
                <a:gd name="connsiteY5" fmla="*/ 274048 h 27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696" h="274047">
                  <a:moveTo>
                    <a:pt x="0" y="274048"/>
                  </a:moveTo>
                  <a:lnTo>
                    <a:pt x="0" y="15075"/>
                  </a:lnTo>
                  <a:cubicBezTo>
                    <a:pt x="0" y="6750"/>
                    <a:pt x="6750" y="0"/>
                    <a:pt x="15075" y="0"/>
                  </a:cubicBezTo>
                  <a:lnTo>
                    <a:pt x="153621" y="0"/>
                  </a:lnTo>
                  <a:cubicBezTo>
                    <a:pt x="161946" y="0"/>
                    <a:pt x="168697" y="6750"/>
                    <a:pt x="168697" y="15075"/>
                  </a:cubicBezTo>
                  <a:lnTo>
                    <a:pt x="168697" y="274048"/>
                  </a:lnTo>
                </a:path>
              </a:pathLst>
            </a:custGeom>
            <a:noFill/>
            <a:ln w="14615" cap="rnd">
              <a:solidFill>
                <a:srgbClr val="000000"/>
              </a:solidFill>
              <a:prstDash val="solid"/>
              <a:round/>
            </a:ln>
          </p:spPr>
          <p:txBody>
            <a:bodyPr rtlCol="1" anchor="ctr"/>
            <a:lstStyle/>
            <a:p>
              <a:endParaRPr lang="fa-IR"/>
            </a:p>
          </p:txBody>
        </p:sp>
        <p:sp>
          <p:nvSpPr>
            <p:cNvPr id="1540" name="Freeform: Shape 1539">
              <a:extLst>
                <a:ext uri="{FF2B5EF4-FFF2-40B4-BE49-F238E27FC236}">
                  <a16:creationId xmlns:a16="http://schemas.microsoft.com/office/drawing/2014/main" id="{53617FFF-B3EC-6D0A-B2E5-EA7CADE302C2}"/>
                </a:ext>
              </a:extLst>
            </p:cNvPr>
            <p:cNvSpPr/>
            <p:nvPr/>
          </p:nvSpPr>
          <p:spPr>
            <a:xfrm>
              <a:off x="1379950" y="2206572"/>
              <a:ext cx="152784" cy="231734"/>
            </a:xfrm>
            <a:custGeom>
              <a:avLst/>
              <a:gdLst>
                <a:gd name="connsiteX0" fmla="*/ 125930 w 152784"/>
                <a:gd name="connsiteY0" fmla="*/ 231735 h 231734"/>
                <a:gd name="connsiteX1" fmla="*/ 125930 w 152784"/>
                <a:gd name="connsiteY1" fmla="*/ 213820 h 231734"/>
                <a:gd name="connsiteX2" fmla="*/ 146918 w 152784"/>
                <a:gd name="connsiteY2" fmla="*/ 163560 h 231734"/>
                <a:gd name="connsiteX3" fmla="*/ 152772 w 152784"/>
                <a:gd name="connsiteY3" fmla="*/ 140405 h 231734"/>
                <a:gd name="connsiteX4" fmla="*/ 152772 w 152784"/>
                <a:gd name="connsiteY4" fmla="*/ 38801 h 231734"/>
                <a:gd name="connsiteX5" fmla="*/ 137199 w 152784"/>
                <a:gd name="connsiteY5" fmla="*/ 20184 h 231734"/>
                <a:gd name="connsiteX6" fmla="*/ 117640 w 152784"/>
                <a:gd name="connsiteY6" fmla="*/ 35493 h 231734"/>
                <a:gd name="connsiteX7" fmla="*/ 117558 w 152784"/>
                <a:gd name="connsiteY7" fmla="*/ 36342 h 231734"/>
                <a:gd name="connsiteX8" fmla="*/ 117558 w 152784"/>
                <a:gd name="connsiteY8" fmla="*/ 16408 h 231734"/>
                <a:gd name="connsiteX9" fmla="*/ 102102 w 152784"/>
                <a:gd name="connsiteY9" fmla="*/ 249 h 231734"/>
                <a:gd name="connsiteX10" fmla="*/ 82542 w 152784"/>
                <a:gd name="connsiteY10" fmla="*/ 15559 h 231734"/>
                <a:gd name="connsiteX11" fmla="*/ 82460 w 152784"/>
                <a:gd name="connsiteY11" fmla="*/ 16408 h 231734"/>
                <a:gd name="connsiteX12" fmla="*/ 66975 w 152784"/>
                <a:gd name="connsiteY12" fmla="*/ 249 h 231734"/>
                <a:gd name="connsiteX13" fmla="*/ 47424 w 152784"/>
                <a:gd name="connsiteY13" fmla="*/ 14045 h 231734"/>
                <a:gd name="connsiteX14" fmla="*/ 47187 w 152784"/>
                <a:gd name="connsiteY14" fmla="*/ 16408 h 231734"/>
                <a:gd name="connsiteX15" fmla="*/ 47187 w 152784"/>
                <a:gd name="connsiteY15" fmla="*/ 17110 h 231734"/>
                <a:gd name="connsiteX16" fmla="*/ 31731 w 152784"/>
                <a:gd name="connsiteY16" fmla="*/ 454 h 231734"/>
                <a:gd name="connsiteX17" fmla="*/ 12186 w 152784"/>
                <a:gd name="connsiteY17" fmla="*/ 15781 h 231734"/>
                <a:gd name="connsiteX18" fmla="*/ 12060 w 152784"/>
                <a:gd name="connsiteY18" fmla="*/ 17666 h 231734"/>
                <a:gd name="connsiteX19" fmla="*/ 12060 w 152784"/>
                <a:gd name="connsiteY19" fmla="*/ 82885 h 231734"/>
                <a:gd name="connsiteX20" fmla="*/ 0 w 152784"/>
                <a:gd name="connsiteY20" fmla="*/ 82885 h 231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2784" h="231734">
                  <a:moveTo>
                    <a:pt x="125930" y="231735"/>
                  </a:moveTo>
                  <a:lnTo>
                    <a:pt x="125930" y="213820"/>
                  </a:lnTo>
                  <a:cubicBezTo>
                    <a:pt x="126281" y="195525"/>
                    <a:pt x="144020" y="173249"/>
                    <a:pt x="146918" y="163560"/>
                  </a:cubicBezTo>
                  <a:cubicBezTo>
                    <a:pt x="149494" y="156095"/>
                    <a:pt x="152772" y="148279"/>
                    <a:pt x="152772" y="140405"/>
                  </a:cubicBezTo>
                  <a:lnTo>
                    <a:pt x="152772" y="38801"/>
                  </a:lnTo>
                  <a:cubicBezTo>
                    <a:pt x="153106" y="29527"/>
                    <a:pt x="146388" y="21495"/>
                    <a:pt x="137199" y="20184"/>
                  </a:cubicBezTo>
                  <a:cubicBezTo>
                    <a:pt x="127572" y="19010"/>
                    <a:pt x="118813" y="25865"/>
                    <a:pt x="117640" y="35493"/>
                  </a:cubicBezTo>
                  <a:cubicBezTo>
                    <a:pt x="117605" y="35774"/>
                    <a:pt x="117578" y="36058"/>
                    <a:pt x="117558" y="36342"/>
                  </a:cubicBezTo>
                  <a:lnTo>
                    <a:pt x="117558" y="16408"/>
                  </a:lnTo>
                  <a:cubicBezTo>
                    <a:pt x="116782" y="8088"/>
                    <a:pt x="110380" y="1394"/>
                    <a:pt x="102102" y="249"/>
                  </a:cubicBezTo>
                  <a:cubicBezTo>
                    <a:pt x="92474" y="-925"/>
                    <a:pt x="83716" y="5931"/>
                    <a:pt x="82542" y="15559"/>
                  </a:cubicBezTo>
                  <a:cubicBezTo>
                    <a:pt x="82507" y="15840"/>
                    <a:pt x="82481" y="16124"/>
                    <a:pt x="82460" y="16408"/>
                  </a:cubicBezTo>
                  <a:cubicBezTo>
                    <a:pt x="81755" y="8045"/>
                    <a:pt x="75300" y="1309"/>
                    <a:pt x="66975" y="249"/>
                  </a:cubicBezTo>
                  <a:cubicBezTo>
                    <a:pt x="57766" y="-1340"/>
                    <a:pt x="49014" y="4836"/>
                    <a:pt x="47424" y="14045"/>
                  </a:cubicBezTo>
                  <a:cubicBezTo>
                    <a:pt x="47289" y="14827"/>
                    <a:pt x="47210" y="15614"/>
                    <a:pt x="47187" y="16408"/>
                  </a:cubicBezTo>
                  <a:lnTo>
                    <a:pt x="47187" y="17110"/>
                  </a:lnTo>
                  <a:cubicBezTo>
                    <a:pt x="46622" y="8601"/>
                    <a:pt x="40173" y="1654"/>
                    <a:pt x="31731" y="454"/>
                  </a:cubicBezTo>
                  <a:cubicBezTo>
                    <a:pt x="22101" y="-711"/>
                    <a:pt x="13351" y="6151"/>
                    <a:pt x="12186" y="15781"/>
                  </a:cubicBezTo>
                  <a:cubicBezTo>
                    <a:pt x="12110" y="16408"/>
                    <a:pt x="12069" y="17037"/>
                    <a:pt x="12060" y="17666"/>
                  </a:cubicBezTo>
                  <a:lnTo>
                    <a:pt x="12060" y="82885"/>
                  </a:lnTo>
                  <a:lnTo>
                    <a:pt x="0" y="82885"/>
                  </a:lnTo>
                </a:path>
              </a:pathLst>
            </a:custGeom>
            <a:noFill/>
            <a:ln w="14615" cap="rnd">
              <a:solidFill>
                <a:srgbClr val="000000"/>
              </a:solidFill>
              <a:prstDash val="solid"/>
              <a:round/>
            </a:ln>
          </p:spPr>
          <p:txBody>
            <a:bodyPr rtlCol="1" anchor="ctr"/>
            <a:lstStyle/>
            <a:p>
              <a:endParaRPr lang="fa-IR"/>
            </a:p>
          </p:txBody>
        </p:sp>
        <p:sp>
          <p:nvSpPr>
            <p:cNvPr id="1541" name="Freeform: Shape 1540">
              <a:extLst>
                <a:ext uri="{FF2B5EF4-FFF2-40B4-BE49-F238E27FC236}">
                  <a16:creationId xmlns:a16="http://schemas.microsoft.com/office/drawing/2014/main" id="{CBC1B755-7F7B-22F5-30AF-50F5FE0F65BD}"/>
                </a:ext>
              </a:extLst>
            </p:cNvPr>
            <p:cNvSpPr/>
            <p:nvPr/>
          </p:nvSpPr>
          <p:spPr>
            <a:xfrm>
              <a:off x="1350690" y="2298707"/>
              <a:ext cx="42373" cy="139746"/>
            </a:xfrm>
            <a:custGeom>
              <a:avLst/>
              <a:gdLst>
                <a:gd name="connsiteX0" fmla="*/ 338 w 42373"/>
                <a:gd name="connsiteY0" fmla="*/ 0 h 139746"/>
                <a:gd name="connsiteX1" fmla="*/ 16 w 42373"/>
                <a:gd name="connsiteY1" fmla="*/ 21632 h 139746"/>
                <a:gd name="connsiteX2" fmla="*/ 15267 w 42373"/>
                <a:gd name="connsiteY2" fmla="*/ 73561 h 139746"/>
                <a:gd name="connsiteX3" fmla="*/ 42373 w 42373"/>
                <a:gd name="connsiteY3" fmla="*/ 129179 h 139746"/>
                <a:gd name="connsiteX4" fmla="*/ 42373 w 42373"/>
                <a:gd name="connsiteY4" fmla="*/ 139746 h 139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73" h="139746">
                  <a:moveTo>
                    <a:pt x="338" y="0"/>
                  </a:moveTo>
                  <a:lnTo>
                    <a:pt x="16" y="21632"/>
                  </a:lnTo>
                  <a:cubicBezTo>
                    <a:pt x="-334" y="40094"/>
                    <a:pt x="4989" y="58220"/>
                    <a:pt x="15267" y="73561"/>
                  </a:cubicBezTo>
                  <a:cubicBezTo>
                    <a:pt x="22644" y="86910"/>
                    <a:pt x="41612" y="97857"/>
                    <a:pt x="42373" y="129179"/>
                  </a:cubicBezTo>
                  <a:lnTo>
                    <a:pt x="42373" y="139746"/>
                  </a:lnTo>
                </a:path>
              </a:pathLst>
            </a:custGeom>
            <a:noFill/>
            <a:ln w="14615" cap="rnd">
              <a:solidFill>
                <a:srgbClr val="000000"/>
              </a:solidFill>
              <a:prstDash val="solid"/>
              <a:round/>
            </a:ln>
          </p:spPr>
          <p:txBody>
            <a:bodyPr rtlCol="1" anchor="ctr"/>
            <a:lstStyle/>
            <a:p>
              <a:endParaRPr lang="fa-IR"/>
            </a:p>
          </p:txBody>
        </p:sp>
        <p:sp>
          <p:nvSpPr>
            <p:cNvPr id="1542" name="Freeform: Shape 1541">
              <a:extLst>
                <a:ext uri="{FF2B5EF4-FFF2-40B4-BE49-F238E27FC236}">
                  <a16:creationId xmlns:a16="http://schemas.microsoft.com/office/drawing/2014/main" id="{A53E6B14-E9D0-0107-4B70-6BE783BB5F08}"/>
                </a:ext>
              </a:extLst>
            </p:cNvPr>
            <p:cNvSpPr/>
            <p:nvPr/>
          </p:nvSpPr>
          <p:spPr>
            <a:xfrm>
              <a:off x="1380067" y="2441292"/>
              <a:ext cx="137492" cy="38639"/>
            </a:xfrm>
            <a:custGeom>
              <a:avLst/>
              <a:gdLst>
                <a:gd name="connsiteX0" fmla="*/ 137492 w 137492"/>
                <a:gd name="connsiteY0" fmla="*/ 38376 h 38639"/>
                <a:gd name="connsiteX1" fmla="*/ 137492 w 137492"/>
                <a:gd name="connsiteY1" fmla="*/ 12294 h 38639"/>
                <a:gd name="connsiteX2" fmla="*/ 125198 w 137492"/>
                <a:gd name="connsiteY2" fmla="*/ 0 h 38639"/>
                <a:gd name="connsiteX3" fmla="*/ 12294 w 137492"/>
                <a:gd name="connsiteY3" fmla="*/ 0 h 38639"/>
                <a:gd name="connsiteX4" fmla="*/ 0 w 137492"/>
                <a:gd name="connsiteY4" fmla="*/ 12294 h 38639"/>
                <a:gd name="connsiteX5" fmla="*/ 0 w 137492"/>
                <a:gd name="connsiteY5" fmla="*/ 38640 h 38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492" h="38639">
                  <a:moveTo>
                    <a:pt x="137492" y="38376"/>
                  </a:moveTo>
                  <a:lnTo>
                    <a:pt x="137492" y="12294"/>
                  </a:lnTo>
                  <a:cubicBezTo>
                    <a:pt x="137492" y="5503"/>
                    <a:pt x="131989" y="0"/>
                    <a:pt x="125198" y="0"/>
                  </a:cubicBezTo>
                  <a:lnTo>
                    <a:pt x="12294" y="0"/>
                  </a:lnTo>
                  <a:cubicBezTo>
                    <a:pt x="5503" y="0"/>
                    <a:pt x="0" y="5503"/>
                    <a:pt x="0" y="12294"/>
                  </a:cubicBezTo>
                  <a:lnTo>
                    <a:pt x="0" y="38640"/>
                  </a:lnTo>
                </a:path>
              </a:pathLst>
            </a:custGeom>
            <a:noFill/>
            <a:ln w="14615" cap="rnd">
              <a:solidFill>
                <a:srgbClr val="000000"/>
              </a:solidFill>
              <a:prstDash val="solid"/>
              <a:round/>
            </a:ln>
          </p:spPr>
          <p:txBody>
            <a:bodyPr rtlCol="1" anchor="ctr"/>
            <a:lstStyle/>
            <a:p>
              <a:endParaRPr lang="fa-IR"/>
            </a:p>
          </p:txBody>
        </p:sp>
        <p:sp>
          <p:nvSpPr>
            <p:cNvPr id="1543" name="Freeform: Shape 1542">
              <a:extLst>
                <a:ext uri="{FF2B5EF4-FFF2-40B4-BE49-F238E27FC236}">
                  <a16:creationId xmlns:a16="http://schemas.microsoft.com/office/drawing/2014/main" id="{B0E66BA5-9292-39F1-5049-D92EB8A81E2F}"/>
                </a:ext>
              </a:extLst>
            </p:cNvPr>
            <p:cNvSpPr/>
            <p:nvPr/>
          </p:nvSpPr>
          <p:spPr>
            <a:xfrm>
              <a:off x="1234203" y="2256789"/>
              <a:ext cx="155728" cy="47726"/>
            </a:xfrm>
            <a:custGeom>
              <a:avLst/>
              <a:gdLst>
                <a:gd name="connsiteX0" fmla="*/ 155729 w 155728"/>
                <a:gd name="connsiteY0" fmla="*/ 0 h 47726"/>
                <a:gd name="connsiteX1" fmla="*/ 135238 w 155728"/>
                <a:gd name="connsiteY1" fmla="*/ 0 h 47726"/>
                <a:gd name="connsiteX2" fmla="*/ 88754 w 155728"/>
                <a:gd name="connsiteY2" fmla="*/ 23418 h 47726"/>
                <a:gd name="connsiteX3" fmla="*/ 0 w 155728"/>
                <a:gd name="connsiteY3" fmla="*/ 36444 h 47726"/>
              </a:gdLst>
              <a:ahLst/>
              <a:cxnLst>
                <a:cxn ang="0">
                  <a:pos x="connsiteX0" y="connsiteY0"/>
                </a:cxn>
                <a:cxn ang="0">
                  <a:pos x="connsiteX1" y="connsiteY1"/>
                </a:cxn>
                <a:cxn ang="0">
                  <a:pos x="connsiteX2" y="connsiteY2"/>
                </a:cxn>
                <a:cxn ang="0">
                  <a:pos x="connsiteX3" y="connsiteY3"/>
                </a:cxn>
              </a:cxnLst>
              <a:rect l="l" t="t" r="r" b="b"/>
              <a:pathLst>
                <a:path w="155728" h="47726">
                  <a:moveTo>
                    <a:pt x="155729" y="0"/>
                  </a:moveTo>
                  <a:lnTo>
                    <a:pt x="135238" y="0"/>
                  </a:lnTo>
                  <a:cubicBezTo>
                    <a:pt x="116826" y="0"/>
                    <a:pt x="101604" y="7669"/>
                    <a:pt x="88754" y="23418"/>
                  </a:cubicBezTo>
                  <a:cubicBezTo>
                    <a:pt x="66897" y="49895"/>
                    <a:pt x="28543" y="55524"/>
                    <a:pt x="0" y="36444"/>
                  </a:cubicBezTo>
                </a:path>
              </a:pathLst>
            </a:custGeom>
            <a:noFill/>
            <a:ln w="14615" cap="rnd">
              <a:solidFill>
                <a:srgbClr val="000000"/>
              </a:solidFill>
              <a:prstDash val="solid"/>
              <a:round/>
            </a:ln>
          </p:spPr>
          <p:txBody>
            <a:bodyPr rtlCol="1" anchor="ctr"/>
            <a:lstStyle/>
            <a:p>
              <a:endParaRPr lang="fa-IR"/>
            </a:p>
          </p:txBody>
        </p:sp>
        <p:sp>
          <p:nvSpPr>
            <p:cNvPr id="1544" name="Freeform: Shape 1543">
              <a:extLst>
                <a:ext uri="{FF2B5EF4-FFF2-40B4-BE49-F238E27FC236}">
                  <a16:creationId xmlns:a16="http://schemas.microsoft.com/office/drawing/2014/main" id="{44CCACE2-1F7B-B321-8B57-9DFE4F8334F8}"/>
                </a:ext>
              </a:extLst>
            </p:cNvPr>
            <p:cNvSpPr/>
            <p:nvPr/>
          </p:nvSpPr>
          <p:spPr>
            <a:xfrm>
              <a:off x="1222435" y="2289486"/>
              <a:ext cx="166647" cy="47860"/>
            </a:xfrm>
            <a:custGeom>
              <a:avLst/>
              <a:gdLst>
                <a:gd name="connsiteX0" fmla="*/ 0 w 166647"/>
                <a:gd name="connsiteY0" fmla="*/ 34922 h 47860"/>
                <a:gd name="connsiteX1" fmla="*/ 49119 w 166647"/>
                <a:gd name="connsiteY1" fmla="*/ 47860 h 47860"/>
                <a:gd name="connsiteX2" fmla="*/ 125959 w 166647"/>
                <a:gd name="connsiteY2" fmla="*/ 11416 h 47860"/>
                <a:gd name="connsiteX3" fmla="*/ 147094 w 166647"/>
                <a:gd name="connsiteY3" fmla="*/ 0 h 47860"/>
                <a:gd name="connsiteX4" fmla="*/ 166647 w 166647"/>
                <a:gd name="connsiteY4" fmla="*/ 0 h 47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47" h="47860">
                  <a:moveTo>
                    <a:pt x="0" y="34922"/>
                  </a:moveTo>
                  <a:cubicBezTo>
                    <a:pt x="14987" y="43387"/>
                    <a:pt x="31906" y="47846"/>
                    <a:pt x="49119" y="47860"/>
                  </a:cubicBezTo>
                  <a:cubicBezTo>
                    <a:pt x="78920" y="47931"/>
                    <a:pt x="107158" y="34538"/>
                    <a:pt x="125959" y="11416"/>
                  </a:cubicBezTo>
                  <a:cubicBezTo>
                    <a:pt x="131813" y="4186"/>
                    <a:pt x="137931" y="0"/>
                    <a:pt x="147094" y="0"/>
                  </a:cubicBezTo>
                  <a:lnTo>
                    <a:pt x="166647" y="0"/>
                  </a:lnTo>
                </a:path>
              </a:pathLst>
            </a:custGeom>
            <a:noFill/>
            <a:ln w="14615" cap="rnd">
              <a:solidFill>
                <a:srgbClr val="000000"/>
              </a:solidFill>
              <a:prstDash val="solid"/>
              <a:round/>
            </a:ln>
          </p:spPr>
          <p:txBody>
            <a:bodyPr rtlCol="1" anchor="ctr"/>
            <a:lstStyle/>
            <a:p>
              <a:endParaRPr lang="fa-IR"/>
            </a:p>
          </p:txBody>
        </p:sp>
        <p:sp>
          <p:nvSpPr>
            <p:cNvPr id="1545" name="Freeform: Shape 1544">
              <a:extLst>
                <a:ext uri="{FF2B5EF4-FFF2-40B4-BE49-F238E27FC236}">
                  <a16:creationId xmlns:a16="http://schemas.microsoft.com/office/drawing/2014/main" id="{2601767B-58DE-34FB-7CD4-91E3CF59D7CF}"/>
                </a:ext>
              </a:extLst>
            </p:cNvPr>
            <p:cNvSpPr/>
            <p:nvPr/>
          </p:nvSpPr>
          <p:spPr>
            <a:xfrm>
              <a:off x="1535005" y="2257491"/>
              <a:ext cx="127276" cy="47122"/>
            </a:xfrm>
            <a:custGeom>
              <a:avLst/>
              <a:gdLst>
                <a:gd name="connsiteX0" fmla="*/ 127276 w 127276"/>
                <a:gd name="connsiteY0" fmla="*/ 35010 h 47122"/>
                <a:gd name="connsiteX1" fmla="*/ 37205 w 127276"/>
                <a:gd name="connsiteY1" fmla="*/ 22745 h 47122"/>
                <a:gd name="connsiteX2" fmla="*/ 0 w 127276"/>
                <a:gd name="connsiteY2" fmla="*/ 0 h 47122"/>
              </a:gdLst>
              <a:ahLst/>
              <a:cxnLst>
                <a:cxn ang="0">
                  <a:pos x="connsiteX0" y="connsiteY0"/>
                </a:cxn>
                <a:cxn ang="0">
                  <a:pos x="connsiteX1" y="connsiteY1"/>
                </a:cxn>
                <a:cxn ang="0">
                  <a:pos x="connsiteX2" y="connsiteY2"/>
                </a:cxn>
              </a:cxnLst>
              <a:rect l="l" t="t" r="r" b="b"/>
              <a:pathLst>
                <a:path w="127276" h="47122">
                  <a:moveTo>
                    <a:pt x="127276" y="35010"/>
                  </a:moveTo>
                  <a:cubicBezTo>
                    <a:pt x="98654" y="55055"/>
                    <a:pt x="59426" y="49713"/>
                    <a:pt x="37205" y="22745"/>
                  </a:cubicBezTo>
                  <a:cubicBezTo>
                    <a:pt x="26579" y="9718"/>
                    <a:pt x="14343" y="2254"/>
                    <a:pt x="0" y="0"/>
                  </a:cubicBezTo>
                </a:path>
              </a:pathLst>
            </a:custGeom>
            <a:noFill/>
            <a:ln w="14615" cap="rnd">
              <a:solidFill>
                <a:srgbClr val="000000"/>
              </a:solidFill>
              <a:prstDash val="solid"/>
              <a:round/>
            </a:ln>
          </p:spPr>
          <p:txBody>
            <a:bodyPr rtlCol="1" anchor="ctr"/>
            <a:lstStyle/>
            <a:p>
              <a:endParaRPr lang="fa-IR"/>
            </a:p>
          </p:txBody>
        </p:sp>
        <p:sp>
          <p:nvSpPr>
            <p:cNvPr id="1546" name="Freeform: Shape 1545">
              <a:extLst>
                <a:ext uri="{FF2B5EF4-FFF2-40B4-BE49-F238E27FC236}">
                  <a16:creationId xmlns:a16="http://schemas.microsoft.com/office/drawing/2014/main" id="{BB99EB04-EBE7-E286-77E2-F2A43E842E42}"/>
                </a:ext>
              </a:extLst>
            </p:cNvPr>
            <p:cNvSpPr/>
            <p:nvPr/>
          </p:nvSpPr>
          <p:spPr>
            <a:xfrm>
              <a:off x="1533337" y="2290628"/>
              <a:ext cx="140126" cy="46718"/>
            </a:xfrm>
            <a:custGeom>
              <a:avLst/>
              <a:gdLst>
                <a:gd name="connsiteX0" fmla="*/ 0 w 140126"/>
                <a:gd name="connsiteY0" fmla="*/ 0 h 46718"/>
                <a:gd name="connsiteX1" fmla="*/ 13524 w 140126"/>
                <a:gd name="connsiteY1" fmla="*/ 10275 h 46718"/>
                <a:gd name="connsiteX2" fmla="*/ 90364 w 140126"/>
                <a:gd name="connsiteY2" fmla="*/ 46719 h 46718"/>
                <a:gd name="connsiteX3" fmla="*/ 140127 w 140126"/>
                <a:gd name="connsiteY3" fmla="*/ 33371 h 46718"/>
              </a:gdLst>
              <a:ahLst/>
              <a:cxnLst>
                <a:cxn ang="0">
                  <a:pos x="connsiteX0" y="connsiteY0"/>
                </a:cxn>
                <a:cxn ang="0">
                  <a:pos x="connsiteX1" y="connsiteY1"/>
                </a:cxn>
                <a:cxn ang="0">
                  <a:pos x="connsiteX2" y="connsiteY2"/>
                </a:cxn>
                <a:cxn ang="0">
                  <a:pos x="connsiteX3" y="connsiteY3"/>
                </a:cxn>
              </a:cxnLst>
              <a:rect l="l" t="t" r="r" b="b"/>
              <a:pathLst>
                <a:path w="140126" h="46718">
                  <a:moveTo>
                    <a:pt x="0" y="0"/>
                  </a:moveTo>
                  <a:cubicBezTo>
                    <a:pt x="5439" y="1985"/>
                    <a:pt x="10152" y="5568"/>
                    <a:pt x="13524" y="10275"/>
                  </a:cubicBezTo>
                  <a:cubicBezTo>
                    <a:pt x="32325" y="33397"/>
                    <a:pt x="60564" y="46789"/>
                    <a:pt x="90364" y="46719"/>
                  </a:cubicBezTo>
                  <a:cubicBezTo>
                    <a:pt x="107831" y="46675"/>
                    <a:pt x="124984" y="42073"/>
                    <a:pt x="140127" y="33371"/>
                  </a:cubicBezTo>
                </a:path>
              </a:pathLst>
            </a:custGeom>
            <a:noFill/>
            <a:ln w="14615" cap="rnd">
              <a:solidFill>
                <a:srgbClr val="000000"/>
              </a:solidFill>
              <a:prstDash val="solid"/>
              <a:round/>
            </a:ln>
          </p:spPr>
          <p:txBody>
            <a:bodyPr rtlCol="1" anchor="ctr"/>
            <a:lstStyle/>
            <a:p>
              <a:endParaRPr lang="fa-IR"/>
            </a:p>
          </p:txBody>
        </p:sp>
        <p:sp>
          <p:nvSpPr>
            <p:cNvPr id="1547" name="Freeform: Shape 1546">
              <a:extLst>
                <a:ext uri="{FF2B5EF4-FFF2-40B4-BE49-F238E27FC236}">
                  <a16:creationId xmlns:a16="http://schemas.microsoft.com/office/drawing/2014/main" id="{70E4E069-00D7-F2D6-136A-87D091CFFC35}"/>
                </a:ext>
              </a:extLst>
            </p:cNvPr>
            <p:cNvSpPr/>
            <p:nvPr/>
          </p:nvSpPr>
          <p:spPr>
            <a:xfrm>
              <a:off x="1263870" y="2196854"/>
              <a:ext cx="37636" cy="37029"/>
            </a:xfrm>
            <a:custGeom>
              <a:avLst/>
              <a:gdLst>
                <a:gd name="connsiteX0" fmla="*/ 37395 w 37636"/>
                <a:gd name="connsiteY0" fmla="*/ 18076 h 37029"/>
                <a:gd name="connsiteX1" fmla="*/ 19247 w 37636"/>
                <a:gd name="connsiteY1" fmla="*/ 220 h 37029"/>
                <a:gd name="connsiteX2" fmla="*/ 18368 w 37636"/>
                <a:gd name="connsiteY2" fmla="*/ 220 h 37029"/>
                <a:gd name="connsiteX3" fmla="*/ 220 w 37636"/>
                <a:gd name="connsiteY3" fmla="*/ 18076 h 37029"/>
                <a:gd name="connsiteX4" fmla="*/ 220 w 37636"/>
                <a:gd name="connsiteY4" fmla="*/ 18954 h 37029"/>
                <a:gd name="connsiteX5" fmla="*/ 18368 w 37636"/>
                <a:gd name="connsiteY5" fmla="*/ 36810 h 37029"/>
                <a:gd name="connsiteX6" fmla="*/ 19247 w 37636"/>
                <a:gd name="connsiteY6" fmla="*/ 36810 h 37029"/>
                <a:gd name="connsiteX7" fmla="*/ 37395 w 37636"/>
                <a:gd name="connsiteY7" fmla="*/ 18954 h 37029"/>
                <a:gd name="connsiteX8" fmla="*/ 37395 w 37636"/>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395" y="18076"/>
                  </a:moveTo>
                  <a:cubicBezTo>
                    <a:pt x="28281" y="16363"/>
                    <a:pt x="21108" y="9306"/>
                    <a:pt x="19247" y="220"/>
                  </a:cubicBezTo>
                  <a:cubicBezTo>
                    <a:pt x="19247" y="-73"/>
                    <a:pt x="18368" y="-73"/>
                    <a:pt x="18368" y="220"/>
                  </a:cubicBezTo>
                  <a:cubicBezTo>
                    <a:pt x="16507" y="9306"/>
                    <a:pt x="9334" y="16363"/>
                    <a:pt x="220" y="18076"/>
                  </a:cubicBezTo>
                  <a:cubicBezTo>
                    <a:pt x="-73" y="18076"/>
                    <a:pt x="-73" y="18661"/>
                    <a:pt x="220" y="18954"/>
                  </a:cubicBezTo>
                  <a:cubicBezTo>
                    <a:pt x="9334" y="20666"/>
                    <a:pt x="16507" y="27724"/>
                    <a:pt x="18368" y="36810"/>
                  </a:cubicBezTo>
                  <a:cubicBezTo>
                    <a:pt x="18368" y="37103"/>
                    <a:pt x="19247" y="37103"/>
                    <a:pt x="19247" y="36810"/>
                  </a:cubicBezTo>
                  <a:cubicBezTo>
                    <a:pt x="21108" y="27724"/>
                    <a:pt x="28281" y="20666"/>
                    <a:pt x="37395" y="18954"/>
                  </a:cubicBezTo>
                  <a:cubicBezTo>
                    <a:pt x="37717" y="18661"/>
                    <a:pt x="37717" y="18076"/>
                    <a:pt x="37395" y="18076"/>
                  </a:cubicBezTo>
                  <a:close/>
                </a:path>
              </a:pathLst>
            </a:custGeom>
            <a:solidFill>
              <a:srgbClr val="FC657E"/>
            </a:solidFill>
            <a:ln w="2923" cap="flat">
              <a:noFill/>
              <a:prstDash val="solid"/>
              <a:miter/>
            </a:ln>
          </p:spPr>
          <p:txBody>
            <a:bodyPr rtlCol="1" anchor="ctr"/>
            <a:lstStyle/>
            <a:p>
              <a:endParaRPr lang="fa-IR"/>
            </a:p>
          </p:txBody>
        </p:sp>
        <p:sp>
          <p:nvSpPr>
            <p:cNvPr id="1548" name="Freeform: Shape 1547">
              <a:extLst>
                <a:ext uri="{FF2B5EF4-FFF2-40B4-BE49-F238E27FC236}">
                  <a16:creationId xmlns:a16="http://schemas.microsoft.com/office/drawing/2014/main" id="{075C992F-B213-6876-3E72-4BAE7C8FF35B}"/>
                </a:ext>
              </a:extLst>
            </p:cNvPr>
            <p:cNvSpPr/>
            <p:nvPr/>
          </p:nvSpPr>
          <p:spPr>
            <a:xfrm>
              <a:off x="1488018" y="2075593"/>
              <a:ext cx="50938" cy="50933"/>
            </a:xfrm>
            <a:custGeom>
              <a:avLst/>
              <a:gdLst>
                <a:gd name="connsiteX0" fmla="*/ 9372 w 50938"/>
                <a:gd name="connsiteY0" fmla="*/ 34834 h 50933"/>
                <a:gd name="connsiteX1" fmla="*/ 16105 w 50938"/>
                <a:gd name="connsiteY1" fmla="*/ 34834 h 50933"/>
                <a:gd name="connsiteX2" fmla="*/ 16105 w 50938"/>
                <a:gd name="connsiteY2" fmla="*/ 41567 h 50933"/>
                <a:gd name="connsiteX3" fmla="*/ 25235 w 50938"/>
                <a:gd name="connsiteY3" fmla="*/ 50934 h 50933"/>
                <a:gd name="connsiteX4" fmla="*/ 25472 w 50938"/>
                <a:gd name="connsiteY4" fmla="*/ 50934 h 50933"/>
                <a:gd name="connsiteX5" fmla="*/ 34839 w 50938"/>
                <a:gd name="connsiteY5" fmla="*/ 41859 h 50933"/>
                <a:gd name="connsiteX6" fmla="*/ 34839 w 50938"/>
                <a:gd name="connsiteY6" fmla="*/ 34834 h 50933"/>
                <a:gd name="connsiteX7" fmla="*/ 41572 w 50938"/>
                <a:gd name="connsiteY7" fmla="*/ 34834 h 50933"/>
                <a:gd name="connsiteX8" fmla="*/ 50939 w 50938"/>
                <a:gd name="connsiteY8" fmla="*/ 25704 h 50933"/>
                <a:gd name="connsiteX9" fmla="*/ 50939 w 50938"/>
                <a:gd name="connsiteY9" fmla="*/ 25467 h 50933"/>
                <a:gd name="connsiteX10" fmla="*/ 41864 w 50938"/>
                <a:gd name="connsiteY10" fmla="*/ 16100 h 50933"/>
                <a:gd name="connsiteX11" fmla="*/ 34839 w 50938"/>
                <a:gd name="connsiteY11" fmla="*/ 16100 h 50933"/>
                <a:gd name="connsiteX12" fmla="*/ 34839 w 50938"/>
                <a:gd name="connsiteY12" fmla="*/ 9367 h 50933"/>
                <a:gd name="connsiteX13" fmla="*/ 25709 w 50938"/>
                <a:gd name="connsiteY13" fmla="*/ 0 h 50933"/>
                <a:gd name="connsiteX14" fmla="*/ 25472 w 50938"/>
                <a:gd name="connsiteY14" fmla="*/ 0 h 50933"/>
                <a:gd name="connsiteX15" fmla="*/ 16105 w 50938"/>
                <a:gd name="connsiteY15" fmla="*/ 9074 h 50933"/>
                <a:gd name="connsiteX16" fmla="*/ 16105 w 50938"/>
                <a:gd name="connsiteY16" fmla="*/ 16100 h 50933"/>
                <a:gd name="connsiteX17" fmla="*/ 9372 w 50938"/>
                <a:gd name="connsiteY17" fmla="*/ 16100 h 50933"/>
                <a:gd name="connsiteX18" fmla="*/ 5 w 50938"/>
                <a:gd name="connsiteY18" fmla="*/ 25230 h 50933"/>
                <a:gd name="connsiteX19" fmla="*/ 5 w 50938"/>
                <a:gd name="connsiteY19" fmla="*/ 25467 h 50933"/>
                <a:gd name="connsiteX20" fmla="*/ 8778 w 50938"/>
                <a:gd name="connsiteY20" fmla="*/ 34834 h 50933"/>
                <a:gd name="connsiteX21" fmla="*/ 9372 w 50938"/>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372" y="34834"/>
                  </a:moveTo>
                  <a:lnTo>
                    <a:pt x="16105" y="34834"/>
                  </a:lnTo>
                  <a:lnTo>
                    <a:pt x="16105" y="41567"/>
                  </a:lnTo>
                  <a:cubicBezTo>
                    <a:pt x="16040" y="46675"/>
                    <a:pt x="20127" y="50870"/>
                    <a:pt x="25235" y="50934"/>
                  </a:cubicBezTo>
                  <a:cubicBezTo>
                    <a:pt x="25314" y="50934"/>
                    <a:pt x="25393" y="50934"/>
                    <a:pt x="25472" y="50934"/>
                  </a:cubicBezTo>
                  <a:cubicBezTo>
                    <a:pt x="30533" y="50937"/>
                    <a:pt x="34681" y="46918"/>
                    <a:pt x="34839" y="41859"/>
                  </a:cubicBezTo>
                  <a:lnTo>
                    <a:pt x="34839" y="34834"/>
                  </a:lnTo>
                  <a:lnTo>
                    <a:pt x="41572" y="34834"/>
                  </a:lnTo>
                  <a:cubicBezTo>
                    <a:pt x="46680" y="34898"/>
                    <a:pt x="50874" y="30812"/>
                    <a:pt x="50939" y="25704"/>
                  </a:cubicBezTo>
                  <a:cubicBezTo>
                    <a:pt x="50939" y="25625"/>
                    <a:pt x="50939" y="25546"/>
                    <a:pt x="50939" y="25467"/>
                  </a:cubicBezTo>
                  <a:cubicBezTo>
                    <a:pt x="50942" y="20406"/>
                    <a:pt x="46923" y="16258"/>
                    <a:pt x="41864" y="16100"/>
                  </a:cubicBezTo>
                  <a:lnTo>
                    <a:pt x="34839" y="16100"/>
                  </a:lnTo>
                  <a:lnTo>
                    <a:pt x="34839" y="9367"/>
                  </a:lnTo>
                  <a:cubicBezTo>
                    <a:pt x="34903" y="4259"/>
                    <a:pt x="30817" y="64"/>
                    <a:pt x="25709" y="0"/>
                  </a:cubicBezTo>
                  <a:cubicBezTo>
                    <a:pt x="25630" y="0"/>
                    <a:pt x="25551" y="0"/>
                    <a:pt x="25472" y="0"/>
                  </a:cubicBezTo>
                  <a:cubicBezTo>
                    <a:pt x="20411" y="-3"/>
                    <a:pt x="16263" y="4016"/>
                    <a:pt x="16105" y="9074"/>
                  </a:cubicBezTo>
                  <a:lnTo>
                    <a:pt x="16105" y="16100"/>
                  </a:lnTo>
                  <a:lnTo>
                    <a:pt x="9372" y="16100"/>
                  </a:lnTo>
                  <a:cubicBezTo>
                    <a:pt x="4264" y="16035"/>
                    <a:pt x="69" y="20122"/>
                    <a:pt x="5" y="25230"/>
                  </a:cubicBezTo>
                  <a:cubicBezTo>
                    <a:pt x="5" y="25309"/>
                    <a:pt x="5" y="25388"/>
                    <a:pt x="5" y="25467"/>
                  </a:cubicBezTo>
                  <a:cubicBezTo>
                    <a:pt x="-159" y="30475"/>
                    <a:pt x="3769" y="34670"/>
                    <a:pt x="8778" y="34834"/>
                  </a:cubicBezTo>
                  <a:cubicBezTo>
                    <a:pt x="8974" y="34840"/>
                    <a:pt x="9173" y="34840"/>
                    <a:pt x="9372" y="34834"/>
                  </a:cubicBezTo>
                  <a:close/>
                </a:path>
              </a:pathLst>
            </a:custGeom>
            <a:solidFill>
              <a:srgbClr val="70D6F9"/>
            </a:solidFill>
            <a:ln w="2923" cap="flat">
              <a:noFill/>
              <a:prstDash val="solid"/>
              <a:miter/>
            </a:ln>
          </p:spPr>
          <p:txBody>
            <a:bodyPr rtlCol="1" anchor="ctr"/>
            <a:lstStyle/>
            <a:p>
              <a:endParaRPr lang="fa-IR"/>
            </a:p>
          </p:txBody>
        </p:sp>
        <p:sp>
          <p:nvSpPr>
            <p:cNvPr id="1549" name="Freeform: Shape 1548">
              <a:extLst>
                <a:ext uri="{FF2B5EF4-FFF2-40B4-BE49-F238E27FC236}">
                  <a16:creationId xmlns:a16="http://schemas.microsoft.com/office/drawing/2014/main" id="{D7DE6DA8-E6AD-B0F2-861E-3B1AA2599494}"/>
                </a:ext>
              </a:extLst>
            </p:cNvPr>
            <p:cNvSpPr/>
            <p:nvPr/>
          </p:nvSpPr>
          <p:spPr>
            <a:xfrm>
              <a:off x="1295441" y="2795400"/>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1550" name="Freeform: Shape 1549">
              <a:extLst>
                <a:ext uri="{FF2B5EF4-FFF2-40B4-BE49-F238E27FC236}">
                  <a16:creationId xmlns:a16="http://schemas.microsoft.com/office/drawing/2014/main" id="{5C17363F-4EAC-BB8F-74F9-ADA5D7A3C0B6}"/>
                </a:ext>
              </a:extLst>
            </p:cNvPr>
            <p:cNvSpPr/>
            <p:nvPr/>
          </p:nvSpPr>
          <p:spPr>
            <a:xfrm>
              <a:off x="1617436" y="2170435"/>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551" name="Freeform: Shape 1550">
              <a:extLst>
                <a:ext uri="{FF2B5EF4-FFF2-40B4-BE49-F238E27FC236}">
                  <a16:creationId xmlns:a16="http://schemas.microsoft.com/office/drawing/2014/main" id="{55F08C5E-09B9-7A26-8FDB-81359CBF1C28}"/>
                </a:ext>
              </a:extLst>
            </p:cNvPr>
            <p:cNvSpPr/>
            <p:nvPr/>
          </p:nvSpPr>
          <p:spPr>
            <a:xfrm>
              <a:off x="1194890" y="2715925"/>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13" y="23541"/>
                    <a:pt x="23831" y="13457"/>
                    <a:pt x="26491" y="439"/>
                  </a:cubicBezTo>
                  <a:cubicBezTo>
                    <a:pt x="26491" y="-146"/>
                    <a:pt x="27662" y="-146"/>
                    <a:pt x="27662" y="439"/>
                  </a:cubicBezTo>
                  <a:cubicBezTo>
                    <a:pt x="30323" y="13457"/>
                    <a:pt x="40641" y="23541"/>
                    <a:pt x="53715" y="25906"/>
                  </a:cubicBezTo>
                  <a:cubicBezTo>
                    <a:pt x="54300" y="25906"/>
                    <a:pt x="54300" y="26784"/>
                    <a:pt x="53715" y="27077"/>
                  </a:cubicBezTo>
                  <a:cubicBezTo>
                    <a:pt x="40641" y="29442"/>
                    <a:pt x="30323" y="39527"/>
                    <a:pt x="27662" y="52544"/>
                  </a:cubicBezTo>
                  <a:cubicBezTo>
                    <a:pt x="27662" y="53129"/>
                    <a:pt x="26491" y="53129"/>
                    <a:pt x="26491" y="52544"/>
                  </a:cubicBezTo>
                  <a:cubicBezTo>
                    <a:pt x="23831" y="39527"/>
                    <a:pt x="13513" y="29442"/>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grpSp>
      <p:grpSp>
        <p:nvGrpSpPr>
          <p:cNvPr id="1552" name="Graphic 5">
            <a:extLst>
              <a:ext uri="{FF2B5EF4-FFF2-40B4-BE49-F238E27FC236}">
                <a16:creationId xmlns:a16="http://schemas.microsoft.com/office/drawing/2014/main" id="{91C3D380-B8AA-0995-B9EA-3FA7B810B6BE}"/>
              </a:ext>
            </a:extLst>
          </p:cNvPr>
          <p:cNvGrpSpPr/>
          <p:nvPr/>
        </p:nvGrpSpPr>
        <p:grpSpPr>
          <a:xfrm>
            <a:off x="2063810" y="2070763"/>
            <a:ext cx="734735" cy="749371"/>
            <a:chOff x="2063810" y="2070763"/>
            <a:chExt cx="734735" cy="749371"/>
          </a:xfrm>
        </p:grpSpPr>
        <p:sp>
          <p:nvSpPr>
            <p:cNvPr id="1553" name="Freeform: Shape 1552">
              <a:extLst>
                <a:ext uri="{FF2B5EF4-FFF2-40B4-BE49-F238E27FC236}">
                  <a16:creationId xmlns:a16="http://schemas.microsoft.com/office/drawing/2014/main" id="{9C89C78D-A7D0-EA67-4590-61E20C035CCE}"/>
                </a:ext>
              </a:extLst>
            </p:cNvPr>
            <p:cNvSpPr/>
            <p:nvPr/>
          </p:nvSpPr>
          <p:spPr>
            <a:xfrm>
              <a:off x="2728965" y="2263053"/>
              <a:ext cx="22832" cy="39459"/>
            </a:xfrm>
            <a:custGeom>
              <a:avLst/>
              <a:gdLst>
                <a:gd name="connsiteX0" fmla="*/ 2927 w 22832"/>
                <a:gd name="connsiteY0" fmla="*/ 0 h 39459"/>
                <a:gd name="connsiteX1" fmla="*/ 0 w 22832"/>
                <a:gd name="connsiteY1" fmla="*/ 234 h 39459"/>
                <a:gd name="connsiteX2" fmla="*/ 0 w 22832"/>
                <a:gd name="connsiteY2" fmla="*/ 36034 h 39459"/>
                <a:gd name="connsiteX3" fmla="*/ 0 w 22832"/>
                <a:gd name="connsiteY3" fmla="*/ 36034 h 39459"/>
                <a:gd name="connsiteX4" fmla="*/ 0 w 22832"/>
                <a:gd name="connsiteY4" fmla="*/ 39196 h 39459"/>
                <a:gd name="connsiteX5" fmla="*/ 3132 w 22832"/>
                <a:gd name="connsiteY5" fmla="*/ 39459 h 39459"/>
                <a:gd name="connsiteX6" fmla="*/ 22833 w 22832"/>
                <a:gd name="connsiteY6" fmla="*/ 19759 h 39459"/>
                <a:gd name="connsiteX7" fmla="*/ 3132 w 22832"/>
                <a:gd name="connsiteY7" fmla="*/ 59 h 39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32" h="39459">
                  <a:moveTo>
                    <a:pt x="2927" y="0"/>
                  </a:moveTo>
                  <a:cubicBezTo>
                    <a:pt x="1947" y="6"/>
                    <a:pt x="969" y="85"/>
                    <a:pt x="0" y="234"/>
                  </a:cubicBezTo>
                  <a:lnTo>
                    <a:pt x="0" y="36034"/>
                  </a:lnTo>
                  <a:lnTo>
                    <a:pt x="0" y="36034"/>
                  </a:lnTo>
                  <a:cubicBezTo>
                    <a:pt x="0" y="37088"/>
                    <a:pt x="0" y="38142"/>
                    <a:pt x="0" y="39196"/>
                  </a:cubicBezTo>
                  <a:cubicBezTo>
                    <a:pt x="1033" y="39374"/>
                    <a:pt x="2081" y="39462"/>
                    <a:pt x="3132" y="39459"/>
                  </a:cubicBezTo>
                  <a:cubicBezTo>
                    <a:pt x="14013" y="39459"/>
                    <a:pt x="22833" y="30639"/>
                    <a:pt x="22833" y="19759"/>
                  </a:cubicBezTo>
                  <a:cubicBezTo>
                    <a:pt x="22833" y="8878"/>
                    <a:pt x="14013" y="59"/>
                    <a:pt x="3132" y="59"/>
                  </a:cubicBezTo>
                  <a:close/>
                </a:path>
              </a:pathLst>
            </a:custGeom>
            <a:solidFill>
              <a:srgbClr val="F9D0B4"/>
            </a:solidFill>
            <a:ln w="2923" cap="flat">
              <a:noFill/>
              <a:prstDash val="solid"/>
              <a:miter/>
            </a:ln>
          </p:spPr>
          <p:txBody>
            <a:bodyPr rtlCol="1" anchor="ctr"/>
            <a:lstStyle/>
            <a:p>
              <a:endParaRPr lang="fa-IR"/>
            </a:p>
          </p:txBody>
        </p:sp>
        <p:sp>
          <p:nvSpPr>
            <p:cNvPr id="1554" name="Freeform: Shape 1553">
              <a:extLst>
                <a:ext uri="{FF2B5EF4-FFF2-40B4-BE49-F238E27FC236}">
                  <a16:creationId xmlns:a16="http://schemas.microsoft.com/office/drawing/2014/main" id="{188D5CAF-EC02-1B09-6CAE-21F6237CE83B}"/>
                </a:ext>
              </a:extLst>
            </p:cNvPr>
            <p:cNvSpPr/>
            <p:nvPr/>
          </p:nvSpPr>
          <p:spPr>
            <a:xfrm>
              <a:off x="2611711" y="2266772"/>
              <a:ext cx="22851" cy="35682"/>
            </a:xfrm>
            <a:custGeom>
              <a:avLst/>
              <a:gdLst>
                <a:gd name="connsiteX0" fmla="*/ 22734 w 22851"/>
                <a:gd name="connsiteY0" fmla="*/ 4126 h 35682"/>
                <a:gd name="connsiteX1" fmla="*/ 12723 w 22851"/>
                <a:gd name="connsiteY1" fmla="*/ 497 h 35682"/>
                <a:gd name="connsiteX2" fmla="*/ 6195 w 22851"/>
                <a:gd name="connsiteY2" fmla="*/ 1638 h 35682"/>
                <a:gd name="connsiteX3" fmla="*/ 5355 w 22851"/>
                <a:gd name="connsiteY3" fmla="*/ 29485 h 35682"/>
                <a:gd name="connsiteX4" fmla="*/ 19690 w 22851"/>
                <a:gd name="connsiteY4" fmla="*/ 35682 h 35682"/>
                <a:gd name="connsiteX5" fmla="*/ 22851 w 22851"/>
                <a:gd name="connsiteY5" fmla="*/ 35419 h 35682"/>
                <a:gd name="connsiteX6" fmla="*/ 22851 w 22851"/>
                <a:gd name="connsiteY6" fmla="*/ 32257 h 3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51" h="35682">
                  <a:moveTo>
                    <a:pt x="22734" y="4126"/>
                  </a:moveTo>
                  <a:cubicBezTo>
                    <a:pt x="19312" y="3160"/>
                    <a:pt x="15966" y="1949"/>
                    <a:pt x="12723" y="497"/>
                  </a:cubicBezTo>
                  <a:cubicBezTo>
                    <a:pt x="10513" y="-461"/>
                    <a:pt x="7949" y="-10"/>
                    <a:pt x="6195" y="1638"/>
                  </a:cubicBezTo>
                  <a:cubicBezTo>
                    <a:pt x="-1726" y="9097"/>
                    <a:pt x="-2100" y="21564"/>
                    <a:pt x="5355" y="29485"/>
                  </a:cubicBezTo>
                  <a:cubicBezTo>
                    <a:pt x="9076" y="33437"/>
                    <a:pt x="14263" y="35679"/>
                    <a:pt x="19690" y="35682"/>
                  </a:cubicBezTo>
                  <a:cubicBezTo>
                    <a:pt x="20750" y="35685"/>
                    <a:pt x="21806" y="35597"/>
                    <a:pt x="22851" y="35419"/>
                  </a:cubicBezTo>
                  <a:cubicBezTo>
                    <a:pt x="22851" y="34365"/>
                    <a:pt x="22851" y="33311"/>
                    <a:pt x="22851" y="32257"/>
                  </a:cubicBezTo>
                  <a:close/>
                </a:path>
              </a:pathLst>
            </a:custGeom>
            <a:solidFill>
              <a:srgbClr val="F9D0B4"/>
            </a:solidFill>
            <a:ln w="2923" cap="flat">
              <a:noFill/>
              <a:prstDash val="solid"/>
              <a:miter/>
            </a:ln>
          </p:spPr>
          <p:txBody>
            <a:bodyPr rtlCol="1" anchor="ctr"/>
            <a:lstStyle/>
            <a:p>
              <a:endParaRPr lang="fa-IR"/>
            </a:p>
          </p:txBody>
        </p:sp>
        <p:sp>
          <p:nvSpPr>
            <p:cNvPr id="1555" name="Freeform: Shape 1554">
              <a:extLst>
                <a:ext uri="{FF2B5EF4-FFF2-40B4-BE49-F238E27FC236}">
                  <a16:creationId xmlns:a16="http://schemas.microsoft.com/office/drawing/2014/main" id="{DF9433F4-5ADE-49CE-C39A-ED1DC783BEDD}"/>
                </a:ext>
              </a:extLst>
            </p:cNvPr>
            <p:cNvSpPr/>
            <p:nvPr/>
          </p:nvSpPr>
          <p:spPr>
            <a:xfrm>
              <a:off x="2617350" y="2194491"/>
              <a:ext cx="128417" cy="78933"/>
            </a:xfrm>
            <a:custGeom>
              <a:avLst/>
              <a:gdLst>
                <a:gd name="connsiteX0" fmla="*/ 556 w 128417"/>
                <a:gd name="connsiteY0" fmla="*/ 73919 h 78933"/>
                <a:gd name="connsiteX1" fmla="*/ 7084 w 128417"/>
                <a:gd name="connsiteY1" fmla="*/ 72777 h 78933"/>
                <a:gd name="connsiteX2" fmla="*/ 17095 w 128417"/>
                <a:gd name="connsiteY2" fmla="*/ 76407 h 78933"/>
                <a:gd name="connsiteX3" fmla="*/ 86880 w 128417"/>
                <a:gd name="connsiteY3" fmla="*/ 53135 h 78933"/>
                <a:gd name="connsiteX4" fmla="*/ 91298 w 128417"/>
                <a:gd name="connsiteY4" fmla="*/ 52790 h 78933"/>
                <a:gd name="connsiteX5" fmla="*/ 91388 w 128417"/>
                <a:gd name="connsiteY5" fmla="*/ 52872 h 78933"/>
                <a:gd name="connsiteX6" fmla="*/ 108600 w 128417"/>
                <a:gd name="connsiteY6" fmla="*/ 62795 h 78933"/>
                <a:gd name="connsiteX7" fmla="*/ 111528 w 128417"/>
                <a:gd name="connsiteY7" fmla="*/ 66396 h 78933"/>
                <a:gd name="connsiteX8" fmla="*/ 111528 w 128417"/>
                <a:gd name="connsiteY8" fmla="*/ 68796 h 78933"/>
                <a:gd name="connsiteX9" fmla="*/ 114455 w 128417"/>
                <a:gd name="connsiteY9" fmla="*/ 68562 h 78933"/>
                <a:gd name="connsiteX10" fmla="*/ 128418 w 128417"/>
                <a:gd name="connsiteY10" fmla="*/ 74416 h 78933"/>
                <a:gd name="connsiteX11" fmla="*/ 128418 w 128417"/>
                <a:gd name="connsiteY11" fmla="*/ 62854 h 78933"/>
                <a:gd name="connsiteX12" fmla="*/ 62839 w 128417"/>
                <a:gd name="connsiteY12" fmla="*/ 15 h 78933"/>
                <a:gd name="connsiteX13" fmla="*/ 0 w 128417"/>
                <a:gd name="connsiteY13" fmla="*/ 62854 h 78933"/>
                <a:gd name="connsiteX14" fmla="*/ 0 w 128417"/>
                <a:gd name="connsiteY14" fmla="*/ 74563 h 78933"/>
                <a:gd name="connsiteX15" fmla="*/ 556 w 128417"/>
                <a:gd name="connsiteY15" fmla="*/ 73919 h 78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8417" h="78933">
                  <a:moveTo>
                    <a:pt x="556" y="73919"/>
                  </a:moveTo>
                  <a:cubicBezTo>
                    <a:pt x="2286" y="72224"/>
                    <a:pt x="4883" y="71770"/>
                    <a:pt x="7084" y="72777"/>
                  </a:cubicBezTo>
                  <a:cubicBezTo>
                    <a:pt x="10327" y="74229"/>
                    <a:pt x="13673" y="75441"/>
                    <a:pt x="17095" y="76407"/>
                  </a:cubicBezTo>
                  <a:cubicBezTo>
                    <a:pt x="54183" y="86974"/>
                    <a:pt x="79679" y="61507"/>
                    <a:pt x="86880" y="53135"/>
                  </a:cubicBezTo>
                  <a:cubicBezTo>
                    <a:pt x="88004" y="51821"/>
                    <a:pt x="89980" y="51666"/>
                    <a:pt x="91298" y="52790"/>
                  </a:cubicBezTo>
                  <a:cubicBezTo>
                    <a:pt x="91327" y="52816"/>
                    <a:pt x="91359" y="52843"/>
                    <a:pt x="91388" y="52872"/>
                  </a:cubicBezTo>
                  <a:cubicBezTo>
                    <a:pt x="96171" y="57611"/>
                    <a:pt x="102102" y="61030"/>
                    <a:pt x="108600" y="62795"/>
                  </a:cubicBezTo>
                  <a:cubicBezTo>
                    <a:pt x="110298" y="63164"/>
                    <a:pt x="111513" y="64660"/>
                    <a:pt x="111528" y="66396"/>
                  </a:cubicBezTo>
                  <a:lnTo>
                    <a:pt x="111528" y="68796"/>
                  </a:lnTo>
                  <a:cubicBezTo>
                    <a:pt x="112497" y="68647"/>
                    <a:pt x="113474" y="68568"/>
                    <a:pt x="114455" y="68562"/>
                  </a:cubicBezTo>
                  <a:cubicBezTo>
                    <a:pt x="119706" y="68562"/>
                    <a:pt x="124735" y="70672"/>
                    <a:pt x="128418" y="74416"/>
                  </a:cubicBezTo>
                  <a:lnTo>
                    <a:pt x="128418" y="62854"/>
                  </a:lnTo>
                  <a:cubicBezTo>
                    <a:pt x="127660" y="27393"/>
                    <a:pt x="98300" y="-740"/>
                    <a:pt x="62839" y="15"/>
                  </a:cubicBezTo>
                  <a:cubicBezTo>
                    <a:pt x="28441" y="750"/>
                    <a:pt x="735" y="28459"/>
                    <a:pt x="0" y="62854"/>
                  </a:cubicBezTo>
                  <a:lnTo>
                    <a:pt x="0" y="74563"/>
                  </a:lnTo>
                  <a:cubicBezTo>
                    <a:pt x="264" y="74241"/>
                    <a:pt x="410" y="74065"/>
                    <a:pt x="556" y="73919"/>
                  </a:cubicBezTo>
                  <a:close/>
                </a:path>
              </a:pathLst>
            </a:custGeom>
            <a:solidFill>
              <a:srgbClr val="FED690"/>
            </a:solidFill>
            <a:ln w="2923" cap="flat">
              <a:noFill/>
              <a:prstDash val="solid"/>
              <a:miter/>
            </a:ln>
          </p:spPr>
          <p:txBody>
            <a:bodyPr rtlCol="1" anchor="ctr"/>
            <a:lstStyle/>
            <a:p>
              <a:endParaRPr lang="fa-IR"/>
            </a:p>
          </p:txBody>
        </p:sp>
        <p:sp>
          <p:nvSpPr>
            <p:cNvPr id="1556" name="Freeform: Shape 1555">
              <a:extLst>
                <a:ext uri="{FF2B5EF4-FFF2-40B4-BE49-F238E27FC236}">
                  <a16:creationId xmlns:a16="http://schemas.microsoft.com/office/drawing/2014/main" id="{A35C3BB6-011A-24B8-65CF-3001298934ED}"/>
                </a:ext>
              </a:extLst>
            </p:cNvPr>
            <p:cNvSpPr/>
            <p:nvPr/>
          </p:nvSpPr>
          <p:spPr>
            <a:xfrm>
              <a:off x="2610206" y="2293233"/>
              <a:ext cx="47686" cy="80850"/>
            </a:xfrm>
            <a:custGeom>
              <a:avLst/>
              <a:gdLst>
                <a:gd name="connsiteX0" fmla="*/ 24327 w 47686"/>
                <a:gd name="connsiteY0" fmla="*/ 8957 h 80850"/>
                <a:gd name="connsiteX1" fmla="*/ 21195 w 47686"/>
                <a:gd name="connsiteY1" fmla="*/ 9221 h 80850"/>
                <a:gd name="connsiteX2" fmla="*/ 4539 w 47686"/>
                <a:gd name="connsiteY2" fmla="*/ 0 h 80850"/>
                <a:gd name="connsiteX3" fmla="*/ 5300 w 47686"/>
                <a:gd name="connsiteY3" fmla="*/ 35712 h 80850"/>
                <a:gd name="connsiteX4" fmla="*/ 5592 w 47686"/>
                <a:gd name="connsiteY4" fmla="*/ 41245 h 80850"/>
                <a:gd name="connsiteX5" fmla="*/ 5944 w 47686"/>
                <a:gd name="connsiteY5" fmla="*/ 68936 h 80850"/>
                <a:gd name="connsiteX6" fmla="*/ 20580 w 47686"/>
                <a:gd name="connsiteY6" fmla="*/ 80850 h 80850"/>
                <a:gd name="connsiteX7" fmla="*/ 38143 w 47686"/>
                <a:gd name="connsiteY7" fmla="*/ 70780 h 80850"/>
                <a:gd name="connsiteX8" fmla="*/ 42827 w 47686"/>
                <a:gd name="connsiteY8" fmla="*/ 67180 h 80850"/>
                <a:gd name="connsiteX9" fmla="*/ 47686 w 47686"/>
                <a:gd name="connsiteY9" fmla="*/ 57959 h 80850"/>
                <a:gd name="connsiteX10" fmla="*/ 47686 w 47686"/>
                <a:gd name="connsiteY10" fmla="*/ 46660 h 80850"/>
                <a:gd name="connsiteX11" fmla="*/ 47686 w 47686"/>
                <a:gd name="connsiteY11" fmla="*/ 46660 h 80850"/>
                <a:gd name="connsiteX12" fmla="*/ 24327 w 47686"/>
                <a:gd name="connsiteY12" fmla="*/ 8957 h 8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86" h="80850">
                  <a:moveTo>
                    <a:pt x="24327" y="8957"/>
                  </a:moveTo>
                  <a:cubicBezTo>
                    <a:pt x="23293" y="9136"/>
                    <a:pt x="22245" y="9224"/>
                    <a:pt x="21195" y="9221"/>
                  </a:cubicBezTo>
                  <a:cubicBezTo>
                    <a:pt x="14424" y="9224"/>
                    <a:pt x="8130" y="5737"/>
                    <a:pt x="4539" y="0"/>
                  </a:cubicBezTo>
                  <a:cubicBezTo>
                    <a:pt x="-1776" y="11144"/>
                    <a:pt x="-1483" y="24849"/>
                    <a:pt x="5300" y="35712"/>
                  </a:cubicBezTo>
                  <a:cubicBezTo>
                    <a:pt x="6397" y="37366"/>
                    <a:pt x="6511" y="39485"/>
                    <a:pt x="5592" y="41245"/>
                  </a:cubicBezTo>
                  <a:cubicBezTo>
                    <a:pt x="631" y="49842"/>
                    <a:pt x="765" y="60468"/>
                    <a:pt x="5944" y="68936"/>
                  </a:cubicBezTo>
                  <a:cubicBezTo>
                    <a:pt x="9500" y="74302"/>
                    <a:pt x="14605" y="78456"/>
                    <a:pt x="20580" y="80850"/>
                  </a:cubicBezTo>
                  <a:cubicBezTo>
                    <a:pt x="26868" y="78315"/>
                    <a:pt x="32778" y="74926"/>
                    <a:pt x="38143" y="70780"/>
                  </a:cubicBezTo>
                  <a:lnTo>
                    <a:pt x="42827" y="67180"/>
                  </a:lnTo>
                  <a:cubicBezTo>
                    <a:pt x="45801" y="65037"/>
                    <a:pt x="47598" y="61624"/>
                    <a:pt x="47686" y="57959"/>
                  </a:cubicBezTo>
                  <a:lnTo>
                    <a:pt x="47686" y="46660"/>
                  </a:lnTo>
                  <a:lnTo>
                    <a:pt x="47686" y="46660"/>
                  </a:lnTo>
                  <a:cubicBezTo>
                    <a:pt x="34130" y="38745"/>
                    <a:pt x="25378" y="24621"/>
                    <a:pt x="24327" y="8957"/>
                  </a:cubicBezTo>
                  <a:close/>
                </a:path>
              </a:pathLst>
            </a:custGeom>
            <a:solidFill>
              <a:srgbClr val="FED690"/>
            </a:solidFill>
            <a:ln w="2923" cap="flat">
              <a:noFill/>
              <a:prstDash val="solid"/>
              <a:miter/>
            </a:ln>
          </p:spPr>
          <p:txBody>
            <a:bodyPr rtlCol="1" anchor="ctr"/>
            <a:lstStyle/>
            <a:p>
              <a:endParaRPr lang="fa-IR"/>
            </a:p>
          </p:txBody>
        </p:sp>
        <p:sp>
          <p:nvSpPr>
            <p:cNvPr id="1557" name="Freeform: Shape 1556">
              <a:extLst>
                <a:ext uri="{FF2B5EF4-FFF2-40B4-BE49-F238E27FC236}">
                  <a16:creationId xmlns:a16="http://schemas.microsoft.com/office/drawing/2014/main" id="{3DC396D2-D129-7E80-07A4-AF1A874F19F7}"/>
                </a:ext>
              </a:extLst>
            </p:cNvPr>
            <p:cNvSpPr/>
            <p:nvPr/>
          </p:nvSpPr>
          <p:spPr>
            <a:xfrm>
              <a:off x="2705343" y="2293233"/>
              <a:ext cx="47755" cy="80850"/>
            </a:xfrm>
            <a:custGeom>
              <a:avLst/>
              <a:gdLst>
                <a:gd name="connsiteX0" fmla="*/ 42445 w 47755"/>
                <a:gd name="connsiteY0" fmla="*/ 35712 h 80850"/>
                <a:gd name="connsiteX1" fmla="*/ 43235 w 47755"/>
                <a:gd name="connsiteY1" fmla="*/ 0 h 80850"/>
                <a:gd name="connsiteX2" fmla="*/ 26550 w 47755"/>
                <a:gd name="connsiteY2" fmla="*/ 9221 h 80850"/>
                <a:gd name="connsiteX3" fmla="*/ 23418 w 47755"/>
                <a:gd name="connsiteY3" fmla="*/ 8957 h 80850"/>
                <a:gd name="connsiteX4" fmla="*/ 0 w 47755"/>
                <a:gd name="connsiteY4" fmla="*/ 46602 h 80850"/>
                <a:gd name="connsiteX5" fmla="*/ 0 w 47755"/>
                <a:gd name="connsiteY5" fmla="*/ 57959 h 80850"/>
                <a:gd name="connsiteX6" fmla="*/ 4859 w 47755"/>
                <a:gd name="connsiteY6" fmla="*/ 67180 h 80850"/>
                <a:gd name="connsiteX7" fmla="*/ 9543 w 47755"/>
                <a:gd name="connsiteY7" fmla="*/ 70780 h 80850"/>
                <a:gd name="connsiteX8" fmla="*/ 27106 w 47755"/>
                <a:gd name="connsiteY8" fmla="*/ 80850 h 80850"/>
                <a:gd name="connsiteX9" fmla="*/ 41742 w 47755"/>
                <a:gd name="connsiteY9" fmla="*/ 68936 h 80850"/>
                <a:gd name="connsiteX10" fmla="*/ 42094 w 47755"/>
                <a:gd name="connsiteY10" fmla="*/ 41245 h 80850"/>
                <a:gd name="connsiteX11" fmla="*/ 42445 w 47755"/>
                <a:gd name="connsiteY11" fmla="*/ 35712 h 8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55" h="80850">
                  <a:moveTo>
                    <a:pt x="42445" y="35712"/>
                  </a:moveTo>
                  <a:cubicBezTo>
                    <a:pt x="49230" y="24852"/>
                    <a:pt x="49535" y="11150"/>
                    <a:pt x="43235" y="0"/>
                  </a:cubicBezTo>
                  <a:cubicBezTo>
                    <a:pt x="39626" y="5734"/>
                    <a:pt x="33327" y="9215"/>
                    <a:pt x="26550" y="9221"/>
                  </a:cubicBezTo>
                  <a:cubicBezTo>
                    <a:pt x="25499" y="9221"/>
                    <a:pt x="24451" y="9133"/>
                    <a:pt x="23418" y="8957"/>
                  </a:cubicBezTo>
                  <a:cubicBezTo>
                    <a:pt x="22341" y="24612"/>
                    <a:pt x="13568" y="38716"/>
                    <a:pt x="0" y="46602"/>
                  </a:cubicBezTo>
                  <a:lnTo>
                    <a:pt x="0" y="57959"/>
                  </a:lnTo>
                  <a:cubicBezTo>
                    <a:pt x="123" y="61615"/>
                    <a:pt x="1912" y="65014"/>
                    <a:pt x="4859" y="67180"/>
                  </a:cubicBezTo>
                  <a:lnTo>
                    <a:pt x="9543" y="70780"/>
                  </a:lnTo>
                  <a:cubicBezTo>
                    <a:pt x="14908" y="74926"/>
                    <a:pt x="20818" y="78315"/>
                    <a:pt x="27106" y="80850"/>
                  </a:cubicBezTo>
                  <a:cubicBezTo>
                    <a:pt x="33093" y="78476"/>
                    <a:pt x="38201" y="74317"/>
                    <a:pt x="41742" y="68936"/>
                  </a:cubicBezTo>
                  <a:cubicBezTo>
                    <a:pt x="46953" y="60477"/>
                    <a:pt x="47087" y="49833"/>
                    <a:pt x="42094" y="41245"/>
                  </a:cubicBezTo>
                  <a:cubicBezTo>
                    <a:pt x="41192" y="39474"/>
                    <a:pt x="41327" y="37354"/>
                    <a:pt x="42445" y="35712"/>
                  </a:cubicBezTo>
                  <a:close/>
                </a:path>
              </a:pathLst>
            </a:custGeom>
            <a:solidFill>
              <a:srgbClr val="FED690"/>
            </a:solidFill>
            <a:ln w="2923" cap="flat">
              <a:noFill/>
              <a:prstDash val="solid"/>
              <a:miter/>
            </a:ln>
          </p:spPr>
          <p:txBody>
            <a:bodyPr rtlCol="1" anchor="ctr"/>
            <a:lstStyle/>
            <a:p>
              <a:endParaRPr lang="fa-IR"/>
            </a:p>
          </p:txBody>
        </p:sp>
        <p:sp>
          <p:nvSpPr>
            <p:cNvPr id="1558" name="Freeform: Shape 1557">
              <a:extLst>
                <a:ext uri="{FF2B5EF4-FFF2-40B4-BE49-F238E27FC236}">
                  <a16:creationId xmlns:a16="http://schemas.microsoft.com/office/drawing/2014/main" id="{2DFCBD04-483E-8B35-FB04-CA0BE7D38857}"/>
                </a:ext>
              </a:extLst>
            </p:cNvPr>
            <p:cNvSpPr/>
            <p:nvPr/>
          </p:nvSpPr>
          <p:spPr>
            <a:xfrm>
              <a:off x="2576457" y="2339981"/>
              <a:ext cx="210468" cy="110678"/>
            </a:xfrm>
            <a:custGeom>
              <a:avLst/>
              <a:gdLst>
                <a:gd name="connsiteX0" fmla="*/ 14256 w 210468"/>
                <a:gd name="connsiteY0" fmla="*/ 93027 h 110678"/>
                <a:gd name="connsiteX1" fmla="*/ 0 w 210468"/>
                <a:gd name="connsiteY1" fmla="*/ 109654 h 110678"/>
                <a:gd name="connsiteX2" fmla="*/ 0 w 210468"/>
                <a:gd name="connsiteY2" fmla="*/ 109859 h 110678"/>
                <a:gd name="connsiteX3" fmla="*/ 82285 w 210468"/>
                <a:gd name="connsiteY3" fmla="*/ 109859 h 110678"/>
                <a:gd name="connsiteX4" fmla="*/ 90422 w 210468"/>
                <a:gd name="connsiteY4" fmla="*/ 56525 h 110678"/>
                <a:gd name="connsiteX5" fmla="*/ 105234 w 210468"/>
                <a:gd name="connsiteY5" fmla="*/ 58954 h 110678"/>
                <a:gd name="connsiteX6" fmla="*/ 120046 w 210468"/>
                <a:gd name="connsiteY6" fmla="*/ 56525 h 110678"/>
                <a:gd name="connsiteX7" fmla="*/ 128154 w 210468"/>
                <a:gd name="connsiteY7" fmla="*/ 109859 h 110678"/>
                <a:gd name="connsiteX8" fmla="*/ 205287 w 210468"/>
                <a:gd name="connsiteY8" fmla="*/ 109859 h 110678"/>
                <a:gd name="connsiteX9" fmla="*/ 210468 w 210468"/>
                <a:gd name="connsiteY9" fmla="*/ 110679 h 110678"/>
                <a:gd name="connsiteX10" fmla="*/ 207687 w 210468"/>
                <a:gd name="connsiteY10" fmla="*/ 62379 h 110678"/>
                <a:gd name="connsiteX11" fmla="*/ 192436 w 210468"/>
                <a:gd name="connsiteY11" fmla="*/ 43909 h 110678"/>
                <a:gd name="connsiteX12" fmla="*/ 164745 w 210468"/>
                <a:gd name="connsiteY12" fmla="*/ 36942 h 110678"/>
                <a:gd name="connsiteX13" fmla="*/ 164364 w 210468"/>
                <a:gd name="connsiteY13" fmla="*/ 36942 h 110678"/>
                <a:gd name="connsiteX14" fmla="*/ 138341 w 210468"/>
                <a:gd name="connsiteY14" fmla="*/ 24120 h 110678"/>
                <a:gd name="connsiteX15" fmla="*/ 133657 w 210468"/>
                <a:gd name="connsiteY15" fmla="*/ 20520 h 110678"/>
                <a:gd name="connsiteX16" fmla="*/ 128798 w 210468"/>
                <a:gd name="connsiteY16" fmla="*/ 11299 h 110678"/>
                <a:gd name="connsiteX17" fmla="*/ 128798 w 210468"/>
                <a:gd name="connsiteY17" fmla="*/ 0 h 110678"/>
                <a:gd name="connsiteX18" fmla="*/ 81641 w 210468"/>
                <a:gd name="connsiteY18" fmla="*/ 0 h 110678"/>
                <a:gd name="connsiteX19" fmla="*/ 81641 w 210468"/>
                <a:gd name="connsiteY19" fmla="*/ 11299 h 110678"/>
                <a:gd name="connsiteX20" fmla="*/ 76781 w 210468"/>
                <a:gd name="connsiteY20" fmla="*/ 20520 h 110678"/>
                <a:gd name="connsiteX21" fmla="*/ 72098 w 210468"/>
                <a:gd name="connsiteY21" fmla="*/ 24120 h 110678"/>
                <a:gd name="connsiteX22" fmla="*/ 45753 w 210468"/>
                <a:gd name="connsiteY22" fmla="*/ 36971 h 110678"/>
                <a:gd name="connsiteX23" fmla="*/ 45548 w 210468"/>
                <a:gd name="connsiteY23" fmla="*/ 36971 h 110678"/>
                <a:gd name="connsiteX24" fmla="*/ 17973 w 210468"/>
                <a:gd name="connsiteY24" fmla="*/ 43996 h 110678"/>
                <a:gd name="connsiteX25" fmla="*/ 2722 w 210468"/>
                <a:gd name="connsiteY25" fmla="*/ 62467 h 110678"/>
                <a:gd name="connsiteX26" fmla="*/ 1903 w 210468"/>
                <a:gd name="connsiteY26" fmla="*/ 76898 h 110678"/>
                <a:gd name="connsiteX27" fmla="*/ 14256 w 210468"/>
                <a:gd name="connsiteY27" fmla="*/ 93027 h 11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0468" h="110678">
                  <a:moveTo>
                    <a:pt x="14256" y="93027"/>
                  </a:moveTo>
                  <a:cubicBezTo>
                    <a:pt x="14253" y="101326"/>
                    <a:pt x="8202" y="108384"/>
                    <a:pt x="0" y="109654"/>
                  </a:cubicBezTo>
                  <a:lnTo>
                    <a:pt x="0" y="109859"/>
                  </a:lnTo>
                  <a:lnTo>
                    <a:pt x="82285" y="109859"/>
                  </a:lnTo>
                  <a:cubicBezTo>
                    <a:pt x="85212" y="91330"/>
                    <a:pt x="87524" y="75435"/>
                    <a:pt x="90422" y="56525"/>
                  </a:cubicBezTo>
                  <a:cubicBezTo>
                    <a:pt x="95197" y="58126"/>
                    <a:pt x="100199" y="58946"/>
                    <a:pt x="105234" y="58954"/>
                  </a:cubicBezTo>
                  <a:cubicBezTo>
                    <a:pt x="110272" y="58957"/>
                    <a:pt x="115274" y="58138"/>
                    <a:pt x="120046" y="56525"/>
                  </a:cubicBezTo>
                  <a:cubicBezTo>
                    <a:pt x="122973" y="75464"/>
                    <a:pt x="125315" y="91300"/>
                    <a:pt x="128154" y="109859"/>
                  </a:cubicBezTo>
                  <a:lnTo>
                    <a:pt x="205287" y="109859"/>
                  </a:lnTo>
                  <a:cubicBezTo>
                    <a:pt x="207046" y="109859"/>
                    <a:pt x="208794" y="110134"/>
                    <a:pt x="210468" y="110679"/>
                  </a:cubicBezTo>
                  <a:lnTo>
                    <a:pt x="207687" y="62379"/>
                  </a:lnTo>
                  <a:cubicBezTo>
                    <a:pt x="207187" y="53551"/>
                    <a:pt x="201010" y="46069"/>
                    <a:pt x="192436" y="43909"/>
                  </a:cubicBezTo>
                  <a:lnTo>
                    <a:pt x="164745" y="36942"/>
                  </a:lnTo>
                  <a:lnTo>
                    <a:pt x="164364" y="36942"/>
                  </a:lnTo>
                  <a:cubicBezTo>
                    <a:pt x="154915" y="34468"/>
                    <a:pt x="146060" y="30107"/>
                    <a:pt x="138341" y="24120"/>
                  </a:cubicBezTo>
                  <a:lnTo>
                    <a:pt x="133657" y="20520"/>
                  </a:lnTo>
                  <a:cubicBezTo>
                    <a:pt x="130713" y="18354"/>
                    <a:pt x="128921" y="14955"/>
                    <a:pt x="128798" y="11299"/>
                  </a:cubicBezTo>
                  <a:lnTo>
                    <a:pt x="128798" y="0"/>
                  </a:lnTo>
                  <a:cubicBezTo>
                    <a:pt x="114226" y="8492"/>
                    <a:pt x="96212" y="8492"/>
                    <a:pt x="81641" y="0"/>
                  </a:cubicBezTo>
                  <a:lnTo>
                    <a:pt x="81641" y="11299"/>
                  </a:lnTo>
                  <a:cubicBezTo>
                    <a:pt x="81553" y="14964"/>
                    <a:pt x="79755" y="18377"/>
                    <a:pt x="76781" y="20520"/>
                  </a:cubicBezTo>
                  <a:lnTo>
                    <a:pt x="72098" y="24120"/>
                  </a:lnTo>
                  <a:cubicBezTo>
                    <a:pt x="64288" y="30162"/>
                    <a:pt x="55322" y="34538"/>
                    <a:pt x="45753" y="36971"/>
                  </a:cubicBezTo>
                  <a:lnTo>
                    <a:pt x="45548" y="36971"/>
                  </a:lnTo>
                  <a:lnTo>
                    <a:pt x="17973" y="43996"/>
                  </a:lnTo>
                  <a:cubicBezTo>
                    <a:pt x="9399" y="46157"/>
                    <a:pt x="3223" y="53639"/>
                    <a:pt x="2722" y="62467"/>
                  </a:cubicBezTo>
                  <a:lnTo>
                    <a:pt x="1903" y="76898"/>
                  </a:lnTo>
                  <a:cubicBezTo>
                    <a:pt x="9168" y="78904"/>
                    <a:pt x="14212" y="85493"/>
                    <a:pt x="14256" y="93027"/>
                  </a:cubicBezTo>
                  <a:close/>
                </a:path>
              </a:pathLst>
            </a:custGeom>
            <a:solidFill>
              <a:srgbClr val="5B5D60"/>
            </a:solidFill>
            <a:ln w="2923" cap="flat">
              <a:noFill/>
              <a:prstDash val="solid"/>
              <a:miter/>
            </a:ln>
          </p:spPr>
          <p:txBody>
            <a:bodyPr rtlCol="1" anchor="ctr"/>
            <a:lstStyle/>
            <a:p>
              <a:endParaRPr lang="fa-IR"/>
            </a:p>
          </p:txBody>
        </p:sp>
        <p:sp>
          <p:nvSpPr>
            <p:cNvPr id="1559" name="Freeform: Shape 1558">
              <a:extLst>
                <a:ext uri="{FF2B5EF4-FFF2-40B4-BE49-F238E27FC236}">
                  <a16:creationId xmlns:a16="http://schemas.microsoft.com/office/drawing/2014/main" id="{C08A5ECC-7089-68E7-23C4-8D03229CA444}"/>
                </a:ext>
              </a:extLst>
            </p:cNvPr>
            <p:cNvSpPr/>
            <p:nvPr/>
          </p:nvSpPr>
          <p:spPr>
            <a:xfrm>
              <a:off x="2271644" y="2416177"/>
              <a:ext cx="319068" cy="33663"/>
            </a:xfrm>
            <a:custGeom>
              <a:avLst/>
              <a:gdLst>
                <a:gd name="connsiteX0" fmla="*/ 302237 w 319068"/>
                <a:gd name="connsiteY0" fmla="*/ 0 h 33663"/>
                <a:gd name="connsiteX1" fmla="*/ 16832 w 319068"/>
                <a:gd name="connsiteY1" fmla="*/ 0 h 33663"/>
                <a:gd name="connsiteX2" fmla="*/ 0 w 319068"/>
                <a:gd name="connsiteY2" fmla="*/ 16832 h 33663"/>
                <a:gd name="connsiteX3" fmla="*/ 16832 w 319068"/>
                <a:gd name="connsiteY3" fmla="*/ 33663 h 33663"/>
                <a:gd name="connsiteX4" fmla="*/ 302237 w 319068"/>
                <a:gd name="connsiteY4" fmla="*/ 33663 h 33663"/>
                <a:gd name="connsiteX5" fmla="*/ 319068 w 319068"/>
                <a:gd name="connsiteY5" fmla="*/ 16832 h 33663"/>
                <a:gd name="connsiteX6" fmla="*/ 302237 w 319068"/>
                <a:gd name="connsiteY6" fmla="*/ 0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068" h="33663">
                  <a:moveTo>
                    <a:pt x="302237" y="0"/>
                  </a:moveTo>
                  <a:lnTo>
                    <a:pt x="16832" y="0"/>
                  </a:lnTo>
                  <a:cubicBezTo>
                    <a:pt x="7535" y="0"/>
                    <a:pt x="0" y="7535"/>
                    <a:pt x="0" y="16832"/>
                  </a:cubicBezTo>
                  <a:cubicBezTo>
                    <a:pt x="0" y="26128"/>
                    <a:pt x="7535" y="33663"/>
                    <a:pt x="16832" y="33663"/>
                  </a:cubicBezTo>
                  <a:lnTo>
                    <a:pt x="302237" y="33663"/>
                  </a:lnTo>
                  <a:cubicBezTo>
                    <a:pt x="311534" y="33663"/>
                    <a:pt x="319068" y="26128"/>
                    <a:pt x="319068" y="16832"/>
                  </a:cubicBezTo>
                  <a:cubicBezTo>
                    <a:pt x="319068" y="7535"/>
                    <a:pt x="311534" y="0"/>
                    <a:pt x="302237" y="0"/>
                  </a:cubicBezTo>
                  <a:close/>
                </a:path>
              </a:pathLst>
            </a:custGeom>
            <a:solidFill>
              <a:srgbClr val="C18E6B"/>
            </a:solidFill>
            <a:ln w="2923" cap="flat">
              <a:noFill/>
              <a:prstDash val="solid"/>
              <a:miter/>
            </a:ln>
          </p:spPr>
          <p:txBody>
            <a:bodyPr rtlCol="1" anchor="ctr"/>
            <a:lstStyle/>
            <a:p>
              <a:endParaRPr lang="fa-IR"/>
            </a:p>
          </p:txBody>
        </p:sp>
        <p:sp>
          <p:nvSpPr>
            <p:cNvPr id="1560" name="Freeform: Shape 1559">
              <a:extLst>
                <a:ext uri="{FF2B5EF4-FFF2-40B4-BE49-F238E27FC236}">
                  <a16:creationId xmlns:a16="http://schemas.microsoft.com/office/drawing/2014/main" id="{9E4EDCE0-A0F8-3812-557D-EB76E594BBEB}"/>
                </a:ext>
              </a:extLst>
            </p:cNvPr>
            <p:cNvSpPr/>
            <p:nvPr/>
          </p:nvSpPr>
          <p:spPr>
            <a:xfrm>
              <a:off x="2063810" y="2688409"/>
              <a:ext cx="734735" cy="33663"/>
            </a:xfrm>
            <a:custGeom>
              <a:avLst/>
              <a:gdLst>
                <a:gd name="connsiteX0" fmla="*/ 717904 w 734735"/>
                <a:gd name="connsiteY0" fmla="*/ 0 h 33663"/>
                <a:gd name="connsiteX1" fmla="*/ 16832 w 734735"/>
                <a:gd name="connsiteY1" fmla="*/ 0 h 33663"/>
                <a:gd name="connsiteX2" fmla="*/ 0 w 734735"/>
                <a:gd name="connsiteY2" fmla="*/ 16832 h 33663"/>
                <a:gd name="connsiteX3" fmla="*/ 16832 w 734735"/>
                <a:gd name="connsiteY3" fmla="*/ 33663 h 33663"/>
                <a:gd name="connsiteX4" fmla="*/ 717904 w 734735"/>
                <a:gd name="connsiteY4" fmla="*/ 33663 h 33663"/>
                <a:gd name="connsiteX5" fmla="*/ 734736 w 734735"/>
                <a:gd name="connsiteY5" fmla="*/ 16832 h 33663"/>
                <a:gd name="connsiteX6" fmla="*/ 717904 w 734735"/>
                <a:gd name="connsiteY6" fmla="*/ 0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35" h="33663">
                  <a:moveTo>
                    <a:pt x="717904" y="0"/>
                  </a:moveTo>
                  <a:lnTo>
                    <a:pt x="16832" y="0"/>
                  </a:lnTo>
                  <a:cubicBezTo>
                    <a:pt x="7535" y="0"/>
                    <a:pt x="0" y="7535"/>
                    <a:pt x="0" y="16832"/>
                  </a:cubicBezTo>
                  <a:cubicBezTo>
                    <a:pt x="0" y="26129"/>
                    <a:pt x="7535" y="33663"/>
                    <a:pt x="16832" y="33663"/>
                  </a:cubicBezTo>
                  <a:lnTo>
                    <a:pt x="717904" y="33663"/>
                  </a:lnTo>
                  <a:cubicBezTo>
                    <a:pt x="727201" y="33663"/>
                    <a:pt x="734736" y="26129"/>
                    <a:pt x="734736" y="16832"/>
                  </a:cubicBezTo>
                  <a:cubicBezTo>
                    <a:pt x="734736" y="7535"/>
                    <a:pt x="727201" y="0"/>
                    <a:pt x="717904" y="0"/>
                  </a:cubicBezTo>
                  <a:close/>
                </a:path>
              </a:pathLst>
            </a:custGeom>
            <a:solidFill>
              <a:srgbClr val="C18E6B"/>
            </a:solidFill>
            <a:ln w="2923" cap="flat">
              <a:noFill/>
              <a:prstDash val="solid"/>
              <a:miter/>
            </a:ln>
          </p:spPr>
          <p:txBody>
            <a:bodyPr rtlCol="1" anchor="ctr"/>
            <a:lstStyle/>
            <a:p>
              <a:endParaRPr lang="fa-IR"/>
            </a:p>
          </p:txBody>
        </p:sp>
        <p:sp>
          <p:nvSpPr>
            <p:cNvPr id="1561" name="Freeform: Shape 1560">
              <a:extLst>
                <a:ext uri="{FF2B5EF4-FFF2-40B4-BE49-F238E27FC236}">
                  <a16:creationId xmlns:a16="http://schemas.microsoft.com/office/drawing/2014/main" id="{B6F2D98B-6FA5-6A9A-868B-7ED56EDC6F60}"/>
                </a:ext>
              </a:extLst>
            </p:cNvPr>
            <p:cNvSpPr/>
            <p:nvPr/>
          </p:nvSpPr>
          <p:spPr>
            <a:xfrm>
              <a:off x="2567704" y="2449840"/>
              <a:ext cx="230841" cy="33663"/>
            </a:xfrm>
            <a:custGeom>
              <a:avLst/>
              <a:gdLst>
                <a:gd name="connsiteX0" fmla="*/ 214010 w 230841"/>
                <a:gd name="connsiteY0" fmla="*/ 0 h 33663"/>
                <a:gd name="connsiteX1" fmla="*/ 0 w 230841"/>
                <a:gd name="connsiteY1" fmla="*/ 0 h 33663"/>
                <a:gd name="connsiteX2" fmla="*/ 0 w 230841"/>
                <a:gd name="connsiteY2" fmla="*/ 33663 h 33663"/>
                <a:gd name="connsiteX3" fmla="*/ 214010 w 230841"/>
                <a:gd name="connsiteY3" fmla="*/ 33663 h 33663"/>
                <a:gd name="connsiteX4" fmla="*/ 230842 w 230841"/>
                <a:gd name="connsiteY4" fmla="*/ 16832 h 33663"/>
                <a:gd name="connsiteX5" fmla="*/ 214010 w 230841"/>
                <a:gd name="connsiteY5" fmla="*/ 0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841" h="33663">
                  <a:moveTo>
                    <a:pt x="214010" y="0"/>
                  </a:moveTo>
                  <a:lnTo>
                    <a:pt x="0" y="0"/>
                  </a:lnTo>
                  <a:lnTo>
                    <a:pt x="0" y="33663"/>
                  </a:lnTo>
                  <a:lnTo>
                    <a:pt x="214010" y="33663"/>
                  </a:lnTo>
                  <a:cubicBezTo>
                    <a:pt x="223307" y="33663"/>
                    <a:pt x="230842" y="26128"/>
                    <a:pt x="230842" y="16832"/>
                  </a:cubicBezTo>
                  <a:cubicBezTo>
                    <a:pt x="230842" y="7535"/>
                    <a:pt x="223307" y="0"/>
                    <a:pt x="214010" y="0"/>
                  </a:cubicBezTo>
                  <a:close/>
                </a:path>
              </a:pathLst>
            </a:custGeom>
            <a:solidFill>
              <a:srgbClr val="C18E6B"/>
            </a:solidFill>
            <a:ln w="2923" cap="flat">
              <a:noFill/>
              <a:prstDash val="solid"/>
              <a:miter/>
            </a:ln>
          </p:spPr>
          <p:txBody>
            <a:bodyPr rtlCol="1" anchor="ctr"/>
            <a:lstStyle/>
            <a:p>
              <a:endParaRPr lang="fa-IR"/>
            </a:p>
          </p:txBody>
        </p:sp>
        <p:sp>
          <p:nvSpPr>
            <p:cNvPr id="1562" name="Freeform: Shape 1561">
              <a:extLst>
                <a:ext uri="{FF2B5EF4-FFF2-40B4-BE49-F238E27FC236}">
                  <a16:creationId xmlns:a16="http://schemas.microsoft.com/office/drawing/2014/main" id="{7B54FBDF-8EC8-863D-6F44-ADE52E8C5D8F}"/>
                </a:ext>
              </a:extLst>
            </p:cNvPr>
            <p:cNvSpPr/>
            <p:nvPr/>
          </p:nvSpPr>
          <p:spPr>
            <a:xfrm>
              <a:off x="2063810" y="2449840"/>
              <a:ext cx="230841" cy="33663"/>
            </a:xfrm>
            <a:custGeom>
              <a:avLst/>
              <a:gdLst>
                <a:gd name="connsiteX0" fmla="*/ 230842 w 230841"/>
                <a:gd name="connsiteY0" fmla="*/ 0 h 33663"/>
                <a:gd name="connsiteX1" fmla="*/ 16832 w 230841"/>
                <a:gd name="connsiteY1" fmla="*/ 0 h 33663"/>
                <a:gd name="connsiteX2" fmla="*/ 0 w 230841"/>
                <a:gd name="connsiteY2" fmla="*/ 16832 h 33663"/>
                <a:gd name="connsiteX3" fmla="*/ 16832 w 230841"/>
                <a:gd name="connsiteY3" fmla="*/ 33663 h 33663"/>
                <a:gd name="connsiteX4" fmla="*/ 230842 w 230841"/>
                <a:gd name="connsiteY4" fmla="*/ 33663 h 336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841" h="33663">
                  <a:moveTo>
                    <a:pt x="230842" y="0"/>
                  </a:moveTo>
                  <a:lnTo>
                    <a:pt x="16832" y="0"/>
                  </a:lnTo>
                  <a:cubicBezTo>
                    <a:pt x="7535" y="0"/>
                    <a:pt x="0" y="7535"/>
                    <a:pt x="0" y="16832"/>
                  </a:cubicBezTo>
                  <a:cubicBezTo>
                    <a:pt x="0" y="26128"/>
                    <a:pt x="7535" y="33663"/>
                    <a:pt x="16832" y="33663"/>
                  </a:cubicBezTo>
                  <a:lnTo>
                    <a:pt x="230842" y="33663"/>
                  </a:lnTo>
                  <a:close/>
                </a:path>
              </a:pathLst>
            </a:custGeom>
            <a:solidFill>
              <a:srgbClr val="C18E6B"/>
            </a:solidFill>
            <a:ln w="2923" cap="flat">
              <a:noFill/>
              <a:prstDash val="solid"/>
              <a:miter/>
            </a:ln>
          </p:spPr>
          <p:txBody>
            <a:bodyPr rtlCol="1" anchor="ctr"/>
            <a:lstStyle/>
            <a:p>
              <a:endParaRPr lang="fa-IR"/>
            </a:p>
          </p:txBody>
        </p:sp>
        <p:sp>
          <p:nvSpPr>
            <p:cNvPr id="1563" name="Freeform: Shape 1562">
              <a:extLst>
                <a:ext uri="{FF2B5EF4-FFF2-40B4-BE49-F238E27FC236}">
                  <a16:creationId xmlns:a16="http://schemas.microsoft.com/office/drawing/2014/main" id="{50BC348F-217E-C415-2B5B-8F5244CE26EB}"/>
                </a:ext>
              </a:extLst>
            </p:cNvPr>
            <p:cNvSpPr/>
            <p:nvPr/>
          </p:nvSpPr>
          <p:spPr>
            <a:xfrm>
              <a:off x="2088692" y="2483503"/>
              <a:ext cx="205960" cy="204906"/>
            </a:xfrm>
            <a:custGeom>
              <a:avLst/>
              <a:gdLst>
                <a:gd name="connsiteX0" fmla="*/ 205960 w 205960"/>
                <a:gd name="connsiteY0" fmla="*/ 0 h 204906"/>
                <a:gd name="connsiteX1" fmla="*/ 0 w 205960"/>
                <a:gd name="connsiteY1" fmla="*/ 0 h 204906"/>
                <a:gd name="connsiteX2" fmla="*/ 0 w 205960"/>
                <a:gd name="connsiteY2" fmla="*/ 204906 h 204906"/>
                <a:gd name="connsiteX3" fmla="*/ 205960 w 205960"/>
                <a:gd name="connsiteY3" fmla="*/ 204906 h 204906"/>
              </a:gdLst>
              <a:ahLst/>
              <a:cxnLst>
                <a:cxn ang="0">
                  <a:pos x="connsiteX0" y="connsiteY0"/>
                </a:cxn>
                <a:cxn ang="0">
                  <a:pos x="connsiteX1" y="connsiteY1"/>
                </a:cxn>
                <a:cxn ang="0">
                  <a:pos x="connsiteX2" y="connsiteY2"/>
                </a:cxn>
                <a:cxn ang="0">
                  <a:pos x="connsiteX3" y="connsiteY3"/>
                </a:cxn>
              </a:cxnLst>
              <a:rect l="l" t="t" r="r" b="b"/>
              <a:pathLst>
                <a:path w="205960" h="204906">
                  <a:moveTo>
                    <a:pt x="205960" y="0"/>
                  </a:moveTo>
                  <a:lnTo>
                    <a:pt x="0" y="0"/>
                  </a:lnTo>
                  <a:lnTo>
                    <a:pt x="0" y="204906"/>
                  </a:lnTo>
                  <a:lnTo>
                    <a:pt x="205960" y="204906"/>
                  </a:lnTo>
                  <a:close/>
                </a:path>
              </a:pathLst>
            </a:custGeom>
            <a:solidFill>
              <a:srgbClr val="754E34"/>
            </a:solidFill>
            <a:ln w="2923" cap="flat">
              <a:noFill/>
              <a:prstDash val="solid"/>
              <a:miter/>
            </a:ln>
          </p:spPr>
          <p:txBody>
            <a:bodyPr rtlCol="1" anchor="ctr"/>
            <a:lstStyle/>
            <a:p>
              <a:endParaRPr lang="fa-IR"/>
            </a:p>
          </p:txBody>
        </p:sp>
        <p:sp>
          <p:nvSpPr>
            <p:cNvPr id="1564" name="Freeform: Shape 1563">
              <a:extLst>
                <a:ext uri="{FF2B5EF4-FFF2-40B4-BE49-F238E27FC236}">
                  <a16:creationId xmlns:a16="http://schemas.microsoft.com/office/drawing/2014/main" id="{FFB83D94-5B3F-BFC0-7DF8-09B9D6584903}"/>
                </a:ext>
              </a:extLst>
            </p:cNvPr>
            <p:cNvSpPr/>
            <p:nvPr/>
          </p:nvSpPr>
          <p:spPr>
            <a:xfrm>
              <a:off x="2567704" y="2483503"/>
              <a:ext cx="205960" cy="204906"/>
            </a:xfrm>
            <a:custGeom>
              <a:avLst/>
              <a:gdLst>
                <a:gd name="connsiteX0" fmla="*/ 0 w 205960"/>
                <a:gd name="connsiteY0" fmla="*/ 0 h 204906"/>
                <a:gd name="connsiteX1" fmla="*/ 0 w 205960"/>
                <a:gd name="connsiteY1" fmla="*/ 204906 h 204906"/>
                <a:gd name="connsiteX2" fmla="*/ 205960 w 205960"/>
                <a:gd name="connsiteY2" fmla="*/ 204906 h 204906"/>
                <a:gd name="connsiteX3" fmla="*/ 205960 w 205960"/>
                <a:gd name="connsiteY3" fmla="*/ 0 h 204906"/>
              </a:gdLst>
              <a:ahLst/>
              <a:cxnLst>
                <a:cxn ang="0">
                  <a:pos x="connsiteX0" y="connsiteY0"/>
                </a:cxn>
                <a:cxn ang="0">
                  <a:pos x="connsiteX1" y="connsiteY1"/>
                </a:cxn>
                <a:cxn ang="0">
                  <a:pos x="connsiteX2" y="connsiteY2"/>
                </a:cxn>
                <a:cxn ang="0">
                  <a:pos x="connsiteX3" y="connsiteY3"/>
                </a:cxn>
              </a:cxnLst>
              <a:rect l="l" t="t" r="r" b="b"/>
              <a:pathLst>
                <a:path w="205960" h="204906">
                  <a:moveTo>
                    <a:pt x="0" y="0"/>
                  </a:moveTo>
                  <a:lnTo>
                    <a:pt x="0" y="204906"/>
                  </a:lnTo>
                  <a:lnTo>
                    <a:pt x="205960" y="204906"/>
                  </a:lnTo>
                  <a:lnTo>
                    <a:pt x="205960" y="0"/>
                  </a:lnTo>
                  <a:close/>
                </a:path>
              </a:pathLst>
            </a:custGeom>
            <a:solidFill>
              <a:srgbClr val="754E34"/>
            </a:solidFill>
            <a:ln w="2923" cap="flat">
              <a:noFill/>
              <a:prstDash val="solid"/>
              <a:miter/>
            </a:ln>
          </p:spPr>
          <p:txBody>
            <a:bodyPr rtlCol="1" anchor="ctr"/>
            <a:lstStyle/>
            <a:p>
              <a:endParaRPr lang="fa-IR"/>
            </a:p>
          </p:txBody>
        </p:sp>
        <p:sp>
          <p:nvSpPr>
            <p:cNvPr id="1565" name="Freeform: Shape 1564">
              <a:extLst>
                <a:ext uri="{FF2B5EF4-FFF2-40B4-BE49-F238E27FC236}">
                  <a16:creationId xmlns:a16="http://schemas.microsoft.com/office/drawing/2014/main" id="{1B548093-67DF-A9A8-F0B5-CBCE042FFA0A}"/>
                </a:ext>
              </a:extLst>
            </p:cNvPr>
            <p:cNvSpPr/>
            <p:nvPr/>
          </p:nvSpPr>
          <p:spPr>
            <a:xfrm>
              <a:off x="2294652" y="2449840"/>
              <a:ext cx="273052" cy="238569"/>
            </a:xfrm>
            <a:custGeom>
              <a:avLst/>
              <a:gdLst>
                <a:gd name="connsiteX0" fmla="*/ 273052 w 273052"/>
                <a:gd name="connsiteY0" fmla="*/ 0 h 238569"/>
                <a:gd name="connsiteX1" fmla="*/ 0 w 273052"/>
                <a:gd name="connsiteY1" fmla="*/ 0 h 238569"/>
                <a:gd name="connsiteX2" fmla="*/ 0 w 273052"/>
                <a:gd name="connsiteY2" fmla="*/ 238570 h 238569"/>
                <a:gd name="connsiteX3" fmla="*/ 273052 w 273052"/>
                <a:gd name="connsiteY3" fmla="*/ 238570 h 238569"/>
              </a:gdLst>
              <a:ahLst/>
              <a:cxnLst>
                <a:cxn ang="0">
                  <a:pos x="connsiteX0" y="connsiteY0"/>
                </a:cxn>
                <a:cxn ang="0">
                  <a:pos x="connsiteX1" y="connsiteY1"/>
                </a:cxn>
                <a:cxn ang="0">
                  <a:pos x="connsiteX2" y="connsiteY2"/>
                </a:cxn>
                <a:cxn ang="0">
                  <a:pos x="connsiteX3" y="connsiteY3"/>
                </a:cxn>
              </a:cxnLst>
              <a:rect l="l" t="t" r="r" b="b"/>
              <a:pathLst>
                <a:path w="273052" h="238569">
                  <a:moveTo>
                    <a:pt x="273052" y="0"/>
                  </a:moveTo>
                  <a:lnTo>
                    <a:pt x="0" y="0"/>
                  </a:lnTo>
                  <a:lnTo>
                    <a:pt x="0" y="238570"/>
                  </a:lnTo>
                  <a:lnTo>
                    <a:pt x="273052" y="238570"/>
                  </a:lnTo>
                  <a:close/>
                </a:path>
              </a:pathLst>
            </a:custGeom>
            <a:solidFill>
              <a:srgbClr val="754E34"/>
            </a:solidFill>
            <a:ln w="2923" cap="flat">
              <a:noFill/>
              <a:prstDash val="solid"/>
              <a:miter/>
            </a:ln>
          </p:spPr>
          <p:txBody>
            <a:bodyPr rtlCol="1" anchor="ctr"/>
            <a:lstStyle/>
            <a:p>
              <a:endParaRPr lang="fa-IR"/>
            </a:p>
          </p:txBody>
        </p:sp>
        <p:sp>
          <p:nvSpPr>
            <p:cNvPr id="1566" name="Freeform: Shape 1565">
              <a:extLst>
                <a:ext uri="{FF2B5EF4-FFF2-40B4-BE49-F238E27FC236}">
                  <a16:creationId xmlns:a16="http://schemas.microsoft.com/office/drawing/2014/main" id="{CFB58E34-3EEF-04E5-EC96-879565430639}"/>
                </a:ext>
              </a:extLst>
            </p:cNvPr>
            <p:cNvSpPr/>
            <p:nvPr/>
          </p:nvSpPr>
          <p:spPr>
            <a:xfrm>
              <a:off x="2378487" y="2193254"/>
              <a:ext cx="105527" cy="119006"/>
            </a:xfrm>
            <a:custGeom>
              <a:avLst/>
              <a:gdLst>
                <a:gd name="connsiteX0" fmla="*/ 97975 w 105527"/>
                <a:gd name="connsiteY0" fmla="*/ 2971 h 119006"/>
                <a:gd name="connsiteX1" fmla="*/ 84978 w 105527"/>
                <a:gd name="connsiteY1" fmla="*/ 2092 h 119006"/>
                <a:gd name="connsiteX2" fmla="*/ 20403 w 105527"/>
                <a:gd name="connsiteY2" fmla="*/ 2092 h 119006"/>
                <a:gd name="connsiteX3" fmla="*/ 7436 w 105527"/>
                <a:gd name="connsiteY3" fmla="*/ 2971 h 119006"/>
                <a:gd name="connsiteX4" fmla="*/ 7436 w 105527"/>
                <a:gd name="connsiteY4" fmla="*/ 2971 h 119006"/>
                <a:gd name="connsiteX5" fmla="*/ 0 w 105527"/>
                <a:gd name="connsiteY5" fmla="*/ 21822 h 119006"/>
                <a:gd name="connsiteX6" fmla="*/ 0 w 105527"/>
                <a:gd name="connsiteY6" fmla="*/ 66170 h 119006"/>
                <a:gd name="connsiteX7" fmla="*/ 52691 w 105527"/>
                <a:gd name="connsiteY7" fmla="*/ 119006 h 119006"/>
                <a:gd name="connsiteX8" fmla="*/ 52691 w 105527"/>
                <a:gd name="connsiteY8" fmla="*/ 119006 h 119006"/>
                <a:gd name="connsiteX9" fmla="*/ 105527 w 105527"/>
                <a:gd name="connsiteY9" fmla="*/ 66170 h 119006"/>
                <a:gd name="connsiteX10" fmla="*/ 105527 w 105527"/>
                <a:gd name="connsiteY10" fmla="*/ 21822 h 119006"/>
                <a:gd name="connsiteX11" fmla="*/ 97975 w 105527"/>
                <a:gd name="connsiteY11" fmla="*/ 2971 h 119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527" h="119006">
                  <a:moveTo>
                    <a:pt x="97975" y="2971"/>
                  </a:moveTo>
                  <a:cubicBezTo>
                    <a:pt x="94515" y="-624"/>
                    <a:pt x="88889" y="-1005"/>
                    <a:pt x="84978" y="2092"/>
                  </a:cubicBezTo>
                  <a:cubicBezTo>
                    <a:pt x="65933" y="16705"/>
                    <a:pt x="39448" y="16705"/>
                    <a:pt x="20403" y="2092"/>
                  </a:cubicBezTo>
                  <a:cubicBezTo>
                    <a:pt x="16501" y="-1002"/>
                    <a:pt x="10887" y="-621"/>
                    <a:pt x="7436" y="2971"/>
                  </a:cubicBezTo>
                  <a:lnTo>
                    <a:pt x="7436" y="2971"/>
                  </a:lnTo>
                  <a:cubicBezTo>
                    <a:pt x="2623" y="8064"/>
                    <a:pt x="-41" y="14814"/>
                    <a:pt x="0" y="21822"/>
                  </a:cubicBezTo>
                  <a:lnTo>
                    <a:pt x="0" y="66170"/>
                  </a:lnTo>
                  <a:cubicBezTo>
                    <a:pt x="97" y="95255"/>
                    <a:pt x="23606" y="118831"/>
                    <a:pt x="52691" y="119006"/>
                  </a:cubicBezTo>
                  <a:lnTo>
                    <a:pt x="52691" y="119006"/>
                  </a:lnTo>
                  <a:cubicBezTo>
                    <a:pt x="81831" y="118910"/>
                    <a:pt x="105431" y="95310"/>
                    <a:pt x="105527" y="66170"/>
                  </a:cubicBezTo>
                  <a:lnTo>
                    <a:pt x="105527" y="21822"/>
                  </a:lnTo>
                  <a:cubicBezTo>
                    <a:pt x="105536" y="14800"/>
                    <a:pt x="102828" y="8046"/>
                    <a:pt x="97975" y="2971"/>
                  </a:cubicBezTo>
                  <a:close/>
                </a:path>
              </a:pathLst>
            </a:custGeom>
            <a:solidFill>
              <a:srgbClr val="F9D0B4"/>
            </a:solidFill>
            <a:ln w="2923" cap="flat">
              <a:noFill/>
              <a:prstDash val="solid"/>
              <a:miter/>
            </a:ln>
          </p:spPr>
          <p:txBody>
            <a:bodyPr rtlCol="1" anchor="ctr"/>
            <a:lstStyle/>
            <a:p>
              <a:endParaRPr lang="fa-IR"/>
            </a:p>
          </p:txBody>
        </p:sp>
        <p:sp>
          <p:nvSpPr>
            <p:cNvPr id="1567" name="Freeform: Shape 1566">
              <a:extLst>
                <a:ext uri="{FF2B5EF4-FFF2-40B4-BE49-F238E27FC236}">
                  <a16:creationId xmlns:a16="http://schemas.microsoft.com/office/drawing/2014/main" id="{B5CF4E8C-0944-3A46-A03A-EA05C229EA10}"/>
                </a:ext>
              </a:extLst>
            </p:cNvPr>
            <p:cNvSpPr/>
            <p:nvPr/>
          </p:nvSpPr>
          <p:spPr>
            <a:xfrm>
              <a:off x="2483868" y="2219144"/>
              <a:ext cx="24808" cy="44113"/>
            </a:xfrm>
            <a:custGeom>
              <a:avLst/>
              <a:gdLst>
                <a:gd name="connsiteX0" fmla="*/ 3542 w 24808"/>
                <a:gd name="connsiteY0" fmla="*/ 0 h 44113"/>
                <a:gd name="connsiteX1" fmla="*/ 146 w 24808"/>
                <a:gd name="connsiteY1" fmla="*/ 264 h 44113"/>
                <a:gd name="connsiteX2" fmla="*/ 146 w 24808"/>
                <a:gd name="connsiteY2" fmla="*/ 40279 h 44113"/>
                <a:gd name="connsiteX3" fmla="*/ 0 w 24808"/>
                <a:gd name="connsiteY3" fmla="*/ 43821 h 44113"/>
                <a:gd name="connsiteX4" fmla="*/ 3542 w 24808"/>
                <a:gd name="connsiteY4" fmla="*/ 44114 h 44113"/>
                <a:gd name="connsiteX5" fmla="*/ 24794 w 24808"/>
                <a:gd name="connsiteY5" fmla="*/ 21252 h 44113"/>
                <a:gd name="connsiteX6" fmla="*/ 3542 w 24808"/>
                <a:gd name="connsiteY6" fmla="*/ 0 h 44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08" h="44113">
                  <a:moveTo>
                    <a:pt x="3542" y="0"/>
                  </a:moveTo>
                  <a:cubicBezTo>
                    <a:pt x="2406" y="-3"/>
                    <a:pt x="1270" y="85"/>
                    <a:pt x="146" y="264"/>
                  </a:cubicBezTo>
                  <a:lnTo>
                    <a:pt x="146" y="40279"/>
                  </a:lnTo>
                  <a:cubicBezTo>
                    <a:pt x="146" y="41450"/>
                    <a:pt x="146" y="42650"/>
                    <a:pt x="0" y="43821"/>
                  </a:cubicBezTo>
                  <a:cubicBezTo>
                    <a:pt x="1171" y="44005"/>
                    <a:pt x="2356" y="44105"/>
                    <a:pt x="3542" y="44114"/>
                  </a:cubicBezTo>
                  <a:cubicBezTo>
                    <a:pt x="15722" y="43669"/>
                    <a:pt x="25239" y="33435"/>
                    <a:pt x="24794" y="21252"/>
                  </a:cubicBezTo>
                  <a:cubicBezTo>
                    <a:pt x="24375" y="9695"/>
                    <a:pt x="15102" y="422"/>
                    <a:pt x="3542" y="0"/>
                  </a:cubicBezTo>
                  <a:close/>
                </a:path>
              </a:pathLst>
            </a:custGeom>
            <a:solidFill>
              <a:srgbClr val="F9D0B4"/>
            </a:solidFill>
            <a:ln w="2923" cap="flat">
              <a:noFill/>
              <a:prstDash val="solid"/>
              <a:miter/>
            </a:ln>
          </p:spPr>
          <p:txBody>
            <a:bodyPr rtlCol="1" anchor="ctr"/>
            <a:lstStyle/>
            <a:p>
              <a:endParaRPr lang="fa-IR"/>
            </a:p>
          </p:txBody>
        </p:sp>
        <p:sp>
          <p:nvSpPr>
            <p:cNvPr id="1568" name="Freeform: Shape 1567">
              <a:extLst>
                <a:ext uri="{FF2B5EF4-FFF2-40B4-BE49-F238E27FC236}">
                  <a16:creationId xmlns:a16="http://schemas.microsoft.com/office/drawing/2014/main" id="{67369BC6-73FF-6717-E06A-E9841EAA1BF2}"/>
                </a:ext>
              </a:extLst>
            </p:cNvPr>
            <p:cNvSpPr/>
            <p:nvPr/>
          </p:nvSpPr>
          <p:spPr>
            <a:xfrm>
              <a:off x="2353825" y="2219144"/>
              <a:ext cx="24808" cy="44113"/>
            </a:xfrm>
            <a:custGeom>
              <a:avLst/>
              <a:gdLst>
                <a:gd name="connsiteX0" fmla="*/ 24662 w 24808"/>
                <a:gd name="connsiteY0" fmla="*/ 40279 h 44113"/>
                <a:gd name="connsiteX1" fmla="*/ 24662 w 24808"/>
                <a:gd name="connsiteY1" fmla="*/ 264 h 44113"/>
                <a:gd name="connsiteX2" fmla="*/ 21267 w 24808"/>
                <a:gd name="connsiteY2" fmla="*/ 0 h 44113"/>
                <a:gd name="connsiteX3" fmla="*/ 15 w 24808"/>
                <a:gd name="connsiteY3" fmla="*/ 22862 h 44113"/>
                <a:gd name="connsiteX4" fmla="*/ 21267 w 24808"/>
                <a:gd name="connsiteY4" fmla="*/ 44114 h 44113"/>
                <a:gd name="connsiteX5" fmla="*/ 24809 w 24808"/>
                <a:gd name="connsiteY5" fmla="*/ 43821 h 44113"/>
                <a:gd name="connsiteX6" fmla="*/ 24809 w 24808"/>
                <a:gd name="connsiteY6" fmla="*/ 43821 h 44113"/>
                <a:gd name="connsiteX7" fmla="*/ 24662 w 24808"/>
                <a:gd name="connsiteY7" fmla="*/ 40279 h 44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08" h="44113">
                  <a:moveTo>
                    <a:pt x="24662" y="40279"/>
                  </a:moveTo>
                  <a:lnTo>
                    <a:pt x="24662" y="264"/>
                  </a:lnTo>
                  <a:cubicBezTo>
                    <a:pt x="23538" y="85"/>
                    <a:pt x="22402" y="-3"/>
                    <a:pt x="21267" y="0"/>
                  </a:cubicBezTo>
                  <a:cubicBezTo>
                    <a:pt x="9086" y="445"/>
                    <a:pt x="-430" y="10679"/>
                    <a:pt x="15" y="22862"/>
                  </a:cubicBezTo>
                  <a:cubicBezTo>
                    <a:pt x="434" y="34418"/>
                    <a:pt x="9707" y="43692"/>
                    <a:pt x="21267" y="44114"/>
                  </a:cubicBezTo>
                  <a:cubicBezTo>
                    <a:pt x="22452" y="44105"/>
                    <a:pt x="23638" y="44005"/>
                    <a:pt x="24809" y="43821"/>
                  </a:cubicBezTo>
                  <a:lnTo>
                    <a:pt x="24809" y="43821"/>
                  </a:lnTo>
                  <a:cubicBezTo>
                    <a:pt x="24662" y="42650"/>
                    <a:pt x="24662" y="41450"/>
                    <a:pt x="24662" y="40279"/>
                  </a:cubicBezTo>
                  <a:close/>
                </a:path>
              </a:pathLst>
            </a:custGeom>
            <a:solidFill>
              <a:srgbClr val="F9D0B4"/>
            </a:solidFill>
            <a:ln w="2923" cap="flat">
              <a:noFill/>
              <a:prstDash val="solid"/>
              <a:miter/>
            </a:ln>
          </p:spPr>
          <p:txBody>
            <a:bodyPr rtlCol="1" anchor="ctr"/>
            <a:lstStyle/>
            <a:p>
              <a:endParaRPr lang="fa-IR"/>
            </a:p>
          </p:txBody>
        </p:sp>
        <p:sp>
          <p:nvSpPr>
            <p:cNvPr id="1569" name="Freeform: Shape 1568">
              <a:extLst>
                <a:ext uri="{FF2B5EF4-FFF2-40B4-BE49-F238E27FC236}">
                  <a16:creationId xmlns:a16="http://schemas.microsoft.com/office/drawing/2014/main" id="{C77A3FE7-63DC-26CC-5923-B7817FE9DDC2}"/>
                </a:ext>
              </a:extLst>
            </p:cNvPr>
            <p:cNvSpPr/>
            <p:nvPr/>
          </p:nvSpPr>
          <p:spPr>
            <a:xfrm>
              <a:off x="2322460" y="2306171"/>
              <a:ext cx="217317" cy="110151"/>
            </a:xfrm>
            <a:custGeom>
              <a:avLst/>
              <a:gdLst>
                <a:gd name="connsiteX0" fmla="*/ 217318 w 217317"/>
                <a:gd name="connsiteY0" fmla="*/ 110005 h 110151"/>
                <a:gd name="connsiteX1" fmla="*/ 214391 w 217317"/>
                <a:gd name="connsiteY1" fmla="*/ 61589 h 110151"/>
                <a:gd name="connsiteX2" fmla="*/ 198642 w 217317"/>
                <a:gd name="connsiteY2" fmla="*/ 42533 h 110151"/>
                <a:gd name="connsiteX3" fmla="*/ 169897 w 217317"/>
                <a:gd name="connsiteY3" fmla="*/ 35302 h 110151"/>
                <a:gd name="connsiteX4" fmla="*/ 169897 w 217317"/>
                <a:gd name="connsiteY4" fmla="*/ 35302 h 110151"/>
                <a:gd name="connsiteX5" fmla="*/ 169897 w 217317"/>
                <a:gd name="connsiteY5" fmla="*/ 35302 h 110151"/>
                <a:gd name="connsiteX6" fmla="*/ 133014 w 217317"/>
                <a:gd name="connsiteY6" fmla="*/ 8782 h 110151"/>
                <a:gd name="connsiteX7" fmla="*/ 133014 w 217317"/>
                <a:gd name="connsiteY7" fmla="*/ 0 h 110151"/>
                <a:gd name="connsiteX8" fmla="*/ 108718 w 217317"/>
                <a:gd name="connsiteY8" fmla="*/ 6089 h 110151"/>
                <a:gd name="connsiteX9" fmla="*/ 108718 w 217317"/>
                <a:gd name="connsiteY9" fmla="*/ 6089 h 110151"/>
                <a:gd name="connsiteX10" fmla="*/ 84363 w 217317"/>
                <a:gd name="connsiteY10" fmla="*/ 88 h 110151"/>
                <a:gd name="connsiteX11" fmla="*/ 84363 w 217317"/>
                <a:gd name="connsiteY11" fmla="*/ 8665 h 110151"/>
                <a:gd name="connsiteX12" fmla="*/ 73796 w 217317"/>
                <a:gd name="connsiteY12" fmla="*/ 22569 h 110151"/>
                <a:gd name="connsiteX13" fmla="*/ 18676 w 217317"/>
                <a:gd name="connsiteY13" fmla="*/ 42679 h 110151"/>
                <a:gd name="connsiteX14" fmla="*/ 2927 w 217317"/>
                <a:gd name="connsiteY14" fmla="*/ 61735 h 110151"/>
                <a:gd name="connsiteX15" fmla="*/ 0 w 217317"/>
                <a:gd name="connsiteY15" fmla="*/ 110152 h 110151"/>
                <a:gd name="connsiteX16" fmla="*/ 84890 w 217317"/>
                <a:gd name="connsiteY16" fmla="*/ 110152 h 110151"/>
                <a:gd name="connsiteX17" fmla="*/ 93671 w 217317"/>
                <a:gd name="connsiteY17" fmla="*/ 53100 h 110151"/>
                <a:gd name="connsiteX18" fmla="*/ 123471 w 217317"/>
                <a:gd name="connsiteY18" fmla="*/ 53100 h 110151"/>
                <a:gd name="connsiteX19" fmla="*/ 132252 w 217317"/>
                <a:gd name="connsiteY19" fmla="*/ 110152 h 110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7317" h="110151">
                  <a:moveTo>
                    <a:pt x="217318" y="110005"/>
                  </a:moveTo>
                  <a:lnTo>
                    <a:pt x="214391" y="61589"/>
                  </a:lnTo>
                  <a:cubicBezTo>
                    <a:pt x="213873" y="52476"/>
                    <a:pt x="207494" y="44757"/>
                    <a:pt x="198642" y="42533"/>
                  </a:cubicBezTo>
                  <a:lnTo>
                    <a:pt x="169897" y="35302"/>
                  </a:lnTo>
                  <a:lnTo>
                    <a:pt x="169897" y="35302"/>
                  </a:lnTo>
                  <a:cubicBezTo>
                    <a:pt x="170072" y="35302"/>
                    <a:pt x="170541" y="35302"/>
                    <a:pt x="169897" y="35302"/>
                  </a:cubicBezTo>
                  <a:cubicBezTo>
                    <a:pt x="158598" y="32375"/>
                    <a:pt x="133043" y="20491"/>
                    <a:pt x="133014" y="8782"/>
                  </a:cubicBezTo>
                  <a:lnTo>
                    <a:pt x="133014" y="0"/>
                  </a:lnTo>
                  <a:cubicBezTo>
                    <a:pt x="125523" y="3952"/>
                    <a:pt x="117189" y="6042"/>
                    <a:pt x="108718" y="6089"/>
                  </a:cubicBezTo>
                  <a:lnTo>
                    <a:pt x="108718" y="6089"/>
                  </a:lnTo>
                  <a:cubicBezTo>
                    <a:pt x="100234" y="6077"/>
                    <a:pt x="91880" y="4019"/>
                    <a:pt x="84363" y="88"/>
                  </a:cubicBezTo>
                  <a:lnTo>
                    <a:pt x="84363" y="8665"/>
                  </a:lnTo>
                  <a:cubicBezTo>
                    <a:pt x="84363" y="16861"/>
                    <a:pt x="77103" y="19349"/>
                    <a:pt x="73796" y="22569"/>
                  </a:cubicBezTo>
                  <a:cubicBezTo>
                    <a:pt x="56027" y="36181"/>
                    <a:pt x="41391" y="35771"/>
                    <a:pt x="18676" y="42679"/>
                  </a:cubicBezTo>
                  <a:cubicBezTo>
                    <a:pt x="9824" y="44904"/>
                    <a:pt x="3445" y="52623"/>
                    <a:pt x="2927" y="61735"/>
                  </a:cubicBezTo>
                  <a:lnTo>
                    <a:pt x="0" y="110152"/>
                  </a:lnTo>
                  <a:lnTo>
                    <a:pt x="84890" y="110152"/>
                  </a:lnTo>
                  <a:lnTo>
                    <a:pt x="93671" y="53100"/>
                  </a:lnTo>
                  <a:cubicBezTo>
                    <a:pt x="103440" y="55670"/>
                    <a:pt x="113703" y="55670"/>
                    <a:pt x="123471" y="53100"/>
                  </a:cubicBezTo>
                  <a:lnTo>
                    <a:pt x="132252" y="110152"/>
                  </a:lnTo>
                  <a:close/>
                </a:path>
              </a:pathLst>
            </a:custGeom>
            <a:solidFill>
              <a:srgbClr val="5B5D60"/>
            </a:solidFill>
            <a:ln w="2923" cap="flat">
              <a:noFill/>
              <a:prstDash val="solid"/>
              <a:miter/>
            </a:ln>
          </p:spPr>
          <p:txBody>
            <a:bodyPr rtlCol="1" anchor="ctr"/>
            <a:lstStyle/>
            <a:p>
              <a:endParaRPr lang="fa-IR"/>
            </a:p>
          </p:txBody>
        </p:sp>
        <p:sp>
          <p:nvSpPr>
            <p:cNvPr id="1570" name="Freeform: Shape 1569">
              <a:extLst>
                <a:ext uri="{FF2B5EF4-FFF2-40B4-BE49-F238E27FC236}">
                  <a16:creationId xmlns:a16="http://schemas.microsoft.com/office/drawing/2014/main" id="{B157EDA9-C7CA-6B81-5612-499D2D909FF2}"/>
                </a:ext>
              </a:extLst>
            </p:cNvPr>
            <p:cNvSpPr/>
            <p:nvPr/>
          </p:nvSpPr>
          <p:spPr>
            <a:xfrm>
              <a:off x="2354924" y="2131076"/>
              <a:ext cx="152625" cy="101241"/>
            </a:xfrm>
            <a:custGeom>
              <a:avLst/>
              <a:gdLst>
                <a:gd name="connsiteX0" fmla="*/ 20022 w 152625"/>
                <a:gd name="connsiteY0" fmla="*/ 88069 h 101241"/>
                <a:gd name="connsiteX1" fmla="*/ 23418 w 152625"/>
                <a:gd name="connsiteY1" fmla="*/ 88332 h 101241"/>
                <a:gd name="connsiteX2" fmla="*/ 23418 w 152625"/>
                <a:gd name="connsiteY2" fmla="*/ 84000 h 101241"/>
                <a:gd name="connsiteX3" fmla="*/ 30970 w 152625"/>
                <a:gd name="connsiteY3" fmla="*/ 65148 h 101241"/>
                <a:gd name="connsiteX4" fmla="*/ 30970 w 152625"/>
                <a:gd name="connsiteY4" fmla="*/ 65148 h 101241"/>
                <a:gd name="connsiteX5" fmla="*/ 43938 w 152625"/>
                <a:gd name="connsiteY5" fmla="*/ 64270 h 101241"/>
                <a:gd name="connsiteX6" fmla="*/ 108512 w 152625"/>
                <a:gd name="connsiteY6" fmla="*/ 64270 h 101241"/>
                <a:gd name="connsiteX7" fmla="*/ 121509 w 152625"/>
                <a:gd name="connsiteY7" fmla="*/ 65148 h 101241"/>
                <a:gd name="connsiteX8" fmla="*/ 129062 w 152625"/>
                <a:gd name="connsiteY8" fmla="*/ 84000 h 101241"/>
                <a:gd name="connsiteX9" fmla="*/ 129062 w 152625"/>
                <a:gd name="connsiteY9" fmla="*/ 88332 h 101241"/>
                <a:gd name="connsiteX10" fmla="*/ 132457 w 152625"/>
                <a:gd name="connsiteY10" fmla="*/ 88069 h 101241"/>
                <a:gd name="connsiteX11" fmla="*/ 152626 w 152625"/>
                <a:gd name="connsiteY11" fmla="*/ 101241 h 101241"/>
                <a:gd name="connsiteX12" fmla="*/ 152626 w 152625"/>
                <a:gd name="connsiteY12" fmla="*/ 72935 h 101241"/>
                <a:gd name="connsiteX13" fmla="*/ 135853 w 152625"/>
                <a:gd name="connsiteY13" fmla="*/ 38920 h 101241"/>
                <a:gd name="connsiteX14" fmla="*/ 132077 w 152625"/>
                <a:gd name="connsiteY14" fmla="*/ 35379 h 101241"/>
                <a:gd name="connsiteX15" fmla="*/ 55617 w 152625"/>
                <a:gd name="connsiteY15" fmla="*/ 2301 h 101241"/>
                <a:gd name="connsiteX16" fmla="*/ 0 w 152625"/>
                <a:gd name="connsiteY16" fmla="*/ 68398 h 101241"/>
                <a:gd name="connsiteX17" fmla="*/ 0 w 152625"/>
                <a:gd name="connsiteY17" fmla="*/ 100978 h 101241"/>
                <a:gd name="connsiteX18" fmla="*/ 20022 w 152625"/>
                <a:gd name="connsiteY18" fmla="*/ 88069 h 10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2625" h="101241">
                  <a:moveTo>
                    <a:pt x="20022" y="88069"/>
                  </a:moveTo>
                  <a:cubicBezTo>
                    <a:pt x="21158" y="88066"/>
                    <a:pt x="22294" y="88154"/>
                    <a:pt x="23418" y="88332"/>
                  </a:cubicBezTo>
                  <a:lnTo>
                    <a:pt x="23418" y="84000"/>
                  </a:lnTo>
                  <a:cubicBezTo>
                    <a:pt x="23409" y="76977"/>
                    <a:pt x="26117" y="70224"/>
                    <a:pt x="30970" y="65148"/>
                  </a:cubicBezTo>
                  <a:lnTo>
                    <a:pt x="30970" y="65148"/>
                  </a:lnTo>
                  <a:cubicBezTo>
                    <a:pt x="34421" y="61557"/>
                    <a:pt x="40036" y="61176"/>
                    <a:pt x="43938" y="64270"/>
                  </a:cubicBezTo>
                  <a:cubicBezTo>
                    <a:pt x="62982" y="78883"/>
                    <a:pt x="89468" y="78883"/>
                    <a:pt x="108512" y="64270"/>
                  </a:cubicBezTo>
                  <a:cubicBezTo>
                    <a:pt x="112423" y="61173"/>
                    <a:pt x="118049" y="61554"/>
                    <a:pt x="121509" y="65148"/>
                  </a:cubicBezTo>
                  <a:cubicBezTo>
                    <a:pt x="126363" y="70224"/>
                    <a:pt x="129070" y="76977"/>
                    <a:pt x="129062" y="84000"/>
                  </a:cubicBezTo>
                  <a:lnTo>
                    <a:pt x="129062" y="88332"/>
                  </a:lnTo>
                  <a:cubicBezTo>
                    <a:pt x="130186" y="88154"/>
                    <a:pt x="131322" y="88066"/>
                    <a:pt x="132457" y="88069"/>
                  </a:cubicBezTo>
                  <a:cubicBezTo>
                    <a:pt x="141198" y="88072"/>
                    <a:pt x="149110" y="93241"/>
                    <a:pt x="152626" y="101241"/>
                  </a:cubicBezTo>
                  <a:lnTo>
                    <a:pt x="152626" y="72935"/>
                  </a:lnTo>
                  <a:cubicBezTo>
                    <a:pt x="152626" y="43077"/>
                    <a:pt x="141854" y="38920"/>
                    <a:pt x="135853" y="38920"/>
                  </a:cubicBezTo>
                  <a:cubicBezTo>
                    <a:pt x="133839" y="38970"/>
                    <a:pt x="132156" y="37392"/>
                    <a:pt x="132077" y="35379"/>
                  </a:cubicBezTo>
                  <a:cubicBezTo>
                    <a:pt x="131608" y="2037"/>
                    <a:pt x="93525" y="-4227"/>
                    <a:pt x="55617" y="2301"/>
                  </a:cubicBezTo>
                  <a:cubicBezTo>
                    <a:pt x="23473" y="7880"/>
                    <a:pt x="3" y="35774"/>
                    <a:pt x="0" y="68398"/>
                  </a:cubicBezTo>
                  <a:lnTo>
                    <a:pt x="0" y="100978"/>
                  </a:lnTo>
                  <a:cubicBezTo>
                    <a:pt x="3580" y="93133"/>
                    <a:pt x="11399" y="88092"/>
                    <a:pt x="20022" y="88069"/>
                  </a:cubicBezTo>
                  <a:close/>
                </a:path>
              </a:pathLst>
            </a:custGeom>
            <a:solidFill>
              <a:srgbClr val="5B5D60"/>
            </a:solidFill>
            <a:ln w="2923" cap="flat">
              <a:noFill/>
              <a:prstDash val="solid"/>
              <a:miter/>
            </a:ln>
          </p:spPr>
          <p:txBody>
            <a:bodyPr rtlCol="1" anchor="ctr"/>
            <a:lstStyle/>
            <a:p>
              <a:endParaRPr lang="fa-IR"/>
            </a:p>
          </p:txBody>
        </p:sp>
        <p:sp>
          <p:nvSpPr>
            <p:cNvPr id="1571" name="Freeform: Shape 1570">
              <a:extLst>
                <a:ext uri="{FF2B5EF4-FFF2-40B4-BE49-F238E27FC236}">
                  <a16:creationId xmlns:a16="http://schemas.microsoft.com/office/drawing/2014/main" id="{B443AEC6-2394-EC78-8AED-76EE115DA222}"/>
                </a:ext>
              </a:extLst>
            </p:cNvPr>
            <p:cNvSpPr/>
            <p:nvPr/>
          </p:nvSpPr>
          <p:spPr>
            <a:xfrm>
              <a:off x="2131956" y="2244056"/>
              <a:ext cx="98764" cy="111176"/>
            </a:xfrm>
            <a:custGeom>
              <a:avLst/>
              <a:gdLst>
                <a:gd name="connsiteX0" fmla="*/ 91681 w 98764"/>
                <a:gd name="connsiteY0" fmla="*/ 2781 h 111176"/>
                <a:gd name="connsiteX1" fmla="*/ 79533 w 98764"/>
                <a:gd name="connsiteY1" fmla="*/ 1961 h 111176"/>
                <a:gd name="connsiteX2" fmla="*/ 19173 w 98764"/>
                <a:gd name="connsiteY2" fmla="*/ 1961 h 111176"/>
                <a:gd name="connsiteX3" fmla="*/ 7055 w 98764"/>
                <a:gd name="connsiteY3" fmla="*/ 2781 h 111176"/>
                <a:gd name="connsiteX4" fmla="*/ 7055 w 98764"/>
                <a:gd name="connsiteY4" fmla="*/ 2781 h 111176"/>
                <a:gd name="connsiteX5" fmla="*/ 0 w 98764"/>
                <a:gd name="connsiteY5" fmla="*/ 20344 h 111176"/>
                <a:gd name="connsiteX6" fmla="*/ 0 w 98764"/>
                <a:gd name="connsiteY6" fmla="*/ 61794 h 111176"/>
                <a:gd name="connsiteX7" fmla="*/ 49382 w 98764"/>
                <a:gd name="connsiteY7" fmla="*/ 111176 h 111176"/>
                <a:gd name="connsiteX8" fmla="*/ 49382 w 98764"/>
                <a:gd name="connsiteY8" fmla="*/ 111176 h 111176"/>
                <a:gd name="connsiteX9" fmla="*/ 98765 w 98764"/>
                <a:gd name="connsiteY9" fmla="*/ 61794 h 111176"/>
                <a:gd name="connsiteX10" fmla="*/ 98765 w 98764"/>
                <a:gd name="connsiteY10" fmla="*/ 20403 h 111176"/>
                <a:gd name="connsiteX11" fmla="*/ 91681 w 98764"/>
                <a:gd name="connsiteY11" fmla="*/ 2781 h 11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764" h="111176">
                  <a:moveTo>
                    <a:pt x="91681" y="2781"/>
                  </a:moveTo>
                  <a:cubicBezTo>
                    <a:pt x="88449" y="-586"/>
                    <a:pt x="83186" y="-940"/>
                    <a:pt x="79533" y="1961"/>
                  </a:cubicBezTo>
                  <a:cubicBezTo>
                    <a:pt x="61709" y="15555"/>
                    <a:pt x="36997" y="15555"/>
                    <a:pt x="19173" y="1961"/>
                  </a:cubicBezTo>
                  <a:cubicBezTo>
                    <a:pt x="15523" y="-922"/>
                    <a:pt x="10283" y="-568"/>
                    <a:pt x="7055" y="2781"/>
                  </a:cubicBezTo>
                  <a:lnTo>
                    <a:pt x="7055" y="2781"/>
                  </a:lnTo>
                  <a:cubicBezTo>
                    <a:pt x="2538" y="7514"/>
                    <a:pt x="12" y="13802"/>
                    <a:pt x="0" y="20344"/>
                  </a:cubicBezTo>
                  <a:lnTo>
                    <a:pt x="0" y="61794"/>
                  </a:lnTo>
                  <a:cubicBezTo>
                    <a:pt x="79" y="89034"/>
                    <a:pt x="22142" y="111097"/>
                    <a:pt x="49382" y="111176"/>
                  </a:cubicBezTo>
                  <a:lnTo>
                    <a:pt x="49382" y="111176"/>
                  </a:lnTo>
                  <a:cubicBezTo>
                    <a:pt x="76623" y="111097"/>
                    <a:pt x="98686" y="89034"/>
                    <a:pt x="98765" y="61794"/>
                  </a:cubicBezTo>
                  <a:lnTo>
                    <a:pt x="98765" y="20403"/>
                  </a:lnTo>
                  <a:cubicBezTo>
                    <a:pt x="98762" y="13837"/>
                    <a:pt x="96224" y="7523"/>
                    <a:pt x="91681" y="2781"/>
                  </a:cubicBezTo>
                  <a:close/>
                </a:path>
              </a:pathLst>
            </a:custGeom>
            <a:solidFill>
              <a:srgbClr val="F9D0B4"/>
            </a:solidFill>
            <a:ln w="2923" cap="flat">
              <a:noFill/>
              <a:prstDash val="solid"/>
              <a:miter/>
            </a:ln>
          </p:spPr>
          <p:txBody>
            <a:bodyPr rtlCol="1" anchor="ctr"/>
            <a:lstStyle/>
            <a:p>
              <a:endParaRPr lang="fa-IR"/>
            </a:p>
          </p:txBody>
        </p:sp>
        <p:sp>
          <p:nvSpPr>
            <p:cNvPr id="1572" name="Freeform: Shape 1571">
              <a:extLst>
                <a:ext uri="{FF2B5EF4-FFF2-40B4-BE49-F238E27FC236}">
                  <a16:creationId xmlns:a16="http://schemas.microsoft.com/office/drawing/2014/main" id="{2B02B149-3F04-5991-56CF-95548C4B85FB}"/>
                </a:ext>
              </a:extLst>
            </p:cNvPr>
            <p:cNvSpPr/>
            <p:nvPr/>
          </p:nvSpPr>
          <p:spPr>
            <a:xfrm>
              <a:off x="2230692" y="2268263"/>
              <a:ext cx="23900" cy="41244"/>
            </a:xfrm>
            <a:custGeom>
              <a:avLst/>
              <a:gdLst>
                <a:gd name="connsiteX0" fmla="*/ 3161 w 23900"/>
                <a:gd name="connsiteY0" fmla="*/ 0 h 41244"/>
                <a:gd name="connsiteX1" fmla="*/ 0 w 23900"/>
                <a:gd name="connsiteY1" fmla="*/ 264 h 41244"/>
                <a:gd name="connsiteX2" fmla="*/ 0 w 23900"/>
                <a:gd name="connsiteY2" fmla="*/ 37644 h 41244"/>
                <a:gd name="connsiteX3" fmla="*/ 0 w 23900"/>
                <a:gd name="connsiteY3" fmla="*/ 40952 h 41244"/>
                <a:gd name="connsiteX4" fmla="*/ 3278 w 23900"/>
                <a:gd name="connsiteY4" fmla="*/ 41245 h 41244"/>
                <a:gd name="connsiteX5" fmla="*/ 23901 w 23900"/>
                <a:gd name="connsiteY5" fmla="*/ 20622 h 41244"/>
                <a:gd name="connsiteX6" fmla="*/ 3278 w 23900"/>
                <a:gd name="connsiteY6" fmla="*/ 0 h 41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00" h="41244">
                  <a:moveTo>
                    <a:pt x="3161" y="0"/>
                  </a:moveTo>
                  <a:cubicBezTo>
                    <a:pt x="2102" y="-3"/>
                    <a:pt x="1045" y="85"/>
                    <a:pt x="0" y="264"/>
                  </a:cubicBezTo>
                  <a:lnTo>
                    <a:pt x="0" y="37644"/>
                  </a:lnTo>
                  <a:cubicBezTo>
                    <a:pt x="0" y="38757"/>
                    <a:pt x="0" y="39869"/>
                    <a:pt x="0" y="40952"/>
                  </a:cubicBezTo>
                  <a:cubicBezTo>
                    <a:pt x="1083" y="41137"/>
                    <a:pt x="2181" y="41236"/>
                    <a:pt x="3278" y="41245"/>
                  </a:cubicBezTo>
                  <a:cubicBezTo>
                    <a:pt x="14668" y="41245"/>
                    <a:pt x="23901" y="32012"/>
                    <a:pt x="23901" y="20622"/>
                  </a:cubicBezTo>
                  <a:cubicBezTo>
                    <a:pt x="23901" y="9233"/>
                    <a:pt x="14668" y="0"/>
                    <a:pt x="3278" y="0"/>
                  </a:cubicBezTo>
                  <a:close/>
                </a:path>
              </a:pathLst>
            </a:custGeom>
            <a:solidFill>
              <a:srgbClr val="F9D0B4"/>
            </a:solidFill>
            <a:ln w="2923" cap="flat">
              <a:noFill/>
              <a:prstDash val="solid"/>
              <a:miter/>
            </a:ln>
          </p:spPr>
          <p:txBody>
            <a:bodyPr rtlCol="1" anchor="ctr"/>
            <a:lstStyle/>
            <a:p>
              <a:endParaRPr lang="fa-IR"/>
            </a:p>
          </p:txBody>
        </p:sp>
        <p:sp>
          <p:nvSpPr>
            <p:cNvPr id="1573" name="Freeform: Shape 1572">
              <a:extLst>
                <a:ext uri="{FF2B5EF4-FFF2-40B4-BE49-F238E27FC236}">
                  <a16:creationId xmlns:a16="http://schemas.microsoft.com/office/drawing/2014/main" id="{56DFFF2C-AC09-C31F-9F04-146979D53346}"/>
                </a:ext>
              </a:extLst>
            </p:cNvPr>
            <p:cNvSpPr/>
            <p:nvPr/>
          </p:nvSpPr>
          <p:spPr>
            <a:xfrm>
              <a:off x="2108143" y="2268263"/>
              <a:ext cx="23900" cy="41244"/>
            </a:xfrm>
            <a:custGeom>
              <a:avLst/>
              <a:gdLst>
                <a:gd name="connsiteX0" fmla="*/ 23784 w 23900"/>
                <a:gd name="connsiteY0" fmla="*/ 37644 h 41244"/>
                <a:gd name="connsiteX1" fmla="*/ 23784 w 23900"/>
                <a:gd name="connsiteY1" fmla="*/ 264 h 41244"/>
                <a:gd name="connsiteX2" fmla="*/ 20622 w 23900"/>
                <a:gd name="connsiteY2" fmla="*/ 0 h 41244"/>
                <a:gd name="connsiteX3" fmla="*/ 0 w 23900"/>
                <a:gd name="connsiteY3" fmla="*/ 20622 h 41244"/>
                <a:gd name="connsiteX4" fmla="*/ 20622 w 23900"/>
                <a:gd name="connsiteY4" fmla="*/ 41245 h 41244"/>
                <a:gd name="connsiteX5" fmla="*/ 23901 w 23900"/>
                <a:gd name="connsiteY5" fmla="*/ 40952 h 41244"/>
                <a:gd name="connsiteX6" fmla="*/ 23901 w 23900"/>
                <a:gd name="connsiteY6" fmla="*/ 40952 h 41244"/>
                <a:gd name="connsiteX7" fmla="*/ 23784 w 23900"/>
                <a:gd name="connsiteY7" fmla="*/ 37644 h 41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00" h="41244">
                  <a:moveTo>
                    <a:pt x="23784" y="37644"/>
                  </a:moveTo>
                  <a:lnTo>
                    <a:pt x="23784" y="264"/>
                  </a:lnTo>
                  <a:cubicBezTo>
                    <a:pt x="22739" y="85"/>
                    <a:pt x="21682" y="-3"/>
                    <a:pt x="20622" y="0"/>
                  </a:cubicBezTo>
                  <a:cubicBezTo>
                    <a:pt x="9233" y="0"/>
                    <a:pt x="0" y="9233"/>
                    <a:pt x="0" y="20622"/>
                  </a:cubicBezTo>
                  <a:cubicBezTo>
                    <a:pt x="0" y="32012"/>
                    <a:pt x="9233" y="41245"/>
                    <a:pt x="20622" y="41245"/>
                  </a:cubicBezTo>
                  <a:cubicBezTo>
                    <a:pt x="21720" y="41236"/>
                    <a:pt x="22818" y="41137"/>
                    <a:pt x="23901" y="40952"/>
                  </a:cubicBezTo>
                  <a:lnTo>
                    <a:pt x="23901" y="40952"/>
                  </a:lnTo>
                  <a:cubicBezTo>
                    <a:pt x="23842" y="39869"/>
                    <a:pt x="23784" y="38757"/>
                    <a:pt x="23784" y="37644"/>
                  </a:cubicBezTo>
                  <a:close/>
                </a:path>
              </a:pathLst>
            </a:custGeom>
            <a:solidFill>
              <a:srgbClr val="F9D0B4"/>
            </a:solidFill>
            <a:ln w="2923" cap="flat">
              <a:noFill/>
              <a:prstDash val="solid"/>
              <a:miter/>
            </a:ln>
          </p:spPr>
          <p:txBody>
            <a:bodyPr rtlCol="1" anchor="ctr"/>
            <a:lstStyle/>
            <a:p>
              <a:endParaRPr lang="fa-IR"/>
            </a:p>
          </p:txBody>
        </p:sp>
        <p:sp>
          <p:nvSpPr>
            <p:cNvPr id="1574" name="Freeform: Shape 1573">
              <a:extLst>
                <a:ext uri="{FF2B5EF4-FFF2-40B4-BE49-F238E27FC236}">
                  <a16:creationId xmlns:a16="http://schemas.microsoft.com/office/drawing/2014/main" id="{50118698-4E18-5A24-4E34-11B13A3AC6AB}"/>
                </a:ext>
              </a:extLst>
            </p:cNvPr>
            <p:cNvSpPr/>
            <p:nvPr/>
          </p:nvSpPr>
          <p:spPr>
            <a:xfrm>
              <a:off x="2079910" y="2349699"/>
              <a:ext cx="202623" cy="100169"/>
            </a:xfrm>
            <a:custGeom>
              <a:avLst/>
              <a:gdLst>
                <a:gd name="connsiteX0" fmla="*/ 732 w 202623"/>
                <a:gd name="connsiteY0" fmla="*/ 100141 h 100169"/>
                <a:gd name="connsiteX1" fmla="*/ 79767 w 202623"/>
                <a:gd name="connsiteY1" fmla="*/ 100141 h 100169"/>
                <a:gd name="connsiteX2" fmla="*/ 87495 w 202623"/>
                <a:gd name="connsiteY2" fmla="*/ 49382 h 100169"/>
                <a:gd name="connsiteX3" fmla="*/ 115362 w 202623"/>
                <a:gd name="connsiteY3" fmla="*/ 49382 h 100169"/>
                <a:gd name="connsiteX4" fmla="*/ 122944 w 202623"/>
                <a:gd name="connsiteY4" fmla="*/ 100141 h 100169"/>
                <a:gd name="connsiteX5" fmla="*/ 202623 w 202623"/>
                <a:gd name="connsiteY5" fmla="*/ 100141 h 100169"/>
                <a:gd name="connsiteX6" fmla="*/ 202623 w 202623"/>
                <a:gd name="connsiteY6" fmla="*/ 99058 h 100169"/>
                <a:gd name="connsiteX7" fmla="*/ 192764 w 202623"/>
                <a:gd name="connsiteY7" fmla="*/ 77393 h 100169"/>
                <a:gd name="connsiteX8" fmla="*/ 200837 w 202623"/>
                <a:gd name="connsiteY8" fmla="*/ 68322 h 100169"/>
                <a:gd name="connsiteX9" fmla="*/ 200223 w 202623"/>
                <a:gd name="connsiteY9" fmla="*/ 57462 h 100169"/>
                <a:gd name="connsiteX10" fmla="*/ 185587 w 202623"/>
                <a:gd name="connsiteY10" fmla="*/ 39664 h 100169"/>
                <a:gd name="connsiteX11" fmla="*/ 158715 w 202623"/>
                <a:gd name="connsiteY11" fmla="*/ 32902 h 100169"/>
                <a:gd name="connsiteX12" fmla="*/ 158715 w 202623"/>
                <a:gd name="connsiteY12" fmla="*/ 32902 h 100169"/>
                <a:gd name="connsiteX13" fmla="*/ 124203 w 202623"/>
                <a:gd name="connsiteY13" fmla="*/ 8108 h 100169"/>
                <a:gd name="connsiteX14" fmla="*/ 124203 w 202623"/>
                <a:gd name="connsiteY14" fmla="*/ 0 h 100169"/>
                <a:gd name="connsiteX15" fmla="*/ 101458 w 202623"/>
                <a:gd name="connsiteY15" fmla="*/ 5620 h 100169"/>
                <a:gd name="connsiteX16" fmla="*/ 101458 w 202623"/>
                <a:gd name="connsiteY16" fmla="*/ 5620 h 100169"/>
                <a:gd name="connsiteX17" fmla="*/ 78713 w 202623"/>
                <a:gd name="connsiteY17" fmla="*/ 0 h 100169"/>
                <a:gd name="connsiteX18" fmla="*/ 78713 w 202623"/>
                <a:gd name="connsiteY18" fmla="*/ 7933 h 100169"/>
                <a:gd name="connsiteX19" fmla="*/ 68790 w 202623"/>
                <a:gd name="connsiteY19" fmla="*/ 20930 h 100169"/>
                <a:gd name="connsiteX20" fmla="*/ 17271 w 202623"/>
                <a:gd name="connsiteY20" fmla="*/ 39576 h 100169"/>
                <a:gd name="connsiteX21" fmla="*/ 2634 w 202623"/>
                <a:gd name="connsiteY21" fmla="*/ 57374 h 100169"/>
                <a:gd name="connsiteX22" fmla="*/ 0 w 202623"/>
                <a:gd name="connsiteY22" fmla="*/ 100170 h 100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2623" h="100169">
                  <a:moveTo>
                    <a:pt x="732" y="100141"/>
                  </a:moveTo>
                  <a:lnTo>
                    <a:pt x="79767" y="100141"/>
                  </a:lnTo>
                  <a:lnTo>
                    <a:pt x="87495" y="49382"/>
                  </a:lnTo>
                  <a:cubicBezTo>
                    <a:pt x="96622" y="51841"/>
                    <a:pt x="106235" y="51841"/>
                    <a:pt x="115362" y="49382"/>
                  </a:cubicBezTo>
                  <a:lnTo>
                    <a:pt x="122944" y="100141"/>
                  </a:lnTo>
                  <a:lnTo>
                    <a:pt x="202623" y="100141"/>
                  </a:lnTo>
                  <a:lnTo>
                    <a:pt x="202623" y="99058"/>
                  </a:lnTo>
                  <a:cubicBezTo>
                    <a:pt x="193918" y="95797"/>
                    <a:pt x="189503" y="86099"/>
                    <a:pt x="192764" y="77393"/>
                  </a:cubicBezTo>
                  <a:cubicBezTo>
                    <a:pt x="194231" y="73471"/>
                    <a:pt x="197111" y="70236"/>
                    <a:pt x="200837" y="68322"/>
                  </a:cubicBezTo>
                  <a:lnTo>
                    <a:pt x="200223" y="57462"/>
                  </a:lnTo>
                  <a:cubicBezTo>
                    <a:pt x="199749" y="48973"/>
                    <a:pt x="193824" y="41769"/>
                    <a:pt x="185587" y="39664"/>
                  </a:cubicBezTo>
                  <a:lnTo>
                    <a:pt x="158715" y="32902"/>
                  </a:lnTo>
                  <a:cubicBezTo>
                    <a:pt x="158715" y="32902"/>
                    <a:pt x="159300" y="33048"/>
                    <a:pt x="158715" y="32902"/>
                  </a:cubicBezTo>
                  <a:cubicBezTo>
                    <a:pt x="148147" y="30238"/>
                    <a:pt x="124261" y="19056"/>
                    <a:pt x="124203" y="8108"/>
                  </a:cubicBezTo>
                  <a:lnTo>
                    <a:pt x="124203" y="0"/>
                  </a:lnTo>
                  <a:cubicBezTo>
                    <a:pt x="117189" y="3688"/>
                    <a:pt x="109382" y="5617"/>
                    <a:pt x="101458" y="5620"/>
                  </a:cubicBezTo>
                  <a:lnTo>
                    <a:pt x="101458" y="5620"/>
                  </a:lnTo>
                  <a:cubicBezTo>
                    <a:pt x="93534" y="5617"/>
                    <a:pt x="85727" y="3688"/>
                    <a:pt x="78713" y="0"/>
                  </a:cubicBezTo>
                  <a:lnTo>
                    <a:pt x="78713" y="7933"/>
                  </a:lnTo>
                  <a:cubicBezTo>
                    <a:pt x="78713" y="15602"/>
                    <a:pt x="71893" y="17915"/>
                    <a:pt x="68790" y="20930"/>
                  </a:cubicBezTo>
                  <a:cubicBezTo>
                    <a:pt x="52222" y="33634"/>
                    <a:pt x="38493" y="33253"/>
                    <a:pt x="17271" y="39576"/>
                  </a:cubicBezTo>
                  <a:cubicBezTo>
                    <a:pt x="9033" y="41681"/>
                    <a:pt x="3109" y="48885"/>
                    <a:pt x="2634" y="57374"/>
                  </a:cubicBezTo>
                  <a:lnTo>
                    <a:pt x="0" y="100170"/>
                  </a:lnTo>
                  <a:close/>
                </a:path>
              </a:pathLst>
            </a:custGeom>
            <a:solidFill>
              <a:srgbClr val="5B5D60"/>
            </a:solidFill>
            <a:ln w="2923" cap="flat">
              <a:noFill/>
              <a:prstDash val="solid"/>
              <a:miter/>
            </a:ln>
          </p:spPr>
          <p:txBody>
            <a:bodyPr rtlCol="1" anchor="ctr"/>
            <a:lstStyle/>
            <a:p>
              <a:endParaRPr lang="fa-IR"/>
            </a:p>
          </p:txBody>
        </p:sp>
        <p:sp>
          <p:nvSpPr>
            <p:cNvPr id="1575" name="Freeform: Shape 1574">
              <a:extLst>
                <a:ext uri="{FF2B5EF4-FFF2-40B4-BE49-F238E27FC236}">
                  <a16:creationId xmlns:a16="http://schemas.microsoft.com/office/drawing/2014/main" id="{C6D21A27-821D-D6C6-9A87-90550D35D337}"/>
                </a:ext>
              </a:extLst>
            </p:cNvPr>
            <p:cNvSpPr/>
            <p:nvPr/>
          </p:nvSpPr>
          <p:spPr>
            <a:xfrm>
              <a:off x="2109973" y="2186044"/>
              <a:ext cx="142731" cy="94513"/>
            </a:xfrm>
            <a:custGeom>
              <a:avLst/>
              <a:gdLst>
                <a:gd name="connsiteX0" fmla="*/ 18793 w 142731"/>
                <a:gd name="connsiteY0" fmla="*/ 82219 h 94513"/>
                <a:gd name="connsiteX1" fmla="*/ 21954 w 142731"/>
                <a:gd name="connsiteY1" fmla="*/ 82483 h 94513"/>
                <a:gd name="connsiteX2" fmla="*/ 21954 w 142731"/>
                <a:gd name="connsiteY2" fmla="*/ 78414 h 94513"/>
                <a:gd name="connsiteX3" fmla="*/ 29009 w 142731"/>
                <a:gd name="connsiteY3" fmla="*/ 60850 h 94513"/>
                <a:gd name="connsiteX4" fmla="*/ 29009 w 142731"/>
                <a:gd name="connsiteY4" fmla="*/ 60850 h 94513"/>
                <a:gd name="connsiteX5" fmla="*/ 41128 w 142731"/>
                <a:gd name="connsiteY5" fmla="*/ 60031 h 94513"/>
                <a:gd name="connsiteX6" fmla="*/ 101487 w 142731"/>
                <a:gd name="connsiteY6" fmla="*/ 60031 h 94513"/>
                <a:gd name="connsiteX7" fmla="*/ 113635 w 142731"/>
                <a:gd name="connsiteY7" fmla="*/ 60850 h 94513"/>
                <a:gd name="connsiteX8" fmla="*/ 120690 w 142731"/>
                <a:gd name="connsiteY8" fmla="*/ 78414 h 94513"/>
                <a:gd name="connsiteX9" fmla="*/ 120690 w 142731"/>
                <a:gd name="connsiteY9" fmla="*/ 82483 h 94513"/>
                <a:gd name="connsiteX10" fmla="*/ 123851 w 142731"/>
                <a:gd name="connsiteY10" fmla="*/ 82219 h 94513"/>
                <a:gd name="connsiteX11" fmla="*/ 142732 w 142731"/>
                <a:gd name="connsiteY11" fmla="*/ 94514 h 94513"/>
                <a:gd name="connsiteX12" fmla="*/ 142732 w 142731"/>
                <a:gd name="connsiteY12" fmla="*/ 68169 h 94513"/>
                <a:gd name="connsiteX13" fmla="*/ 127042 w 142731"/>
                <a:gd name="connsiteY13" fmla="*/ 36379 h 94513"/>
                <a:gd name="connsiteX14" fmla="*/ 123529 w 142731"/>
                <a:gd name="connsiteY14" fmla="*/ 33071 h 94513"/>
                <a:gd name="connsiteX15" fmla="*/ 52046 w 142731"/>
                <a:gd name="connsiteY15" fmla="*/ 2159 h 94513"/>
                <a:gd name="connsiteX16" fmla="*/ 0 w 142731"/>
                <a:gd name="connsiteY16" fmla="*/ 63924 h 94513"/>
                <a:gd name="connsiteX17" fmla="*/ 0 w 142731"/>
                <a:gd name="connsiteY17" fmla="*/ 94309 h 94513"/>
                <a:gd name="connsiteX18" fmla="*/ 18793 w 142731"/>
                <a:gd name="connsiteY18" fmla="*/ 82219 h 94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731" h="94513">
                  <a:moveTo>
                    <a:pt x="18793" y="82219"/>
                  </a:moveTo>
                  <a:cubicBezTo>
                    <a:pt x="19853" y="82216"/>
                    <a:pt x="20909" y="82304"/>
                    <a:pt x="21954" y="82483"/>
                  </a:cubicBezTo>
                  <a:lnTo>
                    <a:pt x="21954" y="78414"/>
                  </a:lnTo>
                  <a:cubicBezTo>
                    <a:pt x="21966" y="71871"/>
                    <a:pt x="24492" y="65584"/>
                    <a:pt x="29009" y="60850"/>
                  </a:cubicBezTo>
                  <a:lnTo>
                    <a:pt x="29009" y="60850"/>
                  </a:lnTo>
                  <a:cubicBezTo>
                    <a:pt x="32238" y="57502"/>
                    <a:pt x="37477" y="57147"/>
                    <a:pt x="41128" y="60031"/>
                  </a:cubicBezTo>
                  <a:cubicBezTo>
                    <a:pt x="58952" y="73625"/>
                    <a:pt x="83663" y="73625"/>
                    <a:pt x="101487" y="60031"/>
                  </a:cubicBezTo>
                  <a:cubicBezTo>
                    <a:pt x="105140" y="57130"/>
                    <a:pt x="110404" y="57484"/>
                    <a:pt x="113635" y="60850"/>
                  </a:cubicBezTo>
                  <a:cubicBezTo>
                    <a:pt x="118152" y="65584"/>
                    <a:pt x="120678" y="71871"/>
                    <a:pt x="120690" y="78414"/>
                  </a:cubicBezTo>
                  <a:lnTo>
                    <a:pt x="120690" y="82483"/>
                  </a:lnTo>
                  <a:cubicBezTo>
                    <a:pt x="121735" y="82304"/>
                    <a:pt x="122792" y="82216"/>
                    <a:pt x="123851" y="82219"/>
                  </a:cubicBezTo>
                  <a:cubicBezTo>
                    <a:pt x="132021" y="82225"/>
                    <a:pt x="139421" y="87043"/>
                    <a:pt x="142732" y="94514"/>
                  </a:cubicBezTo>
                  <a:lnTo>
                    <a:pt x="142732" y="68169"/>
                  </a:lnTo>
                  <a:cubicBezTo>
                    <a:pt x="142732" y="40243"/>
                    <a:pt x="132633" y="36379"/>
                    <a:pt x="127042" y="36379"/>
                  </a:cubicBezTo>
                  <a:cubicBezTo>
                    <a:pt x="125163" y="36429"/>
                    <a:pt x="123594" y="34950"/>
                    <a:pt x="123529" y="33071"/>
                  </a:cubicBezTo>
                  <a:cubicBezTo>
                    <a:pt x="123090" y="1896"/>
                    <a:pt x="87495" y="-3959"/>
                    <a:pt x="52046" y="2159"/>
                  </a:cubicBezTo>
                  <a:cubicBezTo>
                    <a:pt x="21981" y="7344"/>
                    <a:pt x="12" y="33416"/>
                    <a:pt x="0" y="63924"/>
                  </a:cubicBezTo>
                  <a:lnTo>
                    <a:pt x="0" y="94309"/>
                  </a:lnTo>
                  <a:cubicBezTo>
                    <a:pt x="3322" y="86917"/>
                    <a:pt x="10690" y="82178"/>
                    <a:pt x="18793" y="82219"/>
                  </a:cubicBezTo>
                  <a:close/>
                </a:path>
              </a:pathLst>
            </a:custGeom>
            <a:solidFill>
              <a:srgbClr val="A57453"/>
            </a:solidFill>
            <a:ln w="2923" cap="flat">
              <a:noFill/>
              <a:prstDash val="solid"/>
              <a:miter/>
            </a:ln>
          </p:spPr>
          <p:txBody>
            <a:bodyPr rtlCol="1" anchor="ctr"/>
            <a:lstStyle/>
            <a:p>
              <a:endParaRPr lang="fa-IR"/>
            </a:p>
          </p:txBody>
        </p:sp>
        <p:sp>
          <p:nvSpPr>
            <p:cNvPr id="1576" name="Freeform: Shape 1575">
              <a:extLst>
                <a:ext uri="{FF2B5EF4-FFF2-40B4-BE49-F238E27FC236}">
                  <a16:creationId xmlns:a16="http://schemas.microsoft.com/office/drawing/2014/main" id="{95EFBD99-DB71-96B0-EC6C-1FD89208B65A}"/>
                </a:ext>
              </a:extLst>
            </p:cNvPr>
            <p:cNvSpPr/>
            <p:nvPr/>
          </p:nvSpPr>
          <p:spPr>
            <a:xfrm>
              <a:off x="2634445" y="2246609"/>
              <a:ext cx="94432" cy="99694"/>
            </a:xfrm>
            <a:custGeom>
              <a:avLst/>
              <a:gdLst>
                <a:gd name="connsiteX0" fmla="*/ 69785 w 94432"/>
                <a:gd name="connsiteY0" fmla="*/ 1017 h 99694"/>
                <a:gd name="connsiteX1" fmla="*/ 0 w 94432"/>
                <a:gd name="connsiteY1" fmla="*/ 24289 h 99694"/>
                <a:gd name="connsiteX2" fmla="*/ 0 w 94432"/>
                <a:gd name="connsiteY2" fmla="*/ 52478 h 99694"/>
                <a:gd name="connsiteX3" fmla="*/ 47216 w 94432"/>
                <a:gd name="connsiteY3" fmla="*/ 99694 h 99694"/>
                <a:gd name="connsiteX4" fmla="*/ 47216 w 94432"/>
                <a:gd name="connsiteY4" fmla="*/ 99694 h 99694"/>
                <a:gd name="connsiteX5" fmla="*/ 94433 w 94432"/>
                <a:gd name="connsiteY5" fmla="*/ 52478 h 99694"/>
                <a:gd name="connsiteX6" fmla="*/ 94433 w 94432"/>
                <a:gd name="connsiteY6" fmla="*/ 14424 h 99694"/>
                <a:gd name="connsiteX7" fmla="*/ 91505 w 94432"/>
                <a:gd name="connsiteY7" fmla="*/ 10824 h 99694"/>
                <a:gd name="connsiteX8" fmla="*/ 74293 w 94432"/>
                <a:gd name="connsiteY8" fmla="*/ 900 h 99694"/>
                <a:gd name="connsiteX9" fmla="*/ 69864 w 94432"/>
                <a:gd name="connsiteY9" fmla="*/ 935 h 99694"/>
                <a:gd name="connsiteX10" fmla="*/ 69785 w 94432"/>
                <a:gd name="connsiteY10" fmla="*/ 1017 h 99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432" h="99694">
                  <a:moveTo>
                    <a:pt x="69785" y="1017"/>
                  </a:moveTo>
                  <a:cubicBezTo>
                    <a:pt x="62584" y="9389"/>
                    <a:pt x="37088" y="34856"/>
                    <a:pt x="0" y="24289"/>
                  </a:cubicBezTo>
                  <a:lnTo>
                    <a:pt x="0" y="52478"/>
                  </a:lnTo>
                  <a:cubicBezTo>
                    <a:pt x="64" y="78528"/>
                    <a:pt x="21167" y="99630"/>
                    <a:pt x="47216" y="99694"/>
                  </a:cubicBezTo>
                  <a:lnTo>
                    <a:pt x="47216" y="99694"/>
                  </a:lnTo>
                  <a:cubicBezTo>
                    <a:pt x="73260" y="99615"/>
                    <a:pt x="94353" y="78522"/>
                    <a:pt x="94433" y="52478"/>
                  </a:cubicBezTo>
                  <a:lnTo>
                    <a:pt x="94433" y="14424"/>
                  </a:lnTo>
                  <a:cubicBezTo>
                    <a:pt x="94418" y="12688"/>
                    <a:pt x="93203" y="11192"/>
                    <a:pt x="91505" y="10824"/>
                  </a:cubicBezTo>
                  <a:cubicBezTo>
                    <a:pt x="85007" y="9058"/>
                    <a:pt x="79076" y="5639"/>
                    <a:pt x="74293" y="900"/>
                  </a:cubicBezTo>
                  <a:cubicBezTo>
                    <a:pt x="73061" y="-315"/>
                    <a:pt x="71076" y="-297"/>
                    <a:pt x="69864" y="935"/>
                  </a:cubicBezTo>
                  <a:cubicBezTo>
                    <a:pt x="69838" y="962"/>
                    <a:pt x="69812" y="988"/>
                    <a:pt x="69785" y="1017"/>
                  </a:cubicBezTo>
                  <a:close/>
                </a:path>
              </a:pathLst>
            </a:custGeom>
            <a:solidFill>
              <a:srgbClr val="F9D0B4"/>
            </a:solidFill>
            <a:ln w="2923" cap="flat">
              <a:noFill/>
              <a:prstDash val="solid"/>
              <a:miter/>
            </a:ln>
          </p:spPr>
          <p:txBody>
            <a:bodyPr rtlCol="1" anchor="ctr"/>
            <a:lstStyle/>
            <a:p>
              <a:endParaRPr lang="fa-IR"/>
            </a:p>
          </p:txBody>
        </p:sp>
        <p:sp>
          <p:nvSpPr>
            <p:cNvPr id="1577" name="Freeform: Shape 1576">
              <a:extLst>
                <a:ext uri="{FF2B5EF4-FFF2-40B4-BE49-F238E27FC236}">
                  <a16:creationId xmlns:a16="http://schemas.microsoft.com/office/drawing/2014/main" id="{02986327-BCDB-288D-F406-30D361644FAD}"/>
                </a:ext>
              </a:extLst>
            </p:cNvPr>
            <p:cNvSpPr/>
            <p:nvPr/>
          </p:nvSpPr>
          <p:spPr>
            <a:xfrm>
              <a:off x="2117964" y="2512775"/>
              <a:ext cx="147415" cy="146361"/>
            </a:xfrm>
            <a:custGeom>
              <a:avLst/>
              <a:gdLst>
                <a:gd name="connsiteX0" fmla="*/ 140127 w 147415"/>
                <a:gd name="connsiteY0" fmla="*/ 0 h 146361"/>
                <a:gd name="connsiteX1" fmla="*/ 147415 w 147415"/>
                <a:gd name="connsiteY1" fmla="*/ 0 h 146361"/>
                <a:gd name="connsiteX2" fmla="*/ 147415 w 147415"/>
                <a:gd name="connsiteY2" fmla="*/ 146362 h 146361"/>
                <a:gd name="connsiteX3" fmla="*/ 140127 w 147415"/>
                <a:gd name="connsiteY3" fmla="*/ 146362 h 146361"/>
                <a:gd name="connsiteX4" fmla="*/ 7289 w 147415"/>
                <a:gd name="connsiteY4" fmla="*/ 146362 h 146361"/>
                <a:gd name="connsiteX5" fmla="*/ 0 w 147415"/>
                <a:gd name="connsiteY5" fmla="*/ 146362 h 146361"/>
                <a:gd name="connsiteX6" fmla="*/ 0 w 147415"/>
                <a:gd name="connsiteY6" fmla="*/ 0 h 146361"/>
                <a:gd name="connsiteX7" fmla="*/ 7289 w 147415"/>
                <a:gd name="connsiteY7" fmla="*/ 0 h 146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415" h="146361">
                  <a:moveTo>
                    <a:pt x="140127" y="0"/>
                  </a:moveTo>
                  <a:cubicBezTo>
                    <a:pt x="144152" y="0"/>
                    <a:pt x="147415" y="0"/>
                    <a:pt x="147415" y="0"/>
                  </a:cubicBezTo>
                  <a:lnTo>
                    <a:pt x="147415" y="146362"/>
                  </a:lnTo>
                  <a:cubicBezTo>
                    <a:pt x="147415" y="146362"/>
                    <a:pt x="144152" y="146362"/>
                    <a:pt x="140127" y="146362"/>
                  </a:cubicBezTo>
                  <a:lnTo>
                    <a:pt x="7289" y="146362"/>
                  </a:lnTo>
                  <a:cubicBezTo>
                    <a:pt x="3263" y="146362"/>
                    <a:pt x="0" y="146362"/>
                    <a:pt x="0" y="146362"/>
                  </a:cubicBezTo>
                  <a:lnTo>
                    <a:pt x="0" y="0"/>
                  </a:lnTo>
                  <a:cubicBezTo>
                    <a:pt x="0" y="0"/>
                    <a:pt x="3263" y="0"/>
                    <a:pt x="7289" y="0"/>
                  </a:cubicBezTo>
                  <a:close/>
                </a:path>
              </a:pathLst>
            </a:custGeom>
            <a:solidFill>
              <a:srgbClr val="A57453"/>
            </a:solidFill>
            <a:ln w="2923" cap="flat">
              <a:noFill/>
              <a:prstDash val="solid"/>
              <a:miter/>
            </a:ln>
          </p:spPr>
          <p:txBody>
            <a:bodyPr rtlCol="1" anchor="ctr"/>
            <a:lstStyle/>
            <a:p>
              <a:endParaRPr lang="fa-IR"/>
            </a:p>
          </p:txBody>
        </p:sp>
        <p:sp>
          <p:nvSpPr>
            <p:cNvPr id="1578" name="Freeform: Shape 1577">
              <a:extLst>
                <a:ext uri="{FF2B5EF4-FFF2-40B4-BE49-F238E27FC236}">
                  <a16:creationId xmlns:a16="http://schemas.microsoft.com/office/drawing/2014/main" id="{1477C53A-5C48-6E25-ECBF-575AD1C1E6A1}"/>
                </a:ext>
              </a:extLst>
            </p:cNvPr>
            <p:cNvSpPr/>
            <p:nvPr/>
          </p:nvSpPr>
          <p:spPr>
            <a:xfrm>
              <a:off x="2596976" y="2512775"/>
              <a:ext cx="147415" cy="146361"/>
            </a:xfrm>
            <a:custGeom>
              <a:avLst/>
              <a:gdLst>
                <a:gd name="connsiteX0" fmla="*/ 140127 w 147415"/>
                <a:gd name="connsiteY0" fmla="*/ 0 h 146361"/>
                <a:gd name="connsiteX1" fmla="*/ 147415 w 147415"/>
                <a:gd name="connsiteY1" fmla="*/ 0 h 146361"/>
                <a:gd name="connsiteX2" fmla="*/ 147415 w 147415"/>
                <a:gd name="connsiteY2" fmla="*/ 146362 h 146361"/>
                <a:gd name="connsiteX3" fmla="*/ 140127 w 147415"/>
                <a:gd name="connsiteY3" fmla="*/ 146362 h 146361"/>
                <a:gd name="connsiteX4" fmla="*/ 7289 w 147415"/>
                <a:gd name="connsiteY4" fmla="*/ 146362 h 146361"/>
                <a:gd name="connsiteX5" fmla="*/ 0 w 147415"/>
                <a:gd name="connsiteY5" fmla="*/ 146362 h 146361"/>
                <a:gd name="connsiteX6" fmla="*/ 0 w 147415"/>
                <a:gd name="connsiteY6" fmla="*/ 0 h 146361"/>
                <a:gd name="connsiteX7" fmla="*/ 7289 w 147415"/>
                <a:gd name="connsiteY7" fmla="*/ 0 h 146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415" h="146361">
                  <a:moveTo>
                    <a:pt x="140127" y="0"/>
                  </a:moveTo>
                  <a:cubicBezTo>
                    <a:pt x="144152" y="0"/>
                    <a:pt x="147415" y="0"/>
                    <a:pt x="147415" y="0"/>
                  </a:cubicBezTo>
                  <a:lnTo>
                    <a:pt x="147415" y="146362"/>
                  </a:lnTo>
                  <a:cubicBezTo>
                    <a:pt x="147415" y="146362"/>
                    <a:pt x="144152" y="146362"/>
                    <a:pt x="140127" y="146362"/>
                  </a:cubicBezTo>
                  <a:lnTo>
                    <a:pt x="7289" y="146362"/>
                  </a:lnTo>
                  <a:cubicBezTo>
                    <a:pt x="3263" y="146362"/>
                    <a:pt x="0" y="146362"/>
                    <a:pt x="0" y="146362"/>
                  </a:cubicBezTo>
                  <a:lnTo>
                    <a:pt x="0" y="0"/>
                  </a:lnTo>
                  <a:cubicBezTo>
                    <a:pt x="0" y="0"/>
                    <a:pt x="3263" y="0"/>
                    <a:pt x="7289" y="0"/>
                  </a:cubicBezTo>
                  <a:close/>
                </a:path>
              </a:pathLst>
            </a:custGeom>
            <a:solidFill>
              <a:srgbClr val="A57453"/>
            </a:solidFill>
            <a:ln w="2923" cap="flat">
              <a:noFill/>
              <a:prstDash val="solid"/>
              <a:miter/>
            </a:ln>
          </p:spPr>
          <p:txBody>
            <a:bodyPr rtlCol="1" anchor="ctr"/>
            <a:lstStyle/>
            <a:p>
              <a:endParaRPr lang="fa-IR"/>
            </a:p>
          </p:txBody>
        </p:sp>
        <p:sp>
          <p:nvSpPr>
            <p:cNvPr id="1579" name="Freeform: Shape 1578">
              <a:extLst>
                <a:ext uri="{FF2B5EF4-FFF2-40B4-BE49-F238E27FC236}">
                  <a16:creationId xmlns:a16="http://schemas.microsoft.com/office/drawing/2014/main" id="{3EEA153C-5EB9-C9E6-9CB4-0610ECDF9B2C}"/>
                </a:ext>
              </a:extLst>
            </p:cNvPr>
            <p:cNvSpPr/>
            <p:nvPr/>
          </p:nvSpPr>
          <p:spPr>
            <a:xfrm>
              <a:off x="2356124" y="2479112"/>
              <a:ext cx="150108" cy="180024"/>
            </a:xfrm>
            <a:custGeom>
              <a:avLst/>
              <a:gdLst>
                <a:gd name="connsiteX0" fmla="*/ 142673 w 150108"/>
                <a:gd name="connsiteY0" fmla="*/ 0 h 180024"/>
                <a:gd name="connsiteX1" fmla="*/ 150109 w 150108"/>
                <a:gd name="connsiteY1" fmla="*/ 0 h 180024"/>
                <a:gd name="connsiteX2" fmla="*/ 150109 w 150108"/>
                <a:gd name="connsiteY2" fmla="*/ 180025 h 180024"/>
                <a:gd name="connsiteX3" fmla="*/ 142673 w 150108"/>
                <a:gd name="connsiteY3" fmla="*/ 180025 h 180024"/>
                <a:gd name="connsiteX4" fmla="*/ 7435 w 150108"/>
                <a:gd name="connsiteY4" fmla="*/ 180025 h 180024"/>
                <a:gd name="connsiteX5" fmla="*/ 0 w 150108"/>
                <a:gd name="connsiteY5" fmla="*/ 180025 h 180024"/>
                <a:gd name="connsiteX6" fmla="*/ 0 w 150108"/>
                <a:gd name="connsiteY6" fmla="*/ 0 h 180024"/>
                <a:gd name="connsiteX7" fmla="*/ 7435 w 150108"/>
                <a:gd name="connsiteY7" fmla="*/ 0 h 18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108" h="180024">
                  <a:moveTo>
                    <a:pt x="142673" y="0"/>
                  </a:moveTo>
                  <a:cubicBezTo>
                    <a:pt x="146780" y="0"/>
                    <a:pt x="150109" y="0"/>
                    <a:pt x="150109" y="0"/>
                  </a:cubicBezTo>
                  <a:lnTo>
                    <a:pt x="150109" y="180025"/>
                  </a:lnTo>
                  <a:cubicBezTo>
                    <a:pt x="150109" y="180025"/>
                    <a:pt x="146780" y="180025"/>
                    <a:pt x="142673" y="180025"/>
                  </a:cubicBezTo>
                  <a:lnTo>
                    <a:pt x="7435" y="180025"/>
                  </a:lnTo>
                  <a:cubicBezTo>
                    <a:pt x="3329" y="180025"/>
                    <a:pt x="0" y="180025"/>
                    <a:pt x="0" y="180025"/>
                  </a:cubicBezTo>
                  <a:lnTo>
                    <a:pt x="0" y="0"/>
                  </a:lnTo>
                  <a:cubicBezTo>
                    <a:pt x="0" y="0"/>
                    <a:pt x="3329" y="0"/>
                    <a:pt x="7435" y="0"/>
                  </a:cubicBezTo>
                  <a:close/>
                </a:path>
              </a:pathLst>
            </a:custGeom>
            <a:solidFill>
              <a:srgbClr val="A57453"/>
            </a:solidFill>
            <a:ln w="2923" cap="flat">
              <a:noFill/>
              <a:prstDash val="solid"/>
              <a:miter/>
            </a:ln>
          </p:spPr>
          <p:txBody>
            <a:bodyPr rtlCol="1" anchor="ctr"/>
            <a:lstStyle/>
            <a:p>
              <a:endParaRPr lang="fa-IR"/>
            </a:p>
          </p:txBody>
        </p:sp>
        <p:sp>
          <p:nvSpPr>
            <p:cNvPr id="1580" name="Freeform: Shape 1579">
              <a:extLst>
                <a:ext uri="{FF2B5EF4-FFF2-40B4-BE49-F238E27FC236}">
                  <a16:creationId xmlns:a16="http://schemas.microsoft.com/office/drawing/2014/main" id="{C6198248-19D2-621D-9E12-57078A7C3E0C}"/>
                </a:ext>
              </a:extLst>
            </p:cNvPr>
            <p:cNvSpPr/>
            <p:nvPr/>
          </p:nvSpPr>
          <p:spPr>
            <a:xfrm>
              <a:off x="2294652" y="2449840"/>
              <a:ext cx="31701" cy="238569"/>
            </a:xfrm>
            <a:custGeom>
              <a:avLst/>
              <a:gdLst>
                <a:gd name="connsiteX0" fmla="*/ 31702 w 31701"/>
                <a:gd name="connsiteY0" fmla="*/ 0 h 238569"/>
                <a:gd name="connsiteX1" fmla="*/ 0 w 31701"/>
                <a:gd name="connsiteY1" fmla="*/ 0 h 238569"/>
                <a:gd name="connsiteX2" fmla="*/ 0 w 31701"/>
                <a:gd name="connsiteY2" fmla="*/ 238570 h 238569"/>
                <a:gd name="connsiteX3" fmla="*/ 31702 w 31701"/>
                <a:gd name="connsiteY3" fmla="*/ 238570 h 238569"/>
              </a:gdLst>
              <a:ahLst/>
              <a:cxnLst>
                <a:cxn ang="0">
                  <a:pos x="connsiteX0" y="connsiteY0"/>
                </a:cxn>
                <a:cxn ang="0">
                  <a:pos x="connsiteX1" y="connsiteY1"/>
                </a:cxn>
                <a:cxn ang="0">
                  <a:pos x="connsiteX2" y="connsiteY2"/>
                </a:cxn>
                <a:cxn ang="0">
                  <a:pos x="connsiteX3" y="connsiteY3"/>
                </a:cxn>
              </a:cxnLst>
              <a:rect l="l" t="t" r="r" b="b"/>
              <a:pathLst>
                <a:path w="31701" h="238569">
                  <a:moveTo>
                    <a:pt x="31702" y="0"/>
                  </a:moveTo>
                  <a:lnTo>
                    <a:pt x="0" y="0"/>
                  </a:lnTo>
                  <a:lnTo>
                    <a:pt x="0" y="238570"/>
                  </a:lnTo>
                  <a:lnTo>
                    <a:pt x="31702" y="238570"/>
                  </a:lnTo>
                  <a:close/>
                </a:path>
              </a:pathLst>
            </a:custGeom>
            <a:solidFill>
              <a:srgbClr val="A57453"/>
            </a:solidFill>
            <a:ln w="2923" cap="flat">
              <a:noFill/>
              <a:prstDash val="solid"/>
              <a:miter/>
            </a:ln>
          </p:spPr>
          <p:txBody>
            <a:bodyPr rtlCol="1" anchor="ctr"/>
            <a:lstStyle/>
            <a:p>
              <a:endParaRPr lang="fa-IR"/>
            </a:p>
          </p:txBody>
        </p:sp>
        <p:sp>
          <p:nvSpPr>
            <p:cNvPr id="1581" name="Freeform: Shape 1580">
              <a:extLst>
                <a:ext uri="{FF2B5EF4-FFF2-40B4-BE49-F238E27FC236}">
                  <a16:creationId xmlns:a16="http://schemas.microsoft.com/office/drawing/2014/main" id="{FA2FBDF7-7DC4-D66A-CA21-040840F4BAA7}"/>
                </a:ext>
              </a:extLst>
            </p:cNvPr>
            <p:cNvSpPr/>
            <p:nvPr/>
          </p:nvSpPr>
          <p:spPr>
            <a:xfrm>
              <a:off x="2536002" y="2449840"/>
              <a:ext cx="31701" cy="238569"/>
            </a:xfrm>
            <a:custGeom>
              <a:avLst/>
              <a:gdLst>
                <a:gd name="connsiteX0" fmla="*/ 0 w 31701"/>
                <a:gd name="connsiteY0" fmla="*/ 0 h 238569"/>
                <a:gd name="connsiteX1" fmla="*/ 0 w 31701"/>
                <a:gd name="connsiteY1" fmla="*/ 238570 h 238569"/>
                <a:gd name="connsiteX2" fmla="*/ 31702 w 31701"/>
                <a:gd name="connsiteY2" fmla="*/ 238570 h 238569"/>
                <a:gd name="connsiteX3" fmla="*/ 31702 w 31701"/>
                <a:gd name="connsiteY3" fmla="*/ 0 h 238569"/>
              </a:gdLst>
              <a:ahLst/>
              <a:cxnLst>
                <a:cxn ang="0">
                  <a:pos x="connsiteX0" y="connsiteY0"/>
                </a:cxn>
                <a:cxn ang="0">
                  <a:pos x="connsiteX1" y="connsiteY1"/>
                </a:cxn>
                <a:cxn ang="0">
                  <a:pos x="connsiteX2" y="connsiteY2"/>
                </a:cxn>
                <a:cxn ang="0">
                  <a:pos x="connsiteX3" y="connsiteY3"/>
                </a:cxn>
              </a:cxnLst>
              <a:rect l="l" t="t" r="r" b="b"/>
              <a:pathLst>
                <a:path w="31701" h="238569">
                  <a:moveTo>
                    <a:pt x="0" y="0"/>
                  </a:moveTo>
                  <a:lnTo>
                    <a:pt x="0" y="238570"/>
                  </a:lnTo>
                  <a:lnTo>
                    <a:pt x="31702" y="238570"/>
                  </a:lnTo>
                  <a:lnTo>
                    <a:pt x="31702" y="0"/>
                  </a:lnTo>
                  <a:close/>
                </a:path>
              </a:pathLst>
            </a:custGeom>
            <a:solidFill>
              <a:srgbClr val="A57453"/>
            </a:solidFill>
            <a:ln w="2923" cap="flat">
              <a:noFill/>
              <a:prstDash val="solid"/>
              <a:miter/>
            </a:ln>
          </p:spPr>
          <p:txBody>
            <a:bodyPr rtlCol="1" anchor="ctr"/>
            <a:lstStyle/>
            <a:p>
              <a:endParaRPr lang="fa-IR"/>
            </a:p>
          </p:txBody>
        </p:sp>
        <p:sp>
          <p:nvSpPr>
            <p:cNvPr id="1582" name="Freeform: Shape 1581">
              <a:extLst>
                <a:ext uri="{FF2B5EF4-FFF2-40B4-BE49-F238E27FC236}">
                  <a16:creationId xmlns:a16="http://schemas.microsoft.com/office/drawing/2014/main" id="{38758919-A878-1340-5A16-156E18CC2AED}"/>
                </a:ext>
              </a:extLst>
            </p:cNvPr>
            <p:cNvSpPr/>
            <p:nvPr/>
          </p:nvSpPr>
          <p:spPr>
            <a:xfrm>
              <a:off x="2658712" y="2396506"/>
              <a:ext cx="45869" cy="53334"/>
            </a:xfrm>
            <a:custGeom>
              <a:avLst/>
              <a:gdLst>
                <a:gd name="connsiteX0" fmla="*/ 45870 w 45869"/>
                <a:gd name="connsiteY0" fmla="*/ 53334 h 53334"/>
                <a:gd name="connsiteX1" fmla="*/ 37761 w 45869"/>
                <a:gd name="connsiteY1" fmla="*/ 0 h 53334"/>
                <a:gd name="connsiteX2" fmla="*/ 8138 w 45869"/>
                <a:gd name="connsiteY2" fmla="*/ 0 h 53334"/>
                <a:gd name="connsiteX3" fmla="*/ 0 w 45869"/>
                <a:gd name="connsiteY3" fmla="*/ 53334 h 53334"/>
              </a:gdLst>
              <a:ahLst/>
              <a:cxnLst>
                <a:cxn ang="0">
                  <a:pos x="connsiteX0" y="connsiteY0"/>
                </a:cxn>
                <a:cxn ang="0">
                  <a:pos x="connsiteX1" y="connsiteY1"/>
                </a:cxn>
                <a:cxn ang="0">
                  <a:pos x="connsiteX2" y="connsiteY2"/>
                </a:cxn>
                <a:cxn ang="0">
                  <a:pos x="connsiteX3" y="connsiteY3"/>
                </a:cxn>
              </a:cxnLst>
              <a:rect l="l" t="t" r="r" b="b"/>
              <a:pathLst>
                <a:path w="45869" h="53334">
                  <a:moveTo>
                    <a:pt x="45870" y="53334"/>
                  </a:moveTo>
                  <a:lnTo>
                    <a:pt x="37761" y="0"/>
                  </a:lnTo>
                  <a:cubicBezTo>
                    <a:pt x="28151" y="3240"/>
                    <a:pt x="17748" y="3240"/>
                    <a:pt x="8138" y="0"/>
                  </a:cubicBezTo>
                  <a:lnTo>
                    <a:pt x="0" y="53334"/>
                  </a:lnTo>
                  <a:close/>
                </a:path>
              </a:pathLst>
            </a:custGeom>
            <a:solidFill>
              <a:srgbClr val="DAE6F1"/>
            </a:solidFill>
            <a:ln w="2923" cap="flat">
              <a:noFill/>
              <a:prstDash val="solid"/>
              <a:miter/>
            </a:ln>
          </p:spPr>
          <p:txBody>
            <a:bodyPr rtlCol="1" anchor="ctr"/>
            <a:lstStyle/>
            <a:p>
              <a:endParaRPr lang="fa-IR"/>
            </a:p>
          </p:txBody>
        </p:sp>
        <p:sp>
          <p:nvSpPr>
            <p:cNvPr id="1583" name="Freeform: Shape 1582">
              <a:extLst>
                <a:ext uri="{FF2B5EF4-FFF2-40B4-BE49-F238E27FC236}">
                  <a16:creationId xmlns:a16="http://schemas.microsoft.com/office/drawing/2014/main" id="{9485D623-F04C-16FA-5B6A-D32887865811}"/>
                </a:ext>
              </a:extLst>
            </p:cNvPr>
            <p:cNvSpPr/>
            <p:nvPr/>
          </p:nvSpPr>
          <p:spPr>
            <a:xfrm>
              <a:off x="2383201" y="2306142"/>
              <a:ext cx="96071" cy="54913"/>
            </a:xfrm>
            <a:custGeom>
              <a:avLst/>
              <a:gdLst>
                <a:gd name="connsiteX0" fmla="*/ 96072 w 96071"/>
                <a:gd name="connsiteY0" fmla="*/ 30414 h 54913"/>
                <a:gd name="connsiteX1" fmla="*/ 72332 w 96071"/>
                <a:gd name="connsiteY1" fmla="*/ 8782 h 54913"/>
                <a:gd name="connsiteX2" fmla="*/ 72332 w 96071"/>
                <a:gd name="connsiteY2" fmla="*/ 0 h 54913"/>
                <a:gd name="connsiteX3" fmla="*/ 47977 w 96071"/>
                <a:gd name="connsiteY3" fmla="*/ 6118 h 54913"/>
                <a:gd name="connsiteX4" fmla="*/ 47977 w 96071"/>
                <a:gd name="connsiteY4" fmla="*/ 6118 h 54913"/>
                <a:gd name="connsiteX5" fmla="*/ 23623 w 96071"/>
                <a:gd name="connsiteY5" fmla="*/ 117 h 54913"/>
                <a:gd name="connsiteX6" fmla="*/ 23623 w 96071"/>
                <a:gd name="connsiteY6" fmla="*/ 8694 h 54913"/>
                <a:gd name="connsiteX7" fmla="*/ 13056 w 96071"/>
                <a:gd name="connsiteY7" fmla="*/ 22598 h 54913"/>
                <a:gd name="connsiteX8" fmla="*/ 0 w 96071"/>
                <a:gd name="connsiteY8" fmla="*/ 30560 h 54913"/>
                <a:gd name="connsiteX9" fmla="*/ 83087 w 96071"/>
                <a:gd name="connsiteY9" fmla="*/ 43440 h 54913"/>
                <a:gd name="connsiteX10" fmla="*/ 96072 w 96071"/>
                <a:gd name="connsiteY10" fmla="*/ 30414 h 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071" h="54913">
                  <a:moveTo>
                    <a:pt x="96072" y="30414"/>
                  </a:moveTo>
                  <a:cubicBezTo>
                    <a:pt x="84743" y="25174"/>
                    <a:pt x="72361" y="16919"/>
                    <a:pt x="72332" y="8782"/>
                  </a:cubicBezTo>
                  <a:lnTo>
                    <a:pt x="72332" y="0"/>
                  </a:lnTo>
                  <a:cubicBezTo>
                    <a:pt x="64827" y="3972"/>
                    <a:pt x="56469" y="6071"/>
                    <a:pt x="47977" y="6118"/>
                  </a:cubicBezTo>
                  <a:lnTo>
                    <a:pt x="47977" y="6118"/>
                  </a:lnTo>
                  <a:cubicBezTo>
                    <a:pt x="39494" y="6106"/>
                    <a:pt x="31140" y="4048"/>
                    <a:pt x="23623" y="117"/>
                  </a:cubicBezTo>
                  <a:lnTo>
                    <a:pt x="23623" y="8694"/>
                  </a:lnTo>
                  <a:cubicBezTo>
                    <a:pt x="23623" y="16890"/>
                    <a:pt x="16363" y="19378"/>
                    <a:pt x="13056" y="22598"/>
                  </a:cubicBezTo>
                  <a:cubicBezTo>
                    <a:pt x="9010" y="25727"/>
                    <a:pt x="4634" y="28397"/>
                    <a:pt x="0" y="30560"/>
                  </a:cubicBezTo>
                  <a:cubicBezTo>
                    <a:pt x="19387" y="57061"/>
                    <a:pt x="56586" y="62827"/>
                    <a:pt x="83087" y="43440"/>
                  </a:cubicBezTo>
                  <a:cubicBezTo>
                    <a:pt x="88063" y="39799"/>
                    <a:pt x="92445" y="35402"/>
                    <a:pt x="96072" y="30414"/>
                  </a:cubicBezTo>
                  <a:close/>
                </a:path>
              </a:pathLst>
            </a:custGeom>
            <a:solidFill>
              <a:srgbClr val="F9D0B4"/>
            </a:solidFill>
            <a:ln w="2923" cap="flat">
              <a:noFill/>
              <a:prstDash val="solid"/>
              <a:miter/>
            </a:ln>
          </p:spPr>
          <p:txBody>
            <a:bodyPr rtlCol="1" anchor="ctr"/>
            <a:lstStyle/>
            <a:p>
              <a:endParaRPr lang="fa-IR"/>
            </a:p>
          </p:txBody>
        </p:sp>
        <p:sp>
          <p:nvSpPr>
            <p:cNvPr id="1584" name="Freeform: Shape 1583">
              <a:extLst>
                <a:ext uri="{FF2B5EF4-FFF2-40B4-BE49-F238E27FC236}">
                  <a16:creationId xmlns:a16="http://schemas.microsoft.com/office/drawing/2014/main" id="{1194F5E0-4AAA-F6BE-AB9D-78AD1F9D2907}"/>
                </a:ext>
              </a:extLst>
            </p:cNvPr>
            <p:cNvSpPr/>
            <p:nvPr/>
          </p:nvSpPr>
          <p:spPr>
            <a:xfrm>
              <a:off x="2407497" y="2359096"/>
              <a:ext cx="47186" cy="57081"/>
            </a:xfrm>
            <a:custGeom>
              <a:avLst/>
              <a:gdLst>
                <a:gd name="connsiteX0" fmla="*/ 23681 w 47186"/>
                <a:gd name="connsiteY0" fmla="*/ 1961 h 57081"/>
                <a:gd name="connsiteX1" fmla="*/ 8782 w 47186"/>
                <a:gd name="connsiteY1" fmla="*/ 0 h 57081"/>
                <a:gd name="connsiteX2" fmla="*/ 0 w 47186"/>
                <a:gd name="connsiteY2" fmla="*/ 57081 h 57081"/>
                <a:gd name="connsiteX3" fmla="*/ 47187 w 47186"/>
                <a:gd name="connsiteY3" fmla="*/ 57081 h 57081"/>
                <a:gd name="connsiteX4" fmla="*/ 38405 w 47186"/>
                <a:gd name="connsiteY4" fmla="*/ 0 h 57081"/>
                <a:gd name="connsiteX5" fmla="*/ 23681 w 47186"/>
                <a:gd name="connsiteY5" fmla="*/ 1961 h 57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186" h="57081">
                  <a:moveTo>
                    <a:pt x="23681" y="1961"/>
                  </a:moveTo>
                  <a:cubicBezTo>
                    <a:pt x="18652" y="1938"/>
                    <a:pt x="13647" y="1279"/>
                    <a:pt x="8782" y="0"/>
                  </a:cubicBezTo>
                  <a:lnTo>
                    <a:pt x="0" y="57081"/>
                  </a:lnTo>
                  <a:lnTo>
                    <a:pt x="47187" y="57081"/>
                  </a:lnTo>
                  <a:lnTo>
                    <a:pt x="38405" y="0"/>
                  </a:lnTo>
                  <a:cubicBezTo>
                    <a:pt x="33599" y="1265"/>
                    <a:pt x="28652" y="1923"/>
                    <a:pt x="23681" y="1961"/>
                  </a:cubicBezTo>
                  <a:close/>
                </a:path>
              </a:pathLst>
            </a:custGeom>
            <a:solidFill>
              <a:srgbClr val="DAE6F1"/>
            </a:solidFill>
            <a:ln w="2923" cap="flat">
              <a:noFill/>
              <a:prstDash val="solid"/>
              <a:miter/>
            </a:ln>
          </p:spPr>
          <p:txBody>
            <a:bodyPr rtlCol="1" anchor="ctr"/>
            <a:lstStyle/>
            <a:p>
              <a:endParaRPr lang="fa-IR"/>
            </a:p>
          </p:txBody>
        </p:sp>
        <p:sp>
          <p:nvSpPr>
            <p:cNvPr id="1585" name="Freeform: Shape 1584">
              <a:extLst>
                <a:ext uri="{FF2B5EF4-FFF2-40B4-BE49-F238E27FC236}">
                  <a16:creationId xmlns:a16="http://schemas.microsoft.com/office/drawing/2014/main" id="{F172B903-2D31-E857-8BA8-0FC289A7A350}"/>
                </a:ext>
              </a:extLst>
            </p:cNvPr>
            <p:cNvSpPr/>
            <p:nvPr/>
          </p:nvSpPr>
          <p:spPr>
            <a:xfrm>
              <a:off x="2136464" y="2349787"/>
              <a:ext cx="89807" cy="51109"/>
            </a:xfrm>
            <a:custGeom>
              <a:avLst/>
              <a:gdLst>
                <a:gd name="connsiteX0" fmla="*/ 89808 w 89807"/>
                <a:gd name="connsiteY0" fmla="*/ 28336 h 51109"/>
                <a:gd name="connsiteX1" fmla="*/ 67590 w 89807"/>
                <a:gd name="connsiteY1" fmla="*/ 8108 h 51109"/>
                <a:gd name="connsiteX2" fmla="*/ 67590 w 89807"/>
                <a:gd name="connsiteY2" fmla="*/ 0 h 51109"/>
                <a:gd name="connsiteX3" fmla="*/ 44845 w 89807"/>
                <a:gd name="connsiteY3" fmla="*/ 5620 h 51109"/>
                <a:gd name="connsiteX4" fmla="*/ 44845 w 89807"/>
                <a:gd name="connsiteY4" fmla="*/ 5620 h 51109"/>
                <a:gd name="connsiteX5" fmla="*/ 22101 w 89807"/>
                <a:gd name="connsiteY5" fmla="*/ 0 h 51109"/>
                <a:gd name="connsiteX6" fmla="*/ 22101 w 89807"/>
                <a:gd name="connsiteY6" fmla="*/ 7845 h 51109"/>
                <a:gd name="connsiteX7" fmla="*/ 12177 w 89807"/>
                <a:gd name="connsiteY7" fmla="*/ 20842 h 51109"/>
                <a:gd name="connsiteX8" fmla="*/ 0 w 89807"/>
                <a:gd name="connsiteY8" fmla="*/ 28277 h 51109"/>
                <a:gd name="connsiteX9" fmla="*/ 77712 w 89807"/>
                <a:gd name="connsiteY9" fmla="*/ 40413 h 51109"/>
                <a:gd name="connsiteX10" fmla="*/ 89808 w 89807"/>
                <a:gd name="connsiteY10" fmla="*/ 28336 h 51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807" h="51109">
                  <a:moveTo>
                    <a:pt x="89808" y="28336"/>
                  </a:moveTo>
                  <a:cubicBezTo>
                    <a:pt x="79211" y="23447"/>
                    <a:pt x="67619" y="15749"/>
                    <a:pt x="67590" y="8108"/>
                  </a:cubicBezTo>
                  <a:lnTo>
                    <a:pt x="67590" y="0"/>
                  </a:lnTo>
                  <a:cubicBezTo>
                    <a:pt x="60576" y="3688"/>
                    <a:pt x="52769" y="5617"/>
                    <a:pt x="44845" y="5620"/>
                  </a:cubicBezTo>
                  <a:lnTo>
                    <a:pt x="44845" y="5620"/>
                  </a:lnTo>
                  <a:cubicBezTo>
                    <a:pt x="36921" y="5617"/>
                    <a:pt x="29114" y="3688"/>
                    <a:pt x="22101" y="0"/>
                  </a:cubicBezTo>
                  <a:lnTo>
                    <a:pt x="22101" y="7845"/>
                  </a:lnTo>
                  <a:cubicBezTo>
                    <a:pt x="22101" y="15514"/>
                    <a:pt x="15280" y="17827"/>
                    <a:pt x="12177" y="20842"/>
                  </a:cubicBezTo>
                  <a:cubicBezTo>
                    <a:pt x="8410" y="23769"/>
                    <a:pt x="4326" y="26263"/>
                    <a:pt x="0" y="28277"/>
                  </a:cubicBezTo>
                  <a:cubicBezTo>
                    <a:pt x="18108" y="53088"/>
                    <a:pt x="52901" y="58521"/>
                    <a:pt x="77712" y="40413"/>
                  </a:cubicBezTo>
                  <a:cubicBezTo>
                    <a:pt x="82343" y="37035"/>
                    <a:pt x="86424" y="32961"/>
                    <a:pt x="89808" y="28336"/>
                  </a:cubicBezTo>
                  <a:close/>
                </a:path>
              </a:pathLst>
            </a:custGeom>
            <a:solidFill>
              <a:srgbClr val="F9D0B4"/>
            </a:solidFill>
            <a:ln w="2923" cap="flat">
              <a:noFill/>
              <a:prstDash val="solid"/>
              <a:miter/>
            </a:ln>
          </p:spPr>
          <p:txBody>
            <a:bodyPr rtlCol="1" anchor="ctr"/>
            <a:lstStyle/>
            <a:p>
              <a:endParaRPr lang="fa-IR"/>
            </a:p>
          </p:txBody>
        </p:sp>
        <p:sp>
          <p:nvSpPr>
            <p:cNvPr id="1586" name="Freeform: Shape 1585">
              <a:extLst>
                <a:ext uri="{FF2B5EF4-FFF2-40B4-BE49-F238E27FC236}">
                  <a16:creationId xmlns:a16="http://schemas.microsoft.com/office/drawing/2014/main" id="{8588784B-4E51-E52F-A660-D2A07A1FABE2}"/>
                </a:ext>
              </a:extLst>
            </p:cNvPr>
            <p:cNvSpPr/>
            <p:nvPr/>
          </p:nvSpPr>
          <p:spPr>
            <a:xfrm>
              <a:off x="2159531" y="2399082"/>
              <a:ext cx="43323" cy="50758"/>
            </a:xfrm>
            <a:custGeom>
              <a:avLst/>
              <a:gdLst>
                <a:gd name="connsiteX0" fmla="*/ 43323 w 43323"/>
                <a:gd name="connsiteY0" fmla="*/ 50758 h 50758"/>
                <a:gd name="connsiteX1" fmla="*/ 35566 w 43323"/>
                <a:gd name="connsiteY1" fmla="*/ 0 h 50758"/>
                <a:gd name="connsiteX2" fmla="*/ 7757 w 43323"/>
                <a:gd name="connsiteY2" fmla="*/ 0 h 50758"/>
                <a:gd name="connsiteX3" fmla="*/ 0 w 43323"/>
                <a:gd name="connsiteY3" fmla="*/ 50758 h 50758"/>
              </a:gdLst>
              <a:ahLst/>
              <a:cxnLst>
                <a:cxn ang="0">
                  <a:pos x="connsiteX0" y="connsiteY0"/>
                </a:cxn>
                <a:cxn ang="0">
                  <a:pos x="connsiteX1" y="connsiteY1"/>
                </a:cxn>
                <a:cxn ang="0">
                  <a:pos x="connsiteX2" y="connsiteY2"/>
                </a:cxn>
                <a:cxn ang="0">
                  <a:pos x="connsiteX3" y="connsiteY3"/>
                </a:cxn>
              </a:cxnLst>
              <a:rect l="l" t="t" r="r" b="b"/>
              <a:pathLst>
                <a:path w="43323" h="50758">
                  <a:moveTo>
                    <a:pt x="43323" y="50758"/>
                  </a:moveTo>
                  <a:lnTo>
                    <a:pt x="35566" y="0"/>
                  </a:lnTo>
                  <a:cubicBezTo>
                    <a:pt x="26459" y="2459"/>
                    <a:pt x="16864" y="2459"/>
                    <a:pt x="7757" y="0"/>
                  </a:cubicBezTo>
                  <a:lnTo>
                    <a:pt x="0" y="50758"/>
                  </a:lnTo>
                  <a:close/>
                </a:path>
              </a:pathLst>
            </a:custGeom>
            <a:solidFill>
              <a:srgbClr val="DAE6F1"/>
            </a:solidFill>
            <a:ln w="2923" cap="flat">
              <a:noFill/>
              <a:prstDash val="solid"/>
              <a:miter/>
            </a:ln>
          </p:spPr>
          <p:txBody>
            <a:bodyPr rtlCol="1" anchor="ctr"/>
            <a:lstStyle/>
            <a:p>
              <a:endParaRPr lang="fa-IR"/>
            </a:p>
          </p:txBody>
        </p:sp>
        <p:sp>
          <p:nvSpPr>
            <p:cNvPr id="1587" name="Freeform: Shape 1586">
              <a:extLst>
                <a:ext uri="{FF2B5EF4-FFF2-40B4-BE49-F238E27FC236}">
                  <a16:creationId xmlns:a16="http://schemas.microsoft.com/office/drawing/2014/main" id="{4F4E719C-A9B1-D5AD-D7E8-774DD9F493A6}"/>
                </a:ext>
              </a:extLst>
            </p:cNvPr>
            <p:cNvSpPr/>
            <p:nvPr/>
          </p:nvSpPr>
          <p:spPr>
            <a:xfrm>
              <a:off x="2638397" y="2339893"/>
              <a:ext cx="86499" cy="59042"/>
            </a:xfrm>
            <a:custGeom>
              <a:avLst/>
              <a:gdLst>
                <a:gd name="connsiteX0" fmla="*/ 86500 w 86499"/>
                <a:gd name="connsiteY0" fmla="*/ 30677 h 59042"/>
                <a:gd name="connsiteX1" fmla="*/ 76372 w 86499"/>
                <a:gd name="connsiteY1" fmla="*/ 24120 h 59042"/>
                <a:gd name="connsiteX2" fmla="*/ 71688 w 86499"/>
                <a:gd name="connsiteY2" fmla="*/ 20520 h 59042"/>
                <a:gd name="connsiteX3" fmla="*/ 66829 w 86499"/>
                <a:gd name="connsiteY3" fmla="*/ 11299 h 59042"/>
                <a:gd name="connsiteX4" fmla="*/ 66829 w 86499"/>
                <a:gd name="connsiteY4" fmla="*/ 0 h 59042"/>
                <a:gd name="connsiteX5" fmla="*/ 19671 w 86499"/>
                <a:gd name="connsiteY5" fmla="*/ 0 h 59042"/>
                <a:gd name="connsiteX6" fmla="*/ 19671 w 86499"/>
                <a:gd name="connsiteY6" fmla="*/ 11299 h 59042"/>
                <a:gd name="connsiteX7" fmla="*/ 14812 w 86499"/>
                <a:gd name="connsiteY7" fmla="*/ 20520 h 59042"/>
                <a:gd name="connsiteX8" fmla="*/ 10128 w 86499"/>
                <a:gd name="connsiteY8" fmla="*/ 24120 h 59042"/>
                <a:gd name="connsiteX9" fmla="*/ 0 w 86499"/>
                <a:gd name="connsiteY9" fmla="*/ 30677 h 59042"/>
                <a:gd name="connsiteX10" fmla="*/ 28453 w 86499"/>
                <a:gd name="connsiteY10" fmla="*/ 56613 h 59042"/>
                <a:gd name="connsiteX11" fmla="*/ 28453 w 86499"/>
                <a:gd name="connsiteY11" fmla="*/ 56613 h 59042"/>
                <a:gd name="connsiteX12" fmla="*/ 43265 w 86499"/>
                <a:gd name="connsiteY12" fmla="*/ 59042 h 59042"/>
                <a:gd name="connsiteX13" fmla="*/ 86500 w 86499"/>
                <a:gd name="connsiteY13" fmla="*/ 30677 h 59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499" h="59042">
                  <a:moveTo>
                    <a:pt x="86500" y="30677"/>
                  </a:moveTo>
                  <a:cubicBezTo>
                    <a:pt x="82958" y="28760"/>
                    <a:pt x="79571" y="26568"/>
                    <a:pt x="76372" y="24120"/>
                  </a:cubicBezTo>
                  <a:lnTo>
                    <a:pt x="71688" y="20520"/>
                  </a:lnTo>
                  <a:cubicBezTo>
                    <a:pt x="68743" y="18354"/>
                    <a:pt x="66952" y="14955"/>
                    <a:pt x="66829" y="11299"/>
                  </a:cubicBezTo>
                  <a:lnTo>
                    <a:pt x="66829" y="0"/>
                  </a:lnTo>
                  <a:cubicBezTo>
                    <a:pt x="52257" y="8492"/>
                    <a:pt x="34243" y="8492"/>
                    <a:pt x="19671" y="0"/>
                  </a:cubicBezTo>
                  <a:lnTo>
                    <a:pt x="19671" y="11299"/>
                  </a:lnTo>
                  <a:cubicBezTo>
                    <a:pt x="19583" y="14964"/>
                    <a:pt x="17786" y="18377"/>
                    <a:pt x="14812" y="20520"/>
                  </a:cubicBezTo>
                  <a:lnTo>
                    <a:pt x="10128" y="24120"/>
                  </a:lnTo>
                  <a:cubicBezTo>
                    <a:pt x="6929" y="26568"/>
                    <a:pt x="3542" y="28760"/>
                    <a:pt x="0" y="30677"/>
                  </a:cubicBezTo>
                  <a:cubicBezTo>
                    <a:pt x="5415" y="42940"/>
                    <a:pt x="15743" y="52354"/>
                    <a:pt x="28453" y="56613"/>
                  </a:cubicBezTo>
                  <a:lnTo>
                    <a:pt x="28453" y="56613"/>
                  </a:lnTo>
                  <a:cubicBezTo>
                    <a:pt x="33233" y="58185"/>
                    <a:pt x="38233" y="59004"/>
                    <a:pt x="43265" y="59042"/>
                  </a:cubicBezTo>
                  <a:cubicBezTo>
                    <a:pt x="62013" y="58960"/>
                    <a:pt x="78959" y="47846"/>
                    <a:pt x="86500" y="30677"/>
                  </a:cubicBezTo>
                  <a:close/>
                </a:path>
              </a:pathLst>
            </a:custGeom>
            <a:solidFill>
              <a:srgbClr val="F9D0B4"/>
            </a:solidFill>
            <a:ln w="2923" cap="flat">
              <a:noFill/>
              <a:prstDash val="solid"/>
              <a:miter/>
            </a:ln>
          </p:spPr>
          <p:txBody>
            <a:bodyPr rtlCol="1" anchor="ctr"/>
            <a:lstStyle/>
            <a:p>
              <a:endParaRPr lang="fa-IR"/>
            </a:p>
          </p:txBody>
        </p:sp>
        <p:sp>
          <p:nvSpPr>
            <p:cNvPr id="1588" name="Freeform: Shape 1587">
              <a:extLst>
                <a:ext uri="{FF2B5EF4-FFF2-40B4-BE49-F238E27FC236}">
                  <a16:creationId xmlns:a16="http://schemas.microsoft.com/office/drawing/2014/main" id="{5FEF26E0-3014-9396-5480-3E6BE0326348}"/>
                </a:ext>
              </a:extLst>
            </p:cNvPr>
            <p:cNvSpPr/>
            <p:nvPr/>
          </p:nvSpPr>
          <p:spPr>
            <a:xfrm>
              <a:off x="2212294" y="2085619"/>
              <a:ext cx="37636" cy="37029"/>
            </a:xfrm>
            <a:custGeom>
              <a:avLst/>
              <a:gdLst>
                <a:gd name="connsiteX0" fmla="*/ 37395 w 37636"/>
                <a:gd name="connsiteY0" fmla="*/ 18076 h 37029"/>
                <a:gd name="connsiteX1" fmla="*/ 19247 w 37636"/>
                <a:gd name="connsiteY1" fmla="*/ 220 h 37029"/>
                <a:gd name="connsiteX2" fmla="*/ 18368 w 37636"/>
                <a:gd name="connsiteY2" fmla="*/ 220 h 37029"/>
                <a:gd name="connsiteX3" fmla="*/ 219 w 37636"/>
                <a:gd name="connsiteY3" fmla="*/ 18076 h 37029"/>
                <a:gd name="connsiteX4" fmla="*/ 219 w 37636"/>
                <a:gd name="connsiteY4" fmla="*/ 18954 h 37029"/>
                <a:gd name="connsiteX5" fmla="*/ 18368 w 37636"/>
                <a:gd name="connsiteY5" fmla="*/ 36810 h 37029"/>
                <a:gd name="connsiteX6" fmla="*/ 19247 w 37636"/>
                <a:gd name="connsiteY6" fmla="*/ 36810 h 37029"/>
                <a:gd name="connsiteX7" fmla="*/ 37395 w 37636"/>
                <a:gd name="connsiteY7" fmla="*/ 18954 h 37029"/>
                <a:gd name="connsiteX8" fmla="*/ 37395 w 37636"/>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395" y="18076"/>
                  </a:moveTo>
                  <a:cubicBezTo>
                    <a:pt x="28280" y="16363"/>
                    <a:pt x="21108" y="9306"/>
                    <a:pt x="19247" y="220"/>
                  </a:cubicBezTo>
                  <a:cubicBezTo>
                    <a:pt x="19247" y="-73"/>
                    <a:pt x="18368" y="-73"/>
                    <a:pt x="18368" y="220"/>
                  </a:cubicBezTo>
                  <a:cubicBezTo>
                    <a:pt x="16507" y="9306"/>
                    <a:pt x="9335" y="16363"/>
                    <a:pt x="219" y="18076"/>
                  </a:cubicBezTo>
                  <a:cubicBezTo>
                    <a:pt x="-73" y="18076"/>
                    <a:pt x="-73" y="18661"/>
                    <a:pt x="219" y="18954"/>
                  </a:cubicBezTo>
                  <a:cubicBezTo>
                    <a:pt x="9335" y="20666"/>
                    <a:pt x="16507" y="27724"/>
                    <a:pt x="18368" y="36810"/>
                  </a:cubicBezTo>
                  <a:cubicBezTo>
                    <a:pt x="18368" y="37103"/>
                    <a:pt x="19247" y="37103"/>
                    <a:pt x="19247" y="36810"/>
                  </a:cubicBezTo>
                  <a:cubicBezTo>
                    <a:pt x="21108" y="27724"/>
                    <a:pt x="28280" y="20666"/>
                    <a:pt x="37395" y="18954"/>
                  </a:cubicBezTo>
                  <a:cubicBezTo>
                    <a:pt x="37717" y="18661"/>
                    <a:pt x="37717" y="18076"/>
                    <a:pt x="37395" y="18076"/>
                  </a:cubicBezTo>
                  <a:close/>
                </a:path>
              </a:pathLst>
            </a:custGeom>
            <a:solidFill>
              <a:srgbClr val="70D6F9"/>
            </a:solidFill>
            <a:ln w="2923" cap="flat">
              <a:noFill/>
              <a:prstDash val="solid"/>
              <a:miter/>
            </a:ln>
          </p:spPr>
          <p:txBody>
            <a:bodyPr rtlCol="1" anchor="ctr"/>
            <a:lstStyle/>
            <a:p>
              <a:endParaRPr lang="fa-IR"/>
            </a:p>
          </p:txBody>
        </p:sp>
        <p:sp>
          <p:nvSpPr>
            <p:cNvPr id="1589" name="Freeform: Shape 1588">
              <a:extLst>
                <a:ext uri="{FF2B5EF4-FFF2-40B4-BE49-F238E27FC236}">
                  <a16:creationId xmlns:a16="http://schemas.microsoft.com/office/drawing/2014/main" id="{BF8CB9B6-5FD3-327A-09DB-59C66979B2E6}"/>
                </a:ext>
              </a:extLst>
            </p:cNvPr>
            <p:cNvSpPr/>
            <p:nvPr/>
          </p:nvSpPr>
          <p:spPr>
            <a:xfrm>
              <a:off x="2281918" y="2754418"/>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1590" name="Freeform: Shape 1589">
              <a:extLst>
                <a:ext uri="{FF2B5EF4-FFF2-40B4-BE49-F238E27FC236}">
                  <a16:creationId xmlns:a16="http://schemas.microsoft.com/office/drawing/2014/main" id="{11B05ACA-C573-DFBD-B1C1-FFC514EC2982}"/>
                </a:ext>
              </a:extLst>
            </p:cNvPr>
            <p:cNvSpPr/>
            <p:nvPr/>
          </p:nvSpPr>
          <p:spPr>
            <a:xfrm>
              <a:off x="2524259" y="2070763"/>
              <a:ext cx="50938" cy="50933"/>
            </a:xfrm>
            <a:custGeom>
              <a:avLst/>
              <a:gdLst>
                <a:gd name="connsiteX0" fmla="*/ 9372 w 50938"/>
                <a:gd name="connsiteY0" fmla="*/ 34834 h 50933"/>
                <a:gd name="connsiteX1" fmla="*/ 16105 w 50938"/>
                <a:gd name="connsiteY1" fmla="*/ 34834 h 50933"/>
                <a:gd name="connsiteX2" fmla="*/ 16105 w 50938"/>
                <a:gd name="connsiteY2" fmla="*/ 41567 h 50933"/>
                <a:gd name="connsiteX3" fmla="*/ 25235 w 50938"/>
                <a:gd name="connsiteY3" fmla="*/ 50934 h 50933"/>
                <a:gd name="connsiteX4" fmla="*/ 25472 w 50938"/>
                <a:gd name="connsiteY4" fmla="*/ 50934 h 50933"/>
                <a:gd name="connsiteX5" fmla="*/ 34839 w 50938"/>
                <a:gd name="connsiteY5" fmla="*/ 41859 h 50933"/>
                <a:gd name="connsiteX6" fmla="*/ 34839 w 50938"/>
                <a:gd name="connsiteY6" fmla="*/ 34834 h 50933"/>
                <a:gd name="connsiteX7" fmla="*/ 41572 w 50938"/>
                <a:gd name="connsiteY7" fmla="*/ 34834 h 50933"/>
                <a:gd name="connsiteX8" fmla="*/ 50939 w 50938"/>
                <a:gd name="connsiteY8" fmla="*/ 25704 h 50933"/>
                <a:gd name="connsiteX9" fmla="*/ 50939 w 50938"/>
                <a:gd name="connsiteY9" fmla="*/ 25467 h 50933"/>
                <a:gd name="connsiteX10" fmla="*/ 41864 w 50938"/>
                <a:gd name="connsiteY10" fmla="*/ 16100 h 50933"/>
                <a:gd name="connsiteX11" fmla="*/ 34839 w 50938"/>
                <a:gd name="connsiteY11" fmla="*/ 16100 h 50933"/>
                <a:gd name="connsiteX12" fmla="*/ 34839 w 50938"/>
                <a:gd name="connsiteY12" fmla="*/ 9367 h 50933"/>
                <a:gd name="connsiteX13" fmla="*/ 25709 w 50938"/>
                <a:gd name="connsiteY13" fmla="*/ 0 h 50933"/>
                <a:gd name="connsiteX14" fmla="*/ 25472 w 50938"/>
                <a:gd name="connsiteY14" fmla="*/ 0 h 50933"/>
                <a:gd name="connsiteX15" fmla="*/ 16105 w 50938"/>
                <a:gd name="connsiteY15" fmla="*/ 9074 h 50933"/>
                <a:gd name="connsiteX16" fmla="*/ 16105 w 50938"/>
                <a:gd name="connsiteY16" fmla="*/ 16100 h 50933"/>
                <a:gd name="connsiteX17" fmla="*/ 9372 w 50938"/>
                <a:gd name="connsiteY17" fmla="*/ 16100 h 50933"/>
                <a:gd name="connsiteX18" fmla="*/ 5 w 50938"/>
                <a:gd name="connsiteY18" fmla="*/ 25230 h 50933"/>
                <a:gd name="connsiteX19" fmla="*/ 5 w 50938"/>
                <a:gd name="connsiteY19" fmla="*/ 25467 h 50933"/>
                <a:gd name="connsiteX20" fmla="*/ 8778 w 50938"/>
                <a:gd name="connsiteY20" fmla="*/ 34834 h 50933"/>
                <a:gd name="connsiteX21" fmla="*/ 9372 w 50938"/>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372" y="34834"/>
                  </a:moveTo>
                  <a:lnTo>
                    <a:pt x="16105" y="34834"/>
                  </a:lnTo>
                  <a:lnTo>
                    <a:pt x="16105" y="41567"/>
                  </a:lnTo>
                  <a:cubicBezTo>
                    <a:pt x="16040" y="46675"/>
                    <a:pt x="20127" y="50869"/>
                    <a:pt x="25235" y="50934"/>
                  </a:cubicBezTo>
                  <a:cubicBezTo>
                    <a:pt x="25314" y="50934"/>
                    <a:pt x="25393" y="50934"/>
                    <a:pt x="25472" y="50934"/>
                  </a:cubicBezTo>
                  <a:cubicBezTo>
                    <a:pt x="30533" y="50937"/>
                    <a:pt x="34681" y="46918"/>
                    <a:pt x="34839" y="41859"/>
                  </a:cubicBezTo>
                  <a:lnTo>
                    <a:pt x="34839" y="34834"/>
                  </a:lnTo>
                  <a:lnTo>
                    <a:pt x="41572" y="34834"/>
                  </a:lnTo>
                  <a:cubicBezTo>
                    <a:pt x="46680" y="34898"/>
                    <a:pt x="50874" y="30812"/>
                    <a:pt x="50939" y="25704"/>
                  </a:cubicBezTo>
                  <a:cubicBezTo>
                    <a:pt x="50939" y="25625"/>
                    <a:pt x="50939" y="25546"/>
                    <a:pt x="50939" y="25467"/>
                  </a:cubicBezTo>
                  <a:cubicBezTo>
                    <a:pt x="50942" y="20406"/>
                    <a:pt x="46923" y="16258"/>
                    <a:pt x="41864" y="16100"/>
                  </a:cubicBezTo>
                  <a:lnTo>
                    <a:pt x="34839" y="16100"/>
                  </a:lnTo>
                  <a:lnTo>
                    <a:pt x="34839" y="9367"/>
                  </a:lnTo>
                  <a:cubicBezTo>
                    <a:pt x="34903" y="4259"/>
                    <a:pt x="30817" y="64"/>
                    <a:pt x="25709" y="0"/>
                  </a:cubicBezTo>
                  <a:cubicBezTo>
                    <a:pt x="25630" y="0"/>
                    <a:pt x="25551" y="0"/>
                    <a:pt x="25472" y="0"/>
                  </a:cubicBezTo>
                  <a:cubicBezTo>
                    <a:pt x="20411" y="-3"/>
                    <a:pt x="16263" y="4016"/>
                    <a:pt x="16105" y="9074"/>
                  </a:cubicBezTo>
                  <a:lnTo>
                    <a:pt x="16105" y="16100"/>
                  </a:lnTo>
                  <a:lnTo>
                    <a:pt x="9372" y="16100"/>
                  </a:lnTo>
                  <a:cubicBezTo>
                    <a:pt x="4264" y="16035"/>
                    <a:pt x="69" y="20122"/>
                    <a:pt x="5" y="25230"/>
                  </a:cubicBezTo>
                  <a:cubicBezTo>
                    <a:pt x="5" y="25309"/>
                    <a:pt x="5" y="25388"/>
                    <a:pt x="5" y="25467"/>
                  </a:cubicBezTo>
                  <a:cubicBezTo>
                    <a:pt x="-159" y="30475"/>
                    <a:pt x="3766" y="34670"/>
                    <a:pt x="8778" y="34834"/>
                  </a:cubicBezTo>
                  <a:cubicBezTo>
                    <a:pt x="8974" y="34840"/>
                    <a:pt x="9173" y="34840"/>
                    <a:pt x="9372" y="34834"/>
                  </a:cubicBezTo>
                  <a:close/>
                </a:path>
              </a:pathLst>
            </a:custGeom>
            <a:solidFill>
              <a:srgbClr val="87D147"/>
            </a:solidFill>
            <a:ln w="2923" cap="flat">
              <a:noFill/>
              <a:prstDash val="solid"/>
              <a:miter/>
            </a:ln>
          </p:spPr>
          <p:txBody>
            <a:bodyPr rtlCol="1" anchor="ctr"/>
            <a:lstStyle/>
            <a:p>
              <a:endParaRPr lang="fa-IR"/>
            </a:p>
          </p:txBody>
        </p:sp>
        <p:sp>
          <p:nvSpPr>
            <p:cNvPr id="1591" name="Freeform: Shape 1590">
              <a:extLst>
                <a:ext uri="{FF2B5EF4-FFF2-40B4-BE49-F238E27FC236}">
                  <a16:creationId xmlns:a16="http://schemas.microsoft.com/office/drawing/2014/main" id="{8CE513EF-8188-F25C-4521-AA803E25EA4B}"/>
                </a:ext>
              </a:extLst>
            </p:cNvPr>
            <p:cNvSpPr/>
            <p:nvPr/>
          </p:nvSpPr>
          <p:spPr>
            <a:xfrm>
              <a:off x="2636114" y="2132381"/>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592" name="Freeform: Shape 1591">
              <a:extLst>
                <a:ext uri="{FF2B5EF4-FFF2-40B4-BE49-F238E27FC236}">
                  <a16:creationId xmlns:a16="http://schemas.microsoft.com/office/drawing/2014/main" id="{450DFBAD-4DC1-668A-C63A-141729BF2C95}"/>
                </a:ext>
              </a:extLst>
            </p:cNvPr>
            <p:cNvSpPr/>
            <p:nvPr/>
          </p:nvSpPr>
          <p:spPr>
            <a:xfrm>
              <a:off x="2389201" y="2767152"/>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12" y="23541"/>
                    <a:pt x="23831" y="13457"/>
                    <a:pt x="26491" y="439"/>
                  </a:cubicBezTo>
                  <a:cubicBezTo>
                    <a:pt x="26491" y="-146"/>
                    <a:pt x="27662" y="-146"/>
                    <a:pt x="27662" y="439"/>
                  </a:cubicBezTo>
                  <a:cubicBezTo>
                    <a:pt x="30323" y="13457"/>
                    <a:pt x="40642" y="23541"/>
                    <a:pt x="53715" y="25906"/>
                  </a:cubicBezTo>
                  <a:cubicBezTo>
                    <a:pt x="54300" y="25906"/>
                    <a:pt x="54300" y="26784"/>
                    <a:pt x="53715" y="27077"/>
                  </a:cubicBezTo>
                  <a:cubicBezTo>
                    <a:pt x="40642" y="29442"/>
                    <a:pt x="30323" y="39527"/>
                    <a:pt x="27662" y="52544"/>
                  </a:cubicBezTo>
                  <a:cubicBezTo>
                    <a:pt x="27662" y="53129"/>
                    <a:pt x="26491" y="53129"/>
                    <a:pt x="26491" y="52544"/>
                  </a:cubicBezTo>
                  <a:cubicBezTo>
                    <a:pt x="23831" y="39527"/>
                    <a:pt x="13512" y="29442"/>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1593" name="Freeform: Shape 1592">
              <a:extLst>
                <a:ext uri="{FF2B5EF4-FFF2-40B4-BE49-F238E27FC236}">
                  <a16:creationId xmlns:a16="http://schemas.microsoft.com/office/drawing/2014/main" id="{EE96A94E-CA50-DBC0-B947-830A585AE1E3}"/>
                </a:ext>
              </a:extLst>
            </p:cNvPr>
            <p:cNvSpPr/>
            <p:nvPr/>
          </p:nvSpPr>
          <p:spPr>
            <a:xfrm>
              <a:off x="2731893" y="2263053"/>
              <a:ext cx="19700" cy="39400"/>
            </a:xfrm>
            <a:custGeom>
              <a:avLst/>
              <a:gdLst>
                <a:gd name="connsiteX0" fmla="*/ 0 w 19700"/>
                <a:gd name="connsiteY0" fmla="*/ 39401 h 39400"/>
                <a:gd name="connsiteX1" fmla="*/ 19700 w 19700"/>
                <a:gd name="connsiteY1" fmla="*/ 19700 h 39400"/>
                <a:gd name="connsiteX2" fmla="*/ 0 w 19700"/>
                <a:gd name="connsiteY2" fmla="*/ 0 h 39400"/>
              </a:gdLst>
              <a:ahLst/>
              <a:cxnLst>
                <a:cxn ang="0">
                  <a:pos x="connsiteX0" y="connsiteY0"/>
                </a:cxn>
                <a:cxn ang="0">
                  <a:pos x="connsiteX1" y="connsiteY1"/>
                </a:cxn>
                <a:cxn ang="0">
                  <a:pos x="connsiteX2" y="connsiteY2"/>
                </a:cxn>
              </a:cxnLst>
              <a:rect l="l" t="t" r="r" b="b"/>
              <a:pathLst>
                <a:path w="19700" h="39400">
                  <a:moveTo>
                    <a:pt x="0" y="39401"/>
                  </a:moveTo>
                  <a:cubicBezTo>
                    <a:pt x="10881" y="39401"/>
                    <a:pt x="19700" y="30581"/>
                    <a:pt x="19700" y="19700"/>
                  </a:cubicBezTo>
                  <a:cubicBezTo>
                    <a:pt x="19700" y="8820"/>
                    <a:pt x="10881" y="0"/>
                    <a:pt x="0" y="0"/>
                  </a:cubicBezTo>
                </a:path>
              </a:pathLst>
            </a:custGeom>
            <a:noFill/>
            <a:ln w="14615" cap="rnd">
              <a:solidFill>
                <a:srgbClr val="000000"/>
              </a:solidFill>
              <a:prstDash val="solid"/>
              <a:round/>
            </a:ln>
          </p:spPr>
          <p:txBody>
            <a:bodyPr rtlCol="1" anchor="ctr"/>
            <a:lstStyle/>
            <a:p>
              <a:endParaRPr lang="fa-IR"/>
            </a:p>
          </p:txBody>
        </p:sp>
        <p:sp>
          <p:nvSpPr>
            <p:cNvPr id="1594" name="Freeform: Shape 1593">
              <a:extLst>
                <a:ext uri="{FF2B5EF4-FFF2-40B4-BE49-F238E27FC236}">
                  <a16:creationId xmlns:a16="http://schemas.microsoft.com/office/drawing/2014/main" id="{51AA6CEB-2343-C625-3F38-7C3DC061850A}"/>
                </a:ext>
              </a:extLst>
            </p:cNvPr>
            <p:cNvSpPr/>
            <p:nvPr/>
          </p:nvSpPr>
          <p:spPr>
            <a:xfrm>
              <a:off x="2611711" y="2266772"/>
              <a:ext cx="22734" cy="35681"/>
            </a:xfrm>
            <a:custGeom>
              <a:avLst/>
              <a:gdLst>
                <a:gd name="connsiteX0" fmla="*/ 22734 w 22734"/>
                <a:gd name="connsiteY0" fmla="*/ 4126 h 35681"/>
                <a:gd name="connsiteX1" fmla="*/ 12723 w 22734"/>
                <a:gd name="connsiteY1" fmla="*/ 497 h 35681"/>
                <a:gd name="connsiteX2" fmla="*/ 6195 w 22734"/>
                <a:gd name="connsiteY2" fmla="*/ 1638 h 35681"/>
                <a:gd name="connsiteX3" fmla="*/ 5355 w 22734"/>
                <a:gd name="connsiteY3" fmla="*/ 29485 h 35681"/>
                <a:gd name="connsiteX4" fmla="*/ 19690 w 22734"/>
                <a:gd name="connsiteY4" fmla="*/ 35682 h 35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34" h="35681">
                  <a:moveTo>
                    <a:pt x="22734" y="4126"/>
                  </a:moveTo>
                  <a:cubicBezTo>
                    <a:pt x="19312" y="3160"/>
                    <a:pt x="15966" y="1949"/>
                    <a:pt x="12723" y="497"/>
                  </a:cubicBezTo>
                  <a:cubicBezTo>
                    <a:pt x="10513" y="-461"/>
                    <a:pt x="7949" y="-10"/>
                    <a:pt x="6195" y="1638"/>
                  </a:cubicBezTo>
                  <a:cubicBezTo>
                    <a:pt x="-1726" y="9097"/>
                    <a:pt x="-2100" y="21564"/>
                    <a:pt x="5355" y="29485"/>
                  </a:cubicBezTo>
                  <a:cubicBezTo>
                    <a:pt x="9076" y="33437"/>
                    <a:pt x="14263" y="35679"/>
                    <a:pt x="19690" y="35682"/>
                  </a:cubicBezTo>
                </a:path>
              </a:pathLst>
            </a:custGeom>
            <a:noFill/>
            <a:ln w="14615" cap="rnd">
              <a:solidFill>
                <a:srgbClr val="000000"/>
              </a:solidFill>
              <a:prstDash val="solid"/>
              <a:round/>
            </a:ln>
          </p:spPr>
          <p:txBody>
            <a:bodyPr rtlCol="1" anchor="ctr"/>
            <a:lstStyle/>
            <a:p>
              <a:endParaRPr lang="fa-IR"/>
            </a:p>
          </p:txBody>
        </p:sp>
        <p:sp>
          <p:nvSpPr>
            <p:cNvPr id="1595" name="Freeform: Shape 1594">
              <a:extLst>
                <a:ext uri="{FF2B5EF4-FFF2-40B4-BE49-F238E27FC236}">
                  <a16:creationId xmlns:a16="http://schemas.microsoft.com/office/drawing/2014/main" id="{D67CAEDB-79AA-D866-AAD0-F73DCD79FF7A}"/>
                </a:ext>
              </a:extLst>
            </p:cNvPr>
            <p:cNvSpPr/>
            <p:nvPr/>
          </p:nvSpPr>
          <p:spPr>
            <a:xfrm>
              <a:off x="2617438" y="2194316"/>
              <a:ext cx="128417" cy="73421"/>
            </a:xfrm>
            <a:custGeom>
              <a:avLst/>
              <a:gdLst>
                <a:gd name="connsiteX0" fmla="*/ 128418 w 128417"/>
                <a:gd name="connsiteY0" fmla="*/ 72572 h 73421"/>
                <a:gd name="connsiteX1" fmla="*/ 128418 w 128417"/>
                <a:gd name="connsiteY1" fmla="*/ 62854 h 73421"/>
                <a:gd name="connsiteX2" fmla="*/ 62839 w 128417"/>
                <a:gd name="connsiteY2" fmla="*/ 15 h 73421"/>
                <a:gd name="connsiteX3" fmla="*/ 0 w 128417"/>
                <a:gd name="connsiteY3" fmla="*/ 62854 h 73421"/>
                <a:gd name="connsiteX4" fmla="*/ 0 w 128417"/>
                <a:gd name="connsiteY4" fmla="*/ 73421 h 73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417" h="73421">
                  <a:moveTo>
                    <a:pt x="128418" y="72572"/>
                  </a:moveTo>
                  <a:lnTo>
                    <a:pt x="128418" y="62854"/>
                  </a:lnTo>
                  <a:cubicBezTo>
                    <a:pt x="127660" y="27393"/>
                    <a:pt x="98299" y="-740"/>
                    <a:pt x="62839" y="15"/>
                  </a:cubicBezTo>
                  <a:cubicBezTo>
                    <a:pt x="28441" y="750"/>
                    <a:pt x="735" y="28459"/>
                    <a:pt x="0" y="62854"/>
                  </a:cubicBezTo>
                  <a:lnTo>
                    <a:pt x="0" y="73421"/>
                  </a:lnTo>
                </a:path>
              </a:pathLst>
            </a:custGeom>
            <a:noFill/>
            <a:ln w="14615" cap="rnd">
              <a:solidFill>
                <a:srgbClr val="000000"/>
              </a:solidFill>
              <a:prstDash val="solid"/>
              <a:round/>
            </a:ln>
          </p:spPr>
          <p:txBody>
            <a:bodyPr rtlCol="1" anchor="ctr"/>
            <a:lstStyle/>
            <a:p>
              <a:endParaRPr lang="fa-IR"/>
            </a:p>
          </p:txBody>
        </p:sp>
        <p:sp>
          <p:nvSpPr>
            <p:cNvPr id="1596" name="Freeform: Shape 1595">
              <a:extLst>
                <a:ext uri="{FF2B5EF4-FFF2-40B4-BE49-F238E27FC236}">
                  <a16:creationId xmlns:a16="http://schemas.microsoft.com/office/drawing/2014/main" id="{3C05B30A-AA34-CE9C-B39E-8D1FBA8AB5BA}"/>
                </a:ext>
              </a:extLst>
            </p:cNvPr>
            <p:cNvSpPr/>
            <p:nvPr/>
          </p:nvSpPr>
          <p:spPr>
            <a:xfrm>
              <a:off x="2610230" y="2294609"/>
              <a:ext cx="19385" cy="78888"/>
            </a:xfrm>
            <a:custGeom>
              <a:avLst/>
              <a:gdLst>
                <a:gd name="connsiteX0" fmla="*/ 3842 w 19385"/>
                <a:gd name="connsiteY0" fmla="*/ 0 h 78888"/>
                <a:gd name="connsiteX1" fmla="*/ 5364 w 19385"/>
                <a:gd name="connsiteY1" fmla="*/ 34336 h 78888"/>
                <a:gd name="connsiteX2" fmla="*/ 5656 w 19385"/>
                <a:gd name="connsiteY2" fmla="*/ 39869 h 78888"/>
                <a:gd name="connsiteX3" fmla="*/ 6008 w 19385"/>
                <a:gd name="connsiteY3" fmla="*/ 67561 h 78888"/>
                <a:gd name="connsiteX4" fmla="*/ 19385 w 19385"/>
                <a:gd name="connsiteY4" fmla="*/ 78889 h 78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5" h="78888">
                  <a:moveTo>
                    <a:pt x="3842" y="0"/>
                  </a:moveTo>
                  <a:cubicBezTo>
                    <a:pt x="-1779" y="10904"/>
                    <a:pt x="-1199" y="23971"/>
                    <a:pt x="5364" y="34336"/>
                  </a:cubicBezTo>
                  <a:cubicBezTo>
                    <a:pt x="6461" y="35990"/>
                    <a:pt x="6576" y="38110"/>
                    <a:pt x="5656" y="39869"/>
                  </a:cubicBezTo>
                  <a:cubicBezTo>
                    <a:pt x="695" y="48466"/>
                    <a:pt x="829" y="59092"/>
                    <a:pt x="6008" y="67561"/>
                  </a:cubicBezTo>
                  <a:cubicBezTo>
                    <a:pt x="9280" y="72549"/>
                    <a:pt x="13926" y="76486"/>
                    <a:pt x="19385" y="78889"/>
                  </a:cubicBezTo>
                </a:path>
              </a:pathLst>
            </a:custGeom>
            <a:noFill/>
            <a:ln w="14615" cap="rnd">
              <a:solidFill>
                <a:srgbClr val="000000"/>
              </a:solidFill>
              <a:prstDash val="solid"/>
              <a:round/>
            </a:ln>
          </p:spPr>
          <p:txBody>
            <a:bodyPr rtlCol="1" anchor="ctr"/>
            <a:lstStyle/>
            <a:p>
              <a:endParaRPr lang="fa-IR"/>
            </a:p>
          </p:txBody>
        </p:sp>
        <p:sp>
          <p:nvSpPr>
            <p:cNvPr id="1597" name="Freeform: Shape 1596">
              <a:extLst>
                <a:ext uri="{FF2B5EF4-FFF2-40B4-BE49-F238E27FC236}">
                  <a16:creationId xmlns:a16="http://schemas.microsoft.com/office/drawing/2014/main" id="{BF02BE87-FD85-77D3-6714-8641BAE5D1CC}"/>
                </a:ext>
              </a:extLst>
            </p:cNvPr>
            <p:cNvSpPr/>
            <p:nvPr/>
          </p:nvSpPr>
          <p:spPr>
            <a:xfrm>
              <a:off x="2733854" y="2294316"/>
              <a:ext cx="19260" cy="79123"/>
            </a:xfrm>
            <a:custGeom>
              <a:avLst/>
              <a:gdLst>
                <a:gd name="connsiteX0" fmla="*/ 0 w 19260"/>
                <a:gd name="connsiteY0" fmla="*/ 79123 h 79123"/>
                <a:gd name="connsiteX1" fmla="*/ 13290 w 19260"/>
                <a:gd name="connsiteY1" fmla="*/ 67853 h 79123"/>
                <a:gd name="connsiteX2" fmla="*/ 13641 w 19260"/>
                <a:gd name="connsiteY2" fmla="*/ 40162 h 79123"/>
                <a:gd name="connsiteX3" fmla="*/ 13933 w 19260"/>
                <a:gd name="connsiteY3" fmla="*/ 34629 h 79123"/>
                <a:gd name="connsiteX4" fmla="*/ 15251 w 19260"/>
                <a:gd name="connsiteY4" fmla="*/ 0 h 79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60" h="79123">
                  <a:moveTo>
                    <a:pt x="0" y="79123"/>
                  </a:moveTo>
                  <a:cubicBezTo>
                    <a:pt x="5424" y="76729"/>
                    <a:pt x="10040" y="72815"/>
                    <a:pt x="13290" y="67853"/>
                  </a:cubicBezTo>
                  <a:cubicBezTo>
                    <a:pt x="18500" y="59394"/>
                    <a:pt x="18635" y="48750"/>
                    <a:pt x="13641" y="40162"/>
                  </a:cubicBezTo>
                  <a:cubicBezTo>
                    <a:pt x="12722" y="38402"/>
                    <a:pt x="12836" y="36283"/>
                    <a:pt x="13933" y="34629"/>
                  </a:cubicBezTo>
                  <a:cubicBezTo>
                    <a:pt x="20532" y="24153"/>
                    <a:pt x="21035" y="10948"/>
                    <a:pt x="15251" y="0"/>
                  </a:cubicBezTo>
                </a:path>
              </a:pathLst>
            </a:custGeom>
            <a:noFill/>
            <a:ln w="14615" cap="rnd">
              <a:solidFill>
                <a:srgbClr val="000000"/>
              </a:solidFill>
              <a:prstDash val="solid"/>
              <a:round/>
            </a:ln>
          </p:spPr>
          <p:txBody>
            <a:bodyPr rtlCol="1" anchor="ctr"/>
            <a:lstStyle/>
            <a:p>
              <a:endParaRPr lang="fa-IR"/>
            </a:p>
          </p:txBody>
        </p:sp>
        <p:sp>
          <p:nvSpPr>
            <p:cNvPr id="1598" name="Freeform: Shape 1597">
              <a:extLst>
                <a:ext uri="{FF2B5EF4-FFF2-40B4-BE49-F238E27FC236}">
                  <a16:creationId xmlns:a16="http://schemas.microsoft.com/office/drawing/2014/main" id="{892C605C-709D-65FA-FEE2-D155C946F74A}"/>
                </a:ext>
              </a:extLst>
            </p:cNvPr>
            <p:cNvSpPr/>
            <p:nvPr/>
          </p:nvSpPr>
          <p:spPr>
            <a:xfrm>
              <a:off x="2578476" y="2341766"/>
              <a:ext cx="79591" cy="73034"/>
            </a:xfrm>
            <a:custGeom>
              <a:avLst/>
              <a:gdLst>
                <a:gd name="connsiteX0" fmla="*/ 79591 w 79591"/>
                <a:gd name="connsiteY0" fmla="*/ 0 h 73034"/>
                <a:gd name="connsiteX1" fmla="*/ 79591 w 79591"/>
                <a:gd name="connsiteY1" fmla="*/ 9426 h 73034"/>
                <a:gd name="connsiteX2" fmla="*/ 74732 w 79591"/>
                <a:gd name="connsiteY2" fmla="*/ 18647 h 73034"/>
                <a:gd name="connsiteX3" fmla="*/ 70049 w 79591"/>
                <a:gd name="connsiteY3" fmla="*/ 22247 h 73034"/>
                <a:gd name="connsiteX4" fmla="*/ 43704 w 79591"/>
                <a:gd name="connsiteY4" fmla="*/ 35098 h 73034"/>
                <a:gd name="connsiteX5" fmla="*/ 43499 w 79591"/>
                <a:gd name="connsiteY5" fmla="*/ 35098 h 73034"/>
                <a:gd name="connsiteX6" fmla="*/ 15953 w 79591"/>
                <a:gd name="connsiteY6" fmla="*/ 42211 h 73034"/>
                <a:gd name="connsiteX7" fmla="*/ 703 w 79591"/>
                <a:gd name="connsiteY7" fmla="*/ 60682 h 73034"/>
                <a:gd name="connsiteX8" fmla="*/ 0 w 79591"/>
                <a:gd name="connsiteY8" fmla="*/ 73035 h 73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591" h="73034">
                  <a:moveTo>
                    <a:pt x="79591" y="0"/>
                  </a:moveTo>
                  <a:lnTo>
                    <a:pt x="79591" y="9426"/>
                  </a:lnTo>
                  <a:cubicBezTo>
                    <a:pt x="79504" y="13091"/>
                    <a:pt x="77706" y="16504"/>
                    <a:pt x="74732" y="18647"/>
                  </a:cubicBezTo>
                  <a:lnTo>
                    <a:pt x="70049" y="22247"/>
                  </a:lnTo>
                  <a:cubicBezTo>
                    <a:pt x="62239" y="28289"/>
                    <a:pt x="53273" y="32665"/>
                    <a:pt x="43704" y="35098"/>
                  </a:cubicBezTo>
                  <a:lnTo>
                    <a:pt x="43499" y="35098"/>
                  </a:lnTo>
                  <a:lnTo>
                    <a:pt x="15953" y="42211"/>
                  </a:lnTo>
                  <a:cubicBezTo>
                    <a:pt x="7380" y="44371"/>
                    <a:pt x="1203" y="51853"/>
                    <a:pt x="703" y="60682"/>
                  </a:cubicBezTo>
                  <a:lnTo>
                    <a:pt x="0" y="73035"/>
                  </a:lnTo>
                </a:path>
              </a:pathLst>
            </a:custGeom>
            <a:noFill/>
            <a:ln w="14615" cap="rnd">
              <a:solidFill>
                <a:srgbClr val="000000"/>
              </a:solidFill>
              <a:prstDash val="solid"/>
              <a:round/>
            </a:ln>
          </p:spPr>
          <p:txBody>
            <a:bodyPr rtlCol="1" anchor="ctr"/>
            <a:lstStyle/>
            <a:p>
              <a:endParaRPr lang="fa-IR"/>
            </a:p>
          </p:txBody>
        </p:sp>
        <p:sp>
          <p:nvSpPr>
            <p:cNvPr id="1599" name="Freeform: Shape 1598">
              <a:extLst>
                <a:ext uri="{FF2B5EF4-FFF2-40B4-BE49-F238E27FC236}">
                  <a16:creationId xmlns:a16="http://schemas.microsoft.com/office/drawing/2014/main" id="{53E80EE0-DE70-EA18-CE5A-D183F644C3CE}"/>
                </a:ext>
              </a:extLst>
            </p:cNvPr>
            <p:cNvSpPr/>
            <p:nvPr/>
          </p:nvSpPr>
          <p:spPr>
            <a:xfrm>
              <a:off x="2705226" y="2341737"/>
              <a:ext cx="81552" cy="106639"/>
            </a:xfrm>
            <a:custGeom>
              <a:avLst/>
              <a:gdLst>
                <a:gd name="connsiteX0" fmla="*/ 81553 w 81552"/>
                <a:gd name="connsiteY0" fmla="*/ 106639 h 106639"/>
                <a:gd name="connsiteX1" fmla="*/ 78889 w 81552"/>
                <a:gd name="connsiteY1" fmla="*/ 60506 h 106639"/>
                <a:gd name="connsiteX2" fmla="*/ 63638 w 81552"/>
                <a:gd name="connsiteY2" fmla="*/ 42035 h 106639"/>
                <a:gd name="connsiteX3" fmla="*/ 35947 w 81552"/>
                <a:gd name="connsiteY3" fmla="*/ 35068 h 106639"/>
                <a:gd name="connsiteX4" fmla="*/ 35566 w 81552"/>
                <a:gd name="connsiteY4" fmla="*/ 35068 h 106639"/>
                <a:gd name="connsiteX5" fmla="*/ 9543 w 81552"/>
                <a:gd name="connsiteY5" fmla="*/ 22247 h 106639"/>
                <a:gd name="connsiteX6" fmla="*/ 4859 w 81552"/>
                <a:gd name="connsiteY6" fmla="*/ 18646 h 106639"/>
                <a:gd name="connsiteX7" fmla="*/ 0 w 81552"/>
                <a:gd name="connsiteY7" fmla="*/ 9426 h 106639"/>
                <a:gd name="connsiteX8" fmla="*/ 0 w 81552"/>
                <a:gd name="connsiteY8" fmla="*/ 0 h 10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552" h="106639">
                  <a:moveTo>
                    <a:pt x="81553" y="106639"/>
                  </a:moveTo>
                  <a:lnTo>
                    <a:pt x="78889" y="60506"/>
                  </a:lnTo>
                  <a:cubicBezTo>
                    <a:pt x="78388" y="51677"/>
                    <a:pt x="72212" y="44195"/>
                    <a:pt x="63638" y="42035"/>
                  </a:cubicBezTo>
                  <a:lnTo>
                    <a:pt x="35947" y="35068"/>
                  </a:lnTo>
                  <a:lnTo>
                    <a:pt x="35566" y="35068"/>
                  </a:lnTo>
                  <a:cubicBezTo>
                    <a:pt x="26117" y="32595"/>
                    <a:pt x="17262" y="28233"/>
                    <a:pt x="9543" y="22247"/>
                  </a:cubicBezTo>
                  <a:lnTo>
                    <a:pt x="4859" y="18646"/>
                  </a:lnTo>
                  <a:cubicBezTo>
                    <a:pt x="1914" y="16480"/>
                    <a:pt x="123" y="13082"/>
                    <a:pt x="0" y="9426"/>
                  </a:cubicBezTo>
                  <a:lnTo>
                    <a:pt x="0" y="0"/>
                  </a:lnTo>
                </a:path>
              </a:pathLst>
            </a:custGeom>
            <a:noFill/>
            <a:ln w="14615" cap="rnd">
              <a:solidFill>
                <a:srgbClr val="000000"/>
              </a:solidFill>
              <a:prstDash val="solid"/>
              <a:round/>
            </a:ln>
          </p:spPr>
          <p:txBody>
            <a:bodyPr rtlCol="1" anchor="ctr"/>
            <a:lstStyle/>
            <a:p>
              <a:endParaRPr lang="fa-IR"/>
            </a:p>
          </p:txBody>
        </p:sp>
        <p:sp>
          <p:nvSpPr>
            <p:cNvPr id="1600" name="Freeform: Shape 1599">
              <a:extLst>
                <a:ext uri="{FF2B5EF4-FFF2-40B4-BE49-F238E27FC236}">
                  <a16:creationId xmlns:a16="http://schemas.microsoft.com/office/drawing/2014/main" id="{101BB256-AEFC-A3C3-9EE9-7025F70CD43A}"/>
                </a:ext>
              </a:extLst>
            </p:cNvPr>
            <p:cNvSpPr/>
            <p:nvPr/>
          </p:nvSpPr>
          <p:spPr>
            <a:xfrm>
              <a:off x="2594225" y="2385002"/>
              <a:ext cx="21046" cy="62350"/>
            </a:xfrm>
            <a:custGeom>
              <a:avLst/>
              <a:gdLst>
                <a:gd name="connsiteX0" fmla="*/ 0 w 21046"/>
                <a:gd name="connsiteY0" fmla="*/ 0 h 62350"/>
                <a:gd name="connsiteX1" fmla="*/ 21047 w 21046"/>
                <a:gd name="connsiteY1" fmla="*/ 31204 h 62350"/>
                <a:gd name="connsiteX2" fmla="*/ 21047 w 21046"/>
                <a:gd name="connsiteY2" fmla="*/ 62350 h 62350"/>
              </a:gdLst>
              <a:ahLst/>
              <a:cxnLst>
                <a:cxn ang="0">
                  <a:pos x="connsiteX0" y="connsiteY0"/>
                </a:cxn>
                <a:cxn ang="0">
                  <a:pos x="connsiteX1" y="connsiteY1"/>
                </a:cxn>
                <a:cxn ang="0">
                  <a:pos x="connsiteX2" y="connsiteY2"/>
                </a:cxn>
              </a:cxnLst>
              <a:rect l="l" t="t" r="r" b="b"/>
              <a:pathLst>
                <a:path w="21046" h="62350">
                  <a:moveTo>
                    <a:pt x="0" y="0"/>
                  </a:moveTo>
                  <a:cubicBezTo>
                    <a:pt x="0" y="0"/>
                    <a:pt x="21047" y="15602"/>
                    <a:pt x="21047" y="31204"/>
                  </a:cubicBezTo>
                  <a:lnTo>
                    <a:pt x="21047" y="62350"/>
                  </a:lnTo>
                </a:path>
              </a:pathLst>
            </a:custGeom>
            <a:noFill/>
            <a:ln w="14615" cap="rnd">
              <a:solidFill>
                <a:srgbClr val="000000"/>
              </a:solidFill>
              <a:prstDash val="solid"/>
              <a:round/>
            </a:ln>
          </p:spPr>
          <p:txBody>
            <a:bodyPr rtlCol="1" anchor="ctr"/>
            <a:lstStyle/>
            <a:p>
              <a:endParaRPr lang="fa-IR"/>
            </a:p>
          </p:txBody>
        </p:sp>
        <p:sp>
          <p:nvSpPr>
            <p:cNvPr id="1601" name="Freeform: Shape 1600">
              <a:extLst>
                <a:ext uri="{FF2B5EF4-FFF2-40B4-BE49-F238E27FC236}">
                  <a16:creationId xmlns:a16="http://schemas.microsoft.com/office/drawing/2014/main" id="{B55FE2D6-2942-6920-2B50-249D7CE70921}"/>
                </a:ext>
              </a:extLst>
            </p:cNvPr>
            <p:cNvSpPr/>
            <p:nvPr/>
          </p:nvSpPr>
          <p:spPr>
            <a:xfrm>
              <a:off x="2748022" y="2385002"/>
              <a:ext cx="21046" cy="62350"/>
            </a:xfrm>
            <a:custGeom>
              <a:avLst/>
              <a:gdLst>
                <a:gd name="connsiteX0" fmla="*/ 21047 w 21046"/>
                <a:gd name="connsiteY0" fmla="*/ 0 h 62350"/>
                <a:gd name="connsiteX1" fmla="*/ 0 w 21046"/>
                <a:gd name="connsiteY1" fmla="*/ 31204 h 62350"/>
                <a:gd name="connsiteX2" fmla="*/ 0 w 21046"/>
                <a:gd name="connsiteY2" fmla="*/ 62350 h 62350"/>
              </a:gdLst>
              <a:ahLst/>
              <a:cxnLst>
                <a:cxn ang="0">
                  <a:pos x="connsiteX0" y="connsiteY0"/>
                </a:cxn>
                <a:cxn ang="0">
                  <a:pos x="connsiteX1" y="connsiteY1"/>
                </a:cxn>
                <a:cxn ang="0">
                  <a:pos x="connsiteX2" y="connsiteY2"/>
                </a:cxn>
              </a:cxnLst>
              <a:rect l="l" t="t" r="r" b="b"/>
              <a:pathLst>
                <a:path w="21046" h="62350">
                  <a:moveTo>
                    <a:pt x="21047" y="0"/>
                  </a:moveTo>
                  <a:cubicBezTo>
                    <a:pt x="21047" y="0"/>
                    <a:pt x="0" y="15602"/>
                    <a:pt x="0" y="31204"/>
                  </a:cubicBezTo>
                  <a:lnTo>
                    <a:pt x="0" y="62350"/>
                  </a:lnTo>
                </a:path>
              </a:pathLst>
            </a:custGeom>
            <a:noFill/>
            <a:ln w="14615" cap="rnd">
              <a:solidFill>
                <a:srgbClr val="000000"/>
              </a:solidFill>
              <a:prstDash val="solid"/>
              <a:round/>
            </a:ln>
          </p:spPr>
          <p:txBody>
            <a:bodyPr rtlCol="1" anchor="ctr"/>
            <a:lstStyle/>
            <a:p>
              <a:endParaRPr lang="fa-IR"/>
            </a:p>
          </p:txBody>
        </p:sp>
        <p:sp>
          <p:nvSpPr>
            <p:cNvPr id="1602" name="Freeform: Shape 1601">
              <a:extLst>
                <a:ext uri="{FF2B5EF4-FFF2-40B4-BE49-F238E27FC236}">
                  <a16:creationId xmlns:a16="http://schemas.microsoft.com/office/drawing/2014/main" id="{86912E30-0222-89F5-1EBE-8EF4843F5002}"/>
                </a:ext>
              </a:extLst>
            </p:cNvPr>
            <p:cNvSpPr/>
            <p:nvPr/>
          </p:nvSpPr>
          <p:spPr>
            <a:xfrm>
              <a:off x="2271644" y="2416177"/>
              <a:ext cx="319068" cy="33663"/>
            </a:xfrm>
            <a:custGeom>
              <a:avLst/>
              <a:gdLst>
                <a:gd name="connsiteX0" fmla="*/ 302237 w 319068"/>
                <a:gd name="connsiteY0" fmla="*/ 0 h 33663"/>
                <a:gd name="connsiteX1" fmla="*/ 16832 w 319068"/>
                <a:gd name="connsiteY1" fmla="*/ 0 h 33663"/>
                <a:gd name="connsiteX2" fmla="*/ 0 w 319068"/>
                <a:gd name="connsiteY2" fmla="*/ 16832 h 33663"/>
                <a:gd name="connsiteX3" fmla="*/ 16832 w 319068"/>
                <a:gd name="connsiteY3" fmla="*/ 33663 h 33663"/>
                <a:gd name="connsiteX4" fmla="*/ 302237 w 319068"/>
                <a:gd name="connsiteY4" fmla="*/ 33663 h 33663"/>
                <a:gd name="connsiteX5" fmla="*/ 319068 w 319068"/>
                <a:gd name="connsiteY5" fmla="*/ 16832 h 33663"/>
                <a:gd name="connsiteX6" fmla="*/ 302237 w 319068"/>
                <a:gd name="connsiteY6" fmla="*/ 0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068" h="33663">
                  <a:moveTo>
                    <a:pt x="302237" y="0"/>
                  </a:moveTo>
                  <a:lnTo>
                    <a:pt x="16832" y="0"/>
                  </a:lnTo>
                  <a:cubicBezTo>
                    <a:pt x="7535" y="0"/>
                    <a:pt x="0" y="7535"/>
                    <a:pt x="0" y="16832"/>
                  </a:cubicBezTo>
                  <a:cubicBezTo>
                    <a:pt x="0" y="26128"/>
                    <a:pt x="7535" y="33663"/>
                    <a:pt x="16832" y="33663"/>
                  </a:cubicBezTo>
                  <a:lnTo>
                    <a:pt x="302237" y="33663"/>
                  </a:lnTo>
                  <a:cubicBezTo>
                    <a:pt x="311534" y="33663"/>
                    <a:pt x="319068" y="26128"/>
                    <a:pt x="319068" y="16832"/>
                  </a:cubicBezTo>
                  <a:cubicBezTo>
                    <a:pt x="319068" y="7535"/>
                    <a:pt x="311534" y="0"/>
                    <a:pt x="302237" y="0"/>
                  </a:cubicBezTo>
                  <a:close/>
                </a:path>
              </a:pathLst>
            </a:custGeom>
            <a:noFill/>
            <a:ln w="14615" cap="rnd">
              <a:solidFill>
                <a:srgbClr val="000000"/>
              </a:solidFill>
              <a:prstDash val="solid"/>
              <a:round/>
            </a:ln>
          </p:spPr>
          <p:txBody>
            <a:bodyPr rtlCol="1" anchor="ctr"/>
            <a:lstStyle/>
            <a:p>
              <a:endParaRPr lang="fa-IR"/>
            </a:p>
          </p:txBody>
        </p:sp>
        <p:sp>
          <p:nvSpPr>
            <p:cNvPr id="1603" name="Freeform: Shape 1602">
              <a:extLst>
                <a:ext uri="{FF2B5EF4-FFF2-40B4-BE49-F238E27FC236}">
                  <a16:creationId xmlns:a16="http://schemas.microsoft.com/office/drawing/2014/main" id="{0FFAAFD8-39B9-D51A-A1C2-3D21B6B910DB}"/>
                </a:ext>
              </a:extLst>
            </p:cNvPr>
            <p:cNvSpPr/>
            <p:nvPr/>
          </p:nvSpPr>
          <p:spPr>
            <a:xfrm>
              <a:off x="2063810" y="2688409"/>
              <a:ext cx="734735" cy="33663"/>
            </a:xfrm>
            <a:custGeom>
              <a:avLst/>
              <a:gdLst>
                <a:gd name="connsiteX0" fmla="*/ 717904 w 734735"/>
                <a:gd name="connsiteY0" fmla="*/ 0 h 33663"/>
                <a:gd name="connsiteX1" fmla="*/ 16832 w 734735"/>
                <a:gd name="connsiteY1" fmla="*/ 0 h 33663"/>
                <a:gd name="connsiteX2" fmla="*/ 0 w 734735"/>
                <a:gd name="connsiteY2" fmla="*/ 16832 h 33663"/>
                <a:gd name="connsiteX3" fmla="*/ 16832 w 734735"/>
                <a:gd name="connsiteY3" fmla="*/ 33663 h 33663"/>
                <a:gd name="connsiteX4" fmla="*/ 717904 w 734735"/>
                <a:gd name="connsiteY4" fmla="*/ 33663 h 33663"/>
                <a:gd name="connsiteX5" fmla="*/ 734736 w 734735"/>
                <a:gd name="connsiteY5" fmla="*/ 16832 h 33663"/>
                <a:gd name="connsiteX6" fmla="*/ 717904 w 734735"/>
                <a:gd name="connsiteY6" fmla="*/ 0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35" h="33663">
                  <a:moveTo>
                    <a:pt x="717904" y="0"/>
                  </a:moveTo>
                  <a:lnTo>
                    <a:pt x="16832" y="0"/>
                  </a:lnTo>
                  <a:cubicBezTo>
                    <a:pt x="7535" y="0"/>
                    <a:pt x="0" y="7535"/>
                    <a:pt x="0" y="16832"/>
                  </a:cubicBezTo>
                  <a:cubicBezTo>
                    <a:pt x="0" y="26129"/>
                    <a:pt x="7535" y="33663"/>
                    <a:pt x="16832" y="33663"/>
                  </a:cubicBezTo>
                  <a:lnTo>
                    <a:pt x="717904" y="33663"/>
                  </a:lnTo>
                  <a:cubicBezTo>
                    <a:pt x="727201" y="33663"/>
                    <a:pt x="734736" y="26129"/>
                    <a:pt x="734736" y="16832"/>
                  </a:cubicBezTo>
                  <a:cubicBezTo>
                    <a:pt x="734736" y="7535"/>
                    <a:pt x="727201" y="0"/>
                    <a:pt x="717904" y="0"/>
                  </a:cubicBezTo>
                  <a:close/>
                </a:path>
              </a:pathLst>
            </a:custGeom>
            <a:noFill/>
            <a:ln w="14615" cap="rnd">
              <a:solidFill>
                <a:srgbClr val="000000"/>
              </a:solidFill>
              <a:prstDash val="solid"/>
              <a:round/>
            </a:ln>
          </p:spPr>
          <p:txBody>
            <a:bodyPr rtlCol="1" anchor="ctr"/>
            <a:lstStyle/>
            <a:p>
              <a:endParaRPr lang="fa-IR"/>
            </a:p>
          </p:txBody>
        </p:sp>
        <p:sp>
          <p:nvSpPr>
            <p:cNvPr id="1604" name="Freeform: Shape 1603">
              <a:extLst>
                <a:ext uri="{FF2B5EF4-FFF2-40B4-BE49-F238E27FC236}">
                  <a16:creationId xmlns:a16="http://schemas.microsoft.com/office/drawing/2014/main" id="{C49D3844-522A-4F27-0288-0CFFC3837908}"/>
                </a:ext>
              </a:extLst>
            </p:cNvPr>
            <p:cNvSpPr/>
            <p:nvPr/>
          </p:nvSpPr>
          <p:spPr>
            <a:xfrm>
              <a:off x="2569987" y="2449840"/>
              <a:ext cx="228558" cy="33663"/>
            </a:xfrm>
            <a:custGeom>
              <a:avLst/>
              <a:gdLst>
                <a:gd name="connsiteX0" fmla="*/ 0 w 228558"/>
                <a:gd name="connsiteY0" fmla="*/ 33663 h 33663"/>
                <a:gd name="connsiteX1" fmla="*/ 211727 w 228558"/>
                <a:gd name="connsiteY1" fmla="*/ 33663 h 33663"/>
                <a:gd name="connsiteX2" fmla="*/ 228558 w 228558"/>
                <a:gd name="connsiteY2" fmla="*/ 16832 h 33663"/>
                <a:gd name="connsiteX3" fmla="*/ 211727 w 228558"/>
                <a:gd name="connsiteY3" fmla="*/ 0 h 33663"/>
                <a:gd name="connsiteX4" fmla="*/ 790 w 228558"/>
                <a:gd name="connsiteY4" fmla="*/ 0 h 336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558" h="33663">
                  <a:moveTo>
                    <a:pt x="0" y="33663"/>
                  </a:moveTo>
                  <a:lnTo>
                    <a:pt x="211727" y="33663"/>
                  </a:lnTo>
                  <a:cubicBezTo>
                    <a:pt x="221024" y="33663"/>
                    <a:pt x="228558" y="26128"/>
                    <a:pt x="228558" y="16832"/>
                  </a:cubicBezTo>
                  <a:cubicBezTo>
                    <a:pt x="228558" y="7535"/>
                    <a:pt x="221024" y="0"/>
                    <a:pt x="211727" y="0"/>
                  </a:cubicBezTo>
                  <a:lnTo>
                    <a:pt x="790" y="0"/>
                  </a:lnTo>
                </a:path>
              </a:pathLst>
            </a:custGeom>
            <a:noFill/>
            <a:ln w="14615" cap="rnd">
              <a:solidFill>
                <a:srgbClr val="000000"/>
              </a:solidFill>
              <a:prstDash val="solid"/>
              <a:round/>
            </a:ln>
          </p:spPr>
          <p:txBody>
            <a:bodyPr rtlCol="1" anchor="ctr"/>
            <a:lstStyle/>
            <a:p>
              <a:endParaRPr lang="fa-IR"/>
            </a:p>
          </p:txBody>
        </p:sp>
        <p:sp>
          <p:nvSpPr>
            <p:cNvPr id="1605" name="Freeform: Shape 1604">
              <a:extLst>
                <a:ext uri="{FF2B5EF4-FFF2-40B4-BE49-F238E27FC236}">
                  <a16:creationId xmlns:a16="http://schemas.microsoft.com/office/drawing/2014/main" id="{368492B2-60D9-79CB-FD23-6C97EBEE832F}"/>
                </a:ext>
              </a:extLst>
            </p:cNvPr>
            <p:cNvSpPr/>
            <p:nvPr/>
          </p:nvSpPr>
          <p:spPr>
            <a:xfrm>
              <a:off x="2063810" y="2449840"/>
              <a:ext cx="227943" cy="33663"/>
            </a:xfrm>
            <a:custGeom>
              <a:avLst/>
              <a:gdLst>
                <a:gd name="connsiteX0" fmla="*/ 227944 w 227943"/>
                <a:gd name="connsiteY0" fmla="*/ 0 h 33663"/>
                <a:gd name="connsiteX1" fmla="*/ 16832 w 227943"/>
                <a:gd name="connsiteY1" fmla="*/ 0 h 33663"/>
                <a:gd name="connsiteX2" fmla="*/ 0 w 227943"/>
                <a:gd name="connsiteY2" fmla="*/ 16832 h 33663"/>
                <a:gd name="connsiteX3" fmla="*/ 16832 w 227943"/>
                <a:gd name="connsiteY3" fmla="*/ 33663 h 33663"/>
                <a:gd name="connsiteX4" fmla="*/ 227768 w 227943"/>
                <a:gd name="connsiteY4" fmla="*/ 33663 h 336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943" h="33663">
                  <a:moveTo>
                    <a:pt x="227944" y="0"/>
                  </a:moveTo>
                  <a:lnTo>
                    <a:pt x="16832" y="0"/>
                  </a:lnTo>
                  <a:cubicBezTo>
                    <a:pt x="7535" y="0"/>
                    <a:pt x="0" y="7535"/>
                    <a:pt x="0" y="16832"/>
                  </a:cubicBezTo>
                  <a:cubicBezTo>
                    <a:pt x="0" y="26128"/>
                    <a:pt x="7535" y="33663"/>
                    <a:pt x="16832" y="33663"/>
                  </a:cubicBezTo>
                  <a:lnTo>
                    <a:pt x="227768" y="33663"/>
                  </a:lnTo>
                </a:path>
              </a:pathLst>
            </a:custGeom>
            <a:noFill/>
            <a:ln w="14615" cap="rnd">
              <a:solidFill>
                <a:srgbClr val="000000"/>
              </a:solidFill>
              <a:prstDash val="solid"/>
              <a:round/>
            </a:ln>
          </p:spPr>
          <p:txBody>
            <a:bodyPr rtlCol="1" anchor="ctr"/>
            <a:lstStyle/>
            <a:p>
              <a:endParaRPr lang="fa-IR"/>
            </a:p>
          </p:txBody>
        </p:sp>
        <p:sp>
          <p:nvSpPr>
            <p:cNvPr id="1606" name="Freeform: Shape 1605">
              <a:extLst>
                <a:ext uri="{FF2B5EF4-FFF2-40B4-BE49-F238E27FC236}">
                  <a16:creationId xmlns:a16="http://schemas.microsoft.com/office/drawing/2014/main" id="{8F93C481-EF67-78A1-A957-A66023F43A1C}"/>
                </a:ext>
              </a:extLst>
            </p:cNvPr>
            <p:cNvSpPr/>
            <p:nvPr/>
          </p:nvSpPr>
          <p:spPr>
            <a:xfrm>
              <a:off x="2088692" y="2487162"/>
              <a:ext cx="2927" cy="198320"/>
            </a:xfrm>
            <a:custGeom>
              <a:avLst/>
              <a:gdLst>
                <a:gd name="connsiteX0" fmla="*/ 0 w 2927"/>
                <a:gd name="connsiteY0" fmla="*/ 0 h 198320"/>
                <a:gd name="connsiteX1" fmla="*/ 0 w 2927"/>
                <a:gd name="connsiteY1" fmla="*/ 198320 h 198320"/>
              </a:gdLst>
              <a:ahLst/>
              <a:cxnLst>
                <a:cxn ang="0">
                  <a:pos x="connsiteX0" y="connsiteY0"/>
                </a:cxn>
                <a:cxn ang="0">
                  <a:pos x="connsiteX1" y="connsiteY1"/>
                </a:cxn>
              </a:cxnLst>
              <a:rect l="l" t="t" r="r" b="b"/>
              <a:pathLst>
                <a:path w="2927" h="198320">
                  <a:moveTo>
                    <a:pt x="0" y="0"/>
                  </a:moveTo>
                  <a:lnTo>
                    <a:pt x="0" y="198320"/>
                  </a:lnTo>
                </a:path>
              </a:pathLst>
            </a:custGeom>
            <a:ln w="14615" cap="rnd">
              <a:solidFill>
                <a:srgbClr val="000000"/>
              </a:solidFill>
              <a:prstDash val="solid"/>
              <a:round/>
            </a:ln>
          </p:spPr>
          <p:txBody>
            <a:bodyPr rtlCol="1" anchor="ctr"/>
            <a:lstStyle/>
            <a:p>
              <a:endParaRPr lang="fa-IR"/>
            </a:p>
          </p:txBody>
        </p:sp>
        <p:sp>
          <p:nvSpPr>
            <p:cNvPr id="1607" name="Freeform: Shape 1606">
              <a:extLst>
                <a:ext uri="{FF2B5EF4-FFF2-40B4-BE49-F238E27FC236}">
                  <a16:creationId xmlns:a16="http://schemas.microsoft.com/office/drawing/2014/main" id="{CA4B97C8-122F-9499-09A8-ECE2D727FED8}"/>
                </a:ext>
              </a:extLst>
            </p:cNvPr>
            <p:cNvSpPr/>
            <p:nvPr/>
          </p:nvSpPr>
          <p:spPr>
            <a:xfrm>
              <a:off x="2773664" y="2484791"/>
              <a:ext cx="2927" cy="200310"/>
            </a:xfrm>
            <a:custGeom>
              <a:avLst/>
              <a:gdLst>
                <a:gd name="connsiteX0" fmla="*/ 0 w 2927"/>
                <a:gd name="connsiteY0" fmla="*/ 200311 h 200310"/>
                <a:gd name="connsiteX1" fmla="*/ 0 w 2927"/>
                <a:gd name="connsiteY1" fmla="*/ 0 h 200310"/>
              </a:gdLst>
              <a:ahLst/>
              <a:cxnLst>
                <a:cxn ang="0">
                  <a:pos x="connsiteX0" y="connsiteY0"/>
                </a:cxn>
                <a:cxn ang="0">
                  <a:pos x="connsiteX1" y="connsiteY1"/>
                </a:cxn>
              </a:cxnLst>
              <a:rect l="l" t="t" r="r" b="b"/>
              <a:pathLst>
                <a:path w="2927" h="200310">
                  <a:moveTo>
                    <a:pt x="0" y="200311"/>
                  </a:moveTo>
                  <a:lnTo>
                    <a:pt x="0" y="0"/>
                  </a:lnTo>
                </a:path>
              </a:pathLst>
            </a:custGeom>
            <a:ln w="14615" cap="rnd">
              <a:solidFill>
                <a:srgbClr val="000000"/>
              </a:solidFill>
              <a:prstDash val="solid"/>
              <a:round/>
            </a:ln>
          </p:spPr>
          <p:txBody>
            <a:bodyPr rtlCol="1" anchor="ctr"/>
            <a:lstStyle/>
            <a:p>
              <a:endParaRPr lang="fa-IR"/>
            </a:p>
          </p:txBody>
        </p:sp>
        <p:sp>
          <p:nvSpPr>
            <p:cNvPr id="1608" name="Freeform: Shape 1607">
              <a:extLst>
                <a:ext uri="{FF2B5EF4-FFF2-40B4-BE49-F238E27FC236}">
                  <a16:creationId xmlns:a16="http://schemas.microsoft.com/office/drawing/2014/main" id="{C6600F99-7B51-DF71-FB33-5792B2784DF1}"/>
                </a:ext>
              </a:extLst>
            </p:cNvPr>
            <p:cNvSpPr/>
            <p:nvPr/>
          </p:nvSpPr>
          <p:spPr>
            <a:xfrm>
              <a:off x="2378487" y="2193254"/>
              <a:ext cx="105527" cy="119006"/>
            </a:xfrm>
            <a:custGeom>
              <a:avLst/>
              <a:gdLst>
                <a:gd name="connsiteX0" fmla="*/ 97975 w 105527"/>
                <a:gd name="connsiteY0" fmla="*/ 2971 h 119006"/>
                <a:gd name="connsiteX1" fmla="*/ 84978 w 105527"/>
                <a:gd name="connsiteY1" fmla="*/ 2092 h 119006"/>
                <a:gd name="connsiteX2" fmla="*/ 20403 w 105527"/>
                <a:gd name="connsiteY2" fmla="*/ 2092 h 119006"/>
                <a:gd name="connsiteX3" fmla="*/ 7436 w 105527"/>
                <a:gd name="connsiteY3" fmla="*/ 2971 h 119006"/>
                <a:gd name="connsiteX4" fmla="*/ 7436 w 105527"/>
                <a:gd name="connsiteY4" fmla="*/ 2971 h 119006"/>
                <a:gd name="connsiteX5" fmla="*/ 0 w 105527"/>
                <a:gd name="connsiteY5" fmla="*/ 21822 h 119006"/>
                <a:gd name="connsiteX6" fmla="*/ 0 w 105527"/>
                <a:gd name="connsiteY6" fmla="*/ 66170 h 119006"/>
                <a:gd name="connsiteX7" fmla="*/ 52691 w 105527"/>
                <a:gd name="connsiteY7" fmla="*/ 119006 h 119006"/>
                <a:gd name="connsiteX8" fmla="*/ 52691 w 105527"/>
                <a:gd name="connsiteY8" fmla="*/ 119006 h 119006"/>
                <a:gd name="connsiteX9" fmla="*/ 105527 w 105527"/>
                <a:gd name="connsiteY9" fmla="*/ 66170 h 119006"/>
                <a:gd name="connsiteX10" fmla="*/ 105527 w 105527"/>
                <a:gd name="connsiteY10" fmla="*/ 21822 h 119006"/>
                <a:gd name="connsiteX11" fmla="*/ 97975 w 105527"/>
                <a:gd name="connsiteY11" fmla="*/ 2971 h 119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527" h="119006">
                  <a:moveTo>
                    <a:pt x="97975" y="2971"/>
                  </a:moveTo>
                  <a:cubicBezTo>
                    <a:pt x="94515" y="-624"/>
                    <a:pt x="88889" y="-1005"/>
                    <a:pt x="84978" y="2092"/>
                  </a:cubicBezTo>
                  <a:cubicBezTo>
                    <a:pt x="65933" y="16705"/>
                    <a:pt x="39448" y="16705"/>
                    <a:pt x="20403" y="2092"/>
                  </a:cubicBezTo>
                  <a:cubicBezTo>
                    <a:pt x="16501" y="-1002"/>
                    <a:pt x="10887" y="-621"/>
                    <a:pt x="7436" y="2971"/>
                  </a:cubicBezTo>
                  <a:lnTo>
                    <a:pt x="7436" y="2971"/>
                  </a:lnTo>
                  <a:cubicBezTo>
                    <a:pt x="2623" y="8064"/>
                    <a:pt x="-41" y="14814"/>
                    <a:pt x="0" y="21822"/>
                  </a:cubicBezTo>
                  <a:lnTo>
                    <a:pt x="0" y="66170"/>
                  </a:lnTo>
                  <a:cubicBezTo>
                    <a:pt x="97" y="95255"/>
                    <a:pt x="23606" y="118831"/>
                    <a:pt x="52691" y="119006"/>
                  </a:cubicBezTo>
                  <a:lnTo>
                    <a:pt x="52691" y="119006"/>
                  </a:lnTo>
                  <a:cubicBezTo>
                    <a:pt x="81831" y="118910"/>
                    <a:pt x="105431" y="95310"/>
                    <a:pt x="105527" y="66170"/>
                  </a:cubicBezTo>
                  <a:lnTo>
                    <a:pt x="105527" y="21822"/>
                  </a:lnTo>
                  <a:cubicBezTo>
                    <a:pt x="105536" y="14800"/>
                    <a:pt x="102828" y="8046"/>
                    <a:pt x="97975" y="2971"/>
                  </a:cubicBezTo>
                  <a:close/>
                </a:path>
              </a:pathLst>
            </a:custGeom>
            <a:noFill/>
            <a:ln w="14615" cap="rnd">
              <a:solidFill>
                <a:srgbClr val="000000"/>
              </a:solidFill>
              <a:prstDash val="solid"/>
              <a:round/>
            </a:ln>
          </p:spPr>
          <p:txBody>
            <a:bodyPr rtlCol="1" anchor="ctr"/>
            <a:lstStyle/>
            <a:p>
              <a:endParaRPr lang="fa-IR"/>
            </a:p>
          </p:txBody>
        </p:sp>
        <p:sp>
          <p:nvSpPr>
            <p:cNvPr id="1609" name="Freeform: Shape 1608">
              <a:extLst>
                <a:ext uri="{FF2B5EF4-FFF2-40B4-BE49-F238E27FC236}">
                  <a16:creationId xmlns:a16="http://schemas.microsoft.com/office/drawing/2014/main" id="{E68C03B1-DC80-3052-E217-C4EB58A92B72}"/>
                </a:ext>
              </a:extLst>
            </p:cNvPr>
            <p:cNvSpPr/>
            <p:nvPr/>
          </p:nvSpPr>
          <p:spPr>
            <a:xfrm>
              <a:off x="2487410" y="2219145"/>
              <a:ext cx="21266" cy="44113"/>
            </a:xfrm>
            <a:custGeom>
              <a:avLst/>
              <a:gdLst>
                <a:gd name="connsiteX0" fmla="*/ 0 w 21266"/>
                <a:gd name="connsiteY0" fmla="*/ 44113 h 44113"/>
                <a:gd name="connsiteX1" fmla="*/ 21252 w 21266"/>
                <a:gd name="connsiteY1" fmla="*/ 21252 h 44113"/>
                <a:gd name="connsiteX2" fmla="*/ 0 w 21266"/>
                <a:gd name="connsiteY2" fmla="*/ 0 h 44113"/>
              </a:gdLst>
              <a:ahLst/>
              <a:cxnLst>
                <a:cxn ang="0">
                  <a:pos x="connsiteX0" y="connsiteY0"/>
                </a:cxn>
                <a:cxn ang="0">
                  <a:pos x="connsiteX1" y="connsiteY1"/>
                </a:cxn>
                <a:cxn ang="0">
                  <a:pos x="connsiteX2" y="connsiteY2"/>
                </a:cxn>
              </a:cxnLst>
              <a:rect l="l" t="t" r="r" b="b"/>
              <a:pathLst>
                <a:path w="21266" h="44113">
                  <a:moveTo>
                    <a:pt x="0" y="44113"/>
                  </a:moveTo>
                  <a:cubicBezTo>
                    <a:pt x="12180" y="43668"/>
                    <a:pt x="21697" y="33435"/>
                    <a:pt x="21252" y="21252"/>
                  </a:cubicBezTo>
                  <a:cubicBezTo>
                    <a:pt x="20833" y="9695"/>
                    <a:pt x="11560" y="422"/>
                    <a:pt x="0" y="0"/>
                  </a:cubicBezTo>
                </a:path>
              </a:pathLst>
            </a:custGeom>
            <a:noFill/>
            <a:ln w="14615" cap="rnd">
              <a:solidFill>
                <a:srgbClr val="000000"/>
              </a:solidFill>
              <a:prstDash val="solid"/>
              <a:round/>
            </a:ln>
          </p:spPr>
          <p:txBody>
            <a:bodyPr rtlCol="1" anchor="ctr"/>
            <a:lstStyle/>
            <a:p>
              <a:endParaRPr lang="fa-IR"/>
            </a:p>
          </p:txBody>
        </p:sp>
        <p:sp>
          <p:nvSpPr>
            <p:cNvPr id="1610" name="Freeform: Shape 1609">
              <a:extLst>
                <a:ext uri="{FF2B5EF4-FFF2-40B4-BE49-F238E27FC236}">
                  <a16:creationId xmlns:a16="http://schemas.microsoft.com/office/drawing/2014/main" id="{54E584E1-3FA1-0F83-FAAB-B73BC210ED19}"/>
                </a:ext>
              </a:extLst>
            </p:cNvPr>
            <p:cNvSpPr/>
            <p:nvPr/>
          </p:nvSpPr>
          <p:spPr>
            <a:xfrm>
              <a:off x="2353679" y="2219145"/>
              <a:ext cx="21266" cy="44113"/>
            </a:xfrm>
            <a:custGeom>
              <a:avLst/>
              <a:gdLst>
                <a:gd name="connsiteX0" fmla="*/ 21267 w 21266"/>
                <a:gd name="connsiteY0" fmla="*/ 0 h 44113"/>
                <a:gd name="connsiteX1" fmla="*/ 15 w 21266"/>
                <a:gd name="connsiteY1" fmla="*/ 22862 h 44113"/>
                <a:gd name="connsiteX2" fmla="*/ 21267 w 21266"/>
                <a:gd name="connsiteY2" fmla="*/ 44113 h 44113"/>
              </a:gdLst>
              <a:ahLst/>
              <a:cxnLst>
                <a:cxn ang="0">
                  <a:pos x="connsiteX0" y="connsiteY0"/>
                </a:cxn>
                <a:cxn ang="0">
                  <a:pos x="connsiteX1" y="connsiteY1"/>
                </a:cxn>
                <a:cxn ang="0">
                  <a:pos x="connsiteX2" y="connsiteY2"/>
                </a:cxn>
              </a:cxnLst>
              <a:rect l="l" t="t" r="r" b="b"/>
              <a:pathLst>
                <a:path w="21266" h="44113">
                  <a:moveTo>
                    <a:pt x="21267" y="0"/>
                  </a:moveTo>
                  <a:cubicBezTo>
                    <a:pt x="9086" y="445"/>
                    <a:pt x="-430" y="10679"/>
                    <a:pt x="15" y="22862"/>
                  </a:cubicBezTo>
                  <a:cubicBezTo>
                    <a:pt x="434" y="34418"/>
                    <a:pt x="9707" y="43692"/>
                    <a:pt x="21267" y="44113"/>
                  </a:cubicBezTo>
                </a:path>
              </a:pathLst>
            </a:custGeom>
            <a:noFill/>
            <a:ln w="14615" cap="rnd">
              <a:solidFill>
                <a:srgbClr val="000000"/>
              </a:solidFill>
              <a:prstDash val="solid"/>
              <a:round/>
            </a:ln>
          </p:spPr>
          <p:txBody>
            <a:bodyPr rtlCol="1" anchor="ctr"/>
            <a:lstStyle/>
            <a:p>
              <a:endParaRPr lang="fa-IR"/>
            </a:p>
          </p:txBody>
        </p:sp>
        <p:sp>
          <p:nvSpPr>
            <p:cNvPr id="1611" name="Freeform: Shape 1610">
              <a:extLst>
                <a:ext uri="{FF2B5EF4-FFF2-40B4-BE49-F238E27FC236}">
                  <a16:creationId xmlns:a16="http://schemas.microsoft.com/office/drawing/2014/main" id="{0375ADFD-986E-DA24-1D28-CC9067843FE6}"/>
                </a:ext>
              </a:extLst>
            </p:cNvPr>
            <p:cNvSpPr/>
            <p:nvPr/>
          </p:nvSpPr>
          <p:spPr>
            <a:xfrm>
              <a:off x="2322753" y="2307196"/>
              <a:ext cx="84070" cy="106463"/>
            </a:xfrm>
            <a:custGeom>
              <a:avLst/>
              <a:gdLst>
                <a:gd name="connsiteX0" fmla="*/ 84070 w 84070"/>
                <a:gd name="connsiteY0" fmla="*/ 0 h 106463"/>
                <a:gd name="connsiteX1" fmla="*/ 84070 w 84070"/>
                <a:gd name="connsiteY1" fmla="*/ 7640 h 106463"/>
                <a:gd name="connsiteX2" fmla="*/ 73503 w 84070"/>
                <a:gd name="connsiteY2" fmla="*/ 21544 h 106463"/>
                <a:gd name="connsiteX3" fmla="*/ 18383 w 84070"/>
                <a:gd name="connsiteY3" fmla="*/ 41655 h 106463"/>
                <a:gd name="connsiteX4" fmla="*/ 2634 w 84070"/>
                <a:gd name="connsiteY4" fmla="*/ 60711 h 106463"/>
                <a:gd name="connsiteX5" fmla="*/ 0 w 84070"/>
                <a:gd name="connsiteY5" fmla="*/ 106464 h 10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070" h="106463">
                  <a:moveTo>
                    <a:pt x="84070" y="0"/>
                  </a:moveTo>
                  <a:lnTo>
                    <a:pt x="84070" y="7640"/>
                  </a:lnTo>
                  <a:cubicBezTo>
                    <a:pt x="84070" y="15836"/>
                    <a:pt x="76811" y="18325"/>
                    <a:pt x="73503" y="21544"/>
                  </a:cubicBezTo>
                  <a:cubicBezTo>
                    <a:pt x="55735" y="35156"/>
                    <a:pt x="41098" y="34746"/>
                    <a:pt x="18383" y="41655"/>
                  </a:cubicBezTo>
                  <a:cubicBezTo>
                    <a:pt x="9531" y="43879"/>
                    <a:pt x="3153" y="51598"/>
                    <a:pt x="2634" y="60711"/>
                  </a:cubicBezTo>
                  <a:lnTo>
                    <a:pt x="0" y="106464"/>
                  </a:lnTo>
                </a:path>
              </a:pathLst>
            </a:custGeom>
            <a:noFill/>
            <a:ln w="14615" cap="rnd">
              <a:solidFill>
                <a:srgbClr val="000000"/>
              </a:solidFill>
              <a:prstDash val="solid"/>
              <a:round/>
            </a:ln>
          </p:spPr>
          <p:txBody>
            <a:bodyPr rtlCol="1" anchor="ctr"/>
            <a:lstStyle/>
            <a:p>
              <a:endParaRPr lang="fa-IR"/>
            </a:p>
          </p:txBody>
        </p:sp>
        <p:sp>
          <p:nvSpPr>
            <p:cNvPr id="1612" name="Freeform: Shape 1611">
              <a:extLst>
                <a:ext uri="{FF2B5EF4-FFF2-40B4-BE49-F238E27FC236}">
                  <a16:creationId xmlns:a16="http://schemas.microsoft.com/office/drawing/2014/main" id="{87B16C2E-8BFF-E31C-7FE5-E0C2C86363EC}"/>
                </a:ext>
              </a:extLst>
            </p:cNvPr>
            <p:cNvSpPr/>
            <p:nvPr/>
          </p:nvSpPr>
          <p:spPr>
            <a:xfrm>
              <a:off x="2455503" y="2307869"/>
              <a:ext cx="83982" cy="105029"/>
            </a:xfrm>
            <a:custGeom>
              <a:avLst/>
              <a:gdLst>
                <a:gd name="connsiteX0" fmla="*/ 83982 w 83982"/>
                <a:gd name="connsiteY0" fmla="*/ 105029 h 105029"/>
                <a:gd name="connsiteX1" fmla="*/ 81377 w 83982"/>
                <a:gd name="connsiteY1" fmla="*/ 59891 h 105029"/>
                <a:gd name="connsiteX2" fmla="*/ 65629 w 83982"/>
                <a:gd name="connsiteY2" fmla="*/ 40835 h 105029"/>
                <a:gd name="connsiteX3" fmla="*/ 36883 w 83982"/>
                <a:gd name="connsiteY3" fmla="*/ 33605 h 105029"/>
                <a:gd name="connsiteX4" fmla="*/ 36883 w 83982"/>
                <a:gd name="connsiteY4" fmla="*/ 33605 h 105029"/>
                <a:gd name="connsiteX5" fmla="*/ 36883 w 83982"/>
                <a:gd name="connsiteY5" fmla="*/ 33605 h 105029"/>
                <a:gd name="connsiteX6" fmla="*/ 0 w 83982"/>
                <a:gd name="connsiteY6" fmla="*/ 7084 h 105029"/>
                <a:gd name="connsiteX7" fmla="*/ 0 w 83982"/>
                <a:gd name="connsiteY7" fmla="*/ 0 h 105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982" h="105029">
                  <a:moveTo>
                    <a:pt x="83982" y="105029"/>
                  </a:moveTo>
                  <a:lnTo>
                    <a:pt x="81377" y="59891"/>
                  </a:lnTo>
                  <a:cubicBezTo>
                    <a:pt x="80859" y="50779"/>
                    <a:pt x="74481" y="43060"/>
                    <a:pt x="65629" y="40835"/>
                  </a:cubicBezTo>
                  <a:lnTo>
                    <a:pt x="36883" y="33605"/>
                  </a:lnTo>
                  <a:lnTo>
                    <a:pt x="36883" y="33605"/>
                  </a:lnTo>
                  <a:cubicBezTo>
                    <a:pt x="37059" y="33605"/>
                    <a:pt x="37527" y="33605"/>
                    <a:pt x="36883" y="33605"/>
                  </a:cubicBezTo>
                  <a:cubicBezTo>
                    <a:pt x="25584" y="30677"/>
                    <a:pt x="29" y="18793"/>
                    <a:pt x="0" y="7084"/>
                  </a:cubicBezTo>
                  <a:lnTo>
                    <a:pt x="0" y="0"/>
                  </a:lnTo>
                </a:path>
              </a:pathLst>
            </a:custGeom>
            <a:noFill/>
            <a:ln w="14615" cap="rnd">
              <a:solidFill>
                <a:srgbClr val="000000"/>
              </a:solidFill>
              <a:prstDash val="solid"/>
              <a:round/>
            </a:ln>
          </p:spPr>
          <p:txBody>
            <a:bodyPr rtlCol="1" anchor="ctr"/>
            <a:lstStyle/>
            <a:p>
              <a:endParaRPr lang="fa-IR"/>
            </a:p>
          </p:txBody>
        </p:sp>
        <p:sp>
          <p:nvSpPr>
            <p:cNvPr id="1613" name="Freeform: Shape 1612">
              <a:extLst>
                <a:ext uri="{FF2B5EF4-FFF2-40B4-BE49-F238E27FC236}">
                  <a16:creationId xmlns:a16="http://schemas.microsoft.com/office/drawing/2014/main" id="{58447DEC-D57F-E96D-D1A7-B90A924A32E3}"/>
                </a:ext>
              </a:extLst>
            </p:cNvPr>
            <p:cNvSpPr/>
            <p:nvPr/>
          </p:nvSpPr>
          <p:spPr>
            <a:xfrm>
              <a:off x="2340902" y="2349845"/>
              <a:ext cx="21749" cy="64574"/>
            </a:xfrm>
            <a:custGeom>
              <a:avLst/>
              <a:gdLst>
                <a:gd name="connsiteX0" fmla="*/ 0 w 21749"/>
                <a:gd name="connsiteY0" fmla="*/ 0 h 64574"/>
                <a:gd name="connsiteX1" fmla="*/ 21749 w 21749"/>
                <a:gd name="connsiteY1" fmla="*/ 32200 h 64574"/>
                <a:gd name="connsiteX2" fmla="*/ 21749 w 21749"/>
                <a:gd name="connsiteY2" fmla="*/ 64575 h 64574"/>
              </a:gdLst>
              <a:ahLst/>
              <a:cxnLst>
                <a:cxn ang="0">
                  <a:pos x="connsiteX0" y="connsiteY0"/>
                </a:cxn>
                <a:cxn ang="0">
                  <a:pos x="connsiteX1" y="connsiteY1"/>
                </a:cxn>
                <a:cxn ang="0">
                  <a:pos x="connsiteX2" y="connsiteY2"/>
                </a:cxn>
              </a:cxnLst>
              <a:rect l="l" t="t" r="r" b="b"/>
              <a:pathLst>
                <a:path w="21749" h="64574">
                  <a:moveTo>
                    <a:pt x="0" y="0"/>
                  </a:moveTo>
                  <a:cubicBezTo>
                    <a:pt x="0" y="0"/>
                    <a:pt x="21749" y="16100"/>
                    <a:pt x="21749" y="32200"/>
                  </a:cubicBezTo>
                  <a:lnTo>
                    <a:pt x="21749" y="64575"/>
                  </a:lnTo>
                </a:path>
              </a:pathLst>
            </a:custGeom>
            <a:noFill/>
            <a:ln w="14615" cap="rnd">
              <a:solidFill>
                <a:srgbClr val="000000"/>
              </a:solidFill>
              <a:prstDash val="solid"/>
              <a:round/>
            </a:ln>
          </p:spPr>
          <p:txBody>
            <a:bodyPr rtlCol="1" anchor="ctr"/>
            <a:lstStyle/>
            <a:p>
              <a:endParaRPr lang="fa-IR"/>
            </a:p>
          </p:txBody>
        </p:sp>
        <p:sp>
          <p:nvSpPr>
            <p:cNvPr id="1614" name="Freeform: Shape 1613">
              <a:extLst>
                <a:ext uri="{FF2B5EF4-FFF2-40B4-BE49-F238E27FC236}">
                  <a16:creationId xmlns:a16="http://schemas.microsoft.com/office/drawing/2014/main" id="{241CB3A6-026B-CBDE-556B-D6768A8CE247}"/>
                </a:ext>
              </a:extLst>
            </p:cNvPr>
            <p:cNvSpPr/>
            <p:nvPr/>
          </p:nvSpPr>
          <p:spPr>
            <a:xfrm>
              <a:off x="2499705" y="2349845"/>
              <a:ext cx="21749" cy="64574"/>
            </a:xfrm>
            <a:custGeom>
              <a:avLst/>
              <a:gdLst>
                <a:gd name="connsiteX0" fmla="*/ 21749 w 21749"/>
                <a:gd name="connsiteY0" fmla="*/ 0 h 64574"/>
                <a:gd name="connsiteX1" fmla="*/ 0 w 21749"/>
                <a:gd name="connsiteY1" fmla="*/ 32200 h 64574"/>
                <a:gd name="connsiteX2" fmla="*/ 0 w 21749"/>
                <a:gd name="connsiteY2" fmla="*/ 64575 h 64574"/>
              </a:gdLst>
              <a:ahLst/>
              <a:cxnLst>
                <a:cxn ang="0">
                  <a:pos x="connsiteX0" y="connsiteY0"/>
                </a:cxn>
                <a:cxn ang="0">
                  <a:pos x="connsiteX1" y="connsiteY1"/>
                </a:cxn>
                <a:cxn ang="0">
                  <a:pos x="connsiteX2" y="connsiteY2"/>
                </a:cxn>
              </a:cxnLst>
              <a:rect l="l" t="t" r="r" b="b"/>
              <a:pathLst>
                <a:path w="21749" h="64574">
                  <a:moveTo>
                    <a:pt x="21749" y="0"/>
                  </a:moveTo>
                  <a:cubicBezTo>
                    <a:pt x="21749" y="0"/>
                    <a:pt x="0" y="16100"/>
                    <a:pt x="0" y="32200"/>
                  </a:cubicBezTo>
                  <a:lnTo>
                    <a:pt x="0" y="64575"/>
                  </a:lnTo>
                </a:path>
              </a:pathLst>
            </a:custGeom>
            <a:noFill/>
            <a:ln w="14615" cap="rnd">
              <a:solidFill>
                <a:srgbClr val="000000"/>
              </a:solidFill>
              <a:prstDash val="solid"/>
              <a:round/>
            </a:ln>
          </p:spPr>
          <p:txBody>
            <a:bodyPr rtlCol="1" anchor="ctr"/>
            <a:lstStyle/>
            <a:p>
              <a:endParaRPr lang="fa-IR"/>
            </a:p>
          </p:txBody>
        </p:sp>
        <p:sp>
          <p:nvSpPr>
            <p:cNvPr id="1615" name="Freeform: Shape 1614">
              <a:extLst>
                <a:ext uri="{FF2B5EF4-FFF2-40B4-BE49-F238E27FC236}">
                  <a16:creationId xmlns:a16="http://schemas.microsoft.com/office/drawing/2014/main" id="{A9545FC3-144E-DC2B-7466-33DF6EFECEDA}"/>
                </a:ext>
              </a:extLst>
            </p:cNvPr>
            <p:cNvSpPr/>
            <p:nvPr/>
          </p:nvSpPr>
          <p:spPr>
            <a:xfrm>
              <a:off x="2354953" y="2131076"/>
              <a:ext cx="152626" cy="99865"/>
            </a:xfrm>
            <a:custGeom>
              <a:avLst/>
              <a:gdLst>
                <a:gd name="connsiteX0" fmla="*/ 152626 w 152626"/>
                <a:gd name="connsiteY0" fmla="*/ 99866 h 99865"/>
                <a:gd name="connsiteX1" fmla="*/ 152626 w 152626"/>
                <a:gd name="connsiteY1" fmla="*/ 72935 h 99865"/>
                <a:gd name="connsiteX2" fmla="*/ 135853 w 152626"/>
                <a:gd name="connsiteY2" fmla="*/ 38920 h 99865"/>
                <a:gd name="connsiteX3" fmla="*/ 132077 w 152626"/>
                <a:gd name="connsiteY3" fmla="*/ 35379 h 99865"/>
                <a:gd name="connsiteX4" fmla="*/ 55617 w 152626"/>
                <a:gd name="connsiteY4" fmla="*/ 2301 h 99865"/>
                <a:gd name="connsiteX5" fmla="*/ 0 w 152626"/>
                <a:gd name="connsiteY5" fmla="*/ 68398 h 99865"/>
                <a:gd name="connsiteX6" fmla="*/ 0 w 152626"/>
                <a:gd name="connsiteY6" fmla="*/ 99104 h 99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626" h="99865">
                  <a:moveTo>
                    <a:pt x="152626" y="99866"/>
                  </a:moveTo>
                  <a:lnTo>
                    <a:pt x="152626" y="72935"/>
                  </a:lnTo>
                  <a:cubicBezTo>
                    <a:pt x="152626" y="43077"/>
                    <a:pt x="141854" y="38920"/>
                    <a:pt x="135853" y="38920"/>
                  </a:cubicBezTo>
                  <a:cubicBezTo>
                    <a:pt x="133839" y="38970"/>
                    <a:pt x="132156" y="37392"/>
                    <a:pt x="132077" y="35379"/>
                  </a:cubicBezTo>
                  <a:cubicBezTo>
                    <a:pt x="131609" y="2037"/>
                    <a:pt x="93525" y="-4227"/>
                    <a:pt x="55617" y="2301"/>
                  </a:cubicBezTo>
                  <a:cubicBezTo>
                    <a:pt x="23474" y="7880"/>
                    <a:pt x="3" y="35774"/>
                    <a:pt x="0" y="68398"/>
                  </a:cubicBezTo>
                  <a:lnTo>
                    <a:pt x="0" y="99104"/>
                  </a:lnTo>
                </a:path>
              </a:pathLst>
            </a:custGeom>
            <a:noFill/>
            <a:ln w="14615" cap="rnd">
              <a:solidFill>
                <a:srgbClr val="000000"/>
              </a:solidFill>
              <a:prstDash val="solid"/>
              <a:round/>
            </a:ln>
          </p:spPr>
          <p:txBody>
            <a:bodyPr rtlCol="1" anchor="ctr"/>
            <a:lstStyle/>
            <a:p>
              <a:endParaRPr lang="fa-IR"/>
            </a:p>
          </p:txBody>
        </p:sp>
        <p:sp>
          <p:nvSpPr>
            <p:cNvPr id="1616" name="Freeform: Shape 1615">
              <a:extLst>
                <a:ext uri="{FF2B5EF4-FFF2-40B4-BE49-F238E27FC236}">
                  <a16:creationId xmlns:a16="http://schemas.microsoft.com/office/drawing/2014/main" id="{3030E4EA-8AE2-19B2-C19B-665DB24774C5}"/>
                </a:ext>
              </a:extLst>
            </p:cNvPr>
            <p:cNvSpPr/>
            <p:nvPr/>
          </p:nvSpPr>
          <p:spPr>
            <a:xfrm>
              <a:off x="2131956" y="2244056"/>
              <a:ext cx="98764" cy="111176"/>
            </a:xfrm>
            <a:custGeom>
              <a:avLst/>
              <a:gdLst>
                <a:gd name="connsiteX0" fmla="*/ 91681 w 98764"/>
                <a:gd name="connsiteY0" fmla="*/ 2781 h 111176"/>
                <a:gd name="connsiteX1" fmla="*/ 79533 w 98764"/>
                <a:gd name="connsiteY1" fmla="*/ 1961 h 111176"/>
                <a:gd name="connsiteX2" fmla="*/ 19173 w 98764"/>
                <a:gd name="connsiteY2" fmla="*/ 1961 h 111176"/>
                <a:gd name="connsiteX3" fmla="*/ 7055 w 98764"/>
                <a:gd name="connsiteY3" fmla="*/ 2781 h 111176"/>
                <a:gd name="connsiteX4" fmla="*/ 7055 w 98764"/>
                <a:gd name="connsiteY4" fmla="*/ 2781 h 111176"/>
                <a:gd name="connsiteX5" fmla="*/ 0 w 98764"/>
                <a:gd name="connsiteY5" fmla="*/ 20344 h 111176"/>
                <a:gd name="connsiteX6" fmla="*/ 0 w 98764"/>
                <a:gd name="connsiteY6" fmla="*/ 61794 h 111176"/>
                <a:gd name="connsiteX7" fmla="*/ 49382 w 98764"/>
                <a:gd name="connsiteY7" fmla="*/ 111176 h 111176"/>
                <a:gd name="connsiteX8" fmla="*/ 49382 w 98764"/>
                <a:gd name="connsiteY8" fmla="*/ 111176 h 111176"/>
                <a:gd name="connsiteX9" fmla="*/ 98765 w 98764"/>
                <a:gd name="connsiteY9" fmla="*/ 61794 h 111176"/>
                <a:gd name="connsiteX10" fmla="*/ 98765 w 98764"/>
                <a:gd name="connsiteY10" fmla="*/ 20403 h 111176"/>
                <a:gd name="connsiteX11" fmla="*/ 91681 w 98764"/>
                <a:gd name="connsiteY11" fmla="*/ 2781 h 11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764" h="111176">
                  <a:moveTo>
                    <a:pt x="91681" y="2781"/>
                  </a:moveTo>
                  <a:cubicBezTo>
                    <a:pt x="88449" y="-586"/>
                    <a:pt x="83186" y="-940"/>
                    <a:pt x="79533" y="1961"/>
                  </a:cubicBezTo>
                  <a:cubicBezTo>
                    <a:pt x="61709" y="15555"/>
                    <a:pt x="36997" y="15555"/>
                    <a:pt x="19173" y="1961"/>
                  </a:cubicBezTo>
                  <a:cubicBezTo>
                    <a:pt x="15523" y="-922"/>
                    <a:pt x="10283" y="-568"/>
                    <a:pt x="7055" y="2781"/>
                  </a:cubicBezTo>
                  <a:lnTo>
                    <a:pt x="7055" y="2781"/>
                  </a:lnTo>
                  <a:cubicBezTo>
                    <a:pt x="2538" y="7514"/>
                    <a:pt x="12" y="13802"/>
                    <a:pt x="0" y="20344"/>
                  </a:cubicBezTo>
                  <a:lnTo>
                    <a:pt x="0" y="61794"/>
                  </a:lnTo>
                  <a:cubicBezTo>
                    <a:pt x="79" y="89034"/>
                    <a:pt x="22142" y="111097"/>
                    <a:pt x="49382" y="111176"/>
                  </a:cubicBezTo>
                  <a:lnTo>
                    <a:pt x="49382" y="111176"/>
                  </a:lnTo>
                  <a:cubicBezTo>
                    <a:pt x="76623" y="111097"/>
                    <a:pt x="98686" y="89034"/>
                    <a:pt x="98765" y="61794"/>
                  </a:cubicBezTo>
                  <a:lnTo>
                    <a:pt x="98765" y="20403"/>
                  </a:lnTo>
                  <a:cubicBezTo>
                    <a:pt x="98762" y="13837"/>
                    <a:pt x="96224" y="7523"/>
                    <a:pt x="91681" y="2781"/>
                  </a:cubicBezTo>
                  <a:close/>
                </a:path>
              </a:pathLst>
            </a:custGeom>
            <a:noFill/>
            <a:ln w="14615" cap="rnd">
              <a:solidFill>
                <a:srgbClr val="000000"/>
              </a:solidFill>
              <a:prstDash val="solid"/>
              <a:round/>
            </a:ln>
          </p:spPr>
          <p:txBody>
            <a:bodyPr rtlCol="1" anchor="ctr"/>
            <a:lstStyle/>
            <a:p>
              <a:endParaRPr lang="fa-IR"/>
            </a:p>
          </p:txBody>
        </p:sp>
        <p:sp>
          <p:nvSpPr>
            <p:cNvPr id="1617" name="Freeform: Shape 1616">
              <a:extLst>
                <a:ext uri="{FF2B5EF4-FFF2-40B4-BE49-F238E27FC236}">
                  <a16:creationId xmlns:a16="http://schemas.microsoft.com/office/drawing/2014/main" id="{F145310A-58CC-B6D5-C413-97BF4D5E51AF}"/>
                </a:ext>
              </a:extLst>
            </p:cNvPr>
            <p:cNvSpPr/>
            <p:nvPr/>
          </p:nvSpPr>
          <p:spPr>
            <a:xfrm>
              <a:off x="2233853" y="2268264"/>
              <a:ext cx="20622" cy="41244"/>
            </a:xfrm>
            <a:custGeom>
              <a:avLst/>
              <a:gdLst>
                <a:gd name="connsiteX0" fmla="*/ 0 w 20622"/>
                <a:gd name="connsiteY0" fmla="*/ 41245 h 41244"/>
                <a:gd name="connsiteX1" fmla="*/ 20622 w 20622"/>
                <a:gd name="connsiteY1" fmla="*/ 20622 h 41244"/>
                <a:gd name="connsiteX2" fmla="*/ 0 w 20622"/>
                <a:gd name="connsiteY2" fmla="*/ 0 h 41244"/>
              </a:gdLst>
              <a:ahLst/>
              <a:cxnLst>
                <a:cxn ang="0">
                  <a:pos x="connsiteX0" y="connsiteY0"/>
                </a:cxn>
                <a:cxn ang="0">
                  <a:pos x="connsiteX1" y="connsiteY1"/>
                </a:cxn>
                <a:cxn ang="0">
                  <a:pos x="connsiteX2" y="connsiteY2"/>
                </a:cxn>
              </a:cxnLst>
              <a:rect l="l" t="t" r="r" b="b"/>
              <a:pathLst>
                <a:path w="20622" h="41244">
                  <a:moveTo>
                    <a:pt x="0" y="41245"/>
                  </a:moveTo>
                  <a:cubicBezTo>
                    <a:pt x="11390" y="41245"/>
                    <a:pt x="20622" y="32012"/>
                    <a:pt x="20622" y="20622"/>
                  </a:cubicBezTo>
                  <a:cubicBezTo>
                    <a:pt x="20622" y="9232"/>
                    <a:pt x="11390" y="0"/>
                    <a:pt x="0" y="0"/>
                  </a:cubicBezTo>
                </a:path>
              </a:pathLst>
            </a:custGeom>
            <a:noFill/>
            <a:ln w="14615" cap="rnd">
              <a:solidFill>
                <a:srgbClr val="000000"/>
              </a:solidFill>
              <a:prstDash val="solid"/>
              <a:round/>
            </a:ln>
          </p:spPr>
          <p:txBody>
            <a:bodyPr rtlCol="1" anchor="ctr"/>
            <a:lstStyle/>
            <a:p>
              <a:endParaRPr lang="fa-IR"/>
            </a:p>
          </p:txBody>
        </p:sp>
        <p:sp>
          <p:nvSpPr>
            <p:cNvPr id="1618" name="Freeform: Shape 1617">
              <a:extLst>
                <a:ext uri="{FF2B5EF4-FFF2-40B4-BE49-F238E27FC236}">
                  <a16:creationId xmlns:a16="http://schemas.microsoft.com/office/drawing/2014/main" id="{977F681F-C87F-6EA0-B8E3-A19D93A56851}"/>
                </a:ext>
              </a:extLst>
            </p:cNvPr>
            <p:cNvSpPr/>
            <p:nvPr/>
          </p:nvSpPr>
          <p:spPr>
            <a:xfrm>
              <a:off x="2108143" y="2268264"/>
              <a:ext cx="20622" cy="41244"/>
            </a:xfrm>
            <a:custGeom>
              <a:avLst/>
              <a:gdLst>
                <a:gd name="connsiteX0" fmla="*/ 20622 w 20622"/>
                <a:gd name="connsiteY0" fmla="*/ 0 h 41244"/>
                <a:gd name="connsiteX1" fmla="*/ 0 w 20622"/>
                <a:gd name="connsiteY1" fmla="*/ 20622 h 41244"/>
                <a:gd name="connsiteX2" fmla="*/ 20622 w 20622"/>
                <a:gd name="connsiteY2" fmla="*/ 41245 h 41244"/>
              </a:gdLst>
              <a:ahLst/>
              <a:cxnLst>
                <a:cxn ang="0">
                  <a:pos x="connsiteX0" y="connsiteY0"/>
                </a:cxn>
                <a:cxn ang="0">
                  <a:pos x="connsiteX1" y="connsiteY1"/>
                </a:cxn>
                <a:cxn ang="0">
                  <a:pos x="connsiteX2" y="connsiteY2"/>
                </a:cxn>
              </a:cxnLst>
              <a:rect l="l" t="t" r="r" b="b"/>
              <a:pathLst>
                <a:path w="20622" h="41244">
                  <a:moveTo>
                    <a:pt x="20622" y="0"/>
                  </a:moveTo>
                  <a:cubicBezTo>
                    <a:pt x="9233" y="0"/>
                    <a:pt x="0" y="9232"/>
                    <a:pt x="0" y="20622"/>
                  </a:cubicBezTo>
                  <a:cubicBezTo>
                    <a:pt x="0" y="32012"/>
                    <a:pt x="9233" y="41245"/>
                    <a:pt x="20622" y="41245"/>
                  </a:cubicBezTo>
                </a:path>
              </a:pathLst>
            </a:custGeom>
            <a:noFill/>
            <a:ln w="14615" cap="rnd">
              <a:solidFill>
                <a:srgbClr val="000000"/>
              </a:solidFill>
              <a:prstDash val="solid"/>
              <a:round/>
            </a:ln>
          </p:spPr>
          <p:txBody>
            <a:bodyPr rtlCol="1" anchor="ctr"/>
            <a:lstStyle/>
            <a:p>
              <a:endParaRPr lang="fa-IR"/>
            </a:p>
          </p:txBody>
        </p:sp>
        <p:sp>
          <p:nvSpPr>
            <p:cNvPr id="1619" name="Freeform: Shape 1618">
              <a:extLst>
                <a:ext uri="{FF2B5EF4-FFF2-40B4-BE49-F238E27FC236}">
                  <a16:creationId xmlns:a16="http://schemas.microsoft.com/office/drawing/2014/main" id="{28C2249B-E9BD-C24F-97C0-CB09D09C9DA3}"/>
                </a:ext>
              </a:extLst>
            </p:cNvPr>
            <p:cNvSpPr/>
            <p:nvPr/>
          </p:nvSpPr>
          <p:spPr>
            <a:xfrm>
              <a:off x="2204171" y="2351777"/>
              <a:ext cx="76576" cy="64955"/>
            </a:xfrm>
            <a:custGeom>
              <a:avLst/>
              <a:gdLst>
                <a:gd name="connsiteX0" fmla="*/ 76576 w 76576"/>
                <a:gd name="connsiteY0" fmla="*/ 64955 h 64955"/>
                <a:gd name="connsiteX1" fmla="*/ 76020 w 76576"/>
                <a:gd name="connsiteY1" fmla="*/ 55383 h 64955"/>
                <a:gd name="connsiteX2" fmla="*/ 61384 w 76576"/>
                <a:gd name="connsiteY2" fmla="*/ 37586 h 64955"/>
                <a:gd name="connsiteX3" fmla="*/ 34512 w 76576"/>
                <a:gd name="connsiteY3" fmla="*/ 30824 h 64955"/>
                <a:gd name="connsiteX4" fmla="*/ 34512 w 76576"/>
                <a:gd name="connsiteY4" fmla="*/ 30824 h 64955"/>
                <a:gd name="connsiteX5" fmla="*/ 0 w 76576"/>
                <a:gd name="connsiteY5" fmla="*/ 6030 h 64955"/>
                <a:gd name="connsiteX6" fmla="*/ 0 w 76576"/>
                <a:gd name="connsiteY6" fmla="*/ 0 h 6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576" h="64955">
                  <a:moveTo>
                    <a:pt x="76576" y="64955"/>
                  </a:moveTo>
                  <a:lnTo>
                    <a:pt x="76020" y="55383"/>
                  </a:lnTo>
                  <a:cubicBezTo>
                    <a:pt x="75546" y="46894"/>
                    <a:pt x="69621" y="39690"/>
                    <a:pt x="61384" y="37586"/>
                  </a:cubicBezTo>
                  <a:lnTo>
                    <a:pt x="34512" y="30824"/>
                  </a:lnTo>
                  <a:cubicBezTo>
                    <a:pt x="34512" y="30824"/>
                    <a:pt x="35098" y="30970"/>
                    <a:pt x="34512" y="30824"/>
                  </a:cubicBezTo>
                  <a:cubicBezTo>
                    <a:pt x="23945" y="28160"/>
                    <a:pt x="59" y="16978"/>
                    <a:pt x="0" y="6030"/>
                  </a:cubicBezTo>
                  <a:lnTo>
                    <a:pt x="0" y="0"/>
                  </a:lnTo>
                </a:path>
              </a:pathLst>
            </a:custGeom>
            <a:noFill/>
            <a:ln w="14615" cap="rnd">
              <a:solidFill>
                <a:srgbClr val="000000"/>
              </a:solidFill>
              <a:prstDash val="solid"/>
              <a:round/>
            </a:ln>
          </p:spPr>
          <p:txBody>
            <a:bodyPr rtlCol="1" anchor="ctr"/>
            <a:lstStyle/>
            <a:p>
              <a:endParaRPr lang="fa-IR"/>
            </a:p>
          </p:txBody>
        </p:sp>
        <p:sp>
          <p:nvSpPr>
            <p:cNvPr id="1620" name="Freeform: Shape 1619">
              <a:extLst>
                <a:ext uri="{FF2B5EF4-FFF2-40B4-BE49-F238E27FC236}">
                  <a16:creationId xmlns:a16="http://schemas.microsoft.com/office/drawing/2014/main" id="{5EDE974E-88FD-3027-F2A7-961CF0ABEEC7}"/>
                </a:ext>
              </a:extLst>
            </p:cNvPr>
            <p:cNvSpPr/>
            <p:nvPr/>
          </p:nvSpPr>
          <p:spPr>
            <a:xfrm>
              <a:off x="2080144" y="2351163"/>
              <a:ext cx="78420" cy="96627"/>
            </a:xfrm>
            <a:custGeom>
              <a:avLst/>
              <a:gdLst>
                <a:gd name="connsiteX0" fmla="*/ 78421 w 78420"/>
                <a:gd name="connsiteY0" fmla="*/ 0 h 96627"/>
                <a:gd name="connsiteX1" fmla="*/ 78421 w 78420"/>
                <a:gd name="connsiteY1" fmla="*/ 6469 h 96627"/>
                <a:gd name="connsiteX2" fmla="*/ 68497 w 78420"/>
                <a:gd name="connsiteY2" fmla="*/ 19466 h 96627"/>
                <a:gd name="connsiteX3" fmla="*/ 16978 w 78420"/>
                <a:gd name="connsiteY3" fmla="*/ 38113 h 96627"/>
                <a:gd name="connsiteX4" fmla="*/ 2342 w 78420"/>
                <a:gd name="connsiteY4" fmla="*/ 55910 h 96627"/>
                <a:gd name="connsiteX5" fmla="*/ 0 w 78420"/>
                <a:gd name="connsiteY5" fmla="*/ 96628 h 96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420" h="96627">
                  <a:moveTo>
                    <a:pt x="78421" y="0"/>
                  </a:moveTo>
                  <a:lnTo>
                    <a:pt x="78421" y="6469"/>
                  </a:lnTo>
                  <a:cubicBezTo>
                    <a:pt x="78421" y="14139"/>
                    <a:pt x="71600" y="16451"/>
                    <a:pt x="68497" y="19466"/>
                  </a:cubicBezTo>
                  <a:cubicBezTo>
                    <a:pt x="51929" y="32170"/>
                    <a:pt x="38200" y="31790"/>
                    <a:pt x="16978" y="38113"/>
                  </a:cubicBezTo>
                  <a:cubicBezTo>
                    <a:pt x="8741" y="40217"/>
                    <a:pt x="2816" y="47421"/>
                    <a:pt x="2342" y="55910"/>
                  </a:cubicBezTo>
                  <a:lnTo>
                    <a:pt x="0" y="96628"/>
                  </a:lnTo>
                </a:path>
              </a:pathLst>
            </a:custGeom>
            <a:noFill/>
            <a:ln w="14615" cap="rnd">
              <a:solidFill>
                <a:srgbClr val="000000"/>
              </a:solidFill>
              <a:prstDash val="solid"/>
              <a:round/>
            </a:ln>
          </p:spPr>
          <p:txBody>
            <a:bodyPr rtlCol="1" anchor="ctr"/>
            <a:lstStyle/>
            <a:p>
              <a:endParaRPr lang="fa-IR"/>
            </a:p>
          </p:txBody>
        </p:sp>
        <p:sp>
          <p:nvSpPr>
            <p:cNvPr id="1621" name="Freeform: Shape 1620">
              <a:extLst>
                <a:ext uri="{FF2B5EF4-FFF2-40B4-BE49-F238E27FC236}">
                  <a16:creationId xmlns:a16="http://schemas.microsoft.com/office/drawing/2014/main" id="{0182EAAF-7B84-BCF3-6BB2-233DF2CC7DB1}"/>
                </a:ext>
              </a:extLst>
            </p:cNvPr>
            <p:cNvSpPr/>
            <p:nvPr/>
          </p:nvSpPr>
          <p:spPr>
            <a:xfrm>
              <a:off x="2096946" y="2390446"/>
              <a:ext cx="20315" cy="57403"/>
            </a:xfrm>
            <a:custGeom>
              <a:avLst/>
              <a:gdLst>
                <a:gd name="connsiteX0" fmla="*/ 0 w 20315"/>
                <a:gd name="connsiteY0" fmla="*/ 0 h 57403"/>
                <a:gd name="connsiteX1" fmla="*/ 20315 w 20315"/>
                <a:gd name="connsiteY1" fmla="*/ 30092 h 57403"/>
                <a:gd name="connsiteX2" fmla="*/ 20315 w 20315"/>
                <a:gd name="connsiteY2" fmla="*/ 57403 h 57403"/>
              </a:gdLst>
              <a:ahLst/>
              <a:cxnLst>
                <a:cxn ang="0">
                  <a:pos x="connsiteX0" y="connsiteY0"/>
                </a:cxn>
                <a:cxn ang="0">
                  <a:pos x="connsiteX1" y="connsiteY1"/>
                </a:cxn>
                <a:cxn ang="0">
                  <a:pos x="connsiteX2" y="connsiteY2"/>
                </a:cxn>
              </a:cxnLst>
              <a:rect l="l" t="t" r="r" b="b"/>
              <a:pathLst>
                <a:path w="20315" h="57403">
                  <a:moveTo>
                    <a:pt x="0" y="0"/>
                  </a:moveTo>
                  <a:cubicBezTo>
                    <a:pt x="0" y="0"/>
                    <a:pt x="20315" y="15046"/>
                    <a:pt x="20315" y="30092"/>
                  </a:cubicBezTo>
                  <a:lnTo>
                    <a:pt x="20315" y="57403"/>
                  </a:lnTo>
                </a:path>
              </a:pathLst>
            </a:custGeom>
            <a:noFill/>
            <a:ln w="14615" cap="rnd">
              <a:solidFill>
                <a:srgbClr val="000000"/>
              </a:solidFill>
              <a:prstDash val="solid"/>
              <a:round/>
            </a:ln>
          </p:spPr>
          <p:txBody>
            <a:bodyPr rtlCol="1" anchor="ctr"/>
            <a:lstStyle/>
            <a:p>
              <a:endParaRPr lang="fa-IR"/>
            </a:p>
          </p:txBody>
        </p:sp>
        <p:sp>
          <p:nvSpPr>
            <p:cNvPr id="1622" name="Freeform: Shape 1621">
              <a:extLst>
                <a:ext uri="{FF2B5EF4-FFF2-40B4-BE49-F238E27FC236}">
                  <a16:creationId xmlns:a16="http://schemas.microsoft.com/office/drawing/2014/main" id="{93B57581-DF04-BD00-A073-B86EA83EE58D}"/>
                </a:ext>
              </a:extLst>
            </p:cNvPr>
            <p:cNvSpPr/>
            <p:nvPr/>
          </p:nvSpPr>
          <p:spPr>
            <a:xfrm>
              <a:off x="2245357" y="2390446"/>
              <a:ext cx="20315" cy="57403"/>
            </a:xfrm>
            <a:custGeom>
              <a:avLst/>
              <a:gdLst>
                <a:gd name="connsiteX0" fmla="*/ 20315 w 20315"/>
                <a:gd name="connsiteY0" fmla="*/ 0 h 57403"/>
                <a:gd name="connsiteX1" fmla="*/ 0 w 20315"/>
                <a:gd name="connsiteY1" fmla="*/ 30092 h 57403"/>
                <a:gd name="connsiteX2" fmla="*/ 0 w 20315"/>
                <a:gd name="connsiteY2" fmla="*/ 57403 h 57403"/>
              </a:gdLst>
              <a:ahLst/>
              <a:cxnLst>
                <a:cxn ang="0">
                  <a:pos x="connsiteX0" y="connsiteY0"/>
                </a:cxn>
                <a:cxn ang="0">
                  <a:pos x="connsiteX1" y="connsiteY1"/>
                </a:cxn>
                <a:cxn ang="0">
                  <a:pos x="connsiteX2" y="connsiteY2"/>
                </a:cxn>
              </a:cxnLst>
              <a:rect l="l" t="t" r="r" b="b"/>
              <a:pathLst>
                <a:path w="20315" h="57403">
                  <a:moveTo>
                    <a:pt x="20315" y="0"/>
                  </a:moveTo>
                  <a:cubicBezTo>
                    <a:pt x="20315" y="0"/>
                    <a:pt x="0" y="15046"/>
                    <a:pt x="0" y="30092"/>
                  </a:cubicBezTo>
                  <a:lnTo>
                    <a:pt x="0" y="57403"/>
                  </a:lnTo>
                </a:path>
              </a:pathLst>
            </a:custGeom>
            <a:noFill/>
            <a:ln w="14615" cap="rnd">
              <a:solidFill>
                <a:srgbClr val="000000"/>
              </a:solidFill>
              <a:prstDash val="solid"/>
              <a:round/>
            </a:ln>
          </p:spPr>
          <p:txBody>
            <a:bodyPr rtlCol="1" anchor="ctr"/>
            <a:lstStyle/>
            <a:p>
              <a:endParaRPr lang="fa-IR"/>
            </a:p>
          </p:txBody>
        </p:sp>
        <p:sp>
          <p:nvSpPr>
            <p:cNvPr id="1623" name="Freeform: Shape 1622">
              <a:extLst>
                <a:ext uri="{FF2B5EF4-FFF2-40B4-BE49-F238E27FC236}">
                  <a16:creationId xmlns:a16="http://schemas.microsoft.com/office/drawing/2014/main" id="{3DA67306-33A3-647A-C271-30055581AAE0}"/>
                </a:ext>
              </a:extLst>
            </p:cNvPr>
            <p:cNvSpPr/>
            <p:nvPr/>
          </p:nvSpPr>
          <p:spPr>
            <a:xfrm>
              <a:off x="2109885" y="2185956"/>
              <a:ext cx="142731" cy="93752"/>
            </a:xfrm>
            <a:custGeom>
              <a:avLst/>
              <a:gdLst>
                <a:gd name="connsiteX0" fmla="*/ 142732 w 142731"/>
                <a:gd name="connsiteY0" fmla="*/ 92640 h 93752"/>
                <a:gd name="connsiteX1" fmla="*/ 142732 w 142731"/>
                <a:gd name="connsiteY1" fmla="*/ 68169 h 93752"/>
                <a:gd name="connsiteX2" fmla="*/ 127042 w 142731"/>
                <a:gd name="connsiteY2" fmla="*/ 36379 h 93752"/>
                <a:gd name="connsiteX3" fmla="*/ 123529 w 142731"/>
                <a:gd name="connsiteY3" fmla="*/ 33071 h 93752"/>
                <a:gd name="connsiteX4" fmla="*/ 52046 w 142731"/>
                <a:gd name="connsiteY4" fmla="*/ 2159 h 93752"/>
                <a:gd name="connsiteX5" fmla="*/ 0 w 142731"/>
                <a:gd name="connsiteY5" fmla="*/ 63924 h 93752"/>
                <a:gd name="connsiteX6" fmla="*/ 0 w 142731"/>
                <a:gd name="connsiteY6" fmla="*/ 93753 h 93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731" h="93752">
                  <a:moveTo>
                    <a:pt x="142732" y="92640"/>
                  </a:moveTo>
                  <a:lnTo>
                    <a:pt x="142732" y="68169"/>
                  </a:lnTo>
                  <a:cubicBezTo>
                    <a:pt x="142732" y="40243"/>
                    <a:pt x="132633" y="36379"/>
                    <a:pt x="127042" y="36379"/>
                  </a:cubicBezTo>
                  <a:cubicBezTo>
                    <a:pt x="125163" y="36429"/>
                    <a:pt x="123594" y="34950"/>
                    <a:pt x="123529" y="33071"/>
                  </a:cubicBezTo>
                  <a:cubicBezTo>
                    <a:pt x="123090" y="1896"/>
                    <a:pt x="87495" y="-3959"/>
                    <a:pt x="52046" y="2159"/>
                  </a:cubicBezTo>
                  <a:cubicBezTo>
                    <a:pt x="21981" y="7344"/>
                    <a:pt x="12" y="33416"/>
                    <a:pt x="0" y="63924"/>
                  </a:cubicBezTo>
                  <a:lnTo>
                    <a:pt x="0" y="93753"/>
                  </a:lnTo>
                </a:path>
              </a:pathLst>
            </a:custGeom>
            <a:noFill/>
            <a:ln w="14615" cap="rnd">
              <a:solidFill>
                <a:srgbClr val="000000"/>
              </a:solidFill>
              <a:prstDash val="solid"/>
              <a:round/>
            </a:ln>
          </p:spPr>
          <p:txBody>
            <a:bodyPr rtlCol="1" anchor="ctr"/>
            <a:lstStyle/>
            <a:p>
              <a:endParaRPr lang="fa-IR"/>
            </a:p>
          </p:txBody>
        </p:sp>
        <p:sp>
          <p:nvSpPr>
            <p:cNvPr id="1624" name="Freeform: Shape 1623">
              <a:extLst>
                <a:ext uri="{FF2B5EF4-FFF2-40B4-BE49-F238E27FC236}">
                  <a16:creationId xmlns:a16="http://schemas.microsoft.com/office/drawing/2014/main" id="{D277E4EB-B69A-B578-DC24-CE4FAFFC5FAE}"/>
                </a:ext>
              </a:extLst>
            </p:cNvPr>
            <p:cNvSpPr/>
            <p:nvPr/>
          </p:nvSpPr>
          <p:spPr>
            <a:xfrm>
              <a:off x="2634445" y="2246609"/>
              <a:ext cx="94432" cy="99694"/>
            </a:xfrm>
            <a:custGeom>
              <a:avLst/>
              <a:gdLst>
                <a:gd name="connsiteX0" fmla="*/ 69785 w 94432"/>
                <a:gd name="connsiteY0" fmla="*/ 1017 h 99694"/>
                <a:gd name="connsiteX1" fmla="*/ 0 w 94432"/>
                <a:gd name="connsiteY1" fmla="*/ 24289 h 99694"/>
                <a:gd name="connsiteX2" fmla="*/ 0 w 94432"/>
                <a:gd name="connsiteY2" fmla="*/ 52478 h 99694"/>
                <a:gd name="connsiteX3" fmla="*/ 47216 w 94432"/>
                <a:gd name="connsiteY3" fmla="*/ 99694 h 99694"/>
                <a:gd name="connsiteX4" fmla="*/ 47216 w 94432"/>
                <a:gd name="connsiteY4" fmla="*/ 99694 h 99694"/>
                <a:gd name="connsiteX5" fmla="*/ 94433 w 94432"/>
                <a:gd name="connsiteY5" fmla="*/ 52478 h 99694"/>
                <a:gd name="connsiteX6" fmla="*/ 94433 w 94432"/>
                <a:gd name="connsiteY6" fmla="*/ 14424 h 99694"/>
                <a:gd name="connsiteX7" fmla="*/ 91505 w 94432"/>
                <a:gd name="connsiteY7" fmla="*/ 10824 h 99694"/>
                <a:gd name="connsiteX8" fmla="*/ 74293 w 94432"/>
                <a:gd name="connsiteY8" fmla="*/ 900 h 99694"/>
                <a:gd name="connsiteX9" fmla="*/ 69864 w 94432"/>
                <a:gd name="connsiteY9" fmla="*/ 935 h 99694"/>
                <a:gd name="connsiteX10" fmla="*/ 69785 w 94432"/>
                <a:gd name="connsiteY10" fmla="*/ 1017 h 99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432" h="99694">
                  <a:moveTo>
                    <a:pt x="69785" y="1017"/>
                  </a:moveTo>
                  <a:cubicBezTo>
                    <a:pt x="62584" y="9389"/>
                    <a:pt x="37088" y="34856"/>
                    <a:pt x="0" y="24289"/>
                  </a:cubicBezTo>
                  <a:lnTo>
                    <a:pt x="0" y="52478"/>
                  </a:lnTo>
                  <a:cubicBezTo>
                    <a:pt x="64" y="78528"/>
                    <a:pt x="21167" y="99630"/>
                    <a:pt x="47216" y="99694"/>
                  </a:cubicBezTo>
                  <a:lnTo>
                    <a:pt x="47216" y="99694"/>
                  </a:lnTo>
                  <a:cubicBezTo>
                    <a:pt x="73260" y="99615"/>
                    <a:pt x="94353" y="78522"/>
                    <a:pt x="94433" y="52478"/>
                  </a:cubicBezTo>
                  <a:lnTo>
                    <a:pt x="94433" y="14424"/>
                  </a:lnTo>
                  <a:cubicBezTo>
                    <a:pt x="94418" y="12688"/>
                    <a:pt x="93203" y="11192"/>
                    <a:pt x="91505" y="10824"/>
                  </a:cubicBezTo>
                  <a:cubicBezTo>
                    <a:pt x="85007" y="9058"/>
                    <a:pt x="79076" y="5639"/>
                    <a:pt x="74293" y="900"/>
                  </a:cubicBezTo>
                  <a:cubicBezTo>
                    <a:pt x="73061" y="-315"/>
                    <a:pt x="71076" y="-297"/>
                    <a:pt x="69864" y="935"/>
                  </a:cubicBezTo>
                  <a:cubicBezTo>
                    <a:pt x="69838" y="962"/>
                    <a:pt x="69812" y="988"/>
                    <a:pt x="69785" y="1017"/>
                  </a:cubicBezTo>
                  <a:close/>
                </a:path>
              </a:pathLst>
            </a:custGeom>
            <a:noFill/>
            <a:ln w="14615" cap="rnd">
              <a:solidFill>
                <a:srgbClr val="000000"/>
              </a:solidFill>
              <a:prstDash val="solid"/>
              <a:round/>
            </a:ln>
          </p:spPr>
          <p:txBody>
            <a:bodyPr rtlCol="1" anchor="ctr"/>
            <a:lstStyle/>
            <a:p>
              <a:endParaRPr lang="fa-IR"/>
            </a:p>
          </p:txBody>
        </p:sp>
        <p:sp>
          <p:nvSpPr>
            <p:cNvPr id="1625" name="Freeform: Shape 1624">
              <a:extLst>
                <a:ext uri="{FF2B5EF4-FFF2-40B4-BE49-F238E27FC236}">
                  <a16:creationId xmlns:a16="http://schemas.microsoft.com/office/drawing/2014/main" id="{F6D6E618-E39A-1BAE-A0C7-5A7B18773852}"/>
                </a:ext>
              </a:extLst>
            </p:cNvPr>
            <p:cNvSpPr/>
            <p:nvPr/>
          </p:nvSpPr>
          <p:spPr>
            <a:xfrm>
              <a:off x="2117964" y="2512775"/>
              <a:ext cx="147415" cy="146361"/>
            </a:xfrm>
            <a:custGeom>
              <a:avLst/>
              <a:gdLst>
                <a:gd name="connsiteX0" fmla="*/ 140127 w 147415"/>
                <a:gd name="connsiteY0" fmla="*/ 0 h 146361"/>
                <a:gd name="connsiteX1" fmla="*/ 147415 w 147415"/>
                <a:gd name="connsiteY1" fmla="*/ 0 h 146361"/>
                <a:gd name="connsiteX2" fmla="*/ 147415 w 147415"/>
                <a:gd name="connsiteY2" fmla="*/ 146362 h 146361"/>
                <a:gd name="connsiteX3" fmla="*/ 140127 w 147415"/>
                <a:gd name="connsiteY3" fmla="*/ 146362 h 146361"/>
                <a:gd name="connsiteX4" fmla="*/ 7289 w 147415"/>
                <a:gd name="connsiteY4" fmla="*/ 146362 h 146361"/>
                <a:gd name="connsiteX5" fmla="*/ 0 w 147415"/>
                <a:gd name="connsiteY5" fmla="*/ 146362 h 146361"/>
                <a:gd name="connsiteX6" fmla="*/ 0 w 147415"/>
                <a:gd name="connsiteY6" fmla="*/ 0 h 146361"/>
                <a:gd name="connsiteX7" fmla="*/ 7289 w 147415"/>
                <a:gd name="connsiteY7" fmla="*/ 0 h 146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415" h="146361">
                  <a:moveTo>
                    <a:pt x="140127" y="0"/>
                  </a:moveTo>
                  <a:cubicBezTo>
                    <a:pt x="144152" y="0"/>
                    <a:pt x="147415" y="0"/>
                    <a:pt x="147415" y="0"/>
                  </a:cubicBezTo>
                  <a:lnTo>
                    <a:pt x="147415" y="146362"/>
                  </a:lnTo>
                  <a:cubicBezTo>
                    <a:pt x="147415" y="146362"/>
                    <a:pt x="144152" y="146362"/>
                    <a:pt x="140127" y="146362"/>
                  </a:cubicBezTo>
                  <a:lnTo>
                    <a:pt x="7289" y="146362"/>
                  </a:lnTo>
                  <a:cubicBezTo>
                    <a:pt x="3263" y="146362"/>
                    <a:pt x="0" y="146362"/>
                    <a:pt x="0" y="146362"/>
                  </a:cubicBezTo>
                  <a:lnTo>
                    <a:pt x="0" y="0"/>
                  </a:lnTo>
                  <a:cubicBezTo>
                    <a:pt x="0" y="0"/>
                    <a:pt x="3263" y="0"/>
                    <a:pt x="7289" y="0"/>
                  </a:cubicBezTo>
                  <a:close/>
                </a:path>
              </a:pathLst>
            </a:custGeom>
            <a:noFill/>
            <a:ln w="14615" cap="rnd">
              <a:solidFill>
                <a:srgbClr val="000000"/>
              </a:solidFill>
              <a:prstDash val="solid"/>
              <a:round/>
            </a:ln>
          </p:spPr>
          <p:txBody>
            <a:bodyPr rtlCol="1" anchor="ctr"/>
            <a:lstStyle/>
            <a:p>
              <a:endParaRPr lang="fa-IR"/>
            </a:p>
          </p:txBody>
        </p:sp>
        <p:sp>
          <p:nvSpPr>
            <p:cNvPr id="1626" name="Freeform: Shape 1625">
              <a:extLst>
                <a:ext uri="{FF2B5EF4-FFF2-40B4-BE49-F238E27FC236}">
                  <a16:creationId xmlns:a16="http://schemas.microsoft.com/office/drawing/2014/main" id="{BEAE61EF-36D6-2FC9-BD37-40407A0ECC66}"/>
                </a:ext>
              </a:extLst>
            </p:cNvPr>
            <p:cNvSpPr/>
            <p:nvPr/>
          </p:nvSpPr>
          <p:spPr>
            <a:xfrm>
              <a:off x="2596976" y="2512775"/>
              <a:ext cx="147415" cy="146361"/>
            </a:xfrm>
            <a:custGeom>
              <a:avLst/>
              <a:gdLst>
                <a:gd name="connsiteX0" fmla="*/ 140127 w 147415"/>
                <a:gd name="connsiteY0" fmla="*/ 0 h 146361"/>
                <a:gd name="connsiteX1" fmla="*/ 147415 w 147415"/>
                <a:gd name="connsiteY1" fmla="*/ 0 h 146361"/>
                <a:gd name="connsiteX2" fmla="*/ 147415 w 147415"/>
                <a:gd name="connsiteY2" fmla="*/ 146362 h 146361"/>
                <a:gd name="connsiteX3" fmla="*/ 140127 w 147415"/>
                <a:gd name="connsiteY3" fmla="*/ 146362 h 146361"/>
                <a:gd name="connsiteX4" fmla="*/ 7289 w 147415"/>
                <a:gd name="connsiteY4" fmla="*/ 146362 h 146361"/>
                <a:gd name="connsiteX5" fmla="*/ 0 w 147415"/>
                <a:gd name="connsiteY5" fmla="*/ 146362 h 146361"/>
                <a:gd name="connsiteX6" fmla="*/ 0 w 147415"/>
                <a:gd name="connsiteY6" fmla="*/ 0 h 146361"/>
                <a:gd name="connsiteX7" fmla="*/ 7289 w 147415"/>
                <a:gd name="connsiteY7" fmla="*/ 0 h 146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415" h="146361">
                  <a:moveTo>
                    <a:pt x="140127" y="0"/>
                  </a:moveTo>
                  <a:cubicBezTo>
                    <a:pt x="144152" y="0"/>
                    <a:pt x="147415" y="0"/>
                    <a:pt x="147415" y="0"/>
                  </a:cubicBezTo>
                  <a:lnTo>
                    <a:pt x="147415" y="146362"/>
                  </a:lnTo>
                  <a:cubicBezTo>
                    <a:pt x="147415" y="146362"/>
                    <a:pt x="144152" y="146362"/>
                    <a:pt x="140127" y="146362"/>
                  </a:cubicBezTo>
                  <a:lnTo>
                    <a:pt x="7289" y="146362"/>
                  </a:lnTo>
                  <a:cubicBezTo>
                    <a:pt x="3263" y="146362"/>
                    <a:pt x="0" y="146362"/>
                    <a:pt x="0" y="146362"/>
                  </a:cubicBezTo>
                  <a:lnTo>
                    <a:pt x="0" y="0"/>
                  </a:lnTo>
                  <a:cubicBezTo>
                    <a:pt x="0" y="0"/>
                    <a:pt x="3263" y="0"/>
                    <a:pt x="7289" y="0"/>
                  </a:cubicBezTo>
                  <a:close/>
                </a:path>
              </a:pathLst>
            </a:custGeom>
            <a:noFill/>
            <a:ln w="14615" cap="rnd">
              <a:solidFill>
                <a:srgbClr val="000000"/>
              </a:solidFill>
              <a:prstDash val="solid"/>
              <a:round/>
            </a:ln>
          </p:spPr>
          <p:txBody>
            <a:bodyPr rtlCol="1" anchor="ctr"/>
            <a:lstStyle/>
            <a:p>
              <a:endParaRPr lang="fa-IR"/>
            </a:p>
          </p:txBody>
        </p:sp>
        <p:sp>
          <p:nvSpPr>
            <p:cNvPr id="1627" name="Freeform: Shape 1626">
              <a:extLst>
                <a:ext uri="{FF2B5EF4-FFF2-40B4-BE49-F238E27FC236}">
                  <a16:creationId xmlns:a16="http://schemas.microsoft.com/office/drawing/2014/main" id="{B525B188-49CF-E29E-1A9D-15B45B3B3375}"/>
                </a:ext>
              </a:extLst>
            </p:cNvPr>
            <p:cNvSpPr/>
            <p:nvPr/>
          </p:nvSpPr>
          <p:spPr>
            <a:xfrm>
              <a:off x="2356124" y="2479112"/>
              <a:ext cx="150108" cy="180024"/>
            </a:xfrm>
            <a:custGeom>
              <a:avLst/>
              <a:gdLst>
                <a:gd name="connsiteX0" fmla="*/ 142673 w 150108"/>
                <a:gd name="connsiteY0" fmla="*/ 0 h 180024"/>
                <a:gd name="connsiteX1" fmla="*/ 150109 w 150108"/>
                <a:gd name="connsiteY1" fmla="*/ 0 h 180024"/>
                <a:gd name="connsiteX2" fmla="*/ 150109 w 150108"/>
                <a:gd name="connsiteY2" fmla="*/ 180025 h 180024"/>
                <a:gd name="connsiteX3" fmla="*/ 142673 w 150108"/>
                <a:gd name="connsiteY3" fmla="*/ 180025 h 180024"/>
                <a:gd name="connsiteX4" fmla="*/ 7435 w 150108"/>
                <a:gd name="connsiteY4" fmla="*/ 180025 h 180024"/>
                <a:gd name="connsiteX5" fmla="*/ 0 w 150108"/>
                <a:gd name="connsiteY5" fmla="*/ 180025 h 180024"/>
                <a:gd name="connsiteX6" fmla="*/ 0 w 150108"/>
                <a:gd name="connsiteY6" fmla="*/ 0 h 180024"/>
                <a:gd name="connsiteX7" fmla="*/ 7435 w 150108"/>
                <a:gd name="connsiteY7" fmla="*/ 0 h 18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108" h="180024">
                  <a:moveTo>
                    <a:pt x="142673" y="0"/>
                  </a:moveTo>
                  <a:cubicBezTo>
                    <a:pt x="146780" y="0"/>
                    <a:pt x="150109" y="0"/>
                    <a:pt x="150109" y="0"/>
                  </a:cubicBezTo>
                  <a:lnTo>
                    <a:pt x="150109" y="180025"/>
                  </a:lnTo>
                  <a:cubicBezTo>
                    <a:pt x="150109" y="180025"/>
                    <a:pt x="146780" y="180025"/>
                    <a:pt x="142673" y="180025"/>
                  </a:cubicBezTo>
                  <a:lnTo>
                    <a:pt x="7435" y="180025"/>
                  </a:lnTo>
                  <a:cubicBezTo>
                    <a:pt x="3329" y="180025"/>
                    <a:pt x="0" y="180025"/>
                    <a:pt x="0" y="180025"/>
                  </a:cubicBezTo>
                  <a:lnTo>
                    <a:pt x="0" y="0"/>
                  </a:lnTo>
                  <a:cubicBezTo>
                    <a:pt x="0" y="0"/>
                    <a:pt x="3329" y="0"/>
                    <a:pt x="7435" y="0"/>
                  </a:cubicBezTo>
                  <a:close/>
                </a:path>
              </a:pathLst>
            </a:custGeom>
            <a:noFill/>
            <a:ln w="14615" cap="rnd">
              <a:solidFill>
                <a:srgbClr val="000000"/>
              </a:solidFill>
              <a:prstDash val="solid"/>
              <a:round/>
            </a:ln>
          </p:spPr>
          <p:txBody>
            <a:bodyPr rtlCol="1" anchor="ctr"/>
            <a:lstStyle/>
            <a:p>
              <a:endParaRPr lang="fa-IR"/>
            </a:p>
          </p:txBody>
        </p:sp>
        <p:sp>
          <p:nvSpPr>
            <p:cNvPr id="1628" name="Freeform: Shape 1627">
              <a:extLst>
                <a:ext uri="{FF2B5EF4-FFF2-40B4-BE49-F238E27FC236}">
                  <a16:creationId xmlns:a16="http://schemas.microsoft.com/office/drawing/2014/main" id="{5509C257-30DE-6F46-6B79-E3F96EED16E6}"/>
                </a:ext>
              </a:extLst>
            </p:cNvPr>
            <p:cNvSpPr/>
            <p:nvPr/>
          </p:nvSpPr>
          <p:spPr>
            <a:xfrm>
              <a:off x="2326354" y="2453616"/>
              <a:ext cx="2927" cy="231134"/>
            </a:xfrm>
            <a:custGeom>
              <a:avLst/>
              <a:gdLst>
                <a:gd name="connsiteX0" fmla="*/ 0 w 2927"/>
                <a:gd name="connsiteY0" fmla="*/ 231134 h 231134"/>
                <a:gd name="connsiteX1" fmla="*/ 0 w 2927"/>
                <a:gd name="connsiteY1" fmla="*/ 0 h 231134"/>
              </a:gdLst>
              <a:ahLst/>
              <a:cxnLst>
                <a:cxn ang="0">
                  <a:pos x="connsiteX0" y="connsiteY0"/>
                </a:cxn>
                <a:cxn ang="0">
                  <a:pos x="connsiteX1" y="connsiteY1"/>
                </a:cxn>
              </a:cxnLst>
              <a:rect l="l" t="t" r="r" b="b"/>
              <a:pathLst>
                <a:path w="2927" h="231134">
                  <a:moveTo>
                    <a:pt x="0" y="231134"/>
                  </a:moveTo>
                  <a:lnTo>
                    <a:pt x="0" y="0"/>
                  </a:lnTo>
                </a:path>
              </a:pathLst>
            </a:custGeom>
            <a:ln w="14615" cap="rnd">
              <a:solidFill>
                <a:srgbClr val="000000"/>
              </a:solidFill>
              <a:prstDash val="solid"/>
              <a:round/>
            </a:ln>
          </p:spPr>
          <p:txBody>
            <a:bodyPr rtlCol="1" anchor="ctr"/>
            <a:lstStyle/>
            <a:p>
              <a:endParaRPr lang="fa-IR"/>
            </a:p>
          </p:txBody>
        </p:sp>
        <p:sp>
          <p:nvSpPr>
            <p:cNvPr id="1629" name="Freeform: Shape 1628">
              <a:extLst>
                <a:ext uri="{FF2B5EF4-FFF2-40B4-BE49-F238E27FC236}">
                  <a16:creationId xmlns:a16="http://schemas.microsoft.com/office/drawing/2014/main" id="{2B460FA9-9D31-8046-7CA9-03AC6F72544E}"/>
                </a:ext>
              </a:extLst>
            </p:cNvPr>
            <p:cNvSpPr/>
            <p:nvPr/>
          </p:nvSpPr>
          <p:spPr>
            <a:xfrm>
              <a:off x="2294652" y="2453616"/>
              <a:ext cx="2927" cy="231134"/>
            </a:xfrm>
            <a:custGeom>
              <a:avLst/>
              <a:gdLst>
                <a:gd name="connsiteX0" fmla="*/ 0 w 2927"/>
                <a:gd name="connsiteY0" fmla="*/ 0 h 231134"/>
                <a:gd name="connsiteX1" fmla="*/ 0 w 2927"/>
                <a:gd name="connsiteY1" fmla="*/ 231134 h 231134"/>
              </a:gdLst>
              <a:ahLst/>
              <a:cxnLst>
                <a:cxn ang="0">
                  <a:pos x="connsiteX0" y="connsiteY0"/>
                </a:cxn>
                <a:cxn ang="0">
                  <a:pos x="connsiteX1" y="connsiteY1"/>
                </a:cxn>
              </a:cxnLst>
              <a:rect l="l" t="t" r="r" b="b"/>
              <a:pathLst>
                <a:path w="2927" h="231134">
                  <a:moveTo>
                    <a:pt x="0" y="0"/>
                  </a:moveTo>
                  <a:lnTo>
                    <a:pt x="0" y="231134"/>
                  </a:lnTo>
                </a:path>
              </a:pathLst>
            </a:custGeom>
            <a:ln w="14615" cap="rnd">
              <a:solidFill>
                <a:srgbClr val="000000"/>
              </a:solidFill>
              <a:prstDash val="solid"/>
              <a:round/>
            </a:ln>
          </p:spPr>
          <p:txBody>
            <a:bodyPr rtlCol="1" anchor="ctr"/>
            <a:lstStyle/>
            <a:p>
              <a:endParaRPr lang="fa-IR"/>
            </a:p>
          </p:txBody>
        </p:sp>
        <p:sp>
          <p:nvSpPr>
            <p:cNvPr id="1630" name="Freeform: Shape 1629">
              <a:extLst>
                <a:ext uri="{FF2B5EF4-FFF2-40B4-BE49-F238E27FC236}">
                  <a16:creationId xmlns:a16="http://schemas.microsoft.com/office/drawing/2014/main" id="{3E351183-0EC0-5BA9-4579-1E9558F38DF9}"/>
                </a:ext>
              </a:extLst>
            </p:cNvPr>
            <p:cNvSpPr/>
            <p:nvPr/>
          </p:nvSpPr>
          <p:spPr>
            <a:xfrm>
              <a:off x="2567704" y="2452152"/>
              <a:ext cx="2927" cy="234295"/>
            </a:xfrm>
            <a:custGeom>
              <a:avLst/>
              <a:gdLst>
                <a:gd name="connsiteX0" fmla="*/ 0 w 2927"/>
                <a:gd name="connsiteY0" fmla="*/ 234296 h 234295"/>
                <a:gd name="connsiteX1" fmla="*/ 0 w 2927"/>
                <a:gd name="connsiteY1" fmla="*/ 0 h 234295"/>
              </a:gdLst>
              <a:ahLst/>
              <a:cxnLst>
                <a:cxn ang="0">
                  <a:pos x="connsiteX0" y="connsiteY0"/>
                </a:cxn>
                <a:cxn ang="0">
                  <a:pos x="connsiteX1" y="connsiteY1"/>
                </a:cxn>
              </a:cxnLst>
              <a:rect l="l" t="t" r="r" b="b"/>
              <a:pathLst>
                <a:path w="2927" h="234295">
                  <a:moveTo>
                    <a:pt x="0" y="234296"/>
                  </a:moveTo>
                  <a:lnTo>
                    <a:pt x="0" y="0"/>
                  </a:lnTo>
                </a:path>
              </a:pathLst>
            </a:custGeom>
            <a:ln w="14615" cap="rnd">
              <a:solidFill>
                <a:srgbClr val="000000"/>
              </a:solidFill>
              <a:prstDash val="solid"/>
              <a:round/>
            </a:ln>
          </p:spPr>
          <p:txBody>
            <a:bodyPr rtlCol="1" anchor="ctr"/>
            <a:lstStyle/>
            <a:p>
              <a:endParaRPr lang="fa-IR"/>
            </a:p>
          </p:txBody>
        </p:sp>
        <p:sp>
          <p:nvSpPr>
            <p:cNvPr id="1631" name="Freeform: Shape 1630">
              <a:extLst>
                <a:ext uri="{FF2B5EF4-FFF2-40B4-BE49-F238E27FC236}">
                  <a16:creationId xmlns:a16="http://schemas.microsoft.com/office/drawing/2014/main" id="{FF723FCF-D7DE-1F11-023C-9A870D0D272B}"/>
                </a:ext>
              </a:extLst>
            </p:cNvPr>
            <p:cNvSpPr/>
            <p:nvPr/>
          </p:nvSpPr>
          <p:spPr>
            <a:xfrm>
              <a:off x="2536002" y="2453001"/>
              <a:ext cx="2927" cy="232597"/>
            </a:xfrm>
            <a:custGeom>
              <a:avLst/>
              <a:gdLst>
                <a:gd name="connsiteX0" fmla="*/ 0 w 2927"/>
                <a:gd name="connsiteY0" fmla="*/ 0 h 232597"/>
                <a:gd name="connsiteX1" fmla="*/ 0 w 2927"/>
                <a:gd name="connsiteY1" fmla="*/ 232598 h 232597"/>
              </a:gdLst>
              <a:ahLst/>
              <a:cxnLst>
                <a:cxn ang="0">
                  <a:pos x="connsiteX0" y="connsiteY0"/>
                </a:cxn>
                <a:cxn ang="0">
                  <a:pos x="connsiteX1" y="connsiteY1"/>
                </a:cxn>
              </a:cxnLst>
              <a:rect l="l" t="t" r="r" b="b"/>
              <a:pathLst>
                <a:path w="2927" h="232597">
                  <a:moveTo>
                    <a:pt x="0" y="0"/>
                  </a:moveTo>
                  <a:lnTo>
                    <a:pt x="0" y="232598"/>
                  </a:lnTo>
                </a:path>
              </a:pathLst>
            </a:custGeom>
            <a:ln w="14615" cap="rnd">
              <a:solidFill>
                <a:srgbClr val="000000"/>
              </a:solidFill>
              <a:prstDash val="solid"/>
              <a:round/>
            </a:ln>
          </p:spPr>
          <p:txBody>
            <a:bodyPr rtlCol="1" anchor="ctr"/>
            <a:lstStyle/>
            <a:p>
              <a:endParaRPr lang="fa-IR"/>
            </a:p>
          </p:txBody>
        </p:sp>
        <p:sp>
          <p:nvSpPr>
            <p:cNvPr id="1632" name="Freeform: Shape 1631">
              <a:extLst>
                <a:ext uri="{FF2B5EF4-FFF2-40B4-BE49-F238E27FC236}">
                  <a16:creationId xmlns:a16="http://schemas.microsoft.com/office/drawing/2014/main" id="{E707187C-A24D-83BE-1E9A-3F19C1C1CAD8}"/>
                </a:ext>
              </a:extLst>
            </p:cNvPr>
            <p:cNvSpPr/>
            <p:nvPr/>
          </p:nvSpPr>
          <p:spPr>
            <a:xfrm>
              <a:off x="2696824" y="2398935"/>
              <a:ext cx="7376" cy="48416"/>
            </a:xfrm>
            <a:custGeom>
              <a:avLst/>
              <a:gdLst>
                <a:gd name="connsiteX0" fmla="*/ 7377 w 7376"/>
                <a:gd name="connsiteY0" fmla="*/ 48416 h 48416"/>
                <a:gd name="connsiteX1" fmla="*/ 0 w 7376"/>
                <a:gd name="connsiteY1" fmla="*/ 0 h 48416"/>
              </a:gdLst>
              <a:ahLst/>
              <a:cxnLst>
                <a:cxn ang="0">
                  <a:pos x="connsiteX0" y="connsiteY0"/>
                </a:cxn>
                <a:cxn ang="0">
                  <a:pos x="connsiteX1" y="connsiteY1"/>
                </a:cxn>
              </a:cxnLst>
              <a:rect l="l" t="t" r="r" b="b"/>
              <a:pathLst>
                <a:path w="7376" h="48416">
                  <a:moveTo>
                    <a:pt x="7377" y="48416"/>
                  </a:moveTo>
                  <a:lnTo>
                    <a:pt x="0" y="0"/>
                  </a:lnTo>
                </a:path>
              </a:pathLst>
            </a:custGeom>
            <a:ln w="14615" cap="rnd">
              <a:solidFill>
                <a:srgbClr val="000000"/>
              </a:solidFill>
              <a:prstDash val="solid"/>
              <a:round/>
            </a:ln>
          </p:spPr>
          <p:txBody>
            <a:bodyPr rtlCol="1" anchor="ctr"/>
            <a:lstStyle/>
            <a:p>
              <a:endParaRPr lang="fa-IR"/>
            </a:p>
          </p:txBody>
        </p:sp>
        <p:sp>
          <p:nvSpPr>
            <p:cNvPr id="1633" name="Freeform: Shape 1632">
              <a:extLst>
                <a:ext uri="{FF2B5EF4-FFF2-40B4-BE49-F238E27FC236}">
                  <a16:creationId xmlns:a16="http://schemas.microsoft.com/office/drawing/2014/main" id="{69B46EAA-E228-0FBF-199E-FA2B698F1DC0}"/>
                </a:ext>
              </a:extLst>
            </p:cNvPr>
            <p:cNvSpPr/>
            <p:nvPr/>
          </p:nvSpPr>
          <p:spPr>
            <a:xfrm>
              <a:off x="2659092" y="2399491"/>
              <a:ext cx="7288" cy="47860"/>
            </a:xfrm>
            <a:custGeom>
              <a:avLst/>
              <a:gdLst>
                <a:gd name="connsiteX0" fmla="*/ 7289 w 7288"/>
                <a:gd name="connsiteY0" fmla="*/ 0 h 47860"/>
                <a:gd name="connsiteX1" fmla="*/ 0 w 7288"/>
                <a:gd name="connsiteY1" fmla="*/ 47860 h 47860"/>
              </a:gdLst>
              <a:ahLst/>
              <a:cxnLst>
                <a:cxn ang="0">
                  <a:pos x="connsiteX0" y="connsiteY0"/>
                </a:cxn>
                <a:cxn ang="0">
                  <a:pos x="connsiteX1" y="connsiteY1"/>
                </a:cxn>
              </a:cxnLst>
              <a:rect l="l" t="t" r="r" b="b"/>
              <a:pathLst>
                <a:path w="7288" h="47860">
                  <a:moveTo>
                    <a:pt x="7289" y="0"/>
                  </a:moveTo>
                  <a:lnTo>
                    <a:pt x="0" y="47860"/>
                  </a:lnTo>
                </a:path>
              </a:pathLst>
            </a:custGeom>
            <a:ln w="14615" cap="rnd">
              <a:solidFill>
                <a:srgbClr val="000000"/>
              </a:solidFill>
              <a:prstDash val="solid"/>
              <a:round/>
            </a:ln>
          </p:spPr>
          <p:txBody>
            <a:bodyPr rtlCol="1" anchor="ctr"/>
            <a:lstStyle/>
            <a:p>
              <a:endParaRPr lang="fa-IR"/>
            </a:p>
          </p:txBody>
        </p:sp>
        <p:sp>
          <p:nvSpPr>
            <p:cNvPr id="1634" name="Freeform: Shape 1633">
              <a:extLst>
                <a:ext uri="{FF2B5EF4-FFF2-40B4-BE49-F238E27FC236}">
                  <a16:creationId xmlns:a16="http://schemas.microsoft.com/office/drawing/2014/main" id="{1FB6AE31-6103-E771-8169-5E549745EB54}"/>
                </a:ext>
              </a:extLst>
            </p:cNvPr>
            <p:cNvSpPr/>
            <p:nvPr/>
          </p:nvSpPr>
          <p:spPr>
            <a:xfrm>
              <a:off x="2385396" y="2338781"/>
              <a:ext cx="92149" cy="22284"/>
            </a:xfrm>
            <a:custGeom>
              <a:avLst/>
              <a:gdLst>
                <a:gd name="connsiteX0" fmla="*/ 0 w 92149"/>
                <a:gd name="connsiteY0" fmla="*/ 732 h 22284"/>
                <a:gd name="connsiteX1" fmla="*/ 83619 w 92149"/>
                <a:gd name="connsiteY1" fmla="*/ 8668 h 22284"/>
                <a:gd name="connsiteX2" fmla="*/ 92149 w 92149"/>
                <a:gd name="connsiteY2" fmla="*/ 0 h 22284"/>
              </a:gdLst>
              <a:ahLst/>
              <a:cxnLst>
                <a:cxn ang="0">
                  <a:pos x="connsiteX0" y="connsiteY0"/>
                </a:cxn>
                <a:cxn ang="0">
                  <a:pos x="connsiteX1" y="connsiteY1"/>
                </a:cxn>
                <a:cxn ang="0">
                  <a:pos x="connsiteX2" y="connsiteY2"/>
                </a:cxn>
              </a:cxnLst>
              <a:rect l="l" t="t" r="r" b="b"/>
              <a:pathLst>
                <a:path w="92149" h="22284">
                  <a:moveTo>
                    <a:pt x="0" y="732"/>
                  </a:moveTo>
                  <a:cubicBezTo>
                    <a:pt x="20900" y="26014"/>
                    <a:pt x="58337" y="29565"/>
                    <a:pt x="83619" y="8668"/>
                  </a:cubicBezTo>
                  <a:cubicBezTo>
                    <a:pt x="86752" y="6077"/>
                    <a:pt x="89611" y="3173"/>
                    <a:pt x="92149" y="0"/>
                  </a:cubicBezTo>
                </a:path>
              </a:pathLst>
            </a:custGeom>
            <a:noFill/>
            <a:ln w="14615" cap="rnd">
              <a:solidFill>
                <a:srgbClr val="000000"/>
              </a:solidFill>
              <a:prstDash val="solid"/>
              <a:round/>
            </a:ln>
          </p:spPr>
          <p:txBody>
            <a:bodyPr rtlCol="1" anchor="ctr"/>
            <a:lstStyle/>
            <a:p>
              <a:endParaRPr lang="fa-IR"/>
            </a:p>
          </p:txBody>
        </p:sp>
        <p:sp>
          <p:nvSpPr>
            <p:cNvPr id="1635" name="Freeform: Shape 1634">
              <a:extLst>
                <a:ext uri="{FF2B5EF4-FFF2-40B4-BE49-F238E27FC236}">
                  <a16:creationId xmlns:a16="http://schemas.microsoft.com/office/drawing/2014/main" id="{AA7C5DCA-1261-B2AF-1D8C-3EDFAD734B28}"/>
                </a:ext>
              </a:extLst>
            </p:cNvPr>
            <p:cNvSpPr/>
            <p:nvPr/>
          </p:nvSpPr>
          <p:spPr>
            <a:xfrm>
              <a:off x="2446400" y="2361203"/>
              <a:ext cx="7874" cy="51694"/>
            </a:xfrm>
            <a:custGeom>
              <a:avLst/>
              <a:gdLst>
                <a:gd name="connsiteX0" fmla="*/ 7874 w 7874"/>
                <a:gd name="connsiteY0" fmla="*/ 51695 h 51694"/>
                <a:gd name="connsiteX1" fmla="*/ 0 w 7874"/>
                <a:gd name="connsiteY1" fmla="*/ 0 h 51694"/>
              </a:gdLst>
              <a:ahLst/>
              <a:cxnLst>
                <a:cxn ang="0">
                  <a:pos x="connsiteX0" y="connsiteY0"/>
                </a:cxn>
                <a:cxn ang="0">
                  <a:pos x="connsiteX1" y="connsiteY1"/>
                </a:cxn>
              </a:cxnLst>
              <a:rect l="l" t="t" r="r" b="b"/>
              <a:pathLst>
                <a:path w="7874" h="51694">
                  <a:moveTo>
                    <a:pt x="7874" y="51695"/>
                  </a:moveTo>
                  <a:lnTo>
                    <a:pt x="0" y="0"/>
                  </a:lnTo>
                </a:path>
              </a:pathLst>
            </a:custGeom>
            <a:ln w="14615" cap="rnd">
              <a:solidFill>
                <a:srgbClr val="000000"/>
              </a:solidFill>
              <a:prstDash val="solid"/>
              <a:round/>
            </a:ln>
          </p:spPr>
          <p:txBody>
            <a:bodyPr rtlCol="1" anchor="ctr"/>
            <a:lstStyle/>
            <a:p>
              <a:endParaRPr lang="fa-IR"/>
            </a:p>
          </p:txBody>
        </p:sp>
        <p:sp>
          <p:nvSpPr>
            <p:cNvPr id="1636" name="Freeform: Shape 1635">
              <a:extLst>
                <a:ext uri="{FF2B5EF4-FFF2-40B4-BE49-F238E27FC236}">
                  <a16:creationId xmlns:a16="http://schemas.microsoft.com/office/drawing/2014/main" id="{2C3FB793-3E09-64E7-72DD-4CA26A55F0E0}"/>
                </a:ext>
              </a:extLst>
            </p:cNvPr>
            <p:cNvSpPr/>
            <p:nvPr/>
          </p:nvSpPr>
          <p:spPr>
            <a:xfrm>
              <a:off x="2408082" y="2361203"/>
              <a:ext cx="7874" cy="51753"/>
            </a:xfrm>
            <a:custGeom>
              <a:avLst/>
              <a:gdLst>
                <a:gd name="connsiteX0" fmla="*/ 7874 w 7874"/>
                <a:gd name="connsiteY0" fmla="*/ 0 h 51753"/>
                <a:gd name="connsiteX1" fmla="*/ 0 w 7874"/>
                <a:gd name="connsiteY1" fmla="*/ 51753 h 51753"/>
              </a:gdLst>
              <a:ahLst/>
              <a:cxnLst>
                <a:cxn ang="0">
                  <a:pos x="connsiteX0" y="connsiteY0"/>
                </a:cxn>
                <a:cxn ang="0">
                  <a:pos x="connsiteX1" y="connsiteY1"/>
                </a:cxn>
              </a:cxnLst>
              <a:rect l="l" t="t" r="r" b="b"/>
              <a:pathLst>
                <a:path w="7874" h="51753">
                  <a:moveTo>
                    <a:pt x="7874" y="0"/>
                  </a:moveTo>
                  <a:lnTo>
                    <a:pt x="0" y="51753"/>
                  </a:lnTo>
                </a:path>
              </a:pathLst>
            </a:custGeom>
            <a:ln w="14615" cap="rnd">
              <a:solidFill>
                <a:srgbClr val="000000"/>
              </a:solidFill>
              <a:prstDash val="solid"/>
              <a:round/>
            </a:ln>
          </p:spPr>
          <p:txBody>
            <a:bodyPr rtlCol="1" anchor="ctr"/>
            <a:lstStyle/>
            <a:p>
              <a:endParaRPr lang="fa-IR"/>
            </a:p>
          </p:txBody>
        </p:sp>
        <p:sp>
          <p:nvSpPr>
            <p:cNvPr id="1637" name="Freeform: Shape 1636">
              <a:extLst>
                <a:ext uri="{FF2B5EF4-FFF2-40B4-BE49-F238E27FC236}">
                  <a16:creationId xmlns:a16="http://schemas.microsoft.com/office/drawing/2014/main" id="{0D121E0C-36B4-FF51-CC91-677AD42815AF}"/>
                </a:ext>
              </a:extLst>
            </p:cNvPr>
            <p:cNvSpPr/>
            <p:nvPr/>
          </p:nvSpPr>
          <p:spPr>
            <a:xfrm>
              <a:off x="2138455" y="2379850"/>
              <a:ext cx="86265" cy="21009"/>
            </a:xfrm>
            <a:custGeom>
              <a:avLst/>
              <a:gdLst>
                <a:gd name="connsiteX0" fmla="*/ 0 w 86265"/>
                <a:gd name="connsiteY0" fmla="*/ 995 h 21009"/>
                <a:gd name="connsiteX1" fmla="*/ 78333 w 86265"/>
                <a:gd name="connsiteY1" fmla="*/ 8120 h 21009"/>
                <a:gd name="connsiteX2" fmla="*/ 86266 w 86265"/>
                <a:gd name="connsiteY2" fmla="*/ 0 h 21009"/>
              </a:gdLst>
              <a:ahLst/>
              <a:cxnLst>
                <a:cxn ang="0">
                  <a:pos x="connsiteX0" y="connsiteY0"/>
                </a:cxn>
                <a:cxn ang="0">
                  <a:pos x="connsiteX1" y="connsiteY1"/>
                </a:cxn>
                <a:cxn ang="0">
                  <a:pos x="connsiteX2" y="connsiteY2"/>
                </a:cxn>
              </a:cxnLst>
              <a:rect l="l" t="t" r="r" b="b"/>
              <a:pathLst>
                <a:path w="86265" h="21009">
                  <a:moveTo>
                    <a:pt x="0" y="995"/>
                  </a:moveTo>
                  <a:cubicBezTo>
                    <a:pt x="19662" y="24592"/>
                    <a:pt x="54733" y="27782"/>
                    <a:pt x="78333" y="8120"/>
                  </a:cubicBezTo>
                  <a:cubicBezTo>
                    <a:pt x="81245" y="5691"/>
                    <a:pt x="83903" y="2971"/>
                    <a:pt x="86266" y="0"/>
                  </a:cubicBezTo>
                </a:path>
              </a:pathLst>
            </a:custGeom>
            <a:noFill/>
            <a:ln w="14615" cap="rnd">
              <a:solidFill>
                <a:srgbClr val="000000"/>
              </a:solidFill>
              <a:prstDash val="solid"/>
              <a:round/>
            </a:ln>
          </p:spPr>
          <p:txBody>
            <a:bodyPr rtlCol="1" anchor="ctr"/>
            <a:lstStyle/>
            <a:p>
              <a:endParaRPr lang="fa-IR"/>
            </a:p>
          </p:txBody>
        </p:sp>
        <p:sp>
          <p:nvSpPr>
            <p:cNvPr id="1638" name="Freeform: Shape 1637">
              <a:extLst>
                <a:ext uri="{FF2B5EF4-FFF2-40B4-BE49-F238E27FC236}">
                  <a16:creationId xmlns:a16="http://schemas.microsoft.com/office/drawing/2014/main" id="{DAA01742-FBEF-603F-90F7-A6EE12CB84E9}"/>
                </a:ext>
              </a:extLst>
            </p:cNvPr>
            <p:cNvSpPr/>
            <p:nvPr/>
          </p:nvSpPr>
          <p:spPr>
            <a:xfrm>
              <a:off x="2195741" y="2402506"/>
              <a:ext cx="6791" cy="44435"/>
            </a:xfrm>
            <a:custGeom>
              <a:avLst/>
              <a:gdLst>
                <a:gd name="connsiteX0" fmla="*/ 6791 w 6791"/>
                <a:gd name="connsiteY0" fmla="*/ 44435 h 44435"/>
                <a:gd name="connsiteX1" fmla="*/ 0 w 6791"/>
                <a:gd name="connsiteY1" fmla="*/ 0 h 44435"/>
              </a:gdLst>
              <a:ahLst/>
              <a:cxnLst>
                <a:cxn ang="0">
                  <a:pos x="connsiteX0" y="connsiteY0"/>
                </a:cxn>
                <a:cxn ang="0">
                  <a:pos x="connsiteX1" y="connsiteY1"/>
                </a:cxn>
              </a:cxnLst>
              <a:rect l="l" t="t" r="r" b="b"/>
              <a:pathLst>
                <a:path w="6791" h="44435">
                  <a:moveTo>
                    <a:pt x="6791" y="44435"/>
                  </a:moveTo>
                  <a:lnTo>
                    <a:pt x="0" y="0"/>
                  </a:lnTo>
                </a:path>
              </a:pathLst>
            </a:custGeom>
            <a:ln w="14615" cap="rnd">
              <a:solidFill>
                <a:srgbClr val="000000"/>
              </a:solidFill>
              <a:prstDash val="solid"/>
              <a:round/>
            </a:ln>
          </p:spPr>
          <p:txBody>
            <a:bodyPr rtlCol="1" anchor="ctr"/>
            <a:lstStyle/>
            <a:p>
              <a:endParaRPr lang="fa-IR"/>
            </a:p>
          </p:txBody>
        </p:sp>
        <p:sp>
          <p:nvSpPr>
            <p:cNvPr id="1639" name="Freeform: Shape 1638">
              <a:extLst>
                <a:ext uri="{FF2B5EF4-FFF2-40B4-BE49-F238E27FC236}">
                  <a16:creationId xmlns:a16="http://schemas.microsoft.com/office/drawing/2014/main" id="{FEA5BBC0-37D0-F822-FF6B-7F06E15ABAE0}"/>
                </a:ext>
              </a:extLst>
            </p:cNvPr>
            <p:cNvSpPr/>
            <p:nvPr/>
          </p:nvSpPr>
          <p:spPr>
            <a:xfrm>
              <a:off x="2160087" y="2401980"/>
              <a:ext cx="6878" cy="45020"/>
            </a:xfrm>
            <a:custGeom>
              <a:avLst/>
              <a:gdLst>
                <a:gd name="connsiteX0" fmla="*/ 6879 w 6878"/>
                <a:gd name="connsiteY0" fmla="*/ 0 h 45020"/>
                <a:gd name="connsiteX1" fmla="*/ 0 w 6878"/>
                <a:gd name="connsiteY1" fmla="*/ 45021 h 45020"/>
              </a:gdLst>
              <a:ahLst/>
              <a:cxnLst>
                <a:cxn ang="0">
                  <a:pos x="connsiteX0" y="connsiteY0"/>
                </a:cxn>
                <a:cxn ang="0">
                  <a:pos x="connsiteX1" y="connsiteY1"/>
                </a:cxn>
              </a:cxnLst>
              <a:rect l="l" t="t" r="r" b="b"/>
              <a:pathLst>
                <a:path w="6878" h="45020">
                  <a:moveTo>
                    <a:pt x="6879" y="0"/>
                  </a:moveTo>
                  <a:lnTo>
                    <a:pt x="0" y="45021"/>
                  </a:lnTo>
                </a:path>
              </a:pathLst>
            </a:custGeom>
            <a:ln w="14615" cap="rnd">
              <a:solidFill>
                <a:srgbClr val="000000"/>
              </a:solidFill>
              <a:prstDash val="solid"/>
              <a:round/>
            </a:ln>
          </p:spPr>
          <p:txBody>
            <a:bodyPr rtlCol="1" anchor="ctr"/>
            <a:lstStyle/>
            <a:p>
              <a:endParaRPr lang="fa-IR"/>
            </a:p>
          </p:txBody>
        </p:sp>
        <p:sp>
          <p:nvSpPr>
            <p:cNvPr id="1640" name="Freeform: Shape 1639">
              <a:extLst>
                <a:ext uri="{FF2B5EF4-FFF2-40B4-BE49-F238E27FC236}">
                  <a16:creationId xmlns:a16="http://schemas.microsoft.com/office/drawing/2014/main" id="{7B2C0710-6FDC-D91F-0E3B-74B17E77CA5B}"/>
                </a:ext>
              </a:extLst>
            </p:cNvPr>
            <p:cNvSpPr/>
            <p:nvPr/>
          </p:nvSpPr>
          <p:spPr>
            <a:xfrm>
              <a:off x="2639334" y="2372268"/>
              <a:ext cx="84831" cy="26667"/>
            </a:xfrm>
            <a:custGeom>
              <a:avLst/>
              <a:gdLst>
                <a:gd name="connsiteX0" fmla="*/ 0 w 84831"/>
                <a:gd name="connsiteY0" fmla="*/ 263 h 26667"/>
                <a:gd name="connsiteX1" fmla="*/ 27516 w 84831"/>
                <a:gd name="connsiteY1" fmla="*/ 24237 h 26667"/>
                <a:gd name="connsiteX2" fmla="*/ 27516 w 84831"/>
                <a:gd name="connsiteY2" fmla="*/ 24237 h 26667"/>
                <a:gd name="connsiteX3" fmla="*/ 42328 w 84831"/>
                <a:gd name="connsiteY3" fmla="*/ 26667 h 26667"/>
                <a:gd name="connsiteX4" fmla="*/ 84831 w 84831"/>
                <a:gd name="connsiteY4" fmla="*/ 0 h 26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31" h="26667">
                  <a:moveTo>
                    <a:pt x="0" y="263"/>
                  </a:moveTo>
                  <a:cubicBezTo>
                    <a:pt x="5623" y="11595"/>
                    <a:pt x="15523" y="20218"/>
                    <a:pt x="27516" y="24237"/>
                  </a:cubicBezTo>
                  <a:lnTo>
                    <a:pt x="27516" y="24237"/>
                  </a:lnTo>
                  <a:cubicBezTo>
                    <a:pt x="32296" y="25809"/>
                    <a:pt x="37296" y="26629"/>
                    <a:pt x="42328" y="26667"/>
                  </a:cubicBezTo>
                  <a:cubicBezTo>
                    <a:pt x="60421" y="26609"/>
                    <a:pt x="76907" y="16267"/>
                    <a:pt x="84831" y="0"/>
                  </a:cubicBezTo>
                </a:path>
              </a:pathLst>
            </a:custGeom>
            <a:noFill/>
            <a:ln w="14615" cap="rnd">
              <a:solidFill>
                <a:srgbClr val="000000"/>
              </a:solidFill>
              <a:prstDash val="solid"/>
              <a:round/>
            </a:ln>
          </p:spPr>
          <p:txBody>
            <a:bodyPr rtlCol="1" anchor="ctr"/>
            <a:lstStyle/>
            <a:p>
              <a:endParaRPr lang="fa-IR"/>
            </a:p>
          </p:txBody>
        </p:sp>
      </p:grpSp>
      <p:grpSp>
        <p:nvGrpSpPr>
          <p:cNvPr id="1641" name="Graphic 5">
            <a:extLst>
              <a:ext uri="{FF2B5EF4-FFF2-40B4-BE49-F238E27FC236}">
                <a16:creationId xmlns:a16="http://schemas.microsoft.com/office/drawing/2014/main" id="{AC253CFA-08CE-4CF4-55DE-BAAB4659853F}"/>
              </a:ext>
            </a:extLst>
          </p:cNvPr>
          <p:cNvGrpSpPr/>
          <p:nvPr/>
        </p:nvGrpSpPr>
        <p:grpSpPr>
          <a:xfrm>
            <a:off x="3040043" y="2070763"/>
            <a:ext cx="749313" cy="742053"/>
            <a:chOff x="3040043" y="2070763"/>
            <a:chExt cx="749313" cy="742053"/>
          </a:xfrm>
        </p:grpSpPr>
        <p:sp>
          <p:nvSpPr>
            <p:cNvPr id="1642" name="Freeform: Shape 1641">
              <a:extLst>
                <a:ext uri="{FF2B5EF4-FFF2-40B4-BE49-F238E27FC236}">
                  <a16:creationId xmlns:a16="http://schemas.microsoft.com/office/drawing/2014/main" id="{2C0BE957-4B1C-E448-1710-C4E95AEBE9DB}"/>
                </a:ext>
              </a:extLst>
            </p:cNvPr>
            <p:cNvSpPr/>
            <p:nvPr/>
          </p:nvSpPr>
          <p:spPr>
            <a:xfrm>
              <a:off x="3072030" y="2089778"/>
              <a:ext cx="685373" cy="232296"/>
            </a:xfrm>
            <a:custGeom>
              <a:avLst/>
              <a:gdLst>
                <a:gd name="connsiteX0" fmla="*/ 659220 w 685373"/>
                <a:gd name="connsiteY0" fmla="*/ 229946 h 232296"/>
                <a:gd name="connsiteX1" fmla="*/ 346475 w 685373"/>
                <a:gd name="connsiteY1" fmla="*/ 39998 h 232296"/>
                <a:gd name="connsiteX2" fmla="*/ 338981 w 685373"/>
                <a:gd name="connsiteY2" fmla="*/ 39998 h 232296"/>
                <a:gd name="connsiteX3" fmla="*/ 26235 w 685373"/>
                <a:gd name="connsiteY3" fmla="*/ 229946 h 232296"/>
                <a:gd name="connsiteX4" fmla="*/ 2247 w 685373"/>
                <a:gd name="connsiteY4" fmla="*/ 223506 h 232296"/>
                <a:gd name="connsiteX5" fmla="*/ 1237 w 685373"/>
                <a:gd name="connsiteY5" fmla="*/ 221457 h 232296"/>
                <a:gd name="connsiteX6" fmla="*/ 9228 w 685373"/>
                <a:gd name="connsiteY6" fmla="*/ 199210 h 232296"/>
                <a:gd name="connsiteX7" fmla="*/ 333917 w 685373"/>
                <a:gd name="connsiteY7" fmla="*/ 2353 h 232296"/>
                <a:gd name="connsiteX8" fmla="*/ 351480 w 685373"/>
                <a:gd name="connsiteY8" fmla="*/ 2353 h 232296"/>
                <a:gd name="connsiteX9" fmla="*/ 676111 w 685373"/>
                <a:gd name="connsiteY9" fmla="*/ 199151 h 232296"/>
                <a:gd name="connsiteX10" fmla="*/ 683458 w 685373"/>
                <a:gd name="connsiteY10" fmla="*/ 223038 h 232296"/>
                <a:gd name="connsiteX11" fmla="*/ 659674 w 685373"/>
                <a:gd name="connsiteY11" fmla="*/ 230198 h 232296"/>
                <a:gd name="connsiteX12" fmla="*/ 659220 w 685373"/>
                <a:gd name="connsiteY12" fmla="*/ 229946 h 232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5373" h="232296">
                  <a:moveTo>
                    <a:pt x="659220" y="229946"/>
                  </a:moveTo>
                  <a:lnTo>
                    <a:pt x="346475" y="39998"/>
                  </a:lnTo>
                  <a:cubicBezTo>
                    <a:pt x="344156" y="38654"/>
                    <a:pt x="341296" y="38654"/>
                    <a:pt x="338981" y="39998"/>
                  </a:cubicBezTo>
                  <a:lnTo>
                    <a:pt x="26235" y="229946"/>
                  </a:lnTo>
                  <a:cubicBezTo>
                    <a:pt x="17831" y="234790"/>
                    <a:pt x="7091" y="231907"/>
                    <a:pt x="2247" y="223506"/>
                  </a:cubicBezTo>
                  <a:cubicBezTo>
                    <a:pt x="1866" y="222844"/>
                    <a:pt x="1529" y="222160"/>
                    <a:pt x="1237" y="221457"/>
                  </a:cubicBezTo>
                  <a:cubicBezTo>
                    <a:pt x="-2036" y="213085"/>
                    <a:pt x="1377" y="203583"/>
                    <a:pt x="9228" y="199210"/>
                  </a:cubicBezTo>
                  <a:lnTo>
                    <a:pt x="333917" y="2353"/>
                  </a:lnTo>
                  <a:cubicBezTo>
                    <a:pt x="339350" y="-784"/>
                    <a:pt x="346047" y="-784"/>
                    <a:pt x="351480" y="2353"/>
                  </a:cubicBezTo>
                  <a:lnTo>
                    <a:pt x="676111" y="199151"/>
                  </a:lnTo>
                  <a:cubicBezTo>
                    <a:pt x="684550" y="203870"/>
                    <a:pt x="687784" y="214391"/>
                    <a:pt x="683458" y="223038"/>
                  </a:cubicBezTo>
                  <a:cubicBezTo>
                    <a:pt x="678868" y="231582"/>
                    <a:pt x="668219" y="234788"/>
                    <a:pt x="659674" y="230198"/>
                  </a:cubicBezTo>
                  <a:cubicBezTo>
                    <a:pt x="659522" y="230116"/>
                    <a:pt x="659370" y="230031"/>
                    <a:pt x="659220" y="229946"/>
                  </a:cubicBezTo>
                  <a:close/>
                </a:path>
              </a:pathLst>
            </a:custGeom>
            <a:solidFill>
              <a:srgbClr val="DAE6F1"/>
            </a:solidFill>
            <a:ln w="2923" cap="flat">
              <a:noFill/>
              <a:prstDash val="solid"/>
              <a:miter/>
            </a:ln>
          </p:spPr>
          <p:txBody>
            <a:bodyPr rtlCol="1" anchor="ctr"/>
            <a:lstStyle/>
            <a:p>
              <a:endParaRPr lang="fa-IR"/>
            </a:p>
          </p:txBody>
        </p:sp>
        <p:sp>
          <p:nvSpPr>
            <p:cNvPr id="1643" name="Freeform: Shape 1642">
              <a:extLst>
                <a:ext uri="{FF2B5EF4-FFF2-40B4-BE49-F238E27FC236}">
                  <a16:creationId xmlns:a16="http://schemas.microsoft.com/office/drawing/2014/main" id="{ACCBD9C0-4A34-8D51-DB33-968F27D28679}"/>
                </a:ext>
              </a:extLst>
            </p:cNvPr>
            <p:cNvSpPr/>
            <p:nvPr/>
          </p:nvSpPr>
          <p:spPr>
            <a:xfrm>
              <a:off x="3063080" y="2778715"/>
              <a:ext cx="703297" cy="34102"/>
            </a:xfrm>
            <a:custGeom>
              <a:avLst/>
              <a:gdLst>
                <a:gd name="connsiteX0" fmla="*/ 686261 w 703297"/>
                <a:gd name="connsiteY0" fmla="*/ 0 h 34102"/>
                <a:gd name="connsiteX1" fmla="*/ 703297 w 703297"/>
                <a:gd name="connsiteY1" fmla="*/ 0 h 34102"/>
                <a:gd name="connsiteX2" fmla="*/ 703297 w 703297"/>
                <a:gd name="connsiteY2" fmla="*/ 34102 h 34102"/>
                <a:gd name="connsiteX3" fmla="*/ 686261 w 703297"/>
                <a:gd name="connsiteY3" fmla="*/ 34102 h 34102"/>
                <a:gd name="connsiteX4" fmla="*/ 17037 w 703297"/>
                <a:gd name="connsiteY4" fmla="*/ 34102 h 34102"/>
                <a:gd name="connsiteX5" fmla="*/ 0 w 703297"/>
                <a:gd name="connsiteY5" fmla="*/ 34102 h 34102"/>
                <a:gd name="connsiteX6" fmla="*/ 0 w 703297"/>
                <a:gd name="connsiteY6" fmla="*/ 0 h 34102"/>
                <a:gd name="connsiteX7" fmla="*/ 17037 w 703297"/>
                <a:gd name="connsiteY7" fmla="*/ 0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297" h="34102">
                  <a:moveTo>
                    <a:pt x="686261" y="0"/>
                  </a:moveTo>
                  <a:cubicBezTo>
                    <a:pt x="695670" y="0"/>
                    <a:pt x="703297" y="0"/>
                    <a:pt x="703297" y="0"/>
                  </a:cubicBezTo>
                  <a:lnTo>
                    <a:pt x="703297" y="34102"/>
                  </a:lnTo>
                  <a:cubicBezTo>
                    <a:pt x="703297" y="34102"/>
                    <a:pt x="695670" y="34102"/>
                    <a:pt x="686261" y="34102"/>
                  </a:cubicBezTo>
                  <a:lnTo>
                    <a:pt x="17037" y="34102"/>
                  </a:lnTo>
                  <a:cubicBezTo>
                    <a:pt x="7628" y="34102"/>
                    <a:pt x="0" y="34102"/>
                    <a:pt x="0" y="34102"/>
                  </a:cubicBezTo>
                  <a:lnTo>
                    <a:pt x="0" y="0"/>
                  </a:lnTo>
                  <a:cubicBezTo>
                    <a:pt x="0" y="0"/>
                    <a:pt x="7628" y="0"/>
                    <a:pt x="17037" y="0"/>
                  </a:cubicBezTo>
                  <a:close/>
                </a:path>
              </a:pathLst>
            </a:custGeom>
            <a:solidFill>
              <a:srgbClr val="DAE6F1"/>
            </a:solidFill>
            <a:ln w="2923" cap="flat">
              <a:noFill/>
              <a:prstDash val="solid"/>
              <a:miter/>
            </a:ln>
          </p:spPr>
          <p:txBody>
            <a:bodyPr rtlCol="1" anchor="ctr"/>
            <a:lstStyle/>
            <a:p>
              <a:endParaRPr lang="fa-IR"/>
            </a:p>
          </p:txBody>
        </p:sp>
        <p:sp>
          <p:nvSpPr>
            <p:cNvPr id="1644" name="Freeform: Shape 1643">
              <a:extLst>
                <a:ext uri="{FF2B5EF4-FFF2-40B4-BE49-F238E27FC236}">
                  <a16:creationId xmlns:a16="http://schemas.microsoft.com/office/drawing/2014/main" id="{B3BE8C2E-CA8D-D009-F866-B1E5F83FB7A5}"/>
                </a:ext>
              </a:extLst>
            </p:cNvPr>
            <p:cNvSpPr/>
            <p:nvPr/>
          </p:nvSpPr>
          <p:spPr>
            <a:xfrm>
              <a:off x="3107369" y="2128768"/>
              <a:ext cx="614719" cy="649946"/>
            </a:xfrm>
            <a:custGeom>
              <a:avLst/>
              <a:gdLst>
                <a:gd name="connsiteX0" fmla="*/ 311136 w 614719"/>
                <a:gd name="connsiteY0" fmla="*/ 1008 h 649946"/>
                <a:gd name="connsiteX1" fmla="*/ 303642 w 614719"/>
                <a:gd name="connsiteY1" fmla="*/ 1008 h 649946"/>
                <a:gd name="connsiteX2" fmla="*/ 0 w 614719"/>
                <a:gd name="connsiteY2" fmla="*/ 185511 h 649946"/>
                <a:gd name="connsiteX3" fmla="*/ 0 w 614719"/>
                <a:gd name="connsiteY3" fmla="*/ 649946 h 649946"/>
                <a:gd name="connsiteX4" fmla="*/ 614719 w 614719"/>
                <a:gd name="connsiteY4" fmla="*/ 649946 h 649946"/>
                <a:gd name="connsiteX5" fmla="*/ 614719 w 614719"/>
                <a:gd name="connsiteY5" fmla="*/ 185453 h 64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719" h="649946">
                  <a:moveTo>
                    <a:pt x="311136" y="1008"/>
                  </a:moveTo>
                  <a:cubicBezTo>
                    <a:pt x="308817" y="-336"/>
                    <a:pt x="305957" y="-336"/>
                    <a:pt x="303642" y="1008"/>
                  </a:cubicBezTo>
                  <a:lnTo>
                    <a:pt x="0" y="185511"/>
                  </a:lnTo>
                  <a:lnTo>
                    <a:pt x="0" y="649946"/>
                  </a:lnTo>
                  <a:lnTo>
                    <a:pt x="614719" y="649946"/>
                  </a:lnTo>
                  <a:lnTo>
                    <a:pt x="614719" y="185453"/>
                  </a:lnTo>
                  <a:close/>
                </a:path>
              </a:pathLst>
            </a:custGeom>
            <a:solidFill>
              <a:srgbClr val="C7D7E5"/>
            </a:solidFill>
            <a:ln w="2923" cap="flat">
              <a:noFill/>
              <a:prstDash val="solid"/>
              <a:miter/>
            </a:ln>
          </p:spPr>
          <p:txBody>
            <a:bodyPr rtlCol="1" anchor="ctr"/>
            <a:lstStyle/>
            <a:p>
              <a:endParaRPr lang="fa-IR"/>
            </a:p>
          </p:txBody>
        </p:sp>
        <p:sp>
          <p:nvSpPr>
            <p:cNvPr id="1645" name="Freeform: Shape 1644">
              <a:extLst>
                <a:ext uri="{FF2B5EF4-FFF2-40B4-BE49-F238E27FC236}">
                  <a16:creationId xmlns:a16="http://schemas.microsoft.com/office/drawing/2014/main" id="{71A324DC-BD72-CC30-7083-CAF86093728D}"/>
                </a:ext>
              </a:extLst>
            </p:cNvPr>
            <p:cNvSpPr/>
            <p:nvPr/>
          </p:nvSpPr>
          <p:spPr>
            <a:xfrm>
              <a:off x="3151307" y="2697572"/>
              <a:ext cx="526843" cy="33136"/>
            </a:xfrm>
            <a:custGeom>
              <a:avLst/>
              <a:gdLst>
                <a:gd name="connsiteX0" fmla="*/ 510275 w 526843"/>
                <a:gd name="connsiteY0" fmla="*/ 0 h 33136"/>
                <a:gd name="connsiteX1" fmla="*/ 16568 w 526843"/>
                <a:gd name="connsiteY1" fmla="*/ 0 h 33136"/>
                <a:gd name="connsiteX2" fmla="*/ 0 w 526843"/>
                <a:gd name="connsiteY2" fmla="*/ 16568 h 33136"/>
                <a:gd name="connsiteX3" fmla="*/ 16568 w 526843"/>
                <a:gd name="connsiteY3" fmla="*/ 33136 h 33136"/>
                <a:gd name="connsiteX4" fmla="*/ 510275 w 526843"/>
                <a:gd name="connsiteY4" fmla="*/ 33136 h 33136"/>
                <a:gd name="connsiteX5" fmla="*/ 526844 w 526843"/>
                <a:gd name="connsiteY5" fmla="*/ 16568 h 33136"/>
                <a:gd name="connsiteX6" fmla="*/ 510275 w 526843"/>
                <a:gd name="connsiteY6" fmla="*/ 0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843" h="33136">
                  <a:moveTo>
                    <a:pt x="510275" y="0"/>
                  </a:moveTo>
                  <a:lnTo>
                    <a:pt x="16568" y="0"/>
                  </a:lnTo>
                  <a:cubicBezTo>
                    <a:pt x="7418" y="0"/>
                    <a:pt x="0" y="7418"/>
                    <a:pt x="0" y="16568"/>
                  </a:cubicBezTo>
                  <a:cubicBezTo>
                    <a:pt x="0" y="25719"/>
                    <a:pt x="7418" y="33136"/>
                    <a:pt x="16568" y="33136"/>
                  </a:cubicBezTo>
                  <a:lnTo>
                    <a:pt x="510275" y="33136"/>
                  </a:lnTo>
                  <a:cubicBezTo>
                    <a:pt x="519426" y="33136"/>
                    <a:pt x="526844" y="25719"/>
                    <a:pt x="526844" y="16568"/>
                  </a:cubicBezTo>
                  <a:cubicBezTo>
                    <a:pt x="526844" y="7418"/>
                    <a:pt x="519426" y="0"/>
                    <a:pt x="510275" y="0"/>
                  </a:cubicBezTo>
                  <a:close/>
                </a:path>
              </a:pathLst>
            </a:custGeom>
            <a:solidFill>
              <a:srgbClr val="C18E6B"/>
            </a:solidFill>
            <a:ln w="2923" cap="flat">
              <a:noFill/>
              <a:prstDash val="solid"/>
              <a:miter/>
            </a:ln>
          </p:spPr>
          <p:txBody>
            <a:bodyPr rtlCol="1" anchor="ctr"/>
            <a:lstStyle/>
            <a:p>
              <a:endParaRPr lang="fa-IR"/>
            </a:p>
          </p:txBody>
        </p:sp>
        <p:sp>
          <p:nvSpPr>
            <p:cNvPr id="1646" name="Freeform: Shape 1645">
              <a:extLst>
                <a:ext uri="{FF2B5EF4-FFF2-40B4-BE49-F238E27FC236}">
                  <a16:creationId xmlns:a16="http://schemas.microsoft.com/office/drawing/2014/main" id="{08C73CCA-56DA-36F5-903D-A4D76A0E359F}"/>
                </a:ext>
              </a:extLst>
            </p:cNvPr>
            <p:cNvSpPr/>
            <p:nvPr/>
          </p:nvSpPr>
          <p:spPr>
            <a:xfrm>
              <a:off x="3512469" y="2497964"/>
              <a:ext cx="165681" cy="33136"/>
            </a:xfrm>
            <a:custGeom>
              <a:avLst/>
              <a:gdLst>
                <a:gd name="connsiteX0" fmla="*/ 149113 w 165681"/>
                <a:gd name="connsiteY0" fmla="*/ 0 h 33136"/>
                <a:gd name="connsiteX1" fmla="*/ 0 w 165681"/>
                <a:gd name="connsiteY1" fmla="*/ 0 h 33136"/>
                <a:gd name="connsiteX2" fmla="*/ 0 w 165681"/>
                <a:gd name="connsiteY2" fmla="*/ 33136 h 33136"/>
                <a:gd name="connsiteX3" fmla="*/ 149113 w 165681"/>
                <a:gd name="connsiteY3" fmla="*/ 33136 h 33136"/>
                <a:gd name="connsiteX4" fmla="*/ 165681 w 165681"/>
                <a:gd name="connsiteY4" fmla="*/ 16568 h 33136"/>
                <a:gd name="connsiteX5" fmla="*/ 149113 w 165681"/>
                <a:gd name="connsiteY5" fmla="*/ 0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681" h="33136">
                  <a:moveTo>
                    <a:pt x="149113" y="0"/>
                  </a:moveTo>
                  <a:lnTo>
                    <a:pt x="0" y="0"/>
                  </a:lnTo>
                  <a:lnTo>
                    <a:pt x="0" y="33136"/>
                  </a:lnTo>
                  <a:lnTo>
                    <a:pt x="149113" y="33136"/>
                  </a:lnTo>
                  <a:cubicBezTo>
                    <a:pt x="158264" y="33136"/>
                    <a:pt x="165681" y="25719"/>
                    <a:pt x="165681" y="16568"/>
                  </a:cubicBezTo>
                  <a:cubicBezTo>
                    <a:pt x="165681" y="7418"/>
                    <a:pt x="158264" y="0"/>
                    <a:pt x="149113" y="0"/>
                  </a:cubicBezTo>
                  <a:close/>
                </a:path>
              </a:pathLst>
            </a:custGeom>
            <a:solidFill>
              <a:srgbClr val="C18E6B"/>
            </a:solidFill>
            <a:ln w="2923" cap="flat">
              <a:noFill/>
              <a:prstDash val="solid"/>
              <a:miter/>
            </a:ln>
          </p:spPr>
          <p:txBody>
            <a:bodyPr rtlCol="1" anchor="ctr"/>
            <a:lstStyle/>
            <a:p>
              <a:endParaRPr lang="fa-IR"/>
            </a:p>
          </p:txBody>
        </p:sp>
        <p:sp>
          <p:nvSpPr>
            <p:cNvPr id="1647" name="Freeform: Shape 1646">
              <a:extLst>
                <a:ext uri="{FF2B5EF4-FFF2-40B4-BE49-F238E27FC236}">
                  <a16:creationId xmlns:a16="http://schemas.microsoft.com/office/drawing/2014/main" id="{652A0B37-63F6-AEDD-C358-087E642DFCD3}"/>
                </a:ext>
              </a:extLst>
            </p:cNvPr>
            <p:cNvSpPr/>
            <p:nvPr/>
          </p:nvSpPr>
          <p:spPr>
            <a:xfrm>
              <a:off x="3151307" y="2497964"/>
              <a:ext cx="165681" cy="33136"/>
            </a:xfrm>
            <a:custGeom>
              <a:avLst/>
              <a:gdLst>
                <a:gd name="connsiteX0" fmla="*/ 165681 w 165681"/>
                <a:gd name="connsiteY0" fmla="*/ 0 h 33136"/>
                <a:gd name="connsiteX1" fmla="*/ 16568 w 165681"/>
                <a:gd name="connsiteY1" fmla="*/ 0 h 33136"/>
                <a:gd name="connsiteX2" fmla="*/ 0 w 165681"/>
                <a:gd name="connsiteY2" fmla="*/ 16568 h 33136"/>
                <a:gd name="connsiteX3" fmla="*/ 16568 w 165681"/>
                <a:gd name="connsiteY3" fmla="*/ 33136 h 33136"/>
                <a:gd name="connsiteX4" fmla="*/ 165681 w 165681"/>
                <a:gd name="connsiteY4" fmla="*/ 33136 h 33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81" h="33136">
                  <a:moveTo>
                    <a:pt x="165681" y="0"/>
                  </a:moveTo>
                  <a:lnTo>
                    <a:pt x="16568" y="0"/>
                  </a:lnTo>
                  <a:cubicBezTo>
                    <a:pt x="7418" y="0"/>
                    <a:pt x="0" y="7418"/>
                    <a:pt x="0" y="16568"/>
                  </a:cubicBezTo>
                  <a:cubicBezTo>
                    <a:pt x="0" y="25719"/>
                    <a:pt x="7418" y="33136"/>
                    <a:pt x="16568" y="33136"/>
                  </a:cubicBezTo>
                  <a:lnTo>
                    <a:pt x="165681" y="33136"/>
                  </a:lnTo>
                  <a:close/>
                </a:path>
              </a:pathLst>
            </a:custGeom>
            <a:solidFill>
              <a:srgbClr val="C18E6B"/>
            </a:solidFill>
            <a:ln w="2923" cap="flat">
              <a:noFill/>
              <a:prstDash val="solid"/>
              <a:miter/>
            </a:ln>
          </p:spPr>
          <p:txBody>
            <a:bodyPr rtlCol="1" anchor="ctr"/>
            <a:lstStyle/>
            <a:p>
              <a:endParaRPr lang="fa-IR"/>
            </a:p>
          </p:txBody>
        </p:sp>
        <p:sp>
          <p:nvSpPr>
            <p:cNvPr id="1648" name="Freeform: Shape 1647">
              <a:extLst>
                <a:ext uri="{FF2B5EF4-FFF2-40B4-BE49-F238E27FC236}">
                  <a16:creationId xmlns:a16="http://schemas.microsoft.com/office/drawing/2014/main" id="{03A1005E-371D-7642-3F72-8525D5CB8C36}"/>
                </a:ext>
              </a:extLst>
            </p:cNvPr>
            <p:cNvSpPr/>
            <p:nvPr/>
          </p:nvSpPr>
          <p:spPr>
            <a:xfrm>
              <a:off x="3175808" y="2531100"/>
              <a:ext cx="141180" cy="166471"/>
            </a:xfrm>
            <a:custGeom>
              <a:avLst/>
              <a:gdLst>
                <a:gd name="connsiteX0" fmla="*/ 141180 w 141180"/>
                <a:gd name="connsiteY0" fmla="*/ 0 h 166471"/>
                <a:gd name="connsiteX1" fmla="*/ 0 w 141180"/>
                <a:gd name="connsiteY1" fmla="*/ 0 h 166471"/>
                <a:gd name="connsiteX2" fmla="*/ 0 w 141180"/>
                <a:gd name="connsiteY2" fmla="*/ 166472 h 166471"/>
                <a:gd name="connsiteX3" fmla="*/ 141180 w 141180"/>
                <a:gd name="connsiteY3" fmla="*/ 166472 h 166471"/>
              </a:gdLst>
              <a:ahLst/>
              <a:cxnLst>
                <a:cxn ang="0">
                  <a:pos x="connsiteX0" y="connsiteY0"/>
                </a:cxn>
                <a:cxn ang="0">
                  <a:pos x="connsiteX1" y="connsiteY1"/>
                </a:cxn>
                <a:cxn ang="0">
                  <a:pos x="connsiteX2" y="connsiteY2"/>
                </a:cxn>
                <a:cxn ang="0">
                  <a:pos x="connsiteX3" y="connsiteY3"/>
                </a:cxn>
              </a:cxnLst>
              <a:rect l="l" t="t" r="r" b="b"/>
              <a:pathLst>
                <a:path w="141180" h="166471">
                  <a:moveTo>
                    <a:pt x="141180" y="0"/>
                  </a:moveTo>
                  <a:lnTo>
                    <a:pt x="0" y="0"/>
                  </a:lnTo>
                  <a:lnTo>
                    <a:pt x="0" y="166472"/>
                  </a:lnTo>
                  <a:lnTo>
                    <a:pt x="141180" y="166472"/>
                  </a:lnTo>
                  <a:close/>
                </a:path>
              </a:pathLst>
            </a:custGeom>
            <a:solidFill>
              <a:srgbClr val="754E34"/>
            </a:solidFill>
            <a:ln w="2923" cap="flat">
              <a:noFill/>
              <a:prstDash val="solid"/>
              <a:miter/>
            </a:ln>
          </p:spPr>
          <p:txBody>
            <a:bodyPr rtlCol="1" anchor="ctr"/>
            <a:lstStyle/>
            <a:p>
              <a:endParaRPr lang="fa-IR"/>
            </a:p>
          </p:txBody>
        </p:sp>
        <p:sp>
          <p:nvSpPr>
            <p:cNvPr id="1649" name="Freeform: Shape 1648">
              <a:extLst>
                <a:ext uri="{FF2B5EF4-FFF2-40B4-BE49-F238E27FC236}">
                  <a16:creationId xmlns:a16="http://schemas.microsoft.com/office/drawing/2014/main" id="{8B92A228-1503-8474-7353-54A303BF0044}"/>
                </a:ext>
              </a:extLst>
            </p:cNvPr>
            <p:cNvSpPr/>
            <p:nvPr/>
          </p:nvSpPr>
          <p:spPr>
            <a:xfrm>
              <a:off x="3512469" y="2531100"/>
              <a:ext cx="141180" cy="166471"/>
            </a:xfrm>
            <a:custGeom>
              <a:avLst/>
              <a:gdLst>
                <a:gd name="connsiteX0" fmla="*/ 0 w 141180"/>
                <a:gd name="connsiteY0" fmla="*/ 0 h 166471"/>
                <a:gd name="connsiteX1" fmla="*/ 0 w 141180"/>
                <a:gd name="connsiteY1" fmla="*/ 166472 h 166471"/>
                <a:gd name="connsiteX2" fmla="*/ 141180 w 141180"/>
                <a:gd name="connsiteY2" fmla="*/ 166472 h 166471"/>
                <a:gd name="connsiteX3" fmla="*/ 141180 w 141180"/>
                <a:gd name="connsiteY3" fmla="*/ 0 h 166471"/>
              </a:gdLst>
              <a:ahLst/>
              <a:cxnLst>
                <a:cxn ang="0">
                  <a:pos x="connsiteX0" y="connsiteY0"/>
                </a:cxn>
                <a:cxn ang="0">
                  <a:pos x="connsiteX1" y="connsiteY1"/>
                </a:cxn>
                <a:cxn ang="0">
                  <a:pos x="connsiteX2" y="connsiteY2"/>
                </a:cxn>
                <a:cxn ang="0">
                  <a:pos x="connsiteX3" y="connsiteY3"/>
                </a:cxn>
              </a:cxnLst>
              <a:rect l="l" t="t" r="r" b="b"/>
              <a:pathLst>
                <a:path w="141180" h="166471">
                  <a:moveTo>
                    <a:pt x="0" y="0"/>
                  </a:moveTo>
                  <a:lnTo>
                    <a:pt x="0" y="166472"/>
                  </a:lnTo>
                  <a:lnTo>
                    <a:pt x="141180" y="166472"/>
                  </a:lnTo>
                  <a:lnTo>
                    <a:pt x="141180" y="0"/>
                  </a:lnTo>
                  <a:close/>
                </a:path>
              </a:pathLst>
            </a:custGeom>
            <a:solidFill>
              <a:srgbClr val="754E34"/>
            </a:solidFill>
            <a:ln w="2923" cap="flat">
              <a:noFill/>
              <a:prstDash val="solid"/>
              <a:miter/>
            </a:ln>
          </p:spPr>
          <p:txBody>
            <a:bodyPr rtlCol="1" anchor="ctr"/>
            <a:lstStyle/>
            <a:p>
              <a:endParaRPr lang="fa-IR"/>
            </a:p>
          </p:txBody>
        </p:sp>
        <p:sp>
          <p:nvSpPr>
            <p:cNvPr id="1650" name="Freeform: Shape 1649">
              <a:extLst>
                <a:ext uri="{FF2B5EF4-FFF2-40B4-BE49-F238E27FC236}">
                  <a16:creationId xmlns:a16="http://schemas.microsoft.com/office/drawing/2014/main" id="{1AEB5705-72BE-5D2C-4541-A0D8A5955767}"/>
                </a:ext>
              </a:extLst>
            </p:cNvPr>
            <p:cNvSpPr/>
            <p:nvPr/>
          </p:nvSpPr>
          <p:spPr>
            <a:xfrm>
              <a:off x="3316988" y="2497964"/>
              <a:ext cx="195480" cy="199608"/>
            </a:xfrm>
            <a:custGeom>
              <a:avLst/>
              <a:gdLst>
                <a:gd name="connsiteX0" fmla="*/ 195481 w 195480"/>
                <a:gd name="connsiteY0" fmla="*/ 0 h 199608"/>
                <a:gd name="connsiteX1" fmla="*/ 0 w 195480"/>
                <a:gd name="connsiteY1" fmla="*/ 0 h 199608"/>
                <a:gd name="connsiteX2" fmla="*/ 0 w 195480"/>
                <a:gd name="connsiteY2" fmla="*/ 199608 h 199608"/>
                <a:gd name="connsiteX3" fmla="*/ 195481 w 195480"/>
                <a:gd name="connsiteY3" fmla="*/ 199608 h 199608"/>
              </a:gdLst>
              <a:ahLst/>
              <a:cxnLst>
                <a:cxn ang="0">
                  <a:pos x="connsiteX0" y="connsiteY0"/>
                </a:cxn>
                <a:cxn ang="0">
                  <a:pos x="connsiteX1" y="connsiteY1"/>
                </a:cxn>
                <a:cxn ang="0">
                  <a:pos x="connsiteX2" y="connsiteY2"/>
                </a:cxn>
                <a:cxn ang="0">
                  <a:pos x="connsiteX3" y="connsiteY3"/>
                </a:cxn>
              </a:cxnLst>
              <a:rect l="l" t="t" r="r" b="b"/>
              <a:pathLst>
                <a:path w="195480" h="199608">
                  <a:moveTo>
                    <a:pt x="195481" y="0"/>
                  </a:moveTo>
                  <a:lnTo>
                    <a:pt x="0" y="0"/>
                  </a:lnTo>
                  <a:lnTo>
                    <a:pt x="0" y="199608"/>
                  </a:lnTo>
                  <a:lnTo>
                    <a:pt x="195481" y="199608"/>
                  </a:lnTo>
                  <a:close/>
                </a:path>
              </a:pathLst>
            </a:custGeom>
            <a:solidFill>
              <a:srgbClr val="A57453"/>
            </a:solidFill>
            <a:ln w="2923" cap="flat">
              <a:noFill/>
              <a:prstDash val="solid"/>
              <a:miter/>
            </a:ln>
          </p:spPr>
          <p:txBody>
            <a:bodyPr rtlCol="1" anchor="ctr"/>
            <a:lstStyle/>
            <a:p>
              <a:endParaRPr lang="fa-IR"/>
            </a:p>
          </p:txBody>
        </p:sp>
        <p:sp>
          <p:nvSpPr>
            <p:cNvPr id="1651" name="Freeform: Shape 1650">
              <a:extLst>
                <a:ext uri="{FF2B5EF4-FFF2-40B4-BE49-F238E27FC236}">
                  <a16:creationId xmlns:a16="http://schemas.microsoft.com/office/drawing/2014/main" id="{74D14FC4-744B-2C8E-D2B3-BB1439444C63}"/>
                </a:ext>
              </a:extLst>
            </p:cNvPr>
            <p:cNvSpPr/>
            <p:nvPr/>
          </p:nvSpPr>
          <p:spPr>
            <a:xfrm>
              <a:off x="3293635" y="2464841"/>
              <a:ext cx="242187" cy="33137"/>
            </a:xfrm>
            <a:custGeom>
              <a:avLst/>
              <a:gdLst>
                <a:gd name="connsiteX0" fmla="*/ 224923 w 242187"/>
                <a:gd name="connsiteY0" fmla="*/ 15 h 33137"/>
                <a:gd name="connsiteX1" fmla="*/ 17265 w 242187"/>
                <a:gd name="connsiteY1" fmla="*/ 15 h 33137"/>
                <a:gd name="connsiteX2" fmla="*/ 15 w 242187"/>
                <a:gd name="connsiteY2" fmla="*/ 15872 h 33137"/>
                <a:gd name="connsiteX3" fmla="*/ 15872 w 242187"/>
                <a:gd name="connsiteY3" fmla="*/ 33122 h 33137"/>
                <a:gd name="connsiteX4" fmla="*/ 17265 w 242187"/>
                <a:gd name="connsiteY4" fmla="*/ 33122 h 33137"/>
                <a:gd name="connsiteX5" fmla="*/ 224923 w 242187"/>
                <a:gd name="connsiteY5" fmla="*/ 33122 h 33137"/>
                <a:gd name="connsiteX6" fmla="*/ 242173 w 242187"/>
                <a:gd name="connsiteY6" fmla="*/ 17266 h 33137"/>
                <a:gd name="connsiteX7" fmla="*/ 226316 w 242187"/>
                <a:gd name="connsiteY7" fmla="*/ 15 h 33137"/>
                <a:gd name="connsiteX8" fmla="*/ 224923 w 242187"/>
                <a:gd name="connsiteY8" fmla="*/ 15 h 3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187" h="33137">
                  <a:moveTo>
                    <a:pt x="224923" y="15"/>
                  </a:moveTo>
                  <a:lnTo>
                    <a:pt x="17265" y="15"/>
                  </a:lnTo>
                  <a:cubicBezTo>
                    <a:pt x="8123" y="-368"/>
                    <a:pt x="401" y="6731"/>
                    <a:pt x="15" y="15872"/>
                  </a:cubicBezTo>
                  <a:cubicBezTo>
                    <a:pt x="-369" y="25014"/>
                    <a:pt x="6730" y="32739"/>
                    <a:pt x="15872" y="33122"/>
                  </a:cubicBezTo>
                  <a:cubicBezTo>
                    <a:pt x="16337" y="33143"/>
                    <a:pt x="16802" y="33143"/>
                    <a:pt x="17265" y="33122"/>
                  </a:cubicBezTo>
                  <a:lnTo>
                    <a:pt x="224923" y="33122"/>
                  </a:lnTo>
                  <a:cubicBezTo>
                    <a:pt x="234065" y="33506"/>
                    <a:pt x="241787" y="26407"/>
                    <a:pt x="242173" y="17266"/>
                  </a:cubicBezTo>
                  <a:cubicBezTo>
                    <a:pt x="242557" y="8124"/>
                    <a:pt x="235458" y="399"/>
                    <a:pt x="226316" y="15"/>
                  </a:cubicBezTo>
                  <a:cubicBezTo>
                    <a:pt x="225851" y="-5"/>
                    <a:pt x="225385" y="-5"/>
                    <a:pt x="224923" y="15"/>
                  </a:cubicBezTo>
                  <a:close/>
                </a:path>
              </a:pathLst>
            </a:custGeom>
            <a:solidFill>
              <a:srgbClr val="C18E6B"/>
            </a:solidFill>
            <a:ln w="2923" cap="flat">
              <a:noFill/>
              <a:prstDash val="solid"/>
              <a:miter/>
            </a:ln>
          </p:spPr>
          <p:txBody>
            <a:bodyPr rtlCol="1" anchor="ctr"/>
            <a:lstStyle/>
            <a:p>
              <a:endParaRPr lang="fa-IR"/>
            </a:p>
          </p:txBody>
        </p:sp>
        <p:sp>
          <p:nvSpPr>
            <p:cNvPr id="1652" name="Freeform: Shape 1651">
              <a:extLst>
                <a:ext uri="{FF2B5EF4-FFF2-40B4-BE49-F238E27FC236}">
                  <a16:creationId xmlns:a16="http://schemas.microsoft.com/office/drawing/2014/main" id="{6375550D-AD6E-7D66-3A32-881880685A94}"/>
                </a:ext>
              </a:extLst>
            </p:cNvPr>
            <p:cNvSpPr/>
            <p:nvPr/>
          </p:nvSpPr>
          <p:spPr>
            <a:xfrm>
              <a:off x="3205080" y="2560372"/>
              <a:ext cx="82635" cy="107956"/>
            </a:xfrm>
            <a:custGeom>
              <a:avLst/>
              <a:gdLst>
                <a:gd name="connsiteX0" fmla="*/ 75611 w 82635"/>
                <a:gd name="connsiteY0" fmla="*/ 0 h 107956"/>
                <a:gd name="connsiteX1" fmla="*/ 82636 w 82635"/>
                <a:gd name="connsiteY1" fmla="*/ 0 h 107956"/>
                <a:gd name="connsiteX2" fmla="*/ 82636 w 82635"/>
                <a:gd name="connsiteY2" fmla="*/ 107956 h 107956"/>
                <a:gd name="connsiteX3" fmla="*/ 75611 w 82635"/>
                <a:gd name="connsiteY3" fmla="*/ 107956 h 107956"/>
                <a:gd name="connsiteX4" fmla="*/ 7025 w 82635"/>
                <a:gd name="connsiteY4" fmla="*/ 107956 h 107956"/>
                <a:gd name="connsiteX5" fmla="*/ 0 w 82635"/>
                <a:gd name="connsiteY5" fmla="*/ 107956 h 107956"/>
                <a:gd name="connsiteX6" fmla="*/ 0 w 82635"/>
                <a:gd name="connsiteY6" fmla="*/ 0 h 107956"/>
                <a:gd name="connsiteX7" fmla="*/ 7025 w 82635"/>
                <a:gd name="connsiteY7" fmla="*/ 0 h 10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35" h="107956">
                  <a:moveTo>
                    <a:pt x="75611" y="0"/>
                  </a:moveTo>
                  <a:cubicBezTo>
                    <a:pt x="79491" y="0"/>
                    <a:pt x="82636" y="0"/>
                    <a:pt x="82636" y="0"/>
                  </a:cubicBezTo>
                  <a:lnTo>
                    <a:pt x="82636" y="107956"/>
                  </a:lnTo>
                  <a:cubicBezTo>
                    <a:pt x="82636" y="107956"/>
                    <a:pt x="79491" y="107956"/>
                    <a:pt x="75611" y="107956"/>
                  </a:cubicBezTo>
                  <a:lnTo>
                    <a:pt x="7025" y="107956"/>
                  </a:lnTo>
                  <a:cubicBezTo>
                    <a:pt x="3145" y="107956"/>
                    <a:pt x="0" y="107956"/>
                    <a:pt x="0" y="107956"/>
                  </a:cubicBezTo>
                  <a:lnTo>
                    <a:pt x="0" y="0"/>
                  </a:lnTo>
                  <a:cubicBezTo>
                    <a:pt x="0" y="0"/>
                    <a:pt x="3145" y="0"/>
                    <a:pt x="7025" y="0"/>
                  </a:cubicBezTo>
                  <a:close/>
                </a:path>
              </a:pathLst>
            </a:custGeom>
            <a:solidFill>
              <a:srgbClr val="A57453"/>
            </a:solidFill>
            <a:ln w="2923" cap="flat">
              <a:noFill/>
              <a:prstDash val="solid"/>
              <a:miter/>
            </a:ln>
          </p:spPr>
          <p:txBody>
            <a:bodyPr rtlCol="1" anchor="ctr"/>
            <a:lstStyle/>
            <a:p>
              <a:endParaRPr lang="fa-IR"/>
            </a:p>
          </p:txBody>
        </p:sp>
        <p:sp>
          <p:nvSpPr>
            <p:cNvPr id="1653" name="Freeform: Shape 1652">
              <a:extLst>
                <a:ext uri="{FF2B5EF4-FFF2-40B4-BE49-F238E27FC236}">
                  <a16:creationId xmlns:a16="http://schemas.microsoft.com/office/drawing/2014/main" id="{2CE2DD49-88E2-F733-62F3-F79BC8E1E212}"/>
                </a:ext>
              </a:extLst>
            </p:cNvPr>
            <p:cNvSpPr/>
            <p:nvPr/>
          </p:nvSpPr>
          <p:spPr>
            <a:xfrm>
              <a:off x="3541741" y="2560372"/>
              <a:ext cx="82635" cy="107956"/>
            </a:xfrm>
            <a:custGeom>
              <a:avLst/>
              <a:gdLst>
                <a:gd name="connsiteX0" fmla="*/ 75610 w 82635"/>
                <a:gd name="connsiteY0" fmla="*/ 0 h 107956"/>
                <a:gd name="connsiteX1" fmla="*/ 82636 w 82635"/>
                <a:gd name="connsiteY1" fmla="*/ 0 h 107956"/>
                <a:gd name="connsiteX2" fmla="*/ 82636 w 82635"/>
                <a:gd name="connsiteY2" fmla="*/ 107956 h 107956"/>
                <a:gd name="connsiteX3" fmla="*/ 75610 w 82635"/>
                <a:gd name="connsiteY3" fmla="*/ 107956 h 107956"/>
                <a:gd name="connsiteX4" fmla="*/ 7025 w 82635"/>
                <a:gd name="connsiteY4" fmla="*/ 107956 h 107956"/>
                <a:gd name="connsiteX5" fmla="*/ 0 w 82635"/>
                <a:gd name="connsiteY5" fmla="*/ 107956 h 107956"/>
                <a:gd name="connsiteX6" fmla="*/ 0 w 82635"/>
                <a:gd name="connsiteY6" fmla="*/ 0 h 107956"/>
                <a:gd name="connsiteX7" fmla="*/ 7025 w 82635"/>
                <a:gd name="connsiteY7" fmla="*/ 0 h 10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35" h="107956">
                  <a:moveTo>
                    <a:pt x="75610" y="0"/>
                  </a:moveTo>
                  <a:cubicBezTo>
                    <a:pt x="79490" y="0"/>
                    <a:pt x="82636" y="0"/>
                    <a:pt x="82636" y="0"/>
                  </a:cubicBezTo>
                  <a:lnTo>
                    <a:pt x="82636" y="107956"/>
                  </a:lnTo>
                  <a:cubicBezTo>
                    <a:pt x="82636" y="107956"/>
                    <a:pt x="79490" y="107956"/>
                    <a:pt x="75610" y="107956"/>
                  </a:cubicBezTo>
                  <a:lnTo>
                    <a:pt x="7025" y="107956"/>
                  </a:lnTo>
                  <a:cubicBezTo>
                    <a:pt x="3145" y="107956"/>
                    <a:pt x="0" y="107956"/>
                    <a:pt x="0" y="107956"/>
                  </a:cubicBezTo>
                  <a:lnTo>
                    <a:pt x="0" y="0"/>
                  </a:lnTo>
                  <a:cubicBezTo>
                    <a:pt x="0" y="0"/>
                    <a:pt x="3145" y="0"/>
                    <a:pt x="7025" y="0"/>
                  </a:cubicBezTo>
                  <a:close/>
                </a:path>
              </a:pathLst>
            </a:custGeom>
            <a:solidFill>
              <a:srgbClr val="A57453"/>
            </a:solidFill>
            <a:ln w="2923" cap="flat">
              <a:noFill/>
              <a:prstDash val="solid"/>
              <a:miter/>
            </a:ln>
          </p:spPr>
          <p:txBody>
            <a:bodyPr rtlCol="1" anchor="ctr"/>
            <a:lstStyle/>
            <a:p>
              <a:endParaRPr lang="fa-IR"/>
            </a:p>
          </p:txBody>
        </p:sp>
        <p:sp>
          <p:nvSpPr>
            <p:cNvPr id="1654" name="Freeform: Shape 1653">
              <a:extLst>
                <a:ext uri="{FF2B5EF4-FFF2-40B4-BE49-F238E27FC236}">
                  <a16:creationId xmlns:a16="http://schemas.microsoft.com/office/drawing/2014/main" id="{A9C767F2-A70B-F625-0824-45E290562FE8}"/>
                </a:ext>
              </a:extLst>
            </p:cNvPr>
            <p:cNvSpPr/>
            <p:nvPr/>
          </p:nvSpPr>
          <p:spPr>
            <a:xfrm>
              <a:off x="3346261" y="2527236"/>
              <a:ext cx="136935" cy="141063"/>
            </a:xfrm>
            <a:custGeom>
              <a:avLst/>
              <a:gdLst>
                <a:gd name="connsiteX0" fmla="*/ 129911 w 136935"/>
                <a:gd name="connsiteY0" fmla="*/ 0 h 141063"/>
                <a:gd name="connsiteX1" fmla="*/ 136936 w 136935"/>
                <a:gd name="connsiteY1" fmla="*/ 0 h 141063"/>
                <a:gd name="connsiteX2" fmla="*/ 136936 w 136935"/>
                <a:gd name="connsiteY2" fmla="*/ 141063 h 141063"/>
                <a:gd name="connsiteX3" fmla="*/ 129911 w 136935"/>
                <a:gd name="connsiteY3" fmla="*/ 141063 h 141063"/>
                <a:gd name="connsiteX4" fmla="*/ 7025 w 136935"/>
                <a:gd name="connsiteY4" fmla="*/ 141063 h 141063"/>
                <a:gd name="connsiteX5" fmla="*/ 0 w 136935"/>
                <a:gd name="connsiteY5" fmla="*/ 141063 h 141063"/>
                <a:gd name="connsiteX6" fmla="*/ 0 w 136935"/>
                <a:gd name="connsiteY6" fmla="*/ 0 h 141063"/>
                <a:gd name="connsiteX7" fmla="*/ 7025 w 136935"/>
                <a:gd name="connsiteY7" fmla="*/ 0 h 14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935" h="141063">
                  <a:moveTo>
                    <a:pt x="129911" y="0"/>
                  </a:moveTo>
                  <a:cubicBezTo>
                    <a:pt x="133791" y="0"/>
                    <a:pt x="136936" y="0"/>
                    <a:pt x="136936" y="0"/>
                  </a:cubicBezTo>
                  <a:lnTo>
                    <a:pt x="136936" y="141063"/>
                  </a:lnTo>
                  <a:cubicBezTo>
                    <a:pt x="136936" y="141063"/>
                    <a:pt x="133791" y="141063"/>
                    <a:pt x="129911" y="141063"/>
                  </a:cubicBezTo>
                  <a:lnTo>
                    <a:pt x="7025" y="141063"/>
                  </a:lnTo>
                  <a:cubicBezTo>
                    <a:pt x="3145" y="141063"/>
                    <a:pt x="0" y="141063"/>
                    <a:pt x="0" y="141063"/>
                  </a:cubicBezTo>
                  <a:lnTo>
                    <a:pt x="0" y="0"/>
                  </a:lnTo>
                  <a:cubicBezTo>
                    <a:pt x="0" y="0"/>
                    <a:pt x="3145" y="0"/>
                    <a:pt x="7025" y="0"/>
                  </a:cubicBezTo>
                  <a:close/>
                </a:path>
              </a:pathLst>
            </a:custGeom>
            <a:solidFill>
              <a:srgbClr val="C18E6B"/>
            </a:solidFill>
            <a:ln w="2923" cap="flat">
              <a:noFill/>
              <a:prstDash val="solid"/>
              <a:miter/>
            </a:ln>
          </p:spPr>
          <p:txBody>
            <a:bodyPr rtlCol="1" anchor="ctr"/>
            <a:lstStyle/>
            <a:p>
              <a:endParaRPr lang="fa-IR"/>
            </a:p>
          </p:txBody>
        </p:sp>
        <p:sp>
          <p:nvSpPr>
            <p:cNvPr id="1655" name="Freeform: Shape 1654">
              <a:extLst>
                <a:ext uri="{FF2B5EF4-FFF2-40B4-BE49-F238E27FC236}">
                  <a16:creationId xmlns:a16="http://schemas.microsoft.com/office/drawing/2014/main" id="{F60F35D2-78DD-1156-03BD-7A32F84C7A58}"/>
                </a:ext>
              </a:extLst>
            </p:cNvPr>
            <p:cNvSpPr/>
            <p:nvPr/>
          </p:nvSpPr>
          <p:spPr>
            <a:xfrm>
              <a:off x="3345470" y="2430139"/>
              <a:ext cx="137579" cy="34717"/>
            </a:xfrm>
            <a:custGeom>
              <a:avLst/>
              <a:gdLst>
                <a:gd name="connsiteX0" fmla="*/ 137580 w 137579"/>
                <a:gd name="connsiteY0" fmla="*/ 27897 h 34717"/>
                <a:gd name="connsiteX1" fmla="*/ 137580 w 137579"/>
                <a:gd name="connsiteY1" fmla="*/ 18734 h 34717"/>
                <a:gd name="connsiteX2" fmla="*/ 118846 w 137579"/>
                <a:gd name="connsiteY2" fmla="*/ 0 h 34717"/>
                <a:gd name="connsiteX3" fmla="*/ 18705 w 137579"/>
                <a:gd name="connsiteY3" fmla="*/ 0 h 34717"/>
                <a:gd name="connsiteX4" fmla="*/ 0 w 137579"/>
                <a:gd name="connsiteY4" fmla="*/ 18734 h 34717"/>
                <a:gd name="connsiteX5" fmla="*/ 0 w 137579"/>
                <a:gd name="connsiteY5" fmla="*/ 27897 h 34717"/>
                <a:gd name="connsiteX6" fmla="*/ 6791 w 137579"/>
                <a:gd name="connsiteY6" fmla="*/ 34717 h 34717"/>
                <a:gd name="connsiteX7" fmla="*/ 130730 w 137579"/>
                <a:gd name="connsiteY7" fmla="*/ 34717 h 34717"/>
                <a:gd name="connsiteX8" fmla="*/ 137580 w 137579"/>
                <a:gd name="connsiteY8" fmla="*/ 27897 h 3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579" h="34717">
                  <a:moveTo>
                    <a:pt x="137580" y="27897"/>
                  </a:moveTo>
                  <a:lnTo>
                    <a:pt x="137580" y="18734"/>
                  </a:lnTo>
                  <a:cubicBezTo>
                    <a:pt x="137565" y="8395"/>
                    <a:pt x="129185" y="18"/>
                    <a:pt x="118846" y="0"/>
                  </a:cubicBezTo>
                  <a:lnTo>
                    <a:pt x="18705" y="0"/>
                  </a:lnTo>
                  <a:cubicBezTo>
                    <a:pt x="8369" y="18"/>
                    <a:pt x="0" y="8398"/>
                    <a:pt x="0" y="18734"/>
                  </a:cubicBezTo>
                  <a:lnTo>
                    <a:pt x="0" y="27897"/>
                  </a:lnTo>
                  <a:cubicBezTo>
                    <a:pt x="0" y="31652"/>
                    <a:pt x="3036" y="34699"/>
                    <a:pt x="6791" y="34717"/>
                  </a:cubicBezTo>
                  <a:lnTo>
                    <a:pt x="130730" y="34717"/>
                  </a:lnTo>
                  <a:cubicBezTo>
                    <a:pt x="134501" y="34717"/>
                    <a:pt x="137562" y="31667"/>
                    <a:pt x="137580" y="27897"/>
                  </a:cubicBezTo>
                  <a:close/>
                </a:path>
              </a:pathLst>
            </a:custGeom>
            <a:solidFill>
              <a:srgbClr val="A57453"/>
            </a:solidFill>
            <a:ln w="2923" cap="flat">
              <a:noFill/>
              <a:prstDash val="solid"/>
              <a:miter/>
            </a:ln>
          </p:spPr>
          <p:txBody>
            <a:bodyPr rtlCol="1" anchor="ctr"/>
            <a:lstStyle/>
            <a:p>
              <a:endParaRPr lang="fa-IR"/>
            </a:p>
          </p:txBody>
        </p:sp>
        <p:sp>
          <p:nvSpPr>
            <p:cNvPr id="1656" name="Freeform: Shape 1655">
              <a:extLst>
                <a:ext uri="{FF2B5EF4-FFF2-40B4-BE49-F238E27FC236}">
                  <a16:creationId xmlns:a16="http://schemas.microsoft.com/office/drawing/2014/main" id="{8C8A0FA2-12E3-E666-B5CA-A0C84EA12FC6}"/>
                </a:ext>
              </a:extLst>
            </p:cNvPr>
            <p:cNvSpPr/>
            <p:nvPr/>
          </p:nvSpPr>
          <p:spPr>
            <a:xfrm rot="-3265800">
              <a:off x="3368342" y="2327171"/>
              <a:ext cx="31936" cy="105380"/>
            </a:xfrm>
            <a:custGeom>
              <a:avLst/>
              <a:gdLst>
                <a:gd name="connsiteX0" fmla="*/ 15983 w 31936"/>
                <a:gd name="connsiteY0" fmla="*/ 0 h 105380"/>
                <a:gd name="connsiteX1" fmla="*/ 31936 w 31936"/>
                <a:gd name="connsiteY1" fmla="*/ 0 h 105380"/>
                <a:gd name="connsiteX2" fmla="*/ 31936 w 31936"/>
                <a:gd name="connsiteY2" fmla="*/ 105380 h 105380"/>
                <a:gd name="connsiteX3" fmla="*/ 15983 w 31936"/>
                <a:gd name="connsiteY3" fmla="*/ 105380 h 105380"/>
                <a:gd name="connsiteX4" fmla="*/ 15953 w 31936"/>
                <a:gd name="connsiteY4" fmla="*/ 105380 h 105380"/>
                <a:gd name="connsiteX5" fmla="*/ 0 w 31936"/>
                <a:gd name="connsiteY5" fmla="*/ 105380 h 105380"/>
                <a:gd name="connsiteX6" fmla="*/ 0 w 31936"/>
                <a:gd name="connsiteY6" fmla="*/ 0 h 105380"/>
                <a:gd name="connsiteX7" fmla="*/ 15953 w 31936"/>
                <a:gd name="connsiteY7" fmla="*/ 0 h 1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 h="105380">
                  <a:moveTo>
                    <a:pt x="15983" y="0"/>
                  </a:moveTo>
                  <a:cubicBezTo>
                    <a:pt x="24794" y="0"/>
                    <a:pt x="31936" y="0"/>
                    <a:pt x="31936" y="0"/>
                  </a:cubicBezTo>
                  <a:lnTo>
                    <a:pt x="31936" y="105380"/>
                  </a:lnTo>
                  <a:cubicBezTo>
                    <a:pt x="31936" y="105380"/>
                    <a:pt x="24794" y="105380"/>
                    <a:pt x="15983" y="105380"/>
                  </a:cubicBezTo>
                  <a:lnTo>
                    <a:pt x="15953" y="105380"/>
                  </a:lnTo>
                  <a:cubicBezTo>
                    <a:pt x="7143" y="105380"/>
                    <a:pt x="0" y="105380"/>
                    <a:pt x="0" y="105380"/>
                  </a:cubicBezTo>
                  <a:lnTo>
                    <a:pt x="0" y="0"/>
                  </a:lnTo>
                  <a:cubicBezTo>
                    <a:pt x="0" y="0"/>
                    <a:pt x="7143" y="0"/>
                    <a:pt x="15953" y="0"/>
                  </a:cubicBezTo>
                  <a:close/>
                </a:path>
              </a:pathLst>
            </a:custGeom>
            <a:solidFill>
              <a:srgbClr val="C18E6B"/>
            </a:solidFill>
            <a:ln w="2923" cap="flat">
              <a:noFill/>
              <a:prstDash val="solid"/>
              <a:miter/>
            </a:ln>
          </p:spPr>
          <p:txBody>
            <a:bodyPr rtlCol="1" anchor="ctr"/>
            <a:lstStyle/>
            <a:p>
              <a:endParaRPr lang="fa-IR"/>
            </a:p>
          </p:txBody>
        </p:sp>
        <p:sp>
          <p:nvSpPr>
            <p:cNvPr id="1657" name="Freeform: Shape 1656">
              <a:extLst>
                <a:ext uri="{FF2B5EF4-FFF2-40B4-BE49-F238E27FC236}">
                  <a16:creationId xmlns:a16="http://schemas.microsoft.com/office/drawing/2014/main" id="{4CEB11F5-BF24-3ABC-88D5-5ADF08917CC0}"/>
                </a:ext>
              </a:extLst>
            </p:cNvPr>
            <p:cNvSpPr/>
            <p:nvPr/>
          </p:nvSpPr>
          <p:spPr>
            <a:xfrm rot="-3265800">
              <a:off x="3443261" y="2222423"/>
              <a:ext cx="31936" cy="105380"/>
            </a:xfrm>
            <a:custGeom>
              <a:avLst/>
              <a:gdLst>
                <a:gd name="connsiteX0" fmla="*/ 15983 w 31936"/>
                <a:gd name="connsiteY0" fmla="*/ 0 h 105380"/>
                <a:gd name="connsiteX1" fmla="*/ 31936 w 31936"/>
                <a:gd name="connsiteY1" fmla="*/ 0 h 105380"/>
                <a:gd name="connsiteX2" fmla="*/ 31936 w 31936"/>
                <a:gd name="connsiteY2" fmla="*/ 105380 h 105380"/>
                <a:gd name="connsiteX3" fmla="*/ 15983 w 31936"/>
                <a:gd name="connsiteY3" fmla="*/ 105380 h 105380"/>
                <a:gd name="connsiteX4" fmla="*/ 15953 w 31936"/>
                <a:gd name="connsiteY4" fmla="*/ 105380 h 105380"/>
                <a:gd name="connsiteX5" fmla="*/ 0 w 31936"/>
                <a:gd name="connsiteY5" fmla="*/ 105380 h 105380"/>
                <a:gd name="connsiteX6" fmla="*/ 0 w 31936"/>
                <a:gd name="connsiteY6" fmla="*/ 0 h 105380"/>
                <a:gd name="connsiteX7" fmla="*/ 15953 w 31936"/>
                <a:gd name="connsiteY7" fmla="*/ 0 h 1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 h="105380">
                  <a:moveTo>
                    <a:pt x="15983" y="0"/>
                  </a:moveTo>
                  <a:cubicBezTo>
                    <a:pt x="24793" y="0"/>
                    <a:pt x="31936" y="0"/>
                    <a:pt x="31936" y="0"/>
                  </a:cubicBezTo>
                  <a:lnTo>
                    <a:pt x="31936" y="105380"/>
                  </a:lnTo>
                  <a:cubicBezTo>
                    <a:pt x="31936" y="105380"/>
                    <a:pt x="24793" y="105380"/>
                    <a:pt x="15983" y="105380"/>
                  </a:cubicBezTo>
                  <a:lnTo>
                    <a:pt x="15953" y="105380"/>
                  </a:lnTo>
                  <a:cubicBezTo>
                    <a:pt x="7142" y="105380"/>
                    <a:pt x="0" y="105380"/>
                    <a:pt x="0" y="105380"/>
                  </a:cubicBezTo>
                  <a:lnTo>
                    <a:pt x="0" y="0"/>
                  </a:lnTo>
                  <a:cubicBezTo>
                    <a:pt x="0" y="0"/>
                    <a:pt x="7142" y="0"/>
                    <a:pt x="15953" y="0"/>
                  </a:cubicBezTo>
                  <a:close/>
                </a:path>
              </a:pathLst>
            </a:custGeom>
            <a:solidFill>
              <a:srgbClr val="C18E6B"/>
            </a:solidFill>
            <a:ln w="2923" cap="flat">
              <a:noFill/>
              <a:prstDash val="solid"/>
              <a:miter/>
            </a:ln>
          </p:spPr>
          <p:txBody>
            <a:bodyPr rtlCol="1" anchor="ctr"/>
            <a:lstStyle/>
            <a:p>
              <a:endParaRPr lang="fa-IR"/>
            </a:p>
          </p:txBody>
        </p:sp>
        <p:sp>
          <p:nvSpPr>
            <p:cNvPr id="1658" name="Freeform: Shape 1657">
              <a:extLst>
                <a:ext uri="{FF2B5EF4-FFF2-40B4-BE49-F238E27FC236}">
                  <a16:creationId xmlns:a16="http://schemas.microsoft.com/office/drawing/2014/main" id="{31C41985-93A9-6BCC-57AA-E317966F7ACC}"/>
                </a:ext>
              </a:extLst>
            </p:cNvPr>
            <p:cNvSpPr/>
            <p:nvPr/>
          </p:nvSpPr>
          <p:spPr>
            <a:xfrm rot="-3265800">
              <a:off x="3373318" y="2295277"/>
              <a:ext cx="96862" cy="64399"/>
            </a:xfrm>
            <a:custGeom>
              <a:avLst/>
              <a:gdLst>
                <a:gd name="connsiteX0" fmla="*/ 0 w 96862"/>
                <a:gd name="connsiteY0" fmla="*/ 0 h 64399"/>
                <a:gd name="connsiteX1" fmla="*/ 96862 w 96862"/>
                <a:gd name="connsiteY1" fmla="*/ 0 h 64399"/>
                <a:gd name="connsiteX2" fmla="*/ 96862 w 96862"/>
                <a:gd name="connsiteY2" fmla="*/ 64399 h 64399"/>
                <a:gd name="connsiteX3" fmla="*/ 0 w 96862"/>
                <a:gd name="connsiteY3" fmla="*/ 64399 h 64399"/>
              </a:gdLst>
              <a:ahLst/>
              <a:cxnLst>
                <a:cxn ang="0">
                  <a:pos x="connsiteX0" y="connsiteY0"/>
                </a:cxn>
                <a:cxn ang="0">
                  <a:pos x="connsiteX1" y="connsiteY1"/>
                </a:cxn>
                <a:cxn ang="0">
                  <a:pos x="connsiteX2" y="connsiteY2"/>
                </a:cxn>
                <a:cxn ang="0">
                  <a:pos x="connsiteX3" y="connsiteY3"/>
                </a:cxn>
              </a:cxnLst>
              <a:rect l="l" t="t" r="r" b="b"/>
              <a:pathLst>
                <a:path w="96862" h="64399">
                  <a:moveTo>
                    <a:pt x="0" y="0"/>
                  </a:moveTo>
                  <a:lnTo>
                    <a:pt x="96862" y="0"/>
                  </a:lnTo>
                  <a:lnTo>
                    <a:pt x="96862" y="64399"/>
                  </a:lnTo>
                  <a:lnTo>
                    <a:pt x="0" y="64399"/>
                  </a:lnTo>
                  <a:close/>
                </a:path>
              </a:pathLst>
            </a:custGeom>
            <a:solidFill>
              <a:srgbClr val="F5C84C"/>
            </a:solidFill>
            <a:ln w="2923" cap="flat">
              <a:noFill/>
              <a:prstDash val="solid"/>
              <a:miter/>
            </a:ln>
          </p:spPr>
          <p:txBody>
            <a:bodyPr rtlCol="1" anchor="ctr"/>
            <a:lstStyle/>
            <a:p>
              <a:endParaRPr lang="fa-IR"/>
            </a:p>
          </p:txBody>
        </p:sp>
        <p:sp>
          <p:nvSpPr>
            <p:cNvPr id="1659" name="Freeform: Shape 1658">
              <a:extLst>
                <a:ext uri="{FF2B5EF4-FFF2-40B4-BE49-F238E27FC236}">
                  <a16:creationId xmlns:a16="http://schemas.microsoft.com/office/drawing/2014/main" id="{2DF0A152-EDE3-AB00-944E-4F26688D60C9}"/>
                </a:ext>
              </a:extLst>
            </p:cNvPr>
            <p:cNvSpPr/>
            <p:nvPr/>
          </p:nvSpPr>
          <p:spPr>
            <a:xfrm>
              <a:off x="3438703" y="2333307"/>
              <a:ext cx="105197" cy="86112"/>
            </a:xfrm>
            <a:custGeom>
              <a:avLst/>
              <a:gdLst>
                <a:gd name="connsiteX0" fmla="*/ 98531 w 105197"/>
                <a:gd name="connsiteY0" fmla="*/ 57169 h 86112"/>
                <a:gd name="connsiteX1" fmla="*/ 18588 w 105197"/>
                <a:gd name="connsiteY1" fmla="*/ 0 h 86112"/>
                <a:gd name="connsiteX2" fmla="*/ 0 w 105197"/>
                <a:gd name="connsiteY2" fmla="*/ 25965 h 86112"/>
                <a:gd name="connsiteX3" fmla="*/ 79943 w 105197"/>
                <a:gd name="connsiteY3" fmla="*/ 83133 h 86112"/>
                <a:gd name="connsiteX4" fmla="*/ 102219 w 105197"/>
                <a:gd name="connsiteY4" fmla="*/ 79445 h 86112"/>
                <a:gd name="connsiteX5" fmla="*/ 102219 w 105197"/>
                <a:gd name="connsiteY5" fmla="*/ 79445 h 86112"/>
                <a:gd name="connsiteX6" fmla="*/ 98531 w 105197"/>
                <a:gd name="connsiteY6" fmla="*/ 57169 h 8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197" h="86112">
                  <a:moveTo>
                    <a:pt x="98531" y="57169"/>
                  </a:moveTo>
                  <a:lnTo>
                    <a:pt x="18588" y="0"/>
                  </a:lnTo>
                  <a:lnTo>
                    <a:pt x="0" y="25965"/>
                  </a:lnTo>
                  <a:lnTo>
                    <a:pt x="79943" y="83133"/>
                  </a:lnTo>
                  <a:cubicBezTo>
                    <a:pt x="87115" y="88256"/>
                    <a:pt x="97082" y="86608"/>
                    <a:pt x="102219" y="79445"/>
                  </a:cubicBezTo>
                  <a:lnTo>
                    <a:pt x="102219" y="79445"/>
                  </a:lnTo>
                  <a:cubicBezTo>
                    <a:pt x="107342" y="72273"/>
                    <a:pt x="105694" y="62306"/>
                    <a:pt x="98531" y="57169"/>
                  </a:cubicBezTo>
                  <a:close/>
                </a:path>
              </a:pathLst>
            </a:custGeom>
            <a:solidFill>
              <a:srgbClr val="C18E6B"/>
            </a:solidFill>
            <a:ln w="2923" cap="flat">
              <a:noFill/>
              <a:prstDash val="solid"/>
              <a:miter/>
            </a:ln>
          </p:spPr>
          <p:txBody>
            <a:bodyPr rtlCol="1" anchor="ctr"/>
            <a:lstStyle/>
            <a:p>
              <a:endParaRPr lang="fa-IR"/>
            </a:p>
          </p:txBody>
        </p:sp>
        <p:sp>
          <p:nvSpPr>
            <p:cNvPr id="1660" name="Freeform: Shape 1659">
              <a:extLst>
                <a:ext uri="{FF2B5EF4-FFF2-40B4-BE49-F238E27FC236}">
                  <a16:creationId xmlns:a16="http://schemas.microsoft.com/office/drawing/2014/main" id="{526E7F1D-46F2-54E0-C2C5-6E8102B21E36}"/>
                </a:ext>
              </a:extLst>
            </p:cNvPr>
            <p:cNvSpPr/>
            <p:nvPr/>
          </p:nvSpPr>
          <p:spPr>
            <a:xfrm>
              <a:off x="3751785" y="2474794"/>
              <a:ext cx="37571" cy="37029"/>
            </a:xfrm>
            <a:custGeom>
              <a:avLst/>
              <a:gdLst>
                <a:gd name="connsiteX0" fmla="*/ 37395 w 37571"/>
                <a:gd name="connsiteY0" fmla="*/ 18076 h 37029"/>
                <a:gd name="connsiteX1" fmla="*/ 19247 w 37571"/>
                <a:gd name="connsiteY1" fmla="*/ 220 h 37029"/>
                <a:gd name="connsiteX2" fmla="*/ 18368 w 37571"/>
                <a:gd name="connsiteY2" fmla="*/ 220 h 37029"/>
                <a:gd name="connsiteX3" fmla="*/ 219 w 37571"/>
                <a:gd name="connsiteY3" fmla="*/ 18076 h 37029"/>
                <a:gd name="connsiteX4" fmla="*/ 219 w 37571"/>
                <a:gd name="connsiteY4" fmla="*/ 18954 h 37029"/>
                <a:gd name="connsiteX5" fmla="*/ 18368 w 37571"/>
                <a:gd name="connsiteY5" fmla="*/ 36810 h 37029"/>
                <a:gd name="connsiteX6" fmla="*/ 19247 w 37571"/>
                <a:gd name="connsiteY6" fmla="*/ 36810 h 37029"/>
                <a:gd name="connsiteX7" fmla="*/ 37395 w 37571"/>
                <a:gd name="connsiteY7" fmla="*/ 18954 h 37029"/>
                <a:gd name="connsiteX8" fmla="*/ 37395 w 37571"/>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71" h="37029">
                  <a:moveTo>
                    <a:pt x="37395" y="18076"/>
                  </a:moveTo>
                  <a:cubicBezTo>
                    <a:pt x="28280" y="16363"/>
                    <a:pt x="21108" y="9306"/>
                    <a:pt x="19247" y="220"/>
                  </a:cubicBezTo>
                  <a:cubicBezTo>
                    <a:pt x="19247" y="-73"/>
                    <a:pt x="18368" y="-73"/>
                    <a:pt x="18368" y="220"/>
                  </a:cubicBezTo>
                  <a:cubicBezTo>
                    <a:pt x="16507" y="9306"/>
                    <a:pt x="9335" y="16363"/>
                    <a:pt x="219" y="18076"/>
                  </a:cubicBezTo>
                  <a:cubicBezTo>
                    <a:pt x="-73" y="18076"/>
                    <a:pt x="-73" y="18661"/>
                    <a:pt x="219" y="18954"/>
                  </a:cubicBezTo>
                  <a:cubicBezTo>
                    <a:pt x="9347" y="20646"/>
                    <a:pt x="16530" y="27712"/>
                    <a:pt x="18368" y="36810"/>
                  </a:cubicBezTo>
                  <a:cubicBezTo>
                    <a:pt x="18368" y="37103"/>
                    <a:pt x="19247" y="37103"/>
                    <a:pt x="19247" y="36810"/>
                  </a:cubicBezTo>
                  <a:cubicBezTo>
                    <a:pt x="21123" y="27733"/>
                    <a:pt x="28289" y="20681"/>
                    <a:pt x="37395" y="18954"/>
                  </a:cubicBezTo>
                  <a:cubicBezTo>
                    <a:pt x="37630" y="18661"/>
                    <a:pt x="37630" y="18076"/>
                    <a:pt x="37395" y="18076"/>
                  </a:cubicBezTo>
                  <a:close/>
                </a:path>
              </a:pathLst>
            </a:custGeom>
            <a:solidFill>
              <a:srgbClr val="F5C84C"/>
            </a:solidFill>
            <a:ln w="2923" cap="flat">
              <a:noFill/>
              <a:prstDash val="solid"/>
              <a:miter/>
            </a:ln>
          </p:spPr>
          <p:txBody>
            <a:bodyPr rtlCol="1" anchor="ctr"/>
            <a:lstStyle/>
            <a:p>
              <a:endParaRPr lang="fa-IR"/>
            </a:p>
          </p:txBody>
        </p:sp>
        <p:sp>
          <p:nvSpPr>
            <p:cNvPr id="1661" name="Freeform: Shape 1660">
              <a:extLst>
                <a:ext uri="{FF2B5EF4-FFF2-40B4-BE49-F238E27FC236}">
                  <a16:creationId xmlns:a16="http://schemas.microsoft.com/office/drawing/2014/main" id="{B1BC6E42-967F-7061-BBB7-6B181A908C4D}"/>
                </a:ext>
              </a:extLst>
            </p:cNvPr>
            <p:cNvSpPr/>
            <p:nvPr/>
          </p:nvSpPr>
          <p:spPr>
            <a:xfrm>
              <a:off x="3631368" y="2122282"/>
              <a:ext cx="50938" cy="50933"/>
            </a:xfrm>
            <a:custGeom>
              <a:avLst/>
              <a:gdLst>
                <a:gd name="connsiteX0" fmla="*/ 9372 w 50938"/>
                <a:gd name="connsiteY0" fmla="*/ 34834 h 50933"/>
                <a:gd name="connsiteX1" fmla="*/ 16105 w 50938"/>
                <a:gd name="connsiteY1" fmla="*/ 34834 h 50933"/>
                <a:gd name="connsiteX2" fmla="*/ 16105 w 50938"/>
                <a:gd name="connsiteY2" fmla="*/ 41567 h 50933"/>
                <a:gd name="connsiteX3" fmla="*/ 25238 w 50938"/>
                <a:gd name="connsiteY3" fmla="*/ 50934 h 50933"/>
                <a:gd name="connsiteX4" fmla="*/ 25472 w 50938"/>
                <a:gd name="connsiteY4" fmla="*/ 50934 h 50933"/>
                <a:gd name="connsiteX5" fmla="*/ 34839 w 50938"/>
                <a:gd name="connsiteY5" fmla="*/ 41859 h 50933"/>
                <a:gd name="connsiteX6" fmla="*/ 34839 w 50938"/>
                <a:gd name="connsiteY6" fmla="*/ 34834 h 50933"/>
                <a:gd name="connsiteX7" fmla="*/ 41572 w 50938"/>
                <a:gd name="connsiteY7" fmla="*/ 34834 h 50933"/>
                <a:gd name="connsiteX8" fmla="*/ 50939 w 50938"/>
                <a:gd name="connsiteY8" fmla="*/ 25704 h 50933"/>
                <a:gd name="connsiteX9" fmla="*/ 50939 w 50938"/>
                <a:gd name="connsiteY9" fmla="*/ 25467 h 50933"/>
                <a:gd name="connsiteX10" fmla="*/ 41864 w 50938"/>
                <a:gd name="connsiteY10" fmla="*/ 16100 h 50933"/>
                <a:gd name="connsiteX11" fmla="*/ 34839 w 50938"/>
                <a:gd name="connsiteY11" fmla="*/ 16100 h 50933"/>
                <a:gd name="connsiteX12" fmla="*/ 34839 w 50938"/>
                <a:gd name="connsiteY12" fmla="*/ 9367 h 50933"/>
                <a:gd name="connsiteX13" fmla="*/ 25706 w 50938"/>
                <a:gd name="connsiteY13" fmla="*/ 0 h 50933"/>
                <a:gd name="connsiteX14" fmla="*/ 25472 w 50938"/>
                <a:gd name="connsiteY14" fmla="*/ 0 h 50933"/>
                <a:gd name="connsiteX15" fmla="*/ 16105 w 50938"/>
                <a:gd name="connsiteY15" fmla="*/ 9074 h 50933"/>
                <a:gd name="connsiteX16" fmla="*/ 16105 w 50938"/>
                <a:gd name="connsiteY16" fmla="*/ 16100 h 50933"/>
                <a:gd name="connsiteX17" fmla="*/ 9372 w 50938"/>
                <a:gd name="connsiteY17" fmla="*/ 16100 h 50933"/>
                <a:gd name="connsiteX18" fmla="*/ 5 w 50938"/>
                <a:gd name="connsiteY18" fmla="*/ 25230 h 50933"/>
                <a:gd name="connsiteX19" fmla="*/ 5 w 50938"/>
                <a:gd name="connsiteY19" fmla="*/ 25467 h 50933"/>
                <a:gd name="connsiteX20" fmla="*/ 8778 w 50938"/>
                <a:gd name="connsiteY20" fmla="*/ 34834 h 50933"/>
                <a:gd name="connsiteX21" fmla="*/ 9372 w 50938"/>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372" y="34834"/>
                  </a:moveTo>
                  <a:lnTo>
                    <a:pt x="16105" y="34834"/>
                  </a:lnTo>
                  <a:lnTo>
                    <a:pt x="16105" y="41567"/>
                  </a:lnTo>
                  <a:cubicBezTo>
                    <a:pt x="16040" y="46675"/>
                    <a:pt x="20127" y="50869"/>
                    <a:pt x="25238" y="50934"/>
                  </a:cubicBezTo>
                  <a:cubicBezTo>
                    <a:pt x="25314" y="50934"/>
                    <a:pt x="25393" y="50934"/>
                    <a:pt x="25472" y="50934"/>
                  </a:cubicBezTo>
                  <a:cubicBezTo>
                    <a:pt x="30533" y="50937"/>
                    <a:pt x="34681" y="46918"/>
                    <a:pt x="34839" y="41859"/>
                  </a:cubicBezTo>
                  <a:lnTo>
                    <a:pt x="34839" y="34834"/>
                  </a:lnTo>
                  <a:lnTo>
                    <a:pt x="41572" y="34834"/>
                  </a:lnTo>
                  <a:cubicBezTo>
                    <a:pt x="46680" y="34898"/>
                    <a:pt x="50874" y="30812"/>
                    <a:pt x="50939" y="25704"/>
                  </a:cubicBezTo>
                  <a:cubicBezTo>
                    <a:pt x="50939" y="25625"/>
                    <a:pt x="50939" y="25546"/>
                    <a:pt x="50939" y="25467"/>
                  </a:cubicBezTo>
                  <a:cubicBezTo>
                    <a:pt x="50942" y="20406"/>
                    <a:pt x="46923" y="16258"/>
                    <a:pt x="41864" y="16100"/>
                  </a:cubicBezTo>
                  <a:lnTo>
                    <a:pt x="34839" y="16100"/>
                  </a:lnTo>
                  <a:lnTo>
                    <a:pt x="34839" y="9367"/>
                  </a:lnTo>
                  <a:cubicBezTo>
                    <a:pt x="34903" y="4259"/>
                    <a:pt x="30817" y="64"/>
                    <a:pt x="25706" y="0"/>
                  </a:cubicBezTo>
                  <a:cubicBezTo>
                    <a:pt x="25630" y="0"/>
                    <a:pt x="25551" y="0"/>
                    <a:pt x="25472" y="0"/>
                  </a:cubicBezTo>
                  <a:cubicBezTo>
                    <a:pt x="20411" y="-3"/>
                    <a:pt x="16263" y="4016"/>
                    <a:pt x="16105" y="9074"/>
                  </a:cubicBezTo>
                  <a:lnTo>
                    <a:pt x="16105" y="16100"/>
                  </a:lnTo>
                  <a:lnTo>
                    <a:pt x="9372" y="16100"/>
                  </a:lnTo>
                  <a:cubicBezTo>
                    <a:pt x="4264" y="16035"/>
                    <a:pt x="69" y="20122"/>
                    <a:pt x="5" y="25230"/>
                  </a:cubicBezTo>
                  <a:cubicBezTo>
                    <a:pt x="5" y="25309"/>
                    <a:pt x="5" y="25388"/>
                    <a:pt x="5" y="25467"/>
                  </a:cubicBezTo>
                  <a:cubicBezTo>
                    <a:pt x="-159" y="30475"/>
                    <a:pt x="3769" y="34670"/>
                    <a:pt x="8778" y="34834"/>
                  </a:cubicBezTo>
                  <a:cubicBezTo>
                    <a:pt x="8974" y="34840"/>
                    <a:pt x="9173" y="34840"/>
                    <a:pt x="9372" y="34834"/>
                  </a:cubicBezTo>
                  <a:close/>
                </a:path>
              </a:pathLst>
            </a:custGeom>
            <a:solidFill>
              <a:srgbClr val="87D147"/>
            </a:solidFill>
            <a:ln w="2923" cap="flat">
              <a:noFill/>
              <a:prstDash val="solid"/>
              <a:miter/>
            </a:ln>
          </p:spPr>
          <p:txBody>
            <a:bodyPr rtlCol="1" anchor="ctr"/>
            <a:lstStyle/>
            <a:p>
              <a:endParaRPr lang="fa-IR"/>
            </a:p>
          </p:txBody>
        </p:sp>
        <p:sp>
          <p:nvSpPr>
            <p:cNvPr id="1662" name="Freeform: Shape 1661">
              <a:extLst>
                <a:ext uri="{FF2B5EF4-FFF2-40B4-BE49-F238E27FC236}">
                  <a16:creationId xmlns:a16="http://schemas.microsoft.com/office/drawing/2014/main" id="{7D053989-3CE7-F46D-3DE4-7B32AE70749F}"/>
                </a:ext>
              </a:extLst>
            </p:cNvPr>
            <p:cNvSpPr/>
            <p:nvPr/>
          </p:nvSpPr>
          <p:spPr>
            <a:xfrm>
              <a:off x="3040043" y="2435204"/>
              <a:ext cx="19905" cy="19905"/>
            </a:xfrm>
            <a:custGeom>
              <a:avLst/>
              <a:gdLst>
                <a:gd name="connsiteX0" fmla="*/ 19905 w 19905"/>
                <a:gd name="connsiteY0" fmla="*/ 9953 h 19905"/>
                <a:gd name="connsiteX1" fmla="*/ 9952 w 19905"/>
                <a:gd name="connsiteY1" fmla="*/ 19905 h 19905"/>
                <a:gd name="connsiteX2" fmla="*/ 0 w 19905"/>
                <a:gd name="connsiteY2" fmla="*/ 9953 h 19905"/>
                <a:gd name="connsiteX3" fmla="*/ 9952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2" y="19905"/>
                  </a:cubicBezTo>
                  <a:cubicBezTo>
                    <a:pt x="4456" y="19905"/>
                    <a:pt x="0" y="15449"/>
                    <a:pt x="0" y="9953"/>
                  </a:cubicBezTo>
                  <a:cubicBezTo>
                    <a:pt x="0" y="4456"/>
                    <a:pt x="4456" y="0"/>
                    <a:pt x="9952"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1663" name="Freeform: Shape 1662">
              <a:extLst>
                <a:ext uri="{FF2B5EF4-FFF2-40B4-BE49-F238E27FC236}">
                  <a16:creationId xmlns:a16="http://schemas.microsoft.com/office/drawing/2014/main" id="{3396488C-5952-05DB-3DA2-678FCED0D25B}"/>
                </a:ext>
              </a:extLst>
            </p:cNvPr>
            <p:cNvSpPr/>
            <p:nvPr/>
          </p:nvSpPr>
          <p:spPr>
            <a:xfrm>
              <a:off x="3540629" y="2070763"/>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70D6F9"/>
            </a:solidFill>
            <a:ln w="2923" cap="flat">
              <a:noFill/>
              <a:prstDash val="solid"/>
              <a:miter/>
            </a:ln>
          </p:spPr>
          <p:txBody>
            <a:bodyPr rtlCol="1" anchor="ctr"/>
            <a:lstStyle/>
            <a:p>
              <a:endParaRPr lang="fa-IR"/>
            </a:p>
          </p:txBody>
        </p:sp>
        <p:sp>
          <p:nvSpPr>
            <p:cNvPr id="1664" name="Freeform: Shape 1663">
              <a:extLst>
                <a:ext uri="{FF2B5EF4-FFF2-40B4-BE49-F238E27FC236}">
                  <a16:creationId xmlns:a16="http://schemas.microsoft.com/office/drawing/2014/main" id="{DB819D65-685B-B77B-9291-C8747857B61F}"/>
                </a:ext>
              </a:extLst>
            </p:cNvPr>
            <p:cNvSpPr/>
            <p:nvPr/>
          </p:nvSpPr>
          <p:spPr>
            <a:xfrm>
              <a:off x="3107479" y="2133259"/>
              <a:ext cx="54043" cy="52982"/>
            </a:xfrm>
            <a:custGeom>
              <a:avLst/>
              <a:gdLst>
                <a:gd name="connsiteX0" fmla="*/ 329 w 54043"/>
                <a:gd name="connsiteY0" fmla="*/ 25906 h 52982"/>
                <a:gd name="connsiteX1" fmla="*/ 26382 w 54043"/>
                <a:gd name="connsiteY1" fmla="*/ 439 h 52982"/>
                <a:gd name="connsiteX2" fmla="*/ 27553 w 54043"/>
                <a:gd name="connsiteY2" fmla="*/ 439 h 52982"/>
                <a:gd name="connsiteX3" fmla="*/ 53605 w 54043"/>
                <a:gd name="connsiteY3" fmla="*/ 25906 h 52982"/>
                <a:gd name="connsiteX4" fmla="*/ 53605 w 54043"/>
                <a:gd name="connsiteY4" fmla="*/ 27077 h 52982"/>
                <a:gd name="connsiteX5" fmla="*/ 27553 w 54043"/>
                <a:gd name="connsiteY5" fmla="*/ 52544 h 52982"/>
                <a:gd name="connsiteX6" fmla="*/ 26382 w 54043"/>
                <a:gd name="connsiteY6" fmla="*/ 52544 h 52982"/>
                <a:gd name="connsiteX7" fmla="*/ 329 w 54043"/>
                <a:gd name="connsiteY7" fmla="*/ 27077 h 52982"/>
                <a:gd name="connsiteX8" fmla="*/ 329 w 5404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43" h="52982">
                  <a:moveTo>
                    <a:pt x="329" y="25906"/>
                  </a:moveTo>
                  <a:cubicBezTo>
                    <a:pt x="13402" y="23541"/>
                    <a:pt x="23721" y="13456"/>
                    <a:pt x="26382" y="439"/>
                  </a:cubicBezTo>
                  <a:cubicBezTo>
                    <a:pt x="26382" y="-146"/>
                    <a:pt x="27553" y="-146"/>
                    <a:pt x="27553" y="439"/>
                  </a:cubicBezTo>
                  <a:cubicBezTo>
                    <a:pt x="30213" y="13456"/>
                    <a:pt x="40532" y="23541"/>
                    <a:pt x="53605" y="25906"/>
                  </a:cubicBezTo>
                  <a:cubicBezTo>
                    <a:pt x="54190" y="25906"/>
                    <a:pt x="54190" y="26784"/>
                    <a:pt x="53605" y="27077"/>
                  </a:cubicBezTo>
                  <a:cubicBezTo>
                    <a:pt x="40532" y="29442"/>
                    <a:pt x="30213" y="39526"/>
                    <a:pt x="27553" y="52544"/>
                  </a:cubicBezTo>
                  <a:cubicBezTo>
                    <a:pt x="27553" y="53129"/>
                    <a:pt x="26382" y="53129"/>
                    <a:pt x="26382" y="52544"/>
                  </a:cubicBezTo>
                  <a:cubicBezTo>
                    <a:pt x="23721" y="39526"/>
                    <a:pt x="13402" y="29442"/>
                    <a:pt x="329" y="27077"/>
                  </a:cubicBezTo>
                  <a:cubicBezTo>
                    <a:pt x="-110" y="26784"/>
                    <a:pt x="-110" y="25906"/>
                    <a:pt x="329" y="25906"/>
                  </a:cubicBezTo>
                  <a:close/>
                </a:path>
              </a:pathLst>
            </a:custGeom>
            <a:solidFill>
              <a:srgbClr val="F5C84C"/>
            </a:solidFill>
            <a:ln w="2923" cap="flat">
              <a:noFill/>
              <a:prstDash val="solid"/>
              <a:miter/>
            </a:ln>
          </p:spPr>
          <p:txBody>
            <a:bodyPr rtlCol="1" anchor="ctr"/>
            <a:lstStyle/>
            <a:p>
              <a:endParaRPr lang="fa-IR"/>
            </a:p>
          </p:txBody>
        </p:sp>
        <p:sp>
          <p:nvSpPr>
            <p:cNvPr id="1665" name="Freeform: Shape 1664">
              <a:extLst>
                <a:ext uri="{FF2B5EF4-FFF2-40B4-BE49-F238E27FC236}">
                  <a16:creationId xmlns:a16="http://schemas.microsoft.com/office/drawing/2014/main" id="{820A0066-AC2C-D4DA-3357-0E130272A758}"/>
                </a:ext>
              </a:extLst>
            </p:cNvPr>
            <p:cNvSpPr/>
            <p:nvPr/>
          </p:nvSpPr>
          <p:spPr>
            <a:xfrm>
              <a:off x="3072030" y="2089778"/>
              <a:ext cx="685373" cy="232296"/>
            </a:xfrm>
            <a:custGeom>
              <a:avLst/>
              <a:gdLst>
                <a:gd name="connsiteX0" fmla="*/ 659220 w 685373"/>
                <a:gd name="connsiteY0" fmla="*/ 229946 h 232296"/>
                <a:gd name="connsiteX1" fmla="*/ 346475 w 685373"/>
                <a:gd name="connsiteY1" fmla="*/ 39998 h 232296"/>
                <a:gd name="connsiteX2" fmla="*/ 338981 w 685373"/>
                <a:gd name="connsiteY2" fmla="*/ 39998 h 232296"/>
                <a:gd name="connsiteX3" fmla="*/ 26235 w 685373"/>
                <a:gd name="connsiteY3" fmla="*/ 229946 h 232296"/>
                <a:gd name="connsiteX4" fmla="*/ 2247 w 685373"/>
                <a:gd name="connsiteY4" fmla="*/ 223506 h 232296"/>
                <a:gd name="connsiteX5" fmla="*/ 1237 w 685373"/>
                <a:gd name="connsiteY5" fmla="*/ 221457 h 232296"/>
                <a:gd name="connsiteX6" fmla="*/ 9228 w 685373"/>
                <a:gd name="connsiteY6" fmla="*/ 199210 h 232296"/>
                <a:gd name="connsiteX7" fmla="*/ 333917 w 685373"/>
                <a:gd name="connsiteY7" fmla="*/ 2353 h 232296"/>
                <a:gd name="connsiteX8" fmla="*/ 351480 w 685373"/>
                <a:gd name="connsiteY8" fmla="*/ 2353 h 232296"/>
                <a:gd name="connsiteX9" fmla="*/ 676111 w 685373"/>
                <a:gd name="connsiteY9" fmla="*/ 199151 h 232296"/>
                <a:gd name="connsiteX10" fmla="*/ 683458 w 685373"/>
                <a:gd name="connsiteY10" fmla="*/ 223038 h 232296"/>
                <a:gd name="connsiteX11" fmla="*/ 659674 w 685373"/>
                <a:gd name="connsiteY11" fmla="*/ 230198 h 232296"/>
                <a:gd name="connsiteX12" fmla="*/ 659220 w 685373"/>
                <a:gd name="connsiteY12" fmla="*/ 229946 h 232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5373" h="232296">
                  <a:moveTo>
                    <a:pt x="659220" y="229946"/>
                  </a:moveTo>
                  <a:lnTo>
                    <a:pt x="346475" y="39998"/>
                  </a:lnTo>
                  <a:cubicBezTo>
                    <a:pt x="344156" y="38654"/>
                    <a:pt x="341296" y="38654"/>
                    <a:pt x="338981" y="39998"/>
                  </a:cubicBezTo>
                  <a:lnTo>
                    <a:pt x="26235" y="229946"/>
                  </a:lnTo>
                  <a:cubicBezTo>
                    <a:pt x="17831" y="234790"/>
                    <a:pt x="7091" y="231907"/>
                    <a:pt x="2247" y="223506"/>
                  </a:cubicBezTo>
                  <a:cubicBezTo>
                    <a:pt x="1866" y="222844"/>
                    <a:pt x="1529" y="222160"/>
                    <a:pt x="1237" y="221457"/>
                  </a:cubicBezTo>
                  <a:cubicBezTo>
                    <a:pt x="-2036" y="213085"/>
                    <a:pt x="1377" y="203583"/>
                    <a:pt x="9228" y="199210"/>
                  </a:cubicBezTo>
                  <a:lnTo>
                    <a:pt x="333917" y="2353"/>
                  </a:lnTo>
                  <a:cubicBezTo>
                    <a:pt x="339350" y="-784"/>
                    <a:pt x="346047" y="-784"/>
                    <a:pt x="351480" y="2353"/>
                  </a:cubicBezTo>
                  <a:lnTo>
                    <a:pt x="676111" y="199151"/>
                  </a:lnTo>
                  <a:cubicBezTo>
                    <a:pt x="684550" y="203870"/>
                    <a:pt x="687784" y="214391"/>
                    <a:pt x="683458" y="223038"/>
                  </a:cubicBezTo>
                  <a:cubicBezTo>
                    <a:pt x="678868" y="231582"/>
                    <a:pt x="668219" y="234788"/>
                    <a:pt x="659674" y="230198"/>
                  </a:cubicBezTo>
                  <a:cubicBezTo>
                    <a:pt x="659522" y="230116"/>
                    <a:pt x="659370" y="230031"/>
                    <a:pt x="659220" y="229946"/>
                  </a:cubicBezTo>
                  <a:close/>
                </a:path>
              </a:pathLst>
            </a:custGeom>
            <a:noFill/>
            <a:ln w="14615" cap="rnd">
              <a:solidFill>
                <a:srgbClr val="000000"/>
              </a:solidFill>
              <a:prstDash val="solid"/>
              <a:round/>
            </a:ln>
          </p:spPr>
          <p:txBody>
            <a:bodyPr rtlCol="1" anchor="ctr"/>
            <a:lstStyle/>
            <a:p>
              <a:endParaRPr lang="fa-IR"/>
            </a:p>
          </p:txBody>
        </p:sp>
        <p:sp>
          <p:nvSpPr>
            <p:cNvPr id="1666" name="Freeform: Shape 1665">
              <a:extLst>
                <a:ext uri="{FF2B5EF4-FFF2-40B4-BE49-F238E27FC236}">
                  <a16:creationId xmlns:a16="http://schemas.microsoft.com/office/drawing/2014/main" id="{FE8209E1-9EC4-B0BC-24C0-37D9CDAF7A27}"/>
                </a:ext>
              </a:extLst>
            </p:cNvPr>
            <p:cNvSpPr/>
            <p:nvPr/>
          </p:nvSpPr>
          <p:spPr>
            <a:xfrm>
              <a:off x="3063080" y="2778715"/>
              <a:ext cx="703297" cy="34102"/>
            </a:xfrm>
            <a:custGeom>
              <a:avLst/>
              <a:gdLst>
                <a:gd name="connsiteX0" fmla="*/ 686261 w 703297"/>
                <a:gd name="connsiteY0" fmla="*/ 0 h 34102"/>
                <a:gd name="connsiteX1" fmla="*/ 703297 w 703297"/>
                <a:gd name="connsiteY1" fmla="*/ 0 h 34102"/>
                <a:gd name="connsiteX2" fmla="*/ 703297 w 703297"/>
                <a:gd name="connsiteY2" fmla="*/ 34102 h 34102"/>
                <a:gd name="connsiteX3" fmla="*/ 686261 w 703297"/>
                <a:gd name="connsiteY3" fmla="*/ 34102 h 34102"/>
                <a:gd name="connsiteX4" fmla="*/ 17037 w 703297"/>
                <a:gd name="connsiteY4" fmla="*/ 34102 h 34102"/>
                <a:gd name="connsiteX5" fmla="*/ 0 w 703297"/>
                <a:gd name="connsiteY5" fmla="*/ 34102 h 34102"/>
                <a:gd name="connsiteX6" fmla="*/ 0 w 703297"/>
                <a:gd name="connsiteY6" fmla="*/ 0 h 34102"/>
                <a:gd name="connsiteX7" fmla="*/ 17037 w 703297"/>
                <a:gd name="connsiteY7" fmla="*/ 0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297" h="34102">
                  <a:moveTo>
                    <a:pt x="686261" y="0"/>
                  </a:moveTo>
                  <a:cubicBezTo>
                    <a:pt x="695670" y="0"/>
                    <a:pt x="703297" y="0"/>
                    <a:pt x="703297" y="0"/>
                  </a:cubicBezTo>
                  <a:lnTo>
                    <a:pt x="703297" y="34102"/>
                  </a:lnTo>
                  <a:cubicBezTo>
                    <a:pt x="703297" y="34102"/>
                    <a:pt x="695670" y="34102"/>
                    <a:pt x="686261" y="34102"/>
                  </a:cubicBezTo>
                  <a:lnTo>
                    <a:pt x="17037" y="34102"/>
                  </a:lnTo>
                  <a:cubicBezTo>
                    <a:pt x="7628" y="34102"/>
                    <a:pt x="0" y="34102"/>
                    <a:pt x="0" y="34102"/>
                  </a:cubicBezTo>
                  <a:lnTo>
                    <a:pt x="0" y="0"/>
                  </a:lnTo>
                  <a:cubicBezTo>
                    <a:pt x="0" y="0"/>
                    <a:pt x="7628" y="0"/>
                    <a:pt x="17037" y="0"/>
                  </a:cubicBezTo>
                  <a:close/>
                </a:path>
              </a:pathLst>
            </a:custGeom>
            <a:noFill/>
            <a:ln w="14615" cap="rnd">
              <a:solidFill>
                <a:srgbClr val="000000"/>
              </a:solidFill>
              <a:prstDash val="solid"/>
              <a:round/>
            </a:ln>
          </p:spPr>
          <p:txBody>
            <a:bodyPr rtlCol="1" anchor="ctr"/>
            <a:lstStyle/>
            <a:p>
              <a:endParaRPr lang="fa-IR"/>
            </a:p>
          </p:txBody>
        </p:sp>
        <p:sp>
          <p:nvSpPr>
            <p:cNvPr id="1667" name="Freeform: Shape 1666">
              <a:extLst>
                <a:ext uri="{FF2B5EF4-FFF2-40B4-BE49-F238E27FC236}">
                  <a16:creationId xmlns:a16="http://schemas.microsoft.com/office/drawing/2014/main" id="{A141455A-3151-7CE0-3BAA-5CC7364FB222}"/>
                </a:ext>
              </a:extLst>
            </p:cNvPr>
            <p:cNvSpPr/>
            <p:nvPr/>
          </p:nvSpPr>
          <p:spPr>
            <a:xfrm>
              <a:off x="3722176" y="2315743"/>
              <a:ext cx="2927" cy="458785"/>
            </a:xfrm>
            <a:custGeom>
              <a:avLst/>
              <a:gdLst>
                <a:gd name="connsiteX0" fmla="*/ 0 w 2927"/>
                <a:gd name="connsiteY0" fmla="*/ 458785 h 458785"/>
                <a:gd name="connsiteX1" fmla="*/ 0 w 2927"/>
                <a:gd name="connsiteY1" fmla="*/ 0 h 458785"/>
              </a:gdLst>
              <a:ahLst/>
              <a:cxnLst>
                <a:cxn ang="0">
                  <a:pos x="connsiteX0" y="connsiteY0"/>
                </a:cxn>
                <a:cxn ang="0">
                  <a:pos x="connsiteX1" y="connsiteY1"/>
                </a:cxn>
              </a:cxnLst>
              <a:rect l="l" t="t" r="r" b="b"/>
              <a:pathLst>
                <a:path w="2927" h="458785">
                  <a:moveTo>
                    <a:pt x="0" y="458785"/>
                  </a:moveTo>
                  <a:lnTo>
                    <a:pt x="0" y="0"/>
                  </a:lnTo>
                </a:path>
              </a:pathLst>
            </a:custGeom>
            <a:ln w="14615" cap="rnd">
              <a:solidFill>
                <a:srgbClr val="000000"/>
              </a:solidFill>
              <a:prstDash val="solid"/>
              <a:round/>
            </a:ln>
          </p:spPr>
          <p:txBody>
            <a:bodyPr rtlCol="1" anchor="ctr"/>
            <a:lstStyle/>
            <a:p>
              <a:endParaRPr lang="fa-IR"/>
            </a:p>
          </p:txBody>
        </p:sp>
        <p:sp>
          <p:nvSpPr>
            <p:cNvPr id="1668" name="Freeform: Shape 1667">
              <a:extLst>
                <a:ext uri="{FF2B5EF4-FFF2-40B4-BE49-F238E27FC236}">
                  <a16:creationId xmlns:a16="http://schemas.microsoft.com/office/drawing/2014/main" id="{FD354A3D-4151-7CBB-4854-C7BB619D1ECA}"/>
                </a:ext>
              </a:extLst>
            </p:cNvPr>
            <p:cNvSpPr/>
            <p:nvPr/>
          </p:nvSpPr>
          <p:spPr>
            <a:xfrm>
              <a:off x="3107281" y="2315743"/>
              <a:ext cx="2927" cy="459019"/>
            </a:xfrm>
            <a:custGeom>
              <a:avLst/>
              <a:gdLst>
                <a:gd name="connsiteX0" fmla="*/ 0 w 2927"/>
                <a:gd name="connsiteY0" fmla="*/ 0 h 459019"/>
                <a:gd name="connsiteX1" fmla="*/ 0 w 2927"/>
                <a:gd name="connsiteY1" fmla="*/ 459020 h 459019"/>
              </a:gdLst>
              <a:ahLst/>
              <a:cxnLst>
                <a:cxn ang="0">
                  <a:pos x="connsiteX0" y="connsiteY0"/>
                </a:cxn>
                <a:cxn ang="0">
                  <a:pos x="connsiteX1" y="connsiteY1"/>
                </a:cxn>
              </a:cxnLst>
              <a:rect l="l" t="t" r="r" b="b"/>
              <a:pathLst>
                <a:path w="2927" h="459019">
                  <a:moveTo>
                    <a:pt x="0" y="0"/>
                  </a:moveTo>
                  <a:lnTo>
                    <a:pt x="0" y="459020"/>
                  </a:lnTo>
                </a:path>
              </a:pathLst>
            </a:custGeom>
            <a:ln w="14615" cap="rnd">
              <a:solidFill>
                <a:srgbClr val="000000"/>
              </a:solidFill>
              <a:prstDash val="solid"/>
              <a:round/>
            </a:ln>
          </p:spPr>
          <p:txBody>
            <a:bodyPr rtlCol="1" anchor="ctr"/>
            <a:lstStyle/>
            <a:p>
              <a:endParaRPr lang="fa-IR"/>
            </a:p>
          </p:txBody>
        </p:sp>
        <p:sp>
          <p:nvSpPr>
            <p:cNvPr id="1669" name="Freeform: Shape 1668">
              <a:extLst>
                <a:ext uri="{FF2B5EF4-FFF2-40B4-BE49-F238E27FC236}">
                  <a16:creationId xmlns:a16="http://schemas.microsoft.com/office/drawing/2014/main" id="{033EC214-C3FC-5377-0155-005BB9587312}"/>
                </a:ext>
              </a:extLst>
            </p:cNvPr>
            <p:cNvSpPr/>
            <p:nvPr/>
          </p:nvSpPr>
          <p:spPr>
            <a:xfrm>
              <a:off x="3151307" y="2697572"/>
              <a:ext cx="526843" cy="33136"/>
            </a:xfrm>
            <a:custGeom>
              <a:avLst/>
              <a:gdLst>
                <a:gd name="connsiteX0" fmla="*/ 510275 w 526843"/>
                <a:gd name="connsiteY0" fmla="*/ 0 h 33136"/>
                <a:gd name="connsiteX1" fmla="*/ 16568 w 526843"/>
                <a:gd name="connsiteY1" fmla="*/ 0 h 33136"/>
                <a:gd name="connsiteX2" fmla="*/ 0 w 526843"/>
                <a:gd name="connsiteY2" fmla="*/ 16568 h 33136"/>
                <a:gd name="connsiteX3" fmla="*/ 16568 w 526843"/>
                <a:gd name="connsiteY3" fmla="*/ 33136 h 33136"/>
                <a:gd name="connsiteX4" fmla="*/ 510275 w 526843"/>
                <a:gd name="connsiteY4" fmla="*/ 33136 h 33136"/>
                <a:gd name="connsiteX5" fmla="*/ 526844 w 526843"/>
                <a:gd name="connsiteY5" fmla="*/ 16568 h 33136"/>
                <a:gd name="connsiteX6" fmla="*/ 510275 w 526843"/>
                <a:gd name="connsiteY6" fmla="*/ 0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843" h="33136">
                  <a:moveTo>
                    <a:pt x="510275" y="0"/>
                  </a:moveTo>
                  <a:lnTo>
                    <a:pt x="16568" y="0"/>
                  </a:lnTo>
                  <a:cubicBezTo>
                    <a:pt x="7418" y="0"/>
                    <a:pt x="0" y="7418"/>
                    <a:pt x="0" y="16568"/>
                  </a:cubicBezTo>
                  <a:cubicBezTo>
                    <a:pt x="0" y="25719"/>
                    <a:pt x="7418" y="33136"/>
                    <a:pt x="16568" y="33136"/>
                  </a:cubicBezTo>
                  <a:lnTo>
                    <a:pt x="510275" y="33136"/>
                  </a:lnTo>
                  <a:cubicBezTo>
                    <a:pt x="519426" y="33136"/>
                    <a:pt x="526844" y="25719"/>
                    <a:pt x="526844" y="16568"/>
                  </a:cubicBezTo>
                  <a:cubicBezTo>
                    <a:pt x="526844" y="7418"/>
                    <a:pt x="519426" y="0"/>
                    <a:pt x="510275" y="0"/>
                  </a:cubicBezTo>
                  <a:close/>
                </a:path>
              </a:pathLst>
            </a:custGeom>
            <a:noFill/>
            <a:ln w="14615" cap="rnd">
              <a:solidFill>
                <a:srgbClr val="000000"/>
              </a:solidFill>
              <a:prstDash val="solid"/>
              <a:round/>
            </a:ln>
          </p:spPr>
          <p:txBody>
            <a:bodyPr rtlCol="1" anchor="ctr"/>
            <a:lstStyle/>
            <a:p>
              <a:endParaRPr lang="fa-IR"/>
            </a:p>
          </p:txBody>
        </p:sp>
        <p:sp>
          <p:nvSpPr>
            <p:cNvPr id="1670" name="Freeform: Shape 1669">
              <a:extLst>
                <a:ext uri="{FF2B5EF4-FFF2-40B4-BE49-F238E27FC236}">
                  <a16:creationId xmlns:a16="http://schemas.microsoft.com/office/drawing/2014/main" id="{88C175C2-2372-1325-A3E0-9EF3C85A947E}"/>
                </a:ext>
              </a:extLst>
            </p:cNvPr>
            <p:cNvSpPr/>
            <p:nvPr/>
          </p:nvSpPr>
          <p:spPr>
            <a:xfrm>
              <a:off x="3516567" y="2497964"/>
              <a:ext cx="161583" cy="33136"/>
            </a:xfrm>
            <a:custGeom>
              <a:avLst/>
              <a:gdLst>
                <a:gd name="connsiteX0" fmla="*/ 59 w 161583"/>
                <a:gd name="connsiteY0" fmla="*/ 33136 h 33136"/>
                <a:gd name="connsiteX1" fmla="*/ 145015 w 161583"/>
                <a:gd name="connsiteY1" fmla="*/ 33136 h 33136"/>
                <a:gd name="connsiteX2" fmla="*/ 161583 w 161583"/>
                <a:gd name="connsiteY2" fmla="*/ 16568 h 33136"/>
                <a:gd name="connsiteX3" fmla="*/ 145015 w 161583"/>
                <a:gd name="connsiteY3" fmla="*/ 0 h 33136"/>
                <a:gd name="connsiteX4" fmla="*/ 0 w 161583"/>
                <a:gd name="connsiteY4" fmla="*/ 0 h 33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583" h="33136">
                  <a:moveTo>
                    <a:pt x="59" y="33136"/>
                  </a:moveTo>
                  <a:lnTo>
                    <a:pt x="145015" y="33136"/>
                  </a:lnTo>
                  <a:cubicBezTo>
                    <a:pt x="154166" y="33136"/>
                    <a:pt x="161583" y="25719"/>
                    <a:pt x="161583" y="16568"/>
                  </a:cubicBezTo>
                  <a:cubicBezTo>
                    <a:pt x="161583" y="7418"/>
                    <a:pt x="154166" y="0"/>
                    <a:pt x="145015" y="0"/>
                  </a:cubicBezTo>
                  <a:lnTo>
                    <a:pt x="0" y="0"/>
                  </a:lnTo>
                </a:path>
              </a:pathLst>
            </a:custGeom>
            <a:noFill/>
            <a:ln w="14615" cap="rnd">
              <a:solidFill>
                <a:srgbClr val="000000"/>
              </a:solidFill>
              <a:prstDash val="solid"/>
              <a:round/>
            </a:ln>
          </p:spPr>
          <p:txBody>
            <a:bodyPr rtlCol="1" anchor="ctr"/>
            <a:lstStyle/>
            <a:p>
              <a:endParaRPr lang="fa-IR"/>
            </a:p>
          </p:txBody>
        </p:sp>
        <p:sp>
          <p:nvSpPr>
            <p:cNvPr id="1671" name="Freeform: Shape 1670">
              <a:extLst>
                <a:ext uri="{FF2B5EF4-FFF2-40B4-BE49-F238E27FC236}">
                  <a16:creationId xmlns:a16="http://schemas.microsoft.com/office/drawing/2014/main" id="{083D8F6D-9BF2-11F8-E00F-9315C3C90B69}"/>
                </a:ext>
              </a:extLst>
            </p:cNvPr>
            <p:cNvSpPr/>
            <p:nvPr/>
          </p:nvSpPr>
          <p:spPr>
            <a:xfrm>
              <a:off x="3151190" y="2497964"/>
              <a:ext cx="162929" cy="33136"/>
            </a:xfrm>
            <a:custGeom>
              <a:avLst/>
              <a:gdLst>
                <a:gd name="connsiteX0" fmla="*/ 162930 w 162929"/>
                <a:gd name="connsiteY0" fmla="*/ 0 h 33136"/>
                <a:gd name="connsiteX1" fmla="*/ 16568 w 162929"/>
                <a:gd name="connsiteY1" fmla="*/ 0 h 33136"/>
                <a:gd name="connsiteX2" fmla="*/ 0 w 162929"/>
                <a:gd name="connsiteY2" fmla="*/ 16568 h 33136"/>
                <a:gd name="connsiteX3" fmla="*/ 16568 w 162929"/>
                <a:gd name="connsiteY3" fmla="*/ 33136 h 33136"/>
                <a:gd name="connsiteX4" fmla="*/ 162930 w 162929"/>
                <a:gd name="connsiteY4" fmla="*/ 33136 h 33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929" h="33136">
                  <a:moveTo>
                    <a:pt x="162930" y="0"/>
                  </a:moveTo>
                  <a:lnTo>
                    <a:pt x="16568" y="0"/>
                  </a:lnTo>
                  <a:cubicBezTo>
                    <a:pt x="7418" y="0"/>
                    <a:pt x="0" y="7418"/>
                    <a:pt x="0" y="16568"/>
                  </a:cubicBezTo>
                  <a:cubicBezTo>
                    <a:pt x="0" y="25719"/>
                    <a:pt x="7418" y="33136"/>
                    <a:pt x="16568" y="33136"/>
                  </a:cubicBezTo>
                  <a:lnTo>
                    <a:pt x="162930" y="33136"/>
                  </a:lnTo>
                </a:path>
              </a:pathLst>
            </a:custGeom>
            <a:noFill/>
            <a:ln w="14615" cap="rnd">
              <a:solidFill>
                <a:srgbClr val="000000"/>
              </a:solidFill>
              <a:prstDash val="solid"/>
              <a:round/>
            </a:ln>
          </p:spPr>
          <p:txBody>
            <a:bodyPr rtlCol="1" anchor="ctr"/>
            <a:lstStyle/>
            <a:p>
              <a:endParaRPr lang="fa-IR"/>
            </a:p>
          </p:txBody>
        </p:sp>
        <p:sp>
          <p:nvSpPr>
            <p:cNvPr id="1672" name="Freeform: Shape 1671">
              <a:extLst>
                <a:ext uri="{FF2B5EF4-FFF2-40B4-BE49-F238E27FC236}">
                  <a16:creationId xmlns:a16="http://schemas.microsoft.com/office/drawing/2014/main" id="{83F7B069-302A-BBC0-0516-AC0D3B0A3FCD}"/>
                </a:ext>
              </a:extLst>
            </p:cNvPr>
            <p:cNvSpPr/>
            <p:nvPr/>
          </p:nvSpPr>
          <p:spPr>
            <a:xfrm>
              <a:off x="3175808" y="2533734"/>
              <a:ext cx="2927" cy="160295"/>
            </a:xfrm>
            <a:custGeom>
              <a:avLst/>
              <a:gdLst>
                <a:gd name="connsiteX0" fmla="*/ 0 w 2927"/>
                <a:gd name="connsiteY0" fmla="*/ 0 h 160295"/>
                <a:gd name="connsiteX1" fmla="*/ 0 w 2927"/>
                <a:gd name="connsiteY1" fmla="*/ 160295 h 160295"/>
              </a:gdLst>
              <a:ahLst/>
              <a:cxnLst>
                <a:cxn ang="0">
                  <a:pos x="connsiteX0" y="connsiteY0"/>
                </a:cxn>
                <a:cxn ang="0">
                  <a:pos x="connsiteX1" y="connsiteY1"/>
                </a:cxn>
              </a:cxnLst>
              <a:rect l="l" t="t" r="r" b="b"/>
              <a:pathLst>
                <a:path w="2927" h="160295">
                  <a:moveTo>
                    <a:pt x="0" y="0"/>
                  </a:moveTo>
                  <a:lnTo>
                    <a:pt x="0" y="160295"/>
                  </a:lnTo>
                </a:path>
              </a:pathLst>
            </a:custGeom>
            <a:ln w="14615" cap="rnd">
              <a:solidFill>
                <a:srgbClr val="000000"/>
              </a:solidFill>
              <a:prstDash val="solid"/>
              <a:round/>
            </a:ln>
          </p:spPr>
          <p:txBody>
            <a:bodyPr rtlCol="1" anchor="ctr"/>
            <a:lstStyle/>
            <a:p>
              <a:endParaRPr lang="fa-IR"/>
            </a:p>
          </p:txBody>
        </p:sp>
        <p:sp>
          <p:nvSpPr>
            <p:cNvPr id="1673" name="Freeform: Shape 1672">
              <a:extLst>
                <a:ext uri="{FF2B5EF4-FFF2-40B4-BE49-F238E27FC236}">
                  <a16:creationId xmlns:a16="http://schemas.microsoft.com/office/drawing/2014/main" id="{AD035641-5FBB-6027-D9D9-501ED03A49EB}"/>
                </a:ext>
              </a:extLst>
            </p:cNvPr>
            <p:cNvSpPr/>
            <p:nvPr/>
          </p:nvSpPr>
          <p:spPr>
            <a:xfrm>
              <a:off x="3653649" y="2533647"/>
              <a:ext cx="2927" cy="159885"/>
            </a:xfrm>
            <a:custGeom>
              <a:avLst/>
              <a:gdLst>
                <a:gd name="connsiteX0" fmla="*/ 0 w 2927"/>
                <a:gd name="connsiteY0" fmla="*/ 159886 h 159885"/>
                <a:gd name="connsiteX1" fmla="*/ 0 w 2927"/>
                <a:gd name="connsiteY1" fmla="*/ 0 h 159885"/>
              </a:gdLst>
              <a:ahLst/>
              <a:cxnLst>
                <a:cxn ang="0">
                  <a:pos x="connsiteX0" y="connsiteY0"/>
                </a:cxn>
                <a:cxn ang="0">
                  <a:pos x="connsiteX1" y="connsiteY1"/>
                </a:cxn>
              </a:cxnLst>
              <a:rect l="l" t="t" r="r" b="b"/>
              <a:pathLst>
                <a:path w="2927" h="159885">
                  <a:moveTo>
                    <a:pt x="0" y="159886"/>
                  </a:moveTo>
                  <a:lnTo>
                    <a:pt x="0" y="0"/>
                  </a:lnTo>
                </a:path>
              </a:pathLst>
            </a:custGeom>
            <a:ln w="14615" cap="rnd">
              <a:solidFill>
                <a:srgbClr val="000000"/>
              </a:solidFill>
              <a:prstDash val="solid"/>
              <a:round/>
            </a:ln>
          </p:spPr>
          <p:txBody>
            <a:bodyPr rtlCol="1" anchor="ctr"/>
            <a:lstStyle/>
            <a:p>
              <a:endParaRPr lang="fa-IR"/>
            </a:p>
          </p:txBody>
        </p:sp>
        <p:sp>
          <p:nvSpPr>
            <p:cNvPr id="1674" name="Freeform: Shape 1673">
              <a:extLst>
                <a:ext uri="{FF2B5EF4-FFF2-40B4-BE49-F238E27FC236}">
                  <a16:creationId xmlns:a16="http://schemas.microsoft.com/office/drawing/2014/main" id="{C3D40246-AA62-359F-41B8-B76E34B6C7EB}"/>
                </a:ext>
              </a:extLst>
            </p:cNvPr>
            <p:cNvSpPr/>
            <p:nvPr/>
          </p:nvSpPr>
          <p:spPr>
            <a:xfrm>
              <a:off x="3512469" y="2500949"/>
              <a:ext cx="2927" cy="193080"/>
            </a:xfrm>
            <a:custGeom>
              <a:avLst/>
              <a:gdLst>
                <a:gd name="connsiteX0" fmla="*/ 0 w 2927"/>
                <a:gd name="connsiteY0" fmla="*/ 193080 h 193080"/>
                <a:gd name="connsiteX1" fmla="*/ 0 w 2927"/>
                <a:gd name="connsiteY1" fmla="*/ 0 h 193080"/>
              </a:gdLst>
              <a:ahLst/>
              <a:cxnLst>
                <a:cxn ang="0">
                  <a:pos x="connsiteX0" y="connsiteY0"/>
                </a:cxn>
                <a:cxn ang="0">
                  <a:pos x="connsiteX1" y="connsiteY1"/>
                </a:cxn>
              </a:cxnLst>
              <a:rect l="l" t="t" r="r" b="b"/>
              <a:pathLst>
                <a:path w="2927" h="193080">
                  <a:moveTo>
                    <a:pt x="0" y="193080"/>
                  </a:moveTo>
                  <a:lnTo>
                    <a:pt x="0" y="0"/>
                  </a:lnTo>
                </a:path>
              </a:pathLst>
            </a:custGeom>
            <a:ln w="14615" cap="rnd">
              <a:solidFill>
                <a:srgbClr val="000000"/>
              </a:solidFill>
              <a:prstDash val="solid"/>
              <a:round/>
            </a:ln>
          </p:spPr>
          <p:txBody>
            <a:bodyPr rtlCol="1" anchor="ctr"/>
            <a:lstStyle/>
            <a:p>
              <a:endParaRPr lang="fa-IR"/>
            </a:p>
          </p:txBody>
        </p:sp>
        <p:sp>
          <p:nvSpPr>
            <p:cNvPr id="1675" name="Freeform: Shape 1674">
              <a:extLst>
                <a:ext uri="{FF2B5EF4-FFF2-40B4-BE49-F238E27FC236}">
                  <a16:creationId xmlns:a16="http://schemas.microsoft.com/office/drawing/2014/main" id="{E5EF17E9-C7C9-15F7-67BB-8FA50C5A43BA}"/>
                </a:ext>
              </a:extLst>
            </p:cNvPr>
            <p:cNvSpPr/>
            <p:nvPr/>
          </p:nvSpPr>
          <p:spPr>
            <a:xfrm>
              <a:off x="3316988" y="2500891"/>
              <a:ext cx="2927" cy="193138"/>
            </a:xfrm>
            <a:custGeom>
              <a:avLst/>
              <a:gdLst>
                <a:gd name="connsiteX0" fmla="*/ 0 w 2927"/>
                <a:gd name="connsiteY0" fmla="*/ 0 h 193138"/>
                <a:gd name="connsiteX1" fmla="*/ 0 w 2927"/>
                <a:gd name="connsiteY1" fmla="*/ 193139 h 193138"/>
              </a:gdLst>
              <a:ahLst/>
              <a:cxnLst>
                <a:cxn ang="0">
                  <a:pos x="connsiteX0" y="connsiteY0"/>
                </a:cxn>
                <a:cxn ang="0">
                  <a:pos x="connsiteX1" y="connsiteY1"/>
                </a:cxn>
              </a:cxnLst>
              <a:rect l="l" t="t" r="r" b="b"/>
              <a:pathLst>
                <a:path w="2927" h="193138">
                  <a:moveTo>
                    <a:pt x="0" y="0"/>
                  </a:moveTo>
                  <a:lnTo>
                    <a:pt x="0" y="193139"/>
                  </a:lnTo>
                </a:path>
              </a:pathLst>
            </a:custGeom>
            <a:ln w="14615" cap="rnd">
              <a:solidFill>
                <a:srgbClr val="000000"/>
              </a:solidFill>
              <a:prstDash val="solid"/>
              <a:round/>
            </a:ln>
          </p:spPr>
          <p:txBody>
            <a:bodyPr rtlCol="1" anchor="ctr"/>
            <a:lstStyle/>
            <a:p>
              <a:endParaRPr lang="fa-IR"/>
            </a:p>
          </p:txBody>
        </p:sp>
        <p:sp>
          <p:nvSpPr>
            <p:cNvPr id="1676" name="Freeform: Shape 1675">
              <a:extLst>
                <a:ext uri="{FF2B5EF4-FFF2-40B4-BE49-F238E27FC236}">
                  <a16:creationId xmlns:a16="http://schemas.microsoft.com/office/drawing/2014/main" id="{DA0A5D72-6441-4E66-7033-D9D011AB0E98}"/>
                </a:ext>
              </a:extLst>
            </p:cNvPr>
            <p:cNvSpPr/>
            <p:nvPr/>
          </p:nvSpPr>
          <p:spPr>
            <a:xfrm>
              <a:off x="3293635" y="2464841"/>
              <a:ext cx="242187" cy="33137"/>
            </a:xfrm>
            <a:custGeom>
              <a:avLst/>
              <a:gdLst>
                <a:gd name="connsiteX0" fmla="*/ 224923 w 242187"/>
                <a:gd name="connsiteY0" fmla="*/ 15 h 33137"/>
                <a:gd name="connsiteX1" fmla="*/ 17265 w 242187"/>
                <a:gd name="connsiteY1" fmla="*/ 15 h 33137"/>
                <a:gd name="connsiteX2" fmla="*/ 15 w 242187"/>
                <a:gd name="connsiteY2" fmla="*/ 15872 h 33137"/>
                <a:gd name="connsiteX3" fmla="*/ 15872 w 242187"/>
                <a:gd name="connsiteY3" fmla="*/ 33122 h 33137"/>
                <a:gd name="connsiteX4" fmla="*/ 17265 w 242187"/>
                <a:gd name="connsiteY4" fmla="*/ 33122 h 33137"/>
                <a:gd name="connsiteX5" fmla="*/ 224923 w 242187"/>
                <a:gd name="connsiteY5" fmla="*/ 33122 h 33137"/>
                <a:gd name="connsiteX6" fmla="*/ 242173 w 242187"/>
                <a:gd name="connsiteY6" fmla="*/ 17266 h 33137"/>
                <a:gd name="connsiteX7" fmla="*/ 226316 w 242187"/>
                <a:gd name="connsiteY7" fmla="*/ 15 h 33137"/>
                <a:gd name="connsiteX8" fmla="*/ 224923 w 242187"/>
                <a:gd name="connsiteY8" fmla="*/ 15 h 3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187" h="33137">
                  <a:moveTo>
                    <a:pt x="224923" y="15"/>
                  </a:moveTo>
                  <a:lnTo>
                    <a:pt x="17265" y="15"/>
                  </a:lnTo>
                  <a:cubicBezTo>
                    <a:pt x="8123" y="-368"/>
                    <a:pt x="401" y="6731"/>
                    <a:pt x="15" y="15872"/>
                  </a:cubicBezTo>
                  <a:cubicBezTo>
                    <a:pt x="-369" y="25014"/>
                    <a:pt x="6730" y="32739"/>
                    <a:pt x="15872" y="33122"/>
                  </a:cubicBezTo>
                  <a:cubicBezTo>
                    <a:pt x="16337" y="33143"/>
                    <a:pt x="16802" y="33143"/>
                    <a:pt x="17265" y="33122"/>
                  </a:cubicBezTo>
                  <a:lnTo>
                    <a:pt x="224923" y="33122"/>
                  </a:lnTo>
                  <a:cubicBezTo>
                    <a:pt x="234065" y="33506"/>
                    <a:pt x="241787" y="26407"/>
                    <a:pt x="242173" y="17266"/>
                  </a:cubicBezTo>
                  <a:cubicBezTo>
                    <a:pt x="242557" y="8124"/>
                    <a:pt x="235458" y="399"/>
                    <a:pt x="226316" y="15"/>
                  </a:cubicBezTo>
                  <a:cubicBezTo>
                    <a:pt x="225851" y="-5"/>
                    <a:pt x="225385" y="-5"/>
                    <a:pt x="224923" y="15"/>
                  </a:cubicBezTo>
                  <a:close/>
                </a:path>
              </a:pathLst>
            </a:custGeom>
            <a:noFill/>
            <a:ln w="14615" cap="rnd">
              <a:solidFill>
                <a:srgbClr val="000000"/>
              </a:solidFill>
              <a:prstDash val="solid"/>
              <a:round/>
            </a:ln>
          </p:spPr>
          <p:txBody>
            <a:bodyPr rtlCol="1" anchor="ctr"/>
            <a:lstStyle/>
            <a:p>
              <a:endParaRPr lang="fa-IR"/>
            </a:p>
          </p:txBody>
        </p:sp>
        <p:sp>
          <p:nvSpPr>
            <p:cNvPr id="1677" name="Freeform: Shape 1676">
              <a:extLst>
                <a:ext uri="{FF2B5EF4-FFF2-40B4-BE49-F238E27FC236}">
                  <a16:creationId xmlns:a16="http://schemas.microsoft.com/office/drawing/2014/main" id="{DAD26ECD-1770-99BD-5E9F-6E88E5C9FC18}"/>
                </a:ext>
              </a:extLst>
            </p:cNvPr>
            <p:cNvSpPr/>
            <p:nvPr/>
          </p:nvSpPr>
          <p:spPr>
            <a:xfrm>
              <a:off x="3205080" y="2560372"/>
              <a:ext cx="82635" cy="107956"/>
            </a:xfrm>
            <a:custGeom>
              <a:avLst/>
              <a:gdLst>
                <a:gd name="connsiteX0" fmla="*/ 75611 w 82635"/>
                <a:gd name="connsiteY0" fmla="*/ 0 h 107956"/>
                <a:gd name="connsiteX1" fmla="*/ 82636 w 82635"/>
                <a:gd name="connsiteY1" fmla="*/ 0 h 107956"/>
                <a:gd name="connsiteX2" fmla="*/ 82636 w 82635"/>
                <a:gd name="connsiteY2" fmla="*/ 107956 h 107956"/>
                <a:gd name="connsiteX3" fmla="*/ 75611 w 82635"/>
                <a:gd name="connsiteY3" fmla="*/ 107956 h 107956"/>
                <a:gd name="connsiteX4" fmla="*/ 7025 w 82635"/>
                <a:gd name="connsiteY4" fmla="*/ 107956 h 107956"/>
                <a:gd name="connsiteX5" fmla="*/ 0 w 82635"/>
                <a:gd name="connsiteY5" fmla="*/ 107956 h 107956"/>
                <a:gd name="connsiteX6" fmla="*/ 0 w 82635"/>
                <a:gd name="connsiteY6" fmla="*/ 0 h 107956"/>
                <a:gd name="connsiteX7" fmla="*/ 7025 w 82635"/>
                <a:gd name="connsiteY7" fmla="*/ 0 h 10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35" h="107956">
                  <a:moveTo>
                    <a:pt x="75611" y="0"/>
                  </a:moveTo>
                  <a:cubicBezTo>
                    <a:pt x="79491" y="0"/>
                    <a:pt x="82636" y="0"/>
                    <a:pt x="82636" y="0"/>
                  </a:cubicBezTo>
                  <a:lnTo>
                    <a:pt x="82636" y="107956"/>
                  </a:lnTo>
                  <a:cubicBezTo>
                    <a:pt x="82636" y="107956"/>
                    <a:pt x="79491" y="107956"/>
                    <a:pt x="75611" y="107956"/>
                  </a:cubicBezTo>
                  <a:lnTo>
                    <a:pt x="7025" y="107956"/>
                  </a:lnTo>
                  <a:cubicBezTo>
                    <a:pt x="3145" y="107956"/>
                    <a:pt x="0" y="107956"/>
                    <a:pt x="0" y="107956"/>
                  </a:cubicBezTo>
                  <a:lnTo>
                    <a:pt x="0" y="0"/>
                  </a:lnTo>
                  <a:cubicBezTo>
                    <a:pt x="0" y="0"/>
                    <a:pt x="3145" y="0"/>
                    <a:pt x="7025" y="0"/>
                  </a:cubicBezTo>
                  <a:close/>
                </a:path>
              </a:pathLst>
            </a:custGeom>
            <a:noFill/>
            <a:ln w="14615" cap="rnd">
              <a:solidFill>
                <a:srgbClr val="000000"/>
              </a:solidFill>
              <a:prstDash val="solid"/>
              <a:round/>
            </a:ln>
          </p:spPr>
          <p:txBody>
            <a:bodyPr rtlCol="1" anchor="ctr"/>
            <a:lstStyle/>
            <a:p>
              <a:endParaRPr lang="fa-IR"/>
            </a:p>
          </p:txBody>
        </p:sp>
        <p:sp>
          <p:nvSpPr>
            <p:cNvPr id="1678" name="Freeform: Shape 1677">
              <a:extLst>
                <a:ext uri="{FF2B5EF4-FFF2-40B4-BE49-F238E27FC236}">
                  <a16:creationId xmlns:a16="http://schemas.microsoft.com/office/drawing/2014/main" id="{F2790E49-856D-2AEF-D331-D3B8C8321DD6}"/>
                </a:ext>
              </a:extLst>
            </p:cNvPr>
            <p:cNvSpPr/>
            <p:nvPr/>
          </p:nvSpPr>
          <p:spPr>
            <a:xfrm>
              <a:off x="3541741" y="2560372"/>
              <a:ext cx="82635" cy="107956"/>
            </a:xfrm>
            <a:custGeom>
              <a:avLst/>
              <a:gdLst>
                <a:gd name="connsiteX0" fmla="*/ 75610 w 82635"/>
                <a:gd name="connsiteY0" fmla="*/ 0 h 107956"/>
                <a:gd name="connsiteX1" fmla="*/ 82636 w 82635"/>
                <a:gd name="connsiteY1" fmla="*/ 0 h 107956"/>
                <a:gd name="connsiteX2" fmla="*/ 82636 w 82635"/>
                <a:gd name="connsiteY2" fmla="*/ 107956 h 107956"/>
                <a:gd name="connsiteX3" fmla="*/ 75610 w 82635"/>
                <a:gd name="connsiteY3" fmla="*/ 107956 h 107956"/>
                <a:gd name="connsiteX4" fmla="*/ 7025 w 82635"/>
                <a:gd name="connsiteY4" fmla="*/ 107956 h 107956"/>
                <a:gd name="connsiteX5" fmla="*/ 0 w 82635"/>
                <a:gd name="connsiteY5" fmla="*/ 107956 h 107956"/>
                <a:gd name="connsiteX6" fmla="*/ 0 w 82635"/>
                <a:gd name="connsiteY6" fmla="*/ 0 h 107956"/>
                <a:gd name="connsiteX7" fmla="*/ 7025 w 82635"/>
                <a:gd name="connsiteY7" fmla="*/ 0 h 10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35" h="107956">
                  <a:moveTo>
                    <a:pt x="75610" y="0"/>
                  </a:moveTo>
                  <a:cubicBezTo>
                    <a:pt x="79490" y="0"/>
                    <a:pt x="82636" y="0"/>
                    <a:pt x="82636" y="0"/>
                  </a:cubicBezTo>
                  <a:lnTo>
                    <a:pt x="82636" y="107956"/>
                  </a:lnTo>
                  <a:cubicBezTo>
                    <a:pt x="82636" y="107956"/>
                    <a:pt x="79490" y="107956"/>
                    <a:pt x="75610" y="107956"/>
                  </a:cubicBezTo>
                  <a:lnTo>
                    <a:pt x="7025" y="107956"/>
                  </a:lnTo>
                  <a:cubicBezTo>
                    <a:pt x="3145" y="107956"/>
                    <a:pt x="0" y="107956"/>
                    <a:pt x="0" y="107956"/>
                  </a:cubicBezTo>
                  <a:lnTo>
                    <a:pt x="0" y="0"/>
                  </a:lnTo>
                  <a:cubicBezTo>
                    <a:pt x="0" y="0"/>
                    <a:pt x="3145" y="0"/>
                    <a:pt x="7025" y="0"/>
                  </a:cubicBezTo>
                  <a:close/>
                </a:path>
              </a:pathLst>
            </a:custGeom>
            <a:noFill/>
            <a:ln w="14615" cap="rnd">
              <a:solidFill>
                <a:srgbClr val="000000"/>
              </a:solidFill>
              <a:prstDash val="solid"/>
              <a:round/>
            </a:ln>
          </p:spPr>
          <p:txBody>
            <a:bodyPr rtlCol="1" anchor="ctr"/>
            <a:lstStyle/>
            <a:p>
              <a:endParaRPr lang="fa-IR"/>
            </a:p>
          </p:txBody>
        </p:sp>
        <p:sp>
          <p:nvSpPr>
            <p:cNvPr id="1679" name="Freeform: Shape 1678">
              <a:extLst>
                <a:ext uri="{FF2B5EF4-FFF2-40B4-BE49-F238E27FC236}">
                  <a16:creationId xmlns:a16="http://schemas.microsoft.com/office/drawing/2014/main" id="{A13AD28B-39C1-FD9E-4A87-F599AFA28BD5}"/>
                </a:ext>
              </a:extLst>
            </p:cNvPr>
            <p:cNvSpPr/>
            <p:nvPr/>
          </p:nvSpPr>
          <p:spPr>
            <a:xfrm>
              <a:off x="3346261" y="2527236"/>
              <a:ext cx="136935" cy="141063"/>
            </a:xfrm>
            <a:custGeom>
              <a:avLst/>
              <a:gdLst>
                <a:gd name="connsiteX0" fmla="*/ 129911 w 136935"/>
                <a:gd name="connsiteY0" fmla="*/ 0 h 141063"/>
                <a:gd name="connsiteX1" fmla="*/ 136936 w 136935"/>
                <a:gd name="connsiteY1" fmla="*/ 0 h 141063"/>
                <a:gd name="connsiteX2" fmla="*/ 136936 w 136935"/>
                <a:gd name="connsiteY2" fmla="*/ 141063 h 141063"/>
                <a:gd name="connsiteX3" fmla="*/ 129911 w 136935"/>
                <a:gd name="connsiteY3" fmla="*/ 141063 h 141063"/>
                <a:gd name="connsiteX4" fmla="*/ 7025 w 136935"/>
                <a:gd name="connsiteY4" fmla="*/ 141063 h 141063"/>
                <a:gd name="connsiteX5" fmla="*/ 0 w 136935"/>
                <a:gd name="connsiteY5" fmla="*/ 141063 h 141063"/>
                <a:gd name="connsiteX6" fmla="*/ 0 w 136935"/>
                <a:gd name="connsiteY6" fmla="*/ 0 h 141063"/>
                <a:gd name="connsiteX7" fmla="*/ 7025 w 136935"/>
                <a:gd name="connsiteY7" fmla="*/ 0 h 14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935" h="141063">
                  <a:moveTo>
                    <a:pt x="129911" y="0"/>
                  </a:moveTo>
                  <a:cubicBezTo>
                    <a:pt x="133791" y="0"/>
                    <a:pt x="136936" y="0"/>
                    <a:pt x="136936" y="0"/>
                  </a:cubicBezTo>
                  <a:lnTo>
                    <a:pt x="136936" y="141063"/>
                  </a:lnTo>
                  <a:cubicBezTo>
                    <a:pt x="136936" y="141063"/>
                    <a:pt x="133791" y="141063"/>
                    <a:pt x="129911" y="141063"/>
                  </a:cubicBezTo>
                  <a:lnTo>
                    <a:pt x="7025" y="141063"/>
                  </a:lnTo>
                  <a:cubicBezTo>
                    <a:pt x="3145" y="141063"/>
                    <a:pt x="0" y="141063"/>
                    <a:pt x="0" y="141063"/>
                  </a:cubicBezTo>
                  <a:lnTo>
                    <a:pt x="0" y="0"/>
                  </a:lnTo>
                  <a:cubicBezTo>
                    <a:pt x="0" y="0"/>
                    <a:pt x="3145" y="0"/>
                    <a:pt x="7025" y="0"/>
                  </a:cubicBezTo>
                  <a:close/>
                </a:path>
              </a:pathLst>
            </a:custGeom>
            <a:noFill/>
            <a:ln w="14615" cap="rnd">
              <a:solidFill>
                <a:srgbClr val="000000"/>
              </a:solidFill>
              <a:prstDash val="solid"/>
              <a:round/>
            </a:ln>
          </p:spPr>
          <p:txBody>
            <a:bodyPr rtlCol="1" anchor="ctr"/>
            <a:lstStyle/>
            <a:p>
              <a:endParaRPr lang="fa-IR"/>
            </a:p>
          </p:txBody>
        </p:sp>
        <p:sp>
          <p:nvSpPr>
            <p:cNvPr id="1680" name="Freeform: Shape 1679">
              <a:extLst>
                <a:ext uri="{FF2B5EF4-FFF2-40B4-BE49-F238E27FC236}">
                  <a16:creationId xmlns:a16="http://schemas.microsoft.com/office/drawing/2014/main" id="{678E29AE-703C-7DF5-5F59-05115D9EE323}"/>
                </a:ext>
              </a:extLst>
            </p:cNvPr>
            <p:cNvSpPr/>
            <p:nvPr/>
          </p:nvSpPr>
          <p:spPr>
            <a:xfrm>
              <a:off x="3345470" y="2430139"/>
              <a:ext cx="137550" cy="34717"/>
            </a:xfrm>
            <a:custGeom>
              <a:avLst/>
              <a:gdLst>
                <a:gd name="connsiteX0" fmla="*/ 130730 w 137550"/>
                <a:gd name="connsiteY0" fmla="*/ 34717 h 34717"/>
                <a:gd name="connsiteX1" fmla="*/ 137551 w 137550"/>
                <a:gd name="connsiteY1" fmla="*/ 27897 h 34717"/>
                <a:gd name="connsiteX2" fmla="*/ 137551 w 137550"/>
                <a:gd name="connsiteY2" fmla="*/ 18734 h 34717"/>
                <a:gd name="connsiteX3" fmla="*/ 118816 w 137550"/>
                <a:gd name="connsiteY3" fmla="*/ 0 h 34717"/>
                <a:gd name="connsiteX4" fmla="*/ 18705 w 137550"/>
                <a:gd name="connsiteY4" fmla="*/ 0 h 34717"/>
                <a:gd name="connsiteX5" fmla="*/ 0 w 137550"/>
                <a:gd name="connsiteY5" fmla="*/ 18734 h 34717"/>
                <a:gd name="connsiteX6" fmla="*/ 0 w 137550"/>
                <a:gd name="connsiteY6" fmla="*/ 27897 h 34717"/>
                <a:gd name="connsiteX7" fmla="*/ 6791 w 137550"/>
                <a:gd name="connsiteY7" fmla="*/ 34717 h 34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550" h="34717">
                  <a:moveTo>
                    <a:pt x="130730" y="34717"/>
                  </a:moveTo>
                  <a:cubicBezTo>
                    <a:pt x="134492" y="34702"/>
                    <a:pt x="137536" y="31658"/>
                    <a:pt x="137551" y="27897"/>
                  </a:cubicBezTo>
                  <a:lnTo>
                    <a:pt x="137551" y="18734"/>
                  </a:lnTo>
                  <a:cubicBezTo>
                    <a:pt x="137536" y="8395"/>
                    <a:pt x="129155" y="18"/>
                    <a:pt x="118816" y="0"/>
                  </a:cubicBezTo>
                  <a:lnTo>
                    <a:pt x="18705" y="0"/>
                  </a:lnTo>
                  <a:cubicBezTo>
                    <a:pt x="8369" y="18"/>
                    <a:pt x="0" y="8398"/>
                    <a:pt x="0" y="18734"/>
                  </a:cubicBezTo>
                  <a:lnTo>
                    <a:pt x="0" y="27897"/>
                  </a:lnTo>
                  <a:cubicBezTo>
                    <a:pt x="0" y="31652"/>
                    <a:pt x="3036" y="34699"/>
                    <a:pt x="6791" y="34717"/>
                  </a:cubicBezTo>
                </a:path>
              </a:pathLst>
            </a:custGeom>
            <a:noFill/>
            <a:ln w="14615" cap="rnd">
              <a:solidFill>
                <a:srgbClr val="000000"/>
              </a:solidFill>
              <a:prstDash val="solid"/>
              <a:round/>
            </a:ln>
          </p:spPr>
          <p:txBody>
            <a:bodyPr rtlCol="1" anchor="ctr"/>
            <a:lstStyle/>
            <a:p>
              <a:endParaRPr lang="fa-IR"/>
            </a:p>
          </p:txBody>
        </p:sp>
        <p:sp>
          <p:nvSpPr>
            <p:cNvPr id="1681" name="Freeform: Shape 1680">
              <a:extLst>
                <a:ext uri="{FF2B5EF4-FFF2-40B4-BE49-F238E27FC236}">
                  <a16:creationId xmlns:a16="http://schemas.microsoft.com/office/drawing/2014/main" id="{0BAAA2E5-4991-0F65-A874-F713B7A0BBAC}"/>
                </a:ext>
              </a:extLst>
            </p:cNvPr>
            <p:cNvSpPr/>
            <p:nvPr/>
          </p:nvSpPr>
          <p:spPr>
            <a:xfrm rot="-3265800">
              <a:off x="3368342" y="2327171"/>
              <a:ext cx="31936" cy="105380"/>
            </a:xfrm>
            <a:custGeom>
              <a:avLst/>
              <a:gdLst>
                <a:gd name="connsiteX0" fmla="*/ 15983 w 31936"/>
                <a:gd name="connsiteY0" fmla="*/ 0 h 105380"/>
                <a:gd name="connsiteX1" fmla="*/ 31936 w 31936"/>
                <a:gd name="connsiteY1" fmla="*/ 0 h 105380"/>
                <a:gd name="connsiteX2" fmla="*/ 31936 w 31936"/>
                <a:gd name="connsiteY2" fmla="*/ 105380 h 105380"/>
                <a:gd name="connsiteX3" fmla="*/ 15983 w 31936"/>
                <a:gd name="connsiteY3" fmla="*/ 105380 h 105380"/>
                <a:gd name="connsiteX4" fmla="*/ 15953 w 31936"/>
                <a:gd name="connsiteY4" fmla="*/ 105380 h 105380"/>
                <a:gd name="connsiteX5" fmla="*/ 0 w 31936"/>
                <a:gd name="connsiteY5" fmla="*/ 105380 h 105380"/>
                <a:gd name="connsiteX6" fmla="*/ 0 w 31936"/>
                <a:gd name="connsiteY6" fmla="*/ 0 h 105380"/>
                <a:gd name="connsiteX7" fmla="*/ 15953 w 31936"/>
                <a:gd name="connsiteY7" fmla="*/ 0 h 1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 h="105380">
                  <a:moveTo>
                    <a:pt x="15983" y="0"/>
                  </a:moveTo>
                  <a:cubicBezTo>
                    <a:pt x="24794" y="0"/>
                    <a:pt x="31936" y="0"/>
                    <a:pt x="31936" y="0"/>
                  </a:cubicBezTo>
                  <a:lnTo>
                    <a:pt x="31936" y="105380"/>
                  </a:lnTo>
                  <a:cubicBezTo>
                    <a:pt x="31936" y="105380"/>
                    <a:pt x="24794" y="105380"/>
                    <a:pt x="15983" y="105380"/>
                  </a:cubicBezTo>
                  <a:lnTo>
                    <a:pt x="15953" y="105380"/>
                  </a:lnTo>
                  <a:cubicBezTo>
                    <a:pt x="7143" y="105380"/>
                    <a:pt x="0" y="105380"/>
                    <a:pt x="0" y="105380"/>
                  </a:cubicBezTo>
                  <a:lnTo>
                    <a:pt x="0" y="0"/>
                  </a:lnTo>
                  <a:cubicBezTo>
                    <a:pt x="0" y="0"/>
                    <a:pt x="7143" y="0"/>
                    <a:pt x="15953" y="0"/>
                  </a:cubicBezTo>
                  <a:close/>
                </a:path>
              </a:pathLst>
            </a:custGeom>
            <a:noFill/>
            <a:ln w="14615" cap="rnd">
              <a:solidFill>
                <a:srgbClr val="000000"/>
              </a:solidFill>
              <a:prstDash val="solid"/>
              <a:round/>
            </a:ln>
          </p:spPr>
          <p:txBody>
            <a:bodyPr rtlCol="1" anchor="ctr"/>
            <a:lstStyle/>
            <a:p>
              <a:endParaRPr lang="fa-IR"/>
            </a:p>
          </p:txBody>
        </p:sp>
        <p:sp>
          <p:nvSpPr>
            <p:cNvPr id="1682" name="Freeform: Shape 1681">
              <a:extLst>
                <a:ext uri="{FF2B5EF4-FFF2-40B4-BE49-F238E27FC236}">
                  <a16:creationId xmlns:a16="http://schemas.microsoft.com/office/drawing/2014/main" id="{773ACFA3-0C94-AB54-3434-2118F79AC93F}"/>
                </a:ext>
              </a:extLst>
            </p:cNvPr>
            <p:cNvSpPr/>
            <p:nvPr/>
          </p:nvSpPr>
          <p:spPr>
            <a:xfrm rot="-3265800">
              <a:off x="3443261" y="2222423"/>
              <a:ext cx="31936" cy="105380"/>
            </a:xfrm>
            <a:custGeom>
              <a:avLst/>
              <a:gdLst>
                <a:gd name="connsiteX0" fmla="*/ 15983 w 31936"/>
                <a:gd name="connsiteY0" fmla="*/ 0 h 105380"/>
                <a:gd name="connsiteX1" fmla="*/ 31936 w 31936"/>
                <a:gd name="connsiteY1" fmla="*/ 0 h 105380"/>
                <a:gd name="connsiteX2" fmla="*/ 31936 w 31936"/>
                <a:gd name="connsiteY2" fmla="*/ 105380 h 105380"/>
                <a:gd name="connsiteX3" fmla="*/ 15983 w 31936"/>
                <a:gd name="connsiteY3" fmla="*/ 105380 h 105380"/>
                <a:gd name="connsiteX4" fmla="*/ 15953 w 31936"/>
                <a:gd name="connsiteY4" fmla="*/ 105380 h 105380"/>
                <a:gd name="connsiteX5" fmla="*/ 0 w 31936"/>
                <a:gd name="connsiteY5" fmla="*/ 105380 h 105380"/>
                <a:gd name="connsiteX6" fmla="*/ 0 w 31936"/>
                <a:gd name="connsiteY6" fmla="*/ 0 h 105380"/>
                <a:gd name="connsiteX7" fmla="*/ 15953 w 31936"/>
                <a:gd name="connsiteY7" fmla="*/ 0 h 1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 h="105380">
                  <a:moveTo>
                    <a:pt x="15983" y="0"/>
                  </a:moveTo>
                  <a:cubicBezTo>
                    <a:pt x="24793" y="0"/>
                    <a:pt x="31936" y="0"/>
                    <a:pt x="31936" y="0"/>
                  </a:cubicBezTo>
                  <a:lnTo>
                    <a:pt x="31936" y="105380"/>
                  </a:lnTo>
                  <a:cubicBezTo>
                    <a:pt x="31936" y="105380"/>
                    <a:pt x="24793" y="105380"/>
                    <a:pt x="15983" y="105380"/>
                  </a:cubicBezTo>
                  <a:lnTo>
                    <a:pt x="15953" y="105380"/>
                  </a:lnTo>
                  <a:cubicBezTo>
                    <a:pt x="7142" y="105380"/>
                    <a:pt x="0" y="105380"/>
                    <a:pt x="0" y="105380"/>
                  </a:cubicBezTo>
                  <a:lnTo>
                    <a:pt x="0" y="0"/>
                  </a:lnTo>
                  <a:cubicBezTo>
                    <a:pt x="0" y="0"/>
                    <a:pt x="7142" y="0"/>
                    <a:pt x="15953" y="0"/>
                  </a:cubicBezTo>
                  <a:close/>
                </a:path>
              </a:pathLst>
            </a:custGeom>
            <a:noFill/>
            <a:ln w="14615" cap="rnd">
              <a:solidFill>
                <a:srgbClr val="000000"/>
              </a:solidFill>
              <a:prstDash val="solid"/>
              <a:round/>
            </a:ln>
          </p:spPr>
          <p:txBody>
            <a:bodyPr rtlCol="1" anchor="ctr"/>
            <a:lstStyle/>
            <a:p>
              <a:endParaRPr lang="fa-IR"/>
            </a:p>
          </p:txBody>
        </p:sp>
        <p:sp>
          <p:nvSpPr>
            <p:cNvPr id="1683" name="Freeform: Shape 1682">
              <a:extLst>
                <a:ext uri="{FF2B5EF4-FFF2-40B4-BE49-F238E27FC236}">
                  <a16:creationId xmlns:a16="http://schemas.microsoft.com/office/drawing/2014/main" id="{B76676C2-B555-549F-0D3E-FEF583BEBC28}"/>
                </a:ext>
              </a:extLst>
            </p:cNvPr>
            <p:cNvSpPr/>
            <p:nvPr/>
          </p:nvSpPr>
          <p:spPr>
            <a:xfrm>
              <a:off x="3421812" y="2309479"/>
              <a:ext cx="52514" cy="73415"/>
            </a:xfrm>
            <a:custGeom>
              <a:avLst/>
              <a:gdLst>
                <a:gd name="connsiteX0" fmla="*/ 0 w 52514"/>
                <a:gd name="connsiteY0" fmla="*/ 73415 h 73415"/>
                <a:gd name="connsiteX1" fmla="*/ 52515 w 52514"/>
                <a:gd name="connsiteY1" fmla="*/ 0 h 73415"/>
              </a:gdLst>
              <a:ahLst/>
              <a:cxnLst>
                <a:cxn ang="0">
                  <a:pos x="connsiteX0" y="connsiteY0"/>
                </a:cxn>
                <a:cxn ang="0">
                  <a:pos x="connsiteX1" y="connsiteY1"/>
                </a:cxn>
              </a:cxnLst>
              <a:rect l="l" t="t" r="r" b="b"/>
              <a:pathLst>
                <a:path w="52514" h="73415">
                  <a:moveTo>
                    <a:pt x="0" y="73415"/>
                  </a:moveTo>
                  <a:lnTo>
                    <a:pt x="52515" y="0"/>
                  </a:lnTo>
                </a:path>
              </a:pathLst>
            </a:custGeom>
            <a:ln w="14615" cap="rnd">
              <a:solidFill>
                <a:srgbClr val="000000"/>
              </a:solidFill>
              <a:prstDash val="solid"/>
              <a:round/>
            </a:ln>
          </p:spPr>
          <p:txBody>
            <a:bodyPr rtlCol="1" anchor="ctr"/>
            <a:lstStyle/>
            <a:p>
              <a:endParaRPr lang="fa-IR"/>
            </a:p>
          </p:txBody>
        </p:sp>
        <p:sp>
          <p:nvSpPr>
            <p:cNvPr id="1684" name="Freeform: Shape 1683">
              <a:extLst>
                <a:ext uri="{FF2B5EF4-FFF2-40B4-BE49-F238E27FC236}">
                  <a16:creationId xmlns:a16="http://schemas.microsoft.com/office/drawing/2014/main" id="{131E1969-CB14-18FE-9CB0-FD23A982A810}"/>
                </a:ext>
              </a:extLst>
            </p:cNvPr>
            <p:cNvSpPr/>
            <p:nvPr/>
          </p:nvSpPr>
          <p:spPr>
            <a:xfrm>
              <a:off x="3368888" y="2272186"/>
              <a:ext cx="52924" cy="74000"/>
            </a:xfrm>
            <a:custGeom>
              <a:avLst/>
              <a:gdLst>
                <a:gd name="connsiteX0" fmla="*/ 52924 w 52924"/>
                <a:gd name="connsiteY0" fmla="*/ 0 h 74000"/>
                <a:gd name="connsiteX1" fmla="*/ 0 w 52924"/>
                <a:gd name="connsiteY1" fmla="*/ 74000 h 74000"/>
              </a:gdLst>
              <a:ahLst/>
              <a:cxnLst>
                <a:cxn ang="0">
                  <a:pos x="connsiteX0" y="connsiteY0"/>
                </a:cxn>
                <a:cxn ang="0">
                  <a:pos x="connsiteX1" y="connsiteY1"/>
                </a:cxn>
              </a:cxnLst>
              <a:rect l="l" t="t" r="r" b="b"/>
              <a:pathLst>
                <a:path w="52924" h="74000">
                  <a:moveTo>
                    <a:pt x="52924" y="0"/>
                  </a:moveTo>
                  <a:lnTo>
                    <a:pt x="0" y="74000"/>
                  </a:lnTo>
                </a:path>
              </a:pathLst>
            </a:custGeom>
            <a:ln w="14615" cap="rnd">
              <a:solidFill>
                <a:srgbClr val="000000"/>
              </a:solidFill>
              <a:prstDash val="solid"/>
              <a:round/>
            </a:ln>
          </p:spPr>
          <p:txBody>
            <a:bodyPr rtlCol="1" anchor="ctr"/>
            <a:lstStyle/>
            <a:p>
              <a:endParaRPr lang="fa-IR"/>
            </a:p>
          </p:txBody>
        </p:sp>
        <p:sp>
          <p:nvSpPr>
            <p:cNvPr id="1685" name="Freeform: Shape 1684">
              <a:extLst>
                <a:ext uri="{FF2B5EF4-FFF2-40B4-BE49-F238E27FC236}">
                  <a16:creationId xmlns:a16="http://schemas.microsoft.com/office/drawing/2014/main" id="{095C14A8-BE7D-8802-7217-881086B972EE}"/>
                </a:ext>
              </a:extLst>
            </p:cNvPr>
            <p:cNvSpPr/>
            <p:nvPr/>
          </p:nvSpPr>
          <p:spPr>
            <a:xfrm>
              <a:off x="3442391" y="2336000"/>
              <a:ext cx="101362" cy="83419"/>
            </a:xfrm>
            <a:custGeom>
              <a:avLst/>
              <a:gdLst>
                <a:gd name="connsiteX0" fmla="*/ 0 w 101362"/>
                <a:gd name="connsiteY0" fmla="*/ 25906 h 83419"/>
                <a:gd name="connsiteX1" fmla="*/ 76108 w 101362"/>
                <a:gd name="connsiteY1" fmla="*/ 80440 h 83419"/>
                <a:gd name="connsiteX2" fmla="*/ 98384 w 101362"/>
                <a:gd name="connsiteY2" fmla="*/ 76752 h 83419"/>
                <a:gd name="connsiteX3" fmla="*/ 98384 w 101362"/>
                <a:gd name="connsiteY3" fmla="*/ 76752 h 83419"/>
                <a:gd name="connsiteX4" fmla="*/ 94696 w 101362"/>
                <a:gd name="connsiteY4" fmla="*/ 54476 h 83419"/>
                <a:gd name="connsiteX5" fmla="*/ 18588 w 101362"/>
                <a:gd name="connsiteY5" fmla="*/ 0 h 8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362" h="83419">
                  <a:moveTo>
                    <a:pt x="0" y="25906"/>
                  </a:moveTo>
                  <a:lnTo>
                    <a:pt x="76108" y="80440"/>
                  </a:lnTo>
                  <a:cubicBezTo>
                    <a:pt x="83280" y="85563"/>
                    <a:pt x="93247" y="83915"/>
                    <a:pt x="98384" y="76752"/>
                  </a:cubicBezTo>
                  <a:lnTo>
                    <a:pt x="98384" y="76752"/>
                  </a:lnTo>
                  <a:cubicBezTo>
                    <a:pt x="103507" y="69580"/>
                    <a:pt x="101859" y="59613"/>
                    <a:pt x="94696" y="54476"/>
                  </a:cubicBezTo>
                  <a:lnTo>
                    <a:pt x="18588" y="0"/>
                  </a:lnTo>
                </a:path>
              </a:pathLst>
            </a:custGeom>
            <a:noFill/>
            <a:ln w="14615" cap="rnd">
              <a:solidFill>
                <a:srgbClr val="000000"/>
              </a:solidFill>
              <a:prstDash val="solid"/>
              <a:round/>
            </a:ln>
          </p:spPr>
          <p:txBody>
            <a:bodyPr rtlCol="1" anchor="ctr"/>
            <a:lstStyle/>
            <a:p>
              <a:endParaRPr lang="fa-IR"/>
            </a:p>
          </p:txBody>
        </p:sp>
      </p:grpSp>
      <p:grpSp>
        <p:nvGrpSpPr>
          <p:cNvPr id="1686" name="Graphic 5">
            <a:extLst>
              <a:ext uri="{FF2B5EF4-FFF2-40B4-BE49-F238E27FC236}">
                <a16:creationId xmlns:a16="http://schemas.microsoft.com/office/drawing/2014/main" id="{5462A45F-6CF5-EEDB-2548-4A19E4B57192}"/>
              </a:ext>
            </a:extLst>
          </p:cNvPr>
          <p:cNvGrpSpPr/>
          <p:nvPr/>
        </p:nvGrpSpPr>
        <p:grpSpPr>
          <a:xfrm>
            <a:off x="4069638" y="2070763"/>
            <a:ext cx="657281" cy="742053"/>
            <a:chOff x="4069638" y="2070763"/>
            <a:chExt cx="657281" cy="742053"/>
          </a:xfrm>
        </p:grpSpPr>
        <p:sp>
          <p:nvSpPr>
            <p:cNvPr id="1687" name="Freeform: Shape 1686">
              <a:extLst>
                <a:ext uri="{FF2B5EF4-FFF2-40B4-BE49-F238E27FC236}">
                  <a16:creationId xmlns:a16="http://schemas.microsoft.com/office/drawing/2014/main" id="{39BC80D9-E689-9DB5-7A68-31282D1EDF44}"/>
                </a:ext>
              </a:extLst>
            </p:cNvPr>
            <p:cNvSpPr/>
            <p:nvPr/>
          </p:nvSpPr>
          <p:spPr>
            <a:xfrm>
              <a:off x="4167086" y="2125210"/>
              <a:ext cx="462385" cy="43323"/>
            </a:xfrm>
            <a:custGeom>
              <a:avLst/>
              <a:gdLst>
                <a:gd name="connsiteX0" fmla="*/ 452989 w 462385"/>
                <a:gd name="connsiteY0" fmla="*/ 0 h 43323"/>
                <a:gd name="connsiteX1" fmla="*/ 462386 w 462385"/>
                <a:gd name="connsiteY1" fmla="*/ 0 h 43323"/>
                <a:gd name="connsiteX2" fmla="*/ 462386 w 462385"/>
                <a:gd name="connsiteY2" fmla="*/ 43323 h 43323"/>
                <a:gd name="connsiteX3" fmla="*/ 452989 w 462385"/>
                <a:gd name="connsiteY3" fmla="*/ 43323 h 43323"/>
                <a:gd name="connsiteX4" fmla="*/ 9396 w 462385"/>
                <a:gd name="connsiteY4" fmla="*/ 43323 h 43323"/>
                <a:gd name="connsiteX5" fmla="*/ 0 w 462385"/>
                <a:gd name="connsiteY5" fmla="*/ 43323 h 43323"/>
                <a:gd name="connsiteX6" fmla="*/ 0 w 462385"/>
                <a:gd name="connsiteY6" fmla="*/ 0 h 43323"/>
                <a:gd name="connsiteX7" fmla="*/ 9396 w 462385"/>
                <a:gd name="connsiteY7" fmla="*/ 0 h 43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2385" h="43323">
                  <a:moveTo>
                    <a:pt x="452989" y="0"/>
                  </a:moveTo>
                  <a:cubicBezTo>
                    <a:pt x="458179" y="0"/>
                    <a:pt x="462386" y="0"/>
                    <a:pt x="462386" y="0"/>
                  </a:cubicBezTo>
                  <a:lnTo>
                    <a:pt x="462386" y="43323"/>
                  </a:lnTo>
                  <a:cubicBezTo>
                    <a:pt x="462386" y="43323"/>
                    <a:pt x="458179" y="43323"/>
                    <a:pt x="452989" y="43323"/>
                  </a:cubicBezTo>
                  <a:lnTo>
                    <a:pt x="9396" y="43323"/>
                  </a:lnTo>
                  <a:cubicBezTo>
                    <a:pt x="4207" y="43323"/>
                    <a:pt x="0" y="43323"/>
                    <a:pt x="0" y="43323"/>
                  </a:cubicBezTo>
                  <a:lnTo>
                    <a:pt x="0" y="0"/>
                  </a:lnTo>
                  <a:cubicBezTo>
                    <a:pt x="0" y="0"/>
                    <a:pt x="4207" y="0"/>
                    <a:pt x="9396" y="0"/>
                  </a:cubicBezTo>
                  <a:close/>
                </a:path>
              </a:pathLst>
            </a:custGeom>
            <a:solidFill>
              <a:srgbClr val="EDF4FC"/>
            </a:solidFill>
            <a:ln w="2923" cap="flat">
              <a:noFill/>
              <a:prstDash val="solid"/>
              <a:miter/>
            </a:ln>
          </p:spPr>
          <p:txBody>
            <a:bodyPr rtlCol="1" anchor="ctr"/>
            <a:lstStyle/>
            <a:p>
              <a:endParaRPr lang="fa-IR"/>
            </a:p>
          </p:txBody>
        </p:sp>
        <p:sp>
          <p:nvSpPr>
            <p:cNvPr id="1688" name="Freeform: Shape 1687">
              <a:extLst>
                <a:ext uri="{FF2B5EF4-FFF2-40B4-BE49-F238E27FC236}">
                  <a16:creationId xmlns:a16="http://schemas.microsoft.com/office/drawing/2014/main" id="{4FD60078-A383-2EAA-C112-CE15E84AD525}"/>
                </a:ext>
              </a:extLst>
            </p:cNvPr>
            <p:cNvSpPr/>
            <p:nvPr/>
          </p:nvSpPr>
          <p:spPr>
            <a:xfrm>
              <a:off x="4180200" y="2168533"/>
              <a:ext cx="436157" cy="644284"/>
            </a:xfrm>
            <a:custGeom>
              <a:avLst/>
              <a:gdLst>
                <a:gd name="connsiteX0" fmla="*/ 0 w 436157"/>
                <a:gd name="connsiteY0" fmla="*/ 0 h 644284"/>
                <a:gd name="connsiteX1" fmla="*/ 436158 w 436157"/>
                <a:gd name="connsiteY1" fmla="*/ 0 h 644284"/>
                <a:gd name="connsiteX2" fmla="*/ 436158 w 436157"/>
                <a:gd name="connsiteY2" fmla="*/ 644284 h 644284"/>
                <a:gd name="connsiteX3" fmla="*/ 0 w 436157"/>
                <a:gd name="connsiteY3" fmla="*/ 644284 h 644284"/>
              </a:gdLst>
              <a:ahLst/>
              <a:cxnLst>
                <a:cxn ang="0">
                  <a:pos x="connsiteX0" y="connsiteY0"/>
                </a:cxn>
                <a:cxn ang="0">
                  <a:pos x="connsiteX1" y="connsiteY1"/>
                </a:cxn>
                <a:cxn ang="0">
                  <a:pos x="connsiteX2" y="connsiteY2"/>
                </a:cxn>
                <a:cxn ang="0">
                  <a:pos x="connsiteX3" y="connsiteY3"/>
                </a:cxn>
              </a:cxnLst>
              <a:rect l="l" t="t" r="r" b="b"/>
              <a:pathLst>
                <a:path w="436157" h="644284">
                  <a:moveTo>
                    <a:pt x="0" y="0"/>
                  </a:moveTo>
                  <a:lnTo>
                    <a:pt x="436158" y="0"/>
                  </a:lnTo>
                  <a:lnTo>
                    <a:pt x="436158" y="644284"/>
                  </a:lnTo>
                  <a:lnTo>
                    <a:pt x="0" y="644284"/>
                  </a:lnTo>
                  <a:close/>
                </a:path>
              </a:pathLst>
            </a:custGeom>
            <a:solidFill>
              <a:srgbClr val="9BE5F9"/>
            </a:solidFill>
            <a:ln w="2923" cap="flat">
              <a:noFill/>
              <a:prstDash val="solid"/>
              <a:miter/>
            </a:ln>
          </p:spPr>
          <p:txBody>
            <a:bodyPr rtlCol="1" anchor="ctr"/>
            <a:lstStyle/>
            <a:p>
              <a:endParaRPr lang="fa-IR"/>
            </a:p>
          </p:txBody>
        </p:sp>
        <p:sp>
          <p:nvSpPr>
            <p:cNvPr id="1689" name="Freeform: Shape 1688">
              <a:extLst>
                <a:ext uri="{FF2B5EF4-FFF2-40B4-BE49-F238E27FC236}">
                  <a16:creationId xmlns:a16="http://schemas.microsoft.com/office/drawing/2014/main" id="{1B8D600B-FF19-BD76-43E8-698E801733C9}"/>
                </a:ext>
              </a:extLst>
            </p:cNvPr>
            <p:cNvSpPr/>
            <p:nvPr/>
          </p:nvSpPr>
          <p:spPr>
            <a:xfrm>
              <a:off x="4428781" y="2502735"/>
              <a:ext cx="64194" cy="30531"/>
            </a:xfrm>
            <a:custGeom>
              <a:avLst/>
              <a:gdLst>
                <a:gd name="connsiteX0" fmla="*/ 3571 w 64194"/>
                <a:gd name="connsiteY0" fmla="*/ 0 h 30531"/>
                <a:gd name="connsiteX1" fmla="*/ 60682 w 64194"/>
                <a:gd name="connsiteY1" fmla="*/ 0 h 30531"/>
                <a:gd name="connsiteX2" fmla="*/ 64194 w 64194"/>
                <a:gd name="connsiteY2" fmla="*/ 3513 h 30531"/>
                <a:gd name="connsiteX3" fmla="*/ 64194 w 64194"/>
                <a:gd name="connsiteY3" fmla="*/ 7113 h 30531"/>
                <a:gd name="connsiteX4" fmla="*/ 40776 w 64194"/>
                <a:gd name="connsiteY4" fmla="*/ 30531 h 30531"/>
                <a:gd name="connsiteX5" fmla="*/ 23418 w 64194"/>
                <a:gd name="connsiteY5" fmla="*/ 30531 h 30531"/>
                <a:gd name="connsiteX6" fmla="*/ 0 w 64194"/>
                <a:gd name="connsiteY6" fmla="*/ 7113 h 30531"/>
                <a:gd name="connsiteX7" fmla="*/ 0 w 64194"/>
                <a:gd name="connsiteY7" fmla="*/ 3484 h 30531"/>
                <a:gd name="connsiteX8" fmla="*/ 3542 w 64194"/>
                <a:gd name="connsiteY8" fmla="*/ 0 h 30531"/>
                <a:gd name="connsiteX9" fmla="*/ 3571 w 64194"/>
                <a:gd name="connsiteY9" fmla="*/ 0 h 3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194" h="30531">
                  <a:moveTo>
                    <a:pt x="3571" y="0"/>
                  </a:moveTo>
                  <a:lnTo>
                    <a:pt x="60682" y="0"/>
                  </a:lnTo>
                  <a:cubicBezTo>
                    <a:pt x="62614" y="0"/>
                    <a:pt x="64194" y="1572"/>
                    <a:pt x="64194" y="3513"/>
                  </a:cubicBezTo>
                  <a:lnTo>
                    <a:pt x="64194" y="7113"/>
                  </a:lnTo>
                  <a:cubicBezTo>
                    <a:pt x="64194" y="20046"/>
                    <a:pt x="53715" y="30531"/>
                    <a:pt x="40776" y="30531"/>
                  </a:cubicBezTo>
                  <a:lnTo>
                    <a:pt x="23418" y="30531"/>
                  </a:lnTo>
                  <a:cubicBezTo>
                    <a:pt x="10479" y="30531"/>
                    <a:pt x="0" y="20046"/>
                    <a:pt x="0" y="7113"/>
                  </a:cubicBezTo>
                  <a:lnTo>
                    <a:pt x="0" y="3484"/>
                  </a:lnTo>
                  <a:cubicBezTo>
                    <a:pt x="29" y="1543"/>
                    <a:pt x="1610" y="-17"/>
                    <a:pt x="3542" y="0"/>
                  </a:cubicBezTo>
                  <a:cubicBezTo>
                    <a:pt x="3542" y="0"/>
                    <a:pt x="3571" y="0"/>
                    <a:pt x="3571" y="0"/>
                  </a:cubicBezTo>
                  <a:close/>
                </a:path>
              </a:pathLst>
            </a:custGeom>
            <a:solidFill>
              <a:srgbClr val="F5C84C"/>
            </a:solidFill>
            <a:ln w="2923" cap="flat">
              <a:noFill/>
              <a:prstDash val="solid"/>
              <a:miter/>
            </a:ln>
          </p:spPr>
          <p:txBody>
            <a:bodyPr rtlCol="1" anchor="ctr"/>
            <a:lstStyle/>
            <a:p>
              <a:endParaRPr lang="fa-IR"/>
            </a:p>
          </p:txBody>
        </p:sp>
        <p:sp>
          <p:nvSpPr>
            <p:cNvPr id="1690" name="Freeform: Shape 1689">
              <a:extLst>
                <a:ext uri="{FF2B5EF4-FFF2-40B4-BE49-F238E27FC236}">
                  <a16:creationId xmlns:a16="http://schemas.microsoft.com/office/drawing/2014/main" id="{2CC787C1-577F-6425-446A-2B01094E85FE}"/>
                </a:ext>
              </a:extLst>
            </p:cNvPr>
            <p:cNvSpPr/>
            <p:nvPr/>
          </p:nvSpPr>
          <p:spPr>
            <a:xfrm>
              <a:off x="4303524" y="2502706"/>
              <a:ext cx="64194" cy="30560"/>
            </a:xfrm>
            <a:custGeom>
              <a:avLst/>
              <a:gdLst>
                <a:gd name="connsiteX0" fmla="*/ 3571 w 64194"/>
                <a:gd name="connsiteY0" fmla="*/ 29 h 30560"/>
                <a:gd name="connsiteX1" fmla="*/ 60682 w 64194"/>
                <a:gd name="connsiteY1" fmla="*/ 29 h 30560"/>
                <a:gd name="connsiteX2" fmla="*/ 64194 w 64194"/>
                <a:gd name="connsiteY2" fmla="*/ 3542 h 30560"/>
                <a:gd name="connsiteX3" fmla="*/ 64194 w 64194"/>
                <a:gd name="connsiteY3" fmla="*/ 7142 h 30560"/>
                <a:gd name="connsiteX4" fmla="*/ 40777 w 64194"/>
                <a:gd name="connsiteY4" fmla="*/ 30560 h 30560"/>
                <a:gd name="connsiteX5" fmla="*/ 23418 w 64194"/>
                <a:gd name="connsiteY5" fmla="*/ 30560 h 30560"/>
                <a:gd name="connsiteX6" fmla="*/ 0 w 64194"/>
                <a:gd name="connsiteY6" fmla="*/ 7142 h 30560"/>
                <a:gd name="connsiteX7" fmla="*/ 0 w 64194"/>
                <a:gd name="connsiteY7" fmla="*/ 3513 h 30560"/>
                <a:gd name="connsiteX8" fmla="*/ 3513 w 64194"/>
                <a:gd name="connsiteY8" fmla="*/ 0 h 3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94" h="30560">
                  <a:moveTo>
                    <a:pt x="3571" y="29"/>
                  </a:moveTo>
                  <a:lnTo>
                    <a:pt x="60682" y="29"/>
                  </a:lnTo>
                  <a:cubicBezTo>
                    <a:pt x="62614" y="29"/>
                    <a:pt x="64194" y="1601"/>
                    <a:pt x="64194" y="3542"/>
                  </a:cubicBezTo>
                  <a:lnTo>
                    <a:pt x="64194" y="7142"/>
                  </a:lnTo>
                  <a:cubicBezTo>
                    <a:pt x="64194" y="20075"/>
                    <a:pt x="53715" y="30560"/>
                    <a:pt x="40777" y="30560"/>
                  </a:cubicBezTo>
                  <a:lnTo>
                    <a:pt x="23418" y="30560"/>
                  </a:lnTo>
                  <a:cubicBezTo>
                    <a:pt x="10479" y="30560"/>
                    <a:pt x="0" y="20075"/>
                    <a:pt x="0" y="7142"/>
                  </a:cubicBezTo>
                  <a:lnTo>
                    <a:pt x="0" y="3513"/>
                  </a:lnTo>
                  <a:cubicBezTo>
                    <a:pt x="0" y="1572"/>
                    <a:pt x="1581" y="0"/>
                    <a:pt x="3513" y="0"/>
                  </a:cubicBezTo>
                  <a:close/>
                </a:path>
              </a:pathLst>
            </a:custGeom>
            <a:solidFill>
              <a:srgbClr val="F5C84C"/>
            </a:solidFill>
            <a:ln w="2923" cap="flat">
              <a:noFill/>
              <a:prstDash val="solid"/>
              <a:miter/>
            </a:ln>
          </p:spPr>
          <p:txBody>
            <a:bodyPr rtlCol="1" anchor="ctr"/>
            <a:lstStyle/>
            <a:p>
              <a:endParaRPr lang="fa-IR"/>
            </a:p>
          </p:txBody>
        </p:sp>
        <p:sp>
          <p:nvSpPr>
            <p:cNvPr id="1691" name="Freeform: Shape 1690">
              <a:extLst>
                <a:ext uri="{FF2B5EF4-FFF2-40B4-BE49-F238E27FC236}">
                  <a16:creationId xmlns:a16="http://schemas.microsoft.com/office/drawing/2014/main" id="{E7E9A7FA-2987-BF44-ABAE-B0E173244D3A}"/>
                </a:ext>
              </a:extLst>
            </p:cNvPr>
            <p:cNvSpPr/>
            <p:nvPr/>
          </p:nvSpPr>
          <p:spPr>
            <a:xfrm>
              <a:off x="4230695" y="2237996"/>
              <a:ext cx="54183" cy="143551"/>
            </a:xfrm>
            <a:custGeom>
              <a:avLst/>
              <a:gdLst>
                <a:gd name="connsiteX0" fmla="*/ 48270 w 54183"/>
                <a:gd name="connsiteY0" fmla="*/ 0 h 143551"/>
                <a:gd name="connsiteX1" fmla="*/ 54183 w 54183"/>
                <a:gd name="connsiteY1" fmla="*/ 0 h 143551"/>
                <a:gd name="connsiteX2" fmla="*/ 54183 w 54183"/>
                <a:gd name="connsiteY2" fmla="*/ 143552 h 143551"/>
                <a:gd name="connsiteX3" fmla="*/ 48270 w 54183"/>
                <a:gd name="connsiteY3" fmla="*/ 143552 h 143551"/>
                <a:gd name="connsiteX4" fmla="*/ 5913 w 54183"/>
                <a:gd name="connsiteY4" fmla="*/ 143552 h 143551"/>
                <a:gd name="connsiteX5" fmla="*/ 0 w 54183"/>
                <a:gd name="connsiteY5" fmla="*/ 143552 h 143551"/>
                <a:gd name="connsiteX6" fmla="*/ 0 w 54183"/>
                <a:gd name="connsiteY6" fmla="*/ 0 h 143551"/>
                <a:gd name="connsiteX7" fmla="*/ 5913 w 54183"/>
                <a:gd name="connsiteY7" fmla="*/ 0 h 14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83" h="143551">
                  <a:moveTo>
                    <a:pt x="48270" y="0"/>
                  </a:moveTo>
                  <a:cubicBezTo>
                    <a:pt x="51536" y="0"/>
                    <a:pt x="54183" y="0"/>
                    <a:pt x="54183" y="0"/>
                  </a:cubicBezTo>
                  <a:lnTo>
                    <a:pt x="54183" y="143552"/>
                  </a:lnTo>
                  <a:cubicBezTo>
                    <a:pt x="54183" y="143552"/>
                    <a:pt x="51536" y="143552"/>
                    <a:pt x="48270" y="143552"/>
                  </a:cubicBezTo>
                  <a:lnTo>
                    <a:pt x="5913" y="143552"/>
                  </a:lnTo>
                  <a:cubicBezTo>
                    <a:pt x="2647" y="143552"/>
                    <a:pt x="0" y="143552"/>
                    <a:pt x="0" y="143552"/>
                  </a:cubicBezTo>
                  <a:lnTo>
                    <a:pt x="0" y="0"/>
                  </a:lnTo>
                  <a:cubicBezTo>
                    <a:pt x="0" y="0"/>
                    <a:pt x="2647" y="0"/>
                    <a:pt x="5913" y="0"/>
                  </a:cubicBezTo>
                  <a:close/>
                </a:path>
              </a:pathLst>
            </a:custGeom>
            <a:solidFill>
              <a:srgbClr val="6CADEF"/>
            </a:solidFill>
            <a:ln w="2923" cap="flat">
              <a:noFill/>
              <a:prstDash val="solid"/>
              <a:miter/>
            </a:ln>
          </p:spPr>
          <p:txBody>
            <a:bodyPr rtlCol="1" anchor="ctr"/>
            <a:lstStyle/>
            <a:p>
              <a:endParaRPr lang="fa-IR"/>
            </a:p>
          </p:txBody>
        </p:sp>
        <p:sp>
          <p:nvSpPr>
            <p:cNvPr id="1692" name="Freeform: Shape 1691">
              <a:extLst>
                <a:ext uri="{FF2B5EF4-FFF2-40B4-BE49-F238E27FC236}">
                  <a16:creationId xmlns:a16="http://schemas.microsoft.com/office/drawing/2014/main" id="{80ADCA53-60B1-756A-9921-057985F00235}"/>
                </a:ext>
              </a:extLst>
            </p:cNvPr>
            <p:cNvSpPr/>
            <p:nvPr/>
          </p:nvSpPr>
          <p:spPr>
            <a:xfrm>
              <a:off x="4324366" y="2237996"/>
              <a:ext cx="54183" cy="143551"/>
            </a:xfrm>
            <a:custGeom>
              <a:avLst/>
              <a:gdLst>
                <a:gd name="connsiteX0" fmla="*/ 48270 w 54183"/>
                <a:gd name="connsiteY0" fmla="*/ 0 h 143551"/>
                <a:gd name="connsiteX1" fmla="*/ 54183 w 54183"/>
                <a:gd name="connsiteY1" fmla="*/ 0 h 143551"/>
                <a:gd name="connsiteX2" fmla="*/ 54183 w 54183"/>
                <a:gd name="connsiteY2" fmla="*/ 143552 h 143551"/>
                <a:gd name="connsiteX3" fmla="*/ 48270 w 54183"/>
                <a:gd name="connsiteY3" fmla="*/ 143552 h 143551"/>
                <a:gd name="connsiteX4" fmla="*/ 5913 w 54183"/>
                <a:gd name="connsiteY4" fmla="*/ 143552 h 143551"/>
                <a:gd name="connsiteX5" fmla="*/ 0 w 54183"/>
                <a:gd name="connsiteY5" fmla="*/ 143552 h 143551"/>
                <a:gd name="connsiteX6" fmla="*/ 0 w 54183"/>
                <a:gd name="connsiteY6" fmla="*/ 0 h 143551"/>
                <a:gd name="connsiteX7" fmla="*/ 5913 w 54183"/>
                <a:gd name="connsiteY7" fmla="*/ 0 h 14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83" h="143551">
                  <a:moveTo>
                    <a:pt x="48270" y="0"/>
                  </a:moveTo>
                  <a:cubicBezTo>
                    <a:pt x="51536" y="0"/>
                    <a:pt x="54183" y="0"/>
                    <a:pt x="54183" y="0"/>
                  </a:cubicBezTo>
                  <a:lnTo>
                    <a:pt x="54183" y="143552"/>
                  </a:lnTo>
                  <a:cubicBezTo>
                    <a:pt x="54183" y="143552"/>
                    <a:pt x="51536" y="143552"/>
                    <a:pt x="48270" y="143552"/>
                  </a:cubicBezTo>
                  <a:lnTo>
                    <a:pt x="5913" y="143552"/>
                  </a:lnTo>
                  <a:cubicBezTo>
                    <a:pt x="2647" y="143552"/>
                    <a:pt x="0" y="143552"/>
                    <a:pt x="0" y="143552"/>
                  </a:cubicBezTo>
                  <a:lnTo>
                    <a:pt x="0" y="0"/>
                  </a:lnTo>
                  <a:cubicBezTo>
                    <a:pt x="0" y="0"/>
                    <a:pt x="2647" y="0"/>
                    <a:pt x="5913" y="0"/>
                  </a:cubicBezTo>
                  <a:close/>
                </a:path>
              </a:pathLst>
            </a:custGeom>
            <a:solidFill>
              <a:srgbClr val="6CADEF"/>
            </a:solidFill>
            <a:ln w="2923" cap="flat">
              <a:noFill/>
              <a:prstDash val="solid"/>
              <a:miter/>
            </a:ln>
          </p:spPr>
          <p:txBody>
            <a:bodyPr rtlCol="1" anchor="ctr"/>
            <a:lstStyle/>
            <a:p>
              <a:endParaRPr lang="fa-IR"/>
            </a:p>
          </p:txBody>
        </p:sp>
        <p:sp>
          <p:nvSpPr>
            <p:cNvPr id="1693" name="Freeform: Shape 1692">
              <a:extLst>
                <a:ext uri="{FF2B5EF4-FFF2-40B4-BE49-F238E27FC236}">
                  <a16:creationId xmlns:a16="http://schemas.microsoft.com/office/drawing/2014/main" id="{30E7A642-6B17-C858-E034-0D9E8D6981AD}"/>
                </a:ext>
              </a:extLst>
            </p:cNvPr>
            <p:cNvSpPr/>
            <p:nvPr/>
          </p:nvSpPr>
          <p:spPr>
            <a:xfrm>
              <a:off x="4418038" y="2237996"/>
              <a:ext cx="54183" cy="143551"/>
            </a:xfrm>
            <a:custGeom>
              <a:avLst/>
              <a:gdLst>
                <a:gd name="connsiteX0" fmla="*/ 48270 w 54183"/>
                <a:gd name="connsiteY0" fmla="*/ 0 h 143551"/>
                <a:gd name="connsiteX1" fmla="*/ 54183 w 54183"/>
                <a:gd name="connsiteY1" fmla="*/ 0 h 143551"/>
                <a:gd name="connsiteX2" fmla="*/ 54183 w 54183"/>
                <a:gd name="connsiteY2" fmla="*/ 143552 h 143551"/>
                <a:gd name="connsiteX3" fmla="*/ 48270 w 54183"/>
                <a:gd name="connsiteY3" fmla="*/ 143552 h 143551"/>
                <a:gd name="connsiteX4" fmla="*/ 5913 w 54183"/>
                <a:gd name="connsiteY4" fmla="*/ 143552 h 143551"/>
                <a:gd name="connsiteX5" fmla="*/ 0 w 54183"/>
                <a:gd name="connsiteY5" fmla="*/ 143552 h 143551"/>
                <a:gd name="connsiteX6" fmla="*/ 0 w 54183"/>
                <a:gd name="connsiteY6" fmla="*/ 0 h 143551"/>
                <a:gd name="connsiteX7" fmla="*/ 5913 w 54183"/>
                <a:gd name="connsiteY7" fmla="*/ 0 h 14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83" h="143551">
                  <a:moveTo>
                    <a:pt x="48270" y="0"/>
                  </a:moveTo>
                  <a:cubicBezTo>
                    <a:pt x="51536" y="0"/>
                    <a:pt x="54183" y="0"/>
                    <a:pt x="54183" y="0"/>
                  </a:cubicBezTo>
                  <a:lnTo>
                    <a:pt x="54183" y="143552"/>
                  </a:lnTo>
                  <a:cubicBezTo>
                    <a:pt x="54183" y="143552"/>
                    <a:pt x="51536" y="143552"/>
                    <a:pt x="48270" y="143552"/>
                  </a:cubicBezTo>
                  <a:lnTo>
                    <a:pt x="5913" y="143552"/>
                  </a:lnTo>
                  <a:cubicBezTo>
                    <a:pt x="2647" y="143552"/>
                    <a:pt x="0" y="143552"/>
                    <a:pt x="0" y="143552"/>
                  </a:cubicBezTo>
                  <a:lnTo>
                    <a:pt x="0" y="0"/>
                  </a:lnTo>
                  <a:cubicBezTo>
                    <a:pt x="0" y="0"/>
                    <a:pt x="2647" y="0"/>
                    <a:pt x="5913" y="0"/>
                  </a:cubicBezTo>
                  <a:close/>
                </a:path>
              </a:pathLst>
            </a:custGeom>
            <a:solidFill>
              <a:srgbClr val="6CADEF"/>
            </a:solidFill>
            <a:ln w="2923" cap="flat">
              <a:noFill/>
              <a:prstDash val="solid"/>
              <a:miter/>
            </a:ln>
          </p:spPr>
          <p:txBody>
            <a:bodyPr rtlCol="1" anchor="ctr"/>
            <a:lstStyle/>
            <a:p>
              <a:endParaRPr lang="fa-IR"/>
            </a:p>
          </p:txBody>
        </p:sp>
        <p:sp>
          <p:nvSpPr>
            <p:cNvPr id="1694" name="Freeform: Shape 1693">
              <a:extLst>
                <a:ext uri="{FF2B5EF4-FFF2-40B4-BE49-F238E27FC236}">
                  <a16:creationId xmlns:a16="http://schemas.microsoft.com/office/drawing/2014/main" id="{1017088D-97BD-20FA-09E2-1A883A5A79FD}"/>
                </a:ext>
              </a:extLst>
            </p:cNvPr>
            <p:cNvSpPr/>
            <p:nvPr/>
          </p:nvSpPr>
          <p:spPr>
            <a:xfrm>
              <a:off x="4511709" y="2237996"/>
              <a:ext cx="54183" cy="143551"/>
            </a:xfrm>
            <a:custGeom>
              <a:avLst/>
              <a:gdLst>
                <a:gd name="connsiteX0" fmla="*/ 48270 w 54183"/>
                <a:gd name="connsiteY0" fmla="*/ 0 h 143551"/>
                <a:gd name="connsiteX1" fmla="*/ 54183 w 54183"/>
                <a:gd name="connsiteY1" fmla="*/ 0 h 143551"/>
                <a:gd name="connsiteX2" fmla="*/ 54183 w 54183"/>
                <a:gd name="connsiteY2" fmla="*/ 143552 h 143551"/>
                <a:gd name="connsiteX3" fmla="*/ 48270 w 54183"/>
                <a:gd name="connsiteY3" fmla="*/ 143552 h 143551"/>
                <a:gd name="connsiteX4" fmla="*/ 5913 w 54183"/>
                <a:gd name="connsiteY4" fmla="*/ 143552 h 143551"/>
                <a:gd name="connsiteX5" fmla="*/ 0 w 54183"/>
                <a:gd name="connsiteY5" fmla="*/ 143552 h 143551"/>
                <a:gd name="connsiteX6" fmla="*/ 0 w 54183"/>
                <a:gd name="connsiteY6" fmla="*/ 0 h 143551"/>
                <a:gd name="connsiteX7" fmla="*/ 5913 w 54183"/>
                <a:gd name="connsiteY7" fmla="*/ 0 h 14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83" h="143551">
                  <a:moveTo>
                    <a:pt x="48270" y="0"/>
                  </a:moveTo>
                  <a:cubicBezTo>
                    <a:pt x="51536" y="0"/>
                    <a:pt x="54183" y="0"/>
                    <a:pt x="54183" y="0"/>
                  </a:cubicBezTo>
                  <a:lnTo>
                    <a:pt x="54183" y="143552"/>
                  </a:lnTo>
                  <a:cubicBezTo>
                    <a:pt x="54183" y="143552"/>
                    <a:pt x="51536" y="143552"/>
                    <a:pt x="48270" y="143552"/>
                  </a:cubicBezTo>
                  <a:lnTo>
                    <a:pt x="5913" y="143552"/>
                  </a:lnTo>
                  <a:cubicBezTo>
                    <a:pt x="2647" y="143552"/>
                    <a:pt x="0" y="143552"/>
                    <a:pt x="0" y="143552"/>
                  </a:cubicBezTo>
                  <a:lnTo>
                    <a:pt x="0" y="0"/>
                  </a:lnTo>
                  <a:cubicBezTo>
                    <a:pt x="0" y="0"/>
                    <a:pt x="2647" y="0"/>
                    <a:pt x="5913" y="0"/>
                  </a:cubicBezTo>
                  <a:close/>
                </a:path>
              </a:pathLst>
            </a:custGeom>
            <a:solidFill>
              <a:srgbClr val="6CADEF"/>
            </a:solidFill>
            <a:ln w="2923" cap="flat">
              <a:noFill/>
              <a:prstDash val="solid"/>
              <a:miter/>
            </a:ln>
          </p:spPr>
          <p:txBody>
            <a:bodyPr rtlCol="1" anchor="ctr"/>
            <a:lstStyle/>
            <a:p>
              <a:endParaRPr lang="fa-IR"/>
            </a:p>
          </p:txBody>
        </p:sp>
        <p:sp>
          <p:nvSpPr>
            <p:cNvPr id="1695" name="Freeform: Shape 1694">
              <a:extLst>
                <a:ext uri="{FF2B5EF4-FFF2-40B4-BE49-F238E27FC236}">
                  <a16:creationId xmlns:a16="http://schemas.microsoft.com/office/drawing/2014/main" id="{BBBD6597-5AE5-ABE4-4DC6-470A05ADF770}"/>
                </a:ext>
              </a:extLst>
            </p:cNvPr>
            <p:cNvSpPr/>
            <p:nvPr/>
          </p:nvSpPr>
          <p:spPr>
            <a:xfrm>
              <a:off x="4231485" y="2564295"/>
              <a:ext cx="333587" cy="43323"/>
            </a:xfrm>
            <a:custGeom>
              <a:avLst/>
              <a:gdLst>
                <a:gd name="connsiteX0" fmla="*/ 324191 w 333587"/>
                <a:gd name="connsiteY0" fmla="*/ 0 h 43323"/>
                <a:gd name="connsiteX1" fmla="*/ 333588 w 333587"/>
                <a:gd name="connsiteY1" fmla="*/ 0 h 43323"/>
                <a:gd name="connsiteX2" fmla="*/ 333588 w 333587"/>
                <a:gd name="connsiteY2" fmla="*/ 43323 h 43323"/>
                <a:gd name="connsiteX3" fmla="*/ 324191 w 333587"/>
                <a:gd name="connsiteY3" fmla="*/ 43323 h 43323"/>
                <a:gd name="connsiteX4" fmla="*/ 9396 w 333587"/>
                <a:gd name="connsiteY4" fmla="*/ 43323 h 43323"/>
                <a:gd name="connsiteX5" fmla="*/ 0 w 333587"/>
                <a:gd name="connsiteY5" fmla="*/ 43323 h 43323"/>
                <a:gd name="connsiteX6" fmla="*/ 0 w 333587"/>
                <a:gd name="connsiteY6" fmla="*/ 0 h 43323"/>
                <a:gd name="connsiteX7" fmla="*/ 9396 w 333587"/>
                <a:gd name="connsiteY7" fmla="*/ 0 h 43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587" h="43323">
                  <a:moveTo>
                    <a:pt x="324191" y="0"/>
                  </a:moveTo>
                  <a:cubicBezTo>
                    <a:pt x="329381" y="0"/>
                    <a:pt x="333588" y="0"/>
                    <a:pt x="333588" y="0"/>
                  </a:cubicBezTo>
                  <a:lnTo>
                    <a:pt x="333588" y="43323"/>
                  </a:lnTo>
                  <a:cubicBezTo>
                    <a:pt x="333588" y="43323"/>
                    <a:pt x="329381" y="43323"/>
                    <a:pt x="324191" y="43323"/>
                  </a:cubicBezTo>
                  <a:lnTo>
                    <a:pt x="9396" y="43323"/>
                  </a:lnTo>
                  <a:cubicBezTo>
                    <a:pt x="4207" y="43323"/>
                    <a:pt x="0" y="43323"/>
                    <a:pt x="0" y="43323"/>
                  </a:cubicBezTo>
                  <a:lnTo>
                    <a:pt x="0" y="0"/>
                  </a:lnTo>
                  <a:cubicBezTo>
                    <a:pt x="0" y="0"/>
                    <a:pt x="4207" y="0"/>
                    <a:pt x="9396" y="0"/>
                  </a:cubicBezTo>
                  <a:close/>
                </a:path>
              </a:pathLst>
            </a:custGeom>
            <a:solidFill>
              <a:srgbClr val="EDF4FC"/>
            </a:solidFill>
            <a:ln w="2923" cap="flat">
              <a:noFill/>
              <a:prstDash val="solid"/>
              <a:miter/>
            </a:ln>
          </p:spPr>
          <p:txBody>
            <a:bodyPr rtlCol="1" anchor="ctr"/>
            <a:lstStyle/>
            <a:p>
              <a:endParaRPr lang="fa-IR"/>
            </a:p>
          </p:txBody>
        </p:sp>
        <p:sp>
          <p:nvSpPr>
            <p:cNvPr id="1696" name="Freeform: Shape 1695">
              <a:extLst>
                <a:ext uri="{FF2B5EF4-FFF2-40B4-BE49-F238E27FC236}">
                  <a16:creationId xmlns:a16="http://schemas.microsoft.com/office/drawing/2014/main" id="{8AC473E0-AB96-8DB5-4E55-4B69B2A652A0}"/>
                </a:ext>
              </a:extLst>
            </p:cNvPr>
            <p:cNvSpPr/>
            <p:nvPr/>
          </p:nvSpPr>
          <p:spPr>
            <a:xfrm>
              <a:off x="4231485" y="2769494"/>
              <a:ext cx="333587" cy="43323"/>
            </a:xfrm>
            <a:custGeom>
              <a:avLst/>
              <a:gdLst>
                <a:gd name="connsiteX0" fmla="*/ 324191 w 333587"/>
                <a:gd name="connsiteY0" fmla="*/ 0 h 43323"/>
                <a:gd name="connsiteX1" fmla="*/ 333588 w 333587"/>
                <a:gd name="connsiteY1" fmla="*/ 0 h 43323"/>
                <a:gd name="connsiteX2" fmla="*/ 333588 w 333587"/>
                <a:gd name="connsiteY2" fmla="*/ 43323 h 43323"/>
                <a:gd name="connsiteX3" fmla="*/ 324191 w 333587"/>
                <a:gd name="connsiteY3" fmla="*/ 43323 h 43323"/>
                <a:gd name="connsiteX4" fmla="*/ 9396 w 333587"/>
                <a:gd name="connsiteY4" fmla="*/ 43323 h 43323"/>
                <a:gd name="connsiteX5" fmla="*/ 0 w 333587"/>
                <a:gd name="connsiteY5" fmla="*/ 43323 h 43323"/>
                <a:gd name="connsiteX6" fmla="*/ 0 w 333587"/>
                <a:gd name="connsiteY6" fmla="*/ 0 h 43323"/>
                <a:gd name="connsiteX7" fmla="*/ 9396 w 333587"/>
                <a:gd name="connsiteY7" fmla="*/ 0 h 43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587" h="43323">
                  <a:moveTo>
                    <a:pt x="324191" y="0"/>
                  </a:moveTo>
                  <a:cubicBezTo>
                    <a:pt x="329381" y="0"/>
                    <a:pt x="333588" y="0"/>
                    <a:pt x="333588" y="0"/>
                  </a:cubicBezTo>
                  <a:lnTo>
                    <a:pt x="333588" y="43323"/>
                  </a:lnTo>
                  <a:cubicBezTo>
                    <a:pt x="333588" y="43323"/>
                    <a:pt x="329381" y="43323"/>
                    <a:pt x="324191" y="43323"/>
                  </a:cubicBezTo>
                  <a:lnTo>
                    <a:pt x="9396" y="43323"/>
                  </a:lnTo>
                  <a:cubicBezTo>
                    <a:pt x="4207" y="43323"/>
                    <a:pt x="0" y="43323"/>
                    <a:pt x="0" y="43323"/>
                  </a:cubicBezTo>
                  <a:lnTo>
                    <a:pt x="0" y="0"/>
                  </a:lnTo>
                  <a:cubicBezTo>
                    <a:pt x="0" y="0"/>
                    <a:pt x="4207" y="0"/>
                    <a:pt x="9396" y="0"/>
                  </a:cubicBezTo>
                  <a:close/>
                </a:path>
              </a:pathLst>
            </a:custGeom>
            <a:solidFill>
              <a:srgbClr val="DAE6F1"/>
            </a:solidFill>
            <a:ln w="2923" cap="flat">
              <a:noFill/>
              <a:prstDash val="solid"/>
              <a:miter/>
            </a:ln>
          </p:spPr>
          <p:txBody>
            <a:bodyPr rtlCol="1" anchor="ctr"/>
            <a:lstStyle/>
            <a:p>
              <a:endParaRPr lang="fa-IR"/>
            </a:p>
          </p:txBody>
        </p:sp>
        <p:sp>
          <p:nvSpPr>
            <p:cNvPr id="1697" name="Freeform: Shape 1696">
              <a:extLst>
                <a:ext uri="{FF2B5EF4-FFF2-40B4-BE49-F238E27FC236}">
                  <a16:creationId xmlns:a16="http://schemas.microsoft.com/office/drawing/2014/main" id="{3373BA86-AE03-C7F6-B7F7-EA4DDB342E71}"/>
                </a:ext>
              </a:extLst>
            </p:cNvPr>
            <p:cNvSpPr/>
            <p:nvPr/>
          </p:nvSpPr>
          <p:spPr>
            <a:xfrm>
              <a:off x="4498098" y="2607618"/>
              <a:ext cx="43323" cy="161876"/>
            </a:xfrm>
            <a:custGeom>
              <a:avLst/>
              <a:gdLst>
                <a:gd name="connsiteX0" fmla="*/ 0 w 43323"/>
                <a:gd name="connsiteY0" fmla="*/ 0 h 161876"/>
                <a:gd name="connsiteX1" fmla="*/ 43323 w 43323"/>
                <a:gd name="connsiteY1" fmla="*/ 0 h 161876"/>
                <a:gd name="connsiteX2" fmla="*/ 43323 w 43323"/>
                <a:gd name="connsiteY2" fmla="*/ 161876 h 161876"/>
                <a:gd name="connsiteX3" fmla="*/ 0 w 43323"/>
                <a:gd name="connsiteY3" fmla="*/ 161876 h 161876"/>
              </a:gdLst>
              <a:ahLst/>
              <a:cxnLst>
                <a:cxn ang="0">
                  <a:pos x="connsiteX0" y="connsiteY0"/>
                </a:cxn>
                <a:cxn ang="0">
                  <a:pos x="connsiteX1" y="connsiteY1"/>
                </a:cxn>
                <a:cxn ang="0">
                  <a:pos x="connsiteX2" y="connsiteY2"/>
                </a:cxn>
                <a:cxn ang="0">
                  <a:pos x="connsiteX3" y="connsiteY3"/>
                </a:cxn>
              </a:cxnLst>
              <a:rect l="l" t="t" r="r" b="b"/>
              <a:pathLst>
                <a:path w="43323" h="161876">
                  <a:moveTo>
                    <a:pt x="0" y="0"/>
                  </a:moveTo>
                  <a:lnTo>
                    <a:pt x="43323" y="0"/>
                  </a:lnTo>
                  <a:lnTo>
                    <a:pt x="43323" y="161876"/>
                  </a:lnTo>
                  <a:lnTo>
                    <a:pt x="0" y="161876"/>
                  </a:lnTo>
                  <a:close/>
                </a:path>
              </a:pathLst>
            </a:custGeom>
            <a:solidFill>
              <a:srgbClr val="C7D7E5"/>
            </a:solidFill>
            <a:ln w="2923" cap="flat">
              <a:noFill/>
              <a:prstDash val="solid"/>
              <a:miter/>
            </a:ln>
          </p:spPr>
          <p:txBody>
            <a:bodyPr rtlCol="1" anchor="ctr"/>
            <a:lstStyle/>
            <a:p>
              <a:endParaRPr lang="fa-IR"/>
            </a:p>
          </p:txBody>
        </p:sp>
        <p:sp>
          <p:nvSpPr>
            <p:cNvPr id="1698" name="Freeform: Shape 1697">
              <a:extLst>
                <a:ext uri="{FF2B5EF4-FFF2-40B4-BE49-F238E27FC236}">
                  <a16:creationId xmlns:a16="http://schemas.microsoft.com/office/drawing/2014/main" id="{6728AD2E-544D-0150-F169-18E3826C0720}"/>
                </a:ext>
              </a:extLst>
            </p:cNvPr>
            <p:cNvSpPr/>
            <p:nvPr/>
          </p:nvSpPr>
          <p:spPr>
            <a:xfrm>
              <a:off x="4255137" y="2607618"/>
              <a:ext cx="43323" cy="161876"/>
            </a:xfrm>
            <a:custGeom>
              <a:avLst/>
              <a:gdLst>
                <a:gd name="connsiteX0" fmla="*/ 0 w 43323"/>
                <a:gd name="connsiteY0" fmla="*/ 0 h 161876"/>
                <a:gd name="connsiteX1" fmla="*/ 43323 w 43323"/>
                <a:gd name="connsiteY1" fmla="*/ 0 h 161876"/>
                <a:gd name="connsiteX2" fmla="*/ 43323 w 43323"/>
                <a:gd name="connsiteY2" fmla="*/ 161876 h 161876"/>
                <a:gd name="connsiteX3" fmla="*/ 0 w 43323"/>
                <a:gd name="connsiteY3" fmla="*/ 161876 h 161876"/>
              </a:gdLst>
              <a:ahLst/>
              <a:cxnLst>
                <a:cxn ang="0">
                  <a:pos x="connsiteX0" y="connsiteY0"/>
                </a:cxn>
                <a:cxn ang="0">
                  <a:pos x="connsiteX1" y="connsiteY1"/>
                </a:cxn>
                <a:cxn ang="0">
                  <a:pos x="connsiteX2" y="connsiteY2"/>
                </a:cxn>
                <a:cxn ang="0">
                  <a:pos x="connsiteX3" y="connsiteY3"/>
                </a:cxn>
              </a:cxnLst>
              <a:rect l="l" t="t" r="r" b="b"/>
              <a:pathLst>
                <a:path w="43323" h="161876">
                  <a:moveTo>
                    <a:pt x="0" y="0"/>
                  </a:moveTo>
                  <a:lnTo>
                    <a:pt x="43323" y="0"/>
                  </a:lnTo>
                  <a:lnTo>
                    <a:pt x="43323" y="161876"/>
                  </a:lnTo>
                  <a:lnTo>
                    <a:pt x="0" y="161876"/>
                  </a:lnTo>
                  <a:close/>
                </a:path>
              </a:pathLst>
            </a:custGeom>
            <a:solidFill>
              <a:srgbClr val="C7D7E5"/>
            </a:solidFill>
            <a:ln w="2923" cap="flat">
              <a:noFill/>
              <a:prstDash val="solid"/>
              <a:miter/>
            </a:ln>
          </p:spPr>
          <p:txBody>
            <a:bodyPr rtlCol="1" anchor="ctr"/>
            <a:lstStyle/>
            <a:p>
              <a:endParaRPr lang="fa-IR"/>
            </a:p>
          </p:txBody>
        </p:sp>
        <p:sp>
          <p:nvSpPr>
            <p:cNvPr id="1699" name="Freeform: Shape 1698">
              <a:extLst>
                <a:ext uri="{FF2B5EF4-FFF2-40B4-BE49-F238E27FC236}">
                  <a16:creationId xmlns:a16="http://schemas.microsoft.com/office/drawing/2014/main" id="{4A6B0378-81C3-DFC4-DAE4-FD60EAD5D954}"/>
                </a:ext>
              </a:extLst>
            </p:cNvPr>
            <p:cNvSpPr/>
            <p:nvPr/>
          </p:nvSpPr>
          <p:spPr>
            <a:xfrm>
              <a:off x="4331743" y="2769494"/>
              <a:ext cx="133101" cy="43323"/>
            </a:xfrm>
            <a:custGeom>
              <a:avLst/>
              <a:gdLst>
                <a:gd name="connsiteX0" fmla="*/ 0 w 133101"/>
                <a:gd name="connsiteY0" fmla="*/ 0 h 43323"/>
                <a:gd name="connsiteX1" fmla="*/ 133101 w 133101"/>
                <a:gd name="connsiteY1" fmla="*/ 0 h 43323"/>
                <a:gd name="connsiteX2" fmla="*/ 133101 w 133101"/>
                <a:gd name="connsiteY2" fmla="*/ 43323 h 43323"/>
                <a:gd name="connsiteX3" fmla="*/ 0 w 133101"/>
                <a:gd name="connsiteY3" fmla="*/ 43323 h 43323"/>
              </a:gdLst>
              <a:ahLst/>
              <a:cxnLst>
                <a:cxn ang="0">
                  <a:pos x="connsiteX0" y="connsiteY0"/>
                </a:cxn>
                <a:cxn ang="0">
                  <a:pos x="connsiteX1" y="connsiteY1"/>
                </a:cxn>
                <a:cxn ang="0">
                  <a:pos x="connsiteX2" y="connsiteY2"/>
                </a:cxn>
                <a:cxn ang="0">
                  <a:pos x="connsiteX3" y="connsiteY3"/>
                </a:cxn>
              </a:cxnLst>
              <a:rect l="l" t="t" r="r" b="b"/>
              <a:pathLst>
                <a:path w="133101" h="43323">
                  <a:moveTo>
                    <a:pt x="0" y="0"/>
                  </a:moveTo>
                  <a:lnTo>
                    <a:pt x="133101" y="0"/>
                  </a:lnTo>
                  <a:lnTo>
                    <a:pt x="133101" y="43323"/>
                  </a:lnTo>
                  <a:lnTo>
                    <a:pt x="0" y="43323"/>
                  </a:lnTo>
                  <a:close/>
                </a:path>
              </a:pathLst>
            </a:custGeom>
            <a:solidFill>
              <a:srgbClr val="818182"/>
            </a:solidFill>
            <a:ln w="2923" cap="flat">
              <a:noFill/>
              <a:prstDash val="solid"/>
              <a:miter/>
            </a:ln>
          </p:spPr>
          <p:txBody>
            <a:bodyPr rtlCol="1" anchor="ctr"/>
            <a:lstStyle/>
            <a:p>
              <a:endParaRPr lang="fa-IR"/>
            </a:p>
          </p:txBody>
        </p:sp>
        <p:sp>
          <p:nvSpPr>
            <p:cNvPr id="1700" name="Freeform: Shape 1699">
              <a:extLst>
                <a:ext uri="{FF2B5EF4-FFF2-40B4-BE49-F238E27FC236}">
                  <a16:creationId xmlns:a16="http://schemas.microsoft.com/office/drawing/2014/main" id="{99A56EBE-62E5-0FD5-1238-F38D9BF89FFD}"/>
                </a:ext>
              </a:extLst>
            </p:cNvPr>
            <p:cNvSpPr/>
            <p:nvPr/>
          </p:nvSpPr>
          <p:spPr>
            <a:xfrm>
              <a:off x="4339617" y="2647428"/>
              <a:ext cx="117206" cy="121948"/>
            </a:xfrm>
            <a:custGeom>
              <a:avLst/>
              <a:gdLst>
                <a:gd name="connsiteX0" fmla="*/ 109567 w 117206"/>
                <a:gd name="connsiteY0" fmla="*/ 0 h 121948"/>
                <a:gd name="connsiteX1" fmla="*/ 7757 w 117206"/>
                <a:gd name="connsiteY1" fmla="*/ 0 h 121948"/>
                <a:gd name="connsiteX2" fmla="*/ 0 w 117206"/>
                <a:gd name="connsiteY2" fmla="*/ 7757 h 121948"/>
                <a:gd name="connsiteX3" fmla="*/ 0 w 117206"/>
                <a:gd name="connsiteY3" fmla="*/ 7786 h 121948"/>
                <a:gd name="connsiteX4" fmla="*/ 0 w 117206"/>
                <a:gd name="connsiteY4" fmla="*/ 121948 h 121948"/>
                <a:gd name="connsiteX5" fmla="*/ 117207 w 117206"/>
                <a:gd name="connsiteY5" fmla="*/ 121948 h 121948"/>
                <a:gd name="connsiteX6" fmla="*/ 117207 w 117206"/>
                <a:gd name="connsiteY6" fmla="*/ 7786 h 121948"/>
                <a:gd name="connsiteX7" fmla="*/ 109567 w 117206"/>
                <a:gd name="connsiteY7" fmla="*/ 0 h 12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206" h="121948">
                  <a:moveTo>
                    <a:pt x="109567" y="0"/>
                  </a:moveTo>
                  <a:lnTo>
                    <a:pt x="7757" y="0"/>
                  </a:lnTo>
                  <a:cubicBezTo>
                    <a:pt x="3484" y="0"/>
                    <a:pt x="0" y="3472"/>
                    <a:pt x="0" y="7757"/>
                  </a:cubicBezTo>
                  <a:cubicBezTo>
                    <a:pt x="0" y="7766"/>
                    <a:pt x="0" y="7778"/>
                    <a:pt x="0" y="7786"/>
                  </a:cubicBezTo>
                  <a:lnTo>
                    <a:pt x="0" y="121948"/>
                  </a:lnTo>
                  <a:lnTo>
                    <a:pt x="117207" y="121948"/>
                  </a:lnTo>
                  <a:lnTo>
                    <a:pt x="117207" y="7786"/>
                  </a:lnTo>
                  <a:cubicBezTo>
                    <a:pt x="117236" y="3536"/>
                    <a:pt x="113811" y="64"/>
                    <a:pt x="109567" y="0"/>
                  </a:cubicBezTo>
                  <a:close/>
                </a:path>
              </a:pathLst>
            </a:custGeom>
            <a:solidFill>
              <a:srgbClr val="6CADEF"/>
            </a:solidFill>
            <a:ln w="2923" cap="flat">
              <a:noFill/>
              <a:prstDash val="solid"/>
              <a:miter/>
            </a:ln>
          </p:spPr>
          <p:txBody>
            <a:bodyPr rtlCol="1" anchor="ctr"/>
            <a:lstStyle/>
            <a:p>
              <a:endParaRPr lang="fa-IR"/>
            </a:p>
          </p:txBody>
        </p:sp>
        <p:sp>
          <p:nvSpPr>
            <p:cNvPr id="1701" name="Freeform: Shape 1700">
              <a:extLst>
                <a:ext uri="{FF2B5EF4-FFF2-40B4-BE49-F238E27FC236}">
                  <a16:creationId xmlns:a16="http://schemas.microsoft.com/office/drawing/2014/main" id="{78DDB264-F78D-5198-E002-27B77A96D8E8}"/>
                </a:ext>
              </a:extLst>
            </p:cNvPr>
            <p:cNvSpPr/>
            <p:nvPr/>
          </p:nvSpPr>
          <p:spPr>
            <a:xfrm>
              <a:off x="4668243" y="2606520"/>
              <a:ext cx="37636" cy="37029"/>
            </a:xfrm>
            <a:custGeom>
              <a:avLst/>
              <a:gdLst>
                <a:gd name="connsiteX0" fmla="*/ 37395 w 37636"/>
                <a:gd name="connsiteY0" fmla="*/ 18076 h 37029"/>
                <a:gd name="connsiteX1" fmla="*/ 19247 w 37636"/>
                <a:gd name="connsiteY1" fmla="*/ 219 h 37029"/>
                <a:gd name="connsiteX2" fmla="*/ 18368 w 37636"/>
                <a:gd name="connsiteY2" fmla="*/ 219 h 37029"/>
                <a:gd name="connsiteX3" fmla="*/ 220 w 37636"/>
                <a:gd name="connsiteY3" fmla="*/ 18076 h 37029"/>
                <a:gd name="connsiteX4" fmla="*/ 220 w 37636"/>
                <a:gd name="connsiteY4" fmla="*/ 18954 h 37029"/>
                <a:gd name="connsiteX5" fmla="*/ 18368 w 37636"/>
                <a:gd name="connsiteY5" fmla="*/ 36810 h 37029"/>
                <a:gd name="connsiteX6" fmla="*/ 19247 w 37636"/>
                <a:gd name="connsiteY6" fmla="*/ 36810 h 37029"/>
                <a:gd name="connsiteX7" fmla="*/ 37395 w 37636"/>
                <a:gd name="connsiteY7" fmla="*/ 18954 h 37029"/>
                <a:gd name="connsiteX8" fmla="*/ 37395 w 37636"/>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395" y="18076"/>
                  </a:moveTo>
                  <a:cubicBezTo>
                    <a:pt x="28292" y="16363"/>
                    <a:pt x="21120" y="9306"/>
                    <a:pt x="19247" y="219"/>
                  </a:cubicBezTo>
                  <a:cubicBezTo>
                    <a:pt x="19247" y="-73"/>
                    <a:pt x="18368" y="-73"/>
                    <a:pt x="18368" y="219"/>
                  </a:cubicBezTo>
                  <a:cubicBezTo>
                    <a:pt x="16495" y="9306"/>
                    <a:pt x="9323" y="16363"/>
                    <a:pt x="220" y="18076"/>
                  </a:cubicBezTo>
                  <a:cubicBezTo>
                    <a:pt x="-73" y="18076"/>
                    <a:pt x="-73" y="18661"/>
                    <a:pt x="220" y="18954"/>
                  </a:cubicBezTo>
                  <a:cubicBezTo>
                    <a:pt x="9323" y="20666"/>
                    <a:pt x="16495" y="27724"/>
                    <a:pt x="18368" y="36810"/>
                  </a:cubicBezTo>
                  <a:cubicBezTo>
                    <a:pt x="18368" y="37103"/>
                    <a:pt x="19247" y="37103"/>
                    <a:pt x="19247" y="36810"/>
                  </a:cubicBezTo>
                  <a:cubicBezTo>
                    <a:pt x="21120" y="27724"/>
                    <a:pt x="28292" y="20666"/>
                    <a:pt x="37395" y="18954"/>
                  </a:cubicBezTo>
                  <a:cubicBezTo>
                    <a:pt x="37717" y="18661"/>
                    <a:pt x="37717" y="18076"/>
                    <a:pt x="37395" y="18076"/>
                  </a:cubicBezTo>
                  <a:close/>
                </a:path>
              </a:pathLst>
            </a:custGeom>
            <a:solidFill>
              <a:srgbClr val="70D6F9"/>
            </a:solidFill>
            <a:ln w="2923" cap="flat">
              <a:noFill/>
              <a:prstDash val="solid"/>
              <a:miter/>
            </a:ln>
          </p:spPr>
          <p:txBody>
            <a:bodyPr rtlCol="1" anchor="ctr"/>
            <a:lstStyle/>
            <a:p>
              <a:endParaRPr lang="fa-IR"/>
            </a:p>
          </p:txBody>
        </p:sp>
        <p:sp>
          <p:nvSpPr>
            <p:cNvPr id="1702" name="Freeform: Shape 1701">
              <a:extLst>
                <a:ext uri="{FF2B5EF4-FFF2-40B4-BE49-F238E27FC236}">
                  <a16:creationId xmlns:a16="http://schemas.microsoft.com/office/drawing/2014/main" id="{31742BC4-0757-078F-87B9-1B836A5E099B}"/>
                </a:ext>
              </a:extLst>
            </p:cNvPr>
            <p:cNvSpPr/>
            <p:nvPr/>
          </p:nvSpPr>
          <p:spPr>
            <a:xfrm>
              <a:off x="4108512" y="254058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1703" name="Freeform: Shape 1702">
              <a:extLst>
                <a:ext uri="{FF2B5EF4-FFF2-40B4-BE49-F238E27FC236}">
                  <a16:creationId xmlns:a16="http://schemas.microsoft.com/office/drawing/2014/main" id="{38644ABD-5AC0-5D28-E01D-2BFD08C5424B}"/>
                </a:ext>
              </a:extLst>
            </p:cNvPr>
            <p:cNvSpPr/>
            <p:nvPr/>
          </p:nvSpPr>
          <p:spPr>
            <a:xfrm>
              <a:off x="4647123" y="2070763"/>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704" name="Freeform: Shape 1703">
              <a:extLst>
                <a:ext uri="{FF2B5EF4-FFF2-40B4-BE49-F238E27FC236}">
                  <a16:creationId xmlns:a16="http://schemas.microsoft.com/office/drawing/2014/main" id="{B70C1638-D6B3-461E-167C-23852D805F9D}"/>
                </a:ext>
              </a:extLst>
            </p:cNvPr>
            <p:cNvSpPr/>
            <p:nvPr/>
          </p:nvSpPr>
          <p:spPr>
            <a:xfrm>
              <a:off x="4675982" y="2169118"/>
              <a:ext cx="50937" cy="50933"/>
            </a:xfrm>
            <a:custGeom>
              <a:avLst/>
              <a:gdLst>
                <a:gd name="connsiteX0" fmla="*/ 9371 w 50937"/>
                <a:gd name="connsiteY0" fmla="*/ 34834 h 50933"/>
                <a:gd name="connsiteX1" fmla="*/ 16133 w 50937"/>
                <a:gd name="connsiteY1" fmla="*/ 34834 h 50933"/>
                <a:gd name="connsiteX2" fmla="*/ 16133 w 50937"/>
                <a:gd name="connsiteY2" fmla="*/ 41567 h 50933"/>
                <a:gd name="connsiteX3" fmla="*/ 25207 w 50937"/>
                <a:gd name="connsiteY3" fmla="*/ 50934 h 50933"/>
                <a:gd name="connsiteX4" fmla="*/ 25471 w 50937"/>
                <a:gd name="connsiteY4" fmla="*/ 50934 h 50933"/>
                <a:gd name="connsiteX5" fmla="*/ 34838 w 50937"/>
                <a:gd name="connsiteY5" fmla="*/ 41859 h 50933"/>
                <a:gd name="connsiteX6" fmla="*/ 34838 w 50937"/>
                <a:gd name="connsiteY6" fmla="*/ 34834 h 50933"/>
                <a:gd name="connsiteX7" fmla="*/ 41571 w 50937"/>
                <a:gd name="connsiteY7" fmla="*/ 34834 h 50933"/>
                <a:gd name="connsiteX8" fmla="*/ 50938 w 50937"/>
                <a:gd name="connsiteY8" fmla="*/ 25763 h 50933"/>
                <a:gd name="connsiteX9" fmla="*/ 50938 w 50937"/>
                <a:gd name="connsiteY9" fmla="*/ 25467 h 50933"/>
                <a:gd name="connsiteX10" fmla="*/ 41864 w 50937"/>
                <a:gd name="connsiteY10" fmla="*/ 16100 h 50933"/>
                <a:gd name="connsiteX11" fmla="*/ 34838 w 50937"/>
                <a:gd name="connsiteY11" fmla="*/ 16100 h 50933"/>
                <a:gd name="connsiteX12" fmla="*/ 34838 w 50937"/>
                <a:gd name="connsiteY12" fmla="*/ 9367 h 50933"/>
                <a:gd name="connsiteX13" fmla="*/ 25705 w 50937"/>
                <a:gd name="connsiteY13" fmla="*/ 0 h 50933"/>
                <a:gd name="connsiteX14" fmla="*/ 25471 w 50937"/>
                <a:gd name="connsiteY14" fmla="*/ 0 h 50933"/>
                <a:gd name="connsiteX15" fmla="*/ 16104 w 50937"/>
                <a:gd name="connsiteY15" fmla="*/ 9074 h 50933"/>
                <a:gd name="connsiteX16" fmla="*/ 16104 w 50937"/>
                <a:gd name="connsiteY16" fmla="*/ 16100 h 50933"/>
                <a:gd name="connsiteX17" fmla="*/ 9371 w 50937"/>
                <a:gd name="connsiteY17" fmla="*/ 16100 h 50933"/>
                <a:gd name="connsiteX18" fmla="*/ 4 w 50937"/>
                <a:gd name="connsiteY18" fmla="*/ 25230 h 50933"/>
                <a:gd name="connsiteX19" fmla="*/ 4 w 50937"/>
                <a:gd name="connsiteY19" fmla="*/ 25467 h 50933"/>
                <a:gd name="connsiteX20" fmla="*/ 8844 w 50937"/>
                <a:gd name="connsiteY20" fmla="*/ 34834 h 50933"/>
                <a:gd name="connsiteX21" fmla="*/ 9371 w 50937"/>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7" h="50933">
                  <a:moveTo>
                    <a:pt x="9371" y="34834"/>
                  </a:moveTo>
                  <a:lnTo>
                    <a:pt x="16133" y="34834"/>
                  </a:lnTo>
                  <a:lnTo>
                    <a:pt x="16133" y="41567"/>
                  </a:lnTo>
                  <a:cubicBezTo>
                    <a:pt x="16045" y="46657"/>
                    <a:pt x="20114" y="50852"/>
                    <a:pt x="25207" y="50934"/>
                  </a:cubicBezTo>
                  <a:cubicBezTo>
                    <a:pt x="25295" y="50934"/>
                    <a:pt x="25383" y="50934"/>
                    <a:pt x="25471" y="50934"/>
                  </a:cubicBezTo>
                  <a:cubicBezTo>
                    <a:pt x="30535" y="50937"/>
                    <a:pt x="34692" y="46918"/>
                    <a:pt x="34838" y="41859"/>
                  </a:cubicBezTo>
                  <a:lnTo>
                    <a:pt x="34838" y="34834"/>
                  </a:lnTo>
                  <a:lnTo>
                    <a:pt x="41571" y="34834"/>
                  </a:lnTo>
                  <a:cubicBezTo>
                    <a:pt x="46664" y="34916"/>
                    <a:pt x="50850" y="30853"/>
                    <a:pt x="50938" y="25763"/>
                  </a:cubicBezTo>
                  <a:cubicBezTo>
                    <a:pt x="50938" y="25663"/>
                    <a:pt x="50938" y="25566"/>
                    <a:pt x="50938" y="25467"/>
                  </a:cubicBezTo>
                  <a:cubicBezTo>
                    <a:pt x="50938" y="20406"/>
                    <a:pt x="46928" y="16258"/>
                    <a:pt x="41864" y="16100"/>
                  </a:cubicBezTo>
                  <a:lnTo>
                    <a:pt x="34838" y="16100"/>
                  </a:lnTo>
                  <a:lnTo>
                    <a:pt x="34838" y="9367"/>
                  </a:lnTo>
                  <a:cubicBezTo>
                    <a:pt x="34897" y="4259"/>
                    <a:pt x="30828" y="64"/>
                    <a:pt x="25705" y="0"/>
                  </a:cubicBezTo>
                  <a:cubicBezTo>
                    <a:pt x="25617" y="0"/>
                    <a:pt x="25559" y="0"/>
                    <a:pt x="25471" y="0"/>
                  </a:cubicBezTo>
                  <a:cubicBezTo>
                    <a:pt x="20407" y="-3"/>
                    <a:pt x="16250" y="4016"/>
                    <a:pt x="16104" y="9074"/>
                  </a:cubicBezTo>
                  <a:lnTo>
                    <a:pt x="16104" y="16100"/>
                  </a:lnTo>
                  <a:lnTo>
                    <a:pt x="9371" y="16100"/>
                  </a:lnTo>
                  <a:cubicBezTo>
                    <a:pt x="4248" y="16035"/>
                    <a:pt x="63" y="20122"/>
                    <a:pt x="4" y="25230"/>
                  </a:cubicBezTo>
                  <a:cubicBezTo>
                    <a:pt x="4" y="25309"/>
                    <a:pt x="4" y="25388"/>
                    <a:pt x="4" y="25467"/>
                  </a:cubicBezTo>
                  <a:cubicBezTo>
                    <a:pt x="-143" y="30493"/>
                    <a:pt x="3809" y="34688"/>
                    <a:pt x="8844" y="34834"/>
                  </a:cubicBezTo>
                  <a:cubicBezTo>
                    <a:pt x="9020" y="34840"/>
                    <a:pt x="9196" y="34840"/>
                    <a:pt x="9371" y="34834"/>
                  </a:cubicBezTo>
                  <a:close/>
                </a:path>
              </a:pathLst>
            </a:custGeom>
            <a:solidFill>
              <a:srgbClr val="87D147"/>
            </a:solidFill>
            <a:ln w="2923" cap="flat">
              <a:noFill/>
              <a:prstDash val="solid"/>
              <a:miter/>
            </a:ln>
          </p:spPr>
          <p:txBody>
            <a:bodyPr rtlCol="1" anchor="ctr"/>
            <a:lstStyle/>
            <a:p>
              <a:endParaRPr lang="fa-IR"/>
            </a:p>
          </p:txBody>
        </p:sp>
        <p:sp>
          <p:nvSpPr>
            <p:cNvPr id="1705" name="Freeform: Shape 1704">
              <a:extLst>
                <a:ext uri="{FF2B5EF4-FFF2-40B4-BE49-F238E27FC236}">
                  <a16:creationId xmlns:a16="http://schemas.microsoft.com/office/drawing/2014/main" id="{BFFBDBE2-0529-DD31-5CD4-9DA04747957D}"/>
                </a:ext>
              </a:extLst>
            </p:cNvPr>
            <p:cNvSpPr/>
            <p:nvPr/>
          </p:nvSpPr>
          <p:spPr>
            <a:xfrm>
              <a:off x="4069638" y="2420128"/>
              <a:ext cx="54153" cy="52982"/>
            </a:xfrm>
            <a:custGeom>
              <a:avLst/>
              <a:gdLst>
                <a:gd name="connsiteX0" fmla="*/ 439 w 54153"/>
                <a:gd name="connsiteY0" fmla="*/ 25906 h 52982"/>
                <a:gd name="connsiteX1" fmla="*/ 26492 w 54153"/>
                <a:gd name="connsiteY1" fmla="*/ 439 h 52982"/>
                <a:gd name="connsiteX2" fmla="*/ 27663 w 54153"/>
                <a:gd name="connsiteY2" fmla="*/ 439 h 52982"/>
                <a:gd name="connsiteX3" fmla="*/ 53715 w 54153"/>
                <a:gd name="connsiteY3" fmla="*/ 25906 h 52982"/>
                <a:gd name="connsiteX4" fmla="*/ 53715 w 54153"/>
                <a:gd name="connsiteY4" fmla="*/ 27077 h 52982"/>
                <a:gd name="connsiteX5" fmla="*/ 27663 w 54153"/>
                <a:gd name="connsiteY5" fmla="*/ 52544 h 52982"/>
                <a:gd name="connsiteX6" fmla="*/ 26492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24" y="23541"/>
                    <a:pt x="23828" y="13456"/>
                    <a:pt x="26492" y="439"/>
                  </a:cubicBezTo>
                  <a:cubicBezTo>
                    <a:pt x="26492" y="-146"/>
                    <a:pt x="27663" y="-146"/>
                    <a:pt x="27663" y="439"/>
                  </a:cubicBezTo>
                  <a:cubicBezTo>
                    <a:pt x="30326" y="13456"/>
                    <a:pt x="40630" y="23541"/>
                    <a:pt x="53715" y="25906"/>
                  </a:cubicBezTo>
                  <a:cubicBezTo>
                    <a:pt x="54300" y="25906"/>
                    <a:pt x="54300" y="26784"/>
                    <a:pt x="53715" y="27077"/>
                  </a:cubicBezTo>
                  <a:cubicBezTo>
                    <a:pt x="40630" y="29442"/>
                    <a:pt x="30326" y="39526"/>
                    <a:pt x="27663" y="52544"/>
                  </a:cubicBezTo>
                  <a:cubicBezTo>
                    <a:pt x="27663" y="53129"/>
                    <a:pt x="26492" y="53129"/>
                    <a:pt x="26492" y="52544"/>
                  </a:cubicBezTo>
                  <a:cubicBezTo>
                    <a:pt x="23828" y="39526"/>
                    <a:pt x="13524" y="29442"/>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1706" name="Freeform: Shape 1705">
              <a:extLst>
                <a:ext uri="{FF2B5EF4-FFF2-40B4-BE49-F238E27FC236}">
                  <a16:creationId xmlns:a16="http://schemas.microsoft.com/office/drawing/2014/main" id="{3297D30F-D725-DB34-7FA6-C415375D87C1}"/>
                </a:ext>
              </a:extLst>
            </p:cNvPr>
            <p:cNvSpPr/>
            <p:nvPr/>
          </p:nvSpPr>
          <p:spPr>
            <a:xfrm>
              <a:off x="4167086" y="2125210"/>
              <a:ext cx="462385" cy="43323"/>
            </a:xfrm>
            <a:custGeom>
              <a:avLst/>
              <a:gdLst>
                <a:gd name="connsiteX0" fmla="*/ 452989 w 462385"/>
                <a:gd name="connsiteY0" fmla="*/ 0 h 43323"/>
                <a:gd name="connsiteX1" fmla="*/ 462386 w 462385"/>
                <a:gd name="connsiteY1" fmla="*/ 0 h 43323"/>
                <a:gd name="connsiteX2" fmla="*/ 462386 w 462385"/>
                <a:gd name="connsiteY2" fmla="*/ 43323 h 43323"/>
                <a:gd name="connsiteX3" fmla="*/ 452989 w 462385"/>
                <a:gd name="connsiteY3" fmla="*/ 43323 h 43323"/>
                <a:gd name="connsiteX4" fmla="*/ 9396 w 462385"/>
                <a:gd name="connsiteY4" fmla="*/ 43323 h 43323"/>
                <a:gd name="connsiteX5" fmla="*/ 0 w 462385"/>
                <a:gd name="connsiteY5" fmla="*/ 43323 h 43323"/>
                <a:gd name="connsiteX6" fmla="*/ 0 w 462385"/>
                <a:gd name="connsiteY6" fmla="*/ 0 h 43323"/>
                <a:gd name="connsiteX7" fmla="*/ 9396 w 462385"/>
                <a:gd name="connsiteY7" fmla="*/ 0 h 43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2385" h="43323">
                  <a:moveTo>
                    <a:pt x="452989" y="0"/>
                  </a:moveTo>
                  <a:cubicBezTo>
                    <a:pt x="458179" y="0"/>
                    <a:pt x="462386" y="0"/>
                    <a:pt x="462386" y="0"/>
                  </a:cubicBezTo>
                  <a:lnTo>
                    <a:pt x="462386" y="43323"/>
                  </a:lnTo>
                  <a:cubicBezTo>
                    <a:pt x="462386" y="43323"/>
                    <a:pt x="458179" y="43323"/>
                    <a:pt x="452989" y="43323"/>
                  </a:cubicBezTo>
                  <a:lnTo>
                    <a:pt x="9396" y="43323"/>
                  </a:lnTo>
                  <a:cubicBezTo>
                    <a:pt x="4207" y="43323"/>
                    <a:pt x="0" y="43323"/>
                    <a:pt x="0" y="43323"/>
                  </a:cubicBezTo>
                  <a:lnTo>
                    <a:pt x="0" y="0"/>
                  </a:lnTo>
                  <a:cubicBezTo>
                    <a:pt x="0" y="0"/>
                    <a:pt x="4207" y="0"/>
                    <a:pt x="9396" y="0"/>
                  </a:cubicBezTo>
                  <a:close/>
                </a:path>
              </a:pathLst>
            </a:custGeom>
            <a:noFill/>
            <a:ln w="14615" cap="rnd">
              <a:solidFill>
                <a:srgbClr val="000000"/>
              </a:solidFill>
              <a:prstDash val="solid"/>
              <a:round/>
            </a:ln>
          </p:spPr>
          <p:txBody>
            <a:bodyPr rtlCol="1" anchor="ctr"/>
            <a:lstStyle/>
            <a:p>
              <a:endParaRPr lang="fa-IR"/>
            </a:p>
          </p:txBody>
        </p:sp>
        <p:sp>
          <p:nvSpPr>
            <p:cNvPr id="1707" name="Freeform: Shape 1706">
              <a:extLst>
                <a:ext uri="{FF2B5EF4-FFF2-40B4-BE49-F238E27FC236}">
                  <a16:creationId xmlns:a16="http://schemas.microsoft.com/office/drawing/2014/main" id="{6A5AFD10-BD05-58A1-FD4A-AA51B746E033}"/>
                </a:ext>
              </a:extLst>
            </p:cNvPr>
            <p:cNvSpPr/>
            <p:nvPr/>
          </p:nvSpPr>
          <p:spPr>
            <a:xfrm>
              <a:off x="4162637" y="2812817"/>
              <a:ext cx="471284" cy="2927"/>
            </a:xfrm>
            <a:custGeom>
              <a:avLst/>
              <a:gdLst>
                <a:gd name="connsiteX0" fmla="*/ 0 w 471284"/>
                <a:gd name="connsiteY0" fmla="*/ 0 h 2927"/>
                <a:gd name="connsiteX1" fmla="*/ 471285 w 471284"/>
                <a:gd name="connsiteY1" fmla="*/ 0 h 2927"/>
              </a:gdLst>
              <a:ahLst/>
              <a:cxnLst>
                <a:cxn ang="0">
                  <a:pos x="connsiteX0" y="connsiteY0"/>
                </a:cxn>
                <a:cxn ang="0">
                  <a:pos x="connsiteX1" y="connsiteY1"/>
                </a:cxn>
              </a:cxnLst>
              <a:rect l="l" t="t" r="r" b="b"/>
              <a:pathLst>
                <a:path w="471284" h="2927">
                  <a:moveTo>
                    <a:pt x="0" y="0"/>
                  </a:moveTo>
                  <a:lnTo>
                    <a:pt x="471285" y="0"/>
                  </a:lnTo>
                </a:path>
              </a:pathLst>
            </a:custGeom>
            <a:ln w="14615" cap="rnd">
              <a:solidFill>
                <a:srgbClr val="000000"/>
              </a:solidFill>
              <a:prstDash val="solid"/>
              <a:round/>
            </a:ln>
          </p:spPr>
          <p:txBody>
            <a:bodyPr rtlCol="1" anchor="ctr"/>
            <a:lstStyle/>
            <a:p>
              <a:endParaRPr lang="fa-IR"/>
            </a:p>
          </p:txBody>
        </p:sp>
        <p:sp>
          <p:nvSpPr>
            <p:cNvPr id="1708" name="Freeform: Shape 1707">
              <a:extLst>
                <a:ext uri="{FF2B5EF4-FFF2-40B4-BE49-F238E27FC236}">
                  <a16:creationId xmlns:a16="http://schemas.microsoft.com/office/drawing/2014/main" id="{6FBD13CB-0F79-D99A-2DC5-B17BEECD3910}"/>
                </a:ext>
              </a:extLst>
            </p:cNvPr>
            <p:cNvSpPr/>
            <p:nvPr/>
          </p:nvSpPr>
          <p:spPr>
            <a:xfrm>
              <a:off x="4398279" y="2684399"/>
              <a:ext cx="2927" cy="81582"/>
            </a:xfrm>
            <a:custGeom>
              <a:avLst/>
              <a:gdLst>
                <a:gd name="connsiteX0" fmla="*/ 0 w 2927"/>
                <a:gd name="connsiteY0" fmla="*/ 0 h 81582"/>
                <a:gd name="connsiteX1" fmla="*/ 0 w 2927"/>
                <a:gd name="connsiteY1" fmla="*/ 81582 h 81582"/>
              </a:gdLst>
              <a:ahLst/>
              <a:cxnLst>
                <a:cxn ang="0">
                  <a:pos x="connsiteX0" y="connsiteY0"/>
                </a:cxn>
                <a:cxn ang="0">
                  <a:pos x="connsiteX1" y="connsiteY1"/>
                </a:cxn>
              </a:cxnLst>
              <a:rect l="l" t="t" r="r" b="b"/>
              <a:pathLst>
                <a:path w="2927" h="81582">
                  <a:moveTo>
                    <a:pt x="0" y="0"/>
                  </a:moveTo>
                  <a:lnTo>
                    <a:pt x="0" y="81582"/>
                  </a:lnTo>
                </a:path>
              </a:pathLst>
            </a:custGeom>
            <a:ln w="14615" cap="rnd">
              <a:solidFill>
                <a:srgbClr val="000000"/>
              </a:solidFill>
              <a:prstDash val="solid"/>
              <a:round/>
            </a:ln>
          </p:spPr>
          <p:txBody>
            <a:bodyPr rtlCol="1" anchor="ctr"/>
            <a:lstStyle/>
            <a:p>
              <a:endParaRPr lang="fa-IR"/>
            </a:p>
          </p:txBody>
        </p:sp>
        <p:sp>
          <p:nvSpPr>
            <p:cNvPr id="1709" name="Freeform: Shape 1708">
              <a:extLst>
                <a:ext uri="{FF2B5EF4-FFF2-40B4-BE49-F238E27FC236}">
                  <a16:creationId xmlns:a16="http://schemas.microsoft.com/office/drawing/2014/main" id="{A98E3375-E459-E72D-45B6-6DC42F2D27AD}"/>
                </a:ext>
              </a:extLst>
            </p:cNvPr>
            <p:cNvSpPr/>
            <p:nvPr/>
          </p:nvSpPr>
          <p:spPr>
            <a:xfrm>
              <a:off x="4344125" y="2684019"/>
              <a:ext cx="108307" cy="2927"/>
            </a:xfrm>
            <a:custGeom>
              <a:avLst/>
              <a:gdLst>
                <a:gd name="connsiteX0" fmla="*/ 0 w 108307"/>
                <a:gd name="connsiteY0" fmla="*/ 0 h 2927"/>
                <a:gd name="connsiteX1" fmla="*/ 108308 w 108307"/>
                <a:gd name="connsiteY1" fmla="*/ 0 h 2927"/>
              </a:gdLst>
              <a:ahLst/>
              <a:cxnLst>
                <a:cxn ang="0">
                  <a:pos x="connsiteX0" y="connsiteY0"/>
                </a:cxn>
                <a:cxn ang="0">
                  <a:pos x="connsiteX1" y="connsiteY1"/>
                </a:cxn>
              </a:cxnLst>
              <a:rect l="l" t="t" r="r" b="b"/>
              <a:pathLst>
                <a:path w="108307" h="2927">
                  <a:moveTo>
                    <a:pt x="0" y="0"/>
                  </a:moveTo>
                  <a:lnTo>
                    <a:pt x="108308" y="0"/>
                  </a:lnTo>
                </a:path>
              </a:pathLst>
            </a:custGeom>
            <a:ln w="14615" cap="rnd">
              <a:solidFill>
                <a:srgbClr val="000000"/>
              </a:solidFill>
              <a:prstDash val="solid"/>
              <a:round/>
            </a:ln>
          </p:spPr>
          <p:txBody>
            <a:bodyPr rtlCol="1" anchor="ctr"/>
            <a:lstStyle/>
            <a:p>
              <a:endParaRPr lang="fa-IR"/>
            </a:p>
          </p:txBody>
        </p:sp>
        <p:sp>
          <p:nvSpPr>
            <p:cNvPr id="1710" name="Freeform: Shape 1709">
              <a:extLst>
                <a:ext uri="{FF2B5EF4-FFF2-40B4-BE49-F238E27FC236}">
                  <a16:creationId xmlns:a16="http://schemas.microsoft.com/office/drawing/2014/main" id="{A15B9405-BEEB-B278-38F1-307903A2791A}"/>
                </a:ext>
              </a:extLst>
            </p:cNvPr>
            <p:cNvSpPr/>
            <p:nvPr/>
          </p:nvSpPr>
          <p:spPr>
            <a:xfrm>
              <a:off x="4616358" y="2171460"/>
              <a:ext cx="2927" cy="638429"/>
            </a:xfrm>
            <a:custGeom>
              <a:avLst/>
              <a:gdLst>
                <a:gd name="connsiteX0" fmla="*/ 0 w 2927"/>
                <a:gd name="connsiteY0" fmla="*/ 638430 h 638429"/>
                <a:gd name="connsiteX1" fmla="*/ 0 w 2927"/>
                <a:gd name="connsiteY1" fmla="*/ 0 h 638429"/>
              </a:gdLst>
              <a:ahLst/>
              <a:cxnLst>
                <a:cxn ang="0">
                  <a:pos x="connsiteX0" y="connsiteY0"/>
                </a:cxn>
                <a:cxn ang="0">
                  <a:pos x="connsiteX1" y="connsiteY1"/>
                </a:cxn>
              </a:cxnLst>
              <a:rect l="l" t="t" r="r" b="b"/>
              <a:pathLst>
                <a:path w="2927" h="638429">
                  <a:moveTo>
                    <a:pt x="0" y="638430"/>
                  </a:moveTo>
                  <a:lnTo>
                    <a:pt x="0" y="0"/>
                  </a:lnTo>
                </a:path>
              </a:pathLst>
            </a:custGeom>
            <a:ln w="14615" cap="rnd">
              <a:solidFill>
                <a:srgbClr val="000000"/>
              </a:solidFill>
              <a:prstDash val="solid"/>
              <a:round/>
            </a:ln>
          </p:spPr>
          <p:txBody>
            <a:bodyPr rtlCol="1" anchor="ctr"/>
            <a:lstStyle/>
            <a:p>
              <a:endParaRPr lang="fa-IR"/>
            </a:p>
          </p:txBody>
        </p:sp>
        <p:sp>
          <p:nvSpPr>
            <p:cNvPr id="1711" name="Freeform: Shape 1710">
              <a:extLst>
                <a:ext uri="{FF2B5EF4-FFF2-40B4-BE49-F238E27FC236}">
                  <a16:creationId xmlns:a16="http://schemas.microsoft.com/office/drawing/2014/main" id="{D945298B-787C-9968-3730-D5F3538F58C6}"/>
                </a:ext>
              </a:extLst>
            </p:cNvPr>
            <p:cNvSpPr/>
            <p:nvPr/>
          </p:nvSpPr>
          <p:spPr>
            <a:xfrm>
              <a:off x="4180200" y="2171460"/>
              <a:ext cx="2927" cy="638429"/>
            </a:xfrm>
            <a:custGeom>
              <a:avLst/>
              <a:gdLst>
                <a:gd name="connsiteX0" fmla="*/ 0 w 2927"/>
                <a:gd name="connsiteY0" fmla="*/ 0 h 638429"/>
                <a:gd name="connsiteX1" fmla="*/ 0 w 2927"/>
                <a:gd name="connsiteY1" fmla="*/ 638430 h 638429"/>
              </a:gdLst>
              <a:ahLst/>
              <a:cxnLst>
                <a:cxn ang="0">
                  <a:pos x="connsiteX0" y="connsiteY0"/>
                </a:cxn>
                <a:cxn ang="0">
                  <a:pos x="connsiteX1" y="connsiteY1"/>
                </a:cxn>
              </a:cxnLst>
              <a:rect l="l" t="t" r="r" b="b"/>
              <a:pathLst>
                <a:path w="2927" h="638429">
                  <a:moveTo>
                    <a:pt x="0" y="0"/>
                  </a:moveTo>
                  <a:lnTo>
                    <a:pt x="0" y="638430"/>
                  </a:lnTo>
                </a:path>
              </a:pathLst>
            </a:custGeom>
            <a:ln w="14615" cap="rnd">
              <a:solidFill>
                <a:srgbClr val="000000"/>
              </a:solidFill>
              <a:prstDash val="solid"/>
              <a:round/>
            </a:ln>
          </p:spPr>
          <p:txBody>
            <a:bodyPr rtlCol="1" anchor="ctr"/>
            <a:lstStyle/>
            <a:p>
              <a:endParaRPr lang="fa-IR"/>
            </a:p>
          </p:txBody>
        </p:sp>
        <p:sp>
          <p:nvSpPr>
            <p:cNvPr id="1712" name="Freeform: Shape 1711">
              <a:extLst>
                <a:ext uri="{FF2B5EF4-FFF2-40B4-BE49-F238E27FC236}">
                  <a16:creationId xmlns:a16="http://schemas.microsoft.com/office/drawing/2014/main" id="{FDC99E22-3EA7-98C4-B74C-69CF35B1E14F}"/>
                </a:ext>
              </a:extLst>
            </p:cNvPr>
            <p:cNvSpPr/>
            <p:nvPr/>
          </p:nvSpPr>
          <p:spPr>
            <a:xfrm>
              <a:off x="4439524" y="2453850"/>
              <a:ext cx="21368" cy="48884"/>
            </a:xfrm>
            <a:custGeom>
              <a:avLst/>
              <a:gdLst>
                <a:gd name="connsiteX0" fmla="*/ 21369 w 21368"/>
                <a:gd name="connsiteY0" fmla="*/ 0 h 48884"/>
                <a:gd name="connsiteX1" fmla="*/ 0 w 21368"/>
                <a:gd name="connsiteY1" fmla="*/ 48885 h 48884"/>
              </a:gdLst>
              <a:ahLst/>
              <a:cxnLst>
                <a:cxn ang="0">
                  <a:pos x="connsiteX0" y="connsiteY0"/>
                </a:cxn>
                <a:cxn ang="0">
                  <a:pos x="connsiteX1" y="connsiteY1"/>
                </a:cxn>
              </a:cxnLst>
              <a:rect l="l" t="t" r="r" b="b"/>
              <a:pathLst>
                <a:path w="21368" h="48884">
                  <a:moveTo>
                    <a:pt x="21369" y="0"/>
                  </a:moveTo>
                  <a:lnTo>
                    <a:pt x="0" y="48885"/>
                  </a:lnTo>
                </a:path>
              </a:pathLst>
            </a:custGeom>
            <a:ln w="14615" cap="rnd">
              <a:solidFill>
                <a:srgbClr val="000000"/>
              </a:solidFill>
              <a:prstDash val="solid"/>
              <a:round/>
            </a:ln>
          </p:spPr>
          <p:txBody>
            <a:bodyPr rtlCol="1" anchor="ctr"/>
            <a:lstStyle/>
            <a:p>
              <a:endParaRPr lang="fa-IR"/>
            </a:p>
          </p:txBody>
        </p:sp>
        <p:sp>
          <p:nvSpPr>
            <p:cNvPr id="1713" name="Freeform: Shape 1712">
              <a:extLst>
                <a:ext uri="{FF2B5EF4-FFF2-40B4-BE49-F238E27FC236}">
                  <a16:creationId xmlns:a16="http://schemas.microsoft.com/office/drawing/2014/main" id="{A4B80D0E-3A2C-BC3B-46CF-5388FAF74D74}"/>
                </a:ext>
              </a:extLst>
            </p:cNvPr>
            <p:cNvSpPr/>
            <p:nvPr/>
          </p:nvSpPr>
          <p:spPr>
            <a:xfrm>
              <a:off x="4460893" y="2453850"/>
              <a:ext cx="21398" cy="48884"/>
            </a:xfrm>
            <a:custGeom>
              <a:avLst/>
              <a:gdLst>
                <a:gd name="connsiteX0" fmla="*/ 0 w 21398"/>
                <a:gd name="connsiteY0" fmla="*/ 0 h 48884"/>
                <a:gd name="connsiteX1" fmla="*/ 21398 w 21398"/>
                <a:gd name="connsiteY1" fmla="*/ 48885 h 48884"/>
              </a:gdLst>
              <a:ahLst/>
              <a:cxnLst>
                <a:cxn ang="0">
                  <a:pos x="connsiteX0" y="connsiteY0"/>
                </a:cxn>
                <a:cxn ang="0">
                  <a:pos x="connsiteX1" y="connsiteY1"/>
                </a:cxn>
              </a:cxnLst>
              <a:rect l="l" t="t" r="r" b="b"/>
              <a:pathLst>
                <a:path w="21398" h="48884">
                  <a:moveTo>
                    <a:pt x="0" y="0"/>
                  </a:moveTo>
                  <a:lnTo>
                    <a:pt x="21398" y="48885"/>
                  </a:lnTo>
                </a:path>
              </a:pathLst>
            </a:custGeom>
            <a:ln w="14615" cap="rnd">
              <a:solidFill>
                <a:srgbClr val="000000"/>
              </a:solidFill>
              <a:prstDash val="solid"/>
              <a:round/>
            </a:ln>
          </p:spPr>
          <p:txBody>
            <a:bodyPr rtlCol="1" anchor="ctr"/>
            <a:lstStyle/>
            <a:p>
              <a:endParaRPr lang="fa-IR"/>
            </a:p>
          </p:txBody>
        </p:sp>
        <p:sp>
          <p:nvSpPr>
            <p:cNvPr id="1714" name="Freeform: Shape 1713">
              <a:extLst>
                <a:ext uri="{FF2B5EF4-FFF2-40B4-BE49-F238E27FC236}">
                  <a16:creationId xmlns:a16="http://schemas.microsoft.com/office/drawing/2014/main" id="{B9D3D68B-967D-BD38-369B-1D9D86B66879}"/>
                </a:ext>
              </a:extLst>
            </p:cNvPr>
            <p:cNvSpPr/>
            <p:nvPr/>
          </p:nvSpPr>
          <p:spPr>
            <a:xfrm>
              <a:off x="4314267" y="2453850"/>
              <a:ext cx="21398" cy="48884"/>
            </a:xfrm>
            <a:custGeom>
              <a:avLst/>
              <a:gdLst>
                <a:gd name="connsiteX0" fmla="*/ 21398 w 21398"/>
                <a:gd name="connsiteY0" fmla="*/ 0 h 48884"/>
                <a:gd name="connsiteX1" fmla="*/ 0 w 21398"/>
                <a:gd name="connsiteY1" fmla="*/ 48885 h 48884"/>
              </a:gdLst>
              <a:ahLst/>
              <a:cxnLst>
                <a:cxn ang="0">
                  <a:pos x="connsiteX0" y="connsiteY0"/>
                </a:cxn>
                <a:cxn ang="0">
                  <a:pos x="connsiteX1" y="connsiteY1"/>
                </a:cxn>
              </a:cxnLst>
              <a:rect l="l" t="t" r="r" b="b"/>
              <a:pathLst>
                <a:path w="21398" h="48884">
                  <a:moveTo>
                    <a:pt x="21398" y="0"/>
                  </a:moveTo>
                  <a:lnTo>
                    <a:pt x="0" y="48885"/>
                  </a:lnTo>
                </a:path>
              </a:pathLst>
            </a:custGeom>
            <a:ln w="14615" cap="rnd">
              <a:solidFill>
                <a:srgbClr val="000000"/>
              </a:solidFill>
              <a:prstDash val="solid"/>
              <a:round/>
            </a:ln>
          </p:spPr>
          <p:txBody>
            <a:bodyPr rtlCol="1" anchor="ctr"/>
            <a:lstStyle/>
            <a:p>
              <a:endParaRPr lang="fa-IR"/>
            </a:p>
          </p:txBody>
        </p:sp>
        <p:sp>
          <p:nvSpPr>
            <p:cNvPr id="1715" name="Freeform: Shape 1714">
              <a:extLst>
                <a:ext uri="{FF2B5EF4-FFF2-40B4-BE49-F238E27FC236}">
                  <a16:creationId xmlns:a16="http://schemas.microsoft.com/office/drawing/2014/main" id="{73B8A06A-F094-1953-E6A0-75E60A6AB1BA}"/>
                </a:ext>
              </a:extLst>
            </p:cNvPr>
            <p:cNvSpPr/>
            <p:nvPr/>
          </p:nvSpPr>
          <p:spPr>
            <a:xfrm>
              <a:off x="4335666" y="2453850"/>
              <a:ext cx="21368" cy="48884"/>
            </a:xfrm>
            <a:custGeom>
              <a:avLst/>
              <a:gdLst>
                <a:gd name="connsiteX0" fmla="*/ 0 w 21368"/>
                <a:gd name="connsiteY0" fmla="*/ 0 h 48884"/>
                <a:gd name="connsiteX1" fmla="*/ 21369 w 21368"/>
                <a:gd name="connsiteY1" fmla="*/ 48885 h 48884"/>
              </a:gdLst>
              <a:ahLst/>
              <a:cxnLst>
                <a:cxn ang="0">
                  <a:pos x="connsiteX0" y="connsiteY0"/>
                </a:cxn>
                <a:cxn ang="0">
                  <a:pos x="connsiteX1" y="connsiteY1"/>
                </a:cxn>
              </a:cxnLst>
              <a:rect l="l" t="t" r="r" b="b"/>
              <a:pathLst>
                <a:path w="21368" h="48884">
                  <a:moveTo>
                    <a:pt x="0" y="0"/>
                  </a:moveTo>
                  <a:lnTo>
                    <a:pt x="21369" y="48885"/>
                  </a:lnTo>
                </a:path>
              </a:pathLst>
            </a:custGeom>
            <a:ln w="14615" cap="rnd">
              <a:solidFill>
                <a:srgbClr val="000000"/>
              </a:solidFill>
              <a:prstDash val="solid"/>
              <a:round/>
            </a:ln>
          </p:spPr>
          <p:txBody>
            <a:bodyPr rtlCol="1" anchor="ctr"/>
            <a:lstStyle/>
            <a:p>
              <a:endParaRPr lang="fa-IR"/>
            </a:p>
          </p:txBody>
        </p:sp>
        <p:sp>
          <p:nvSpPr>
            <p:cNvPr id="1716" name="Freeform: Shape 1715">
              <a:extLst>
                <a:ext uri="{FF2B5EF4-FFF2-40B4-BE49-F238E27FC236}">
                  <a16:creationId xmlns:a16="http://schemas.microsoft.com/office/drawing/2014/main" id="{261CB256-6083-07E3-C46E-F4DD728F7DDF}"/>
                </a:ext>
              </a:extLst>
            </p:cNvPr>
            <p:cNvSpPr/>
            <p:nvPr/>
          </p:nvSpPr>
          <p:spPr>
            <a:xfrm>
              <a:off x="4321908" y="2450806"/>
              <a:ext cx="152743" cy="2927"/>
            </a:xfrm>
            <a:custGeom>
              <a:avLst/>
              <a:gdLst>
                <a:gd name="connsiteX0" fmla="*/ 0 w 152743"/>
                <a:gd name="connsiteY0" fmla="*/ 0 h 2927"/>
                <a:gd name="connsiteX1" fmla="*/ 152743 w 152743"/>
                <a:gd name="connsiteY1" fmla="*/ 0 h 2927"/>
              </a:gdLst>
              <a:ahLst/>
              <a:cxnLst>
                <a:cxn ang="0">
                  <a:pos x="connsiteX0" y="connsiteY0"/>
                </a:cxn>
                <a:cxn ang="0">
                  <a:pos x="connsiteX1" y="connsiteY1"/>
                </a:cxn>
              </a:cxnLst>
              <a:rect l="l" t="t" r="r" b="b"/>
              <a:pathLst>
                <a:path w="152743" h="2927">
                  <a:moveTo>
                    <a:pt x="0" y="0"/>
                  </a:moveTo>
                  <a:lnTo>
                    <a:pt x="152743" y="0"/>
                  </a:lnTo>
                </a:path>
              </a:pathLst>
            </a:custGeom>
            <a:ln w="14615" cap="rnd">
              <a:solidFill>
                <a:srgbClr val="000000"/>
              </a:solidFill>
              <a:prstDash val="solid"/>
              <a:round/>
            </a:ln>
          </p:spPr>
          <p:txBody>
            <a:bodyPr rtlCol="1" anchor="ctr"/>
            <a:lstStyle/>
            <a:p>
              <a:endParaRPr lang="fa-IR"/>
            </a:p>
          </p:txBody>
        </p:sp>
        <p:sp>
          <p:nvSpPr>
            <p:cNvPr id="1717" name="Freeform: Shape 1716">
              <a:extLst>
                <a:ext uri="{FF2B5EF4-FFF2-40B4-BE49-F238E27FC236}">
                  <a16:creationId xmlns:a16="http://schemas.microsoft.com/office/drawing/2014/main" id="{4F14A6A0-1F7C-E514-238B-22CE096CFC6E}"/>
                </a:ext>
              </a:extLst>
            </p:cNvPr>
            <p:cNvSpPr/>
            <p:nvPr/>
          </p:nvSpPr>
          <p:spPr>
            <a:xfrm>
              <a:off x="4398279" y="2435526"/>
              <a:ext cx="2927" cy="125227"/>
            </a:xfrm>
            <a:custGeom>
              <a:avLst/>
              <a:gdLst>
                <a:gd name="connsiteX0" fmla="*/ 0 w 2927"/>
                <a:gd name="connsiteY0" fmla="*/ 0 h 125227"/>
                <a:gd name="connsiteX1" fmla="*/ 0 w 2927"/>
                <a:gd name="connsiteY1" fmla="*/ 125227 h 125227"/>
              </a:gdLst>
              <a:ahLst/>
              <a:cxnLst>
                <a:cxn ang="0">
                  <a:pos x="connsiteX0" y="connsiteY0"/>
                </a:cxn>
                <a:cxn ang="0">
                  <a:pos x="connsiteX1" y="connsiteY1"/>
                </a:cxn>
              </a:cxnLst>
              <a:rect l="l" t="t" r="r" b="b"/>
              <a:pathLst>
                <a:path w="2927" h="125227">
                  <a:moveTo>
                    <a:pt x="0" y="0"/>
                  </a:moveTo>
                  <a:lnTo>
                    <a:pt x="0" y="125227"/>
                  </a:lnTo>
                </a:path>
              </a:pathLst>
            </a:custGeom>
            <a:ln w="14615" cap="rnd">
              <a:solidFill>
                <a:srgbClr val="000000"/>
              </a:solidFill>
              <a:prstDash val="solid"/>
              <a:round/>
            </a:ln>
          </p:spPr>
          <p:txBody>
            <a:bodyPr rtlCol="1" anchor="ctr"/>
            <a:lstStyle/>
            <a:p>
              <a:endParaRPr lang="fa-IR"/>
            </a:p>
          </p:txBody>
        </p:sp>
        <p:sp>
          <p:nvSpPr>
            <p:cNvPr id="1718" name="Freeform: Shape 1717">
              <a:extLst>
                <a:ext uri="{FF2B5EF4-FFF2-40B4-BE49-F238E27FC236}">
                  <a16:creationId xmlns:a16="http://schemas.microsoft.com/office/drawing/2014/main" id="{0EED05A5-5C25-55E4-D69E-DEE0211FE8CD}"/>
                </a:ext>
              </a:extLst>
            </p:cNvPr>
            <p:cNvSpPr/>
            <p:nvPr/>
          </p:nvSpPr>
          <p:spPr>
            <a:xfrm>
              <a:off x="4233388" y="2308425"/>
              <a:ext cx="48767" cy="2927"/>
            </a:xfrm>
            <a:custGeom>
              <a:avLst/>
              <a:gdLst>
                <a:gd name="connsiteX0" fmla="*/ 0 w 48767"/>
                <a:gd name="connsiteY0" fmla="*/ 0 h 2927"/>
                <a:gd name="connsiteX1" fmla="*/ 48768 w 48767"/>
                <a:gd name="connsiteY1" fmla="*/ 0 h 2927"/>
              </a:gdLst>
              <a:ahLst/>
              <a:cxnLst>
                <a:cxn ang="0">
                  <a:pos x="connsiteX0" y="connsiteY0"/>
                </a:cxn>
                <a:cxn ang="0">
                  <a:pos x="connsiteX1" y="connsiteY1"/>
                </a:cxn>
              </a:cxnLst>
              <a:rect l="l" t="t" r="r" b="b"/>
              <a:pathLst>
                <a:path w="48767" h="2927">
                  <a:moveTo>
                    <a:pt x="0" y="0"/>
                  </a:moveTo>
                  <a:lnTo>
                    <a:pt x="48768" y="0"/>
                  </a:lnTo>
                </a:path>
              </a:pathLst>
            </a:custGeom>
            <a:ln w="14615" cap="rnd">
              <a:solidFill>
                <a:srgbClr val="000000"/>
              </a:solidFill>
              <a:prstDash val="solid"/>
              <a:round/>
            </a:ln>
          </p:spPr>
          <p:txBody>
            <a:bodyPr rtlCol="1" anchor="ctr"/>
            <a:lstStyle/>
            <a:p>
              <a:endParaRPr lang="fa-IR"/>
            </a:p>
          </p:txBody>
        </p:sp>
        <p:sp>
          <p:nvSpPr>
            <p:cNvPr id="1719" name="Freeform: Shape 1718">
              <a:extLst>
                <a:ext uri="{FF2B5EF4-FFF2-40B4-BE49-F238E27FC236}">
                  <a16:creationId xmlns:a16="http://schemas.microsoft.com/office/drawing/2014/main" id="{BE171BF4-0C7B-9C58-24F9-B625B1D69A61}"/>
                </a:ext>
              </a:extLst>
            </p:cNvPr>
            <p:cNvSpPr/>
            <p:nvPr/>
          </p:nvSpPr>
          <p:spPr>
            <a:xfrm>
              <a:off x="4327059" y="2308425"/>
              <a:ext cx="48767" cy="2927"/>
            </a:xfrm>
            <a:custGeom>
              <a:avLst/>
              <a:gdLst>
                <a:gd name="connsiteX0" fmla="*/ 0 w 48767"/>
                <a:gd name="connsiteY0" fmla="*/ 0 h 2927"/>
                <a:gd name="connsiteX1" fmla="*/ 48768 w 48767"/>
                <a:gd name="connsiteY1" fmla="*/ 0 h 2927"/>
              </a:gdLst>
              <a:ahLst/>
              <a:cxnLst>
                <a:cxn ang="0">
                  <a:pos x="connsiteX0" y="connsiteY0"/>
                </a:cxn>
                <a:cxn ang="0">
                  <a:pos x="connsiteX1" y="connsiteY1"/>
                </a:cxn>
              </a:cxnLst>
              <a:rect l="l" t="t" r="r" b="b"/>
              <a:pathLst>
                <a:path w="48767" h="2927">
                  <a:moveTo>
                    <a:pt x="0" y="0"/>
                  </a:moveTo>
                  <a:lnTo>
                    <a:pt x="48768" y="0"/>
                  </a:lnTo>
                </a:path>
              </a:pathLst>
            </a:custGeom>
            <a:ln w="14615" cap="rnd">
              <a:solidFill>
                <a:srgbClr val="000000"/>
              </a:solidFill>
              <a:prstDash val="solid"/>
              <a:round/>
            </a:ln>
          </p:spPr>
          <p:txBody>
            <a:bodyPr rtlCol="1" anchor="ctr"/>
            <a:lstStyle/>
            <a:p>
              <a:endParaRPr lang="fa-IR"/>
            </a:p>
          </p:txBody>
        </p:sp>
        <p:sp>
          <p:nvSpPr>
            <p:cNvPr id="1720" name="Freeform: Shape 1719">
              <a:extLst>
                <a:ext uri="{FF2B5EF4-FFF2-40B4-BE49-F238E27FC236}">
                  <a16:creationId xmlns:a16="http://schemas.microsoft.com/office/drawing/2014/main" id="{9952793A-9080-9B4A-286B-7B3E04CD4143}"/>
                </a:ext>
              </a:extLst>
            </p:cNvPr>
            <p:cNvSpPr/>
            <p:nvPr/>
          </p:nvSpPr>
          <p:spPr>
            <a:xfrm>
              <a:off x="4420731" y="2308425"/>
              <a:ext cx="48767" cy="2927"/>
            </a:xfrm>
            <a:custGeom>
              <a:avLst/>
              <a:gdLst>
                <a:gd name="connsiteX0" fmla="*/ 0 w 48767"/>
                <a:gd name="connsiteY0" fmla="*/ 0 h 2927"/>
                <a:gd name="connsiteX1" fmla="*/ 48768 w 48767"/>
                <a:gd name="connsiteY1" fmla="*/ 0 h 2927"/>
              </a:gdLst>
              <a:ahLst/>
              <a:cxnLst>
                <a:cxn ang="0">
                  <a:pos x="connsiteX0" y="connsiteY0"/>
                </a:cxn>
                <a:cxn ang="0">
                  <a:pos x="connsiteX1" y="connsiteY1"/>
                </a:cxn>
              </a:cxnLst>
              <a:rect l="l" t="t" r="r" b="b"/>
              <a:pathLst>
                <a:path w="48767" h="2927">
                  <a:moveTo>
                    <a:pt x="0" y="0"/>
                  </a:moveTo>
                  <a:lnTo>
                    <a:pt x="48768" y="0"/>
                  </a:lnTo>
                </a:path>
              </a:pathLst>
            </a:custGeom>
            <a:ln w="14615" cap="rnd">
              <a:solidFill>
                <a:srgbClr val="000000"/>
              </a:solidFill>
              <a:prstDash val="solid"/>
              <a:round/>
            </a:ln>
          </p:spPr>
          <p:txBody>
            <a:bodyPr rtlCol="1" anchor="ctr"/>
            <a:lstStyle/>
            <a:p>
              <a:endParaRPr lang="fa-IR"/>
            </a:p>
          </p:txBody>
        </p:sp>
        <p:sp>
          <p:nvSpPr>
            <p:cNvPr id="1721" name="Freeform: Shape 1720">
              <a:extLst>
                <a:ext uri="{FF2B5EF4-FFF2-40B4-BE49-F238E27FC236}">
                  <a16:creationId xmlns:a16="http://schemas.microsoft.com/office/drawing/2014/main" id="{A6CCC0F7-CE64-DE67-DAFB-683099CD9B28}"/>
                </a:ext>
              </a:extLst>
            </p:cNvPr>
            <p:cNvSpPr/>
            <p:nvPr/>
          </p:nvSpPr>
          <p:spPr>
            <a:xfrm>
              <a:off x="4514402" y="2308425"/>
              <a:ext cx="48767" cy="2927"/>
            </a:xfrm>
            <a:custGeom>
              <a:avLst/>
              <a:gdLst>
                <a:gd name="connsiteX0" fmla="*/ 0 w 48767"/>
                <a:gd name="connsiteY0" fmla="*/ 0 h 2927"/>
                <a:gd name="connsiteX1" fmla="*/ 48768 w 48767"/>
                <a:gd name="connsiteY1" fmla="*/ 0 h 2927"/>
              </a:gdLst>
              <a:ahLst/>
              <a:cxnLst>
                <a:cxn ang="0">
                  <a:pos x="connsiteX0" y="connsiteY0"/>
                </a:cxn>
                <a:cxn ang="0">
                  <a:pos x="connsiteX1" y="connsiteY1"/>
                </a:cxn>
              </a:cxnLst>
              <a:rect l="l" t="t" r="r" b="b"/>
              <a:pathLst>
                <a:path w="48767" h="2927">
                  <a:moveTo>
                    <a:pt x="0" y="0"/>
                  </a:moveTo>
                  <a:lnTo>
                    <a:pt x="48768" y="0"/>
                  </a:lnTo>
                </a:path>
              </a:pathLst>
            </a:custGeom>
            <a:ln w="14615" cap="rnd">
              <a:solidFill>
                <a:srgbClr val="000000"/>
              </a:solidFill>
              <a:prstDash val="solid"/>
              <a:round/>
            </a:ln>
          </p:spPr>
          <p:txBody>
            <a:bodyPr rtlCol="1" anchor="ctr"/>
            <a:lstStyle/>
            <a:p>
              <a:endParaRPr lang="fa-IR"/>
            </a:p>
          </p:txBody>
        </p:sp>
        <p:sp>
          <p:nvSpPr>
            <p:cNvPr id="1722" name="Freeform: Shape 1721">
              <a:extLst>
                <a:ext uri="{FF2B5EF4-FFF2-40B4-BE49-F238E27FC236}">
                  <a16:creationId xmlns:a16="http://schemas.microsoft.com/office/drawing/2014/main" id="{AD2DB562-9798-8AE4-A1AE-79044402A338}"/>
                </a:ext>
              </a:extLst>
            </p:cNvPr>
            <p:cNvSpPr/>
            <p:nvPr/>
          </p:nvSpPr>
          <p:spPr>
            <a:xfrm>
              <a:off x="4428781" y="2502735"/>
              <a:ext cx="64194" cy="30531"/>
            </a:xfrm>
            <a:custGeom>
              <a:avLst/>
              <a:gdLst>
                <a:gd name="connsiteX0" fmla="*/ 3571 w 64194"/>
                <a:gd name="connsiteY0" fmla="*/ 0 h 30531"/>
                <a:gd name="connsiteX1" fmla="*/ 60682 w 64194"/>
                <a:gd name="connsiteY1" fmla="*/ 0 h 30531"/>
                <a:gd name="connsiteX2" fmla="*/ 64194 w 64194"/>
                <a:gd name="connsiteY2" fmla="*/ 3513 h 30531"/>
                <a:gd name="connsiteX3" fmla="*/ 64194 w 64194"/>
                <a:gd name="connsiteY3" fmla="*/ 7113 h 30531"/>
                <a:gd name="connsiteX4" fmla="*/ 40776 w 64194"/>
                <a:gd name="connsiteY4" fmla="*/ 30531 h 30531"/>
                <a:gd name="connsiteX5" fmla="*/ 23418 w 64194"/>
                <a:gd name="connsiteY5" fmla="*/ 30531 h 30531"/>
                <a:gd name="connsiteX6" fmla="*/ 0 w 64194"/>
                <a:gd name="connsiteY6" fmla="*/ 7113 h 30531"/>
                <a:gd name="connsiteX7" fmla="*/ 0 w 64194"/>
                <a:gd name="connsiteY7" fmla="*/ 3484 h 30531"/>
                <a:gd name="connsiteX8" fmla="*/ 3542 w 64194"/>
                <a:gd name="connsiteY8" fmla="*/ 0 h 30531"/>
                <a:gd name="connsiteX9" fmla="*/ 3571 w 64194"/>
                <a:gd name="connsiteY9" fmla="*/ 0 h 3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194" h="30531">
                  <a:moveTo>
                    <a:pt x="3571" y="0"/>
                  </a:moveTo>
                  <a:lnTo>
                    <a:pt x="60682" y="0"/>
                  </a:lnTo>
                  <a:cubicBezTo>
                    <a:pt x="62614" y="0"/>
                    <a:pt x="64194" y="1572"/>
                    <a:pt x="64194" y="3513"/>
                  </a:cubicBezTo>
                  <a:lnTo>
                    <a:pt x="64194" y="7113"/>
                  </a:lnTo>
                  <a:cubicBezTo>
                    <a:pt x="64194" y="20046"/>
                    <a:pt x="53715" y="30531"/>
                    <a:pt x="40776" y="30531"/>
                  </a:cubicBezTo>
                  <a:lnTo>
                    <a:pt x="23418" y="30531"/>
                  </a:lnTo>
                  <a:cubicBezTo>
                    <a:pt x="10479" y="30531"/>
                    <a:pt x="0" y="20046"/>
                    <a:pt x="0" y="7113"/>
                  </a:cubicBezTo>
                  <a:lnTo>
                    <a:pt x="0" y="3484"/>
                  </a:lnTo>
                  <a:cubicBezTo>
                    <a:pt x="29" y="1543"/>
                    <a:pt x="1610" y="-17"/>
                    <a:pt x="3542" y="0"/>
                  </a:cubicBezTo>
                  <a:cubicBezTo>
                    <a:pt x="3542" y="0"/>
                    <a:pt x="3571" y="0"/>
                    <a:pt x="3571" y="0"/>
                  </a:cubicBezTo>
                  <a:close/>
                </a:path>
              </a:pathLst>
            </a:custGeom>
            <a:noFill/>
            <a:ln w="14615" cap="rnd">
              <a:solidFill>
                <a:srgbClr val="000000"/>
              </a:solidFill>
              <a:prstDash val="solid"/>
              <a:round/>
            </a:ln>
          </p:spPr>
          <p:txBody>
            <a:bodyPr rtlCol="1" anchor="ctr"/>
            <a:lstStyle/>
            <a:p>
              <a:endParaRPr lang="fa-IR"/>
            </a:p>
          </p:txBody>
        </p:sp>
        <p:sp>
          <p:nvSpPr>
            <p:cNvPr id="1723" name="Freeform: Shape 1722">
              <a:extLst>
                <a:ext uri="{FF2B5EF4-FFF2-40B4-BE49-F238E27FC236}">
                  <a16:creationId xmlns:a16="http://schemas.microsoft.com/office/drawing/2014/main" id="{029C9EC2-02EB-E481-B8E7-379C2AEAEF1C}"/>
                </a:ext>
              </a:extLst>
            </p:cNvPr>
            <p:cNvSpPr/>
            <p:nvPr/>
          </p:nvSpPr>
          <p:spPr>
            <a:xfrm>
              <a:off x="4303524" y="2502706"/>
              <a:ext cx="64194" cy="30560"/>
            </a:xfrm>
            <a:custGeom>
              <a:avLst/>
              <a:gdLst>
                <a:gd name="connsiteX0" fmla="*/ 3571 w 64194"/>
                <a:gd name="connsiteY0" fmla="*/ 29 h 30560"/>
                <a:gd name="connsiteX1" fmla="*/ 60682 w 64194"/>
                <a:gd name="connsiteY1" fmla="*/ 29 h 30560"/>
                <a:gd name="connsiteX2" fmla="*/ 64194 w 64194"/>
                <a:gd name="connsiteY2" fmla="*/ 3542 h 30560"/>
                <a:gd name="connsiteX3" fmla="*/ 64194 w 64194"/>
                <a:gd name="connsiteY3" fmla="*/ 7142 h 30560"/>
                <a:gd name="connsiteX4" fmla="*/ 40777 w 64194"/>
                <a:gd name="connsiteY4" fmla="*/ 30560 h 30560"/>
                <a:gd name="connsiteX5" fmla="*/ 23418 w 64194"/>
                <a:gd name="connsiteY5" fmla="*/ 30560 h 30560"/>
                <a:gd name="connsiteX6" fmla="*/ 0 w 64194"/>
                <a:gd name="connsiteY6" fmla="*/ 7142 h 30560"/>
                <a:gd name="connsiteX7" fmla="*/ 0 w 64194"/>
                <a:gd name="connsiteY7" fmla="*/ 3513 h 30560"/>
                <a:gd name="connsiteX8" fmla="*/ 3513 w 64194"/>
                <a:gd name="connsiteY8" fmla="*/ 0 h 3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94" h="30560">
                  <a:moveTo>
                    <a:pt x="3571" y="29"/>
                  </a:moveTo>
                  <a:lnTo>
                    <a:pt x="60682" y="29"/>
                  </a:lnTo>
                  <a:cubicBezTo>
                    <a:pt x="62614" y="29"/>
                    <a:pt x="64194" y="1601"/>
                    <a:pt x="64194" y="3542"/>
                  </a:cubicBezTo>
                  <a:lnTo>
                    <a:pt x="64194" y="7142"/>
                  </a:lnTo>
                  <a:cubicBezTo>
                    <a:pt x="64194" y="20075"/>
                    <a:pt x="53715" y="30560"/>
                    <a:pt x="40777" y="30560"/>
                  </a:cubicBezTo>
                  <a:lnTo>
                    <a:pt x="23418" y="30560"/>
                  </a:lnTo>
                  <a:cubicBezTo>
                    <a:pt x="10479" y="30560"/>
                    <a:pt x="0" y="20075"/>
                    <a:pt x="0" y="7142"/>
                  </a:cubicBezTo>
                  <a:lnTo>
                    <a:pt x="0" y="3513"/>
                  </a:lnTo>
                  <a:cubicBezTo>
                    <a:pt x="0" y="1572"/>
                    <a:pt x="1581" y="0"/>
                    <a:pt x="3513" y="0"/>
                  </a:cubicBezTo>
                  <a:close/>
                </a:path>
              </a:pathLst>
            </a:custGeom>
            <a:noFill/>
            <a:ln w="14615" cap="rnd">
              <a:solidFill>
                <a:srgbClr val="000000"/>
              </a:solidFill>
              <a:prstDash val="solid"/>
              <a:round/>
            </a:ln>
          </p:spPr>
          <p:txBody>
            <a:bodyPr rtlCol="1" anchor="ctr"/>
            <a:lstStyle/>
            <a:p>
              <a:endParaRPr lang="fa-IR"/>
            </a:p>
          </p:txBody>
        </p:sp>
        <p:sp>
          <p:nvSpPr>
            <p:cNvPr id="1724" name="Freeform: Shape 1723">
              <a:extLst>
                <a:ext uri="{FF2B5EF4-FFF2-40B4-BE49-F238E27FC236}">
                  <a16:creationId xmlns:a16="http://schemas.microsoft.com/office/drawing/2014/main" id="{4EF2B475-7B8D-0CC9-43EC-9258670110F3}"/>
                </a:ext>
              </a:extLst>
            </p:cNvPr>
            <p:cNvSpPr/>
            <p:nvPr/>
          </p:nvSpPr>
          <p:spPr>
            <a:xfrm>
              <a:off x="4230695" y="2237996"/>
              <a:ext cx="54183" cy="143551"/>
            </a:xfrm>
            <a:custGeom>
              <a:avLst/>
              <a:gdLst>
                <a:gd name="connsiteX0" fmla="*/ 48270 w 54183"/>
                <a:gd name="connsiteY0" fmla="*/ 0 h 143551"/>
                <a:gd name="connsiteX1" fmla="*/ 54183 w 54183"/>
                <a:gd name="connsiteY1" fmla="*/ 0 h 143551"/>
                <a:gd name="connsiteX2" fmla="*/ 54183 w 54183"/>
                <a:gd name="connsiteY2" fmla="*/ 143552 h 143551"/>
                <a:gd name="connsiteX3" fmla="*/ 48270 w 54183"/>
                <a:gd name="connsiteY3" fmla="*/ 143552 h 143551"/>
                <a:gd name="connsiteX4" fmla="*/ 5913 w 54183"/>
                <a:gd name="connsiteY4" fmla="*/ 143552 h 143551"/>
                <a:gd name="connsiteX5" fmla="*/ 0 w 54183"/>
                <a:gd name="connsiteY5" fmla="*/ 143552 h 143551"/>
                <a:gd name="connsiteX6" fmla="*/ 0 w 54183"/>
                <a:gd name="connsiteY6" fmla="*/ 0 h 143551"/>
                <a:gd name="connsiteX7" fmla="*/ 5913 w 54183"/>
                <a:gd name="connsiteY7" fmla="*/ 0 h 14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83" h="143551">
                  <a:moveTo>
                    <a:pt x="48270" y="0"/>
                  </a:moveTo>
                  <a:cubicBezTo>
                    <a:pt x="51536" y="0"/>
                    <a:pt x="54183" y="0"/>
                    <a:pt x="54183" y="0"/>
                  </a:cubicBezTo>
                  <a:lnTo>
                    <a:pt x="54183" y="143552"/>
                  </a:lnTo>
                  <a:cubicBezTo>
                    <a:pt x="54183" y="143552"/>
                    <a:pt x="51536" y="143552"/>
                    <a:pt x="48270" y="143552"/>
                  </a:cubicBezTo>
                  <a:lnTo>
                    <a:pt x="5913" y="143552"/>
                  </a:lnTo>
                  <a:cubicBezTo>
                    <a:pt x="2647" y="143552"/>
                    <a:pt x="0" y="143552"/>
                    <a:pt x="0" y="143552"/>
                  </a:cubicBezTo>
                  <a:lnTo>
                    <a:pt x="0" y="0"/>
                  </a:lnTo>
                  <a:cubicBezTo>
                    <a:pt x="0" y="0"/>
                    <a:pt x="2647" y="0"/>
                    <a:pt x="5913" y="0"/>
                  </a:cubicBezTo>
                  <a:close/>
                </a:path>
              </a:pathLst>
            </a:custGeom>
            <a:noFill/>
            <a:ln w="14615" cap="rnd">
              <a:solidFill>
                <a:srgbClr val="000000"/>
              </a:solidFill>
              <a:prstDash val="solid"/>
              <a:round/>
            </a:ln>
          </p:spPr>
          <p:txBody>
            <a:bodyPr rtlCol="1" anchor="ctr"/>
            <a:lstStyle/>
            <a:p>
              <a:endParaRPr lang="fa-IR"/>
            </a:p>
          </p:txBody>
        </p:sp>
        <p:sp>
          <p:nvSpPr>
            <p:cNvPr id="1725" name="Freeform: Shape 1724">
              <a:extLst>
                <a:ext uri="{FF2B5EF4-FFF2-40B4-BE49-F238E27FC236}">
                  <a16:creationId xmlns:a16="http://schemas.microsoft.com/office/drawing/2014/main" id="{4454B0E1-AAB2-244C-8324-516F580565C5}"/>
                </a:ext>
              </a:extLst>
            </p:cNvPr>
            <p:cNvSpPr/>
            <p:nvPr/>
          </p:nvSpPr>
          <p:spPr>
            <a:xfrm>
              <a:off x="4324366" y="2237996"/>
              <a:ext cx="54183" cy="143551"/>
            </a:xfrm>
            <a:custGeom>
              <a:avLst/>
              <a:gdLst>
                <a:gd name="connsiteX0" fmla="*/ 48270 w 54183"/>
                <a:gd name="connsiteY0" fmla="*/ 0 h 143551"/>
                <a:gd name="connsiteX1" fmla="*/ 54183 w 54183"/>
                <a:gd name="connsiteY1" fmla="*/ 0 h 143551"/>
                <a:gd name="connsiteX2" fmla="*/ 54183 w 54183"/>
                <a:gd name="connsiteY2" fmla="*/ 143552 h 143551"/>
                <a:gd name="connsiteX3" fmla="*/ 48270 w 54183"/>
                <a:gd name="connsiteY3" fmla="*/ 143552 h 143551"/>
                <a:gd name="connsiteX4" fmla="*/ 5913 w 54183"/>
                <a:gd name="connsiteY4" fmla="*/ 143552 h 143551"/>
                <a:gd name="connsiteX5" fmla="*/ 0 w 54183"/>
                <a:gd name="connsiteY5" fmla="*/ 143552 h 143551"/>
                <a:gd name="connsiteX6" fmla="*/ 0 w 54183"/>
                <a:gd name="connsiteY6" fmla="*/ 0 h 143551"/>
                <a:gd name="connsiteX7" fmla="*/ 5913 w 54183"/>
                <a:gd name="connsiteY7" fmla="*/ 0 h 14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83" h="143551">
                  <a:moveTo>
                    <a:pt x="48270" y="0"/>
                  </a:moveTo>
                  <a:cubicBezTo>
                    <a:pt x="51536" y="0"/>
                    <a:pt x="54183" y="0"/>
                    <a:pt x="54183" y="0"/>
                  </a:cubicBezTo>
                  <a:lnTo>
                    <a:pt x="54183" y="143552"/>
                  </a:lnTo>
                  <a:cubicBezTo>
                    <a:pt x="54183" y="143552"/>
                    <a:pt x="51536" y="143552"/>
                    <a:pt x="48270" y="143552"/>
                  </a:cubicBezTo>
                  <a:lnTo>
                    <a:pt x="5913" y="143552"/>
                  </a:lnTo>
                  <a:cubicBezTo>
                    <a:pt x="2647" y="143552"/>
                    <a:pt x="0" y="143552"/>
                    <a:pt x="0" y="143552"/>
                  </a:cubicBezTo>
                  <a:lnTo>
                    <a:pt x="0" y="0"/>
                  </a:lnTo>
                  <a:cubicBezTo>
                    <a:pt x="0" y="0"/>
                    <a:pt x="2647" y="0"/>
                    <a:pt x="5913" y="0"/>
                  </a:cubicBezTo>
                  <a:close/>
                </a:path>
              </a:pathLst>
            </a:custGeom>
            <a:noFill/>
            <a:ln w="14615" cap="rnd">
              <a:solidFill>
                <a:srgbClr val="000000"/>
              </a:solidFill>
              <a:prstDash val="solid"/>
              <a:round/>
            </a:ln>
          </p:spPr>
          <p:txBody>
            <a:bodyPr rtlCol="1" anchor="ctr"/>
            <a:lstStyle/>
            <a:p>
              <a:endParaRPr lang="fa-IR"/>
            </a:p>
          </p:txBody>
        </p:sp>
        <p:sp>
          <p:nvSpPr>
            <p:cNvPr id="1726" name="Freeform: Shape 1725">
              <a:extLst>
                <a:ext uri="{FF2B5EF4-FFF2-40B4-BE49-F238E27FC236}">
                  <a16:creationId xmlns:a16="http://schemas.microsoft.com/office/drawing/2014/main" id="{FC2B31C9-9386-C16D-E4EC-D4B4ED847BB5}"/>
                </a:ext>
              </a:extLst>
            </p:cNvPr>
            <p:cNvSpPr/>
            <p:nvPr/>
          </p:nvSpPr>
          <p:spPr>
            <a:xfrm>
              <a:off x="4418038" y="2237996"/>
              <a:ext cx="54183" cy="143551"/>
            </a:xfrm>
            <a:custGeom>
              <a:avLst/>
              <a:gdLst>
                <a:gd name="connsiteX0" fmla="*/ 48270 w 54183"/>
                <a:gd name="connsiteY0" fmla="*/ 0 h 143551"/>
                <a:gd name="connsiteX1" fmla="*/ 54183 w 54183"/>
                <a:gd name="connsiteY1" fmla="*/ 0 h 143551"/>
                <a:gd name="connsiteX2" fmla="*/ 54183 w 54183"/>
                <a:gd name="connsiteY2" fmla="*/ 143552 h 143551"/>
                <a:gd name="connsiteX3" fmla="*/ 48270 w 54183"/>
                <a:gd name="connsiteY3" fmla="*/ 143552 h 143551"/>
                <a:gd name="connsiteX4" fmla="*/ 5913 w 54183"/>
                <a:gd name="connsiteY4" fmla="*/ 143552 h 143551"/>
                <a:gd name="connsiteX5" fmla="*/ 0 w 54183"/>
                <a:gd name="connsiteY5" fmla="*/ 143552 h 143551"/>
                <a:gd name="connsiteX6" fmla="*/ 0 w 54183"/>
                <a:gd name="connsiteY6" fmla="*/ 0 h 143551"/>
                <a:gd name="connsiteX7" fmla="*/ 5913 w 54183"/>
                <a:gd name="connsiteY7" fmla="*/ 0 h 14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83" h="143551">
                  <a:moveTo>
                    <a:pt x="48270" y="0"/>
                  </a:moveTo>
                  <a:cubicBezTo>
                    <a:pt x="51536" y="0"/>
                    <a:pt x="54183" y="0"/>
                    <a:pt x="54183" y="0"/>
                  </a:cubicBezTo>
                  <a:lnTo>
                    <a:pt x="54183" y="143552"/>
                  </a:lnTo>
                  <a:cubicBezTo>
                    <a:pt x="54183" y="143552"/>
                    <a:pt x="51536" y="143552"/>
                    <a:pt x="48270" y="143552"/>
                  </a:cubicBezTo>
                  <a:lnTo>
                    <a:pt x="5913" y="143552"/>
                  </a:lnTo>
                  <a:cubicBezTo>
                    <a:pt x="2647" y="143552"/>
                    <a:pt x="0" y="143552"/>
                    <a:pt x="0" y="143552"/>
                  </a:cubicBezTo>
                  <a:lnTo>
                    <a:pt x="0" y="0"/>
                  </a:lnTo>
                  <a:cubicBezTo>
                    <a:pt x="0" y="0"/>
                    <a:pt x="2647" y="0"/>
                    <a:pt x="5913" y="0"/>
                  </a:cubicBezTo>
                  <a:close/>
                </a:path>
              </a:pathLst>
            </a:custGeom>
            <a:noFill/>
            <a:ln w="14615" cap="rnd">
              <a:solidFill>
                <a:srgbClr val="000000"/>
              </a:solidFill>
              <a:prstDash val="solid"/>
              <a:round/>
            </a:ln>
          </p:spPr>
          <p:txBody>
            <a:bodyPr rtlCol="1" anchor="ctr"/>
            <a:lstStyle/>
            <a:p>
              <a:endParaRPr lang="fa-IR"/>
            </a:p>
          </p:txBody>
        </p:sp>
        <p:sp>
          <p:nvSpPr>
            <p:cNvPr id="1727" name="Freeform: Shape 1726">
              <a:extLst>
                <a:ext uri="{FF2B5EF4-FFF2-40B4-BE49-F238E27FC236}">
                  <a16:creationId xmlns:a16="http://schemas.microsoft.com/office/drawing/2014/main" id="{15E5A301-91EF-2E77-4564-81433E47A00B}"/>
                </a:ext>
              </a:extLst>
            </p:cNvPr>
            <p:cNvSpPr/>
            <p:nvPr/>
          </p:nvSpPr>
          <p:spPr>
            <a:xfrm>
              <a:off x="4511709" y="2237996"/>
              <a:ext cx="54183" cy="143551"/>
            </a:xfrm>
            <a:custGeom>
              <a:avLst/>
              <a:gdLst>
                <a:gd name="connsiteX0" fmla="*/ 48270 w 54183"/>
                <a:gd name="connsiteY0" fmla="*/ 0 h 143551"/>
                <a:gd name="connsiteX1" fmla="*/ 54183 w 54183"/>
                <a:gd name="connsiteY1" fmla="*/ 0 h 143551"/>
                <a:gd name="connsiteX2" fmla="*/ 54183 w 54183"/>
                <a:gd name="connsiteY2" fmla="*/ 143552 h 143551"/>
                <a:gd name="connsiteX3" fmla="*/ 48270 w 54183"/>
                <a:gd name="connsiteY3" fmla="*/ 143552 h 143551"/>
                <a:gd name="connsiteX4" fmla="*/ 5913 w 54183"/>
                <a:gd name="connsiteY4" fmla="*/ 143552 h 143551"/>
                <a:gd name="connsiteX5" fmla="*/ 0 w 54183"/>
                <a:gd name="connsiteY5" fmla="*/ 143552 h 143551"/>
                <a:gd name="connsiteX6" fmla="*/ 0 w 54183"/>
                <a:gd name="connsiteY6" fmla="*/ 0 h 143551"/>
                <a:gd name="connsiteX7" fmla="*/ 5913 w 54183"/>
                <a:gd name="connsiteY7" fmla="*/ 0 h 14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83" h="143551">
                  <a:moveTo>
                    <a:pt x="48270" y="0"/>
                  </a:moveTo>
                  <a:cubicBezTo>
                    <a:pt x="51536" y="0"/>
                    <a:pt x="54183" y="0"/>
                    <a:pt x="54183" y="0"/>
                  </a:cubicBezTo>
                  <a:lnTo>
                    <a:pt x="54183" y="143552"/>
                  </a:lnTo>
                  <a:cubicBezTo>
                    <a:pt x="54183" y="143552"/>
                    <a:pt x="51536" y="143552"/>
                    <a:pt x="48270" y="143552"/>
                  </a:cubicBezTo>
                  <a:lnTo>
                    <a:pt x="5913" y="143552"/>
                  </a:lnTo>
                  <a:cubicBezTo>
                    <a:pt x="2647" y="143552"/>
                    <a:pt x="0" y="143552"/>
                    <a:pt x="0" y="143552"/>
                  </a:cubicBezTo>
                  <a:lnTo>
                    <a:pt x="0" y="0"/>
                  </a:lnTo>
                  <a:cubicBezTo>
                    <a:pt x="0" y="0"/>
                    <a:pt x="2647" y="0"/>
                    <a:pt x="5913" y="0"/>
                  </a:cubicBezTo>
                  <a:close/>
                </a:path>
              </a:pathLst>
            </a:custGeom>
            <a:noFill/>
            <a:ln w="14615" cap="rnd">
              <a:solidFill>
                <a:srgbClr val="000000"/>
              </a:solidFill>
              <a:prstDash val="solid"/>
              <a:round/>
            </a:ln>
          </p:spPr>
          <p:txBody>
            <a:bodyPr rtlCol="1" anchor="ctr"/>
            <a:lstStyle/>
            <a:p>
              <a:endParaRPr lang="fa-IR"/>
            </a:p>
          </p:txBody>
        </p:sp>
        <p:sp>
          <p:nvSpPr>
            <p:cNvPr id="1728" name="Freeform: Shape 1727">
              <a:extLst>
                <a:ext uri="{FF2B5EF4-FFF2-40B4-BE49-F238E27FC236}">
                  <a16:creationId xmlns:a16="http://schemas.microsoft.com/office/drawing/2014/main" id="{4697761C-9E6E-487D-F8A3-C0CB5500C3A7}"/>
                </a:ext>
              </a:extLst>
            </p:cNvPr>
            <p:cNvSpPr/>
            <p:nvPr/>
          </p:nvSpPr>
          <p:spPr>
            <a:xfrm>
              <a:off x="4231485" y="2564295"/>
              <a:ext cx="333587" cy="43323"/>
            </a:xfrm>
            <a:custGeom>
              <a:avLst/>
              <a:gdLst>
                <a:gd name="connsiteX0" fmla="*/ 324191 w 333587"/>
                <a:gd name="connsiteY0" fmla="*/ 0 h 43323"/>
                <a:gd name="connsiteX1" fmla="*/ 333588 w 333587"/>
                <a:gd name="connsiteY1" fmla="*/ 0 h 43323"/>
                <a:gd name="connsiteX2" fmla="*/ 333588 w 333587"/>
                <a:gd name="connsiteY2" fmla="*/ 43323 h 43323"/>
                <a:gd name="connsiteX3" fmla="*/ 324191 w 333587"/>
                <a:gd name="connsiteY3" fmla="*/ 43323 h 43323"/>
                <a:gd name="connsiteX4" fmla="*/ 9396 w 333587"/>
                <a:gd name="connsiteY4" fmla="*/ 43323 h 43323"/>
                <a:gd name="connsiteX5" fmla="*/ 0 w 333587"/>
                <a:gd name="connsiteY5" fmla="*/ 43323 h 43323"/>
                <a:gd name="connsiteX6" fmla="*/ 0 w 333587"/>
                <a:gd name="connsiteY6" fmla="*/ 0 h 43323"/>
                <a:gd name="connsiteX7" fmla="*/ 9396 w 333587"/>
                <a:gd name="connsiteY7" fmla="*/ 0 h 43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587" h="43323">
                  <a:moveTo>
                    <a:pt x="324191" y="0"/>
                  </a:moveTo>
                  <a:cubicBezTo>
                    <a:pt x="329381" y="0"/>
                    <a:pt x="333588" y="0"/>
                    <a:pt x="333588" y="0"/>
                  </a:cubicBezTo>
                  <a:lnTo>
                    <a:pt x="333588" y="43323"/>
                  </a:lnTo>
                  <a:cubicBezTo>
                    <a:pt x="333588" y="43323"/>
                    <a:pt x="329381" y="43323"/>
                    <a:pt x="324191" y="43323"/>
                  </a:cubicBezTo>
                  <a:lnTo>
                    <a:pt x="9396" y="43323"/>
                  </a:lnTo>
                  <a:cubicBezTo>
                    <a:pt x="4207" y="43323"/>
                    <a:pt x="0" y="43323"/>
                    <a:pt x="0" y="43323"/>
                  </a:cubicBezTo>
                  <a:lnTo>
                    <a:pt x="0" y="0"/>
                  </a:lnTo>
                  <a:cubicBezTo>
                    <a:pt x="0" y="0"/>
                    <a:pt x="4207" y="0"/>
                    <a:pt x="9396" y="0"/>
                  </a:cubicBezTo>
                  <a:close/>
                </a:path>
              </a:pathLst>
            </a:custGeom>
            <a:noFill/>
            <a:ln w="14615" cap="rnd">
              <a:solidFill>
                <a:srgbClr val="000000"/>
              </a:solidFill>
              <a:prstDash val="solid"/>
              <a:round/>
            </a:ln>
          </p:spPr>
          <p:txBody>
            <a:bodyPr rtlCol="1" anchor="ctr"/>
            <a:lstStyle/>
            <a:p>
              <a:endParaRPr lang="fa-IR"/>
            </a:p>
          </p:txBody>
        </p:sp>
        <p:sp>
          <p:nvSpPr>
            <p:cNvPr id="1729" name="Freeform: Shape 1728">
              <a:extLst>
                <a:ext uri="{FF2B5EF4-FFF2-40B4-BE49-F238E27FC236}">
                  <a16:creationId xmlns:a16="http://schemas.microsoft.com/office/drawing/2014/main" id="{9D47772D-6EE3-9DF5-0705-CE213905FBC7}"/>
                </a:ext>
              </a:extLst>
            </p:cNvPr>
            <p:cNvSpPr/>
            <p:nvPr/>
          </p:nvSpPr>
          <p:spPr>
            <a:xfrm>
              <a:off x="4231485" y="2769494"/>
              <a:ext cx="333587" cy="43323"/>
            </a:xfrm>
            <a:custGeom>
              <a:avLst/>
              <a:gdLst>
                <a:gd name="connsiteX0" fmla="*/ 324191 w 333587"/>
                <a:gd name="connsiteY0" fmla="*/ 43323 h 43323"/>
                <a:gd name="connsiteX1" fmla="*/ 333587 w 333587"/>
                <a:gd name="connsiteY1" fmla="*/ 33927 h 43323"/>
                <a:gd name="connsiteX2" fmla="*/ 333587 w 333587"/>
                <a:gd name="connsiteY2" fmla="*/ 9396 h 43323"/>
                <a:gd name="connsiteX3" fmla="*/ 324191 w 333587"/>
                <a:gd name="connsiteY3" fmla="*/ 0 h 43323"/>
                <a:gd name="connsiteX4" fmla="*/ 9396 w 333587"/>
                <a:gd name="connsiteY4" fmla="*/ 0 h 43323"/>
                <a:gd name="connsiteX5" fmla="*/ 0 w 333587"/>
                <a:gd name="connsiteY5" fmla="*/ 9396 h 43323"/>
                <a:gd name="connsiteX6" fmla="*/ 0 w 333587"/>
                <a:gd name="connsiteY6" fmla="*/ 33927 h 43323"/>
                <a:gd name="connsiteX7" fmla="*/ 9396 w 333587"/>
                <a:gd name="connsiteY7" fmla="*/ 43323 h 43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587" h="43323">
                  <a:moveTo>
                    <a:pt x="324191" y="43323"/>
                  </a:moveTo>
                  <a:cubicBezTo>
                    <a:pt x="329372" y="43323"/>
                    <a:pt x="333587" y="39117"/>
                    <a:pt x="333587" y="33927"/>
                  </a:cubicBezTo>
                  <a:lnTo>
                    <a:pt x="333587" y="9396"/>
                  </a:lnTo>
                  <a:cubicBezTo>
                    <a:pt x="333587" y="4206"/>
                    <a:pt x="329372" y="0"/>
                    <a:pt x="324191" y="0"/>
                  </a:cubicBezTo>
                  <a:lnTo>
                    <a:pt x="9396" y="0"/>
                  </a:lnTo>
                  <a:cubicBezTo>
                    <a:pt x="4215" y="0"/>
                    <a:pt x="0" y="4206"/>
                    <a:pt x="0" y="9396"/>
                  </a:cubicBezTo>
                  <a:lnTo>
                    <a:pt x="0" y="33927"/>
                  </a:lnTo>
                  <a:cubicBezTo>
                    <a:pt x="0" y="39117"/>
                    <a:pt x="4215" y="43323"/>
                    <a:pt x="9396" y="43323"/>
                  </a:cubicBezTo>
                </a:path>
              </a:pathLst>
            </a:custGeom>
            <a:noFill/>
            <a:ln w="14615" cap="rnd">
              <a:solidFill>
                <a:srgbClr val="000000"/>
              </a:solidFill>
              <a:prstDash val="solid"/>
              <a:round/>
            </a:ln>
          </p:spPr>
          <p:txBody>
            <a:bodyPr rtlCol="1" anchor="ctr"/>
            <a:lstStyle/>
            <a:p>
              <a:endParaRPr lang="fa-IR"/>
            </a:p>
          </p:txBody>
        </p:sp>
        <p:sp>
          <p:nvSpPr>
            <p:cNvPr id="1730" name="Freeform: Shape 1729">
              <a:extLst>
                <a:ext uri="{FF2B5EF4-FFF2-40B4-BE49-F238E27FC236}">
                  <a16:creationId xmlns:a16="http://schemas.microsoft.com/office/drawing/2014/main" id="{996D36E7-A88C-7AF0-4000-E457EEBFCB6F}"/>
                </a:ext>
              </a:extLst>
            </p:cNvPr>
            <p:cNvSpPr/>
            <p:nvPr/>
          </p:nvSpPr>
          <p:spPr>
            <a:xfrm>
              <a:off x="4541421" y="2611569"/>
              <a:ext cx="2927" cy="153679"/>
            </a:xfrm>
            <a:custGeom>
              <a:avLst/>
              <a:gdLst>
                <a:gd name="connsiteX0" fmla="*/ 0 w 2927"/>
                <a:gd name="connsiteY0" fmla="*/ 153680 h 153679"/>
                <a:gd name="connsiteX1" fmla="*/ 0 w 2927"/>
                <a:gd name="connsiteY1" fmla="*/ 0 h 153679"/>
              </a:gdLst>
              <a:ahLst/>
              <a:cxnLst>
                <a:cxn ang="0">
                  <a:pos x="connsiteX0" y="connsiteY0"/>
                </a:cxn>
                <a:cxn ang="0">
                  <a:pos x="connsiteX1" y="connsiteY1"/>
                </a:cxn>
              </a:cxnLst>
              <a:rect l="l" t="t" r="r" b="b"/>
              <a:pathLst>
                <a:path w="2927" h="153679">
                  <a:moveTo>
                    <a:pt x="0" y="153680"/>
                  </a:moveTo>
                  <a:lnTo>
                    <a:pt x="0" y="0"/>
                  </a:lnTo>
                </a:path>
              </a:pathLst>
            </a:custGeom>
            <a:ln w="14615" cap="rnd">
              <a:solidFill>
                <a:srgbClr val="000000"/>
              </a:solidFill>
              <a:prstDash val="solid"/>
              <a:round/>
            </a:ln>
          </p:spPr>
          <p:txBody>
            <a:bodyPr rtlCol="1" anchor="ctr"/>
            <a:lstStyle/>
            <a:p>
              <a:endParaRPr lang="fa-IR"/>
            </a:p>
          </p:txBody>
        </p:sp>
        <p:sp>
          <p:nvSpPr>
            <p:cNvPr id="1731" name="Freeform: Shape 1730">
              <a:extLst>
                <a:ext uri="{FF2B5EF4-FFF2-40B4-BE49-F238E27FC236}">
                  <a16:creationId xmlns:a16="http://schemas.microsoft.com/office/drawing/2014/main" id="{E701C802-5E6C-526E-38B7-7A397F20C0CC}"/>
                </a:ext>
              </a:extLst>
            </p:cNvPr>
            <p:cNvSpPr/>
            <p:nvPr/>
          </p:nvSpPr>
          <p:spPr>
            <a:xfrm>
              <a:off x="4498098" y="2611013"/>
              <a:ext cx="2927" cy="155143"/>
            </a:xfrm>
            <a:custGeom>
              <a:avLst/>
              <a:gdLst>
                <a:gd name="connsiteX0" fmla="*/ 0 w 2927"/>
                <a:gd name="connsiteY0" fmla="*/ 0 h 155143"/>
                <a:gd name="connsiteX1" fmla="*/ 0 w 2927"/>
                <a:gd name="connsiteY1" fmla="*/ 155143 h 155143"/>
              </a:gdLst>
              <a:ahLst/>
              <a:cxnLst>
                <a:cxn ang="0">
                  <a:pos x="connsiteX0" y="connsiteY0"/>
                </a:cxn>
                <a:cxn ang="0">
                  <a:pos x="connsiteX1" y="connsiteY1"/>
                </a:cxn>
              </a:cxnLst>
              <a:rect l="l" t="t" r="r" b="b"/>
              <a:pathLst>
                <a:path w="2927" h="155143">
                  <a:moveTo>
                    <a:pt x="0" y="0"/>
                  </a:moveTo>
                  <a:lnTo>
                    <a:pt x="0" y="155143"/>
                  </a:lnTo>
                </a:path>
              </a:pathLst>
            </a:custGeom>
            <a:ln w="14615" cap="rnd">
              <a:solidFill>
                <a:srgbClr val="000000"/>
              </a:solidFill>
              <a:prstDash val="solid"/>
              <a:round/>
            </a:ln>
          </p:spPr>
          <p:txBody>
            <a:bodyPr rtlCol="1" anchor="ctr"/>
            <a:lstStyle/>
            <a:p>
              <a:endParaRPr lang="fa-IR"/>
            </a:p>
          </p:txBody>
        </p:sp>
        <p:sp>
          <p:nvSpPr>
            <p:cNvPr id="1732" name="Freeform: Shape 1731">
              <a:extLst>
                <a:ext uri="{FF2B5EF4-FFF2-40B4-BE49-F238E27FC236}">
                  <a16:creationId xmlns:a16="http://schemas.microsoft.com/office/drawing/2014/main" id="{FC154657-DD5D-984E-01FB-410789B3E261}"/>
                </a:ext>
              </a:extLst>
            </p:cNvPr>
            <p:cNvSpPr/>
            <p:nvPr/>
          </p:nvSpPr>
          <p:spPr>
            <a:xfrm>
              <a:off x="4298460" y="2611921"/>
              <a:ext cx="2927" cy="153504"/>
            </a:xfrm>
            <a:custGeom>
              <a:avLst/>
              <a:gdLst>
                <a:gd name="connsiteX0" fmla="*/ 0 w 2927"/>
                <a:gd name="connsiteY0" fmla="*/ 153504 h 153504"/>
                <a:gd name="connsiteX1" fmla="*/ 0 w 2927"/>
                <a:gd name="connsiteY1" fmla="*/ 0 h 153504"/>
              </a:gdLst>
              <a:ahLst/>
              <a:cxnLst>
                <a:cxn ang="0">
                  <a:pos x="connsiteX0" y="connsiteY0"/>
                </a:cxn>
                <a:cxn ang="0">
                  <a:pos x="connsiteX1" y="connsiteY1"/>
                </a:cxn>
              </a:cxnLst>
              <a:rect l="l" t="t" r="r" b="b"/>
              <a:pathLst>
                <a:path w="2927" h="153504">
                  <a:moveTo>
                    <a:pt x="0" y="153504"/>
                  </a:moveTo>
                  <a:lnTo>
                    <a:pt x="0" y="0"/>
                  </a:lnTo>
                </a:path>
              </a:pathLst>
            </a:custGeom>
            <a:ln w="14615" cap="rnd">
              <a:solidFill>
                <a:srgbClr val="000000"/>
              </a:solidFill>
              <a:prstDash val="solid"/>
              <a:round/>
            </a:ln>
          </p:spPr>
          <p:txBody>
            <a:bodyPr rtlCol="1" anchor="ctr"/>
            <a:lstStyle/>
            <a:p>
              <a:endParaRPr lang="fa-IR"/>
            </a:p>
          </p:txBody>
        </p:sp>
        <p:sp>
          <p:nvSpPr>
            <p:cNvPr id="1733" name="Freeform: Shape 1732">
              <a:extLst>
                <a:ext uri="{FF2B5EF4-FFF2-40B4-BE49-F238E27FC236}">
                  <a16:creationId xmlns:a16="http://schemas.microsoft.com/office/drawing/2014/main" id="{A336801C-0BA4-D98B-41C3-5CA8136749F9}"/>
                </a:ext>
              </a:extLst>
            </p:cNvPr>
            <p:cNvSpPr/>
            <p:nvPr/>
          </p:nvSpPr>
          <p:spPr>
            <a:xfrm>
              <a:off x="4255137" y="2611921"/>
              <a:ext cx="2927" cy="154411"/>
            </a:xfrm>
            <a:custGeom>
              <a:avLst/>
              <a:gdLst>
                <a:gd name="connsiteX0" fmla="*/ 0 w 2927"/>
                <a:gd name="connsiteY0" fmla="*/ 0 h 154411"/>
                <a:gd name="connsiteX1" fmla="*/ 0 w 2927"/>
                <a:gd name="connsiteY1" fmla="*/ 154412 h 154411"/>
              </a:gdLst>
              <a:ahLst/>
              <a:cxnLst>
                <a:cxn ang="0">
                  <a:pos x="connsiteX0" y="connsiteY0"/>
                </a:cxn>
                <a:cxn ang="0">
                  <a:pos x="connsiteX1" y="connsiteY1"/>
                </a:cxn>
              </a:cxnLst>
              <a:rect l="l" t="t" r="r" b="b"/>
              <a:pathLst>
                <a:path w="2927" h="154411">
                  <a:moveTo>
                    <a:pt x="0" y="0"/>
                  </a:moveTo>
                  <a:lnTo>
                    <a:pt x="0" y="154412"/>
                  </a:lnTo>
                </a:path>
              </a:pathLst>
            </a:custGeom>
            <a:ln w="14615" cap="rnd">
              <a:solidFill>
                <a:srgbClr val="000000"/>
              </a:solidFill>
              <a:prstDash val="solid"/>
              <a:round/>
            </a:ln>
          </p:spPr>
          <p:txBody>
            <a:bodyPr rtlCol="1" anchor="ctr"/>
            <a:lstStyle/>
            <a:p>
              <a:endParaRPr lang="fa-IR"/>
            </a:p>
          </p:txBody>
        </p:sp>
        <p:sp>
          <p:nvSpPr>
            <p:cNvPr id="1734" name="Freeform: Shape 1733">
              <a:extLst>
                <a:ext uri="{FF2B5EF4-FFF2-40B4-BE49-F238E27FC236}">
                  <a16:creationId xmlns:a16="http://schemas.microsoft.com/office/drawing/2014/main" id="{907632C3-B644-0A32-C24E-98B9618B1288}"/>
                </a:ext>
              </a:extLst>
            </p:cNvPr>
            <p:cNvSpPr/>
            <p:nvPr/>
          </p:nvSpPr>
          <p:spPr>
            <a:xfrm>
              <a:off x="4464815" y="2773797"/>
              <a:ext cx="2927" cy="35360"/>
            </a:xfrm>
            <a:custGeom>
              <a:avLst/>
              <a:gdLst>
                <a:gd name="connsiteX0" fmla="*/ 0 w 2927"/>
                <a:gd name="connsiteY0" fmla="*/ 35361 h 35360"/>
                <a:gd name="connsiteX1" fmla="*/ 0 w 2927"/>
                <a:gd name="connsiteY1" fmla="*/ 0 h 35360"/>
              </a:gdLst>
              <a:ahLst/>
              <a:cxnLst>
                <a:cxn ang="0">
                  <a:pos x="connsiteX0" y="connsiteY0"/>
                </a:cxn>
                <a:cxn ang="0">
                  <a:pos x="connsiteX1" y="connsiteY1"/>
                </a:cxn>
              </a:cxnLst>
              <a:rect l="l" t="t" r="r" b="b"/>
              <a:pathLst>
                <a:path w="2927" h="35360">
                  <a:moveTo>
                    <a:pt x="0" y="35361"/>
                  </a:moveTo>
                  <a:lnTo>
                    <a:pt x="0" y="0"/>
                  </a:lnTo>
                </a:path>
              </a:pathLst>
            </a:custGeom>
            <a:ln w="14615" cap="rnd">
              <a:solidFill>
                <a:srgbClr val="000000"/>
              </a:solidFill>
              <a:prstDash val="solid"/>
              <a:round/>
            </a:ln>
          </p:spPr>
          <p:txBody>
            <a:bodyPr rtlCol="1" anchor="ctr"/>
            <a:lstStyle/>
            <a:p>
              <a:endParaRPr lang="fa-IR"/>
            </a:p>
          </p:txBody>
        </p:sp>
        <p:sp>
          <p:nvSpPr>
            <p:cNvPr id="1735" name="Freeform: Shape 1734">
              <a:extLst>
                <a:ext uri="{FF2B5EF4-FFF2-40B4-BE49-F238E27FC236}">
                  <a16:creationId xmlns:a16="http://schemas.microsoft.com/office/drawing/2014/main" id="{A38A04C5-F897-EA1B-D364-DBC57D1E5EB0}"/>
                </a:ext>
              </a:extLst>
            </p:cNvPr>
            <p:cNvSpPr/>
            <p:nvPr/>
          </p:nvSpPr>
          <p:spPr>
            <a:xfrm>
              <a:off x="4331743" y="2774031"/>
              <a:ext cx="2927" cy="35126"/>
            </a:xfrm>
            <a:custGeom>
              <a:avLst/>
              <a:gdLst>
                <a:gd name="connsiteX0" fmla="*/ 0 w 2927"/>
                <a:gd name="connsiteY0" fmla="*/ 0 h 35126"/>
                <a:gd name="connsiteX1" fmla="*/ 0 w 2927"/>
                <a:gd name="connsiteY1" fmla="*/ 35127 h 35126"/>
              </a:gdLst>
              <a:ahLst/>
              <a:cxnLst>
                <a:cxn ang="0">
                  <a:pos x="connsiteX0" y="connsiteY0"/>
                </a:cxn>
                <a:cxn ang="0">
                  <a:pos x="connsiteX1" y="connsiteY1"/>
                </a:cxn>
              </a:cxnLst>
              <a:rect l="l" t="t" r="r" b="b"/>
              <a:pathLst>
                <a:path w="2927" h="35126">
                  <a:moveTo>
                    <a:pt x="0" y="0"/>
                  </a:moveTo>
                  <a:lnTo>
                    <a:pt x="0" y="35127"/>
                  </a:lnTo>
                </a:path>
              </a:pathLst>
            </a:custGeom>
            <a:ln w="14615" cap="rnd">
              <a:solidFill>
                <a:srgbClr val="000000"/>
              </a:solidFill>
              <a:prstDash val="solid"/>
              <a:round/>
            </a:ln>
          </p:spPr>
          <p:txBody>
            <a:bodyPr rtlCol="1" anchor="ctr"/>
            <a:lstStyle/>
            <a:p>
              <a:endParaRPr lang="fa-IR"/>
            </a:p>
          </p:txBody>
        </p:sp>
        <p:sp>
          <p:nvSpPr>
            <p:cNvPr id="1736" name="Freeform: Shape 1735">
              <a:extLst>
                <a:ext uri="{FF2B5EF4-FFF2-40B4-BE49-F238E27FC236}">
                  <a16:creationId xmlns:a16="http://schemas.microsoft.com/office/drawing/2014/main" id="{433EE1F5-557D-E0ED-CB04-DFF5B03C6393}"/>
                </a:ext>
              </a:extLst>
            </p:cNvPr>
            <p:cNvSpPr/>
            <p:nvPr/>
          </p:nvSpPr>
          <p:spPr>
            <a:xfrm>
              <a:off x="4339500" y="2647428"/>
              <a:ext cx="117323" cy="118552"/>
            </a:xfrm>
            <a:custGeom>
              <a:avLst/>
              <a:gdLst>
                <a:gd name="connsiteX0" fmla="*/ 117323 w 117323"/>
                <a:gd name="connsiteY0" fmla="*/ 118553 h 118552"/>
                <a:gd name="connsiteX1" fmla="*/ 117323 w 117323"/>
                <a:gd name="connsiteY1" fmla="*/ 7786 h 118552"/>
                <a:gd name="connsiteX2" fmla="*/ 109595 w 117323"/>
                <a:gd name="connsiteY2" fmla="*/ 0 h 118552"/>
                <a:gd name="connsiteX3" fmla="*/ 109566 w 117323"/>
                <a:gd name="connsiteY3" fmla="*/ 0 h 118552"/>
                <a:gd name="connsiteX4" fmla="*/ 7757 w 117323"/>
                <a:gd name="connsiteY4" fmla="*/ 0 h 118552"/>
                <a:gd name="connsiteX5" fmla="*/ 0 w 117323"/>
                <a:gd name="connsiteY5" fmla="*/ 7757 h 118552"/>
                <a:gd name="connsiteX6" fmla="*/ 0 w 117323"/>
                <a:gd name="connsiteY6" fmla="*/ 7786 h 118552"/>
                <a:gd name="connsiteX7" fmla="*/ 0 w 117323"/>
                <a:gd name="connsiteY7" fmla="*/ 117997 h 11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323" h="118552">
                  <a:moveTo>
                    <a:pt x="117323" y="118553"/>
                  </a:moveTo>
                  <a:lnTo>
                    <a:pt x="117323" y="7786"/>
                  </a:lnTo>
                  <a:cubicBezTo>
                    <a:pt x="117353" y="3501"/>
                    <a:pt x="113869" y="15"/>
                    <a:pt x="109595" y="0"/>
                  </a:cubicBezTo>
                  <a:cubicBezTo>
                    <a:pt x="109595" y="0"/>
                    <a:pt x="109566" y="0"/>
                    <a:pt x="109566" y="0"/>
                  </a:cubicBezTo>
                  <a:lnTo>
                    <a:pt x="7757" y="0"/>
                  </a:lnTo>
                  <a:cubicBezTo>
                    <a:pt x="3483" y="0"/>
                    <a:pt x="0" y="3472"/>
                    <a:pt x="0" y="7757"/>
                  </a:cubicBezTo>
                  <a:cubicBezTo>
                    <a:pt x="0" y="7766"/>
                    <a:pt x="0" y="7778"/>
                    <a:pt x="0" y="7786"/>
                  </a:cubicBezTo>
                  <a:lnTo>
                    <a:pt x="0" y="117997"/>
                  </a:lnTo>
                </a:path>
              </a:pathLst>
            </a:custGeom>
            <a:noFill/>
            <a:ln w="14615" cap="rnd">
              <a:solidFill>
                <a:srgbClr val="000000"/>
              </a:solidFill>
              <a:prstDash val="solid"/>
              <a:round/>
            </a:ln>
          </p:spPr>
          <p:txBody>
            <a:bodyPr rtlCol="1" anchor="ctr"/>
            <a:lstStyle/>
            <a:p>
              <a:endParaRPr lang="fa-IR"/>
            </a:p>
          </p:txBody>
        </p:sp>
      </p:grpSp>
      <p:grpSp>
        <p:nvGrpSpPr>
          <p:cNvPr id="1737" name="Graphic 5">
            <a:extLst>
              <a:ext uri="{FF2B5EF4-FFF2-40B4-BE49-F238E27FC236}">
                <a16:creationId xmlns:a16="http://schemas.microsoft.com/office/drawing/2014/main" id="{6F50F67A-4F5C-97F0-5A31-D0FAAF23CC9F}"/>
              </a:ext>
            </a:extLst>
          </p:cNvPr>
          <p:cNvGrpSpPr/>
          <p:nvPr/>
        </p:nvGrpSpPr>
        <p:grpSpPr>
          <a:xfrm>
            <a:off x="5018466" y="2070763"/>
            <a:ext cx="726764" cy="742053"/>
            <a:chOff x="5018466" y="2070763"/>
            <a:chExt cx="726764" cy="742053"/>
          </a:xfrm>
        </p:grpSpPr>
        <p:sp>
          <p:nvSpPr>
            <p:cNvPr id="1738" name="Freeform: Shape 1737">
              <a:extLst>
                <a:ext uri="{FF2B5EF4-FFF2-40B4-BE49-F238E27FC236}">
                  <a16:creationId xmlns:a16="http://schemas.microsoft.com/office/drawing/2014/main" id="{B2FF7449-9D7C-4886-2175-01E2EC12C791}"/>
                </a:ext>
              </a:extLst>
            </p:cNvPr>
            <p:cNvSpPr/>
            <p:nvPr/>
          </p:nvSpPr>
          <p:spPr>
            <a:xfrm>
              <a:off x="5232219" y="2157910"/>
              <a:ext cx="157572" cy="177504"/>
            </a:xfrm>
            <a:custGeom>
              <a:avLst/>
              <a:gdLst>
                <a:gd name="connsiteX0" fmla="*/ 146303 w 157572"/>
                <a:gd name="connsiteY0" fmla="*/ 4446 h 177504"/>
                <a:gd name="connsiteX1" fmla="*/ 126896 w 157572"/>
                <a:gd name="connsiteY1" fmla="*/ 3158 h 177504"/>
                <a:gd name="connsiteX2" fmla="*/ 30619 w 157572"/>
                <a:gd name="connsiteY2" fmla="*/ 3158 h 177504"/>
                <a:gd name="connsiteX3" fmla="*/ 11240 w 157572"/>
                <a:gd name="connsiteY3" fmla="*/ 4476 h 177504"/>
                <a:gd name="connsiteX4" fmla="*/ 11240 w 157572"/>
                <a:gd name="connsiteY4" fmla="*/ 4476 h 177504"/>
                <a:gd name="connsiteX5" fmla="*/ 0 w 157572"/>
                <a:gd name="connsiteY5" fmla="*/ 32577 h 177504"/>
                <a:gd name="connsiteX6" fmla="*/ 0 w 157572"/>
                <a:gd name="connsiteY6" fmla="*/ 98703 h 177504"/>
                <a:gd name="connsiteX7" fmla="*/ 78801 w 157572"/>
                <a:gd name="connsiteY7" fmla="*/ 177504 h 177504"/>
                <a:gd name="connsiteX8" fmla="*/ 78801 w 157572"/>
                <a:gd name="connsiteY8" fmla="*/ 177504 h 177504"/>
                <a:gd name="connsiteX9" fmla="*/ 157573 w 157572"/>
                <a:gd name="connsiteY9" fmla="*/ 98703 h 177504"/>
                <a:gd name="connsiteX10" fmla="*/ 157573 w 157572"/>
                <a:gd name="connsiteY10" fmla="*/ 32548 h 177504"/>
                <a:gd name="connsiteX11" fmla="*/ 146303 w 157572"/>
                <a:gd name="connsiteY11" fmla="*/ 4446 h 177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572" h="177504">
                  <a:moveTo>
                    <a:pt x="146303" y="4446"/>
                  </a:moveTo>
                  <a:cubicBezTo>
                    <a:pt x="141151" y="-946"/>
                    <a:pt x="132721" y="-1505"/>
                    <a:pt x="126896" y="3158"/>
                  </a:cubicBezTo>
                  <a:cubicBezTo>
                    <a:pt x="98501" y="24960"/>
                    <a:pt x="59013" y="24960"/>
                    <a:pt x="30619" y="3158"/>
                  </a:cubicBezTo>
                  <a:cubicBezTo>
                    <a:pt x="24794" y="-1467"/>
                    <a:pt x="16392" y="-896"/>
                    <a:pt x="11240" y="4476"/>
                  </a:cubicBezTo>
                  <a:lnTo>
                    <a:pt x="11240" y="4476"/>
                  </a:lnTo>
                  <a:cubicBezTo>
                    <a:pt x="4010" y="12051"/>
                    <a:pt x="0" y="22112"/>
                    <a:pt x="0" y="32577"/>
                  </a:cubicBezTo>
                  <a:lnTo>
                    <a:pt x="0" y="98703"/>
                  </a:lnTo>
                  <a:cubicBezTo>
                    <a:pt x="117" y="142170"/>
                    <a:pt x="35332" y="177376"/>
                    <a:pt x="78801" y="177504"/>
                  </a:cubicBezTo>
                  <a:lnTo>
                    <a:pt x="78801" y="177504"/>
                  </a:lnTo>
                  <a:cubicBezTo>
                    <a:pt x="122271" y="177361"/>
                    <a:pt x="157456" y="142158"/>
                    <a:pt x="157573" y="98703"/>
                  </a:cubicBezTo>
                  <a:lnTo>
                    <a:pt x="157573" y="32548"/>
                  </a:lnTo>
                  <a:cubicBezTo>
                    <a:pt x="157573" y="22080"/>
                    <a:pt x="153533" y="12016"/>
                    <a:pt x="146303" y="4446"/>
                  </a:cubicBezTo>
                  <a:close/>
                </a:path>
              </a:pathLst>
            </a:custGeom>
            <a:solidFill>
              <a:srgbClr val="F9D0B4"/>
            </a:solidFill>
            <a:ln w="2923" cap="flat">
              <a:noFill/>
              <a:prstDash val="solid"/>
              <a:miter/>
            </a:ln>
          </p:spPr>
          <p:txBody>
            <a:bodyPr rtlCol="1" anchor="ctr"/>
            <a:lstStyle/>
            <a:p>
              <a:endParaRPr lang="fa-IR"/>
            </a:p>
          </p:txBody>
        </p:sp>
        <p:sp>
          <p:nvSpPr>
            <p:cNvPr id="1739" name="Freeform: Shape 1738">
              <a:extLst>
                <a:ext uri="{FF2B5EF4-FFF2-40B4-BE49-F238E27FC236}">
                  <a16:creationId xmlns:a16="http://schemas.microsoft.com/office/drawing/2014/main" id="{E4B472D5-F230-04B1-A98F-EAE8FC68BB1D}"/>
                </a:ext>
              </a:extLst>
            </p:cNvPr>
            <p:cNvSpPr/>
            <p:nvPr/>
          </p:nvSpPr>
          <p:spPr>
            <a:xfrm>
              <a:off x="5389587" y="2196634"/>
              <a:ext cx="38141" cy="65804"/>
            </a:xfrm>
            <a:custGeom>
              <a:avLst/>
              <a:gdLst>
                <a:gd name="connsiteX0" fmla="*/ 5240 w 38141"/>
                <a:gd name="connsiteY0" fmla="*/ 0 h 65804"/>
                <a:gd name="connsiteX1" fmla="*/ 175 w 38141"/>
                <a:gd name="connsiteY1" fmla="*/ 410 h 65804"/>
                <a:gd name="connsiteX2" fmla="*/ 175 w 38141"/>
                <a:gd name="connsiteY2" fmla="*/ 60038 h 65804"/>
                <a:gd name="connsiteX3" fmla="*/ 0 w 38141"/>
                <a:gd name="connsiteY3" fmla="*/ 65336 h 65804"/>
                <a:gd name="connsiteX4" fmla="*/ 5240 w 38141"/>
                <a:gd name="connsiteY4" fmla="*/ 65804 h 65804"/>
                <a:gd name="connsiteX5" fmla="*/ 38142 w 38141"/>
                <a:gd name="connsiteY5" fmla="*/ 32902 h 65804"/>
                <a:gd name="connsiteX6" fmla="*/ 5240 w 38141"/>
                <a:gd name="connsiteY6" fmla="*/ 0 h 6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41" h="65804">
                  <a:moveTo>
                    <a:pt x="5240" y="0"/>
                  </a:moveTo>
                  <a:cubicBezTo>
                    <a:pt x="3542" y="3"/>
                    <a:pt x="1844" y="141"/>
                    <a:pt x="175" y="410"/>
                  </a:cubicBezTo>
                  <a:lnTo>
                    <a:pt x="175" y="60038"/>
                  </a:lnTo>
                  <a:cubicBezTo>
                    <a:pt x="175" y="61823"/>
                    <a:pt x="175" y="63580"/>
                    <a:pt x="0" y="65336"/>
                  </a:cubicBezTo>
                  <a:cubicBezTo>
                    <a:pt x="1727" y="65626"/>
                    <a:pt x="3483" y="65784"/>
                    <a:pt x="5240" y="65804"/>
                  </a:cubicBezTo>
                  <a:cubicBezTo>
                    <a:pt x="23418" y="65804"/>
                    <a:pt x="38142" y="51074"/>
                    <a:pt x="38142" y="32902"/>
                  </a:cubicBezTo>
                  <a:cubicBezTo>
                    <a:pt x="38142" y="14730"/>
                    <a:pt x="23418" y="0"/>
                    <a:pt x="5240" y="0"/>
                  </a:cubicBezTo>
                  <a:close/>
                </a:path>
              </a:pathLst>
            </a:custGeom>
            <a:solidFill>
              <a:srgbClr val="F9D0B4"/>
            </a:solidFill>
            <a:ln w="2923" cap="flat">
              <a:noFill/>
              <a:prstDash val="solid"/>
              <a:miter/>
            </a:ln>
          </p:spPr>
          <p:txBody>
            <a:bodyPr rtlCol="1" anchor="ctr"/>
            <a:lstStyle/>
            <a:p>
              <a:endParaRPr lang="fa-IR"/>
            </a:p>
          </p:txBody>
        </p:sp>
        <p:sp>
          <p:nvSpPr>
            <p:cNvPr id="1740" name="Freeform: Shape 1739">
              <a:extLst>
                <a:ext uri="{FF2B5EF4-FFF2-40B4-BE49-F238E27FC236}">
                  <a16:creationId xmlns:a16="http://schemas.microsoft.com/office/drawing/2014/main" id="{CBEC9696-0191-9709-F6E8-08E12A2CC4EB}"/>
                </a:ext>
              </a:extLst>
            </p:cNvPr>
            <p:cNvSpPr/>
            <p:nvPr/>
          </p:nvSpPr>
          <p:spPr>
            <a:xfrm>
              <a:off x="5194223" y="2196546"/>
              <a:ext cx="38170" cy="65804"/>
            </a:xfrm>
            <a:custGeom>
              <a:avLst/>
              <a:gdLst>
                <a:gd name="connsiteX0" fmla="*/ 37966 w 38170"/>
                <a:gd name="connsiteY0" fmla="*/ 60038 h 65804"/>
                <a:gd name="connsiteX1" fmla="*/ 37966 w 38170"/>
                <a:gd name="connsiteY1" fmla="*/ 410 h 65804"/>
                <a:gd name="connsiteX2" fmla="*/ 32902 w 38170"/>
                <a:gd name="connsiteY2" fmla="*/ 0 h 65804"/>
                <a:gd name="connsiteX3" fmla="*/ 0 w 38170"/>
                <a:gd name="connsiteY3" fmla="*/ 32902 h 65804"/>
                <a:gd name="connsiteX4" fmla="*/ 32902 w 38170"/>
                <a:gd name="connsiteY4" fmla="*/ 65804 h 65804"/>
                <a:gd name="connsiteX5" fmla="*/ 38171 w 38170"/>
                <a:gd name="connsiteY5" fmla="*/ 65336 h 65804"/>
                <a:gd name="connsiteX6" fmla="*/ 38171 w 38170"/>
                <a:gd name="connsiteY6" fmla="*/ 65336 h 65804"/>
                <a:gd name="connsiteX7" fmla="*/ 37966 w 38170"/>
                <a:gd name="connsiteY7" fmla="*/ 60038 h 6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70" h="65804">
                  <a:moveTo>
                    <a:pt x="37966" y="60038"/>
                  </a:moveTo>
                  <a:lnTo>
                    <a:pt x="37966" y="410"/>
                  </a:lnTo>
                  <a:cubicBezTo>
                    <a:pt x="36298" y="141"/>
                    <a:pt x="34600" y="3"/>
                    <a:pt x="32902" y="0"/>
                  </a:cubicBezTo>
                  <a:cubicBezTo>
                    <a:pt x="14724" y="0"/>
                    <a:pt x="0" y="14730"/>
                    <a:pt x="0" y="32902"/>
                  </a:cubicBezTo>
                  <a:cubicBezTo>
                    <a:pt x="0" y="51074"/>
                    <a:pt x="14724" y="65804"/>
                    <a:pt x="32902" y="65804"/>
                  </a:cubicBezTo>
                  <a:cubicBezTo>
                    <a:pt x="34658" y="65781"/>
                    <a:pt x="36415" y="65626"/>
                    <a:pt x="38171" y="65336"/>
                  </a:cubicBezTo>
                  <a:lnTo>
                    <a:pt x="38171" y="65336"/>
                  </a:lnTo>
                  <a:cubicBezTo>
                    <a:pt x="38054" y="63580"/>
                    <a:pt x="37966" y="61823"/>
                    <a:pt x="37966" y="60038"/>
                  </a:cubicBezTo>
                  <a:close/>
                </a:path>
              </a:pathLst>
            </a:custGeom>
            <a:solidFill>
              <a:srgbClr val="F9D0B4"/>
            </a:solidFill>
            <a:ln w="2923" cap="flat">
              <a:noFill/>
              <a:prstDash val="solid"/>
              <a:miter/>
            </a:ln>
          </p:spPr>
          <p:txBody>
            <a:bodyPr rtlCol="1" anchor="ctr"/>
            <a:lstStyle/>
            <a:p>
              <a:endParaRPr lang="fa-IR"/>
            </a:p>
          </p:txBody>
        </p:sp>
        <p:sp>
          <p:nvSpPr>
            <p:cNvPr id="1741" name="Freeform: Shape 1740">
              <a:extLst>
                <a:ext uri="{FF2B5EF4-FFF2-40B4-BE49-F238E27FC236}">
                  <a16:creationId xmlns:a16="http://schemas.microsoft.com/office/drawing/2014/main" id="{C97910E6-B35D-9210-6283-24BCC03175FE}"/>
                </a:ext>
              </a:extLst>
            </p:cNvPr>
            <p:cNvSpPr/>
            <p:nvPr/>
          </p:nvSpPr>
          <p:spPr>
            <a:xfrm>
              <a:off x="5210674" y="2078046"/>
              <a:ext cx="200983" cy="123037"/>
            </a:xfrm>
            <a:custGeom>
              <a:avLst/>
              <a:gdLst>
                <a:gd name="connsiteX0" fmla="*/ 178795 w 200983"/>
                <a:gd name="connsiteY0" fmla="*/ 51262 h 123037"/>
                <a:gd name="connsiteX1" fmla="*/ 173848 w 200983"/>
                <a:gd name="connsiteY1" fmla="*/ 46578 h 123037"/>
                <a:gd name="connsiteX2" fmla="*/ 73181 w 200983"/>
                <a:gd name="connsiteY2" fmla="*/ 3050 h 123037"/>
                <a:gd name="connsiteX3" fmla="*/ 0 w 200983"/>
                <a:gd name="connsiteY3" fmla="*/ 90018 h 123037"/>
                <a:gd name="connsiteX4" fmla="*/ 0 w 200983"/>
                <a:gd name="connsiteY4" fmla="*/ 122979 h 123037"/>
                <a:gd name="connsiteX5" fmla="*/ 16568 w 200983"/>
                <a:gd name="connsiteY5" fmla="*/ 118471 h 123037"/>
                <a:gd name="connsiteX6" fmla="*/ 21632 w 200983"/>
                <a:gd name="connsiteY6" fmla="*/ 118881 h 123037"/>
                <a:gd name="connsiteX7" fmla="*/ 21632 w 200983"/>
                <a:gd name="connsiteY7" fmla="*/ 112382 h 123037"/>
                <a:gd name="connsiteX8" fmla="*/ 32873 w 200983"/>
                <a:gd name="connsiteY8" fmla="*/ 84281 h 123037"/>
                <a:gd name="connsiteX9" fmla="*/ 32873 w 200983"/>
                <a:gd name="connsiteY9" fmla="*/ 84281 h 123037"/>
                <a:gd name="connsiteX10" fmla="*/ 52251 w 200983"/>
                <a:gd name="connsiteY10" fmla="*/ 82964 h 123037"/>
                <a:gd name="connsiteX11" fmla="*/ 148528 w 200983"/>
                <a:gd name="connsiteY11" fmla="*/ 82964 h 123037"/>
                <a:gd name="connsiteX12" fmla="*/ 167935 w 200983"/>
                <a:gd name="connsiteY12" fmla="*/ 84252 h 123037"/>
                <a:gd name="connsiteX13" fmla="*/ 179176 w 200983"/>
                <a:gd name="connsiteY13" fmla="*/ 112353 h 123037"/>
                <a:gd name="connsiteX14" fmla="*/ 179176 w 200983"/>
                <a:gd name="connsiteY14" fmla="*/ 118852 h 123037"/>
                <a:gd name="connsiteX15" fmla="*/ 184240 w 200983"/>
                <a:gd name="connsiteY15" fmla="*/ 118442 h 123037"/>
                <a:gd name="connsiteX16" fmla="*/ 200984 w 200983"/>
                <a:gd name="connsiteY16" fmla="*/ 123037 h 123037"/>
                <a:gd name="connsiteX17" fmla="*/ 200984 w 200983"/>
                <a:gd name="connsiteY17" fmla="*/ 96048 h 123037"/>
                <a:gd name="connsiteX18" fmla="*/ 178795 w 200983"/>
                <a:gd name="connsiteY18" fmla="*/ 51262 h 123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0983" h="123037">
                  <a:moveTo>
                    <a:pt x="178795" y="51262"/>
                  </a:moveTo>
                  <a:cubicBezTo>
                    <a:pt x="176131" y="51312"/>
                    <a:pt x="173936" y="49227"/>
                    <a:pt x="173848" y="46578"/>
                  </a:cubicBezTo>
                  <a:cubicBezTo>
                    <a:pt x="173234" y="2670"/>
                    <a:pt x="123090" y="-5585"/>
                    <a:pt x="73181" y="3050"/>
                  </a:cubicBezTo>
                  <a:cubicBezTo>
                    <a:pt x="30882" y="10395"/>
                    <a:pt x="0" y="47093"/>
                    <a:pt x="0" y="90018"/>
                  </a:cubicBezTo>
                  <a:lnTo>
                    <a:pt x="0" y="122979"/>
                  </a:lnTo>
                  <a:cubicBezTo>
                    <a:pt x="5035" y="120037"/>
                    <a:pt x="10743" y="118480"/>
                    <a:pt x="16568" y="118471"/>
                  </a:cubicBezTo>
                  <a:cubicBezTo>
                    <a:pt x="18266" y="118474"/>
                    <a:pt x="19964" y="118612"/>
                    <a:pt x="21632" y="118881"/>
                  </a:cubicBezTo>
                  <a:lnTo>
                    <a:pt x="21632" y="112382"/>
                  </a:lnTo>
                  <a:cubicBezTo>
                    <a:pt x="21632" y="101918"/>
                    <a:pt x="25643" y="91857"/>
                    <a:pt x="32873" y="84281"/>
                  </a:cubicBezTo>
                  <a:lnTo>
                    <a:pt x="32873" y="84281"/>
                  </a:lnTo>
                  <a:cubicBezTo>
                    <a:pt x="38025" y="78909"/>
                    <a:pt x="46426" y="78339"/>
                    <a:pt x="52251" y="82964"/>
                  </a:cubicBezTo>
                  <a:cubicBezTo>
                    <a:pt x="80645" y="104766"/>
                    <a:pt x="120133" y="104766"/>
                    <a:pt x="148528" y="82964"/>
                  </a:cubicBezTo>
                  <a:cubicBezTo>
                    <a:pt x="154353" y="78301"/>
                    <a:pt x="162783" y="78860"/>
                    <a:pt x="167935" y="84252"/>
                  </a:cubicBezTo>
                  <a:cubicBezTo>
                    <a:pt x="175166" y="91827"/>
                    <a:pt x="179176" y="101888"/>
                    <a:pt x="179176" y="112353"/>
                  </a:cubicBezTo>
                  <a:lnTo>
                    <a:pt x="179176" y="118852"/>
                  </a:lnTo>
                  <a:cubicBezTo>
                    <a:pt x="180845" y="118582"/>
                    <a:pt x="182542" y="118445"/>
                    <a:pt x="184240" y="118442"/>
                  </a:cubicBezTo>
                  <a:cubicBezTo>
                    <a:pt x="190124" y="118445"/>
                    <a:pt x="195920" y="120031"/>
                    <a:pt x="200984" y="123037"/>
                  </a:cubicBezTo>
                  <a:lnTo>
                    <a:pt x="200984" y="96048"/>
                  </a:lnTo>
                  <a:cubicBezTo>
                    <a:pt x="200896" y="56736"/>
                    <a:pt x="186699" y="51262"/>
                    <a:pt x="178795" y="51262"/>
                  </a:cubicBezTo>
                  <a:close/>
                </a:path>
              </a:pathLst>
            </a:custGeom>
            <a:solidFill>
              <a:srgbClr val="DAE6F1"/>
            </a:solidFill>
            <a:ln w="2923" cap="flat">
              <a:noFill/>
              <a:prstDash val="solid"/>
              <a:miter/>
            </a:ln>
          </p:spPr>
          <p:txBody>
            <a:bodyPr rtlCol="1" anchor="ctr"/>
            <a:lstStyle/>
            <a:p>
              <a:endParaRPr lang="fa-IR"/>
            </a:p>
          </p:txBody>
        </p:sp>
        <p:sp>
          <p:nvSpPr>
            <p:cNvPr id="1742" name="Freeform: Shape 1741">
              <a:extLst>
                <a:ext uri="{FF2B5EF4-FFF2-40B4-BE49-F238E27FC236}">
                  <a16:creationId xmlns:a16="http://schemas.microsoft.com/office/drawing/2014/main" id="{1D46C116-39D9-0D33-4757-B9E8462D8C62}"/>
                </a:ext>
              </a:extLst>
            </p:cNvPr>
            <p:cNvSpPr/>
            <p:nvPr/>
          </p:nvSpPr>
          <p:spPr>
            <a:xfrm>
              <a:off x="5329286" y="2348822"/>
              <a:ext cx="47134" cy="55909"/>
            </a:xfrm>
            <a:custGeom>
              <a:avLst/>
              <a:gdLst>
                <a:gd name="connsiteX0" fmla="*/ 44786 w 47134"/>
                <a:gd name="connsiteY0" fmla="*/ 16275 h 55909"/>
                <a:gd name="connsiteX1" fmla="*/ 28921 w 47134"/>
                <a:gd name="connsiteY1" fmla="*/ 2166 h 55909"/>
                <a:gd name="connsiteX2" fmla="*/ 19846 w 47134"/>
                <a:gd name="connsiteY2" fmla="*/ 643 h 55909"/>
                <a:gd name="connsiteX3" fmla="*/ 9514 w 47134"/>
                <a:gd name="connsiteY3" fmla="*/ 4888 h 55909"/>
                <a:gd name="connsiteX4" fmla="*/ 0 w 47134"/>
                <a:gd name="connsiteY4" fmla="*/ 19114 h 55909"/>
                <a:gd name="connsiteX5" fmla="*/ 0 w 47134"/>
                <a:gd name="connsiteY5" fmla="*/ 30823 h 55909"/>
                <a:gd name="connsiteX6" fmla="*/ 3805 w 47134"/>
                <a:gd name="connsiteY6" fmla="*/ 55909 h 55909"/>
                <a:gd name="connsiteX7" fmla="*/ 44230 w 47134"/>
                <a:gd name="connsiteY7" fmla="*/ 27018 h 55909"/>
                <a:gd name="connsiteX8" fmla="*/ 45899 w 47134"/>
                <a:gd name="connsiteY8" fmla="*/ 17519 h 55909"/>
                <a:gd name="connsiteX9" fmla="*/ 44786 w 47134"/>
                <a:gd name="connsiteY9" fmla="*/ 16275 h 55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134" h="55909">
                  <a:moveTo>
                    <a:pt x="44786" y="16275"/>
                  </a:moveTo>
                  <a:lnTo>
                    <a:pt x="28921" y="2166"/>
                  </a:lnTo>
                  <a:cubicBezTo>
                    <a:pt x="26433" y="-12"/>
                    <a:pt x="22920" y="-601"/>
                    <a:pt x="19846" y="643"/>
                  </a:cubicBezTo>
                  <a:lnTo>
                    <a:pt x="9514" y="4888"/>
                  </a:lnTo>
                  <a:cubicBezTo>
                    <a:pt x="3747" y="7262"/>
                    <a:pt x="0" y="12882"/>
                    <a:pt x="0" y="19114"/>
                  </a:cubicBezTo>
                  <a:lnTo>
                    <a:pt x="0" y="30823"/>
                  </a:lnTo>
                  <a:lnTo>
                    <a:pt x="3805" y="55909"/>
                  </a:lnTo>
                  <a:lnTo>
                    <a:pt x="44230" y="27018"/>
                  </a:lnTo>
                  <a:cubicBezTo>
                    <a:pt x="47304" y="24857"/>
                    <a:pt x="48065" y="20604"/>
                    <a:pt x="45899" y="17519"/>
                  </a:cubicBezTo>
                  <a:cubicBezTo>
                    <a:pt x="45577" y="17059"/>
                    <a:pt x="45196" y="16641"/>
                    <a:pt x="44786" y="16275"/>
                  </a:cubicBezTo>
                  <a:close/>
                </a:path>
              </a:pathLst>
            </a:custGeom>
            <a:solidFill>
              <a:srgbClr val="818182"/>
            </a:solidFill>
            <a:ln w="2923" cap="flat">
              <a:noFill/>
              <a:prstDash val="solid"/>
              <a:miter/>
            </a:ln>
          </p:spPr>
          <p:txBody>
            <a:bodyPr rtlCol="1" anchor="ctr"/>
            <a:lstStyle/>
            <a:p>
              <a:endParaRPr lang="fa-IR"/>
            </a:p>
          </p:txBody>
        </p:sp>
        <p:sp>
          <p:nvSpPr>
            <p:cNvPr id="1743" name="Freeform: Shape 1742">
              <a:extLst>
                <a:ext uri="{FF2B5EF4-FFF2-40B4-BE49-F238E27FC236}">
                  <a16:creationId xmlns:a16="http://schemas.microsoft.com/office/drawing/2014/main" id="{81266E09-D85D-9EE0-78AD-AF6B95D18243}"/>
                </a:ext>
              </a:extLst>
            </p:cNvPr>
            <p:cNvSpPr/>
            <p:nvPr/>
          </p:nvSpPr>
          <p:spPr>
            <a:xfrm>
              <a:off x="5245561" y="2348763"/>
              <a:ext cx="47134" cy="55850"/>
            </a:xfrm>
            <a:custGeom>
              <a:avLst/>
              <a:gdLst>
                <a:gd name="connsiteX0" fmla="*/ 47135 w 47134"/>
                <a:gd name="connsiteY0" fmla="*/ 30823 h 55850"/>
                <a:gd name="connsiteX1" fmla="*/ 47135 w 47134"/>
                <a:gd name="connsiteY1" fmla="*/ 30823 h 55850"/>
                <a:gd name="connsiteX2" fmla="*/ 47135 w 47134"/>
                <a:gd name="connsiteY2" fmla="*/ 19114 h 55850"/>
                <a:gd name="connsiteX3" fmla="*/ 37592 w 47134"/>
                <a:gd name="connsiteY3" fmla="*/ 4888 h 55850"/>
                <a:gd name="connsiteX4" fmla="*/ 27259 w 47134"/>
                <a:gd name="connsiteY4" fmla="*/ 643 h 55850"/>
                <a:gd name="connsiteX5" fmla="*/ 18184 w 47134"/>
                <a:gd name="connsiteY5" fmla="*/ 2165 h 55850"/>
                <a:gd name="connsiteX6" fmla="*/ 2319 w 47134"/>
                <a:gd name="connsiteY6" fmla="*/ 16275 h 55850"/>
                <a:gd name="connsiteX7" fmla="*/ 1704 w 47134"/>
                <a:gd name="connsiteY7" fmla="*/ 25899 h 55850"/>
                <a:gd name="connsiteX8" fmla="*/ 2875 w 47134"/>
                <a:gd name="connsiteY8" fmla="*/ 26959 h 55850"/>
                <a:gd name="connsiteX9" fmla="*/ 43300 w 47134"/>
                <a:gd name="connsiteY9" fmla="*/ 55851 h 5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134" h="55850">
                  <a:moveTo>
                    <a:pt x="47135" y="30823"/>
                  </a:moveTo>
                  <a:lnTo>
                    <a:pt x="47135" y="30823"/>
                  </a:lnTo>
                  <a:lnTo>
                    <a:pt x="47135" y="19114"/>
                  </a:lnTo>
                  <a:cubicBezTo>
                    <a:pt x="47135" y="12876"/>
                    <a:pt x="43359" y="7259"/>
                    <a:pt x="37592" y="4888"/>
                  </a:cubicBezTo>
                  <a:lnTo>
                    <a:pt x="27259" y="643"/>
                  </a:lnTo>
                  <a:cubicBezTo>
                    <a:pt x="24185" y="-601"/>
                    <a:pt x="20672" y="-12"/>
                    <a:pt x="18184" y="2165"/>
                  </a:cubicBezTo>
                  <a:lnTo>
                    <a:pt x="2319" y="16275"/>
                  </a:lnTo>
                  <a:cubicBezTo>
                    <a:pt x="-521" y="18763"/>
                    <a:pt x="-784" y="23072"/>
                    <a:pt x="1704" y="25899"/>
                  </a:cubicBezTo>
                  <a:cubicBezTo>
                    <a:pt x="2055" y="26298"/>
                    <a:pt x="2436" y="26652"/>
                    <a:pt x="2875" y="26959"/>
                  </a:cubicBezTo>
                  <a:lnTo>
                    <a:pt x="43300" y="55851"/>
                  </a:lnTo>
                  <a:close/>
                </a:path>
              </a:pathLst>
            </a:custGeom>
            <a:solidFill>
              <a:srgbClr val="818182"/>
            </a:solidFill>
            <a:ln w="2923" cap="flat">
              <a:noFill/>
              <a:prstDash val="solid"/>
              <a:miter/>
            </a:ln>
          </p:spPr>
          <p:txBody>
            <a:bodyPr rtlCol="1" anchor="ctr"/>
            <a:lstStyle/>
            <a:p>
              <a:endParaRPr lang="fa-IR"/>
            </a:p>
          </p:txBody>
        </p:sp>
        <p:sp>
          <p:nvSpPr>
            <p:cNvPr id="1744" name="Freeform: Shape 1743">
              <a:extLst>
                <a:ext uri="{FF2B5EF4-FFF2-40B4-BE49-F238E27FC236}">
                  <a16:creationId xmlns:a16="http://schemas.microsoft.com/office/drawing/2014/main" id="{0CD672B9-BF1E-3FFE-AA2E-FDD358D6D258}"/>
                </a:ext>
              </a:extLst>
            </p:cNvPr>
            <p:cNvSpPr/>
            <p:nvPr/>
          </p:nvSpPr>
          <p:spPr>
            <a:xfrm>
              <a:off x="5333032" y="2370248"/>
              <a:ext cx="140565" cy="130379"/>
            </a:xfrm>
            <a:custGeom>
              <a:avLst/>
              <a:gdLst>
                <a:gd name="connsiteX0" fmla="*/ 14695 w 140565"/>
                <a:gd name="connsiteY0" fmla="*/ 130379 h 130379"/>
                <a:gd name="connsiteX1" fmla="*/ 140566 w 140565"/>
                <a:gd name="connsiteY1" fmla="*/ 130379 h 130379"/>
                <a:gd name="connsiteX2" fmla="*/ 135794 w 140565"/>
                <a:gd name="connsiteY2" fmla="*/ 47919 h 130379"/>
                <a:gd name="connsiteX3" fmla="*/ 112377 w 140565"/>
                <a:gd name="connsiteY3" fmla="*/ 19495 h 130379"/>
                <a:gd name="connsiteX4" fmla="*/ 69698 w 140565"/>
                <a:gd name="connsiteY4" fmla="*/ 8782 h 130379"/>
                <a:gd name="connsiteX5" fmla="*/ 43353 w 140565"/>
                <a:gd name="connsiteY5" fmla="*/ 0 h 130379"/>
                <a:gd name="connsiteX6" fmla="*/ 40425 w 140565"/>
                <a:gd name="connsiteY6" fmla="*/ 5591 h 130379"/>
                <a:gd name="connsiteX7" fmla="*/ 0 w 140565"/>
                <a:gd name="connsiteY7" fmla="*/ 34483 h 130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565" h="130379">
                  <a:moveTo>
                    <a:pt x="14695" y="130379"/>
                  </a:moveTo>
                  <a:lnTo>
                    <a:pt x="140566" y="130379"/>
                  </a:lnTo>
                  <a:lnTo>
                    <a:pt x="135794" y="47919"/>
                  </a:lnTo>
                  <a:cubicBezTo>
                    <a:pt x="135033" y="34351"/>
                    <a:pt x="125549" y="22847"/>
                    <a:pt x="112377" y="19495"/>
                  </a:cubicBezTo>
                  <a:lnTo>
                    <a:pt x="69698" y="8782"/>
                  </a:lnTo>
                  <a:cubicBezTo>
                    <a:pt x="60711" y="6498"/>
                    <a:pt x="51900" y="3562"/>
                    <a:pt x="43353" y="0"/>
                  </a:cubicBezTo>
                  <a:cubicBezTo>
                    <a:pt x="43353" y="2231"/>
                    <a:pt x="42269" y="4321"/>
                    <a:pt x="40425" y="5591"/>
                  </a:cubicBezTo>
                  <a:lnTo>
                    <a:pt x="0" y="34483"/>
                  </a:lnTo>
                  <a:close/>
                </a:path>
              </a:pathLst>
            </a:custGeom>
            <a:solidFill>
              <a:srgbClr val="5B5D60"/>
            </a:solidFill>
            <a:ln w="2923" cap="flat">
              <a:noFill/>
              <a:prstDash val="solid"/>
              <a:miter/>
            </a:ln>
          </p:spPr>
          <p:txBody>
            <a:bodyPr rtlCol="1" anchor="ctr"/>
            <a:lstStyle/>
            <a:p>
              <a:endParaRPr lang="fa-IR"/>
            </a:p>
          </p:txBody>
        </p:sp>
        <p:sp>
          <p:nvSpPr>
            <p:cNvPr id="1745" name="Freeform: Shape 1744">
              <a:extLst>
                <a:ext uri="{FF2B5EF4-FFF2-40B4-BE49-F238E27FC236}">
                  <a16:creationId xmlns:a16="http://schemas.microsoft.com/office/drawing/2014/main" id="{0F3520D4-CA26-9224-5E56-5ADDC9A20609}"/>
                </a:ext>
              </a:extLst>
            </p:cNvPr>
            <p:cNvSpPr/>
            <p:nvPr/>
          </p:nvSpPr>
          <p:spPr>
            <a:xfrm>
              <a:off x="5148471" y="2370190"/>
              <a:ext cx="140390" cy="130525"/>
            </a:xfrm>
            <a:custGeom>
              <a:avLst/>
              <a:gdLst>
                <a:gd name="connsiteX0" fmla="*/ 140390 w 140390"/>
                <a:gd name="connsiteY0" fmla="*/ 34483 h 130525"/>
                <a:gd name="connsiteX1" fmla="*/ 99965 w 140390"/>
                <a:gd name="connsiteY1" fmla="*/ 5591 h 130525"/>
                <a:gd name="connsiteX2" fmla="*/ 97038 w 140390"/>
                <a:gd name="connsiteY2" fmla="*/ 0 h 130525"/>
                <a:gd name="connsiteX3" fmla="*/ 70693 w 140390"/>
                <a:gd name="connsiteY3" fmla="*/ 8782 h 130525"/>
                <a:gd name="connsiteX4" fmla="*/ 28189 w 140390"/>
                <a:gd name="connsiteY4" fmla="*/ 19642 h 130525"/>
                <a:gd name="connsiteX5" fmla="*/ 4771 w 140390"/>
                <a:gd name="connsiteY5" fmla="*/ 48065 h 130525"/>
                <a:gd name="connsiteX6" fmla="*/ 0 w 140390"/>
                <a:gd name="connsiteY6" fmla="*/ 130525 h 130525"/>
                <a:gd name="connsiteX7" fmla="*/ 125871 w 140390"/>
                <a:gd name="connsiteY7" fmla="*/ 130525 h 13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90" h="130525">
                  <a:moveTo>
                    <a:pt x="140390" y="34483"/>
                  </a:moveTo>
                  <a:lnTo>
                    <a:pt x="99965" y="5591"/>
                  </a:lnTo>
                  <a:cubicBezTo>
                    <a:pt x="98121" y="4321"/>
                    <a:pt x="97038" y="2231"/>
                    <a:pt x="97038" y="0"/>
                  </a:cubicBezTo>
                  <a:cubicBezTo>
                    <a:pt x="88520" y="3630"/>
                    <a:pt x="79709" y="6566"/>
                    <a:pt x="70693" y="8782"/>
                  </a:cubicBezTo>
                  <a:lnTo>
                    <a:pt x="28189" y="19642"/>
                  </a:lnTo>
                  <a:cubicBezTo>
                    <a:pt x="15017" y="22993"/>
                    <a:pt x="5533" y="34497"/>
                    <a:pt x="4771" y="48065"/>
                  </a:cubicBezTo>
                  <a:lnTo>
                    <a:pt x="0" y="130525"/>
                  </a:lnTo>
                  <a:lnTo>
                    <a:pt x="125871" y="130525"/>
                  </a:lnTo>
                  <a:close/>
                </a:path>
              </a:pathLst>
            </a:custGeom>
            <a:solidFill>
              <a:srgbClr val="5B5D60"/>
            </a:solidFill>
            <a:ln w="2923" cap="flat">
              <a:noFill/>
              <a:prstDash val="solid"/>
              <a:miter/>
            </a:ln>
          </p:spPr>
          <p:txBody>
            <a:bodyPr rtlCol="1" anchor="ctr"/>
            <a:lstStyle/>
            <a:p>
              <a:endParaRPr lang="fa-IR"/>
            </a:p>
          </p:txBody>
        </p:sp>
        <p:sp>
          <p:nvSpPr>
            <p:cNvPr id="1746" name="Freeform: Shape 1745">
              <a:extLst>
                <a:ext uri="{FF2B5EF4-FFF2-40B4-BE49-F238E27FC236}">
                  <a16:creationId xmlns:a16="http://schemas.microsoft.com/office/drawing/2014/main" id="{91C5380F-EE95-EEB2-C8B4-0D470EB89C23}"/>
                </a:ext>
              </a:extLst>
            </p:cNvPr>
            <p:cNvSpPr/>
            <p:nvPr/>
          </p:nvSpPr>
          <p:spPr>
            <a:xfrm>
              <a:off x="5272673" y="2326515"/>
              <a:ext cx="76605" cy="53129"/>
            </a:xfrm>
            <a:custGeom>
              <a:avLst/>
              <a:gdLst>
                <a:gd name="connsiteX0" fmla="*/ 10480 w 76605"/>
                <a:gd name="connsiteY0" fmla="*/ 27194 h 53129"/>
                <a:gd name="connsiteX1" fmla="*/ 20023 w 76605"/>
                <a:gd name="connsiteY1" fmla="*/ 41420 h 53129"/>
                <a:gd name="connsiteX2" fmla="*/ 20023 w 76605"/>
                <a:gd name="connsiteY2" fmla="*/ 53129 h 53129"/>
                <a:gd name="connsiteX3" fmla="*/ 56613 w 76605"/>
                <a:gd name="connsiteY3" fmla="*/ 53129 h 53129"/>
                <a:gd name="connsiteX4" fmla="*/ 56613 w 76605"/>
                <a:gd name="connsiteY4" fmla="*/ 41420 h 53129"/>
                <a:gd name="connsiteX5" fmla="*/ 66126 w 76605"/>
                <a:gd name="connsiteY5" fmla="*/ 27194 h 53129"/>
                <a:gd name="connsiteX6" fmla="*/ 76459 w 76605"/>
                <a:gd name="connsiteY6" fmla="*/ 22950 h 53129"/>
                <a:gd name="connsiteX7" fmla="*/ 76606 w 76605"/>
                <a:gd name="connsiteY7" fmla="*/ 22950 h 53129"/>
                <a:gd name="connsiteX8" fmla="*/ 74615 w 76605"/>
                <a:gd name="connsiteY8" fmla="*/ 12821 h 53129"/>
                <a:gd name="connsiteX9" fmla="*/ 74615 w 76605"/>
                <a:gd name="connsiteY9" fmla="*/ 0 h 53129"/>
                <a:gd name="connsiteX10" fmla="*/ 38318 w 76605"/>
                <a:gd name="connsiteY10" fmla="*/ 8782 h 53129"/>
                <a:gd name="connsiteX11" fmla="*/ 38318 w 76605"/>
                <a:gd name="connsiteY11" fmla="*/ 8782 h 53129"/>
                <a:gd name="connsiteX12" fmla="*/ 1991 w 76605"/>
                <a:gd name="connsiteY12" fmla="*/ 0 h 53129"/>
                <a:gd name="connsiteX13" fmla="*/ 1991 w 76605"/>
                <a:gd name="connsiteY13" fmla="*/ 12821 h 53129"/>
                <a:gd name="connsiteX14" fmla="*/ 0 w 76605"/>
                <a:gd name="connsiteY14" fmla="*/ 22950 h 53129"/>
                <a:gd name="connsiteX15" fmla="*/ 0 w 76605"/>
                <a:gd name="connsiteY15" fmla="*/ 22950 h 53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605" h="53129">
                  <a:moveTo>
                    <a:pt x="10480" y="27194"/>
                  </a:moveTo>
                  <a:cubicBezTo>
                    <a:pt x="16246" y="29565"/>
                    <a:pt x="20023" y="35182"/>
                    <a:pt x="20023" y="41420"/>
                  </a:cubicBezTo>
                  <a:lnTo>
                    <a:pt x="20023" y="53129"/>
                  </a:lnTo>
                  <a:lnTo>
                    <a:pt x="56613" y="53129"/>
                  </a:lnTo>
                  <a:lnTo>
                    <a:pt x="56613" y="41420"/>
                  </a:lnTo>
                  <a:cubicBezTo>
                    <a:pt x="56613" y="35188"/>
                    <a:pt x="60360" y="29568"/>
                    <a:pt x="66126" y="27194"/>
                  </a:cubicBezTo>
                  <a:lnTo>
                    <a:pt x="76459" y="22950"/>
                  </a:lnTo>
                  <a:lnTo>
                    <a:pt x="76606" y="22950"/>
                  </a:lnTo>
                  <a:cubicBezTo>
                    <a:pt x="75318" y="19730"/>
                    <a:pt x="74644" y="16293"/>
                    <a:pt x="74615" y="12821"/>
                  </a:cubicBezTo>
                  <a:lnTo>
                    <a:pt x="74615" y="0"/>
                  </a:lnTo>
                  <a:cubicBezTo>
                    <a:pt x="63404" y="5811"/>
                    <a:pt x="50934" y="8823"/>
                    <a:pt x="38318" y="8782"/>
                  </a:cubicBezTo>
                  <a:lnTo>
                    <a:pt x="38318" y="8782"/>
                  </a:lnTo>
                  <a:cubicBezTo>
                    <a:pt x="25672" y="8829"/>
                    <a:pt x="13202" y="5813"/>
                    <a:pt x="1991" y="0"/>
                  </a:cubicBezTo>
                  <a:lnTo>
                    <a:pt x="1991" y="12821"/>
                  </a:lnTo>
                  <a:cubicBezTo>
                    <a:pt x="1961" y="16293"/>
                    <a:pt x="1288" y="19730"/>
                    <a:pt x="0" y="22950"/>
                  </a:cubicBezTo>
                  <a:lnTo>
                    <a:pt x="0" y="22950"/>
                  </a:lnTo>
                  <a:close/>
                </a:path>
              </a:pathLst>
            </a:custGeom>
            <a:solidFill>
              <a:srgbClr val="F9D0B4"/>
            </a:solidFill>
            <a:ln w="2923" cap="flat">
              <a:noFill/>
              <a:prstDash val="solid"/>
              <a:miter/>
            </a:ln>
          </p:spPr>
          <p:txBody>
            <a:bodyPr rtlCol="1" anchor="ctr"/>
            <a:lstStyle/>
            <a:p>
              <a:endParaRPr lang="fa-IR"/>
            </a:p>
          </p:txBody>
        </p:sp>
        <p:sp>
          <p:nvSpPr>
            <p:cNvPr id="1747" name="Freeform: Shape 1746">
              <a:extLst>
                <a:ext uri="{FF2B5EF4-FFF2-40B4-BE49-F238E27FC236}">
                  <a16:creationId xmlns:a16="http://schemas.microsoft.com/office/drawing/2014/main" id="{BF4BF237-465C-616B-E33C-5952F4EA1053}"/>
                </a:ext>
              </a:extLst>
            </p:cNvPr>
            <p:cNvSpPr/>
            <p:nvPr/>
          </p:nvSpPr>
          <p:spPr>
            <a:xfrm>
              <a:off x="5274254" y="2379586"/>
              <a:ext cx="73473" cy="121041"/>
            </a:xfrm>
            <a:custGeom>
              <a:avLst/>
              <a:gdLst>
                <a:gd name="connsiteX0" fmla="*/ 73473 w 73473"/>
                <a:gd name="connsiteY0" fmla="*/ 121041 h 121041"/>
                <a:gd name="connsiteX1" fmla="*/ 55032 w 73473"/>
                <a:gd name="connsiteY1" fmla="*/ 0 h 121041"/>
                <a:gd name="connsiteX2" fmla="*/ 18442 w 73473"/>
                <a:gd name="connsiteY2" fmla="*/ 0 h 121041"/>
                <a:gd name="connsiteX3" fmla="*/ 0 w 73473"/>
                <a:gd name="connsiteY3" fmla="*/ 121041 h 121041"/>
                <a:gd name="connsiteX4" fmla="*/ 73473 w 73473"/>
                <a:gd name="connsiteY4" fmla="*/ 121041 h 121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73" h="121041">
                  <a:moveTo>
                    <a:pt x="73473" y="121041"/>
                  </a:moveTo>
                  <a:lnTo>
                    <a:pt x="55032" y="0"/>
                  </a:lnTo>
                  <a:lnTo>
                    <a:pt x="18442" y="0"/>
                  </a:lnTo>
                  <a:lnTo>
                    <a:pt x="0" y="121041"/>
                  </a:lnTo>
                  <a:lnTo>
                    <a:pt x="73473" y="121041"/>
                  </a:lnTo>
                  <a:close/>
                </a:path>
              </a:pathLst>
            </a:custGeom>
            <a:solidFill>
              <a:srgbClr val="DAE6F1"/>
            </a:solidFill>
            <a:ln w="2923" cap="flat">
              <a:noFill/>
              <a:prstDash val="solid"/>
              <a:miter/>
            </a:ln>
          </p:spPr>
          <p:txBody>
            <a:bodyPr rtlCol="1" anchor="ctr"/>
            <a:lstStyle/>
            <a:p>
              <a:endParaRPr lang="fa-IR"/>
            </a:p>
          </p:txBody>
        </p:sp>
        <p:sp>
          <p:nvSpPr>
            <p:cNvPr id="1748" name="Freeform: Shape 1747">
              <a:extLst>
                <a:ext uri="{FF2B5EF4-FFF2-40B4-BE49-F238E27FC236}">
                  <a16:creationId xmlns:a16="http://schemas.microsoft.com/office/drawing/2014/main" id="{D9C3257B-8C04-615B-5E91-05F5975B9B93}"/>
                </a:ext>
              </a:extLst>
            </p:cNvPr>
            <p:cNvSpPr/>
            <p:nvPr/>
          </p:nvSpPr>
          <p:spPr>
            <a:xfrm>
              <a:off x="5287778" y="2379586"/>
              <a:ext cx="46396" cy="32199"/>
            </a:xfrm>
            <a:custGeom>
              <a:avLst/>
              <a:gdLst>
                <a:gd name="connsiteX0" fmla="*/ 46397 w 46396"/>
                <a:gd name="connsiteY0" fmla="*/ 32200 h 32199"/>
                <a:gd name="connsiteX1" fmla="*/ 41508 w 46396"/>
                <a:gd name="connsiteY1" fmla="*/ 0 h 32199"/>
                <a:gd name="connsiteX2" fmla="*/ 4918 w 46396"/>
                <a:gd name="connsiteY2" fmla="*/ 0 h 32199"/>
                <a:gd name="connsiteX3" fmla="*/ 0 w 46396"/>
                <a:gd name="connsiteY3" fmla="*/ 32200 h 32199"/>
                <a:gd name="connsiteX4" fmla="*/ 46397 w 46396"/>
                <a:gd name="connsiteY4" fmla="*/ 32200 h 32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96" h="32199">
                  <a:moveTo>
                    <a:pt x="46397" y="32200"/>
                  </a:moveTo>
                  <a:lnTo>
                    <a:pt x="41508" y="0"/>
                  </a:lnTo>
                  <a:lnTo>
                    <a:pt x="4918" y="0"/>
                  </a:lnTo>
                  <a:lnTo>
                    <a:pt x="0" y="32200"/>
                  </a:lnTo>
                  <a:lnTo>
                    <a:pt x="46397" y="32200"/>
                  </a:lnTo>
                  <a:close/>
                </a:path>
              </a:pathLst>
            </a:custGeom>
            <a:solidFill>
              <a:srgbClr val="EDF4FC"/>
            </a:solidFill>
            <a:ln w="2923" cap="flat">
              <a:noFill/>
              <a:prstDash val="solid"/>
              <a:miter/>
            </a:ln>
          </p:spPr>
          <p:txBody>
            <a:bodyPr rtlCol="1" anchor="ctr"/>
            <a:lstStyle/>
            <a:p>
              <a:endParaRPr lang="fa-IR"/>
            </a:p>
          </p:txBody>
        </p:sp>
        <p:sp>
          <p:nvSpPr>
            <p:cNvPr id="1749" name="Freeform: Shape 1748">
              <a:extLst>
                <a:ext uri="{FF2B5EF4-FFF2-40B4-BE49-F238E27FC236}">
                  <a16:creationId xmlns:a16="http://schemas.microsoft.com/office/drawing/2014/main" id="{FF1696EE-9EB4-9924-61AC-C865E80FD26C}"/>
                </a:ext>
              </a:extLst>
            </p:cNvPr>
            <p:cNvSpPr/>
            <p:nvPr/>
          </p:nvSpPr>
          <p:spPr>
            <a:xfrm>
              <a:off x="5517477" y="2465940"/>
              <a:ext cx="137579" cy="34687"/>
            </a:xfrm>
            <a:custGeom>
              <a:avLst/>
              <a:gdLst>
                <a:gd name="connsiteX0" fmla="*/ 137580 w 137579"/>
                <a:gd name="connsiteY0" fmla="*/ 34688 h 34687"/>
                <a:gd name="connsiteX1" fmla="*/ 137580 w 137579"/>
                <a:gd name="connsiteY1" fmla="*/ 18734 h 34687"/>
                <a:gd name="connsiteX2" fmla="*/ 118846 w 137579"/>
                <a:gd name="connsiteY2" fmla="*/ 0 h 34687"/>
                <a:gd name="connsiteX3" fmla="*/ 18705 w 137579"/>
                <a:gd name="connsiteY3" fmla="*/ 0 h 34687"/>
                <a:gd name="connsiteX4" fmla="*/ 0 w 137579"/>
                <a:gd name="connsiteY4" fmla="*/ 18705 h 34687"/>
                <a:gd name="connsiteX5" fmla="*/ 0 w 137579"/>
                <a:gd name="connsiteY5" fmla="*/ 18734 h 34687"/>
                <a:gd name="connsiteX6" fmla="*/ 0 w 137579"/>
                <a:gd name="connsiteY6" fmla="*/ 34688 h 3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579" h="34687">
                  <a:moveTo>
                    <a:pt x="137580" y="34688"/>
                  </a:moveTo>
                  <a:lnTo>
                    <a:pt x="137580" y="18734"/>
                  </a:lnTo>
                  <a:cubicBezTo>
                    <a:pt x="137580" y="8386"/>
                    <a:pt x="129179" y="0"/>
                    <a:pt x="118846" y="0"/>
                  </a:cubicBezTo>
                  <a:lnTo>
                    <a:pt x="18705" y="0"/>
                  </a:lnTo>
                  <a:cubicBezTo>
                    <a:pt x="8372" y="0"/>
                    <a:pt x="0" y="8375"/>
                    <a:pt x="0" y="18705"/>
                  </a:cubicBezTo>
                  <a:cubicBezTo>
                    <a:pt x="0" y="18714"/>
                    <a:pt x="0" y="18726"/>
                    <a:pt x="0" y="18734"/>
                  </a:cubicBezTo>
                  <a:lnTo>
                    <a:pt x="0" y="34688"/>
                  </a:lnTo>
                  <a:close/>
                </a:path>
              </a:pathLst>
            </a:custGeom>
            <a:solidFill>
              <a:srgbClr val="A57453"/>
            </a:solidFill>
            <a:ln w="2923" cap="flat">
              <a:noFill/>
              <a:prstDash val="solid"/>
              <a:miter/>
            </a:ln>
          </p:spPr>
          <p:txBody>
            <a:bodyPr rtlCol="1" anchor="ctr"/>
            <a:lstStyle/>
            <a:p>
              <a:endParaRPr lang="fa-IR"/>
            </a:p>
          </p:txBody>
        </p:sp>
        <p:sp>
          <p:nvSpPr>
            <p:cNvPr id="1750" name="Freeform: Shape 1749">
              <a:extLst>
                <a:ext uri="{FF2B5EF4-FFF2-40B4-BE49-F238E27FC236}">
                  <a16:creationId xmlns:a16="http://schemas.microsoft.com/office/drawing/2014/main" id="{3AC41826-4F67-0B9F-B1B9-82DAC13D178B}"/>
                </a:ext>
              </a:extLst>
            </p:cNvPr>
            <p:cNvSpPr/>
            <p:nvPr/>
          </p:nvSpPr>
          <p:spPr>
            <a:xfrm>
              <a:off x="5504920" y="2205913"/>
              <a:ext cx="31936" cy="105380"/>
            </a:xfrm>
            <a:custGeom>
              <a:avLst/>
              <a:gdLst>
                <a:gd name="connsiteX0" fmla="*/ 15983 w 31936"/>
                <a:gd name="connsiteY0" fmla="*/ 0 h 105380"/>
                <a:gd name="connsiteX1" fmla="*/ 31936 w 31936"/>
                <a:gd name="connsiteY1" fmla="*/ 0 h 105380"/>
                <a:gd name="connsiteX2" fmla="*/ 31936 w 31936"/>
                <a:gd name="connsiteY2" fmla="*/ 105380 h 105380"/>
                <a:gd name="connsiteX3" fmla="*/ 15983 w 31936"/>
                <a:gd name="connsiteY3" fmla="*/ 105380 h 105380"/>
                <a:gd name="connsiteX4" fmla="*/ 15953 w 31936"/>
                <a:gd name="connsiteY4" fmla="*/ 105380 h 105380"/>
                <a:gd name="connsiteX5" fmla="*/ 0 w 31936"/>
                <a:gd name="connsiteY5" fmla="*/ 105380 h 105380"/>
                <a:gd name="connsiteX6" fmla="*/ 0 w 31936"/>
                <a:gd name="connsiteY6" fmla="*/ 0 h 105380"/>
                <a:gd name="connsiteX7" fmla="*/ 15953 w 31936"/>
                <a:gd name="connsiteY7" fmla="*/ 0 h 1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 h="105380">
                  <a:moveTo>
                    <a:pt x="15983" y="0"/>
                  </a:moveTo>
                  <a:cubicBezTo>
                    <a:pt x="24794" y="0"/>
                    <a:pt x="31936" y="0"/>
                    <a:pt x="31936" y="0"/>
                  </a:cubicBezTo>
                  <a:lnTo>
                    <a:pt x="31936" y="105380"/>
                  </a:lnTo>
                  <a:cubicBezTo>
                    <a:pt x="31936" y="105380"/>
                    <a:pt x="24793" y="105380"/>
                    <a:pt x="15983" y="105380"/>
                  </a:cubicBezTo>
                  <a:lnTo>
                    <a:pt x="15953" y="105380"/>
                  </a:lnTo>
                  <a:cubicBezTo>
                    <a:pt x="7142" y="105380"/>
                    <a:pt x="0" y="105380"/>
                    <a:pt x="0" y="105380"/>
                  </a:cubicBezTo>
                  <a:lnTo>
                    <a:pt x="0" y="0"/>
                  </a:lnTo>
                  <a:cubicBezTo>
                    <a:pt x="0" y="0"/>
                    <a:pt x="7143" y="0"/>
                    <a:pt x="15953" y="0"/>
                  </a:cubicBezTo>
                  <a:close/>
                </a:path>
              </a:pathLst>
            </a:custGeom>
            <a:solidFill>
              <a:srgbClr val="A57453"/>
            </a:solidFill>
            <a:ln w="2923" cap="flat">
              <a:noFill/>
              <a:prstDash val="solid"/>
              <a:miter/>
            </a:ln>
          </p:spPr>
          <p:txBody>
            <a:bodyPr rtlCol="1" anchor="ctr"/>
            <a:lstStyle/>
            <a:p>
              <a:endParaRPr lang="fa-IR"/>
            </a:p>
          </p:txBody>
        </p:sp>
        <p:sp>
          <p:nvSpPr>
            <p:cNvPr id="1751" name="Freeform: Shape 1750">
              <a:extLst>
                <a:ext uri="{FF2B5EF4-FFF2-40B4-BE49-F238E27FC236}">
                  <a16:creationId xmlns:a16="http://schemas.microsoft.com/office/drawing/2014/main" id="{04BA0B6A-404F-A30B-155C-F2AC3AEFF228}"/>
                </a:ext>
              </a:extLst>
            </p:cNvPr>
            <p:cNvSpPr/>
            <p:nvPr/>
          </p:nvSpPr>
          <p:spPr>
            <a:xfrm>
              <a:off x="5633718" y="2205913"/>
              <a:ext cx="31936" cy="105380"/>
            </a:xfrm>
            <a:custGeom>
              <a:avLst/>
              <a:gdLst>
                <a:gd name="connsiteX0" fmla="*/ 15983 w 31936"/>
                <a:gd name="connsiteY0" fmla="*/ 0 h 105380"/>
                <a:gd name="connsiteX1" fmla="*/ 31936 w 31936"/>
                <a:gd name="connsiteY1" fmla="*/ 0 h 105380"/>
                <a:gd name="connsiteX2" fmla="*/ 31936 w 31936"/>
                <a:gd name="connsiteY2" fmla="*/ 105380 h 105380"/>
                <a:gd name="connsiteX3" fmla="*/ 15983 w 31936"/>
                <a:gd name="connsiteY3" fmla="*/ 105380 h 105380"/>
                <a:gd name="connsiteX4" fmla="*/ 15953 w 31936"/>
                <a:gd name="connsiteY4" fmla="*/ 105380 h 105380"/>
                <a:gd name="connsiteX5" fmla="*/ 0 w 31936"/>
                <a:gd name="connsiteY5" fmla="*/ 105380 h 105380"/>
                <a:gd name="connsiteX6" fmla="*/ 0 w 31936"/>
                <a:gd name="connsiteY6" fmla="*/ 0 h 105380"/>
                <a:gd name="connsiteX7" fmla="*/ 15953 w 31936"/>
                <a:gd name="connsiteY7" fmla="*/ 0 h 1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 h="105380">
                  <a:moveTo>
                    <a:pt x="15983" y="0"/>
                  </a:moveTo>
                  <a:cubicBezTo>
                    <a:pt x="24794" y="0"/>
                    <a:pt x="31936" y="0"/>
                    <a:pt x="31936" y="0"/>
                  </a:cubicBezTo>
                  <a:lnTo>
                    <a:pt x="31936" y="105380"/>
                  </a:lnTo>
                  <a:cubicBezTo>
                    <a:pt x="31936" y="105380"/>
                    <a:pt x="24793" y="105380"/>
                    <a:pt x="15983" y="105380"/>
                  </a:cubicBezTo>
                  <a:lnTo>
                    <a:pt x="15953" y="105380"/>
                  </a:lnTo>
                  <a:cubicBezTo>
                    <a:pt x="7142" y="105380"/>
                    <a:pt x="0" y="105380"/>
                    <a:pt x="0" y="105380"/>
                  </a:cubicBezTo>
                  <a:lnTo>
                    <a:pt x="0" y="0"/>
                  </a:lnTo>
                  <a:cubicBezTo>
                    <a:pt x="0" y="0"/>
                    <a:pt x="7143" y="0"/>
                    <a:pt x="15953" y="0"/>
                  </a:cubicBezTo>
                  <a:close/>
                </a:path>
              </a:pathLst>
            </a:custGeom>
            <a:solidFill>
              <a:srgbClr val="A57453"/>
            </a:solidFill>
            <a:ln w="2923" cap="flat">
              <a:noFill/>
              <a:prstDash val="solid"/>
              <a:miter/>
            </a:ln>
          </p:spPr>
          <p:txBody>
            <a:bodyPr rtlCol="1" anchor="ctr"/>
            <a:lstStyle/>
            <a:p>
              <a:endParaRPr lang="fa-IR"/>
            </a:p>
          </p:txBody>
        </p:sp>
        <p:sp>
          <p:nvSpPr>
            <p:cNvPr id="1752" name="Freeform: Shape 1751">
              <a:extLst>
                <a:ext uri="{FF2B5EF4-FFF2-40B4-BE49-F238E27FC236}">
                  <a16:creationId xmlns:a16="http://schemas.microsoft.com/office/drawing/2014/main" id="{32F4E14A-6D3F-0C6C-ECCF-BCDAC1E57CD4}"/>
                </a:ext>
              </a:extLst>
            </p:cNvPr>
            <p:cNvSpPr/>
            <p:nvPr/>
          </p:nvSpPr>
          <p:spPr>
            <a:xfrm>
              <a:off x="5536827" y="2226404"/>
              <a:ext cx="96862" cy="64399"/>
            </a:xfrm>
            <a:custGeom>
              <a:avLst/>
              <a:gdLst>
                <a:gd name="connsiteX0" fmla="*/ 0 w 96862"/>
                <a:gd name="connsiteY0" fmla="*/ 0 h 64399"/>
                <a:gd name="connsiteX1" fmla="*/ 96862 w 96862"/>
                <a:gd name="connsiteY1" fmla="*/ 0 h 64399"/>
                <a:gd name="connsiteX2" fmla="*/ 96862 w 96862"/>
                <a:gd name="connsiteY2" fmla="*/ 64399 h 64399"/>
                <a:gd name="connsiteX3" fmla="*/ 0 w 96862"/>
                <a:gd name="connsiteY3" fmla="*/ 64399 h 64399"/>
              </a:gdLst>
              <a:ahLst/>
              <a:cxnLst>
                <a:cxn ang="0">
                  <a:pos x="connsiteX0" y="connsiteY0"/>
                </a:cxn>
                <a:cxn ang="0">
                  <a:pos x="connsiteX1" y="connsiteY1"/>
                </a:cxn>
                <a:cxn ang="0">
                  <a:pos x="connsiteX2" y="connsiteY2"/>
                </a:cxn>
                <a:cxn ang="0">
                  <a:pos x="connsiteX3" y="connsiteY3"/>
                </a:cxn>
              </a:cxnLst>
              <a:rect l="l" t="t" r="r" b="b"/>
              <a:pathLst>
                <a:path w="96862" h="64399">
                  <a:moveTo>
                    <a:pt x="0" y="0"/>
                  </a:moveTo>
                  <a:lnTo>
                    <a:pt x="96862" y="0"/>
                  </a:lnTo>
                  <a:lnTo>
                    <a:pt x="96862" y="64399"/>
                  </a:lnTo>
                  <a:lnTo>
                    <a:pt x="0" y="64399"/>
                  </a:lnTo>
                  <a:close/>
                </a:path>
              </a:pathLst>
            </a:custGeom>
            <a:solidFill>
              <a:srgbClr val="F5C84C"/>
            </a:solidFill>
            <a:ln w="2923" cap="flat">
              <a:noFill/>
              <a:prstDash val="solid"/>
              <a:miter/>
            </a:ln>
          </p:spPr>
          <p:txBody>
            <a:bodyPr rtlCol="1" anchor="ctr"/>
            <a:lstStyle/>
            <a:p>
              <a:endParaRPr lang="fa-IR"/>
            </a:p>
          </p:txBody>
        </p:sp>
        <p:sp>
          <p:nvSpPr>
            <p:cNvPr id="1753" name="Freeform: Shape 1752">
              <a:extLst>
                <a:ext uri="{FF2B5EF4-FFF2-40B4-BE49-F238E27FC236}">
                  <a16:creationId xmlns:a16="http://schemas.microsoft.com/office/drawing/2014/main" id="{955D5F85-4539-DDD9-08F9-5F06CC577818}"/>
                </a:ext>
              </a:extLst>
            </p:cNvPr>
            <p:cNvSpPr/>
            <p:nvPr/>
          </p:nvSpPr>
          <p:spPr>
            <a:xfrm>
              <a:off x="5569319" y="2290803"/>
              <a:ext cx="31906" cy="143405"/>
            </a:xfrm>
            <a:custGeom>
              <a:avLst/>
              <a:gdLst>
                <a:gd name="connsiteX0" fmla="*/ 0 w 31906"/>
                <a:gd name="connsiteY0" fmla="*/ 0 h 143405"/>
                <a:gd name="connsiteX1" fmla="*/ 0 w 31906"/>
                <a:gd name="connsiteY1" fmla="*/ 127452 h 143405"/>
                <a:gd name="connsiteX2" fmla="*/ 15953 w 31906"/>
                <a:gd name="connsiteY2" fmla="*/ 143405 h 143405"/>
                <a:gd name="connsiteX3" fmla="*/ 31907 w 31906"/>
                <a:gd name="connsiteY3" fmla="*/ 127452 h 143405"/>
                <a:gd name="connsiteX4" fmla="*/ 31907 w 31906"/>
                <a:gd name="connsiteY4" fmla="*/ 0 h 143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06" h="143405">
                  <a:moveTo>
                    <a:pt x="0" y="0"/>
                  </a:moveTo>
                  <a:lnTo>
                    <a:pt x="0" y="127452"/>
                  </a:lnTo>
                  <a:cubicBezTo>
                    <a:pt x="0" y="136263"/>
                    <a:pt x="7142" y="143405"/>
                    <a:pt x="15953" y="143405"/>
                  </a:cubicBezTo>
                  <a:cubicBezTo>
                    <a:pt x="24764" y="143405"/>
                    <a:pt x="31907" y="136263"/>
                    <a:pt x="31907" y="127452"/>
                  </a:cubicBezTo>
                  <a:lnTo>
                    <a:pt x="31907" y="0"/>
                  </a:lnTo>
                  <a:close/>
                </a:path>
              </a:pathLst>
            </a:custGeom>
            <a:solidFill>
              <a:srgbClr val="A57453"/>
            </a:solidFill>
            <a:ln w="2923" cap="flat">
              <a:noFill/>
              <a:prstDash val="solid"/>
              <a:miter/>
            </a:ln>
          </p:spPr>
          <p:txBody>
            <a:bodyPr rtlCol="1" anchor="ctr"/>
            <a:lstStyle/>
            <a:p>
              <a:endParaRPr lang="fa-IR"/>
            </a:p>
          </p:txBody>
        </p:sp>
        <p:sp>
          <p:nvSpPr>
            <p:cNvPr id="1754" name="Freeform: Shape 1753">
              <a:extLst>
                <a:ext uri="{FF2B5EF4-FFF2-40B4-BE49-F238E27FC236}">
                  <a16:creationId xmlns:a16="http://schemas.microsoft.com/office/drawing/2014/main" id="{C1303245-3FC7-DE56-0E3D-8C4726D56043}"/>
                </a:ext>
              </a:extLst>
            </p:cNvPr>
            <p:cNvSpPr/>
            <p:nvPr/>
          </p:nvSpPr>
          <p:spPr>
            <a:xfrm>
              <a:off x="5569319" y="2362023"/>
              <a:ext cx="31906" cy="72185"/>
            </a:xfrm>
            <a:custGeom>
              <a:avLst/>
              <a:gdLst>
                <a:gd name="connsiteX0" fmla="*/ 0 w 31906"/>
                <a:gd name="connsiteY0" fmla="*/ 0 h 72185"/>
                <a:gd name="connsiteX1" fmla="*/ 0 w 31906"/>
                <a:gd name="connsiteY1" fmla="*/ 56232 h 72185"/>
                <a:gd name="connsiteX2" fmla="*/ 15953 w 31906"/>
                <a:gd name="connsiteY2" fmla="*/ 72186 h 72185"/>
                <a:gd name="connsiteX3" fmla="*/ 31907 w 31906"/>
                <a:gd name="connsiteY3" fmla="*/ 56232 h 72185"/>
                <a:gd name="connsiteX4" fmla="*/ 31907 w 31906"/>
                <a:gd name="connsiteY4" fmla="*/ 0 h 72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06" h="72185">
                  <a:moveTo>
                    <a:pt x="0" y="0"/>
                  </a:moveTo>
                  <a:lnTo>
                    <a:pt x="0" y="56232"/>
                  </a:lnTo>
                  <a:cubicBezTo>
                    <a:pt x="0" y="65043"/>
                    <a:pt x="7142" y="72186"/>
                    <a:pt x="15953" y="72186"/>
                  </a:cubicBezTo>
                  <a:cubicBezTo>
                    <a:pt x="24764" y="72186"/>
                    <a:pt x="31907" y="65043"/>
                    <a:pt x="31907" y="56232"/>
                  </a:cubicBezTo>
                  <a:lnTo>
                    <a:pt x="31907" y="0"/>
                  </a:lnTo>
                  <a:close/>
                </a:path>
              </a:pathLst>
            </a:custGeom>
            <a:solidFill>
              <a:srgbClr val="F5C84C"/>
            </a:solidFill>
            <a:ln w="2923" cap="flat">
              <a:noFill/>
              <a:prstDash val="solid"/>
              <a:miter/>
            </a:ln>
          </p:spPr>
          <p:txBody>
            <a:bodyPr rtlCol="1" anchor="ctr"/>
            <a:lstStyle/>
            <a:p>
              <a:endParaRPr lang="fa-IR"/>
            </a:p>
          </p:txBody>
        </p:sp>
        <p:sp>
          <p:nvSpPr>
            <p:cNvPr id="1755" name="Freeform: Shape 1754">
              <a:extLst>
                <a:ext uri="{FF2B5EF4-FFF2-40B4-BE49-F238E27FC236}">
                  <a16:creationId xmlns:a16="http://schemas.microsoft.com/office/drawing/2014/main" id="{F596ACF7-96EC-8503-CE29-1DF62EEDD0F3}"/>
                </a:ext>
              </a:extLst>
            </p:cNvPr>
            <p:cNvSpPr/>
            <p:nvPr/>
          </p:nvSpPr>
          <p:spPr>
            <a:xfrm>
              <a:off x="5083704" y="2500627"/>
              <a:ext cx="623575" cy="34102"/>
            </a:xfrm>
            <a:custGeom>
              <a:avLst/>
              <a:gdLst>
                <a:gd name="connsiteX0" fmla="*/ 623576 w 623575"/>
                <a:gd name="connsiteY0" fmla="*/ 17066 h 34102"/>
                <a:gd name="connsiteX1" fmla="*/ 606568 w 623575"/>
                <a:gd name="connsiteY1" fmla="*/ 0 h 34102"/>
                <a:gd name="connsiteX2" fmla="*/ 606539 w 623575"/>
                <a:gd name="connsiteY2" fmla="*/ 0 h 34102"/>
                <a:gd name="connsiteX3" fmla="*/ 16350 w 623575"/>
                <a:gd name="connsiteY3" fmla="*/ 0 h 34102"/>
                <a:gd name="connsiteX4" fmla="*/ 16 w 623575"/>
                <a:gd name="connsiteY4" fmla="*/ 17757 h 34102"/>
                <a:gd name="connsiteX5" fmla="*/ 16350 w 623575"/>
                <a:gd name="connsiteY5" fmla="*/ 34102 h 34102"/>
                <a:gd name="connsiteX6" fmla="*/ 606539 w 623575"/>
                <a:gd name="connsiteY6" fmla="*/ 34102 h 34102"/>
                <a:gd name="connsiteX7" fmla="*/ 623576 w 623575"/>
                <a:gd name="connsiteY7" fmla="*/ 17066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3575" h="34102">
                  <a:moveTo>
                    <a:pt x="623576" y="17066"/>
                  </a:moveTo>
                  <a:cubicBezTo>
                    <a:pt x="623605" y="7658"/>
                    <a:pt x="615965" y="18"/>
                    <a:pt x="606568" y="0"/>
                  </a:cubicBezTo>
                  <a:cubicBezTo>
                    <a:pt x="606568" y="0"/>
                    <a:pt x="606539" y="0"/>
                    <a:pt x="606539" y="0"/>
                  </a:cubicBezTo>
                  <a:lnTo>
                    <a:pt x="16350" y="0"/>
                  </a:lnTo>
                  <a:cubicBezTo>
                    <a:pt x="6925" y="389"/>
                    <a:pt x="-393" y="8340"/>
                    <a:pt x="16" y="17757"/>
                  </a:cubicBezTo>
                  <a:cubicBezTo>
                    <a:pt x="368" y="26629"/>
                    <a:pt x="7481" y="33733"/>
                    <a:pt x="16350" y="34102"/>
                  </a:cubicBezTo>
                  <a:lnTo>
                    <a:pt x="606539" y="34102"/>
                  </a:lnTo>
                  <a:cubicBezTo>
                    <a:pt x="615935" y="34102"/>
                    <a:pt x="623576" y="26474"/>
                    <a:pt x="623576" y="17066"/>
                  </a:cubicBezTo>
                  <a:close/>
                </a:path>
              </a:pathLst>
            </a:custGeom>
            <a:solidFill>
              <a:srgbClr val="A57453"/>
            </a:solidFill>
            <a:ln w="2923" cap="flat">
              <a:noFill/>
              <a:prstDash val="solid"/>
              <a:miter/>
            </a:ln>
          </p:spPr>
          <p:txBody>
            <a:bodyPr rtlCol="1" anchor="ctr"/>
            <a:lstStyle/>
            <a:p>
              <a:endParaRPr lang="fa-IR"/>
            </a:p>
          </p:txBody>
        </p:sp>
        <p:sp>
          <p:nvSpPr>
            <p:cNvPr id="1756" name="Freeform: Shape 1755">
              <a:extLst>
                <a:ext uri="{FF2B5EF4-FFF2-40B4-BE49-F238E27FC236}">
                  <a16:creationId xmlns:a16="http://schemas.microsoft.com/office/drawing/2014/main" id="{09434B82-12BF-1608-FE45-4F2884D81405}"/>
                </a:ext>
              </a:extLst>
            </p:cNvPr>
            <p:cNvSpPr/>
            <p:nvPr/>
          </p:nvSpPr>
          <p:spPr>
            <a:xfrm>
              <a:off x="5111207" y="2534730"/>
              <a:ext cx="567883" cy="74644"/>
            </a:xfrm>
            <a:custGeom>
              <a:avLst/>
              <a:gdLst>
                <a:gd name="connsiteX0" fmla="*/ 15543 w 567883"/>
                <a:gd name="connsiteY0" fmla="*/ 74644 h 74644"/>
                <a:gd name="connsiteX1" fmla="*/ 552369 w 567883"/>
                <a:gd name="connsiteY1" fmla="*/ 74644 h 74644"/>
                <a:gd name="connsiteX2" fmla="*/ 567883 w 567883"/>
                <a:gd name="connsiteY2" fmla="*/ 59130 h 74644"/>
                <a:gd name="connsiteX3" fmla="*/ 567883 w 567883"/>
                <a:gd name="connsiteY3" fmla="*/ 0 h 74644"/>
                <a:gd name="connsiteX4" fmla="*/ 0 w 567883"/>
                <a:gd name="connsiteY4" fmla="*/ 0 h 74644"/>
                <a:gd name="connsiteX5" fmla="*/ 0 w 567883"/>
                <a:gd name="connsiteY5" fmla="*/ 59130 h 74644"/>
                <a:gd name="connsiteX6" fmla="*/ 15514 w 567883"/>
                <a:gd name="connsiteY6" fmla="*/ 74644 h 74644"/>
                <a:gd name="connsiteX7" fmla="*/ 15543 w 567883"/>
                <a:gd name="connsiteY7" fmla="*/ 74644 h 7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83" h="74644">
                  <a:moveTo>
                    <a:pt x="15543" y="74644"/>
                  </a:moveTo>
                  <a:lnTo>
                    <a:pt x="552369" y="74644"/>
                  </a:lnTo>
                  <a:cubicBezTo>
                    <a:pt x="560946" y="74644"/>
                    <a:pt x="567883" y="67698"/>
                    <a:pt x="567883" y="59130"/>
                  </a:cubicBezTo>
                  <a:lnTo>
                    <a:pt x="567883" y="0"/>
                  </a:lnTo>
                  <a:lnTo>
                    <a:pt x="0" y="0"/>
                  </a:lnTo>
                  <a:lnTo>
                    <a:pt x="0" y="59130"/>
                  </a:lnTo>
                  <a:cubicBezTo>
                    <a:pt x="0" y="67698"/>
                    <a:pt x="6938" y="74644"/>
                    <a:pt x="15514" y="74644"/>
                  </a:cubicBezTo>
                  <a:cubicBezTo>
                    <a:pt x="15514" y="74644"/>
                    <a:pt x="15543" y="74644"/>
                    <a:pt x="15543" y="74644"/>
                  </a:cubicBezTo>
                  <a:close/>
                </a:path>
              </a:pathLst>
            </a:custGeom>
            <a:solidFill>
              <a:srgbClr val="A57453"/>
            </a:solidFill>
            <a:ln w="2923" cap="flat">
              <a:noFill/>
              <a:prstDash val="solid"/>
              <a:miter/>
            </a:ln>
          </p:spPr>
          <p:txBody>
            <a:bodyPr rtlCol="1" anchor="ctr"/>
            <a:lstStyle/>
            <a:p>
              <a:endParaRPr lang="fa-IR"/>
            </a:p>
          </p:txBody>
        </p:sp>
        <p:sp>
          <p:nvSpPr>
            <p:cNvPr id="1757" name="Freeform: Shape 1756">
              <a:extLst>
                <a:ext uri="{FF2B5EF4-FFF2-40B4-BE49-F238E27FC236}">
                  <a16:creationId xmlns:a16="http://schemas.microsoft.com/office/drawing/2014/main" id="{9DB7E698-BB48-CD87-64B4-EF7A18B02220}"/>
                </a:ext>
              </a:extLst>
            </p:cNvPr>
            <p:cNvSpPr/>
            <p:nvPr/>
          </p:nvSpPr>
          <p:spPr>
            <a:xfrm>
              <a:off x="5135269" y="2609374"/>
              <a:ext cx="519788" cy="203442"/>
            </a:xfrm>
            <a:custGeom>
              <a:avLst/>
              <a:gdLst>
                <a:gd name="connsiteX0" fmla="*/ 0 w 519788"/>
                <a:gd name="connsiteY0" fmla="*/ 0 h 203442"/>
                <a:gd name="connsiteX1" fmla="*/ 519789 w 519788"/>
                <a:gd name="connsiteY1" fmla="*/ 0 h 203442"/>
                <a:gd name="connsiteX2" fmla="*/ 519789 w 519788"/>
                <a:gd name="connsiteY2" fmla="*/ 203443 h 203442"/>
                <a:gd name="connsiteX3" fmla="*/ 0 w 519788"/>
                <a:gd name="connsiteY3" fmla="*/ 203443 h 203442"/>
              </a:gdLst>
              <a:ahLst/>
              <a:cxnLst>
                <a:cxn ang="0">
                  <a:pos x="connsiteX0" y="connsiteY0"/>
                </a:cxn>
                <a:cxn ang="0">
                  <a:pos x="connsiteX1" y="connsiteY1"/>
                </a:cxn>
                <a:cxn ang="0">
                  <a:pos x="connsiteX2" y="connsiteY2"/>
                </a:cxn>
                <a:cxn ang="0">
                  <a:pos x="connsiteX3" y="connsiteY3"/>
                </a:cxn>
              </a:cxnLst>
              <a:rect l="l" t="t" r="r" b="b"/>
              <a:pathLst>
                <a:path w="519788" h="203442">
                  <a:moveTo>
                    <a:pt x="0" y="0"/>
                  </a:moveTo>
                  <a:lnTo>
                    <a:pt x="519789" y="0"/>
                  </a:lnTo>
                  <a:lnTo>
                    <a:pt x="519789" y="203443"/>
                  </a:lnTo>
                  <a:lnTo>
                    <a:pt x="0" y="203443"/>
                  </a:lnTo>
                  <a:close/>
                </a:path>
              </a:pathLst>
            </a:custGeom>
            <a:solidFill>
              <a:srgbClr val="754E34"/>
            </a:solidFill>
            <a:ln w="2923" cap="flat">
              <a:noFill/>
              <a:prstDash val="solid"/>
              <a:miter/>
            </a:ln>
          </p:spPr>
          <p:txBody>
            <a:bodyPr rtlCol="1" anchor="ctr"/>
            <a:lstStyle/>
            <a:p>
              <a:endParaRPr lang="fa-IR"/>
            </a:p>
          </p:txBody>
        </p:sp>
        <p:sp>
          <p:nvSpPr>
            <p:cNvPr id="1758" name="Freeform: Shape 1757">
              <a:extLst>
                <a:ext uri="{FF2B5EF4-FFF2-40B4-BE49-F238E27FC236}">
                  <a16:creationId xmlns:a16="http://schemas.microsoft.com/office/drawing/2014/main" id="{D8783D09-03A9-7B34-EED3-6020DEA9A500}"/>
                </a:ext>
              </a:extLst>
            </p:cNvPr>
            <p:cNvSpPr/>
            <p:nvPr/>
          </p:nvSpPr>
          <p:spPr>
            <a:xfrm>
              <a:off x="5083704" y="2500627"/>
              <a:ext cx="623575" cy="34102"/>
            </a:xfrm>
            <a:custGeom>
              <a:avLst/>
              <a:gdLst>
                <a:gd name="connsiteX0" fmla="*/ 623576 w 623575"/>
                <a:gd name="connsiteY0" fmla="*/ 17066 h 34102"/>
                <a:gd name="connsiteX1" fmla="*/ 606568 w 623575"/>
                <a:gd name="connsiteY1" fmla="*/ 0 h 34102"/>
                <a:gd name="connsiteX2" fmla="*/ 606539 w 623575"/>
                <a:gd name="connsiteY2" fmla="*/ 0 h 34102"/>
                <a:gd name="connsiteX3" fmla="*/ 16350 w 623575"/>
                <a:gd name="connsiteY3" fmla="*/ 0 h 34102"/>
                <a:gd name="connsiteX4" fmla="*/ 16 w 623575"/>
                <a:gd name="connsiteY4" fmla="*/ 17757 h 34102"/>
                <a:gd name="connsiteX5" fmla="*/ 16350 w 623575"/>
                <a:gd name="connsiteY5" fmla="*/ 34102 h 34102"/>
                <a:gd name="connsiteX6" fmla="*/ 606539 w 623575"/>
                <a:gd name="connsiteY6" fmla="*/ 34102 h 34102"/>
                <a:gd name="connsiteX7" fmla="*/ 623576 w 623575"/>
                <a:gd name="connsiteY7" fmla="*/ 17066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3575" h="34102">
                  <a:moveTo>
                    <a:pt x="623576" y="17066"/>
                  </a:moveTo>
                  <a:cubicBezTo>
                    <a:pt x="623605" y="7658"/>
                    <a:pt x="615965" y="18"/>
                    <a:pt x="606568" y="0"/>
                  </a:cubicBezTo>
                  <a:cubicBezTo>
                    <a:pt x="606568" y="0"/>
                    <a:pt x="606539" y="0"/>
                    <a:pt x="606539" y="0"/>
                  </a:cubicBezTo>
                  <a:lnTo>
                    <a:pt x="16350" y="0"/>
                  </a:lnTo>
                  <a:cubicBezTo>
                    <a:pt x="6925" y="389"/>
                    <a:pt x="-393" y="8340"/>
                    <a:pt x="16" y="17757"/>
                  </a:cubicBezTo>
                  <a:cubicBezTo>
                    <a:pt x="368" y="26629"/>
                    <a:pt x="7481" y="33733"/>
                    <a:pt x="16350" y="34102"/>
                  </a:cubicBezTo>
                  <a:lnTo>
                    <a:pt x="606539" y="34102"/>
                  </a:lnTo>
                  <a:cubicBezTo>
                    <a:pt x="615935" y="34102"/>
                    <a:pt x="623576" y="26474"/>
                    <a:pt x="623576" y="17066"/>
                  </a:cubicBezTo>
                  <a:close/>
                </a:path>
              </a:pathLst>
            </a:custGeom>
            <a:solidFill>
              <a:srgbClr val="C18E6B"/>
            </a:solidFill>
            <a:ln w="2923" cap="flat">
              <a:noFill/>
              <a:prstDash val="solid"/>
              <a:miter/>
            </a:ln>
          </p:spPr>
          <p:txBody>
            <a:bodyPr rtlCol="1" anchor="ctr"/>
            <a:lstStyle/>
            <a:p>
              <a:endParaRPr lang="fa-IR"/>
            </a:p>
          </p:txBody>
        </p:sp>
        <p:sp>
          <p:nvSpPr>
            <p:cNvPr id="1759" name="Freeform: Shape 1758">
              <a:extLst>
                <a:ext uri="{FF2B5EF4-FFF2-40B4-BE49-F238E27FC236}">
                  <a16:creationId xmlns:a16="http://schemas.microsoft.com/office/drawing/2014/main" id="{B3C8E9CF-3293-8DF3-E41D-BC3743CCC7A7}"/>
                </a:ext>
              </a:extLst>
            </p:cNvPr>
            <p:cNvSpPr/>
            <p:nvPr/>
          </p:nvSpPr>
          <p:spPr>
            <a:xfrm>
              <a:off x="5168932" y="2643037"/>
              <a:ext cx="452462" cy="169779"/>
            </a:xfrm>
            <a:custGeom>
              <a:avLst/>
              <a:gdLst>
                <a:gd name="connsiteX0" fmla="*/ 444793 w 452462"/>
                <a:gd name="connsiteY0" fmla="*/ 0 h 169779"/>
                <a:gd name="connsiteX1" fmla="*/ 7669 w 452462"/>
                <a:gd name="connsiteY1" fmla="*/ 0 h 169779"/>
                <a:gd name="connsiteX2" fmla="*/ 0 w 452462"/>
                <a:gd name="connsiteY2" fmla="*/ 7669 h 169779"/>
                <a:gd name="connsiteX3" fmla="*/ 0 w 452462"/>
                <a:gd name="connsiteY3" fmla="*/ 169780 h 169779"/>
                <a:gd name="connsiteX4" fmla="*/ 452462 w 452462"/>
                <a:gd name="connsiteY4" fmla="*/ 169780 h 169779"/>
                <a:gd name="connsiteX5" fmla="*/ 452462 w 452462"/>
                <a:gd name="connsiteY5" fmla="*/ 7669 h 169779"/>
                <a:gd name="connsiteX6" fmla="*/ 444793 w 452462"/>
                <a:gd name="connsiteY6" fmla="*/ 0 h 169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62" h="169779">
                  <a:moveTo>
                    <a:pt x="444793" y="0"/>
                  </a:moveTo>
                  <a:lnTo>
                    <a:pt x="7669" y="0"/>
                  </a:lnTo>
                  <a:cubicBezTo>
                    <a:pt x="3425" y="0"/>
                    <a:pt x="0" y="3434"/>
                    <a:pt x="0" y="7669"/>
                  </a:cubicBezTo>
                  <a:lnTo>
                    <a:pt x="0" y="169780"/>
                  </a:lnTo>
                  <a:lnTo>
                    <a:pt x="452462" y="169780"/>
                  </a:lnTo>
                  <a:lnTo>
                    <a:pt x="452462" y="7669"/>
                  </a:lnTo>
                  <a:cubicBezTo>
                    <a:pt x="452462" y="3434"/>
                    <a:pt x="449038" y="0"/>
                    <a:pt x="444793" y="0"/>
                  </a:cubicBezTo>
                  <a:close/>
                </a:path>
              </a:pathLst>
            </a:custGeom>
            <a:solidFill>
              <a:srgbClr val="A57453"/>
            </a:solidFill>
            <a:ln w="2923" cap="flat">
              <a:noFill/>
              <a:prstDash val="solid"/>
              <a:miter/>
            </a:ln>
          </p:spPr>
          <p:txBody>
            <a:bodyPr rtlCol="1" anchor="ctr"/>
            <a:lstStyle/>
            <a:p>
              <a:endParaRPr lang="fa-IR"/>
            </a:p>
          </p:txBody>
        </p:sp>
        <p:sp>
          <p:nvSpPr>
            <p:cNvPr id="1760" name="Freeform: Shape 1759">
              <a:extLst>
                <a:ext uri="{FF2B5EF4-FFF2-40B4-BE49-F238E27FC236}">
                  <a16:creationId xmlns:a16="http://schemas.microsoft.com/office/drawing/2014/main" id="{D0056BCE-7374-473A-52BA-EAA547BD770B}"/>
                </a:ext>
              </a:extLst>
            </p:cNvPr>
            <p:cNvSpPr/>
            <p:nvPr/>
          </p:nvSpPr>
          <p:spPr>
            <a:xfrm>
              <a:off x="5018466" y="2616985"/>
              <a:ext cx="50939" cy="50933"/>
            </a:xfrm>
            <a:custGeom>
              <a:avLst/>
              <a:gdLst>
                <a:gd name="connsiteX0" fmla="*/ 9373 w 50939"/>
                <a:gd name="connsiteY0" fmla="*/ 34834 h 50933"/>
                <a:gd name="connsiteX1" fmla="*/ 16105 w 50939"/>
                <a:gd name="connsiteY1" fmla="*/ 34834 h 50933"/>
                <a:gd name="connsiteX2" fmla="*/ 16105 w 50939"/>
                <a:gd name="connsiteY2" fmla="*/ 41567 h 50933"/>
                <a:gd name="connsiteX3" fmla="*/ 25238 w 50939"/>
                <a:gd name="connsiteY3" fmla="*/ 50934 h 50933"/>
                <a:gd name="connsiteX4" fmla="*/ 25472 w 50939"/>
                <a:gd name="connsiteY4" fmla="*/ 50934 h 50933"/>
                <a:gd name="connsiteX5" fmla="*/ 34840 w 50939"/>
                <a:gd name="connsiteY5" fmla="*/ 41860 h 50933"/>
                <a:gd name="connsiteX6" fmla="*/ 34840 w 50939"/>
                <a:gd name="connsiteY6" fmla="*/ 34834 h 50933"/>
                <a:gd name="connsiteX7" fmla="*/ 41572 w 50939"/>
                <a:gd name="connsiteY7" fmla="*/ 34834 h 50933"/>
                <a:gd name="connsiteX8" fmla="*/ 50940 w 50939"/>
                <a:gd name="connsiteY8" fmla="*/ 25701 h 50933"/>
                <a:gd name="connsiteX9" fmla="*/ 50940 w 50939"/>
                <a:gd name="connsiteY9" fmla="*/ 25467 h 50933"/>
                <a:gd name="connsiteX10" fmla="*/ 41865 w 50939"/>
                <a:gd name="connsiteY10" fmla="*/ 16100 h 50933"/>
                <a:gd name="connsiteX11" fmla="*/ 34840 w 50939"/>
                <a:gd name="connsiteY11" fmla="*/ 16100 h 50933"/>
                <a:gd name="connsiteX12" fmla="*/ 34840 w 50939"/>
                <a:gd name="connsiteY12" fmla="*/ 9367 h 50933"/>
                <a:gd name="connsiteX13" fmla="*/ 25707 w 50939"/>
                <a:gd name="connsiteY13" fmla="*/ 0 h 50933"/>
                <a:gd name="connsiteX14" fmla="*/ 25472 w 50939"/>
                <a:gd name="connsiteY14" fmla="*/ 0 h 50933"/>
                <a:gd name="connsiteX15" fmla="*/ 16105 w 50939"/>
                <a:gd name="connsiteY15" fmla="*/ 9075 h 50933"/>
                <a:gd name="connsiteX16" fmla="*/ 16105 w 50939"/>
                <a:gd name="connsiteY16" fmla="*/ 16100 h 50933"/>
                <a:gd name="connsiteX17" fmla="*/ 9373 w 50939"/>
                <a:gd name="connsiteY17" fmla="*/ 16100 h 50933"/>
                <a:gd name="connsiteX18" fmla="*/ 6 w 50939"/>
                <a:gd name="connsiteY18" fmla="*/ 25230 h 50933"/>
                <a:gd name="connsiteX19" fmla="*/ 6 w 50939"/>
                <a:gd name="connsiteY19" fmla="*/ 25467 h 50933"/>
                <a:gd name="connsiteX20" fmla="*/ 8787 w 50939"/>
                <a:gd name="connsiteY20" fmla="*/ 34834 h 50933"/>
                <a:gd name="connsiteX21" fmla="*/ 9373 w 50939"/>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373" y="34834"/>
                  </a:moveTo>
                  <a:lnTo>
                    <a:pt x="16105" y="34834"/>
                  </a:lnTo>
                  <a:lnTo>
                    <a:pt x="16105" y="41567"/>
                  </a:lnTo>
                  <a:cubicBezTo>
                    <a:pt x="16047" y="46675"/>
                    <a:pt x="20116" y="50870"/>
                    <a:pt x="25238" y="50934"/>
                  </a:cubicBezTo>
                  <a:cubicBezTo>
                    <a:pt x="25326" y="50934"/>
                    <a:pt x="25385" y="50934"/>
                    <a:pt x="25472" y="50934"/>
                  </a:cubicBezTo>
                  <a:cubicBezTo>
                    <a:pt x="30537" y="50937"/>
                    <a:pt x="34693" y="46918"/>
                    <a:pt x="34840" y="41860"/>
                  </a:cubicBezTo>
                  <a:lnTo>
                    <a:pt x="34840" y="34834"/>
                  </a:lnTo>
                  <a:lnTo>
                    <a:pt x="41572" y="34834"/>
                  </a:lnTo>
                  <a:cubicBezTo>
                    <a:pt x="46695" y="34898"/>
                    <a:pt x="50881" y="30812"/>
                    <a:pt x="50940" y="25701"/>
                  </a:cubicBezTo>
                  <a:cubicBezTo>
                    <a:pt x="50940" y="25625"/>
                    <a:pt x="50940" y="25546"/>
                    <a:pt x="50940" y="25467"/>
                  </a:cubicBezTo>
                  <a:cubicBezTo>
                    <a:pt x="50940" y="20406"/>
                    <a:pt x="46929" y="16258"/>
                    <a:pt x="41865" y="16100"/>
                  </a:cubicBezTo>
                  <a:lnTo>
                    <a:pt x="34840" y="16100"/>
                  </a:lnTo>
                  <a:lnTo>
                    <a:pt x="34840" y="9367"/>
                  </a:lnTo>
                  <a:cubicBezTo>
                    <a:pt x="34898" y="4259"/>
                    <a:pt x="30829" y="64"/>
                    <a:pt x="25707" y="0"/>
                  </a:cubicBezTo>
                  <a:cubicBezTo>
                    <a:pt x="25619" y="0"/>
                    <a:pt x="25560" y="0"/>
                    <a:pt x="25472" y="0"/>
                  </a:cubicBezTo>
                  <a:cubicBezTo>
                    <a:pt x="20408" y="-3"/>
                    <a:pt x="16252" y="4016"/>
                    <a:pt x="16105" y="9075"/>
                  </a:cubicBezTo>
                  <a:lnTo>
                    <a:pt x="16105" y="16100"/>
                  </a:lnTo>
                  <a:lnTo>
                    <a:pt x="9373" y="16100"/>
                  </a:lnTo>
                  <a:cubicBezTo>
                    <a:pt x="4250" y="16035"/>
                    <a:pt x="64" y="20122"/>
                    <a:pt x="6" y="25230"/>
                  </a:cubicBezTo>
                  <a:cubicBezTo>
                    <a:pt x="6" y="25309"/>
                    <a:pt x="6" y="25388"/>
                    <a:pt x="6" y="25467"/>
                  </a:cubicBezTo>
                  <a:cubicBezTo>
                    <a:pt x="-170" y="30475"/>
                    <a:pt x="3782" y="34670"/>
                    <a:pt x="8787" y="34834"/>
                  </a:cubicBezTo>
                  <a:cubicBezTo>
                    <a:pt x="8963" y="34840"/>
                    <a:pt x="9168" y="34840"/>
                    <a:pt x="9373" y="34834"/>
                  </a:cubicBezTo>
                  <a:close/>
                </a:path>
              </a:pathLst>
            </a:custGeom>
            <a:solidFill>
              <a:srgbClr val="70D6F9"/>
            </a:solidFill>
            <a:ln w="2923" cap="flat">
              <a:noFill/>
              <a:prstDash val="solid"/>
              <a:miter/>
            </a:ln>
          </p:spPr>
          <p:txBody>
            <a:bodyPr rtlCol="1" anchor="ctr"/>
            <a:lstStyle/>
            <a:p>
              <a:endParaRPr lang="fa-IR"/>
            </a:p>
          </p:txBody>
        </p:sp>
        <p:sp>
          <p:nvSpPr>
            <p:cNvPr id="1761" name="Freeform: Shape 1760">
              <a:extLst>
                <a:ext uri="{FF2B5EF4-FFF2-40B4-BE49-F238E27FC236}">
                  <a16:creationId xmlns:a16="http://schemas.microsoft.com/office/drawing/2014/main" id="{A04A0074-AC63-8D14-487B-F6F49CD84E33}"/>
                </a:ext>
              </a:extLst>
            </p:cNvPr>
            <p:cNvSpPr/>
            <p:nvPr/>
          </p:nvSpPr>
          <p:spPr>
            <a:xfrm>
              <a:off x="5071748" y="2727927"/>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762" name="Freeform: Shape 1761">
              <a:extLst>
                <a:ext uri="{FF2B5EF4-FFF2-40B4-BE49-F238E27FC236}">
                  <a16:creationId xmlns:a16="http://schemas.microsoft.com/office/drawing/2014/main" id="{329C4E0C-C329-FDFE-33E4-EFDC1FD39C5A}"/>
                </a:ext>
              </a:extLst>
            </p:cNvPr>
            <p:cNvSpPr/>
            <p:nvPr/>
          </p:nvSpPr>
          <p:spPr>
            <a:xfrm>
              <a:off x="5463997" y="2070763"/>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1763" name="Freeform: Shape 1762">
              <a:extLst>
                <a:ext uri="{FF2B5EF4-FFF2-40B4-BE49-F238E27FC236}">
                  <a16:creationId xmlns:a16="http://schemas.microsoft.com/office/drawing/2014/main" id="{1E708B34-8156-AF33-D870-D633EACAD753}"/>
                </a:ext>
              </a:extLst>
            </p:cNvPr>
            <p:cNvSpPr/>
            <p:nvPr/>
          </p:nvSpPr>
          <p:spPr>
            <a:xfrm>
              <a:off x="5542008" y="2109842"/>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4 w 54153"/>
                <a:gd name="connsiteY3" fmla="*/ 25906 h 52982"/>
                <a:gd name="connsiteX4" fmla="*/ 53714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24" y="23541"/>
                    <a:pt x="23828" y="13456"/>
                    <a:pt x="26491" y="439"/>
                  </a:cubicBezTo>
                  <a:cubicBezTo>
                    <a:pt x="26491" y="-146"/>
                    <a:pt x="27662" y="-146"/>
                    <a:pt x="27662" y="439"/>
                  </a:cubicBezTo>
                  <a:cubicBezTo>
                    <a:pt x="30326" y="13456"/>
                    <a:pt x="40630" y="23541"/>
                    <a:pt x="53714" y="25906"/>
                  </a:cubicBezTo>
                  <a:cubicBezTo>
                    <a:pt x="54300" y="25906"/>
                    <a:pt x="54300" y="26784"/>
                    <a:pt x="53714" y="27077"/>
                  </a:cubicBezTo>
                  <a:cubicBezTo>
                    <a:pt x="40630" y="29442"/>
                    <a:pt x="30326" y="39526"/>
                    <a:pt x="27662" y="52544"/>
                  </a:cubicBezTo>
                  <a:cubicBezTo>
                    <a:pt x="27662" y="53129"/>
                    <a:pt x="26491" y="53129"/>
                    <a:pt x="26491" y="52544"/>
                  </a:cubicBezTo>
                  <a:cubicBezTo>
                    <a:pt x="23828" y="39526"/>
                    <a:pt x="13524" y="29442"/>
                    <a:pt x="439" y="27077"/>
                  </a:cubicBezTo>
                  <a:cubicBezTo>
                    <a:pt x="-146" y="26784"/>
                    <a:pt x="-146" y="25906"/>
                    <a:pt x="439" y="25906"/>
                  </a:cubicBezTo>
                  <a:close/>
                </a:path>
              </a:pathLst>
            </a:custGeom>
            <a:solidFill>
              <a:srgbClr val="FC657E"/>
            </a:solidFill>
            <a:ln w="2923" cap="flat">
              <a:noFill/>
              <a:prstDash val="solid"/>
              <a:miter/>
            </a:ln>
          </p:spPr>
          <p:txBody>
            <a:bodyPr rtlCol="1" anchor="ctr"/>
            <a:lstStyle/>
            <a:p>
              <a:endParaRPr lang="fa-IR"/>
            </a:p>
          </p:txBody>
        </p:sp>
        <p:sp>
          <p:nvSpPr>
            <p:cNvPr id="1764" name="Freeform: Shape 1763">
              <a:extLst>
                <a:ext uri="{FF2B5EF4-FFF2-40B4-BE49-F238E27FC236}">
                  <a16:creationId xmlns:a16="http://schemas.microsoft.com/office/drawing/2014/main" id="{36541DA5-490C-30B8-02A2-1651B2AE8D04}"/>
                </a:ext>
              </a:extLst>
            </p:cNvPr>
            <p:cNvSpPr/>
            <p:nvPr/>
          </p:nvSpPr>
          <p:spPr>
            <a:xfrm>
              <a:off x="5083704" y="2500627"/>
              <a:ext cx="623575" cy="34102"/>
            </a:xfrm>
            <a:custGeom>
              <a:avLst/>
              <a:gdLst>
                <a:gd name="connsiteX0" fmla="*/ 623576 w 623575"/>
                <a:gd name="connsiteY0" fmla="*/ 17066 h 34102"/>
                <a:gd name="connsiteX1" fmla="*/ 606568 w 623575"/>
                <a:gd name="connsiteY1" fmla="*/ 0 h 34102"/>
                <a:gd name="connsiteX2" fmla="*/ 606539 w 623575"/>
                <a:gd name="connsiteY2" fmla="*/ 0 h 34102"/>
                <a:gd name="connsiteX3" fmla="*/ 16350 w 623575"/>
                <a:gd name="connsiteY3" fmla="*/ 0 h 34102"/>
                <a:gd name="connsiteX4" fmla="*/ 16 w 623575"/>
                <a:gd name="connsiteY4" fmla="*/ 17757 h 34102"/>
                <a:gd name="connsiteX5" fmla="*/ 16350 w 623575"/>
                <a:gd name="connsiteY5" fmla="*/ 34102 h 34102"/>
                <a:gd name="connsiteX6" fmla="*/ 606539 w 623575"/>
                <a:gd name="connsiteY6" fmla="*/ 34102 h 34102"/>
                <a:gd name="connsiteX7" fmla="*/ 623576 w 623575"/>
                <a:gd name="connsiteY7" fmla="*/ 17066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3575" h="34102">
                  <a:moveTo>
                    <a:pt x="623576" y="17066"/>
                  </a:moveTo>
                  <a:cubicBezTo>
                    <a:pt x="623605" y="7658"/>
                    <a:pt x="615965" y="18"/>
                    <a:pt x="606568" y="0"/>
                  </a:cubicBezTo>
                  <a:cubicBezTo>
                    <a:pt x="606568" y="0"/>
                    <a:pt x="606539" y="0"/>
                    <a:pt x="606539" y="0"/>
                  </a:cubicBezTo>
                  <a:lnTo>
                    <a:pt x="16350" y="0"/>
                  </a:lnTo>
                  <a:cubicBezTo>
                    <a:pt x="6925" y="389"/>
                    <a:pt x="-393" y="8340"/>
                    <a:pt x="16" y="17757"/>
                  </a:cubicBezTo>
                  <a:cubicBezTo>
                    <a:pt x="368" y="26629"/>
                    <a:pt x="7481" y="33733"/>
                    <a:pt x="16350" y="34102"/>
                  </a:cubicBezTo>
                  <a:lnTo>
                    <a:pt x="606539" y="34102"/>
                  </a:lnTo>
                  <a:cubicBezTo>
                    <a:pt x="615935" y="34102"/>
                    <a:pt x="623576" y="26474"/>
                    <a:pt x="623576" y="17066"/>
                  </a:cubicBezTo>
                  <a:close/>
                </a:path>
              </a:pathLst>
            </a:custGeom>
            <a:noFill/>
            <a:ln w="14615" cap="rnd">
              <a:solidFill>
                <a:srgbClr val="000000"/>
              </a:solidFill>
              <a:prstDash val="solid"/>
              <a:round/>
            </a:ln>
          </p:spPr>
          <p:txBody>
            <a:bodyPr rtlCol="1" anchor="ctr"/>
            <a:lstStyle/>
            <a:p>
              <a:endParaRPr lang="fa-IR"/>
            </a:p>
          </p:txBody>
        </p:sp>
        <p:sp>
          <p:nvSpPr>
            <p:cNvPr id="1765" name="Freeform: Shape 1764">
              <a:extLst>
                <a:ext uri="{FF2B5EF4-FFF2-40B4-BE49-F238E27FC236}">
                  <a16:creationId xmlns:a16="http://schemas.microsoft.com/office/drawing/2014/main" id="{FDB7ED4B-62E0-C1A2-BA82-33ACE7571356}"/>
                </a:ext>
              </a:extLst>
            </p:cNvPr>
            <p:cNvSpPr/>
            <p:nvPr/>
          </p:nvSpPr>
          <p:spPr>
            <a:xfrm>
              <a:off x="5111207" y="2537042"/>
              <a:ext cx="567883" cy="72331"/>
            </a:xfrm>
            <a:custGeom>
              <a:avLst/>
              <a:gdLst>
                <a:gd name="connsiteX0" fmla="*/ 0 w 567883"/>
                <a:gd name="connsiteY0" fmla="*/ 0 h 72331"/>
                <a:gd name="connsiteX1" fmla="*/ 0 w 567883"/>
                <a:gd name="connsiteY1" fmla="*/ 56818 h 72331"/>
                <a:gd name="connsiteX2" fmla="*/ 15514 w 567883"/>
                <a:gd name="connsiteY2" fmla="*/ 72332 h 72331"/>
                <a:gd name="connsiteX3" fmla="*/ 15543 w 567883"/>
                <a:gd name="connsiteY3" fmla="*/ 72332 h 72331"/>
                <a:gd name="connsiteX4" fmla="*/ 552369 w 567883"/>
                <a:gd name="connsiteY4" fmla="*/ 72332 h 72331"/>
                <a:gd name="connsiteX5" fmla="*/ 567883 w 567883"/>
                <a:gd name="connsiteY5" fmla="*/ 56818 h 72331"/>
                <a:gd name="connsiteX6" fmla="*/ 567883 w 567883"/>
                <a:gd name="connsiteY6" fmla="*/ 498 h 72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883" h="72331">
                  <a:moveTo>
                    <a:pt x="0" y="0"/>
                  </a:moveTo>
                  <a:lnTo>
                    <a:pt x="0" y="56818"/>
                  </a:lnTo>
                  <a:cubicBezTo>
                    <a:pt x="0" y="65386"/>
                    <a:pt x="6938" y="72332"/>
                    <a:pt x="15514" y="72332"/>
                  </a:cubicBezTo>
                  <a:cubicBezTo>
                    <a:pt x="15514" y="72332"/>
                    <a:pt x="15543" y="72332"/>
                    <a:pt x="15543" y="72332"/>
                  </a:cubicBezTo>
                  <a:lnTo>
                    <a:pt x="552369" y="72332"/>
                  </a:lnTo>
                  <a:cubicBezTo>
                    <a:pt x="560946" y="72332"/>
                    <a:pt x="567883" y="65386"/>
                    <a:pt x="567883" y="56818"/>
                  </a:cubicBezTo>
                  <a:lnTo>
                    <a:pt x="567883" y="498"/>
                  </a:lnTo>
                </a:path>
              </a:pathLst>
            </a:custGeom>
            <a:noFill/>
            <a:ln w="14615" cap="rnd">
              <a:solidFill>
                <a:srgbClr val="000000"/>
              </a:solidFill>
              <a:prstDash val="solid"/>
              <a:round/>
            </a:ln>
          </p:spPr>
          <p:txBody>
            <a:bodyPr rtlCol="1" anchor="ctr"/>
            <a:lstStyle/>
            <a:p>
              <a:endParaRPr lang="fa-IR"/>
            </a:p>
          </p:txBody>
        </p:sp>
        <p:sp>
          <p:nvSpPr>
            <p:cNvPr id="1766" name="Freeform: Shape 1765">
              <a:extLst>
                <a:ext uri="{FF2B5EF4-FFF2-40B4-BE49-F238E27FC236}">
                  <a16:creationId xmlns:a16="http://schemas.microsoft.com/office/drawing/2014/main" id="{71F9282A-F33C-B10D-312A-3CA5DF346B9C}"/>
                </a:ext>
              </a:extLst>
            </p:cNvPr>
            <p:cNvSpPr/>
            <p:nvPr/>
          </p:nvSpPr>
          <p:spPr>
            <a:xfrm>
              <a:off x="5135269" y="2612857"/>
              <a:ext cx="2927" cy="199959"/>
            </a:xfrm>
            <a:custGeom>
              <a:avLst/>
              <a:gdLst>
                <a:gd name="connsiteX0" fmla="*/ 0 w 2927"/>
                <a:gd name="connsiteY0" fmla="*/ 0 h 199959"/>
                <a:gd name="connsiteX1" fmla="*/ 0 w 2927"/>
                <a:gd name="connsiteY1" fmla="*/ 199959 h 199959"/>
              </a:gdLst>
              <a:ahLst/>
              <a:cxnLst>
                <a:cxn ang="0">
                  <a:pos x="connsiteX0" y="connsiteY0"/>
                </a:cxn>
                <a:cxn ang="0">
                  <a:pos x="connsiteX1" y="connsiteY1"/>
                </a:cxn>
              </a:cxnLst>
              <a:rect l="l" t="t" r="r" b="b"/>
              <a:pathLst>
                <a:path w="2927" h="199959">
                  <a:moveTo>
                    <a:pt x="0" y="0"/>
                  </a:moveTo>
                  <a:lnTo>
                    <a:pt x="0" y="199959"/>
                  </a:lnTo>
                </a:path>
              </a:pathLst>
            </a:custGeom>
            <a:ln w="14615" cap="rnd">
              <a:solidFill>
                <a:srgbClr val="000000"/>
              </a:solidFill>
              <a:prstDash val="solid"/>
              <a:round/>
            </a:ln>
          </p:spPr>
          <p:txBody>
            <a:bodyPr rtlCol="1" anchor="ctr"/>
            <a:lstStyle/>
            <a:p>
              <a:endParaRPr lang="fa-IR"/>
            </a:p>
          </p:txBody>
        </p:sp>
        <p:sp>
          <p:nvSpPr>
            <p:cNvPr id="1767" name="Freeform: Shape 1766">
              <a:extLst>
                <a:ext uri="{FF2B5EF4-FFF2-40B4-BE49-F238E27FC236}">
                  <a16:creationId xmlns:a16="http://schemas.microsoft.com/office/drawing/2014/main" id="{5B348556-4873-2465-E1DC-F4A62A1E28BF}"/>
                </a:ext>
              </a:extLst>
            </p:cNvPr>
            <p:cNvSpPr/>
            <p:nvPr/>
          </p:nvSpPr>
          <p:spPr>
            <a:xfrm>
              <a:off x="5655058" y="2613267"/>
              <a:ext cx="2927" cy="199549"/>
            </a:xfrm>
            <a:custGeom>
              <a:avLst/>
              <a:gdLst>
                <a:gd name="connsiteX0" fmla="*/ 0 w 2927"/>
                <a:gd name="connsiteY0" fmla="*/ 199550 h 199549"/>
                <a:gd name="connsiteX1" fmla="*/ 0 w 2927"/>
                <a:gd name="connsiteY1" fmla="*/ 0 h 199549"/>
              </a:gdLst>
              <a:ahLst/>
              <a:cxnLst>
                <a:cxn ang="0">
                  <a:pos x="connsiteX0" y="connsiteY0"/>
                </a:cxn>
                <a:cxn ang="0">
                  <a:pos x="connsiteX1" y="connsiteY1"/>
                </a:cxn>
              </a:cxnLst>
              <a:rect l="l" t="t" r="r" b="b"/>
              <a:pathLst>
                <a:path w="2927" h="199549">
                  <a:moveTo>
                    <a:pt x="0" y="199550"/>
                  </a:moveTo>
                  <a:lnTo>
                    <a:pt x="0" y="0"/>
                  </a:lnTo>
                </a:path>
              </a:pathLst>
            </a:custGeom>
            <a:ln w="14615" cap="rnd">
              <a:solidFill>
                <a:srgbClr val="000000"/>
              </a:solidFill>
              <a:prstDash val="solid"/>
              <a:round/>
            </a:ln>
          </p:spPr>
          <p:txBody>
            <a:bodyPr rtlCol="1" anchor="ctr"/>
            <a:lstStyle/>
            <a:p>
              <a:endParaRPr lang="fa-IR"/>
            </a:p>
          </p:txBody>
        </p:sp>
        <p:sp>
          <p:nvSpPr>
            <p:cNvPr id="1768" name="Freeform: Shape 1767">
              <a:extLst>
                <a:ext uri="{FF2B5EF4-FFF2-40B4-BE49-F238E27FC236}">
                  <a16:creationId xmlns:a16="http://schemas.microsoft.com/office/drawing/2014/main" id="{609AEF33-4649-2CFD-2BDB-871FE3A73636}"/>
                </a:ext>
              </a:extLst>
            </p:cNvPr>
            <p:cNvSpPr/>
            <p:nvPr/>
          </p:nvSpPr>
          <p:spPr>
            <a:xfrm>
              <a:off x="5083704" y="2500627"/>
              <a:ext cx="623575" cy="34102"/>
            </a:xfrm>
            <a:custGeom>
              <a:avLst/>
              <a:gdLst>
                <a:gd name="connsiteX0" fmla="*/ 623576 w 623575"/>
                <a:gd name="connsiteY0" fmla="*/ 17066 h 34102"/>
                <a:gd name="connsiteX1" fmla="*/ 606568 w 623575"/>
                <a:gd name="connsiteY1" fmla="*/ 0 h 34102"/>
                <a:gd name="connsiteX2" fmla="*/ 606539 w 623575"/>
                <a:gd name="connsiteY2" fmla="*/ 0 h 34102"/>
                <a:gd name="connsiteX3" fmla="*/ 16350 w 623575"/>
                <a:gd name="connsiteY3" fmla="*/ 0 h 34102"/>
                <a:gd name="connsiteX4" fmla="*/ 16 w 623575"/>
                <a:gd name="connsiteY4" fmla="*/ 17757 h 34102"/>
                <a:gd name="connsiteX5" fmla="*/ 16350 w 623575"/>
                <a:gd name="connsiteY5" fmla="*/ 34102 h 34102"/>
                <a:gd name="connsiteX6" fmla="*/ 606539 w 623575"/>
                <a:gd name="connsiteY6" fmla="*/ 34102 h 34102"/>
                <a:gd name="connsiteX7" fmla="*/ 623576 w 623575"/>
                <a:gd name="connsiteY7" fmla="*/ 17066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3575" h="34102">
                  <a:moveTo>
                    <a:pt x="623576" y="17066"/>
                  </a:moveTo>
                  <a:cubicBezTo>
                    <a:pt x="623605" y="7658"/>
                    <a:pt x="615965" y="18"/>
                    <a:pt x="606568" y="0"/>
                  </a:cubicBezTo>
                  <a:cubicBezTo>
                    <a:pt x="606568" y="0"/>
                    <a:pt x="606539" y="0"/>
                    <a:pt x="606539" y="0"/>
                  </a:cubicBezTo>
                  <a:lnTo>
                    <a:pt x="16350" y="0"/>
                  </a:lnTo>
                  <a:cubicBezTo>
                    <a:pt x="6925" y="389"/>
                    <a:pt x="-393" y="8340"/>
                    <a:pt x="16" y="17757"/>
                  </a:cubicBezTo>
                  <a:cubicBezTo>
                    <a:pt x="368" y="26629"/>
                    <a:pt x="7481" y="33733"/>
                    <a:pt x="16350" y="34102"/>
                  </a:cubicBezTo>
                  <a:lnTo>
                    <a:pt x="606539" y="34102"/>
                  </a:lnTo>
                  <a:cubicBezTo>
                    <a:pt x="615935" y="34102"/>
                    <a:pt x="623576" y="26474"/>
                    <a:pt x="623576" y="17066"/>
                  </a:cubicBezTo>
                  <a:close/>
                </a:path>
              </a:pathLst>
            </a:custGeom>
            <a:noFill/>
            <a:ln w="14615" cap="rnd">
              <a:solidFill>
                <a:srgbClr val="000000"/>
              </a:solidFill>
              <a:prstDash val="solid"/>
              <a:round/>
            </a:ln>
          </p:spPr>
          <p:txBody>
            <a:bodyPr rtlCol="1" anchor="ctr"/>
            <a:lstStyle/>
            <a:p>
              <a:endParaRPr lang="fa-IR"/>
            </a:p>
          </p:txBody>
        </p:sp>
        <p:sp>
          <p:nvSpPr>
            <p:cNvPr id="1769" name="Freeform: Shape 1768">
              <a:extLst>
                <a:ext uri="{FF2B5EF4-FFF2-40B4-BE49-F238E27FC236}">
                  <a16:creationId xmlns:a16="http://schemas.microsoft.com/office/drawing/2014/main" id="{7D4BD40D-C8F6-8C23-AFEA-3B4D2359D5F3}"/>
                </a:ext>
              </a:extLst>
            </p:cNvPr>
            <p:cNvSpPr/>
            <p:nvPr/>
          </p:nvSpPr>
          <p:spPr>
            <a:xfrm>
              <a:off x="5707616" y="2624083"/>
              <a:ext cx="37614" cy="37029"/>
            </a:xfrm>
            <a:custGeom>
              <a:avLst/>
              <a:gdLst>
                <a:gd name="connsiteX0" fmla="*/ 37395 w 37614"/>
                <a:gd name="connsiteY0" fmla="*/ 18076 h 37029"/>
                <a:gd name="connsiteX1" fmla="*/ 19247 w 37614"/>
                <a:gd name="connsiteY1" fmla="*/ 219 h 37029"/>
                <a:gd name="connsiteX2" fmla="*/ 18368 w 37614"/>
                <a:gd name="connsiteY2" fmla="*/ 219 h 37029"/>
                <a:gd name="connsiteX3" fmla="*/ 219 w 37614"/>
                <a:gd name="connsiteY3" fmla="*/ 18076 h 37029"/>
                <a:gd name="connsiteX4" fmla="*/ 219 w 37614"/>
                <a:gd name="connsiteY4" fmla="*/ 18954 h 37029"/>
                <a:gd name="connsiteX5" fmla="*/ 18368 w 37614"/>
                <a:gd name="connsiteY5" fmla="*/ 36810 h 37029"/>
                <a:gd name="connsiteX6" fmla="*/ 19247 w 37614"/>
                <a:gd name="connsiteY6" fmla="*/ 36810 h 37029"/>
                <a:gd name="connsiteX7" fmla="*/ 37395 w 37614"/>
                <a:gd name="connsiteY7" fmla="*/ 18954 h 37029"/>
                <a:gd name="connsiteX8" fmla="*/ 37395 w 37614"/>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14" h="37029">
                  <a:moveTo>
                    <a:pt x="37395" y="18076"/>
                  </a:moveTo>
                  <a:cubicBezTo>
                    <a:pt x="28292" y="16363"/>
                    <a:pt x="21120" y="9306"/>
                    <a:pt x="19247" y="219"/>
                  </a:cubicBezTo>
                  <a:cubicBezTo>
                    <a:pt x="19247" y="-73"/>
                    <a:pt x="18368" y="-73"/>
                    <a:pt x="18368" y="219"/>
                  </a:cubicBezTo>
                  <a:cubicBezTo>
                    <a:pt x="16495" y="9306"/>
                    <a:pt x="9323" y="16363"/>
                    <a:pt x="219" y="18076"/>
                  </a:cubicBezTo>
                  <a:cubicBezTo>
                    <a:pt x="-73" y="18076"/>
                    <a:pt x="-73" y="18661"/>
                    <a:pt x="219" y="18954"/>
                  </a:cubicBezTo>
                  <a:cubicBezTo>
                    <a:pt x="9323" y="20666"/>
                    <a:pt x="16495" y="27724"/>
                    <a:pt x="18368" y="36810"/>
                  </a:cubicBezTo>
                  <a:cubicBezTo>
                    <a:pt x="18368" y="37103"/>
                    <a:pt x="19247" y="37103"/>
                    <a:pt x="19247" y="36810"/>
                  </a:cubicBezTo>
                  <a:cubicBezTo>
                    <a:pt x="21120" y="27724"/>
                    <a:pt x="28292" y="20666"/>
                    <a:pt x="37395" y="18954"/>
                  </a:cubicBezTo>
                  <a:cubicBezTo>
                    <a:pt x="37688" y="18661"/>
                    <a:pt x="37688" y="18076"/>
                    <a:pt x="37395" y="18076"/>
                  </a:cubicBezTo>
                  <a:close/>
                </a:path>
              </a:pathLst>
            </a:custGeom>
            <a:solidFill>
              <a:srgbClr val="F5C84C"/>
            </a:solidFill>
            <a:ln w="2923" cap="flat">
              <a:noFill/>
              <a:prstDash val="solid"/>
              <a:miter/>
            </a:ln>
          </p:spPr>
          <p:txBody>
            <a:bodyPr rtlCol="1" anchor="ctr"/>
            <a:lstStyle/>
            <a:p>
              <a:endParaRPr lang="fa-IR"/>
            </a:p>
          </p:txBody>
        </p:sp>
        <p:sp>
          <p:nvSpPr>
            <p:cNvPr id="1770" name="Freeform: Shape 1769">
              <a:extLst>
                <a:ext uri="{FF2B5EF4-FFF2-40B4-BE49-F238E27FC236}">
                  <a16:creationId xmlns:a16="http://schemas.microsoft.com/office/drawing/2014/main" id="{F6E5BEDE-55B0-0CF6-6243-DF7DF8FD38DF}"/>
                </a:ext>
              </a:extLst>
            </p:cNvPr>
            <p:cNvSpPr/>
            <p:nvPr/>
          </p:nvSpPr>
          <p:spPr>
            <a:xfrm>
              <a:off x="5232219" y="2157910"/>
              <a:ext cx="157572" cy="177504"/>
            </a:xfrm>
            <a:custGeom>
              <a:avLst/>
              <a:gdLst>
                <a:gd name="connsiteX0" fmla="*/ 146303 w 157572"/>
                <a:gd name="connsiteY0" fmla="*/ 4446 h 177504"/>
                <a:gd name="connsiteX1" fmla="*/ 126896 w 157572"/>
                <a:gd name="connsiteY1" fmla="*/ 3158 h 177504"/>
                <a:gd name="connsiteX2" fmla="*/ 30619 w 157572"/>
                <a:gd name="connsiteY2" fmla="*/ 3158 h 177504"/>
                <a:gd name="connsiteX3" fmla="*/ 11240 w 157572"/>
                <a:gd name="connsiteY3" fmla="*/ 4476 h 177504"/>
                <a:gd name="connsiteX4" fmla="*/ 11240 w 157572"/>
                <a:gd name="connsiteY4" fmla="*/ 4476 h 177504"/>
                <a:gd name="connsiteX5" fmla="*/ 0 w 157572"/>
                <a:gd name="connsiteY5" fmla="*/ 32577 h 177504"/>
                <a:gd name="connsiteX6" fmla="*/ 0 w 157572"/>
                <a:gd name="connsiteY6" fmla="*/ 98703 h 177504"/>
                <a:gd name="connsiteX7" fmla="*/ 78801 w 157572"/>
                <a:gd name="connsiteY7" fmla="*/ 177504 h 177504"/>
                <a:gd name="connsiteX8" fmla="*/ 78801 w 157572"/>
                <a:gd name="connsiteY8" fmla="*/ 177504 h 177504"/>
                <a:gd name="connsiteX9" fmla="*/ 157573 w 157572"/>
                <a:gd name="connsiteY9" fmla="*/ 98703 h 177504"/>
                <a:gd name="connsiteX10" fmla="*/ 157573 w 157572"/>
                <a:gd name="connsiteY10" fmla="*/ 32548 h 177504"/>
                <a:gd name="connsiteX11" fmla="*/ 146303 w 157572"/>
                <a:gd name="connsiteY11" fmla="*/ 4446 h 177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572" h="177504">
                  <a:moveTo>
                    <a:pt x="146303" y="4446"/>
                  </a:moveTo>
                  <a:cubicBezTo>
                    <a:pt x="141151" y="-946"/>
                    <a:pt x="132721" y="-1505"/>
                    <a:pt x="126896" y="3158"/>
                  </a:cubicBezTo>
                  <a:cubicBezTo>
                    <a:pt x="98501" y="24960"/>
                    <a:pt x="59013" y="24960"/>
                    <a:pt x="30619" y="3158"/>
                  </a:cubicBezTo>
                  <a:cubicBezTo>
                    <a:pt x="24794" y="-1467"/>
                    <a:pt x="16392" y="-896"/>
                    <a:pt x="11240" y="4476"/>
                  </a:cubicBezTo>
                  <a:lnTo>
                    <a:pt x="11240" y="4476"/>
                  </a:lnTo>
                  <a:cubicBezTo>
                    <a:pt x="4010" y="12051"/>
                    <a:pt x="0" y="22112"/>
                    <a:pt x="0" y="32577"/>
                  </a:cubicBezTo>
                  <a:lnTo>
                    <a:pt x="0" y="98703"/>
                  </a:lnTo>
                  <a:cubicBezTo>
                    <a:pt x="117" y="142170"/>
                    <a:pt x="35332" y="177376"/>
                    <a:pt x="78801" y="177504"/>
                  </a:cubicBezTo>
                  <a:lnTo>
                    <a:pt x="78801" y="177504"/>
                  </a:lnTo>
                  <a:cubicBezTo>
                    <a:pt x="122271" y="177361"/>
                    <a:pt x="157456" y="142158"/>
                    <a:pt x="157573" y="98703"/>
                  </a:cubicBezTo>
                  <a:lnTo>
                    <a:pt x="157573" y="32548"/>
                  </a:lnTo>
                  <a:cubicBezTo>
                    <a:pt x="157573" y="22080"/>
                    <a:pt x="153533" y="12016"/>
                    <a:pt x="146303" y="4446"/>
                  </a:cubicBezTo>
                  <a:close/>
                </a:path>
              </a:pathLst>
            </a:custGeom>
            <a:noFill/>
            <a:ln w="14615" cap="rnd">
              <a:solidFill>
                <a:srgbClr val="000000"/>
              </a:solidFill>
              <a:prstDash val="solid"/>
              <a:round/>
            </a:ln>
          </p:spPr>
          <p:txBody>
            <a:bodyPr rtlCol="1" anchor="ctr"/>
            <a:lstStyle/>
            <a:p>
              <a:endParaRPr lang="fa-IR"/>
            </a:p>
          </p:txBody>
        </p:sp>
        <p:sp>
          <p:nvSpPr>
            <p:cNvPr id="1771" name="Freeform: Shape 1770">
              <a:extLst>
                <a:ext uri="{FF2B5EF4-FFF2-40B4-BE49-F238E27FC236}">
                  <a16:creationId xmlns:a16="http://schemas.microsoft.com/office/drawing/2014/main" id="{D0588D9A-8F63-985B-630C-2C237CB03FB2}"/>
                </a:ext>
              </a:extLst>
            </p:cNvPr>
            <p:cNvSpPr/>
            <p:nvPr/>
          </p:nvSpPr>
          <p:spPr>
            <a:xfrm>
              <a:off x="5394826" y="2196546"/>
              <a:ext cx="32902" cy="65804"/>
            </a:xfrm>
            <a:custGeom>
              <a:avLst/>
              <a:gdLst>
                <a:gd name="connsiteX0" fmla="*/ 0 w 32902"/>
                <a:gd name="connsiteY0" fmla="*/ 65804 h 65804"/>
                <a:gd name="connsiteX1" fmla="*/ 32902 w 32902"/>
                <a:gd name="connsiteY1" fmla="*/ 32902 h 65804"/>
                <a:gd name="connsiteX2" fmla="*/ 0 w 32902"/>
                <a:gd name="connsiteY2" fmla="*/ 0 h 65804"/>
              </a:gdLst>
              <a:ahLst/>
              <a:cxnLst>
                <a:cxn ang="0">
                  <a:pos x="connsiteX0" y="connsiteY0"/>
                </a:cxn>
                <a:cxn ang="0">
                  <a:pos x="connsiteX1" y="connsiteY1"/>
                </a:cxn>
                <a:cxn ang="0">
                  <a:pos x="connsiteX2" y="connsiteY2"/>
                </a:cxn>
              </a:cxnLst>
              <a:rect l="l" t="t" r="r" b="b"/>
              <a:pathLst>
                <a:path w="32902" h="65804">
                  <a:moveTo>
                    <a:pt x="0" y="65804"/>
                  </a:moveTo>
                  <a:cubicBezTo>
                    <a:pt x="18178" y="65804"/>
                    <a:pt x="32902" y="51074"/>
                    <a:pt x="32902" y="32902"/>
                  </a:cubicBezTo>
                  <a:cubicBezTo>
                    <a:pt x="32902" y="14730"/>
                    <a:pt x="18178" y="0"/>
                    <a:pt x="0" y="0"/>
                  </a:cubicBezTo>
                </a:path>
              </a:pathLst>
            </a:custGeom>
            <a:noFill/>
            <a:ln w="14615" cap="rnd">
              <a:solidFill>
                <a:srgbClr val="000000"/>
              </a:solidFill>
              <a:prstDash val="solid"/>
              <a:round/>
            </a:ln>
          </p:spPr>
          <p:txBody>
            <a:bodyPr rtlCol="1" anchor="ctr"/>
            <a:lstStyle/>
            <a:p>
              <a:endParaRPr lang="fa-IR"/>
            </a:p>
          </p:txBody>
        </p:sp>
        <p:sp>
          <p:nvSpPr>
            <p:cNvPr id="1772" name="Freeform: Shape 1771">
              <a:extLst>
                <a:ext uri="{FF2B5EF4-FFF2-40B4-BE49-F238E27FC236}">
                  <a16:creationId xmlns:a16="http://schemas.microsoft.com/office/drawing/2014/main" id="{39726E2E-5F7B-2692-22A8-864BBCFA42EE}"/>
                </a:ext>
              </a:extLst>
            </p:cNvPr>
            <p:cNvSpPr/>
            <p:nvPr/>
          </p:nvSpPr>
          <p:spPr>
            <a:xfrm>
              <a:off x="5194223" y="2196634"/>
              <a:ext cx="32902" cy="65804"/>
            </a:xfrm>
            <a:custGeom>
              <a:avLst/>
              <a:gdLst>
                <a:gd name="connsiteX0" fmla="*/ 32902 w 32902"/>
                <a:gd name="connsiteY0" fmla="*/ 0 h 65804"/>
                <a:gd name="connsiteX1" fmla="*/ 0 w 32902"/>
                <a:gd name="connsiteY1" fmla="*/ 32902 h 65804"/>
                <a:gd name="connsiteX2" fmla="*/ 32902 w 32902"/>
                <a:gd name="connsiteY2" fmla="*/ 65804 h 65804"/>
              </a:gdLst>
              <a:ahLst/>
              <a:cxnLst>
                <a:cxn ang="0">
                  <a:pos x="connsiteX0" y="connsiteY0"/>
                </a:cxn>
                <a:cxn ang="0">
                  <a:pos x="connsiteX1" y="connsiteY1"/>
                </a:cxn>
                <a:cxn ang="0">
                  <a:pos x="connsiteX2" y="connsiteY2"/>
                </a:cxn>
              </a:cxnLst>
              <a:rect l="l" t="t" r="r" b="b"/>
              <a:pathLst>
                <a:path w="32902" h="65804">
                  <a:moveTo>
                    <a:pt x="32902" y="0"/>
                  </a:moveTo>
                  <a:cubicBezTo>
                    <a:pt x="14724" y="0"/>
                    <a:pt x="0" y="14730"/>
                    <a:pt x="0" y="32902"/>
                  </a:cubicBezTo>
                  <a:cubicBezTo>
                    <a:pt x="0" y="51074"/>
                    <a:pt x="14724" y="65804"/>
                    <a:pt x="32902" y="65804"/>
                  </a:cubicBezTo>
                </a:path>
              </a:pathLst>
            </a:custGeom>
            <a:noFill/>
            <a:ln w="14615" cap="rnd">
              <a:solidFill>
                <a:srgbClr val="000000"/>
              </a:solidFill>
              <a:prstDash val="solid"/>
              <a:round/>
            </a:ln>
          </p:spPr>
          <p:txBody>
            <a:bodyPr rtlCol="1" anchor="ctr"/>
            <a:lstStyle/>
            <a:p>
              <a:endParaRPr lang="fa-IR"/>
            </a:p>
          </p:txBody>
        </p:sp>
        <p:sp>
          <p:nvSpPr>
            <p:cNvPr id="1773" name="Freeform: Shape 1772">
              <a:extLst>
                <a:ext uri="{FF2B5EF4-FFF2-40B4-BE49-F238E27FC236}">
                  <a16:creationId xmlns:a16="http://schemas.microsoft.com/office/drawing/2014/main" id="{E37824CC-A7CA-DE20-7339-17772D2A3E48}"/>
                </a:ext>
              </a:extLst>
            </p:cNvPr>
            <p:cNvSpPr/>
            <p:nvPr/>
          </p:nvSpPr>
          <p:spPr>
            <a:xfrm>
              <a:off x="5290763" y="2277396"/>
              <a:ext cx="42708" cy="9157"/>
            </a:xfrm>
            <a:custGeom>
              <a:avLst/>
              <a:gdLst>
                <a:gd name="connsiteX0" fmla="*/ 0 w 42708"/>
                <a:gd name="connsiteY0" fmla="*/ 0 h 9157"/>
                <a:gd name="connsiteX1" fmla="*/ 41684 w 42708"/>
                <a:gd name="connsiteY1" fmla="*/ 1033 h 9157"/>
                <a:gd name="connsiteX2" fmla="*/ 42708 w 42708"/>
                <a:gd name="connsiteY2" fmla="*/ 0 h 9157"/>
              </a:gdLst>
              <a:ahLst/>
              <a:cxnLst>
                <a:cxn ang="0">
                  <a:pos x="connsiteX0" y="connsiteY0"/>
                </a:cxn>
                <a:cxn ang="0">
                  <a:pos x="connsiteX1" y="connsiteY1"/>
                </a:cxn>
                <a:cxn ang="0">
                  <a:pos x="connsiteX2" y="connsiteY2"/>
                </a:cxn>
              </a:cxnLst>
              <a:rect l="l" t="t" r="r" b="b"/>
              <a:pathLst>
                <a:path w="42708" h="9157">
                  <a:moveTo>
                    <a:pt x="0" y="0"/>
                  </a:moveTo>
                  <a:cubicBezTo>
                    <a:pt x="11211" y="11794"/>
                    <a:pt x="29887" y="12256"/>
                    <a:pt x="41684" y="1033"/>
                  </a:cubicBezTo>
                  <a:cubicBezTo>
                    <a:pt x="42035" y="697"/>
                    <a:pt x="42386" y="354"/>
                    <a:pt x="42708" y="0"/>
                  </a:cubicBezTo>
                </a:path>
              </a:pathLst>
            </a:custGeom>
            <a:noFill/>
            <a:ln w="14615" cap="rnd">
              <a:solidFill>
                <a:srgbClr val="000000"/>
              </a:solidFill>
              <a:prstDash val="solid"/>
              <a:round/>
            </a:ln>
          </p:spPr>
          <p:txBody>
            <a:bodyPr rtlCol="1" anchor="ctr"/>
            <a:lstStyle/>
            <a:p>
              <a:endParaRPr lang="fa-IR"/>
            </a:p>
          </p:txBody>
        </p:sp>
        <p:sp>
          <p:nvSpPr>
            <p:cNvPr id="1774" name="Freeform: Shape 1773">
              <a:extLst>
                <a:ext uri="{FF2B5EF4-FFF2-40B4-BE49-F238E27FC236}">
                  <a16:creationId xmlns:a16="http://schemas.microsoft.com/office/drawing/2014/main" id="{61C7441F-18A3-71A2-17CD-9A36A63444D9}"/>
                </a:ext>
              </a:extLst>
            </p:cNvPr>
            <p:cNvSpPr/>
            <p:nvPr/>
          </p:nvSpPr>
          <p:spPr>
            <a:xfrm>
              <a:off x="5337072" y="2222482"/>
              <a:ext cx="21193" cy="21193"/>
            </a:xfrm>
            <a:custGeom>
              <a:avLst/>
              <a:gdLst>
                <a:gd name="connsiteX0" fmla="*/ 21193 w 21193"/>
                <a:gd name="connsiteY0" fmla="*/ 10597 h 21193"/>
                <a:gd name="connsiteX1" fmla="*/ 10596 w 21193"/>
                <a:gd name="connsiteY1" fmla="*/ 21193 h 21193"/>
                <a:gd name="connsiteX2" fmla="*/ 0 w 21193"/>
                <a:gd name="connsiteY2" fmla="*/ 10597 h 21193"/>
                <a:gd name="connsiteX3" fmla="*/ 10596 w 21193"/>
                <a:gd name="connsiteY3" fmla="*/ 0 h 21193"/>
                <a:gd name="connsiteX4" fmla="*/ 21193 w 21193"/>
                <a:gd name="connsiteY4" fmla="*/ 10597 h 2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93" h="21193">
                  <a:moveTo>
                    <a:pt x="21193" y="10597"/>
                  </a:moveTo>
                  <a:cubicBezTo>
                    <a:pt x="21193" y="16449"/>
                    <a:pt x="16449" y="21193"/>
                    <a:pt x="10596" y="21193"/>
                  </a:cubicBezTo>
                  <a:cubicBezTo>
                    <a:pt x="4744" y="21193"/>
                    <a:pt x="0" y="16449"/>
                    <a:pt x="0" y="10597"/>
                  </a:cubicBezTo>
                  <a:cubicBezTo>
                    <a:pt x="0" y="4744"/>
                    <a:pt x="4744" y="0"/>
                    <a:pt x="10596" y="0"/>
                  </a:cubicBezTo>
                  <a:cubicBezTo>
                    <a:pt x="16449" y="0"/>
                    <a:pt x="21193" y="4744"/>
                    <a:pt x="21193" y="10597"/>
                  </a:cubicBezTo>
                  <a:close/>
                </a:path>
              </a:pathLst>
            </a:custGeom>
            <a:solidFill>
              <a:srgbClr val="000000"/>
            </a:solidFill>
            <a:ln w="2923" cap="flat">
              <a:noFill/>
              <a:prstDash val="solid"/>
              <a:miter/>
            </a:ln>
          </p:spPr>
          <p:txBody>
            <a:bodyPr rtlCol="1" anchor="ctr"/>
            <a:lstStyle/>
            <a:p>
              <a:endParaRPr lang="fa-IR"/>
            </a:p>
          </p:txBody>
        </p:sp>
        <p:sp>
          <p:nvSpPr>
            <p:cNvPr id="1775" name="Freeform: Shape 1774">
              <a:extLst>
                <a:ext uri="{FF2B5EF4-FFF2-40B4-BE49-F238E27FC236}">
                  <a16:creationId xmlns:a16="http://schemas.microsoft.com/office/drawing/2014/main" id="{0025E7D2-23B7-4C50-683B-7C3D60B69755}"/>
                </a:ext>
              </a:extLst>
            </p:cNvPr>
            <p:cNvSpPr/>
            <p:nvPr/>
          </p:nvSpPr>
          <p:spPr>
            <a:xfrm>
              <a:off x="5265970" y="2222482"/>
              <a:ext cx="21193" cy="21193"/>
            </a:xfrm>
            <a:custGeom>
              <a:avLst/>
              <a:gdLst>
                <a:gd name="connsiteX0" fmla="*/ 21193 w 21193"/>
                <a:gd name="connsiteY0" fmla="*/ 10597 h 21193"/>
                <a:gd name="connsiteX1" fmla="*/ 10597 w 21193"/>
                <a:gd name="connsiteY1" fmla="*/ 21193 h 21193"/>
                <a:gd name="connsiteX2" fmla="*/ 0 w 21193"/>
                <a:gd name="connsiteY2" fmla="*/ 10597 h 21193"/>
                <a:gd name="connsiteX3" fmla="*/ 10597 w 21193"/>
                <a:gd name="connsiteY3" fmla="*/ 0 h 21193"/>
                <a:gd name="connsiteX4" fmla="*/ 21193 w 21193"/>
                <a:gd name="connsiteY4" fmla="*/ 10597 h 2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93" h="21193">
                  <a:moveTo>
                    <a:pt x="21193" y="10597"/>
                  </a:moveTo>
                  <a:cubicBezTo>
                    <a:pt x="21193" y="16449"/>
                    <a:pt x="16449" y="21193"/>
                    <a:pt x="10597" y="21193"/>
                  </a:cubicBezTo>
                  <a:cubicBezTo>
                    <a:pt x="4744" y="21193"/>
                    <a:pt x="0" y="16449"/>
                    <a:pt x="0" y="10597"/>
                  </a:cubicBezTo>
                  <a:cubicBezTo>
                    <a:pt x="0" y="4744"/>
                    <a:pt x="4744" y="0"/>
                    <a:pt x="10597" y="0"/>
                  </a:cubicBezTo>
                  <a:cubicBezTo>
                    <a:pt x="16449" y="0"/>
                    <a:pt x="21193" y="4744"/>
                    <a:pt x="21193" y="10597"/>
                  </a:cubicBezTo>
                  <a:close/>
                </a:path>
              </a:pathLst>
            </a:custGeom>
            <a:solidFill>
              <a:srgbClr val="000000"/>
            </a:solidFill>
            <a:ln w="2923" cap="flat">
              <a:noFill/>
              <a:prstDash val="solid"/>
              <a:miter/>
            </a:ln>
          </p:spPr>
          <p:txBody>
            <a:bodyPr rtlCol="1" anchor="ctr"/>
            <a:lstStyle/>
            <a:p>
              <a:endParaRPr lang="fa-IR"/>
            </a:p>
          </p:txBody>
        </p:sp>
        <p:sp>
          <p:nvSpPr>
            <p:cNvPr id="1776" name="Freeform: Shape 1775">
              <a:extLst>
                <a:ext uri="{FF2B5EF4-FFF2-40B4-BE49-F238E27FC236}">
                  <a16:creationId xmlns:a16="http://schemas.microsoft.com/office/drawing/2014/main" id="{AC76E086-20D4-FAEB-11D8-0F2113CF05FF}"/>
                </a:ext>
              </a:extLst>
            </p:cNvPr>
            <p:cNvSpPr/>
            <p:nvPr/>
          </p:nvSpPr>
          <p:spPr>
            <a:xfrm>
              <a:off x="5210674" y="2078075"/>
              <a:ext cx="200896" cy="121486"/>
            </a:xfrm>
            <a:custGeom>
              <a:avLst/>
              <a:gdLst>
                <a:gd name="connsiteX0" fmla="*/ 200896 w 200896"/>
                <a:gd name="connsiteY0" fmla="*/ 120871 h 121486"/>
                <a:gd name="connsiteX1" fmla="*/ 200896 w 200896"/>
                <a:gd name="connsiteY1" fmla="*/ 96019 h 121486"/>
                <a:gd name="connsiteX2" fmla="*/ 178795 w 200896"/>
                <a:gd name="connsiteY2" fmla="*/ 51262 h 121486"/>
                <a:gd name="connsiteX3" fmla="*/ 173848 w 200896"/>
                <a:gd name="connsiteY3" fmla="*/ 46578 h 121486"/>
                <a:gd name="connsiteX4" fmla="*/ 73181 w 200896"/>
                <a:gd name="connsiteY4" fmla="*/ 3050 h 121486"/>
                <a:gd name="connsiteX5" fmla="*/ 0 w 200896"/>
                <a:gd name="connsiteY5" fmla="*/ 90018 h 121486"/>
                <a:gd name="connsiteX6" fmla="*/ 0 w 200896"/>
                <a:gd name="connsiteY6" fmla="*/ 121486 h 121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96" h="121486">
                  <a:moveTo>
                    <a:pt x="200896" y="120871"/>
                  </a:moveTo>
                  <a:lnTo>
                    <a:pt x="200896" y="96019"/>
                  </a:lnTo>
                  <a:cubicBezTo>
                    <a:pt x="200896" y="56706"/>
                    <a:pt x="186699" y="51262"/>
                    <a:pt x="178795" y="51262"/>
                  </a:cubicBezTo>
                  <a:cubicBezTo>
                    <a:pt x="176131" y="51312"/>
                    <a:pt x="173936" y="49227"/>
                    <a:pt x="173848" y="46578"/>
                  </a:cubicBezTo>
                  <a:cubicBezTo>
                    <a:pt x="173234" y="2670"/>
                    <a:pt x="123090" y="-5585"/>
                    <a:pt x="73181" y="3050"/>
                  </a:cubicBezTo>
                  <a:cubicBezTo>
                    <a:pt x="30882" y="10395"/>
                    <a:pt x="0" y="47093"/>
                    <a:pt x="0" y="90018"/>
                  </a:cubicBezTo>
                  <a:lnTo>
                    <a:pt x="0" y="121486"/>
                  </a:lnTo>
                </a:path>
              </a:pathLst>
            </a:custGeom>
            <a:noFill/>
            <a:ln w="14615" cap="rnd">
              <a:solidFill>
                <a:srgbClr val="000000"/>
              </a:solidFill>
              <a:prstDash val="solid"/>
              <a:round/>
            </a:ln>
          </p:spPr>
          <p:txBody>
            <a:bodyPr rtlCol="1" anchor="ctr"/>
            <a:lstStyle/>
            <a:p>
              <a:endParaRPr lang="fa-IR"/>
            </a:p>
          </p:txBody>
        </p:sp>
        <p:sp>
          <p:nvSpPr>
            <p:cNvPr id="1777" name="Freeform: Shape 1776">
              <a:extLst>
                <a:ext uri="{FF2B5EF4-FFF2-40B4-BE49-F238E27FC236}">
                  <a16:creationId xmlns:a16="http://schemas.microsoft.com/office/drawing/2014/main" id="{60C5EB8B-9E6D-C476-4464-91421DFC07CF}"/>
                </a:ext>
              </a:extLst>
            </p:cNvPr>
            <p:cNvSpPr/>
            <p:nvPr/>
          </p:nvSpPr>
          <p:spPr>
            <a:xfrm>
              <a:off x="5329286" y="2348822"/>
              <a:ext cx="47134" cy="55909"/>
            </a:xfrm>
            <a:custGeom>
              <a:avLst/>
              <a:gdLst>
                <a:gd name="connsiteX0" fmla="*/ 44786 w 47134"/>
                <a:gd name="connsiteY0" fmla="*/ 16275 h 55909"/>
                <a:gd name="connsiteX1" fmla="*/ 28921 w 47134"/>
                <a:gd name="connsiteY1" fmla="*/ 2166 h 55909"/>
                <a:gd name="connsiteX2" fmla="*/ 19846 w 47134"/>
                <a:gd name="connsiteY2" fmla="*/ 643 h 55909"/>
                <a:gd name="connsiteX3" fmla="*/ 9514 w 47134"/>
                <a:gd name="connsiteY3" fmla="*/ 4888 h 55909"/>
                <a:gd name="connsiteX4" fmla="*/ 0 w 47134"/>
                <a:gd name="connsiteY4" fmla="*/ 19114 h 55909"/>
                <a:gd name="connsiteX5" fmla="*/ 0 w 47134"/>
                <a:gd name="connsiteY5" fmla="*/ 30823 h 55909"/>
                <a:gd name="connsiteX6" fmla="*/ 3805 w 47134"/>
                <a:gd name="connsiteY6" fmla="*/ 55909 h 55909"/>
                <a:gd name="connsiteX7" fmla="*/ 44230 w 47134"/>
                <a:gd name="connsiteY7" fmla="*/ 27018 h 55909"/>
                <a:gd name="connsiteX8" fmla="*/ 45899 w 47134"/>
                <a:gd name="connsiteY8" fmla="*/ 17519 h 55909"/>
                <a:gd name="connsiteX9" fmla="*/ 44786 w 47134"/>
                <a:gd name="connsiteY9" fmla="*/ 16275 h 55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134" h="55909">
                  <a:moveTo>
                    <a:pt x="44786" y="16275"/>
                  </a:moveTo>
                  <a:lnTo>
                    <a:pt x="28921" y="2166"/>
                  </a:lnTo>
                  <a:cubicBezTo>
                    <a:pt x="26433" y="-12"/>
                    <a:pt x="22920" y="-601"/>
                    <a:pt x="19846" y="643"/>
                  </a:cubicBezTo>
                  <a:lnTo>
                    <a:pt x="9514" y="4888"/>
                  </a:lnTo>
                  <a:cubicBezTo>
                    <a:pt x="3747" y="7262"/>
                    <a:pt x="0" y="12882"/>
                    <a:pt x="0" y="19114"/>
                  </a:cubicBezTo>
                  <a:lnTo>
                    <a:pt x="0" y="30823"/>
                  </a:lnTo>
                  <a:lnTo>
                    <a:pt x="3805" y="55909"/>
                  </a:lnTo>
                  <a:lnTo>
                    <a:pt x="44230" y="27018"/>
                  </a:lnTo>
                  <a:cubicBezTo>
                    <a:pt x="47304" y="24857"/>
                    <a:pt x="48065" y="20604"/>
                    <a:pt x="45899" y="17519"/>
                  </a:cubicBezTo>
                  <a:cubicBezTo>
                    <a:pt x="45577" y="17059"/>
                    <a:pt x="45196" y="16641"/>
                    <a:pt x="44786" y="16275"/>
                  </a:cubicBezTo>
                  <a:close/>
                </a:path>
              </a:pathLst>
            </a:custGeom>
            <a:noFill/>
            <a:ln w="14615" cap="rnd">
              <a:solidFill>
                <a:srgbClr val="000000"/>
              </a:solidFill>
              <a:prstDash val="solid"/>
              <a:round/>
            </a:ln>
          </p:spPr>
          <p:txBody>
            <a:bodyPr rtlCol="1" anchor="ctr"/>
            <a:lstStyle/>
            <a:p>
              <a:endParaRPr lang="fa-IR"/>
            </a:p>
          </p:txBody>
        </p:sp>
        <p:sp>
          <p:nvSpPr>
            <p:cNvPr id="1778" name="Freeform: Shape 1777">
              <a:extLst>
                <a:ext uri="{FF2B5EF4-FFF2-40B4-BE49-F238E27FC236}">
                  <a16:creationId xmlns:a16="http://schemas.microsoft.com/office/drawing/2014/main" id="{71EB6DC7-EADF-ACEA-E086-AFA62BFF7675}"/>
                </a:ext>
              </a:extLst>
            </p:cNvPr>
            <p:cNvSpPr/>
            <p:nvPr/>
          </p:nvSpPr>
          <p:spPr>
            <a:xfrm>
              <a:off x="5245561" y="2348763"/>
              <a:ext cx="47134" cy="55850"/>
            </a:xfrm>
            <a:custGeom>
              <a:avLst/>
              <a:gdLst>
                <a:gd name="connsiteX0" fmla="*/ 47135 w 47134"/>
                <a:gd name="connsiteY0" fmla="*/ 30823 h 55850"/>
                <a:gd name="connsiteX1" fmla="*/ 47135 w 47134"/>
                <a:gd name="connsiteY1" fmla="*/ 30823 h 55850"/>
                <a:gd name="connsiteX2" fmla="*/ 47135 w 47134"/>
                <a:gd name="connsiteY2" fmla="*/ 19114 h 55850"/>
                <a:gd name="connsiteX3" fmla="*/ 37592 w 47134"/>
                <a:gd name="connsiteY3" fmla="*/ 4888 h 55850"/>
                <a:gd name="connsiteX4" fmla="*/ 27259 w 47134"/>
                <a:gd name="connsiteY4" fmla="*/ 643 h 55850"/>
                <a:gd name="connsiteX5" fmla="*/ 18184 w 47134"/>
                <a:gd name="connsiteY5" fmla="*/ 2165 h 55850"/>
                <a:gd name="connsiteX6" fmla="*/ 2319 w 47134"/>
                <a:gd name="connsiteY6" fmla="*/ 16275 h 55850"/>
                <a:gd name="connsiteX7" fmla="*/ 1704 w 47134"/>
                <a:gd name="connsiteY7" fmla="*/ 25899 h 55850"/>
                <a:gd name="connsiteX8" fmla="*/ 2875 w 47134"/>
                <a:gd name="connsiteY8" fmla="*/ 26959 h 55850"/>
                <a:gd name="connsiteX9" fmla="*/ 43300 w 47134"/>
                <a:gd name="connsiteY9" fmla="*/ 55851 h 5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134" h="55850">
                  <a:moveTo>
                    <a:pt x="47135" y="30823"/>
                  </a:moveTo>
                  <a:lnTo>
                    <a:pt x="47135" y="30823"/>
                  </a:lnTo>
                  <a:lnTo>
                    <a:pt x="47135" y="19114"/>
                  </a:lnTo>
                  <a:cubicBezTo>
                    <a:pt x="47135" y="12876"/>
                    <a:pt x="43359" y="7259"/>
                    <a:pt x="37592" y="4888"/>
                  </a:cubicBezTo>
                  <a:lnTo>
                    <a:pt x="27259" y="643"/>
                  </a:lnTo>
                  <a:cubicBezTo>
                    <a:pt x="24185" y="-601"/>
                    <a:pt x="20672" y="-12"/>
                    <a:pt x="18184" y="2165"/>
                  </a:cubicBezTo>
                  <a:lnTo>
                    <a:pt x="2319" y="16275"/>
                  </a:lnTo>
                  <a:cubicBezTo>
                    <a:pt x="-521" y="18763"/>
                    <a:pt x="-784" y="23072"/>
                    <a:pt x="1704" y="25899"/>
                  </a:cubicBezTo>
                  <a:cubicBezTo>
                    <a:pt x="2055" y="26298"/>
                    <a:pt x="2436" y="26652"/>
                    <a:pt x="2875" y="26959"/>
                  </a:cubicBezTo>
                  <a:lnTo>
                    <a:pt x="43300" y="55851"/>
                  </a:lnTo>
                  <a:close/>
                </a:path>
              </a:pathLst>
            </a:custGeom>
            <a:noFill/>
            <a:ln w="14615" cap="rnd">
              <a:solidFill>
                <a:srgbClr val="000000"/>
              </a:solidFill>
              <a:prstDash val="solid"/>
              <a:round/>
            </a:ln>
          </p:spPr>
          <p:txBody>
            <a:bodyPr rtlCol="1" anchor="ctr"/>
            <a:lstStyle/>
            <a:p>
              <a:endParaRPr lang="fa-IR"/>
            </a:p>
          </p:txBody>
        </p:sp>
        <p:sp>
          <p:nvSpPr>
            <p:cNvPr id="1779" name="Freeform: Shape 1778">
              <a:extLst>
                <a:ext uri="{FF2B5EF4-FFF2-40B4-BE49-F238E27FC236}">
                  <a16:creationId xmlns:a16="http://schemas.microsoft.com/office/drawing/2014/main" id="{C133A08A-265B-26B2-D1C5-F93D86E1BC6D}"/>
                </a:ext>
              </a:extLst>
            </p:cNvPr>
            <p:cNvSpPr/>
            <p:nvPr/>
          </p:nvSpPr>
          <p:spPr>
            <a:xfrm>
              <a:off x="5377380" y="2370600"/>
              <a:ext cx="95984" cy="127539"/>
            </a:xfrm>
            <a:custGeom>
              <a:avLst/>
              <a:gdLst>
                <a:gd name="connsiteX0" fmla="*/ 95984 w 95984"/>
                <a:gd name="connsiteY0" fmla="*/ 127540 h 127539"/>
                <a:gd name="connsiteX1" fmla="*/ 91359 w 95984"/>
                <a:gd name="connsiteY1" fmla="*/ 47568 h 127539"/>
                <a:gd name="connsiteX2" fmla="*/ 67941 w 95984"/>
                <a:gd name="connsiteY2" fmla="*/ 19144 h 127539"/>
                <a:gd name="connsiteX3" fmla="*/ 25262 w 95984"/>
                <a:gd name="connsiteY3" fmla="*/ 8430 h 127539"/>
                <a:gd name="connsiteX4" fmla="*/ 0 w 95984"/>
                <a:gd name="connsiteY4" fmla="*/ 0 h 127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84" h="127539">
                  <a:moveTo>
                    <a:pt x="95984" y="127540"/>
                  </a:moveTo>
                  <a:lnTo>
                    <a:pt x="91359" y="47568"/>
                  </a:lnTo>
                  <a:cubicBezTo>
                    <a:pt x="90598" y="34000"/>
                    <a:pt x="81114" y="22496"/>
                    <a:pt x="67941" y="19144"/>
                  </a:cubicBezTo>
                  <a:lnTo>
                    <a:pt x="25262" y="8430"/>
                  </a:lnTo>
                  <a:cubicBezTo>
                    <a:pt x="16656" y="6212"/>
                    <a:pt x="8226" y="3393"/>
                    <a:pt x="0" y="0"/>
                  </a:cubicBezTo>
                </a:path>
              </a:pathLst>
            </a:custGeom>
            <a:noFill/>
            <a:ln w="14615" cap="rnd">
              <a:solidFill>
                <a:srgbClr val="000000"/>
              </a:solidFill>
              <a:prstDash val="solid"/>
              <a:round/>
            </a:ln>
          </p:spPr>
          <p:txBody>
            <a:bodyPr rtlCol="1" anchor="ctr"/>
            <a:lstStyle/>
            <a:p>
              <a:endParaRPr lang="fa-IR"/>
            </a:p>
          </p:txBody>
        </p:sp>
        <p:sp>
          <p:nvSpPr>
            <p:cNvPr id="1780" name="Freeform: Shape 1779">
              <a:extLst>
                <a:ext uri="{FF2B5EF4-FFF2-40B4-BE49-F238E27FC236}">
                  <a16:creationId xmlns:a16="http://schemas.microsoft.com/office/drawing/2014/main" id="{727B95F2-CBF2-B44D-4AB5-CBE1C8848F8E}"/>
                </a:ext>
              </a:extLst>
            </p:cNvPr>
            <p:cNvSpPr/>
            <p:nvPr/>
          </p:nvSpPr>
          <p:spPr>
            <a:xfrm>
              <a:off x="5148646" y="2370717"/>
              <a:ext cx="95603" cy="126895"/>
            </a:xfrm>
            <a:custGeom>
              <a:avLst/>
              <a:gdLst>
                <a:gd name="connsiteX0" fmla="*/ 95604 w 95603"/>
                <a:gd name="connsiteY0" fmla="*/ 0 h 126895"/>
                <a:gd name="connsiteX1" fmla="*/ 70605 w 95603"/>
                <a:gd name="connsiteY1" fmla="*/ 8313 h 126895"/>
                <a:gd name="connsiteX2" fmla="*/ 28014 w 95603"/>
                <a:gd name="connsiteY2" fmla="*/ 19115 h 126895"/>
                <a:gd name="connsiteX3" fmla="*/ 4596 w 95603"/>
                <a:gd name="connsiteY3" fmla="*/ 47538 h 126895"/>
                <a:gd name="connsiteX4" fmla="*/ 0 w 95603"/>
                <a:gd name="connsiteY4" fmla="*/ 126896 h 126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603" h="126895">
                  <a:moveTo>
                    <a:pt x="95604" y="0"/>
                  </a:moveTo>
                  <a:cubicBezTo>
                    <a:pt x="87495" y="3413"/>
                    <a:pt x="79153" y="6194"/>
                    <a:pt x="70605" y="8313"/>
                  </a:cubicBezTo>
                  <a:lnTo>
                    <a:pt x="28014" y="19115"/>
                  </a:lnTo>
                  <a:cubicBezTo>
                    <a:pt x="14841" y="22466"/>
                    <a:pt x="5357" y="33971"/>
                    <a:pt x="4596" y="47538"/>
                  </a:cubicBezTo>
                  <a:lnTo>
                    <a:pt x="0" y="126896"/>
                  </a:lnTo>
                </a:path>
              </a:pathLst>
            </a:custGeom>
            <a:noFill/>
            <a:ln w="14615" cap="rnd">
              <a:solidFill>
                <a:srgbClr val="000000"/>
              </a:solidFill>
              <a:prstDash val="solid"/>
              <a:round/>
            </a:ln>
          </p:spPr>
          <p:txBody>
            <a:bodyPr rtlCol="1" anchor="ctr"/>
            <a:lstStyle/>
            <a:p>
              <a:endParaRPr lang="fa-IR"/>
            </a:p>
          </p:txBody>
        </p:sp>
        <p:sp>
          <p:nvSpPr>
            <p:cNvPr id="1781" name="Freeform: Shape 1780">
              <a:extLst>
                <a:ext uri="{FF2B5EF4-FFF2-40B4-BE49-F238E27FC236}">
                  <a16:creationId xmlns:a16="http://schemas.microsoft.com/office/drawing/2014/main" id="{99E8C4EC-CAB0-1834-90DA-1E4CBE9CB6B7}"/>
                </a:ext>
              </a:extLst>
            </p:cNvPr>
            <p:cNvSpPr/>
            <p:nvPr/>
          </p:nvSpPr>
          <p:spPr>
            <a:xfrm>
              <a:off x="5347288" y="2328360"/>
              <a:ext cx="1317" cy="19114"/>
            </a:xfrm>
            <a:custGeom>
              <a:avLst/>
              <a:gdLst>
                <a:gd name="connsiteX0" fmla="*/ 1317 w 1317"/>
                <a:gd name="connsiteY0" fmla="*/ 19115 h 19114"/>
                <a:gd name="connsiteX1" fmla="*/ 0 w 1317"/>
                <a:gd name="connsiteY1" fmla="*/ 10919 h 19114"/>
                <a:gd name="connsiteX2" fmla="*/ 0 w 1317"/>
                <a:gd name="connsiteY2" fmla="*/ 0 h 19114"/>
              </a:gdLst>
              <a:ahLst/>
              <a:cxnLst>
                <a:cxn ang="0">
                  <a:pos x="connsiteX0" y="connsiteY0"/>
                </a:cxn>
                <a:cxn ang="0">
                  <a:pos x="connsiteX1" y="connsiteY1"/>
                </a:cxn>
                <a:cxn ang="0">
                  <a:pos x="connsiteX2" y="connsiteY2"/>
                </a:cxn>
              </a:cxnLst>
              <a:rect l="l" t="t" r="r" b="b"/>
              <a:pathLst>
                <a:path w="1317" h="19114">
                  <a:moveTo>
                    <a:pt x="1317" y="19115"/>
                  </a:moveTo>
                  <a:cubicBezTo>
                    <a:pt x="439" y="16469"/>
                    <a:pt x="0" y="13702"/>
                    <a:pt x="0" y="10919"/>
                  </a:cubicBezTo>
                  <a:lnTo>
                    <a:pt x="0" y="0"/>
                  </a:lnTo>
                </a:path>
              </a:pathLst>
            </a:custGeom>
            <a:noFill/>
            <a:ln w="14615" cap="rnd">
              <a:solidFill>
                <a:srgbClr val="000000"/>
              </a:solidFill>
              <a:prstDash val="solid"/>
              <a:round/>
            </a:ln>
          </p:spPr>
          <p:txBody>
            <a:bodyPr rtlCol="1" anchor="ctr"/>
            <a:lstStyle/>
            <a:p>
              <a:endParaRPr lang="fa-IR"/>
            </a:p>
          </p:txBody>
        </p:sp>
        <p:sp>
          <p:nvSpPr>
            <p:cNvPr id="1782" name="Freeform: Shape 1781">
              <a:extLst>
                <a:ext uri="{FF2B5EF4-FFF2-40B4-BE49-F238E27FC236}">
                  <a16:creationId xmlns:a16="http://schemas.microsoft.com/office/drawing/2014/main" id="{DCBAEC91-38C8-4CC5-CA5A-EBA6272A36DB}"/>
                </a:ext>
              </a:extLst>
            </p:cNvPr>
            <p:cNvSpPr/>
            <p:nvPr/>
          </p:nvSpPr>
          <p:spPr>
            <a:xfrm>
              <a:off x="5273522" y="2328360"/>
              <a:ext cx="1141" cy="18734"/>
            </a:xfrm>
            <a:custGeom>
              <a:avLst/>
              <a:gdLst>
                <a:gd name="connsiteX0" fmla="*/ 1142 w 1141"/>
                <a:gd name="connsiteY0" fmla="*/ 0 h 18734"/>
                <a:gd name="connsiteX1" fmla="*/ 1142 w 1141"/>
                <a:gd name="connsiteY1" fmla="*/ 11036 h 18734"/>
                <a:gd name="connsiteX2" fmla="*/ 0 w 1141"/>
                <a:gd name="connsiteY2" fmla="*/ 18734 h 18734"/>
              </a:gdLst>
              <a:ahLst/>
              <a:cxnLst>
                <a:cxn ang="0">
                  <a:pos x="connsiteX0" y="connsiteY0"/>
                </a:cxn>
                <a:cxn ang="0">
                  <a:pos x="connsiteX1" y="connsiteY1"/>
                </a:cxn>
                <a:cxn ang="0">
                  <a:pos x="connsiteX2" y="connsiteY2"/>
                </a:cxn>
              </a:cxnLst>
              <a:rect l="l" t="t" r="r" b="b"/>
              <a:pathLst>
                <a:path w="1141" h="18734">
                  <a:moveTo>
                    <a:pt x="1142" y="0"/>
                  </a:moveTo>
                  <a:lnTo>
                    <a:pt x="1142" y="11036"/>
                  </a:lnTo>
                  <a:cubicBezTo>
                    <a:pt x="1142" y="13644"/>
                    <a:pt x="761" y="16237"/>
                    <a:pt x="0" y="18734"/>
                  </a:cubicBezTo>
                </a:path>
              </a:pathLst>
            </a:custGeom>
            <a:noFill/>
            <a:ln w="14615" cap="rnd">
              <a:solidFill>
                <a:srgbClr val="000000"/>
              </a:solidFill>
              <a:prstDash val="solid"/>
              <a:round/>
            </a:ln>
          </p:spPr>
          <p:txBody>
            <a:bodyPr rtlCol="1" anchor="ctr"/>
            <a:lstStyle/>
            <a:p>
              <a:endParaRPr lang="fa-IR"/>
            </a:p>
          </p:txBody>
        </p:sp>
        <p:sp>
          <p:nvSpPr>
            <p:cNvPr id="1783" name="Freeform: Shape 1782">
              <a:extLst>
                <a:ext uri="{FF2B5EF4-FFF2-40B4-BE49-F238E27FC236}">
                  <a16:creationId xmlns:a16="http://schemas.microsoft.com/office/drawing/2014/main" id="{573D918D-AB73-FA5B-6C81-089B6531A8E8}"/>
                </a:ext>
              </a:extLst>
            </p:cNvPr>
            <p:cNvSpPr/>
            <p:nvPr/>
          </p:nvSpPr>
          <p:spPr>
            <a:xfrm>
              <a:off x="5274254" y="2379586"/>
              <a:ext cx="73473" cy="121041"/>
            </a:xfrm>
            <a:custGeom>
              <a:avLst/>
              <a:gdLst>
                <a:gd name="connsiteX0" fmla="*/ 73473 w 73473"/>
                <a:gd name="connsiteY0" fmla="*/ 121041 h 121041"/>
                <a:gd name="connsiteX1" fmla="*/ 55032 w 73473"/>
                <a:gd name="connsiteY1" fmla="*/ 0 h 121041"/>
                <a:gd name="connsiteX2" fmla="*/ 18442 w 73473"/>
                <a:gd name="connsiteY2" fmla="*/ 0 h 121041"/>
                <a:gd name="connsiteX3" fmla="*/ 0 w 73473"/>
                <a:gd name="connsiteY3" fmla="*/ 121041 h 121041"/>
                <a:gd name="connsiteX4" fmla="*/ 73473 w 73473"/>
                <a:gd name="connsiteY4" fmla="*/ 121041 h 121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73" h="121041">
                  <a:moveTo>
                    <a:pt x="73473" y="121041"/>
                  </a:moveTo>
                  <a:lnTo>
                    <a:pt x="55032" y="0"/>
                  </a:lnTo>
                  <a:lnTo>
                    <a:pt x="18442" y="0"/>
                  </a:lnTo>
                  <a:lnTo>
                    <a:pt x="0" y="121041"/>
                  </a:lnTo>
                  <a:lnTo>
                    <a:pt x="73473" y="121041"/>
                  </a:lnTo>
                  <a:close/>
                </a:path>
              </a:pathLst>
            </a:custGeom>
            <a:noFill/>
            <a:ln w="14615" cap="rnd">
              <a:solidFill>
                <a:srgbClr val="000000"/>
              </a:solidFill>
              <a:prstDash val="solid"/>
              <a:round/>
            </a:ln>
          </p:spPr>
          <p:txBody>
            <a:bodyPr rtlCol="1" anchor="ctr"/>
            <a:lstStyle/>
            <a:p>
              <a:endParaRPr lang="fa-IR"/>
            </a:p>
          </p:txBody>
        </p:sp>
        <p:sp>
          <p:nvSpPr>
            <p:cNvPr id="1784" name="Freeform: Shape 1783">
              <a:extLst>
                <a:ext uri="{FF2B5EF4-FFF2-40B4-BE49-F238E27FC236}">
                  <a16:creationId xmlns:a16="http://schemas.microsoft.com/office/drawing/2014/main" id="{57E42861-2F4D-717A-C284-ECD2A871797E}"/>
                </a:ext>
              </a:extLst>
            </p:cNvPr>
            <p:cNvSpPr/>
            <p:nvPr/>
          </p:nvSpPr>
          <p:spPr>
            <a:xfrm>
              <a:off x="5291085" y="2411786"/>
              <a:ext cx="40015" cy="2927"/>
            </a:xfrm>
            <a:custGeom>
              <a:avLst/>
              <a:gdLst>
                <a:gd name="connsiteX0" fmla="*/ 0 w 40015"/>
                <a:gd name="connsiteY0" fmla="*/ 0 h 2927"/>
                <a:gd name="connsiteX1" fmla="*/ 40015 w 40015"/>
                <a:gd name="connsiteY1" fmla="*/ 0 h 2927"/>
              </a:gdLst>
              <a:ahLst/>
              <a:cxnLst>
                <a:cxn ang="0">
                  <a:pos x="connsiteX0" y="connsiteY0"/>
                </a:cxn>
                <a:cxn ang="0">
                  <a:pos x="connsiteX1" y="connsiteY1"/>
                </a:cxn>
              </a:cxnLst>
              <a:rect l="l" t="t" r="r" b="b"/>
              <a:pathLst>
                <a:path w="40015" h="2927">
                  <a:moveTo>
                    <a:pt x="0" y="0"/>
                  </a:moveTo>
                  <a:lnTo>
                    <a:pt x="40015" y="0"/>
                  </a:lnTo>
                </a:path>
              </a:pathLst>
            </a:custGeom>
            <a:ln w="14615" cap="rnd">
              <a:solidFill>
                <a:srgbClr val="000000"/>
              </a:solidFill>
              <a:prstDash val="solid"/>
              <a:round/>
            </a:ln>
          </p:spPr>
          <p:txBody>
            <a:bodyPr rtlCol="1" anchor="ctr"/>
            <a:lstStyle/>
            <a:p>
              <a:endParaRPr lang="fa-IR"/>
            </a:p>
          </p:txBody>
        </p:sp>
        <p:sp>
          <p:nvSpPr>
            <p:cNvPr id="1785" name="Freeform: Shape 1784">
              <a:extLst>
                <a:ext uri="{FF2B5EF4-FFF2-40B4-BE49-F238E27FC236}">
                  <a16:creationId xmlns:a16="http://schemas.microsoft.com/office/drawing/2014/main" id="{C0BCF509-0331-7CE7-F0B8-861718042827}"/>
                </a:ext>
              </a:extLst>
            </p:cNvPr>
            <p:cNvSpPr/>
            <p:nvPr/>
          </p:nvSpPr>
          <p:spPr>
            <a:xfrm>
              <a:off x="5176367" y="2391471"/>
              <a:ext cx="32404" cy="105029"/>
            </a:xfrm>
            <a:custGeom>
              <a:avLst/>
              <a:gdLst>
                <a:gd name="connsiteX0" fmla="*/ 0 w 32404"/>
                <a:gd name="connsiteY0" fmla="*/ 0 h 105029"/>
                <a:gd name="connsiteX1" fmla="*/ 32404 w 32404"/>
                <a:gd name="connsiteY1" fmla="*/ 48007 h 105029"/>
                <a:gd name="connsiteX2" fmla="*/ 32404 w 32404"/>
                <a:gd name="connsiteY2" fmla="*/ 105029 h 105029"/>
              </a:gdLst>
              <a:ahLst/>
              <a:cxnLst>
                <a:cxn ang="0">
                  <a:pos x="connsiteX0" y="connsiteY0"/>
                </a:cxn>
                <a:cxn ang="0">
                  <a:pos x="connsiteX1" y="connsiteY1"/>
                </a:cxn>
                <a:cxn ang="0">
                  <a:pos x="connsiteX2" y="connsiteY2"/>
                </a:cxn>
              </a:cxnLst>
              <a:rect l="l" t="t" r="r" b="b"/>
              <a:pathLst>
                <a:path w="32404" h="105029">
                  <a:moveTo>
                    <a:pt x="0" y="0"/>
                  </a:moveTo>
                  <a:cubicBezTo>
                    <a:pt x="0" y="0"/>
                    <a:pt x="32404" y="24003"/>
                    <a:pt x="32404" y="48007"/>
                  </a:cubicBezTo>
                  <a:lnTo>
                    <a:pt x="32404" y="105029"/>
                  </a:lnTo>
                </a:path>
              </a:pathLst>
            </a:custGeom>
            <a:noFill/>
            <a:ln w="14615" cap="rnd">
              <a:solidFill>
                <a:srgbClr val="000000"/>
              </a:solidFill>
              <a:prstDash val="solid"/>
              <a:round/>
            </a:ln>
          </p:spPr>
          <p:txBody>
            <a:bodyPr rtlCol="1" anchor="ctr"/>
            <a:lstStyle/>
            <a:p>
              <a:endParaRPr lang="fa-IR"/>
            </a:p>
          </p:txBody>
        </p:sp>
        <p:sp>
          <p:nvSpPr>
            <p:cNvPr id="1786" name="Freeform: Shape 1785">
              <a:extLst>
                <a:ext uri="{FF2B5EF4-FFF2-40B4-BE49-F238E27FC236}">
                  <a16:creationId xmlns:a16="http://schemas.microsoft.com/office/drawing/2014/main" id="{A8C6F4F1-9A31-F916-F684-5E676387D4B1}"/>
                </a:ext>
              </a:extLst>
            </p:cNvPr>
            <p:cNvSpPr/>
            <p:nvPr/>
          </p:nvSpPr>
          <p:spPr>
            <a:xfrm>
              <a:off x="5413180" y="2391471"/>
              <a:ext cx="32404" cy="105029"/>
            </a:xfrm>
            <a:custGeom>
              <a:avLst/>
              <a:gdLst>
                <a:gd name="connsiteX0" fmla="*/ 32405 w 32404"/>
                <a:gd name="connsiteY0" fmla="*/ 0 h 105029"/>
                <a:gd name="connsiteX1" fmla="*/ 0 w 32404"/>
                <a:gd name="connsiteY1" fmla="*/ 48007 h 105029"/>
                <a:gd name="connsiteX2" fmla="*/ 0 w 32404"/>
                <a:gd name="connsiteY2" fmla="*/ 105029 h 105029"/>
              </a:gdLst>
              <a:ahLst/>
              <a:cxnLst>
                <a:cxn ang="0">
                  <a:pos x="connsiteX0" y="connsiteY0"/>
                </a:cxn>
                <a:cxn ang="0">
                  <a:pos x="connsiteX1" y="connsiteY1"/>
                </a:cxn>
                <a:cxn ang="0">
                  <a:pos x="connsiteX2" y="connsiteY2"/>
                </a:cxn>
              </a:cxnLst>
              <a:rect l="l" t="t" r="r" b="b"/>
              <a:pathLst>
                <a:path w="32404" h="105029">
                  <a:moveTo>
                    <a:pt x="32405" y="0"/>
                  </a:moveTo>
                  <a:cubicBezTo>
                    <a:pt x="32405" y="0"/>
                    <a:pt x="0" y="24003"/>
                    <a:pt x="0" y="48007"/>
                  </a:cubicBezTo>
                  <a:lnTo>
                    <a:pt x="0" y="105029"/>
                  </a:lnTo>
                </a:path>
              </a:pathLst>
            </a:custGeom>
            <a:noFill/>
            <a:ln w="14615" cap="rnd">
              <a:solidFill>
                <a:srgbClr val="000000"/>
              </a:solidFill>
              <a:prstDash val="solid"/>
              <a:round/>
            </a:ln>
          </p:spPr>
          <p:txBody>
            <a:bodyPr rtlCol="1" anchor="ctr"/>
            <a:lstStyle/>
            <a:p>
              <a:endParaRPr lang="fa-IR"/>
            </a:p>
          </p:txBody>
        </p:sp>
        <p:sp>
          <p:nvSpPr>
            <p:cNvPr id="1787" name="Freeform: Shape 1786">
              <a:extLst>
                <a:ext uri="{FF2B5EF4-FFF2-40B4-BE49-F238E27FC236}">
                  <a16:creationId xmlns:a16="http://schemas.microsoft.com/office/drawing/2014/main" id="{7DA4169E-20A6-83A1-85E9-A5AF2E612943}"/>
                </a:ext>
              </a:extLst>
            </p:cNvPr>
            <p:cNvSpPr/>
            <p:nvPr/>
          </p:nvSpPr>
          <p:spPr>
            <a:xfrm>
              <a:off x="5517477" y="2465940"/>
              <a:ext cx="137579" cy="30735"/>
            </a:xfrm>
            <a:custGeom>
              <a:avLst/>
              <a:gdLst>
                <a:gd name="connsiteX0" fmla="*/ 137580 w 137579"/>
                <a:gd name="connsiteY0" fmla="*/ 30736 h 30735"/>
                <a:gd name="connsiteX1" fmla="*/ 137580 w 137579"/>
                <a:gd name="connsiteY1" fmla="*/ 18734 h 30735"/>
                <a:gd name="connsiteX2" fmla="*/ 118846 w 137579"/>
                <a:gd name="connsiteY2" fmla="*/ 0 h 30735"/>
                <a:gd name="connsiteX3" fmla="*/ 18705 w 137579"/>
                <a:gd name="connsiteY3" fmla="*/ 0 h 30735"/>
                <a:gd name="connsiteX4" fmla="*/ 0 w 137579"/>
                <a:gd name="connsiteY4" fmla="*/ 18705 h 30735"/>
                <a:gd name="connsiteX5" fmla="*/ 0 w 137579"/>
                <a:gd name="connsiteY5" fmla="*/ 18734 h 30735"/>
                <a:gd name="connsiteX6" fmla="*/ 0 w 137579"/>
                <a:gd name="connsiteY6" fmla="*/ 30736 h 30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579" h="30735">
                  <a:moveTo>
                    <a:pt x="137580" y="30736"/>
                  </a:moveTo>
                  <a:lnTo>
                    <a:pt x="137580" y="18734"/>
                  </a:lnTo>
                  <a:cubicBezTo>
                    <a:pt x="137580" y="8386"/>
                    <a:pt x="129179" y="0"/>
                    <a:pt x="118846" y="0"/>
                  </a:cubicBezTo>
                  <a:lnTo>
                    <a:pt x="18705" y="0"/>
                  </a:lnTo>
                  <a:cubicBezTo>
                    <a:pt x="8372" y="0"/>
                    <a:pt x="0" y="8375"/>
                    <a:pt x="0" y="18705"/>
                  </a:cubicBezTo>
                  <a:cubicBezTo>
                    <a:pt x="0" y="18714"/>
                    <a:pt x="0" y="18726"/>
                    <a:pt x="0" y="18734"/>
                  </a:cubicBezTo>
                  <a:lnTo>
                    <a:pt x="0" y="30736"/>
                  </a:lnTo>
                </a:path>
              </a:pathLst>
            </a:custGeom>
            <a:noFill/>
            <a:ln w="14615" cap="rnd">
              <a:solidFill>
                <a:srgbClr val="000000"/>
              </a:solidFill>
              <a:prstDash val="solid"/>
              <a:round/>
            </a:ln>
          </p:spPr>
          <p:txBody>
            <a:bodyPr rtlCol="1" anchor="ctr"/>
            <a:lstStyle/>
            <a:p>
              <a:endParaRPr lang="fa-IR"/>
            </a:p>
          </p:txBody>
        </p:sp>
        <p:sp>
          <p:nvSpPr>
            <p:cNvPr id="1788" name="Freeform: Shape 1787">
              <a:extLst>
                <a:ext uri="{FF2B5EF4-FFF2-40B4-BE49-F238E27FC236}">
                  <a16:creationId xmlns:a16="http://schemas.microsoft.com/office/drawing/2014/main" id="{2D304EF5-E0E6-46B2-0DB4-895EC1B269BE}"/>
                </a:ext>
              </a:extLst>
            </p:cNvPr>
            <p:cNvSpPr/>
            <p:nvPr/>
          </p:nvSpPr>
          <p:spPr>
            <a:xfrm>
              <a:off x="5504920" y="2205913"/>
              <a:ext cx="31936" cy="105380"/>
            </a:xfrm>
            <a:custGeom>
              <a:avLst/>
              <a:gdLst>
                <a:gd name="connsiteX0" fmla="*/ 15983 w 31936"/>
                <a:gd name="connsiteY0" fmla="*/ 0 h 105380"/>
                <a:gd name="connsiteX1" fmla="*/ 31936 w 31936"/>
                <a:gd name="connsiteY1" fmla="*/ 0 h 105380"/>
                <a:gd name="connsiteX2" fmla="*/ 31936 w 31936"/>
                <a:gd name="connsiteY2" fmla="*/ 105380 h 105380"/>
                <a:gd name="connsiteX3" fmla="*/ 15983 w 31936"/>
                <a:gd name="connsiteY3" fmla="*/ 105380 h 105380"/>
                <a:gd name="connsiteX4" fmla="*/ 15953 w 31936"/>
                <a:gd name="connsiteY4" fmla="*/ 105380 h 105380"/>
                <a:gd name="connsiteX5" fmla="*/ 0 w 31936"/>
                <a:gd name="connsiteY5" fmla="*/ 105380 h 105380"/>
                <a:gd name="connsiteX6" fmla="*/ 0 w 31936"/>
                <a:gd name="connsiteY6" fmla="*/ 0 h 105380"/>
                <a:gd name="connsiteX7" fmla="*/ 15953 w 31936"/>
                <a:gd name="connsiteY7" fmla="*/ 0 h 1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 h="105380">
                  <a:moveTo>
                    <a:pt x="15983" y="0"/>
                  </a:moveTo>
                  <a:cubicBezTo>
                    <a:pt x="24794" y="0"/>
                    <a:pt x="31936" y="0"/>
                    <a:pt x="31936" y="0"/>
                  </a:cubicBezTo>
                  <a:lnTo>
                    <a:pt x="31936" y="105380"/>
                  </a:lnTo>
                  <a:cubicBezTo>
                    <a:pt x="31936" y="105380"/>
                    <a:pt x="24793" y="105380"/>
                    <a:pt x="15983" y="105380"/>
                  </a:cubicBezTo>
                  <a:lnTo>
                    <a:pt x="15953" y="105380"/>
                  </a:lnTo>
                  <a:cubicBezTo>
                    <a:pt x="7142" y="105380"/>
                    <a:pt x="0" y="105380"/>
                    <a:pt x="0" y="105380"/>
                  </a:cubicBezTo>
                  <a:lnTo>
                    <a:pt x="0" y="0"/>
                  </a:lnTo>
                  <a:cubicBezTo>
                    <a:pt x="0" y="0"/>
                    <a:pt x="7143" y="0"/>
                    <a:pt x="15953" y="0"/>
                  </a:cubicBezTo>
                  <a:close/>
                </a:path>
              </a:pathLst>
            </a:custGeom>
            <a:noFill/>
            <a:ln w="14615" cap="rnd">
              <a:solidFill>
                <a:srgbClr val="000000"/>
              </a:solidFill>
              <a:prstDash val="solid"/>
              <a:round/>
            </a:ln>
          </p:spPr>
          <p:txBody>
            <a:bodyPr rtlCol="1" anchor="ctr"/>
            <a:lstStyle/>
            <a:p>
              <a:endParaRPr lang="fa-IR"/>
            </a:p>
          </p:txBody>
        </p:sp>
        <p:sp>
          <p:nvSpPr>
            <p:cNvPr id="1789" name="Freeform: Shape 1788">
              <a:extLst>
                <a:ext uri="{FF2B5EF4-FFF2-40B4-BE49-F238E27FC236}">
                  <a16:creationId xmlns:a16="http://schemas.microsoft.com/office/drawing/2014/main" id="{C87E717A-FAC7-FA2A-950F-B3C6F1A3E20A}"/>
                </a:ext>
              </a:extLst>
            </p:cNvPr>
            <p:cNvSpPr/>
            <p:nvPr/>
          </p:nvSpPr>
          <p:spPr>
            <a:xfrm>
              <a:off x="5633718" y="2205913"/>
              <a:ext cx="31936" cy="105380"/>
            </a:xfrm>
            <a:custGeom>
              <a:avLst/>
              <a:gdLst>
                <a:gd name="connsiteX0" fmla="*/ 15983 w 31936"/>
                <a:gd name="connsiteY0" fmla="*/ 0 h 105380"/>
                <a:gd name="connsiteX1" fmla="*/ 31936 w 31936"/>
                <a:gd name="connsiteY1" fmla="*/ 0 h 105380"/>
                <a:gd name="connsiteX2" fmla="*/ 31936 w 31936"/>
                <a:gd name="connsiteY2" fmla="*/ 105380 h 105380"/>
                <a:gd name="connsiteX3" fmla="*/ 15983 w 31936"/>
                <a:gd name="connsiteY3" fmla="*/ 105380 h 105380"/>
                <a:gd name="connsiteX4" fmla="*/ 15953 w 31936"/>
                <a:gd name="connsiteY4" fmla="*/ 105380 h 105380"/>
                <a:gd name="connsiteX5" fmla="*/ 0 w 31936"/>
                <a:gd name="connsiteY5" fmla="*/ 105380 h 105380"/>
                <a:gd name="connsiteX6" fmla="*/ 0 w 31936"/>
                <a:gd name="connsiteY6" fmla="*/ 0 h 105380"/>
                <a:gd name="connsiteX7" fmla="*/ 15953 w 31936"/>
                <a:gd name="connsiteY7" fmla="*/ 0 h 1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 h="105380">
                  <a:moveTo>
                    <a:pt x="15983" y="0"/>
                  </a:moveTo>
                  <a:cubicBezTo>
                    <a:pt x="24794" y="0"/>
                    <a:pt x="31936" y="0"/>
                    <a:pt x="31936" y="0"/>
                  </a:cubicBezTo>
                  <a:lnTo>
                    <a:pt x="31936" y="105380"/>
                  </a:lnTo>
                  <a:cubicBezTo>
                    <a:pt x="31936" y="105380"/>
                    <a:pt x="24793" y="105380"/>
                    <a:pt x="15983" y="105380"/>
                  </a:cubicBezTo>
                  <a:lnTo>
                    <a:pt x="15953" y="105380"/>
                  </a:lnTo>
                  <a:cubicBezTo>
                    <a:pt x="7142" y="105380"/>
                    <a:pt x="0" y="105380"/>
                    <a:pt x="0" y="105380"/>
                  </a:cubicBezTo>
                  <a:lnTo>
                    <a:pt x="0" y="0"/>
                  </a:lnTo>
                  <a:cubicBezTo>
                    <a:pt x="0" y="0"/>
                    <a:pt x="7143" y="0"/>
                    <a:pt x="15953" y="0"/>
                  </a:cubicBezTo>
                  <a:close/>
                </a:path>
              </a:pathLst>
            </a:custGeom>
            <a:noFill/>
            <a:ln w="14615" cap="rnd">
              <a:solidFill>
                <a:srgbClr val="000000"/>
              </a:solidFill>
              <a:prstDash val="solid"/>
              <a:round/>
            </a:ln>
          </p:spPr>
          <p:txBody>
            <a:bodyPr rtlCol="1" anchor="ctr"/>
            <a:lstStyle/>
            <a:p>
              <a:endParaRPr lang="fa-IR"/>
            </a:p>
          </p:txBody>
        </p:sp>
        <p:sp>
          <p:nvSpPr>
            <p:cNvPr id="1790" name="Freeform: Shape 1789">
              <a:extLst>
                <a:ext uri="{FF2B5EF4-FFF2-40B4-BE49-F238E27FC236}">
                  <a16:creationId xmlns:a16="http://schemas.microsoft.com/office/drawing/2014/main" id="{EF5F2750-1A5F-B313-8B95-701DA6635FFA}"/>
                </a:ext>
              </a:extLst>
            </p:cNvPr>
            <p:cNvSpPr/>
            <p:nvPr/>
          </p:nvSpPr>
          <p:spPr>
            <a:xfrm>
              <a:off x="5540281" y="2226404"/>
              <a:ext cx="91212" cy="2927"/>
            </a:xfrm>
            <a:custGeom>
              <a:avLst/>
              <a:gdLst>
                <a:gd name="connsiteX0" fmla="*/ 91213 w 91212"/>
                <a:gd name="connsiteY0" fmla="*/ 0 h 2927"/>
                <a:gd name="connsiteX1" fmla="*/ 0 w 91212"/>
                <a:gd name="connsiteY1" fmla="*/ 0 h 2927"/>
              </a:gdLst>
              <a:ahLst/>
              <a:cxnLst>
                <a:cxn ang="0">
                  <a:pos x="connsiteX0" y="connsiteY0"/>
                </a:cxn>
                <a:cxn ang="0">
                  <a:pos x="connsiteX1" y="connsiteY1"/>
                </a:cxn>
              </a:cxnLst>
              <a:rect l="l" t="t" r="r" b="b"/>
              <a:pathLst>
                <a:path w="91212" h="2927">
                  <a:moveTo>
                    <a:pt x="91213" y="0"/>
                  </a:moveTo>
                  <a:lnTo>
                    <a:pt x="0" y="0"/>
                  </a:lnTo>
                </a:path>
              </a:pathLst>
            </a:custGeom>
            <a:ln w="14615" cap="rnd">
              <a:solidFill>
                <a:srgbClr val="000000"/>
              </a:solidFill>
              <a:prstDash val="solid"/>
              <a:round/>
            </a:ln>
          </p:spPr>
          <p:txBody>
            <a:bodyPr rtlCol="1" anchor="ctr"/>
            <a:lstStyle/>
            <a:p>
              <a:endParaRPr lang="fa-IR"/>
            </a:p>
          </p:txBody>
        </p:sp>
        <p:sp>
          <p:nvSpPr>
            <p:cNvPr id="1791" name="Freeform: Shape 1790">
              <a:extLst>
                <a:ext uri="{FF2B5EF4-FFF2-40B4-BE49-F238E27FC236}">
                  <a16:creationId xmlns:a16="http://schemas.microsoft.com/office/drawing/2014/main" id="{5AE2F037-A679-823C-7786-5C040C78E33F}"/>
                </a:ext>
              </a:extLst>
            </p:cNvPr>
            <p:cNvSpPr/>
            <p:nvPr/>
          </p:nvSpPr>
          <p:spPr>
            <a:xfrm>
              <a:off x="5540076" y="2290803"/>
              <a:ext cx="91798" cy="2927"/>
            </a:xfrm>
            <a:custGeom>
              <a:avLst/>
              <a:gdLst>
                <a:gd name="connsiteX0" fmla="*/ 0 w 91798"/>
                <a:gd name="connsiteY0" fmla="*/ 0 h 2927"/>
                <a:gd name="connsiteX1" fmla="*/ 91798 w 91798"/>
                <a:gd name="connsiteY1" fmla="*/ 0 h 2927"/>
              </a:gdLst>
              <a:ahLst/>
              <a:cxnLst>
                <a:cxn ang="0">
                  <a:pos x="connsiteX0" y="connsiteY0"/>
                </a:cxn>
                <a:cxn ang="0">
                  <a:pos x="connsiteX1" y="connsiteY1"/>
                </a:cxn>
              </a:cxnLst>
              <a:rect l="l" t="t" r="r" b="b"/>
              <a:pathLst>
                <a:path w="91798" h="2927">
                  <a:moveTo>
                    <a:pt x="0" y="0"/>
                  </a:moveTo>
                  <a:lnTo>
                    <a:pt x="91798" y="0"/>
                  </a:lnTo>
                </a:path>
              </a:pathLst>
            </a:custGeom>
            <a:ln w="14615" cap="rnd">
              <a:solidFill>
                <a:srgbClr val="000000"/>
              </a:solidFill>
              <a:prstDash val="solid"/>
              <a:round/>
            </a:ln>
          </p:spPr>
          <p:txBody>
            <a:bodyPr rtlCol="1" anchor="ctr"/>
            <a:lstStyle/>
            <a:p>
              <a:endParaRPr lang="fa-IR"/>
            </a:p>
          </p:txBody>
        </p:sp>
        <p:sp>
          <p:nvSpPr>
            <p:cNvPr id="1792" name="Freeform: Shape 1791">
              <a:extLst>
                <a:ext uri="{FF2B5EF4-FFF2-40B4-BE49-F238E27FC236}">
                  <a16:creationId xmlns:a16="http://schemas.microsoft.com/office/drawing/2014/main" id="{529D2A47-F5D7-CCD0-70B7-F68CD53C44AE}"/>
                </a:ext>
              </a:extLst>
            </p:cNvPr>
            <p:cNvSpPr/>
            <p:nvPr/>
          </p:nvSpPr>
          <p:spPr>
            <a:xfrm>
              <a:off x="5569319" y="2294521"/>
              <a:ext cx="31906" cy="139687"/>
            </a:xfrm>
            <a:custGeom>
              <a:avLst/>
              <a:gdLst>
                <a:gd name="connsiteX0" fmla="*/ 0 w 31906"/>
                <a:gd name="connsiteY0" fmla="*/ 176 h 139687"/>
                <a:gd name="connsiteX1" fmla="*/ 0 w 31906"/>
                <a:gd name="connsiteY1" fmla="*/ 123734 h 139687"/>
                <a:gd name="connsiteX2" fmla="*/ 15953 w 31906"/>
                <a:gd name="connsiteY2" fmla="*/ 139688 h 139687"/>
                <a:gd name="connsiteX3" fmla="*/ 31907 w 31906"/>
                <a:gd name="connsiteY3" fmla="*/ 123734 h 139687"/>
                <a:gd name="connsiteX4" fmla="*/ 31907 w 31906"/>
                <a:gd name="connsiteY4" fmla="*/ 0 h 139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06" h="139687">
                  <a:moveTo>
                    <a:pt x="0" y="176"/>
                  </a:moveTo>
                  <a:lnTo>
                    <a:pt x="0" y="123734"/>
                  </a:lnTo>
                  <a:cubicBezTo>
                    <a:pt x="0" y="132545"/>
                    <a:pt x="7142" y="139688"/>
                    <a:pt x="15953" y="139688"/>
                  </a:cubicBezTo>
                  <a:cubicBezTo>
                    <a:pt x="24764" y="139688"/>
                    <a:pt x="31907" y="132545"/>
                    <a:pt x="31907" y="123734"/>
                  </a:cubicBezTo>
                  <a:lnTo>
                    <a:pt x="31907" y="0"/>
                  </a:lnTo>
                </a:path>
              </a:pathLst>
            </a:custGeom>
            <a:noFill/>
            <a:ln w="14615" cap="rnd">
              <a:solidFill>
                <a:srgbClr val="000000"/>
              </a:solidFill>
              <a:prstDash val="solid"/>
              <a:round/>
            </a:ln>
          </p:spPr>
          <p:txBody>
            <a:bodyPr rtlCol="1" anchor="ctr"/>
            <a:lstStyle/>
            <a:p>
              <a:endParaRPr lang="fa-IR"/>
            </a:p>
          </p:txBody>
        </p:sp>
        <p:sp>
          <p:nvSpPr>
            <p:cNvPr id="1793" name="Freeform: Shape 1792">
              <a:extLst>
                <a:ext uri="{FF2B5EF4-FFF2-40B4-BE49-F238E27FC236}">
                  <a16:creationId xmlns:a16="http://schemas.microsoft.com/office/drawing/2014/main" id="{EBB08962-7FF2-BC21-106E-B6150AB09B6E}"/>
                </a:ext>
              </a:extLst>
            </p:cNvPr>
            <p:cNvSpPr/>
            <p:nvPr/>
          </p:nvSpPr>
          <p:spPr>
            <a:xfrm>
              <a:off x="5573007" y="2362023"/>
              <a:ext cx="24354" cy="2927"/>
            </a:xfrm>
            <a:custGeom>
              <a:avLst/>
              <a:gdLst>
                <a:gd name="connsiteX0" fmla="*/ 24355 w 24354"/>
                <a:gd name="connsiteY0" fmla="*/ 0 h 2927"/>
                <a:gd name="connsiteX1" fmla="*/ 0 w 24354"/>
                <a:gd name="connsiteY1" fmla="*/ 0 h 2927"/>
              </a:gdLst>
              <a:ahLst/>
              <a:cxnLst>
                <a:cxn ang="0">
                  <a:pos x="connsiteX0" y="connsiteY0"/>
                </a:cxn>
                <a:cxn ang="0">
                  <a:pos x="connsiteX1" y="connsiteY1"/>
                </a:cxn>
              </a:cxnLst>
              <a:rect l="l" t="t" r="r" b="b"/>
              <a:pathLst>
                <a:path w="24354" h="2927">
                  <a:moveTo>
                    <a:pt x="24355" y="0"/>
                  </a:moveTo>
                  <a:lnTo>
                    <a:pt x="0" y="0"/>
                  </a:lnTo>
                </a:path>
              </a:pathLst>
            </a:custGeom>
            <a:ln w="14615" cap="rnd">
              <a:solidFill>
                <a:srgbClr val="000000"/>
              </a:solidFill>
              <a:prstDash val="solid"/>
              <a:round/>
            </a:ln>
          </p:spPr>
          <p:txBody>
            <a:bodyPr rtlCol="1" anchor="ctr"/>
            <a:lstStyle/>
            <a:p>
              <a:endParaRPr lang="fa-IR"/>
            </a:p>
          </p:txBody>
        </p:sp>
        <p:sp>
          <p:nvSpPr>
            <p:cNvPr id="1794" name="Freeform: Shape 1793">
              <a:extLst>
                <a:ext uri="{FF2B5EF4-FFF2-40B4-BE49-F238E27FC236}">
                  <a16:creationId xmlns:a16="http://schemas.microsoft.com/office/drawing/2014/main" id="{11EFEE52-AE30-B513-5957-EF7781AEDFDF}"/>
                </a:ext>
              </a:extLst>
            </p:cNvPr>
            <p:cNvSpPr/>
            <p:nvPr/>
          </p:nvSpPr>
          <p:spPr>
            <a:xfrm>
              <a:off x="5168932" y="2643037"/>
              <a:ext cx="452462" cy="169779"/>
            </a:xfrm>
            <a:custGeom>
              <a:avLst/>
              <a:gdLst>
                <a:gd name="connsiteX0" fmla="*/ 452462 w 452462"/>
                <a:gd name="connsiteY0" fmla="*/ 169780 h 169779"/>
                <a:gd name="connsiteX1" fmla="*/ 452462 w 452462"/>
                <a:gd name="connsiteY1" fmla="*/ 7669 h 169779"/>
                <a:gd name="connsiteX2" fmla="*/ 444793 w 452462"/>
                <a:gd name="connsiteY2" fmla="*/ 0 h 169779"/>
                <a:gd name="connsiteX3" fmla="*/ 7669 w 452462"/>
                <a:gd name="connsiteY3" fmla="*/ 0 h 169779"/>
                <a:gd name="connsiteX4" fmla="*/ 0 w 452462"/>
                <a:gd name="connsiteY4" fmla="*/ 7669 h 169779"/>
                <a:gd name="connsiteX5" fmla="*/ 0 w 452462"/>
                <a:gd name="connsiteY5" fmla="*/ 169780 h 169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2462" h="169779">
                  <a:moveTo>
                    <a:pt x="452462" y="169780"/>
                  </a:moveTo>
                  <a:lnTo>
                    <a:pt x="452462" y="7669"/>
                  </a:lnTo>
                  <a:cubicBezTo>
                    <a:pt x="452462" y="3434"/>
                    <a:pt x="449038" y="0"/>
                    <a:pt x="444793" y="0"/>
                  </a:cubicBezTo>
                  <a:lnTo>
                    <a:pt x="7669" y="0"/>
                  </a:lnTo>
                  <a:cubicBezTo>
                    <a:pt x="3425" y="0"/>
                    <a:pt x="0" y="3434"/>
                    <a:pt x="0" y="7669"/>
                  </a:cubicBezTo>
                  <a:lnTo>
                    <a:pt x="0" y="169780"/>
                  </a:lnTo>
                </a:path>
              </a:pathLst>
            </a:custGeom>
            <a:noFill/>
            <a:ln w="14615" cap="rnd">
              <a:solidFill>
                <a:srgbClr val="000000"/>
              </a:solidFill>
              <a:prstDash val="solid"/>
              <a:round/>
            </a:ln>
          </p:spPr>
          <p:txBody>
            <a:bodyPr rtlCol="1" anchor="ctr"/>
            <a:lstStyle/>
            <a:p>
              <a:endParaRPr lang="fa-IR"/>
            </a:p>
          </p:txBody>
        </p:sp>
      </p:grpSp>
      <p:grpSp>
        <p:nvGrpSpPr>
          <p:cNvPr id="1795" name="Graphic 5">
            <a:extLst>
              <a:ext uri="{FF2B5EF4-FFF2-40B4-BE49-F238E27FC236}">
                <a16:creationId xmlns:a16="http://schemas.microsoft.com/office/drawing/2014/main" id="{7CCA30B2-D815-5CDF-3C8D-FF9360DED8B6}"/>
              </a:ext>
            </a:extLst>
          </p:cNvPr>
          <p:cNvGrpSpPr/>
          <p:nvPr/>
        </p:nvGrpSpPr>
        <p:grpSpPr>
          <a:xfrm>
            <a:off x="1084265" y="3054314"/>
            <a:ext cx="726763" cy="742053"/>
            <a:chOff x="1084265" y="3054314"/>
            <a:chExt cx="726763" cy="742053"/>
          </a:xfrm>
        </p:grpSpPr>
        <p:sp>
          <p:nvSpPr>
            <p:cNvPr id="1796" name="Freeform: Shape 1795">
              <a:extLst>
                <a:ext uri="{FF2B5EF4-FFF2-40B4-BE49-F238E27FC236}">
                  <a16:creationId xmlns:a16="http://schemas.microsoft.com/office/drawing/2014/main" id="{10158B81-C928-4BD8-B82E-3AD5E2AB2BDF}"/>
                </a:ext>
              </a:extLst>
            </p:cNvPr>
            <p:cNvSpPr/>
            <p:nvPr/>
          </p:nvSpPr>
          <p:spPr>
            <a:xfrm>
              <a:off x="1459658" y="3174096"/>
              <a:ext cx="36766" cy="63403"/>
            </a:xfrm>
            <a:custGeom>
              <a:avLst/>
              <a:gdLst>
                <a:gd name="connsiteX0" fmla="*/ 5064 w 36766"/>
                <a:gd name="connsiteY0" fmla="*/ 0 h 63403"/>
                <a:gd name="connsiteX1" fmla="*/ 205 w 36766"/>
                <a:gd name="connsiteY1" fmla="*/ 410 h 63403"/>
                <a:gd name="connsiteX2" fmla="*/ 205 w 36766"/>
                <a:gd name="connsiteY2" fmla="*/ 57871 h 63403"/>
                <a:gd name="connsiteX3" fmla="*/ 205 w 36766"/>
                <a:gd name="connsiteY3" fmla="*/ 57871 h 63403"/>
                <a:gd name="connsiteX4" fmla="*/ 0 w 36766"/>
                <a:gd name="connsiteY4" fmla="*/ 62965 h 63403"/>
                <a:gd name="connsiteX5" fmla="*/ 5064 w 36766"/>
                <a:gd name="connsiteY5" fmla="*/ 63404 h 63403"/>
                <a:gd name="connsiteX6" fmla="*/ 36766 w 36766"/>
                <a:gd name="connsiteY6" fmla="*/ 31702 h 63403"/>
                <a:gd name="connsiteX7" fmla="*/ 5064 w 36766"/>
                <a:gd name="connsiteY7" fmla="*/ 0 h 63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66" h="63403">
                  <a:moveTo>
                    <a:pt x="5064" y="0"/>
                  </a:moveTo>
                  <a:cubicBezTo>
                    <a:pt x="3437" y="3"/>
                    <a:pt x="1812" y="141"/>
                    <a:pt x="205" y="410"/>
                  </a:cubicBezTo>
                  <a:lnTo>
                    <a:pt x="205" y="57871"/>
                  </a:lnTo>
                  <a:lnTo>
                    <a:pt x="205" y="57871"/>
                  </a:lnTo>
                  <a:cubicBezTo>
                    <a:pt x="205" y="59569"/>
                    <a:pt x="205" y="61267"/>
                    <a:pt x="0" y="62965"/>
                  </a:cubicBezTo>
                  <a:cubicBezTo>
                    <a:pt x="1674" y="63246"/>
                    <a:pt x="3366" y="63392"/>
                    <a:pt x="5064" y="63404"/>
                  </a:cubicBezTo>
                  <a:cubicBezTo>
                    <a:pt x="22572" y="63404"/>
                    <a:pt x="36766" y="49210"/>
                    <a:pt x="36766" y="31702"/>
                  </a:cubicBezTo>
                  <a:cubicBezTo>
                    <a:pt x="36766" y="14194"/>
                    <a:pt x="22572" y="0"/>
                    <a:pt x="5064" y="0"/>
                  </a:cubicBezTo>
                  <a:close/>
                </a:path>
              </a:pathLst>
            </a:custGeom>
            <a:solidFill>
              <a:srgbClr val="F9D0B4"/>
            </a:solidFill>
            <a:ln w="2923" cap="flat">
              <a:noFill/>
              <a:prstDash val="solid"/>
              <a:miter/>
            </a:ln>
          </p:spPr>
          <p:txBody>
            <a:bodyPr rtlCol="1" anchor="ctr"/>
            <a:lstStyle/>
            <a:p>
              <a:endParaRPr lang="fa-IR"/>
            </a:p>
          </p:txBody>
        </p:sp>
        <p:sp>
          <p:nvSpPr>
            <p:cNvPr id="1797" name="Freeform: Shape 1796">
              <a:extLst>
                <a:ext uri="{FF2B5EF4-FFF2-40B4-BE49-F238E27FC236}">
                  <a16:creationId xmlns:a16="http://schemas.microsoft.com/office/drawing/2014/main" id="{EB5FBD8E-2459-CE19-AFDE-3E77D3B4EE1F}"/>
                </a:ext>
              </a:extLst>
            </p:cNvPr>
            <p:cNvSpPr/>
            <p:nvPr/>
          </p:nvSpPr>
          <p:spPr>
            <a:xfrm>
              <a:off x="1308028" y="3147451"/>
              <a:ext cx="151836" cy="160419"/>
            </a:xfrm>
            <a:custGeom>
              <a:avLst/>
              <a:gdLst>
                <a:gd name="connsiteX0" fmla="*/ 112230 w 151836"/>
                <a:gd name="connsiteY0" fmla="*/ 1851 h 160419"/>
                <a:gd name="connsiteX1" fmla="*/ 0 w 151836"/>
                <a:gd name="connsiteY1" fmla="*/ 39291 h 160419"/>
                <a:gd name="connsiteX2" fmla="*/ 0 w 151836"/>
                <a:gd name="connsiteY2" fmla="*/ 84517 h 160419"/>
                <a:gd name="connsiteX3" fmla="*/ 75932 w 151836"/>
                <a:gd name="connsiteY3" fmla="*/ 160420 h 160419"/>
                <a:gd name="connsiteX4" fmla="*/ 75932 w 151836"/>
                <a:gd name="connsiteY4" fmla="*/ 160420 h 160419"/>
                <a:gd name="connsiteX5" fmla="*/ 151836 w 151836"/>
                <a:gd name="connsiteY5" fmla="*/ 84517 h 160419"/>
                <a:gd name="connsiteX6" fmla="*/ 151836 w 151836"/>
                <a:gd name="connsiteY6" fmla="*/ 23045 h 160419"/>
                <a:gd name="connsiteX7" fmla="*/ 147181 w 151836"/>
                <a:gd name="connsiteY7" fmla="*/ 17190 h 160419"/>
                <a:gd name="connsiteX8" fmla="*/ 119460 w 151836"/>
                <a:gd name="connsiteY8" fmla="*/ 1237 h 160419"/>
                <a:gd name="connsiteX9" fmla="*/ 112318 w 151836"/>
                <a:gd name="connsiteY9" fmla="*/ 1749 h 160419"/>
                <a:gd name="connsiteX10" fmla="*/ 112230 w 151836"/>
                <a:gd name="connsiteY10" fmla="*/ 1851 h 16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836" h="160419">
                  <a:moveTo>
                    <a:pt x="112230" y="1851"/>
                  </a:moveTo>
                  <a:cubicBezTo>
                    <a:pt x="100521" y="15346"/>
                    <a:pt x="59540" y="56298"/>
                    <a:pt x="0" y="39291"/>
                  </a:cubicBezTo>
                  <a:lnTo>
                    <a:pt x="0" y="84517"/>
                  </a:lnTo>
                  <a:cubicBezTo>
                    <a:pt x="113" y="126402"/>
                    <a:pt x="34048" y="160323"/>
                    <a:pt x="75932" y="160420"/>
                  </a:cubicBezTo>
                  <a:lnTo>
                    <a:pt x="75932" y="160420"/>
                  </a:lnTo>
                  <a:cubicBezTo>
                    <a:pt x="117807" y="160308"/>
                    <a:pt x="151724" y="126391"/>
                    <a:pt x="151836" y="84517"/>
                  </a:cubicBezTo>
                  <a:lnTo>
                    <a:pt x="151836" y="23045"/>
                  </a:lnTo>
                  <a:cubicBezTo>
                    <a:pt x="151894" y="20229"/>
                    <a:pt x="149939" y="17767"/>
                    <a:pt x="147181" y="17190"/>
                  </a:cubicBezTo>
                  <a:cubicBezTo>
                    <a:pt x="139483" y="15405"/>
                    <a:pt x="130145" y="10955"/>
                    <a:pt x="119460" y="1237"/>
                  </a:cubicBezTo>
                  <a:cubicBezTo>
                    <a:pt x="117347" y="-596"/>
                    <a:pt x="114147" y="-365"/>
                    <a:pt x="112318" y="1749"/>
                  </a:cubicBezTo>
                  <a:cubicBezTo>
                    <a:pt x="112289" y="1781"/>
                    <a:pt x="112259" y="1816"/>
                    <a:pt x="112230" y="1851"/>
                  </a:cubicBezTo>
                  <a:close/>
                </a:path>
              </a:pathLst>
            </a:custGeom>
            <a:solidFill>
              <a:srgbClr val="F9D0B4"/>
            </a:solidFill>
            <a:ln w="2923" cap="flat">
              <a:noFill/>
              <a:prstDash val="solid"/>
              <a:miter/>
            </a:ln>
          </p:spPr>
          <p:txBody>
            <a:bodyPr rtlCol="1" anchor="ctr"/>
            <a:lstStyle/>
            <a:p>
              <a:endParaRPr lang="fa-IR"/>
            </a:p>
          </p:txBody>
        </p:sp>
        <p:sp>
          <p:nvSpPr>
            <p:cNvPr id="1798" name="Freeform: Shape 1797">
              <a:extLst>
                <a:ext uri="{FF2B5EF4-FFF2-40B4-BE49-F238E27FC236}">
                  <a16:creationId xmlns:a16="http://schemas.microsoft.com/office/drawing/2014/main" id="{4D2CC662-E4CF-5453-CD4D-84C0045BAF1B}"/>
                </a:ext>
              </a:extLst>
            </p:cNvPr>
            <p:cNvSpPr/>
            <p:nvPr/>
          </p:nvSpPr>
          <p:spPr>
            <a:xfrm>
              <a:off x="1271478" y="3180073"/>
              <a:ext cx="36754" cy="57397"/>
            </a:xfrm>
            <a:custGeom>
              <a:avLst/>
              <a:gdLst>
                <a:gd name="connsiteX0" fmla="*/ 36549 w 36754"/>
                <a:gd name="connsiteY0" fmla="*/ 6669 h 57397"/>
                <a:gd name="connsiteX1" fmla="*/ 20508 w 36754"/>
                <a:gd name="connsiteY1" fmla="*/ 814 h 57397"/>
                <a:gd name="connsiteX2" fmla="*/ 9999 w 36754"/>
                <a:gd name="connsiteY2" fmla="*/ 2629 h 57397"/>
                <a:gd name="connsiteX3" fmla="*/ 8577 w 36754"/>
                <a:gd name="connsiteY3" fmla="*/ 47398 h 57397"/>
                <a:gd name="connsiteX4" fmla="*/ 31690 w 36754"/>
                <a:gd name="connsiteY4" fmla="*/ 57398 h 57397"/>
                <a:gd name="connsiteX5" fmla="*/ 36754 w 36754"/>
                <a:gd name="connsiteY5" fmla="*/ 56959 h 57397"/>
                <a:gd name="connsiteX6" fmla="*/ 36549 w 36754"/>
                <a:gd name="connsiteY6" fmla="*/ 51865 h 57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54" h="57397">
                  <a:moveTo>
                    <a:pt x="36549" y="6669"/>
                  </a:moveTo>
                  <a:cubicBezTo>
                    <a:pt x="31069" y="5106"/>
                    <a:pt x="25708" y="3147"/>
                    <a:pt x="20508" y="814"/>
                  </a:cubicBezTo>
                  <a:cubicBezTo>
                    <a:pt x="16958" y="-743"/>
                    <a:pt x="12821" y="-29"/>
                    <a:pt x="9999" y="2629"/>
                  </a:cubicBezTo>
                  <a:cubicBezTo>
                    <a:pt x="-2756" y="14599"/>
                    <a:pt x="-3393" y="34644"/>
                    <a:pt x="8577" y="47398"/>
                  </a:cubicBezTo>
                  <a:cubicBezTo>
                    <a:pt x="14568" y="53783"/>
                    <a:pt x="22935" y="57404"/>
                    <a:pt x="31690" y="57398"/>
                  </a:cubicBezTo>
                  <a:cubicBezTo>
                    <a:pt x="33387" y="57386"/>
                    <a:pt x="35080" y="57240"/>
                    <a:pt x="36754" y="56959"/>
                  </a:cubicBezTo>
                  <a:cubicBezTo>
                    <a:pt x="36754" y="55261"/>
                    <a:pt x="36549" y="53563"/>
                    <a:pt x="36549" y="51865"/>
                  </a:cubicBezTo>
                  <a:close/>
                </a:path>
              </a:pathLst>
            </a:custGeom>
            <a:solidFill>
              <a:srgbClr val="F9D0B4"/>
            </a:solidFill>
            <a:ln w="2923" cap="flat">
              <a:noFill/>
              <a:prstDash val="solid"/>
              <a:miter/>
            </a:ln>
          </p:spPr>
          <p:txBody>
            <a:bodyPr rtlCol="1" anchor="ctr"/>
            <a:lstStyle/>
            <a:p>
              <a:endParaRPr lang="fa-IR"/>
            </a:p>
          </p:txBody>
        </p:sp>
        <p:sp>
          <p:nvSpPr>
            <p:cNvPr id="1799" name="Freeform: Shape 1798">
              <a:extLst>
                <a:ext uri="{FF2B5EF4-FFF2-40B4-BE49-F238E27FC236}">
                  <a16:creationId xmlns:a16="http://schemas.microsoft.com/office/drawing/2014/main" id="{5A645783-D5B2-114E-47BC-2A4F41D2D769}"/>
                </a:ext>
              </a:extLst>
            </p:cNvPr>
            <p:cNvSpPr/>
            <p:nvPr/>
          </p:nvSpPr>
          <p:spPr>
            <a:xfrm>
              <a:off x="1280717" y="3063429"/>
              <a:ext cx="206457" cy="127411"/>
            </a:xfrm>
            <a:custGeom>
              <a:avLst/>
              <a:gdLst>
                <a:gd name="connsiteX0" fmla="*/ 761 w 206457"/>
                <a:gd name="connsiteY0" fmla="*/ 119303 h 127411"/>
                <a:gd name="connsiteX1" fmla="*/ 11270 w 206457"/>
                <a:gd name="connsiteY1" fmla="*/ 117488 h 127411"/>
                <a:gd name="connsiteX2" fmla="*/ 27311 w 206457"/>
                <a:gd name="connsiteY2" fmla="*/ 123342 h 127411"/>
                <a:gd name="connsiteX3" fmla="*/ 139541 w 206457"/>
                <a:gd name="connsiteY3" fmla="*/ 85903 h 127411"/>
                <a:gd name="connsiteX4" fmla="*/ 146687 w 206457"/>
                <a:gd name="connsiteY4" fmla="*/ 85417 h 127411"/>
                <a:gd name="connsiteX5" fmla="*/ 146772 w 206457"/>
                <a:gd name="connsiteY5" fmla="*/ 85493 h 127411"/>
                <a:gd name="connsiteX6" fmla="*/ 174492 w 206457"/>
                <a:gd name="connsiteY6" fmla="*/ 101447 h 127411"/>
                <a:gd name="connsiteX7" fmla="*/ 179147 w 206457"/>
                <a:gd name="connsiteY7" fmla="*/ 107301 h 127411"/>
                <a:gd name="connsiteX8" fmla="*/ 179147 w 206457"/>
                <a:gd name="connsiteY8" fmla="*/ 111165 h 127411"/>
                <a:gd name="connsiteX9" fmla="*/ 184006 w 206457"/>
                <a:gd name="connsiteY9" fmla="*/ 110755 h 127411"/>
                <a:gd name="connsiteX10" fmla="*/ 206458 w 206457"/>
                <a:gd name="connsiteY10" fmla="*/ 120093 h 127411"/>
                <a:gd name="connsiteX11" fmla="*/ 206458 w 206457"/>
                <a:gd name="connsiteY11" fmla="*/ 101505 h 127411"/>
                <a:gd name="connsiteX12" fmla="*/ 101490 w 206457"/>
                <a:gd name="connsiteY12" fmla="*/ 15 h 127411"/>
                <a:gd name="connsiteX13" fmla="*/ 0 w 206457"/>
                <a:gd name="connsiteY13" fmla="*/ 101505 h 127411"/>
                <a:gd name="connsiteX14" fmla="*/ 0 w 206457"/>
                <a:gd name="connsiteY14" fmla="*/ 120181 h 127411"/>
                <a:gd name="connsiteX15" fmla="*/ 761 w 206457"/>
                <a:gd name="connsiteY15" fmla="*/ 119303 h 12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6457" h="127411">
                  <a:moveTo>
                    <a:pt x="761" y="119303"/>
                  </a:moveTo>
                  <a:cubicBezTo>
                    <a:pt x="3582" y="116645"/>
                    <a:pt x="7720" y="115930"/>
                    <a:pt x="11270" y="117488"/>
                  </a:cubicBezTo>
                  <a:cubicBezTo>
                    <a:pt x="16469" y="119821"/>
                    <a:pt x="21830" y="121779"/>
                    <a:pt x="27311" y="123342"/>
                  </a:cubicBezTo>
                  <a:cubicBezTo>
                    <a:pt x="86997" y="140349"/>
                    <a:pt x="127979" y="99397"/>
                    <a:pt x="139541" y="85903"/>
                  </a:cubicBezTo>
                  <a:cubicBezTo>
                    <a:pt x="141380" y="83795"/>
                    <a:pt x="144579" y="83579"/>
                    <a:pt x="146687" y="85417"/>
                  </a:cubicBezTo>
                  <a:cubicBezTo>
                    <a:pt x="146716" y="85443"/>
                    <a:pt x="146742" y="85467"/>
                    <a:pt x="146772" y="85493"/>
                  </a:cubicBezTo>
                  <a:cubicBezTo>
                    <a:pt x="157456" y="95212"/>
                    <a:pt x="166794" y="99661"/>
                    <a:pt x="174492" y="101447"/>
                  </a:cubicBezTo>
                  <a:cubicBezTo>
                    <a:pt x="177250" y="102023"/>
                    <a:pt x="179205" y="104485"/>
                    <a:pt x="179147" y="107301"/>
                  </a:cubicBezTo>
                  <a:lnTo>
                    <a:pt x="179147" y="111165"/>
                  </a:lnTo>
                  <a:cubicBezTo>
                    <a:pt x="180754" y="110896"/>
                    <a:pt x="182378" y="110758"/>
                    <a:pt x="184006" y="110755"/>
                  </a:cubicBezTo>
                  <a:cubicBezTo>
                    <a:pt x="192436" y="110743"/>
                    <a:pt x="200521" y="114107"/>
                    <a:pt x="206458" y="120093"/>
                  </a:cubicBezTo>
                  <a:lnTo>
                    <a:pt x="206458" y="101505"/>
                  </a:lnTo>
                  <a:cubicBezTo>
                    <a:pt x="205498" y="44494"/>
                    <a:pt x="158501" y="-945"/>
                    <a:pt x="101490" y="15"/>
                  </a:cubicBezTo>
                  <a:cubicBezTo>
                    <a:pt x="45832" y="952"/>
                    <a:pt x="937" y="45847"/>
                    <a:pt x="0" y="101505"/>
                  </a:cubicBezTo>
                  <a:lnTo>
                    <a:pt x="0" y="120181"/>
                  </a:lnTo>
                  <a:cubicBezTo>
                    <a:pt x="263" y="119829"/>
                    <a:pt x="498" y="119683"/>
                    <a:pt x="761" y="119303"/>
                  </a:cubicBezTo>
                  <a:close/>
                </a:path>
              </a:pathLst>
            </a:custGeom>
            <a:solidFill>
              <a:srgbClr val="DAE6F1"/>
            </a:solidFill>
            <a:ln w="2923" cap="flat">
              <a:noFill/>
              <a:prstDash val="solid"/>
              <a:miter/>
            </a:ln>
          </p:spPr>
          <p:txBody>
            <a:bodyPr rtlCol="1" anchor="ctr"/>
            <a:lstStyle/>
            <a:p>
              <a:endParaRPr lang="fa-IR"/>
            </a:p>
          </p:txBody>
        </p:sp>
        <p:sp>
          <p:nvSpPr>
            <p:cNvPr id="1800" name="Freeform: Shape 1799">
              <a:extLst>
                <a:ext uri="{FF2B5EF4-FFF2-40B4-BE49-F238E27FC236}">
                  <a16:creationId xmlns:a16="http://schemas.microsoft.com/office/drawing/2014/main" id="{1CA4A09F-6B86-A322-E865-328831C2343D}"/>
                </a:ext>
              </a:extLst>
            </p:cNvPr>
            <p:cNvSpPr/>
            <p:nvPr/>
          </p:nvSpPr>
          <p:spPr>
            <a:xfrm>
              <a:off x="1421868" y="3222717"/>
              <a:ext cx="77070" cy="130056"/>
            </a:xfrm>
            <a:custGeom>
              <a:avLst/>
              <a:gdLst>
                <a:gd name="connsiteX0" fmla="*/ 0 w 77070"/>
                <a:gd name="connsiteY0" fmla="*/ 92969 h 130056"/>
                <a:gd name="connsiteX1" fmla="*/ 2078 w 77070"/>
                <a:gd name="connsiteY1" fmla="*/ 103565 h 130056"/>
                <a:gd name="connsiteX2" fmla="*/ 11416 w 77070"/>
                <a:gd name="connsiteY2" fmla="*/ 105234 h 130056"/>
                <a:gd name="connsiteX3" fmla="*/ 27984 w 77070"/>
                <a:gd name="connsiteY3" fmla="*/ 119870 h 130056"/>
                <a:gd name="connsiteX4" fmla="*/ 30355 w 77070"/>
                <a:gd name="connsiteY4" fmla="*/ 125168 h 130056"/>
                <a:gd name="connsiteX5" fmla="*/ 30355 w 77070"/>
                <a:gd name="connsiteY5" fmla="*/ 125168 h 130056"/>
                <a:gd name="connsiteX6" fmla="*/ 43235 w 77070"/>
                <a:gd name="connsiteY6" fmla="*/ 130057 h 130056"/>
                <a:gd name="connsiteX7" fmla="*/ 67385 w 77070"/>
                <a:gd name="connsiteY7" fmla="*/ 110679 h 130056"/>
                <a:gd name="connsiteX8" fmla="*/ 67941 w 77070"/>
                <a:gd name="connsiteY8" fmla="*/ 66155 h 130056"/>
                <a:gd name="connsiteX9" fmla="*/ 68409 w 77070"/>
                <a:gd name="connsiteY9" fmla="*/ 57374 h 130056"/>
                <a:gd name="connsiteX10" fmla="*/ 69668 w 77070"/>
                <a:gd name="connsiteY10" fmla="*/ 0 h 130056"/>
                <a:gd name="connsiteX11" fmla="*/ 42855 w 77070"/>
                <a:gd name="connsiteY11" fmla="*/ 14841 h 130056"/>
                <a:gd name="connsiteX12" fmla="*/ 37791 w 77070"/>
                <a:gd name="connsiteY12" fmla="*/ 14402 h 130056"/>
                <a:gd name="connsiteX13" fmla="*/ 0 w 77070"/>
                <a:gd name="connsiteY13" fmla="*/ 74966 h 130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070" h="130056">
                  <a:moveTo>
                    <a:pt x="0" y="92969"/>
                  </a:moveTo>
                  <a:cubicBezTo>
                    <a:pt x="15" y="96602"/>
                    <a:pt x="720" y="100196"/>
                    <a:pt x="2078" y="103565"/>
                  </a:cubicBezTo>
                  <a:cubicBezTo>
                    <a:pt x="5257" y="102321"/>
                    <a:pt x="8867" y="102965"/>
                    <a:pt x="11416" y="105234"/>
                  </a:cubicBezTo>
                  <a:lnTo>
                    <a:pt x="27984" y="119870"/>
                  </a:lnTo>
                  <a:cubicBezTo>
                    <a:pt x="29483" y="121225"/>
                    <a:pt x="30344" y="123149"/>
                    <a:pt x="30355" y="125168"/>
                  </a:cubicBezTo>
                  <a:lnTo>
                    <a:pt x="30355" y="125168"/>
                  </a:lnTo>
                  <a:cubicBezTo>
                    <a:pt x="34102" y="126749"/>
                    <a:pt x="38464" y="128418"/>
                    <a:pt x="43235" y="130057"/>
                  </a:cubicBezTo>
                  <a:cubicBezTo>
                    <a:pt x="53097" y="126254"/>
                    <a:pt x="61536" y="119484"/>
                    <a:pt x="67385" y="110679"/>
                  </a:cubicBezTo>
                  <a:cubicBezTo>
                    <a:pt x="79094" y="92149"/>
                    <a:pt x="72244" y="74176"/>
                    <a:pt x="67941" y="66155"/>
                  </a:cubicBezTo>
                  <a:cubicBezTo>
                    <a:pt x="66516" y="63354"/>
                    <a:pt x="66694" y="60005"/>
                    <a:pt x="68409" y="57374"/>
                  </a:cubicBezTo>
                  <a:cubicBezTo>
                    <a:pt x="83046" y="34658"/>
                    <a:pt x="76079" y="12499"/>
                    <a:pt x="69668" y="0"/>
                  </a:cubicBezTo>
                  <a:cubicBezTo>
                    <a:pt x="63878" y="9229"/>
                    <a:pt x="53750" y="14835"/>
                    <a:pt x="42855" y="14841"/>
                  </a:cubicBezTo>
                  <a:cubicBezTo>
                    <a:pt x="41157" y="14829"/>
                    <a:pt x="39465" y="14683"/>
                    <a:pt x="37791" y="14402"/>
                  </a:cubicBezTo>
                  <a:cubicBezTo>
                    <a:pt x="36031" y="39611"/>
                    <a:pt x="21869" y="62303"/>
                    <a:pt x="0" y="74966"/>
                  </a:cubicBezTo>
                  <a:close/>
                </a:path>
              </a:pathLst>
            </a:custGeom>
            <a:solidFill>
              <a:srgbClr val="DAE6F1"/>
            </a:solidFill>
            <a:ln w="2923" cap="flat">
              <a:noFill/>
              <a:prstDash val="solid"/>
              <a:miter/>
            </a:ln>
          </p:spPr>
          <p:txBody>
            <a:bodyPr rtlCol="1" anchor="ctr"/>
            <a:lstStyle/>
            <a:p>
              <a:endParaRPr lang="fa-IR"/>
            </a:p>
          </p:txBody>
        </p:sp>
        <p:sp>
          <p:nvSpPr>
            <p:cNvPr id="1801" name="Freeform: Shape 1800">
              <a:extLst>
                <a:ext uri="{FF2B5EF4-FFF2-40B4-BE49-F238E27FC236}">
                  <a16:creationId xmlns:a16="http://schemas.microsoft.com/office/drawing/2014/main" id="{3C571762-E9B0-89A9-3033-96D042FB7FC2}"/>
                </a:ext>
              </a:extLst>
            </p:cNvPr>
            <p:cNvSpPr/>
            <p:nvPr/>
          </p:nvSpPr>
          <p:spPr>
            <a:xfrm>
              <a:off x="1269023" y="3222747"/>
              <a:ext cx="77029" cy="130144"/>
            </a:xfrm>
            <a:custGeom>
              <a:avLst/>
              <a:gdLst>
                <a:gd name="connsiteX0" fmla="*/ 9059 w 77029"/>
                <a:gd name="connsiteY0" fmla="*/ 66214 h 130144"/>
                <a:gd name="connsiteX1" fmla="*/ 9644 w 77029"/>
                <a:gd name="connsiteY1" fmla="*/ 110737 h 130144"/>
                <a:gd name="connsiteX2" fmla="*/ 33853 w 77029"/>
                <a:gd name="connsiteY2" fmla="*/ 130145 h 130144"/>
                <a:gd name="connsiteX3" fmla="*/ 46674 w 77029"/>
                <a:gd name="connsiteY3" fmla="*/ 125227 h 130144"/>
                <a:gd name="connsiteX4" fmla="*/ 49045 w 77029"/>
                <a:gd name="connsiteY4" fmla="*/ 119929 h 130144"/>
                <a:gd name="connsiteX5" fmla="*/ 65613 w 77029"/>
                <a:gd name="connsiteY5" fmla="*/ 105293 h 130144"/>
                <a:gd name="connsiteX6" fmla="*/ 74922 w 77029"/>
                <a:gd name="connsiteY6" fmla="*/ 103624 h 130144"/>
                <a:gd name="connsiteX7" fmla="*/ 77029 w 77029"/>
                <a:gd name="connsiteY7" fmla="*/ 93028 h 130144"/>
                <a:gd name="connsiteX8" fmla="*/ 77029 w 77029"/>
                <a:gd name="connsiteY8" fmla="*/ 74967 h 130144"/>
                <a:gd name="connsiteX9" fmla="*/ 39209 w 77029"/>
                <a:gd name="connsiteY9" fmla="*/ 14402 h 130144"/>
                <a:gd name="connsiteX10" fmla="*/ 34145 w 77029"/>
                <a:gd name="connsiteY10" fmla="*/ 14841 h 130144"/>
                <a:gd name="connsiteX11" fmla="*/ 7332 w 77029"/>
                <a:gd name="connsiteY11" fmla="*/ 0 h 130144"/>
                <a:gd name="connsiteX12" fmla="*/ 8591 w 77029"/>
                <a:gd name="connsiteY12" fmla="*/ 57374 h 130144"/>
                <a:gd name="connsiteX13" fmla="*/ 9059 w 77029"/>
                <a:gd name="connsiteY13" fmla="*/ 66214 h 130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029" h="130144">
                  <a:moveTo>
                    <a:pt x="9059" y="66214"/>
                  </a:moveTo>
                  <a:cubicBezTo>
                    <a:pt x="4756" y="74235"/>
                    <a:pt x="-2065" y="92208"/>
                    <a:pt x="9644" y="110737"/>
                  </a:cubicBezTo>
                  <a:cubicBezTo>
                    <a:pt x="15492" y="119575"/>
                    <a:pt x="23956" y="126360"/>
                    <a:pt x="33853" y="130145"/>
                  </a:cubicBezTo>
                  <a:cubicBezTo>
                    <a:pt x="38390" y="128623"/>
                    <a:pt x="42634" y="126983"/>
                    <a:pt x="46674" y="125227"/>
                  </a:cubicBezTo>
                  <a:cubicBezTo>
                    <a:pt x="46656" y="123201"/>
                    <a:pt x="47521" y="121267"/>
                    <a:pt x="49045" y="119929"/>
                  </a:cubicBezTo>
                  <a:lnTo>
                    <a:pt x="65613" y="105293"/>
                  </a:lnTo>
                  <a:cubicBezTo>
                    <a:pt x="68152" y="103024"/>
                    <a:pt x="71753" y="102377"/>
                    <a:pt x="74922" y="103624"/>
                  </a:cubicBezTo>
                  <a:cubicBezTo>
                    <a:pt x="76304" y="100261"/>
                    <a:pt x="77020" y="96663"/>
                    <a:pt x="77029" y="93028"/>
                  </a:cubicBezTo>
                  <a:lnTo>
                    <a:pt x="77029" y="74967"/>
                  </a:lnTo>
                  <a:cubicBezTo>
                    <a:pt x="55147" y="62312"/>
                    <a:pt x="40976" y="39617"/>
                    <a:pt x="39209" y="14402"/>
                  </a:cubicBezTo>
                  <a:cubicBezTo>
                    <a:pt x="37536" y="14683"/>
                    <a:pt x="35842" y="14829"/>
                    <a:pt x="34145" y="14841"/>
                  </a:cubicBezTo>
                  <a:cubicBezTo>
                    <a:pt x="23250" y="14835"/>
                    <a:pt x="13122" y="9230"/>
                    <a:pt x="7332" y="0"/>
                  </a:cubicBezTo>
                  <a:cubicBezTo>
                    <a:pt x="950" y="12499"/>
                    <a:pt x="-5899" y="34659"/>
                    <a:pt x="8591" y="57374"/>
                  </a:cubicBezTo>
                  <a:cubicBezTo>
                    <a:pt x="10329" y="60020"/>
                    <a:pt x="10508" y="63398"/>
                    <a:pt x="9059" y="66214"/>
                  </a:cubicBezTo>
                  <a:close/>
                </a:path>
              </a:pathLst>
            </a:custGeom>
            <a:solidFill>
              <a:srgbClr val="DAE6F1"/>
            </a:solidFill>
            <a:ln w="2923" cap="flat">
              <a:noFill/>
              <a:prstDash val="solid"/>
              <a:miter/>
            </a:ln>
          </p:spPr>
          <p:txBody>
            <a:bodyPr rtlCol="1" anchor="ctr"/>
            <a:lstStyle/>
            <a:p>
              <a:endParaRPr lang="fa-IR"/>
            </a:p>
          </p:txBody>
        </p:sp>
        <p:sp>
          <p:nvSpPr>
            <p:cNvPr id="1802" name="Freeform: Shape 1801">
              <a:extLst>
                <a:ext uri="{FF2B5EF4-FFF2-40B4-BE49-F238E27FC236}">
                  <a16:creationId xmlns:a16="http://schemas.microsoft.com/office/drawing/2014/main" id="{CC6B1091-6CBF-1151-0651-9A32B8902A53}"/>
                </a:ext>
              </a:extLst>
            </p:cNvPr>
            <p:cNvSpPr/>
            <p:nvPr/>
          </p:nvSpPr>
          <p:spPr>
            <a:xfrm>
              <a:off x="1403046" y="3325746"/>
              <a:ext cx="49360" cy="58466"/>
            </a:xfrm>
            <a:custGeom>
              <a:avLst/>
              <a:gdLst>
                <a:gd name="connsiteX0" fmla="*/ 46806 w 49360"/>
                <a:gd name="connsiteY0" fmla="*/ 16929 h 58466"/>
                <a:gd name="connsiteX1" fmla="*/ 30238 w 49360"/>
                <a:gd name="connsiteY1" fmla="*/ 2293 h 58466"/>
                <a:gd name="connsiteX2" fmla="*/ 20754 w 49360"/>
                <a:gd name="connsiteY2" fmla="*/ 683 h 58466"/>
                <a:gd name="connsiteX3" fmla="*/ 9953 w 49360"/>
                <a:gd name="connsiteY3" fmla="*/ 5103 h 58466"/>
                <a:gd name="connsiteX4" fmla="*/ 0 w 49360"/>
                <a:gd name="connsiteY4" fmla="*/ 19974 h 58466"/>
                <a:gd name="connsiteX5" fmla="*/ 0 w 49360"/>
                <a:gd name="connsiteY5" fmla="*/ 32122 h 58466"/>
                <a:gd name="connsiteX6" fmla="*/ 4010 w 49360"/>
                <a:gd name="connsiteY6" fmla="*/ 58467 h 58466"/>
                <a:gd name="connsiteX7" fmla="*/ 46221 w 49360"/>
                <a:gd name="connsiteY7" fmla="*/ 28316 h 58466"/>
                <a:gd name="connsiteX8" fmla="*/ 48133 w 49360"/>
                <a:gd name="connsiteY8" fmla="*/ 18399 h 58466"/>
                <a:gd name="connsiteX9" fmla="*/ 46806 w 49360"/>
                <a:gd name="connsiteY9" fmla="*/ 16929 h 5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360" h="58466">
                  <a:moveTo>
                    <a:pt x="46806" y="16929"/>
                  </a:moveTo>
                  <a:lnTo>
                    <a:pt x="30238" y="2293"/>
                  </a:lnTo>
                  <a:cubicBezTo>
                    <a:pt x="27645" y="-14"/>
                    <a:pt x="23962" y="-637"/>
                    <a:pt x="20754" y="683"/>
                  </a:cubicBezTo>
                  <a:lnTo>
                    <a:pt x="9953" y="5103"/>
                  </a:lnTo>
                  <a:cubicBezTo>
                    <a:pt x="3928" y="7583"/>
                    <a:pt x="-3" y="13457"/>
                    <a:pt x="0" y="19974"/>
                  </a:cubicBezTo>
                  <a:lnTo>
                    <a:pt x="0" y="32122"/>
                  </a:lnTo>
                  <a:lnTo>
                    <a:pt x="4010" y="58467"/>
                  </a:lnTo>
                  <a:lnTo>
                    <a:pt x="46221" y="28316"/>
                  </a:lnTo>
                  <a:cubicBezTo>
                    <a:pt x="49488" y="26106"/>
                    <a:pt x="50343" y="21665"/>
                    <a:pt x="48133" y="18399"/>
                  </a:cubicBezTo>
                  <a:cubicBezTo>
                    <a:pt x="47761" y="17848"/>
                    <a:pt x="47313" y="17354"/>
                    <a:pt x="46806" y="16929"/>
                  </a:cubicBezTo>
                  <a:close/>
                </a:path>
              </a:pathLst>
            </a:custGeom>
            <a:solidFill>
              <a:srgbClr val="818182"/>
            </a:solidFill>
            <a:ln w="2923" cap="flat">
              <a:noFill/>
              <a:prstDash val="solid"/>
              <a:miter/>
            </a:ln>
          </p:spPr>
          <p:txBody>
            <a:bodyPr rtlCol="1" anchor="ctr"/>
            <a:lstStyle/>
            <a:p>
              <a:endParaRPr lang="fa-IR"/>
            </a:p>
          </p:txBody>
        </p:sp>
        <p:sp>
          <p:nvSpPr>
            <p:cNvPr id="1803" name="Freeform: Shape 1802">
              <a:extLst>
                <a:ext uri="{FF2B5EF4-FFF2-40B4-BE49-F238E27FC236}">
                  <a16:creationId xmlns:a16="http://schemas.microsoft.com/office/drawing/2014/main" id="{80EBB704-0C79-4F36-6EFE-2270DBAE8BBD}"/>
                </a:ext>
              </a:extLst>
            </p:cNvPr>
            <p:cNvSpPr/>
            <p:nvPr/>
          </p:nvSpPr>
          <p:spPr>
            <a:xfrm>
              <a:off x="1315648" y="3325653"/>
              <a:ext cx="49197" cy="58237"/>
            </a:xfrm>
            <a:custGeom>
              <a:avLst/>
              <a:gdLst>
                <a:gd name="connsiteX0" fmla="*/ 49197 w 49197"/>
                <a:gd name="connsiteY0" fmla="*/ 32127 h 58237"/>
                <a:gd name="connsiteX1" fmla="*/ 49197 w 49197"/>
                <a:gd name="connsiteY1" fmla="*/ 32127 h 58237"/>
                <a:gd name="connsiteX2" fmla="*/ 49197 w 49197"/>
                <a:gd name="connsiteY2" fmla="*/ 19979 h 58237"/>
                <a:gd name="connsiteX3" fmla="*/ 39274 w 49197"/>
                <a:gd name="connsiteY3" fmla="*/ 5108 h 58237"/>
                <a:gd name="connsiteX4" fmla="*/ 28473 w 49197"/>
                <a:gd name="connsiteY4" fmla="*/ 688 h 58237"/>
                <a:gd name="connsiteX5" fmla="*/ 18988 w 49197"/>
                <a:gd name="connsiteY5" fmla="*/ 2298 h 58237"/>
                <a:gd name="connsiteX6" fmla="*/ 2420 w 49197"/>
                <a:gd name="connsiteY6" fmla="*/ 16934 h 58237"/>
                <a:gd name="connsiteX7" fmla="*/ 1768 w 49197"/>
                <a:gd name="connsiteY7" fmla="*/ 26972 h 58237"/>
                <a:gd name="connsiteX8" fmla="*/ 3006 w 49197"/>
                <a:gd name="connsiteY8" fmla="*/ 28087 h 58237"/>
                <a:gd name="connsiteX9" fmla="*/ 45216 w 49197"/>
                <a:gd name="connsiteY9" fmla="*/ 58238 h 5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197" h="58237">
                  <a:moveTo>
                    <a:pt x="49197" y="32127"/>
                  </a:moveTo>
                  <a:lnTo>
                    <a:pt x="49197" y="32127"/>
                  </a:lnTo>
                  <a:lnTo>
                    <a:pt x="49197" y="19979"/>
                  </a:lnTo>
                  <a:cubicBezTo>
                    <a:pt x="49206" y="13469"/>
                    <a:pt x="45288" y="7600"/>
                    <a:pt x="39274" y="5108"/>
                  </a:cubicBezTo>
                  <a:lnTo>
                    <a:pt x="28473" y="688"/>
                  </a:lnTo>
                  <a:cubicBezTo>
                    <a:pt x="25264" y="-641"/>
                    <a:pt x="21579" y="-14"/>
                    <a:pt x="18988" y="2298"/>
                  </a:cubicBezTo>
                  <a:lnTo>
                    <a:pt x="2420" y="16934"/>
                  </a:lnTo>
                  <a:cubicBezTo>
                    <a:pt x="-532" y="19525"/>
                    <a:pt x="-824" y="24021"/>
                    <a:pt x="1768" y="26972"/>
                  </a:cubicBezTo>
                  <a:cubicBezTo>
                    <a:pt x="2135" y="27391"/>
                    <a:pt x="2551" y="27765"/>
                    <a:pt x="3006" y="28087"/>
                  </a:cubicBezTo>
                  <a:lnTo>
                    <a:pt x="45216" y="58238"/>
                  </a:lnTo>
                  <a:close/>
                </a:path>
              </a:pathLst>
            </a:custGeom>
            <a:solidFill>
              <a:srgbClr val="818182"/>
            </a:solidFill>
            <a:ln w="2923" cap="flat">
              <a:noFill/>
              <a:prstDash val="solid"/>
              <a:miter/>
            </a:ln>
          </p:spPr>
          <p:txBody>
            <a:bodyPr rtlCol="1" anchor="ctr"/>
            <a:lstStyle/>
            <a:p>
              <a:endParaRPr lang="fa-IR"/>
            </a:p>
          </p:txBody>
        </p:sp>
        <p:sp>
          <p:nvSpPr>
            <p:cNvPr id="1804" name="Freeform: Shape 1803">
              <a:extLst>
                <a:ext uri="{FF2B5EF4-FFF2-40B4-BE49-F238E27FC236}">
                  <a16:creationId xmlns:a16="http://schemas.microsoft.com/office/drawing/2014/main" id="{4DDFDC70-2A99-83EE-1147-3C1E3059DAB0}"/>
                </a:ext>
              </a:extLst>
            </p:cNvPr>
            <p:cNvSpPr/>
            <p:nvPr/>
          </p:nvSpPr>
          <p:spPr>
            <a:xfrm>
              <a:off x="1407085" y="3347974"/>
              <a:ext cx="146595" cy="136204"/>
            </a:xfrm>
            <a:custGeom>
              <a:avLst/>
              <a:gdLst>
                <a:gd name="connsiteX0" fmla="*/ 15222 w 146595"/>
                <a:gd name="connsiteY0" fmla="*/ 136204 h 136204"/>
                <a:gd name="connsiteX1" fmla="*/ 146596 w 146595"/>
                <a:gd name="connsiteY1" fmla="*/ 136204 h 136204"/>
                <a:gd name="connsiteX2" fmla="*/ 141590 w 146595"/>
                <a:gd name="connsiteY2" fmla="*/ 50114 h 136204"/>
                <a:gd name="connsiteX3" fmla="*/ 117089 w 146595"/>
                <a:gd name="connsiteY3" fmla="*/ 20432 h 136204"/>
                <a:gd name="connsiteX4" fmla="*/ 72566 w 146595"/>
                <a:gd name="connsiteY4" fmla="*/ 9221 h 136204"/>
                <a:gd name="connsiteX5" fmla="*/ 45138 w 146595"/>
                <a:gd name="connsiteY5" fmla="*/ 0 h 136204"/>
                <a:gd name="connsiteX6" fmla="*/ 42211 w 146595"/>
                <a:gd name="connsiteY6" fmla="*/ 5854 h 136204"/>
                <a:gd name="connsiteX7" fmla="*/ 0 w 146595"/>
                <a:gd name="connsiteY7" fmla="*/ 36005 h 136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595" h="136204">
                  <a:moveTo>
                    <a:pt x="15222" y="136204"/>
                  </a:moveTo>
                  <a:lnTo>
                    <a:pt x="146596" y="136204"/>
                  </a:lnTo>
                  <a:lnTo>
                    <a:pt x="141590" y="50114"/>
                  </a:lnTo>
                  <a:cubicBezTo>
                    <a:pt x="140803" y="35923"/>
                    <a:pt x="130874" y="23895"/>
                    <a:pt x="117089" y="20432"/>
                  </a:cubicBezTo>
                  <a:lnTo>
                    <a:pt x="72566" y="9221"/>
                  </a:lnTo>
                  <a:cubicBezTo>
                    <a:pt x="63208" y="6826"/>
                    <a:pt x="54043" y="3744"/>
                    <a:pt x="45138" y="0"/>
                  </a:cubicBezTo>
                  <a:cubicBezTo>
                    <a:pt x="45170" y="2310"/>
                    <a:pt x="44078" y="4493"/>
                    <a:pt x="42211" y="5854"/>
                  </a:cubicBezTo>
                  <a:lnTo>
                    <a:pt x="0" y="36005"/>
                  </a:lnTo>
                  <a:close/>
                </a:path>
              </a:pathLst>
            </a:custGeom>
            <a:solidFill>
              <a:srgbClr val="5B5D60"/>
            </a:solidFill>
            <a:ln w="2923" cap="flat">
              <a:noFill/>
              <a:prstDash val="solid"/>
              <a:miter/>
            </a:ln>
          </p:spPr>
          <p:txBody>
            <a:bodyPr rtlCol="1" anchor="ctr"/>
            <a:lstStyle/>
            <a:p>
              <a:endParaRPr lang="fa-IR"/>
            </a:p>
          </p:txBody>
        </p:sp>
        <p:sp>
          <p:nvSpPr>
            <p:cNvPr id="1805" name="Freeform: Shape 1804">
              <a:extLst>
                <a:ext uri="{FF2B5EF4-FFF2-40B4-BE49-F238E27FC236}">
                  <a16:creationId xmlns:a16="http://schemas.microsoft.com/office/drawing/2014/main" id="{7D982D12-F4B0-6E69-8FC4-7E62520413B7}"/>
                </a:ext>
              </a:extLst>
            </p:cNvPr>
            <p:cNvSpPr/>
            <p:nvPr/>
          </p:nvSpPr>
          <p:spPr>
            <a:xfrm>
              <a:off x="1214327" y="3347974"/>
              <a:ext cx="146537" cy="136204"/>
            </a:xfrm>
            <a:custGeom>
              <a:avLst/>
              <a:gdLst>
                <a:gd name="connsiteX0" fmla="*/ 146537 w 146537"/>
                <a:gd name="connsiteY0" fmla="*/ 36005 h 136204"/>
                <a:gd name="connsiteX1" fmla="*/ 104327 w 146537"/>
                <a:gd name="connsiteY1" fmla="*/ 5854 h 136204"/>
                <a:gd name="connsiteX2" fmla="*/ 101399 w 146537"/>
                <a:gd name="connsiteY2" fmla="*/ 0 h 136204"/>
                <a:gd name="connsiteX3" fmla="*/ 73971 w 146537"/>
                <a:gd name="connsiteY3" fmla="*/ 9221 h 136204"/>
                <a:gd name="connsiteX4" fmla="*/ 29389 w 146537"/>
                <a:gd name="connsiteY4" fmla="*/ 20432 h 136204"/>
                <a:gd name="connsiteX5" fmla="*/ 4976 w 146537"/>
                <a:gd name="connsiteY5" fmla="*/ 50114 h 136204"/>
                <a:gd name="connsiteX6" fmla="*/ 0 w 146537"/>
                <a:gd name="connsiteY6" fmla="*/ 136204 h 136204"/>
                <a:gd name="connsiteX7" fmla="*/ 131257 w 146537"/>
                <a:gd name="connsiteY7" fmla="*/ 136204 h 136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537" h="136204">
                  <a:moveTo>
                    <a:pt x="146537" y="36005"/>
                  </a:moveTo>
                  <a:lnTo>
                    <a:pt x="104327" y="5854"/>
                  </a:lnTo>
                  <a:cubicBezTo>
                    <a:pt x="102450" y="4502"/>
                    <a:pt x="101356" y="2312"/>
                    <a:pt x="101399" y="0"/>
                  </a:cubicBezTo>
                  <a:cubicBezTo>
                    <a:pt x="92523" y="3814"/>
                    <a:pt x="83350" y="6899"/>
                    <a:pt x="73971" y="9221"/>
                  </a:cubicBezTo>
                  <a:lnTo>
                    <a:pt x="29389" y="20432"/>
                  </a:lnTo>
                  <a:cubicBezTo>
                    <a:pt x="15640" y="23930"/>
                    <a:pt x="5754" y="35949"/>
                    <a:pt x="4976" y="50114"/>
                  </a:cubicBezTo>
                  <a:lnTo>
                    <a:pt x="0" y="136204"/>
                  </a:lnTo>
                  <a:lnTo>
                    <a:pt x="131257" y="136204"/>
                  </a:lnTo>
                  <a:close/>
                </a:path>
              </a:pathLst>
            </a:custGeom>
            <a:solidFill>
              <a:srgbClr val="5B5D60"/>
            </a:solidFill>
            <a:ln w="2923" cap="flat">
              <a:noFill/>
              <a:prstDash val="solid"/>
              <a:miter/>
            </a:ln>
          </p:spPr>
          <p:txBody>
            <a:bodyPr rtlCol="1" anchor="ctr"/>
            <a:lstStyle/>
            <a:p>
              <a:endParaRPr lang="fa-IR"/>
            </a:p>
          </p:txBody>
        </p:sp>
        <p:sp>
          <p:nvSpPr>
            <p:cNvPr id="1806" name="Freeform: Shape 1805">
              <a:extLst>
                <a:ext uri="{FF2B5EF4-FFF2-40B4-BE49-F238E27FC236}">
                  <a16:creationId xmlns:a16="http://schemas.microsoft.com/office/drawing/2014/main" id="{38580EB8-720F-DEBD-4397-20AB15772CA4}"/>
                </a:ext>
              </a:extLst>
            </p:cNvPr>
            <p:cNvSpPr/>
            <p:nvPr/>
          </p:nvSpPr>
          <p:spPr>
            <a:xfrm>
              <a:off x="1343945" y="3297655"/>
              <a:ext cx="79708" cy="60066"/>
            </a:xfrm>
            <a:custGeom>
              <a:avLst/>
              <a:gdLst>
                <a:gd name="connsiteX0" fmla="*/ 77923 w 79708"/>
                <a:gd name="connsiteY0" fmla="*/ 0 h 60066"/>
                <a:gd name="connsiteX1" fmla="*/ 2108 w 79708"/>
                <a:gd name="connsiteY1" fmla="*/ 0 h 60066"/>
                <a:gd name="connsiteX2" fmla="*/ 2108 w 79708"/>
                <a:gd name="connsiteY2" fmla="*/ 18032 h 60066"/>
                <a:gd name="connsiteX3" fmla="*/ 0 w 79708"/>
                <a:gd name="connsiteY3" fmla="*/ 28628 h 60066"/>
                <a:gd name="connsiteX4" fmla="*/ 176 w 79708"/>
                <a:gd name="connsiteY4" fmla="*/ 28628 h 60066"/>
                <a:gd name="connsiteX5" fmla="*/ 10977 w 79708"/>
                <a:gd name="connsiteY5" fmla="*/ 33048 h 60066"/>
                <a:gd name="connsiteX6" fmla="*/ 20900 w 79708"/>
                <a:gd name="connsiteY6" fmla="*/ 47919 h 60066"/>
                <a:gd name="connsiteX7" fmla="*/ 20900 w 79708"/>
                <a:gd name="connsiteY7" fmla="*/ 60067 h 60066"/>
                <a:gd name="connsiteX8" fmla="*/ 58954 w 79708"/>
                <a:gd name="connsiteY8" fmla="*/ 60067 h 60066"/>
                <a:gd name="connsiteX9" fmla="*/ 58954 w 79708"/>
                <a:gd name="connsiteY9" fmla="*/ 47919 h 60066"/>
                <a:gd name="connsiteX10" fmla="*/ 68907 w 79708"/>
                <a:gd name="connsiteY10" fmla="*/ 33048 h 60066"/>
                <a:gd name="connsiteX11" fmla="*/ 79709 w 79708"/>
                <a:gd name="connsiteY11" fmla="*/ 28628 h 60066"/>
                <a:gd name="connsiteX12" fmla="*/ 79709 w 79708"/>
                <a:gd name="connsiteY12" fmla="*/ 28628 h 60066"/>
                <a:gd name="connsiteX13" fmla="*/ 77630 w 79708"/>
                <a:gd name="connsiteY13" fmla="*/ 18032 h 6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9708" h="60066">
                  <a:moveTo>
                    <a:pt x="77923" y="0"/>
                  </a:moveTo>
                  <a:cubicBezTo>
                    <a:pt x="54488" y="13623"/>
                    <a:pt x="25543" y="13623"/>
                    <a:pt x="2108" y="0"/>
                  </a:cubicBezTo>
                  <a:lnTo>
                    <a:pt x="2108" y="18032"/>
                  </a:lnTo>
                  <a:cubicBezTo>
                    <a:pt x="2099" y="21667"/>
                    <a:pt x="1383" y="25265"/>
                    <a:pt x="0" y="28628"/>
                  </a:cubicBezTo>
                  <a:lnTo>
                    <a:pt x="176" y="28628"/>
                  </a:lnTo>
                  <a:lnTo>
                    <a:pt x="10977" y="33048"/>
                  </a:lnTo>
                  <a:cubicBezTo>
                    <a:pt x="16991" y="35540"/>
                    <a:pt x="20909" y="41409"/>
                    <a:pt x="20900" y="47919"/>
                  </a:cubicBezTo>
                  <a:lnTo>
                    <a:pt x="20900" y="60067"/>
                  </a:lnTo>
                  <a:lnTo>
                    <a:pt x="58954" y="60067"/>
                  </a:lnTo>
                  <a:lnTo>
                    <a:pt x="58954" y="47919"/>
                  </a:lnTo>
                  <a:cubicBezTo>
                    <a:pt x="58952" y="41403"/>
                    <a:pt x="62883" y="35528"/>
                    <a:pt x="68907" y="33048"/>
                  </a:cubicBezTo>
                  <a:lnTo>
                    <a:pt x="79709" y="28628"/>
                  </a:lnTo>
                  <a:lnTo>
                    <a:pt x="79709" y="28628"/>
                  </a:lnTo>
                  <a:cubicBezTo>
                    <a:pt x="78350" y="25259"/>
                    <a:pt x="77645" y="21664"/>
                    <a:pt x="77630" y="18032"/>
                  </a:cubicBezTo>
                  <a:close/>
                </a:path>
              </a:pathLst>
            </a:custGeom>
            <a:solidFill>
              <a:srgbClr val="F9D0B4"/>
            </a:solidFill>
            <a:ln w="2923" cap="flat">
              <a:noFill/>
              <a:prstDash val="solid"/>
              <a:miter/>
            </a:ln>
          </p:spPr>
          <p:txBody>
            <a:bodyPr rtlCol="1" anchor="ctr"/>
            <a:lstStyle/>
            <a:p>
              <a:endParaRPr lang="fa-IR"/>
            </a:p>
          </p:txBody>
        </p:sp>
        <p:sp>
          <p:nvSpPr>
            <p:cNvPr id="1807" name="Freeform: Shape 1806">
              <a:extLst>
                <a:ext uri="{FF2B5EF4-FFF2-40B4-BE49-F238E27FC236}">
                  <a16:creationId xmlns:a16="http://schemas.microsoft.com/office/drawing/2014/main" id="{49E2FCFF-C18C-770F-ECD4-7875FD6D4155}"/>
                </a:ext>
              </a:extLst>
            </p:cNvPr>
            <p:cNvSpPr/>
            <p:nvPr/>
          </p:nvSpPr>
          <p:spPr>
            <a:xfrm>
              <a:off x="1345584" y="3357780"/>
              <a:ext cx="76722" cy="126397"/>
            </a:xfrm>
            <a:custGeom>
              <a:avLst/>
              <a:gdLst>
                <a:gd name="connsiteX0" fmla="*/ 76723 w 76722"/>
                <a:gd name="connsiteY0" fmla="*/ 126398 h 126397"/>
                <a:gd name="connsiteX1" fmla="*/ 57462 w 76722"/>
                <a:gd name="connsiteY1" fmla="*/ 0 h 126397"/>
                <a:gd name="connsiteX2" fmla="*/ 19261 w 76722"/>
                <a:gd name="connsiteY2" fmla="*/ 0 h 126397"/>
                <a:gd name="connsiteX3" fmla="*/ 0 w 76722"/>
                <a:gd name="connsiteY3" fmla="*/ 126398 h 126397"/>
                <a:gd name="connsiteX4" fmla="*/ 76723 w 76722"/>
                <a:gd name="connsiteY4" fmla="*/ 126398 h 126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22" h="126397">
                  <a:moveTo>
                    <a:pt x="76723" y="126398"/>
                  </a:moveTo>
                  <a:lnTo>
                    <a:pt x="57462" y="0"/>
                  </a:lnTo>
                  <a:lnTo>
                    <a:pt x="19261" y="0"/>
                  </a:lnTo>
                  <a:lnTo>
                    <a:pt x="0" y="126398"/>
                  </a:lnTo>
                  <a:lnTo>
                    <a:pt x="76723" y="126398"/>
                  </a:lnTo>
                  <a:close/>
                </a:path>
              </a:pathLst>
            </a:custGeom>
            <a:solidFill>
              <a:srgbClr val="DAE6F1"/>
            </a:solidFill>
            <a:ln w="2923" cap="flat">
              <a:noFill/>
              <a:prstDash val="solid"/>
              <a:miter/>
            </a:ln>
          </p:spPr>
          <p:txBody>
            <a:bodyPr rtlCol="1" anchor="ctr"/>
            <a:lstStyle/>
            <a:p>
              <a:endParaRPr lang="fa-IR"/>
            </a:p>
          </p:txBody>
        </p:sp>
        <p:sp>
          <p:nvSpPr>
            <p:cNvPr id="1808" name="Freeform: Shape 1807">
              <a:extLst>
                <a:ext uri="{FF2B5EF4-FFF2-40B4-BE49-F238E27FC236}">
                  <a16:creationId xmlns:a16="http://schemas.microsoft.com/office/drawing/2014/main" id="{4AD3B21D-E34B-3DC0-BF21-77C431162E30}"/>
                </a:ext>
              </a:extLst>
            </p:cNvPr>
            <p:cNvSpPr/>
            <p:nvPr/>
          </p:nvSpPr>
          <p:spPr>
            <a:xfrm>
              <a:off x="1359723" y="3357780"/>
              <a:ext cx="48445" cy="33633"/>
            </a:xfrm>
            <a:custGeom>
              <a:avLst/>
              <a:gdLst>
                <a:gd name="connsiteX0" fmla="*/ 48446 w 48445"/>
                <a:gd name="connsiteY0" fmla="*/ 33634 h 33633"/>
                <a:gd name="connsiteX1" fmla="*/ 43323 w 48445"/>
                <a:gd name="connsiteY1" fmla="*/ 0 h 33633"/>
                <a:gd name="connsiteX2" fmla="*/ 5123 w 48445"/>
                <a:gd name="connsiteY2" fmla="*/ 0 h 33633"/>
                <a:gd name="connsiteX3" fmla="*/ 0 w 48445"/>
                <a:gd name="connsiteY3" fmla="*/ 33634 h 33633"/>
                <a:gd name="connsiteX4" fmla="*/ 48446 w 48445"/>
                <a:gd name="connsiteY4" fmla="*/ 33634 h 33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45" h="33633">
                  <a:moveTo>
                    <a:pt x="48446" y="33634"/>
                  </a:moveTo>
                  <a:lnTo>
                    <a:pt x="43323" y="0"/>
                  </a:lnTo>
                  <a:lnTo>
                    <a:pt x="5123" y="0"/>
                  </a:lnTo>
                  <a:lnTo>
                    <a:pt x="0" y="33634"/>
                  </a:lnTo>
                  <a:lnTo>
                    <a:pt x="48446" y="33634"/>
                  </a:lnTo>
                  <a:close/>
                </a:path>
              </a:pathLst>
            </a:custGeom>
            <a:solidFill>
              <a:srgbClr val="EDF4FC"/>
            </a:solidFill>
            <a:ln w="2923" cap="flat">
              <a:noFill/>
              <a:prstDash val="solid"/>
              <a:miter/>
            </a:ln>
          </p:spPr>
          <p:txBody>
            <a:bodyPr rtlCol="1" anchor="ctr"/>
            <a:lstStyle/>
            <a:p>
              <a:endParaRPr lang="fa-IR"/>
            </a:p>
          </p:txBody>
        </p:sp>
        <p:sp>
          <p:nvSpPr>
            <p:cNvPr id="1809" name="Freeform: Shape 1808">
              <a:extLst>
                <a:ext uri="{FF2B5EF4-FFF2-40B4-BE49-F238E27FC236}">
                  <a16:creationId xmlns:a16="http://schemas.microsoft.com/office/drawing/2014/main" id="{BB46FC8D-4D24-CA30-CF9A-190937521CBE}"/>
                </a:ext>
              </a:extLst>
            </p:cNvPr>
            <p:cNvSpPr/>
            <p:nvPr/>
          </p:nvSpPr>
          <p:spPr>
            <a:xfrm>
              <a:off x="1149492" y="3484178"/>
              <a:ext cx="623584" cy="34102"/>
            </a:xfrm>
            <a:custGeom>
              <a:avLst/>
              <a:gdLst>
                <a:gd name="connsiteX0" fmla="*/ 623585 w 623584"/>
                <a:gd name="connsiteY0" fmla="*/ 17066 h 34102"/>
                <a:gd name="connsiteX1" fmla="*/ 606578 w 623584"/>
                <a:gd name="connsiteY1" fmla="*/ 0 h 34102"/>
                <a:gd name="connsiteX2" fmla="*/ 606548 w 623584"/>
                <a:gd name="connsiteY2" fmla="*/ 0 h 34102"/>
                <a:gd name="connsiteX3" fmla="*/ 16359 w 623584"/>
                <a:gd name="connsiteY3" fmla="*/ 0 h 34102"/>
                <a:gd name="connsiteX4" fmla="*/ 15 w 623584"/>
                <a:gd name="connsiteY4" fmla="*/ 17757 h 34102"/>
                <a:gd name="connsiteX5" fmla="*/ 16359 w 623584"/>
                <a:gd name="connsiteY5" fmla="*/ 34102 h 34102"/>
                <a:gd name="connsiteX6" fmla="*/ 606548 w 623584"/>
                <a:gd name="connsiteY6" fmla="*/ 34102 h 34102"/>
                <a:gd name="connsiteX7" fmla="*/ 623585 w 623584"/>
                <a:gd name="connsiteY7" fmla="*/ 17066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3584" h="34102">
                  <a:moveTo>
                    <a:pt x="623585" y="17066"/>
                  </a:moveTo>
                  <a:cubicBezTo>
                    <a:pt x="623602" y="7658"/>
                    <a:pt x="615986" y="18"/>
                    <a:pt x="606578" y="0"/>
                  </a:cubicBezTo>
                  <a:cubicBezTo>
                    <a:pt x="606569" y="0"/>
                    <a:pt x="606557" y="0"/>
                    <a:pt x="606548" y="0"/>
                  </a:cubicBezTo>
                  <a:lnTo>
                    <a:pt x="16359" y="0"/>
                  </a:lnTo>
                  <a:cubicBezTo>
                    <a:pt x="6942" y="389"/>
                    <a:pt x="-375" y="8340"/>
                    <a:pt x="15" y="17757"/>
                  </a:cubicBezTo>
                  <a:cubicBezTo>
                    <a:pt x="383" y="26629"/>
                    <a:pt x="7489" y="33734"/>
                    <a:pt x="16359" y="34102"/>
                  </a:cubicBezTo>
                  <a:lnTo>
                    <a:pt x="606548" y="34102"/>
                  </a:lnTo>
                  <a:cubicBezTo>
                    <a:pt x="615956" y="34102"/>
                    <a:pt x="623585" y="26474"/>
                    <a:pt x="623585" y="17066"/>
                  </a:cubicBezTo>
                  <a:close/>
                </a:path>
              </a:pathLst>
            </a:custGeom>
            <a:solidFill>
              <a:srgbClr val="A57453"/>
            </a:solidFill>
            <a:ln w="2923" cap="flat">
              <a:noFill/>
              <a:prstDash val="solid"/>
              <a:miter/>
            </a:ln>
          </p:spPr>
          <p:txBody>
            <a:bodyPr rtlCol="1" anchor="ctr"/>
            <a:lstStyle/>
            <a:p>
              <a:endParaRPr lang="fa-IR"/>
            </a:p>
          </p:txBody>
        </p:sp>
        <p:sp>
          <p:nvSpPr>
            <p:cNvPr id="1810" name="Freeform: Shape 1809">
              <a:extLst>
                <a:ext uri="{FF2B5EF4-FFF2-40B4-BE49-F238E27FC236}">
                  <a16:creationId xmlns:a16="http://schemas.microsoft.com/office/drawing/2014/main" id="{EFCD3E63-7AA7-E945-02C5-B5C8E86E6D4C}"/>
                </a:ext>
              </a:extLst>
            </p:cNvPr>
            <p:cNvSpPr/>
            <p:nvPr/>
          </p:nvSpPr>
          <p:spPr>
            <a:xfrm>
              <a:off x="1177005" y="3518280"/>
              <a:ext cx="567883" cy="74644"/>
            </a:xfrm>
            <a:custGeom>
              <a:avLst/>
              <a:gdLst>
                <a:gd name="connsiteX0" fmla="*/ 15544 w 567883"/>
                <a:gd name="connsiteY0" fmla="*/ 74644 h 74644"/>
                <a:gd name="connsiteX1" fmla="*/ 552369 w 567883"/>
                <a:gd name="connsiteY1" fmla="*/ 74644 h 74644"/>
                <a:gd name="connsiteX2" fmla="*/ 567883 w 567883"/>
                <a:gd name="connsiteY2" fmla="*/ 59130 h 74644"/>
                <a:gd name="connsiteX3" fmla="*/ 567883 w 567883"/>
                <a:gd name="connsiteY3" fmla="*/ 0 h 74644"/>
                <a:gd name="connsiteX4" fmla="*/ 0 w 567883"/>
                <a:gd name="connsiteY4" fmla="*/ 0 h 74644"/>
                <a:gd name="connsiteX5" fmla="*/ 0 w 567883"/>
                <a:gd name="connsiteY5" fmla="*/ 59130 h 74644"/>
                <a:gd name="connsiteX6" fmla="*/ 15514 w 567883"/>
                <a:gd name="connsiteY6" fmla="*/ 74644 h 74644"/>
                <a:gd name="connsiteX7" fmla="*/ 15544 w 567883"/>
                <a:gd name="connsiteY7" fmla="*/ 74644 h 7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883" h="74644">
                  <a:moveTo>
                    <a:pt x="15544" y="74644"/>
                  </a:moveTo>
                  <a:lnTo>
                    <a:pt x="552369" y="74644"/>
                  </a:lnTo>
                  <a:cubicBezTo>
                    <a:pt x="560937" y="74644"/>
                    <a:pt x="567883" y="67698"/>
                    <a:pt x="567883" y="59130"/>
                  </a:cubicBezTo>
                  <a:lnTo>
                    <a:pt x="567883" y="0"/>
                  </a:lnTo>
                  <a:lnTo>
                    <a:pt x="0" y="0"/>
                  </a:lnTo>
                  <a:lnTo>
                    <a:pt x="0" y="59130"/>
                  </a:lnTo>
                  <a:cubicBezTo>
                    <a:pt x="0" y="67698"/>
                    <a:pt x="6946" y="74644"/>
                    <a:pt x="15514" y="74644"/>
                  </a:cubicBezTo>
                  <a:cubicBezTo>
                    <a:pt x="15524" y="74644"/>
                    <a:pt x="15534" y="74644"/>
                    <a:pt x="15544" y="74644"/>
                  </a:cubicBezTo>
                  <a:close/>
                </a:path>
              </a:pathLst>
            </a:custGeom>
            <a:solidFill>
              <a:srgbClr val="A57453"/>
            </a:solidFill>
            <a:ln w="2923" cap="flat">
              <a:noFill/>
              <a:prstDash val="solid"/>
              <a:miter/>
            </a:ln>
          </p:spPr>
          <p:txBody>
            <a:bodyPr rtlCol="1" anchor="ctr"/>
            <a:lstStyle/>
            <a:p>
              <a:endParaRPr lang="fa-IR"/>
            </a:p>
          </p:txBody>
        </p:sp>
        <p:sp>
          <p:nvSpPr>
            <p:cNvPr id="1811" name="Freeform: Shape 1810">
              <a:extLst>
                <a:ext uri="{FF2B5EF4-FFF2-40B4-BE49-F238E27FC236}">
                  <a16:creationId xmlns:a16="http://schemas.microsoft.com/office/drawing/2014/main" id="{E6F89783-6DDD-C60F-B63C-2F16C93EB13E}"/>
                </a:ext>
              </a:extLst>
            </p:cNvPr>
            <p:cNvSpPr/>
            <p:nvPr/>
          </p:nvSpPr>
          <p:spPr>
            <a:xfrm>
              <a:off x="1201067" y="3592925"/>
              <a:ext cx="519788" cy="203442"/>
            </a:xfrm>
            <a:custGeom>
              <a:avLst/>
              <a:gdLst>
                <a:gd name="connsiteX0" fmla="*/ 0 w 519788"/>
                <a:gd name="connsiteY0" fmla="*/ 0 h 203442"/>
                <a:gd name="connsiteX1" fmla="*/ 519789 w 519788"/>
                <a:gd name="connsiteY1" fmla="*/ 0 h 203442"/>
                <a:gd name="connsiteX2" fmla="*/ 519789 w 519788"/>
                <a:gd name="connsiteY2" fmla="*/ 203443 h 203442"/>
                <a:gd name="connsiteX3" fmla="*/ 0 w 519788"/>
                <a:gd name="connsiteY3" fmla="*/ 203443 h 203442"/>
              </a:gdLst>
              <a:ahLst/>
              <a:cxnLst>
                <a:cxn ang="0">
                  <a:pos x="connsiteX0" y="connsiteY0"/>
                </a:cxn>
                <a:cxn ang="0">
                  <a:pos x="connsiteX1" y="connsiteY1"/>
                </a:cxn>
                <a:cxn ang="0">
                  <a:pos x="connsiteX2" y="connsiteY2"/>
                </a:cxn>
                <a:cxn ang="0">
                  <a:pos x="connsiteX3" y="connsiteY3"/>
                </a:cxn>
              </a:cxnLst>
              <a:rect l="l" t="t" r="r" b="b"/>
              <a:pathLst>
                <a:path w="519788" h="203442">
                  <a:moveTo>
                    <a:pt x="0" y="0"/>
                  </a:moveTo>
                  <a:lnTo>
                    <a:pt x="519789" y="0"/>
                  </a:lnTo>
                  <a:lnTo>
                    <a:pt x="519789" y="203443"/>
                  </a:lnTo>
                  <a:lnTo>
                    <a:pt x="0" y="203443"/>
                  </a:lnTo>
                  <a:close/>
                </a:path>
              </a:pathLst>
            </a:custGeom>
            <a:solidFill>
              <a:srgbClr val="754E34"/>
            </a:solidFill>
            <a:ln w="2923" cap="flat">
              <a:noFill/>
              <a:prstDash val="solid"/>
              <a:miter/>
            </a:ln>
          </p:spPr>
          <p:txBody>
            <a:bodyPr rtlCol="1" anchor="ctr"/>
            <a:lstStyle/>
            <a:p>
              <a:endParaRPr lang="fa-IR"/>
            </a:p>
          </p:txBody>
        </p:sp>
        <p:sp>
          <p:nvSpPr>
            <p:cNvPr id="1812" name="Freeform: Shape 1811">
              <a:extLst>
                <a:ext uri="{FF2B5EF4-FFF2-40B4-BE49-F238E27FC236}">
                  <a16:creationId xmlns:a16="http://schemas.microsoft.com/office/drawing/2014/main" id="{F2AA16C2-D118-C3A4-FE8C-E3A8893C1EB9}"/>
                </a:ext>
              </a:extLst>
            </p:cNvPr>
            <p:cNvSpPr/>
            <p:nvPr/>
          </p:nvSpPr>
          <p:spPr>
            <a:xfrm>
              <a:off x="1149492" y="3484178"/>
              <a:ext cx="623584" cy="34102"/>
            </a:xfrm>
            <a:custGeom>
              <a:avLst/>
              <a:gdLst>
                <a:gd name="connsiteX0" fmla="*/ 623585 w 623584"/>
                <a:gd name="connsiteY0" fmla="*/ 17066 h 34102"/>
                <a:gd name="connsiteX1" fmla="*/ 606578 w 623584"/>
                <a:gd name="connsiteY1" fmla="*/ 0 h 34102"/>
                <a:gd name="connsiteX2" fmla="*/ 606548 w 623584"/>
                <a:gd name="connsiteY2" fmla="*/ 0 h 34102"/>
                <a:gd name="connsiteX3" fmla="*/ 16359 w 623584"/>
                <a:gd name="connsiteY3" fmla="*/ 0 h 34102"/>
                <a:gd name="connsiteX4" fmla="*/ 15 w 623584"/>
                <a:gd name="connsiteY4" fmla="*/ 17757 h 34102"/>
                <a:gd name="connsiteX5" fmla="*/ 16359 w 623584"/>
                <a:gd name="connsiteY5" fmla="*/ 34102 h 34102"/>
                <a:gd name="connsiteX6" fmla="*/ 606548 w 623584"/>
                <a:gd name="connsiteY6" fmla="*/ 34102 h 34102"/>
                <a:gd name="connsiteX7" fmla="*/ 623585 w 623584"/>
                <a:gd name="connsiteY7" fmla="*/ 17066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3584" h="34102">
                  <a:moveTo>
                    <a:pt x="623585" y="17066"/>
                  </a:moveTo>
                  <a:cubicBezTo>
                    <a:pt x="623602" y="7658"/>
                    <a:pt x="615986" y="18"/>
                    <a:pt x="606578" y="0"/>
                  </a:cubicBezTo>
                  <a:cubicBezTo>
                    <a:pt x="606569" y="0"/>
                    <a:pt x="606557" y="0"/>
                    <a:pt x="606548" y="0"/>
                  </a:cubicBezTo>
                  <a:lnTo>
                    <a:pt x="16359" y="0"/>
                  </a:lnTo>
                  <a:cubicBezTo>
                    <a:pt x="6942" y="389"/>
                    <a:pt x="-375" y="8340"/>
                    <a:pt x="15" y="17757"/>
                  </a:cubicBezTo>
                  <a:cubicBezTo>
                    <a:pt x="383" y="26629"/>
                    <a:pt x="7489" y="33734"/>
                    <a:pt x="16359" y="34102"/>
                  </a:cubicBezTo>
                  <a:lnTo>
                    <a:pt x="606548" y="34102"/>
                  </a:lnTo>
                  <a:cubicBezTo>
                    <a:pt x="615956" y="34102"/>
                    <a:pt x="623585" y="26474"/>
                    <a:pt x="623585" y="17066"/>
                  </a:cubicBezTo>
                  <a:close/>
                </a:path>
              </a:pathLst>
            </a:custGeom>
            <a:solidFill>
              <a:srgbClr val="C18E6B"/>
            </a:solidFill>
            <a:ln w="2923" cap="flat">
              <a:noFill/>
              <a:prstDash val="solid"/>
              <a:miter/>
            </a:ln>
          </p:spPr>
          <p:txBody>
            <a:bodyPr rtlCol="1" anchor="ctr"/>
            <a:lstStyle/>
            <a:p>
              <a:endParaRPr lang="fa-IR"/>
            </a:p>
          </p:txBody>
        </p:sp>
        <p:sp>
          <p:nvSpPr>
            <p:cNvPr id="1813" name="Freeform: Shape 1812">
              <a:extLst>
                <a:ext uri="{FF2B5EF4-FFF2-40B4-BE49-F238E27FC236}">
                  <a16:creationId xmlns:a16="http://schemas.microsoft.com/office/drawing/2014/main" id="{E7C1C5E8-787B-C1D6-27E1-C9A9CA12E832}"/>
                </a:ext>
              </a:extLst>
            </p:cNvPr>
            <p:cNvSpPr/>
            <p:nvPr/>
          </p:nvSpPr>
          <p:spPr>
            <a:xfrm>
              <a:off x="1773414" y="3607634"/>
              <a:ext cx="37614" cy="37029"/>
            </a:xfrm>
            <a:custGeom>
              <a:avLst/>
              <a:gdLst>
                <a:gd name="connsiteX0" fmla="*/ 37395 w 37614"/>
                <a:gd name="connsiteY0" fmla="*/ 18076 h 37029"/>
                <a:gd name="connsiteX1" fmla="*/ 19247 w 37614"/>
                <a:gd name="connsiteY1" fmla="*/ 219 h 37029"/>
                <a:gd name="connsiteX2" fmla="*/ 18368 w 37614"/>
                <a:gd name="connsiteY2" fmla="*/ 219 h 37029"/>
                <a:gd name="connsiteX3" fmla="*/ 220 w 37614"/>
                <a:gd name="connsiteY3" fmla="*/ 18076 h 37029"/>
                <a:gd name="connsiteX4" fmla="*/ 220 w 37614"/>
                <a:gd name="connsiteY4" fmla="*/ 18954 h 37029"/>
                <a:gd name="connsiteX5" fmla="*/ 18368 w 37614"/>
                <a:gd name="connsiteY5" fmla="*/ 36810 h 37029"/>
                <a:gd name="connsiteX6" fmla="*/ 19247 w 37614"/>
                <a:gd name="connsiteY6" fmla="*/ 36810 h 37029"/>
                <a:gd name="connsiteX7" fmla="*/ 37395 w 37614"/>
                <a:gd name="connsiteY7" fmla="*/ 18954 h 37029"/>
                <a:gd name="connsiteX8" fmla="*/ 37395 w 37614"/>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14" h="37029">
                  <a:moveTo>
                    <a:pt x="37395" y="18076"/>
                  </a:moveTo>
                  <a:cubicBezTo>
                    <a:pt x="28280" y="16363"/>
                    <a:pt x="21108" y="9306"/>
                    <a:pt x="19247" y="219"/>
                  </a:cubicBezTo>
                  <a:cubicBezTo>
                    <a:pt x="19247" y="-73"/>
                    <a:pt x="18368" y="-73"/>
                    <a:pt x="18368" y="219"/>
                  </a:cubicBezTo>
                  <a:cubicBezTo>
                    <a:pt x="16507" y="9306"/>
                    <a:pt x="9335" y="16363"/>
                    <a:pt x="220" y="18076"/>
                  </a:cubicBezTo>
                  <a:cubicBezTo>
                    <a:pt x="-73" y="18076"/>
                    <a:pt x="-73" y="18661"/>
                    <a:pt x="220" y="18954"/>
                  </a:cubicBezTo>
                  <a:cubicBezTo>
                    <a:pt x="9335" y="20666"/>
                    <a:pt x="16507" y="27724"/>
                    <a:pt x="18368" y="36810"/>
                  </a:cubicBezTo>
                  <a:cubicBezTo>
                    <a:pt x="18368" y="37103"/>
                    <a:pt x="19247" y="37103"/>
                    <a:pt x="19247" y="36810"/>
                  </a:cubicBezTo>
                  <a:cubicBezTo>
                    <a:pt x="21108" y="27724"/>
                    <a:pt x="28280" y="20666"/>
                    <a:pt x="37395" y="18954"/>
                  </a:cubicBezTo>
                  <a:cubicBezTo>
                    <a:pt x="37688" y="18661"/>
                    <a:pt x="37688" y="18076"/>
                    <a:pt x="37395" y="18076"/>
                  </a:cubicBezTo>
                  <a:close/>
                </a:path>
              </a:pathLst>
            </a:custGeom>
            <a:solidFill>
              <a:srgbClr val="70D6F9"/>
            </a:solidFill>
            <a:ln w="2923" cap="flat">
              <a:noFill/>
              <a:prstDash val="solid"/>
              <a:miter/>
            </a:ln>
          </p:spPr>
          <p:txBody>
            <a:bodyPr rtlCol="1" anchor="ctr"/>
            <a:lstStyle/>
            <a:p>
              <a:endParaRPr lang="fa-IR"/>
            </a:p>
          </p:txBody>
        </p:sp>
        <p:sp>
          <p:nvSpPr>
            <p:cNvPr id="1814" name="Freeform: Shape 1813">
              <a:extLst>
                <a:ext uri="{FF2B5EF4-FFF2-40B4-BE49-F238E27FC236}">
                  <a16:creationId xmlns:a16="http://schemas.microsoft.com/office/drawing/2014/main" id="{16906C97-1F33-41D1-4CFF-9830670B8552}"/>
                </a:ext>
              </a:extLst>
            </p:cNvPr>
            <p:cNvSpPr/>
            <p:nvPr/>
          </p:nvSpPr>
          <p:spPr>
            <a:xfrm>
              <a:off x="1583275" y="3449490"/>
              <a:ext cx="137579" cy="34687"/>
            </a:xfrm>
            <a:custGeom>
              <a:avLst/>
              <a:gdLst>
                <a:gd name="connsiteX0" fmla="*/ 137580 w 137579"/>
                <a:gd name="connsiteY0" fmla="*/ 34688 h 34687"/>
                <a:gd name="connsiteX1" fmla="*/ 137580 w 137579"/>
                <a:gd name="connsiteY1" fmla="*/ 18734 h 34687"/>
                <a:gd name="connsiteX2" fmla="*/ 118846 w 137579"/>
                <a:gd name="connsiteY2" fmla="*/ 0 h 34687"/>
                <a:gd name="connsiteX3" fmla="*/ 18705 w 137579"/>
                <a:gd name="connsiteY3" fmla="*/ 0 h 34687"/>
                <a:gd name="connsiteX4" fmla="*/ 0 w 137579"/>
                <a:gd name="connsiteY4" fmla="*/ 18705 h 34687"/>
                <a:gd name="connsiteX5" fmla="*/ 0 w 137579"/>
                <a:gd name="connsiteY5" fmla="*/ 18734 h 34687"/>
                <a:gd name="connsiteX6" fmla="*/ 0 w 137579"/>
                <a:gd name="connsiteY6" fmla="*/ 34688 h 3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579" h="34687">
                  <a:moveTo>
                    <a:pt x="137580" y="34688"/>
                  </a:moveTo>
                  <a:lnTo>
                    <a:pt x="137580" y="18734"/>
                  </a:lnTo>
                  <a:cubicBezTo>
                    <a:pt x="137580" y="8386"/>
                    <a:pt x="129193" y="0"/>
                    <a:pt x="118846" y="0"/>
                  </a:cubicBezTo>
                  <a:lnTo>
                    <a:pt x="18705" y="0"/>
                  </a:lnTo>
                  <a:cubicBezTo>
                    <a:pt x="8375" y="0"/>
                    <a:pt x="0" y="8375"/>
                    <a:pt x="0" y="18705"/>
                  </a:cubicBezTo>
                  <a:cubicBezTo>
                    <a:pt x="0" y="18714"/>
                    <a:pt x="0" y="18725"/>
                    <a:pt x="0" y="18734"/>
                  </a:cubicBezTo>
                  <a:lnTo>
                    <a:pt x="0" y="34688"/>
                  </a:lnTo>
                  <a:close/>
                </a:path>
              </a:pathLst>
            </a:custGeom>
            <a:solidFill>
              <a:srgbClr val="A57453"/>
            </a:solidFill>
            <a:ln w="2923" cap="flat">
              <a:noFill/>
              <a:prstDash val="solid"/>
              <a:miter/>
            </a:ln>
          </p:spPr>
          <p:txBody>
            <a:bodyPr rtlCol="1" anchor="ctr"/>
            <a:lstStyle/>
            <a:p>
              <a:endParaRPr lang="fa-IR"/>
            </a:p>
          </p:txBody>
        </p:sp>
        <p:sp>
          <p:nvSpPr>
            <p:cNvPr id="1815" name="Freeform: Shape 1814">
              <a:extLst>
                <a:ext uri="{FF2B5EF4-FFF2-40B4-BE49-F238E27FC236}">
                  <a16:creationId xmlns:a16="http://schemas.microsoft.com/office/drawing/2014/main" id="{7D369BF6-1667-B192-36E6-AC3BF9FC2A0C}"/>
                </a:ext>
              </a:extLst>
            </p:cNvPr>
            <p:cNvSpPr/>
            <p:nvPr/>
          </p:nvSpPr>
          <p:spPr>
            <a:xfrm>
              <a:off x="1570718" y="3189464"/>
              <a:ext cx="31936" cy="105380"/>
            </a:xfrm>
            <a:custGeom>
              <a:avLst/>
              <a:gdLst>
                <a:gd name="connsiteX0" fmla="*/ 15983 w 31936"/>
                <a:gd name="connsiteY0" fmla="*/ 0 h 105380"/>
                <a:gd name="connsiteX1" fmla="*/ 31936 w 31936"/>
                <a:gd name="connsiteY1" fmla="*/ 0 h 105380"/>
                <a:gd name="connsiteX2" fmla="*/ 31936 w 31936"/>
                <a:gd name="connsiteY2" fmla="*/ 105380 h 105380"/>
                <a:gd name="connsiteX3" fmla="*/ 15983 w 31936"/>
                <a:gd name="connsiteY3" fmla="*/ 105380 h 105380"/>
                <a:gd name="connsiteX4" fmla="*/ 15953 w 31936"/>
                <a:gd name="connsiteY4" fmla="*/ 105380 h 105380"/>
                <a:gd name="connsiteX5" fmla="*/ 0 w 31936"/>
                <a:gd name="connsiteY5" fmla="*/ 105380 h 105380"/>
                <a:gd name="connsiteX6" fmla="*/ 0 w 31936"/>
                <a:gd name="connsiteY6" fmla="*/ 0 h 105380"/>
                <a:gd name="connsiteX7" fmla="*/ 15953 w 31936"/>
                <a:gd name="connsiteY7" fmla="*/ 0 h 1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 h="105380">
                  <a:moveTo>
                    <a:pt x="15983" y="0"/>
                  </a:moveTo>
                  <a:cubicBezTo>
                    <a:pt x="24794" y="0"/>
                    <a:pt x="31936" y="0"/>
                    <a:pt x="31936" y="0"/>
                  </a:cubicBezTo>
                  <a:lnTo>
                    <a:pt x="31936" y="105380"/>
                  </a:lnTo>
                  <a:cubicBezTo>
                    <a:pt x="31936" y="105380"/>
                    <a:pt x="24794" y="105380"/>
                    <a:pt x="15983" y="105380"/>
                  </a:cubicBezTo>
                  <a:lnTo>
                    <a:pt x="15953" y="105380"/>
                  </a:lnTo>
                  <a:cubicBezTo>
                    <a:pt x="7143" y="105380"/>
                    <a:pt x="0" y="105380"/>
                    <a:pt x="0" y="105380"/>
                  </a:cubicBezTo>
                  <a:lnTo>
                    <a:pt x="0" y="0"/>
                  </a:lnTo>
                  <a:cubicBezTo>
                    <a:pt x="0" y="0"/>
                    <a:pt x="7143" y="0"/>
                    <a:pt x="15953" y="0"/>
                  </a:cubicBezTo>
                  <a:close/>
                </a:path>
              </a:pathLst>
            </a:custGeom>
            <a:solidFill>
              <a:srgbClr val="A57453"/>
            </a:solidFill>
            <a:ln w="2923" cap="flat">
              <a:noFill/>
              <a:prstDash val="solid"/>
              <a:miter/>
            </a:ln>
          </p:spPr>
          <p:txBody>
            <a:bodyPr rtlCol="1" anchor="ctr"/>
            <a:lstStyle/>
            <a:p>
              <a:endParaRPr lang="fa-IR"/>
            </a:p>
          </p:txBody>
        </p:sp>
        <p:sp>
          <p:nvSpPr>
            <p:cNvPr id="1816" name="Freeform: Shape 1815">
              <a:extLst>
                <a:ext uri="{FF2B5EF4-FFF2-40B4-BE49-F238E27FC236}">
                  <a16:creationId xmlns:a16="http://schemas.microsoft.com/office/drawing/2014/main" id="{81299E25-D4D2-2358-4B0A-34EF86BE352C}"/>
                </a:ext>
              </a:extLst>
            </p:cNvPr>
            <p:cNvSpPr/>
            <p:nvPr/>
          </p:nvSpPr>
          <p:spPr>
            <a:xfrm>
              <a:off x="1699516" y="3189464"/>
              <a:ext cx="31936" cy="105380"/>
            </a:xfrm>
            <a:custGeom>
              <a:avLst/>
              <a:gdLst>
                <a:gd name="connsiteX0" fmla="*/ 15983 w 31936"/>
                <a:gd name="connsiteY0" fmla="*/ 0 h 105380"/>
                <a:gd name="connsiteX1" fmla="*/ 31936 w 31936"/>
                <a:gd name="connsiteY1" fmla="*/ 0 h 105380"/>
                <a:gd name="connsiteX2" fmla="*/ 31936 w 31936"/>
                <a:gd name="connsiteY2" fmla="*/ 105380 h 105380"/>
                <a:gd name="connsiteX3" fmla="*/ 15983 w 31936"/>
                <a:gd name="connsiteY3" fmla="*/ 105380 h 105380"/>
                <a:gd name="connsiteX4" fmla="*/ 15953 w 31936"/>
                <a:gd name="connsiteY4" fmla="*/ 105380 h 105380"/>
                <a:gd name="connsiteX5" fmla="*/ 0 w 31936"/>
                <a:gd name="connsiteY5" fmla="*/ 105380 h 105380"/>
                <a:gd name="connsiteX6" fmla="*/ 0 w 31936"/>
                <a:gd name="connsiteY6" fmla="*/ 0 h 105380"/>
                <a:gd name="connsiteX7" fmla="*/ 15953 w 31936"/>
                <a:gd name="connsiteY7" fmla="*/ 0 h 1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 h="105380">
                  <a:moveTo>
                    <a:pt x="15983" y="0"/>
                  </a:moveTo>
                  <a:cubicBezTo>
                    <a:pt x="24794" y="0"/>
                    <a:pt x="31936" y="0"/>
                    <a:pt x="31936" y="0"/>
                  </a:cubicBezTo>
                  <a:lnTo>
                    <a:pt x="31936" y="105380"/>
                  </a:lnTo>
                  <a:cubicBezTo>
                    <a:pt x="31936" y="105380"/>
                    <a:pt x="24794" y="105380"/>
                    <a:pt x="15983" y="105380"/>
                  </a:cubicBezTo>
                  <a:lnTo>
                    <a:pt x="15953" y="105380"/>
                  </a:lnTo>
                  <a:cubicBezTo>
                    <a:pt x="7143" y="105380"/>
                    <a:pt x="0" y="105380"/>
                    <a:pt x="0" y="105380"/>
                  </a:cubicBezTo>
                  <a:lnTo>
                    <a:pt x="0" y="0"/>
                  </a:lnTo>
                  <a:cubicBezTo>
                    <a:pt x="0" y="0"/>
                    <a:pt x="7143" y="0"/>
                    <a:pt x="15953" y="0"/>
                  </a:cubicBezTo>
                  <a:close/>
                </a:path>
              </a:pathLst>
            </a:custGeom>
            <a:solidFill>
              <a:srgbClr val="A57453"/>
            </a:solidFill>
            <a:ln w="2923" cap="flat">
              <a:noFill/>
              <a:prstDash val="solid"/>
              <a:miter/>
            </a:ln>
          </p:spPr>
          <p:txBody>
            <a:bodyPr rtlCol="1" anchor="ctr"/>
            <a:lstStyle/>
            <a:p>
              <a:endParaRPr lang="fa-IR"/>
            </a:p>
          </p:txBody>
        </p:sp>
        <p:sp>
          <p:nvSpPr>
            <p:cNvPr id="1817" name="Freeform: Shape 1816">
              <a:extLst>
                <a:ext uri="{FF2B5EF4-FFF2-40B4-BE49-F238E27FC236}">
                  <a16:creationId xmlns:a16="http://schemas.microsoft.com/office/drawing/2014/main" id="{FED7EAE5-3E21-4F2E-23D5-E17DD6655709}"/>
                </a:ext>
              </a:extLst>
            </p:cNvPr>
            <p:cNvSpPr/>
            <p:nvPr/>
          </p:nvSpPr>
          <p:spPr>
            <a:xfrm>
              <a:off x="1602624" y="3209955"/>
              <a:ext cx="96862" cy="64399"/>
            </a:xfrm>
            <a:custGeom>
              <a:avLst/>
              <a:gdLst>
                <a:gd name="connsiteX0" fmla="*/ 0 w 96862"/>
                <a:gd name="connsiteY0" fmla="*/ 0 h 64399"/>
                <a:gd name="connsiteX1" fmla="*/ 96862 w 96862"/>
                <a:gd name="connsiteY1" fmla="*/ 0 h 64399"/>
                <a:gd name="connsiteX2" fmla="*/ 96862 w 96862"/>
                <a:gd name="connsiteY2" fmla="*/ 64399 h 64399"/>
                <a:gd name="connsiteX3" fmla="*/ 0 w 96862"/>
                <a:gd name="connsiteY3" fmla="*/ 64399 h 64399"/>
              </a:gdLst>
              <a:ahLst/>
              <a:cxnLst>
                <a:cxn ang="0">
                  <a:pos x="connsiteX0" y="connsiteY0"/>
                </a:cxn>
                <a:cxn ang="0">
                  <a:pos x="connsiteX1" y="connsiteY1"/>
                </a:cxn>
                <a:cxn ang="0">
                  <a:pos x="connsiteX2" y="connsiteY2"/>
                </a:cxn>
                <a:cxn ang="0">
                  <a:pos x="connsiteX3" y="connsiteY3"/>
                </a:cxn>
              </a:cxnLst>
              <a:rect l="l" t="t" r="r" b="b"/>
              <a:pathLst>
                <a:path w="96862" h="64399">
                  <a:moveTo>
                    <a:pt x="0" y="0"/>
                  </a:moveTo>
                  <a:lnTo>
                    <a:pt x="96862" y="0"/>
                  </a:lnTo>
                  <a:lnTo>
                    <a:pt x="96862" y="64399"/>
                  </a:lnTo>
                  <a:lnTo>
                    <a:pt x="0" y="64399"/>
                  </a:lnTo>
                  <a:close/>
                </a:path>
              </a:pathLst>
            </a:custGeom>
            <a:solidFill>
              <a:srgbClr val="F5C84C"/>
            </a:solidFill>
            <a:ln w="2923" cap="flat">
              <a:noFill/>
              <a:prstDash val="solid"/>
              <a:miter/>
            </a:ln>
          </p:spPr>
          <p:txBody>
            <a:bodyPr rtlCol="1" anchor="ctr"/>
            <a:lstStyle/>
            <a:p>
              <a:endParaRPr lang="fa-IR"/>
            </a:p>
          </p:txBody>
        </p:sp>
        <p:sp>
          <p:nvSpPr>
            <p:cNvPr id="1818" name="Freeform: Shape 1817">
              <a:extLst>
                <a:ext uri="{FF2B5EF4-FFF2-40B4-BE49-F238E27FC236}">
                  <a16:creationId xmlns:a16="http://schemas.microsoft.com/office/drawing/2014/main" id="{1729925C-0AC7-28D4-3FEC-6D9D8B9FA32A}"/>
                </a:ext>
              </a:extLst>
            </p:cNvPr>
            <p:cNvSpPr/>
            <p:nvPr/>
          </p:nvSpPr>
          <p:spPr>
            <a:xfrm>
              <a:off x="1635117" y="3274354"/>
              <a:ext cx="31906" cy="143405"/>
            </a:xfrm>
            <a:custGeom>
              <a:avLst/>
              <a:gdLst>
                <a:gd name="connsiteX0" fmla="*/ 0 w 31906"/>
                <a:gd name="connsiteY0" fmla="*/ 0 h 143405"/>
                <a:gd name="connsiteX1" fmla="*/ 0 w 31906"/>
                <a:gd name="connsiteY1" fmla="*/ 127452 h 143405"/>
                <a:gd name="connsiteX2" fmla="*/ 15953 w 31906"/>
                <a:gd name="connsiteY2" fmla="*/ 143405 h 143405"/>
                <a:gd name="connsiteX3" fmla="*/ 31907 w 31906"/>
                <a:gd name="connsiteY3" fmla="*/ 127452 h 143405"/>
                <a:gd name="connsiteX4" fmla="*/ 31907 w 31906"/>
                <a:gd name="connsiteY4" fmla="*/ 0 h 143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06" h="143405">
                  <a:moveTo>
                    <a:pt x="0" y="0"/>
                  </a:moveTo>
                  <a:lnTo>
                    <a:pt x="0" y="127452"/>
                  </a:lnTo>
                  <a:cubicBezTo>
                    <a:pt x="0" y="136263"/>
                    <a:pt x="7142" y="143405"/>
                    <a:pt x="15953" y="143405"/>
                  </a:cubicBezTo>
                  <a:cubicBezTo>
                    <a:pt x="24764" y="143405"/>
                    <a:pt x="31907" y="136263"/>
                    <a:pt x="31907" y="127452"/>
                  </a:cubicBezTo>
                  <a:lnTo>
                    <a:pt x="31907" y="0"/>
                  </a:lnTo>
                  <a:close/>
                </a:path>
              </a:pathLst>
            </a:custGeom>
            <a:solidFill>
              <a:srgbClr val="A57453"/>
            </a:solidFill>
            <a:ln w="2923" cap="flat">
              <a:noFill/>
              <a:prstDash val="solid"/>
              <a:miter/>
            </a:ln>
          </p:spPr>
          <p:txBody>
            <a:bodyPr rtlCol="1" anchor="ctr"/>
            <a:lstStyle/>
            <a:p>
              <a:endParaRPr lang="fa-IR"/>
            </a:p>
          </p:txBody>
        </p:sp>
        <p:sp>
          <p:nvSpPr>
            <p:cNvPr id="1819" name="Freeform: Shape 1818">
              <a:extLst>
                <a:ext uri="{FF2B5EF4-FFF2-40B4-BE49-F238E27FC236}">
                  <a16:creationId xmlns:a16="http://schemas.microsoft.com/office/drawing/2014/main" id="{24CADB00-35E0-D4E8-C9E1-1A58A07EDECD}"/>
                </a:ext>
              </a:extLst>
            </p:cNvPr>
            <p:cNvSpPr/>
            <p:nvPr/>
          </p:nvSpPr>
          <p:spPr>
            <a:xfrm>
              <a:off x="1635117" y="3345573"/>
              <a:ext cx="31906" cy="72185"/>
            </a:xfrm>
            <a:custGeom>
              <a:avLst/>
              <a:gdLst>
                <a:gd name="connsiteX0" fmla="*/ 0 w 31906"/>
                <a:gd name="connsiteY0" fmla="*/ 0 h 72185"/>
                <a:gd name="connsiteX1" fmla="*/ 0 w 31906"/>
                <a:gd name="connsiteY1" fmla="*/ 56232 h 72185"/>
                <a:gd name="connsiteX2" fmla="*/ 15953 w 31906"/>
                <a:gd name="connsiteY2" fmla="*/ 72186 h 72185"/>
                <a:gd name="connsiteX3" fmla="*/ 31907 w 31906"/>
                <a:gd name="connsiteY3" fmla="*/ 56232 h 72185"/>
                <a:gd name="connsiteX4" fmla="*/ 31907 w 31906"/>
                <a:gd name="connsiteY4" fmla="*/ 0 h 72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06" h="72185">
                  <a:moveTo>
                    <a:pt x="0" y="0"/>
                  </a:moveTo>
                  <a:lnTo>
                    <a:pt x="0" y="56232"/>
                  </a:lnTo>
                  <a:cubicBezTo>
                    <a:pt x="0" y="65043"/>
                    <a:pt x="7142" y="72186"/>
                    <a:pt x="15953" y="72186"/>
                  </a:cubicBezTo>
                  <a:cubicBezTo>
                    <a:pt x="24764" y="72186"/>
                    <a:pt x="31907" y="65043"/>
                    <a:pt x="31907" y="56232"/>
                  </a:cubicBezTo>
                  <a:lnTo>
                    <a:pt x="31907" y="0"/>
                  </a:lnTo>
                  <a:close/>
                </a:path>
              </a:pathLst>
            </a:custGeom>
            <a:solidFill>
              <a:srgbClr val="F5C84C"/>
            </a:solidFill>
            <a:ln w="2923" cap="flat">
              <a:noFill/>
              <a:prstDash val="solid"/>
              <a:miter/>
            </a:ln>
          </p:spPr>
          <p:txBody>
            <a:bodyPr rtlCol="1" anchor="ctr"/>
            <a:lstStyle/>
            <a:p>
              <a:endParaRPr lang="fa-IR"/>
            </a:p>
          </p:txBody>
        </p:sp>
        <p:sp>
          <p:nvSpPr>
            <p:cNvPr id="1820" name="Freeform: Shape 1819">
              <a:extLst>
                <a:ext uri="{FF2B5EF4-FFF2-40B4-BE49-F238E27FC236}">
                  <a16:creationId xmlns:a16="http://schemas.microsoft.com/office/drawing/2014/main" id="{51AC78D8-92BE-B425-CF76-EA56E41EAA26}"/>
                </a:ext>
              </a:extLst>
            </p:cNvPr>
            <p:cNvSpPr/>
            <p:nvPr/>
          </p:nvSpPr>
          <p:spPr>
            <a:xfrm>
              <a:off x="1234730" y="3626588"/>
              <a:ext cx="452462" cy="169779"/>
            </a:xfrm>
            <a:custGeom>
              <a:avLst/>
              <a:gdLst>
                <a:gd name="connsiteX0" fmla="*/ 444793 w 452462"/>
                <a:gd name="connsiteY0" fmla="*/ 0 h 169779"/>
                <a:gd name="connsiteX1" fmla="*/ 7669 w 452462"/>
                <a:gd name="connsiteY1" fmla="*/ 0 h 169779"/>
                <a:gd name="connsiteX2" fmla="*/ 0 w 452462"/>
                <a:gd name="connsiteY2" fmla="*/ 7669 h 169779"/>
                <a:gd name="connsiteX3" fmla="*/ 0 w 452462"/>
                <a:gd name="connsiteY3" fmla="*/ 169780 h 169779"/>
                <a:gd name="connsiteX4" fmla="*/ 452463 w 452462"/>
                <a:gd name="connsiteY4" fmla="*/ 169780 h 169779"/>
                <a:gd name="connsiteX5" fmla="*/ 452463 w 452462"/>
                <a:gd name="connsiteY5" fmla="*/ 7669 h 169779"/>
                <a:gd name="connsiteX6" fmla="*/ 444793 w 452462"/>
                <a:gd name="connsiteY6" fmla="*/ 0 h 169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62" h="169779">
                  <a:moveTo>
                    <a:pt x="444793" y="0"/>
                  </a:moveTo>
                  <a:lnTo>
                    <a:pt x="7669" y="0"/>
                  </a:lnTo>
                  <a:cubicBezTo>
                    <a:pt x="3434" y="0"/>
                    <a:pt x="0" y="3434"/>
                    <a:pt x="0" y="7669"/>
                  </a:cubicBezTo>
                  <a:lnTo>
                    <a:pt x="0" y="169780"/>
                  </a:lnTo>
                  <a:lnTo>
                    <a:pt x="452463" y="169780"/>
                  </a:lnTo>
                  <a:lnTo>
                    <a:pt x="452463" y="7669"/>
                  </a:lnTo>
                  <a:cubicBezTo>
                    <a:pt x="452463" y="3434"/>
                    <a:pt x="449029" y="0"/>
                    <a:pt x="444793" y="0"/>
                  </a:cubicBezTo>
                  <a:close/>
                </a:path>
              </a:pathLst>
            </a:custGeom>
            <a:solidFill>
              <a:srgbClr val="A57453"/>
            </a:solidFill>
            <a:ln w="2923" cap="flat">
              <a:noFill/>
              <a:prstDash val="solid"/>
              <a:miter/>
            </a:ln>
          </p:spPr>
          <p:txBody>
            <a:bodyPr rtlCol="1" anchor="ctr"/>
            <a:lstStyle/>
            <a:p>
              <a:endParaRPr lang="fa-IR"/>
            </a:p>
          </p:txBody>
        </p:sp>
        <p:sp>
          <p:nvSpPr>
            <p:cNvPr id="1821" name="Freeform: Shape 1820">
              <a:extLst>
                <a:ext uri="{FF2B5EF4-FFF2-40B4-BE49-F238E27FC236}">
                  <a16:creationId xmlns:a16="http://schemas.microsoft.com/office/drawing/2014/main" id="{FCFED4A5-947F-4181-8CC9-D4D1F785BE29}"/>
                </a:ext>
              </a:extLst>
            </p:cNvPr>
            <p:cNvSpPr/>
            <p:nvPr/>
          </p:nvSpPr>
          <p:spPr>
            <a:xfrm>
              <a:off x="1149492" y="3484178"/>
              <a:ext cx="623584" cy="34102"/>
            </a:xfrm>
            <a:custGeom>
              <a:avLst/>
              <a:gdLst>
                <a:gd name="connsiteX0" fmla="*/ 623585 w 623584"/>
                <a:gd name="connsiteY0" fmla="*/ 17066 h 34102"/>
                <a:gd name="connsiteX1" fmla="*/ 606578 w 623584"/>
                <a:gd name="connsiteY1" fmla="*/ 0 h 34102"/>
                <a:gd name="connsiteX2" fmla="*/ 606548 w 623584"/>
                <a:gd name="connsiteY2" fmla="*/ 0 h 34102"/>
                <a:gd name="connsiteX3" fmla="*/ 16359 w 623584"/>
                <a:gd name="connsiteY3" fmla="*/ 0 h 34102"/>
                <a:gd name="connsiteX4" fmla="*/ 15 w 623584"/>
                <a:gd name="connsiteY4" fmla="*/ 17757 h 34102"/>
                <a:gd name="connsiteX5" fmla="*/ 16359 w 623584"/>
                <a:gd name="connsiteY5" fmla="*/ 34102 h 34102"/>
                <a:gd name="connsiteX6" fmla="*/ 606548 w 623584"/>
                <a:gd name="connsiteY6" fmla="*/ 34102 h 34102"/>
                <a:gd name="connsiteX7" fmla="*/ 623585 w 623584"/>
                <a:gd name="connsiteY7" fmla="*/ 17066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3584" h="34102">
                  <a:moveTo>
                    <a:pt x="623585" y="17066"/>
                  </a:moveTo>
                  <a:cubicBezTo>
                    <a:pt x="623602" y="7658"/>
                    <a:pt x="615986" y="18"/>
                    <a:pt x="606578" y="0"/>
                  </a:cubicBezTo>
                  <a:cubicBezTo>
                    <a:pt x="606569" y="0"/>
                    <a:pt x="606557" y="0"/>
                    <a:pt x="606548" y="0"/>
                  </a:cubicBezTo>
                  <a:lnTo>
                    <a:pt x="16359" y="0"/>
                  </a:lnTo>
                  <a:cubicBezTo>
                    <a:pt x="6942" y="389"/>
                    <a:pt x="-375" y="8340"/>
                    <a:pt x="15" y="17757"/>
                  </a:cubicBezTo>
                  <a:cubicBezTo>
                    <a:pt x="383" y="26629"/>
                    <a:pt x="7489" y="33734"/>
                    <a:pt x="16359" y="34102"/>
                  </a:cubicBezTo>
                  <a:lnTo>
                    <a:pt x="606548" y="34102"/>
                  </a:lnTo>
                  <a:cubicBezTo>
                    <a:pt x="615956" y="34102"/>
                    <a:pt x="623585" y="26474"/>
                    <a:pt x="623585" y="17066"/>
                  </a:cubicBezTo>
                  <a:close/>
                </a:path>
              </a:pathLst>
            </a:custGeom>
            <a:noFill/>
            <a:ln w="14615" cap="rnd">
              <a:solidFill>
                <a:srgbClr val="000000"/>
              </a:solidFill>
              <a:prstDash val="solid"/>
              <a:round/>
            </a:ln>
          </p:spPr>
          <p:txBody>
            <a:bodyPr rtlCol="1" anchor="ctr"/>
            <a:lstStyle/>
            <a:p>
              <a:endParaRPr lang="fa-IR"/>
            </a:p>
          </p:txBody>
        </p:sp>
        <p:sp>
          <p:nvSpPr>
            <p:cNvPr id="1822" name="Freeform: Shape 1821">
              <a:extLst>
                <a:ext uri="{FF2B5EF4-FFF2-40B4-BE49-F238E27FC236}">
                  <a16:creationId xmlns:a16="http://schemas.microsoft.com/office/drawing/2014/main" id="{EB16524E-7876-28BA-D8BE-2234B29D0963}"/>
                </a:ext>
              </a:extLst>
            </p:cNvPr>
            <p:cNvSpPr/>
            <p:nvPr/>
          </p:nvSpPr>
          <p:spPr>
            <a:xfrm>
              <a:off x="1177005" y="3521939"/>
              <a:ext cx="567883" cy="71131"/>
            </a:xfrm>
            <a:custGeom>
              <a:avLst/>
              <a:gdLst>
                <a:gd name="connsiteX0" fmla="*/ 0 w 567883"/>
                <a:gd name="connsiteY0" fmla="*/ 0 h 71131"/>
                <a:gd name="connsiteX1" fmla="*/ 0 w 567883"/>
                <a:gd name="connsiteY1" fmla="*/ 55617 h 71131"/>
                <a:gd name="connsiteX2" fmla="*/ 15514 w 567883"/>
                <a:gd name="connsiteY2" fmla="*/ 71132 h 71131"/>
                <a:gd name="connsiteX3" fmla="*/ 15544 w 567883"/>
                <a:gd name="connsiteY3" fmla="*/ 71132 h 71131"/>
                <a:gd name="connsiteX4" fmla="*/ 552369 w 567883"/>
                <a:gd name="connsiteY4" fmla="*/ 71132 h 71131"/>
                <a:gd name="connsiteX5" fmla="*/ 567883 w 567883"/>
                <a:gd name="connsiteY5" fmla="*/ 55617 h 71131"/>
                <a:gd name="connsiteX6" fmla="*/ 567883 w 567883"/>
                <a:gd name="connsiteY6" fmla="*/ 907 h 71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883" h="71131">
                  <a:moveTo>
                    <a:pt x="0" y="0"/>
                  </a:moveTo>
                  <a:lnTo>
                    <a:pt x="0" y="55617"/>
                  </a:lnTo>
                  <a:cubicBezTo>
                    <a:pt x="0" y="64185"/>
                    <a:pt x="6946" y="71132"/>
                    <a:pt x="15514" y="71132"/>
                  </a:cubicBezTo>
                  <a:cubicBezTo>
                    <a:pt x="15524" y="71132"/>
                    <a:pt x="15534" y="71132"/>
                    <a:pt x="15544" y="71132"/>
                  </a:cubicBezTo>
                  <a:lnTo>
                    <a:pt x="552369" y="71132"/>
                  </a:lnTo>
                  <a:cubicBezTo>
                    <a:pt x="560937" y="71132"/>
                    <a:pt x="567883" y="64185"/>
                    <a:pt x="567883" y="55617"/>
                  </a:cubicBezTo>
                  <a:lnTo>
                    <a:pt x="567883" y="907"/>
                  </a:lnTo>
                </a:path>
              </a:pathLst>
            </a:custGeom>
            <a:noFill/>
            <a:ln w="14615" cap="rnd">
              <a:solidFill>
                <a:srgbClr val="000000"/>
              </a:solidFill>
              <a:prstDash val="solid"/>
              <a:round/>
            </a:ln>
          </p:spPr>
          <p:txBody>
            <a:bodyPr rtlCol="1" anchor="ctr"/>
            <a:lstStyle/>
            <a:p>
              <a:endParaRPr lang="fa-IR"/>
            </a:p>
          </p:txBody>
        </p:sp>
        <p:sp>
          <p:nvSpPr>
            <p:cNvPr id="1823" name="Freeform: Shape 1822">
              <a:extLst>
                <a:ext uri="{FF2B5EF4-FFF2-40B4-BE49-F238E27FC236}">
                  <a16:creationId xmlns:a16="http://schemas.microsoft.com/office/drawing/2014/main" id="{808D05A1-BE2B-8A99-9B3C-4A73A58968C7}"/>
                </a:ext>
              </a:extLst>
            </p:cNvPr>
            <p:cNvSpPr/>
            <p:nvPr/>
          </p:nvSpPr>
          <p:spPr>
            <a:xfrm>
              <a:off x="1201067" y="3596349"/>
              <a:ext cx="2927" cy="200017"/>
            </a:xfrm>
            <a:custGeom>
              <a:avLst/>
              <a:gdLst>
                <a:gd name="connsiteX0" fmla="*/ 0 w 2927"/>
                <a:gd name="connsiteY0" fmla="*/ 0 h 200017"/>
                <a:gd name="connsiteX1" fmla="*/ 0 w 2927"/>
                <a:gd name="connsiteY1" fmla="*/ 200018 h 200017"/>
              </a:gdLst>
              <a:ahLst/>
              <a:cxnLst>
                <a:cxn ang="0">
                  <a:pos x="connsiteX0" y="connsiteY0"/>
                </a:cxn>
                <a:cxn ang="0">
                  <a:pos x="connsiteX1" y="connsiteY1"/>
                </a:cxn>
              </a:cxnLst>
              <a:rect l="l" t="t" r="r" b="b"/>
              <a:pathLst>
                <a:path w="2927" h="200017">
                  <a:moveTo>
                    <a:pt x="0" y="0"/>
                  </a:moveTo>
                  <a:lnTo>
                    <a:pt x="0" y="200018"/>
                  </a:lnTo>
                </a:path>
              </a:pathLst>
            </a:custGeom>
            <a:ln w="14615" cap="rnd">
              <a:solidFill>
                <a:srgbClr val="000000"/>
              </a:solidFill>
              <a:prstDash val="solid"/>
              <a:round/>
            </a:ln>
          </p:spPr>
          <p:txBody>
            <a:bodyPr rtlCol="1" anchor="ctr"/>
            <a:lstStyle/>
            <a:p>
              <a:endParaRPr lang="fa-IR"/>
            </a:p>
          </p:txBody>
        </p:sp>
        <p:sp>
          <p:nvSpPr>
            <p:cNvPr id="1824" name="Freeform: Shape 1823">
              <a:extLst>
                <a:ext uri="{FF2B5EF4-FFF2-40B4-BE49-F238E27FC236}">
                  <a16:creationId xmlns:a16="http://schemas.microsoft.com/office/drawing/2014/main" id="{88F69D7A-CB11-9166-E938-A793BB4B62BD}"/>
                </a:ext>
              </a:extLst>
            </p:cNvPr>
            <p:cNvSpPr/>
            <p:nvPr/>
          </p:nvSpPr>
          <p:spPr>
            <a:xfrm>
              <a:off x="1720855" y="3598281"/>
              <a:ext cx="2927" cy="198085"/>
            </a:xfrm>
            <a:custGeom>
              <a:avLst/>
              <a:gdLst>
                <a:gd name="connsiteX0" fmla="*/ 0 w 2927"/>
                <a:gd name="connsiteY0" fmla="*/ 198086 h 198085"/>
                <a:gd name="connsiteX1" fmla="*/ 0 w 2927"/>
                <a:gd name="connsiteY1" fmla="*/ 0 h 198085"/>
              </a:gdLst>
              <a:ahLst/>
              <a:cxnLst>
                <a:cxn ang="0">
                  <a:pos x="connsiteX0" y="connsiteY0"/>
                </a:cxn>
                <a:cxn ang="0">
                  <a:pos x="connsiteX1" y="connsiteY1"/>
                </a:cxn>
              </a:cxnLst>
              <a:rect l="l" t="t" r="r" b="b"/>
              <a:pathLst>
                <a:path w="2927" h="198085">
                  <a:moveTo>
                    <a:pt x="0" y="198086"/>
                  </a:moveTo>
                  <a:lnTo>
                    <a:pt x="0" y="0"/>
                  </a:lnTo>
                </a:path>
              </a:pathLst>
            </a:custGeom>
            <a:ln w="14615" cap="rnd">
              <a:solidFill>
                <a:srgbClr val="000000"/>
              </a:solidFill>
              <a:prstDash val="solid"/>
              <a:round/>
            </a:ln>
          </p:spPr>
          <p:txBody>
            <a:bodyPr rtlCol="1" anchor="ctr"/>
            <a:lstStyle/>
            <a:p>
              <a:endParaRPr lang="fa-IR"/>
            </a:p>
          </p:txBody>
        </p:sp>
        <p:sp>
          <p:nvSpPr>
            <p:cNvPr id="1825" name="Freeform: Shape 1824">
              <a:extLst>
                <a:ext uri="{FF2B5EF4-FFF2-40B4-BE49-F238E27FC236}">
                  <a16:creationId xmlns:a16="http://schemas.microsoft.com/office/drawing/2014/main" id="{B58D51D3-3A2F-FCB4-8EBD-0846DF298641}"/>
                </a:ext>
              </a:extLst>
            </p:cNvPr>
            <p:cNvSpPr/>
            <p:nvPr/>
          </p:nvSpPr>
          <p:spPr>
            <a:xfrm>
              <a:off x="1149492" y="3484178"/>
              <a:ext cx="623584" cy="34102"/>
            </a:xfrm>
            <a:custGeom>
              <a:avLst/>
              <a:gdLst>
                <a:gd name="connsiteX0" fmla="*/ 623585 w 623584"/>
                <a:gd name="connsiteY0" fmla="*/ 17066 h 34102"/>
                <a:gd name="connsiteX1" fmla="*/ 606578 w 623584"/>
                <a:gd name="connsiteY1" fmla="*/ 0 h 34102"/>
                <a:gd name="connsiteX2" fmla="*/ 606548 w 623584"/>
                <a:gd name="connsiteY2" fmla="*/ 0 h 34102"/>
                <a:gd name="connsiteX3" fmla="*/ 16359 w 623584"/>
                <a:gd name="connsiteY3" fmla="*/ 0 h 34102"/>
                <a:gd name="connsiteX4" fmla="*/ 15 w 623584"/>
                <a:gd name="connsiteY4" fmla="*/ 17757 h 34102"/>
                <a:gd name="connsiteX5" fmla="*/ 16359 w 623584"/>
                <a:gd name="connsiteY5" fmla="*/ 34102 h 34102"/>
                <a:gd name="connsiteX6" fmla="*/ 606548 w 623584"/>
                <a:gd name="connsiteY6" fmla="*/ 34102 h 34102"/>
                <a:gd name="connsiteX7" fmla="*/ 623585 w 623584"/>
                <a:gd name="connsiteY7" fmla="*/ 17066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3584" h="34102">
                  <a:moveTo>
                    <a:pt x="623585" y="17066"/>
                  </a:moveTo>
                  <a:cubicBezTo>
                    <a:pt x="623602" y="7658"/>
                    <a:pt x="615986" y="18"/>
                    <a:pt x="606578" y="0"/>
                  </a:cubicBezTo>
                  <a:cubicBezTo>
                    <a:pt x="606569" y="0"/>
                    <a:pt x="606557" y="0"/>
                    <a:pt x="606548" y="0"/>
                  </a:cubicBezTo>
                  <a:lnTo>
                    <a:pt x="16359" y="0"/>
                  </a:lnTo>
                  <a:cubicBezTo>
                    <a:pt x="6942" y="389"/>
                    <a:pt x="-375" y="8340"/>
                    <a:pt x="15" y="17757"/>
                  </a:cubicBezTo>
                  <a:cubicBezTo>
                    <a:pt x="383" y="26629"/>
                    <a:pt x="7489" y="33734"/>
                    <a:pt x="16359" y="34102"/>
                  </a:cubicBezTo>
                  <a:lnTo>
                    <a:pt x="606548" y="34102"/>
                  </a:lnTo>
                  <a:cubicBezTo>
                    <a:pt x="615956" y="34102"/>
                    <a:pt x="623585" y="26474"/>
                    <a:pt x="623585" y="17066"/>
                  </a:cubicBezTo>
                  <a:close/>
                </a:path>
              </a:pathLst>
            </a:custGeom>
            <a:noFill/>
            <a:ln w="14615" cap="rnd">
              <a:solidFill>
                <a:srgbClr val="000000"/>
              </a:solidFill>
              <a:prstDash val="solid"/>
              <a:round/>
            </a:ln>
          </p:spPr>
          <p:txBody>
            <a:bodyPr rtlCol="1" anchor="ctr"/>
            <a:lstStyle/>
            <a:p>
              <a:endParaRPr lang="fa-IR"/>
            </a:p>
          </p:txBody>
        </p:sp>
        <p:sp>
          <p:nvSpPr>
            <p:cNvPr id="1826" name="Freeform: Shape 1825">
              <a:extLst>
                <a:ext uri="{FF2B5EF4-FFF2-40B4-BE49-F238E27FC236}">
                  <a16:creationId xmlns:a16="http://schemas.microsoft.com/office/drawing/2014/main" id="{A6BA00BC-0ABF-B38C-768F-34E252187C35}"/>
                </a:ext>
              </a:extLst>
            </p:cNvPr>
            <p:cNvSpPr/>
            <p:nvPr/>
          </p:nvSpPr>
          <p:spPr>
            <a:xfrm>
              <a:off x="1773414" y="3607634"/>
              <a:ext cx="37614" cy="37029"/>
            </a:xfrm>
            <a:custGeom>
              <a:avLst/>
              <a:gdLst>
                <a:gd name="connsiteX0" fmla="*/ 37395 w 37614"/>
                <a:gd name="connsiteY0" fmla="*/ 18076 h 37029"/>
                <a:gd name="connsiteX1" fmla="*/ 19247 w 37614"/>
                <a:gd name="connsiteY1" fmla="*/ 219 h 37029"/>
                <a:gd name="connsiteX2" fmla="*/ 18368 w 37614"/>
                <a:gd name="connsiteY2" fmla="*/ 219 h 37029"/>
                <a:gd name="connsiteX3" fmla="*/ 220 w 37614"/>
                <a:gd name="connsiteY3" fmla="*/ 18076 h 37029"/>
                <a:gd name="connsiteX4" fmla="*/ 220 w 37614"/>
                <a:gd name="connsiteY4" fmla="*/ 18954 h 37029"/>
                <a:gd name="connsiteX5" fmla="*/ 18368 w 37614"/>
                <a:gd name="connsiteY5" fmla="*/ 36810 h 37029"/>
                <a:gd name="connsiteX6" fmla="*/ 19247 w 37614"/>
                <a:gd name="connsiteY6" fmla="*/ 36810 h 37029"/>
                <a:gd name="connsiteX7" fmla="*/ 37395 w 37614"/>
                <a:gd name="connsiteY7" fmla="*/ 18954 h 37029"/>
                <a:gd name="connsiteX8" fmla="*/ 37395 w 37614"/>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14" h="37029">
                  <a:moveTo>
                    <a:pt x="37395" y="18076"/>
                  </a:moveTo>
                  <a:cubicBezTo>
                    <a:pt x="28280" y="16363"/>
                    <a:pt x="21108" y="9306"/>
                    <a:pt x="19247" y="219"/>
                  </a:cubicBezTo>
                  <a:cubicBezTo>
                    <a:pt x="19247" y="-73"/>
                    <a:pt x="18368" y="-73"/>
                    <a:pt x="18368" y="219"/>
                  </a:cubicBezTo>
                  <a:cubicBezTo>
                    <a:pt x="16507" y="9306"/>
                    <a:pt x="9335" y="16363"/>
                    <a:pt x="220" y="18076"/>
                  </a:cubicBezTo>
                  <a:cubicBezTo>
                    <a:pt x="-73" y="18076"/>
                    <a:pt x="-73" y="18661"/>
                    <a:pt x="220" y="18954"/>
                  </a:cubicBezTo>
                  <a:cubicBezTo>
                    <a:pt x="9335" y="20666"/>
                    <a:pt x="16507" y="27724"/>
                    <a:pt x="18368" y="36810"/>
                  </a:cubicBezTo>
                  <a:cubicBezTo>
                    <a:pt x="18368" y="37103"/>
                    <a:pt x="19247" y="37103"/>
                    <a:pt x="19247" y="36810"/>
                  </a:cubicBezTo>
                  <a:cubicBezTo>
                    <a:pt x="21108" y="27724"/>
                    <a:pt x="28280" y="20666"/>
                    <a:pt x="37395" y="18954"/>
                  </a:cubicBezTo>
                  <a:cubicBezTo>
                    <a:pt x="37688" y="18661"/>
                    <a:pt x="37688" y="18076"/>
                    <a:pt x="37395" y="18076"/>
                  </a:cubicBezTo>
                  <a:close/>
                </a:path>
              </a:pathLst>
            </a:custGeom>
            <a:solidFill>
              <a:srgbClr val="70D6F9"/>
            </a:solidFill>
            <a:ln w="2923" cap="flat">
              <a:noFill/>
              <a:prstDash val="solid"/>
              <a:miter/>
            </a:ln>
          </p:spPr>
          <p:txBody>
            <a:bodyPr rtlCol="1" anchor="ctr"/>
            <a:lstStyle/>
            <a:p>
              <a:endParaRPr lang="fa-IR"/>
            </a:p>
          </p:txBody>
        </p:sp>
        <p:sp>
          <p:nvSpPr>
            <p:cNvPr id="1827" name="Freeform: Shape 1826">
              <a:extLst>
                <a:ext uri="{FF2B5EF4-FFF2-40B4-BE49-F238E27FC236}">
                  <a16:creationId xmlns:a16="http://schemas.microsoft.com/office/drawing/2014/main" id="{F853B315-CD9D-D8D8-191A-8519A006A81C}"/>
                </a:ext>
              </a:extLst>
            </p:cNvPr>
            <p:cNvSpPr/>
            <p:nvPr/>
          </p:nvSpPr>
          <p:spPr>
            <a:xfrm>
              <a:off x="1084265" y="3600535"/>
              <a:ext cx="50939" cy="50933"/>
            </a:xfrm>
            <a:custGeom>
              <a:avLst/>
              <a:gdLst>
                <a:gd name="connsiteX0" fmla="*/ 9372 w 50939"/>
                <a:gd name="connsiteY0" fmla="*/ 34834 h 50933"/>
                <a:gd name="connsiteX1" fmla="*/ 16105 w 50939"/>
                <a:gd name="connsiteY1" fmla="*/ 34834 h 50933"/>
                <a:gd name="connsiteX2" fmla="*/ 16105 w 50939"/>
                <a:gd name="connsiteY2" fmla="*/ 41567 h 50933"/>
                <a:gd name="connsiteX3" fmla="*/ 25236 w 50939"/>
                <a:gd name="connsiteY3" fmla="*/ 50934 h 50933"/>
                <a:gd name="connsiteX4" fmla="*/ 25472 w 50939"/>
                <a:gd name="connsiteY4" fmla="*/ 50934 h 50933"/>
                <a:gd name="connsiteX5" fmla="*/ 34839 w 50939"/>
                <a:gd name="connsiteY5" fmla="*/ 41860 h 50933"/>
                <a:gd name="connsiteX6" fmla="*/ 34839 w 50939"/>
                <a:gd name="connsiteY6" fmla="*/ 34834 h 50933"/>
                <a:gd name="connsiteX7" fmla="*/ 41572 w 50939"/>
                <a:gd name="connsiteY7" fmla="*/ 34834 h 50933"/>
                <a:gd name="connsiteX8" fmla="*/ 50939 w 50939"/>
                <a:gd name="connsiteY8" fmla="*/ 25701 h 50933"/>
                <a:gd name="connsiteX9" fmla="*/ 50939 w 50939"/>
                <a:gd name="connsiteY9" fmla="*/ 25467 h 50933"/>
                <a:gd name="connsiteX10" fmla="*/ 41864 w 50939"/>
                <a:gd name="connsiteY10" fmla="*/ 16100 h 50933"/>
                <a:gd name="connsiteX11" fmla="*/ 34839 w 50939"/>
                <a:gd name="connsiteY11" fmla="*/ 16100 h 50933"/>
                <a:gd name="connsiteX12" fmla="*/ 34839 w 50939"/>
                <a:gd name="connsiteY12" fmla="*/ 9367 h 50933"/>
                <a:gd name="connsiteX13" fmla="*/ 25708 w 50939"/>
                <a:gd name="connsiteY13" fmla="*/ 0 h 50933"/>
                <a:gd name="connsiteX14" fmla="*/ 25472 w 50939"/>
                <a:gd name="connsiteY14" fmla="*/ 0 h 50933"/>
                <a:gd name="connsiteX15" fmla="*/ 16105 w 50939"/>
                <a:gd name="connsiteY15" fmla="*/ 9075 h 50933"/>
                <a:gd name="connsiteX16" fmla="*/ 16105 w 50939"/>
                <a:gd name="connsiteY16" fmla="*/ 16100 h 50933"/>
                <a:gd name="connsiteX17" fmla="*/ 9372 w 50939"/>
                <a:gd name="connsiteY17" fmla="*/ 16100 h 50933"/>
                <a:gd name="connsiteX18" fmla="*/ 5 w 50939"/>
                <a:gd name="connsiteY18" fmla="*/ 25230 h 50933"/>
                <a:gd name="connsiteX19" fmla="*/ 5 w 50939"/>
                <a:gd name="connsiteY19" fmla="*/ 25467 h 50933"/>
                <a:gd name="connsiteX20" fmla="*/ 8777 w 50939"/>
                <a:gd name="connsiteY20" fmla="*/ 34834 h 50933"/>
                <a:gd name="connsiteX21" fmla="*/ 9372 w 50939"/>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372" y="34834"/>
                  </a:moveTo>
                  <a:lnTo>
                    <a:pt x="16105" y="34834"/>
                  </a:lnTo>
                  <a:lnTo>
                    <a:pt x="16105" y="41567"/>
                  </a:lnTo>
                  <a:cubicBezTo>
                    <a:pt x="16040" y="46675"/>
                    <a:pt x="20128" y="50870"/>
                    <a:pt x="25236" y="50934"/>
                  </a:cubicBezTo>
                  <a:cubicBezTo>
                    <a:pt x="25315" y="50934"/>
                    <a:pt x="25393" y="50934"/>
                    <a:pt x="25472" y="50934"/>
                  </a:cubicBezTo>
                  <a:cubicBezTo>
                    <a:pt x="30533" y="50937"/>
                    <a:pt x="34681" y="46918"/>
                    <a:pt x="34839" y="41860"/>
                  </a:cubicBezTo>
                  <a:lnTo>
                    <a:pt x="34839" y="34834"/>
                  </a:lnTo>
                  <a:lnTo>
                    <a:pt x="41572" y="34834"/>
                  </a:lnTo>
                  <a:cubicBezTo>
                    <a:pt x="46680" y="34898"/>
                    <a:pt x="50874" y="30812"/>
                    <a:pt x="50939" y="25701"/>
                  </a:cubicBezTo>
                  <a:cubicBezTo>
                    <a:pt x="50940" y="25625"/>
                    <a:pt x="50940" y="25546"/>
                    <a:pt x="50939" y="25467"/>
                  </a:cubicBezTo>
                  <a:cubicBezTo>
                    <a:pt x="50941" y="20406"/>
                    <a:pt x="46923" y="16258"/>
                    <a:pt x="41864" y="16100"/>
                  </a:cubicBezTo>
                  <a:lnTo>
                    <a:pt x="34839" y="16100"/>
                  </a:lnTo>
                  <a:lnTo>
                    <a:pt x="34839" y="9367"/>
                  </a:lnTo>
                  <a:cubicBezTo>
                    <a:pt x="34904" y="4259"/>
                    <a:pt x="30816" y="64"/>
                    <a:pt x="25708" y="0"/>
                  </a:cubicBezTo>
                  <a:cubicBezTo>
                    <a:pt x="25629" y="0"/>
                    <a:pt x="25550" y="0"/>
                    <a:pt x="25472" y="0"/>
                  </a:cubicBezTo>
                  <a:cubicBezTo>
                    <a:pt x="20411" y="-3"/>
                    <a:pt x="16263" y="4016"/>
                    <a:pt x="16105" y="9075"/>
                  </a:cubicBezTo>
                  <a:lnTo>
                    <a:pt x="16105" y="16100"/>
                  </a:lnTo>
                  <a:lnTo>
                    <a:pt x="9372" y="16100"/>
                  </a:lnTo>
                  <a:cubicBezTo>
                    <a:pt x="4264" y="16035"/>
                    <a:pt x="70" y="20122"/>
                    <a:pt x="5" y="25230"/>
                  </a:cubicBezTo>
                  <a:cubicBezTo>
                    <a:pt x="4" y="25309"/>
                    <a:pt x="4" y="25388"/>
                    <a:pt x="5" y="25467"/>
                  </a:cubicBezTo>
                  <a:cubicBezTo>
                    <a:pt x="-159" y="30475"/>
                    <a:pt x="3768" y="34670"/>
                    <a:pt x="8777" y="34834"/>
                  </a:cubicBezTo>
                  <a:cubicBezTo>
                    <a:pt x="8975" y="34840"/>
                    <a:pt x="9174" y="34840"/>
                    <a:pt x="9372" y="34834"/>
                  </a:cubicBezTo>
                  <a:close/>
                </a:path>
              </a:pathLst>
            </a:custGeom>
            <a:solidFill>
              <a:srgbClr val="87D147"/>
            </a:solidFill>
            <a:ln w="2923" cap="flat">
              <a:noFill/>
              <a:prstDash val="solid"/>
              <a:miter/>
            </a:ln>
          </p:spPr>
          <p:txBody>
            <a:bodyPr rtlCol="1" anchor="ctr"/>
            <a:lstStyle/>
            <a:p>
              <a:endParaRPr lang="fa-IR"/>
            </a:p>
          </p:txBody>
        </p:sp>
        <p:sp>
          <p:nvSpPr>
            <p:cNvPr id="1828" name="Freeform: Shape 1827">
              <a:extLst>
                <a:ext uri="{FF2B5EF4-FFF2-40B4-BE49-F238E27FC236}">
                  <a16:creationId xmlns:a16="http://schemas.microsoft.com/office/drawing/2014/main" id="{41C9EFA3-8D4D-FED5-667C-7AC128035448}"/>
                </a:ext>
              </a:extLst>
            </p:cNvPr>
            <p:cNvSpPr/>
            <p:nvPr/>
          </p:nvSpPr>
          <p:spPr>
            <a:xfrm>
              <a:off x="1137546" y="3711478"/>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829" name="Freeform: Shape 1828">
              <a:extLst>
                <a:ext uri="{FF2B5EF4-FFF2-40B4-BE49-F238E27FC236}">
                  <a16:creationId xmlns:a16="http://schemas.microsoft.com/office/drawing/2014/main" id="{2FA2887B-2BF2-0526-4413-AC78D6575AC5}"/>
                </a:ext>
              </a:extLst>
            </p:cNvPr>
            <p:cNvSpPr/>
            <p:nvPr/>
          </p:nvSpPr>
          <p:spPr>
            <a:xfrm>
              <a:off x="1464722" y="3174096"/>
              <a:ext cx="31701" cy="63403"/>
            </a:xfrm>
            <a:custGeom>
              <a:avLst/>
              <a:gdLst>
                <a:gd name="connsiteX0" fmla="*/ 0 w 31701"/>
                <a:gd name="connsiteY0" fmla="*/ 63404 h 63403"/>
                <a:gd name="connsiteX1" fmla="*/ 31702 w 31701"/>
                <a:gd name="connsiteY1" fmla="*/ 31702 h 63403"/>
                <a:gd name="connsiteX2" fmla="*/ 0 w 31701"/>
                <a:gd name="connsiteY2" fmla="*/ 0 h 63403"/>
              </a:gdLst>
              <a:ahLst/>
              <a:cxnLst>
                <a:cxn ang="0">
                  <a:pos x="connsiteX0" y="connsiteY0"/>
                </a:cxn>
                <a:cxn ang="0">
                  <a:pos x="connsiteX1" y="connsiteY1"/>
                </a:cxn>
                <a:cxn ang="0">
                  <a:pos x="connsiteX2" y="connsiteY2"/>
                </a:cxn>
              </a:cxnLst>
              <a:rect l="l" t="t" r="r" b="b"/>
              <a:pathLst>
                <a:path w="31701" h="63403">
                  <a:moveTo>
                    <a:pt x="0" y="63404"/>
                  </a:moveTo>
                  <a:cubicBezTo>
                    <a:pt x="17508" y="63404"/>
                    <a:pt x="31702" y="49210"/>
                    <a:pt x="31702" y="31702"/>
                  </a:cubicBezTo>
                  <a:cubicBezTo>
                    <a:pt x="31702" y="14194"/>
                    <a:pt x="17508" y="0"/>
                    <a:pt x="0" y="0"/>
                  </a:cubicBezTo>
                </a:path>
              </a:pathLst>
            </a:custGeom>
            <a:noFill/>
            <a:ln w="14615" cap="rnd">
              <a:solidFill>
                <a:srgbClr val="000000"/>
              </a:solidFill>
              <a:prstDash val="solid"/>
              <a:round/>
            </a:ln>
          </p:spPr>
          <p:txBody>
            <a:bodyPr rtlCol="1" anchor="ctr"/>
            <a:lstStyle/>
            <a:p>
              <a:endParaRPr lang="fa-IR"/>
            </a:p>
          </p:txBody>
        </p:sp>
        <p:sp>
          <p:nvSpPr>
            <p:cNvPr id="1830" name="Freeform: Shape 1829">
              <a:extLst>
                <a:ext uri="{FF2B5EF4-FFF2-40B4-BE49-F238E27FC236}">
                  <a16:creationId xmlns:a16="http://schemas.microsoft.com/office/drawing/2014/main" id="{4E469402-F28C-88AD-DD14-FF1FC1292851}"/>
                </a:ext>
              </a:extLst>
            </p:cNvPr>
            <p:cNvSpPr/>
            <p:nvPr/>
          </p:nvSpPr>
          <p:spPr>
            <a:xfrm>
              <a:off x="1308028" y="3147451"/>
              <a:ext cx="151836" cy="160419"/>
            </a:xfrm>
            <a:custGeom>
              <a:avLst/>
              <a:gdLst>
                <a:gd name="connsiteX0" fmla="*/ 112230 w 151836"/>
                <a:gd name="connsiteY0" fmla="*/ 1851 h 160419"/>
                <a:gd name="connsiteX1" fmla="*/ 0 w 151836"/>
                <a:gd name="connsiteY1" fmla="*/ 39291 h 160419"/>
                <a:gd name="connsiteX2" fmla="*/ 0 w 151836"/>
                <a:gd name="connsiteY2" fmla="*/ 84517 h 160419"/>
                <a:gd name="connsiteX3" fmla="*/ 75932 w 151836"/>
                <a:gd name="connsiteY3" fmla="*/ 160420 h 160419"/>
                <a:gd name="connsiteX4" fmla="*/ 75932 w 151836"/>
                <a:gd name="connsiteY4" fmla="*/ 160420 h 160419"/>
                <a:gd name="connsiteX5" fmla="*/ 151836 w 151836"/>
                <a:gd name="connsiteY5" fmla="*/ 84517 h 160419"/>
                <a:gd name="connsiteX6" fmla="*/ 151836 w 151836"/>
                <a:gd name="connsiteY6" fmla="*/ 23045 h 160419"/>
                <a:gd name="connsiteX7" fmla="*/ 147181 w 151836"/>
                <a:gd name="connsiteY7" fmla="*/ 17190 h 160419"/>
                <a:gd name="connsiteX8" fmla="*/ 119460 w 151836"/>
                <a:gd name="connsiteY8" fmla="*/ 1237 h 160419"/>
                <a:gd name="connsiteX9" fmla="*/ 112318 w 151836"/>
                <a:gd name="connsiteY9" fmla="*/ 1749 h 160419"/>
                <a:gd name="connsiteX10" fmla="*/ 112230 w 151836"/>
                <a:gd name="connsiteY10" fmla="*/ 1851 h 16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836" h="160419">
                  <a:moveTo>
                    <a:pt x="112230" y="1851"/>
                  </a:moveTo>
                  <a:cubicBezTo>
                    <a:pt x="100521" y="15346"/>
                    <a:pt x="59540" y="56298"/>
                    <a:pt x="0" y="39291"/>
                  </a:cubicBezTo>
                  <a:lnTo>
                    <a:pt x="0" y="84517"/>
                  </a:lnTo>
                  <a:cubicBezTo>
                    <a:pt x="113" y="126402"/>
                    <a:pt x="34048" y="160323"/>
                    <a:pt x="75932" y="160420"/>
                  </a:cubicBezTo>
                  <a:lnTo>
                    <a:pt x="75932" y="160420"/>
                  </a:lnTo>
                  <a:cubicBezTo>
                    <a:pt x="117807" y="160308"/>
                    <a:pt x="151724" y="126391"/>
                    <a:pt x="151836" y="84517"/>
                  </a:cubicBezTo>
                  <a:lnTo>
                    <a:pt x="151836" y="23045"/>
                  </a:lnTo>
                  <a:cubicBezTo>
                    <a:pt x="151894" y="20229"/>
                    <a:pt x="149939" y="17767"/>
                    <a:pt x="147181" y="17190"/>
                  </a:cubicBezTo>
                  <a:cubicBezTo>
                    <a:pt x="139483" y="15405"/>
                    <a:pt x="130145" y="10955"/>
                    <a:pt x="119460" y="1237"/>
                  </a:cubicBezTo>
                  <a:cubicBezTo>
                    <a:pt x="117347" y="-596"/>
                    <a:pt x="114147" y="-365"/>
                    <a:pt x="112318" y="1749"/>
                  </a:cubicBezTo>
                  <a:cubicBezTo>
                    <a:pt x="112289" y="1781"/>
                    <a:pt x="112259" y="1816"/>
                    <a:pt x="112230" y="1851"/>
                  </a:cubicBezTo>
                  <a:close/>
                </a:path>
              </a:pathLst>
            </a:custGeom>
            <a:noFill/>
            <a:ln w="14615" cap="rnd">
              <a:solidFill>
                <a:srgbClr val="000000"/>
              </a:solidFill>
              <a:prstDash val="solid"/>
              <a:round/>
            </a:ln>
          </p:spPr>
          <p:txBody>
            <a:bodyPr rtlCol="1" anchor="ctr"/>
            <a:lstStyle/>
            <a:p>
              <a:endParaRPr lang="fa-IR"/>
            </a:p>
          </p:txBody>
        </p:sp>
        <p:sp>
          <p:nvSpPr>
            <p:cNvPr id="1831" name="Freeform: Shape 1830">
              <a:extLst>
                <a:ext uri="{FF2B5EF4-FFF2-40B4-BE49-F238E27FC236}">
                  <a16:creationId xmlns:a16="http://schemas.microsoft.com/office/drawing/2014/main" id="{9A8F2CFA-146F-E5CF-AAA0-8867DC13D78F}"/>
                </a:ext>
              </a:extLst>
            </p:cNvPr>
            <p:cNvSpPr/>
            <p:nvPr/>
          </p:nvSpPr>
          <p:spPr>
            <a:xfrm>
              <a:off x="1271478" y="3180073"/>
              <a:ext cx="36549" cy="57397"/>
            </a:xfrm>
            <a:custGeom>
              <a:avLst/>
              <a:gdLst>
                <a:gd name="connsiteX0" fmla="*/ 36549 w 36549"/>
                <a:gd name="connsiteY0" fmla="*/ 6669 h 57397"/>
                <a:gd name="connsiteX1" fmla="*/ 20508 w 36549"/>
                <a:gd name="connsiteY1" fmla="*/ 814 h 57397"/>
                <a:gd name="connsiteX2" fmla="*/ 9999 w 36549"/>
                <a:gd name="connsiteY2" fmla="*/ 2629 h 57397"/>
                <a:gd name="connsiteX3" fmla="*/ 8577 w 36549"/>
                <a:gd name="connsiteY3" fmla="*/ 47398 h 57397"/>
                <a:gd name="connsiteX4" fmla="*/ 31690 w 36549"/>
                <a:gd name="connsiteY4" fmla="*/ 57398 h 57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49" h="57397">
                  <a:moveTo>
                    <a:pt x="36549" y="6669"/>
                  </a:moveTo>
                  <a:cubicBezTo>
                    <a:pt x="31069" y="5106"/>
                    <a:pt x="25708" y="3147"/>
                    <a:pt x="20508" y="814"/>
                  </a:cubicBezTo>
                  <a:cubicBezTo>
                    <a:pt x="16958" y="-743"/>
                    <a:pt x="12821" y="-29"/>
                    <a:pt x="9999" y="2629"/>
                  </a:cubicBezTo>
                  <a:cubicBezTo>
                    <a:pt x="-2756" y="14599"/>
                    <a:pt x="-3393" y="34644"/>
                    <a:pt x="8577" y="47398"/>
                  </a:cubicBezTo>
                  <a:cubicBezTo>
                    <a:pt x="14568" y="53783"/>
                    <a:pt x="22935" y="57404"/>
                    <a:pt x="31690" y="57398"/>
                  </a:cubicBezTo>
                </a:path>
              </a:pathLst>
            </a:custGeom>
            <a:noFill/>
            <a:ln w="14615" cap="rnd">
              <a:solidFill>
                <a:srgbClr val="000000"/>
              </a:solidFill>
              <a:prstDash val="solid"/>
              <a:round/>
            </a:ln>
          </p:spPr>
          <p:txBody>
            <a:bodyPr rtlCol="1" anchor="ctr"/>
            <a:lstStyle/>
            <a:p>
              <a:endParaRPr lang="fa-IR"/>
            </a:p>
          </p:txBody>
        </p:sp>
        <p:sp>
          <p:nvSpPr>
            <p:cNvPr id="1832" name="Freeform: Shape 1831">
              <a:extLst>
                <a:ext uri="{FF2B5EF4-FFF2-40B4-BE49-F238E27FC236}">
                  <a16:creationId xmlns:a16="http://schemas.microsoft.com/office/drawing/2014/main" id="{3AF30414-7048-474A-8EE6-FC7FA9A5D2B5}"/>
                </a:ext>
              </a:extLst>
            </p:cNvPr>
            <p:cNvSpPr/>
            <p:nvPr/>
          </p:nvSpPr>
          <p:spPr>
            <a:xfrm>
              <a:off x="1280717" y="3063429"/>
              <a:ext cx="206457" cy="119595"/>
            </a:xfrm>
            <a:custGeom>
              <a:avLst/>
              <a:gdLst>
                <a:gd name="connsiteX0" fmla="*/ 206458 w 206457"/>
                <a:gd name="connsiteY0" fmla="*/ 119068 h 119595"/>
                <a:gd name="connsiteX1" fmla="*/ 206458 w 206457"/>
                <a:gd name="connsiteY1" fmla="*/ 101505 h 119595"/>
                <a:gd name="connsiteX2" fmla="*/ 101490 w 206457"/>
                <a:gd name="connsiteY2" fmla="*/ 15 h 119595"/>
                <a:gd name="connsiteX3" fmla="*/ 0 w 206457"/>
                <a:gd name="connsiteY3" fmla="*/ 101505 h 119595"/>
                <a:gd name="connsiteX4" fmla="*/ 0 w 206457"/>
                <a:gd name="connsiteY4" fmla="*/ 119595 h 119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457" h="119595">
                  <a:moveTo>
                    <a:pt x="206458" y="119068"/>
                  </a:moveTo>
                  <a:lnTo>
                    <a:pt x="206458" y="101505"/>
                  </a:lnTo>
                  <a:cubicBezTo>
                    <a:pt x="205498" y="44494"/>
                    <a:pt x="158501" y="-945"/>
                    <a:pt x="101490" y="15"/>
                  </a:cubicBezTo>
                  <a:cubicBezTo>
                    <a:pt x="45832" y="952"/>
                    <a:pt x="937" y="45847"/>
                    <a:pt x="0" y="101505"/>
                  </a:cubicBezTo>
                  <a:lnTo>
                    <a:pt x="0" y="119595"/>
                  </a:lnTo>
                </a:path>
              </a:pathLst>
            </a:custGeom>
            <a:noFill/>
            <a:ln w="14615" cap="rnd">
              <a:solidFill>
                <a:srgbClr val="000000"/>
              </a:solidFill>
              <a:prstDash val="solid"/>
              <a:round/>
            </a:ln>
          </p:spPr>
          <p:txBody>
            <a:bodyPr rtlCol="1" anchor="ctr"/>
            <a:lstStyle/>
            <a:p>
              <a:endParaRPr lang="fa-IR"/>
            </a:p>
          </p:txBody>
        </p:sp>
        <p:sp>
          <p:nvSpPr>
            <p:cNvPr id="1833" name="Freeform: Shape 1832">
              <a:extLst>
                <a:ext uri="{FF2B5EF4-FFF2-40B4-BE49-F238E27FC236}">
                  <a16:creationId xmlns:a16="http://schemas.microsoft.com/office/drawing/2014/main" id="{AD7B63F3-37C7-B7A3-AAB9-DC71C20C13BD}"/>
                </a:ext>
              </a:extLst>
            </p:cNvPr>
            <p:cNvSpPr/>
            <p:nvPr/>
          </p:nvSpPr>
          <p:spPr>
            <a:xfrm>
              <a:off x="1361918" y="3259220"/>
              <a:ext cx="44084" cy="9432"/>
            </a:xfrm>
            <a:custGeom>
              <a:avLst/>
              <a:gdLst>
                <a:gd name="connsiteX0" fmla="*/ 0 w 44084"/>
                <a:gd name="connsiteY0" fmla="*/ 0 h 9432"/>
                <a:gd name="connsiteX1" fmla="*/ 43083 w 44084"/>
                <a:gd name="connsiteY1" fmla="*/ 1001 h 9432"/>
                <a:gd name="connsiteX2" fmla="*/ 44084 w 44084"/>
                <a:gd name="connsiteY2" fmla="*/ 0 h 9432"/>
              </a:gdLst>
              <a:ahLst/>
              <a:cxnLst>
                <a:cxn ang="0">
                  <a:pos x="connsiteX0" y="connsiteY0"/>
                </a:cxn>
                <a:cxn ang="0">
                  <a:pos x="connsiteX1" y="connsiteY1"/>
                </a:cxn>
                <a:cxn ang="0">
                  <a:pos x="connsiteX2" y="connsiteY2"/>
                </a:cxn>
              </a:cxnLst>
              <a:rect l="l" t="t" r="r" b="b"/>
              <a:pathLst>
                <a:path w="44084" h="9432">
                  <a:moveTo>
                    <a:pt x="0" y="0"/>
                  </a:moveTo>
                  <a:cubicBezTo>
                    <a:pt x="11621" y="12174"/>
                    <a:pt x="30909" y="12622"/>
                    <a:pt x="43083" y="1001"/>
                  </a:cubicBezTo>
                  <a:cubicBezTo>
                    <a:pt x="43426" y="676"/>
                    <a:pt x="43759" y="342"/>
                    <a:pt x="44084" y="0"/>
                  </a:cubicBezTo>
                </a:path>
              </a:pathLst>
            </a:custGeom>
            <a:noFill/>
            <a:ln w="14615" cap="rnd">
              <a:solidFill>
                <a:srgbClr val="000000"/>
              </a:solidFill>
              <a:prstDash val="solid"/>
              <a:round/>
            </a:ln>
          </p:spPr>
          <p:txBody>
            <a:bodyPr rtlCol="1" anchor="ctr"/>
            <a:lstStyle/>
            <a:p>
              <a:endParaRPr lang="fa-IR"/>
            </a:p>
          </p:txBody>
        </p:sp>
        <p:sp>
          <p:nvSpPr>
            <p:cNvPr id="1834" name="Freeform: Shape 1833">
              <a:extLst>
                <a:ext uri="{FF2B5EF4-FFF2-40B4-BE49-F238E27FC236}">
                  <a16:creationId xmlns:a16="http://schemas.microsoft.com/office/drawing/2014/main" id="{6EFBF2EF-DEFB-949F-0038-9ACC354305EB}"/>
                </a:ext>
              </a:extLst>
            </p:cNvPr>
            <p:cNvSpPr/>
            <p:nvPr/>
          </p:nvSpPr>
          <p:spPr>
            <a:xfrm>
              <a:off x="1407144" y="3204744"/>
              <a:ext cx="19671" cy="19671"/>
            </a:xfrm>
            <a:custGeom>
              <a:avLst/>
              <a:gdLst>
                <a:gd name="connsiteX0" fmla="*/ 19671 w 19671"/>
                <a:gd name="connsiteY0" fmla="*/ 9836 h 19671"/>
                <a:gd name="connsiteX1" fmla="*/ 9836 w 19671"/>
                <a:gd name="connsiteY1" fmla="*/ 19671 h 19671"/>
                <a:gd name="connsiteX2" fmla="*/ 0 w 19671"/>
                <a:gd name="connsiteY2" fmla="*/ 9836 h 19671"/>
                <a:gd name="connsiteX3" fmla="*/ 9836 w 19671"/>
                <a:gd name="connsiteY3" fmla="*/ 0 h 19671"/>
                <a:gd name="connsiteX4" fmla="*/ 19671 w 19671"/>
                <a:gd name="connsiteY4" fmla="*/ 9836 h 19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71" h="19671">
                  <a:moveTo>
                    <a:pt x="19671" y="9836"/>
                  </a:moveTo>
                  <a:cubicBezTo>
                    <a:pt x="19671" y="15267"/>
                    <a:pt x="15267" y="19671"/>
                    <a:pt x="9836" y="19671"/>
                  </a:cubicBezTo>
                  <a:cubicBezTo>
                    <a:pt x="4404" y="19671"/>
                    <a:pt x="0" y="15267"/>
                    <a:pt x="0" y="9836"/>
                  </a:cubicBezTo>
                  <a:cubicBezTo>
                    <a:pt x="0" y="4404"/>
                    <a:pt x="4404" y="0"/>
                    <a:pt x="9836" y="0"/>
                  </a:cubicBezTo>
                  <a:cubicBezTo>
                    <a:pt x="15267" y="0"/>
                    <a:pt x="19671" y="4404"/>
                    <a:pt x="19671" y="9836"/>
                  </a:cubicBezTo>
                  <a:close/>
                </a:path>
              </a:pathLst>
            </a:custGeom>
            <a:solidFill>
              <a:srgbClr val="000000"/>
            </a:solidFill>
            <a:ln w="2923" cap="flat">
              <a:noFill/>
              <a:prstDash val="solid"/>
              <a:miter/>
            </a:ln>
          </p:spPr>
          <p:txBody>
            <a:bodyPr rtlCol="1" anchor="ctr"/>
            <a:lstStyle/>
            <a:p>
              <a:endParaRPr lang="fa-IR"/>
            </a:p>
          </p:txBody>
        </p:sp>
        <p:sp>
          <p:nvSpPr>
            <p:cNvPr id="1835" name="Freeform: Shape 1834">
              <a:extLst>
                <a:ext uri="{FF2B5EF4-FFF2-40B4-BE49-F238E27FC236}">
                  <a16:creationId xmlns:a16="http://schemas.microsoft.com/office/drawing/2014/main" id="{2631AE71-1BD2-2DED-5C21-4AB6C82305E6}"/>
                </a:ext>
              </a:extLst>
            </p:cNvPr>
            <p:cNvSpPr/>
            <p:nvPr/>
          </p:nvSpPr>
          <p:spPr>
            <a:xfrm>
              <a:off x="1341076" y="3204744"/>
              <a:ext cx="19671" cy="19671"/>
            </a:xfrm>
            <a:custGeom>
              <a:avLst/>
              <a:gdLst>
                <a:gd name="connsiteX0" fmla="*/ 19671 w 19671"/>
                <a:gd name="connsiteY0" fmla="*/ 9836 h 19671"/>
                <a:gd name="connsiteX1" fmla="*/ 9836 w 19671"/>
                <a:gd name="connsiteY1" fmla="*/ 19671 h 19671"/>
                <a:gd name="connsiteX2" fmla="*/ 0 w 19671"/>
                <a:gd name="connsiteY2" fmla="*/ 9836 h 19671"/>
                <a:gd name="connsiteX3" fmla="*/ 9836 w 19671"/>
                <a:gd name="connsiteY3" fmla="*/ 0 h 19671"/>
                <a:gd name="connsiteX4" fmla="*/ 19671 w 19671"/>
                <a:gd name="connsiteY4" fmla="*/ 9836 h 19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71" h="19671">
                  <a:moveTo>
                    <a:pt x="19671" y="9836"/>
                  </a:moveTo>
                  <a:cubicBezTo>
                    <a:pt x="19671" y="15267"/>
                    <a:pt x="15267" y="19671"/>
                    <a:pt x="9836" y="19671"/>
                  </a:cubicBezTo>
                  <a:cubicBezTo>
                    <a:pt x="4404" y="19671"/>
                    <a:pt x="0" y="15267"/>
                    <a:pt x="0" y="9836"/>
                  </a:cubicBezTo>
                  <a:cubicBezTo>
                    <a:pt x="0" y="4404"/>
                    <a:pt x="4404" y="0"/>
                    <a:pt x="9836" y="0"/>
                  </a:cubicBezTo>
                  <a:cubicBezTo>
                    <a:pt x="15267" y="0"/>
                    <a:pt x="19671" y="4404"/>
                    <a:pt x="19671" y="9836"/>
                  </a:cubicBezTo>
                  <a:close/>
                </a:path>
              </a:pathLst>
            </a:custGeom>
            <a:solidFill>
              <a:srgbClr val="000000"/>
            </a:solidFill>
            <a:ln w="2923" cap="flat">
              <a:noFill/>
              <a:prstDash val="solid"/>
              <a:miter/>
            </a:ln>
          </p:spPr>
          <p:txBody>
            <a:bodyPr rtlCol="1" anchor="ctr"/>
            <a:lstStyle/>
            <a:p>
              <a:endParaRPr lang="fa-IR"/>
            </a:p>
          </p:txBody>
        </p:sp>
        <p:sp>
          <p:nvSpPr>
            <p:cNvPr id="1836" name="Freeform: Shape 1835">
              <a:extLst>
                <a:ext uri="{FF2B5EF4-FFF2-40B4-BE49-F238E27FC236}">
                  <a16:creationId xmlns:a16="http://schemas.microsoft.com/office/drawing/2014/main" id="{192D31BC-E1CA-B371-A3B1-39A6486FABC7}"/>
                </a:ext>
              </a:extLst>
            </p:cNvPr>
            <p:cNvSpPr/>
            <p:nvPr/>
          </p:nvSpPr>
          <p:spPr>
            <a:xfrm>
              <a:off x="1465806" y="3223303"/>
              <a:ext cx="33049" cy="129266"/>
            </a:xfrm>
            <a:custGeom>
              <a:avLst/>
              <a:gdLst>
                <a:gd name="connsiteX0" fmla="*/ 0 w 33049"/>
                <a:gd name="connsiteY0" fmla="*/ 129267 h 129266"/>
                <a:gd name="connsiteX1" fmla="*/ 23418 w 33049"/>
                <a:gd name="connsiteY1" fmla="*/ 110181 h 129266"/>
                <a:gd name="connsiteX2" fmla="*/ 23974 w 33049"/>
                <a:gd name="connsiteY2" fmla="*/ 65658 h 129266"/>
                <a:gd name="connsiteX3" fmla="*/ 24442 w 33049"/>
                <a:gd name="connsiteY3" fmla="*/ 56876 h 129266"/>
                <a:gd name="connsiteX4" fmla="*/ 25965 w 33049"/>
                <a:gd name="connsiteY4" fmla="*/ 0 h 129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9" h="129266">
                  <a:moveTo>
                    <a:pt x="0" y="129267"/>
                  </a:moveTo>
                  <a:cubicBezTo>
                    <a:pt x="9566" y="125435"/>
                    <a:pt x="17736" y="118778"/>
                    <a:pt x="23418" y="110181"/>
                  </a:cubicBezTo>
                  <a:cubicBezTo>
                    <a:pt x="35127" y="91652"/>
                    <a:pt x="28277" y="73679"/>
                    <a:pt x="23974" y="65658"/>
                  </a:cubicBezTo>
                  <a:cubicBezTo>
                    <a:pt x="22548" y="62857"/>
                    <a:pt x="22727" y="59508"/>
                    <a:pt x="24442" y="56876"/>
                  </a:cubicBezTo>
                  <a:cubicBezTo>
                    <a:pt x="38757" y="34454"/>
                    <a:pt x="32287" y="12587"/>
                    <a:pt x="25965" y="0"/>
                  </a:cubicBezTo>
                </a:path>
              </a:pathLst>
            </a:custGeom>
            <a:noFill/>
            <a:ln w="14615" cap="rnd">
              <a:solidFill>
                <a:srgbClr val="000000"/>
              </a:solidFill>
              <a:prstDash val="solid"/>
              <a:round/>
            </a:ln>
          </p:spPr>
          <p:txBody>
            <a:bodyPr rtlCol="1" anchor="ctr"/>
            <a:lstStyle/>
            <a:p>
              <a:endParaRPr lang="fa-IR"/>
            </a:p>
          </p:txBody>
        </p:sp>
        <p:sp>
          <p:nvSpPr>
            <p:cNvPr id="1837" name="Freeform: Shape 1836">
              <a:extLst>
                <a:ext uri="{FF2B5EF4-FFF2-40B4-BE49-F238E27FC236}">
                  <a16:creationId xmlns:a16="http://schemas.microsoft.com/office/drawing/2014/main" id="{CC28D4C7-81C6-0337-EC71-C6567CB44CA4}"/>
                </a:ext>
              </a:extLst>
            </p:cNvPr>
            <p:cNvSpPr/>
            <p:nvPr/>
          </p:nvSpPr>
          <p:spPr>
            <a:xfrm>
              <a:off x="1269013" y="3223566"/>
              <a:ext cx="33072" cy="128768"/>
            </a:xfrm>
            <a:custGeom>
              <a:avLst/>
              <a:gdLst>
                <a:gd name="connsiteX0" fmla="*/ 6903 w 33072"/>
                <a:gd name="connsiteY0" fmla="*/ 0 h 128768"/>
                <a:gd name="connsiteX1" fmla="*/ 8601 w 33072"/>
                <a:gd name="connsiteY1" fmla="*/ 56466 h 128768"/>
                <a:gd name="connsiteX2" fmla="*/ 9069 w 33072"/>
                <a:gd name="connsiteY2" fmla="*/ 65248 h 128768"/>
                <a:gd name="connsiteX3" fmla="*/ 9655 w 33072"/>
                <a:gd name="connsiteY3" fmla="*/ 109771 h 128768"/>
                <a:gd name="connsiteX4" fmla="*/ 33073 w 33072"/>
                <a:gd name="connsiteY4" fmla="*/ 128769 h 128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72" h="128768">
                  <a:moveTo>
                    <a:pt x="6903" y="0"/>
                  </a:moveTo>
                  <a:cubicBezTo>
                    <a:pt x="639" y="12646"/>
                    <a:pt x="-5567" y="34278"/>
                    <a:pt x="8601" y="56466"/>
                  </a:cubicBezTo>
                  <a:cubicBezTo>
                    <a:pt x="10317" y="59098"/>
                    <a:pt x="10496" y="62447"/>
                    <a:pt x="9069" y="65248"/>
                  </a:cubicBezTo>
                  <a:cubicBezTo>
                    <a:pt x="4766" y="73269"/>
                    <a:pt x="-2054" y="91242"/>
                    <a:pt x="9655" y="109771"/>
                  </a:cubicBezTo>
                  <a:cubicBezTo>
                    <a:pt x="15328" y="118357"/>
                    <a:pt x="23503" y="124987"/>
                    <a:pt x="33073" y="128769"/>
                  </a:cubicBezTo>
                </a:path>
              </a:pathLst>
            </a:custGeom>
            <a:noFill/>
            <a:ln w="14615" cap="rnd">
              <a:solidFill>
                <a:srgbClr val="000000"/>
              </a:solidFill>
              <a:prstDash val="solid"/>
              <a:round/>
            </a:ln>
          </p:spPr>
          <p:txBody>
            <a:bodyPr rtlCol="1" anchor="ctr"/>
            <a:lstStyle/>
            <a:p>
              <a:endParaRPr lang="fa-IR"/>
            </a:p>
          </p:txBody>
        </p:sp>
        <p:sp>
          <p:nvSpPr>
            <p:cNvPr id="1838" name="Freeform: Shape 1837">
              <a:extLst>
                <a:ext uri="{FF2B5EF4-FFF2-40B4-BE49-F238E27FC236}">
                  <a16:creationId xmlns:a16="http://schemas.microsoft.com/office/drawing/2014/main" id="{D3A574C0-9A08-6911-D1FB-2F8E84B2B5AC}"/>
                </a:ext>
              </a:extLst>
            </p:cNvPr>
            <p:cNvSpPr/>
            <p:nvPr/>
          </p:nvSpPr>
          <p:spPr>
            <a:xfrm>
              <a:off x="1403046" y="3325746"/>
              <a:ext cx="49360" cy="58466"/>
            </a:xfrm>
            <a:custGeom>
              <a:avLst/>
              <a:gdLst>
                <a:gd name="connsiteX0" fmla="*/ 46806 w 49360"/>
                <a:gd name="connsiteY0" fmla="*/ 16929 h 58466"/>
                <a:gd name="connsiteX1" fmla="*/ 30238 w 49360"/>
                <a:gd name="connsiteY1" fmla="*/ 2293 h 58466"/>
                <a:gd name="connsiteX2" fmla="*/ 20754 w 49360"/>
                <a:gd name="connsiteY2" fmla="*/ 683 h 58466"/>
                <a:gd name="connsiteX3" fmla="*/ 9953 w 49360"/>
                <a:gd name="connsiteY3" fmla="*/ 5103 h 58466"/>
                <a:gd name="connsiteX4" fmla="*/ 0 w 49360"/>
                <a:gd name="connsiteY4" fmla="*/ 19974 h 58466"/>
                <a:gd name="connsiteX5" fmla="*/ 0 w 49360"/>
                <a:gd name="connsiteY5" fmla="*/ 32122 h 58466"/>
                <a:gd name="connsiteX6" fmla="*/ 4010 w 49360"/>
                <a:gd name="connsiteY6" fmla="*/ 58467 h 58466"/>
                <a:gd name="connsiteX7" fmla="*/ 46221 w 49360"/>
                <a:gd name="connsiteY7" fmla="*/ 28316 h 58466"/>
                <a:gd name="connsiteX8" fmla="*/ 48133 w 49360"/>
                <a:gd name="connsiteY8" fmla="*/ 18399 h 58466"/>
                <a:gd name="connsiteX9" fmla="*/ 46806 w 49360"/>
                <a:gd name="connsiteY9" fmla="*/ 16929 h 5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360" h="58466">
                  <a:moveTo>
                    <a:pt x="46806" y="16929"/>
                  </a:moveTo>
                  <a:lnTo>
                    <a:pt x="30238" y="2293"/>
                  </a:lnTo>
                  <a:cubicBezTo>
                    <a:pt x="27645" y="-14"/>
                    <a:pt x="23962" y="-637"/>
                    <a:pt x="20754" y="683"/>
                  </a:cubicBezTo>
                  <a:lnTo>
                    <a:pt x="9953" y="5103"/>
                  </a:lnTo>
                  <a:cubicBezTo>
                    <a:pt x="3928" y="7583"/>
                    <a:pt x="-3" y="13457"/>
                    <a:pt x="0" y="19974"/>
                  </a:cubicBezTo>
                  <a:lnTo>
                    <a:pt x="0" y="32122"/>
                  </a:lnTo>
                  <a:lnTo>
                    <a:pt x="4010" y="58467"/>
                  </a:lnTo>
                  <a:lnTo>
                    <a:pt x="46221" y="28316"/>
                  </a:lnTo>
                  <a:cubicBezTo>
                    <a:pt x="49488" y="26106"/>
                    <a:pt x="50343" y="21665"/>
                    <a:pt x="48133" y="18399"/>
                  </a:cubicBezTo>
                  <a:cubicBezTo>
                    <a:pt x="47761" y="17848"/>
                    <a:pt x="47313" y="17354"/>
                    <a:pt x="46806" y="16929"/>
                  </a:cubicBezTo>
                  <a:close/>
                </a:path>
              </a:pathLst>
            </a:custGeom>
            <a:noFill/>
            <a:ln w="14615" cap="rnd">
              <a:solidFill>
                <a:srgbClr val="000000"/>
              </a:solidFill>
              <a:prstDash val="solid"/>
              <a:round/>
            </a:ln>
          </p:spPr>
          <p:txBody>
            <a:bodyPr rtlCol="1" anchor="ctr"/>
            <a:lstStyle/>
            <a:p>
              <a:endParaRPr lang="fa-IR"/>
            </a:p>
          </p:txBody>
        </p:sp>
        <p:sp>
          <p:nvSpPr>
            <p:cNvPr id="1839" name="Freeform: Shape 1838">
              <a:extLst>
                <a:ext uri="{FF2B5EF4-FFF2-40B4-BE49-F238E27FC236}">
                  <a16:creationId xmlns:a16="http://schemas.microsoft.com/office/drawing/2014/main" id="{8FC6AD32-5E80-126E-13A0-450B0D81D900}"/>
                </a:ext>
              </a:extLst>
            </p:cNvPr>
            <p:cNvSpPr/>
            <p:nvPr/>
          </p:nvSpPr>
          <p:spPr>
            <a:xfrm>
              <a:off x="1315648" y="3325653"/>
              <a:ext cx="49197" cy="58237"/>
            </a:xfrm>
            <a:custGeom>
              <a:avLst/>
              <a:gdLst>
                <a:gd name="connsiteX0" fmla="*/ 49197 w 49197"/>
                <a:gd name="connsiteY0" fmla="*/ 32127 h 58237"/>
                <a:gd name="connsiteX1" fmla="*/ 49197 w 49197"/>
                <a:gd name="connsiteY1" fmla="*/ 32127 h 58237"/>
                <a:gd name="connsiteX2" fmla="*/ 49197 w 49197"/>
                <a:gd name="connsiteY2" fmla="*/ 19979 h 58237"/>
                <a:gd name="connsiteX3" fmla="*/ 39274 w 49197"/>
                <a:gd name="connsiteY3" fmla="*/ 5108 h 58237"/>
                <a:gd name="connsiteX4" fmla="*/ 28473 w 49197"/>
                <a:gd name="connsiteY4" fmla="*/ 688 h 58237"/>
                <a:gd name="connsiteX5" fmla="*/ 18988 w 49197"/>
                <a:gd name="connsiteY5" fmla="*/ 2298 h 58237"/>
                <a:gd name="connsiteX6" fmla="*/ 2420 w 49197"/>
                <a:gd name="connsiteY6" fmla="*/ 16934 h 58237"/>
                <a:gd name="connsiteX7" fmla="*/ 1768 w 49197"/>
                <a:gd name="connsiteY7" fmla="*/ 26972 h 58237"/>
                <a:gd name="connsiteX8" fmla="*/ 3006 w 49197"/>
                <a:gd name="connsiteY8" fmla="*/ 28087 h 58237"/>
                <a:gd name="connsiteX9" fmla="*/ 45216 w 49197"/>
                <a:gd name="connsiteY9" fmla="*/ 58238 h 58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197" h="58237">
                  <a:moveTo>
                    <a:pt x="49197" y="32127"/>
                  </a:moveTo>
                  <a:lnTo>
                    <a:pt x="49197" y="32127"/>
                  </a:lnTo>
                  <a:lnTo>
                    <a:pt x="49197" y="19979"/>
                  </a:lnTo>
                  <a:cubicBezTo>
                    <a:pt x="49206" y="13469"/>
                    <a:pt x="45288" y="7600"/>
                    <a:pt x="39274" y="5108"/>
                  </a:cubicBezTo>
                  <a:lnTo>
                    <a:pt x="28473" y="688"/>
                  </a:lnTo>
                  <a:cubicBezTo>
                    <a:pt x="25264" y="-641"/>
                    <a:pt x="21579" y="-14"/>
                    <a:pt x="18988" y="2298"/>
                  </a:cubicBezTo>
                  <a:lnTo>
                    <a:pt x="2420" y="16934"/>
                  </a:lnTo>
                  <a:cubicBezTo>
                    <a:pt x="-532" y="19525"/>
                    <a:pt x="-824" y="24021"/>
                    <a:pt x="1768" y="26972"/>
                  </a:cubicBezTo>
                  <a:cubicBezTo>
                    <a:pt x="2135" y="27391"/>
                    <a:pt x="2551" y="27765"/>
                    <a:pt x="3006" y="28087"/>
                  </a:cubicBezTo>
                  <a:lnTo>
                    <a:pt x="45216" y="58238"/>
                  </a:lnTo>
                  <a:close/>
                </a:path>
              </a:pathLst>
            </a:custGeom>
            <a:noFill/>
            <a:ln w="14615" cap="rnd">
              <a:solidFill>
                <a:srgbClr val="000000"/>
              </a:solidFill>
              <a:prstDash val="solid"/>
              <a:round/>
            </a:ln>
          </p:spPr>
          <p:txBody>
            <a:bodyPr rtlCol="1" anchor="ctr"/>
            <a:lstStyle/>
            <a:p>
              <a:endParaRPr lang="fa-IR"/>
            </a:p>
          </p:txBody>
        </p:sp>
        <p:sp>
          <p:nvSpPr>
            <p:cNvPr id="1840" name="Freeform: Shape 1839">
              <a:extLst>
                <a:ext uri="{FF2B5EF4-FFF2-40B4-BE49-F238E27FC236}">
                  <a16:creationId xmlns:a16="http://schemas.microsoft.com/office/drawing/2014/main" id="{2C76EB5A-2FC5-A603-DA68-6CADB465F708}"/>
                </a:ext>
              </a:extLst>
            </p:cNvPr>
            <p:cNvSpPr/>
            <p:nvPr/>
          </p:nvSpPr>
          <p:spPr>
            <a:xfrm>
              <a:off x="1455209" y="3349203"/>
              <a:ext cx="98208" cy="130642"/>
            </a:xfrm>
            <a:custGeom>
              <a:avLst/>
              <a:gdLst>
                <a:gd name="connsiteX0" fmla="*/ 98209 w 98208"/>
                <a:gd name="connsiteY0" fmla="*/ 130642 h 130642"/>
                <a:gd name="connsiteX1" fmla="*/ 93467 w 98208"/>
                <a:gd name="connsiteY1" fmla="*/ 48885 h 130642"/>
                <a:gd name="connsiteX2" fmla="*/ 68966 w 98208"/>
                <a:gd name="connsiteY2" fmla="*/ 19203 h 130642"/>
                <a:gd name="connsiteX3" fmla="*/ 24442 w 98208"/>
                <a:gd name="connsiteY3" fmla="*/ 7991 h 130642"/>
                <a:gd name="connsiteX4" fmla="*/ 0 w 98208"/>
                <a:gd name="connsiteY4" fmla="*/ 0 h 130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08" h="130642">
                  <a:moveTo>
                    <a:pt x="98209" y="130642"/>
                  </a:moveTo>
                  <a:lnTo>
                    <a:pt x="93467" y="48885"/>
                  </a:lnTo>
                  <a:cubicBezTo>
                    <a:pt x="92679" y="34694"/>
                    <a:pt x="82750" y="22666"/>
                    <a:pt x="68966" y="19203"/>
                  </a:cubicBezTo>
                  <a:lnTo>
                    <a:pt x="24442" y="7991"/>
                  </a:lnTo>
                  <a:cubicBezTo>
                    <a:pt x="16129" y="5863"/>
                    <a:pt x="7965" y="3194"/>
                    <a:pt x="0" y="0"/>
                  </a:cubicBezTo>
                </a:path>
              </a:pathLst>
            </a:custGeom>
            <a:noFill/>
            <a:ln w="14615" cap="rnd">
              <a:solidFill>
                <a:srgbClr val="000000"/>
              </a:solidFill>
              <a:prstDash val="solid"/>
              <a:round/>
            </a:ln>
          </p:spPr>
          <p:txBody>
            <a:bodyPr rtlCol="1" anchor="ctr"/>
            <a:lstStyle/>
            <a:p>
              <a:endParaRPr lang="fa-IR"/>
            </a:p>
          </p:txBody>
        </p:sp>
        <p:sp>
          <p:nvSpPr>
            <p:cNvPr id="1841" name="Freeform: Shape 1840">
              <a:extLst>
                <a:ext uri="{FF2B5EF4-FFF2-40B4-BE49-F238E27FC236}">
                  <a16:creationId xmlns:a16="http://schemas.microsoft.com/office/drawing/2014/main" id="{B5F59C33-5BA2-A36B-294D-8F019571ED26}"/>
                </a:ext>
              </a:extLst>
            </p:cNvPr>
            <p:cNvSpPr/>
            <p:nvPr/>
          </p:nvSpPr>
          <p:spPr>
            <a:xfrm>
              <a:off x="1214561" y="3348823"/>
              <a:ext cx="99086" cy="131023"/>
            </a:xfrm>
            <a:custGeom>
              <a:avLst/>
              <a:gdLst>
                <a:gd name="connsiteX0" fmla="*/ 99087 w 99086"/>
                <a:gd name="connsiteY0" fmla="*/ 0 h 131023"/>
                <a:gd name="connsiteX1" fmla="*/ 73708 w 99086"/>
                <a:gd name="connsiteY1" fmla="*/ 8372 h 131023"/>
                <a:gd name="connsiteX2" fmla="*/ 29155 w 99086"/>
                <a:gd name="connsiteY2" fmla="*/ 19583 h 131023"/>
                <a:gd name="connsiteX3" fmla="*/ 4742 w 99086"/>
                <a:gd name="connsiteY3" fmla="*/ 49265 h 131023"/>
                <a:gd name="connsiteX4" fmla="*/ 0 w 99086"/>
                <a:gd name="connsiteY4" fmla="*/ 131023 h 131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86" h="131023">
                  <a:moveTo>
                    <a:pt x="99087" y="0"/>
                  </a:moveTo>
                  <a:cubicBezTo>
                    <a:pt x="90857" y="3445"/>
                    <a:pt x="82372" y="6244"/>
                    <a:pt x="73708" y="8372"/>
                  </a:cubicBezTo>
                  <a:lnTo>
                    <a:pt x="29155" y="19583"/>
                  </a:lnTo>
                  <a:cubicBezTo>
                    <a:pt x="15406" y="23081"/>
                    <a:pt x="5520" y="35101"/>
                    <a:pt x="4742" y="49265"/>
                  </a:cubicBezTo>
                  <a:lnTo>
                    <a:pt x="0" y="131023"/>
                  </a:lnTo>
                </a:path>
              </a:pathLst>
            </a:custGeom>
            <a:noFill/>
            <a:ln w="14615" cap="rnd">
              <a:solidFill>
                <a:srgbClr val="000000"/>
              </a:solidFill>
              <a:prstDash val="solid"/>
              <a:round/>
            </a:ln>
          </p:spPr>
          <p:txBody>
            <a:bodyPr rtlCol="1" anchor="ctr"/>
            <a:lstStyle/>
            <a:p>
              <a:endParaRPr lang="fa-IR"/>
            </a:p>
          </p:txBody>
        </p:sp>
        <p:sp>
          <p:nvSpPr>
            <p:cNvPr id="1842" name="Freeform: Shape 1841">
              <a:extLst>
                <a:ext uri="{FF2B5EF4-FFF2-40B4-BE49-F238E27FC236}">
                  <a16:creationId xmlns:a16="http://schemas.microsoft.com/office/drawing/2014/main" id="{C268BF2C-B578-3B8F-9029-C6CEB328397F}"/>
                </a:ext>
              </a:extLst>
            </p:cNvPr>
            <p:cNvSpPr/>
            <p:nvPr/>
          </p:nvSpPr>
          <p:spPr>
            <a:xfrm>
              <a:off x="1421868" y="3300465"/>
              <a:ext cx="1170" cy="23154"/>
            </a:xfrm>
            <a:custGeom>
              <a:avLst/>
              <a:gdLst>
                <a:gd name="connsiteX0" fmla="*/ 1171 w 1170"/>
                <a:gd name="connsiteY0" fmla="*/ 23154 h 23154"/>
                <a:gd name="connsiteX1" fmla="*/ 0 w 1170"/>
                <a:gd name="connsiteY1" fmla="*/ 15134 h 23154"/>
                <a:gd name="connsiteX2" fmla="*/ 0 w 1170"/>
                <a:gd name="connsiteY2" fmla="*/ 0 h 23154"/>
              </a:gdLst>
              <a:ahLst/>
              <a:cxnLst>
                <a:cxn ang="0">
                  <a:pos x="connsiteX0" y="connsiteY0"/>
                </a:cxn>
                <a:cxn ang="0">
                  <a:pos x="connsiteX1" y="connsiteY1"/>
                </a:cxn>
                <a:cxn ang="0">
                  <a:pos x="connsiteX2" y="connsiteY2"/>
                </a:cxn>
              </a:cxnLst>
              <a:rect l="l" t="t" r="r" b="b"/>
              <a:pathLst>
                <a:path w="1170" h="23154">
                  <a:moveTo>
                    <a:pt x="1171" y="23154"/>
                  </a:moveTo>
                  <a:cubicBezTo>
                    <a:pt x="392" y="20552"/>
                    <a:pt x="0" y="17850"/>
                    <a:pt x="0" y="15134"/>
                  </a:cubicBezTo>
                  <a:lnTo>
                    <a:pt x="0" y="0"/>
                  </a:lnTo>
                </a:path>
              </a:pathLst>
            </a:custGeom>
            <a:noFill/>
            <a:ln w="14615" cap="rnd">
              <a:solidFill>
                <a:srgbClr val="000000"/>
              </a:solidFill>
              <a:prstDash val="solid"/>
              <a:round/>
            </a:ln>
          </p:spPr>
          <p:txBody>
            <a:bodyPr rtlCol="1" anchor="ctr"/>
            <a:lstStyle/>
            <a:p>
              <a:endParaRPr lang="fa-IR"/>
            </a:p>
          </p:txBody>
        </p:sp>
        <p:sp>
          <p:nvSpPr>
            <p:cNvPr id="1843" name="Freeform: Shape 1842">
              <a:extLst>
                <a:ext uri="{FF2B5EF4-FFF2-40B4-BE49-F238E27FC236}">
                  <a16:creationId xmlns:a16="http://schemas.microsoft.com/office/drawing/2014/main" id="{F0B0EA74-33BA-FBAD-A91C-42B861198B4C}"/>
                </a:ext>
              </a:extLst>
            </p:cNvPr>
            <p:cNvSpPr/>
            <p:nvPr/>
          </p:nvSpPr>
          <p:spPr>
            <a:xfrm>
              <a:off x="1344852" y="3300377"/>
              <a:ext cx="1200" cy="23330"/>
            </a:xfrm>
            <a:custGeom>
              <a:avLst/>
              <a:gdLst>
                <a:gd name="connsiteX0" fmla="*/ 1200 w 1200"/>
                <a:gd name="connsiteY0" fmla="*/ 0 h 23330"/>
                <a:gd name="connsiteX1" fmla="*/ 1200 w 1200"/>
                <a:gd name="connsiteY1" fmla="*/ 15309 h 23330"/>
                <a:gd name="connsiteX2" fmla="*/ 0 w 1200"/>
                <a:gd name="connsiteY2" fmla="*/ 23330 h 23330"/>
              </a:gdLst>
              <a:ahLst/>
              <a:cxnLst>
                <a:cxn ang="0">
                  <a:pos x="connsiteX0" y="connsiteY0"/>
                </a:cxn>
                <a:cxn ang="0">
                  <a:pos x="connsiteX1" y="connsiteY1"/>
                </a:cxn>
                <a:cxn ang="0">
                  <a:pos x="connsiteX2" y="connsiteY2"/>
                </a:cxn>
              </a:cxnLst>
              <a:rect l="l" t="t" r="r" b="b"/>
              <a:pathLst>
                <a:path w="1200" h="23330">
                  <a:moveTo>
                    <a:pt x="1200" y="0"/>
                  </a:moveTo>
                  <a:lnTo>
                    <a:pt x="1200" y="15309"/>
                  </a:lnTo>
                  <a:cubicBezTo>
                    <a:pt x="1192" y="18026"/>
                    <a:pt x="787" y="20728"/>
                    <a:pt x="0" y="23330"/>
                  </a:cubicBezTo>
                </a:path>
              </a:pathLst>
            </a:custGeom>
            <a:noFill/>
            <a:ln w="14615" cap="rnd">
              <a:solidFill>
                <a:srgbClr val="000000"/>
              </a:solidFill>
              <a:prstDash val="solid"/>
              <a:round/>
            </a:ln>
          </p:spPr>
          <p:txBody>
            <a:bodyPr rtlCol="1" anchor="ctr"/>
            <a:lstStyle/>
            <a:p>
              <a:endParaRPr lang="fa-IR"/>
            </a:p>
          </p:txBody>
        </p:sp>
        <p:sp>
          <p:nvSpPr>
            <p:cNvPr id="1844" name="Freeform: Shape 1843">
              <a:extLst>
                <a:ext uri="{FF2B5EF4-FFF2-40B4-BE49-F238E27FC236}">
                  <a16:creationId xmlns:a16="http://schemas.microsoft.com/office/drawing/2014/main" id="{F9FF1DEA-42D7-17FA-B6B7-87EDC0CA39CA}"/>
                </a:ext>
              </a:extLst>
            </p:cNvPr>
            <p:cNvSpPr/>
            <p:nvPr/>
          </p:nvSpPr>
          <p:spPr>
            <a:xfrm>
              <a:off x="1346257" y="3357780"/>
              <a:ext cx="75405" cy="122182"/>
            </a:xfrm>
            <a:custGeom>
              <a:avLst/>
              <a:gdLst>
                <a:gd name="connsiteX0" fmla="*/ 75406 w 75405"/>
                <a:gd name="connsiteY0" fmla="*/ 122183 h 122182"/>
                <a:gd name="connsiteX1" fmla="*/ 56788 w 75405"/>
                <a:gd name="connsiteY1" fmla="*/ 0 h 122182"/>
                <a:gd name="connsiteX2" fmla="*/ 18588 w 75405"/>
                <a:gd name="connsiteY2" fmla="*/ 0 h 122182"/>
                <a:gd name="connsiteX3" fmla="*/ 0 w 75405"/>
                <a:gd name="connsiteY3" fmla="*/ 122066 h 122182"/>
              </a:gdLst>
              <a:ahLst/>
              <a:cxnLst>
                <a:cxn ang="0">
                  <a:pos x="connsiteX0" y="connsiteY0"/>
                </a:cxn>
                <a:cxn ang="0">
                  <a:pos x="connsiteX1" y="connsiteY1"/>
                </a:cxn>
                <a:cxn ang="0">
                  <a:pos x="connsiteX2" y="connsiteY2"/>
                </a:cxn>
                <a:cxn ang="0">
                  <a:pos x="connsiteX3" y="connsiteY3"/>
                </a:cxn>
              </a:cxnLst>
              <a:rect l="l" t="t" r="r" b="b"/>
              <a:pathLst>
                <a:path w="75405" h="122182">
                  <a:moveTo>
                    <a:pt x="75406" y="122183"/>
                  </a:moveTo>
                  <a:lnTo>
                    <a:pt x="56788" y="0"/>
                  </a:lnTo>
                  <a:lnTo>
                    <a:pt x="18588" y="0"/>
                  </a:lnTo>
                  <a:lnTo>
                    <a:pt x="0" y="122066"/>
                  </a:lnTo>
                </a:path>
              </a:pathLst>
            </a:custGeom>
            <a:noFill/>
            <a:ln w="14615" cap="rnd">
              <a:solidFill>
                <a:srgbClr val="000000"/>
              </a:solidFill>
              <a:prstDash val="solid"/>
              <a:round/>
            </a:ln>
          </p:spPr>
          <p:txBody>
            <a:bodyPr rtlCol="1" anchor="ctr"/>
            <a:lstStyle/>
            <a:p>
              <a:endParaRPr lang="fa-IR"/>
            </a:p>
          </p:txBody>
        </p:sp>
        <p:sp>
          <p:nvSpPr>
            <p:cNvPr id="1845" name="Freeform: Shape 1844">
              <a:extLst>
                <a:ext uri="{FF2B5EF4-FFF2-40B4-BE49-F238E27FC236}">
                  <a16:creationId xmlns:a16="http://schemas.microsoft.com/office/drawing/2014/main" id="{A2E59FA4-1069-71AA-E04B-2653FBDCB808}"/>
                </a:ext>
              </a:extLst>
            </p:cNvPr>
            <p:cNvSpPr/>
            <p:nvPr/>
          </p:nvSpPr>
          <p:spPr>
            <a:xfrm>
              <a:off x="1363587" y="3391414"/>
              <a:ext cx="41098" cy="2927"/>
            </a:xfrm>
            <a:custGeom>
              <a:avLst/>
              <a:gdLst>
                <a:gd name="connsiteX0" fmla="*/ 0 w 41098"/>
                <a:gd name="connsiteY0" fmla="*/ 0 h 2927"/>
                <a:gd name="connsiteX1" fmla="*/ 41098 w 41098"/>
                <a:gd name="connsiteY1" fmla="*/ 0 h 2927"/>
              </a:gdLst>
              <a:ahLst/>
              <a:cxnLst>
                <a:cxn ang="0">
                  <a:pos x="connsiteX0" y="connsiteY0"/>
                </a:cxn>
                <a:cxn ang="0">
                  <a:pos x="connsiteX1" y="connsiteY1"/>
                </a:cxn>
              </a:cxnLst>
              <a:rect l="l" t="t" r="r" b="b"/>
              <a:pathLst>
                <a:path w="41098" h="2927">
                  <a:moveTo>
                    <a:pt x="0" y="0"/>
                  </a:moveTo>
                  <a:lnTo>
                    <a:pt x="41098" y="0"/>
                  </a:lnTo>
                </a:path>
              </a:pathLst>
            </a:custGeom>
            <a:ln w="14615" cap="rnd">
              <a:solidFill>
                <a:srgbClr val="000000"/>
              </a:solidFill>
              <a:prstDash val="solid"/>
              <a:round/>
            </a:ln>
          </p:spPr>
          <p:txBody>
            <a:bodyPr rtlCol="1" anchor="ctr"/>
            <a:lstStyle/>
            <a:p>
              <a:endParaRPr lang="fa-IR"/>
            </a:p>
          </p:txBody>
        </p:sp>
        <p:sp>
          <p:nvSpPr>
            <p:cNvPr id="1846" name="Freeform: Shape 1845">
              <a:extLst>
                <a:ext uri="{FF2B5EF4-FFF2-40B4-BE49-F238E27FC236}">
                  <a16:creationId xmlns:a16="http://schemas.microsoft.com/office/drawing/2014/main" id="{DA1719C6-8D90-00FC-751B-ADC7DCF68FF0}"/>
                </a:ext>
              </a:extLst>
            </p:cNvPr>
            <p:cNvSpPr/>
            <p:nvPr/>
          </p:nvSpPr>
          <p:spPr>
            <a:xfrm>
              <a:off x="1243394" y="3370221"/>
              <a:ext cx="33838" cy="109507"/>
            </a:xfrm>
            <a:custGeom>
              <a:avLst/>
              <a:gdLst>
                <a:gd name="connsiteX0" fmla="*/ 0 w 33838"/>
                <a:gd name="connsiteY0" fmla="*/ 0 h 109507"/>
                <a:gd name="connsiteX1" fmla="*/ 33839 w 33838"/>
                <a:gd name="connsiteY1" fmla="*/ 49997 h 109507"/>
                <a:gd name="connsiteX2" fmla="*/ 33839 w 33838"/>
                <a:gd name="connsiteY2" fmla="*/ 109508 h 109507"/>
              </a:gdLst>
              <a:ahLst/>
              <a:cxnLst>
                <a:cxn ang="0">
                  <a:pos x="connsiteX0" y="connsiteY0"/>
                </a:cxn>
                <a:cxn ang="0">
                  <a:pos x="connsiteX1" y="connsiteY1"/>
                </a:cxn>
                <a:cxn ang="0">
                  <a:pos x="connsiteX2" y="connsiteY2"/>
                </a:cxn>
              </a:cxnLst>
              <a:rect l="l" t="t" r="r" b="b"/>
              <a:pathLst>
                <a:path w="33838" h="109507">
                  <a:moveTo>
                    <a:pt x="0" y="0"/>
                  </a:moveTo>
                  <a:cubicBezTo>
                    <a:pt x="0" y="0"/>
                    <a:pt x="33839" y="25057"/>
                    <a:pt x="33839" y="49997"/>
                  </a:cubicBezTo>
                  <a:lnTo>
                    <a:pt x="33839" y="109508"/>
                  </a:lnTo>
                </a:path>
              </a:pathLst>
            </a:custGeom>
            <a:noFill/>
            <a:ln w="14615" cap="rnd">
              <a:solidFill>
                <a:srgbClr val="000000"/>
              </a:solidFill>
              <a:prstDash val="solid"/>
              <a:round/>
            </a:ln>
          </p:spPr>
          <p:txBody>
            <a:bodyPr rtlCol="1" anchor="ctr"/>
            <a:lstStyle/>
            <a:p>
              <a:endParaRPr lang="fa-IR"/>
            </a:p>
          </p:txBody>
        </p:sp>
        <p:sp>
          <p:nvSpPr>
            <p:cNvPr id="1847" name="Freeform: Shape 1846">
              <a:extLst>
                <a:ext uri="{FF2B5EF4-FFF2-40B4-BE49-F238E27FC236}">
                  <a16:creationId xmlns:a16="http://schemas.microsoft.com/office/drawing/2014/main" id="{61FFEFD8-71B2-ED91-1343-7567ECA0F7C5}"/>
                </a:ext>
              </a:extLst>
            </p:cNvPr>
            <p:cNvSpPr/>
            <p:nvPr/>
          </p:nvSpPr>
          <p:spPr>
            <a:xfrm>
              <a:off x="1490658" y="3370221"/>
              <a:ext cx="33868" cy="109507"/>
            </a:xfrm>
            <a:custGeom>
              <a:avLst/>
              <a:gdLst>
                <a:gd name="connsiteX0" fmla="*/ 33868 w 33868"/>
                <a:gd name="connsiteY0" fmla="*/ 0 h 109507"/>
                <a:gd name="connsiteX1" fmla="*/ 0 w 33868"/>
                <a:gd name="connsiteY1" fmla="*/ 49997 h 109507"/>
                <a:gd name="connsiteX2" fmla="*/ 0 w 33868"/>
                <a:gd name="connsiteY2" fmla="*/ 109508 h 109507"/>
              </a:gdLst>
              <a:ahLst/>
              <a:cxnLst>
                <a:cxn ang="0">
                  <a:pos x="connsiteX0" y="connsiteY0"/>
                </a:cxn>
                <a:cxn ang="0">
                  <a:pos x="connsiteX1" y="connsiteY1"/>
                </a:cxn>
                <a:cxn ang="0">
                  <a:pos x="connsiteX2" y="connsiteY2"/>
                </a:cxn>
              </a:cxnLst>
              <a:rect l="l" t="t" r="r" b="b"/>
              <a:pathLst>
                <a:path w="33868" h="109507">
                  <a:moveTo>
                    <a:pt x="33868" y="0"/>
                  </a:moveTo>
                  <a:cubicBezTo>
                    <a:pt x="33868" y="0"/>
                    <a:pt x="0" y="25057"/>
                    <a:pt x="0" y="49997"/>
                  </a:cubicBezTo>
                  <a:lnTo>
                    <a:pt x="0" y="109508"/>
                  </a:lnTo>
                </a:path>
              </a:pathLst>
            </a:custGeom>
            <a:noFill/>
            <a:ln w="14615" cap="rnd">
              <a:solidFill>
                <a:srgbClr val="000000"/>
              </a:solidFill>
              <a:prstDash val="solid"/>
              <a:round/>
            </a:ln>
          </p:spPr>
          <p:txBody>
            <a:bodyPr rtlCol="1" anchor="ctr"/>
            <a:lstStyle/>
            <a:p>
              <a:endParaRPr lang="fa-IR"/>
            </a:p>
          </p:txBody>
        </p:sp>
        <p:sp>
          <p:nvSpPr>
            <p:cNvPr id="1848" name="Freeform: Shape 1847">
              <a:extLst>
                <a:ext uri="{FF2B5EF4-FFF2-40B4-BE49-F238E27FC236}">
                  <a16:creationId xmlns:a16="http://schemas.microsoft.com/office/drawing/2014/main" id="{57603DAF-C2B7-9C54-392E-3C3ABBB19AEE}"/>
                </a:ext>
              </a:extLst>
            </p:cNvPr>
            <p:cNvSpPr/>
            <p:nvPr/>
          </p:nvSpPr>
          <p:spPr>
            <a:xfrm>
              <a:off x="1529795" y="305431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1849" name="Freeform: Shape 1848">
              <a:extLst>
                <a:ext uri="{FF2B5EF4-FFF2-40B4-BE49-F238E27FC236}">
                  <a16:creationId xmlns:a16="http://schemas.microsoft.com/office/drawing/2014/main" id="{5CB1CB23-8431-C007-2878-6AB58F177D42}"/>
                </a:ext>
              </a:extLst>
            </p:cNvPr>
            <p:cNvSpPr/>
            <p:nvPr/>
          </p:nvSpPr>
          <p:spPr>
            <a:xfrm>
              <a:off x="1607806" y="3093392"/>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12" y="23541"/>
                    <a:pt x="23831" y="13457"/>
                    <a:pt x="26491" y="439"/>
                  </a:cubicBezTo>
                  <a:cubicBezTo>
                    <a:pt x="26491" y="-146"/>
                    <a:pt x="27662" y="-146"/>
                    <a:pt x="27662" y="439"/>
                  </a:cubicBezTo>
                  <a:cubicBezTo>
                    <a:pt x="30323" y="13457"/>
                    <a:pt x="40642" y="23541"/>
                    <a:pt x="53715" y="25906"/>
                  </a:cubicBezTo>
                  <a:cubicBezTo>
                    <a:pt x="54300" y="25906"/>
                    <a:pt x="54300" y="26784"/>
                    <a:pt x="53715" y="27077"/>
                  </a:cubicBezTo>
                  <a:cubicBezTo>
                    <a:pt x="40642" y="29442"/>
                    <a:pt x="30323" y="39527"/>
                    <a:pt x="27662" y="52544"/>
                  </a:cubicBezTo>
                  <a:cubicBezTo>
                    <a:pt x="27662" y="53129"/>
                    <a:pt x="26491" y="53129"/>
                    <a:pt x="26491" y="52544"/>
                  </a:cubicBezTo>
                  <a:cubicBezTo>
                    <a:pt x="23831" y="39527"/>
                    <a:pt x="13512" y="29442"/>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1850" name="Freeform: Shape 1849">
              <a:extLst>
                <a:ext uri="{FF2B5EF4-FFF2-40B4-BE49-F238E27FC236}">
                  <a16:creationId xmlns:a16="http://schemas.microsoft.com/office/drawing/2014/main" id="{E9F0C3B4-8E30-F09C-ECBF-734256CC3E40}"/>
                </a:ext>
              </a:extLst>
            </p:cNvPr>
            <p:cNvSpPr/>
            <p:nvPr/>
          </p:nvSpPr>
          <p:spPr>
            <a:xfrm>
              <a:off x="1583275" y="3449490"/>
              <a:ext cx="137579" cy="30970"/>
            </a:xfrm>
            <a:custGeom>
              <a:avLst/>
              <a:gdLst>
                <a:gd name="connsiteX0" fmla="*/ 137580 w 137579"/>
                <a:gd name="connsiteY0" fmla="*/ 30970 h 30970"/>
                <a:gd name="connsiteX1" fmla="*/ 137580 w 137579"/>
                <a:gd name="connsiteY1" fmla="*/ 18734 h 30970"/>
                <a:gd name="connsiteX2" fmla="*/ 118846 w 137579"/>
                <a:gd name="connsiteY2" fmla="*/ 0 h 30970"/>
                <a:gd name="connsiteX3" fmla="*/ 18705 w 137579"/>
                <a:gd name="connsiteY3" fmla="*/ 0 h 30970"/>
                <a:gd name="connsiteX4" fmla="*/ 0 w 137579"/>
                <a:gd name="connsiteY4" fmla="*/ 18705 h 30970"/>
                <a:gd name="connsiteX5" fmla="*/ 0 w 137579"/>
                <a:gd name="connsiteY5" fmla="*/ 18734 h 30970"/>
                <a:gd name="connsiteX6" fmla="*/ 0 w 137579"/>
                <a:gd name="connsiteY6" fmla="*/ 30736 h 3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579" h="30970">
                  <a:moveTo>
                    <a:pt x="137580" y="30970"/>
                  </a:moveTo>
                  <a:lnTo>
                    <a:pt x="137580" y="18734"/>
                  </a:lnTo>
                  <a:cubicBezTo>
                    <a:pt x="137580" y="8386"/>
                    <a:pt x="129193" y="0"/>
                    <a:pt x="118846" y="0"/>
                  </a:cubicBezTo>
                  <a:lnTo>
                    <a:pt x="18705" y="0"/>
                  </a:lnTo>
                  <a:cubicBezTo>
                    <a:pt x="8375" y="0"/>
                    <a:pt x="0" y="8375"/>
                    <a:pt x="0" y="18705"/>
                  </a:cubicBezTo>
                  <a:cubicBezTo>
                    <a:pt x="0" y="18714"/>
                    <a:pt x="0" y="18725"/>
                    <a:pt x="0" y="18734"/>
                  </a:cubicBezTo>
                  <a:lnTo>
                    <a:pt x="0" y="30736"/>
                  </a:lnTo>
                </a:path>
              </a:pathLst>
            </a:custGeom>
            <a:noFill/>
            <a:ln w="14615" cap="rnd">
              <a:solidFill>
                <a:srgbClr val="000000"/>
              </a:solidFill>
              <a:prstDash val="solid"/>
              <a:round/>
            </a:ln>
          </p:spPr>
          <p:txBody>
            <a:bodyPr rtlCol="1" anchor="ctr"/>
            <a:lstStyle/>
            <a:p>
              <a:endParaRPr lang="fa-IR"/>
            </a:p>
          </p:txBody>
        </p:sp>
        <p:sp>
          <p:nvSpPr>
            <p:cNvPr id="1851" name="Freeform: Shape 1850">
              <a:extLst>
                <a:ext uri="{FF2B5EF4-FFF2-40B4-BE49-F238E27FC236}">
                  <a16:creationId xmlns:a16="http://schemas.microsoft.com/office/drawing/2014/main" id="{F1338FB9-23FB-F12F-8D33-5175E29D60C3}"/>
                </a:ext>
              </a:extLst>
            </p:cNvPr>
            <p:cNvSpPr/>
            <p:nvPr/>
          </p:nvSpPr>
          <p:spPr>
            <a:xfrm>
              <a:off x="1570718" y="3189464"/>
              <a:ext cx="31936" cy="105380"/>
            </a:xfrm>
            <a:custGeom>
              <a:avLst/>
              <a:gdLst>
                <a:gd name="connsiteX0" fmla="*/ 15983 w 31936"/>
                <a:gd name="connsiteY0" fmla="*/ 0 h 105380"/>
                <a:gd name="connsiteX1" fmla="*/ 31936 w 31936"/>
                <a:gd name="connsiteY1" fmla="*/ 0 h 105380"/>
                <a:gd name="connsiteX2" fmla="*/ 31936 w 31936"/>
                <a:gd name="connsiteY2" fmla="*/ 105380 h 105380"/>
                <a:gd name="connsiteX3" fmla="*/ 15983 w 31936"/>
                <a:gd name="connsiteY3" fmla="*/ 105380 h 105380"/>
                <a:gd name="connsiteX4" fmla="*/ 15953 w 31936"/>
                <a:gd name="connsiteY4" fmla="*/ 105380 h 105380"/>
                <a:gd name="connsiteX5" fmla="*/ 0 w 31936"/>
                <a:gd name="connsiteY5" fmla="*/ 105380 h 105380"/>
                <a:gd name="connsiteX6" fmla="*/ 0 w 31936"/>
                <a:gd name="connsiteY6" fmla="*/ 0 h 105380"/>
                <a:gd name="connsiteX7" fmla="*/ 15953 w 31936"/>
                <a:gd name="connsiteY7" fmla="*/ 0 h 1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 h="105380">
                  <a:moveTo>
                    <a:pt x="15983" y="0"/>
                  </a:moveTo>
                  <a:cubicBezTo>
                    <a:pt x="24794" y="0"/>
                    <a:pt x="31936" y="0"/>
                    <a:pt x="31936" y="0"/>
                  </a:cubicBezTo>
                  <a:lnTo>
                    <a:pt x="31936" y="105380"/>
                  </a:lnTo>
                  <a:cubicBezTo>
                    <a:pt x="31936" y="105380"/>
                    <a:pt x="24794" y="105380"/>
                    <a:pt x="15983" y="105380"/>
                  </a:cubicBezTo>
                  <a:lnTo>
                    <a:pt x="15953" y="105380"/>
                  </a:lnTo>
                  <a:cubicBezTo>
                    <a:pt x="7143" y="105380"/>
                    <a:pt x="0" y="105380"/>
                    <a:pt x="0" y="105380"/>
                  </a:cubicBezTo>
                  <a:lnTo>
                    <a:pt x="0" y="0"/>
                  </a:lnTo>
                  <a:cubicBezTo>
                    <a:pt x="0" y="0"/>
                    <a:pt x="7143" y="0"/>
                    <a:pt x="15953" y="0"/>
                  </a:cubicBezTo>
                  <a:close/>
                </a:path>
              </a:pathLst>
            </a:custGeom>
            <a:noFill/>
            <a:ln w="14615" cap="rnd">
              <a:solidFill>
                <a:srgbClr val="000000"/>
              </a:solidFill>
              <a:prstDash val="solid"/>
              <a:round/>
            </a:ln>
          </p:spPr>
          <p:txBody>
            <a:bodyPr rtlCol="1" anchor="ctr"/>
            <a:lstStyle/>
            <a:p>
              <a:endParaRPr lang="fa-IR"/>
            </a:p>
          </p:txBody>
        </p:sp>
        <p:sp>
          <p:nvSpPr>
            <p:cNvPr id="1852" name="Freeform: Shape 1851">
              <a:extLst>
                <a:ext uri="{FF2B5EF4-FFF2-40B4-BE49-F238E27FC236}">
                  <a16:creationId xmlns:a16="http://schemas.microsoft.com/office/drawing/2014/main" id="{3B7574D0-0DA7-499C-F9EC-40F18B31BB96}"/>
                </a:ext>
              </a:extLst>
            </p:cNvPr>
            <p:cNvSpPr/>
            <p:nvPr/>
          </p:nvSpPr>
          <p:spPr>
            <a:xfrm>
              <a:off x="1699516" y="3189464"/>
              <a:ext cx="31936" cy="105380"/>
            </a:xfrm>
            <a:custGeom>
              <a:avLst/>
              <a:gdLst>
                <a:gd name="connsiteX0" fmla="*/ 15983 w 31936"/>
                <a:gd name="connsiteY0" fmla="*/ 0 h 105380"/>
                <a:gd name="connsiteX1" fmla="*/ 31936 w 31936"/>
                <a:gd name="connsiteY1" fmla="*/ 0 h 105380"/>
                <a:gd name="connsiteX2" fmla="*/ 31936 w 31936"/>
                <a:gd name="connsiteY2" fmla="*/ 105380 h 105380"/>
                <a:gd name="connsiteX3" fmla="*/ 15983 w 31936"/>
                <a:gd name="connsiteY3" fmla="*/ 105380 h 105380"/>
                <a:gd name="connsiteX4" fmla="*/ 15953 w 31936"/>
                <a:gd name="connsiteY4" fmla="*/ 105380 h 105380"/>
                <a:gd name="connsiteX5" fmla="*/ 0 w 31936"/>
                <a:gd name="connsiteY5" fmla="*/ 105380 h 105380"/>
                <a:gd name="connsiteX6" fmla="*/ 0 w 31936"/>
                <a:gd name="connsiteY6" fmla="*/ 0 h 105380"/>
                <a:gd name="connsiteX7" fmla="*/ 15953 w 31936"/>
                <a:gd name="connsiteY7" fmla="*/ 0 h 1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 h="105380">
                  <a:moveTo>
                    <a:pt x="15983" y="0"/>
                  </a:moveTo>
                  <a:cubicBezTo>
                    <a:pt x="24794" y="0"/>
                    <a:pt x="31936" y="0"/>
                    <a:pt x="31936" y="0"/>
                  </a:cubicBezTo>
                  <a:lnTo>
                    <a:pt x="31936" y="105380"/>
                  </a:lnTo>
                  <a:cubicBezTo>
                    <a:pt x="31936" y="105380"/>
                    <a:pt x="24794" y="105380"/>
                    <a:pt x="15983" y="105380"/>
                  </a:cubicBezTo>
                  <a:lnTo>
                    <a:pt x="15953" y="105380"/>
                  </a:lnTo>
                  <a:cubicBezTo>
                    <a:pt x="7143" y="105380"/>
                    <a:pt x="0" y="105380"/>
                    <a:pt x="0" y="105380"/>
                  </a:cubicBezTo>
                  <a:lnTo>
                    <a:pt x="0" y="0"/>
                  </a:lnTo>
                  <a:cubicBezTo>
                    <a:pt x="0" y="0"/>
                    <a:pt x="7143" y="0"/>
                    <a:pt x="15953" y="0"/>
                  </a:cubicBezTo>
                  <a:close/>
                </a:path>
              </a:pathLst>
            </a:custGeom>
            <a:noFill/>
            <a:ln w="14615" cap="rnd">
              <a:solidFill>
                <a:srgbClr val="000000"/>
              </a:solidFill>
              <a:prstDash val="solid"/>
              <a:round/>
            </a:ln>
          </p:spPr>
          <p:txBody>
            <a:bodyPr rtlCol="1" anchor="ctr"/>
            <a:lstStyle/>
            <a:p>
              <a:endParaRPr lang="fa-IR"/>
            </a:p>
          </p:txBody>
        </p:sp>
        <p:sp>
          <p:nvSpPr>
            <p:cNvPr id="1853" name="Freeform: Shape 1852">
              <a:extLst>
                <a:ext uri="{FF2B5EF4-FFF2-40B4-BE49-F238E27FC236}">
                  <a16:creationId xmlns:a16="http://schemas.microsoft.com/office/drawing/2014/main" id="{121EC7C2-DD23-BC9A-1028-66B99846CCF8}"/>
                </a:ext>
              </a:extLst>
            </p:cNvPr>
            <p:cNvSpPr/>
            <p:nvPr/>
          </p:nvSpPr>
          <p:spPr>
            <a:xfrm>
              <a:off x="1605786" y="3274354"/>
              <a:ext cx="90275" cy="2927"/>
            </a:xfrm>
            <a:custGeom>
              <a:avLst/>
              <a:gdLst>
                <a:gd name="connsiteX0" fmla="*/ 0 w 90275"/>
                <a:gd name="connsiteY0" fmla="*/ 0 h 2927"/>
                <a:gd name="connsiteX1" fmla="*/ 90276 w 90275"/>
                <a:gd name="connsiteY1" fmla="*/ 0 h 2927"/>
              </a:gdLst>
              <a:ahLst/>
              <a:cxnLst>
                <a:cxn ang="0">
                  <a:pos x="connsiteX0" y="connsiteY0"/>
                </a:cxn>
                <a:cxn ang="0">
                  <a:pos x="connsiteX1" y="connsiteY1"/>
                </a:cxn>
              </a:cxnLst>
              <a:rect l="l" t="t" r="r" b="b"/>
              <a:pathLst>
                <a:path w="90275" h="2927">
                  <a:moveTo>
                    <a:pt x="0" y="0"/>
                  </a:moveTo>
                  <a:lnTo>
                    <a:pt x="90276" y="0"/>
                  </a:lnTo>
                </a:path>
              </a:pathLst>
            </a:custGeom>
            <a:ln w="14615" cap="rnd">
              <a:solidFill>
                <a:srgbClr val="000000"/>
              </a:solidFill>
              <a:prstDash val="solid"/>
              <a:round/>
            </a:ln>
          </p:spPr>
          <p:txBody>
            <a:bodyPr rtlCol="1" anchor="ctr"/>
            <a:lstStyle/>
            <a:p>
              <a:endParaRPr lang="fa-IR"/>
            </a:p>
          </p:txBody>
        </p:sp>
        <p:sp>
          <p:nvSpPr>
            <p:cNvPr id="1854" name="Freeform: Shape 1853">
              <a:extLst>
                <a:ext uri="{FF2B5EF4-FFF2-40B4-BE49-F238E27FC236}">
                  <a16:creationId xmlns:a16="http://schemas.microsoft.com/office/drawing/2014/main" id="{64C942EC-3319-E22C-7957-B63E50387E63}"/>
                </a:ext>
              </a:extLst>
            </p:cNvPr>
            <p:cNvSpPr/>
            <p:nvPr/>
          </p:nvSpPr>
          <p:spPr>
            <a:xfrm>
              <a:off x="1606079" y="3209955"/>
              <a:ext cx="90597" cy="2927"/>
            </a:xfrm>
            <a:custGeom>
              <a:avLst/>
              <a:gdLst>
                <a:gd name="connsiteX0" fmla="*/ 90598 w 90597"/>
                <a:gd name="connsiteY0" fmla="*/ 0 h 2927"/>
                <a:gd name="connsiteX1" fmla="*/ 0 w 90597"/>
                <a:gd name="connsiteY1" fmla="*/ 0 h 2927"/>
              </a:gdLst>
              <a:ahLst/>
              <a:cxnLst>
                <a:cxn ang="0">
                  <a:pos x="connsiteX0" y="connsiteY0"/>
                </a:cxn>
                <a:cxn ang="0">
                  <a:pos x="connsiteX1" y="connsiteY1"/>
                </a:cxn>
              </a:cxnLst>
              <a:rect l="l" t="t" r="r" b="b"/>
              <a:pathLst>
                <a:path w="90597" h="2927">
                  <a:moveTo>
                    <a:pt x="90598" y="0"/>
                  </a:moveTo>
                  <a:lnTo>
                    <a:pt x="0" y="0"/>
                  </a:lnTo>
                </a:path>
              </a:pathLst>
            </a:custGeom>
            <a:ln w="14615" cap="rnd">
              <a:solidFill>
                <a:srgbClr val="000000"/>
              </a:solidFill>
              <a:prstDash val="solid"/>
              <a:round/>
            </a:ln>
          </p:spPr>
          <p:txBody>
            <a:bodyPr rtlCol="1" anchor="ctr"/>
            <a:lstStyle/>
            <a:p>
              <a:endParaRPr lang="fa-IR"/>
            </a:p>
          </p:txBody>
        </p:sp>
        <p:sp>
          <p:nvSpPr>
            <p:cNvPr id="1855" name="Freeform: Shape 1854">
              <a:extLst>
                <a:ext uri="{FF2B5EF4-FFF2-40B4-BE49-F238E27FC236}">
                  <a16:creationId xmlns:a16="http://schemas.microsoft.com/office/drawing/2014/main" id="{3B766EEC-1663-4226-82BC-F0B67CB700B9}"/>
                </a:ext>
              </a:extLst>
            </p:cNvPr>
            <p:cNvSpPr/>
            <p:nvPr/>
          </p:nvSpPr>
          <p:spPr>
            <a:xfrm>
              <a:off x="1635117" y="3278247"/>
              <a:ext cx="31906" cy="139629"/>
            </a:xfrm>
            <a:custGeom>
              <a:avLst/>
              <a:gdLst>
                <a:gd name="connsiteX0" fmla="*/ 0 w 31906"/>
                <a:gd name="connsiteY0" fmla="*/ 732 h 139629"/>
                <a:gd name="connsiteX1" fmla="*/ 0 w 31906"/>
                <a:gd name="connsiteY1" fmla="*/ 123676 h 139629"/>
                <a:gd name="connsiteX2" fmla="*/ 15953 w 31906"/>
                <a:gd name="connsiteY2" fmla="*/ 139629 h 139629"/>
                <a:gd name="connsiteX3" fmla="*/ 31907 w 31906"/>
                <a:gd name="connsiteY3" fmla="*/ 123676 h 139629"/>
                <a:gd name="connsiteX4" fmla="*/ 31907 w 31906"/>
                <a:gd name="connsiteY4" fmla="*/ 0 h 139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06" h="139629">
                  <a:moveTo>
                    <a:pt x="0" y="732"/>
                  </a:moveTo>
                  <a:lnTo>
                    <a:pt x="0" y="123676"/>
                  </a:lnTo>
                  <a:cubicBezTo>
                    <a:pt x="0" y="132487"/>
                    <a:pt x="7142" y="139629"/>
                    <a:pt x="15953" y="139629"/>
                  </a:cubicBezTo>
                  <a:cubicBezTo>
                    <a:pt x="24764" y="139629"/>
                    <a:pt x="31907" y="132487"/>
                    <a:pt x="31907" y="123676"/>
                  </a:cubicBezTo>
                  <a:lnTo>
                    <a:pt x="31907" y="0"/>
                  </a:lnTo>
                </a:path>
              </a:pathLst>
            </a:custGeom>
            <a:noFill/>
            <a:ln w="14615" cap="rnd">
              <a:solidFill>
                <a:srgbClr val="000000"/>
              </a:solidFill>
              <a:prstDash val="solid"/>
              <a:round/>
            </a:ln>
          </p:spPr>
          <p:txBody>
            <a:bodyPr rtlCol="1" anchor="ctr"/>
            <a:lstStyle/>
            <a:p>
              <a:endParaRPr lang="fa-IR"/>
            </a:p>
          </p:txBody>
        </p:sp>
        <p:sp>
          <p:nvSpPr>
            <p:cNvPr id="1856" name="Freeform: Shape 1855">
              <a:extLst>
                <a:ext uri="{FF2B5EF4-FFF2-40B4-BE49-F238E27FC236}">
                  <a16:creationId xmlns:a16="http://schemas.microsoft.com/office/drawing/2014/main" id="{94E08600-B54C-1247-F677-80FD4549ACCF}"/>
                </a:ext>
              </a:extLst>
            </p:cNvPr>
            <p:cNvSpPr/>
            <p:nvPr/>
          </p:nvSpPr>
          <p:spPr>
            <a:xfrm>
              <a:off x="1638395" y="3345573"/>
              <a:ext cx="26198" cy="2927"/>
            </a:xfrm>
            <a:custGeom>
              <a:avLst/>
              <a:gdLst>
                <a:gd name="connsiteX0" fmla="*/ 26199 w 26198"/>
                <a:gd name="connsiteY0" fmla="*/ 0 h 2927"/>
                <a:gd name="connsiteX1" fmla="*/ 0 w 26198"/>
                <a:gd name="connsiteY1" fmla="*/ 0 h 2927"/>
              </a:gdLst>
              <a:ahLst/>
              <a:cxnLst>
                <a:cxn ang="0">
                  <a:pos x="connsiteX0" y="connsiteY0"/>
                </a:cxn>
                <a:cxn ang="0">
                  <a:pos x="connsiteX1" y="connsiteY1"/>
                </a:cxn>
              </a:cxnLst>
              <a:rect l="l" t="t" r="r" b="b"/>
              <a:pathLst>
                <a:path w="26198" h="2927">
                  <a:moveTo>
                    <a:pt x="26199" y="0"/>
                  </a:moveTo>
                  <a:lnTo>
                    <a:pt x="0" y="0"/>
                  </a:lnTo>
                </a:path>
              </a:pathLst>
            </a:custGeom>
            <a:ln w="14615" cap="rnd">
              <a:solidFill>
                <a:srgbClr val="000000"/>
              </a:solidFill>
              <a:prstDash val="solid"/>
              <a:round/>
            </a:ln>
          </p:spPr>
          <p:txBody>
            <a:bodyPr rtlCol="1" anchor="ctr"/>
            <a:lstStyle/>
            <a:p>
              <a:endParaRPr lang="fa-IR"/>
            </a:p>
          </p:txBody>
        </p:sp>
        <p:sp>
          <p:nvSpPr>
            <p:cNvPr id="1857" name="Freeform: Shape 1856">
              <a:extLst>
                <a:ext uri="{FF2B5EF4-FFF2-40B4-BE49-F238E27FC236}">
                  <a16:creationId xmlns:a16="http://schemas.microsoft.com/office/drawing/2014/main" id="{724FC770-3CFD-26C1-06DB-33C85526255B}"/>
                </a:ext>
              </a:extLst>
            </p:cNvPr>
            <p:cNvSpPr/>
            <p:nvPr/>
          </p:nvSpPr>
          <p:spPr>
            <a:xfrm>
              <a:off x="1234730" y="3626588"/>
              <a:ext cx="452462" cy="169779"/>
            </a:xfrm>
            <a:custGeom>
              <a:avLst/>
              <a:gdLst>
                <a:gd name="connsiteX0" fmla="*/ 452463 w 452462"/>
                <a:gd name="connsiteY0" fmla="*/ 169780 h 169779"/>
                <a:gd name="connsiteX1" fmla="*/ 452463 w 452462"/>
                <a:gd name="connsiteY1" fmla="*/ 7669 h 169779"/>
                <a:gd name="connsiteX2" fmla="*/ 444793 w 452462"/>
                <a:gd name="connsiteY2" fmla="*/ 0 h 169779"/>
                <a:gd name="connsiteX3" fmla="*/ 7669 w 452462"/>
                <a:gd name="connsiteY3" fmla="*/ 0 h 169779"/>
                <a:gd name="connsiteX4" fmla="*/ 0 w 452462"/>
                <a:gd name="connsiteY4" fmla="*/ 7669 h 169779"/>
                <a:gd name="connsiteX5" fmla="*/ 0 w 452462"/>
                <a:gd name="connsiteY5" fmla="*/ 169780 h 169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2462" h="169779">
                  <a:moveTo>
                    <a:pt x="452463" y="169780"/>
                  </a:moveTo>
                  <a:lnTo>
                    <a:pt x="452463" y="7669"/>
                  </a:lnTo>
                  <a:cubicBezTo>
                    <a:pt x="452463" y="3434"/>
                    <a:pt x="449029" y="0"/>
                    <a:pt x="444793" y="0"/>
                  </a:cubicBezTo>
                  <a:lnTo>
                    <a:pt x="7669" y="0"/>
                  </a:lnTo>
                  <a:cubicBezTo>
                    <a:pt x="3434" y="0"/>
                    <a:pt x="0" y="3434"/>
                    <a:pt x="0" y="7669"/>
                  </a:cubicBezTo>
                  <a:lnTo>
                    <a:pt x="0" y="169780"/>
                  </a:lnTo>
                </a:path>
              </a:pathLst>
            </a:custGeom>
            <a:noFill/>
            <a:ln w="14615" cap="rnd">
              <a:solidFill>
                <a:srgbClr val="000000"/>
              </a:solidFill>
              <a:prstDash val="solid"/>
              <a:round/>
            </a:ln>
          </p:spPr>
          <p:txBody>
            <a:bodyPr rtlCol="1" anchor="ctr"/>
            <a:lstStyle/>
            <a:p>
              <a:endParaRPr lang="fa-IR"/>
            </a:p>
          </p:txBody>
        </p:sp>
      </p:grpSp>
      <p:grpSp>
        <p:nvGrpSpPr>
          <p:cNvPr id="1858" name="Graphic 5">
            <a:extLst>
              <a:ext uri="{FF2B5EF4-FFF2-40B4-BE49-F238E27FC236}">
                <a16:creationId xmlns:a16="http://schemas.microsoft.com/office/drawing/2014/main" id="{7384466A-AB1F-98A7-EF73-FF9B65816EB0}"/>
              </a:ext>
            </a:extLst>
          </p:cNvPr>
          <p:cNvGrpSpPr/>
          <p:nvPr/>
        </p:nvGrpSpPr>
        <p:grpSpPr>
          <a:xfrm>
            <a:off x="2063810" y="3054314"/>
            <a:ext cx="735413" cy="749371"/>
            <a:chOff x="2063810" y="3054314"/>
            <a:chExt cx="735413" cy="749371"/>
          </a:xfrm>
        </p:grpSpPr>
        <p:sp>
          <p:nvSpPr>
            <p:cNvPr id="1859" name="Freeform: Shape 1858">
              <a:extLst>
                <a:ext uri="{FF2B5EF4-FFF2-40B4-BE49-F238E27FC236}">
                  <a16:creationId xmlns:a16="http://schemas.microsoft.com/office/drawing/2014/main" id="{628E38C2-495A-FB39-51D1-B15EB84C2203}"/>
                </a:ext>
              </a:extLst>
            </p:cNvPr>
            <p:cNvSpPr/>
            <p:nvPr/>
          </p:nvSpPr>
          <p:spPr>
            <a:xfrm>
              <a:off x="2063810" y="3061632"/>
              <a:ext cx="437621" cy="641503"/>
            </a:xfrm>
            <a:custGeom>
              <a:avLst/>
              <a:gdLst>
                <a:gd name="connsiteX0" fmla="*/ 382004 w 437621"/>
                <a:gd name="connsiteY0" fmla="*/ 464698 h 641503"/>
                <a:gd name="connsiteX1" fmla="*/ 386863 w 437621"/>
                <a:gd name="connsiteY1" fmla="*/ 468328 h 641503"/>
                <a:gd name="connsiteX2" fmla="*/ 437621 w 437621"/>
                <a:gd name="connsiteY2" fmla="*/ 400094 h 641503"/>
                <a:gd name="connsiteX3" fmla="*/ 437621 w 437621"/>
                <a:gd name="connsiteY3" fmla="*/ 9514 h 641503"/>
                <a:gd name="connsiteX4" fmla="*/ 428108 w 437621"/>
                <a:gd name="connsiteY4" fmla="*/ 0 h 641503"/>
                <a:gd name="connsiteX5" fmla="*/ 9514 w 437621"/>
                <a:gd name="connsiteY5" fmla="*/ 0 h 641503"/>
                <a:gd name="connsiteX6" fmla="*/ 0 w 437621"/>
                <a:gd name="connsiteY6" fmla="*/ 9514 h 641503"/>
                <a:gd name="connsiteX7" fmla="*/ 0 w 437621"/>
                <a:gd name="connsiteY7" fmla="*/ 565688 h 641503"/>
                <a:gd name="connsiteX8" fmla="*/ 75845 w 437621"/>
                <a:gd name="connsiteY8" fmla="*/ 641503 h 641503"/>
                <a:gd name="connsiteX9" fmla="*/ 292138 w 437621"/>
                <a:gd name="connsiteY9" fmla="*/ 641503 h 641503"/>
                <a:gd name="connsiteX10" fmla="*/ 319273 w 437621"/>
                <a:gd name="connsiteY10" fmla="*/ 622067 h 641503"/>
                <a:gd name="connsiteX11" fmla="*/ 319273 w 437621"/>
                <a:gd name="connsiteY11" fmla="*/ 613285 h 641503"/>
                <a:gd name="connsiteX12" fmla="*/ 351795 w 437621"/>
                <a:gd name="connsiteY12" fmla="*/ 581056 h 641503"/>
                <a:gd name="connsiteX13" fmla="*/ 437621 w 437621"/>
                <a:gd name="connsiteY13" fmla="*/ 581056 h 641503"/>
                <a:gd name="connsiteX14" fmla="*/ 437621 w 437621"/>
                <a:gd name="connsiteY14" fmla="*/ 559775 h 641503"/>
                <a:gd name="connsiteX15" fmla="*/ 356303 w 437621"/>
                <a:gd name="connsiteY15" fmla="*/ 499064 h 641503"/>
                <a:gd name="connsiteX16" fmla="*/ 351971 w 437621"/>
                <a:gd name="connsiteY16" fmla="*/ 469031 h 641503"/>
                <a:gd name="connsiteX17" fmla="*/ 382004 w 437621"/>
                <a:gd name="connsiteY17" fmla="*/ 464698 h 641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7621" h="641503">
                  <a:moveTo>
                    <a:pt x="382004" y="464698"/>
                  </a:moveTo>
                  <a:lnTo>
                    <a:pt x="386863" y="468328"/>
                  </a:lnTo>
                  <a:lnTo>
                    <a:pt x="437621" y="400094"/>
                  </a:lnTo>
                  <a:lnTo>
                    <a:pt x="437621" y="9514"/>
                  </a:lnTo>
                  <a:cubicBezTo>
                    <a:pt x="437607" y="4265"/>
                    <a:pt x="433356" y="15"/>
                    <a:pt x="428108" y="0"/>
                  </a:cubicBezTo>
                  <a:lnTo>
                    <a:pt x="9514" y="0"/>
                  </a:lnTo>
                  <a:cubicBezTo>
                    <a:pt x="4265" y="15"/>
                    <a:pt x="15" y="4265"/>
                    <a:pt x="0" y="9514"/>
                  </a:cubicBezTo>
                  <a:lnTo>
                    <a:pt x="0" y="565688"/>
                  </a:lnTo>
                  <a:lnTo>
                    <a:pt x="75845" y="641503"/>
                  </a:lnTo>
                  <a:lnTo>
                    <a:pt x="292138" y="641503"/>
                  </a:lnTo>
                  <a:cubicBezTo>
                    <a:pt x="297331" y="630866"/>
                    <a:pt x="307532" y="623559"/>
                    <a:pt x="319273" y="622067"/>
                  </a:cubicBezTo>
                  <a:lnTo>
                    <a:pt x="319273" y="613285"/>
                  </a:lnTo>
                  <a:cubicBezTo>
                    <a:pt x="319434" y="595438"/>
                    <a:pt x="333948" y="581056"/>
                    <a:pt x="351795" y="581056"/>
                  </a:cubicBezTo>
                  <a:lnTo>
                    <a:pt x="437621" y="581056"/>
                  </a:lnTo>
                  <a:lnTo>
                    <a:pt x="437621" y="559775"/>
                  </a:lnTo>
                  <a:lnTo>
                    <a:pt x="356303" y="499064"/>
                  </a:lnTo>
                  <a:cubicBezTo>
                    <a:pt x="346813" y="491966"/>
                    <a:pt x="344872" y="478521"/>
                    <a:pt x="351971" y="469031"/>
                  </a:cubicBezTo>
                  <a:cubicBezTo>
                    <a:pt x="359069" y="459541"/>
                    <a:pt x="372514" y="457600"/>
                    <a:pt x="382004" y="464698"/>
                  </a:cubicBezTo>
                  <a:close/>
                </a:path>
              </a:pathLst>
            </a:custGeom>
            <a:solidFill>
              <a:srgbClr val="DAE6F1"/>
            </a:solidFill>
            <a:ln w="2923" cap="flat">
              <a:noFill/>
              <a:prstDash val="solid"/>
              <a:miter/>
            </a:ln>
          </p:spPr>
          <p:txBody>
            <a:bodyPr rtlCol="1" anchor="ctr"/>
            <a:lstStyle/>
            <a:p>
              <a:endParaRPr lang="fa-IR"/>
            </a:p>
          </p:txBody>
        </p:sp>
        <p:sp>
          <p:nvSpPr>
            <p:cNvPr id="1860" name="Freeform: Shape 1859">
              <a:extLst>
                <a:ext uri="{FF2B5EF4-FFF2-40B4-BE49-F238E27FC236}">
                  <a16:creationId xmlns:a16="http://schemas.microsoft.com/office/drawing/2014/main" id="{CF672EAB-D0DB-8CA6-F2F8-E5BBC708AB73}"/>
                </a:ext>
              </a:extLst>
            </p:cNvPr>
            <p:cNvSpPr/>
            <p:nvPr/>
          </p:nvSpPr>
          <p:spPr>
            <a:xfrm rot="-3195599">
              <a:off x="2461898" y="3496804"/>
              <a:ext cx="42708" cy="168286"/>
            </a:xfrm>
            <a:custGeom>
              <a:avLst/>
              <a:gdLst>
                <a:gd name="connsiteX0" fmla="*/ 21369 w 42708"/>
                <a:gd name="connsiteY0" fmla="*/ 0 h 168286"/>
                <a:gd name="connsiteX1" fmla="*/ 42708 w 42708"/>
                <a:gd name="connsiteY1" fmla="*/ 0 h 168286"/>
                <a:gd name="connsiteX2" fmla="*/ 42708 w 42708"/>
                <a:gd name="connsiteY2" fmla="*/ 168287 h 168286"/>
                <a:gd name="connsiteX3" fmla="*/ 21369 w 42708"/>
                <a:gd name="connsiteY3" fmla="*/ 168287 h 168286"/>
                <a:gd name="connsiteX4" fmla="*/ 21339 w 42708"/>
                <a:gd name="connsiteY4" fmla="*/ 168287 h 168286"/>
                <a:gd name="connsiteX5" fmla="*/ 0 w 42708"/>
                <a:gd name="connsiteY5" fmla="*/ 168287 h 168286"/>
                <a:gd name="connsiteX6" fmla="*/ 0 w 42708"/>
                <a:gd name="connsiteY6" fmla="*/ 0 h 168286"/>
                <a:gd name="connsiteX7" fmla="*/ 21339 w 42708"/>
                <a:gd name="connsiteY7" fmla="*/ 0 h 1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168286">
                  <a:moveTo>
                    <a:pt x="21369" y="0"/>
                  </a:moveTo>
                  <a:cubicBezTo>
                    <a:pt x="33154" y="0"/>
                    <a:pt x="42708" y="0"/>
                    <a:pt x="42708" y="0"/>
                  </a:cubicBezTo>
                  <a:lnTo>
                    <a:pt x="42708" y="168287"/>
                  </a:lnTo>
                  <a:cubicBezTo>
                    <a:pt x="42708" y="168287"/>
                    <a:pt x="33154" y="168287"/>
                    <a:pt x="21369" y="168287"/>
                  </a:cubicBezTo>
                  <a:lnTo>
                    <a:pt x="21339" y="168287"/>
                  </a:lnTo>
                  <a:cubicBezTo>
                    <a:pt x="9554" y="168287"/>
                    <a:pt x="0" y="168287"/>
                    <a:pt x="0" y="168287"/>
                  </a:cubicBezTo>
                  <a:lnTo>
                    <a:pt x="0" y="0"/>
                  </a:lnTo>
                  <a:cubicBezTo>
                    <a:pt x="0" y="0"/>
                    <a:pt x="9554" y="0"/>
                    <a:pt x="21339" y="0"/>
                  </a:cubicBezTo>
                  <a:close/>
                </a:path>
              </a:pathLst>
            </a:custGeom>
            <a:solidFill>
              <a:srgbClr val="A57453"/>
            </a:solidFill>
            <a:ln w="2923" cap="flat">
              <a:noFill/>
              <a:prstDash val="solid"/>
              <a:miter/>
            </a:ln>
          </p:spPr>
          <p:txBody>
            <a:bodyPr rtlCol="1" anchor="ctr"/>
            <a:lstStyle/>
            <a:p>
              <a:endParaRPr lang="fa-IR"/>
            </a:p>
          </p:txBody>
        </p:sp>
        <p:sp>
          <p:nvSpPr>
            <p:cNvPr id="1861" name="Freeform: Shape 1860">
              <a:extLst>
                <a:ext uri="{FF2B5EF4-FFF2-40B4-BE49-F238E27FC236}">
                  <a16:creationId xmlns:a16="http://schemas.microsoft.com/office/drawing/2014/main" id="{7BF38AB5-7C8A-F232-1F83-795F9957C60B}"/>
                </a:ext>
              </a:extLst>
            </p:cNvPr>
            <p:cNvSpPr/>
            <p:nvPr/>
          </p:nvSpPr>
          <p:spPr>
            <a:xfrm rot="-3195599">
              <a:off x="2587220" y="3328992"/>
              <a:ext cx="42708" cy="168286"/>
            </a:xfrm>
            <a:custGeom>
              <a:avLst/>
              <a:gdLst>
                <a:gd name="connsiteX0" fmla="*/ 21369 w 42708"/>
                <a:gd name="connsiteY0" fmla="*/ 0 h 168286"/>
                <a:gd name="connsiteX1" fmla="*/ 42708 w 42708"/>
                <a:gd name="connsiteY1" fmla="*/ 0 h 168286"/>
                <a:gd name="connsiteX2" fmla="*/ 42708 w 42708"/>
                <a:gd name="connsiteY2" fmla="*/ 168287 h 168286"/>
                <a:gd name="connsiteX3" fmla="*/ 21369 w 42708"/>
                <a:gd name="connsiteY3" fmla="*/ 168287 h 168286"/>
                <a:gd name="connsiteX4" fmla="*/ 21339 w 42708"/>
                <a:gd name="connsiteY4" fmla="*/ 168287 h 168286"/>
                <a:gd name="connsiteX5" fmla="*/ 0 w 42708"/>
                <a:gd name="connsiteY5" fmla="*/ 168287 h 168286"/>
                <a:gd name="connsiteX6" fmla="*/ 0 w 42708"/>
                <a:gd name="connsiteY6" fmla="*/ 0 h 168286"/>
                <a:gd name="connsiteX7" fmla="*/ 21339 w 42708"/>
                <a:gd name="connsiteY7" fmla="*/ 0 h 1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168286">
                  <a:moveTo>
                    <a:pt x="21369" y="0"/>
                  </a:moveTo>
                  <a:cubicBezTo>
                    <a:pt x="33154" y="0"/>
                    <a:pt x="42708" y="0"/>
                    <a:pt x="42708" y="0"/>
                  </a:cubicBezTo>
                  <a:lnTo>
                    <a:pt x="42708" y="168287"/>
                  </a:lnTo>
                  <a:cubicBezTo>
                    <a:pt x="42708" y="168287"/>
                    <a:pt x="33154" y="168287"/>
                    <a:pt x="21369" y="168287"/>
                  </a:cubicBezTo>
                  <a:lnTo>
                    <a:pt x="21339" y="168287"/>
                  </a:lnTo>
                  <a:cubicBezTo>
                    <a:pt x="9554" y="168287"/>
                    <a:pt x="0" y="168287"/>
                    <a:pt x="0" y="168287"/>
                  </a:cubicBezTo>
                  <a:lnTo>
                    <a:pt x="0" y="0"/>
                  </a:lnTo>
                  <a:cubicBezTo>
                    <a:pt x="0" y="0"/>
                    <a:pt x="9554" y="0"/>
                    <a:pt x="21339" y="0"/>
                  </a:cubicBezTo>
                  <a:close/>
                </a:path>
              </a:pathLst>
            </a:custGeom>
            <a:solidFill>
              <a:srgbClr val="A57453"/>
            </a:solidFill>
            <a:ln w="2923" cap="flat">
              <a:noFill/>
              <a:prstDash val="solid"/>
              <a:miter/>
            </a:ln>
          </p:spPr>
          <p:txBody>
            <a:bodyPr rtlCol="1" anchor="ctr"/>
            <a:lstStyle/>
            <a:p>
              <a:endParaRPr lang="fa-IR"/>
            </a:p>
          </p:txBody>
        </p:sp>
        <p:sp>
          <p:nvSpPr>
            <p:cNvPr id="1862" name="Freeform: Shape 1861">
              <a:extLst>
                <a:ext uri="{FF2B5EF4-FFF2-40B4-BE49-F238E27FC236}">
                  <a16:creationId xmlns:a16="http://schemas.microsoft.com/office/drawing/2014/main" id="{A4B4861E-63AB-AEDE-CEDA-FBBE900520D4}"/>
                </a:ext>
              </a:extLst>
            </p:cNvPr>
            <p:cNvSpPr/>
            <p:nvPr/>
          </p:nvSpPr>
          <p:spPr>
            <a:xfrm rot="-3195599">
              <a:off x="2462531" y="3440282"/>
              <a:ext cx="166764" cy="113488"/>
            </a:xfrm>
            <a:custGeom>
              <a:avLst/>
              <a:gdLst>
                <a:gd name="connsiteX0" fmla="*/ 0 w 166764"/>
                <a:gd name="connsiteY0" fmla="*/ 0 h 113488"/>
                <a:gd name="connsiteX1" fmla="*/ 166764 w 166764"/>
                <a:gd name="connsiteY1" fmla="*/ 0 h 113488"/>
                <a:gd name="connsiteX2" fmla="*/ 166764 w 166764"/>
                <a:gd name="connsiteY2" fmla="*/ 113489 h 113488"/>
                <a:gd name="connsiteX3" fmla="*/ 0 w 166764"/>
                <a:gd name="connsiteY3" fmla="*/ 113489 h 113488"/>
              </a:gdLst>
              <a:ahLst/>
              <a:cxnLst>
                <a:cxn ang="0">
                  <a:pos x="connsiteX0" y="connsiteY0"/>
                </a:cxn>
                <a:cxn ang="0">
                  <a:pos x="connsiteX1" y="connsiteY1"/>
                </a:cxn>
                <a:cxn ang="0">
                  <a:pos x="connsiteX2" y="connsiteY2"/>
                </a:cxn>
                <a:cxn ang="0">
                  <a:pos x="connsiteX3" y="connsiteY3"/>
                </a:cxn>
              </a:cxnLst>
              <a:rect l="l" t="t" r="r" b="b"/>
              <a:pathLst>
                <a:path w="166764" h="113488">
                  <a:moveTo>
                    <a:pt x="0" y="0"/>
                  </a:moveTo>
                  <a:lnTo>
                    <a:pt x="166764" y="0"/>
                  </a:lnTo>
                  <a:lnTo>
                    <a:pt x="166764" y="113489"/>
                  </a:lnTo>
                  <a:lnTo>
                    <a:pt x="0" y="113489"/>
                  </a:lnTo>
                  <a:close/>
                </a:path>
              </a:pathLst>
            </a:custGeom>
            <a:solidFill>
              <a:srgbClr val="754E34"/>
            </a:solidFill>
            <a:ln w="2923" cap="flat">
              <a:noFill/>
              <a:prstDash val="solid"/>
              <a:miter/>
            </a:ln>
          </p:spPr>
          <p:txBody>
            <a:bodyPr rtlCol="1" anchor="ctr"/>
            <a:lstStyle/>
            <a:p>
              <a:endParaRPr lang="fa-IR"/>
            </a:p>
          </p:txBody>
        </p:sp>
        <p:sp>
          <p:nvSpPr>
            <p:cNvPr id="1863" name="Freeform: Shape 1862">
              <a:extLst>
                <a:ext uri="{FF2B5EF4-FFF2-40B4-BE49-F238E27FC236}">
                  <a16:creationId xmlns:a16="http://schemas.microsoft.com/office/drawing/2014/main" id="{5DC90E57-94AB-D6FE-B458-ADB89556CAA1}"/>
                </a:ext>
              </a:extLst>
            </p:cNvPr>
            <p:cNvSpPr/>
            <p:nvPr/>
          </p:nvSpPr>
          <p:spPr>
            <a:xfrm>
              <a:off x="2578623" y="3513889"/>
              <a:ext cx="220600" cy="177703"/>
            </a:xfrm>
            <a:custGeom>
              <a:avLst/>
              <a:gdLst>
                <a:gd name="connsiteX0" fmla="*/ 0 w 220600"/>
                <a:gd name="connsiteY0" fmla="*/ 34249 h 177703"/>
                <a:gd name="connsiteX1" fmla="*/ 185821 w 220600"/>
                <a:gd name="connsiteY1" fmla="*/ 172970 h 177703"/>
                <a:gd name="connsiteX2" fmla="*/ 215869 w 220600"/>
                <a:gd name="connsiteY2" fmla="*/ 169744 h 177703"/>
                <a:gd name="connsiteX3" fmla="*/ 212640 w 220600"/>
                <a:gd name="connsiteY3" fmla="*/ 139696 h 177703"/>
                <a:gd name="connsiteX4" fmla="*/ 211376 w 220600"/>
                <a:gd name="connsiteY4" fmla="*/ 138751 h 177703"/>
                <a:gd name="connsiteX5" fmla="*/ 25526 w 220600"/>
                <a:gd name="connsiteY5" fmla="*/ 0 h 177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0600" h="177703">
                  <a:moveTo>
                    <a:pt x="0" y="34249"/>
                  </a:moveTo>
                  <a:lnTo>
                    <a:pt x="185821" y="172970"/>
                  </a:lnTo>
                  <a:cubicBezTo>
                    <a:pt x="195009" y="180376"/>
                    <a:pt x="208463" y="178933"/>
                    <a:pt x="215869" y="169744"/>
                  </a:cubicBezTo>
                  <a:cubicBezTo>
                    <a:pt x="223275" y="160556"/>
                    <a:pt x="221829" y="147102"/>
                    <a:pt x="212640" y="139696"/>
                  </a:cubicBezTo>
                  <a:cubicBezTo>
                    <a:pt x="212230" y="139366"/>
                    <a:pt x="211809" y="139050"/>
                    <a:pt x="211376" y="138751"/>
                  </a:cubicBezTo>
                  <a:lnTo>
                    <a:pt x="25526" y="0"/>
                  </a:lnTo>
                  <a:close/>
                </a:path>
              </a:pathLst>
            </a:custGeom>
            <a:solidFill>
              <a:srgbClr val="A57453"/>
            </a:solidFill>
            <a:ln w="2923" cap="flat">
              <a:noFill/>
              <a:prstDash val="solid"/>
              <a:miter/>
            </a:ln>
          </p:spPr>
          <p:txBody>
            <a:bodyPr rtlCol="1" anchor="ctr"/>
            <a:lstStyle/>
            <a:p>
              <a:endParaRPr lang="fa-IR"/>
            </a:p>
          </p:txBody>
        </p:sp>
        <p:sp>
          <p:nvSpPr>
            <p:cNvPr id="1864" name="Freeform: Shape 1863">
              <a:extLst>
                <a:ext uri="{FF2B5EF4-FFF2-40B4-BE49-F238E27FC236}">
                  <a16:creationId xmlns:a16="http://schemas.microsoft.com/office/drawing/2014/main" id="{151E95ED-2493-06FA-25D9-48BB406B046C}"/>
                </a:ext>
              </a:extLst>
            </p:cNvPr>
            <p:cNvSpPr/>
            <p:nvPr/>
          </p:nvSpPr>
          <p:spPr>
            <a:xfrm rot="-5400000">
              <a:off x="2462704" y="3614762"/>
              <a:ext cx="42708" cy="320502"/>
            </a:xfrm>
            <a:custGeom>
              <a:avLst/>
              <a:gdLst>
                <a:gd name="connsiteX0" fmla="*/ 21369 w 42708"/>
                <a:gd name="connsiteY0" fmla="*/ 0 h 320502"/>
                <a:gd name="connsiteX1" fmla="*/ 42708 w 42708"/>
                <a:gd name="connsiteY1" fmla="*/ 0 h 320502"/>
                <a:gd name="connsiteX2" fmla="*/ 42708 w 42708"/>
                <a:gd name="connsiteY2" fmla="*/ 320503 h 320502"/>
                <a:gd name="connsiteX3" fmla="*/ 21369 w 42708"/>
                <a:gd name="connsiteY3" fmla="*/ 320503 h 320502"/>
                <a:gd name="connsiteX4" fmla="*/ 21340 w 42708"/>
                <a:gd name="connsiteY4" fmla="*/ 320503 h 320502"/>
                <a:gd name="connsiteX5" fmla="*/ 0 w 42708"/>
                <a:gd name="connsiteY5" fmla="*/ 320503 h 320502"/>
                <a:gd name="connsiteX6" fmla="*/ 0 w 42708"/>
                <a:gd name="connsiteY6" fmla="*/ 0 h 320502"/>
                <a:gd name="connsiteX7" fmla="*/ 21340 w 42708"/>
                <a:gd name="connsiteY7" fmla="*/ 0 h 32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320502">
                  <a:moveTo>
                    <a:pt x="21369" y="0"/>
                  </a:moveTo>
                  <a:cubicBezTo>
                    <a:pt x="33154" y="0"/>
                    <a:pt x="42708" y="0"/>
                    <a:pt x="42708" y="0"/>
                  </a:cubicBezTo>
                  <a:lnTo>
                    <a:pt x="42708" y="320503"/>
                  </a:lnTo>
                  <a:cubicBezTo>
                    <a:pt x="42708" y="320503"/>
                    <a:pt x="33154" y="320503"/>
                    <a:pt x="21369" y="320503"/>
                  </a:cubicBezTo>
                  <a:lnTo>
                    <a:pt x="21340" y="320503"/>
                  </a:lnTo>
                  <a:cubicBezTo>
                    <a:pt x="9554" y="320503"/>
                    <a:pt x="0" y="320503"/>
                    <a:pt x="0" y="320503"/>
                  </a:cubicBezTo>
                  <a:lnTo>
                    <a:pt x="0" y="0"/>
                  </a:lnTo>
                  <a:cubicBezTo>
                    <a:pt x="0" y="0"/>
                    <a:pt x="9554" y="0"/>
                    <a:pt x="21340" y="0"/>
                  </a:cubicBezTo>
                  <a:close/>
                </a:path>
              </a:pathLst>
            </a:custGeom>
            <a:solidFill>
              <a:srgbClr val="C18E6B"/>
            </a:solidFill>
            <a:ln w="2923" cap="flat">
              <a:noFill/>
              <a:prstDash val="solid"/>
              <a:miter/>
            </a:ln>
          </p:spPr>
          <p:txBody>
            <a:bodyPr rtlCol="1" anchor="ctr"/>
            <a:lstStyle/>
            <a:p>
              <a:endParaRPr lang="fa-IR"/>
            </a:p>
          </p:txBody>
        </p:sp>
        <p:sp>
          <p:nvSpPr>
            <p:cNvPr id="1865" name="Freeform: Shape 1864">
              <a:extLst>
                <a:ext uri="{FF2B5EF4-FFF2-40B4-BE49-F238E27FC236}">
                  <a16:creationId xmlns:a16="http://schemas.microsoft.com/office/drawing/2014/main" id="{3B745A45-2734-F47C-3092-84F5B8264E6E}"/>
                </a:ext>
              </a:extLst>
            </p:cNvPr>
            <p:cNvSpPr/>
            <p:nvPr/>
          </p:nvSpPr>
          <p:spPr>
            <a:xfrm>
              <a:off x="2352348" y="3683669"/>
              <a:ext cx="263451" cy="70253"/>
            </a:xfrm>
            <a:custGeom>
              <a:avLst/>
              <a:gdLst>
                <a:gd name="connsiteX0" fmla="*/ 263451 w 263451"/>
                <a:gd name="connsiteY0" fmla="*/ 69990 h 70253"/>
                <a:gd name="connsiteX1" fmla="*/ 263451 w 263451"/>
                <a:gd name="connsiteY1" fmla="*/ 35127 h 70253"/>
                <a:gd name="connsiteX2" fmla="*/ 228324 w 263451"/>
                <a:gd name="connsiteY2" fmla="*/ 0 h 70253"/>
                <a:gd name="connsiteX3" fmla="*/ 35127 w 263451"/>
                <a:gd name="connsiteY3" fmla="*/ 0 h 70253"/>
                <a:gd name="connsiteX4" fmla="*/ 0 w 263451"/>
                <a:gd name="connsiteY4" fmla="*/ 35127 h 70253"/>
                <a:gd name="connsiteX5" fmla="*/ 0 w 263451"/>
                <a:gd name="connsiteY5" fmla="*/ 70254 h 7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51" h="70253">
                  <a:moveTo>
                    <a:pt x="263451" y="69990"/>
                  </a:moveTo>
                  <a:lnTo>
                    <a:pt x="263451" y="35127"/>
                  </a:lnTo>
                  <a:cubicBezTo>
                    <a:pt x="263451" y="15728"/>
                    <a:pt x="247723" y="0"/>
                    <a:pt x="228324" y="0"/>
                  </a:cubicBezTo>
                  <a:lnTo>
                    <a:pt x="35127" y="0"/>
                  </a:lnTo>
                  <a:cubicBezTo>
                    <a:pt x="15728" y="0"/>
                    <a:pt x="0" y="15728"/>
                    <a:pt x="0" y="35127"/>
                  </a:cubicBezTo>
                  <a:lnTo>
                    <a:pt x="0" y="70254"/>
                  </a:lnTo>
                  <a:close/>
                </a:path>
              </a:pathLst>
            </a:custGeom>
            <a:solidFill>
              <a:srgbClr val="A57453"/>
            </a:solidFill>
            <a:ln w="2923" cap="flat">
              <a:noFill/>
              <a:prstDash val="solid"/>
              <a:miter/>
            </a:ln>
          </p:spPr>
          <p:txBody>
            <a:bodyPr rtlCol="1" anchor="ctr"/>
            <a:lstStyle/>
            <a:p>
              <a:endParaRPr lang="fa-IR"/>
            </a:p>
          </p:txBody>
        </p:sp>
        <p:sp>
          <p:nvSpPr>
            <p:cNvPr id="1866" name="Freeform: Shape 1865">
              <a:extLst>
                <a:ext uri="{FF2B5EF4-FFF2-40B4-BE49-F238E27FC236}">
                  <a16:creationId xmlns:a16="http://schemas.microsoft.com/office/drawing/2014/main" id="{D9EA403F-FC3B-31CA-D7EC-A2F7906A0021}"/>
                </a:ext>
              </a:extLst>
            </p:cNvPr>
            <p:cNvSpPr/>
            <p:nvPr/>
          </p:nvSpPr>
          <p:spPr>
            <a:xfrm>
              <a:off x="2383084" y="3642688"/>
              <a:ext cx="201979" cy="41332"/>
            </a:xfrm>
            <a:custGeom>
              <a:avLst/>
              <a:gdLst>
                <a:gd name="connsiteX0" fmla="*/ 4391 w 201979"/>
                <a:gd name="connsiteY0" fmla="*/ 40981 h 41332"/>
                <a:gd name="connsiteX1" fmla="*/ 197588 w 201979"/>
                <a:gd name="connsiteY1" fmla="*/ 40981 h 41332"/>
                <a:gd name="connsiteX2" fmla="*/ 201979 w 201979"/>
                <a:gd name="connsiteY2" fmla="*/ 41303 h 41332"/>
                <a:gd name="connsiteX3" fmla="*/ 201979 w 201979"/>
                <a:gd name="connsiteY3" fmla="*/ 32522 h 41332"/>
                <a:gd name="connsiteX4" fmla="*/ 169428 w 201979"/>
                <a:gd name="connsiteY4" fmla="*/ 0 h 41332"/>
                <a:gd name="connsiteX5" fmla="*/ 32522 w 201979"/>
                <a:gd name="connsiteY5" fmla="*/ 0 h 41332"/>
                <a:gd name="connsiteX6" fmla="*/ 0 w 201979"/>
                <a:gd name="connsiteY6" fmla="*/ 32522 h 41332"/>
                <a:gd name="connsiteX7" fmla="*/ 0 w 201979"/>
                <a:gd name="connsiteY7" fmla="*/ 32551 h 41332"/>
                <a:gd name="connsiteX8" fmla="*/ 0 w 201979"/>
                <a:gd name="connsiteY8" fmla="*/ 41333 h 41332"/>
                <a:gd name="connsiteX9" fmla="*/ 4391 w 201979"/>
                <a:gd name="connsiteY9" fmla="*/ 40981 h 4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979" h="41332">
                  <a:moveTo>
                    <a:pt x="4391" y="40981"/>
                  </a:moveTo>
                  <a:lnTo>
                    <a:pt x="197588" y="40981"/>
                  </a:lnTo>
                  <a:cubicBezTo>
                    <a:pt x="199058" y="40984"/>
                    <a:pt x="200524" y="41093"/>
                    <a:pt x="201979" y="41303"/>
                  </a:cubicBezTo>
                  <a:lnTo>
                    <a:pt x="201979" y="32522"/>
                  </a:lnTo>
                  <a:cubicBezTo>
                    <a:pt x="201964" y="14554"/>
                    <a:pt x="187396" y="0"/>
                    <a:pt x="169428" y="0"/>
                  </a:cubicBezTo>
                  <a:lnTo>
                    <a:pt x="32522" y="0"/>
                  </a:lnTo>
                  <a:cubicBezTo>
                    <a:pt x="14560" y="0"/>
                    <a:pt x="0" y="14560"/>
                    <a:pt x="0" y="32522"/>
                  </a:cubicBezTo>
                  <a:cubicBezTo>
                    <a:pt x="0" y="32530"/>
                    <a:pt x="0" y="32542"/>
                    <a:pt x="0" y="32551"/>
                  </a:cubicBezTo>
                  <a:lnTo>
                    <a:pt x="0" y="41333"/>
                  </a:lnTo>
                  <a:cubicBezTo>
                    <a:pt x="1455" y="41110"/>
                    <a:pt x="2921" y="40993"/>
                    <a:pt x="4391" y="40981"/>
                  </a:cubicBezTo>
                  <a:close/>
                </a:path>
              </a:pathLst>
            </a:custGeom>
            <a:solidFill>
              <a:srgbClr val="754E34"/>
            </a:solidFill>
            <a:ln w="2923" cap="flat">
              <a:noFill/>
              <a:prstDash val="solid"/>
              <a:miter/>
            </a:ln>
          </p:spPr>
          <p:txBody>
            <a:bodyPr rtlCol="1" anchor="ctr"/>
            <a:lstStyle/>
            <a:p>
              <a:endParaRPr lang="fa-IR"/>
            </a:p>
          </p:txBody>
        </p:sp>
        <p:sp>
          <p:nvSpPr>
            <p:cNvPr id="1867" name="Freeform: Shape 1866">
              <a:extLst>
                <a:ext uri="{FF2B5EF4-FFF2-40B4-BE49-F238E27FC236}">
                  <a16:creationId xmlns:a16="http://schemas.microsoft.com/office/drawing/2014/main" id="{3F480522-803C-AFA2-8446-EF5022188411}"/>
                </a:ext>
              </a:extLst>
            </p:cNvPr>
            <p:cNvSpPr/>
            <p:nvPr/>
          </p:nvSpPr>
          <p:spPr>
            <a:xfrm>
              <a:off x="2684998" y="3593334"/>
              <a:ext cx="114224" cy="98257"/>
            </a:xfrm>
            <a:custGeom>
              <a:avLst/>
              <a:gdLst>
                <a:gd name="connsiteX0" fmla="*/ 0 w 114224"/>
                <a:gd name="connsiteY0" fmla="*/ 34219 h 98257"/>
                <a:gd name="connsiteX1" fmla="*/ 79445 w 114224"/>
                <a:gd name="connsiteY1" fmla="*/ 93525 h 98257"/>
                <a:gd name="connsiteX2" fmla="*/ 109493 w 114224"/>
                <a:gd name="connsiteY2" fmla="*/ 90299 h 98257"/>
                <a:gd name="connsiteX3" fmla="*/ 106264 w 114224"/>
                <a:gd name="connsiteY3" fmla="*/ 60251 h 98257"/>
                <a:gd name="connsiteX4" fmla="*/ 105000 w 114224"/>
                <a:gd name="connsiteY4" fmla="*/ 59306 h 98257"/>
                <a:gd name="connsiteX5" fmla="*/ 25555 w 114224"/>
                <a:gd name="connsiteY5" fmla="*/ 0 h 98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224" h="98257">
                  <a:moveTo>
                    <a:pt x="0" y="34219"/>
                  </a:moveTo>
                  <a:lnTo>
                    <a:pt x="79445" y="93525"/>
                  </a:lnTo>
                  <a:cubicBezTo>
                    <a:pt x="88634" y="100931"/>
                    <a:pt x="102087" y="99488"/>
                    <a:pt x="109493" y="90299"/>
                  </a:cubicBezTo>
                  <a:cubicBezTo>
                    <a:pt x="116899" y="81111"/>
                    <a:pt x="115453" y="67657"/>
                    <a:pt x="106264" y="60251"/>
                  </a:cubicBezTo>
                  <a:cubicBezTo>
                    <a:pt x="105855" y="59920"/>
                    <a:pt x="105433" y="59604"/>
                    <a:pt x="105000" y="59306"/>
                  </a:cubicBezTo>
                  <a:lnTo>
                    <a:pt x="25555" y="0"/>
                  </a:lnTo>
                  <a:close/>
                </a:path>
              </a:pathLst>
            </a:custGeom>
            <a:solidFill>
              <a:srgbClr val="F5C84C"/>
            </a:solidFill>
            <a:ln w="2923" cap="flat">
              <a:noFill/>
              <a:prstDash val="solid"/>
              <a:miter/>
            </a:ln>
          </p:spPr>
          <p:txBody>
            <a:bodyPr rtlCol="1" anchor="ctr"/>
            <a:lstStyle/>
            <a:p>
              <a:endParaRPr lang="fa-IR"/>
            </a:p>
          </p:txBody>
        </p:sp>
        <p:sp>
          <p:nvSpPr>
            <p:cNvPr id="1868" name="Freeform: Shape 1867">
              <a:extLst>
                <a:ext uri="{FF2B5EF4-FFF2-40B4-BE49-F238E27FC236}">
                  <a16:creationId xmlns:a16="http://schemas.microsoft.com/office/drawing/2014/main" id="{707C802D-177B-83AD-1559-79FFB7AA86E4}"/>
                </a:ext>
              </a:extLst>
            </p:cNvPr>
            <p:cNvSpPr/>
            <p:nvPr/>
          </p:nvSpPr>
          <p:spPr>
            <a:xfrm rot="-3195599">
              <a:off x="2498951" y="3440294"/>
              <a:ext cx="93905" cy="113488"/>
            </a:xfrm>
            <a:custGeom>
              <a:avLst/>
              <a:gdLst>
                <a:gd name="connsiteX0" fmla="*/ 0 w 93905"/>
                <a:gd name="connsiteY0" fmla="*/ 0 h 113488"/>
                <a:gd name="connsiteX1" fmla="*/ 93906 w 93905"/>
                <a:gd name="connsiteY1" fmla="*/ 0 h 113488"/>
                <a:gd name="connsiteX2" fmla="*/ 93906 w 93905"/>
                <a:gd name="connsiteY2" fmla="*/ 113489 h 113488"/>
                <a:gd name="connsiteX3" fmla="*/ 0 w 93905"/>
                <a:gd name="connsiteY3" fmla="*/ 113489 h 113488"/>
              </a:gdLst>
              <a:ahLst/>
              <a:cxnLst>
                <a:cxn ang="0">
                  <a:pos x="connsiteX0" y="connsiteY0"/>
                </a:cxn>
                <a:cxn ang="0">
                  <a:pos x="connsiteX1" y="connsiteY1"/>
                </a:cxn>
                <a:cxn ang="0">
                  <a:pos x="connsiteX2" y="connsiteY2"/>
                </a:cxn>
                <a:cxn ang="0">
                  <a:pos x="connsiteX3" y="connsiteY3"/>
                </a:cxn>
              </a:cxnLst>
              <a:rect l="l" t="t" r="r" b="b"/>
              <a:pathLst>
                <a:path w="93905" h="113488">
                  <a:moveTo>
                    <a:pt x="0" y="0"/>
                  </a:moveTo>
                  <a:lnTo>
                    <a:pt x="93906" y="0"/>
                  </a:lnTo>
                  <a:lnTo>
                    <a:pt x="93906" y="113489"/>
                  </a:lnTo>
                  <a:lnTo>
                    <a:pt x="0" y="113489"/>
                  </a:lnTo>
                  <a:close/>
                </a:path>
              </a:pathLst>
            </a:custGeom>
            <a:solidFill>
              <a:srgbClr val="F5C84C"/>
            </a:solidFill>
            <a:ln w="2923" cap="flat">
              <a:noFill/>
              <a:prstDash val="solid"/>
              <a:miter/>
            </a:ln>
          </p:spPr>
          <p:txBody>
            <a:bodyPr rtlCol="1" anchor="ctr"/>
            <a:lstStyle/>
            <a:p>
              <a:endParaRPr lang="fa-IR"/>
            </a:p>
          </p:txBody>
        </p:sp>
        <p:sp>
          <p:nvSpPr>
            <p:cNvPr id="1869" name="Freeform: Shape 1868">
              <a:extLst>
                <a:ext uri="{FF2B5EF4-FFF2-40B4-BE49-F238E27FC236}">
                  <a16:creationId xmlns:a16="http://schemas.microsoft.com/office/drawing/2014/main" id="{B49910A1-6EA5-9DC5-A045-D44FEBEEF1F9}"/>
                </a:ext>
              </a:extLst>
            </p:cNvPr>
            <p:cNvSpPr/>
            <p:nvPr/>
          </p:nvSpPr>
          <p:spPr>
            <a:xfrm>
              <a:off x="2169922" y="3130012"/>
              <a:ext cx="225484" cy="54329"/>
            </a:xfrm>
            <a:custGeom>
              <a:avLst/>
              <a:gdLst>
                <a:gd name="connsiteX0" fmla="*/ 214478 w 225484"/>
                <a:gd name="connsiteY0" fmla="*/ 0 h 54329"/>
                <a:gd name="connsiteX1" fmla="*/ 225485 w 225484"/>
                <a:gd name="connsiteY1" fmla="*/ 0 h 54329"/>
                <a:gd name="connsiteX2" fmla="*/ 225485 w 225484"/>
                <a:gd name="connsiteY2" fmla="*/ 54329 h 54329"/>
                <a:gd name="connsiteX3" fmla="*/ 214478 w 225484"/>
                <a:gd name="connsiteY3" fmla="*/ 54329 h 54329"/>
                <a:gd name="connsiteX4" fmla="*/ 11006 w 225484"/>
                <a:gd name="connsiteY4" fmla="*/ 54329 h 54329"/>
                <a:gd name="connsiteX5" fmla="*/ 0 w 225484"/>
                <a:gd name="connsiteY5" fmla="*/ 54329 h 54329"/>
                <a:gd name="connsiteX6" fmla="*/ 0 w 225484"/>
                <a:gd name="connsiteY6" fmla="*/ 0 h 54329"/>
                <a:gd name="connsiteX7" fmla="*/ 11006 w 225484"/>
                <a:gd name="connsiteY7" fmla="*/ 0 h 5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484" h="54329">
                  <a:moveTo>
                    <a:pt x="214478" y="0"/>
                  </a:moveTo>
                  <a:cubicBezTo>
                    <a:pt x="220557" y="0"/>
                    <a:pt x="225485" y="0"/>
                    <a:pt x="225485" y="0"/>
                  </a:cubicBezTo>
                  <a:lnTo>
                    <a:pt x="225485" y="54329"/>
                  </a:lnTo>
                  <a:cubicBezTo>
                    <a:pt x="225485" y="54329"/>
                    <a:pt x="220557" y="54329"/>
                    <a:pt x="214478" y="54329"/>
                  </a:cubicBezTo>
                  <a:lnTo>
                    <a:pt x="11006" y="54329"/>
                  </a:lnTo>
                  <a:cubicBezTo>
                    <a:pt x="4928" y="54329"/>
                    <a:pt x="0" y="54329"/>
                    <a:pt x="0" y="54329"/>
                  </a:cubicBezTo>
                  <a:lnTo>
                    <a:pt x="0" y="0"/>
                  </a:lnTo>
                  <a:cubicBezTo>
                    <a:pt x="0" y="0"/>
                    <a:pt x="4928" y="0"/>
                    <a:pt x="11006" y="0"/>
                  </a:cubicBezTo>
                  <a:close/>
                </a:path>
              </a:pathLst>
            </a:custGeom>
            <a:solidFill>
              <a:srgbClr val="FC657E"/>
            </a:solidFill>
            <a:ln w="2923" cap="flat">
              <a:noFill/>
              <a:prstDash val="solid"/>
              <a:miter/>
            </a:ln>
          </p:spPr>
          <p:txBody>
            <a:bodyPr rtlCol="1" anchor="ctr"/>
            <a:lstStyle/>
            <a:p>
              <a:endParaRPr lang="fa-IR"/>
            </a:p>
          </p:txBody>
        </p:sp>
        <p:sp>
          <p:nvSpPr>
            <p:cNvPr id="1870" name="Freeform: Shape 1869">
              <a:extLst>
                <a:ext uri="{FF2B5EF4-FFF2-40B4-BE49-F238E27FC236}">
                  <a16:creationId xmlns:a16="http://schemas.microsoft.com/office/drawing/2014/main" id="{2D4074E2-9071-D199-12AC-AACC7E7888A1}"/>
                </a:ext>
              </a:extLst>
            </p:cNvPr>
            <p:cNvSpPr/>
            <p:nvPr/>
          </p:nvSpPr>
          <p:spPr>
            <a:xfrm>
              <a:off x="2063810" y="3627466"/>
              <a:ext cx="75844" cy="75815"/>
            </a:xfrm>
            <a:custGeom>
              <a:avLst/>
              <a:gdLst>
                <a:gd name="connsiteX0" fmla="*/ 0 w 75844"/>
                <a:gd name="connsiteY0" fmla="*/ 0 h 75815"/>
                <a:gd name="connsiteX1" fmla="*/ 66302 w 75844"/>
                <a:gd name="connsiteY1" fmla="*/ 0 h 75815"/>
                <a:gd name="connsiteX2" fmla="*/ 75845 w 75844"/>
                <a:gd name="connsiteY2" fmla="*/ 9484 h 75815"/>
                <a:gd name="connsiteX3" fmla="*/ 75845 w 75844"/>
                <a:gd name="connsiteY3" fmla="*/ 9514 h 75815"/>
                <a:gd name="connsiteX4" fmla="*/ 75845 w 75844"/>
                <a:gd name="connsiteY4" fmla="*/ 75815 h 75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844" h="75815">
                  <a:moveTo>
                    <a:pt x="0" y="0"/>
                  </a:moveTo>
                  <a:lnTo>
                    <a:pt x="66302" y="0"/>
                  </a:lnTo>
                  <a:cubicBezTo>
                    <a:pt x="71556" y="-17"/>
                    <a:pt x="75827" y="4230"/>
                    <a:pt x="75845" y="9484"/>
                  </a:cubicBezTo>
                  <a:cubicBezTo>
                    <a:pt x="75845" y="9493"/>
                    <a:pt x="75845" y="9505"/>
                    <a:pt x="75845" y="9514"/>
                  </a:cubicBezTo>
                  <a:lnTo>
                    <a:pt x="75845" y="75815"/>
                  </a:lnTo>
                  <a:close/>
                </a:path>
              </a:pathLst>
            </a:custGeom>
            <a:solidFill>
              <a:srgbClr val="EDF4FC"/>
            </a:solidFill>
            <a:ln w="2923" cap="flat">
              <a:noFill/>
              <a:prstDash val="solid"/>
              <a:miter/>
            </a:ln>
          </p:spPr>
          <p:txBody>
            <a:bodyPr rtlCol="1" anchor="ctr"/>
            <a:lstStyle/>
            <a:p>
              <a:endParaRPr lang="fa-IR"/>
            </a:p>
          </p:txBody>
        </p:sp>
        <p:sp>
          <p:nvSpPr>
            <p:cNvPr id="1871" name="Freeform: Shape 1870">
              <a:extLst>
                <a:ext uri="{FF2B5EF4-FFF2-40B4-BE49-F238E27FC236}">
                  <a16:creationId xmlns:a16="http://schemas.microsoft.com/office/drawing/2014/main" id="{270A8743-C691-2417-DD29-FBCA04F978B3}"/>
                </a:ext>
              </a:extLst>
            </p:cNvPr>
            <p:cNvSpPr/>
            <p:nvPr/>
          </p:nvSpPr>
          <p:spPr>
            <a:xfrm>
              <a:off x="2689433" y="3347110"/>
              <a:ext cx="37636" cy="37029"/>
            </a:xfrm>
            <a:custGeom>
              <a:avLst/>
              <a:gdLst>
                <a:gd name="connsiteX0" fmla="*/ 37395 w 37636"/>
                <a:gd name="connsiteY0" fmla="*/ 18076 h 37029"/>
                <a:gd name="connsiteX1" fmla="*/ 19247 w 37636"/>
                <a:gd name="connsiteY1" fmla="*/ 219 h 37029"/>
                <a:gd name="connsiteX2" fmla="*/ 18368 w 37636"/>
                <a:gd name="connsiteY2" fmla="*/ 219 h 37029"/>
                <a:gd name="connsiteX3" fmla="*/ 219 w 37636"/>
                <a:gd name="connsiteY3" fmla="*/ 18076 h 37029"/>
                <a:gd name="connsiteX4" fmla="*/ 219 w 37636"/>
                <a:gd name="connsiteY4" fmla="*/ 18954 h 37029"/>
                <a:gd name="connsiteX5" fmla="*/ 18368 w 37636"/>
                <a:gd name="connsiteY5" fmla="*/ 36810 h 37029"/>
                <a:gd name="connsiteX6" fmla="*/ 19247 w 37636"/>
                <a:gd name="connsiteY6" fmla="*/ 36810 h 37029"/>
                <a:gd name="connsiteX7" fmla="*/ 37395 w 37636"/>
                <a:gd name="connsiteY7" fmla="*/ 18954 h 37029"/>
                <a:gd name="connsiteX8" fmla="*/ 37395 w 37636"/>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395" y="18076"/>
                  </a:moveTo>
                  <a:cubicBezTo>
                    <a:pt x="28280" y="16363"/>
                    <a:pt x="21108" y="9306"/>
                    <a:pt x="19247" y="219"/>
                  </a:cubicBezTo>
                  <a:cubicBezTo>
                    <a:pt x="19247" y="-73"/>
                    <a:pt x="18368" y="-73"/>
                    <a:pt x="18368" y="219"/>
                  </a:cubicBezTo>
                  <a:cubicBezTo>
                    <a:pt x="16507" y="9306"/>
                    <a:pt x="9335" y="16363"/>
                    <a:pt x="219" y="18076"/>
                  </a:cubicBezTo>
                  <a:cubicBezTo>
                    <a:pt x="-73" y="18076"/>
                    <a:pt x="-73" y="18661"/>
                    <a:pt x="219" y="18954"/>
                  </a:cubicBezTo>
                  <a:cubicBezTo>
                    <a:pt x="9335" y="20666"/>
                    <a:pt x="16507" y="27724"/>
                    <a:pt x="18368" y="36810"/>
                  </a:cubicBezTo>
                  <a:cubicBezTo>
                    <a:pt x="18368" y="37103"/>
                    <a:pt x="19247" y="37103"/>
                    <a:pt x="19247" y="36810"/>
                  </a:cubicBezTo>
                  <a:cubicBezTo>
                    <a:pt x="21108" y="27724"/>
                    <a:pt x="28280" y="20666"/>
                    <a:pt x="37395" y="18954"/>
                  </a:cubicBezTo>
                  <a:cubicBezTo>
                    <a:pt x="37717" y="18661"/>
                    <a:pt x="37717" y="18076"/>
                    <a:pt x="37395" y="18076"/>
                  </a:cubicBezTo>
                  <a:close/>
                </a:path>
              </a:pathLst>
            </a:custGeom>
            <a:solidFill>
              <a:srgbClr val="FC657E"/>
            </a:solidFill>
            <a:ln w="2923" cap="flat">
              <a:noFill/>
              <a:prstDash val="solid"/>
              <a:miter/>
            </a:ln>
          </p:spPr>
          <p:txBody>
            <a:bodyPr rtlCol="1" anchor="ctr"/>
            <a:lstStyle/>
            <a:p>
              <a:endParaRPr lang="fa-IR"/>
            </a:p>
          </p:txBody>
        </p:sp>
        <p:sp>
          <p:nvSpPr>
            <p:cNvPr id="1872" name="Freeform: Shape 1871">
              <a:extLst>
                <a:ext uri="{FF2B5EF4-FFF2-40B4-BE49-F238E27FC236}">
                  <a16:creationId xmlns:a16="http://schemas.microsoft.com/office/drawing/2014/main" id="{082CD0E4-273A-4C3F-4AAF-F33697CB5145}"/>
                </a:ext>
              </a:extLst>
            </p:cNvPr>
            <p:cNvSpPr/>
            <p:nvPr/>
          </p:nvSpPr>
          <p:spPr>
            <a:xfrm>
              <a:off x="2603294" y="3129251"/>
              <a:ext cx="50938" cy="50933"/>
            </a:xfrm>
            <a:custGeom>
              <a:avLst/>
              <a:gdLst>
                <a:gd name="connsiteX0" fmla="*/ 9372 w 50938"/>
                <a:gd name="connsiteY0" fmla="*/ 34834 h 50933"/>
                <a:gd name="connsiteX1" fmla="*/ 16105 w 50938"/>
                <a:gd name="connsiteY1" fmla="*/ 34834 h 50933"/>
                <a:gd name="connsiteX2" fmla="*/ 16105 w 50938"/>
                <a:gd name="connsiteY2" fmla="*/ 41567 h 50933"/>
                <a:gd name="connsiteX3" fmla="*/ 25235 w 50938"/>
                <a:gd name="connsiteY3" fmla="*/ 50934 h 50933"/>
                <a:gd name="connsiteX4" fmla="*/ 25472 w 50938"/>
                <a:gd name="connsiteY4" fmla="*/ 50934 h 50933"/>
                <a:gd name="connsiteX5" fmla="*/ 34839 w 50938"/>
                <a:gd name="connsiteY5" fmla="*/ 41860 h 50933"/>
                <a:gd name="connsiteX6" fmla="*/ 34839 w 50938"/>
                <a:gd name="connsiteY6" fmla="*/ 34834 h 50933"/>
                <a:gd name="connsiteX7" fmla="*/ 41572 w 50938"/>
                <a:gd name="connsiteY7" fmla="*/ 34834 h 50933"/>
                <a:gd name="connsiteX8" fmla="*/ 50939 w 50938"/>
                <a:gd name="connsiteY8" fmla="*/ 25701 h 50933"/>
                <a:gd name="connsiteX9" fmla="*/ 50939 w 50938"/>
                <a:gd name="connsiteY9" fmla="*/ 25467 h 50933"/>
                <a:gd name="connsiteX10" fmla="*/ 41864 w 50938"/>
                <a:gd name="connsiteY10" fmla="*/ 16100 h 50933"/>
                <a:gd name="connsiteX11" fmla="*/ 34839 w 50938"/>
                <a:gd name="connsiteY11" fmla="*/ 16100 h 50933"/>
                <a:gd name="connsiteX12" fmla="*/ 34839 w 50938"/>
                <a:gd name="connsiteY12" fmla="*/ 9367 h 50933"/>
                <a:gd name="connsiteX13" fmla="*/ 25709 w 50938"/>
                <a:gd name="connsiteY13" fmla="*/ 0 h 50933"/>
                <a:gd name="connsiteX14" fmla="*/ 25472 w 50938"/>
                <a:gd name="connsiteY14" fmla="*/ 0 h 50933"/>
                <a:gd name="connsiteX15" fmla="*/ 16105 w 50938"/>
                <a:gd name="connsiteY15" fmla="*/ 9075 h 50933"/>
                <a:gd name="connsiteX16" fmla="*/ 16105 w 50938"/>
                <a:gd name="connsiteY16" fmla="*/ 16100 h 50933"/>
                <a:gd name="connsiteX17" fmla="*/ 9372 w 50938"/>
                <a:gd name="connsiteY17" fmla="*/ 16100 h 50933"/>
                <a:gd name="connsiteX18" fmla="*/ 5 w 50938"/>
                <a:gd name="connsiteY18" fmla="*/ 25230 h 50933"/>
                <a:gd name="connsiteX19" fmla="*/ 5 w 50938"/>
                <a:gd name="connsiteY19" fmla="*/ 25467 h 50933"/>
                <a:gd name="connsiteX20" fmla="*/ 8778 w 50938"/>
                <a:gd name="connsiteY20" fmla="*/ 34834 h 50933"/>
                <a:gd name="connsiteX21" fmla="*/ 9372 w 50938"/>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372" y="34834"/>
                  </a:moveTo>
                  <a:lnTo>
                    <a:pt x="16105" y="34834"/>
                  </a:lnTo>
                  <a:lnTo>
                    <a:pt x="16105" y="41567"/>
                  </a:lnTo>
                  <a:cubicBezTo>
                    <a:pt x="16040" y="46675"/>
                    <a:pt x="20127" y="50870"/>
                    <a:pt x="25235" y="50934"/>
                  </a:cubicBezTo>
                  <a:cubicBezTo>
                    <a:pt x="25314" y="50934"/>
                    <a:pt x="25393" y="50934"/>
                    <a:pt x="25472" y="50934"/>
                  </a:cubicBezTo>
                  <a:cubicBezTo>
                    <a:pt x="30533" y="50937"/>
                    <a:pt x="34681" y="46918"/>
                    <a:pt x="34839" y="41860"/>
                  </a:cubicBezTo>
                  <a:lnTo>
                    <a:pt x="34839" y="34834"/>
                  </a:lnTo>
                  <a:lnTo>
                    <a:pt x="41572" y="34834"/>
                  </a:lnTo>
                  <a:cubicBezTo>
                    <a:pt x="46680" y="34898"/>
                    <a:pt x="50874" y="30812"/>
                    <a:pt x="50939" y="25701"/>
                  </a:cubicBezTo>
                  <a:cubicBezTo>
                    <a:pt x="50939" y="25625"/>
                    <a:pt x="50939" y="25546"/>
                    <a:pt x="50939" y="25467"/>
                  </a:cubicBezTo>
                  <a:cubicBezTo>
                    <a:pt x="50942" y="20406"/>
                    <a:pt x="46923" y="16258"/>
                    <a:pt x="41864" y="16100"/>
                  </a:cubicBezTo>
                  <a:lnTo>
                    <a:pt x="34839" y="16100"/>
                  </a:lnTo>
                  <a:lnTo>
                    <a:pt x="34839" y="9367"/>
                  </a:lnTo>
                  <a:cubicBezTo>
                    <a:pt x="34903" y="4259"/>
                    <a:pt x="30817" y="64"/>
                    <a:pt x="25709" y="0"/>
                  </a:cubicBezTo>
                  <a:cubicBezTo>
                    <a:pt x="25630" y="0"/>
                    <a:pt x="25551" y="0"/>
                    <a:pt x="25472" y="0"/>
                  </a:cubicBezTo>
                  <a:cubicBezTo>
                    <a:pt x="20411" y="-3"/>
                    <a:pt x="16263" y="4016"/>
                    <a:pt x="16105" y="9075"/>
                  </a:cubicBezTo>
                  <a:lnTo>
                    <a:pt x="16105" y="16100"/>
                  </a:lnTo>
                  <a:lnTo>
                    <a:pt x="9372" y="16100"/>
                  </a:lnTo>
                  <a:cubicBezTo>
                    <a:pt x="4264" y="16035"/>
                    <a:pt x="69" y="20122"/>
                    <a:pt x="5" y="25230"/>
                  </a:cubicBezTo>
                  <a:cubicBezTo>
                    <a:pt x="5" y="25309"/>
                    <a:pt x="5" y="25388"/>
                    <a:pt x="5" y="25467"/>
                  </a:cubicBezTo>
                  <a:cubicBezTo>
                    <a:pt x="-159" y="30475"/>
                    <a:pt x="3769" y="34670"/>
                    <a:pt x="8778" y="34834"/>
                  </a:cubicBezTo>
                  <a:cubicBezTo>
                    <a:pt x="8974" y="34840"/>
                    <a:pt x="9173" y="34840"/>
                    <a:pt x="9372" y="34834"/>
                  </a:cubicBezTo>
                  <a:close/>
                </a:path>
              </a:pathLst>
            </a:custGeom>
            <a:solidFill>
              <a:srgbClr val="F5C84C"/>
            </a:solidFill>
            <a:ln w="2923" cap="flat">
              <a:noFill/>
              <a:prstDash val="solid"/>
              <a:miter/>
            </a:ln>
          </p:spPr>
          <p:txBody>
            <a:bodyPr rtlCol="1" anchor="ctr"/>
            <a:lstStyle/>
            <a:p>
              <a:endParaRPr lang="fa-IR"/>
            </a:p>
          </p:txBody>
        </p:sp>
        <p:sp>
          <p:nvSpPr>
            <p:cNvPr id="1873" name="Freeform: Shape 1872">
              <a:extLst>
                <a:ext uri="{FF2B5EF4-FFF2-40B4-BE49-F238E27FC236}">
                  <a16:creationId xmlns:a16="http://schemas.microsoft.com/office/drawing/2014/main" id="{49CFE2C1-D8C0-65E5-FF6A-49BFE2861CF6}"/>
                </a:ext>
              </a:extLst>
            </p:cNvPr>
            <p:cNvSpPr/>
            <p:nvPr/>
          </p:nvSpPr>
          <p:spPr>
            <a:xfrm>
              <a:off x="2091648" y="3734895"/>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70D6F9"/>
            </a:solidFill>
            <a:ln w="2923" cap="flat">
              <a:noFill/>
              <a:prstDash val="solid"/>
              <a:miter/>
            </a:ln>
          </p:spPr>
          <p:txBody>
            <a:bodyPr rtlCol="1" anchor="ctr"/>
            <a:lstStyle/>
            <a:p>
              <a:endParaRPr lang="fa-IR"/>
            </a:p>
          </p:txBody>
        </p:sp>
        <p:sp>
          <p:nvSpPr>
            <p:cNvPr id="1874" name="Freeform: Shape 1873">
              <a:extLst>
                <a:ext uri="{FF2B5EF4-FFF2-40B4-BE49-F238E27FC236}">
                  <a16:creationId xmlns:a16="http://schemas.microsoft.com/office/drawing/2014/main" id="{8D39800C-5197-4925-70BA-98DD962DF7EE}"/>
                </a:ext>
              </a:extLst>
            </p:cNvPr>
            <p:cNvSpPr/>
            <p:nvPr/>
          </p:nvSpPr>
          <p:spPr>
            <a:xfrm>
              <a:off x="2568787" y="305431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1875" name="Freeform: Shape 1874">
              <a:extLst>
                <a:ext uri="{FF2B5EF4-FFF2-40B4-BE49-F238E27FC236}">
                  <a16:creationId xmlns:a16="http://schemas.microsoft.com/office/drawing/2014/main" id="{C12A0794-4238-AA8F-344C-4E1CCF358263}"/>
                </a:ext>
              </a:extLst>
            </p:cNvPr>
            <p:cNvSpPr/>
            <p:nvPr/>
          </p:nvSpPr>
          <p:spPr>
            <a:xfrm>
              <a:off x="2169659" y="3750702"/>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12" y="23541"/>
                    <a:pt x="23831" y="13457"/>
                    <a:pt x="26491" y="439"/>
                  </a:cubicBezTo>
                  <a:cubicBezTo>
                    <a:pt x="26491" y="-146"/>
                    <a:pt x="27662" y="-146"/>
                    <a:pt x="27662" y="439"/>
                  </a:cubicBezTo>
                  <a:cubicBezTo>
                    <a:pt x="30323" y="13457"/>
                    <a:pt x="40642" y="23541"/>
                    <a:pt x="53715" y="25906"/>
                  </a:cubicBezTo>
                  <a:cubicBezTo>
                    <a:pt x="54300" y="25906"/>
                    <a:pt x="54300" y="26784"/>
                    <a:pt x="53715" y="27077"/>
                  </a:cubicBezTo>
                  <a:cubicBezTo>
                    <a:pt x="40642" y="29442"/>
                    <a:pt x="30323" y="39527"/>
                    <a:pt x="27662" y="52544"/>
                  </a:cubicBezTo>
                  <a:cubicBezTo>
                    <a:pt x="27662" y="53129"/>
                    <a:pt x="26491" y="53129"/>
                    <a:pt x="26491" y="52544"/>
                  </a:cubicBezTo>
                  <a:cubicBezTo>
                    <a:pt x="23831" y="39527"/>
                    <a:pt x="13512" y="29442"/>
                    <a:pt x="439" y="27077"/>
                  </a:cubicBezTo>
                  <a:cubicBezTo>
                    <a:pt x="-146" y="26784"/>
                    <a:pt x="-146" y="25906"/>
                    <a:pt x="439" y="25906"/>
                  </a:cubicBezTo>
                  <a:close/>
                </a:path>
              </a:pathLst>
            </a:custGeom>
            <a:solidFill>
              <a:srgbClr val="FC657E"/>
            </a:solidFill>
            <a:ln w="2923" cap="flat">
              <a:noFill/>
              <a:prstDash val="solid"/>
              <a:miter/>
            </a:ln>
          </p:spPr>
          <p:txBody>
            <a:bodyPr rtlCol="1" anchor="ctr"/>
            <a:lstStyle/>
            <a:p>
              <a:endParaRPr lang="fa-IR"/>
            </a:p>
          </p:txBody>
        </p:sp>
        <p:sp>
          <p:nvSpPr>
            <p:cNvPr id="1876" name="Freeform: Shape 1875">
              <a:extLst>
                <a:ext uri="{FF2B5EF4-FFF2-40B4-BE49-F238E27FC236}">
                  <a16:creationId xmlns:a16="http://schemas.microsoft.com/office/drawing/2014/main" id="{3833A8DC-9505-5738-AE81-8B387E56442B}"/>
                </a:ext>
              </a:extLst>
            </p:cNvPr>
            <p:cNvSpPr/>
            <p:nvPr/>
          </p:nvSpPr>
          <p:spPr>
            <a:xfrm>
              <a:off x="2501490" y="3622197"/>
              <a:ext cx="2927" cy="17680"/>
            </a:xfrm>
            <a:custGeom>
              <a:avLst/>
              <a:gdLst>
                <a:gd name="connsiteX0" fmla="*/ 0 w 2927"/>
                <a:gd name="connsiteY0" fmla="*/ 17680 h 17680"/>
                <a:gd name="connsiteX1" fmla="*/ 0 w 2927"/>
                <a:gd name="connsiteY1" fmla="*/ 0 h 17680"/>
              </a:gdLst>
              <a:ahLst/>
              <a:cxnLst>
                <a:cxn ang="0">
                  <a:pos x="connsiteX0" y="connsiteY0"/>
                </a:cxn>
                <a:cxn ang="0">
                  <a:pos x="connsiteX1" y="connsiteY1"/>
                </a:cxn>
              </a:cxnLst>
              <a:rect l="l" t="t" r="r" b="b"/>
              <a:pathLst>
                <a:path w="2927" h="17680">
                  <a:moveTo>
                    <a:pt x="0" y="17680"/>
                  </a:moveTo>
                  <a:lnTo>
                    <a:pt x="0" y="0"/>
                  </a:lnTo>
                </a:path>
              </a:pathLst>
            </a:custGeom>
            <a:ln w="14615" cap="rnd">
              <a:solidFill>
                <a:srgbClr val="000000"/>
              </a:solidFill>
              <a:prstDash val="solid"/>
              <a:round/>
            </a:ln>
          </p:spPr>
          <p:txBody>
            <a:bodyPr rtlCol="1" anchor="ctr"/>
            <a:lstStyle/>
            <a:p>
              <a:endParaRPr lang="fa-IR"/>
            </a:p>
          </p:txBody>
        </p:sp>
        <p:sp>
          <p:nvSpPr>
            <p:cNvPr id="1877" name="Freeform: Shape 1876">
              <a:extLst>
                <a:ext uri="{FF2B5EF4-FFF2-40B4-BE49-F238E27FC236}">
                  <a16:creationId xmlns:a16="http://schemas.microsoft.com/office/drawing/2014/main" id="{9CE11C10-218B-998C-A7B8-3FA7F0DA992D}"/>
                </a:ext>
              </a:extLst>
            </p:cNvPr>
            <p:cNvSpPr/>
            <p:nvPr/>
          </p:nvSpPr>
          <p:spPr>
            <a:xfrm>
              <a:off x="2063810" y="3061632"/>
              <a:ext cx="437621" cy="641503"/>
            </a:xfrm>
            <a:custGeom>
              <a:avLst/>
              <a:gdLst>
                <a:gd name="connsiteX0" fmla="*/ 437621 w 437621"/>
                <a:gd name="connsiteY0" fmla="*/ 399743 h 641503"/>
                <a:gd name="connsiteX1" fmla="*/ 437621 w 437621"/>
                <a:gd name="connsiteY1" fmla="*/ 9514 h 641503"/>
                <a:gd name="connsiteX2" fmla="*/ 428108 w 437621"/>
                <a:gd name="connsiteY2" fmla="*/ 0 h 641503"/>
                <a:gd name="connsiteX3" fmla="*/ 9514 w 437621"/>
                <a:gd name="connsiteY3" fmla="*/ 0 h 641503"/>
                <a:gd name="connsiteX4" fmla="*/ 0 w 437621"/>
                <a:gd name="connsiteY4" fmla="*/ 9514 h 641503"/>
                <a:gd name="connsiteX5" fmla="*/ 0 w 437621"/>
                <a:gd name="connsiteY5" fmla="*/ 565688 h 641503"/>
                <a:gd name="connsiteX6" fmla="*/ 75845 w 437621"/>
                <a:gd name="connsiteY6" fmla="*/ 641503 h 641503"/>
                <a:gd name="connsiteX7" fmla="*/ 290879 w 437621"/>
                <a:gd name="connsiteY7" fmla="*/ 641503 h 641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621" h="641503">
                  <a:moveTo>
                    <a:pt x="437621" y="399743"/>
                  </a:moveTo>
                  <a:lnTo>
                    <a:pt x="437621" y="9514"/>
                  </a:lnTo>
                  <a:cubicBezTo>
                    <a:pt x="437607" y="4265"/>
                    <a:pt x="433356" y="15"/>
                    <a:pt x="428108" y="0"/>
                  </a:cubicBezTo>
                  <a:lnTo>
                    <a:pt x="9514" y="0"/>
                  </a:lnTo>
                  <a:cubicBezTo>
                    <a:pt x="4265" y="15"/>
                    <a:pt x="15" y="4265"/>
                    <a:pt x="0" y="9514"/>
                  </a:cubicBezTo>
                  <a:lnTo>
                    <a:pt x="0" y="565688"/>
                  </a:lnTo>
                  <a:lnTo>
                    <a:pt x="75845" y="641503"/>
                  </a:lnTo>
                  <a:lnTo>
                    <a:pt x="290879" y="641503"/>
                  </a:lnTo>
                </a:path>
              </a:pathLst>
            </a:custGeom>
            <a:noFill/>
            <a:ln w="14615" cap="rnd">
              <a:solidFill>
                <a:srgbClr val="000000"/>
              </a:solidFill>
              <a:prstDash val="solid"/>
              <a:round/>
            </a:ln>
          </p:spPr>
          <p:txBody>
            <a:bodyPr rtlCol="1" anchor="ctr"/>
            <a:lstStyle/>
            <a:p>
              <a:endParaRPr lang="fa-IR"/>
            </a:p>
          </p:txBody>
        </p:sp>
        <p:sp>
          <p:nvSpPr>
            <p:cNvPr id="1878" name="Freeform: Shape 1877">
              <a:extLst>
                <a:ext uri="{FF2B5EF4-FFF2-40B4-BE49-F238E27FC236}">
                  <a16:creationId xmlns:a16="http://schemas.microsoft.com/office/drawing/2014/main" id="{9FD751B5-057A-16F9-0CD2-148FA2068F91}"/>
                </a:ext>
              </a:extLst>
            </p:cNvPr>
            <p:cNvSpPr/>
            <p:nvPr/>
          </p:nvSpPr>
          <p:spPr>
            <a:xfrm>
              <a:off x="2138425" y="3234953"/>
              <a:ext cx="288449" cy="2927"/>
            </a:xfrm>
            <a:custGeom>
              <a:avLst/>
              <a:gdLst>
                <a:gd name="connsiteX0" fmla="*/ 288450 w 288449"/>
                <a:gd name="connsiteY0" fmla="*/ 0 h 2927"/>
                <a:gd name="connsiteX1" fmla="*/ 0 w 288449"/>
                <a:gd name="connsiteY1" fmla="*/ 0 h 2927"/>
              </a:gdLst>
              <a:ahLst/>
              <a:cxnLst>
                <a:cxn ang="0">
                  <a:pos x="connsiteX0" y="connsiteY0"/>
                </a:cxn>
                <a:cxn ang="0">
                  <a:pos x="connsiteX1" y="connsiteY1"/>
                </a:cxn>
              </a:cxnLst>
              <a:rect l="l" t="t" r="r" b="b"/>
              <a:pathLst>
                <a:path w="288449" h="2927">
                  <a:moveTo>
                    <a:pt x="288450" y="0"/>
                  </a:moveTo>
                  <a:lnTo>
                    <a:pt x="0" y="0"/>
                  </a:lnTo>
                </a:path>
              </a:pathLst>
            </a:custGeom>
            <a:ln w="14615" cap="rnd">
              <a:solidFill>
                <a:srgbClr val="000000"/>
              </a:solidFill>
              <a:prstDash val="solid"/>
              <a:round/>
            </a:ln>
          </p:spPr>
          <p:txBody>
            <a:bodyPr rtlCol="1" anchor="ctr"/>
            <a:lstStyle/>
            <a:p>
              <a:endParaRPr lang="fa-IR"/>
            </a:p>
          </p:txBody>
        </p:sp>
        <p:sp>
          <p:nvSpPr>
            <p:cNvPr id="1879" name="Freeform: Shape 1878">
              <a:extLst>
                <a:ext uri="{FF2B5EF4-FFF2-40B4-BE49-F238E27FC236}">
                  <a16:creationId xmlns:a16="http://schemas.microsoft.com/office/drawing/2014/main" id="{9A942BFC-FE09-C935-4A93-9383CB3D8D2B}"/>
                </a:ext>
              </a:extLst>
            </p:cNvPr>
            <p:cNvSpPr/>
            <p:nvPr/>
          </p:nvSpPr>
          <p:spPr>
            <a:xfrm>
              <a:off x="2138425" y="3270929"/>
              <a:ext cx="288449" cy="2927"/>
            </a:xfrm>
            <a:custGeom>
              <a:avLst/>
              <a:gdLst>
                <a:gd name="connsiteX0" fmla="*/ 288450 w 288449"/>
                <a:gd name="connsiteY0" fmla="*/ 0 h 2927"/>
                <a:gd name="connsiteX1" fmla="*/ 0 w 288449"/>
                <a:gd name="connsiteY1" fmla="*/ 0 h 2927"/>
              </a:gdLst>
              <a:ahLst/>
              <a:cxnLst>
                <a:cxn ang="0">
                  <a:pos x="connsiteX0" y="connsiteY0"/>
                </a:cxn>
                <a:cxn ang="0">
                  <a:pos x="connsiteX1" y="connsiteY1"/>
                </a:cxn>
              </a:cxnLst>
              <a:rect l="l" t="t" r="r" b="b"/>
              <a:pathLst>
                <a:path w="288449" h="2927">
                  <a:moveTo>
                    <a:pt x="288450" y="0"/>
                  </a:moveTo>
                  <a:lnTo>
                    <a:pt x="0" y="0"/>
                  </a:lnTo>
                </a:path>
              </a:pathLst>
            </a:custGeom>
            <a:ln w="14615" cap="rnd">
              <a:solidFill>
                <a:srgbClr val="000000"/>
              </a:solidFill>
              <a:prstDash val="solid"/>
              <a:round/>
            </a:ln>
          </p:spPr>
          <p:txBody>
            <a:bodyPr rtlCol="1" anchor="ctr"/>
            <a:lstStyle/>
            <a:p>
              <a:endParaRPr lang="fa-IR"/>
            </a:p>
          </p:txBody>
        </p:sp>
        <p:sp>
          <p:nvSpPr>
            <p:cNvPr id="1880" name="Freeform: Shape 1879">
              <a:extLst>
                <a:ext uri="{FF2B5EF4-FFF2-40B4-BE49-F238E27FC236}">
                  <a16:creationId xmlns:a16="http://schemas.microsoft.com/office/drawing/2014/main" id="{D18E9039-18BB-F271-66D7-FE8F7BE0F56F}"/>
                </a:ext>
              </a:extLst>
            </p:cNvPr>
            <p:cNvSpPr/>
            <p:nvPr/>
          </p:nvSpPr>
          <p:spPr>
            <a:xfrm>
              <a:off x="2138425" y="3342910"/>
              <a:ext cx="288449" cy="2927"/>
            </a:xfrm>
            <a:custGeom>
              <a:avLst/>
              <a:gdLst>
                <a:gd name="connsiteX0" fmla="*/ 288450 w 288449"/>
                <a:gd name="connsiteY0" fmla="*/ 0 h 2927"/>
                <a:gd name="connsiteX1" fmla="*/ 0 w 288449"/>
                <a:gd name="connsiteY1" fmla="*/ 0 h 2927"/>
              </a:gdLst>
              <a:ahLst/>
              <a:cxnLst>
                <a:cxn ang="0">
                  <a:pos x="connsiteX0" y="connsiteY0"/>
                </a:cxn>
                <a:cxn ang="0">
                  <a:pos x="connsiteX1" y="connsiteY1"/>
                </a:cxn>
              </a:cxnLst>
              <a:rect l="l" t="t" r="r" b="b"/>
              <a:pathLst>
                <a:path w="288449" h="2927">
                  <a:moveTo>
                    <a:pt x="288450" y="0"/>
                  </a:moveTo>
                  <a:lnTo>
                    <a:pt x="0" y="0"/>
                  </a:lnTo>
                </a:path>
              </a:pathLst>
            </a:custGeom>
            <a:ln w="14615" cap="rnd">
              <a:solidFill>
                <a:srgbClr val="000000"/>
              </a:solidFill>
              <a:prstDash val="solid"/>
              <a:round/>
            </a:ln>
          </p:spPr>
          <p:txBody>
            <a:bodyPr rtlCol="1" anchor="ctr"/>
            <a:lstStyle/>
            <a:p>
              <a:endParaRPr lang="fa-IR"/>
            </a:p>
          </p:txBody>
        </p:sp>
        <p:sp>
          <p:nvSpPr>
            <p:cNvPr id="1881" name="Freeform: Shape 1880">
              <a:extLst>
                <a:ext uri="{FF2B5EF4-FFF2-40B4-BE49-F238E27FC236}">
                  <a16:creationId xmlns:a16="http://schemas.microsoft.com/office/drawing/2014/main" id="{BC6A394C-DF93-71E3-5573-8D341A44094E}"/>
                </a:ext>
              </a:extLst>
            </p:cNvPr>
            <p:cNvSpPr/>
            <p:nvPr/>
          </p:nvSpPr>
          <p:spPr>
            <a:xfrm>
              <a:off x="2138425" y="3306934"/>
              <a:ext cx="288449" cy="2927"/>
            </a:xfrm>
            <a:custGeom>
              <a:avLst/>
              <a:gdLst>
                <a:gd name="connsiteX0" fmla="*/ 288450 w 288449"/>
                <a:gd name="connsiteY0" fmla="*/ 0 h 2927"/>
                <a:gd name="connsiteX1" fmla="*/ 0 w 288449"/>
                <a:gd name="connsiteY1" fmla="*/ 0 h 2927"/>
              </a:gdLst>
              <a:ahLst/>
              <a:cxnLst>
                <a:cxn ang="0">
                  <a:pos x="connsiteX0" y="connsiteY0"/>
                </a:cxn>
                <a:cxn ang="0">
                  <a:pos x="connsiteX1" y="connsiteY1"/>
                </a:cxn>
              </a:cxnLst>
              <a:rect l="l" t="t" r="r" b="b"/>
              <a:pathLst>
                <a:path w="288449" h="2927">
                  <a:moveTo>
                    <a:pt x="288450" y="0"/>
                  </a:moveTo>
                  <a:lnTo>
                    <a:pt x="0" y="0"/>
                  </a:lnTo>
                </a:path>
              </a:pathLst>
            </a:custGeom>
            <a:ln w="14615" cap="rnd">
              <a:solidFill>
                <a:srgbClr val="000000"/>
              </a:solidFill>
              <a:prstDash val="solid"/>
              <a:round/>
            </a:ln>
          </p:spPr>
          <p:txBody>
            <a:bodyPr rtlCol="1" anchor="ctr"/>
            <a:lstStyle/>
            <a:p>
              <a:endParaRPr lang="fa-IR"/>
            </a:p>
          </p:txBody>
        </p:sp>
        <p:sp>
          <p:nvSpPr>
            <p:cNvPr id="1882" name="Freeform: Shape 1881">
              <a:extLst>
                <a:ext uri="{FF2B5EF4-FFF2-40B4-BE49-F238E27FC236}">
                  <a16:creationId xmlns:a16="http://schemas.microsoft.com/office/drawing/2014/main" id="{BDDE9A88-9844-AAAF-BAFC-3F70D647DF36}"/>
                </a:ext>
              </a:extLst>
            </p:cNvPr>
            <p:cNvSpPr/>
            <p:nvPr/>
          </p:nvSpPr>
          <p:spPr>
            <a:xfrm>
              <a:off x="2138425" y="3486871"/>
              <a:ext cx="288449" cy="2927"/>
            </a:xfrm>
            <a:custGeom>
              <a:avLst/>
              <a:gdLst>
                <a:gd name="connsiteX0" fmla="*/ 288450 w 288449"/>
                <a:gd name="connsiteY0" fmla="*/ 0 h 2927"/>
                <a:gd name="connsiteX1" fmla="*/ 0 w 288449"/>
                <a:gd name="connsiteY1" fmla="*/ 0 h 2927"/>
              </a:gdLst>
              <a:ahLst/>
              <a:cxnLst>
                <a:cxn ang="0">
                  <a:pos x="connsiteX0" y="connsiteY0"/>
                </a:cxn>
                <a:cxn ang="0">
                  <a:pos x="connsiteX1" y="connsiteY1"/>
                </a:cxn>
              </a:cxnLst>
              <a:rect l="l" t="t" r="r" b="b"/>
              <a:pathLst>
                <a:path w="288449" h="2927">
                  <a:moveTo>
                    <a:pt x="288450" y="0"/>
                  </a:moveTo>
                  <a:lnTo>
                    <a:pt x="0" y="0"/>
                  </a:lnTo>
                </a:path>
              </a:pathLst>
            </a:custGeom>
            <a:ln w="14615" cap="rnd">
              <a:solidFill>
                <a:srgbClr val="000000"/>
              </a:solidFill>
              <a:prstDash val="solid"/>
              <a:round/>
            </a:ln>
          </p:spPr>
          <p:txBody>
            <a:bodyPr rtlCol="1" anchor="ctr"/>
            <a:lstStyle/>
            <a:p>
              <a:endParaRPr lang="fa-IR"/>
            </a:p>
          </p:txBody>
        </p:sp>
        <p:sp>
          <p:nvSpPr>
            <p:cNvPr id="1883" name="Freeform: Shape 1882">
              <a:extLst>
                <a:ext uri="{FF2B5EF4-FFF2-40B4-BE49-F238E27FC236}">
                  <a16:creationId xmlns:a16="http://schemas.microsoft.com/office/drawing/2014/main" id="{10D5CDF6-5237-C012-C107-05EEBF2871EA}"/>
                </a:ext>
              </a:extLst>
            </p:cNvPr>
            <p:cNvSpPr/>
            <p:nvPr/>
          </p:nvSpPr>
          <p:spPr>
            <a:xfrm>
              <a:off x="2138425" y="3450866"/>
              <a:ext cx="288449" cy="2927"/>
            </a:xfrm>
            <a:custGeom>
              <a:avLst/>
              <a:gdLst>
                <a:gd name="connsiteX0" fmla="*/ 288450 w 288449"/>
                <a:gd name="connsiteY0" fmla="*/ 0 h 2927"/>
                <a:gd name="connsiteX1" fmla="*/ 0 w 288449"/>
                <a:gd name="connsiteY1" fmla="*/ 0 h 2927"/>
              </a:gdLst>
              <a:ahLst/>
              <a:cxnLst>
                <a:cxn ang="0">
                  <a:pos x="connsiteX0" y="connsiteY0"/>
                </a:cxn>
                <a:cxn ang="0">
                  <a:pos x="connsiteX1" y="connsiteY1"/>
                </a:cxn>
              </a:cxnLst>
              <a:rect l="l" t="t" r="r" b="b"/>
              <a:pathLst>
                <a:path w="288449" h="2927">
                  <a:moveTo>
                    <a:pt x="288450" y="0"/>
                  </a:moveTo>
                  <a:lnTo>
                    <a:pt x="0" y="0"/>
                  </a:lnTo>
                </a:path>
              </a:pathLst>
            </a:custGeom>
            <a:ln w="14615" cap="rnd">
              <a:solidFill>
                <a:srgbClr val="000000"/>
              </a:solidFill>
              <a:prstDash val="solid"/>
              <a:round/>
            </a:ln>
          </p:spPr>
          <p:txBody>
            <a:bodyPr rtlCol="1" anchor="ctr"/>
            <a:lstStyle/>
            <a:p>
              <a:endParaRPr lang="fa-IR"/>
            </a:p>
          </p:txBody>
        </p:sp>
        <p:sp>
          <p:nvSpPr>
            <p:cNvPr id="1884" name="Freeform: Shape 1883">
              <a:extLst>
                <a:ext uri="{FF2B5EF4-FFF2-40B4-BE49-F238E27FC236}">
                  <a16:creationId xmlns:a16="http://schemas.microsoft.com/office/drawing/2014/main" id="{0A79650D-8009-FE36-9A77-AC5E2E170AFA}"/>
                </a:ext>
              </a:extLst>
            </p:cNvPr>
            <p:cNvSpPr/>
            <p:nvPr/>
          </p:nvSpPr>
          <p:spPr>
            <a:xfrm>
              <a:off x="2138425" y="3378915"/>
              <a:ext cx="288449" cy="2927"/>
            </a:xfrm>
            <a:custGeom>
              <a:avLst/>
              <a:gdLst>
                <a:gd name="connsiteX0" fmla="*/ 288450 w 288449"/>
                <a:gd name="connsiteY0" fmla="*/ 0 h 2927"/>
                <a:gd name="connsiteX1" fmla="*/ 0 w 288449"/>
                <a:gd name="connsiteY1" fmla="*/ 0 h 2927"/>
              </a:gdLst>
              <a:ahLst/>
              <a:cxnLst>
                <a:cxn ang="0">
                  <a:pos x="connsiteX0" y="connsiteY0"/>
                </a:cxn>
                <a:cxn ang="0">
                  <a:pos x="connsiteX1" y="connsiteY1"/>
                </a:cxn>
              </a:cxnLst>
              <a:rect l="l" t="t" r="r" b="b"/>
              <a:pathLst>
                <a:path w="288449" h="2927">
                  <a:moveTo>
                    <a:pt x="288450" y="0"/>
                  </a:moveTo>
                  <a:lnTo>
                    <a:pt x="0" y="0"/>
                  </a:lnTo>
                </a:path>
              </a:pathLst>
            </a:custGeom>
            <a:ln w="14615" cap="rnd">
              <a:solidFill>
                <a:srgbClr val="000000"/>
              </a:solidFill>
              <a:prstDash val="solid"/>
              <a:round/>
            </a:ln>
          </p:spPr>
          <p:txBody>
            <a:bodyPr rtlCol="1" anchor="ctr"/>
            <a:lstStyle/>
            <a:p>
              <a:endParaRPr lang="fa-IR"/>
            </a:p>
          </p:txBody>
        </p:sp>
        <p:sp>
          <p:nvSpPr>
            <p:cNvPr id="1885" name="Freeform: Shape 1884">
              <a:extLst>
                <a:ext uri="{FF2B5EF4-FFF2-40B4-BE49-F238E27FC236}">
                  <a16:creationId xmlns:a16="http://schemas.microsoft.com/office/drawing/2014/main" id="{35C70ADC-9764-12FA-3E5E-AC541C461F2F}"/>
                </a:ext>
              </a:extLst>
            </p:cNvPr>
            <p:cNvSpPr/>
            <p:nvPr/>
          </p:nvSpPr>
          <p:spPr>
            <a:xfrm>
              <a:off x="2138425" y="3414890"/>
              <a:ext cx="288449" cy="2927"/>
            </a:xfrm>
            <a:custGeom>
              <a:avLst/>
              <a:gdLst>
                <a:gd name="connsiteX0" fmla="*/ 288450 w 288449"/>
                <a:gd name="connsiteY0" fmla="*/ 0 h 2927"/>
                <a:gd name="connsiteX1" fmla="*/ 0 w 288449"/>
                <a:gd name="connsiteY1" fmla="*/ 0 h 2927"/>
              </a:gdLst>
              <a:ahLst/>
              <a:cxnLst>
                <a:cxn ang="0">
                  <a:pos x="connsiteX0" y="connsiteY0"/>
                </a:cxn>
                <a:cxn ang="0">
                  <a:pos x="connsiteX1" y="connsiteY1"/>
                </a:cxn>
              </a:cxnLst>
              <a:rect l="l" t="t" r="r" b="b"/>
              <a:pathLst>
                <a:path w="288449" h="2927">
                  <a:moveTo>
                    <a:pt x="288450" y="0"/>
                  </a:moveTo>
                  <a:lnTo>
                    <a:pt x="0" y="0"/>
                  </a:lnTo>
                </a:path>
              </a:pathLst>
            </a:custGeom>
            <a:ln w="14615" cap="rnd">
              <a:solidFill>
                <a:srgbClr val="000000"/>
              </a:solidFill>
              <a:prstDash val="solid"/>
              <a:round/>
            </a:ln>
          </p:spPr>
          <p:txBody>
            <a:bodyPr rtlCol="1" anchor="ctr"/>
            <a:lstStyle/>
            <a:p>
              <a:endParaRPr lang="fa-IR"/>
            </a:p>
          </p:txBody>
        </p:sp>
        <p:sp>
          <p:nvSpPr>
            <p:cNvPr id="1886" name="Freeform: Shape 1885">
              <a:extLst>
                <a:ext uri="{FF2B5EF4-FFF2-40B4-BE49-F238E27FC236}">
                  <a16:creationId xmlns:a16="http://schemas.microsoft.com/office/drawing/2014/main" id="{FEE1BEBC-F0B5-ADA3-771F-7FDA8021C28A}"/>
                </a:ext>
              </a:extLst>
            </p:cNvPr>
            <p:cNvSpPr/>
            <p:nvPr/>
          </p:nvSpPr>
          <p:spPr>
            <a:xfrm>
              <a:off x="2328461" y="3579693"/>
              <a:ext cx="28979" cy="4068"/>
            </a:xfrm>
            <a:custGeom>
              <a:avLst/>
              <a:gdLst>
                <a:gd name="connsiteX0" fmla="*/ 0 w 28979"/>
                <a:gd name="connsiteY0" fmla="*/ 0 h 4068"/>
                <a:gd name="connsiteX1" fmla="*/ 28980 w 28979"/>
                <a:gd name="connsiteY1" fmla="*/ 4069 h 4068"/>
              </a:gdLst>
              <a:ahLst/>
              <a:cxnLst>
                <a:cxn ang="0">
                  <a:pos x="connsiteX0" y="connsiteY0"/>
                </a:cxn>
                <a:cxn ang="0">
                  <a:pos x="connsiteX1" y="connsiteY1"/>
                </a:cxn>
              </a:cxnLst>
              <a:rect l="l" t="t" r="r" b="b"/>
              <a:pathLst>
                <a:path w="28979" h="4068">
                  <a:moveTo>
                    <a:pt x="0" y="0"/>
                  </a:moveTo>
                  <a:lnTo>
                    <a:pt x="28980" y="4069"/>
                  </a:lnTo>
                </a:path>
              </a:pathLst>
            </a:custGeom>
            <a:ln w="14615" cap="rnd">
              <a:solidFill>
                <a:srgbClr val="000000"/>
              </a:solidFill>
              <a:prstDash val="solid"/>
              <a:round/>
            </a:ln>
          </p:spPr>
          <p:txBody>
            <a:bodyPr rtlCol="1" anchor="ctr"/>
            <a:lstStyle/>
            <a:p>
              <a:endParaRPr lang="fa-IR"/>
            </a:p>
          </p:txBody>
        </p:sp>
        <p:sp>
          <p:nvSpPr>
            <p:cNvPr id="1887" name="Freeform: Shape 1886">
              <a:extLst>
                <a:ext uri="{FF2B5EF4-FFF2-40B4-BE49-F238E27FC236}">
                  <a16:creationId xmlns:a16="http://schemas.microsoft.com/office/drawing/2014/main" id="{5F69F66A-14F7-D72E-7167-340F8059EF06}"/>
                </a:ext>
              </a:extLst>
            </p:cNvPr>
            <p:cNvSpPr/>
            <p:nvPr/>
          </p:nvSpPr>
          <p:spPr>
            <a:xfrm>
              <a:off x="2334169" y="3625007"/>
              <a:ext cx="27720" cy="9454"/>
            </a:xfrm>
            <a:custGeom>
              <a:avLst/>
              <a:gdLst>
                <a:gd name="connsiteX0" fmla="*/ 0 w 27720"/>
                <a:gd name="connsiteY0" fmla="*/ 9455 h 9454"/>
                <a:gd name="connsiteX1" fmla="*/ 27721 w 27720"/>
                <a:gd name="connsiteY1" fmla="*/ 0 h 9454"/>
              </a:gdLst>
              <a:ahLst/>
              <a:cxnLst>
                <a:cxn ang="0">
                  <a:pos x="connsiteX0" y="connsiteY0"/>
                </a:cxn>
                <a:cxn ang="0">
                  <a:pos x="connsiteX1" y="connsiteY1"/>
                </a:cxn>
              </a:cxnLst>
              <a:rect l="l" t="t" r="r" b="b"/>
              <a:pathLst>
                <a:path w="27720" h="9454">
                  <a:moveTo>
                    <a:pt x="0" y="9455"/>
                  </a:moveTo>
                  <a:lnTo>
                    <a:pt x="27721" y="0"/>
                  </a:lnTo>
                </a:path>
              </a:pathLst>
            </a:custGeom>
            <a:ln w="14615" cap="rnd">
              <a:solidFill>
                <a:srgbClr val="000000"/>
              </a:solidFill>
              <a:prstDash val="solid"/>
              <a:round/>
            </a:ln>
          </p:spPr>
          <p:txBody>
            <a:bodyPr rtlCol="1" anchor="ctr"/>
            <a:lstStyle/>
            <a:p>
              <a:endParaRPr lang="fa-IR"/>
            </a:p>
          </p:txBody>
        </p:sp>
        <p:sp>
          <p:nvSpPr>
            <p:cNvPr id="1888" name="Freeform: Shape 1887">
              <a:extLst>
                <a:ext uri="{FF2B5EF4-FFF2-40B4-BE49-F238E27FC236}">
                  <a16:creationId xmlns:a16="http://schemas.microsoft.com/office/drawing/2014/main" id="{CE25535B-79A5-E994-1DD2-72B37BF37AC0}"/>
                </a:ext>
              </a:extLst>
            </p:cNvPr>
            <p:cNvSpPr/>
            <p:nvPr/>
          </p:nvSpPr>
          <p:spPr>
            <a:xfrm>
              <a:off x="2349040" y="3528613"/>
              <a:ext cx="24032" cy="16714"/>
            </a:xfrm>
            <a:custGeom>
              <a:avLst/>
              <a:gdLst>
                <a:gd name="connsiteX0" fmla="*/ 0 w 24032"/>
                <a:gd name="connsiteY0" fmla="*/ 0 h 16714"/>
                <a:gd name="connsiteX1" fmla="*/ 24033 w 24032"/>
                <a:gd name="connsiteY1" fmla="*/ 16714 h 16714"/>
              </a:gdLst>
              <a:ahLst/>
              <a:cxnLst>
                <a:cxn ang="0">
                  <a:pos x="connsiteX0" y="connsiteY0"/>
                </a:cxn>
                <a:cxn ang="0">
                  <a:pos x="connsiteX1" y="connsiteY1"/>
                </a:cxn>
              </a:cxnLst>
              <a:rect l="l" t="t" r="r" b="b"/>
              <a:pathLst>
                <a:path w="24032" h="16714">
                  <a:moveTo>
                    <a:pt x="0" y="0"/>
                  </a:moveTo>
                  <a:lnTo>
                    <a:pt x="24033" y="16714"/>
                  </a:lnTo>
                </a:path>
              </a:pathLst>
            </a:custGeom>
            <a:ln w="14615" cap="rnd">
              <a:solidFill>
                <a:srgbClr val="000000"/>
              </a:solidFill>
              <a:prstDash val="solid"/>
              <a:round/>
            </a:ln>
          </p:spPr>
          <p:txBody>
            <a:bodyPr rtlCol="1" anchor="ctr"/>
            <a:lstStyle/>
            <a:p>
              <a:endParaRPr lang="fa-IR"/>
            </a:p>
          </p:txBody>
        </p:sp>
        <p:sp>
          <p:nvSpPr>
            <p:cNvPr id="1889" name="Freeform: Shape 1888">
              <a:extLst>
                <a:ext uri="{FF2B5EF4-FFF2-40B4-BE49-F238E27FC236}">
                  <a16:creationId xmlns:a16="http://schemas.microsoft.com/office/drawing/2014/main" id="{CFA6C339-5256-706D-35DF-B7171312379C}"/>
                </a:ext>
              </a:extLst>
            </p:cNvPr>
            <p:cNvSpPr/>
            <p:nvPr/>
          </p:nvSpPr>
          <p:spPr>
            <a:xfrm>
              <a:off x="2142626" y="3537892"/>
              <a:ext cx="111659" cy="32543"/>
            </a:xfrm>
            <a:custGeom>
              <a:avLst/>
              <a:gdLst>
                <a:gd name="connsiteX0" fmla="*/ 2708 w 111659"/>
                <a:gd name="connsiteY0" fmla="*/ 4363 h 32543"/>
                <a:gd name="connsiteX1" fmla="*/ 13890 w 111659"/>
                <a:gd name="connsiteY1" fmla="*/ 32318 h 32543"/>
                <a:gd name="connsiteX2" fmla="*/ 38771 w 111659"/>
                <a:gd name="connsiteY2" fmla="*/ 11183 h 32543"/>
                <a:gd name="connsiteX3" fmla="*/ 44764 w 111659"/>
                <a:gd name="connsiteY3" fmla="*/ 10120 h 32543"/>
                <a:gd name="connsiteX4" fmla="*/ 46412 w 111659"/>
                <a:gd name="connsiteY4" fmla="*/ 12383 h 32543"/>
                <a:gd name="connsiteX5" fmla="*/ 66902 w 111659"/>
                <a:gd name="connsiteY5" fmla="*/ 26727 h 32543"/>
                <a:gd name="connsiteX6" fmla="*/ 111660 w 111659"/>
                <a:gd name="connsiteY6" fmla="*/ 1552 h 32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659" h="32543">
                  <a:moveTo>
                    <a:pt x="2708" y="4363"/>
                  </a:moveTo>
                  <a:cubicBezTo>
                    <a:pt x="2708" y="4363"/>
                    <a:pt x="-8240" y="27780"/>
                    <a:pt x="13890" y="32318"/>
                  </a:cubicBezTo>
                  <a:cubicBezTo>
                    <a:pt x="24633" y="34484"/>
                    <a:pt x="32097" y="20609"/>
                    <a:pt x="38771" y="11183"/>
                  </a:cubicBezTo>
                  <a:cubicBezTo>
                    <a:pt x="40133" y="9236"/>
                    <a:pt x="42817" y="8759"/>
                    <a:pt x="44764" y="10120"/>
                  </a:cubicBezTo>
                  <a:cubicBezTo>
                    <a:pt x="45551" y="10671"/>
                    <a:pt x="46130" y="11467"/>
                    <a:pt x="46412" y="12383"/>
                  </a:cubicBezTo>
                  <a:cubicBezTo>
                    <a:pt x="48841" y="20170"/>
                    <a:pt x="54520" y="30327"/>
                    <a:pt x="66902" y="26727"/>
                  </a:cubicBezTo>
                  <a:cubicBezTo>
                    <a:pt x="86485" y="21136"/>
                    <a:pt x="92076" y="-6819"/>
                    <a:pt x="111660" y="1552"/>
                  </a:cubicBezTo>
                </a:path>
              </a:pathLst>
            </a:custGeom>
            <a:noFill/>
            <a:ln w="14615" cap="rnd">
              <a:solidFill>
                <a:srgbClr val="000000"/>
              </a:solidFill>
              <a:prstDash val="solid"/>
              <a:round/>
            </a:ln>
          </p:spPr>
          <p:txBody>
            <a:bodyPr rtlCol="1" anchor="ctr"/>
            <a:lstStyle/>
            <a:p>
              <a:endParaRPr lang="fa-IR"/>
            </a:p>
          </p:txBody>
        </p:sp>
        <p:sp>
          <p:nvSpPr>
            <p:cNvPr id="1890" name="Freeform: Shape 1889">
              <a:extLst>
                <a:ext uri="{FF2B5EF4-FFF2-40B4-BE49-F238E27FC236}">
                  <a16:creationId xmlns:a16="http://schemas.microsoft.com/office/drawing/2014/main" id="{02966604-2362-9B43-7AF2-39C17BB64945}"/>
                </a:ext>
              </a:extLst>
            </p:cNvPr>
            <p:cNvSpPr/>
            <p:nvPr/>
          </p:nvSpPr>
          <p:spPr>
            <a:xfrm rot="-3195599">
              <a:off x="2461898" y="3496804"/>
              <a:ext cx="42708" cy="168286"/>
            </a:xfrm>
            <a:custGeom>
              <a:avLst/>
              <a:gdLst>
                <a:gd name="connsiteX0" fmla="*/ 21369 w 42708"/>
                <a:gd name="connsiteY0" fmla="*/ 0 h 168286"/>
                <a:gd name="connsiteX1" fmla="*/ 42708 w 42708"/>
                <a:gd name="connsiteY1" fmla="*/ 0 h 168286"/>
                <a:gd name="connsiteX2" fmla="*/ 42708 w 42708"/>
                <a:gd name="connsiteY2" fmla="*/ 168287 h 168286"/>
                <a:gd name="connsiteX3" fmla="*/ 21369 w 42708"/>
                <a:gd name="connsiteY3" fmla="*/ 168287 h 168286"/>
                <a:gd name="connsiteX4" fmla="*/ 21339 w 42708"/>
                <a:gd name="connsiteY4" fmla="*/ 168287 h 168286"/>
                <a:gd name="connsiteX5" fmla="*/ 0 w 42708"/>
                <a:gd name="connsiteY5" fmla="*/ 168287 h 168286"/>
                <a:gd name="connsiteX6" fmla="*/ 0 w 42708"/>
                <a:gd name="connsiteY6" fmla="*/ 0 h 168286"/>
                <a:gd name="connsiteX7" fmla="*/ 21339 w 42708"/>
                <a:gd name="connsiteY7" fmla="*/ 0 h 1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168286">
                  <a:moveTo>
                    <a:pt x="21369" y="0"/>
                  </a:moveTo>
                  <a:cubicBezTo>
                    <a:pt x="33154" y="0"/>
                    <a:pt x="42708" y="0"/>
                    <a:pt x="42708" y="0"/>
                  </a:cubicBezTo>
                  <a:lnTo>
                    <a:pt x="42708" y="168287"/>
                  </a:lnTo>
                  <a:cubicBezTo>
                    <a:pt x="42708" y="168287"/>
                    <a:pt x="33154" y="168287"/>
                    <a:pt x="21369" y="168287"/>
                  </a:cubicBezTo>
                  <a:lnTo>
                    <a:pt x="21339" y="168287"/>
                  </a:lnTo>
                  <a:cubicBezTo>
                    <a:pt x="9554" y="168287"/>
                    <a:pt x="0" y="168287"/>
                    <a:pt x="0" y="168287"/>
                  </a:cubicBezTo>
                  <a:lnTo>
                    <a:pt x="0" y="0"/>
                  </a:lnTo>
                  <a:cubicBezTo>
                    <a:pt x="0" y="0"/>
                    <a:pt x="9554" y="0"/>
                    <a:pt x="21339" y="0"/>
                  </a:cubicBezTo>
                  <a:close/>
                </a:path>
              </a:pathLst>
            </a:custGeom>
            <a:noFill/>
            <a:ln w="14615" cap="rnd">
              <a:solidFill>
                <a:srgbClr val="000000"/>
              </a:solidFill>
              <a:prstDash val="solid"/>
              <a:round/>
            </a:ln>
          </p:spPr>
          <p:txBody>
            <a:bodyPr rtlCol="1" anchor="ctr"/>
            <a:lstStyle/>
            <a:p>
              <a:endParaRPr lang="fa-IR"/>
            </a:p>
          </p:txBody>
        </p:sp>
        <p:sp>
          <p:nvSpPr>
            <p:cNvPr id="1891" name="Freeform: Shape 1890">
              <a:extLst>
                <a:ext uri="{FF2B5EF4-FFF2-40B4-BE49-F238E27FC236}">
                  <a16:creationId xmlns:a16="http://schemas.microsoft.com/office/drawing/2014/main" id="{B05A2015-98EF-C1A2-B057-36B39528B845}"/>
                </a:ext>
              </a:extLst>
            </p:cNvPr>
            <p:cNvSpPr/>
            <p:nvPr/>
          </p:nvSpPr>
          <p:spPr>
            <a:xfrm rot="-3195599">
              <a:off x="2587220" y="3328992"/>
              <a:ext cx="42708" cy="168286"/>
            </a:xfrm>
            <a:custGeom>
              <a:avLst/>
              <a:gdLst>
                <a:gd name="connsiteX0" fmla="*/ 21369 w 42708"/>
                <a:gd name="connsiteY0" fmla="*/ 0 h 168286"/>
                <a:gd name="connsiteX1" fmla="*/ 42708 w 42708"/>
                <a:gd name="connsiteY1" fmla="*/ 0 h 168286"/>
                <a:gd name="connsiteX2" fmla="*/ 42708 w 42708"/>
                <a:gd name="connsiteY2" fmla="*/ 168287 h 168286"/>
                <a:gd name="connsiteX3" fmla="*/ 21369 w 42708"/>
                <a:gd name="connsiteY3" fmla="*/ 168287 h 168286"/>
                <a:gd name="connsiteX4" fmla="*/ 21339 w 42708"/>
                <a:gd name="connsiteY4" fmla="*/ 168287 h 168286"/>
                <a:gd name="connsiteX5" fmla="*/ 0 w 42708"/>
                <a:gd name="connsiteY5" fmla="*/ 168287 h 168286"/>
                <a:gd name="connsiteX6" fmla="*/ 0 w 42708"/>
                <a:gd name="connsiteY6" fmla="*/ 0 h 168286"/>
                <a:gd name="connsiteX7" fmla="*/ 21339 w 42708"/>
                <a:gd name="connsiteY7" fmla="*/ 0 h 1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168286">
                  <a:moveTo>
                    <a:pt x="21369" y="0"/>
                  </a:moveTo>
                  <a:cubicBezTo>
                    <a:pt x="33154" y="0"/>
                    <a:pt x="42708" y="0"/>
                    <a:pt x="42708" y="0"/>
                  </a:cubicBezTo>
                  <a:lnTo>
                    <a:pt x="42708" y="168287"/>
                  </a:lnTo>
                  <a:cubicBezTo>
                    <a:pt x="42708" y="168287"/>
                    <a:pt x="33154" y="168287"/>
                    <a:pt x="21369" y="168287"/>
                  </a:cubicBezTo>
                  <a:lnTo>
                    <a:pt x="21339" y="168287"/>
                  </a:lnTo>
                  <a:cubicBezTo>
                    <a:pt x="9554" y="168287"/>
                    <a:pt x="0" y="168287"/>
                    <a:pt x="0" y="168287"/>
                  </a:cubicBezTo>
                  <a:lnTo>
                    <a:pt x="0" y="0"/>
                  </a:lnTo>
                  <a:cubicBezTo>
                    <a:pt x="0" y="0"/>
                    <a:pt x="9554" y="0"/>
                    <a:pt x="21339" y="0"/>
                  </a:cubicBezTo>
                  <a:close/>
                </a:path>
              </a:pathLst>
            </a:custGeom>
            <a:noFill/>
            <a:ln w="14615" cap="rnd">
              <a:solidFill>
                <a:srgbClr val="000000"/>
              </a:solidFill>
              <a:prstDash val="solid"/>
              <a:round/>
            </a:ln>
          </p:spPr>
          <p:txBody>
            <a:bodyPr rtlCol="1" anchor="ctr"/>
            <a:lstStyle/>
            <a:p>
              <a:endParaRPr lang="fa-IR"/>
            </a:p>
          </p:txBody>
        </p:sp>
        <p:sp>
          <p:nvSpPr>
            <p:cNvPr id="1892" name="Freeform: Shape 1891">
              <a:extLst>
                <a:ext uri="{FF2B5EF4-FFF2-40B4-BE49-F238E27FC236}">
                  <a16:creationId xmlns:a16="http://schemas.microsoft.com/office/drawing/2014/main" id="{28F4B95B-287C-14FC-68BA-95C33F640123}"/>
                </a:ext>
              </a:extLst>
            </p:cNvPr>
            <p:cNvSpPr/>
            <p:nvPr/>
          </p:nvSpPr>
          <p:spPr>
            <a:xfrm>
              <a:off x="2543672" y="3466819"/>
              <a:ext cx="95632" cy="128125"/>
            </a:xfrm>
            <a:custGeom>
              <a:avLst/>
              <a:gdLst>
                <a:gd name="connsiteX0" fmla="*/ 0 w 95632"/>
                <a:gd name="connsiteY0" fmla="*/ 128125 h 128125"/>
                <a:gd name="connsiteX1" fmla="*/ 95633 w 95632"/>
                <a:gd name="connsiteY1" fmla="*/ 0 h 128125"/>
              </a:gdLst>
              <a:ahLst/>
              <a:cxnLst>
                <a:cxn ang="0">
                  <a:pos x="connsiteX0" y="connsiteY0"/>
                </a:cxn>
                <a:cxn ang="0">
                  <a:pos x="connsiteX1" y="connsiteY1"/>
                </a:cxn>
              </a:cxnLst>
              <a:rect l="l" t="t" r="r" b="b"/>
              <a:pathLst>
                <a:path w="95632" h="128125">
                  <a:moveTo>
                    <a:pt x="0" y="128125"/>
                  </a:moveTo>
                  <a:lnTo>
                    <a:pt x="95633" y="0"/>
                  </a:lnTo>
                </a:path>
              </a:pathLst>
            </a:custGeom>
            <a:ln w="14615" cap="rnd">
              <a:solidFill>
                <a:srgbClr val="000000"/>
              </a:solidFill>
              <a:prstDash val="solid"/>
              <a:round/>
            </a:ln>
          </p:spPr>
          <p:txBody>
            <a:bodyPr rtlCol="1" anchor="ctr"/>
            <a:lstStyle/>
            <a:p>
              <a:endParaRPr lang="fa-IR"/>
            </a:p>
          </p:txBody>
        </p:sp>
        <p:sp>
          <p:nvSpPr>
            <p:cNvPr id="1893" name="Freeform: Shape 1892">
              <a:extLst>
                <a:ext uri="{FF2B5EF4-FFF2-40B4-BE49-F238E27FC236}">
                  <a16:creationId xmlns:a16="http://schemas.microsoft.com/office/drawing/2014/main" id="{EC4A15E7-7DFF-7E33-5416-EF62E3FDF86A}"/>
                </a:ext>
              </a:extLst>
            </p:cNvPr>
            <p:cNvSpPr/>
            <p:nvPr/>
          </p:nvSpPr>
          <p:spPr>
            <a:xfrm>
              <a:off x="2452810" y="3398644"/>
              <a:ext cx="95779" cy="128300"/>
            </a:xfrm>
            <a:custGeom>
              <a:avLst/>
              <a:gdLst>
                <a:gd name="connsiteX0" fmla="*/ 95779 w 95779"/>
                <a:gd name="connsiteY0" fmla="*/ 0 h 128300"/>
                <a:gd name="connsiteX1" fmla="*/ 0 w 95779"/>
                <a:gd name="connsiteY1" fmla="*/ 128301 h 128300"/>
              </a:gdLst>
              <a:ahLst/>
              <a:cxnLst>
                <a:cxn ang="0">
                  <a:pos x="connsiteX0" y="connsiteY0"/>
                </a:cxn>
                <a:cxn ang="0">
                  <a:pos x="connsiteX1" y="connsiteY1"/>
                </a:cxn>
              </a:cxnLst>
              <a:rect l="l" t="t" r="r" b="b"/>
              <a:pathLst>
                <a:path w="95779" h="128300">
                  <a:moveTo>
                    <a:pt x="95779" y="0"/>
                  </a:moveTo>
                  <a:lnTo>
                    <a:pt x="0" y="128301"/>
                  </a:lnTo>
                </a:path>
              </a:pathLst>
            </a:custGeom>
            <a:ln w="14615" cap="rnd">
              <a:solidFill>
                <a:srgbClr val="000000"/>
              </a:solidFill>
              <a:prstDash val="solid"/>
              <a:round/>
            </a:ln>
          </p:spPr>
          <p:txBody>
            <a:bodyPr rtlCol="1" anchor="ctr"/>
            <a:lstStyle/>
            <a:p>
              <a:endParaRPr lang="fa-IR"/>
            </a:p>
          </p:txBody>
        </p:sp>
        <p:sp>
          <p:nvSpPr>
            <p:cNvPr id="1894" name="Freeform: Shape 1893">
              <a:extLst>
                <a:ext uri="{FF2B5EF4-FFF2-40B4-BE49-F238E27FC236}">
                  <a16:creationId xmlns:a16="http://schemas.microsoft.com/office/drawing/2014/main" id="{C62CD877-4569-4B6C-8FB6-63EC0E3CDF0F}"/>
                </a:ext>
              </a:extLst>
            </p:cNvPr>
            <p:cNvSpPr/>
            <p:nvPr/>
          </p:nvSpPr>
          <p:spPr>
            <a:xfrm>
              <a:off x="2581257" y="3515968"/>
              <a:ext cx="217965" cy="175624"/>
            </a:xfrm>
            <a:custGeom>
              <a:avLst/>
              <a:gdLst>
                <a:gd name="connsiteX0" fmla="*/ 0 w 217965"/>
                <a:gd name="connsiteY0" fmla="*/ 34131 h 175624"/>
                <a:gd name="connsiteX1" fmla="*/ 183186 w 217965"/>
                <a:gd name="connsiteY1" fmla="*/ 170892 h 175624"/>
                <a:gd name="connsiteX2" fmla="*/ 213234 w 217965"/>
                <a:gd name="connsiteY2" fmla="*/ 167666 h 175624"/>
                <a:gd name="connsiteX3" fmla="*/ 210006 w 217965"/>
                <a:gd name="connsiteY3" fmla="*/ 137618 h 175624"/>
                <a:gd name="connsiteX4" fmla="*/ 208741 w 217965"/>
                <a:gd name="connsiteY4" fmla="*/ 136673 h 175624"/>
                <a:gd name="connsiteX5" fmla="*/ 25555 w 217965"/>
                <a:gd name="connsiteY5" fmla="*/ 0 h 17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965" h="175624">
                  <a:moveTo>
                    <a:pt x="0" y="34131"/>
                  </a:moveTo>
                  <a:lnTo>
                    <a:pt x="183186" y="170892"/>
                  </a:lnTo>
                  <a:cubicBezTo>
                    <a:pt x="192375" y="178298"/>
                    <a:pt x="205828" y="176855"/>
                    <a:pt x="213234" y="167666"/>
                  </a:cubicBezTo>
                  <a:cubicBezTo>
                    <a:pt x="220640" y="158477"/>
                    <a:pt x="219194" y="145024"/>
                    <a:pt x="210006" y="137618"/>
                  </a:cubicBezTo>
                  <a:cubicBezTo>
                    <a:pt x="209596" y="137287"/>
                    <a:pt x="209174" y="136971"/>
                    <a:pt x="208741" y="136673"/>
                  </a:cubicBezTo>
                  <a:lnTo>
                    <a:pt x="25555" y="0"/>
                  </a:lnTo>
                </a:path>
              </a:pathLst>
            </a:custGeom>
            <a:noFill/>
            <a:ln w="14615" cap="rnd">
              <a:solidFill>
                <a:srgbClr val="000000"/>
              </a:solidFill>
              <a:prstDash val="solid"/>
              <a:round/>
            </a:ln>
          </p:spPr>
          <p:txBody>
            <a:bodyPr rtlCol="1" anchor="ctr"/>
            <a:lstStyle/>
            <a:p>
              <a:endParaRPr lang="fa-IR"/>
            </a:p>
          </p:txBody>
        </p:sp>
        <p:sp>
          <p:nvSpPr>
            <p:cNvPr id="1895" name="Freeform: Shape 1894">
              <a:extLst>
                <a:ext uri="{FF2B5EF4-FFF2-40B4-BE49-F238E27FC236}">
                  <a16:creationId xmlns:a16="http://schemas.microsoft.com/office/drawing/2014/main" id="{25797826-CB4A-5340-8852-F184077AF057}"/>
                </a:ext>
              </a:extLst>
            </p:cNvPr>
            <p:cNvSpPr/>
            <p:nvPr/>
          </p:nvSpPr>
          <p:spPr>
            <a:xfrm rot="-5400000">
              <a:off x="2462704" y="3614762"/>
              <a:ext cx="42708" cy="320502"/>
            </a:xfrm>
            <a:custGeom>
              <a:avLst/>
              <a:gdLst>
                <a:gd name="connsiteX0" fmla="*/ 21369 w 42708"/>
                <a:gd name="connsiteY0" fmla="*/ 0 h 320502"/>
                <a:gd name="connsiteX1" fmla="*/ 42708 w 42708"/>
                <a:gd name="connsiteY1" fmla="*/ 0 h 320502"/>
                <a:gd name="connsiteX2" fmla="*/ 42708 w 42708"/>
                <a:gd name="connsiteY2" fmla="*/ 320503 h 320502"/>
                <a:gd name="connsiteX3" fmla="*/ 21369 w 42708"/>
                <a:gd name="connsiteY3" fmla="*/ 320503 h 320502"/>
                <a:gd name="connsiteX4" fmla="*/ 21340 w 42708"/>
                <a:gd name="connsiteY4" fmla="*/ 320503 h 320502"/>
                <a:gd name="connsiteX5" fmla="*/ 0 w 42708"/>
                <a:gd name="connsiteY5" fmla="*/ 320503 h 320502"/>
                <a:gd name="connsiteX6" fmla="*/ 0 w 42708"/>
                <a:gd name="connsiteY6" fmla="*/ 0 h 320502"/>
                <a:gd name="connsiteX7" fmla="*/ 21340 w 42708"/>
                <a:gd name="connsiteY7" fmla="*/ 0 h 32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320502">
                  <a:moveTo>
                    <a:pt x="21369" y="0"/>
                  </a:moveTo>
                  <a:cubicBezTo>
                    <a:pt x="33154" y="0"/>
                    <a:pt x="42708" y="0"/>
                    <a:pt x="42708" y="0"/>
                  </a:cubicBezTo>
                  <a:lnTo>
                    <a:pt x="42708" y="320503"/>
                  </a:lnTo>
                  <a:cubicBezTo>
                    <a:pt x="42708" y="320503"/>
                    <a:pt x="33154" y="320503"/>
                    <a:pt x="21369" y="320503"/>
                  </a:cubicBezTo>
                  <a:lnTo>
                    <a:pt x="21340" y="320503"/>
                  </a:lnTo>
                  <a:cubicBezTo>
                    <a:pt x="9554" y="320503"/>
                    <a:pt x="0" y="320503"/>
                    <a:pt x="0" y="320503"/>
                  </a:cubicBezTo>
                  <a:lnTo>
                    <a:pt x="0" y="0"/>
                  </a:lnTo>
                  <a:cubicBezTo>
                    <a:pt x="0" y="0"/>
                    <a:pt x="9554" y="0"/>
                    <a:pt x="21340" y="0"/>
                  </a:cubicBezTo>
                  <a:close/>
                </a:path>
              </a:pathLst>
            </a:custGeom>
            <a:noFill/>
            <a:ln w="14615" cap="rnd">
              <a:solidFill>
                <a:srgbClr val="000000"/>
              </a:solidFill>
              <a:prstDash val="solid"/>
              <a:round/>
            </a:ln>
          </p:spPr>
          <p:txBody>
            <a:bodyPr rtlCol="1" anchor="ctr"/>
            <a:lstStyle/>
            <a:p>
              <a:endParaRPr lang="fa-IR"/>
            </a:p>
          </p:txBody>
        </p:sp>
        <p:sp>
          <p:nvSpPr>
            <p:cNvPr id="1896" name="Freeform: Shape 1895">
              <a:extLst>
                <a:ext uri="{FF2B5EF4-FFF2-40B4-BE49-F238E27FC236}">
                  <a16:creationId xmlns:a16="http://schemas.microsoft.com/office/drawing/2014/main" id="{055DA849-0F04-19CC-510E-9E32F2881A88}"/>
                </a:ext>
              </a:extLst>
            </p:cNvPr>
            <p:cNvSpPr/>
            <p:nvPr/>
          </p:nvSpPr>
          <p:spPr>
            <a:xfrm>
              <a:off x="2352348" y="3683669"/>
              <a:ext cx="263451" cy="67502"/>
            </a:xfrm>
            <a:custGeom>
              <a:avLst/>
              <a:gdLst>
                <a:gd name="connsiteX0" fmla="*/ 263451 w 263451"/>
                <a:gd name="connsiteY0" fmla="*/ 67502 h 67502"/>
                <a:gd name="connsiteX1" fmla="*/ 263451 w 263451"/>
                <a:gd name="connsiteY1" fmla="*/ 35127 h 67502"/>
                <a:gd name="connsiteX2" fmla="*/ 228324 w 263451"/>
                <a:gd name="connsiteY2" fmla="*/ 0 h 67502"/>
                <a:gd name="connsiteX3" fmla="*/ 35127 w 263451"/>
                <a:gd name="connsiteY3" fmla="*/ 0 h 67502"/>
                <a:gd name="connsiteX4" fmla="*/ 0 w 263451"/>
                <a:gd name="connsiteY4" fmla="*/ 35127 h 67502"/>
                <a:gd name="connsiteX5" fmla="*/ 0 w 263451"/>
                <a:gd name="connsiteY5" fmla="*/ 66741 h 67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51" h="67502">
                  <a:moveTo>
                    <a:pt x="263451" y="67502"/>
                  </a:moveTo>
                  <a:lnTo>
                    <a:pt x="263451" y="35127"/>
                  </a:lnTo>
                  <a:cubicBezTo>
                    <a:pt x="263451" y="15728"/>
                    <a:pt x="247723" y="0"/>
                    <a:pt x="228324" y="0"/>
                  </a:cubicBezTo>
                  <a:lnTo>
                    <a:pt x="35127" y="0"/>
                  </a:lnTo>
                  <a:cubicBezTo>
                    <a:pt x="15728" y="0"/>
                    <a:pt x="0" y="15728"/>
                    <a:pt x="0" y="35127"/>
                  </a:cubicBezTo>
                  <a:lnTo>
                    <a:pt x="0" y="66741"/>
                  </a:lnTo>
                </a:path>
              </a:pathLst>
            </a:custGeom>
            <a:noFill/>
            <a:ln w="14615" cap="rnd">
              <a:solidFill>
                <a:srgbClr val="000000"/>
              </a:solidFill>
              <a:prstDash val="solid"/>
              <a:round/>
            </a:ln>
          </p:spPr>
          <p:txBody>
            <a:bodyPr rtlCol="1" anchor="ctr"/>
            <a:lstStyle/>
            <a:p>
              <a:endParaRPr lang="fa-IR"/>
            </a:p>
          </p:txBody>
        </p:sp>
        <p:sp>
          <p:nvSpPr>
            <p:cNvPr id="1897" name="Freeform: Shape 1896">
              <a:extLst>
                <a:ext uri="{FF2B5EF4-FFF2-40B4-BE49-F238E27FC236}">
                  <a16:creationId xmlns:a16="http://schemas.microsoft.com/office/drawing/2014/main" id="{26D944C8-9D54-D6B2-7141-C4454294D1F8}"/>
                </a:ext>
              </a:extLst>
            </p:cNvPr>
            <p:cNvSpPr/>
            <p:nvPr/>
          </p:nvSpPr>
          <p:spPr>
            <a:xfrm>
              <a:off x="2383084" y="3642688"/>
              <a:ext cx="201979" cy="39312"/>
            </a:xfrm>
            <a:custGeom>
              <a:avLst/>
              <a:gdLst>
                <a:gd name="connsiteX0" fmla="*/ 201979 w 201979"/>
                <a:gd name="connsiteY0" fmla="*/ 39166 h 39312"/>
                <a:gd name="connsiteX1" fmla="*/ 201979 w 201979"/>
                <a:gd name="connsiteY1" fmla="*/ 32405 h 39312"/>
                <a:gd name="connsiteX2" fmla="*/ 169428 w 201979"/>
                <a:gd name="connsiteY2" fmla="*/ 0 h 39312"/>
                <a:gd name="connsiteX3" fmla="*/ 32522 w 201979"/>
                <a:gd name="connsiteY3" fmla="*/ 0 h 39312"/>
                <a:gd name="connsiteX4" fmla="*/ 0 w 201979"/>
                <a:gd name="connsiteY4" fmla="*/ 32522 h 39312"/>
                <a:gd name="connsiteX5" fmla="*/ 0 w 201979"/>
                <a:gd name="connsiteY5" fmla="*/ 32551 h 39312"/>
                <a:gd name="connsiteX6" fmla="*/ 0 w 201979"/>
                <a:gd name="connsiteY6" fmla="*/ 39313 h 3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979" h="39312">
                  <a:moveTo>
                    <a:pt x="201979" y="39166"/>
                  </a:moveTo>
                  <a:lnTo>
                    <a:pt x="201979" y="32405"/>
                  </a:lnTo>
                  <a:cubicBezTo>
                    <a:pt x="201897" y="14484"/>
                    <a:pt x="187349" y="0"/>
                    <a:pt x="169428" y="0"/>
                  </a:cubicBezTo>
                  <a:lnTo>
                    <a:pt x="32522" y="0"/>
                  </a:lnTo>
                  <a:cubicBezTo>
                    <a:pt x="14560" y="0"/>
                    <a:pt x="0" y="14560"/>
                    <a:pt x="0" y="32522"/>
                  </a:cubicBezTo>
                  <a:cubicBezTo>
                    <a:pt x="0" y="32530"/>
                    <a:pt x="0" y="32542"/>
                    <a:pt x="0" y="32551"/>
                  </a:cubicBezTo>
                  <a:lnTo>
                    <a:pt x="0" y="39313"/>
                  </a:lnTo>
                </a:path>
              </a:pathLst>
            </a:custGeom>
            <a:noFill/>
            <a:ln w="14615" cap="rnd">
              <a:solidFill>
                <a:srgbClr val="000000"/>
              </a:solidFill>
              <a:prstDash val="solid"/>
              <a:round/>
            </a:ln>
          </p:spPr>
          <p:txBody>
            <a:bodyPr rtlCol="1" anchor="ctr"/>
            <a:lstStyle/>
            <a:p>
              <a:endParaRPr lang="fa-IR"/>
            </a:p>
          </p:txBody>
        </p:sp>
        <p:sp>
          <p:nvSpPr>
            <p:cNvPr id="1898" name="Freeform: Shape 1897">
              <a:extLst>
                <a:ext uri="{FF2B5EF4-FFF2-40B4-BE49-F238E27FC236}">
                  <a16:creationId xmlns:a16="http://schemas.microsoft.com/office/drawing/2014/main" id="{736AB095-5838-BDBF-189F-51060069C54B}"/>
                </a:ext>
              </a:extLst>
            </p:cNvPr>
            <p:cNvSpPr/>
            <p:nvPr/>
          </p:nvSpPr>
          <p:spPr>
            <a:xfrm>
              <a:off x="2686550" y="3595032"/>
              <a:ext cx="22744" cy="30472"/>
            </a:xfrm>
            <a:custGeom>
              <a:avLst/>
              <a:gdLst>
                <a:gd name="connsiteX0" fmla="*/ 22745 w 22744"/>
                <a:gd name="connsiteY0" fmla="*/ 0 h 30472"/>
                <a:gd name="connsiteX1" fmla="*/ 0 w 22744"/>
                <a:gd name="connsiteY1" fmla="*/ 30473 h 30472"/>
              </a:gdLst>
              <a:ahLst/>
              <a:cxnLst>
                <a:cxn ang="0">
                  <a:pos x="connsiteX0" y="connsiteY0"/>
                </a:cxn>
                <a:cxn ang="0">
                  <a:pos x="connsiteX1" y="connsiteY1"/>
                </a:cxn>
              </a:cxnLst>
              <a:rect l="l" t="t" r="r" b="b"/>
              <a:pathLst>
                <a:path w="22744" h="30472">
                  <a:moveTo>
                    <a:pt x="22745" y="0"/>
                  </a:moveTo>
                  <a:lnTo>
                    <a:pt x="0" y="30473"/>
                  </a:lnTo>
                </a:path>
              </a:pathLst>
            </a:custGeom>
            <a:ln w="14615" cap="rnd">
              <a:solidFill>
                <a:srgbClr val="000000"/>
              </a:solidFill>
              <a:prstDash val="solid"/>
              <a:round/>
            </a:ln>
          </p:spPr>
          <p:txBody>
            <a:bodyPr rtlCol="1" anchor="ctr"/>
            <a:lstStyle/>
            <a:p>
              <a:endParaRPr lang="fa-IR"/>
            </a:p>
          </p:txBody>
        </p:sp>
        <p:sp>
          <p:nvSpPr>
            <p:cNvPr id="1899" name="Freeform: Shape 1898">
              <a:extLst>
                <a:ext uri="{FF2B5EF4-FFF2-40B4-BE49-F238E27FC236}">
                  <a16:creationId xmlns:a16="http://schemas.microsoft.com/office/drawing/2014/main" id="{1CB02E86-CED6-D4C7-F37B-61E85B411772}"/>
                </a:ext>
              </a:extLst>
            </p:cNvPr>
            <p:cNvSpPr/>
            <p:nvPr/>
          </p:nvSpPr>
          <p:spPr>
            <a:xfrm>
              <a:off x="2530938" y="3427331"/>
              <a:ext cx="87260" cy="65101"/>
            </a:xfrm>
            <a:custGeom>
              <a:avLst/>
              <a:gdLst>
                <a:gd name="connsiteX0" fmla="*/ 87261 w 87260"/>
                <a:gd name="connsiteY0" fmla="*/ 65102 h 65101"/>
                <a:gd name="connsiteX1" fmla="*/ 0 w 87260"/>
                <a:gd name="connsiteY1" fmla="*/ 0 h 65101"/>
              </a:gdLst>
              <a:ahLst/>
              <a:cxnLst>
                <a:cxn ang="0">
                  <a:pos x="connsiteX0" y="connsiteY0"/>
                </a:cxn>
                <a:cxn ang="0">
                  <a:pos x="connsiteX1" y="connsiteY1"/>
                </a:cxn>
              </a:cxnLst>
              <a:rect l="l" t="t" r="r" b="b"/>
              <a:pathLst>
                <a:path w="87260" h="65101">
                  <a:moveTo>
                    <a:pt x="87261" y="65102"/>
                  </a:moveTo>
                  <a:lnTo>
                    <a:pt x="0" y="0"/>
                  </a:lnTo>
                </a:path>
              </a:pathLst>
            </a:custGeom>
            <a:ln w="14615" cap="rnd">
              <a:solidFill>
                <a:srgbClr val="000000"/>
              </a:solidFill>
              <a:prstDash val="solid"/>
              <a:round/>
            </a:ln>
          </p:spPr>
          <p:txBody>
            <a:bodyPr rtlCol="1" anchor="ctr"/>
            <a:lstStyle/>
            <a:p>
              <a:endParaRPr lang="fa-IR"/>
            </a:p>
          </p:txBody>
        </p:sp>
        <p:sp>
          <p:nvSpPr>
            <p:cNvPr id="1900" name="Freeform: Shape 1899">
              <a:extLst>
                <a:ext uri="{FF2B5EF4-FFF2-40B4-BE49-F238E27FC236}">
                  <a16:creationId xmlns:a16="http://schemas.microsoft.com/office/drawing/2014/main" id="{F5F653ED-3562-0D7E-7BD0-B91D9B8F8B1D}"/>
                </a:ext>
              </a:extLst>
            </p:cNvPr>
            <p:cNvSpPr/>
            <p:nvPr/>
          </p:nvSpPr>
          <p:spPr>
            <a:xfrm>
              <a:off x="2474677" y="3502502"/>
              <a:ext cx="86002" cy="64194"/>
            </a:xfrm>
            <a:custGeom>
              <a:avLst/>
              <a:gdLst>
                <a:gd name="connsiteX0" fmla="*/ 0 w 86002"/>
                <a:gd name="connsiteY0" fmla="*/ 0 h 64194"/>
                <a:gd name="connsiteX1" fmla="*/ 86002 w 86002"/>
                <a:gd name="connsiteY1" fmla="*/ 64194 h 64194"/>
              </a:gdLst>
              <a:ahLst/>
              <a:cxnLst>
                <a:cxn ang="0">
                  <a:pos x="connsiteX0" y="connsiteY0"/>
                </a:cxn>
                <a:cxn ang="0">
                  <a:pos x="connsiteX1" y="connsiteY1"/>
                </a:cxn>
              </a:cxnLst>
              <a:rect l="l" t="t" r="r" b="b"/>
              <a:pathLst>
                <a:path w="86002" h="64194">
                  <a:moveTo>
                    <a:pt x="0" y="0"/>
                  </a:moveTo>
                  <a:lnTo>
                    <a:pt x="86002" y="64194"/>
                  </a:lnTo>
                </a:path>
              </a:pathLst>
            </a:custGeom>
            <a:ln w="14615" cap="rnd">
              <a:solidFill>
                <a:srgbClr val="000000"/>
              </a:solidFill>
              <a:prstDash val="solid"/>
              <a:round/>
            </a:ln>
          </p:spPr>
          <p:txBody>
            <a:bodyPr rtlCol="1" anchor="ctr"/>
            <a:lstStyle/>
            <a:p>
              <a:endParaRPr lang="fa-IR"/>
            </a:p>
          </p:txBody>
        </p:sp>
        <p:sp>
          <p:nvSpPr>
            <p:cNvPr id="1901" name="Freeform: Shape 1900">
              <a:extLst>
                <a:ext uri="{FF2B5EF4-FFF2-40B4-BE49-F238E27FC236}">
                  <a16:creationId xmlns:a16="http://schemas.microsoft.com/office/drawing/2014/main" id="{8D2EF504-01B3-93DD-987A-4A4204F528FE}"/>
                </a:ext>
              </a:extLst>
            </p:cNvPr>
            <p:cNvSpPr/>
            <p:nvPr/>
          </p:nvSpPr>
          <p:spPr>
            <a:xfrm>
              <a:off x="2169922" y="3130012"/>
              <a:ext cx="225484" cy="54329"/>
            </a:xfrm>
            <a:custGeom>
              <a:avLst/>
              <a:gdLst>
                <a:gd name="connsiteX0" fmla="*/ 214478 w 225484"/>
                <a:gd name="connsiteY0" fmla="*/ 0 h 54329"/>
                <a:gd name="connsiteX1" fmla="*/ 225485 w 225484"/>
                <a:gd name="connsiteY1" fmla="*/ 0 h 54329"/>
                <a:gd name="connsiteX2" fmla="*/ 225485 w 225484"/>
                <a:gd name="connsiteY2" fmla="*/ 54329 h 54329"/>
                <a:gd name="connsiteX3" fmla="*/ 214478 w 225484"/>
                <a:gd name="connsiteY3" fmla="*/ 54329 h 54329"/>
                <a:gd name="connsiteX4" fmla="*/ 11006 w 225484"/>
                <a:gd name="connsiteY4" fmla="*/ 54329 h 54329"/>
                <a:gd name="connsiteX5" fmla="*/ 0 w 225484"/>
                <a:gd name="connsiteY5" fmla="*/ 54329 h 54329"/>
                <a:gd name="connsiteX6" fmla="*/ 0 w 225484"/>
                <a:gd name="connsiteY6" fmla="*/ 0 h 54329"/>
                <a:gd name="connsiteX7" fmla="*/ 11006 w 225484"/>
                <a:gd name="connsiteY7" fmla="*/ 0 h 5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484" h="54329">
                  <a:moveTo>
                    <a:pt x="214478" y="0"/>
                  </a:moveTo>
                  <a:cubicBezTo>
                    <a:pt x="220557" y="0"/>
                    <a:pt x="225485" y="0"/>
                    <a:pt x="225485" y="0"/>
                  </a:cubicBezTo>
                  <a:lnTo>
                    <a:pt x="225485" y="54329"/>
                  </a:lnTo>
                  <a:cubicBezTo>
                    <a:pt x="225485" y="54329"/>
                    <a:pt x="220557" y="54329"/>
                    <a:pt x="214478" y="54329"/>
                  </a:cubicBezTo>
                  <a:lnTo>
                    <a:pt x="11006" y="54329"/>
                  </a:lnTo>
                  <a:cubicBezTo>
                    <a:pt x="4928" y="54329"/>
                    <a:pt x="0" y="54329"/>
                    <a:pt x="0" y="54329"/>
                  </a:cubicBezTo>
                  <a:lnTo>
                    <a:pt x="0" y="0"/>
                  </a:lnTo>
                  <a:cubicBezTo>
                    <a:pt x="0" y="0"/>
                    <a:pt x="4928" y="0"/>
                    <a:pt x="11006" y="0"/>
                  </a:cubicBezTo>
                  <a:close/>
                </a:path>
              </a:pathLst>
            </a:custGeom>
            <a:noFill/>
            <a:ln w="14615" cap="rnd">
              <a:solidFill>
                <a:srgbClr val="000000"/>
              </a:solidFill>
              <a:prstDash val="solid"/>
              <a:round/>
            </a:ln>
          </p:spPr>
          <p:txBody>
            <a:bodyPr rtlCol="1" anchor="ctr"/>
            <a:lstStyle/>
            <a:p>
              <a:endParaRPr lang="fa-IR"/>
            </a:p>
          </p:txBody>
        </p:sp>
        <p:sp>
          <p:nvSpPr>
            <p:cNvPr id="1902" name="Freeform: Shape 1901">
              <a:extLst>
                <a:ext uri="{FF2B5EF4-FFF2-40B4-BE49-F238E27FC236}">
                  <a16:creationId xmlns:a16="http://schemas.microsoft.com/office/drawing/2014/main" id="{97A100B2-3896-77BE-D9A0-5071C2F1C4BE}"/>
                </a:ext>
              </a:extLst>
            </p:cNvPr>
            <p:cNvSpPr/>
            <p:nvPr/>
          </p:nvSpPr>
          <p:spPr>
            <a:xfrm>
              <a:off x="2066123" y="3627466"/>
              <a:ext cx="73532" cy="73034"/>
            </a:xfrm>
            <a:custGeom>
              <a:avLst/>
              <a:gdLst>
                <a:gd name="connsiteX0" fmla="*/ 0 w 73532"/>
                <a:gd name="connsiteY0" fmla="*/ 0 h 73034"/>
                <a:gd name="connsiteX1" fmla="*/ 63989 w 73532"/>
                <a:gd name="connsiteY1" fmla="*/ 0 h 73034"/>
                <a:gd name="connsiteX2" fmla="*/ 73532 w 73532"/>
                <a:gd name="connsiteY2" fmla="*/ 9484 h 73034"/>
                <a:gd name="connsiteX3" fmla="*/ 73532 w 73532"/>
                <a:gd name="connsiteY3" fmla="*/ 9514 h 73034"/>
                <a:gd name="connsiteX4" fmla="*/ 73532 w 73532"/>
                <a:gd name="connsiteY4" fmla="*/ 73035 h 73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32" h="73034">
                  <a:moveTo>
                    <a:pt x="0" y="0"/>
                  </a:moveTo>
                  <a:lnTo>
                    <a:pt x="63989" y="0"/>
                  </a:lnTo>
                  <a:cubicBezTo>
                    <a:pt x="69244" y="-17"/>
                    <a:pt x="73515" y="4230"/>
                    <a:pt x="73532" y="9484"/>
                  </a:cubicBezTo>
                  <a:cubicBezTo>
                    <a:pt x="73532" y="9493"/>
                    <a:pt x="73532" y="9505"/>
                    <a:pt x="73532" y="9514"/>
                  </a:cubicBezTo>
                  <a:lnTo>
                    <a:pt x="73532" y="73035"/>
                  </a:lnTo>
                </a:path>
              </a:pathLst>
            </a:custGeom>
            <a:noFill/>
            <a:ln w="14615" cap="rnd">
              <a:solidFill>
                <a:srgbClr val="000000"/>
              </a:solidFill>
              <a:prstDash val="solid"/>
              <a:round/>
            </a:ln>
          </p:spPr>
          <p:txBody>
            <a:bodyPr rtlCol="1" anchor="ctr"/>
            <a:lstStyle/>
            <a:p>
              <a:endParaRPr lang="fa-IR"/>
            </a:p>
          </p:txBody>
        </p:sp>
      </p:grpSp>
      <p:grpSp>
        <p:nvGrpSpPr>
          <p:cNvPr id="1903" name="Graphic 5">
            <a:extLst>
              <a:ext uri="{FF2B5EF4-FFF2-40B4-BE49-F238E27FC236}">
                <a16:creationId xmlns:a16="http://schemas.microsoft.com/office/drawing/2014/main" id="{1DB47881-C09A-13B9-36AF-0EEB90E1A573}"/>
              </a:ext>
            </a:extLst>
          </p:cNvPr>
          <p:cNvGrpSpPr/>
          <p:nvPr/>
        </p:nvGrpSpPr>
        <p:grpSpPr>
          <a:xfrm>
            <a:off x="3085151" y="3054314"/>
            <a:ext cx="648645" cy="742053"/>
            <a:chOff x="3085151" y="3054314"/>
            <a:chExt cx="648645" cy="742053"/>
          </a:xfrm>
        </p:grpSpPr>
        <p:sp>
          <p:nvSpPr>
            <p:cNvPr id="1904" name="Freeform: Shape 1903">
              <a:extLst>
                <a:ext uri="{FF2B5EF4-FFF2-40B4-BE49-F238E27FC236}">
                  <a16:creationId xmlns:a16="http://schemas.microsoft.com/office/drawing/2014/main" id="{64DD6EFA-7F55-DECB-A8CD-B2E81F04CE80}"/>
                </a:ext>
              </a:extLst>
            </p:cNvPr>
            <p:cNvSpPr/>
            <p:nvPr/>
          </p:nvSpPr>
          <p:spPr>
            <a:xfrm>
              <a:off x="3185965" y="3456720"/>
              <a:ext cx="419794" cy="205462"/>
            </a:xfrm>
            <a:custGeom>
              <a:avLst/>
              <a:gdLst>
                <a:gd name="connsiteX0" fmla="*/ 419678 w 419794"/>
                <a:gd name="connsiteY0" fmla="*/ 0 h 205462"/>
                <a:gd name="connsiteX1" fmla="*/ 117733 w 419794"/>
                <a:gd name="connsiteY1" fmla="*/ 0 h 205462"/>
                <a:gd name="connsiteX2" fmla="*/ 117733 w 419794"/>
                <a:gd name="connsiteY2" fmla="*/ 46836 h 205462"/>
                <a:gd name="connsiteX3" fmla="*/ 85534 w 419794"/>
                <a:gd name="connsiteY3" fmla="*/ 79035 h 205462"/>
                <a:gd name="connsiteX4" fmla="*/ 66536 w 419794"/>
                <a:gd name="connsiteY4" fmla="*/ 79035 h 205462"/>
                <a:gd name="connsiteX5" fmla="*/ 61413 w 419794"/>
                <a:gd name="connsiteY5" fmla="*/ 84158 h 205462"/>
                <a:gd name="connsiteX6" fmla="*/ 61413 w 419794"/>
                <a:gd name="connsiteY6" fmla="*/ 115274 h 205462"/>
                <a:gd name="connsiteX7" fmla="*/ 56425 w 419794"/>
                <a:gd name="connsiteY7" fmla="*/ 120529 h 205462"/>
                <a:gd name="connsiteX8" fmla="*/ 52632 w 419794"/>
                <a:gd name="connsiteY8" fmla="*/ 118992 h 205462"/>
                <a:gd name="connsiteX9" fmla="*/ 17505 w 419794"/>
                <a:gd name="connsiteY9" fmla="*/ 85417 h 205462"/>
                <a:gd name="connsiteX10" fmla="*/ 1639 w 419794"/>
                <a:gd name="connsiteY10" fmla="*/ 79035 h 205462"/>
                <a:gd name="connsiteX11" fmla="*/ 0 w 419794"/>
                <a:gd name="connsiteY11" fmla="*/ 79035 h 205462"/>
                <a:gd name="connsiteX12" fmla="*/ 0 w 419794"/>
                <a:gd name="connsiteY12" fmla="*/ 194749 h 205462"/>
                <a:gd name="connsiteX13" fmla="*/ 220567 w 419794"/>
                <a:gd name="connsiteY13" fmla="*/ 194749 h 205462"/>
                <a:gd name="connsiteX14" fmla="*/ 255548 w 419794"/>
                <a:gd name="connsiteY14" fmla="*/ 205463 h 205462"/>
                <a:gd name="connsiteX15" fmla="*/ 255548 w 419794"/>
                <a:gd name="connsiteY15" fmla="*/ 205463 h 205462"/>
                <a:gd name="connsiteX16" fmla="*/ 290674 w 419794"/>
                <a:gd name="connsiteY16" fmla="*/ 194749 h 205462"/>
                <a:gd name="connsiteX17" fmla="*/ 419795 w 419794"/>
                <a:gd name="connsiteY17" fmla="*/ 194749 h 20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9794" h="205462">
                  <a:moveTo>
                    <a:pt x="419678" y="0"/>
                  </a:moveTo>
                  <a:lnTo>
                    <a:pt x="117733" y="0"/>
                  </a:lnTo>
                  <a:lnTo>
                    <a:pt x="117733" y="46836"/>
                  </a:lnTo>
                  <a:cubicBezTo>
                    <a:pt x="117733" y="64619"/>
                    <a:pt x="103317" y="79035"/>
                    <a:pt x="85534" y="79035"/>
                  </a:cubicBezTo>
                  <a:lnTo>
                    <a:pt x="66536" y="79035"/>
                  </a:lnTo>
                  <a:cubicBezTo>
                    <a:pt x="63708" y="79035"/>
                    <a:pt x="61413" y="81327"/>
                    <a:pt x="61413" y="84158"/>
                  </a:cubicBezTo>
                  <a:lnTo>
                    <a:pt x="61413" y="115274"/>
                  </a:lnTo>
                  <a:cubicBezTo>
                    <a:pt x="61487" y="118102"/>
                    <a:pt x="59256" y="120456"/>
                    <a:pt x="56425" y="120529"/>
                  </a:cubicBezTo>
                  <a:cubicBezTo>
                    <a:pt x="55003" y="120567"/>
                    <a:pt x="53627" y="120011"/>
                    <a:pt x="52632" y="118992"/>
                  </a:cubicBezTo>
                  <a:lnTo>
                    <a:pt x="17505" y="85417"/>
                  </a:lnTo>
                  <a:cubicBezTo>
                    <a:pt x="13237" y="81322"/>
                    <a:pt x="7552" y="79035"/>
                    <a:pt x="1639" y="79035"/>
                  </a:cubicBezTo>
                  <a:lnTo>
                    <a:pt x="0" y="79035"/>
                  </a:lnTo>
                  <a:lnTo>
                    <a:pt x="0" y="194749"/>
                  </a:lnTo>
                  <a:lnTo>
                    <a:pt x="220567" y="194749"/>
                  </a:lnTo>
                  <a:cubicBezTo>
                    <a:pt x="230900" y="201725"/>
                    <a:pt x="243080" y="205454"/>
                    <a:pt x="255548" y="205463"/>
                  </a:cubicBezTo>
                  <a:lnTo>
                    <a:pt x="255548" y="205463"/>
                  </a:lnTo>
                  <a:cubicBezTo>
                    <a:pt x="268065" y="205480"/>
                    <a:pt x="280297" y="201748"/>
                    <a:pt x="290674" y="194749"/>
                  </a:cubicBezTo>
                  <a:lnTo>
                    <a:pt x="419795" y="194749"/>
                  </a:lnTo>
                  <a:close/>
                </a:path>
              </a:pathLst>
            </a:custGeom>
            <a:solidFill>
              <a:srgbClr val="754E34"/>
            </a:solidFill>
            <a:ln w="2923" cap="flat">
              <a:noFill/>
              <a:prstDash val="solid"/>
              <a:miter/>
            </a:ln>
          </p:spPr>
          <p:txBody>
            <a:bodyPr rtlCol="1" anchor="ctr"/>
            <a:lstStyle/>
            <a:p>
              <a:endParaRPr lang="fa-IR"/>
            </a:p>
          </p:txBody>
        </p:sp>
        <p:sp>
          <p:nvSpPr>
            <p:cNvPr id="1905" name="Freeform: Shape 1904">
              <a:extLst>
                <a:ext uri="{FF2B5EF4-FFF2-40B4-BE49-F238E27FC236}">
                  <a16:creationId xmlns:a16="http://schemas.microsoft.com/office/drawing/2014/main" id="{473D8ADD-DC56-3A4D-30E7-C80598FCF683}"/>
                </a:ext>
              </a:extLst>
            </p:cNvPr>
            <p:cNvSpPr/>
            <p:nvPr/>
          </p:nvSpPr>
          <p:spPr>
            <a:xfrm>
              <a:off x="3347255" y="3551137"/>
              <a:ext cx="31526" cy="52695"/>
            </a:xfrm>
            <a:custGeom>
              <a:avLst/>
              <a:gdLst>
                <a:gd name="connsiteX0" fmla="*/ 31351 w 31526"/>
                <a:gd name="connsiteY0" fmla="*/ 48110 h 52695"/>
                <a:gd name="connsiteX1" fmla="*/ 31351 w 31526"/>
                <a:gd name="connsiteY1" fmla="*/ 484 h 52695"/>
                <a:gd name="connsiteX2" fmla="*/ 483 w 31526"/>
                <a:gd name="connsiteY2" fmla="*/ 21350 h 52695"/>
                <a:gd name="connsiteX3" fmla="*/ 21349 w 31526"/>
                <a:gd name="connsiteY3" fmla="*/ 52217 h 52695"/>
                <a:gd name="connsiteX4" fmla="*/ 27341 w 31526"/>
                <a:gd name="connsiteY4" fmla="*/ 52677 h 52695"/>
                <a:gd name="connsiteX5" fmla="*/ 31527 w 31526"/>
                <a:gd name="connsiteY5" fmla="*/ 52325 h 52695"/>
                <a:gd name="connsiteX6" fmla="*/ 31527 w 31526"/>
                <a:gd name="connsiteY6" fmla="*/ 52325 h 52695"/>
                <a:gd name="connsiteX7" fmla="*/ 31351 w 31526"/>
                <a:gd name="connsiteY7" fmla="*/ 48110 h 5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26" h="52695">
                  <a:moveTo>
                    <a:pt x="31351" y="48110"/>
                  </a:moveTo>
                  <a:lnTo>
                    <a:pt x="31351" y="484"/>
                  </a:lnTo>
                  <a:cubicBezTo>
                    <a:pt x="17066" y="-2279"/>
                    <a:pt x="3247" y="7065"/>
                    <a:pt x="483" y="21350"/>
                  </a:cubicBezTo>
                  <a:cubicBezTo>
                    <a:pt x="-2277" y="35634"/>
                    <a:pt x="7064" y="49454"/>
                    <a:pt x="21349" y="52217"/>
                  </a:cubicBezTo>
                  <a:cubicBezTo>
                    <a:pt x="23322" y="52598"/>
                    <a:pt x="25333" y="52753"/>
                    <a:pt x="27341" y="52677"/>
                  </a:cubicBezTo>
                  <a:cubicBezTo>
                    <a:pt x="28743" y="52662"/>
                    <a:pt x="30142" y="52545"/>
                    <a:pt x="31527" y="52325"/>
                  </a:cubicBezTo>
                  <a:lnTo>
                    <a:pt x="31527" y="52325"/>
                  </a:lnTo>
                  <a:cubicBezTo>
                    <a:pt x="31439" y="50920"/>
                    <a:pt x="31351" y="49515"/>
                    <a:pt x="31351" y="48110"/>
                  </a:cubicBezTo>
                  <a:close/>
                </a:path>
              </a:pathLst>
            </a:custGeom>
            <a:solidFill>
              <a:srgbClr val="F9D0B4"/>
            </a:solidFill>
            <a:ln w="2923" cap="flat">
              <a:noFill/>
              <a:prstDash val="solid"/>
              <a:miter/>
            </a:ln>
          </p:spPr>
          <p:txBody>
            <a:bodyPr rtlCol="1" anchor="ctr"/>
            <a:lstStyle/>
            <a:p>
              <a:endParaRPr lang="fa-IR"/>
            </a:p>
          </p:txBody>
        </p:sp>
        <p:sp>
          <p:nvSpPr>
            <p:cNvPr id="1906" name="Freeform: Shape 1905">
              <a:extLst>
                <a:ext uri="{FF2B5EF4-FFF2-40B4-BE49-F238E27FC236}">
                  <a16:creationId xmlns:a16="http://schemas.microsoft.com/office/drawing/2014/main" id="{4BDFC0AE-DBAE-B188-67BB-A2007F992BC4}"/>
                </a:ext>
              </a:extLst>
            </p:cNvPr>
            <p:cNvSpPr/>
            <p:nvPr/>
          </p:nvSpPr>
          <p:spPr>
            <a:xfrm>
              <a:off x="3303699" y="3418549"/>
              <a:ext cx="322201" cy="38054"/>
            </a:xfrm>
            <a:custGeom>
              <a:avLst/>
              <a:gdLst>
                <a:gd name="connsiteX0" fmla="*/ 304608 w 322201"/>
                <a:gd name="connsiteY0" fmla="*/ 0 h 38054"/>
                <a:gd name="connsiteX1" fmla="*/ 0 w 322201"/>
                <a:gd name="connsiteY1" fmla="*/ 0 h 38054"/>
                <a:gd name="connsiteX2" fmla="*/ 0 w 322201"/>
                <a:gd name="connsiteY2" fmla="*/ 38054 h 38054"/>
                <a:gd name="connsiteX3" fmla="*/ 304608 w 322201"/>
                <a:gd name="connsiteY3" fmla="*/ 38054 h 38054"/>
                <a:gd name="connsiteX4" fmla="*/ 322142 w 322201"/>
                <a:gd name="connsiteY4" fmla="*/ 17534 h 38054"/>
                <a:gd name="connsiteX5" fmla="*/ 304608 w 322201"/>
                <a:gd name="connsiteY5" fmla="*/ 0 h 3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201" h="38054">
                  <a:moveTo>
                    <a:pt x="304608" y="0"/>
                  </a:moveTo>
                  <a:lnTo>
                    <a:pt x="0" y="0"/>
                  </a:lnTo>
                  <a:lnTo>
                    <a:pt x="0" y="38054"/>
                  </a:lnTo>
                  <a:lnTo>
                    <a:pt x="304608" y="38054"/>
                  </a:lnTo>
                  <a:cubicBezTo>
                    <a:pt x="315117" y="37229"/>
                    <a:pt x="322967" y="28043"/>
                    <a:pt x="322142" y="17534"/>
                  </a:cubicBezTo>
                  <a:cubicBezTo>
                    <a:pt x="321407" y="8170"/>
                    <a:pt x="313969" y="735"/>
                    <a:pt x="304608" y="0"/>
                  </a:cubicBezTo>
                  <a:close/>
                </a:path>
              </a:pathLst>
            </a:custGeom>
            <a:solidFill>
              <a:srgbClr val="C18E6B"/>
            </a:solidFill>
            <a:ln w="2923" cap="flat">
              <a:noFill/>
              <a:prstDash val="solid"/>
              <a:miter/>
            </a:ln>
          </p:spPr>
          <p:txBody>
            <a:bodyPr rtlCol="1" anchor="ctr"/>
            <a:lstStyle/>
            <a:p>
              <a:endParaRPr lang="fa-IR"/>
            </a:p>
          </p:txBody>
        </p:sp>
        <p:sp>
          <p:nvSpPr>
            <p:cNvPr id="1907" name="Freeform: Shape 1906">
              <a:extLst>
                <a:ext uri="{FF2B5EF4-FFF2-40B4-BE49-F238E27FC236}">
                  <a16:creationId xmlns:a16="http://schemas.microsoft.com/office/drawing/2014/main" id="{57867AAE-8B8A-51E6-D2DF-681BEA444722}"/>
                </a:ext>
              </a:extLst>
            </p:cNvPr>
            <p:cNvSpPr/>
            <p:nvPr/>
          </p:nvSpPr>
          <p:spPr>
            <a:xfrm>
              <a:off x="3495257" y="3061632"/>
              <a:ext cx="218576" cy="219164"/>
            </a:xfrm>
            <a:custGeom>
              <a:avLst/>
              <a:gdLst>
                <a:gd name="connsiteX0" fmla="*/ 186114 w 218576"/>
                <a:gd name="connsiteY0" fmla="*/ 0 h 219164"/>
                <a:gd name="connsiteX1" fmla="*/ 32200 w 218576"/>
                <a:gd name="connsiteY1" fmla="*/ 0 h 219164"/>
                <a:gd name="connsiteX2" fmla="*/ 0 w 218576"/>
                <a:gd name="connsiteY2" fmla="*/ 32200 h 219164"/>
                <a:gd name="connsiteX3" fmla="*/ 0 w 218576"/>
                <a:gd name="connsiteY3" fmla="*/ 145542 h 219164"/>
                <a:gd name="connsiteX4" fmla="*/ 32200 w 218576"/>
                <a:gd name="connsiteY4" fmla="*/ 177742 h 219164"/>
                <a:gd name="connsiteX5" fmla="*/ 51197 w 218576"/>
                <a:gd name="connsiteY5" fmla="*/ 177742 h 219164"/>
                <a:gd name="connsiteX6" fmla="*/ 56320 w 218576"/>
                <a:gd name="connsiteY6" fmla="*/ 182864 h 219164"/>
                <a:gd name="connsiteX7" fmla="*/ 56320 w 218576"/>
                <a:gd name="connsiteY7" fmla="*/ 213981 h 219164"/>
                <a:gd name="connsiteX8" fmla="*/ 61440 w 218576"/>
                <a:gd name="connsiteY8" fmla="*/ 219165 h 219164"/>
                <a:gd name="connsiteX9" fmla="*/ 65102 w 218576"/>
                <a:gd name="connsiteY9" fmla="*/ 217669 h 219164"/>
                <a:gd name="connsiteX10" fmla="*/ 100228 w 218576"/>
                <a:gd name="connsiteY10" fmla="*/ 184123 h 219164"/>
                <a:gd name="connsiteX11" fmla="*/ 116123 w 218576"/>
                <a:gd name="connsiteY11" fmla="*/ 177742 h 219164"/>
                <a:gd name="connsiteX12" fmla="*/ 186377 w 218576"/>
                <a:gd name="connsiteY12" fmla="*/ 177742 h 219164"/>
                <a:gd name="connsiteX13" fmla="*/ 218577 w 218576"/>
                <a:gd name="connsiteY13" fmla="*/ 145542 h 219164"/>
                <a:gd name="connsiteX14" fmla="*/ 218577 w 218576"/>
                <a:gd name="connsiteY14" fmla="*/ 32200 h 219164"/>
                <a:gd name="connsiteX15" fmla="*/ 186377 w 218576"/>
                <a:gd name="connsiteY15" fmla="*/ 0 h 219164"/>
                <a:gd name="connsiteX16" fmla="*/ 186114 w 218576"/>
                <a:gd name="connsiteY16" fmla="*/ 0 h 21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8576" h="219164">
                  <a:moveTo>
                    <a:pt x="186114" y="0"/>
                  </a:moveTo>
                  <a:lnTo>
                    <a:pt x="32200" y="0"/>
                  </a:lnTo>
                  <a:cubicBezTo>
                    <a:pt x="14417" y="0"/>
                    <a:pt x="0" y="14417"/>
                    <a:pt x="0" y="32200"/>
                  </a:cubicBezTo>
                  <a:lnTo>
                    <a:pt x="0" y="145542"/>
                  </a:lnTo>
                  <a:cubicBezTo>
                    <a:pt x="0" y="163325"/>
                    <a:pt x="14417" y="177742"/>
                    <a:pt x="32200" y="177742"/>
                  </a:cubicBezTo>
                  <a:lnTo>
                    <a:pt x="51197" y="177742"/>
                  </a:lnTo>
                  <a:cubicBezTo>
                    <a:pt x="54025" y="177742"/>
                    <a:pt x="56320" y="180034"/>
                    <a:pt x="56320" y="182864"/>
                  </a:cubicBezTo>
                  <a:lnTo>
                    <a:pt x="56320" y="213981"/>
                  </a:lnTo>
                  <a:cubicBezTo>
                    <a:pt x="56302" y="216826"/>
                    <a:pt x="58594" y="219147"/>
                    <a:pt x="61440" y="219165"/>
                  </a:cubicBezTo>
                  <a:cubicBezTo>
                    <a:pt x="62810" y="219174"/>
                    <a:pt x="64130" y="218635"/>
                    <a:pt x="65102" y="217669"/>
                  </a:cubicBezTo>
                  <a:lnTo>
                    <a:pt x="100228" y="184123"/>
                  </a:lnTo>
                  <a:cubicBezTo>
                    <a:pt x="104502" y="180022"/>
                    <a:pt x="110199" y="177736"/>
                    <a:pt x="116123" y="177742"/>
                  </a:cubicBezTo>
                  <a:lnTo>
                    <a:pt x="186377" y="177742"/>
                  </a:lnTo>
                  <a:cubicBezTo>
                    <a:pt x="204160" y="177742"/>
                    <a:pt x="218577" y="163325"/>
                    <a:pt x="218577" y="145542"/>
                  </a:cubicBezTo>
                  <a:lnTo>
                    <a:pt x="218577" y="32200"/>
                  </a:lnTo>
                  <a:cubicBezTo>
                    <a:pt x="218577" y="14417"/>
                    <a:pt x="204160" y="0"/>
                    <a:pt x="186377" y="0"/>
                  </a:cubicBezTo>
                  <a:cubicBezTo>
                    <a:pt x="186289" y="0"/>
                    <a:pt x="186201" y="0"/>
                    <a:pt x="186114" y="0"/>
                  </a:cubicBezTo>
                  <a:close/>
                </a:path>
              </a:pathLst>
            </a:custGeom>
            <a:solidFill>
              <a:srgbClr val="70D6F9"/>
            </a:solidFill>
            <a:ln w="2923" cap="flat">
              <a:noFill/>
              <a:prstDash val="solid"/>
              <a:miter/>
            </a:ln>
          </p:spPr>
          <p:txBody>
            <a:bodyPr rtlCol="1" anchor="ctr"/>
            <a:lstStyle/>
            <a:p>
              <a:endParaRPr lang="fa-IR"/>
            </a:p>
          </p:txBody>
        </p:sp>
        <p:sp>
          <p:nvSpPr>
            <p:cNvPr id="1908" name="Freeform: Shape 1907">
              <a:extLst>
                <a:ext uri="{FF2B5EF4-FFF2-40B4-BE49-F238E27FC236}">
                  <a16:creationId xmlns:a16="http://schemas.microsoft.com/office/drawing/2014/main" id="{FC3A11BE-CF4E-D829-2FB7-2A33649A2CBE}"/>
                </a:ext>
              </a:extLst>
            </p:cNvPr>
            <p:cNvSpPr/>
            <p:nvPr/>
          </p:nvSpPr>
          <p:spPr>
            <a:xfrm>
              <a:off x="3085151" y="3357985"/>
              <a:ext cx="218547" cy="219237"/>
            </a:xfrm>
            <a:custGeom>
              <a:avLst/>
              <a:gdLst>
                <a:gd name="connsiteX0" fmla="*/ 32434 w 218547"/>
                <a:gd name="connsiteY0" fmla="*/ 0 h 219237"/>
                <a:gd name="connsiteX1" fmla="*/ 186348 w 218547"/>
                <a:gd name="connsiteY1" fmla="*/ 0 h 219237"/>
                <a:gd name="connsiteX2" fmla="*/ 218547 w 218547"/>
                <a:gd name="connsiteY2" fmla="*/ 32200 h 219237"/>
                <a:gd name="connsiteX3" fmla="*/ 218547 w 218547"/>
                <a:gd name="connsiteY3" fmla="*/ 145542 h 219237"/>
                <a:gd name="connsiteX4" fmla="*/ 186348 w 218547"/>
                <a:gd name="connsiteY4" fmla="*/ 177742 h 219237"/>
                <a:gd name="connsiteX5" fmla="*/ 167350 w 218547"/>
                <a:gd name="connsiteY5" fmla="*/ 177742 h 219237"/>
                <a:gd name="connsiteX6" fmla="*/ 162227 w 218547"/>
                <a:gd name="connsiteY6" fmla="*/ 182864 h 219237"/>
                <a:gd name="connsiteX7" fmla="*/ 162227 w 218547"/>
                <a:gd name="connsiteY7" fmla="*/ 213981 h 219237"/>
                <a:gd name="connsiteX8" fmla="*/ 157239 w 218547"/>
                <a:gd name="connsiteY8" fmla="*/ 219235 h 219237"/>
                <a:gd name="connsiteX9" fmla="*/ 153446 w 218547"/>
                <a:gd name="connsiteY9" fmla="*/ 217698 h 219237"/>
                <a:gd name="connsiteX10" fmla="*/ 118319 w 218547"/>
                <a:gd name="connsiteY10" fmla="*/ 184123 h 219237"/>
                <a:gd name="connsiteX11" fmla="*/ 102453 w 218547"/>
                <a:gd name="connsiteY11" fmla="*/ 177742 h 219237"/>
                <a:gd name="connsiteX12" fmla="*/ 32200 w 218547"/>
                <a:gd name="connsiteY12" fmla="*/ 177742 h 219237"/>
                <a:gd name="connsiteX13" fmla="*/ 0 w 218547"/>
                <a:gd name="connsiteY13" fmla="*/ 145542 h 219237"/>
                <a:gd name="connsiteX14" fmla="*/ 0 w 218547"/>
                <a:gd name="connsiteY14" fmla="*/ 32200 h 219237"/>
                <a:gd name="connsiteX15" fmla="*/ 32200 w 218547"/>
                <a:gd name="connsiteY15" fmla="*/ 0 h 219237"/>
                <a:gd name="connsiteX16" fmla="*/ 32434 w 218547"/>
                <a:gd name="connsiteY16" fmla="*/ 0 h 219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8547" h="219237">
                  <a:moveTo>
                    <a:pt x="32434" y="0"/>
                  </a:moveTo>
                  <a:lnTo>
                    <a:pt x="186348" y="0"/>
                  </a:lnTo>
                  <a:cubicBezTo>
                    <a:pt x="204131" y="0"/>
                    <a:pt x="218547" y="14417"/>
                    <a:pt x="218547" y="32200"/>
                  </a:cubicBezTo>
                  <a:lnTo>
                    <a:pt x="218547" y="145542"/>
                  </a:lnTo>
                  <a:cubicBezTo>
                    <a:pt x="218547" y="163325"/>
                    <a:pt x="204131" y="177742"/>
                    <a:pt x="186348" y="177742"/>
                  </a:cubicBezTo>
                  <a:lnTo>
                    <a:pt x="167350" y="177742"/>
                  </a:lnTo>
                  <a:cubicBezTo>
                    <a:pt x="164522" y="177742"/>
                    <a:pt x="162227" y="180037"/>
                    <a:pt x="162227" y="182864"/>
                  </a:cubicBezTo>
                  <a:lnTo>
                    <a:pt x="162227" y="213981"/>
                  </a:lnTo>
                  <a:cubicBezTo>
                    <a:pt x="162301" y="216809"/>
                    <a:pt x="160070" y="219162"/>
                    <a:pt x="157239" y="219235"/>
                  </a:cubicBezTo>
                  <a:cubicBezTo>
                    <a:pt x="155817" y="219273"/>
                    <a:pt x="154441" y="218717"/>
                    <a:pt x="153446" y="217698"/>
                  </a:cubicBezTo>
                  <a:lnTo>
                    <a:pt x="118319" y="184123"/>
                  </a:lnTo>
                  <a:cubicBezTo>
                    <a:pt x="114051" y="180028"/>
                    <a:pt x="108366" y="177742"/>
                    <a:pt x="102453" y="177742"/>
                  </a:cubicBezTo>
                  <a:lnTo>
                    <a:pt x="32200" y="177742"/>
                  </a:lnTo>
                  <a:cubicBezTo>
                    <a:pt x="14417" y="177742"/>
                    <a:pt x="0" y="163325"/>
                    <a:pt x="0" y="145542"/>
                  </a:cubicBezTo>
                  <a:lnTo>
                    <a:pt x="0" y="32200"/>
                  </a:lnTo>
                  <a:cubicBezTo>
                    <a:pt x="0" y="14417"/>
                    <a:pt x="14417" y="0"/>
                    <a:pt x="32200" y="0"/>
                  </a:cubicBezTo>
                  <a:cubicBezTo>
                    <a:pt x="32276" y="0"/>
                    <a:pt x="32355" y="0"/>
                    <a:pt x="32434" y="0"/>
                  </a:cubicBezTo>
                  <a:close/>
                </a:path>
              </a:pathLst>
            </a:custGeom>
            <a:solidFill>
              <a:srgbClr val="F98FA6"/>
            </a:solidFill>
            <a:ln w="2923" cap="flat">
              <a:noFill/>
              <a:prstDash val="solid"/>
              <a:miter/>
            </a:ln>
          </p:spPr>
          <p:txBody>
            <a:bodyPr rtlCol="1" anchor="ctr"/>
            <a:lstStyle/>
            <a:p>
              <a:endParaRPr lang="fa-IR"/>
            </a:p>
          </p:txBody>
        </p:sp>
        <p:sp>
          <p:nvSpPr>
            <p:cNvPr id="1909" name="Freeform: Shape 1908">
              <a:extLst>
                <a:ext uri="{FF2B5EF4-FFF2-40B4-BE49-F238E27FC236}">
                  <a16:creationId xmlns:a16="http://schemas.microsoft.com/office/drawing/2014/main" id="{1CD23D76-12AD-B0FE-1E42-0FB51A369DD1}"/>
                </a:ext>
              </a:extLst>
            </p:cNvPr>
            <p:cNvSpPr/>
            <p:nvPr/>
          </p:nvSpPr>
          <p:spPr>
            <a:xfrm>
              <a:off x="3296234" y="3141522"/>
              <a:ext cx="125783" cy="141555"/>
            </a:xfrm>
            <a:custGeom>
              <a:avLst/>
              <a:gdLst>
                <a:gd name="connsiteX0" fmla="*/ 116797 w 125783"/>
                <a:gd name="connsiteY0" fmla="*/ 3536 h 141555"/>
                <a:gd name="connsiteX1" fmla="*/ 101312 w 125783"/>
                <a:gd name="connsiteY1" fmla="*/ 2512 h 141555"/>
                <a:gd name="connsiteX2" fmla="*/ 24442 w 125783"/>
                <a:gd name="connsiteY2" fmla="*/ 2512 h 141555"/>
                <a:gd name="connsiteX3" fmla="*/ 8987 w 125783"/>
                <a:gd name="connsiteY3" fmla="*/ 3566 h 141555"/>
                <a:gd name="connsiteX4" fmla="*/ 8987 w 125783"/>
                <a:gd name="connsiteY4" fmla="*/ 3566 h 141555"/>
                <a:gd name="connsiteX5" fmla="*/ 0 w 125783"/>
                <a:gd name="connsiteY5" fmla="*/ 26017 h 141555"/>
                <a:gd name="connsiteX6" fmla="*/ 0 w 125783"/>
                <a:gd name="connsiteY6" fmla="*/ 78708 h 141555"/>
                <a:gd name="connsiteX7" fmla="*/ 62877 w 125783"/>
                <a:gd name="connsiteY7" fmla="*/ 141555 h 141555"/>
                <a:gd name="connsiteX8" fmla="*/ 62877 w 125783"/>
                <a:gd name="connsiteY8" fmla="*/ 141555 h 141555"/>
                <a:gd name="connsiteX9" fmla="*/ 125783 w 125783"/>
                <a:gd name="connsiteY9" fmla="*/ 78649 h 141555"/>
                <a:gd name="connsiteX10" fmla="*/ 125783 w 125783"/>
                <a:gd name="connsiteY10" fmla="*/ 25959 h 141555"/>
                <a:gd name="connsiteX11" fmla="*/ 116797 w 125783"/>
                <a:gd name="connsiteY11" fmla="*/ 3536 h 141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783" h="141555">
                  <a:moveTo>
                    <a:pt x="116797" y="3536"/>
                  </a:moveTo>
                  <a:cubicBezTo>
                    <a:pt x="112672" y="-746"/>
                    <a:pt x="105966" y="-1191"/>
                    <a:pt x="101312" y="2512"/>
                  </a:cubicBezTo>
                  <a:cubicBezTo>
                    <a:pt x="78637" y="19897"/>
                    <a:pt x="47117" y="19897"/>
                    <a:pt x="24442" y="2512"/>
                  </a:cubicBezTo>
                  <a:cubicBezTo>
                    <a:pt x="19800" y="-1206"/>
                    <a:pt x="13082" y="-749"/>
                    <a:pt x="8987" y="3566"/>
                  </a:cubicBezTo>
                  <a:lnTo>
                    <a:pt x="8987" y="3566"/>
                  </a:lnTo>
                  <a:cubicBezTo>
                    <a:pt x="3223" y="9622"/>
                    <a:pt x="6" y="17657"/>
                    <a:pt x="0" y="26017"/>
                  </a:cubicBezTo>
                  <a:lnTo>
                    <a:pt x="0" y="78708"/>
                  </a:lnTo>
                  <a:cubicBezTo>
                    <a:pt x="143" y="113369"/>
                    <a:pt x="28216" y="141427"/>
                    <a:pt x="62877" y="141555"/>
                  </a:cubicBezTo>
                  <a:lnTo>
                    <a:pt x="62877" y="141555"/>
                  </a:lnTo>
                  <a:cubicBezTo>
                    <a:pt x="97574" y="141444"/>
                    <a:pt x="125672" y="113346"/>
                    <a:pt x="125783" y="78649"/>
                  </a:cubicBezTo>
                  <a:lnTo>
                    <a:pt x="125783" y="25959"/>
                  </a:lnTo>
                  <a:cubicBezTo>
                    <a:pt x="125769" y="17610"/>
                    <a:pt x="122551" y="9584"/>
                    <a:pt x="116797" y="3536"/>
                  </a:cubicBezTo>
                  <a:close/>
                </a:path>
              </a:pathLst>
            </a:custGeom>
            <a:solidFill>
              <a:srgbClr val="F9D0B4"/>
            </a:solidFill>
            <a:ln w="2923" cap="flat">
              <a:noFill/>
              <a:prstDash val="solid"/>
              <a:miter/>
            </a:ln>
          </p:spPr>
          <p:txBody>
            <a:bodyPr rtlCol="1" anchor="ctr"/>
            <a:lstStyle/>
            <a:p>
              <a:endParaRPr lang="fa-IR"/>
            </a:p>
          </p:txBody>
        </p:sp>
        <p:sp>
          <p:nvSpPr>
            <p:cNvPr id="1910" name="Freeform: Shape 1909">
              <a:extLst>
                <a:ext uri="{FF2B5EF4-FFF2-40B4-BE49-F238E27FC236}">
                  <a16:creationId xmlns:a16="http://schemas.microsoft.com/office/drawing/2014/main" id="{8A4E56B2-E51C-ECA6-ACD1-647CFCF6FDF1}"/>
                </a:ext>
              </a:extLst>
            </p:cNvPr>
            <p:cNvSpPr/>
            <p:nvPr/>
          </p:nvSpPr>
          <p:spPr>
            <a:xfrm>
              <a:off x="3422017" y="3172223"/>
              <a:ext cx="28383" cy="52514"/>
            </a:xfrm>
            <a:custGeom>
              <a:avLst/>
              <a:gdLst>
                <a:gd name="connsiteX0" fmla="*/ 4040 w 28383"/>
                <a:gd name="connsiteY0" fmla="*/ 0 h 52514"/>
                <a:gd name="connsiteX1" fmla="*/ 0 w 28383"/>
                <a:gd name="connsiteY1" fmla="*/ 322 h 52514"/>
                <a:gd name="connsiteX2" fmla="*/ 0 w 28383"/>
                <a:gd name="connsiteY2" fmla="*/ 47948 h 52514"/>
                <a:gd name="connsiteX3" fmla="*/ 0 w 28383"/>
                <a:gd name="connsiteY3" fmla="*/ 52163 h 52514"/>
                <a:gd name="connsiteX4" fmla="*/ 4186 w 28383"/>
                <a:gd name="connsiteY4" fmla="*/ 52514 h 52514"/>
                <a:gd name="connsiteX5" fmla="*/ 28295 w 28383"/>
                <a:gd name="connsiteY5" fmla="*/ 24109 h 52514"/>
                <a:gd name="connsiteX6" fmla="*/ 4186 w 28383"/>
                <a:gd name="connsiteY6" fmla="*/ 0 h 52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83" h="52514">
                  <a:moveTo>
                    <a:pt x="4040" y="0"/>
                  </a:moveTo>
                  <a:cubicBezTo>
                    <a:pt x="2687" y="3"/>
                    <a:pt x="1335" y="111"/>
                    <a:pt x="0" y="322"/>
                  </a:cubicBezTo>
                  <a:lnTo>
                    <a:pt x="0" y="47948"/>
                  </a:lnTo>
                  <a:cubicBezTo>
                    <a:pt x="0" y="49353"/>
                    <a:pt x="0" y="50875"/>
                    <a:pt x="0" y="52163"/>
                  </a:cubicBezTo>
                  <a:cubicBezTo>
                    <a:pt x="1385" y="52386"/>
                    <a:pt x="2784" y="52503"/>
                    <a:pt x="4186" y="52514"/>
                  </a:cubicBezTo>
                  <a:cubicBezTo>
                    <a:pt x="18688" y="51326"/>
                    <a:pt x="29480" y="38610"/>
                    <a:pt x="28295" y="24109"/>
                  </a:cubicBezTo>
                  <a:cubicBezTo>
                    <a:pt x="27241" y="11255"/>
                    <a:pt x="17039" y="1051"/>
                    <a:pt x="4186" y="0"/>
                  </a:cubicBezTo>
                  <a:close/>
                </a:path>
              </a:pathLst>
            </a:custGeom>
            <a:solidFill>
              <a:srgbClr val="F9D0B4"/>
            </a:solidFill>
            <a:ln w="2923" cap="flat">
              <a:noFill/>
              <a:prstDash val="solid"/>
              <a:miter/>
            </a:ln>
          </p:spPr>
          <p:txBody>
            <a:bodyPr rtlCol="1" anchor="ctr"/>
            <a:lstStyle/>
            <a:p>
              <a:endParaRPr lang="fa-IR"/>
            </a:p>
          </p:txBody>
        </p:sp>
        <p:sp>
          <p:nvSpPr>
            <p:cNvPr id="1911" name="Freeform: Shape 1910">
              <a:extLst>
                <a:ext uri="{FF2B5EF4-FFF2-40B4-BE49-F238E27FC236}">
                  <a16:creationId xmlns:a16="http://schemas.microsoft.com/office/drawing/2014/main" id="{B281EAB3-80D9-ECCF-CEAB-1635D6CC7FE5}"/>
                </a:ext>
              </a:extLst>
            </p:cNvPr>
            <p:cNvSpPr/>
            <p:nvPr/>
          </p:nvSpPr>
          <p:spPr>
            <a:xfrm>
              <a:off x="3264850" y="3172060"/>
              <a:ext cx="31501" cy="52694"/>
            </a:xfrm>
            <a:custGeom>
              <a:avLst/>
              <a:gdLst>
                <a:gd name="connsiteX0" fmla="*/ 31355 w 31501"/>
                <a:gd name="connsiteY0" fmla="*/ 48110 h 52694"/>
                <a:gd name="connsiteX1" fmla="*/ 31355 w 31501"/>
                <a:gd name="connsiteY1" fmla="*/ 485 h 52694"/>
                <a:gd name="connsiteX2" fmla="*/ 484 w 31501"/>
                <a:gd name="connsiteY2" fmla="*/ 21344 h 52694"/>
                <a:gd name="connsiteX3" fmla="*/ 21344 w 31501"/>
                <a:gd name="connsiteY3" fmla="*/ 52215 h 52694"/>
                <a:gd name="connsiteX4" fmla="*/ 27316 w 31501"/>
                <a:gd name="connsiteY4" fmla="*/ 52677 h 52694"/>
                <a:gd name="connsiteX5" fmla="*/ 31501 w 31501"/>
                <a:gd name="connsiteY5" fmla="*/ 52326 h 52694"/>
                <a:gd name="connsiteX6" fmla="*/ 31501 w 31501"/>
                <a:gd name="connsiteY6" fmla="*/ 52326 h 52694"/>
                <a:gd name="connsiteX7" fmla="*/ 31355 w 31501"/>
                <a:gd name="connsiteY7" fmla="*/ 48110 h 5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01" h="52694">
                  <a:moveTo>
                    <a:pt x="31355" y="48110"/>
                  </a:moveTo>
                  <a:lnTo>
                    <a:pt x="31355" y="485"/>
                  </a:lnTo>
                  <a:cubicBezTo>
                    <a:pt x="17070" y="-2279"/>
                    <a:pt x="3248" y="7059"/>
                    <a:pt x="484" y="21344"/>
                  </a:cubicBezTo>
                  <a:cubicBezTo>
                    <a:pt x="-2279" y="35629"/>
                    <a:pt x="7059" y="49451"/>
                    <a:pt x="21344" y="52215"/>
                  </a:cubicBezTo>
                  <a:cubicBezTo>
                    <a:pt x="23311" y="52595"/>
                    <a:pt x="25313" y="52750"/>
                    <a:pt x="27316" y="52677"/>
                  </a:cubicBezTo>
                  <a:cubicBezTo>
                    <a:pt x="28718" y="52665"/>
                    <a:pt x="30117" y="52548"/>
                    <a:pt x="31501" y="52326"/>
                  </a:cubicBezTo>
                  <a:lnTo>
                    <a:pt x="31501" y="52326"/>
                  </a:lnTo>
                  <a:cubicBezTo>
                    <a:pt x="31414" y="50921"/>
                    <a:pt x="31355" y="49516"/>
                    <a:pt x="31355" y="48110"/>
                  </a:cubicBezTo>
                  <a:close/>
                </a:path>
              </a:pathLst>
            </a:custGeom>
            <a:solidFill>
              <a:srgbClr val="F9D0B4"/>
            </a:solidFill>
            <a:ln w="2923" cap="flat">
              <a:noFill/>
              <a:prstDash val="solid"/>
              <a:miter/>
            </a:ln>
          </p:spPr>
          <p:txBody>
            <a:bodyPr rtlCol="1" anchor="ctr"/>
            <a:lstStyle/>
            <a:p>
              <a:endParaRPr lang="fa-IR"/>
            </a:p>
          </p:txBody>
        </p:sp>
        <p:sp>
          <p:nvSpPr>
            <p:cNvPr id="1912" name="Freeform: Shape 1911">
              <a:extLst>
                <a:ext uri="{FF2B5EF4-FFF2-40B4-BE49-F238E27FC236}">
                  <a16:creationId xmlns:a16="http://schemas.microsoft.com/office/drawing/2014/main" id="{8E361640-9715-877A-124D-3A080A260B45}"/>
                </a:ext>
              </a:extLst>
            </p:cNvPr>
            <p:cNvSpPr/>
            <p:nvPr/>
          </p:nvSpPr>
          <p:spPr>
            <a:xfrm>
              <a:off x="3278905" y="3077781"/>
              <a:ext cx="160413" cy="98275"/>
            </a:xfrm>
            <a:custGeom>
              <a:avLst/>
              <a:gdLst>
                <a:gd name="connsiteX0" fmla="*/ 142878 w 160413"/>
                <a:gd name="connsiteY0" fmla="*/ 40931 h 98275"/>
                <a:gd name="connsiteX1" fmla="*/ 138927 w 160413"/>
                <a:gd name="connsiteY1" fmla="*/ 37184 h 98275"/>
                <a:gd name="connsiteX2" fmla="*/ 58545 w 160413"/>
                <a:gd name="connsiteY2" fmla="*/ 2438 h 98275"/>
                <a:gd name="connsiteX3" fmla="*/ 0 w 160413"/>
                <a:gd name="connsiteY3" fmla="*/ 71872 h 98275"/>
                <a:gd name="connsiteX4" fmla="*/ 0 w 160413"/>
                <a:gd name="connsiteY4" fmla="*/ 98217 h 98275"/>
                <a:gd name="connsiteX5" fmla="*/ 13202 w 160413"/>
                <a:gd name="connsiteY5" fmla="*/ 94617 h 98275"/>
                <a:gd name="connsiteX6" fmla="*/ 17241 w 160413"/>
                <a:gd name="connsiteY6" fmla="*/ 94939 h 98275"/>
                <a:gd name="connsiteX7" fmla="*/ 17241 w 160413"/>
                <a:gd name="connsiteY7" fmla="*/ 89758 h 98275"/>
                <a:gd name="connsiteX8" fmla="*/ 26228 w 160413"/>
                <a:gd name="connsiteY8" fmla="*/ 67306 h 98275"/>
                <a:gd name="connsiteX9" fmla="*/ 26228 w 160413"/>
                <a:gd name="connsiteY9" fmla="*/ 67306 h 98275"/>
                <a:gd name="connsiteX10" fmla="*/ 41684 w 160413"/>
                <a:gd name="connsiteY10" fmla="*/ 66252 h 98275"/>
                <a:gd name="connsiteX11" fmla="*/ 118553 w 160413"/>
                <a:gd name="connsiteY11" fmla="*/ 66252 h 98275"/>
                <a:gd name="connsiteX12" fmla="*/ 134038 w 160413"/>
                <a:gd name="connsiteY12" fmla="*/ 67277 h 98275"/>
                <a:gd name="connsiteX13" fmla="*/ 143025 w 160413"/>
                <a:gd name="connsiteY13" fmla="*/ 89728 h 98275"/>
                <a:gd name="connsiteX14" fmla="*/ 143025 w 160413"/>
                <a:gd name="connsiteY14" fmla="*/ 94910 h 98275"/>
                <a:gd name="connsiteX15" fmla="*/ 147064 w 160413"/>
                <a:gd name="connsiteY15" fmla="*/ 94588 h 98275"/>
                <a:gd name="connsiteX16" fmla="*/ 160413 w 160413"/>
                <a:gd name="connsiteY16" fmla="*/ 98276 h 98275"/>
                <a:gd name="connsiteX17" fmla="*/ 160413 w 160413"/>
                <a:gd name="connsiteY17" fmla="*/ 76673 h 98275"/>
                <a:gd name="connsiteX18" fmla="*/ 142878 w 160413"/>
                <a:gd name="connsiteY18" fmla="*/ 40931 h 9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0413" h="98275">
                  <a:moveTo>
                    <a:pt x="142878" y="40931"/>
                  </a:moveTo>
                  <a:cubicBezTo>
                    <a:pt x="140762" y="40964"/>
                    <a:pt x="139006" y="39301"/>
                    <a:pt x="138927" y="37184"/>
                  </a:cubicBezTo>
                  <a:cubicBezTo>
                    <a:pt x="138429" y="2058"/>
                    <a:pt x="98414" y="-4441"/>
                    <a:pt x="58545" y="2438"/>
                  </a:cubicBezTo>
                  <a:cubicBezTo>
                    <a:pt x="24726" y="8240"/>
                    <a:pt x="6" y="37559"/>
                    <a:pt x="0" y="71872"/>
                  </a:cubicBezTo>
                  <a:lnTo>
                    <a:pt x="0" y="98217"/>
                  </a:lnTo>
                  <a:cubicBezTo>
                    <a:pt x="3999" y="95852"/>
                    <a:pt x="8556" y="94608"/>
                    <a:pt x="13202" y="94617"/>
                  </a:cubicBezTo>
                  <a:cubicBezTo>
                    <a:pt x="14554" y="94620"/>
                    <a:pt x="15907" y="94728"/>
                    <a:pt x="17241" y="94939"/>
                  </a:cubicBezTo>
                  <a:lnTo>
                    <a:pt x="17241" y="89758"/>
                  </a:lnTo>
                  <a:cubicBezTo>
                    <a:pt x="17247" y="81397"/>
                    <a:pt x="20464" y="73362"/>
                    <a:pt x="26228" y="67306"/>
                  </a:cubicBezTo>
                  <a:lnTo>
                    <a:pt x="26228" y="67306"/>
                  </a:lnTo>
                  <a:cubicBezTo>
                    <a:pt x="30323" y="62991"/>
                    <a:pt x="37041" y="62534"/>
                    <a:pt x="41684" y="66252"/>
                  </a:cubicBezTo>
                  <a:cubicBezTo>
                    <a:pt x="64358" y="83637"/>
                    <a:pt x="95879" y="83637"/>
                    <a:pt x="118553" y="66252"/>
                  </a:cubicBezTo>
                  <a:cubicBezTo>
                    <a:pt x="123207" y="62549"/>
                    <a:pt x="129914" y="62994"/>
                    <a:pt x="134038" y="67277"/>
                  </a:cubicBezTo>
                  <a:cubicBezTo>
                    <a:pt x="139802" y="73333"/>
                    <a:pt x="143019" y="81368"/>
                    <a:pt x="143025" y="89728"/>
                  </a:cubicBezTo>
                  <a:lnTo>
                    <a:pt x="143025" y="94910"/>
                  </a:lnTo>
                  <a:cubicBezTo>
                    <a:pt x="144362" y="94699"/>
                    <a:pt x="145712" y="94591"/>
                    <a:pt x="147064" y="94588"/>
                  </a:cubicBezTo>
                  <a:cubicBezTo>
                    <a:pt x="151765" y="94582"/>
                    <a:pt x="156382" y="95858"/>
                    <a:pt x="160413" y="98276"/>
                  </a:cubicBezTo>
                  <a:lnTo>
                    <a:pt x="160413" y="76673"/>
                  </a:lnTo>
                  <a:cubicBezTo>
                    <a:pt x="160500" y="45147"/>
                    <a:pt x="149172" y="40931"/>
                    <a:pt x="142878" y="40931"/>
                  </a:cubicBezTo>
                  <a:close/>
                </a:path>
              </a:pathLst>
            </a:custGeom>
            <a:solidFill>
              <a:srgbClr val="FED690"/>
            </a:solidFill>
            <a:ln w="2923" cap="flat">
              <a:noFill/>
              <a:prstDash val="solid"/>
              <a:miter/>
            </a:ln>
          </p:spPr>
          <p:txBody>
            <a:bodyPr rtlCol="1" anchor="ctr"/>
            <a:lstStyle/>
            <a:p>
              <a:endParaRPr lang="fa-IR"/>
            </a:p>
          </p:txBody>
        </p:sp>
        <p:sp>
          <p:nvSpPr>
            <p:cNvPr id="1913" name="Freeform: Shape 1912">
              <a:extLst>
                <a:ext uri="{FF2B5EF4-FFF2-40B4-BE49-F238E27FC236}">
                  <a16:creationId xmlns:a16="http://schemas.microsoft.com/office/drawing/2014/main" id="{E8CE06AC-305B-FEE4-E1BD-DA87885DFCE7}"/>
                </a:ext>
              </a:extLst>
            </p:cNvPr>
            <p:cNvSpPr/>
            <p:nvPr/>
          </p:nvSpPr>
          <p:spPr>
            <a:xfrm>
              <a:off x="3232655" y="3315481"/>
              <a:ext cx="256425" cy="103067"/>
            </a:xfrm>
            <a:custGeom>
              <a:avLst/>
              <a:gdLst>
                <a:gd name="connsiteX0" fmla="*/ 38844 w 256425"/>
                <a:gd name="connsiteY0" fmla="*/ 42503 h 103067"/>
                <a:gd name="connsiteX1" fmla="*/ 71044 w 256425"/>
                <a:gd name="connsiteY1" fmla="*/ 74703 h 103067"/>
                <a:gd name="connsiteX2" fmla="*/ 71044 w 256425"/>
                <a:gd name="connsiteY2" fmla="*/ 103068 h 103067"/>
                <a:gd name="connsiteX3" fmla="*/ 256426 w 256425"/>
                <a:gd name="connsiteY3" fmla="*/ 103068 h 103067"/>
                <a:gd name="connsiteX4" fmla="*/ 252328 w 256425"/>
                <a:gd name="connsiteY4" fmla="*/ 33663 h 103067"/>
                <a:gd name="connsiteX5" fmla="*/ 233593 w 256425"/>
                <a:gd name="connsiteY5" fmla="*/ 10977 h 103067"/>
                <a:gd name="connsiteX6" fmla="*/ 199637 w 256425"/>
                <a:gd name="connsiteY6" fmla="*/ 2283 h 103067"/>
                <a:gd name="connsiteX7" fmla="*/ 191617 w 256425"/>
                <a:gd name="connsiteY7" fmla="*/ 0 h 103067"/>
                <a:gd name="connsiteX8" fmla="*/ 160705 w 256425"/>
                <a:gd name="connsiteY8" fmla="*/ 35800 h 103067"/>
                <a:gd name="connsiteX9" fmla="*/ 150284 w 256425"/>
                <a:gd name="connsiteY9" fmla="*/ 36532 h 103067"/>
                <a:gd name="connsiteX10" fmla="*/ 135999 w 256425"/>
                <a:gd name="connsiteY10" fmla="*/ 24179 h 103067"/>
                <a:gd name="connsiteX11" fmla="*/ 133599 w 256425"/>
                <a:gd name="connsiteY11" fmla="*/ 17241 h 103067"/>
                <a:gd name="connsiteX12" fmla="*/ 119314 w 256425"/>
                <a:gd name="connsiteY12" fmla="*/ 17241 h 103067"/>
                <a:gd name="connsiteX13" fmla="*/ 116914 w 256425"/>
                <a:gd name="connsiteY13" fmla="*/ 24179 h 103067"/>
                <a:gd name="connsiteX14" fmla="*/ 102629 w 256425"/>
                <a:gd name="connsiteY14" fmla="*/ 36532 h 103067"/>
                <a:gd name="connsiteX15" fmla="*/ 92208 w 256425"/>
                <a:gd name="connsiteY15" fmla="*/ 35800 h 103067"/>
                <a:gd name="connsiteX16" fmla="*/ 61355 w 256425"/>
                <a:gd name="connsiteY16" fmla="*/ 147 h 103067"/>
                <a:gd name="connsiteX17" fmla="*/ 53305 w 256425"/>
                <a:gd name="connsiteY17" fmla="*/ 2400 h 103067"/>
                <a:gd name="connsiteX18" fmla="*/ 19232 w 256425"/>
                <a:gd name="connsiteY18" fmla="*/ 11065 h 103067"/>
                <a:gd name="connsiteX19" fmla="*/ 498 w 256425"/>
                <a:gd name="connsiteY19" fmla="*/ 33751 h 103067"/>
                <a:gd name="connsiteX20" fmla="*/ 0 w 256425"/>
                <a:gd name="connsiteY20" fmla="*/ 42533 h 10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6425" h="103067">
                  <a:moveTo>
                    <a:pt x="38844" y="42503"/>
                  </a:moveTo>
                  <a:cubicBezTo>
                    <a:pt x="56627" y="42503"/>
                    <a:pt x="71044" y="56920"/>
                    <a:pt x="71044" y="74703"/>
                  </a:cubicBezTo>
                  <a:lnTo>
                    <a:pt x="71044" y="103068"/>
                  </a:lnTo>
                  <a:lnTo>
                    <a:pt x="256426" y="103068"/>
                  </a:lnTo>
                  <a:lnTo>
                    <a:pt x="252328" y="33663"/>
                  </a:lnTo>
                  <a:cubicBezTo>
                    <a:pt x="251710" y="22821"/>
                    <a:pt x="244125" y="13632"/>
                    <a:pt x="233593" y="10977"/>
                  </a:cubicBezTo>
                  <a:lnTo>
                    <a:pt x="199637" y="2283"/>
                  </a:lnTo>
                  <a:cubicBezTo>
                    <a:pt x="196710" y="1581"/>
                    <a:pt x="194193" y="820"/>
                    <a:pt x="191617" y="0"/>
                  </a:cubicBezTo>
                  <a:lnTo>
                    <a:pt x="160705" y="35800"/>
                  </a:lnTo>
                  <a:cubicBezTo>
                    <a:pt x="158024" y="38871"/>
                    <a:pt x="153367" y="39196"/>
                    <a:pt x="150284" y="36532"/>
                  </a:cubicBezTo>
                  <a:lnTo>
                    <a:pt x="135999" y="24179"/>
                  </a:lnTo>
                  <a:cubicBezTo>
                    <a:pt x="134024" y="22458"/>
                    <a:pt x="133110" y="19817"/>
                    <a:pt x="133599" y="17241"/>
                  </a:cubicBezTo>
                  <a:lnTo>
                    <a:pt x="119314" y="17241"/>
                  </a:lnTo>
                  <a:cubicBezTo>
                    <a:pt x="119803" y="19817"/>
                    <a:pt x="118890" y="22458"/>
                    <a:pt x="116914" y="24179"/>
                  </a:cubicBezTo>
                  <a:lnTo>
                    <a:pt x="102629" y="36532"/>
                  </a:lnTo>
                  <a:cubicBezTo>
                    <a:pt x="99546" y="39196"/>
                    <a:pt x="94889" y="38871"/>
                    <a:pt x="92208" y="35800"/>
                  </a:cubicBezTo>
                  <a:lnTo>
                    <a:pt x="61355" y="147"/>
                  </a:lnTo>
                  <a:cubicBezTo>
                    <a:pt x="58838" y="908"/>
                    <a:pt x="56174" y="1669"/>
                    <a:pt x="53305" y="2400"/>
                  </a:cubicBezTo>
                  <a:lnTo>
                    <a:pt x="19232" y="11065"/>
                  </a:lnTo>
                  <a:cubicBezTo>
                    <a:pt x="8700" y="13720"/>
                    <a:pt x="1115" y="22909"/>
                    <a:pt x="498" y="33751"/>
                  </a:cubicBezTo>
                  <a:lnTo>
                    <a:pt x="0" y="42533"/>
                  </a:lnTo>
                  <a:close/>
                </a:path>
              </a:pathLst>
            </a:custGeom>
            <a:solidFill>
              <a:srgbClr val="DAE6F1"/>
            </a:solidFill>
            <a:ln w="2923" cap="flat">
              <a:noFill/>
              <a:prstDash val="solid"/>
              <a:miter/>
            </a:ln>
          </p:spPr>
          <p:txBody>
            <a:bodyPr rtlCol="1" anchor="ctr"/>
            <a:lstStyle/>
            <a:p>
              <a:endParaRPr lang="fa-IR"/>
            </a:p>
          </p:txBody>
        </p:sp>
        <p:sp>
          <p:nvSpPr>
            <p:cNvPr id="1914" name="Freeform: Shape 1913">
              <a:extLst>
                <a:ext uri="{FF2B5EF4-FFF2-40B4-BE49-F238E27FC236}">
                  <a16:creationId xmlns:a16="http://schemas.microsoft.com/office/drawing/2014/main" id="{BB8A99DF-B050-01DA-DE62-37B73CE509A6}"/>
                </a:ext>
              </a:extLst>
            </p:cNvPr>
            <p:cNvSpPr/>
            <p:nvPr/>
          </p:nvSpPr>
          <p:spPr>
            <a:xfrm>
              <a:off x="3366102" y="3300084"/>
              <a:ext cx="58140" cy="53731"/>
            </a:xfrm>
            <a:custGeom>
              <a:avLst/>
              <a:gdLst>
                <a:gd name="connsiteX0" fmla="*/ 16837 w 58140"/>
                <a:gd name="connsiteY0" fmla="*/ 51929 h 53731"/>
                <a:gd name="connsiteX1" fmla="*/ 27258 w 58140"/>
                <a:gd name="connsiteY1" fmla="*/ 51197 h 53731"/>
                <a:gd name="connsiteX2" fmla="*/ 58140 w 58140"/>
                <a:gd name="connsiteY2" fmla="*/ 15514 h 53731"/>
                <a:gd name="connsiteX3" fmla="*/ 34107 w 58140"/>
                <a:gd name="connsiteY3" fmla="*/ 5562 h 53731"/>
                <a:gd name="connsiteX4" fmla="*/ 27053 w 58140"/>
                <a:gd name="connsiteY4" fmla="*/ 0 h 53731"/>
                <a:gd name="connsiteX5" fmla="*/ 1791 w 58140"/>
                <a:gd name="connsiteY5" fmla="*/ 29272 h 53731"/>
                <a:gd name="connsiteX6" fmla="*/ 2552 w 58140"/>
                <a:gd name="connsiteY6" fmla="*/ 39693 h 53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40" h="53731">
                  <a:moveTo>
                    <a:pt x="16837" y="51929"/>
                  </a:moveTo>
                  <a:cubicBezTo>
                    <a:pt x="19919" y="54593"/>
                    <a:pt x="24576" y="54268"/>
                    <a:pt x="27258" y="51197"/>
                  </a:cubicBezTo>
                  <a:lnTo>
                    <a:pt x="58140" y="15514"/>
                  </a:lnTo>
                  <a:cubicBezTo>
                    <a:pt x="49853" y="12903"/>
                    <a:pt x="41812" y="9575"/>
                    <a:pt x="34107" y="5562"/>
                  </a:cubicBezTo>
                  <a:cubicBezTo>
                    <a:pt x="31385" y="4233"/>
                    <a:pt x="28982" y="2336"/>
                    <a:pt x="27053" y="0"/>
                  </a:cubicBezTo>
                  <a:lnTo>
                    <a:pt x="1791" y="29272"/>
                  </a:lnTo>
                  <a:cubicBezTo>
                    <a:pt x="-867" y="32363"/>
                    <a:pt x="-528" y="37021"/>
                    <a:pt x="2552" y="39693"/>
                  </a:cubicBezTo>
                  <a:close/>
                </a:path>
              </a:pathLst>
            </a:custGeom>
            <a:solidFill>
              <a:srgbClr val="EDF4FC"/>
            </a:solidFill>
            <a:ln w="2923" cap="flat">
              <a:noFill/>
              <a:prstDash val="solid"/>
              <a:miter/>
            </a:ln>
          </p:spPr>
          <p:txBody>
            <a:bodyPr rtlCol="1" anchor="ctr"/>
            <a:lstStyle/>
            <a:p>
              <a:endParaRPr lang="fa-IR"/>
            </a:p>
          </p:txBody>
        </p:sp>
        <p:sp>
          <p:nvSpPr>
            <p:cNvPr id="1915" name="Freeform: Shape 1914">
              <a:extLst>
                <a:ext uri="{FF2B5EF4-FFF2-40B4-BE49-F238E27FC236}">
                  <a16:creationId xmlns:a16="http://schemas.microsoft.com/office/drawing/2014/main" id="{08F06EDD-B6FF-C32C-7F50-EA4DC20CBDD0}"/>
                </a:ext>
              </a:extLst>
            </p:cNvPr>
            <p:cNvSpPr/>
            <p:nvPr/>
          </p:nvSpPr>
          <p:spPr>
            <a:xfrm>
              <a:off x="3294009" y="3299967"/>
              <a:ext cx="58110" cy="53849"/>
            </a:xfrm>
            <a:custGeom>
              <a:avLst/>
              <a:gdLst>
                <a:gd name="connsiteX0" fmla="*/ 30853 w 58110"/>
                <a:gd name="connsiteY0" fmla="*/ 51314 h 53849"/>
                <a:gd name="connsiteX1" fmla="*/ 41274 w 58110"/>
                <a:gd name="connsiteY1" fmla="*/ 52046 h 53849"/>
                <a:gd name="connsiteX2" fmla="*/ 55559 w 58110"/>
                <a:gd name="connsiteY2" fmla="*/ 39693 h 53849"/>
                <a:gd name="connsiteX3" fmla="*/ 56320 w 58110"/>
                <a:gd name="connsiteY3" fmla="*/ 29272 h 53849"/>
                <a:gd name="connsiteX4" fmla="*/ 31058 w 58110"/>
                <a:gd name="connsiteY4" fmla="*/ 0 h 53849"/>
                <a:gd name="connsiteX5" fmla="*/ 24003 w 58110"/>
                <a:gd name="connsiteY5" fmla="*/ 5562 h 53849"/>
                <a:gd name="connsiteX6" fmla="*/ 0 w 58110"/>
                <a:gd name="connsiteY6" fmla="*/ 15544 h 5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10" h="53849">
                  <a:moveTo>
                    <a:pt x="30853" y="51314"/>
                  </a:moveTo>
                  <a:cubicBezTo>
                    <a:pt x="33534" y="54385"/>
                    <a:pt x="38192" y="54710"/>
                    <a:pt x="41274" y="52046"/>
                  </a:cubicBezTo>
                  <a:lnTo>
                    <a:pt x="55559" y="39693"/>
                  </a:lnTo>
                  <a:cubicBezTo>
                    <a:pt x="58638" y="37021"/>
                    <a:pt x="58978" y="32364"/>
                    <a:pt x="56320" y="29272"/>
                  </a:cubicBezTo>
                  <a:lnTo>
                    <a:pt x="31058" y="0"/>
                  </a:lnTo>
                  <a:cubicBezTo>
                    <a:pt x="29129" y="2336"/>
                    <a:pt x="26726" y="4233"/>
                    <a:pt x="24003" y="5562"/>
                  </a:cubicBezTo>
                  <a:cubicBezTo>
                    <a:pt x="16284" y="9534"/>
                    <a:pt x="8258" y="12871"/>
                    <a:pt x="0" y="15544"/>
                  </a:cubicBezTo>
                  <a:close/>
                </a:path>
              </a:pathLst>
            </a:custGeom>
            <a:solidFill>
              <a:srgbClr val="EDF4FC"/>
            </a:solidFill>
            <a:ln w="2923" cap="flat">
              <a:noFill/>
              <a:prstDash val="solid"/>
              <a:miter/>
            </a:ln>
          </p:spPr>
          <p:txBody>
            <a:bodyPr rtlCol="1" anchor="ctr"/>
            <a:lstStyle/>
            <a:p>
              <a:endParaRPr lang="fa-IR"/>
            </a:p>
          </p:txBody>
        </p:sp>
        <p:sp>
          <p:nvSpPr>
            <p:cNvPr id="1916" name="Freeform: Shape 1915">
              <a:extLst>
                <a:ext uri="{FF2B5EF4-FFF2-40B4-BE49-F238E27FC236}">
                  <a16:creationId xmlns:a16="http://schemas.microsoft.com/office/drawing/2014/main" id="{3532A8F5-7A85-F95E-C2A1-E84F3AF78C26}"/>
                </a:ext>
              </a:extLst>
            </p:cNvPr>
            <p:cNvSpPr/>
            <p:nvPr/>
          </p:nvSpPr>
          <p:spPr>
            <a:xfrm>
              <a:off x="3325067" y="3275817"/>
              <a:ext cx="68087" cy="56905"/>
            </a:xfrm>
            <a:custGeom>
              <a:avLst/>
              <a:gdLst>
                <a:gd name="connsiteX0" fmla="*/ 25262 w 68087"/>
                <a:gd name="connsiteY0" fmla="*/ 53422 h 56905"/>
                <a:gd name="connsiteX1" fmla="*/ 26901 w 68087"/>
                <a:gd name="connsiteY1" fmla="*/ 56905 h 56905"/>
                <a:gd name="connsiteX2" fmla="*/ 41186 w 68087"/>
                <a:gd name="connsiteY2" fmla="*/ 56905 h 56905"/>
                <a:gd name="connsiteX3" fmla="*/ 42825 w 68087"/>
                <a:gd name="connsiteY3" fmla="*/ 53422 h 56905"/>
                <a:gd name="connsiteX4" fmla="*/ 68087 w 68087"/>
                <a:gd name="connsiteY4" fmla="*/ 24150 h 56905"/>
                <a:gd name="connsiteX5" fmla="*/ 63023 w 68087"/>
                <a:gd name="connsiteY5" fmla="*/ 10216 h 56905"/>
                <a:gd name="connsiteX6" fmla="*/ 63023 w 68087"/>
                <a:gd name="connsiteY6" fmla="*/ 0 h 56905"/>
                <a:gd name="connsiteX7" fmla="*/ 5064 w 68087"/>
                <a:gd name="connsiteY7" fmla="*/ 0 h 56905"/>
                <a:gd name="connsiteX8" fmla="*/ 5064 w 68087"/>
                <a:gd name="connsiteY8" fmla="*/ 10216 h 56905"/>
                <a:gd name="connsiteX9" fmla="*/ 0 w 68087"/>
                <a:gd name="connsiteY9" fmla="*/ 24150 h 56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087" h="56905">
                  <a:moveTo>
                    <a:pt x="25262" y="53422"/>
                  </a:moveTo>
                  <a:cubicBezTo>
                    <a:pt x="26102" y="54420"/>
                    <a:pt x="26667" y="55620"/>
                    <a:pt x="26901" y="56905"/>
                  </a:cubicBezTo>
                  <a:lnTo>
                    <a:pt x="41186" y="56905"/>
                  </a:lnTo>
                  <a:cubicBezTo>
                    <a:pt x="41420" y="55620"/>
                    <a:pt x="41985" y="54420"/>
                    <a:pt x="42825" y="53422"/>
                  </a:cubicBezTo>
                  <a:lnTo>
                    <a:pt x="68087" y="24150"/>
                  </a:lnTo>
                  <a:cubicBezTo>
                    <a:pt x="64809" y="20248"/>
                    <a:pt x="63014" y="15312"/>
                    <a:pt x="63023" y="10216"/>
                  </a:cubicBezTo>
                  <a:lnTo>
                    <a:pt x="63023" y="0"/>
                  </a:lnTo>
                  <a:cubicBezTo>
                    <a:pt x="44877" y="9525"/>
                    <a:pt x="23210" y="9525"/>
                    <a:pt x="5064" y="0"/>
                  </a:cubicBezTo>
                  <a:lnTo>
                    <a:pt x="5064" y="10216"/>
                  </a:lnTo>
                  <a:cubicBezTo>
                    <a:pt x="5067" y="15312"/>
                    <a:pt x="3276" y="20245"/>
                    <a:pt x="0" y="24150"/>
                  </a:cubicBezTo>
                  <a:close/>
                </a:path>
              </a:pathLst>
            </a:custGeom>
            <a:solidFill>
              <a:srgbClr val="F9D0B4"/>
            </a:solidFill>
            <a:ln w="2923" cap="flat">
              <a:noFill/>
              <a:prstDash val="solid"/>
              <a:miter/>
            </a:ln>
          </p:spPr>
          <p:txBody>
            <a:bodyPr rtlCol="1" anchor="ctr"/>
            <a:lstStyle/>
            <a:p>
              <a:endParaRPr lang="fa-IR"/>
            </a:p>
          </p:txBody>
        </p:sp>
        <p:sp>
          <p:nvSpPr>
            <p:cNvPr id="1917" name="Freeform: Shape 1916">
              <a:extLst>
                <a:ext uri="{FF2B5EF4-FFF2-40B4-BE49-F238E27FC236}">
                  <a16:creationId xmlns:a16="http://schemas.microsoft.com/office/drawing/2014/main" id="{44B86B6B-4D07-4780-B6C7-9D86348576D2}"/>
                </a:ext>
              </a:extLst>
            </p:cNvPr>
            <p:cNvSpPr/>
            <p:nvPr/>
          </p:nvSpPr>
          <p:spPr>
            <a:xfrm>
              <a:off x="3337010" y="3332723"/>
              <a:ext cx="44347" cy="36004"/>
            </a:xfrm>
            <a:custGeom>
              <a:avLst/>
              <a:gdLst>
                <a:gd name="connsiteX0" fmla="*/ 0 w 44347"/>
                <a:gd name="connsiteY0" fmla="*/ 17798 h 36004"/>
                <a:gd name="connsiteX1" fmla="*/ 7611 w 44347"/>
                <a:gd name="connsiteY1" fmla="*/ 36005 h 36004"/>
                <a:gd name="connsiteX2" fmla="*/ 36737 w 44347"/>
                <a:gd name="connsiteY2" fmla="*/ 36005 h 36004"/>
                <a:gd name="connsiteX3" fmla="*/ 44347 w 44347"/>
                <a:gd name="connsiteY3" fmla="*/ 17798 h 36004"/>
                <a:gd name="connsiteX4" fmla="*/ 31790 w 44347"/>
                <a:gd name="connsiteY4" fmla="*/ 6938 h 36004"/>
                <a:gd name="connsiteX5" fmla="*/ 29389 w 44347"/>
                <a:gd name="connsiteY5" fmla="*/ 0 h 36004"/>
                <a:gd name="connsiteX6" fmla="*/ 15104 w 44347"/>
                <a:gd name="connsiteY6" fmla="*/ 0 h 36004"/>
                <a:gd name="connsiteX7" fmla="*/ 12704 w 44347"/>
                <a:gd name="connsiteY7" fmla="*/ 6938 h 3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347" h="36004">
                  <a:moveTo>
                    <a:pt x="0" y="17798"/>
                  </a:moveTo>
                  <a:lnTo>
                    <a:pt x="7611" y="36005"/>
                  </a:lnTo>
                  <a:lnTo>
                    <a:pt x="36737" y="36005"/>
                  </a:lnTo>
                  <a:lnTo>
                    <a:pt x="44347" y="17798"/>
                  </a:lnTo>
                  <a:lnTo>
                    <a:pt x="31790" y="6938"/>
                  </a:lnTo>
                  <a:cubicBezTo>
                    <a:pt x="29814" y="5216"/>
                    <a:pt x="28901" y="2576"/>
                    <a:pt x="29389" y="0"/>
                  </a:cubicBezTo>
                  <a:lnTo>
                    <a:pt x="15104" y="0"/>
                  </a:lnTo>
                  <a:cubicBezTo>
                    <a:pt x="15593" y="2576"/>
                    <a:pt x="14680" y="5216"/>
                    <a:pt x="12704" y="6938"/>
                  </a:cubicBezTo>
                  <a:close/>
                </a:path>
              </a:pathLst>
            </a:custGeom>
            <a:solidFill>
              <a:srgbClr val="FC657E"/>
            </a:solidFill>
            <a:ln w="2923" cap="flat">
              <a:noFill/>
              <a:prstDash val="solid"/>
              <a:miter/>
            </a:ln>
          </p:spPr>
          <p:txBody>
            <a:bodyPr rtlCol="1" anchor="ctr"/>
            <a:lstStyle/>
            <a:p>
              <a:endParaRPr lang="fa-IR"/>
            </a:p>
          </p:txBody>
        </p:sp>
        <p:sp>
          <p:nvSpPr>
            <p:cNvPr id="1918" name="Freeform: Shape 1917">
              <a:extLst>
                <a:ext uri="{FF2B5EF4-FFF2-40B4-BE49-F238E27FC236}">
                  <a16:creationId xmlns:a16="http://schemas.microsoft.com/office/drawing/2014/main" id="{16D134D9-08F6-573C-C687-4D23EF4FAAF6}"/>
                </a:ext>
              </a:extLst>
            </p:cNvPr>
            <p:cNvSpPr/>
            <p:nvPr/>
          </p:nvSpPr>
          <p:spPr>
            <a:xfrm>
              <a:off x="3339382" y="3368728"/>
              <a:ext cx="39459" cy="49821"/>
            </a:xfrm>
            <a:custGeom>
              <a:avLst/>
              <a:gdLst>
                <a:gd name="connsiteX0" fmla="*/ 39459 w 39459"/>
                <a:gd name="connsiteY0" fmla="*/ 49822 h 49821"/>
                <a:gd name="connsiteX1" fmla="*/ 34249 w 39459"/>
                <a:gd name="connsiteY1" fmla="*/ 0 h 49821"/>
                <a:gd name="connsiteX2" fmla="*/ 5210 w 39459"/>
                <a:gd name="connsiteY2" fmla="*/ 0 h 49821"/>
                <a:gd name="connsiteX3" fmla="*/ 0 w 39459"/>
                <a:gd name="connsiteY3" fmla="*/ 49822 h 49821"/>
                <a:gd name="connsiteX4" fmla="*/ 39459 w 39459"/>
                <a:gd name="connsiteY4" fmla="*/ 49822 h 49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59" h="49821">
                  <a:moveTo>
                    <a:pt x="39459" y="49822"/>
                  </a:moveTo>
                  <a:lnTo>
                    <a:pt x="34249" y="0"/>
                  </a:lnTo>
                  <a:lnTo>
                    <a:pt x="5210" y="0"/>
                  </a:lnTo>
                  <a:lnTo>
                    <a:pt x="0" y="49822"/>
                  </a:lnTo>
                  <a:lnTo>
                    <a:pt x="39459" y="49822"/>
                  </a:lnTo>
                  <a:close/>
                </a:path>
              </a:pathLst>
            </a:custGeom>
            <a:solidFill>
              <a:srgbClr val="EF4460"/>
            </a:solidFill>
            <a:ln w="2923" cap="flat">
              <a:noFill/>
              <a:prstDash val="solid"/>
              <a:miter/>
            </a:ln>
          </p:spPr>
          <p:txBody>
            <a:bodyPr rtlCol="1" anchor="ctr"/>
            <a:lstStyle/>
            <a:p>
              <a:endParaRPr lang="fa-IR"/>
            </a:p>
          </p:txBody>
        </p:sp>
        <p:sp>
          <p:nvSpPr>
            <p:cNvPr id="1919" name="Freeform: Shape 1918">
              <a:extLst>
                <a:ext uri="{FF2B5EF4-FFF2-40B4-BE49-F238E27FC236}">
                  <a16:creationId xmlns:a16="http://schemas.microsoft.com/office/drawing/2014/main" id="{A77F89A8-4C79-0FAE-D354-6954F8308912}"/>
                </a:ext>
              </a:extLst>
            </p:cNvPr>
            <p:cNvSpPr/>
            <p:nvPr/>
          </p:nvSpPr>
          <p:spPr>
            <a:xfrm>
              <a:off x="3422017" y="3315481"/>
              <a:ext cx="67063" cy="103067"/>
            </a:xfrm>
            <a:custGeom>
              <a:avLst/>
              <a:gdLst>
                <a:gd name="connsiteX0" fmla="*/ 0 w 67063"/>
                <a:gd name="connsiteY0" fmla="*/ 103068 h 103067"/>
                <a:gd name="connsiteX1" fmla="*/ 67063 w 67063"/>
                <a:gd name="connsiteY1" fmla="*/ 103068 h 103067"/>
                <a:gd name="connsiteX2" fmla="*/ 62965 w 67063"/>
                <a:gd name="connsiteY2" fmla="*/ 33663 h 103067"/>
                <a:gd name="connsiteX3" fmla="*/ 44230 w 67063"/>
                <a:gd name="connsiteY3" fmla="*/ 10977 h 103067"/>
                <a:gd name="connsiteX4" fmla="*/ 10275 w 67063"/>
                <a:gd name="connsiteY4" fmla="*/ 2283 h 103067"/>
                <a:gd name="connsiteX5" fmla="*/ 2254 w 67063"/>
                <a:gd name="connsiteY5" fmla="*/ 0 h 103067"/>
                <a:gd name="connsiteX6" fmla="*/ 29 w 67063"/>
                <a:gd name="connsiteY6" fmla="*/ 2576 h 10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063" h="103067">
                  <a:moveTo>
                    <a:pt x="0" y="103068"/>
                  </a:moveTo>
                  <a:lnTo>
                    <a:pt x="67063" y="103068"/>
                  </a:lnTo>
                  <a:lnTo>
                    <a:pt x="62965" y="33663"/>
                  </a:lnTo>
                  <a:cubicBezTo>
                    <a:pt x="62347" y="22821"/>
                    <a:pt x="54763" y="13632"/>
                    <a:pt x="44230" y="10977"/>
                  </a:cubicBezTo>
                  <a:lnTo>
                    <a:pt x="10275" y="2283"/>
                  </a:lnTo>
                  <a:cubicBezTo>
                    <a:pt x="7347" y="1581"/>
                    <a:pt x="4830" y="820"/>
                    <a:pt x="2254" y="0"/>
                  </a:cubicBezTo>
                  <a:lnTo>
                    <a:pt x="29" y="2576"/>
                  </a:lnTo>
                  <a:close/>
                </a:path>
              </a:pathLst>
            </a:custGeom>
            <a:solidFill>
              <a:srgbClr val="5B5D60"/>
            </a:solidFill>
            <a:ln w="2923" cap="flat">
              <a:noFill/>
              <a:prstDash val="solid"/>
              <a:miter/>
            </a:ln>
          </p:spPr>
          <p:txBody>
            <a:bodyPr rtlCol="1" anchor="ctr"/>
            <a:lstStyle/>
            <a:p>
              <a:endParaRPr lang="fa-IR"/>
            </a:p>
          </p:txBody>
        </p:sp>
        <p:sp>
          <p:nvSpPr>
            <p:cNvPr id="1920" name="Freeform: Shape 1919">
              <a:extLst>
                <a:ext uri="{FF2B5EF4-FFF2-40B4-BE49-F238E27FC236}">
                  <a16:creationId xmlns:a16="http://schemas.microsoft.com/office/drawing/2014/main" id="{20053EF4-980E-683C-F4BC-C4B0837DDBE1}"/>
                </a:ext>
              </a:extLst>
            </p:cNvPr>
            <p:cNvSpPr/>
            <p:nvPr/>
          </p:nvSpPr>
          <p:spPr>
            <a:xfrm>
              <a:off x="3232655" y="3315628"/>
              <a:ext cx="63550" cy="54095"/>
            </a:xfrm>
            <a:custGeom>
              <a:avLst/>
              <a:gdLst>
                <a:gd name="connsiteX0" fmla="*/ 63550 w 63550"/>
                <a:gd name="connsiteY0" fmla="*/ 2547 h 54095"/>
                <a:gd name="connsiteX1" fmla="*/ 61355 w 63550"/>
                <a:gd name="connsiteY1" fmla="*/ 0 h 54095"/>
                <a:gd name="connsiteX2" fmla="*/ 53305 w 63550"/>
                <a:gd name="connsiteY2" fmla="*/ 2254 h 54095"/>
                <a:gd name="connsiteX3" fmla="*/ 19232 w 63550"/>
                <a:gd name="connsiteY3" fmla="*/ 10919 h 54095"/>
                <a:gd name="connsiteX4" fmla="*/ 498 w 63550"/>
                <a:gd name="connsiteY4" fmla="*/ 33605 h 54095"/>
                <a:gd name="connsiteX5" fmla="*/ 0 w 63550"/>
                <a:gd name="connsiteY5" fmla="*/ 42386 h 54095"/>
                <a:gd name="connsiteX6" fmla="*/ 38844 w 63550"/>
                <a:gd name="connsiteY6" fmla="*/ 42386 h 54095"/>
                <a:gd name="connsiteX7" fmla="*/ 63550 w 63550"/>
                <a:gd name="connsiteY7" fmla="*/ 54095 h 5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550" h="54095">
                  <a:moveTo>
                    <a:pt x="63550" y="2547"/>
                  </a:moveTo>
                  <a:lnTo>
                    <a:pt x="61355" y="0"/>
                  </a:lnTo>
                  <a:cubicBezTo>
                    <a:pt x="58838" y="761"/>
                    <a:pt x="56174" y="1522"/>
                    <a:pt x="53305" y="2254"/>
                  </a:cubicBezTo>
                  <a:lnTo>
                    <a:pt x="19232" y="10919"/>
                  </a:lnTo>
                  <a:cubicBezTo>
                    <a:pt x="8700" y="13573"/>
                    <a:pt x="1115" y="22762"/>
                    <a:pt x="498" y="33605"/>
                  </a:cubicBezTo>
                  <a:lnTo>
                    <a:pt x="0" y="42386"/>
                  </a:lnTo>
                  <a:lnTo>
                    <a:pt x="38844" y="42386"/>
                  </a:lnTo>
                  <a:cubicBezTo>
                    <a:pt x="48411" y="42424"/>
                    <a:pt x="57462" y="46716"/>
                    <a:pt x="63550" y="54095"/>
                  </a:cubicBezTo>
                  <a:close/>
                </a:path>
              </a:pathLst>
            </a:custGeom>
            <a:solidFill>
              <a:srgbClr val="5B5D60"/>
            </a:solidFill>
            <a:ln w="2923" cap="flat">
              <a:noFill/>
              <a:prstDash val="solid"/>
              <a:miter/>
            </a:ln>
          </p:spPr>
          <p:txBody>
            <a:bodyPr rtlCol="1" anchor="ctr"/>
            <a:lstStyle/>
            <a:p>
              <a:endParaRPr lang="fa-IR"/>
            </a:p>
          </p:txBody>
        </p:sp>
        <p:sp>
          <p:nvSpPr>
            <p:cNvPr id="1921" name="Freeform: Shape 1920">
              <a:extLst>
                <a:ext uri="{FF2B5EF4-FFF2-40B4-BE49-F238E27FC236}">
                  <a16:creationId xmlns:a16="http://schemas.microsoft.com/office/drawing/2014/main" id="{9922B582-683B-FA4D-4D34-6D8F1B77547E}"/>
                </a:ext>
              </a:extLst>
            </p:cNvPr>
            <p:cNvSpPr/>
            <p:nvPr/>
          </p:nvSpPr>
          <p:spPr>
            <a:xfrm>
              <a:off x="3195259" y="3730578"/>
              <a:ext cx="37615" cy="37029"/>
            </a:xfrm>
            <a:custGeom>
              <a:avLst/>
              <a:gdLst>
                <a:gd name="connsiteX0" fmla="*/ 37395 w 37615"/>
                <a:gd name="connsiteY0" fmla="*/ 18076 h 37029"/>
                <a:gd name="connsiteX1" fmla="*/ 19247 w 37615"/>
                <a:gd name="connsiteY1" fmla="*/ 219 h 37029"/>
                <a:gd name="connsiteX2" fmla="*/ 18368 w 37615"/>
                <a:gd name="connsiteY2" fmla="*/ 219 h 37029"/>
                <a:gd name="connsiteX3" fmla="*/ 219 w 37615"/>
                <a:gd name="connsiteY3" fmla="*/ 18076 h 37029"/>
                <a:gd name="connsiteX4" fmla="*/ 219 w 37615"/>
                <a:gd name="connsiteY4" fmla="*/ 18954 h 37029"/>
                <a:gd name="connsiteX5" fmla="*/ 18368 w 37615"/>
                <a:gd name="connsiteY5" fmla="*/ 36810 h 37029"/>
                <a:gd name="connsiteX6" fmla="*/ 19247 w 37615"/>
                <a:gd name="connsiteY6" fmla="*/ 36810 h 37029"/>
                <a:gd name="connsiteX7" fmla="*/ 37395 w 37615"/>
                <a:gd name="connsiteY7" fmla="*/ 18954 h 37029"/>
                <a:gd name="connsiteX8" fmla="*/ 37395 w 37615"/>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15" h="37029">
                  <a:moveTo>
                    <a:pt x="37395" y="18076"/>
                  </a:moveTo>
                  <a:cubicBezTo>
                    <a:pt x="28280" y="16363"/>
                    <a:pt x="21108" y="9306"/>
                    <a:pt x="19247" y="219"/>
                  </a:cubicBezTo>
                  <a:cubicBezTo>
                    <a:pt x="19247" y="-73"/>
                    <a:pt x="18368" y="-73"/>
                    <a:pt x="18368" y="219"/>
                  </a:cubicBezTo>
                  <a:cubicBezTo>
                    <a:pt x="16507" y="9306"/>
                    <a:pt x="9335" y="16363"/>
                    <a:pt x="219" y="18076"/>
                  </a:cubicBezTo>
                  <a:cubicBezTo>
                    <a:pt x="-73" y="18076"/>
                    <a:pt x="-73" y="18661"/>
                    <a:pt x="219" y="18954"/>
                  </a:cubicBezTo>
                  <a:cubicBezTo>
                    <a:pt x="9335" y="20666"/>
                    <a:pt x="16507" y="27724"/>
                    <a:pt x="18368" y="36810"/>
                  </a:cubicBezTo>
                  <a:cubicBezTo>
                    <a:pt x="18368" y="37103"/>
                    <a:pt x="19247" y="37103"/>
                    <a:pt x="19247" y="36810"/>
                  </a:cubicBezTo>
                  <a:cubicBezTo>
                    <a:pt x="21108" y="27724"/>
                    <a:pt x="28280" y="20666"/>
                    <a:pt x="37395" y="18954"/>
                  </a:cubicBezTo>
                  <a:cubicBezTo>
                    <a:pt x="37688" y="18661"/>
                    <a:pt x="37688" y="18076"/>
                    <a:pt x="37395" y="18076"/>
                  </a:cubicBezTo>
                  <a:close/>
                </a:path>
              </a:pathLst>
            </a:custGeom>
            <a:solidFill>
              <a:srgbClr val="70D6F9"/>
            </a:solidFill>
            <a:ln w="2923" cap="flat">
              <a:noFill/>
              <a:prstDash val="solid"/>
              <a:miter/>
            </a:ln>
          </p:spPr>
          <p:txBody>
            <a:bodyPr rtlCol="1" anchor="ctr"/>
            <a:lstStyle/>
            <a:p>
              <a:endParaRPr lang="fa-IR"/>
            </a:p>
          </p:txBody>
        </p:sp>
        <p:sp>
          <p:nvSpPr>
            <p:cNvPr id="1922" name="Freeform: Shape 1921">
              <a:extLst>
                <a:ext uri="{FF2B5EF4-FFF2-40B4-BE49-F238E27FC236}">
                  <a16:creationId xmlns:a16="http://schemas.microsoft.com/office/drawing/2014/main" id="{05F6743C-6DC0-6763-73F7-CDAD339E3464}"/>
                </a:ext>
              </a:extLst>
            </p:cNvPr>
            <p:cNvSpPr/>
            <p:nvPr/>
          </p:nvSpPr>
          <p:spPr>
            <a:xfrm>
              <a:off x="3682858" y="3337084"/>
              <a:ext cx="50938" cy="50933"/>
            </a:xfrm>
            <a:custGeom>
              <a:avLst/>
              <a:gdLst>
                <a:gd name="connsiteX0" fmla="*/ 9372 w 50938"/>
                <a:gd name="connsiteY0" fmla="*/ 34834 h 50933"/>
                <a:gd name="connsiteX1" fmla="*/ 16105 w 50938"/>
                <a:gd name="connsiteY1" fmla="*/ 34834 h 50933"/>
                <a:gd name="connsiteX2" fmla="*/ 16105 w 50938"/>
                <a:gd name="connsiteY2" fmla="*/ 41567 h 50933"/>
                <a:gd name="connsiteX3" fmla="*/ 25235 w 50938"/>
                <a:gd name="connsiteY3" fmla="*/ 50934 h 50933"/>
                <a:gd name="connsiteX4" fmla="*/ 25472 w 50938"/>
                <a:gd name="connsiteY4" fmla="*/ 50934 h 50933"/>
                <a:gd name="connsiteX5" fmla="*/ 34839 w 50938"/>
                <a:gd name="connsiteY5" fmla="*/ 41860 h 50933"/>
                <a:gd name="connsiteX6" fmla="*/ 34839 w 50938"/>
                <a:gd name="connsiteY6" fmla="*/ 34834 h 50933"/>
                <a:gd name="connsiteX7" fmla="*/ 41572 w 50938"/>
                <a:gd name="connsiteY7" fmla="*/ 34834 h 50933"/>
                <a:gd name="connsiteX8" fmla="*/ 50939 w 50938"/>
                <a:gd name="connsiteY8" fmla="*/ 25701 h 50933"/>
                <a:gd name="connsiteX9" fmla="*/ 50939 w 50938"/>
                <a:gd name="connsiteY9" fmla="*/ 25467 h 50933"/>
                <a:gd name="connsiteX10" fmla="*/ 41865 w 50938"/>
                <a:gd name="connsiteY10" fmla="*/ 16100 h 50933"/>
                <a:gd name="connsiteX11" fmla="*/ 34839 w 50938"/>
                <a:gd name="connsiteY11" fmla="*/ 16100 h 50933"/>
                <a:gd name="connsiteX12" fmla="*/ 34839 w 50938"/>
                <a:gd name="connsiteY12" fmla="*/ 9367 h 50933"/>
                <a:gd name="connsiteX13" fmla="*/ 25706 w 50938"/>
                <a:gd name="connsiteY13" fmla="*/ 0 h 50933"/>
                <a:gd name="connsiteX14" fmla="*/ 25472 w 50938"/>
                <a:gd name="connsiteY14" fmla="*/ 0 h 50933"/>
                <a:gd name="connsiteX15" fmla="*/ 16105 w 50938"/>
                <a:gd name="connsiteY15" fmla="*/ 9075 h 50933"/>
                <a:gd name="connsiteX16" fmla="*/ 16105 w 50938"/>
                <a:gd name="connsiteY16" fmla="*/ 16100 h 50933"/>
                <a:gd name="connsiteX17" fmla="*/ 9372 w 50938"/>
                <a:gd name="connsiteY17" fmla="*/ 16100 h 50933"/>
                <a:gd name="connsiteX18" fmla="*/ 5 w 50938"/>
                <a:gd name="connsiteY18" fmla="*/ 25230 h 50933"/>
                <a:gd name="connsiteX19" fmla="*/ 5 w 50938"/>
                <a:gd name="connsiteY19" fmla="*/ 25467 h 50933"/>
                <a:gd name="connsiteX20" fmla="*/ 8778 w 50938"/>
                <a:gd name="connsiteY20" fmla="*/ 34834 h 50933"/>
                <a:gd name="connsiteX21" fmla="*/ 9372 w 50938"/>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372" y="34834"/>
                  </a:moveTo>
                  <a:lnTo>
                    <a:pt x="16105" y="34834"/>
                  </a:lnTo>
                  <a:lnTo>
                    <a:pt x="16105" y="41567"/>
                  </a:lnTo>
                  <a:cubicBezTo>
                    <a:pt x="16040" y="46675"/>
                    <a:pt x="20127" y="50870"/>
                    <a:pt x="25235" y="50934"/>
                  </a:cubicBezTo>
                  <a:cubicBezTo>
                    <a:pt x="25314" y="50934"/>
                    <a:pt x="25393" y="50934"/>
                    <a:pt x="25472" y="50934"/>
                  </a:cubicBezTo>
                  <a:cubicBezTo>
                    <a:pt x="30533" y="50937"/>
                    <a:pt x="34681" y="46918"/>
                    <a:pt x="34839" y="41860"/>
                  </a:cubicBezTo>
                  <a:lnTo>
                    <a:pt x="34839" y="34834"/>
                  </a:lnTo>
                  <a:lnTo>
                    <a:pt x="41572" y="34834"/>
                  </a:lnTo>
                  <a:cubicBezTo>
                    <a:pt x="46680" y="34898"/>
                    <a:pt x="50875" y="30812"/>
                    <a:pt x="50939" y="25701"/>
                  </a:cubicBezTo>
                  <a:cubicBezTo>
                    <a:pt x="50939" y="25625"/>
                    <a:pt x="50939" y="25546"/>
                    <a:pt x="50939" y="25467"/>
                  </a:cubicBezTo>
                  <a:cubicBezTo>
                    <a:pt x="50942" y="20406"/>
                    <a:pt x="46923" y="16258"/>
                    <a:pt x="41865" y="16100"/>
                  </a:cubicBezTo>
                  <a:lnTo>
                    <a:pt x="34839" y="16100"/>
                  </a:lnTo>
                  <a:lnTo>
                    <a:pt x="34839" y="9367"/>
                  </a:lnTo>
                  <a:cubicBezTo>
                    <a:pt x="34903" y="4259"/>
                    <a:pt x="30817" y="64"/>
                    <a:pt x="25706" y="0"/>
                  </a:cubicBezTo>
                  <a:cubicBezTo>
                    <a:pt x="25630" y="0"/>
                    <a:pt x="25551" y="0"/>
                    <a:pt x="25472" y="0"/>
                  </a:cubicBezTo>
                  <a:cubicBezTo>
                    <a:pt x="20411" y="-3"/>
                    <a:pt x="16263" y="4016"/>
                    <a:pt x="16105" y="9075"/>
                  </a:cubicBezTo>
                  <a:lnTo>
                    <a:pt x="16105" y="16100"/>
                  </a:lnTo>
                  <a:lnTo>
                    <a:pt x="9372" y="16100"/>
                  </a:lnTo>
                  <a:cubicBezTo>
                    <a:pt x="4264" y="16035"/>
                    <a:pt x="69" y="20122"/>
                    <a:pt x="5" y="25230"/>
                  </a:cubicBezTo>
                  <a:cubicBezTo>
                    <a:pt x="5" y="25309"/>
                    <a:pt x="5" y="25388"/>
                    <a:pt x="5" y="25467"/>
                  </a:cubicBezTo>
                  <a:cubicBezTo>
                    <a:pt x="-159" y="30475"/>
                    <a:pt x="3767" y="34670"/>
                    <a:pt x="8778" y="34834"/>
                  </a:cubicBezTo>
                  <a:cubicBezTo>
                    <a:pt x="8974" y="34840"/>
                    <a:pt x="9173" y="34840"/>
                    <a:pt x="9372" y="34834"/>
                  </a:cubicBezTo>
                  <a:close/>
                </a:path>
              </a:pathLst>
            </a:custGeom>
            <a:solidFill>
              <a:srgbClr val="FC657E"/>
            </a:solidFill>
            <a:ln w="2923" cap="flat">
              <a:noFill/>
              <a:prstDash val="solid"/>
              <a:miter/>
            </a:ln>
          </p:spPr>
          <p:txBody>
            <a:bodyPr rtlCol="1" anchor="ctr"/>
            <a:lstStyle/>
            <a:p>
              <a:endParaRPr lang="fa-IR"/>
            </a:p>
          </p:txBody>
        </p:sp>
        <p:sp>
          <p:nvSpPr>
            <p:cNvPr id="1923" name="Freeform: Shape 1922">
              <a:extLst>
                <a:ext uri="{FF2B5EF4-FFF2-40B4-BE49-F238E27FC236}">
                  <a16:creationId xmlns:a16="http://schemas.microsoft.com/office/drawing/2014/main" id="{16A6FB8F-233B-1AE1-6337-F08D4777A6BE}"/>
                </a:ext>
              </a:extLst>
            </p:cNvPr>
            <p:cNvSpPr/>
            <p:nvPr/>
          </p:nvSpPr>
          <p:spPr>
            <a:xfrm>
              <a:off x="3674667" y="3477299"/>
              <a:ext cx="19905" cy="19905"/>
            </a:xfrm>
            <a:custGeom>
              <a:avLst/>
              <a:gdLst>
                <a:gd name="connsiteX0" fmla="*/ 19905 w 19905"/>
                <a:gd name="connsiteY0" fmla="*/ 9953 h 19905"/>
                <a:gd name="connsiteX1" fmla="*/ 9952 w 19905"/>
                <a:gd name="connsiteY1" fmla="*/ 19905 h 19905"/>
                <a:gd name="connsiteX2" fmla="*/ 0 w 19905"/>
                <a:gd name="connsiteY2" fmla="*/ 9953 h 19905"/>
                <a:gd name="connsiteX3" fmla="*/ 9952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2" y="19905"/>
                  </a:cubicBezTo>
                  <a:cubicBezTo>
                    <a:pt x="4456" y="19905"/>
                    <a:pt x="0" y="15449"/>
                    <a:pt x="0" y="9953"/>
                  </a:cubicBezTo>
                  <a:cubicBezTo>
                    <a:pt x="0" y="4456"/>
                    <a:pt x="4456" y="0"/>
                    <a:pt x="9952"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924" name="Freeform: Shape 1923">
              <a:extLst>
                <a:ext uri="{FF2B5EF4-FFF2-40B4-BE49-F238E27FC236}">
                  <a16:creationId xmlns:a16="http://schemas.microsoft.com/office/drawing/2014/main" id="{092437F8-2981-CCC8-FD9F-91B77049E3F7}"/>
                </a:ext>
              </a:extLst>
            </p:cNvPr>
            <p:cNvSpPr/>
            <p:nvPr/>
          </p:nvSpPr>
          <p:spPr>
            <a:xfrm>
              <a:off x="3235582" y="3054314"/>
              <a:ext cx="19905" cy="19905"/>
            </a:xfrm>
            <a:custGeom>
              <a:avLst/>
              <a:gdLst>
                <a:gd name="connsiteX0" fmla="*/ 19905 w 19905"/>
                <a:gd name="connsiteY0" fmla="*/ 9953 h 19905"/>
                <a:gd name="connsiteX1" fmla="*/ 9952 w 19905"/>
                <a:gd name="connsiteY1" fmla="*/ 19905 h 19905"/>
                <a:gd name="connsiteX2" fmla="*/ 0 w 19905"/>
                <a:gd name="connsiteY2" fmla="*/ 9953 h 19905"/>
                <a:gd name="connsiteX3" fmla="*/ 9952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2" y="19905"/>
                  </a:cubicBezTo>
                  <a:cubicBezTo>
                    <a:pt x="4456" y="19905"/>
                    <a:pt x="0" y="15449"/>
                    <a:pt x="0" y="9953"/>
                  </a:cubicBezTo>
                  <a:cubicBezTo>
                    <a:pt x="0" y="4456"/>
                    <a:pt x="4456" y="0"/>
                    <a:pt x="9952"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1925" name="Freeform: Shape 1924">
              <a:extLst>
                <a:ext uri="{FF2B5EF4-FFF2-40B4-BE49-F238E27FC236}">
                  <a16:creationId xmlns:a16="http://schemas.microsoft.com/office/drawing/2014/main" id="{1937FF1B-FF76-1129-4C53-F9922AB2EAF2}"/>
                </a:ext>
              </a:extLst>
            </p:cNvPr>
            <p:cNvSpPr/>
            <p:nvPr/>
          </p:nvSpPr>
          <p:spPr>
            <a:xfrm>
              <a:off x="3146740" y="3116810"/>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12" y="23541"/>
                    <a:pt x="23831" y="13457"/>
                    <a:pt x="26491" y="439"/>
                  </a:cubicBezTo>
                  <a:cubicBezTo>
                    <a:pt x="26491" y="-146"/>
                    <a:pt x="27662" y="-146"/>
                    <a:pt x="27662" y="439"/>
                  </a:cubicBezTo>
                  <a:cubicBezTo>
                    <a:pt x="30323" y="13457"/>
                    <a:pt x="40642" y="23541"/>
                    <a:pt x="53715" y="25906"/>
                  </a:cubicBezTo>
                  <a:cubicBezTo>
                    <a:pt x="54300" y="25906"/>
                    <a:pt x="54300" y="26784"/>
                    <a:pt x="53715" y="27077"/>
                  </a:cubicBezTo>
                  <a:cubicBezTo>
                    <a:pt x="40642" y="29442"/>
                    <a:pt x="30323" y="39527"/>
                    <a:pt x="27662" y="52544"/>
                  </a:cubicBezTo>
                  <a:cubicBezTo>
                    <a:pt x="27662" y="53129"/>
                    <a:pt x="26491" y="53129"/>
                    <a:pt x="26491" y="52544"/>
                  </a:cubicBezTo>
                  <a:cubicBezTo>
                    <a:pt x="23831" y="39527"/>
                    <a:pt x="13512" y="29442"/>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1926" name="Freeform: Shape 1925">
              <a:extLst>
                <a:ext uri="{FF2B5EF4-FFF2-40B4-BE49-F238E27FC236}">
                  <a16:creationId xmlns:a16="http://schemas.microsoft.com/office/drawing/2014/main" id="{61594717-ADD5-1A53-7517-CA9F494DC595}"/>
                </a:ext>
              </a:extLst>
            </p:cNvPr>
            <p:cNvSpPr/>
            <p:nvPr/>
          </p:nvSpPr>
          <p:spPr>
            <a:xfrm>
              <a:off x="3307533" y="3418666"/>
              <a:ext cx="318366" cy="38054"/>
            </a:xfrm>
            <a:custGeom>
              <a:avLst/>
              <a:gdLst>
                <a:gd name="connsiteX0" fmla="*/ 176 w 318366"/>
                <a:gd name="connsiteY0" fmla="*/ 38054 h 38054"/>
                <a:gd name="connsiteX1" fmla="*/ 300773 w 318366"/>
                <a:gd name="connsiteY1" fmla="*/ 38054 h 38054"/>
                <a:gd name="connsiteX2" fmla="*/ 318307 w 318366"/>
                <a:gd name="connsiteY2" fmla="*/ 17534 h 38054"/>
                <a:gd name="connsiteX3" fmla="*/ 300773 w 318366"/>
                <a:gd name="connsiteY3" fmla="*/ 0 h 38054"/>
                <a:gd name="connsiteX4" fmla="*/ 0 w 318366"/>
                <a:gd name="connsiteY4" fmla="*/ 0 h 3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366" h="38054">
                  <a:moveTo>
                    <a:pt x="176" y="38054"/>
                  </a:moveTo>
                  <a:lnTo>
                    <a:pt x="300773" y="38054"/>
                  </a:lnTo>
                  <a:cubicBezTo>
                    <a:pt x="311282" y="37229"/>
                    <a:pt x="319133" y="28040"/>
                    <a:pt x="318307" y="17534"/>
                  </a:cubicBezTo>
                  <a:cubicBezTo>
                    <a:pt x="317573" y="8170"/>
                    <a:pt x="310135" y="735"/>
                    <a:pt x="300773" y="0"/>
                  </a:cubicBezTo>
                  <a:lnTo>
                    <a:pt x="0" y="0"/>
                  </a:lnTo>
                </a:path>
              </a:pathLst>
            </a:custGeom>
            <a:noFill/>
            <a:ln w="14615" cap="rnd">
              <a:solidFill>
                <a:srgbClr val="000000"/>
              </a:solidFill>
              <a:prstDash val="solid"/>
              <a:round/>
            </a:ln>
          </p:spPr>
          <p:txBody>
            <a:bodyPr rtlCol="1" anchor="ctr"/>
            <a:lstStyle/>
            <a:p>
              <a:endParaRPr lang="fa-IR"/>
            </a:p>
          </p:txBody>
        </p:sp>
        <p:sp>
          <p:nvSpPr>
            <p:cNvPr id="1927" name="Freeform: Shape 1926">
              <a:extLst>
                <a:ext uri="{FF2B5EF4-FFF2-40B4-BE49-F238E27FC236}">
                  <a16:creationId xmlns:a16="http://schemas.microsoft.com/office/drawing/2014/main" id="{A0A42FE6-4A8D-FED6-4C4C-C59D93A4AF26}"/>
                </a:ext>
              </a:extLst>
            </p:cNvPr>
            <p:cNvSpPr/>
            <p:nvPr/>
          </p:nvSpPr>
          <p:spPr>
            <a:xfrm>
              <a:off x="3186141" y="3538390"/>
              <a:ext cx="2927" cy="113049"/>
            </a:xfrm>
            <a:custGeom>
              <a:avLst/>
              <a:gdLst>
                <a:gd name="connsiteX0" fmla="*/ 0 w 2927"/>
                <a:gd name="connsiteY0" fmla="*/ 0 h 113049"/>
                <a:gd name="connsiteX1" fmla="*/ 0 w 2927"/>
                <a:gd name="connsiteY1" fmla="*/ 113050 h 113049"/>
              </a:gdLst>
              <a:ahLst/>
              <a:cxnLst>
                <a:cxn ang="0">
                  <a:pos x="connsiteX0" y="connsiteY0"/>
                </a:cxn>
                <a:cxn ang="0">
                  <a:pos x="connsiteX1" y="connsiteY1"/>
                </a:cxn>
              </a:cxnLst>
              <a:rect l="l" t="t" r="r" b="b"/>
              <a:pathLst>
                <a:path w="2927" h="113049">
                  <a:moveTo>
                    <a:pt x="0" y="0"/>
                  </a:moveTo>
                  <a:lnTo>
                    <a:pt x="0" y="113050"/>
                  </a:lnTo>
                </a:path>
              </a:pathLst>
            </a:custGeom>
            <a:ln w="14615" cap="rnd">
              <a:solidFill>
                <a:srgbClr val="000000"/>
              </a:solidFill>
              <a:prstDash val="solid"/>
              <a:round/>
            </a:ln>
          </p:spPr>
          <p:txBody>
            <a:bodyPr rtlCol="1" anchor="ctr"/>
            <a:lstStyle/>
            <a:p>
              <a:endParaRPr lang="fa-IR"/>
            </a:p>
          </p:txBody>
        </p:sp>
        <p:sp>
          <p:nvSpPr>
            <p:cNvPr id="1928" name="Freeform: Shape 1927">
              <a:extLst>
                <a:ext uri="{FF2B5EF4-FFF2-40B4-BE49-F238E27FC236}">
                  <a16:creationId xmlns:a16="http://schemas.microsoft.com/office/drawing/2014/main" id="{7A859896-5E8A-FFA9-E9A7-FA76641E8E2C}"/>
                </a:ext>
              </a:extLst>
            </p:cNvPr>
            <p:cNvSpPr/>
            <p:nvPr/>
          </p:nvSpPr>
          <p:spPr>
            <a:xfrm>
              <a:off x="3605643" y="3459560"/>
              <a:ext cx="2927" cy="191880"/>
            </a:xfrm>
            <a:custGeom>
              <a:avLst/>
              <a:gdLst>
                <a:gd name="connsiteX0" fmla="*/ 0 w 2927"/>
                <a:gd name="connsiteY0" fmla="*/ 191880 h 191880"/>
                <a:gd name="connsiteX1" fmla="*/ 0 w 2927"/>
                <a:gd name="connsiteY1" fmla="*/ 0 h 191880"/>
              </a:gdLst>
              <a:ahLst/>
              <a:cxnLst>
                <a:cxn ang="0">
                  <a:pos x="connsiteX0" y="connsiteY0"/>
                </a:cxn>
                <a:cxn ang="0">
                  <a:pos x="connsiteX1" y="connsiteY1"/>
                </a:cxn>
              </a:cxnLst>
              <a:rect l="l" t="t" r="r" b="b"/>
              <a:pathLst>
                <a:path w="2927" h="191880">
                  <a:moveTo>
                    <a:pt x="0" y="191880"/>
                  </a:moveTo>
                  <a:lnTo>
                    <a:pt x="0" y="0"/>
                  </a:lnTo>
                </a:path>
              </a:pathLst>
            </a:custGeom>
            <a:ln w="14615" cap="rnd">
              <a:solidFill>
                <a:srgbClr val="000000"/>
              </a:solidFill>
              <a:prstDash val="solid"/>
              <a:round/>
            </a:ln>
          </p:spPr>
          <p:txBody>
            <a:bodyPr rtlCol="1" anchor="ctr"/>
            <a:lstStyle/>
            <a:p>
              <a:endParaRPr lang="fa-IR"/>
            </a:p>
          </p:txBody>
        </p:sp>
        <p:sp>
          <p:nvSpPr>
            <p:cNvPr id="1929" name="Freeform: Shape 1928">
              <a:extLst>
                <a:ext uri="{FF2B5EF4-FFF2-40B4-BE49-F238E27FC236}">
                  <a16:creationId xmlns:a16="http://schemas.microsoft.com/office/drawing/2014/main" id="{3C1F6A0B-3BAD-B7B9-FA76-E7A755AD5765}"/>
                </a:ext>
              </a:extLst>
            </p:cNvPr>
            <p:cNvSpPr/>
            <p:nvPr/>
          </p:nvSpPr>
          <p:spPr>
            <a:xfrm>
              <a:off x="3495257" y="3061632"/>
              <a:ext cx="218576" cy="219164"/>
            </a:xfrm>
            <a:custGeom>
              <a:avLst/>
              <a:gdLst>
                <a:gd name="connsiteX0" fmla="*/ 186114 w 218576"/>
                <a:gd name="connsiteY0" fmla="*/ 0 h 219164"/>
                <a:gd name="connsiteX1" fmla="*/ 32200 w 218576"/>
                <a:gd name="connsiteY1" fmla="*/ 0 h 219164"/>
                <a:gd name="connsiteX2" fmla="*/ 0 w 218576"/>
                <a:gd name="connsiteY2" fmla="*/ 32200 h 219164"/>
                <a:gd name="connsiteX3" fmla="*/ 0 w 218576"/>
                <a:gd name="connsiteY3" fmla="*/ 145542 h 219164"/>
                <a:gd name="connsiteX4" fmla="*/ 32200 w 218576"/>
                <a:gd name="connsiteY4" fmla="*/ 177742 h 219164"/>
                <a:gd name="connsiteX5" fmla="*/ 51197 w 218576"/>
                <a:gd name="connsiteY5" fmla="*/ 177742 h 219164"/>
                <a:gd name="connsiteX6" fmla="*/ 56320 w 218576"/>
                <a:gd name="connsiteY6" fmla="*/ 182864 h 219164"/>
                <a:gd name="connsiteX7" fmla="*/ 56320 w 218576"/>
                <a:gd name="connsiteY7" fmla="*/ 213981 h 219164"/>
                <a:gd name="connsiteX8" fmla="*/ 61440 w 218576"/>
                <a:gd name="connsiteY8" fmla="*/ 219165 h 219164"/>
                <a:gd name="connsiteX9" fmla="*/ 65102 w 218576"/>
                <a:gd name="connsiteY9" fmla="*/ 217669 h 219164"/>
                <a:gd name="connsiteX10" fmla="*/ 100228 w 218576"/>
                <a:gd name="connsiteY10" fmla="*/ 184123 h 219164"/>
                <a:gd name="connsiteX11" fmla="*/ 116123 w 218576"/>
                <a:gd name="connsiteY11" fmla="*/ 177742 h 219164"/>
                <a:gd name="connsiteX12" fmla="*/ 186377 w 218576"/>
                <a:gd name="connsiteY12" fmla="*/ 177742 h 219164"/>
                <a:gd name="connsiteX13" fmla="*/ 218577 w 218576"/>
                <a:gd name="connsiteY13" fmla="*/ 145542 h 219164"/>
                <a:gd name="connsiteX14" fmla="*/ 218577 w 218576"/>
                <a:gd name="connsiteY14" fmla="*/ 32200 h 219164"/>
                <a:gd name="connsiteX15" fmla="*/ 186377 w 218576"/>
                <a:gd name="connsiteY15" fmla="*/ 0 h 219164"/>
                <a:gd name="connsiteX16" fmla="*/ 186114 w 218576"/>
                <a:gd name="connsiteY16" fmla="*/ 0 h 21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8576" h="219164">
                  <a:moveTo>
                    <a:pt x="186114" y="0"/>
                  </a:moveTo>
                  <a:lnTo>
                    <a:pt x="32200" y="0"/>
                  </a:lnTo>
                  <a:cubicBezTo>
                    <a:pt x="14417" y="0"/>
                    <a:pt x="0" y="14417"/>
                    <a:pt x="0" y="32200"/>
                  </a:cubicBezTo>
                  <a:lnTo>
                    <a:pt x="0" y="145542"/>
                  </a:lnTo>
                  <a:cubicBezTo>
                    <a:pt x="0" y="163325"/>
                    <a:pt x="14417" y="177742"/>
                    <a:pt x="32200" y="177742"/>
                  </a:cubicBezTo>
                  <a:lnTo>
                    <a:pt x="51197" y="177742"/>
                  </a:lnTo>
                  <a:cubicBezTo>
                    <a:pt x="54025" y="177742"/>
                    <a:pt x="56320" y="180034"/>
                    <a:pt x="56320" y="182864"/>
                  </a:cubicBezTo>
                  <a:lnTo>
                    <a:pt x="56320" y="213981"/>
                  </a:lnTo>
                  <a:cubicBezTo>
                    <a:pt x="56302" y="216826"/>
                    <a:pt x="58594" y="219147"/>
                    <a:pt x="61440" y="219165"/>
                  </a:cubicBezTo>
                  <a:cubicBezTo>
                    <a:pt x="62810" y="219174"/>
                    <a:pt x="64130" y="218635"/>
                    <a:pt x="65102" y="217669"/>
                  </a:cubicBezTo>
                  <a:lnTo>
                    <a:pt x="100228" y="184123"/>
                  </a:lnTo>
                  <a:cubicBezTo>
                    <a:pt x="104502" y="180022"/>
                    <a:pt x="110199" y="177736"/>
                    <a:pt x="116123" y="177742"/>
                  </a:cubicBezTo>
                  <a:lnTo>
                    <a:pt x="186377" y="177742"/>
                  </a:lnTo>
                  <a:cubicBezTo>
                    <a:pt x="204160" y="177742"/>
                    <a:pt x="218577" y="163325"/>
                    <a:pt x="218577" y="145542"/>
                  </a:cubicBezTo>
                  <a:lnTo>
                    <a:pt x="218577" y="32200"/>
                  </a:lnTo>
                  <a:cubicBezTo>
                    <a:pt x="218577" y="14417"/>
                    <a:pt x="204160" y="0"/>
                    <a:pt x="186377" y="0"/>
                  </a:cubicBezTo>
                  <a:cubicBezTo>
                    <a:pt x="186289" y="0"/>
                    <a:pt x="186201" y="0"/>
                    <a:pt x="186114" y="0"/>
                  </a:cubicBezTo>
                  <a:close/>
                </a:path>
              </a:pathLst>
            </a:custGeom>
            <a:noFill/>
            <a:ln w="14615" cap="rnd">
              <a:solidFill>
                <a:srgbClr val="000000"/>
              </a:solidFill>
              <a:prstDash val="solid"/>
              <a:round/>
            </a:ln>
          </p:spPr>
          <p:txBody>
            <a:bodyPr rtlCol="1" anchor="ctr"/>
            <a:lstStyle/>
            <a:p>
              <a:endParaRPr lang="fa-IR"/>
            </a:p>
          </p:txBody>
        </p:sp>
        <p:sp>
          <p:nvSpPr>
            <p:cNvPr id="1930" name="Freeform: Shape 1929">
              <a:extLst>
                <a:ext uri="{FF2B5EF4-FFF2-40B4-BE49-F238E27FC236}">
                  <a16:creationId xmlns:a16="http://schemas.microsoft.com/office/drawing/2014/main" id="{BA76E73A-8406-7C00-FB77-CD2073278B77}"/>
                </a:ext>
              </a:extLst>
            </p:cNvPr>
            <p:cNvSpPr/>
            <p:nvPr/>
          </p:nvSpPr>
          <p:spPr>
            <a:xfrm>
              <a:off x="3085151" y="3357985"/>
              <a:ext cx="218547" cy="219237"/>
            </a:xfrm>
            <a:custGeom>
              <a:avLst/>
              <a:gdLst>
                <a:gd name="connsiteX0" fmla="*/ 32434 w 218547"/>
                <a:gd name="connsiteY0" fmla="*/ 0 h 219237"/>
                <a:gd name="connsiteX1" fmla="*/ 186348 w 218547"/>
                <a:gd name="connsiteY1" fmla="*/ 0 h 219237"/>
                <a:gd name="connsiteX2" fmla="*/ 218547 w 218547"/>
                <a:gd name="connsiteY2" fmla="*/ 32200 h 219237"/>
                <a:gd name="connsiteX3" fmla="*/ 218547 w 218547"/>
                <a:gd name="connsiteY3" fmla="*/ 145542 h 219237"/>
                <a:gd name="connsiteX4" fmla="*/ 186348 w 218547"/>
                <a:gd name="connsiteY4" fmla="*/ 177742 h 219237"/>
                <a:gd name="connsiteX5" fmla="*/ 167350 w 218547"/>
                <a:gd name="connsiteY5" fmla="*/ 177742 h 219237"/>
                <a:gd name="connsiteX6" fmla="*/ 162227 w 218547"/>
                <a:gd name="connsiteY6" fmla="*/ 182864 h 219237"/>
                <a:gd name="connsiteX7" fmla="*/ 162227 w 218547"/>
                <a:gd name="connsiteY7" fmla="*/ 213981 h 219237"/>
                <a:gd name="connsiteX8" fmla="*/ 157239 w 218547"/>
                <a:gd name="connsiteY8" fmla="*/ 219235 h 219237"/>
                <a:gd name="connsiteX9" fmla="*/ 153446 w 218547"/>
                <a:gd name="connsiteY9" fmla="*/ 217698 h 219237"/>
                <a:gd name="connsiteX10" fmla="*/ 118319 w 218547"/>
                <a:gd name="connsiteY10" fmla="*/ 184123 h 219237"/>
                <a:gd name="connsiteX11" fmla="*/ 102453 w 218547"/>
                <a:gd name="connsiteY11" fmla="*/ 177742 h 219237"/>
                <a:gd name="connsiteX12" fmla="*/ 32200 w 218547"/>
                <a:gd name="connsiteY12" fmla="*/ 177742 h 219237"/>
                <a:gd name="connsiteX13" fmla="*/ 0 w 218547"/>
                <a:gd name="connsiteY13" fmla="*/ 145542 h 219237"/>
                <a:gd name="connsiteX14" fmla="*/ 0 w 218547"/>
                <a:gd name="connsiteY14" fmla="*/ 32200 h 219237"/>
                <a:gd name="connsiteX15" fmla="*/ 32200 w 218547"/>
                <a:gd name="connsiteY15" fmla="*/ 0 h 219237"/>
                <a:gd name="connsiteX16" fmla="*/ 32434 w 218547"/>
                <a:gd name="connsiteY16" fmla="*/ 0 h 219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8547" h="219237">
                  <a:moveTo>
                    <a:pt x="32434" y="0"/>
                  </a:moveTo>
                  <a:lnTo>
                    <a:pt x="186348" y="0"/>
                  </a:lnTo>
                  <a:cubicBezTo>
                    <a:pt x="204131" y="0"/>
                    <a:pt x="218547" y="14417"/>
                    <a:pt x="218547" y="32200"/>
                  </a:cubicBezTo>
                  <a:lnTo>
                    <a:pt x="218547" y="145542"/>
                  </a:lnTo>
                  <a:cubicBezTo>
                    <a:pt x="218547" y="163325"/>
                    <a:pt x="204131" y="177742"/>
                    <a:pt x="186348" y="177742"/>
                  </a:cubicBezTo>
                  <a:lnTo>
                    <a:pt x="167350" y="177742"/>
                  </a:lnTo>
                  <a:cubicBezTo>
                    <a:pt x="164522" y="177742"/>
                    <a:pt x="162227" y="180037"/>
                    <a:pt x="162227" y="182864"/>
                  </a:cubicBezTo>
                  <a:lnTo>
                    <a:pt x="162227" y="213981"/>
                  </a:lnTo>
                  <a:cubicBezTo>
                    <a:pt x="162301" y="216809"/>
                    <a:pt x="160070" y="219162"/>
                    <a:pt x="157239" y="219235"/>
                  </a:cubicBezTo>
                  <a:cubicBezTo>
                    <a:pt x="155817" y="219273"/>
                    <a:pt x="154441" y="218717"/>
                    <a:pt x="153446" y="217698"/>
                  </a:cubicBezTo>
                  <a:lnTo>
                    <a:pt x="118319" y="184123"/>
                  </a:lnTo>
                  <a:cubicBezTo>
                    <a:pt x="114051" y="180028"/>
                    <a:pt x="108366" y="177742"/>
                    <a:pt x="102453" y="177742"/>
                  </a:cubicBezTo>
                  <a:lnTo>
                    <a:pt x="32200" y="177742"/>
                  </a:lnTo>
                  <a:cubicBezTo>
                    <a:pt x="14417" y="177742"/>
                    <a:pt x="0" y="163325"/>
                    <a:pt x="0" y="145542"/>
                  </a:cubicBezTo>
                  <a:lnTo>
                    <a:pt x="0" y="32200"/>
                  </a:lnTo>
                  <a:cubicBezTo>
                    <a:pt x="0" y="14417"/>
                    <a:pt x="14417" y="0"/>
                    <a:pt x="32200" y="0"/>
                  </a:cubicBezTo>
                  <a:cubicBezTo>
                    <a:pt x="32276" y="0"/>
                    <a:pt x="32355" y="0"/>
                    <a:pt x="32434" y="0"/>
                  </a:cubicBezTo>
                  <a:close/>
                </a:path>
              </a:pathLst>
            </a:custGeom>
            <a:noFill/>
            <a:ln w="14615" cap="rnd">
              <a:solidFill>
                <a:srgbClr val="000000"/>
              </a:solidFill>
              <a:prstDash val="solid"/>
              <a:round/>
            </a:ln>
          </p:spPr>
          <p:txBody>
            <a:bodyPr rtlCol="1" anchor="ctr"/>
            <a:lstStyle/>
            <a:p>
              <a:endParaRPr lang="fa-IR"/>
            </a:p>
          </p:txBody>
        </p:sp>
        <p:sp>
          <p:nvSpPr>
            <p:cNvPr id="1931" name="Freeform: Shape 1930">
              <a:extLst>
                <a:ext uri="{FF2B5EF4-FFF2-40B4-BE49-F238E27FC236}">
                  <a16:creationId xmlns:a16="http://schemas.microsoft.com/office/drawing/2014/main" id="{C7FBBC4E-A01F-61DE-DCE0-F0C29D01E44F}"/>
                </a:ext>
              </a:extLst>
            </p:cNvPr>
            <p:cNvSpPr/>
            <p:nvPr/>
          </p:nvSpPr>
          <p:spPr>
            <a:xfrm>
              <a:off x="3534862" y="3135339"/>
              <a:ext cx="139102" cy="2927"/>
            </a:xfrm>
            <a:custGeom>
              <a:avLst/>
              <a:gdLst>
                <a:gd name="connsiteX0" fmla="*/ 139102 w 139102"/>
                <a:gd name="connsiteY0" fmla="*/ 0 h 2927"/>
                <a:gd name="connsiteX1" fmla="*/ 0 w 139102"/>
                <a:gd name="connsiteY1" fmla="*/ 0 h 2927"/>
              </a:gdLst>
              <a:ahLst/>
              <a:cxnLst>
                <a:cxn ang="0">
                  <a:pos x="connsiteX0" y="connsiteY0"/>
                </a:cxn>
                <a:cxn ang="0">
                  <a:pos x="connsiteX1" y="connsiteY1"/>
                </a:cxn>
              </a:cxnLst>
              <a:rect l="l" t="t" r="r" b="b"/>
              <a:pathLst>
                <a:path w="139102" h="2927">
                  <a:moveTo>
                    <a:pt x="139102" y="0"/>
                  </a:moveTo>
                  <a:lnTo>
                    <a:pt x="0" y="0"/>
                  </a:lnTo>
                </a:path>
              </a:pathLst>
            </a:custGeom>
            <a:ln w="14615" cap="rnd">
              <a:solidFill>
                <a:srgbClr val="000000"/>
              </a:solidFill>
              <a:prstDash val="solid"/>
              <a:round/>
            </a:ln>
          </p:spPr>
          <p:txBody>
            <a:bodyPr rtlCol="1" anchor="ctr"/>
            <a:lstStyle/>
            <a:p>
              <a:endParaRPr lang="fa-IR"/>
            </a:p>
          </p:txBody>
        </p:sp>
        <p:sp>
          <p:nvSpPr>
            <p:cNvPr id="1932" name="Freeform: Shape 1931">
              <a:extLst>
                <a:ext uri="{FF2B5EF4-FFF2-40B4-BE49-F238E27FC236}">
                  <a16:creationId xmlns:a16="http://schemas.microsoft.com/office/drawing/2014/main" id="{F804FA39-C983-5FE0-1A6B-284BF7CF2D8E}"/>
                </a:ext>
              </a:extLst>
            </p:cNvPr>
            <p:cNvSpPr/>
            <p:nvPr/>
          </p:nvSpPr>
          <p:spPr>
            <a:xfrm>
              <a:off x="3534862" y="3103930"/>
              <a:ext cx="139102" cy="2927"/>
            </a:xfrm>
            <a:custGeom>
              <a:avLst/>
              <a:gdLst>
                <a:gd name="connsiteX0" fmla="*/ 139102 w 139102"/>
                <a:gd name="connsiteY0" fmla="*/ 0 h 2927"/>
                <a:gd name="connsiteX1" fmla="*/ 0 w 139102"/>
                <a:gd name="connsiteY1" fmla="*/ 0 h 2927"/>
              </a:gdLst>
              <a:ahLst/>
              <a:cxnLst>
                <a:cxn ang="0">
                  <a:pos x="connsiteX0" y="connsiteY0"/>
                </a:cxn>
                <a:cxn ang="0">
                  <a:pos x="connsiteX1" y="connsiteY1"/>
                </a:cxn>
              </a:cxnLst>
              <a:rect l="l" t="t" r="r" b="b"/>
              <a:pathLst>
                <a:path w="139102" h="2927">
                  <a:moveTo>
                    <a:pt x="139102" y="0"/>
                  </a:moveTo>
                  <a:lnTo>
                    <a:pt x="0" y="0"/>
                  </a:lnTo>
                </a:path>
              </a:pathLst>
            </a:custGeom>
            <a:ln w="14615" cap="rnd">
              <a:solidFill>
                <a:srgbClr val="000000"/>
              </a:solidFill>
              <a:prstDash val="solid"/>
              <a:round/>
            </a:ln>
          </p:spPr>
          <p:txBody>
            <a:bodyPr rtlCol="1" anchor="ctr"/>
            <a:lstStyle/>
            <a:p>
              <a:endParaRPr lang="fa-IR"/>
            </a:p>
          </p:txBody>
        </p:sp>
        <p:sp>
          <p:nvSpPr>
            <p:cNvPr id="1933" name="Freeform: Shape 1932">
              <a:extLst>
                <a:ext uri="{FF2B5EF4-FFF2-40B4-BE49-F238E27FC236}">
                  <a16:creationId xmlns:a16="http://schemas.microsoft.com/office/drawing/2014/main" id="{E34C28EF-C5CD-A220-C79A-E10424C3361D}"/>
                </a:ext>
              </a:extLst>
            </p:cNvPr>
            <p:cNvSpPr/>
            <p:nvPr/>
          </p:nvSpPr>
          <p:spPr>
            <a:xfrm>
              <a:off x="3534862" y="3166749"/>
              <a:ext cx="139102" cy="2927"/>
            </a:xfrm>
            <a:custGeom>
              <a:avLst/>
              <a:gdLst>
                <a:gd name="connsiteX0" fmla="*/ 139102 w 139102"/>
                <a:gd name="connsiteY0" fmla="*/ 0 h 2927"/>
                <a:gd name="connsiteX1" fmla="*/ 0 w 139102"/>
                <a:gd name="connsiteY1" fmla="*/ 0 h 2927"/>
              </a:gdLst>
              <a:ahLst/>
              <a:cxnLst>
                <a:cxn ang="0">
                  <a:pos x="connsiteX0" y="connsiteY0"/>
                </a:cxn>
                <a:cxn ang="0">
                  <a:pos x="connsiteX1" y="connsiteY1"/>
                </a:cxn>
              </a:cxnLst>
              <a:rect l="l" t="t" r="r" b="b"/>
              <a:pathLst>
                <a:path w="139102" h="2927">
                  <a:moveTo>
                    <a:pt x="139102" y="0"/>
                  </a:moveTo>
                  <a:lnTo>
                    <a:pt x="0" y="0"/>
                  </a:lnTo>
                </a:path>
              </a:pathLst>
            </a:custGeom>
            <a:ln w="14615" cap="rnd">
              <a:solidFill>
                <a:srgbClr val="000000"/>
              </a:solidFill>
              <a:prstDash val="solid"/>
              <a:round/>
            </a:ln>
          </p:spPr>
          <p:txBody>
            <a:bodyPr rtlCol="1" anchor="ctr"/>
            <a:lstStyle/>
            <a:p>
              <a:endParaRPr lang="fa-IR"/>
            </a:p>
          </p:txBody>
        </p:sp>
        <p:sp>
          <p:nvSpPr>
            <p:cNvPr id="1934" name="Freeform: Shape 1933">
              <a:extLst>
                <a:ext uri="{FF2B5EF4-FFF2-40B4-BE49-F238E27FC236}">
                  <a16:creationId xmlns:a16="http://schemas.microsoft.com/office/drawing/2014/main" id="{3D7FD3E2-DF85-4793-626F-D4E48819272F}"/>
                </a:ext>
              </a:extLst>
            </p:cNvPr>
            <p:cNvSpPr/>
            <p:nvPr/>
          </p:nvSpPr>
          <p:spPr>
            <a:xfrm>
              <a:off x="3534862" y="3198158"/>
              <a:ext cx="139102" cy="2927"/>
            </a:xfrm>
            <a:custGeom>
              <a:avLst/>
              <a:gdLst>
                <a:gd name="connsiteX0" fmla="*/ 139102 w 139102"/>
                <a:gd name="connsiteY0" fmla="*/ 0 h 2927"/>
                <a:gd name="connsiteX1" fmla="*/ 0 w 139102"/>
                <a:gd name="connsiteY1" fmla="*/ 0 h 2927"/>
              </a:gdLst>
              <a:ahLst/>
              <a:cxnLst>
                <a:cxn ang="0">
                  <a:pos x="connsiteX0" y="connsiteY0"/>
                </a:cxn>
                <a:cxn ang="0">
                  <a:pos x="connsiteX1" y="connsiteY1"/>
                </a:cxn>
              </a:cxnLst>
              <a:rect l="l" t="t" r="r" b="b"/>
              <a:pathLst>
                <a:path w="139102" h="2927">
                  <a:moveTo>
                    <a:pt x="139102" y="0"/>
                  </a:moveTo>
                  <a:lnTo>
                    <a:pt x="0" y="0"/>
                  </a:lnTo>
                </a:path>
              </a:pathLst>
            </a:custGeom>
            <a:ln w="14615" cap="rnd">
              <a:solidFill>
                <a:srgbClr val="000000"/>
              </a:solidFill>
              <a:prstDash val="solid"/>
              <a:round/>
            </a:ln>
          </p:spPr>
          <p:txBody>
            <a:bodyPr rtlCol="1" anchor="ctr"/>
            <a:lstStyle/>
            <a:p>
              <a:endParaRPr lang="fa-IR"/>
            </a:p>
          </p:txBody>
        </p:sp>
        <p:sp>
          <p:nvSpPr>
            <p:cNvPr id="1935" name="Freeform: Shape 1934">
              <a:extLst>
                <a:ext uri="{FF2B5EF4-FFF2-40B4-BE49-F238E27FC236}">
                  <a16:creationId xmlns:a16="http://schemas.microsoft.com/office/drawing/2014/main" id="{E0610779-C1B6-1E4F-8E2A-FD46BA4AFBA8}"/>
                </a:ext>
              </a:extLst>
            </p:cNvPr>
            <p:cNvSpPr/>
            <p:nvPr/>
          </p:nvSpPr>
          <p:spPr>
            <a:xfrm>
              <a:off x="3124991" y="3431693"/>
              <a:ext cx="139102" cy="2927"/>
            </a:xfrm>
            <a:custGeom>
              <a:avLst/>
              <a:gdLst>
                <a:gd name="connsiteX0" fmla="*/ 0 w 139102"/>
                <a:gd name="connsiteY0" fmla="*/ 0 h 2927"/>
                <a:gd name="connsiteX1" fmla="*/ 139102 w 139102"/>
                <a:gd name="connsiteY1" fmla="*/ 0 h 2927"/>
              </a:gdLst>
              <a:ahLst/>
              <a:cxnLst>
                <a:cxn ang="0">
                  <a:pos x="connsiteX0" y="connsiteY0"/>
                </a:cxn>
                <a:cxn ang="0">
                  <a:pos x="connsiteX1" y="connsiteY1"/>
                </a:cxn>
              </a:cxnLst>
              <a:rect l="l" t="t" r="r" b="b"/>
              <a:pathLst>
                <a:path w="139102" h="2927">
                  <a:moveTo>
                    <a:pt x="0" y="0"/>
                  </a:moveTo>
                  <a:lnTo>
                    <a:pt x="139102" y="0"/>
                  </a:lnTo>
                </a:path>
              </a:pathLst>
            </a:custGeom>
            <a:ln w="14615" cap="rnd">
              <a:solidFill>
                <a:srgbClr val="000000"/>
              </a:solidFill>
              <a:prstDash val="solid"/>
              <a:round/>
            </a:ln>
          </p:spPr>
          <p:txBody>
            <a:bodyPr rtlCol="1" anchor="ctr"/>
            <a:lstStyle/>
            <a:p>
              <a:endParaRPr lang="fa-IR"/>
            </a:p>
          </p:txBody>
        </p:sp>
        <p:sp>
          <p:nvSpPr>
            <p:cNvPr id="1936" name="Freeform: Shape 1935">
              <a:extLst>
                <a:ext uri="{FF2B5EF4-FFF2-40B4-BE49-F238E27FC236}">
                  <a16:creationId xmlns:a16="http://schemas.microsoft.com/office/drawing/2014/main" id="{D443EC34-6368-A3A3-26BE-EC5CC93E7F3B}"/>
                </a:ext>
              </a:extLst>
            </p:cNvPr>
            <p:cNvSpPr/>
            <p:nvPr/>
          </p:nvSpPr>
          <p:spPr>
            <a:xfrm>
              <a:off x="3124991" y="3400283"/>
              <a:ext cx="139102" cy="2927"/>
            </a:xfrm>
            <a:custGeom>
              <a:avLst/>
              <a:gdLst>
                <a:gd name="connsiteX0" fmla="*/ 0 w 139102"/>
                <a:gd name="connsiteY0" fmla="*/ 0 h 2927"/>
                <a:gd name="connsiteX1" fmla="*/ 139102 w 139102"/>
                <a:gd name="connsiteY1" fmla="*/ 0 h 2927"/>
              </a:gdLst>
              <a:ahLst/>
              <a:cxnLst>
                <a:cxn ang="0">
                  <a:pos x="connsiteX0" y="connsiteY0"/>
                </a:cxn>
                <a:cxn ang="0">
                  <a:pos x="connsiteX1" y="connsiteY1"/>
                </a:cxn>
              </a:cxnLst>
              <a:rect l="l" t="t" r="r" b="b"/>
              <a:pathLst>
                <a:path w="139102" h="2927">
                  <a:moveTo>
                    <a:pt x="0" y="0"/>
                  </a:moveTo>
                  <a:lnTo>
                    <a:pt x="139102" y="0"/>
                  </a:lnTo>
                </a:path>
              </a:pathLst>
            </a:custGeom>
            <a:ln w="14615" cap="rnd">
              <a:solidFill>
                <a:srgbClr val="000000"/>
              </a:solidFill>
              <a:prstDash val="solid"/>
              <a:round/>
            </a:ln>
          </p:spPr>
          <p:txBody>
            <a:bodyPr rtlCol="1" anchor="ctr"/>
            <a:lstStyle/>
            <a:p>
              <a:endParaRPr lang="fa-IR"/>
            </a:p>
          </p:txBody>
        </p:sp>
        <p:sp>
          <p:nvSpPr>
            <p:cNvPr id="1937" name="Freeform: Shape 1936">
              <a:extLst>
                <a:ext uri="{FF2B5EF4-FFF2-40B4-BE49-F238E27FC236}">
                  <a16:creationId xmlns:a16="http://schemas.microsoft.com/office/drawing/2014/main" id="{B4626B09-11F3-63AA-1A8A-C18628384EBD}"/>
                </a:ext>
              </a:extLst>
            </p:cNvPr>
            <p:cNvSpPr/>
            <p:nvPr/>
          </p:nvSpPr>
          <p:spPr>
            <a:xfrm>
              <a:off x="3125020" y="3463102"/>
              <a:ext cx="139072" cy="2927"/>
            </a:xfrm>
            <a:custGeom>
              <a:avLst/>
              <a:gdLst>
                <a:gd name="connsiteX0" fmla="*/ 0 w 139072"/>
                <a:gd name="connsiteY0" fmla="*/ 0 h 2927"/>
                <a:gd name="connsiteX1" fmla="*/ 139073 w 139072"/>
                <a:gd name="connsiteY1" fmla="*/ 0 h 2927"/>
              </a:gdLst>
              <a:ahLst/>
              <a:cxnLst>
                <a:cxn ang="0">
                  <a:pos x="connsiteX0" y="connsiteY0"/>
                </a:cxn>
                <a:cxn ang="0">
                  <a:pos x="connsiteX1" y="connsiteY1"/>
                </a:cxn>
              </a:cxnLst>
              <a:rect l="l" t="t" r="r" b="b"/>
              <a:pathLst>
                <a:path w="139072" h="2927">
                  <a:moveTo>
                    <a:pt x="0" y="0"/>
                  </a:moveTo>
                  <a:lnTo>
                    <a:pt x="139073" y="0"/>
                  </a:lnTo>
                </a:path>
              </a:pathLst>
            </a:custGeom>
            <a:ln w="14615" cap="rnd">
              <a:solidFill>
                <a:srgbClr val="000000"/>
              </a:solidFill>
              <a:prstDash val="solid"/>
              <a:round/>
            </a:ln>
          </p:spPr>
          <p:txBody>
            <a:bodyPr rtlCol="1" anchor="ctr"/>
            <a:lstStyle/>
            <a:p>
              <a:endParaRPr lang="fa-IR"/>
            </a:p>
          </p:txBody>
        </p:sp>
        <p:sp>
          <p:nvSpPr>
            <p:cNvPr id="1938" name="Freeform: Shape 1937">
              <a:extLst>
                <a:ext uri="{FF2B5EF4-FFF2-40B4-BE49-F238E27FC236}">
                  <a16:creationId xmlns:a16="http://schemas.microsoft.com/office/drawing/2014/main" id="{CFF31243-43B7-0C8D-47A2-8B90584B5B57}"/>
                </a:ext>
              </a:extLst>
            </p:cNvPr>
            <p:cNvSpPr/>
            <p:nvPr/>
          </p:nvSpPr>
          <p:spPr>
            <a:xfrm>
              <a:off x="3124991" y="3494511"/>
              <a:ext cx="139102" cy="2927"/>
            </a:xfrm>
            <a:custGeom>
              <a:avLst/>
              <a:gdLst>
                <a:gd name="connsiteX0" fmla="*/ 0 w 139102"/>
                <a:gd name="connsiteY0" fmla="*/ 0 h 2927"/>
                <a:gd name="connsiteX1" fmla="*/ 139102 w 139102"/>
                <a:gd name="connsiteY1" fmla="*/ 0 h 2927"/>
              </a:gdLst>
              <a:ahLst/>
              <a:cxnLst>
                <a:cxn ang="0">
                  <a:pos x="connsiteX0" y="connsiteY0"/>
                </a:cxn>
                <a:cxn ang="0">
                  <a:pos x="connsiteX1" y="connsiteY1"/>
                </a:cxn>
              </a:cxnLst>
              <a:rect l="l" t="t" r="r" b="b"/>
              <a:pathLst>
                <a:path w="139102" h="2927">
                  <a:moveTo>
                    <a:pt x="0" y="0"/>
                  </a:moveTo>
                  <a:lnTo>
                    <a:pt x="139102" y="0"/>
                  </a:lnTo>
                </a:path>
              </a:pathLst>
            </a:custGeom>
            <a:ln w="14615" cap="rnd">
              <a:solidFill>
                <a:srgbClr val="000000"/>
              </a:solidFill>
              <a:prstDash val="solid"/>
              <a:round/>
            </a:ln>
          </p:spPr>
          <p:txBody>
            <a:bodyPr rtlCol="1" anchor="ctr"/>
            <a:lstStyle/>
            <a:p>
              <a:endParaRPr lang="fa-IR"/>
            </a:p>
          </p:txBody>
        </p:sp>
        <p:sp>
          <p:nvSpPr>
            <p:cNvPr id="1939" name="Freeform: Shape 1938">
              <a:extLst>
                <a:ext uri="{FF2B5EF4-FFF2-40B4-BE49-F238E27FC236}">
                  <a16:creationId xmlns:a16="http://schemas.microsoft.com/office/drawing/2014/main" id="{D9CDBFAA-A543-5611-6607-85375F41B6BB}"/>
                </a:ext>
              </a:extLst>
            </p:cNvPr>
            <p:cNvSpPr/>
            <p:nvPr/>
          </p:nvSpPr>
          <p:spPr>
            <a:xfrm>
              <a:off x="3296234" y="3141522"/>
              <a:ext cx="125783" cy="141555"/>
            </a:xfrm>
            <a:custGeom>
              <a:avLst/>
              <a:gdLst>
                <a:gd name="connsiteX0" fmla="*/ 116797 w 125783"/>
                <a:gd name="connsiteY0" fmla="*/ 3536 h 141555"/>
                <a:gd name="connsiteX1" fmla="*/ 101312 w 125783"/>
                <a:gd name="connsiteY1" fmla="*/ 2512 h 141555"/>
                <a:gd name="connsiteX2" fmla="*/ 24442 w 125783"/>
                <a:gd name="connsiteY2" fmla="*/ 2512 h 141555"/>
                <a:gd name="connsiteX3" fmla="*/ 8987 w 125783"/>
                <a:gd name="connsiteY3" fmla="*/ 3566 h 141555"/>
                <a:gd name="connsiteX4" fmla="*/ 8987 w 125783"/>
                <a:gd name="connsiteY4" fmla="*/ 3566 h 141555"/>
                <a:gd name="connsiteX5" fmla="*/ 0 w 125783"/>
                <a:gd name="connsiteY5" fmla="*/ 26017 h 141555"/>
                <a:gd name="connsiteX6" fmla="*/ 0 w 125783"/>
                <a:gd name="connsiteY6" fmla="*/ 78708 h 141555"/>
                <a:gd name="connsiteX7" fmla="*/ 62877 w 125783"/>
                <a:gd name="connsiteY7" fmla="*/ 141555 h 141555"/>
                <a:gd name="connsiteX8" fmla="*/ 62877 w 125783"/>
                <a:gd name="connsiteY8" fmla="*/ 141555 h 141555"/>
                <a:gd name="connsiteX9" fmla="*/ 125783 w 125783"/>
                <a:gd name="connsiteY9" fmla="*/ 78649 h 141555"/>
                <a:gd name="connsiteX10" fmla="*/ 125783 w 125783"/>
                <a:gd name="connsiteY10" fmla="*/ 25959 h 141555"/>
                <a:gd name="connsiteX11" fmla="*/ 116797 w 125783"/>
                <a:gd name="connsiteY11" fmla="*/ 3536 h 141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783" h="141555">
                  <a:moveTo>
                    <a:pt x="116797" y="3536"/>
                  </a:moveTo>
                  <a:cubicBezTo>
                    <a:pt x="112672" y="-746"/>
                    <a:pt x="105966" y="-1191"/>
                    <a:pt x="101312" y="2512"/>
                  </a:cubicBezTo>
                  <a:cubicBezTo>
                    <a:pt x="78637" y="19897"/>
                    <a:pt x="47117" y="19897"/>
                    <a:pt x="24442" y="2512"/>
                  </a:cubicBezTo>
                  <a:cubicBezTo>
                    <a:pt x="19800" y="-1206"/>
                    <a:pt x="13082" y="-749"/>
                    <a:pt x="8987" y="3566"/>
                  </a:cubicBezTo>
                  <a:lnTo>
                    <a:pt x="8987" y="3566"/>
                  </a:lnTo>
                  <a:cubicBezTo>
                    <a:pt x="3223" y="9622"/>
                    <a:pt x="6" y="17657"/>
                    <a:pt x="0" y="26017"/>
                  </a:cubicBezTo>
                  <a:lnTo>
                    <a:pt x="0" y="78708"/>
                  </a:lnTo>
                  <a:cubicBezTo>
                    <a:pt x="143" y="113369"/>
                    <a:pt x="28216" y="141427"/>
                    <a:pt x="62877" y="141555"/>
                  </a:cubicBezTo>
                  <a:lnTo>
                    <a:pt x="62877" y="141555"/>
                  </a:lnTo>
                  <a:cubicBezTo>
                    <a:pt x="97574" y="141444"/>
                    <a:pt x="125672" y="113346"/>
                    <a:pt x="125783" y="78649"/>
                  </a:cubicBezTo>
                  <a:lnTo>
                    <a:pt x="125783" y="25959"/>
                  </a:lnTo>
                  <a:cubicBezTo>
                    <a:pt x="125769" y="17610"/>
                    <a:pt x="122551" y="9584"/>
                    <a:pt x="116797" y="3536"/>
                  </a:cubicBezTo>
                  <a:close/>
                </a:path>
              </a:pathLst>
            </a:custGeom>
            <a:noFill/>
            <a:ln w="14615" cap="rnd">
              <a:solidFill>
                <a:srgbClr val="000000"/>
              </a:solidFill>
              <a:prstDash val="solid"/>
              <a:round/>
            </a:ln>
          </p:spPr>
          <p:txBody>
            <a:bodyPr rtlCol="1" anchor="ctr"/>
            <a:lstStyle/>
            <a:p>
              <a:endParaRPr lang="fa-IR"/>
            </a:p>
          </p:txBody>
        </p:sp>
        <p:sp>
          <p:nvSpPr>
            <p:cNvPr id="1940" name="Freeform: Shape 1939">
              <a:extLst>
                <a:ext uri="{FF2B5EF4-FFF2-40B4-BE49-F238E27FC236}">
                  <a16:creationId xmlns:a16="http://schemas.microsoft.com/office/drawing/2014/main" id="{FCB291CE-5F44-0DCD-64CB-0577742398C3}"/>
                </a:ext>
              </a:extLst>
            </p:cNvPr>
            <p:cNvSpPr/>
            <p:nvPr/>
          </p:nvSpPr>
          <p:spPr>
            <a:xfrm>
              <a:off x="3426057" y="3172223"/>
              <a:ext cx="24197" cy="52514"/>
            </a:xfrm>
            <a:custGeom>
              <a:avLst/>
              <a:gdLst>
                <a:gd name="connsiteX0" fmla="*/ 0 w 24197"/>
                <a:gd name="connsiteY0" fmla="*/ 52514 h 52514"/>
                <a:gd name="connsiteX1" fmla="*/ 24109 w 24197"/>
                <a:gd name="connsiteY1" fmla="*/ 24109 h 52514"/>
                <a:gd name="connsiteX2" fmla="*/ 0 w 24197"/>
                <a:gd name="connsiteY2" fmla="*/ 0 h 52514"/>
              </a:gdLst>
              <a:ahLst/>
              <a:cxnLst>
                <a:cxn ang="0">
                  <a:pos x="connsiteX0" y="connsiteY0"/>
                </a:cxn>
                <a:cxn ang="0">
                  <a:pos x="connsiteX1" y="connsiteY1"/>
                </a:cxn>
                <a:cxn ang="0">
                  <a:pos x="connsiteX2" y="connsiteY2"/>
                </a:cxn>
              </a:cxnLst>
              <a:rect l="l" t="t" r="r" b="b"/>
              <a:pathLst>
                <a:path w="24197" h="52514">
                  <a:moveTo>
                    <a:pt x="0" y="52514"/>
                  </a:moveTo>
                  <a:cubicBezTo>
                    <a:pt x="14501" y="51326"/>
                    <a:pt x="25294" y="38610"/>
                    <a:pt x="24109" y="24109"/>
                  </a:cubicBezTo>
                  <a:cubicBezTo>
                    <a:pt x="23055" y="11255"/>
                    <a:pt x="12853" y="1051"/>
                    <a:pt x="0" y="0"/>
                  </a:cubicBezTo>
                </a:path>
              </a:pathLst>
            </a:custGeom>
            <a:noFill/>
            <a:ln w="14615" cap="rnd">
              <a:solidFill>
                <a:srgbClr val="000000"/>
              </a:solidFill>
              <a:prstDash val="solid"/>
              <a:round/>
            </a:ln>
          </p:spPr>
          <p:txBody>
            <a:bodyPr rtlCol="1" anchor="ctr"/>
            <a:lstStyle/>
            <a:p>
              <a:endParaRPr lang="fa-IR"/>
            </a:p>
          </p:txBody>
        </p:sp>
        <p:sp>
          <p:nvSpPr>
            <p:cNvPr id="1941" name="Freeform: Shape 1940">
              <a:extLst>
                <a:ext uri="{FF2B5EF4-FFF2-40B4-BE49-F238E27FC236}">
                  <a16:creationId xmlns:a16="http://schemas.microsoft.com/office/drawing/2014/main" id="{B8D96A0F-75F7-48AA-A5F2-87B0639BA6F9}"/>
                </a:ext>
              </a:extLst>
            </p:cNvPr>
            <p:cNvSpPr/>
            <p:nvPr/>
          </p:nvSpPr>
          <p:spPr>
            <a:xfrm>
              <a:off x="3267967" y="3172223"/>
              <a:ext cx="24197" cy="52514"/>
            </a:xfrm>
            <a:custGeom>
              <a:avLst/>
              <a:gdLst>
                <a:gd name="connsiteX0" fmla="*/ 24198 w 24197"/>
                <a:gd name="connsiteY0" fmla="*/ 0 h 52514"/>
                <a:gd name="connsiteX1" fmla="*/ 89 w 24197"/>
                <a:gd name="connsiteY1" fmla="*/ 28406 h 52514"/>
                <a:gd name="connsiteX2" fmla="*/ 24198 w 24197"/>
                <a:gd name="connsiteY2" fmla="*/ 52514 h 52514"/>
              </a:gdLst>
              <a:ahLst/>
              <a:cxnLst>
                <a:cxn ang="0">
                  <a:pos x="connsiteX0" y="connsiteY0"/>
                </a:cxn>
                <a:cxn ang="0">
                  <a:pos x="connsiteX1" y="connsiteY1"/>
                </a:cxn>
                <a:cxn ang="0">
                  <a:pos x="connsiteX2" y="connsiteY2"/>
                </a:cxn>
              </a:cxnLst>
              <a:rect l="l" t="t" r="r" b="b"/>
              <a:pathLst>
                <a:path w="24197" h="52514">
                  <a:moveTo>
                    <a:pt x="24198" y="0"/>
                  </a:moveTo>
                  <a:cubicBezTo>
                    <a:pt x="9696" y="1188"/>
                    <a:pt x="-1096" y="13904"/>
                    <a:pt x="89" y="28406"/>
                  </a:cubicBezTo>
                  <a:cubicBezTo>
                    <a:pt x="1143" y="41259"/>
                    <a:pt x="11344" y="51464"/>
                    <a:pt x="24198" y="52514"/>
                  </a:cubicBezTo>
                </a:path>
              </a:pathLst>
            </a:custGeom>
            <a:noFill/>
            <a:ln w="14615" cap="rnd">
              <a:solidFill>
                <a:srgbClr val="000000"/>
              </a:solidFill>
              <a:prstDash val="solid"/>
              <a:round/>
            </a:ln>
          </p:spPr>
          <p:txBody>
            <a:bodyPr rtlCol="1" anchor="ctr"/>
            <a:lstStyle/>
            <a:p>
              <a:endParaRPr lang="fa-IR"/>
            </a:p>
          </p:txBody>
        </p:sp>
        <p:sp>
          <p:nvSpPr>
            <p:cNvPr id="1942" name="Freeform: Shape 1941">
              <a:extLst>
                <a:ext uri="{FF2B5EF4-FFF2-40B4-BE49-F238E27FC236}">
                  <a16:creationId xmlns:a16="http://schemas.microsoft.com/office/drawing/2014/main" id="{0525D06E-63EC-43BD-BF7E-695D52B69734}"/>
                </a:ext>
              </a:extLst>
            </p:cNvPr>
            <p:cNvSpPr/>
            <p:nvPr/>
          </p:nvSpPr>
          <p:spPr>
            <a:xfrm>
              <a:off x="3278963" y="3077635"/>
              <a:ext cx="160441" cy="97309"/>
            </a:xfrm>
            <a:custGeom>
              <a:avLst/>
              <a:gdLst>
                <a:gd name="connsiteX0" fmla="*/ 160442 w 160441"/>
                <a:gd name="connsiteY0" fmla="*/ 97310 h 97309"/>
                <a:gd name="connsiteX1" fmla="*/ 160442 w 160441"/>
                <a:gd name="connsiteY1" fmla="*/ 76673 h 97309"/>
                <a:gd name="connsiteX2" fmla="*/ 142878 w 160441"/>
                <a:gd name="connsiteY2" fmla="*/ 40931 h 97309"/>
                <a:gd name="connsiteX3" fmla="*/ 138927 w 160441"/>
                <a:gd name="connsiteY3" fmla="*/ 37184 h 97309"/>
                <a:gd name="connsiteX4" fmla="*/ 58545 w 160441"/>
                <a:gd name="connsiteY4" fmla="*/ 2438 h 97309"/>
                <a:gd name="connsiteX5" fmla="*/ 0 w 160441"/>
                <a:gd name="connsiteY5" fmla="*/ 71872 h 97309"/>
                <a:gd name="connsiteX6" fmla="*/ 0 w 160441"/>
                <a:gd name="connsiteY6" fmla="*/ 96871 h 97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441" h="97309">
                  <a:moveTo>
                    <a:pt x="160442" y="97310"/>
                  </a:moveTo>
                  <a:lnTo>
                    <a:pt x="160442" y="76673"/>
                  </a:lnTo>
                  <a:cubicBezTo>
                    <a:pt x="160442" y="45293"/>
                    <a:pt x="149113" y="40931"/>
                    <a:pt x="142878" y="40931"/>
                  </a:cubicBezTo>
                  <a:cubicBezTo>
                    <a:pt x="140762" y="40964"/>
                    <a:pt x="139006" y="39301"/>
                    <a:pt x="138927" y="37184"/>
                  </a:cubicBezTo>
                  <a:cubicBezTo>
                    <a:pt x="138429" y="2058"/>
                    <a:pt x="98414" y="-4441"/>
                    <a:pt x="58545" y="2438"/>
                  </a:cubicBezTo>
                  <a:cubicBezTo>
                    <a:pt x="24726" y="8240"/>
                    <a:pt x="6" y="37559"/>
                    <a:pt x="0" y="71872"/>
                  </a:cubicBezTo>
                  <a:lnTo>
                    <a:pt x="0" y="96871"/>
                  </a:lnTo>
                </a:path>
              </a:pathLst>
            </a:custGeom>
            <a:noFill/>
            <a:ln w="14615" cap="rnd">
              <a:solidFill>
                <a:srgbClr val="000000"/>
              </a:solidFill>
              <a:prstDash val="solid"/>
              <a:round/>
            </a:ln>
          </p:spPr>
          <p:txBody>
            <a:bodyPr rtlCol="1" anchor="ctr"/>
            <a:lstStyle/>
            <a:p>
              <a:endParaRPr lang="fa-IR"/>
            </a:p>
          </p:txBody>
        </p:sp>
        <p:sp>
          <p:nvSpPr>
            <p:cNvPr id="1943" name="Freeform: Shape 1942">
              <a:extLst>
                <a:ext uri="{FF2B5EF4-FFF2-40B4-BE49-F238E27FC236}">
                  <a16:creationId xmlns:a16="http://schemas.microsoft.com/office/drawing/2014/main" id="{7A453F7B-C12B-B624-ECA2-986FDF98FDE8}"/>
                </a:ext>
              </a:extLst>
            </p:cNvPr>
            <p:cNvSpPr/>
            <p:nvPr/>
          </p:nvSpPr>
          <p:spPr>
            <a:xfrm>
              <a:off x="3424271" y="3315481"/>
              <a:ext cx="64662" cy="100345"/>
            </a:xfrm>
            <a:custGeom>
              <a:avLst/>
              <a:gdLst>
                <a:gd name="connsiteX0" fmla="*/ 64662 w 64662"/>
                <a:gd name="connsiteY0" fmla="*/ 100346 h 100345"/>
                <a:gd name="connsiteX1" fmla="*/ 60711 w 64662"/>
                <a:gd name="connsiteY1" fmla="*/ 33663 h 100345"/>
                <a:gd name="connsiteX2" fmla="*/ 41976 w 64662"/>
                <a:gd name="connsiteY2" fmla="*/ 10977 h 100345"/>
                <a:gd name="connsiteX3" fmla="*/ 8021 w 64662"/>
                <a:gd name="connsiteY3" fmla="*/ 2283 h 100345"/>
                <a:gd name="connsiteX4" fmla="*/ 0 w 64662"/>
                <a:gd name="connsiteY4" fmla="*/ 0 h 100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62" h="100345">
                  <a:moveTo>
                    <a:pt x="64662" y="100346"/>
                  </a:moveTo>
                  <a:lnTo>
                    <a:pt x="60711" y="33663"/>
                  </a:lnTo>
                  <a:cubicBezTo>
                    <a:pt x="60093" y="22821"/>
                    <a:pt x="52509" y="13632"/>
                    <a:pt x="41976" y="10977"/>
                  </a:cubicBezTo>
                  <a:lnTo>
                    <a:pt x="8021" y="2283"/>
                  </a:lnTo>
                  <a:cubicBezTo>
                    <a:pt x="5093" y="1581"/>
                    <a:pt x="2576" y="820"/>
                    <a:pt x="0" y="0"/>
                  </a:cubicBezTo>
                </a:path>
              </a:pathLst>
            </a:custGeom>
            <a:noFill/>
            <a:ln w="14615" cap="rnd">
              <a:solidFill>
                <a:srgbClr val="000000"/>
              </a:solidFill>
              <a:prstDash val="solid"/>
              <a:round/>
            </a:ln>
          </p:spPr>
          <p:txBody>
            <a:bodyPr rtlCol="1" anchor="ctr"/>
            <a:lstStyle/>
            <a:p>
              <a:endParaRPr lang="fa-IR"/>
            </a:p>
          </p:txBody>
        </p:sp>
        <p:sp>
          <p:nvSpPr>
            <p:cNvPr id="1944" name="Freeform: Shape 1943">
              <a:extLst>
                <a:ext uri="{FF2B5EF4-FFF2-40B4-BE49-F238E27FC236}">
                  <a16:creationId xmlns:a16="http://schemas.microsoft.com/office/drawing/2014/main" id="{9CCE201B-998A-07E4-9650-8FEF2C8BBBD6}"/>
                </a:ext>
              </a:extLst>
            </p:cNvPr>
            <p:cNvSpPr/>
            <p:nvPr/>
          </p:nvSpPr>
          <p:spPr>
            <a:xfrm>
              <a:off x="3232801" y="3315628"/>
              <a:ext cx="61208" cy="40161"/>
            </a:xfrm>
            <a:custGeom>
              <a:avLst/>
              <a:gdLst>
                <a:gd name="connsiteX0" fmla="*/ 61209 w 61208"/>
                <a:gd name="connsiteY0" fmla="*/ 0 h 40161"/>
                <a:gd name="connsiteX1" fmla="*/ 53159 w 61208"/>
                <a:gd name="connsiteY1" fmla="*/ 2254 h 40161"/>
                <a:gd name="connsiteX2" fmla="*/ 19086 w 61208"/>
                <a:gd name="connsiteY2" fmla="*/ 10919 h 40161"/>
                <a:gd name="connsiteX3" fmla="*/ 351 w 61208"/>
                <a:gd name="connsiteY3" fmla="*/ 33605 h 40161"/>
                <a:gd name="connsiteX4" fmla="*/ 0 w 61208"/>
                <a:gd name="connsiteY4" fmla="*/ 40162 h 40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08" h="40161">
                  <a:moveTo>
                    <a:pt x="61209" y="0"/>
                  </a:moveTo>
                  <a:cubicBezTo>
                    <a:pt x="58691" y="761"/>
                    <a:pt x="56027" y="1522"/>
                    <a:pt x="53159" y="2254"/>
                  </a:cubicBezTo>
                  <a:lnTo>
                    <a:pt x="19086" y="10919"/>
                  </a:lnTo>
                  <a:cubicBezTo>
                    <a:pt x="8553" y="13573"/>
                    <a:pt x="969" y="22762"/>
                    <a:pt x="351" y="33605"/>
                  </a:cubicBezTo>
                  <a:lnTo>
                    <a:pt x="0" y="40162"/>
                  </a:lnTo>
                </a:path>
              </a:pathLst>
            </a:custGeom>
            <a:noFill/>
            <a:ln w="14615" cap="rnd">
              <a:solidFill>
                <a:srgbClr val="000000"/>
              </a:solidFill>
              <a:prstDash val="solid"/>
              <a:round/>
            </a:ln>
          </p:spPr>
          <p:txBody>
            <a:bodyPr rtlCol="1" anchor="ctr"/>
            <a:lstStyle/>
            <a:p>
              <a:endParaRPr lang="fa-IR"/>
            </a:p>
          </p:txBody>
        </p:sp>
        <p:sp>
          <p:nvSpPr>
            <p:cNvPr id="1945" name="Freeform: Shape 1944">
              <a:extLst>
                <a:ext uri="{FF2B5EF4-FFF2-40B4-BE49-F238E27FC236}">
                  <a16:creationId xmlns:a16="http://schemas.microsoft.com/office/drawing/2014/main" id="{A7FB1329-2BC4-4D75-8904-CAB1CF1F4873}"/>
                </a:ext>
              </a:extLst>
            </p:cNvPr>
            <p:cNvSpPr/>
            <p:nvPr/>
          </p:nvSpPr>
          <p:spPr>
            <a:xfrm>
              <a:off x="3366102" y="3300084"/>
              <a:ext cx="58140" cy="53731"/>
            </a:xfrm>
            <a:custGeom>
              <a:avLst/>
              <a:gdLst>
                <a:gd name="connsiteX0" fmla="*/ 16837 w 58140"/>
                <a:gd name="connsiteY0" fmla="*/ 51929 h 53731"/>
                <a:gd name="connsiteX1" fmla="*/ 27258 w 58140"/>
                <a:gd name="connsiteY1" fmla="*/ 51197 h 53731"/>
                <a:gd name="connsiteX2" fmla="*/ 58140 w 58140"/>
                <a:gd name="connsiteY2" fmla="*/ 15514 h 53731"/>
                <a:gd name="connsiteX3" fmla="*/ 34107 w 58140"/>
                <a:gd name="connsiteY3" fmla="*/ 5562 h 53731"/>
                <a:gd name="connsiteX4" fmla="*/ 27053 w 58140"/>
                <a:gd name="connsiteY4" fmla="*/ 0 h 53731"/>
                <a:gd name="connsiteX5" fmla="*/ 1791 w 58140"/>
                <a:gd name="connsiteY5" fmla="*/ 29272 h 53731"/>
                <a:gd name="connsiteX6" fmla="*/ 2552 w 58140"/>
                <a:gd name="connsiteY6" fmla="*/ 39693 h 53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40" h="53731">
                  <a:moveTo>
                    <a:pt x="16837" y="51929"/>
                  </a:moveTo>
                  <a:cubicBezTo>
                    <a:pt x="19919" y="54593"/>
                    <a:pt x="24576" y="54268"/>
                    <a:pt x="27258" y="51197"/>
                  </a:cubicBezTo>
                  <a:lnTo>
                    <a:pt x="58140" y="15514"/>
                  </a:lnTo>
                  <a:cubicBezTo>
                    <a:pt x="49853" y="12903"/>
                    <a:pt x="41812" y="9575"/>
                    <a:pt x="34107" y="5562"/>
                  </a:cubicBezTo>
                  <a:cubicBezTo>
                    <a:pt x="31385" y="4233"/>
                    <a:pt x="28982" y="2336"/>
                    <a:pt x="27053" y="0"/>
                  </a:cubicBezTo>
                  <a:lnTo>
                    <a:pt x="1791" y="29272"/>
                  </a:lnTo>
                  <a:cubicBezTo>
                    <a:pt x="-867" y="32363"/>
                    <a:pt x="-528" y="37021"/>
                    <a:pt x="2552" y="39693"/>
                  </a:cubicBezTo>
                  <a:close/>
                </a:path>
              </a:pathLst>
            </a:custGeom>
            <a:noFill/>
            <a:ln w="14615" cap="rnd">
              <a:solidFill>
                <a:srgbClr val="000000"/>
              </a:solidFill>
              <a:prstDash val="solid"/>
              <a:round/>
            </a:ln>
          </p:spPr>
          <p:txBody>
            <a:bodyPr rtlCol="1" anchor="ctr"/>
            <a:lstStyle/>
            <a:p>
              <a:endParaRPr lang="fa-IR"/>
            </a:p>
          </p:txBody>
        </p:sp>
        <p:sp>
          <p:nvSpPr>
            <p:cNvPr id="1946" name="Freeform: Shape 1945">
              <a:extLst>
                <a:ext uri="{FF2B5EF4-FFF2-40B4-BE49-F238E27FC236}">
                  <a16:creationId xmlns:a16="http://schemas.microsoft.com/office/drawing/2014/main" id="{60DBF28B-9730-B249-E91A-46368FE518E0}"/>
                </a:ext>
              </a:extLst>
            </p:cNvPr>
            <p:cNvSpPr/>
            <p:nvPr/>
          </p:nvSpPr>
          <p:spPr>
            <a:xfrm>
              <a:off x="3294009" y="3299967"/>
              <a:ext cx="58110" cy="53849"/>
            </a:xfrm>
            <a:custGeom>
              <a:avLst/>
              <a:gdLst>
                <a:gd name="connsiteX0" fmla="*/ 30853 w 58110"/>
                <a:gd name="connsiteY0" fmla="*/ 51314 h 53849"/>
                <a:gd name="connsiteX1" fmla="*/ 41274 w 58110"/>
                <a:gd name="connsiteY1" fmla="*/ 52046 h 53849"/>
                <a:gd name="connsiteX2" fmla="*/ 55559 w 58110"/>
                <a:gd name="connsiteY2" fmla="*/ 39693 h 53849"/>
                <a:gd name="connsiteX3" fmla="*/ 56320 w 58110"/>
                <a:gd name="connsiteY3" fmla="*/ 29272 h 53849"/>
                <a:gd name="connsiteX4" fmla="*/ 31058 w 58110"/>
                <a:gd name="connsiteY4" fmla="*/ 0 h 53849"/>
                <a:gd name="connsiteX5" fmla="*/ 24003 w 58110"/>
                <a:gd name="connsiteY5" fmla="*/ 5562 h 53849"/>
                <a:gd name="connsiteX6" fmla="*/ 0 w 58110"/>
                <a:gd name="connsiteY6" fmla="*/ 15544 h 5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10" h="53849">
                  <a:moveTo>
                    <a:pt x="30853" y="51314"/>
                  </a:moveTo>
                  <a:cubicBezTo>
                    <a:pt x="33534" y="54385"/>
                    <a:pt x="38192" y="54710"/>
                    <a:pt x="41274" y="52046"/>
                  </a:cubicBezTo>
                  <a:lnTo>
                    <a:pt x="55559" y="39693"/>
                  </a:lnTo>
                  <a:cubicBezTo>
                    <a:pt x="58638" y="37021"/>
                    <a:pt x="58978" y="32364"/>
                    <a:pt x="56320" y="29272"/>
                  </a:cubicBezTo>
                  <a:lnTo>
                    <a:pt x="31058" y="0"/>
                  </a:lnTo>
                  <a:cubicBezTo>
                    <a:pt x="29129" y="2336"/>
                    <a:pt x="26726" y="4233"/>
                    <a:pt x="24003" y="5562"/>
                  </a:cubicBezTo>
                  <a:cubicBezTo>
                    <a:pt x="16284" y="9534"/>
                    <a:pt x="8258" y="12871"/>
                    <a:pt x="0" y="15544"/>
                  </a:cubicBezTo>
                  <a:close/>
                </a:path>
              </a:pathLst>
            </a:custGeom>
            <a:noFill/>
            <a:ln w="14615" cap="rnd">
              <a:solidFill>
                <a:srgbClr val="000000"/>
              </a:solidFill>
              <a:prstDash val="solid"/>
              <a:round/>
            </a:ln>
          </p:spPr>
          <p:txBody>
            <a:bodyPr rtlCol="1" anchor="ctr"/>
            <a:lstStyle/>
            <a:p>
              <a:endParaRPr lang="fa-IR"/>
            </a:p>
          </p:txBody>
        </p:sp>
        <p:sp>
          <p:nvSpPr>
            <p:cNvPr id="1947" name="Freeform: Shape 1946">
              <a:extLst>
                <a:ext uri="{FF2B5EF4-FFF2-40B4-BE49-F238E27FC236}">
                  <a16:creationId xmlns:a16="http://schemas.microsoft.com/office/drawing/2014/main" id="{42FDBE99-0710-E6FB-7112-6B164175893F}"/>
                </a:ext>
              </a:extLst>
            </p:cNvPr>
            <p:cNvSpPr/>
            <p:nvPr/>
          </p:nvSpPr>
          <p:spPr>
            <a:xfrm>
              <a:off x="3388091" y="3277983"/>
              <a:ext cx="5064" cy="22217"/>
            </a:xfrm>
            <a:custGeom>
              <a:avLst/>
              <a:gdLst>
                <a:gd name="connsiteX0" fmla="*/ 5064 w 5064"/>
                <a:gd name="connsiteY0" fmla="*/ 22218 h 22217"/>
                <a:gd name="connsiteX1" fmla="*/ 0 w 5064"/>
                <a:gd name="connsiteY1" fmla="*/ 8284 h 22217"/>
                <a:gd name="connsiteX2" fmla="*/ 0 w 5064"/>
                <a:gd name="connsiteY2" fmla="*/ 0 h 22217"/>
              </a:gdLst>
              <a:ahLst/>
              <a:cxnLst>
                <a:cxn ang="0">
                  <a:pos x="connsiteX0" y="connsiteY0"/>
                </a:cxn>
                <a:cxn ang="0">
                  <a:pos x="connsiteX1" y="connsiteY1"/>
                </a:cxn>
                <a:cxn ang="0">
                  <a:pos x="connsiteX2" y="connsiteY2"/>
                </a:cxn>
              </a:cxnLst>
              <a:rect l="l" t="t" r="r" b="b"/>
              <a:pathLst>
                <a:path w="5064" h="22217">
                  <a:moveTo>
                    <a:pt x="5064" y="22218"/>
                  </a:moveTo>
                  <a:cubicBezTo>
                    <a:pt x="1786" y="18316"/>
                    <a:pt x="-9" y="13381"/>
                    <a:pt x="0" y="8284"/>
                  </a:cubicBezTo>
                  <a:lnTo>
                    <a:pt x="0" y="0"/>
                  </a:lnTo>
                </a:path>
              </a:pathLst>
            </a:custGeom>
            <a:noFill/>
            <a:ln w="14615" cap="rnd">
              <a:solidFill>
                <a:srgbClr val="000000"/>
              </a:solidFill>
              <a:prstDash val="solid"/>
              <a:round/>
            </a:ln>
          </p:spPr>
          <p:txBody>
            <a:bodyPr rtlCol="1" anchor="ctr"/>
            <a:lstStyle/>
            <a:p>
              <a:endParaRPr lang="fa-IR"/>
            </a:p>
          </p:txBody>
        </p:sp>
        <p:sp>
          <p:nvSpPr>
            <p:cNvPr id="1948" name="Freeform: Shape 1947">
              <a:extLst>
                <a:ext uri="{FF2B5EF4-FFF2-40B4-BE49-F238E27FC236}">
                  <a16:creationId xmlns:a16="http://schemas.microsoft.com/office/drawing/2014/main" id="{30FB019C-DB84-82D7-9C99-D37DFCD88B0E}"/>
                </a:ext>
              </a:extLst>
            </p:cNvPr>
            <p:cNvSpPr/>
            <p:nvPr/>
          </p:nvSpPr>
          <p:spPr>
            <a:xfrm>
              <a:off x="3325067" y="3278013"/>
              <a:ext cx="5064" cy="22071"/>
            </a:xfrm>
            <a:custGeom>
              <a:avLst/>
              <a:gdLst>
                <a:gd name="connsiteX0" fmla="*/ 5064 w 5064"/>
                <a:gd name="connsiteY0" fmla="*/ 0 h 22071"/>
                <a:gd name="connsiteX1" fmla="*/ 5064 w 5064"/>
                <a:gd name="connsiteY1" fmla="*/ 8138 h 22071"/>
                <a:gd name="connsiteX2" fmla="*/ 0 w 5064"/>
                <a:gd name="connsiteY2" fmla="*/ 22071 h 22071"/>
              </a:gdLst>
              <a:ahLst/>
              <a:cxnLst>
                <a:cxn ang="0">
                  <a:pos x="connsiteX0" y="connsiteY0"/>
                </a:cxn>
                <a:cxn ang="0">
                  <a:pos x="connsiteX1" y="connsiteY1"/>
                </a:cxn>
                <a:cxn ang="0">
                  <a:pos x="connsiteX2" y="connsiteY2"/>
                </a:cxn>
              </a:cxnLst>
              <a:rect l="l" t="t" r="r" b="b"/>
              <a:pathLst>
                <a:path w="5064" h="22071">
                  <a:moveTo>
                    <a:pt x="5064" y="0"/>
                  </a:moveTo>
                  <a:lnTo>
                    <a:pt x="5064" y="8138"/>
                  </a:lnTo>
                  <a:cubicBezTo>
                    <a:pt x="5067" y="13234"/>
                    <a:pt x="3276" y="18166"/>
                    <a:pt x="0" y="22071"/>
                  </a:cubicBezTo>
                </a:path>
              </a:pathLst>
            </a:custGeom>
            <a:noFill/>
            <a:ln w="14615" cap="rnd">
              <a:solidFill>
                <a:srgbClr val="000000"/>
              </a:solidFill>
              <a:prstDash val="solid"/>
              <a:round/>
            </a:ln>
          </p:spPr>
          <p:txBody>
            <a:bodyPr rtlCol="1" anchor="ctr"/>
            <a:lstStyle/>
            <a:p>
              <a:endParaRPr lang="fa-IR"/>
            </a:p>
          </p:txBody>
        </p:sp>
        <p:sp>
          <p:nvSpPr>
            <p:cNvPr id="1949" name="Freeform: Shape 1948">
              <a:extLst>
                <a:ext uri="{FF2B5EF4-FFF2-40B4-BE49-F238E27FC236}">
                  <a16:creationId xmlns:a16="http://schemas.microsoft.com/office/drawing/2014/main" id="{FE31F634-BC2F-142A-D63B-11EB72B566F9}"/>
                </a:ext>
              </a:extLst>
            </p:cNvPr>
            <p:cNvSpPr/>
            <p:nvPr/>
          </p:nvSpPr>
          <p:spPr>
            <a:xfrm>
              <a:off x="3338006" y="3352248"/>
              <a:ext cx="42474" cy="16480"/>
            </a:xfrm>
            <a:custGeom>
              <a:avLst/>
              <a:gdLst>
                <a:gd name="connsiteX0" fmla="*/ 0 w 42474"/>
                <a:gd name="connsiteY0" fmla="*/ 673 h 16480"/>
                <a:gd name="connsiteX1" fmla="*/ 6586 w 42474"/>
                <a:gd name="connsiteY1" fmla="*/ 16480 h 16480"/>
                <a:gd name="connsiteX2" fmla="*/ 35625 w 42474"/>
                <a:gd name="connsiteY2" fmla="*/ 16480 h 16480"/>
                <a:gd name="connsiteX3" fmla="*/ 42474 w 42474"/>
                <a:gd name="connsiteY3" fmla="*/ 0 h 16480"/>
              </a:gdLst>
              <a:ahLst/>
              <a:cxnLst>
                <a:cxn ang="0">
                  <a:pos x="connsiteX0" y="connsiteY0"/>
                </a:cxn>
                <a:cxn ang="0">
                  <a:pos x="connsiteX1" y="connsiteY1"/>
                </a:cxn>
                <a:cxn ang="0">
                  <a:pos x="connsiteX2" y="connsiteY2"/>
                </a:cxn>
                <a:cxn ang="0">
                  <a:pos x="connsiteX3" y="connsiteY3"/>
                </a:cxn>
              </a:cxnLst>
              <a:rect l="l" t="t" r="r" b="b"/>
              <a:pathLst>
                <a:path w="42474" h="16480">
                  <a:moveTo>
                    <a:pt x="0" y="673"/>
                  </a:moveTo>
                  <a:lnTo>
                    <a:pt x="6586" y="16480"/>
                  </a:lnTo>
                  <a:lnTo>
                    <a:pt x="35625" y="16480"/>
                  </a:lnTo>
                  <a:lnTo>
                    <a:pt x="42474" y="0"/>
                  </a:lnTo>
                </a:path>
              </a:pathLst>
            </a:custGeom>
            <a:noFill/>
            <a:ln w="14615" cap="rnd">
              <a:solidFill>
                <a:srgbClr val="000000"/>
              </a:solidFill>
              <a:prstDash val="solid"/>
              <a:round/>
            </a:ln>
          </p:spPr>
          <p:txBody>
            <a:bodyPr rtlCol="1" anchor="ctr"/>
            <a:lstStyle/>
            <a:p>
              <a:endParaRPr lang="fa-IR"/>
            </a:p>
          </p:txBody>
        </p:sp>
        <p:sp>
          <p:nvSpPr>
            <p:cNvPr id="1950" name="Freeform: Shape 1949">
              <a:extLst>
                <a:ext uri="{FF2B5EF4-FFF2-40B4-BE49-F238E27FC236}">
                  <a16:creationId xmlns:a16="http://schemas.microsoft.com/office/drawing/2014/main" id="{8C685D2C-EF6F-344D-BF60-F8C04184D86B}"/>
                </a:ext>
              </a:extLst>
            </p:cNvPr>
            <p:cNvSpPr/>
            <p:nvPr/>
          </p:nvSpPr>
          <p:spPr>
            <a:xfrm>
              <a:off x="3353754" y="3332723"/>
              <a:ext cx="10479" cy="2927"/>
            </a:xfrm>
            <a:custGeom>
              <a:avLst/>
              <a:gdLst>
                <a:gd name="connsiteX0" fmla="*/ 10479 w 10479"/>
                <a:gd name="connsiteY0" fmla="*/ 0 h 2927"/>
                <a:gd name="connsiteX1" fmla="*/ 0 w 10479"/>
                <a:gd name="connsiteY1" fmla="*/ 0 h 2927"/>
              </a:gdLst>
              <a:ahLst/>
              <a:cxnLst>
                <a:cxn ang="0">
                  <a:pos x="connsiteX0" y="connsiteY0"/>
                </a:cxn>
                <a:cxn ang="0">
                  <a:pos x="connsiteX1" y="connsiteY1"/>
                </a:cxn>
              </a:cxnLst>
              <a:rect l="l" t="t" r="r" b="b"/>
              <a:pathLst>
                <a:path w="10479" h="2927">
                  <a:moveTo>
                    <a:pt x="10479" y="0"/>
                  </a:moveTo>
                  <a:lnTo>
                    <a:pt x="0" y="0"/>
                  </a:lnTo>
                </a:path>
              </a:pathLst>
            </a:custGeom>
            <a:ln w="14615" cap="rnd">
              <a:solidFill>
                <a:srgbClr val="000000"/>
              </a:solidFill>
              <a:prstDash val="solid"/>
              <a:round/>
            </a:ln>
          </p:spPr>
          <p:txBody>
            <a:bodyPr rtlCol="1" anchor="ctr"/>
            <a:lstStyle/>
            <a:p>
              <a:endParaRPr lang="fa-IR"/>
            </a:p>
          </p:txBody>
        </p:sp>
        <p:sp>
          <p:nvSpPr>
            <p:cNvPr id="1951" name="Freeform: Shape 1950">
              <a:extLst>
                <a:ext uri="{FF2B5EF4-FFF2-40B4-BE49-F238E27FC236}">
                  <a16:creationId xmlns:a16="http://schemas.microsoft.com/office/drawing/2014/main" id="{50B6924B-FB13-0C0C-1D93-CD62ABE7C8C7}"/>
                </a:ext>
              </a:extLst>
            </p:cNvPr>
            <p:cNvSpPr/>
            <p:nvPr/>
          </p:nvSpPr>
          <p:spPr>
            <a:xfrm>
              <a:off x="3373601" y="3368728"/>
              <a:ext cx="4976" cy="47128"/>
            </a:xfrm>
            <a:custGeom>
              <a:avLst/>
              <a:gdLst>
                <a:gd name="connsiteX0" fmla="*/ 4976 w 4976"/>
                <a:gd name="connsiteY0" fmla="*/ 47128 h 47128"/>
                <a:gd name="connsiteX1" fmla="*/ 0 w 4976"/>
                <a:gd name="connsiteY1" fmla="*/ 0 h 47128"/>
              </a:gdLst>
              <a:ahLst/>
              <a:cxnLst>
                <a:cxn ang="0">
                  <a:pos x="connsiteX0" y="connsiteY0"/>
                </a:cxn>
                <a:cxn ang="0">
                  <a:pos x="connsiteX1" y="connsiteY1"/>
                </a:cxn>
              </a:cxnLst>
              <a:rect l="l" t="t" r="r" b="b"/>
              <a:pathLst>
                <a:path w="4976" h="47128">
                  <a:moveTo>
                    <a:pt x="4976" y="47128"/>
                  </a:moveTo>
                  <a:lnTo>
                    <a:pt x="0" y="0"/>
                  </a:lnTo>
                </a:path>
              </a:pathLst>
            </a:custGeom>
            <a:ln w="14615" cap="rnd">
              <a:solidFill>
                <a:srgbClr val="000000"/>
              </a:solidFill>
              <a:prstDash val="solid"/>
              <a:round/>
            </a:ln>
          </p:spPr>
          <p:txBody>
            <a:bodyPr rtlCol="1" anchor="ctr"/>
            <a:lstStyle/>
            <a:p>
              <a:endParaRPr lang="fa-IR"/>
            </a:p>
          </p:txBody>
        </p:sp>
        <p:sp>
          <p:nvSpPr>
            <p:cNvPr id="1952" name="Freeform: Shape 1951">
              <a:extLst>
                <a:ext uri="{FF2B5EF4-FFF2-40B4-BE49-F238E27FC236}">
                  <a16:creationId xmlns:a16="http://schemas.microsoft.com/office/drawing/2014/main" id="{779C9D63-9E6D-0175-B2E7-9FC18051FB25}"/>
                </a:ext>
              </a:extLst>
            </p:cNvPr>
            <p:cNvSpPr/>
            <p:nvPr/>
          </p:nvSpPr>
          <p:spPr>
            <a:xfrm>
              <a:off x="3339645" y="3368728"/>
              <a:ext cx="4976" cy="47157"/>
            </a:xfrm>
            <a:custGeom>
              <a:avLst/>
              <a:gdLst>
                <a:gd name="connsiteX0" fmla="*/ 4976 w 4976"/>
                <a:gd name="connsiteY0" fmla="*/ 0 h 47157"/>
                <a:gd name="connsiteX1" fmla="*/ 0 w 4976"/>
                <a:gd name="connsiteY1" fmla="*/ 47158 h 47157"/>
              </a:gdLst>
              <a:ahLst/>
              <a:cxnLst>
                <a:cxn ang="0">
                  <a:pos x="connsiteX0" y="connsiteY0"/>
                </a:cxn>
                <a:cxn ang="0">
                  <a:pos x="connsiteX1" y="connsiteY1"/>
                </a:cxn>
              </a:cxnLst>
              <a:rect l="l" t="t" r="r" b="b"/>
              <a:pathLst>
                <a:path w="4976" h="47157">
                  <a:moveTo>
                    <a:pt x="4976" y="0"/>
                  </a:moveTo>
                  <a:lnTo>
                    <a:pt x="0" y="47158"/>
                  </a:lnTo>
                </a:path>
              </a:pathLst>
            </a:custGeom>
            <a:ln w="14615" cap="rnd">
              <a:solidFill>
                <a:srgbClr val="000000"/>
              </a:solidFill>
              <a:prstDash val="solid"/>
              <a:round/>
            </a:ln>
          </p:spPr>
          <p:txBody>
            <a:bodyPr rtlCol="1" anchor="ctr"/>
            <a:lstStyle/>
            <a:p>
              <a:endParaRPr lang="fa-IR"/>
            </a:p>
          </p:txBody>
        </p:sp>
        <p:sp>
          <p:nvSpPr>
            <p:cNvPr id="1953" name="Freeform: Shape 1952">
              <a:extLst>
                <a:ext uri="{FF2B5EF4-FFF2-40B4-BE49-F238E27FC236}">
                  <a16:creationId xmlns:a16="http://schemas.microsoft.com/office/drawing/2014/main" id="{5FF995B8-0A65-F6B9-336C-CA05756EB743}"/>
                </a:ext>
              </a:extLst>
            </p:cNvPr>
            <p:cNvSpPr/>
            <p:nvPr/>
          </p:nvSpPr>
          <p:spPr>
            <a:xfrm>
              <a:off x="3422017" y="3318994"/>
              <a:ext cx="2927" cy="96832"/>
            </a:xfrm>
            <a:custGeom>
              <a:avLst/>
              <a:gdLst>
                <a:gd name="connsiteX0" fmla="*/ 0 w 2927"/>
                <a:gd name="connsiteY0" fmla="*/ 0 h 96832"/>
                <a:gd name="connsiteX1" fmla="*/ 0 w 2927"/>
                <a:gd name="connsiteY1" fmla="*/ 96833 h 96832"/>
              </a:gdLst>
              <a:ahLst/>
              <a:cxnLst>
                <a:cxn ang="0">
                  <a:pos x="connsiteX0" y="connsiteY0"/>
                </a:cxn>
                <a:cxn ang="0">
                  <a:pos x="connsiteX1" y="connsiteY1"/>
                </a:cxn>
              </a:cxnLst>
              <a:rect l="l" t="t" r="r" b="b"/>
              <a:pathLst>
                <a:path w="2927" h="96832">
                  <a:moveTo>
                    <a:pt x="0" y="0"/>
                  </a:moveTo>
                  <a:lnTo>
                    <a:pt x="0" y="96833"/>
                  </a:lnTo>
                </a:path>
              </a:pathLst>
            </a:custGeom>
            <a:ln w="14615" cap="rnd">
              <a:solidFill>
                <a:srgbClr val="000000"/>
              </a:solidFill>
              <a:prstDash val="solid"/>
              <a:round/>
            </a:ln>
          </p:spPr>
          <p:txBody>
            <a:bodyPr rtlCol="1" anchor="ctr"/>
            <a:lstStyle/>
            <a:p>
              <a:endParaRPr lang="fa-IR"/>
            </a:p>
          </p:txBody>
        </p:sp>
        <p:sp>
          <p:nvSpPr>
            <p:cNvPr id="1954" name="Freeform: Shape 1953">
              <a:extLst>
                <a:ext uri="{FF2B5EF4-FFF2-40B4-BE49-F238E27FC236}">
                  <a16:creationId xmlns:a16="http://schemas.microsoft.com/office/drawing/2014/main" id="{5C1607AA-96F8-4C67-81BE-983D4BD382AE}"/>
                </a:ext>
              </a:extLst>
            </p:cNvPr>
            <p:cNvSpPr/>
            <p:nvPr/>
          </p:nvSpPr>
          <p:spPr>
            <a:xfrm>
              <a:off x="3296205" y="3319404"/>
              <a:ext cx="2927" cy="48767"/>
            </a:xfrm>
            <a:custGeom>
              <a:avLst/>
              <a:gdLst>
                <a:gd name="connsiteX0" fmla="*/ 0 w 2927"/>
                <a:gd name="connsiteY0" fmla="*/ 48768 h 48767"/>
                <a:gd name="connsiteX1" fmla="*/ 0 w 2927"/>
                <a:gd name="connsiteY1" fmla="*/ 0 h 48767"/>
              </a:gdLst>
              <a:ahLst/>
              <a:cxnLst>
                <a:cxn ang="0">
                  <a:pos x="connsiteX0" y="connsiteY0"/>
                </a:cxn>
                <a:cxn ang="0">
                  <a:pos x="connsiteX1" y="connsiteY1"/>
                </a:cxn>
              </a:cxnLst>
              <a:rect l="l" t="t" r="r" b="b"/>
              <a:pathLst>
                <a:path w="2927" h="48767">
                  <a:moveTo>
                    <a:pt x="0" y="48768"/>
                  </a:moveTo>
                  <a:lnTo>
                    <a:pt x="0" y="0"/>
                  </a:lnTo>
                </a:path>
              </a:pathLst>
            </a:custGeom>
            <a:ln w="14615" cap="rnd">
              <a:solidFill>
                <a:srgbClr val="000000"/>
              </a:solidFill>
              <a:prstDash val="solid"/>
              <a:round/>
            </a:ln>
          </p:spPr>
          <p:txBody>
            <a:bodyPr rtlCol="1" anchor="ctr"/>
            <a:lstStyle/>
            <a:p>
              <a:endParaRPr lang="fa-IR"/>
            </a:p>
          </p:txBody>
        </p:sp>
        <p:sp>
          <p:nvSpPr>
            <p:cNvPr id="1955" name="Freeform: Shape 1954">
              <a:extLst>
                <a:ext uri="{FF2B5EF4-FFF2-40B4-BE49-F238E27FC236}">
                  <a16:creationId xmlns:a16="http://schemas.microsoft.com/office/drawing/2014/main" id="{1DCB2DA4-E0B3-4615-93AC-018E1FBA0773}"/>
                </a:ext>
              </a:extLst>
            </p:cNvPr>
            <p:cNvSpPr/>
            <p:nvPr/>
          </p:nvSpPr>
          <p:spPr>
            <a:xfrm>
              <a:off x="3312254" y="3694675"/>
              <a:ext cx="258367" cy="101692"/>
            </a:xfrm>
            <a:custGeom>
              <a:avLst/>
              <a:gdLst>
                <a:gd name="connsiteX0" fmla="*/ 255217 w 258367"/>
                <a:gd name="connsiteY0" fmla="*/ 33546 h 101692"/>
                <a:gd name="connsiteX1" fmla="*/ 236483 w 258367"/>
                <a:gd name="connsiteY1" fmla="*/ 10860 h 101692"/>
                <a:gd name="connsiteX2" fmla="*/ 202439 w 258367"/>
                <a:gd name="connsiteY2" fmla="*/ 2283 h 101692"/>
                <a:gd name="connsiteX3" fmla="*/ 194390 w 258367"/>
                <a:gd name="connsiteY3" fmla="*/ 0 h 101692"/>
                <a:gd name="connsiteX4" fmla="*/ 163507 w 258367"/>
                <a:gd name="connsiteY4" fmla="*/ 35829 h 101692"/>
                <a:gd name="connsiteX5" fmla="*/ 153086 w 258367"/>
                <a:gd name="connsiteY5" fmla="*/ 36561 h 101692"/>
                <a:gd name="connsiteX6" fmla="*/ 138801 w 258367"/>
                <a:gd name="connsiteY6" fmla="*/ 24120 h 101692"/>
                <a:gd name="connsiteX7" fmla="*/ 136401 w 258367"/>
                <a:gd name="connsiteY7" fmla="*/ 17212 h 101692"/>
                <a:gd name="connsiteX8" fmla="*/ 122116 w 258367"/>
                <a:gd name="connsiteY8" fmla="*/ 17212 h 101692"/>
                <a:gd name="connsiteX9" fmla="*/ 119716 w 258367"/>
                <a:gd name="connsiteY9" fmla="*/ 24120 h 101692"/>
                <a:gd name="connsiteX10" fmla="*/ 105402 w 258367"/>
                <a:gd name="connsiteY10" fmla="*/ 36415 h 101692"/>
                <a:gd name="connsiteX11" fmla="*/ 94981 w 258367"/>
                <a:gd name="connsiteY11" fmla="*/ 35683 h 101692"/>
                <a:gd name="connsiteX12" fmla="*/ 64128 w 258367"/>
                <a:gd name="connsiteY12" fmla="*/ 29 h 101692"/>
                <a:gd name="connsiteX13" fmla="*/ 56078 w 258367"/>
                <a:gd name="connsiteY13" fmla="*/ 2283 h 101692"/>
                <a:gd name="connsiteX14" fmla="*/ 22034 w 258367"/>
                <a:gd name="connsiteY14" fmla="*/ 10860 h 101692"/>
                <a:gd name="connsiteX15" fmla="*/ 3300 w 258367"/>
                <a:gd name="connsiteY15" fmla="*/ 33546 h 101692"/>
                <a:gd name="connsiteX16" fmla="*/ 21 w 258367"/>
                <a:gd name="connsiteY16" fmla="*/ 89017 h 101692"/>
                <a:gd name="connsiteX17" fmla="*/ 11271 w 258367"/>
                <a:gd name="connsiteY17" fmla="*/ 101672 h 101692"/>
                <a:gd name="connsiteX18" fmla="*/ 11994 w 258367"/>
                <a:gd name="connsiteY18" fmla="*/ 101692 h 101692"/>
                <a:gd name="connsiteX19" fmla="*/ 246377 w 258367"/>
                <a:gd name="connsiteY19" fmla="*/ 101692 h 101692"/>
                <a:gd name="connsiteX20" fmla="*/ 258367 w 258367"/>
                <a:gd name="connsiteY20" fmla="*/ 89679 h 101692"/>
                <a:gd name="connsiteX21" fmla="*/ 258350 w 258367"/>
                <a:gd name="connsiteY21" fmla="*/ 89017 h 10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8367" h="101692">
                  <a:moveTo>
                    <a:pt x="255217" y="33546"/>
                  </a:moveTo>
                  <a:cubicBezTo>
                    <a:pt x="254600" y="22704"/>
                    <a:pt x="247015" y="13515"/>
                    <a:pt x="236483" y="10860"/>
                  </a:cubicBezTo>
                  <a:lnTo>
                    <a:pt x="202439" y="2283"/>
                  </a:lnTo>
                  <a:cubicBezTo>
                    <a:pt x="199659" y="1581"/>
                    <a:pt x="196966" y="820"/>
                    <a:pt x="194390" y="0"/>
                  </a:cubicBezTo>
                  <a:lnTo>
                    <a:pt x="163507" y="35829"/>
                  </a:lnTo>
                  <a:cubicBezTo>
                    <a:pt x="160826" y="38900"/>
                    <a:pt x="156169" y="39225"/>
                    <a:pt x="153086" y="36561"/>
                  </a:cubicBezTo>
                  <a:lnTo>
                    <a:pt x="138801" y="24120"/>
                  </a:lnTo>
                  <a:cubicBezTo>
                    <a:pt x="136834" y="22405"/>
                    <a:pt x="135924" y="19776"/>
                    <a:pt x="136401" y="17212"/>
                  </a:cubicBezTo>
                  <a:lnTo>
                    <a:pt x="122116" y="17212"/>
                  </a:lnTo>
                  <a:cubicBezTo>
                    <a:pt x="122608" y="19779"/>
                    <a:pt x="121692" y="22411"/>
                    <a:pt x="119716" y="24120"/>
                  </a:cubicBezTo>
                  <a:lnTo>
                    <a:pt x="105402" y="36415"/>
                  </a:lnTo>
                  <a:cubicBezTo>
                    <a:pt x="102319" y="39079"/>
                    <a:pt x="97662" y="38754"/>
                    <a:pt x="94981" y="35683"/>
                  </a:cubicBezTo>
                  <a:lnTo>
                    <a:pt x="64128" y="29"/>
                  </a:lnTo>
                  <a:cubicBezTo>
                    <a:pt x="61610" y="820"/>
                    <a:pt x="58976" y="1581"/>
                    <a:pt x="56078" y="2283"/>
                  </a:cubicBezTo>
                  <a:lnTo>
                    <a:pt x="22034" y="10860"/>
                  </a:lnTo>
                  <a:cubicBezTo>
                    <a:pt x="11499" y="13506"/>
                    <a:pt x="3909" y="22698"/>
                    <a:pt x="3300" y="33546"/>
                  </a:cubicBezTo>
                  <a:lnTo>
                    <a:pt x="21" y="89017"/>
                  </a:lnTo>
                  <a:cubicBezTo>
                    <a:pt x="-368" y="95618"/>
                    <a:pt x="4670" y="101282"/>
                    <a:pt x="11271" y="101672"/>
                  </a:cubicBezTo>
                  <a:cubicBezTo>
                    <a:pt x="11510" y="101686"/>
                    <a:pt x="11753" y="101692"/>
                    <a:pt x="11994" y="101692"/>
                  </a:cubicBezTo>
                  <a:lnTo>
                    <a:pt x="246377" y="101692"/>
                  </a:lnTo>
                  <a:cubicBezTo>
                    <a:pt x="253004" y="101686"/>
                    <a:pt x="258373" y="96309"/>
                    <a:pt x="258367" y="89679"/>
                  </a:cubicBezTo>
                  <a:cubicBezTo>
                    <a:pt x="258367" y="89459"/>
                    <a:pt x="258361" y="89237"/>
                    <a:pt x="258350" y="89017"/>
                  </a:cubicBezTo>
                  <a:close/>
                </a:path>
              </a:pathLst>
            </a:custGeom>
            <a:solidFill>
              <a:srgbClr val="DAE6F1"/>
            </a:solidFill>
            <a:ln w="2923" cap="flat">
              <a:noFill/>
              <a:prstDash val="solid"/>
              <a:miter/>
            </a:ln>
          </p:spPr>
          <p:txBody>
            <a:bodyPr rtlCol="1" anchor="ctr"/>
            <a:lstStyle/>
            <a:p>
              <a:endParaRPr lang="fa-IR"/>
            </a:p>
          </p:txBody>
        </p:sp>
        <p:sp>
          <p:nvSpPr>
            <p:cNvPr id="1956" name="Freeform: Shape 1955">
              <a:extLst>
                <a:ext uri="{FF2B5EF4-FFF2-40B4-BE49-F238E27FC236}">
                  <a16:creationId xmlns:a16="http://schemas.microsoft.com/office/drawing/2014/main" id="{4442AA1A-F651-25C3-B780-FE9C1F640DA6}"/>
                </a:ext>
              </a:extLst>
            </p:cNvPr>
            <p:cNvSpPr/>
            <p:nvPr/>
          </p:nvSpPr>
          <p:spPr>
            <a:xfrm>
              <a:off x="3378636" y="3520471"/>
              <a:ext cx="125812" cy="141594"/>
            </a:xfrm>
            <a:custGeom>
              <a:avLst/>
              <a:gdLst>
                <a:gd name="connsiteX0" fmla="*/ 116797 w 125812"/>
                <a:gd name="connsiteY0" fmla="*/ 3517 h 141594"/>
                <a:gd name="connsiteX1" fmla="*/ 101312 w 125812"/>
                <a:gd name="connsiteY1" fmla="*/ 2492 h 141594"/>
                <a:gd name="connsiteX2" fmla="*/ 24443 w 125812"/>
                <a:gd name="connsiteY2" fmla="*/ 2492 h 141594"/>
                <a:gd name="connsiteX3" fmla="*/ 8987 w 125812"/>
                <a:gd name="connsiteY3" fmla="*/ 3546 h 141594"/>
                <a:gd name="connsiteX4" fmla="*/ 8987 w 125812"/>
                <a:gd name="connsiteY4" fmla="*/ 3546 h 141594"/>
                <a:gd name="connsiteX5" fmla="*/ 0 w 125812"/>
                <a:gd name="connsiteY5" fmla="*/ 25998 h 141594"/>
                <a:gd name="connsiteX6" fmla="*/ 0 w 125812"/>
                <a:gd name="connsiteY6" fmla="*/ 78688 h 141594"/>
                <a:gd name="connsiteX7" fmla="*/ 62906 w 125812"/>
                <a:gd name="connsiteY7" fmla="*/ 141594 h 141594"/>
                <a:gd name="connsiteX8" fmla="*/ 62906 w 125812"/>
                <a:gd name="connsiteY8" fmla="*/ 141594 h 141594"/>
                <a:gd name="connsiteX9" fmla="*/ 125813 w 125812"/>
                <a:gd name="connsiteY9" fmla="*/ 78688 h 141594"/>
                <a:gd name="connsiteX10" fmla="*/ 125813 w 125812"/>
                <a:gd name="connsiteY10" fmla="*/ 25998 h 141594"/>
                <a:gd name="connsiteX11" fmla="*/ 116797 w 125812"/>
                <a:gd name="connsiteY11" fmla="*/ 3517 h 14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812" h="141594">
                  <a:moveTo>
                    <a:pt x="116797" y="3517"/>
                  </a:moveTo>
                  <a:cubicBezTo>
                    <a:pt x="112634" y="-687"/>
                    <a:pt x="105992" y="-1126"/>
                    <a:pt x="101312" y="2492"/>
                  </a:cubicBezTo>
                  <a:cubicBezTo>
                    <a:pt x="78637" y="19877"/>
                    <a:pt x="47117" y="19877"/>
                    <a:pt x="24443" y="2492"/>
                  </a:cubicBezTo>
                  <a:cubicBezTo>
                    <a:pt x="19791" y="-1199"/>
                    <a:pt x="13094" y="-742"/>
                    <a:pt x="8987" y="3546"/>
                  </a:cubicBezTo>
                  <a:lnTo>
                    <a:pt x="8987" y="3546"/>
                  </a:lnTo>
                  <a:cubicBezTo>
                    <a:pt x="3223" y="9602"/>
                    <a:pt x="6" y="17638"/>
                    <a:pt x="0" y="25998"/>
                  </a:cubicBezTo>
                  <a:lnTo>
                    <a:pt x="0" y="78688"/>
                  </a:lnTo>
                  <a:cubicBezTo>
                    <a:pt x="97" y="113390"/>
                    <a:pt x="28204" y="141498"/>
                    <a:pt x="62906" y="141594"/>
                  </a:cubicBezTo>
                  <a:lnTo>
                    <a:pt x="62906" y="141594"/>
                  </a:lnTo>
                  <a:cubicBezTo>
                    <a:pt x="97609" y="141498"/>
                    <a:pt x="125716" y="113390"/>
                    <a:pt x="125813" y="78688"/>
                  </a:cubicBezTo>
                  <a:lnTo>
                    <a:pt x="125813" y="25998"/>
                  </a:lnTo>
                  <a:cubicBezTo>
                    <a:pt x="125804" y="17626"/>
                    <a:pt x="122578" y="9576"/>
                    <a:pt x="116797" y="3517"/>
                  </a:cubicBezTo>
                  <a:close/>
                </a:path>
              </a:pathLst>
            </a:custGeom>
            <a:solidFill>
              <a:srgbClr val="F9D0B4"/>
            </a:solidFill>
            <a:ln w="2923" cap="flat">
              <a:noFill/>
              <a:prstDash val="solid"/>
              <a:miter/>
            </a:ln>
          </p:spPr>
          <p:txBody>
            <a:bodyPr rtlCol="1" anchor="ctr"/>
            <a:lstStyle/>
            <a:p>
              <a:endParaRPr lang="fa-IR"/>
            </a:p>
          </p:txBody>
        </p:sp>
        <p:sp>
          <p:nvSpPr>
            <p:cNvPr id="1957" name="Freeform: Shape 1956">
              <a:extLst>
                <a:ext uri="{FF2B5EF4-FFF2-40B4-BE49-F238E27FC236}">
                  <a16:creationId xmlns:a16="http://schemas.microsoft.com/office/drawing/2014/main" id="{1DFEA6BA-69B4-5189-2A55-9EB33FFAD180}"/>
                </a:ext>
              </a:extLst>
            </p:cNvPr>
            <p:cNvSpPr/>
            <p:nvPr/>
          </p:nvSpPr>
          <p:spPr>
            <a:xfrm>
              <a:off x="3504360" y="3551299"/>
              <a:ext cx="28383" cy="52514"/>
            </a:xfrm>
            <a:custGeom>
              <a:avLst/>
              <a:gdLst>
                <a:gd name="connsiteX0" fmla="*/ 4040 w 28383"/>
                <a:gd name="connsiteY0" fmla="*/ 0 h 52514"/>
                <a:gd name="connsiteX1" fmla="*/ 0 w 28383"/>
                <a:gd name="connsiteY1" fmla="*/ 322 h 52514"/>
                <a:gd name="connsiteX2" fmla="*/ 0 w 28383"/>
                <a:gd name="connsiteY2" fmla="*/ 47948 h 52514"/>
                <a:gd name="connsiteX3" fmla="*/ 0 w 28383"/>
                <a:gd name="connsiteY3" fmla="*/ 52163 h 52514"/>
                <a:gd name="connsiteX4" fmla="*/ 4186 w 28383"/>
                <a:gd name="connsiteY4" fmla="*/ 52514 h 52514"/>
                <a:gd name="connsiteX5" fmla="*/ 28295 w 28383"/>
                <a:gd name="connsiteY5" fmla="*/ 24109 h 52514"/>
                <a:gd name="connsiteX6" fmla="*/ 4186 w 28383"/>
                <a:gd name="connsiteY6" fmla="*/ 0 h 52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83" h="52514">
                  <a:moveTo>
                    <a:pt x="4040" y="0"/>
                  </a:moveTo>
                  <a:cubicBezTo>
                    <a:pt x="2687" y="3"/>
                    <a:pt x="1335" y="111"/>
                    <a:pt x="0" y="322"/>
                  </a:cubicBezTo>
                  <a:lnTo>
                    <a:pt x="0" y="47948"/>
                  </a:lnTo>
                  <a:cubicBezTo>
                    <a:pt x="0" y="49353"/>
                    <a:pt x="0" y="50875"/>
                    <a:pt x="0" y="52163"/>
                  </a:cubicBezTo>
                  <a:cubicBezTo>
                    <a:pt x="1385" y="52386"/>
                    <a:pt x="2784" y="52503"/>
                    <a:pt x="4186" y="52514"/>
                  </a:cubicBezTo>
                  <a:cubicBezTo>
                    <a:pt x="18688" y="51326"/>
                    <a:pt x="29480" y="38610"/>
                    <a:pt x="28295" y="24109"/>
                  </a:cubicBezTo>
                  <a:cubicBezTo>
                    <a:pt x="27241" y="11255"/>
                    <a:pt x="17039" y="1051"/>
                    <a:pt x="4186" y="0"/>
                  </a:cubicBezTo>
                  <a:close/>
                </a:path>
              </a:pathLst>
            </a:custGeom>
            <a:solidFill>
              <a:srgbClr val="F9D0B4"/>
            </a:solidFill>
            <a:ln w="2923" cap="flat">
              <a:noFill/>
              <a:prstDash val="solid"/>
              <a:miter/>
            </a:ln>
          </p:spPr>
          <p:txBody>
            <a:bodyPr rtlCol="1" anchor="ctr"/>
            <a:lstStyle/>
            <a:p>
              <a:endParaRPr lang="fa-IR"/>
            </a:p>
          </p:txBody>
        </p:sp>
        <p:sp>
          <p:nvSpPr>
            <p:cNvPr id="1958" name="Freeform: Shape 1957">
              <a:extLst>
                <a:ext uri="{FF2B5EF4-FFF2-40B4-BE49-F238E27FC236}">
                  <a16:creationId xmlns:a16="http://schemas.microsoft.com/office/drawing/2014/main" id="{218781F0-ED61-8FA9-5748-25BA4F83174F}"/>
                </a:ext>
              </a:extLst>
            </p:cNvPr>
            <p:cNvSpPr/>
            <p:nvPr/>
          </p:nvSpPr>
          <p:spPr>
            <a:xfrm>
              <a:off x="3361306" y="3456712"/>
              <a:ext cx="160588" cy="98275"/>
            </a:xfrm>
            <a:custGeom>
              <a:avLst/>
              <a:gdLst>
                <a:gd name="connsiteX0" fmla="*/ 142878 w 160588"/>
                <a:gd name="connsiteY0" fmla="*/ 40931 h 98275"/>
                <a:gd name="connsiteX1" fmla="*/ 138927 w 160588"/>
                <a:gd name="connsiteY1" fmla="*/ 37184 h 98275"/>
                <a:gd name="connsiteX2" fmla="*/ 58545 w 160588"/>
                <a:gd name="connsiteY2" fmla="*/ 2438 h 98275"/>
                <a:gd name="connsiteX3" fmla="*/ 0 w 160588"/>
                <a:gd name="connsiteY3" fmla="*/ 71872 h 98275"/>
                <a:gd name="connsiteX4" fmla="*/ 0 w 160588"/>
                <a:gd name="connsiteY4" fmla="*/ 98217 h 98275"/>
                <a:gd name="connsiteX5" fmla="*/ 17241 w 160588"/>
                <a:gd name="connsiteY5" fmla="*/ 94939 h 98275"/>
                <a:gd name="connsiteX6" fmla="*/ 17241 w 160588"/>
                <a:gd name="connsiteY6" fmla="*/ 89758 h 98275"/>
                <a:gd name="connsiteX7" fmla="*/ 26228 w 160588"/>
                <a:gd name="connsiteY7" fmla="*/ 67306 h 98275"/>
                <a:gd name="connsiteX8" fmla="*/ 26228 w 160588"/>
                <a:gd name="connsiteY8" fmla="*/ 67306 h 98275"/>
                <a:gd name="connsiteX9" fmla="*/ 41684 w 160588"/>
                <a:gd name="connsiteY9" fmla="*/ 66252 h 98275"/>
                <a:gd name="connsiteX10" fmla="*/ 118553 w 160588"/>
                <a:gd name="connsiteY10" fmla="*/ 66252 h 98275"/>
                <a:gd name="connsiteX11" fmla="*/ 134038 w 160588"/>
                <a:gd name="connsiteY11" fmla="*/ 67277 h 98275"/>
                <a:gd name="connsiteX12" fmla="*/ 143025 w 160588"/>
                <a:gd name="connsiteY12" fmla="*/ 89728 h 98275"/>
                <a:gd name="connsiteX13" fmla="*/ 143025 w 160588"/>
                <a:gd name="connsiteY13" fmla="*/ 94910 h 98275"/>
                <a:gd name="connsiteX14" fmla="*/ 160588 w 160588"/>
                <a:gd name="connsiteY14" fmla="*/ 98276 h 98275"/>
                <a:gd name="connsiteX15" fmla="*/ 160588 w 160588"/>
                <a:gd name="connsiteY15" fmla="*/ 76673 h 98275"/>
                <a:gd name="connsiteX16" fmla="*/ 142878 w 160588"/>
                <a:gd name="connsiteY16" fmla="*/ 40931 h 9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0588" h="98275">
                  <a:moveTo>
                    <a:pt x="142878" y="40931"/>
                  </a:moveTo>
                  <a:cubicBezTo>
                    <a:pt x="140762" y="40964"/>
                    <a:pt x="139006" y="39301"/>
                    <a:pt x="138927" y="37184"/>
                  </a:cubicBezTo>
                  <a:cubicBezTo>
                    <a:pt x="138429" y="2058"/>
                    <a:pt x="98414" y="-4441"/>
                    <a:pt x="58545" y="2438"/>
                  </a:cubicBezTo>
                  <a:cubicBezTo>
                    <a:pt x="24738" y="8263"/>
                    <a:pt x="29" y="37568"/>
                    <a:pt x="0" y="71872"/>
                  </a:cubicBezTo>
                  <a:lnTo>
                    <a:pt x="0" y="98217"/>
                  </a:lnTo>
                  <a:cubicBezTo>
                    <a:pt x="5190" y="95150"/>
                    <a:pt x="11287" y="93990"/>
                    <a:pt x="17241" y="94939"/>
                  </a:cubicBezTo>
                  <a:lnTo>
                    <a:pt x="17241" y="89758"/>
                  </a:lnTo>
                  <a:cubicBezTo>
                    <a:pt x="17247" y="81397"/>
                    <a:pt x="20464" y="73362"/>
                    <a:pt x="26228" y="67306"/>
                  </a:cubicBezTo>
                  <a:lnTo>
                    <a:pt x="26228" y="67306"/>
                  </a:lnTo>
                  <a:cubicBezTo>
                    <a:pt x="30335" y="63017"/>
                    <a:pt x="37032" y="62561"/>
                    <a:pt x="41684" y="66252"/>
                  </a:cubicBezTo>
                  <a:cubicBezTo>
                    <a:pt x="64358" y="83637"/>
                    <a:pt x="95879" y="83637"/>
                    <a:pt x="118553" y="66252"/>
                  </a:cubicBezTo>
                  <a:cubicBezTo>
                    <a:pt x="123234" y="62634"/>
                    <a:pt x="129875" y="63073"/>
                    <a:pt x="134038" y="67277"/>
                  </a:cubicBezTo>
                  <a:cubicBezTo>
                    <a:pt x="139802" y="73333"/>
                    <a:pt x="143019" y="81368"/>
                    <a:pt x="143025" y="89728"/>
                  </a:cubicBezTo>
                  <a:lnTo>
                    <a:pt x="143025" y="94910"/>
                  </a:lnTo>
                  <a:cubicBezTo>
                    <a:pt x="149093" y="93917"/>
                    <a:pt x="155316" y="95109"/>
                    <a:pt x="160588" y="98276"/>
                  </a:cubicBezTo>
                  <a:lnTo>
                    <a:pt x="160588" y="76673"/>
                  </a:lnTo>
                  <a:cubicBezTo>
                    <a:pt x="160530" y="45293"/>
                    <a:pt x="149172" y="40931"/>
                    <a:pt x="142878" y="40931"/>
                  </a:cubicBezTo>
                  <a:close/>
                </a:path>
              </a:pathLst>
            </a:custGeom>
            <a:solidFill>
              <a:srgbClr val="5B5D60"/>
            </a:solidFill>
            <a:ln w="2923" cap="flat">
              <a:noFill/>
              <a:prstDash val="solid"/>
              <a:miter/>
            </a:ln>
          </p:spPr>
          <p:txBody>
            <a:bodyPr rtlCol="1" anchor="ctr"/>
            <a:lstStyle/>
            <a:p>
              <a:endParaRPr lang="fa-IR"/>
            </a:p>
          </p:txBody>
        </p:sp>
        <p:sp>
          <p:nvSpPr>
            <p:cNvPr id="1959" name="Freeform: Shape 1958">
              <a:extLst>
                <a:ext uri="{FF2B5EF4-FFF2-40B4-BE49-F238E27FC236}">
                  <a16:creationId xmlns:a16="http://schemas.microsoft.com/office/drawing/2014/main" id="{04F4381D-F5A2-4655-4D6D-2093B330418C}"/>
                </a:ext>
              </a:extLst>
            </p:cNvPr>
            <p:cNvSpPr/>
            <p:nvPr/>
          </p:nvSpPr>
          <p:spPr>
            <a:xfrm>
              <a:off x="3448521" y="3679161"/>
              <a:ext cx="58122" cy="53731"/>
            </a:xfrm>
            <a:custGeom>
              <a:avLst/>
              <a:gdLst>
                <a:gd name="connsiteX0" fmla="*/ 16819 w 58122"/>
                <a:gd name="connsiteY0" fmla="*/ 51929 h 53731"/>
                <a:gd name="connsiteX1" fmla="*/ 27240 w 58122"/>
                <a:gd name="connsiteY1" fmla="*/ 51197 h 53731"/>
                <a:gd name="connsiteX2" fmla="*/ 58123 w 58122"/>
                <a:gd name="connsiteY2" fmla="*/ 15514 h 53731"/>
                <a:gd name="connsiteX3" fmla="*/ 34090 w 58122"/>
                <a:gd name="connsiteY3" fmla="*/ 5562 h 53731"/>
                <a:gd name="connsiteX4" fmla="*/ 27036 w 58122"/>
                <a:gd name="connsiteY4" fmla="*/ 0 h 53731"/>
                <a:gd name="connsiteX5" fmla="*/ 1803 w 58122"/>
                <a:gd name="connsiteY5" fmla="*/ 29272 h 53731"/>
                <a:gd name="connsiteX6" fmla="*/ 2534 w 58122"/>
                <a:gd name="connsiteY6" fmla="*/ 39693 h 53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22" h="53731">
                  <a:moveTo>
                    <a:pt x="16819" y="51929"/>
                  </a:moveTo>
                  <a:cubicBezTo>
                    <a:pt x="19902" y="54593"/>
                    <a:pt x="24559" y="54268"/>
                    <a:pt x="27240" y="51197"/>
                  </a:cubicBezTo>
                  <a:lnTo>
                    <a:pt x="58123" y="15514"/>
                  </a:lnTo>
                  <a:cubicBezTo>
                    <a:pt x="49839" y="12897"/>
                    <a:pt x="41798" y="9566"/>
                    <a:pt x="34090" y="5562"/>
                  </a:cubicBezTo>
                  <a:cubicBezTo>
                    <a:pt x="31374" y="4224"/>
                    <a:pt x="28970" y="2327"/>
                    <a:pt x="27036" y="0"/>
                  </a:cubicBezTo>
                  <a:lnTo>
                    <a:pt x="1803" y="29272"/>
                  </a:lnTo>
                  <a:cubicBezTo>
                    <a:pt x="-861" y="32355"/>
                    <a:pt x="-536" y="37012"/>
                    <a:pt x="2534" y="39693"/>
                  </a:cubicBezTo>
                  <a:close/>
                </a:path>
              </a:pathLst>
            </a:custGeom>
            <a:solidFill>
              <a:srgbClr val="EDF4FC"/>
            </a:solidFill>
            <a:ln w="2923" cap="flat">
              <a:noFill/>
              <a:prstDash val="solid"/>
              <a:miter/>
            </a:ln>
          </p:spPr>
          <p:txBody>
            <a:bodyPr rtlCol="1" anchor="ctr"/>
            <a:lstStyle/>
            <a:p>
              <a:endParaRPr lang="fa-IR"/>
            </a:p>
          </p:txBody>
        </p:sp>
        <p:sp>
          <p:nvSpPr>
            <p:cNvPr id="1960" name="Freeform: Shape 1959">
              <a:extLst>
                <a:ext uri="{FF2B5EF4-FFF2-40B4-BE49-F238E27FC236}">
                  <a16:creationId xmlns:a16="http://schemas.microsoft.com/office/drawing/2014/main" id="{4ED6F7DA-C5B7-6222-8595-0A019E24965A}"/>
                </a:ext>
              </a:extLst>
            </p:cNvPr>
            <p:cNvSpPr/>
            <p:nvPr/>
          </p:nvSpPr>
          <p:spPr>
            <a:xfrm>
              <a:off x="3376411" y="3679190"/>
              <a:ext cx="58122" cy="53845"/>
            </a:xfrm>
            <a:custGeom>
              <a:avLst/>
              <a:gdLst>
                <a:gd name="connsiteX0" fmla="*/ 30882 w 58122"/>
                <a:gd name="connsiteY0" fmla="*/ 51314 h 53845"/>
                <a:gd name="connsiteX1" fmla="*/ 41274 w 58122"/>
                <a:gd name="connsiteY1" fmla="*/ 52046 h 53845"/>
                <a:gd name="connsiteX2" fmla="*/ 55559 w 58122"/>
                <a:gd name="connsiteY2" fmla="*/ 39693 h 53845"/>
                <a:gd name="connsiteX3" fmla="*/ 56335 w 58122"/>
                <a:gd name="connsiteY3" fmla="*/ 29290 h 53845"/>
                <a:gd name="connsiteX4" fmla="*/ 56320 w 58122"/>
                <a:gd name="connsiteY4" fmla="*/ 29272 h 53845"/>
                <a:gd name="connsiteX5" fmla="*/ 31087 w 58122"/>
                <a:gd name="connsiteY5" fmla="*/ 0 h 53845"/>
                <a:gd name="connsiteX6" fmla="*/ 24003 w 58122"/>
                <a:gd name="connsiteY6" fmla="*/ 5562 h 53845"/>
                <a:gd name="connsiteX7" fmla="*/ 0 w 58122"/>
                <a:gd name="connsiteY7" fmla="*/ 15544 h 5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122" h="53845">
                  <a:moveTo>
                    <a:pt x="30882" y="51314"/>
                  </a:moveTo>
                  <a:cubicBezTo>
                    <a:pt x="33552" y="54379"/>
                    <a:pt x="38201" y="54707"/>
                    <a:pt x="41274" y="52046"/>
                  </a:cubicBezTo>
                  <a:lnTo>
                    <a:pt x="55559" y="39693"/>
                  </a:lnTo>
                  <a:cubicBezTo>
                    <a:pt x="58647" y="37035"/>
                    <a:pt x="58993" y="32378"/>
                    <a:pt x="56335" y="29290"/>
                  </a:cubicBezTo>
                  <a:cubicBezTo>
                    <a:pt x="56332" y="29284"/>
                    <a:pt x="56326" y="29278"/>
                    <a:pt x="56320" y="29272"/>
                  </a:cubicBezTo>
                  <a:lnTo>
                    <a:pt x="31087" y="0"/>
                  </a:lnTo>
                  <a:cubicBezTo>
                    <a:pt x="29147" y="2336"/>
                    <a:pt x="26735" y="4233"/>
                    <a:pt x="24003" y="5562"/>
                  </a:cubicBezTo>
                  <a:cubicBezTo>
                    <a:pt x="16293" y="9552"/>
                    <a:pt x="8264" y="12889"/>
                    <a:pt x="0" y="15544"/>
                  </a:cubicBezTo>
                  <a:close/>
                </a:path>
              </a:pathLst>
            </a:custGeom>
            <a:solidFill>
              <a:srgbClr val="EDF4FC"/>
            </a:solidFill>
            <a:ln w="2923" cap="flat">
              <a:noFill/>
              <a:prstDash val="solid"/>
              <a:miter/>
            </a:ln>
          </p:spPr>
          <p:txBody>
            <a:bodyPr rtlCol="1" anchor="ctr"/>
            <a:lstStyle/>
            <a:p>
              <a:endParaRPr lang="fa-IR"/>
            </a:p>
          </p:txBody>
        </p:sp>
        <p:sp>
          <p:nvSpPr>
            <p:cNvPr id="1961" name="Freeform: Shape 1960">
              <a:extLst>
                <a:ext uri="{FF2B5EF4-FFF2-40B4-BE49-F238E27FC236}">
                  <a16:creationId xmlns:a16="http://schemas.microsoft.com/office/drawing/2014/main" id="{E26E868F-7822-572E-3C14-8B5AEB7EB544}"/>
                </a:ext>
              </a:extLst>
            </p:cNvPr>
            <p:cNvSpPr/>
            <p:nvPr/>
          </p:nvSpPr>
          <p:spPr>
            <a:xfrm>
              <a:off x="3407498" y="3654894"/>
              <a:ext cx="68058" cy="56934"/>
            </a:xfrm>
            <a:custGeom>
              <a:avLst/>
              <a:gdLst>
                <a:gd name="connsiteX0" fmla="*/ 25233 w 68058"/>
                <a:gd name="connsiteY0" fmla="*/ 53422 h 56934"/>
                <a:gd name="connsiteX1" fmla="*/ 26872 w 68058"/>
                <a:gd name="connsiteY1" fmla="*/ 56935 h 56934"/>
                <a:gd name="connsiteX2" fmla="*/ 41157 w 68058"/>
                <a:gd name="connsiteY2" fmla="*/ 56935 h 56934"/>
                <a:gd name="connsiteX3" fmla="*/ 42825 w 68058"/>
                <a:gd name="connsiteY3" fmla="*/ 53422 h 56934"/>
                <a:gd name="connsiteX4" fmla="*/ 68058 w 68058"/>
                <a:gd name="connsiteY4" fmla="*/ 24150 h 56934"/>
                <a:gd name="connsiteX5" fmla="*/ 62994 w 68058"/>
                <a:gd name="connsiteY5" fmla="*/ 10245 h 56934"/>
                <a:gd name="connsiteX6" fmla="*/ 62994 w 68058"/>
                <a:gd name="connsiteY6" fmla="*/ 0 h 56934"/>
                <a:gd name="connsiteX7" fmla="*/ 5035 w 68058"/>
                <a:gd name="connsiteY7" fmla="*/ 0 h 56934"/>
                <a:gd name="connsiteX8" fmla="*/ 5035 w 68058"/>
                <a:gd name="connsiteY8" fmla="*/ 10216 h 56934"/>
                <a:gd name="connsiteX9" fmla="*/ 0 w 68058"/>
                <a:gd name="connsiteY9" fmla="*/ 24150 h 56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058" h="56934">
                  <a:moveTo>
                    <a:pt x="25233" y="53422"/>
                  </a:moveTo>
                  <a:cubicBezTo>
                    <a:pt x="26090" y="54420"/>
                    <a:pt x="26658" y="55635"/>
                    <a:pt x="26872" y="56935"/>
                  </a:cubicBezTo>
                  <a:lnTo>
                    <a:pt x="41157" y="56935"/>
                  </a:lnTo>
                  <a:cubicBezTo>
                    <a:pt x="41382" y="55635"/>
                    <a:pt x="41959" y="54420"/>
                    <a:pt x="42825" y="53422"/>
                  </a:cubicBezTo>
                  <a:lnTo>
                    <a:pt x="68058" y="24150"/>
                  </a:lnTo>
                  <a:cubicBezTo>
                    <a:pt x="64785" y="20257"/>
                    <a:pt x="62991" y="15333"/>
                    <a:pt x="62994" y="10245"/>
                  </a:cubicBezTo>
                  <a:lnTo>
                    <a:pt x="62994" y="0"/>
                  </a:lnTo>
                  <a:cubicBezTo>
                    <a:pt x="44848" y="9525"/>
                    <a:pt x="23181" y="9525"/>
                    <a:pt x="5035" y="0"/>
                  </a:cubicBezTo>
                  <a:lnTo>
                    <a:pt x="5035" y="10216"/>
                  </a:lnTo>
                  <a:cubicBezTo>
                    <a:pt x="5038" y="15307"/>
                    <a:pt x="3258" y="20236"/>
                    <a:pt x="0" y="24150"/>
                  </a:cubicBezTo>
                  <a:close/>
                </a:path>
              </a:pathLst>
            </a:custGeom>
            <a:solidFill>
              <a:srgbClr val="F9D0B4"/>
            </a:solidFill>
            <a:ln w="2923" cap="flat">
              <a:noFill/>
              <a:prstDash val="solid"/>
              <a:miter/>
            </a:ln>
          </p:spPr>
          <p:txBody>
            <a:bodyPr rtlCol="1" anchor="ctr"/>
            <a:lstStyle/>
            <a:p>
              <a:endParaRPr lang="fa-IR"/>
            </a:p>
          </p:txBody>
        </p:sp>
        <p:sp>
          <p:nvSpPr>
            <p:cNvPr id="1962" name="Freeform: Shape 1961">
              <a:extLst>
                <a:ext uri="{FF2B5EF4-FFF2-40B4-BE49-F238E27FC236}">
                  <a16:creationId xmlns:a16="http://schemas.microsoft.com/office/drawing/2014/main" id="{B492BA2E-39E7-F51F-B245-F705D1CCFC2A}"/>
                </a:ext>
              </a:extLst>
            </p:cNvPr>
            <p:cNvSpPr/>
            <p:nvPr/>
          </p:nvSpPr>
          <p:spPr>
            <a:xfrm>
              <a:off x="3419441" y="3711887"/>
              <a:ext cx="44172" cy="35946"/>
            </a:xfrm>
            <a:custGeom>
              <a:avLst/>
              <a:gdLst>
                <a:gd name="connsiteX0" fmla="*/ 0 w 44172"/>
                <a:gd name="connsiteY0" fmla="*/ 17710 h 35946"/>
                <a:gd name="connsiteX1" fmla="*/ 7582 w 44172"/>
                <a:gd name="connsiteY1" fmla="*/ 35946 h 35946"/>
                <a:gd name="connsiteX2" fmla="*/ 36590 w 44172"/>
                <a:gd name="connsiteY2" fmla="*/ 35946 h 35946"/>
                <a:gd name="connsiteX3" fmla="*/ 44172 w 44172"/>
                <a:gd name="connsiteY3" fmla="*/ 17710 h 35946"/>
                <a:gd name="connsiteX4" fmla="*/ 31614 w 44172"/>
                <a:gd name="connsiteY4" fmla="*/ 6908 h 35946"/>
                <a:gd name="connsiteX5" fmla="*/ 29214 w 44172"/>
                <a:gd name="connsiteY5" fmla="*/ 0 h 35946"/>
                <a:gd name="connsiteX6" fmla="*/ 14929 w 44172"/>
                <a:gd name="connsiteY6" fmla="*/ 0 h 35946"/>
                <a:gd name="connsiteX7" fmla="*/ 12529 w 44172"/>
                <a:gd name="connsiteY7" fmla="*/ 6908 h 3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72" h="35946">
                  <a:moveTo>
                    <a:pt x="0" y="17710"/>
                  </a:moveTo>
                  <a:lnTo>
                    <a:pt x="7582" y="35946"/>
                  </a:lnTo>
                  <a:lnTo>
                    <a:pt x="36590" y="35946"/>
                  </a:lnTo>
                  <a:lnTo>
                    <a:pt x="44172" y="17710"/>
                  </a:lnTo>
                  <a:lnTo>
                    <a:pt x="31614" y="6908"/>
                  </a:lnTo>
                  <a:cubicBezTo>
                    <a:pt x="29647" y="5193"/>
                    <a:pt x="28737" y="2564"/>
                    <a:pt x="29214" y="0"/>
                  </a:cubicBezTo>
                  <a:lnTo>
                    <a:pt x="14929" y="0"/>
                  </a:lnTo>
                  <a:cubicBezTo>
                    <a:pt x="15421" y="2567"/>
                    <a:pt x="14504" y="5199"/>
                    <a:pt x="12529" y="6908"/>
                  </a:cubicBezTo>
                  <a:close/>
                </a:path>
              </a:pathLst>
            </a:custGeom>
            <a:solidFill>
              <a:srgbClr val="70D6F9"/>
            </a:solidFill>
            <a:ln w="2923" cap="flat">
              <a:noFill/>
              <a:prstDash val="solid"/>
              <a:miter/>
            </a:ln>
          </p:spPr>
          <p:txBody>
            <a:bodyPr rtlCol="1" anchor="ctr"/>
            <a:lstStyle/>
            <a:p>
              <a:endParaRPr lang="fa-IR"/>
            </a:p>
          </p:txBody>
        </p:sp>
        <p:sp>
          <p:nvSpPr>
            <p:cNvPr id="1963" name="Freeform: Shape 1962">
              <a:extLst>
                <a:ext uri="{FF2B5EF4-FFF2-40B4-BE49-F238E27FC236}">
                  <a16:creationId xmlns:a16="http://schemas.microsoft.com/office/drawing/2014/main" id="{FD8A256F-B4BE-A177-DC6D-3C3DC01B4388}"/>
                </a:ext>
              </a:extLst>
            </p:cNvPr>
            <p:cNvSpPr/>
            <p:nvPr/>
          </p:nvSpPr>
          <p:spPr>
            <a:xfrm>
              <a:off x="3421930" y="3747834"/>
              <a:ext cx="39195" cy="48533"/>
            </a:xfrm>
            <a:custGeom>
              <a:avLst/>
              <a:gdLst>
                <a:gd name="connsiteX0" fmla="*/ 39196 w 39195"/>
                <a:gd name="connsiteY0" fmla="*/ 48534 h 48533"/>
                <a:gd name="connsiteX1" fmla="*/ 34102 w 39195"/>
                <a:gd name="connsiteY1" fmla="*/ 0 h 48533"/>
                <a:gd name="connsiteX2" fmla="*/ 5093 w 39195"/>
                <a:gd name="connsiteY2" fmla="*/ 0 h 48533"/>
                <a:gd name="connsiteX3" fmla="*/ 0 w 39195"/>
                <a:gd name="connsiteY3" fmla="*/ 48534 h 48533"/>
              </a:gdLst>
              <a:ahLst/>
              <a:cxnLst>
                <a:cxn ang="0">
                  <a:pos x="connsiteX0" y="connsiteY0"/>
                </a:cxn>
                <a:cxn ang="0">
                  <a:pos x="connsiteX1" y="connsiteY1"/>
                </a:cxn>
                <a:cxn ang="0">
                  <a:pos x="connsiteX2" y="connsiteY2"/>
                </a:cxn>
                <a:cxn ang="0">
                  <a:pos x="connsiteX3" y="connsiteY3"/>
                </a:cxn>
              </a:cxnLst>
              <a:rect l="l" t="t" r="r" b="b"/>
              <a:pathLst>
                <a:path w="39195" h="48533">
                  <a:moveTo>
                    <a:pt x="39196" y="48534"/>
                  </a:moveTo>
                  <a:lnTo>
                    <a:pt x="34102" y="0"/>
                  </a:lnTo>
                  <a:lnTo>
                    <a:pt x="5093" y="0"/>
                  </a:lnTo>
                  <a:lnTo>
                    <a:pt x="0" y="48534"/>
                  </a:lnTo>
                  <a:close/>
                </a:path>
              </a:pathLst>
            </a:custGeom>
            <a:solidFill>
              <a:srgbClr val="3CAADC"/>
            </a:solidFill>
            <a:ln w="2923" cap="flat">
              <a:noFill/>
              <a:prstDash val="solid"/>
              <a:miter/>
            </a:ln>
          </p:spPr>
          <p:txBody>
            <a:bodyPr rtlCol="1" anchor="ctr"/>
            <a:lstStyle/>
            <a:p>
              <a:endParaRPr lang="fa-IR"/>
            </a:p>
          </p:txBody>
        </p:sp>
        <p:sp>
          <p:nvSpPr>
            <p:cNvPr id="1964" name="Freeform: Shape 1963">
              <a:extLst>
                <a:ext uri="{FF2B5EF4-FFF2-40B4-BE49-F238E27FC236}">
                  <a16:creationId xmlns:a16="http://schemas.microsoft.com/office/drawing/2014/main" id="{A28B8E56-C041-5EA9-D78C-2E9D54A00DAE}"/>
                </a:ext>
              </a:extLst>
            </p:cNvPr>
            <p:cNvSpPr/>
            <p:nvPr/>
          </p:nvSpPr>
          <p:spPr>
            <a:xfrm>
              <a:off x="3312254" y="3694675"/>
              <a:ext cx="258367" cy="101692"/>
            </a:xfrm>
            <a:custGeom>
              <a:avLst/>
              <a:gdLst>
                <a:gd name="connsiteX0" fmla="*/ 64157 w 258367"/>
                <a:gd name="connsiteY0" fmla="*/ 29 h 101692"/>
                <a:gd name="connsiteX1" fmla="*/ 56107 w 258367"/>
                <a:gd name="connsiteY1" fmla="*/ 2283 h 101692"/>
                <a:gd name="connsiteX2" fmla="*/ 22063 w 258367"/>
                <a:gd name="connsiteY2" fmla="*/ 10860 h 101692"/>
                <a:gd name="connsiteX3" fmla="*/ 3329 w 258367"/>
                <a:gd name="connsiteY3" fmla="*/ 33546 h 101692"/>
                <a:gd name="connsiteX4" fmla="*/ 21 w 258367"/>
                <a:gd name="connsiteY4" fmla="*/ 89017 h 101692"/>
                <a:gd name="connsiteX5" fmla="*/ 11271 w 258367"/>
                <a:gd name="connsiteY5" fmla="*/ 101672 h 101692"/>
                <a:gd name="connsiteX6" fmla="*/ 11994 w 258367"/>
                <a:gd name="connsiteY6" fmla="*/ 101692 h 101692"/>
                <a:gd name="connsiteX7" fmla="*/ 246377 w 258367"/>
                <a:gd name="connsiteY7" fmla="*/ 101692 h 101692"/>
                <a:gd name="connsiteX8" fmla="*/ 258367 w 258367"/>
                <a:gd name="connsiteY8" fmla="*/ 89679 h 101692"/>
                <a:gd name="connsiteX9" fmla="*/ 258350 w 258367"/>
                <a:gd name="connsiteY9" fmla="*/ 89017 h 101692"/>
                <a:gd name="connsiteX10" fmla="*/ 255130 w 258367"/>
                <a:gd name="connsiteY10" fmla="*/ 33546 h 101692"/>
                <a:gd name="connsiteX11" fmla="*/ 236395 w 258367"/>
                <a:gd name="connsiteY11" fmla="*/ 10860 h 101692"/>
                <a:gd name="connsiteX12" fmla="*/ 202352 w 258367"/>
                <a:gd name="connsiteY12" fmla="*/ 2283 h 101692"/>
                <a:gd name="connsiteX13" fmla="*/ 194302 w 258367"/>
                <a:gd name="connsiteY13" fmla="*/ 0 h 10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8367" h="101692">
                  <a:moveTo>
                    <a:pt x="64157" y="29"/>
                  </a:moveTo>
                  <a:cubicBezTo>
                    <a:pt x="61639" y="820"/>
                    <a:pt x="59005" y="1581"/>
                    <a:pt x="56107" y="2283"/>
                  </a:cubicBezTo>
                  <a:lnTo>
                    <a:pt x="22063" y="10860"/>
                  </a:lnTo>
                  <a:cubicBezTo>
                    <a:pt x="11528" y="13506"/>
                    <a:pt x="3938" y="22698"/>
                    <a:pt x="3329" y="33546"/>
                  </a:cubicBezTo>
                  <a:lnTo>
                    <a:pt x="21" y="89017"/>
                  </a:lnTo>
                  <a:cubicBezTo>
                    <a:pt x="-368" y="95618"/>
                    <a:pt x="4670" y="101282"/>
                    <a:pt x="11271" y="101672"/>
                  </a:cubicBezTo>
                  <a:cubicBezTo>
                    <a:pt x="11510" y="101686"/>
                    <a:pt x="11753" y="101692"/>
                    <a:pt x="11994" y="101692"/>
                  </a:cubicBezTo>
                  <a:lnTo>
                    <a:pt x="246377" y="101692"/>
                  </a:lnTo>
                  <a:cubicBezTo>
                    <a:pt x="253004" y="101686"/>
                    <a:pt x="258373" y="96309"/>
                    <a:pt x="258367" y="89679"/>
                  </a:cubicBezTo>
                  <a:cubicBezTo>
                    <a:pt x="258367" y="89459"/>
                    <a:pt x="258361" y="89237"/>
                    <a:pt x="258350" y="89017"/>
                  </a:cubicBezTo>
                  <a:lnTo>
                    <a:pt x="255130" y="33546"/>
                  </a:lnTo>
                  <a:cubicBezTo>
                    <a:pt x="254512" y="22704"/>
                    <a:pt x="246928" y="13515"/>
                    <a:pt x="236395" y="10860"/>
                  </a:cubicBezTo>
                  <a:lnTo>
                    <a:pt x="202352" y="2283"/>
                  </a:lnTo>
                  <a:cubicBezTo>
                    <a:pt x="199571" y="1581"/>
                    <a:pt x="196878" y="820"/>
                    <a:pt x="194302" y="0"/>
                  </a:cubicBezTo>
                </a:path>
              </a:pathLst>
            </a:custGeom>
            <a:noFill/>
            <a:ln w="14615" cap="rnd">
              <a:solidFill>
                <a:srgbClr val="000000"/>
              </a:solidFill>
              <a:prstDash val="solid"/>
              <a:round/>
            </a:ln>
          </p:spPr>
          <p:txBody>
            <a:bodyPr rtlCol="1" anchor="ctr"/>
            <a:lstStyle/>
            <a:p>
              <a:endParaRPr lang="fa-IR"/>
            </a:p>
          </p:txBody>
        </p:sp>
        <p:sp>
          <p:nvSpPr>
            <p:cNvPr id="1965" name="Freeform: Shape 1964">
              <a:extLst>
                <a:ext uri="{FF2B5EF4-FFF2-40B4-BE49-F238E27FC236}">
                  <a16:creationId xmlns:a16="http://schemas.microsoft.com/office/drawing/2014/main" id="{4D563179-5689-7F23-DBED-B300469F7109}"/>
                </a:ext>
              </a:extLst>
            </p:cNvPr>
            <p:cNvSpPr/>
            <p:nvPr/>
          </p:nvSpPr>
          <p:spPr>
            <a:xfrm>
              <a:off x="3378636" y="3520471"/>
              <a:ext cx="125812" cy="141594"/>
            </a:xfrm>
            <a:custGeom>
              <a:avLst/>
              <a:gdLst>
                <a:gd name="connsiteX0" fmla="*/ 116797 w 125812"/>
                <a:gd name="connsiteY0" fmla="*/ 3517 h 141594"/>
                <a:gd name="connsiteX1" fmla="*/ 101312 w 125812"/>
                <a:gd name="connsiteY1" fmla="*/ 2492 h 141594"/>
                <a:gd name="connsiteX2" fmla="*/ 24443 w 125812"/>
                <a:gd name="connsiteY2" fmla="*/ 2492 h 141594"/>
                <a:gd name="connsiteX3" fmla="*/ 8987 w 125812"/>
                <a:gd name="connsiteY3" fmla="*/ 3546 h 141594"/>
                <a:gd name="connsiteX4" fmla="*/ 8987 w 125812"/>
                <a:gd name="connsiteY4" fmla="*/ 3546 h 141594"/>
                <a:gd name="connsiteX5" fmla="*/ 0 w 125812"/>
                <a:gd name="connsiteY5" fmla="*/ 25998 h 141594"/>
                <a:gd name="connsiteX6" fmla="*/ 0 w 125812"/>
                <a:gd name="connsiteY6" fmla="*/ 78688 h 141594"/>
                <a:gd name="connsiteX7" fmla="*/ 62906 w 125812"/>
                <a:gd name="connsiteY7" fmla="*/ 141594 h 141594"/>
                <a:gd name="connsiteX8" fmla="*/ 62906 w 125812"/>
                <a:gd name="connsiteY8" fmla="*/ 141594 h 141594"/>
                <a:gd name="connsiteX9" fmla="*/ 125813 w 125812"/>
                <a:gd name="connsiteY9" fmla="*/ 78688 h 141594"/>
                <a:gd name="connsiteX10" fmla="*/ 125813 w 125812"/>
                <a:gd name="connsiteY10" fmla="*/ 25998 h 141594"/>
                <a:gd name="connsiteX11" fmla="*/ 116797 w 125812"/>
                <a:gd name="connsiteY11" fmla="*/ 3517 h 14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812" h="141594">
                  <a:moveTo>
                    <a:pt x="116797" y="3517"/>
                  </a:moveTo>
                  <a:cubicBezTo>
                    <a:pt x="112634" y="-687"/>
                    <a:pt x="105992" y="-1126"/>
                    <a:pt x="101312" y="2492"/>
                  </a:cubicBezTo>
                  <a:cubicBezTo>
                    <a:pt x="78637" y="19877"/>
                    <a:pt x="47117" y="19877"/>
                    <a:pt x="24443" y="2492"/>
                  </a:cubicBezTo>
                  <a:cubicBezTo>
                    <a:pt x="19791" y="-1199"/>
                    <a:pt x="13094" y="-742"/>
                    <a:pt x="8987" y="3546"/>
                  </a:cubicBezTo>
                  <a:lnTo>
                    <a:pt x="8987" y="3546"/>
                  </a:lnTo>
                  <a:cubicBezTo>
                    <a:pt x="3223" y="9602"/>
                    <a:pt x="6" y="17638"/>
                    <a:pt x="0" y="25998"/>
                  </a:cubicBezTo>
                  <a:lnTo>
                    <a:pt x="0" y="78688"/>
                  </a:lnTo>
                  <a:cubicBezTo>
                    <a:pt x="97" y="113390"/>
                    <a:pt x="28204" y="141498"/>
                    <a:pt x="62906" y="141594"/>
                  </a:cubicBezTo>
                  <a:lnTo>
                    <a:pt x="62906" y="141594"/>
                  </a:lnTo>
                  <a:cubicBezTo>
                    <a:pt x="97609" y="141498"/>
                    <a:pt x="125716" y="113390"/>
                    <a:pt x="125813" y="78688"/>
                  </a:cubicBezTo>
                  <a:lnTo>
                    <a:pt x="125813" y="25998"/>
                  </a:lnTo>
                  <a:cubicBezTo>
                    <a:pt x="125804" y="17626"/>
                    <a:pt x="122578" y="9576"/>
                    <a:pt x="116797" y="3517"/>
                  </a:cubicBezTo>
                  <a:close/>
                </a:path>
              </a:pathLst>
            </a:custGeom>
            <a:noFill/>
            <a:ln w="14615" cap="rnd">
              <a:solidFill>
                <a:srgbClr val="000000"/>
              </a:solidFill>
              <a:prstDash val="solid"/>
              <a:round/>
            </a:ln>
          </p:spPr>
          <p:txBody>
            <a:bodyPr rtlCol="1" anchor="ctr"/>
            <a:lstStyle/>
            <a:p>
              <a:endParaRPr lang="fa-IR"/>
            </a:p>
          </p:txBody>
        </p:sp>
        <p:sp>
          <p:nvSpPr>
            <p:cNvPr id="1966" name="Freeform: Shape 1965">
              <a:extLst>
                <a:ext uri="{FF2B5EF4-FFF2-40B4-BE49-F238E27FC236}">
                  <a16:creationId xmlns:a16="http://schemas.microsoft.com/office/drawing/2014/main" id="{F3C231A5-8F6A-20CE-33DD-53DBFCECA2A5}"/>
                </a:ext>
              </a:extLst>
            </p:cNvPr>
            <p:cNvSpPr/>
            <p:nvPr/>
          </p:nvSpPr>
          <p:spPr>
            <a:xfrm>
              <a:off x="3527193" y="3749415"/>
              <a:ext cx="2927" cy="45957"/>
            </a:xfrm>
            <a:custGeom>
              <a:avLst/>
              <a:gdLst>
                <a:gd name="connsiteX0" fmla="*/ 0 w 2927"/>
                <a:gd name="connsiteY0" fmla="*/ 45957 h 45957"/>
                <a:gd name="connsiteX1" fmla="*/ 0 w 2927"/>
                <a:gd name="connsiteY1" fmla="*/ 0 h 45957"/>
              </a:gdLst>
              <a:ahLst/>
              <a:cxnLst>
                <a:cxn ang="0">
                  <a:pos x="connsiteX0" y="connsiteY0"/>
                </a:cxn>
                <a:cxn ang="0">
                  <a:pos x="connsiteX1" y="connsiteY1"/>
                </a:cxn>
              </a:cxnLst>
              <a:rect l="l" t="t" r="r" b="b"/>
              <a:pathLst>
                <a:path w="2927" h="45957">
                  <a:moveTo>
                    <a:pt x="0" y="45957"/>
                  </a:moveTo>
                  <a:lnTo>
                    <a:pt x="0" y="0"/>
                  </a:lnTo>
                </a:path>
              </a:pathLst>
            </a:custGeom>
            <a:ln w="14615" cap="rnd">
              <a:solidFill>
                <a:srgbClr val="000000"/>
              </a:solidFill>
              <a:prstDash val="solid"/>
              <a:round/>
            </a:ln>
          </p:spPr>
          <p:txBody>
            <a:bodyPr rtlCol="1" anchor="ctr"/>
            <a:lstStyle/>
            <a:p>
              <a:endParaRPr lang="fa-IR"/>
            </a:p>
          </p:txBody>
        </p:sp>
        <p:sp>
          <p:nvSpPr>
            <p:cNvPr id="1967" name="Freeform: Shape 1966">
              <a:extLst>
                <a:ext uri="{FF2B5EF4-FFF2-40B4-BE49-F238E27FC236}">
                  <a16:creationId xmlns:a16="http://schemas.microsoft.com/office/drawing/2014/main" id="{47A276E6-BD49-B5C3-BDA3-6B7CD86FF572}"/>
                </a:ext>
              </a:extLst>
            </p:cNvPr>
            <p:cNvSpPr/>
            <p:nvPr/>
          </p:nvSpPr>
          <p:spPr>
            <a:xfrm>
              <a:off x="3355862" y="3749415"/>
              <a:ext cx="2927" cy="45957"/>
            </a:xfrm>
            <a:custGeom>
              <a:avLst/>
              <a:gdLst>
                <a:gd name="connsiteX0" fmla="*/ 0 w 2927"/>
                <a:gd name="connsiteY0" fmla="*/ 0 h 45957"/>
                <a:gd name="connsiteX1" fmla="*/ 0 w 2927"/>
                <a:gd name="connsiteY1" fmla="*/ 45957 h 45957"/>
              </a:gdLst>
              <a:ahLst/>
              <a:cxnLst>
                <a:cxn ang="0">
                  <a:pos x="connsiteX0" y="connsiteY0"/>
                </a:cxn>
                <a:cxn ang="0">
                  <a:pos x="connsiteX1" y="connsiteY1"/>
                </a:cxn>
              </a:cxnLst>
              <a:rect l="l" t="t" r="r" b="b"/>
              <a:pathLst>
                <a:path w="2927" h="45957">
                  <a:moveTo>
                    <a:pt x="0" y="0"/>
                  </a:moveTo>
                  <a:lnTo>
                    <a:pt x="0" y="45957"/>
                  </a:lnTo>
                </a:path>
              </a:pathLst>
            </a:custGeom>
            <a:ln w="14615" cap="rnd">
              <a:solidFill>
                <a:srgbClr val="000000"/>
              </a:solidFill>
              <a:prstDash val="solid"/>
              <a:round/>
            </a:ln>
          </p:spPr>
          <p:txBody>
            <a:bodyPr rtlCol="1" anchor="ctr"/>
            <a:lstStyle/>
            <a:p>
              <a:endParaRPr lang="fa-IR"/>
            </a:p>
          </p:txBody>
        </p:sp>
        <p:sp>
          <p:nvSpPr>
            <p:cNvPr id="1968" name="Freeform: Shape 1967">
              <a:extLst>
                <a:ext uri="{FF2B5EF4-FFF2-40B4-BE49-F238E27FC236}">
                  <a16:creationId xmlns:a16="http://schemas.microsoft.com/office/drawing/2014/main" id="{32AF027C-2586-562C-5CB7-EF892911E5CD}"/>
                </a:ext>
              </a:extLst>
            </p:cNvPr>
            <p:cNvSpPr/>
            <p:nvPr/>
          </p:nvSpPr>
          <p:spPr>
            <a:xfrm>
              <a:off x="3508400" y="3551299"/>
              <a:ext cx="24197" cy="52514"/>
            </a:xfrm>
            <a:custGeom>
              <a:avLst/>
              <a:gdLst>
                <a:gd name="connsiteX0" fmla="*/ 0 w 24197"/>
                <a:gd name="connsiteY0" fmla="*/ 52514 h 52514"/>
                <a:gd name="connsiteX1" fmla="*/ 24109 w 24197"/>
                <a:gd name="connsiteY1" fmla="*/ 24109 h 52514"/>
                <a:gd name="connsiteX2" fmla="*/ 0 w 24197"/>
                <a:gd name="connsiteY2" fmla="*/ 0 h 52514"/>
              </a:gdLst>
              <a:ahLst/>
              <a:cxnLst>
                <a:cxn ang="0">
                  <a:pos x="connsiteX0" y="connsiteY0"/>
                </a:cxn>
                <a:cxn ang="0">
                  <a:pos x="connsiteX1" y="connsiteY1"/>
                </a:cxn>
                <a:cxn ang="0">
                  <a:pos x="connsiteX2" y="connsiteY2"/>
                </a:cxn>
              </a:cxnLst>
              <a:rect l="l" t="t" r="r" b="b"/>
              <a:pathLst>
                <a:path w="24197" h="52514">
                  <a:moveTo>
                    <a:pt x="0" y="52514"/>
                  </a:moveTo>
                  <a:cubicBezTo>
                    <a:pt x="14501" y="51326"/>
                    <a:pt x="25294" y="38610"/>
                    <a:pt x="24109" y="24109"/>
                  </a:cubicBezTo>
                  <a:cubicBezTo>
                    <a:pt x="23055" y="11255"/>
                    <a:pt x="12853" y="1051"/>
                    <a:pt x="0" y="0"/>
                  </a:cubicBezTo>
                </a:path>
              </a:pathLst>
            </a:custGeom>
            <a:noFill/>
            <a:ln w="14615" cap="rnd">
              <a:solidFill>
                <a:srgbClr val="000000"/>
              </a:solidFill>
              <a:prstDash val="solid"/>
              <a:round/>
            </a:ln>
          </p:spPr>
          <p:txBody>
            <a:bodyPr rtlCol="1" anchor="ctr"/>
            <a:lstStyle/>
            <a:p>
              <a:endParaRPr lang="fa-IR"/>
            </a:p>
          </p:txBody>
        </p:sp>
        <p:sp>
          <p:nvSpPr>
            <p:cNvPr id="1969" name="Freeform: Shape 1968">
              <a:extLst>
                <a:ext uri="{FF2B5EF4-FFF2-40B4-BE49-F238E27FC236}">
                  <a16:creationId xmlns:a16="http://schemas.microsoft.com/office/drawing/2014/main" id="{A8EDD525-3C48-C5FA-1EFA-9354616C279C}"/>
                </a:ext>
              </a:extLst>
            </p:cNvPr>
            <p:cNvSpPr/>
            <p:nvPr/>
          </p:nvSpPr>
          <p:spPr>
            <a:xfrm>
              <a:off x="3346101" y="3551210"/>
              <a:ext cx="28495" cy="52691"/>
            </a:xfrm>
            <a:custGeom>
              <a:avLst/>
              <a:gdLst>
                <a:gd name="connsiteX0" fmla="*/ 28495 w 28495"/>
                <a:gd name="connsiteY0" fmla="*/ 89 h 52691"/>
                <a:gd name="connsiteX1" fmla="*/ 89 w 28495"/>
                <a:gd name="connsiteY1" fmla="*/ 24198 h 52691"/>
                <a:gd name="connsiteX2" fmla="*/ 24198 w 28495"/>
                <a:gd name="connsiteY2" fmla="*/ 52603 h 52691"/>
                <a:gd name="connsiteX3" fmla="*/ 28495 w 28495"/>
                <a:gd name="connsiteY3" fmla="*/ 52603 h 52691"/>
              </a:gdLst>
              <a:ahLst/>
              <a:cxnLst>
                <a:cxn ang="0">
                  <a:pos x="connsiteX0" y="connsiteY0"/>
                </a:cxn>
                <a:cxn ang="0">
                  <a:pos x="connsiteX1" y="connsiteY1"/>
                </a:cxn>
                <a:cxn ang="0">
                  <a:pos x="connsiteX2" y="connsiteY2"/>
                </a:cxn>
                <a:cxn ang="0">
                  <a:pos x="connsiteX3" y="connsiteY3"/>
                </a:cxn>
              </a:cxnLst>
              <a:rect l="l" t="t" r="r" b="b"/>
              <a:pathLst>
                <a:path w="28495" h="52691">
                  <a:moveTo>
                    <a:pt x="28495" y="89"/>
                  </a:moveTo>
                  <a:cubicBezTo>
                    <a:pt x="13994" y="-1097"/>
                    <a:pt x="1275" y="9696"/>
                    <a:pt x="89" y="24198"/>
                  </a:cubicBezTo>
                  <a:cubicBezTo>
                    <a:pt x="-1099" y="38699"/>
                    <a:pt x="9697" y="51418"/>
                    <a:pt x="24198" y="52603"/>
                  </a:cubicBezTo>
                  <a:cubicBezTo>
                    <a:pt x="25627" y="52721"/>
                    <a:pt x="27064" y="52721"/>
                    <a:pt x="28495" y="52603"/>
                  </a:cubicBezTo>
                </a:path>
              </a:pathLst>
            </a:custGeom>
            <a:noFill/>
            <a:ln w="14615" cap="rnd">
              <a:solidFill>
                <a:srgbClr val="000000"/>
              </a:solidFill>
              <a:prstDash val="solid"/>
              <a:round/>
            </a:ln>
          </p:spPr>
          <p:txBody>
            <a:bodyPr rtlCol="1" anchor="ctr"/>
            <a:lstStyle/>
            <a:p>
              <a:endParaRPr lang="fa-IR"/>
            </a:p>
          </p:txBody>
        </p:sp>
        <p:sp>
          <p:nvSpPr>
            <p:cNvPr id="1970" name="Freeform: Shape 1969">
              <a:extLst>
                <a:ext uri="{FF2B5EF4-FFF2-40B4-BE49-F238E27FC236}">
                  <a16:creationId xmlns:a16="http://schemas.microsoft.com/office/drawing/2014/main" id="{9E5ABC39-C989-0979-6261-D9819EA9E88F}"/>
                </a:ext>
              </a:extLst>
            </p:cNvPr>
            <p:cNvSpPr/>
            <p:nvPr/>
          </p:nvSpPr>
          <p:spPr>
            <a:xfrm>
              <a:off x="3361394" y="3456712"/>
              <a:ext cx="160441" cy="97046"/>
            </a:xfrm>
            <a:custGeom>
              <a:avLst/>
              <a:gdLst>
                <a:gd name="connsiteX0" fmla="*/ 160442 w 160441"/>
                <a:gd name="connsiteY0" fmla="*/ 96578 h 97046"/>
                <a:gd name="connsiteX1" fmla="*/ 160442 w 160441"/>
                <a:gd name="connsiteY1" fmla="*/ 76673 h 97046"/>
                <a:gd name="connsiteX2" fmla="*/ 142878 w 160441"/>
                <a:gd name="connsiteY2" fmla="*/ 40931 h 97046"/>
                <a:gd name="connsiteX3" fmla="*/ 138926 w 160441"/>
                <a:gd name="connsiteY3" fmla="*/ 37184 h 97046"/>
                <a:gd name="connsiteX4" fmla="*/ 58545 w 160441"/>
                <a:gd name="connsiteY4" fmla="*/ 2438 h 97046"/>
                <a:gd name="connsiteX5" fmla="*/ 0 w 160441"/>
                <a:gd name="connsiteY5" fmla="*/ 71872 h 97046"/>
                <a:gd name="connsiteX6" fmla="*/ 0 w 160441"/>
                <a:gd name="connsiteY6" fmla="*/ 97046 h 97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441" h="97046">
                  <a:moveTo>
                    <a:pt x="160442" y="96578"/>
                  </a:moveTo>
                  <a:lnTo>
                    <a:pt x="160442" y="76673"/>
                  </a:lnTo>
                  <a:cubicBezTo>
                    <a:pt x="160442" y="45293"/>
                    <a:pt x="149084" y="40931"/>
                    <a:pt x="142878" y="40931"/>
                  </a:cubicBezTo>
                  <a:cubicBezTo>
                    <a:pt x="140762" y="40964"/>
                    <a:pt x="139006" y="39301"/>
                    <a:pt x="138926" y="37184"/>
                  </a:cubicBezTo>
                  <a:cubicBezTo>
                    <a:pt x="138429" y="2058"/>
                    <a:pt x="98414" y="-4441"/>
                    <a:pt x="58545" y="2438"/>
                  </a:cubicBezTo>
                  <a:cubicBezTo>
                    <a:pt x="24738" y="8263"/>
                    <a:pt x="29" y="37568"/>
                    <a:pt x="0" y="71872"/>
                  </a:cubicBezTo>
                  <a:lnTo>
                    <a:pt x="0" y="97046"/>
                  </a:lnTo>
                </a:path>
              </a:pathLst>
            </a:custGeom>
            <a:noFill/>
            <a:ln w="14615" cap="rnd">
              <a:solidFill>
                <a:srgbClr val="000000"/>
              </a:solidFill>
              <a:prstDash val="solid"/>
              <a:round/>
            </a:ln>
          </p:spPr>
          <p:txBody>
            <a:bodyPr rtlCol="1" anchor="ctr"/>
            <a:lstStyle/>
            <a:p>
              <a:endParaRPr lang="fa-IR"/>
            </a:p>
          </p:txBody>
        </p:sp>
        <p:sp>
          <p:nvSpPr>
            <p:cNvPr id="1971" name="Freeform: Shape 1970">
              <a:extLst>
                <a:ext uri="{FF2B5EF4-FFF2-40B4-BE49-F238E27FC236}">
                  <a16:creationId xmlns:a16="http://schemas.microsoft.com/office/drawing/2014/main" id="{183AF001-C1B7-5341-0059-0A6CA09AD505}"/>
                </a:ext>
              </a:extLst>
            </p:cNvPr>
            <p:cNvSpPr/>
            <p:nvPr/>
          </p:nvSpPr>
          <p:spPr>
            <a:xfrm>
              <a:off x="3448521" y="3679161"/>
              <a:ext cx="58122" cy="53731"/>
            </a:xfrm>
            <a:custGeom>
              <a:avLst/>
              <a:gdLst>
                <a:gd name="connsiteX0" fmla="*/ 16819 w 58122"/>
                <a:gd name="connsiteY0" fmla="*/ 51929 h 53731"/>
                <a:gd name="connsiteX1" fmla="*/ 27240 w 58122"/>
                <a:gd name="connsiteY1" fmla="*/ 51197 h 53731"/>
                <a:gd name="connsiteX2" fmla="*/ 58123 w 58122"/>
                <a:gd name="connsiteY2" fmla="*/ 15514 h 53731"/>
                <a:gd name="connsiteX3" fmla="*/ 34090 w 58122"/>
                <a:gd name="connsiteY3" fmla="*/ 5562 h 53731"/>
                <a:gd name="connsiteX4" fmla="*/ 27036 w 58122"/>
                <a:gd name="connsiteY4" fmla="*/ 0 h 53731"/>
                <a:gd name="connsiteX5" fmla="*/ 1803 w 58122"/>
                <a:gd name="connsiteY5" fmla="*/ 29272 h 53731"/>
                <a:gd name="connsiteX6" fmla="*/ 2534 w 58122"/>
                <a:gd name="connsiteY6" fmla="*/ 39693 h 53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22" h="53731">
                  <a:moveTo>
                    <a:pt x="16819" y="51929"/>
                  </a:moveTo>
                  <a:cubicBezTo>
                    <a:pt x="19902" y="54593"/>
                    <a:pt x="24559" y="54268"/>
                    <a:pt x="27240" y="51197"/>
                  </a:cubicBezTo>
                  <a:lnTo>
                    <a:pt x="58123" y="15514"/>
                  </a:lnTo>
                  <a:cubicBezTo>
                    <a:pt x="49839" y="12897"/>
                    <a:pt x="41798" y="9566"/>
                    <a:pt x="34090" y="5562"/>
                  </a:cubicBezTo>
                  <a:cubicBezTo>
                    <a:pt x="31374" y="4224"/>
                    <a:pt x="28970" y="2327"/>
                    <a:pt x="27036" y="0"/>
                  </a:cubicBezTo>
                  <a:lnTo>
                    <a:pt x="1803" y="29272"/>
                  </a:lnTo>
                  <a:cubicBezTo>
                    <a:pt x="-861" y="32355"/>
                    <a:pt x="-536" y="37012"/>
                    <a:pt x="2534" y="39693"/>
                  </a:cubicBezTo>
                  <a:close/>
                </a:path>
              </a:pathLst>
            </a:custGeom>
            <a:noFill/>
            <a:ln w="14615" cap="rnd">
              <a:solidFill>
                <a:srgbClr val="000000"/>
              </a:solidFill>
              <a:prstDash val="solid"/>
              <a:round/>
            </a:ln>
          </p:spPr>
          <p:txBody>
            <a:bodyPr rtlCol="1" anchor="ctr"/>
            <a:lstStyle/>
            <a:p>
              <a:endParaRPr lang="fa-IR"/>
            </a:p>
          </p:txBody>
        </p:sp>
        <p:sp>
          <p:nvSpPr>
            <p:cNvPr id="1972" name="Freeform: Shape 1971">
              <a:extLst>
                <a:ext uri="{FF2B5EF4-FFF2-40B4-BE49-F238E27FC236}">
                  <a16:creationId xmlns:a16="http://schemas.microsoft.com/office/drawing/2014/main" id="{948863A9-BFC7-57D0-67ED-1B4A302BBFAE}"/>
                </a:ext>
              </a:extLst>
            </p:cNvPr>
            <p:cNvSpPr/>
            <p:nvPr/>
          </p:nvSpPr>
          <p:spPr>
            <a:xfrm>
              <a:off x="3376411" y="3679190"/>
              <a:ext cx="58122" cy="53845"/>
            </a:xfrm>
            <a:custGeom>
              <a:avLst/>
              <a:gdLst>
                <a:gd name="connsiteX0" fmla="*/ 30882 w 58122"/>
                <a:gd name="connsiteY0" fmla="*/ 51314 h 53845"/>
                <a:gd name="connsiteX1" fmla="*/ 41274 w 58122"/>
                <a:gd name="connsiteY1" fmla="*/ 52046 h 53845"/>
                <a:gd name="connsiteX2" fmla="*/ 55559 w 58122"/>
                <a:gd name="connsiteY2" fmla="*/ 39693 h 53845"/>
                <a:gd name="connsiteX3" fmla="*/ 56335 w 58122"/>
                <a:gd name="connsiteY3" fmla="*/ 29290 h 53845"/>
                <a:gd name="connsiteX4" fmla="*/ 56320 w 58122"/>
                <a:gd name="connsiteY4" fmla="*/ 29272 h 53845"/>
                <a:gd name="connsiteX5" fmla="*/ 31087 w 58122"/>
                <a:gd name="connsiteY5" fmla="*/ 0 h 53845"/>
                <a:gd name="connsiteX6" fmla="*/ 24003 w 58122"/>
                <a:gd name="connsiteY6" fmla="*/ 5562 h 53845"/>
                <a:gd name="connsiteX7" fmla="*/ 0 w 58122"/>
                <a:gd name="connsiteY7" fmla="*/ 15544 h 53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122" h="53845">
                  <a:moveTo>
                    <a:pt x="30882" y="51314"/>
                  </a:moveTo>
                  <a:cubicBezTo>
                    <a:pt x="33552" y="54379"/>
                    <a:pt x="38201" y="54707"/>
                    <a:pt x="41274" y="52046"/>
                  </a:cubicBezTo>
                  <a:lnTo>
                    <a:pt x="55559" y="39693"/>
                  </a:lnTo>
                  <a:cubicBezTo>
                    <a:pt x="58647" y="37035"/>
                    <a:pt x="58993" y="32378"/>
                    <a:pt x="56335" y="29290"/>
                  </a:cubicBezTo>
                  <a:cubicBezTo>
                    <a:pt x="56332" y="29284"/>
                    <a:pt x="56326" y="29278"/>
                    <a:pt x="56320" y="29272"/>
                  </a:cubicBezTo>
                  <a:lnTo>
                    <a:pt x="31087" y="0"/>
                  </a:lnTo>
                  <a:cubicBezTo>
                    <a:pt x="29147" y="2336"/>
                    <a:pt x="26735" y="4233"/>
                    <a:pt x="24003" y="5562"/>
                  </a:cubicBezTo>
                  <a:cubicBezTo>
                    <a:pt x="16293" y="9552"/>
                    <a:pt x="8264" y="12889"/>
                    <a:pt x="0" y="15544"/>
                  </a:cubicBezTo>
                  <a:close/>
                </a:path>
              </a:pathLst>
            </a:custGeom>
            <a:noFill/>
            <a:ln w="14615" cap="rnd">
              <a:solidFill>
                <a:srgbClr val="000000"/>
              </a:solidFill>
              <a:prstDash val="solid"/>
              <a:round/>
            </a:ln>
          </p:spPr>
          <p:txBody>
            <a:bodyPr rtlCol="1" anchor="ctr"/>
            <a:lstStyle/>
            <a:p>
              <a:endParaRPr lang="fa-IR"/>
            </a:p>
          </p:txBody>
        </p:sp>
        <p:sp>
          <p:nvSpPr>
            <p:cNvPr id="1973" name="Freeform: Shape 1972">
              <a:extLst>
                <a:ext uri="{FF2B5EF4-FFF2-40B4-BE49-F238E27FC236}">
                  <a16:creationId xmlns:a16="http://schemas.microsoft.com/office/drawing/2014/main" id="{3CC94938-6E52-7F8C-C297-695A496A3937}"/>
                </a:ext>
              </a:extLst>
            </p:cNvPr>
            <p:cNvSpPr/>
            <p:nvPr/>
          </p:nvSpPr>
          <p:spPr>
            <a:xfrm>
              <a:off x="3407498" y="3656826"/>
              <a:ext cx="5034" cy="22334"/>
            </a:xfrm>
            <a:custGeom>
              <a:avLst/>
              <a:gdLst>
                <a:gd name="connsiteX0" fmla="*/ 5035 w 5034"/>
                <a:gd name="connsiteY0" fmla="*/ 0 h 22334"/>
                <a:gd name="connsiteX1" fmla="*/ 5035 w 5034"/>
                <a:gd name="connsiteY1" fmla="*/ 8401 h 22334"/>
                <a:gd name="connsiteX2" fmla="*/ 0 w 5034"/>
                <a:gd name="connsiteY2" fmla="*/ 22335 h 22334"/>
              </a:gdLst>
              <a:ahLst/>
              <a:cxnLst>
                <a:cxn ang="0">
                  <a:pos x="connsiteX0" y="connsiteY0"/>
                </a:cxn>
                <a:cxn ang="0">
                  <a:pos x="connsiteX1" y="connsiteY1"/>
                </a:cxn>
                <a:cxn ang="0">
                  <a:pos x="connsiteX2" y="connsiteY2"/>
                </a:cxn>
              </a:cxnLst>
              <a:rect l="l" t="t" r="r" b="b"/>
              <a:pathLst>
                <a:path w="5034" h="22334">
                  <a:moveTo>
                    <a:pt x="5035" y="0"/>
                  </a:moveTo>
                  <a:lnTo>
                    <a:pt x="5035" y="8401"/>
                  </a:lnTo>
                  <a:cubicBezTo>
                    <a:pt x="5038" y="13492"/>
                    <a:pt x="3258" y="18424"/>
                    <a:pt x="0" y="22335"/>
                  </a:cubicBezTo>
                </a:path>
              </a:pathLst>
            </a:custGeom>
            <a:noFill/>
            <a:ln w="14615" cap="rnd">
              <a:solidFill>
                <a:srgbClr val="000000"/>
              </a:solidFill>
              <a:prstDash val="solid"/>
              <a:round/>
            </a:ln>
          </p:spPr>
          <p:txBody>
            <a:bodyPr rtlCol="1" anchor="ctr"/>
            <a:lstStyle/>
            <a:p>
              <a:endParaRPr lang="fa-IR"/>
            </a:p>
          </p:txBody>
        </p:sp>
        <p:sp>
          <p:nvSpPr>
            <p:cNvPr id="1974" name="Freeform: Shape 1973">
              <a:extLst>
                <a:ext uri="{FF2B5EF4-FFF2-40B4-BE49-F238E27FC236}">
                  <a16:creationId xmlns:a16="http://schemas.microsoft.com/office/drawing/2014/main" id="{B9C93CAD-54B1-B73A-9234-E58036F8607D}"/>
                </a:ext>
              </a:extLst>
            </p:cNvPr>
            <p:cNvSpPr/>
            <p:nvPr/>
          </p:nvSpPr>
          <p:spPr>
            <a:xfrm>
              <a:off x="3470492" y="3656826"/>
              <a:ext cx="5064" cy="22334"/>
            </a:xfrm>
            <a:custGeom>
              <a:avLst/>
              <a:gdLst>
                <a:gd name="connsiteX0" fmla="*/ 5064 w 5064"/>
                <a:gd name="connsiteY0" fmla="*/ 22335 h 22334"/>
                <a:gd name="connsiteX1" fmla="*/ 0 w 5064"/>
                <a:gd name="connsiteY1" fmla="*/ 8430 h 22334"/>
                <a:gd name="connsiteX2" fmla="*/ 0 w 5064"/>
                <a:gd name="connsiteY2" fmla="*/ 0 h 22334"/>
              </a:gdLst>
              <a:ahLst/>
              <a:cxnLst>
                <a:cxn ang="0">
                  <a:pos x="connsiteX0" y="connsiteY0"/>
                </a:cxn>
                <a:cxn ang="0">
                  <a:pos x="connsiteX1" y="connsiteY1"/>
                </a:cxn>
                <a:cxn ang="0">
                  <a:pos x="connsiteX2" y="connsiteY2"/>
                </a:cxn>
              </a:cxnLst>
              <a:rect l="l" t="t" r="r" b="b"/>
              <a:pathLst>
                <a:path w="5064" h="22334">
                  <a:moveTo>
                    <a:pt x="5064" y="22335"/>
                  </a:moveTo>
                  <a:cubicBezTo>
                    <a:pt x="1791" y="18442"/>
                    <a:pt x="-3" y="13518"/>
                    <a:pt x="0" y="8430"/>
                  </a:cubicBezTo>
                  <a:lnTo>
                    <a:pt x="0" y="0"/>
                  </a:lnTo>
                </a:path>
              </a:pathLst>
            </a:custGeom>
            <a:noFill/>
            <a:ln w="14615" cap="rnd">
              <a:solidFill>
                <a:srgbClr val="000000"/>
              </a:solidFill>
              <a:prstDash val="solid"/>
              <a:round/>
            </a:ln>
          </p:spPr>
          <p:txBody>
            <a:bodyPr rtlCol="1" anchor="ctr"/>
            <a:lstStyle/>
            <a:p>
              <a:endParaRPr lang="fa-IR"/>
            </a:p>
          </p:txBody>
        </p:sp>
        <p:sp>
          <p:nvSpPr>
            <p:cNvPr id="1975" name="Freeform: Shape 1974">
              <a:extLst>
                <a:ext uri="{FF2B5EF4-FFF2-40B4-BE49-F238E27FC236}">
                  <a16:creationId xmlns:a16="http://schemas.microsoft.com/office/drawing/2014/main" id="{A4CB09DC-EEBF-E97C-4498-5868BD4D8F19}"/>
                </a:ext>
              </a:extLst>
            </p:cNvPr>
            <p:cNvSpPr/>
            <p:nvPr/>
          </p:nvSpPr>
          <p:spPr>
            <a:xfrm>
              <a:off x="3436331" y="3711829"/>
              <a:ext cx="10713" cy="2927"/>
            </a:xfrm>
            <a:custGeom>
              <a:avLst/>
              <a:gdLst>
                <a:gd name="connsiteX0" fmla="*/ 10714 w 10713"/>
                <a:gd name="connsiteY0" fmla="*/ 0 h 2927"/>
                <a:gd name="connsiteX1" fmla="*/ 0 w 10713"/>
                <a:gd name="connsiteY1" fmla="*/ 0 h 2927"/>
              </a:gdLst>
              <a:ahLst/>
              <a:cxnLst>
                <a:cxn ang="0">
                  <a:pos x="connsiteX0" y="connsiteY0"/>
                </a:cxn>
                <a:cxn ang="0">
                  <a:pos x="connsiteX1" y="connsiteY1"/>
                </a:cxn>
              </a:cxnLst>
              <a:rect l="l" t="t" r="r" b="b"/>
              <a:pathLst>
                <a:path w="10713" h="2927">
                  <a:moveTo>
                    <a:pt x="10714" y="0"/>
                  </a:moveTo>
                  <a:lnTo>
                    <a:pt x="0" y="0"/>
                  </a:lnTo>
                </a:path>
              </a:pathLst>
            </a:custGeom>
            <a:ln w="14615" cap="rnd">
              <a:solidFill>
                <a:srgbClr val="000000"/>
              </a:solidFill>
              <a:prstDash val="solid"/>
              <a:round/>
            </a:ln>
          </p:spPr>
          <p:txBody>
            <a:bodyPr rtlCol="1" anchor="ctr"/>
            <a:lstStyle/>
            <a:p>
              <a:endParaRPr lang="fa-IR"/>
            </a:p>
          </p:txBody>
        </p:sp>
        <p:sp>
          <p:nvSpPr>
            <p:cNvPr id="1976" name="Freeform: Shape 1975">
              <a:extLst>
                <a:ext uri="{FF2B5EF4-FFF2-40B4-BE49-F238E27FC236}">
                  <a16:creationId xmlns:a16="http://schemas.microsoft.com/office/drawing/2014/main" id="{A0FCC466-5BE0-8ADB-1F5E-5660D660E154}"/>
                </a:ext>
              </a:extLst>
            </p:cNvPr>
            <p:cNvSpPr/>
            <p:nvPr/>
          </p:nvSpPr>
          <p:spPr>
            <a:xfrm>
              <a:off x="3420202" y="3731119"/>
              <a:ext cx="42766" cy="16714"/>
            </a:xfrm>
            <a:custGeom>
              <a:avLst/>
              <a:gdLst>
                <a:gd name="connsiteX0" fmla="*/ 0 w 42766"/>
                <a:gd name="connsiteY0" fmla="*/ 351 h 16714"/>
                <a:gd name="connsiteX1" fmla="*/ 6821 w 42766"/>
                <a:gd name="connsiteY1" fmla="*/ 16714 h 16714"/>
                <a:gd name="connsiteX2" fmla="*/ 35829 w 42766"/>
                <a:gd name="connsiteY2" fmla="*/ 16714 h 16714"/>
                <a:gd name="connsiteX3" fmla="*/ 42767 w 42766"/>
                <a:gd name="connsiteY3" fmla="*/ 0 h 16714"/>
              </a:gdLst>
              <a:ahLst/>
              <a:cxnLst>
                <a:cxn ang="0">
                  <a:pos x="connsiteX0" y="connsiteY0"/>
                </a:cxn>
                <a:cxn ang="0">
                  <a:pos x="connsiteX1" y="connsiteY1"/>
                </a:cxn>
                <a:cxn ang="0">
                  <a:pos x="connsiteX2" y="connsiteY2"/>
                </a:cxn>
                <a:cxn ang="0">
                  <a:pos x="connsiteX3" y="connsiteY3"/>
                </a:cxn>
              </a:cxnLst>
              <a:rect l="l" t="t" r="r" b="b"/>
              <a:pathLst>
                <a:path w="42766" h="16714">
                  <a:moveTo>
                    <a:pt x="0" y="351"/>
                  </a:moveTo>
                  <a:lnTo>
                    <a:pt x="6821" y="16714"/>
                  </a:lnTo>
                  <a:lnTo>
                    <a:pt x="35829" y="16714"/>
                  </a:lnTo>
                  <a:lnTo>
                    <a:pt x="42767" y="0"/>
                  </a:lnTo>
                </a:path>
              </a:pathLst>
            </a:custGeom>
            <a:noFill/>
            <a:ln w="14615" cap="rnd">
              <a:solidFill>
                <a:srgbClr val="000000"/>
              </a:solidFill>
              <a:prstDash val="solid"/>
              <a:round/>
            </a:ln>
          </p:spPr>
          <p:txBody>
            <a:bodyPr rtlCol="1" anchor="ctr"/>
            <a:lstStyle/>
            <a:p>
              <a:endParaRPr lang="fa-IR"/>
            </a:p>
          </p:txBody>
        </p:sp>
        <p:sp>
          <p:nvSpPr>
            <p:cNvPr id="1977" name="Freeform: Shape 1976">
              <a:extLst>
                <a:ext uri="{FF2B5EF4-FFF2-40B4-BE49-F238E27FC236}">
                  <a16:creationId xmlns:a16="http://schemas.microsoft.com/office/drawing/2014/main" id="{492201CA-AAEA-0C6F-ACE7-F9D7B0C09ED8}"/>
                </a:ext>
              </a:extLst>
            </p:cNvPr>
            <p:cNvSpPr/>
            <p:nvPr/>
          </p:nvSpPr>
          <p:spPr>
            <a:xfrm>
              <a:off x="3456032" y="3747834"/>
              <a:ext cx="4771" cy="45459"/>
            </a:xfrm>
            <a:custGeom>
              <a:avLst/>
              <a:gdLst>
                <a:gd name="connsiteX0" fmla="*/ 4771 w 4771"/>
                <a:gd name="connsiteY0" fmla="*/ 45460 h 45459"/>
                <a:gd name="connsiteX1" fmla="*/ 0 w 4771"/>
                <a:gd name="connsiteY1" fmla="*/ 0 h 45459"/>
              </a:gdLst>
              <a:ahLst/>
              <a:cxnLst>
                <a:cxn ang="0">
                  <a:pos x="connsiteX0" y="connsiteY0"/>
                </a:cxn>
                <a:cxn ang="0">
                  <a:pos x="connsiteX1" y="connsiteY1"/>
                </a:cxn>
              </a:cxnLst>
              <a:rect l="l" t="t" r="r" b="b"/>
              <a:pathLst>
                <a:path w="4771" h="45459">
                  <a:moveTo>
                    <a:pt x="4771" y="45460"/>
                  </a:moveTo>
                  <a:lnTo>
                    <a:pt x="0" y="0"/>
                  </a:lnTo>
                </a:path>
              </a:pathLst>
            </a:custGeom>
            <a:ln w="14615" cap="rnd">
              <a:solidFill>
                <a:srgbClr val="000000"/>
              </a:solidFill>
              <a:prstDash val="solid"/>
              <a:round/>
            </a:ln>
          </p:spPr>
          <p:txBody>
            <a:bodyPr rtlCol="1" anchor="ctr"/>
            <a:lstStyle/>
            <a:p>
              <a:endParaRPr lang="fa-IR"/>
            </a:p>
          </p:txBody>
        </p:sp>
        <p:sp>
          <p:nvSpPr>
            <p:cNvPr id="1978" name="Freeform: Shape 1977">
              <a:extLst>
                <a:ext uri="{FF2B5EF4-FFF2-40B4-BE49-F238E27FC236}">
                  <a16:creationId xmlns:a16="http://schemas.microsoft.com/office/drawing/2014/main" id="{9643B824-0575-6EA1-62DC-F0EED0D429E8}"/>
                </a:ext>
              </a:extLst>
            </p:cNvPr>
            <p:cNvSpPr/>
            <p:nvPr/>
          </p:nvSpPr>
          <p:spPr>
            <a:xfrm>
              <a:off x="3422251" y="3747834"/>
              <a:ext cx="4771" cy="45459"/>
            </a:xfrm>
            <a:custGeom>
              <a:avLst/>
              <a:gdLst>
                <a:gd name="connsiteX0" fmla="*/ 4771 w 4771"/>
                <a:gd name="connsiteY0" fmla="*/ 0 h 45459"/>
                <a:gd name="connsiteX1" fmla="*/ 0 w 4771"/>
                <a:gd name="connsiteY1" fmla="*/ 45460 h 45459"/>
              </a:gdLst>
              <a:ahLst/>
              <a:cxnLst>
                <a:cxn ang="0">
                  <a:pos x="connsiteX0" y="connsiteY0"/>
                </a:cxn>
                <a:cxn ang="0">
                  <a:pos x="connsiteX1" y="connsiteY1"/>
                </a:cxn>
              </a:cxnLst>
              <a:rect l="l" t="t" r="r" b="b"/>
              <a:pathLst>
                <a:path w="4771" h="45459">
                  <a:moveTo>
                    <a:pt x="4771" y="0"/>
                  </a:moveTo>
                  <a:lnTo>
                    <a:pt x="0" y="45460"/>
                  </a:lnTo>
                </a:path>
              </a:pathLst>
            </a:custGeom>
            <a:ln w="14615" cap="rnd">
              <a:solidFill>
                <a:srgbClr val="000000"/>
              </a:solidFill>
              <a:prstDash val="solid"/>
              <a:round/>
            </a:ln>
          </p:spPr>
          <p:txBody>
            <a:bodyPr rtlCol="1" anchor="ctr"/>
            <a:lstStyle/>
            <a:p>
              <a:endParaRPr lang="fa-IR"/>
            </a:p>
          </p:txBody>
        </p:sp>
      </p:grpSp>
      <p:grpSp>
        <p:nvGrpSpPr>
          <p:cNvPr id="1979" name="Graphic 5">
            <a:extLst>
              <a:ext uri="{FF2B5EF4-FFF2-40B4-BE49-F238E27FC236}">
                <a16:creationId xmlns:a16="http://schemas.microsoft.com/office/drawing/2014/main" id="{B035C3DE-AAE6-6FAE-1DEC-BEA625BB0975}"/>
              </a:ext>
            </a:extLst>
          </p:cNvPr>
          <p:cNvGrpSpPr/>
          <p:nvPr/>
        </p:nvGrpSpPr>
        <p:grpSpPr>
          <a:xfrm>
            <a:off x="4036795" y="3054306"/>
            <a:ext cx="715650" cy="742061"/>
            <a:chOff x="4036795" y="3054306"/>
            <a:chExt cx="715650" cy="742061"/>
          </a:xfrm>
        </p:grpSpPr>
        <p:sp>
          <p:nvSpPr>
            <p:cNvPr id="1980" name="Freeform: Shape 1979">
              <a:extLst>
                <a:ext uri="{FF2B5EF4-FFF2-40B4-BE49-F238E27FC236}">
                  <a16:creationId xmlns:a16="http://schemas.microsoft.com/office/drawing/2014/main" id="{B1B423C8-EA48-721E-0CA1-9D5AB8F306C3}"/>
                </a:ext>
              </a:extLst>
            </p:cNvPr>
            <p:cNvSpPr/>
            <p:nvPr/>
          </p:nvSpPr>
          <p:spPr>
            <a:xfrm>
              <a:off x="4161524" y="3273856"/>
              <a:ext cx="285024" cy="522511"/>
            </a:xfrm>
            <a:custGeom>
              <a:avLst/>
              <a:gdLst>
                <a:gd name="connsiteX0" fmla="*/ 284937 w 285024"/>
                <a:gd name="connsiteY0" fmla="*/ 252181 h 522511"/>
                <a:gd name="connsiteX1" fmla="*/ 284937 w 285024"/>
                <a:gd name="connsiteY1" fmla="*/ 11358 h 522511"/>
                <a:gd name="connsiteX2" fmla="*/ 273579 w 285024"/>
                <a:gd name="connsiteY2" fmla="*/ 0 h 522511"/>
                <a:gd name="connsiteX3" fmla="*/ 11358 w 285024"/>
                <a:gd name="connsiteY3" fmla="*/ 0 h 522511"/>
                <a:gd name="connsiteX4" fmla="*/ 0 w 285024"/>
                <a:gd name="connsiteY4" fmla="*/ 11358 h 522511"/>
                <a:gd name="connsiteX5" fmla="*/ 0 w 285024"/>
                <a:gd name="connsiteY5" fmla="*/ 522511 h 522511"/>
                <a:gd name="connsiteX6" fmla="*/ 285025 w 285024"/>
                <a:gd name="connsiteY6" fmla="*/ 522511 h 522511"/>
                <a:gd name="connsiteX7" fmla="*/ 285025 w 285024"/>
                <a:gd name="connsiteY7" fmla="*/ 454775 h 522511"/>
                <a:gd name="connsiteX8" fmla="*/ 279727 w 285024"/>
                <a:gd name="connsiteY8" fmla="*/ 454775 h 522511"/>
                <a:gd name="connsiteX9" fmla="*/ 257333 w 285024"/>
                <a:gd name="connsiteY9" fmla="*/ 445993 h 522511"/>
                <a:gd name="connsiteX10" fmla="*/ 234471 w 285024"/>
                <a:gd name="connsiteY10" fmla="*/ 411511 h 522511"/>
                <a:gd name="connsiteX11" fmla="*/ 234120 w 285024"/>
                <a:gd name="connsiteY11" fmla="*/ 411511 h 522511"/>
                <a:gd name="connsiteX12" fmla="*/ 217552 w 285024"/>
                <a:gd name="connsiteY12" fmla="*/ 394942 h 522511"/>
                <a:gd name="connsiteX13" fmla="*/ 234120 w 285024"/>
                <a:gd name="connsiteY13" fmla="*/ 378374 h 522511"/>
                <a:gd name="connsiteX14" fmla="*/ 285025 w 285024"/>
                <a:gd name="connsiteY14" fmla="*/ 378374 h 522511"/>
                <a:gd name="connsiteX15" fmla="*/ 285025 w 285024"/>
                <a:gd name="connsiteY15" fmla="*/ 291377 h 522511"/>
                <a:gd name="connsiteX16" fmla="*/ 264681 w 285024"/>
                <a:gd name="connsiteY16" fmla="*/ 272537 h 522511"/>
                <a:gd name="connsiteX17" fmla="*/ 283503 w 285024"/>
                <a:gd name="connsiteY17" fmla="*/ 252181 h 522511"/>
                <a:gd name="connsiteX18" fmla="*/ 285025 w 285024"/>
                <a:gd name="connsiteY18" fmla="*/ 252181 h 52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85024" h="522511">
                  <a:moveTo>
                    <a:pt x="284937" y="252181"/>
                  </a:moveTo>
                  <a:lnTo>
                    <a:pt x="284937" y="11358"/>
                  </a:lnTo>
                  <a:cubicBezTo>
                    <a:pt x="284937" y="5085"/>
                    <a:pt x="279843" y="0"/>
                    <a:pt x="273579" y="0"/>
                  </a:cubicBezTo>
                  <a:lnTo>
                    <a:pt x="11358" y="0"/>
                  </a:lnTo>
                  <a:cubicBezTo>
                    <a:pt x="5093" y="0"/>
                    <a:pt x="0" y="5085"/>
                    <a:pt x="0" y="11358"/>
                  </a:cubicBezTo>
                  <a:lnTo>
                    <a:pt x="0" y="522511"/>
                  </a:lnTo>
                  <a:lnTo>
                    <a:pt x="285025" y="522511"/>
                  </a:lnTo>
                  <a:lnTo>
                    <a:pt x="285025" y="454775"/>
                  </a:lnTo>
                  <a:lnTo>
                    <a:pt x="279727" y="454775"/>
                  </a:lnTo>
                  <a:cubicBezTo>
                    <a:pt x="271442" y="454731"/>
                    <a:pt x="263451" y="451599"/>
                    <a:pt x="257333" y="445993"/>
                  </a:cubicBezTo>
                  <a:cubicBezTo>
                    <a:pt x="246941" y="436597"/>
                    <a:pt x="239097" y="424739"/>
                    <a:pt x="234471" y="411511"/>
                  </a:cubicBezTo>
                  <a:lnTo>
                    <a:pt x="234120" y="411511"/>
                  </a:lnTo>
                  <a:cubicBezTo>
                    <a:pt x="224958" y="411511"/>
                    <a:pt x="217552" y="404093"/>
                    <a:pt x="217552" y="394942"/>
                  </a:cubicBezTo>
                  <a:cubicBezTo>
                    <a:pt x="217552" y="385792"/>
                    <a:pt x="224958" y="378374"/>
                    <a:pt x="234120" y="378374"/>
                  </a:cubicBezTo>
                  <a:lnTo>
                    <a:pt x="285025" y="378374"/>
                  </a:lnTo>
                  <a:lnTo>
                    <a:pt x="285025" y="291377"/>
                  </a:lnTo>
                  <a:cubicBezTo>
                    <a:pt x="274194" y="291795"/>
                    <a:pt x="265090" y="283359"/>
                    <a:pt x="264681" y="272537"/>
                  </a:cubicBezTo>
                  <a:cubicBezTo>
                    <a:pt x="264241" y="261712"/>
                    <a:pt x="272672" y="252600"/>
                    <a:pt x="283503" y="252181"/>
                  </a:cubicBezTo>
                  <a:cubicBezTo>
                    <a:pt x="284000" y="252161"/>
                    <a:pt x="284527" y="252161"/>
                    <a:pt x="285025" y="252181"/>
                  </a:cubicBezTo>
                  <a:close/>
                </a:path>
              </a:pathLst>
            </a:custGeom>
            <a:solidFill>
              <a:srgbClr val="DAE6F1"/>
            </a:solidFill>
            <a:ln w="2923" cap="flat">
              <a:noFill/>
              <a:prstDash val="solid"/>
              <a:miter/>
            </a:ln>
          </p:spPr>
          <p:txBody>
            <a:bodyPr rtlCol="1" anchor="ctr"/>
            <a:lstStyle/>
            <a:p>
              <a:endParaRPr lang="fa-IR"/>
            </a:p>
          </p:txBody>
        </p:sp>
        <p:sp>
          <p:nvSpPr>
            <p:cNvPr id="1981" name="Freeform: Shape 1980">
              <a:extLst>
                <a:ext uri="{FF2B5EF4-FFF2-40B4-BE49-F238E27FC236}">
                  <a16:creationId xmlns:a16="http://schemas.microsoft.com/office/drawing/2014/main" id="{30ECFFB3-76CE-6252-F9CD-8530D5295696}"/>
                </a:ext>
              </a:extLst>
            </p:cNvPr>
            <p:cNvSpPr/>
            <p:nvPr/>
          </p:nvSpPr>
          <p:spPr>
            <a:xfrm>
              <a:off x="4245302" y="3711478"/>
              <a:ext cx="115918" cy="84889"/>
            </a:xfrm>
            <a:custGeom>
              <a:avLst/>
              <a:gdLst>
                <a:gd name="connsiteX0" fmla="*/ 115918 w 115918"/>
                <a:gd name="connsiteY0" fmla="*/ 84890 h 84889"/>
                <a:gd name="connsiteX1" fmla="*/ 115918 w 115918"/>
                <a:gd name="connsiteY1" fmla="*/ 5006 h 84889"/>
                <a:gd name="connsiteX2" fmla="*/ 110913 w 115918"/>
                <a:gd name="connsiteY2" fmla="*/ 0 h 84889"/>
                <a:gd name="connsiteX3" fmla="*/ 5035 w 115918"/>
                <a:gd name="connsiteY3" fmla="*/ 0 h 84889"/>
                <a:gd name="connsiteX4" fmla="*/ 0 w 115918"/>
                <a:gd name="connsiteY4" fmla="*/ 5006 h 84889"/>
                <a:gd name="connsiteX5" fmla="*/ 0 w 115918"/>
                <a:gd name="connsiteY5" fmla="*/ 84890 h 84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918" h="84889">
                  <a:moveTo>
                    <a:pt x="115918" y="84890"/>
                  </a:moveTo>
                  <a:lnTo>
                    <a:pt x="115918" y="5006"/>
                  </a:lnTo>
                  <a:cubicBezTo>
                    <a:pt x="115918" y="2242"/>
                    <a:pt x="113664" y="0"/>
                    <a:pt x="110913" y="0"/>
                  </a:cubicBezTo>
                  <a:lnTo>
                    <a:pt x="5035" y="0"/>
                  </a:lnTo>
                  <a:cubicBezTo>
                    <a:pt x="2254" y="0"/>
                    <a:pt x="29" y="2236"/>
                    <a:pt x="0" y="5006"/>
                  </a:cubicBezTo>
                  <a:lnTo>
                    <a:pt x="0" y="84890"/>
                  </a:lnTo>
                  <a:close/>
                </a:path>
              </a:pathLst>
            </a:custGeom>
            <a:solidFill>
              <a:srgbClr val="6CADEF"/>
            </a:solidFill>
            <a:ln w="2923" cap="flat">
              <a:noFill/>
              <a:prstDash val="solid"/>
              <a:miter/>
            </a:ln>
          </p:spPr>
          <p:txBody>
            <a:bodyPr rtlCol="1" anchor="ctr"/>
            <a:lstStyle/>
            <a:p>
              <a:endParaRPr lang="fa-IR"/>
            </a:p>
          </p:txBody>
        </p:sp>
        <p:sp>
          <p:nvSpPr>
            <p:cNvPr id="1982" name="Freeform: Shape 1981">
              <a:extLst>
                <a:ext uri="{FF2B5EF4-FFF2-40B4-BE49-F238E27FC236}">
                  <a16:creationId xmlns:a16="http://schemas.microsoft.com/office/drawing/2014/main" id="{95D9C6C5-7174-09F4-E05C-369349ED1C9A}"/>
                </a:ext>
              </a:extLst>
            </p:cNvPr>
            <p:cNvSpPr/>
            <p:nvPr/>
          </p:nvSpPr>
          <p:spPr>
            <a:xfrm>
              <a:off x="4188894" y="3231236"/>
              <a:ext cx="228470" cy="42620"/>
            </a:xfrm>
            <a:custGeom>
              <a:avLst/>
              <a:gdLst>
                <a:gd name="connsiteX0" fmla="*/ 228471 w 228470"/>
                <a:gd name="connsiteY0" fmla="*/ 42621 h 42620"/>
                <a:gd name="connsiteX1" fmla="*/ 228471 w 228470"/>
                <a:gd name="connsiteY1" fmla="*/ 8577 h 42620"/>
                <a:gd name="connsiteX2" fmla="*/ 219894 w 228470"/>
                <a:gd name="connsiteY2" fmla="*/ 0 h 42620"/>
                <a:gd name="connsiteX3" fmla="*/ 8577 w 228470"/>
                <a:gd name="connsiteY3" fmla="*/ 0 h 42620"/>
                <a:gd name="connsiteX4" fmla="*/ 0 w 228470"/>
                <a:gd name="connsiteY4" fmla="*/ 8577 h 42620"/>
                <a:gd name="connsiteX5" fmla="*/ 0 w 228470"/>
                <a:gd name="connsiteY5" fmla="*/ 42621 h 4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470" h="42620">
                  <a:moveTo>
                    <a:pt x="228471" y="42621"/>
                  </a:moveTo>
                  <a:lnTo>
                    <a:pt x="228471" y="8577"/>
                  </a:lnTo>
                  <a:cubicBezTo>
                    <a:pt x="228471" y="3841"/>
                    <a:pt x="224636" y="0"/>
                    <a:pt x="219894" y="0"/>
                  </a:cubicBezTo>
                  <a:lnTo>
                    <a:pt x="8577" y="0"/>
                  </a:lnTo>
                  <a:cubicBezTo>
                    <a:pt x="3835" y="0"/>
                    <a:pt x="0" y="3841"/>
                    <a:pt x="0" y="8577"/>
                  </a:cubicBezTo>
                  <a:lnTo>
                    <a:pt x="0" y="42621"/>
                  </a:lnTo>
                  <a:close/>
                </a:path>
              </a:pathLst>
            </a:custGeom>
            <a:solidFill>
              <a:srgbClr val="818182"/>
            </a:solidFill>
            <a:ln w="2923" cap="flat">
              <a:noFill/>
              <a:prstDash val="solid"/>
              <a:miter/>
            </a:ln>
          </p:spPr>
          <p:txBody>
            <a:bodyPr rtlCol="1" anchor="ctr"/>
            <a:lstStyle/>
            <a:p>
              <a:endParaRPr lang="fa-IR"/>
            </a:p>
          </p:txBody>
        </p:sp>
        <p:sp>
          <p:nvSpPr>
            <p:cNvPr id="1983" name="Freeform: Shape 1982">
              <a:extLst>
                <a:ext uri="{FF2B5EF4-FFF2-40B4-BE49-F238E27FC236}">
                  <a16:creationId xmlns:a16="http://schemas.microsoft.com/office/drawing/2014/main" id="{9E40466D-C09F-BEAE-8F72-C5667D49B410}"/>
                </a:ext>
              </a:extLst>
            </p:cNvPr>
            <p:cNvSpPr/>
            <p:nvPr/>
          </p:nvSpPr>
          <p:spPr>
            <a:xfrm>
              <a:off x="4251917" y="3169939"/>
              <a:ext cx="102453" cy="61296"/>
            </a:xfrm>
            <a:custGeom>
              <a:avLst/>
              <a:gdLst>
                <a:gd name="connsiteX0" fmla="*/ 102453 w 102453"/>
                <a:gd name="connsiteY0" fmla="*/ 61296 h 61296"/>
                <a:gd name="connsiteX1" fmla="*/ 102453 w 102453"/>
                <a:gd name="connsiteY1" fmla="*/ 13670 h 61296"/>
                <a:gd name="connsiteX2" fmla="*/ 88783 w 102453"/>
                <a:gd name="connsiteY2" fmla="*/ 0 h 61296"/>
                <a:gd name="connsiteX3" fmla="*/ 13670 w 102453"/>
                <a:gd name="connsiteY3" fmla="*/ 0 h 61296"/>
                <a:gd name="connsiteX4" fmla="*/ 0 w 102453"/>
                <a:gd name="connsiteY4" fmla="*/ 13670 h 61296"/>
                <a:gd name="connsiteX5" fmla="*/ 0 w 102453"/>
                <a:gd name="connsiteY5" fmla="*/ 61296 h 61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453" h="61296">
                  <a:moveTo>
                    <a:pt x="102453" y="61296"/>
                  </a:moveTo>
                  <a:lnTo>
                    <a:pt x="102453" y="13670"/>
                  </a:lnTo>
                  <a:cubicBezTo>
                    <a:pt x="102453" y="6121"/>
                    <a:pt x="96335" y="0"/>
                    <a:pt x="88783" y="0"/>
                  </a:cubicBezTo>
                  <a:lnTo>
                    <a:pt x="13670" y="0"/>
                  </a:lnTo>
                  <a:cubicBezTo>
                    <a:pt x="6118" y="0"/>
                    <a:pt x="0" y="6121"/>
                    <a:pt x="0" y="13670"/>
                  </a:cubicBezTo>
                  <a:lnTo>
                    <a:pt x="0" y="61296"/>
                  </a:lnTo>
                  <a:close/>
                </a:path>
              </a:pathLst>
            </a:custGeom>
            <a:solidFill>
              <a:srgbClr val="5B5D60"/>
            </a:solidFill>
            <a:ln w="2923" cap="flat">
              <a:noFill/>
              <a:prstDash val="solid"/>
              <a:miter/>
            </a:ln>
          </p:spPr>
          <p:txBody>
            <a:bodyPr rtlCol="1" anchor="ctr"/>
            <a:lstStyle/>
            <a:p>
              <a:endParaRPr lang="fa-IR"/>
            </a:p>
          </p:txBody>
        </p:sp>
        <p:sp>
          <p:nvSpPr>
            <p:cNvPr id="1984" name="Freeform: Shape 1983">
              <a:extLst>
                <a:ext uri="{FF2B5EF4-FFF2-40B4-BE49-F238E27FC236}">
                  <a16:creationId xmlns:a16="http://schemas.microsoft.com/office/drawing/2014/main" id="{EEA18817-31E8-7A31-020F-B2B62D8BA84B}"/>
                </a:ext>
              </a:extLst>
            </p:cNvPr>
            <p:cNvSpPr/>
            <p:nvPr/>
          </p:nvSpPr>
          <p:spPr>
            <a:xfrm>
              <a:off x="4506411" y="3763231"/>
              <a:ext cx="118611" cy="33136"/>
            </a:xfrm>
            <a:custGeom>
              <a:avLst/>
              <a:gdLst>
                <a:gd name="connsiteX0" fmla="*/ 118612 w 118611"/>
                <a:gd name="connsiteY0" fmla="*/ 16568 h 33136"/>
                <a:gd name="connsiteX1" fmla="*/ 102044 w 118611"/>
                <a:gd name="connsiteY1" fmla="*/ 0 h 33136"/>
                <a:gd name="connsiteX2" fmla="*/ 16568 w 118611"/>
                <a:gd name="connsiteY2" fmla="*/ 0 h 33136"/>
                <a:gd name="connsiteX3" fmla="*/ 0 w 118611"/>
                <a:gd name="connsiteY3" fmla="*/ 16568 h 33136"/>
                <a:gd name="connsiteX4" fmla="*/ 16568 w 118611"/>
                <a:gd name="connsiteY4" fmla="*/ 33136 h 33136"/>
                <a:gd name="connsiteX5" fmla="*/ 102044 w 118611"/>
                <a:gd name="connsiteY5" fmla="*/ 33136 h 33136"/>
                <a:gd name="connsiteX6" fmla="*/ 118612 w 118611"/>
                <a:gd name="connsiteY6" fmla="*/ 16568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611" h="33136">
                  <a:moveTo>
                    <a:pt x="118612" y="16568"/>
                  </a:moveTo>
                  <a:cubicBezTo>
                    <a:pt x="118582" y="7423"/>
                    <a:pt x="111177" y="18"/>
                    <a:pt x="102044" y="0"/>
                  </a:cubicBezTo>
                  <a:lnTo>
                    <a:pt x="16568" y="0"/>
                  </a:lnTo>
                  <a:cubicBezTo>
                    <a:pt x="7406" y="0"/>
                    <a:pt x="0" y="7418"/>
                    <a:pt x="0" y="16568"/>
                  </a:cubicBezTo>
                  <a:cubicBezTo>
                    <a:pt x="0" y="25719"/>
                    <a:pt x="7406" y="33136"/>
                    <a:pt x="16568" y="33136"/>
                  </a:cubicBezTo>
                  <a:lnTo>
                    <a:pt x="102044" y="33136"/>
                  </a:lnTo>
                  <a:cubicBezTo>
                    <a:pt x="111177" y="33104"/>
                    <a:pt x="118582" y="25704"/>
                    <a:pt x="118612" y="16568"/>
                  </a:cubicBezTo>
                  <a:close/>
                </a:path>
              </a:pathLst>
            </a:custGeom>
            <a:solidFill>
              <a:srgbClr val="F5C84C"/>
            </a:solidFill>
            <a:ln w="2923" cap="flat">
              <a:noFill/>
              <a:prstDash val="solid"/>
              <a:miter/>
            </a:ln>
          </p:spPr>
          <p:txBody>
            <a:bodyPr rtlCol="1" anchor="ctr"/>
            <a:lstStyle/>
            <a:p>
              <a:endParaRPr lang="fa-IR"/>
            </a:p>
          </p:txBody>
        </p:sp>
        <p:sp>
          <p:nvSpPr>
            <p:cNvPr id="1985" name="Freeform: Shape 1984">
              <a:extLst>
                <a:ext uri="{FF2B5EF4-FFF2-40B4-BE49-F238E27FC236}">
                  <a16:creationId xmlns:a16="http://schemas.microsoft.com/office/drawing/2014/main" id="{9637C37B-60AA-DAD3-9158-43617635304D}"/>
                </a:ext>
              </a:extLst>
            </p:cNvPr>
            <p:cNvSpPr/>
            <p:nvPr/>
          </p:nvSpPr>
          <p:spPr>
            <a:xfrm>
              <a:off x="4527487" y="3711361"/>
              <a:ext cx="76459" cy="51870"/>
            </a:xfrm>
            <a:custGeom>
              <a:avLst/>
              <a:gdLst>
                <a:gd name="connsiteX0" fmla="*/ 76459 w 76459"/>
                <a:gd name="connsiteY0" fmla="*/ 51870 h 51870"/>
                <a:gd name="connsiteX1" fmla="*/ 76459 w 76459"/>
                <a:gd name="connsiteY1" fmla="*/ 23154 h 51870"/>
                <a:gd name="connsiteX2" fmla="*/ 53276 w 76459"/>
                <a:gd name="connsiteY2" fmla="*/ 0 h 51870"/>
                <a:gd name="connsiteX3" fmla="*/ 23155 w 76459"/>
                <a:gd name="connsiteY3" fmla="*/ 0 h 51870"/>
                <a:gd name="connsiteX4" fmla="*/ 0 w 76459"/>
                <a:gd name="connsiteY4" fmla="*/ 23154 h 51870"/>
                <a:gd name="connsiteX5" fmla="*/ 0 w 76459"/>
                <a:gd name="connsiteY5" fmla="*/ 51870 h 5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459" h="51870">
                  <a:moveTo>
                    <a:pt x="76459" y="51870"/>
                  </a:moveTo>
                  <a:lnTo>
                    <a:pt x="76459" y="23154"/>
                  </a:lnTo>
                  <a:cubicBezTo>
                    <a:pt x="76401" y="10374"/>
                    <a:pt x="66068" y="32"/>
                    <a:pt x="53276" y="0"/>
                  </a:cubicBezTo>
                  <a:lnTo>
                    <a:pt x="23155" y="0"/>
                  </a:lnTo>
                  <a:cubicBezTo>
                    <a:pt x="10391" y="32"/>
                    <a:pt x="29" y="10380"/>
                    <a:pt x="0" y="23154"/>
                  </a:cubicBezTo>
                  <a:lnTo>
                    <a:pt x="0" y="51870"/>
                  </a:lnTo>
                  <a:close/>
                </a:path>
              </a:pathLst>
            </a:custGeom>
            <a:solidFill>
              <a:srgbClr val="818182"/>
            </a:solidFill>
            <a:ln w="2923" cap="flat">
              <a:noFill/>
              <a:prstDash val="solid"/>
              <a:miter/>
            </a:ln>
          </p:spPr>
          <p:txBody>
            <a:bodyPr rtlCol="1" anchor="ctr"/>
            <a:lstStyle/>
            <a:p>
              <a:endParaRPr lang="fa-IR"/>
            </a:p>
          </p:txBody>
        </p:sp>
        <p:sp>
          <p:nvSpPr>
            <p:cNvPr id="1986" name="Freeform: Shape 1985">
              <a:extLst>
                <a:ext uri="{FF2B5EF4-FFF2-40B4-BE49-F238E27FC236}">
                  <a16:creationId xmlns:a16="http://schemas.microsoft.com/office/drawing/2014/main" id="{8D7E0B4D-B397-A732-3174-BD18D32581C7}"/>
                </a:ext>
              </a:extLst>
            </p:cNvPr>
            <p:cNvSpPr/>
            <p:nvPr/>
          </p:nvSpPr>
          <p:spPr>
            <a:xfrm>
              <a:off x="4617500" y="3652377"/>
              <a:ext cx="134945" cy="33136"/>
            </a:xfrm>
            <a:custGeom>
              <a:avLst/>
              <a:gdLst>
                <a:gd name="connsiteX0" fmla="*/ 118377 w 134945"/>
                <a:gd name="connsiteY0" fmla="*/ 0 h 33136"/>
                <a:gd name="connsiteX1" fmla="*/ 16568 w 134945"/>
                <a:gd name="connsiteY1" fmla="*/ 0 h 33136"/>
                <a:gd name="connsiteX2" fmla="*/ 0 w 134945"/>
                <a:gd name="connsiteY2" fmla="*/ 16568 h 33136"/>
                <a:gd name="connsiteX3" fmla="*/ 16568 w 134945"/>
                <a:gd name="connsiteY3" fmla="*/ 33136 h 33136"/>
                <a:gd name="connsiteX4" fmla="*/ 118377 w 134945"/>
                <a:gd name="connsiteY4" fmla="*/ 33136 h 33136"/>
                <a:gd name="connsiteX5" fmla="*/ 134945 w 134945"/>
                <a:gd name="connsiteY5" fmla="*/ 16568 h 33136"/>
                <a:gd name="connsiteX6" fmla="*/ 118377 w 134945"/>
                <a:gd name="connsiteY6" fmla="*/ 0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945" h="33136">
                  <a:moveTo>
                    <a:pt x="118377" y="0"/>
                  </a:moveTo>
                  <a:lnTo>
                    <a:pt x="16568" y="0"/>
                  </a:lnTo>
                  <a:cubicBezTo>
                    <a:pt x="7406" y="0"/>
                    <a:pt x="0" y="7418"/>
                    <a:pt x="0" y="16568"/>
                  </a:cubicBezTo>
                  <a:cubicBezTo>
                    <a:pt x="0" y="25719"/>
                    <a:pt x="7406" y="33136"/>
                    <a:pt x="16568" y="33136"/>
                  </a:cubicBezTo>
                  <a:lnTo>
                    <a:pt x="118377" y="33136"/>
                  </a:lnTo>
                  <a:cubicBezTo>
                    <a:pt x="127539" y="33136"/>
                    <a:pt x="134945" y="25719"/>
                    <a:pt x="134945" y="16568"/>
                  </a:cubicBezTo>
                  <a:cubicBezTo>
                    <a:pt x="134945" y="7418"/>
                    <a:pt x="127539" y="0"/>
                    <a:pt x="118377" y="0"/>
                  </a:cubicBezTo>
                  <a:close/>
                </a:path>
              </a:pathLst>
            </a:custGeom>
            <a:solidFill>
              <a:srgbClr val="F5C84C"/>
            </a:solidFill>
            <a:ln w="2923" cap="flat">
              <a:noFill/>
              <a:prstDash val="solid"/>
              <a:miter/>
            </a:ln>
          </p:spPr>
          <p:txBody>
            <a:bodyPr rtlCol="1" anchor="ctr"/>
            <a:lstStyle/>
            <a:p>
              <a:endParaRPr lang="fa-IR"/>
            </a:p>
          </p:txBody>
        </p:sp>
        <p:sp>
          <p:nvSpPr>
            <p:cNvPr id="1987" name="Freeform: Shape 1986">
              <a:extLst>
                <a:ext uri="{FF2B5EF4-FFF2-40B4-BE49-F238E27FC236}">
                  <a16:creationId xmlns:a16="http://schemas.microsoft.com/office/drawing/2014/main" id="{BE35C937-8A29-9A06-D060-E26E1ACDF775}"/>
                </a:ext>
              </a:extLst>
            </p:cNvPr>
            <p:cNvSpPr/>
            <p:nvPr/>
          </p:nvSpPr>
          <p:spPr>
            <a:xfrm>
              <a:off x="4665360" y="3526037"/>
              <a:ext cx="39224" cy="39224"/>
            </a:xfrm>
            <a:custGeom>
              <a:avLst/>
              <a:gdLst>
                <a:gd name="connsiteX0" fmla="*/ 39225 w 39224"/>
                <a:gd name="connsiteY0" fmla="*/ 19612 h 39224"/>
                <a:gd name="connsiteX1" fmla="*/ 19613 w 39224"/>
                <a:gd name="connsiteY1" fmla="*/ 39225 h 39224"/>
                <a:gd name="connsiteX2" fmla="*/ 0 w 39224"/>
                <a:gd name="connsiteY2" fmla="*/ 19612 h 39224"/>
                <a:gd name="connsiteX3" fmla="*/ 19613 w 39224"/>
                <a:gd name="connsiteY3" fmla="*/ 0 h 39224"/>
                <a:gd name="connsiteX4" fmla="*/ 39225 w 39224"/>
                <a:gd name="connsiteY4" fmla="*/ 19612 h 3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4" h="39224">
                  <a:moveTo>
                    <a:pt x="39225" y="19612"/>
                  </a:moveTo>
                  <a:cubicBezTo>
                    <a:pt x="39225" y="30444"/>
                    <a:pt x="30444" y="39225"/>
                    <a:pt x="19613" y="39225"/>
                  </a:cubicBezTo>
                  <a:cubicBezTo>
                    <a:pt x="8781" y="39225"/>
                    <a:pt x="0" y="30444"/>
                    <a:pt x="0" y="19612"/>
                  </a:cubicBezTo>
                  <a:cubicBezTo>
                    <a:pt x="0" y="8781"/>
                    <a:pt x="8781" y="0"/>
                    <a:pt x="19613" y="0"/>
                  </a:cubicBezTo>
                  <a:cubicBezTo>
                    <a:pt x="30444" y="0"/>
                    <a:pt x="39225" y="8781"/>
                    <a:pt x="39225" y="19612"/>
                  </a:cubicBezTo>
                  <a:close/>
                </a:path>
              </a:pathLst>
            </a:custGeom>
            <a:solidFill>
              <a:srgbClr val="F5C84C"/>
            </a:solidFill>
            <a:ln w="2923" cap="flat">
              <a:noFill/>
              <a:prstDash val="solid"/>
              <a:miter/>
            </a:ln>
          </p:spPr>
          <p:txBody>
            <a:bodyPr rtlCol="1" anchor="ctr"/>
            <a:lstStyle/>
            <a:p>
              <a:endParaRPr lang="fa-IR"/>
            </a:p>
          </p:txBody>
        </p:sp>
        <p:sp>
          <p:nvSpPr>
            <p:cNvPr id="1988" name="Freeform: Shape 1987">
              <a:extLst>
                <a:ext uri="{FF2B5EF4-FFF2-40B4-BE49-F238E27FC236}">
                  <a16:creationId xmlns:a16="http://schemas.microsoft.com/office/drawing/2014/main" id="{074ACB97-CE31-30CA-6161-9FC659FBFEB2}"/>
                </a:ext>
              </a:extLst>
            </p:cNvPr>
            <p:cNvSpPr/>
            <p:nvPr/>
          </p:nvSpPr>
          <p:spPr>
            <a:xfrm>
              <a:off x="4634419" y="3685513"/>
              <a:ext cx="101106" cy="43264"/>
            </a:xfrm>
            <a:custGeom>
              <a:avLst/>
              <a:gdLst>
                <a:gd name="connsiteX0" fmla="*/ 0 w 101106"/>
                <a:gd name="connsiteY0" fmla="*/ 0 h 43264"/>
                <a:gd name="connsiteX1" fmla="*/ 22862 w 101106"/>
                <a:gd name="connsiteY1" fmla="*/ 34483 h 43264"/>
                <a:gd name="connsiteX2" fmla="*/ 45284 w 101106"/>
                <a:gd name="connsiteY2" fmla="*/ 43264 h 43264"/>
                <a:gd name="connsiteX3" fmla="*/ 55851 w 101106"/>
                <a:gd name="connsiteY3" fmla="*/ 43264 h 43264"/>
                <a:gd name="connsiteX4" fmla="*/ 78245 w 101106"/>
                <a:gd name="connsiteY4" fmla="*/ 34483 h 43264"/>
                <a:gd name="connsiteX5" fmla="*/ 101106 w 101106"/>
                <a:gd name="connsiteY5" fmla="*/ 0 h 43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106" h="43264">
                  <a:moveTo>
                    <a:pt x="0" y="0"/>
                  </a:moveTo>
                  <a:cubicBezTo>
                    <a:pt x="4625" y="13222"/>
                    <a:pt x="12470" y="25078"/>
                    <a:pt x="22862" y="34483"/>
                  </a:cubicBezTo>
                  <a:cubicBezTo>
                    <a:pt x="28979" y="40094"/>
                    <a:pt x="36971" y="43224"/>
                    <a:pt x="45284" y="43264"/>
                  </a:cubicBezTo>
                  <a:lnTo>
                    <a:pt x="55851" y="43264"/>
                  </a:lnTo>
                  <a:cubicBezTo>
                    <a:pt x="64135" y="43221"/>
                    <a:pt x="72127" y="40088"/>
                    <a:pt x="78245" y="34483"/>
                  </a:cubicBezTo>
                  <a:cubicBezTo>
                    <a:pt x="88636" y="25086"/>
                    <a:pt x="96482" y="13228"/>
                    <a:pt x="101106" y="0"/>
                  </a:cubicBezTo>
                  <a:close/>
                </a:path>
              </a:pathLst>
            </a:custGeom>
            <a:solidFill>
              <a:srgbClr val="818182"/>
            </a:solidFill>
            <a:ln w="2923" cap="flat">
              <a:noFill/>
              <a:prstDash val="solid"/>
              <a:miter/>
            </a:ln>
          </p:spPr>
          <p:txBody>
            <a:bodyPr rtlCol="1" anchor="ctr"/>
            <a:lstStyle/>
            <a:p>
              <a:endParaRPr lang="fa-IR"/>
            </a:p>
          </p:txBody>
        </p:sp>
        <p:sp>
          <p:nvSpPr>
            <p:cNvPr id="1989" name="Freeform: Shape 1988">
              <a:extLst>
                <a:ext uri="{FF2B5EF4-FFF2-40B4-BE49-F238E27FC236}">
                  <a16:creationId xmlns:a16="http://schemas.microsoft.com/office/drawing/2014/main" id="{658EF02C-3B21-6190-0846-0D1C2EA9BB42}"/>
                </a:ext>
              </a:extLst>
            </p:cNvPr>
            <p:cNvSpPr/>
            <p:nvPr/>
          </p:nvSpPr>
          <p:spPr>
            <a:xfrm>
              <a:off x="4378989" y="3652377"/>
              <a:ext cx="134945" cy="33136"/>
            </a:xfrm>
            <a:custGeom>
              <a:avLst/>
              <a:gdLst>
                <a:gd name="connsiteX0" fmla="*/ 118377 w 134945"/>
                <a:gd name="connsiteY0" fmla="*/ 0 h 33136"/>
                <a:gd name="connsiteX1" fmla="*/ 16568 w 134945"/>
                <a:gd name="connsiteY1" fmla="*/ 0 h 33136"/>
                <a:gd name="connsiteX2" fmla="*/ 0 w 134945"/>
                <a:gd name="connsiteY2" fmla="*/ 16568 h 33136"/>
                <a:gd name="connsiteX3" fmla="*/ 16568 w 134945"/>
                <a:gd name="connsiteY3" fmla="*/ 33136 h 33136"/>
                <a:gd name="connsiteX4" fmla="*/ 118377 w 134945"/>
                <a:gd name="connsiteY4" fmla="*/ 33136 h 33136"/>
                <a:gd name="connsiteX5" fmla="*/ 134945 w 134945"/>
                <a:gd name="connsiteY5" fmla="*/ 16568 h 33136"/>
                <a:gd name="connsiteX6" fmla="*/ 118377 w 134945"/>
                <a:gd name="connsiteY6" fmla="*/ 0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945" h="33136">
                  <a:moveTo>
                    <a:pt x="118377" y="0"/>
                  </a:moveTo>
                  <a:lnTo>
                    <a:pt x="16568" y="0"/>
                  </a:lnTo>
                  <a:cubicBezTo>
                    <a:pt x="7406" y="0"/>
                    <a:pt x="0" y="7418"/>
                    <a:pt x="0" y="16568"/>
                  </a:cubicBezTo>
                  <a:cubicBezTo>
                    <a:pt x="0" y="25719"/>
                    <a:pt x="7406" y="33136"/>
                    <a:pt x="16568" y="33136"/>
                  </a:cubicBezTo>
                  <a:lnTo>
                    <a:pt x="118377" y="33136"/>
                  </a:lnTo>
                  <a:cubicBezTo>
                    <a:pt x="127539" y="33136"/>
                    <a:pt x="134945" y="25719"/>
                    <a:pt x="134945" y="16568"/>
                  </a:cubicBezTo>
                  <a:cubicBezTo>
                    <a:pt x="134945" y="7418"/>
                    <a:pt x="127539" y="0"/>
                    <a:pt x="118377" y="0"/>
                  </a:cubicBezTo>
                  <a:close/>
                </a:path>
              </a:pathLst>
            </a:custGeom>
            <a:solidFill>
              <a:srgbClr val="F5C84C"/>
            </a:solidFill>
            <a:ln w="2923" cap="flat">
              <a:noFill/>
              <a:prstDash val="solid"/>
              <a:miter/>
            </a:ln>
          </p:spPr>
          <p:txBody>
            <a:bodyPr rtlCol="1" anchor="ctr"/>
            <a:lstStyle/>
            <a:p>
              <a:endParaRPr lang="fa-IR"/>
            </a:p>
          </p:txBody>
        </p:sp>
        <p:sp>
          <p:nvSpPr>
            <p:cNvPr id="1990" name="Freeform: Shape 1989">
              <a:extLst>
                <a:ext uri="{FF2B5EF4-FFF2-40B4-BE49-F238E27FC236}">
                  <a16:creationId xmlns:a16="http://schemas.microsoft.com/office/drawing/2014/main" id="{3127C3AA-21B6-08EC-21FA-AA8E4C400C22}"/>
                </a:ext>
              </a:extLst>
            </p:cNvPr>
            <p:cNvSpPr/>
            <p:nvPr/>
          </p:nvSpPr>
          <p:spPr>
            <a:xfrm>
              <a:off x="4426849" y="3526037"/>
              <a:ext cx="39224" cy="39224"/>
            </a:xfrm>
            <a:custGeom>
              <a:avLst/>
              <a:gdLst>
                <a:gd name="connsiteX0" fmla="*/ 39225 w 39224"/>
                <a:gd name="connsiteY0" fmla="*/ 19612 h 39224"/>
                <a:gd name="connsiteX1" fmla="*/ 19613 w 39224"/>
                <a:gd name="connsiteY1" fmla="*/ 39225 h 39224"/>
                <a:gd name="connsiteX2" fmla="*/ 0 w 39224"/>
                <a:gd name="connsiteY2" fmla="*/ 19612 h 39224"/>
                <a:gd name="connsiteX3" fmla="*/ 19613 w 39224"/>
                <a:gd name="connsiteY3" fmla="*/ 0 h 39224"/>
                <a:gd name="connsiteX4" fmla="*/ 39225 w 39224"/>
                <a:gd name="connsiteY4" fmla="*/ 19612 h 3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4" h="39224">
                  <a:moveTo>
                    <a:pt x="39225" y="19612"/>
                  </a:moveTo>
                  <a:cubicBezTo>
                    <a:pt x="39225" y="30444"/>
                    <a:pt x="30444" y="39225"/>
                    <a:pt x="19613" y="39225"/>
                  </a:cubicBezTo>
                  <a:cubicBezTo>
                    <a:pt x="8781" y="39225"/>
                    <a:pt x="0" y="30444"/>
                    <a:pt x="0" y="19612"/>
                  </a:cubicBezTo>
                  <a:cubicBezTo>
                    <a:pt x="0" y="8781"/>
                    <a:pt x="8781" y="0"/>
                    <a:pt x="19613" y="0"/>
                  </a:cubicBezTo>
                  <a:cubicBezTo>
                    <a:pt x="30444" y="0"/>
                    <a:pt x="39225" y="8781"/>
                    <a:pt x="39225" y="19612"/>
                  </a:cubicBezTo>
                  <a:close/>
                </a:path>
              </a:pathLst>
            </a:custGeom>
            <a:solidFill>
              <a:srgbClr val="F5C84C"/>
            </a:solidFill>
            <a:ln w="2923" cap="flat">
              <a:noFill/>
              <a:prstDash val="solid"/>
              <a:miter/>
            </a:ln>
          </p:spPr>
          <p:txBody>
            <a:bodyPr rtlCol="1" anchor="ctr"/>
            <a:lstStyle/>
            <a:p>
              <a:endParaRPr lang="fa-IR"/>
            </a:p>
          </p:txBody>
        </p:sp>
        <p:sp>
          <p:nvSpPr>
            <p:cNvPr id="1991" name="Freeform: Shape 1990">
              <a:extLst>
                <a:ext uri="{FF2B5EF4-FFF2-40B4-BE49-F238E27FC236}">
                  <a16:creationId xmlns:a16="http://schemas.microsoft.com/office/drawing/2014/main" id="{AA63B1FD-2871-8A84-A02D-74DB350FCEBA}"/>
                </a:ext>
              </a:extLst>
            </p:cNvPr>
            <p:cNvSpPr/>
            <p:nvPr/>
          </p:nvSpPr>
          <p:spPr>
            <a:xfrm>
              <a:off x="4395908" y="3685513"/>
              <a:ext cx="101106" cy="43264"/>
            </a:xfrm>
            <a:custGeom>
              <a:avLst/>
              <a:gdLst>
                <a:gd name="connsiteX0" fmla="*/ 0 w 101106"/>
                <a:gd name="connsiteY0" fmla="*/ 0 h 43264"/>
                <a:gd name="connsiteX1" fmla="*/ 22862 w 101106"/>
                <a:gd name="connsiteY1" fmla="*/ 34483 h 43264"/>
                <a:gd name="connsiteX2" fmla="*/ 45255 w 101106"/>
                <a:gd name="connsiteY2" fmla="*/ 43264 h 43264"/>
                <a:gd name="connsiteX3" fmla="*/ 55823 w 101106"/>
                <a:gd name="connsiteY3" fmla="*/ 43264 h 43264"/>
                <a:gd name="connsiteX4" fmla="*/ 78245 w 101106"/>
                <a:gd name="connsiteY4" fmla="*/ 34483 h 43264"/>
                <a:gd name="connsiteX5" fmla="*/ 101107 w 101106"/>
                <a:gd name="connsiteY5" fmla="*/ 0 h 43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106" h="43264">
                  <a:moveTo>
                    <a:pt x="0" y="0"/>
                  </a:moveTo>
                  <a:cubicBezTo>
                    <a:pt x="4625" y="13228"/>
                    <a:pt x="12470" y="25086"/>
                    <a:pt x="22862" y="34483"/>
                  </a:cubicBezTo>
                  <a:cubicBezTo>
                    <a:pt x="28980" y="40088"/>
                    <a:pt x="36971" y="43221"/>
                    <a:pt x="45255" y="43264"/>
                  </a:cubicBezTo>
                  <a:lnTo>
                    <a:pt x="55823" y="43264"/>
                  </a:lnTo>
                  <a:cubicBezTo>
                    <a:pt x="64136" y="43224"/>
                    <a:pt x="72127" y="40094"/>
                    <a:pt x="78245" y="34483"/>
                  </a:cubicBezTo>
                  <a:cubicBezTo>
                    <a:pt x="88637" y="25078"/>
                    <a:pt x="96482" y="13222"/>
                    <a:pt x="101107" y="0"/>
                  </a:cubicBezTo>
                  <a:close/>
                </a:path>
              </a:pathLst>
            </a:custGeom>
            <a:solidFill>
              <a:srgbClr val="818182"/>
            </a:solidFill>
            <a:ln w="2923" cap="flat">
              <a:noFill/>
              <a:prstDash val="solid"/>
              <a:miter/>
            </a:ln>
          </p:spPr>
          <p:txBody>
            <a:bodyPr rtlCol="1" anchor="ctr"/>
            <a:lstStyle/>
            <a:p>
              <a:endParaRPr lang="fa-IR"/>
            </a:p>
          </p:txBody>
        </p:sp>
        <p:sp>
          <p:nvSpPr>
            <p:cNvPr id="1992" name="Freeform: Shape 1991">
              <a:extLst>
                <a:ext uri="{FF2B5EF4-FFF2-40B4-BE49-F238E27FC236}">
                  <a16:creationId xmlns:a16="http://schemas.microsoft.com/office/drawing/2014/main" id="{9CD633D1-F7F0-4ED0-0B22-8DD91D94448A}"/>
                </a:ext>
              </a:extLst>
            </p:cNvPr>
            <p:cNvSpPr/>
            <p:nvPr/>
          </p:nvSpPr>
          <p:spPr>
            <a:xfrm>
              <a:off x="4533752" y="3522320"/>
              <a:ext cx="63989" cy="189274"/>
            </a:xfrm>
            <a:custGeom>
              <a:avLst/>
              <a:gdLst>
                <a:gd name="connsiteX0" fmla="*/ 61003 w 63989"/>
                <a:gd name="connsiteY0" fmla="*/ 8167 h 189274"/>
                <a:gd name="connsiteX1" fmla="*/ 45840 w 63989"/>
                <a:gd name="connsiteY1" fmla="*/ 0 h 189274"/>
                <a:gd name="connsiteX2" fmla="*/ 18061 w 63989"/>
                <a:gd name="connsiteY2" fmla="*/ 0 h 189274"/>
                <a:gd name="connsiteX3" fmla="*/ 2927 w 63989"/>
                <a:gd name="connsiteY3" fmla="*/ 8167 h 189274"/>
                <a:gd name="connsiteX4" fmla="*/ 0 w 63989"/>
                <a:gd name="connsiteY4" fmla="*/ 11563 h 189274"/>
                <a:gd name="connsiteX5" fmla="*/ 13787 w 63989"/>
                <a:gd name="connsiteY5" fmla="*/ 189275 h 189274"/>
                <a:gd name="connsiteX6" fmla="*/ 16919 w 63989"/>
                <a:gd name="connsiteY6" fmla="*/ 189041 h 189274"/>
                <a:gd name="connsiteX7" fmla="*/ 47040 w 63989"/>
                <a:gd name="connsiteY7" fmla="*/ 189041 h 189274"/>
                <a:gd name="connsiteX8" fmla="*/ 50202 w 63989"/>
                <a:gd name="connsiteY8" fmla="*/ 189275 h 189274"/>
                <a:gd name="connsiteX9" fmla="*/ 63989 w 63989"/>
                <a:gd name="connsiteY9" fmla="*/ 11563 h 189274"/>
                <a:gd name="connsiteX10" fmla="*/ 61003 w 63989"/>
                <a:gd name="connsiteY10" fmla="*/ 8167 h 189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989" h="189274">
                  <a:moveTo>
                    <a:pt x="61003" y="8167"/>
                  </a:moveTo>
                  <a:cubicBezTo>
                    <a:pt x="56203" y="2312"/>
                    <a:pt x="51958" y="0"/>
                    <a:pt x="45840" y="0"/>
                  </a:cubicBezTo>
                  <a:lnTo>
                    <a:pt x="18061" y="0"/>
                  </a:lnTo>
                  <a:cubicBezTo>
                    <a:pt x="11972" y="0"/>
                    <a:pt x="7728" y="2312"/>
                    <a:pt x="2927" y="8167"/>
                  </a:cubicBezTo>
                  <a:cubicBezTo>
                    <a:pt x="1961" y="9338"/>
                    <a:pt x="995" y="10480"/>
                    <a:pt x="0" y="11563"/>
                  </a:cubicBezTo>
                  <a:lnTo>
                    <a:pt x="13787" y="189275"/>
                  </a:lnTo>
                  <a:cubicBezTo>
                    <a:pt x="14812" y="189137"/>
                    <a:pt x="15865" y="189058"/>
                    <a:pt x="16919" y="189041"/>
                  </a:cubicBezTo>
                  <a:lnTo>
                    <a:pt x="47040" y="189041"/>
                  </a:lnTo>
                  <a:cubicBezTo>
                    <a:pt x="48094" y="189058"/>
                    <a:pt x="49148" y="189137"/>
                    <a:pt x="50202" y="189275"/>
                  </a:cubicBezTo>
                  <a:lnTo>
                    <a:pt x="63989" y="11563"/>
                  </a:lnTo>
                  <a:cubicBezTo>
                    <a:pt x="62936" y="10480"/>
                    <a:pt x="61940" y="9338"/>
                    <a:pt x="61003" y="8167"/>
                  </a:cubicBezTo>
                  <a:close/>
                </a:path>
              </a:pathLst>
            </a:custGeom>
            <a:solidFill>
              <a:srgbClr val="F5C84C"/>
            </a:solidFill>
            <a:ln w="2923" cap="flat">
              <a:noFill/>
              <a:prstDash val="solid"/>
              <a:miter/>
            </a:ln>
          </p:spPr>
          <p:txBody>
            <a:bodyPr rtlCol="1" anchor="ctr"/>
            <a:lstStyle/>
            <a:p>
              <a:endParaRPr lang="fa-IR"/>
            </a:p>
          </p:txBody>
        </p:sp>
        <p:sp>
          <p:nvSpPr>
            <p:cNvPr id="1993" name="Freeform: Shape 1992">
              <a:extLst>
                <a:ext uri="{FF2B5EF4-FFF2-40B4-BE49-F238E27FC236}">
                  <a16:creationId xmlns:a16="http://schemas.microsoft.com/office/drawing/2014/main" id="{579F9CC3-D5E7-37AA-D4D8-2106F99EA0AD}"/>
                </a:ext>
              </a:extLst>
            </p:cNvPr>
            <p:cNvSpPr/>
            <p:nvPr/>
          </p:nvSpPr>
          <p:spPr>
            <a:xfrm>
              <a:off x="4542592" y="3481762"/>
              <a:ext cx="46337" cy="43221"/>
            </a:xfrm>
            <a:custGeom>
              <a:avLst/>
              <a:gdLst>
                <a:gd name="connsiteX0" fmla="*/ 9221 w 46337"/>
                <a:gd name="connsiteY0" fmla="*/ 40558 h 43221"/>
                <a:gd name="connsiteX1" fmla="*/ 37000 w 46337"/>
                <a:gd name="connsiteY1" fmla="*/ 40558 h 43221"/>
                <a:gd name="connsiteX2" fmla="*/ 46338 w 46337"/>
                <a:gd name="connsiteY2" fmla="*/ 43222 h 43221"/>
                <a:gd name="connsiteX3" fmla="*/ 40718 w 46337"/>
                <a:gd name="connsiteY3" fmla="*/ 14272 h 43221"/>
                <a:gd name="connsiteX4" fmla="*/ 19466 w 46337"/>
                <a:gd name="connsiteY4" fmla="*/ 385 h 43221"/>
                <a:gd name="connsiteX5" fmla="*/ 5591 w 46337"/>
                <a:gd name="connsiteY5" fmla="*/ 14272 h 43221"/>
                <a:gd name="connsiteX6" fmla="*/ 0 w 46337"/>
                <a:gd name="connsiteY6" fmla="*/ 43222 h 43221"/>
                <a:gd name="connsiteX7" fmla="*/ 9221 w 46337"/>
                <a:gd name="connsiteY7" fmla="*/ 40558 h 43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337" h="43221">
                  <a:moveTo>
                    <a:pt x="9221" y="40558"/>
                  </a:moveTo>
                  <a:lnTo>
                    <a:pt x="37000" y="40558"/>
                  </a:lnTo>
                  <a:cubicBezTo>
                    <a:pt x="40308" y="40464"/>
                    <a:pt x="43586" y="41395"/>
                    <a:pt x="46338" y="43222"/>
                  </a:cubicBezTo>
                  <a:lnTo>
                    <a:pt x="40718" y="14272"/>
                  </a:lnTo>
                  <a:cubicBezTo>
                    <a:pt x="38698" y="4571"/>
                    <a:pt x="29184" y="-1647"/>
                    <a:pt x="19466" y="385"/>
                  </a:cubicBezTo>
                  <a:cubicBezTo>
                    <a:pt x="12499" y="1845"/>
                    <a:pt x="7054" y="7296"/>
                    <a:pt x="5591" y="14272"/>
                  </a:cubicBezTo>
                  <a:lnTo>
                    <a:pt x="0" y="43222"/>
                  </a:lnTo>
                  <a:cubicBezTo>
                    <a:pt x="2722" y="41416"/>
                    <a:pt x="5942" y="40485"/>
                    <a:pt x="9221" y="40558"/>
                  </a:cubicBezTo>
                  <a:close/>
                </a:path>
              </a:pathLst>
            </a:custGeom>
            <a:solidFill>
              <a:srgbClr val="F5C84C"/>
            </a:solidFill>
            <a:ln w="2923" cap="flat">
              <a:noFill/>
              <a:prstDash val="solid"/>
              <a:miter/>
            </a:ln>
          </p:spPr>
          <p:txBody>
            <a:bodyPr rtlCol="1" anchor="ctr"/>
            <a:lstStyle/>
            <a:p>
              <a:endParaRPr lang="fa-IR"/>
            </a:p>
          </p:txBody>
        </p:sp>
        <p:sp>
          <p:nvSpPr>
            <p:cNvPr id="1994" name="Freeform: Shape 1993">
              <a:extLst>
                <a:ext uri="{FF2B5EF4-FFF2-40B4-BE49-F238E27FC236}">
                  <a16:creationId xmlns:a16="http://schemas.microsoft.com/office/drawing/2014/main" id="{0776793E-8AF9-748F-C46B-514793ABDCB2}"/>
                </a:ext>
              </a:extLst>
            </p:cNvPr>
            <p:cNvSpPr/>
            <p:nvPr/>
          </p:nvSpPr>
          <p:spPr>
            <a:xfrm>
              <a:off x="4379940" y="3054306"/>
              <a:ext cx="37614" cy="37051"/>
            </a:xfrm>
            <a:custGeom>
              <a:avLst/>
              <a:gdLst>
                <a:gd name="connsiteX0" fmla="*/ 37395 w 37614"/>
                <a:gd name="connsiteY0" fmla="*/ 18068 h 37051"/>
                <a:gd name="connsiteX1" fmla="*/ 19247 w 37614"/>
                <a:gd name="connsiteY1" fmla="*/ 242 h 37051"/>
                <a:gd name="connsiteX2" fmla="*/ 18368 w 37614"/>
                <a:gd name="connsiteY2" fmla="*/ 242 h 37051"/>
                <a:gd name="connsiteX3" fmla="*/ 220 w 37614"/>
                <a:gd name="connsiteY3" fmla="*/ 18068 h 37051"/>
                <a:gd name="connsiteX4" fmla="*/ 220 w 37614"/>
                <a:gd name="connsiteY4" fmla="*/ 18976 h 37051"/>
                <a:gd name="connsiteX5" fmla="*/ 18368 w 37614"/>
                <a:gd name="connsiteY5" fmla="*/ 36832 h 37051"/>
                <a:gd name="connsiteX6" fmla="*/ 19247 w 37614"/>
                <a:gd name="connsiteY6" fmla="*/ 36832 h 37051"/>
                <a:gd name="connsiteX7" fmla="*/ 37395 w 37614"/>
                <a:gd name="connsiteY7" fmla="*/ 18976 h 37051"/>
                <a:gd name="connsiteX8" fmla="*/ 37395 w 37614"/>
                <a:gd name="connsiteY8" fmla="*/ 18068 h 3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14" h="37051">
                  <a:moveTo>
                    <a:pt x="37395" y="18068"/>
                  </a:moveTo>
                  <a:cubicBezTo>
                    <a:pt x="28292" y="16374"/>
                    <a:pt x="21091" y="9325"/>
                    <a:pt x="19247" y="242"/>
                  </a:cubicBezTo>
                  <a:cubicBezTo>
                    <a:pt x="19247" y="-81"/>
                    <a:pt x="18368" y="-81"/>
                    <a:pt x="18368" y="242"/>
                  </a:cubicBezTo>
                  <a:cubicBezTo>
                    <a:pt x="16524" y="9325"/>
                    <a:pt x="9323" y="16374"/>
                    <a:pt x="220" y="18068"/>
                  </a:cubicBezTo>
                  <a:cubicBezTo>
                    <a:pt x="-73" y="18068"/>
                    <a:pt x="-73" y="18654"/>
                    <a:pt x="220" y="18976"/>
                  </a:cubicBezTo>
                  <a:cubicBezTo>
                    <a:pt x="9323" y="20688"/>
                    <a:pt x="16495" y="27746"/>
                    <a:pt x="18368" y="36832"/>
                  </a:cubicBezTo>
                  <a:cubicBezTo>
                    <a:pt x="18368" y="37125"/>
                    <a:pt x="19247" y="37125"/>
                    <a:pt x="19247" y="36832"/>
                  </a:cubicBezTo>
                  <a:cubicBezTo>
                    <a:pt x="21120" y="27746"/>
                    <a:pt x="28292" y="20688"/>
                    <a:pt x="37395" y="18976"/>
                  </a:cubicBezTo>
                  <a:cubicBezTo>
                    <a:pt x="37688" y="18683"/>
                    <a:pt x="37688" y="18068"/>
                    <a:pt x="37395" y="18068"/>
                  </a:cubicBezTo>
                  <a:close/>
                </a:path>
              </a:pathLst>
            </a:custGeom>
            <a:solidFill>
              <a:srgbClr val="70D6F9"/>
            </a:solidFill>
            <a:ln w="2923" cap="flat">
              <a:noFill/>
              <a:prstDash val="solid"/>
              <a:miter/>
            </a:ln>
          </p:spPr>
          <p:txBody>
            <a:bodyPr rtlCol="1" anchor="ctr"/>
            <a:lstStyle/>
            <a:p>
              <a:endParaRPr lang="fa-IR"/>
            </a:p>
          </p:txBody>
        </p:sp>
        <p:sp>
          <p:nvSpPr>
            <p:cNvPr id="1995" name="Freeform: Shape 1994">
              <a:extLst>
                <a:ext uri="{FF2B5EF4-FFF2-40B4-BE49-F238E27FC236}">
                  <a16:creationId xmlns:a16="http://schemas.microsoft.com/office/drawing/2014/main" id="{45EC34FA-3E1C-F796-B3CD-DC7ED03948ED}"/>
                </a:ext>
              </a:extLst>
            </p:cNvPr>
            <p:cNvSpPr/>
            <p:nvPr/>
          </p:nvSpPr>
          <p:spPr>
            <a:xfrm>
              <a:off x="4062549" y="3582972"/>
              <a:ext cx="50939" cy="50933"/>
            </a:xfrm>
            <a:custGeom>
              <a:avLst/>
              <a:gdLst>
                <a:gd name="connsiteX0" fmla="*/ 9373 w 50939"/>
                <a:gd name="connsiteY0" fmla="*/ 34834 h 50933"/>
                <a:gd name="connsiteX1" fmla="*/ 16106 w 50939"/>
                <a:gd name="connsiteY1" fmla="*/ 34834 h 50933"/>
                <a:gd name="connsiteX2" fmla="*/ 16106 w 50939"/>
                <a:gd name="connsiteY2" fmla="*/ 41567 h 50933"/>
                <a:gd name="connsiteX3" fmla="*/ 25239 w 50939"/>
                <a:gd name="connsiteY3" fmla="*/ 50934 h 50933"/>
                <a:gd name="connsiteX4" fmla="*/ 25473 w 50939"/>
                <a:gd name="connsiteY4" fmla="*/ 50934 h 50933"/>
                <a:gd name="connsiteX5" fmla="*/ 34840 w 50939"/>
                <a:gd name="connsiteY5" fmla="*/ 41860 h 50933"/>
                <a:gd name="connsiteX6" fmla="*/ 34840 w 50939"/>
                <a:gd name="connsiteY6" fmla="*/ 34834 h 50933"/>
                <a:gd name="connsiteX7" fmla="*/ 41572 w 50939"/>
                <a:gd name="connsiteY7" fmla="*/ 34834 h 50933"/>
                <a:gd name="connsiteX8" fmla="*/ 50939 w 50939"/>
                <a:gd name="connsiteY8" fmla="*/ 25701 h 50933"/>
                <a:gd name="connsiteX9" fmla="*/ 50939 w 50939"/>
                <a:gd name="connsiteY9" fmla="*/ 25467 h 50933"/>
                <a:gd name="connsiteX10" fmla="*/ 41865 w 50939"/>
                <a:gd name="connsiteY10" fmla="*/ 16100 h 50933"/>
                <a:gd name="connsiteX11" fmla="*/ 34840 w 50939"/>
                <a:gd name="connsiteY11" fmla="*/ 16100 h 50933"/>
                <a:gd name="connsiteX12" fmla="*/ 34840 w 50939"/>
                <a:gd name="connsiteY12" fmla="*/ 9367 h 50933"/>
                <a:gd name="connsiteX13" fmla="*/ 25707 w 50939"/>
                <a:gd name="connsiteY13" fmla="*/ 0 h 50933"/>
                <a:gd name="connsiteX14" fmla="*/ 25473 w 50939"/>
                <a:gd name="connsiteY14" fmla="*/ 0 h 50933"/>
                <a:gd name="connsiteX15" fmla="*/ 16106 w 50939"/>
                <a:gd name="connsiteY15" fmla="*/ 9075 h 50933"/>
                <a:gd name="connsiteX16" fmla="*/ 16106 w 50939"/>
                <a:gd name="connsiteY16" fmla="*/ 16100 h 50933"/>
                <a:gd name="connsiteX17" fmla="*/ 9373 w 50939"/>
                <a:gd name="connsiteY17" fmla="*/ 16100 h 50933"/>
                <a:gd name="connsiteX18" fmla="*/ 6 w 50939"/>
                <a:gd name="connsiteY18" fmla="*/ 25230 h 50933"/>
                <a:gd name="connsiteX19" fmla="*/ 6 w 50939"/>
                <a:gd name="connsiteY19" fmla="*/ 25467 h 50933"/>
                <a:gd name="connsiteX20" fmla="*/ 8788 w 50939"/>
                <a:gd name="connsiteY20" fmla="*/ 34834 h 50933"/>
                <a:gd name="connsiteX21" fmla="*/ 9373 w 50939"/>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373" y="34834"/>
                  </a:moveTo>
                  <a:lnTo>
                    <a:pt x="16106" y="34834"/>
                  </a:lnTo>
                  <a:lnTo>
                    <a:pt x="16106" y="41567"/>
                  </a:lnTo>
                  <a:cubicBezTo>
                    <a:pt x="16047" y="46675"/>
                    <a:pt x="20116" y="50870"/>
                    <a:pt x="25239" y="50934"/>
                  </a:cubicBezTo>
                  <a:cubicBezTo>
                    <a:pt x="25326" y="50934"/>
                    <a:pt x="25385" y="50934"/>
                    <a:pt x="25473" y="50934"/>
                  </a:cubicBezTo>
                  <a:cubicBezTo>
                    <a:pt x="30537" y="50937"/>
                    <a:pt x="34693" y="46918"/>
                    <a:pt x="34840" y="41860"/>
                  </a:cubicBezTo>
                  <a:lnTo>
                    <a:pt x="34840" y="34834"/>
                  </a:lnTo>
                  <a:lnTo>
                    <a:pt x="41572" y="34834"/>
                  </a:lnTo>
                  <a:cubicBezTo>
                    <a:pt x="46695" y="34898"/>
                    <a:pt x="50881" y="30812"/>
                    <a:pt x="50939" y="25701"/>
                  </a:cubicBezTo>
                  <a:cubicBezTo>
                    <a:pt x="50939" y="25625"/>
                    <a:pt x="50939" y="25546"/>
                    <a:pt x="50939" y="25467"/>
                  </a:cubicBezTo>
                  <a:cubicBezTo>
                    <a:pt x="50939" y="20406"/>
                    <a:pt x="46929" y="16258"/>
                    <a:pt x="41865" y="16100"/>
                  </a:cubicBezTo>
                  <a:lnTo>
                    <a:pt x="34840" y="16100"/>
                  </a:lnTo>
                  <a:lnTo>
                    <a:pt x="34840" y="9367"/>
                  </a:lnTo>
                  <a:cubicBezTo>
                    <a:pt x="34898" y="4259"/>
                    <a:pt x="30829" y="64"/>
                    <a:pt x="25707" y="0"/>
                  </a:cubicBezTo>
                  <a:cubicBezTo>
                    <a:pt x="25619" y="0"/>
                    <a:pt x="25561" y="0"/>
                    <a:pt x="25473" y="0"/>
                  </a:cubicBezTo>
                  <a:cubicBezTo>
                    <a:pt x="20409" y="-3"/>
                    <a:pt x="16252" y="4016"/>
                    <a:pt x="16106" y="9075"/>
                  </a:cubicBezTo>
                  <a:lnTo>
                    <a:pt x="16106" y="16100"/>
                  </a:lnTo>
                  <a:lnTo>
                    <a:pt x="9373" y="16100"/>
                  </a:lnTo>
                  <a:cubicBezTo>
                    <a:pt x="4250" y="16035"/>
                    <a:pt x="64" y="20122"/>
                    <a:pt x="6" y="25230"/>
                  </a:cubicBezTo>
                  <a:cubicBezTo>
                    <a:pt x="6" y="25309"/>
                    <a:pt x="6" y="25388"/>
                    <a:pt x="6" y="25467"/>
                  </a:cubicBezTo>
                  <a:cubicBezTo>
                    <a:pt x="-170" y="30475"/>
                    <a:pt x="3782" y="34670"/>
                    <a:pt x="8788" y="34834"/>
                  </a:cubicBezTo>
                  <a:cubicBezTo>
                    <a:pt x="8963" y="34840"/>
                    <a:pt x="9168" y="34840"/>
                    <a:pt x="9373" y="34834"/>
                  </a:cubicBezTo>
                  <a:close/>
                </a:path>
              </a:pathLst>
            </a:custGeom>
            <a:solidFill>
              <a:srgbClr val="70D6F9"/>
            </a:solidFill>
            <a:ln w="2923" cap="flat">
              <a:noFill/>
              <a:prstDash val="solid"/>
              <a:miter/>
            </a:ln>
          </p:spPr>
          <p:txBody>
            <a:bodyPr rtlCol="1" anchor="ctr"/>
            <a:lstStyle/>
            <a:p>
              <a:endParaRPr lang="fa-IR"/>
            </a:p>
          </p:txBody>
        </p:sp>
        <p:sp>
          <p:nvSpPr>
            <p:cNvPr id="1996" name="Freeform: Shape 1995">
              <a:extLst>
                <a:ext uri="{FF2B5EF4-FFF2-40B4-BE49-F238E27FC236}">
                  <a16:creationId xmlns:a16="http://schemas.microsoft.com/office/drawing/2014/main" id="{915CB468-043C-8CA5-C20A-D97549F49A2B}"/>
                </a:ext>
              </a:extLst>
            </p:cNvPr>
            <p:cNvSpPr/>
            <p:nvPr/>
          </p:nvSpPr>
          <p:spPr>
            <a:xfrm>
              <a:off x="4622242" y="3412900"/>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1997" name="Freeform: Shape 1996">
              <a:extLst>
                <a:ext uri="{FF2B5EF4-FFF2-40B4-BE49-F238E27FC236}">
                  <a16:creationId xmlns:a16="http://schemas.microsoft.com/office/drawing/2014/main" id="{8BAE7906-3D29-3F5B-CC39-DBB975BA5B85}"/>
                </a:ext>
              </a:extLst>
            </p:cNvPr>
            <p:cNvSpPr/>
            <p:nvPr/>
          </p:nvSpPr>
          <p:spPr>
            <a:xfrm>
              <a:off x="4036795" y="3496326"/>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998" name="Freeform: Shape 1997">
              <a:extLst>
                <a:ext uri="{FF2B5EF4-FFF2-40B4-BE49-F238E27FC236}">
                  <a16:creationId xmlns:a16="http://schemas.microsoft.com/office/drawing/2014/main" id="{35443F5E-4380-1E61-7B97-BD6269E71C26}"/>
                </a:ext>
              </a:extLst>
            </p:cNvPr>
            <p:cNvSpPr/>
            <p:nvPr/>
          </p:nvSpPr>
          <p:spPr>
            <a:xfrm>
              <a:off x="4559745" y="3292444"/>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24" y="23541"/>
                    <a:pt x="23828" y="13457"/>
                    <a:pt x="26491" y="439"/>
                  </a:cubicBezTo>
                  <a:cubicBezTo>
                    <a:pt x="26491" y="-146"/>
                    <a:pt x="27662" y="-146"/>
                    <a:pt x="27662" y="439"/>
                  </a:cubicBezTo>
                  <a:cubicBezTo>
                    <a:pt x="30326" y="13457"/>
                    <a:pt x="40630" y="23541"/>
                    <a:pt x="53715" y="25906"/>
                  </a:cubicBezTo>
                  <a:cubicBezTo>
                    <a:pt x="54300" y="25906"/>
                    <a:pt x="54300" y="26784"/>
                    <a:pt x="53715" y="27077"/>
                  </a:cubicBezTo>
                  <a:cubicBezTo>
                    <a:pt x="40630" y="29442"/>
                    <a:pt x="30326" y="39527"/>
                    <a:pt x="27662" y="52544"/>
                  </a:cubicBezTo>
                  <a:cubicBezTo>
                    <a:pt x="27662" y="53129"/>
                    <a:pt x="26491" y="53129"/>
                    <a:pt x="26491" y="52544"/>
                  </a:cubicBezTo>
                  <a:cubicBezTo>
                    <a:pt x="23828" y="39527"/>
                    <a:pt x="13524" y="29442"/>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1999" name="Freeform: Shape 1998">
              <a:extLst>
                <a:ext uri="{FF2B5EF4-FFF2-40B4-BE49-F238E27FC236}">
                  <a16:creationId xmlns:a16="http://schemas.microsoft.com/office/drawing/2014/main" id="{FF525A44-4BD4-C7EC-41E8-C58E10590359}"/>
                </a:ext>
              </a:extLst>
            </p:cNvPr>
            <p:cNvSpPr/>
            <p:nvPr/>
          </p:nvSpPr>
          <p:spPr>
            <a:xfrm>
              <a:off x="4140097" y="3796367"/>
              <a:ext cx="326064" cy="2927"/>
            </a:xfrm>
            <a:custGeom>
              <a:avLst/>
              <a:gdLst>
                <a:gd name="connsiteX0" fmla="*/ 0 w 326064"/>
                <a:gd name="connsiteY0" fmla="*/ 0 h 2927"/>
                <a:gd name="connsiteX1" fmla="*/ 326064 w 326064"/>
                <a:gd name="connsiteY1" fmla="*/ 0 h 2927"/>
              </a:gdLst>
              <a:ahLst/>
              <a:cxnLst>
                <a:cxn ang="0">
                  <a:pos x="connsiteX0" y="connsiteY0"/>
                </a:cxn>
                <a:cxn ang="0">
                  <a:pos x="connsiteX1" y="connsiteY1"/>
                </a:cxn>
              </a:cxnLst>
              <a:rect l="l" t="t" r="r" b="b"/>
              <a:pathLst>
                <a:path w="326064" h="2927">
                  <a:moveTo>
                    <a:pt x="0" y="0"/>
                  </a:moveTo>
                  <a:lnTo>
                    <a:pt x="326064" y="0"/>
                  </a:lnTo>
                </a:path>
              </a:pathLst>
            </a:custGeom>
            <a:ln w="14615" cap="rnd">
              <a:solidFill>
                <a:srgbClr val="000000"/>
              </a:solidFill>
              <a:prstDash val="solid"/>
              <a:round/>
            </a:ln>
          </p:spPr>
          <p:txBody>
            <a:bodyPr rtlCol="1" anchor="ctr"/>
            <a:lstStyle/>
            <a:p>
              <a:endParaRPr lang="fa-IR"/>
            </a:p>
          </p:txBody>
        </p:sp>
        <p:sp>
          <p:nvSpPr>
            <p:cNvPr id="2000" name="Freeform: Shape 1999">
              <a:extLst>
                <a:ext uri="{FF2B5EF4-FFF2-40B4-BE49-F238E27FC236}">
                  <a16:creationId xmlns:a16="http://schemas.microsoft.com/office/drawing/2014/main" id="{5FE34A48-A8B1-9DD5-126B-4A67BB9480A0}"/>
                </a:ext>
              </a:extLst>
            </p:cNvPr>
            <p:cNvSpPr/>
            <p:nvPr/>
          </p:nvSpPr>
          <p:spPr>
            <a:xfrm>
              <a:off x="4446461" y="3567867"/>
              <a:ext cx="2927" cy="79591"/>
            </a:xfrm>
            <a:custGeom>
              <a:avLst/>
              <a:gdLst>
                <a:gd name="connsiteX0" fmla="*/ 0 w 2927"/>
                <a:gd name="connsiteY0" fmla="*/ 79592 h 79591"/>
                <a:gd name="connsiteX1" fmla="*/ 0 w 2927"/>
                <a:gd name="connsiteY1" fmla="*/ 0 h 79591"/>
              </a:gdLst>
              <a:ahLst/>
              <a:cxnLst>
                <a:cxn ang="0">
                  <a:pos x="connsiteX0" y="connsiteY0"/>
                </a:cxn>
                <a:cxn ang="0">
                  <a:pos x="connsiteX1" y="connsiteY1"/>
                </a:cxn>
              </a:cxnLst>
              <a:rect l="l" t="t" r="r" b="b"/>
              <a:pathLst>
                <a:path w="2927" h="79591">
                  <a:moveTo>
                    <a:pt x="0" y="79592"/>
                  </a:moveTo>
                  <a:lnTo>
                    <a:pt x="0" y="0"/>
                  </a:lnTo>
                </a:path>
              </a:pathLst>
            </a:custGeom>
            <a:ln w="14615" cap="rnd">
              <a:solidFill>
                <a:srgbClr val="000000"/>
              </a:solidFill>
              <a:prstDash val="solid"/>
              <a:round/>
            </a:ln>
          </p:spPr>
          <p:txBody>
            <a:bodyPr rtlCol="1" anchor="ctr"/>
            <a:lstStyle/>
            <a:p>
              <a:endParaRPr lang="fa-IR"/>
            </a:p>
          </p:txBody>
        </p:sp>
        <p:sp>
          <p:nvSpPr>
            <p:cNvPr id="2001" name="Freeform: Shape 2000">
              <a:extLst>
                <a:ext uri="{FF2B5EF4-FFF2-40B4-BE49-F238E27FC236}">
                  <a16:creationId xmlns:a16="http://schemas.microsoft.com/office/drawing/2014/main" id="{9CCAE888-2C08-418F-B398-3625F45F202A}"/>
                </a:ext>
              </a:extLst>
            </p:cNvPr>
            <p:cNvSpPr/>
            <p:nvPr/>
          </p:nvSpPr>
          <p:spPr>
            <a:xfrm>
              <a:off x="4446461" y="3731793"/>
              <a:ext cx="2927" cy="61091"/>
            </a:xfrm>
            <a:custGeom>
              <a:avLst/>
              <a:gdLst>
                <a:gd name="connsiteX0" fmla="*/ 0 w 2927"/>
                <a:gd name="connsiteY0" fmla="*/ 61091 h 61091"/>
                <a:gd name="connsiteX1" fmla="*/ 0 w 2927"/>
                <a:gd name="connsiteY1" fmla="*/ 0 h 61091"/>
              </a:gdLst>
              <a:ahLst/>
              <a:cxnLst>
                <a:cxn ang="0">
                  <a:pos x="connsiteX0" y="connsiteY0"/>
                </a:cxn>
                <a:cxn ang="0">
                  <a:pos x="connsiteX1" y="connsiteY1"/>
                </a:cxn>
              </a:cxnLst>
              <a:rect l="l" t="t" r="r" b="b"/>
              <a:pathLst>
                <a:path w="2927" h="61091">
                  <a:moveTo>
                    <a:pt x="0" y="61091"/>
                  </a:moveTo>
                  <a:lnTo>
                    <a:pt x="0" y="0"/>
                  </a:lnTo>
                </a:path>
              </a:pathLst>
            </a:custGeom>
            <a:ln w="14615" cap="rnd">
              <a:solidFill>
                <a:srgbClr val="000000"/>
              </a:solidFill>
              <a:prstDash val="solid"/>
              <a:round/>
            </a:ln>
          </p:spPr>
          <p:txBody>
            <a:bodyPr rtlCol="1" anchor="ctr"/>
            <a:lstStyle/>
            <a:p>
              <a:endParaRPr lang="fa-IR"/>
            </a:p>
          </p:txBody>
        </p:sp>
        <p:sp>
          <p:nvSpPr>
            <p:cNvPr id="2002" name="Freeform: Shape 2001">
              <a:extLst>
                <a:ext uri="{FF2B5EF4-FFF2-40B4-BE49-F238E27FC236}">
                  <a16:creationId xmlns:a16="http://schemas.microsoft.com/office/drawing/2014/main" id="{CA276D1A-0278-700E-3B30-ABAC0A3FB2B3}"/>
                </a:ext>
              </a:extLst>
            </p:cNvPr>
            <p:cNvSpPr/>
            <p:nvPr/>
          </p:nvSpPr>
          <p:spPr>
            <a:xfrm>
              <a:off x="4161524" y="3273856"/>
              <a:ext cx="284936" cy="518471"/>
            </a:xfrm>
            <a:custGeom>
              <a:avLst/>
              <a:gdLst>
                <a:gd name="connsiteX0" fmla="*/ 284937 w 284936"/>
                <a:gd name="connsiteY0" fmla="*/ 248464 h 518471"/>
                <a:gd name="connsiteX1" fmla="*/ 284937 w 284936"/>
                <a:gd name="connsiteY1" fmla="*/ 11358 h 518471"/>
                <a:gd name="connsiteX2" fmla="*/ 273579 w 284936"/>
                <a:gd name="connsiteY2" fmla="*/ 0 h 518471"/>
                <a:gd name="connsiteX3" fmla="*/ 11358 w 284936"/>
                <a:gd name="connsiteY3" fmla="*/ 0 h 518471"/>
                <a:gd name="connsiteX4" fmla="*/ 0 w 284936"/>
                <a:gd name="connsiteY4" fmla="*/ 11358 h 518471"/>
                <a:gd name="connsiteX5" fmla="*/ 0 w 284936"/>
                <a:gd name="connsiteY5" fmla="*/ 518472 h 518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936" h="518471">
                  <a:moveTo>
                    <a:pt x="284937" y="248464"/>
                  </a:moveTo>
                  <a:lnTo>
                    <a:pt x="284937" y="11358"/>
                  </a:lnTo>
                  <a:cubicBezTo>
                    <a:pt x="284937" y="5085"/>
                    <a:pt x="279843" y="0"/>
                    <a:pt x="273579" y="0"/>
                  </a:cubicBezTo>
                  <a:lnTo>
                    <a:pt x="11358" y="0"/>
                  </a:lnTo>
                  <a:cubicBezTo>
                    <a:pt x="5093" y="0"/>
                    <a:pt x="0" y="5085"/>
                    <a:pt x="0" y="11358"/>
                  </a:cubicBezTo>
                  <a:lnTo>
                    <a:pt x="0" y="518472"/>
                  </a:lnTo>
                </a:path>
              </a:pathLst>
            </a:custGeom>
            <a:noFill/>
            <a:ln w="14615" cap="rnd">
              <a:solidFill>
                <a:srgbClr val="000000"/>
              </a:solidFill>
              <a:prstDash val="solid"/>
              <a:round/>
            </a:ln>
          </p:spPr>
          <p:txBody>
            <a:bodyPr rtlCol="1" anchor="ctr"/>
            <a:lstStyle/>
            <a:p>
              <a:endParaRPr lang="fa-IR"/>
            </a:p>
          </p:txBody>
        </p:sp>
        <p:sp>
          <p:nvSpPr>
            <p:cNvPr id="2003" name="Freeform: Shape 2002">
              <a:extLst>
                <a:ext uri="{FF2B5EF4-FFF2-40B4-BE49-F238E27FC236}">
                  <a16:creationId xmlns:a16="http://schemas.microsoft.com/office/drawing/2014/main" id="{44111731-0338-DDA0-E94F-477CE7A2B479}"/>
                </a:ext>
              </a:extLst>
            </p:cNvPr>
            <p:cNvSpPr/>
            <p:nvPr/>
          </p:nvSpPr>
          <p:spPr>
            <a:xfrm>
              <a:off x="4206575" y="3668857"/>
              <a:ext cx="138019" cy="2927"/>
            </a:xfrm>
            <a:custGeom>
              <a:avLst/>
              <a:gdLst>
                <a:gd name="connsiteX0" fmla="*/ 0 w 138019"/>
                <a:gd name="connsiteY0" fmla="*/ 0 h 2927"/>
                <a:gd name="connsiteX1" fmla="*/ 138019 w 138019"/>
                <a:gd name="connsiteY1" fmla="*/ 0 h 2927"/>
              </a:gdLst>
              <a:ahLst/>
              <a:cxnLst>
                <a:cxn ang="0">
                  <a:pos x="connsiteX0" y="connsiteY0"/>
                </a:cxn>
                <a:cxn ang="0">
                  <a:pos x="connsiteX1" y="connsiteY1"/>
                </a:cxn>
              </a:cxnLst>
              <a:rect l="l" t="t" r="r" b="b"/>
              <a:pathLst>
                <a:path w="138019" h="2927">
                  <a:moveTo>
                    <a:pt x="0" y="0"/>
                  </a:moveTo>
                  <a:lnTo>
                    <a:pt x="138019" y="0"/>
                  </a:lnTo>
                </a:path>
              </a:pathLst>
            </a:custGeom>
            <a:ln w="14615" cap="rnd">
              <a:solidFill>
                <a:srgbClr val="000000"/>
              </a:solidFill>
              <a:prstDash val="solid"/>
              <a:round/>
            </a:ln>
          </p:spPr>
          <p:txBody>
            <a:bodyPr rtlCol="1" anchor="ctr"/>
            <a:lstStyle/>
            <a:p>
              <a:endParaRPr lang="fa-IR"/>
            </a:p>
          </p:txBody>
        </p:sp>
        <p:sp>
          <p:nvSpPr>
            <p:cNvPr id="2004" name="Freeform: Shape 2003">
              <a:extLst>
                <a:ext uri="{FF2B5EF4-FFF2-40B4-BE49-F238E27FC236}">
                  <a16:creationId xmlns:a16="http://schemas.microsoft.com/office/drawing/2014/main" id="{C713C3D7-42B9-AF84-C2E0-FDCA18313952}"/>
                </a:ext>
              </a:extLst>
            </p:cNvPr>
            <p:cNvSpPr/>
            <p:nvPr/>
          </p:nvSpPr>
          <p:spPr>
            <a:xfrm>
              <a:off x="4206575" y="3634784"/>
              <a:ext cx="156080" cy="2927"/>
            </a:xfrm>
            <a:custGeom>
              <a:avLst/>
              <a:gdLst>
                <a:gd name="connsiteX0" fmla="*/ 0 w 156080"/>
                <a:gd name="connsiteY0" fmla="*/ 0 h 2927"/>
                <a:gd name="connsiteX1" fmla="*/ 156080 w 156080"/>
                <a:gd name="connsiteY1" fmla="*/ 0 h 2927"/>
              </a:gdLst>
              <a:ahLst/>
              <a:cxnLst>
                <a:cxn ang="0">
                  <a:pos x="connsiteX0" y="connsiteY0"/>
                </a:cxn>
                <a:cxn ang="0">
                  <a:pos x="connsiteX1" y="connsiteY1"/>
                </a:cxn>
              </a:cxnLst>
              <a:rect l="l" t="t" r="r" b="b"/>
              <a:pathLst>
                <a:path w="156080" h="2927">
                  <a:moveTo>
                    <a:pt x="0" y="0"/>
                  </a:moveTo>
                  <a:lnTo>
                    <a:pt x="156080" y="0"/>
                  </a:lnTo>
                </a:path>
              </a:pathLst>
            </a:custGeom>
            <a:ln w="14615" cap="rnd">
              <a:solidFill>
                <a:srgbClr val="000000"/>
              </a:solidFill>
              <a:prstDash val="solid"/>
              <a:round/>
            </a:ln>
          </p:spPr>
          <p:txBody>
            <a:bodyPr rtlCol="1" anchor="ctr"/>
            <a:lstStyle/>
            <a:p>
              <a:endParaRPr lang="fa-IR"/>
            </a:p>
          </p:txBody>
        </p:sp>
        <p:sp>
          <p:nvSpPr>
            <p:cNvPr id="2005" name="Freeform: Shape 2004">
              <a:extLst>
                <a:ext uri="{FF2B5EF4-FFF2-40B4-BE49-F238E27FC236}">
                  <a16:creationId xmlns:a16="http://schemas.microsoft.com/office/drawing/2014/main" id="{31AC42BD-7928-5E44-26E2-5F41D12F233B}"/>
                </a:ext>
              </a:extLst>
            </p:cNvPr>
            <p:cNvSpPr/>
            <p:nvPr/>
          </p:nvSpPr>
          <p:spPr>
            <a:xfrm>
              <a:off x="4206575" y="3600740"/>
              <a:ext cx="176073" cy="2927"/>
            </a:xfrm>
            <a:custGeom>
              <a:avLst/>
              <a:gdLst>
                <a:gd name="connsiteX0" fmla="*/ 0 w 176073"/>
                <a:gd name="connsiteY0" fmla="*/ 0 h 2927"/>
                <a:gd name="connsiteX1" fmla="*/ 176073 w 176073"/>
                <a:gd name="connsiteY1" fmla="*/ 0 h 2927"/>
              </a:gdLst>
              <a:ahLst/>
              <a:cxnLst>
                <a:cxn ang="0">
                  <a:pos x="connsiteX0" y="connsiteY0"/>
                </a:cxn>
                <a:cxn ang="0">
                  <a:pos x="connsiteX1" y="connsiteY1"/>
                </a:cxn>
              </a:cxnLst>
              <a:rect l="l" t="t" r="r" b="b"/>
              <a:pathLst>
                <a:path w="176073" h="2927">
                  <a:moveTo>
                    <a:pt x="0" y="0"/>
                  </a:moveTo>
                  <a:lnTo>
                    <a:pt x="176073" y="0"/>
                  </a:lnTo>
                </a:path>
              </a:pathLst>
            </a:custGeom>
            <a:ln w="14615" cap="rnd">
              <a:solidFill>
                <a:srgbClr val="000000"/>
              </a:solidFill>
              <a:prstDash val="solid"/>
              <a:round/>
            </a:ln>
          </p:spPr>
          <p:txBody>
            <a:bodyPr rtlCol="1" anchor="ctr"/>
            <a:lstStyle/>
            <a:p>
              <a:endParaRPr lang="fa-IR"/>
            </a:p>
          </p:txBody>
        </p:sp>
        <p:sp>
          <p:nvSpPr>
            <p:cNvPr id="2006" name="Freeform: Shape 2005">
              <a:extLst>
                <a:ext uri="{FF2B5EF4-FFF2-40B4-BE49-F238E27FC236}">
                  <a16:creationId xmlns:a16="http://schemas.microsoft.com/office/drawing/2014/main" id="{B3974177-2233-BECB-1ABF-A93E21C59FC4}"/>
                </a:ext>
              </a:extLst>
            </p:cNvPr>
            <p:cNvSpPr/>
            <p:nvPr/>
          </p:nvSpPr>
          <p:spPr>
            <a:xfrm>
              <a:off x="4206575" y="3566667"/>
              <a:ext cx="190182" cy="2927"/>
            </a:xfrm>
            <a:custGeom>
              <a:avLst/>
              <a:gdLst>
                <a:gd name="connsiteX0" fmla="*/ 0 w 190182"/>
                <a:gd name="connsiteY0" fmla="*/ 0 h 2927"/>
                <a:gd name="connsiteX1" fmla="*/ 190182 w 190182"/>
                <a:gd name="connsiteY1" fmla="*/ 0 h 2927"/>
              </a:gdLst>
              <a:ahLst/>
              <a:cxnLst>
                <a:cxn ang="0">
                  <a:pos x="connsiteX0" y="connsiteY0"/>
                </a:cxn>
                <a:cxn ang="0">
                  <a:pos x="connsiteX1" y="connsiteY1"/>
                </a:cxn>
              </a:cxnLst>
              <a:rect l="l" t="t" r="r" b="b"/>
              <a:pathLst>
                <a:path w="190182" h="2927">
                  <a:moveTo>
                    <a:pt x="0" y="0"/>
                  </a:moveTo>
                  <a:lnTo>
                    <a:pt x="190182" y="0"/>
                  </a:lnTo>
                </a:path>
              </a:pathLst>
            </a:custGeom>
            <a:ln w="14615" cap="rnd">
              <a:solidFill>
                <a:srgbClr val="000000"/>
              </a:solidFill>
              <a:prstDash val="solid"/>
              <a:round/>
            </a:ln>
          </p:spPr>
          <p:txBody>
            <a:bodyPr rtlCol="1" anchor="ctr"/>
            <a:lstStyle/>
            <a:p>
              <a:endParaRPr lang="fa-IR"/>
            </a:p>
          </p:txBody>
        </p:sp>
        <p:sp>
          <p:nvSpPr>
            <p:cNvPr id="2007" name="Freeform: Shape 2006">
              <a:extLst>
                <a:ext uri="{FF2B5EF4-FFF2-40B4-BE49-F238E27FC236}">
                  <a16:creationId xmlns:a16="http://schemas.microsoft.com/office/drawing/2014/main" id="{8A53FF78-6D10-3405-8E10-D623382D6E3A}"/>
                </a:ext>
              </a:extLst>
            </p:cNvPr>
            <p:cNvSpPr/>
            <p:nvPr/>
          </p:nvSpPr>
          <p:spPr>
            <a:xfrm>
              <a:off x="4206575" y="3532594"/>
              <a:ext cx="193109" cy="2927"/>
            </a:xfrm>
            <a:custGeom>
              <a:avLst/>
              <a:gdLst>
                <a:gd name="connsiteX0" fmla="*/ 0 w 193109"/>
                <a:gd name="connsiteY0" fmla="*/ 0 h 2927"/>
                <a:gd name="connsiteX1" fmla="*/ 193110 w 193109"/>
                <a:gd name="connsiteY1" fmla="*/ 0 h 2927"/>
              </a:gdLst>
              <a:ahLst/>
              <a:cxnLst>
                <a:cxn ang="0">
                  <a:pos x="connsiteX0" y="connsiteY0"/>
                </a:cxn>
                <a:cxn ang="0">
                  <a:pos x="connsiteX1" y="connsiteY1"/>
                </a:cxn>
              </a:cxnLst>
              <a:rect l="l" t="t" r="r" b="b"/>
              <a:pathLst>
                <a:path w="193109" h="2927">
                  <a:moveTo>
                    <a:pt x="0" y="0"/>
                  </a:moveTo>
                  <a:lnTo>
                    <a:pt x="193110" y="0"/>
                  </a:lnTo>
                </a:path>
              </a:pathLst>
            </a:custGeom>
            <a:ln w="14615" cap="rnd">
              <a:solidFill>
                <a:srgbClr val="000000"/>
              </a:solidFill>
              <a:prstDash val="solid"/>
              <a:round/>
            </a:ln>
          </p:spPr>
          <p:txBody>
            <a:bodyPr rtlCol="1" anchor="ctr"/>
            <a:lstStyle/>
            <a:p>
              <a:endParaRPr lang="fa-IR"/>
            </a:p>
          </p:txBody>
        </p:sp>
        <p:sp>
          <p:nvSpPr>
            <p:cNvPr id="2008" name="Freeform: Shape 2007">
              <a:extLst>
                <a:ext uri="{FF2B5EF4-FFF2-40B4-BE49-F238E27FC236}">
                  <a16:creationId xmlns:a16="http://schemas.microsoft.com/office/drawing/2014/main" id="{C8799343-AB82-4CA1-C5B3-332023ECF0DF}"/>
                </a:ext>
              </a:extLst>
            </p:cNvPr>
            <p:cNvSpPr/>
            <p:nvPr/>
          </p:nvSpPr>
          <p:spPr>
            <a:xfrm>
              <a:off x="4206575" y="3498551"/>
              <a:ext cx="193109" cy="2927"/>
            </a:xfrm>
            <a:custGeom>
              <a:avLst/>
              <a:gdLst>
                <a:gd name="connsiteX0" fmla="*/ 0 w 193109"/>
                <a:gd name="connsiteY0" fmla="*/ 0 h 2927"/>
                <a:gd name="connsiteX1" fmla="*/ 193110 w 193109"/>
                <a:gd name="connsiteY1" fmla="*/ 0 h 2927"/>
              </a:gdLst>
              <a:ahLst/>
              <a:cxnLst>
                <a:cxn ang="0">
                  <a:pos x="connsiteX0" y="connsiteY0"/>
                </a:cxn>
                <a:cxn ang="0">
                  <a:pos x="connsiteX1" y="connsiteY1"/>
                </a:cxn>
              </a:cxnLst>
              <a:rect l="l" t="t" r="r" b="b"/>
              <a:pathLst>
                <a:path w="193109" h="2927">
                  <a:moveTo>
                    <a:pt x="0" y="0"/>
                  </a:moveTo>
                  <a:lnTo>
                    <a:pt x="193110" y="0"/>
                  </a:lnTo>
                </a:path>
              </a:pathLst>
            </a:custGeom>
            <a:ln w="14615" cap="rnd">
              <a:solidFill>
                <a:srgbClr val="000000"/>
              </a:solidFill>
              <a:prstDash val="solid"/>
              <a:round/>
            </a:ln>
          </p:spPr>
          <p:txBody>
            <a:bodyPr rtlCol="1" anchor="ctr"/>
            <a:lstStyle/>
            <a:p>
              <a:endParaRPr lang="fa-IR"/>
            </a:p>
          </p:txBody>
        </p:sp>
        <p:sp>
          <p:nvSpPr>
            <p:cNvPr id="2009" name="Freeform: Shape 2008">
              <a:extLst>
                <a:ext uri="{FF2B5EF4-FFF2-40B4-BE49-F238E27FC236}">
                  <a16:creationId xmlns:a16="http://schemas.microsoft.com/office/drawing/2014/main" id="{C8D0BCB9-78CE-77D2-8B37-DB1D2814B1A9}"/>
                </a:ext>
              </a:extLst>
            </p:cNvPr>
            <p:cNvSpPr/>
            <p:nvPr/>
          </p:nvSpPr>
          <p:spPr>
            <a:xfrm>
              <a:off x="4206575" y="3464478"/>
              <a:ext cx="193109" cy="2927"/>
            </a:xfrm>
            <a:custGeom>
              <a:avLst/>
              <a:gdLst>
                <a:gd name="connsiteX0" fmla="*/ 0 w 193109"/>
                <a:gd name="connsiteY0" fmla="*/ 0 h 2927"/>
                <a:gd name="connsiteX1" fmla="*/ 193110 w 193109"/>
                <a:gd name="connsiteY1" fmla="*/ 0 h 2927"/>
              </a:gdLst>
              <a:ahLst/>
              <a:cxnLst>
                <a:cxn ang="0">
                  <a:pos x="connsiteX0" y="connsiteY0"/>
                </a:cxn>
                <a:cxn ang="0">
                  <a:pos x="connsiteX1" y="connsiteY1"/>
                </a:cxn>
              </a:cxnLst>
              <a:rect l="l" t="t" r="r" b="b"/>
              <a:pathLst>
                <a:path w="193109" h="2927">
                  <a:moveTo>
                    <a:pt x="0" y="0"/>
                  </a:moveTo>
                  <a:lnTo>
                    <a:pt x="193110" y="0"/>
                  </a:lnTo>
                </a:path>
              </a:pathLst>
            </a:custGeom>
            <a:ln w="14615" cap="rnd">
              <a:solidFill>
                <a:srgbClr val="000000"/>
              </a:solidFill>
              <a:prstDash val="solid"/>
              <a:round/>
            </a:ln>
          </p:spPr>
          <p:txBody>
            <a:bodyPr rtlCol="1" anchor="ctr"/>
            <a:lstStyle/>
            <a:p>
              <a:endParaRPr lang="fa-IR"/>
            </a:p>
          </p:txBody>
        </p:sp>
        <p:sp>
          <p:nvSpPr>
            <p:cNvPr id="2010" name="Freeform: Shape 2009">
              <a:extLst>
                <a:ext uri="{FF2B5EF4-FFF2-40B4-BE49-F238E27FC236}">
                  <a16:creationId xmlns:a16="http://schemas.microsoft.com/office/drawing/2014/main" id="{F19586A8-D9DB-AEA0-BB24-2D9B80D61044}"/>
                </a:ext>
              </a:extLst>
            </p:cNvPr>
            <p:cNvSpPr/>
            <p:nvPr/>
          </p:nvSpPr>
          <p:spPr>
            <a:xfrm>
              <a:off x="4206575" y="3430405"/>
              <a:ext cx="193109" cy="2927"/>
            </a:xfrm>
            <a:custGeom>
              <a:avLst/>
              <a:gdLst>
                <a:gd name="connsiteX0" fmla="*/ 0 w 193109"/>
                <a:gd name="connsiteY0" fmla="*/ 0 h 2927"/>
                <a:gd name="connsiteX1" fmla="*/ 193110 w 193109"/>
                <a:gd name="connsiteY1" fmla="*/ 0 h 2927"/>
              </a:gdLst>
              <a:ahLst/>
              <a:cxnLst>
                <a:cxn ang="0">
                  <a:pos x="connsiteX0" y="connsiteY0"/>
                </a:cxn>
                <a:cxn ang="0">
                  <a:pos x="connsiteX1" y="connsiteY1"/>
                </a:cxn>
              </a:cxnLst>
              <a:rect l="l" t="t" r="r" b="b"/>
              <a:pathLst>
                <a:path w="193109" h="2927">
                  <a:moveTo>
                    <a:pt x="0" y="0"/>
                  </a:moveTo>
                  <a:lnTo>
                    <a:pt x="193110" y="0"/>
                  </a:lnTo>
                </a:path>
              </a:pathLst>
            </a:custGeom>
            <a:ln w="14615" cap="rnd">
              <a:solidFill>
                <a:srgbClr val="000000"/>
              </a:solidFill>
              <a:prstDash val="solid"/>
              <a:round/>
            </a:ln>
          </p:spPr>
          <p:txBody>
            <a:bodyPr rtlCol="1" anchor="ctr"/>
            <a:lstStyle/>
            <a:p>
              <a:endParaRPr lang="fa-IR"/>
            </a:p>
          </p:txBody>
        </p:sp>
        <p:sp>
          <p:nvSpPr>
            <p:cNvPr id="2011" name="Freeform: Shape 2010">
              <a:extLst>
                <a:ext uri="{FF2B5EF4-FFF2-40B4-BE49-F238E27FC236}">
                  <a16:creationId xmlns:a16="http://schemas.microsoft.com/office/drawing/2014/main" id="{5A272996-A0EB-5F88-AE37-8DA63DCDE191}"/>
                </a:ext>
              </a:extLst>
            </p:cNvPr>
            <p:cNvSpPr/>
            <p:nvPr/>
          </p:nvSpPr>
          <p:spPr>
            <a:xfrm>
              <a:off x="4206575" y="3396361"/>
              <a:ext cx="193109" cy="2927"/>
            </a:xfrm>
            <a:custGeom>
              <a:avLst/>
              <a:gdLst>
                <a:gd name="connsiteX0" fmla="*/ 0 w 193109"/>
                <a:gd name="connsiteY0" fmla="*/ 0 h 2927"/>
                <a:gd name="connsiteX1" fmla="*/ 193110 w 193109"/>
                <a:gd name="connsiteY1" fmla="*/ 0 h 2927"/>
              </a:gdLst>
              <a:ahLst/>
              <a:cxnLst>
                <a:cxn ang="0">
                  <a:pos x="connsiteX0" y="connsiteY0"/>
                </a:cxn>
                <a:cxn ang="0">
                  <a:pos x="connsiteX1" y="connsiteY1"/>
                </a:cxn>
              </a:cxnLst>
              <a:rect l="l" t="t" r="r" b="b"/>
              <a:pathLst>
                <a:path w="193109" h="2927">
                  <a:moveTo>
                    <a:pt x="0" y="0"/>
                  </a:moveTo>
                  <a:lnTo>
                    <a:pt x="193110" y="0"/>
                  </a:lnTo>
                </a:path>
              </a:pathLst>
            </a:custGeom>
            <a:ln w="14615" cap="rnd">
              <a:solidFill>
                <a:srgbClr val="000000"/>
              </a:solidFill>
              <a:prstDash val="solid"/>
              <a:round/>
            </a:ln>
          </p:spPr>
          <p:txBody>
            <a:bodyPr rtlCol="1" anchor="ctr"/>
            <a:lstStyle/>
            <a:p>
              <a:endParaRPr lang="fa-IR"/>
            </a:p>
          </p:txBody>
        </p:sp>
        <p:sp>
          <p:nvSpPr>
            <p:cNvPr id="2012" name="Freeform: Shape 2011">
              <a:extLst>
                <a:ext uri="{FF2B5EF4-FFF2-40B4-BE49-F238E27FC236}">
                  <a16:creationId xmlns:a16="http://schemas.microsoft.com/office/drawing/2014/main" id="{ADFCB709-639B-1BC6-C5AC-4A25FE7E3868}"/>
                </a:ext>
              </a:extLst>
            </p:cNvPr>
            <p:cNvSpPr/>
            <p:nvPr/>
          </p:nvSpPr>
          <p:spPr>
            <a:xfrm>
              <a:off x="4206575" y="3362288"/>
              <a:ext cx="193109" cy="2927"/>
            </a:xfrm>
            <a:custGeom>
              <a:avLst/>
              <a:gdLst>
                <a:gd name="connsiteX0" fmla="*/ 0 w 193109"/>
                <a:gd name="connsiteY0" fmla="*/ 0 h 2927"/>
                <a:gd name="connsiteX1" fmla="*/ 193110 w 193109"/>
                <a:gd name="connsiteY1" fmla="*/ 0 h 2927"/>
              </a:gdLst>
              <a:ahLst/>
              <a:cxnLst>
                <a:cxn ang="0">
                  <a:pos x="connsiteX0" y="connsiteY0"/>
                </a:cxn>
                <a:cxn ang="0">
                  <a:pos x="connsiteX1" y="connsiteY1"/>
                </a:cxn>
              </a:cxnLst>
              <a:rect l="l" t="t" r="r" b="b"/>
              <a:pathLst>
                <a:path w="193109" h="2927">
                  <a:moveTo>
                    <a:pt x="0" y="0"/>
                  </a:moveTo>
                  <a:lnTo>
                    <a:pt x="193110" y="0"/>
                  </a:lnTo>
                </a:path>
              </a:pathLst>
            </a:custGeom>
            <a:ln w="14615" cap="rnd">
              <a:solidFill>
                <a:srgbClr val="000000"/>
              </a:solidFill>
              <a:prstDash val="solid"/>
              <a:round/>
            </a:ln>
          </p:spPr>
          <p:txBody>
            <a:bodyPr rtlCol="1" anchor="ctr"/>
            <a:lstStyle/>
            <a:p>
              <a:endParaRPr lang="fa-IR"/>
            </a:p>
          </p:txBody>
        </p:sp>
        <p:sp>
          <p:nvSpPr>
            <p:cNvPr id="2013" name="Freeform: Shape 2012">
              <a:extLst>
                <a:ext uri="{FF2B5EF4-FFF2-40B4-BE49-F238E27FC236}">
                  <a16:creationId xmlns:a16="http://schemas.microsoft.com/office/drawing/2014/main" id="{C2DD805E-73F5-041F-83DA-31A50978271D}"/>
                </a:ext>
              </a:extLst>
            </p:cNvPr>
            <p:cNvSpPr/>
            <p:nvPr/>
          </p:nvSpPr>
          <p:spPr>
            <a:xfrm>
              <a:off x="4206575" y="3328215"/>
              <a:ext cx="193109" cy="2927"/>
            </a:xfrm>
            <a:custGeom>
              <a:avLst/>
              <a:gdLst>
                <a:gd name="connsiteX0" fmla="*/ 0 w 193109"/>
                <a:gd name="connsiteY0" fmla="*/ 0 h 2927"/>
                <a:gd name="connsiteX1" fmla="*/ 193110 w 193109"/>
                <a:gd name="connsiteY1" fmla="*/ 0 h 2927"/>
              </a:gdLst>
              <a:ahLst/>
              <a:cxnLst>
                <a:cxn ang="0">
                  <a:pos x="connsiteX0" y="connsiteY0"/>
                </a:cxn>
                <a:cxn ang="0">
                  <a:pos x="connsiteX1" y="connsiteY1"/>
                </a:cxn>
              </a:cxnLst>
              <a:rect l="l" t="t" r="r" b="b"/>
              <a:pathLst>
                <a:path w="193109" h="2927">
                  <a:moveTo>
                    <a:pt x="0" y="0"/>
                  </a:moveTo>
                  <a:lnTo>
                    <a:pt x="193110" y="0"/>
                  </a:lnTo>
                </a:path>
              </a:pathLst>
            </a:custGeom>
            <a:ln w="14615" cap="rnd">
              <a:solidFill>
                <a:srgbClr val="000000"/>
              </a:solidFill>
              <a:prstDash val="solid"/>
              <a:round/>
            </a:ln>
          </p:spPr>
          <p:txBody>
            <a:bodyPr rtlCol="1" anchor="ctr"/>
            <a:lstStyle/>
            <a:p>
              <a:endParaRPr lang="fa-IR"/>
            </a:p>
          </p:txBody>
        </p:sp>
        <p:sp>
          <p:nvSpPr>
            <p:cNvPr id="2014" name="Freeform: Shape 2013">
              <a:extLst>
                <a:ext uri="{FF2B5EF4-FFF2-40B4-BE49-F238E27FC236}">
                  <a16:creationId xmlns:a16="http://schemas.microsoft.com/office/drawing/2014/main" id="{5FEE4CA5-88D8-9D5A-7411-90A793F15602}"/>
                </a:ext>
              </a:extLst>
            </p:cNvPr>
            <p:cNvSpPr/>
            <p:nvPr/>
          </p:nvSpPr>
          <p:spPr>
            <a:xfrm>
              <a:off x="4303115" y="3090904"/>
              <a:ext cx="2927" cy="73180"/>
            </a:xfrm>
            <a:custGeom>
              <a:avLst/>
              <a:gdLst>
                <a:gd name="connsiteX0" fmla="*/ 0 w 2927"/>
                <a:gd name="connsiteY0" fmla="*/ 0 h 73180"/>
                <a:gd name="connsiteX1" fmla="*/ 0 w 2927"/>
                <a:gd name="connsiteY1" fmla="*/ 73181 h 73180"/>
              </a:gdLst>
              <a:ahLst/>
              <a:cxnLst>
                <a:cxn ang="0">
                  <a:pos x="connsiteX0" y="connsiteY0"/>
                </a:cxn>
                <a:cxn ang="0">
                  <a:pos x="connsiteX1" y="connsiteY1"/>
                </a:cxn>
              </a:cxnLst>
              <a:rect l="l" t="t" r="r" b="b"/>
              <a:pathLst>
                <a:path w="2927" h="73180">
                  <a:moveTo>
                    <a:pt x="0" y="0"/>
                  </a:moveTo>
                  <a:lnTo>
                    <a:pt x="0" y="73181"/>
                  </a:lnTo>
                </a:path>
              </a:pathLst>
            </a:custGeom>
            <a:ln w="14615" cap="rnd">
              <a:solidFill>
                <a:srgbClr val="000000"/>
              </a:solidFill>
              <a:prstDash val="solid"/>
              <a:round/>
            </a:ln>
          </p:spPr>
          <p:txBody>
            <a:bodyPr rtlCol="1" anchor="ctr"/>
            <a:lstStyle/>
            <a:p>
              <a:endParaRPr lang="fa-IR"/>
            </a:p>
          </p:txBody>
        </p:sp>
        <p:sp>
          <p:nvSpPr>
            <p:cNvPr id="2015" name="Freeform: Shape 2014">
              <a:extLst>
                <a:ext uri="{FF2B5EF4-FFF2-40B4-BE49-F238E27FC236}">
                  <a16:creationId xmlns:a16="http://schemas.microsoft.com/office/drawing/2014/main" id="{85CAFB3C-28AE-DADB-0773-0FF9C47D5CA3}"/>
                </a:ext>
              </a:extLst>
            </p:cNvPr>
            <p:cNvSpPr/>
            <p:nvPr/>
          </p:nvSpPr>
          <p:spPr>
            <a:xfrm>
              <a:off x="4303115" y="3716512"/>
              <a:ext cx="2927" cy="76605"/>
            </a:xfrm>
            <a:custGeom>
              <a:avLst/>
              <a:gdLst>
                <a:gd name="connsiteX0" fmla="*/ 0 w 2927"/>
                <a:gd name="connsiteY0" fmla="*/ 0 h 76605"/>
                <a:gd name="connsiteX1" fmla="*/ 0 w 2927"/>
                <a:gd name="connsiteY1" fmla="*/ 76606 h 76605"/>
              </a:gdLst>
              <a:ahLst/>
              <a:cxnLst>
                <a:cxn ang="0">
                  <a:pos x="connsiteX0" y="connsiteY0"/>
                </a:cxn>
                <a:cxn ang="0">
                  <a:pos x="connsiteX1" y="connsiteY1"/>
                </a:cxn>
              </a:cxnLst>
              <a:rect l="l" t="t" r="r" b="b"/>
              <a:pathLst>
                <a:path w="2927" h="76605">
                  <a:moveTo>
                    <a:pt x="0" y="0"/>
                  </a:moveTo>
                  <a:lnTo>
                    <a:pt x="0" y="76606"/>
                  </a:lnTo>
                </a:path>
              </a:pathLst>
            </a:custGeom>
            <a:ln w="14615" cap="rnd">
              <a:solidFill>
                <a:srgbClr val="000000"/>
              </a:solidFill>
              <a:prstDash val="solid"/>
              <a:round/>
            </a:ln>
          </p:spPr>
          <p:txBody>
            <a:bodyPr rtlCol="1" anchor="ctr"/>
            <a:lstStyle/>
            <a:p>
              <a:endParaRPr lang="fa-IR"/>
            </a:p>
          </p:txBody>
        </p:sp>
        <p:sp>
          <p:nvSpPr>
            <p:cNvPr id="2016" name="Freeform: Shape 2015">
              <a:extLst>
                <a:ext uri="{FF2B5EF4-FFF2-40B4-BE49-F238E27FC236}">
                  <a16:creationId xmlns:a16="http://schemas.microsoft.com/office/drawing/2014/main" id="{6C647D7C-3792-391F-E508-C9D5EDF858DF}"/>
                </a:ext>
              </a:extLst>
            </p:cNvPr>
            <p:cNvSpPr/>
            <p:nvPr/>
          </p:nvSpPr>
          <p:spPr>
            <a:xfrm>
              <a:off x="4466045" y="3522290"/>
              <a:ext cx="200486" cy="34279"/>
            </a:xfrm>
            <a:custGeom>
              <a:avLst/>
              <a:gdLst>
                <a:gd name="connsiteX0" fmla="*/ 0 w 200486"/>
                <a:gd name="connsiteY0" fmla="*/ 32580 h 34279"/>
                <a:gd name="connsiteX1" fmla="*/ 15573 w 200486"/>
                <a:gd name="connsiteY1" fmla="*/ 34278 h 34279"/>
                <a:gd name="connsiteX2" fmla="*/ 70634 w 200486"/>
                <a:gd name="connsiteY2" fmla="*/ 8167 h 34279"/>
                <a:gd name="connsiteX3" fmla="*/ 85768 w 200486"/>
                <a:gd name="connsiteY3" fmla="*/ 0 h 34279"/>
                <a:gd name="connsiteX4" fmla="*/ 113547 w 200486"/>
                <a:gd name="connsiteY4" fmla="*/ 0 h 34279"/>
                <a:gd name="connsiteX5" fmla="*/ 128710 w 200486"/>
                <a:gd name="connsiteY5" fmla="*/ 8167 h 34279"/>
                <a:gd name="connsiteX6" fmla="*/ 200486 w 200486"/>
                <a:gd name="connsiteY6" fmla="*/ 32287 h 3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486" h="34279">
                  <a:moveTo>
                    <a:pt x="0" y="32580"/>
                  </a:moveTo>
                  <a:cubicBezTo>
                    <a:pt x="5123" y="33713"/>
                    <a:pt x="10333" y="34281"/>
                    <a:pt x="15573" y="34278"/>
                  </a:cubicBezTo>
                  <a:cubicBezTo>
                    <a:pt x="36942" y="34342"/>
                    <a:pt x="57169" y="24744"/>
                    <a:pt x="70634" y="8167"/>
                  </a:cubicBezTo>
                  <a:cubicBezTo>
                    <a:pt x="75435" y="2312"/>
                    <a:pt x="79679" y="0"/>
                    <a:pt x="85768" y="0"/>
                  </a:cubicBezTo>
                  <a:lnTo>
                    <a:pt x="113547" y="0"/>
                  </a:lnTo>
                  <a:cubicBezTo>
                    <a:pt x="119665" y="0"/>
                    <a:pt x="123910" y="2312"/>
                    <a:pt x="128710" y="8167"/>
                  </a:cubicBezTo>
                  <a:cubicBezTo>
                    <a:pt x="146010" y="29331"/>
                    <a:pt x="173907" y="38707"/>
                    <a:pt x="200486" y="32287"/>
                  </a:cubicBezTo>
                </a:path>
              </a:pathLst>
            </a:custGeom>
            <a:noFill/>
            <a:ln w="14615" cap="rnd">
              <a:solidFill>
                <a:srgbClr val="000000"/>
              </a:solidFill>
              <a:prstDash val="solid"/>
              <a:round/>
            </a:ln>
          </p:spPr>
          <p:txBody>
            <a:bodyPr rtlCol="1" anchor="ctr"/>
            <a:lstStyle/>
            <a:p>
              <a:endParaRPr lang="fa-IR"/>
            </a:p>
          </p:txBody>
        </p:sp>
        <p:sp>
          <p:nvSpPr>
            <p:cNvPr id="2017" name="Freeform: Shape 2016">
              <a:extLst>
                <a:ext uri="{FF2B5EF4-FFF2-40B4-BE49-F238E27FC236}">
                  <a16:creationId xmlns:a16="http://schemas.microsoft.com/office/drawing/2014/main" id="{DFDD5361-85DC-F6C9-4C5A-542247F31E31}"/>
                </a:ext>
              </a:extLst>
            </p:cNvPr>
            <p:cNvSpPr/>
            <p:nvPr/>
          </p:nvSpPr>
          <p:spPr>
            <a:xfrm>
              <a:off x="4635941" y="3564384"/>
              <a:ext cx="36941" cy="86353"/>
            </a:xfrm>
            <a:custGeom>
              <a:avLst/>
              <a:gdLst>
                <a:gd name="connsiteX0" fmla="*/ 36942 w 36941"/>
                <a:gd name="connsiteY0" fmla="*/ 0 h 86353"/>
                <a:gd name="connsiteX1" fmla="*/ 0 w 36941"/>
                <a:gd name="connsiteY1" fmla="*/ 86353 h 86353"/>
              </a:gdLst>
              <a:ahLst/>
              <a:cxnLst>
                <a:cxn ang="0">
                  <a:pos x="connsiteX0" y="connsiteY0"/>
                </a:cxn>
                <a:cxn ang="0">
                  <a:pos x="connsiteX1" y="connsiteY1"/>
                </a:cxn>
              </a:cxnLst>
              <a:rect l="l" t="t" r="r" b="b"/>
              <a:pathLst>
                <a:path w="36941" h="86353">
                  <a:moveTo>
                    <a:pt x="36942" y="0"/>
                  </a:moveTo>
                  <a:lnTo>
                    <a:pt x="0" y="86353"/>
                  </a:lnTo>
                </a:path>
              </a:pathLst>
            </a:custGeom>
            <a:ln w="14615" cap="rnd">
              <a:solidFill>
                <a:srgbClr val="000000"/>
              </a:solidFill>
              <a:prstDash val="solid"/>
              <a:round/>
            </a:ln>
          </p:spPr>
          <p:txBody>
            <a:bodyPr rtlCol="1" anchor="ctr"/>
            <a:lstStyle/>
            <a:p>
              <a:endParaRPr lang="fa-IR"/>
            </a:p>
          </p:txBody>
        </p:sp>
        <p:sp>
          <p:nvSpPr>
            <p:cNvPr id="2018" name="Freeform: Shape 2017">
              <a:extLst>
                <a:ext uri="{FF2B5EF4-FFF2-40B4-BE49-F238E27FC236}">
                  <a16:creationId xmlns:a16="http://schemas.microsoft.com/office/drawing/2014/main" id="{A5DE50D4-070B-498D-7E3B-471EE00D83A2}"/>
                </a:ext>
              </a:extLst>
            </p:cNvPr>
            <p:cNvSpPr/>
            <p:nvPr/>
          </p:nvSpPr>
          <p:spPr>
            <a:xfrm>
              <a:off x="4697091" y="3564384"/>
              <a:ext cx="36941" cy="86353"/>
            </a:xfrm>
            <a:custGeom>
              <a:avLst/>
              <a:gdLst>
                <a:gd name="connsiteX0" fmla="*/ 0 w 36941"/>
                <a:gd name="connsiteY0" fmla="*/ 0 h 86353"/>
                <a:gd name="connsiteX1" fmla="*/ 36942 w 36941"/>
                <a:gd name="connsiteY1" fmla="*/ 86353 h 86353"/>
              </a:gdLst>
              <a:ahLst/>
              <a:cxnLst>
                <a:cxn ang="0">
                  <a:pos x="connsiteX0" y="connsiteY0"/>
                </a:cxn>
                <a:cxn ang="0">
                  <a:pos x="connsiteX1" y="connsiteY1"/>
                </a:cxn>
              </a:cxnLst>
              <a:rect l="l" t="t" r="r" b="b"/>
              <a:pathLst>
                <a:path w="36941" h="86353">
                  <a:moveTo>
                    <a:pt x="0" y="0"/>
                  </a:moveTo>
                  <a:lnTo>
                    <a:pt x="36942" y="86353"/>
                  </a:lnTo>
                </a:path>
              </a:pathLst>
            </a:custGeom>
            <a:ln w="14615" cap="rnd">
              <a:solidFill>
                <a:srgbClr val="000000"/>
              </a:solidFill>
              <a:prstDash val="solid"/>
              <a:round/>
            </a:ln>
          </p:spPr>
          <p:txBody>
            <a:bodyPr rtlCol="1" anchor="ctr"/>
            <a:lstStyle/>
            <a:p>
              <a:endParaRPr lang="fa-IR"/>
            </a:p>
          </p:txBody>
        </p:sp>
        <p:sp>
          <p:nvSpPr>
            <p:cNvPr id="2019" name="Freeform: Shape 2018">
              <a:extLst>
                <a:ext uri="{FF2B5EF4-FFF2-40B4-BE49-F238E27FC236}">
                  <a16:creationId xmlns:a16="http://schemas.microsoft.com/office/drawing/2014/main" id="{ACDC4D1E-7A70-1B2F-1944-4591CADEACC2}"/>
                </a:ext>
              </a:extLst>
            </p:cNvPr>
            <p:cNvSpPr/>
            <p:nvPr/>
          </p:nvSpPr>
          <p:spPr>
            <a:xfrm>
              <a:off x="4397401" y="3564384"/>
              <a:ext cx="36941" cy="86353"/>
            </a:xfrm>
            <a:custGeom>
              <a:avLst/>
              <a:gdLst>
                <a:gd name="connsiteX0" fmla="*/ 36942 w 36941"/>
                <a:gd name="connsiteY0" fmla="*/ 0 h 86353"/>
                <a:gd name="connsiteX1" fmla="*/ 0 w 36941"/>
                <a:gd name="connsiteY1" fmla="*/ 86353 h 86353"/>
              </a:gdLst>
              <a:ahLst/>
              <a:cxnLst>
                <a:cxn ang="0">
                  <a:pos x="connsiteX0" y="connsiteY0"/>
                </a:cxn>
                <a:cxn ang="0">
                  <a:pos x="connsiteX1" y="connsiteY1"/>
                </a:cxn>
              </a:cxnLst>
              <a:rect l="l" t="t" r="r" b="b"/>
              <a:pathLst>
                <a:path w="36941" h="86353">
                  <a:moveTo>
                    <a:pt x="36942" y="0"/>
                  </a:moveTo>
                  <a:lnTo>
                    <a:pt x="0" y="86353"/>
                  </a:lnTo>
                </a:path>
              </a:pathLst>
            </a:custGeom>
            <a:ln w="14615" cap="rnd">
              <a:solidFill>
                <a:srgbClr val="000000"/>
              </a:solidFill>
              <a:prstDash val="solid"/>
              <a:round/>
            </a:ln>
          </p:spPr>
          <p:txBody>
            <a:bodyPr rtlCol="1" anchor="ctr"/>
            <a:lstStyle/>
            <a:p>
              <a:endParaRPr lang="fa-IR"/>
            </a:p>
          </p:txBody>
        </p:sp>
        <p:sp>
          <p:nvSpPr>
            <p:cNvPr id="2020" name="Freeform: Shape 2019">
              <a:extLst>
                <a:ext uri="{FF2B5EF4-FFF2-40B4-BE49-F238E27FC236}">
                  <a16:creationId xmlns:a16="http://schemas.microsoft.com/office/drawing/2014/main" id="{966B934E-98EB-17F3-EE4A-AA313841605B}"/>
                </a:ext>
              </a:extLst>
            </p:cNvPr>
            <p:cNvSpPr/>
            <p:nvPr/>
          </p:nvSpPr>
          <p:spPr>
            <a:xfrm>
              <a:off x="4458551" y="3564384"/>
              <a:ext cx="36941" cy="86353"/>
            </a:xfrm>
            <a:custGeom>
              <a:avLst/>
              <a:gdLst>
                <a:gd name="connsiteX0" fmla="*/ 0 w 36941"/>
                <a:gd name="connsiteY0" fmla="*/ 0 h 86353"/>
                <a:gd name="connsiteX1" fmla="*/ 36942 w 36941"/>
                <a:gd name="connsiteY1" fmla="*/ 86353 h 86353"/>
              </a:gdLst>
              <a:ahLst/>
              <a:cxnLst>
                <a:cxn ang="0">
                  <a:pos x="connsiteX0" y="connsiteY0"/>
                </a:cxn>
                <a:cxn ang="0">
                  <a:pos x="connsiteX1" y="connsiteY1"/>
                </a:cxn>
              </a:cxnLst>
              <a:rect l="l" t="t" r="r" b="b"/>
              <a:pathLst>
                <a:path w="36941" h="86353">
                  <a:moveTo>
                    <a:pt x="0" y="0"/>
                  </a:moveTo>
                  <a:lnTo>
                    <a:pt x="36942" y="86353"/>
                  </a:lnTo>
                </a:path>
              </a:pathLst>
            </a:custGeom>
            <a:ln w="14615" cap="rnd">
              <a:solidFill>
                <a:srgbClr val="000000"/>
              </a:solidFill>
              <a:prstDash val="solid"/>
              <a:round/>
            </a:ln>
          </p:spPr>
          <p:txBody>
            <a:bodyPr rtlCol="1" anchor="ctr"/>
            <a:lstStyle/>
            <a:p>
              <a:endParaRPr lang="fa-IR"/>
            </a:p>
          </p:txBody>
        </p:sp>
        <p:sp>
          <p:nvSpPr>
            <p:cNvPr id="2021" name="Freeform: Shape 2020">
              <a:extLst>
                <a:ext uri="{FF2B5EF4-FFF2-40B4-BE49-F238E27FC236}">
                  <a16:creationId xmlns:a16="http://schemas.microsoft.com/office/drawing/2014/main" id="{D4DCA5CE-D5E3-C608-188F-ADBC08AB9F4F}"/>
                </a:ext>
              </a:extLst>
            </p:cNvPr>
            <p:cNvSpPr/>
            <p:nvPr/>
          </p:nvSpPr>
          <p:spPr>
            <a:xfrm>
              <a:off x="4245302" y="3711478"/>
              <a:ext cx="115918" cy="80850"/>
            </a:xfrm>
            <a:custGeom>
              <a:avLst/>
              <a:gdLst>
                <a:gd name="connsiteX0" fmla="*/ 115918 w 115918"/>
                <a:gd name="connsiteY0" fmla="*/ 80850 h 80850"/>
                <a:gd name="connsiteX1" fmla="*/ 115918 w 115918"/>
                <a:gd name="connsiteY1" fmla="*/ 5006 h 80850"/>
                <a:gd name="connsiteX2" fmla="*/ 110913 w 115918"/>
                <a:gd name="connsiteY2" fmla="*/ 0 h 80850"/>
                <a:gd name="connsiteX3" fmla="*/ 5035 w 115918"/>
                <a:gd name="connsiteY3" fmla="*/ 0 h 80850"/>
                <a:gd name="connsiteX4" fmla="*/ 0 w 115918"/>
                <a:gd name="connsiteY4" fmla="*/ 5006 h 80850"/>
                <a:gd name="connsiteX5" fmla="*/ 0 w 115918"/>
                <a:gd name="connsiteY5" fmla="*/ 80850 h 8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918" h="80850">
                  <a:moveTo>
                    <a:pt x="115918" y="80850"/>
                  </a:moveTo>
                  <a:lnTo>
                    <a:pt x="115918" y="5006"/>
                  </a:lnTo>
                  <a:cubicBezTo>
                    <a:pt x="115918" y="2242"/>
                    <a:pt x="113664" y="0"/>
                    <a:pt x="110913" y="0"/>
                  </a:cubicBezTo>
                  <a:lnTo>
                    <a:pt x="5035" y="0"/>
                  </a:lnTo>
                  <a:cubicBezTo>
                    <a:pt x="2254" y="0"/>
                    <a:pt x="29" y="2236"/>
                    <a:pt x="0" y="5006"/>
                  </a:cubicBezTo>
                  <a:lnTo>
                    <a:pt x="0" y="80850"/>
                  </a:lnTo>
                </a:path>
              </a:pathLst>
            </a:custGeom>
            <a:noFill/>
            <a:ln w="14615" cap="rnd">
              <a:solidFill>
                <a:srgbClr val="000000"/>
              </a:solidFill>
              <a:prstDash val="solid"/>
              <a:round/>
            </a:ln>
          </p:spPr>
          <p:txBody>
            <a:bodyPr rtlCol="1" anchor="ctr"/>
            <a:lstStyle/>
            <a:p>
              <a:endParaRPr lang="fa-IR"/>
            </a:p>
          </p:txBody>
        </p:sp>
        <p:sp>
          <p:nvSpPr>
            <p:cNvPr id="2022" name="Freeform: Shape 2021">
              <a:extLst>
                <a:ext uri="{FF2B5EF4-FFF2-40B4-BE49-F238E27FC236}">
                  <a16:creationId xmlns:a16="http://schemas.microsoft.com/office/drawing/2014/main" id="{AC835D10-B8F7-F5FC-5059-5B275C808212}"/>
                </a:ext>
              </a:extLst>
            </p:cNvPr>
            <p:cNvSpPr/>
            <p:nvPr/>
          </p:nvSpPr>
          <p:spPr>
            <a:xfrm>
              <a:off x="4188894" y="3231382"/>
              <a:ext cx="228470" cy="37849"/>
            </a:xfrm>
            <a:custGeom>
              <a:avLst/>
              <a:gdLst>
                <a:gd name="connsiteX0" fmla="*/ 228471 w 228470"/>
                <a:gd name="connsiteY0" fmla="*/ 37849 h 37849"/>
                <a:gd name="connsiteX1" fmla="*/ 228471 w 228470"/>
                <a:gd name="connsiteY1" fmla="*/ 8577 h 37849"/>
                <a:gd name="connsiteX2" fmla="*/ 219894 w 228470"/>
                <a:gd name="connsiteY2" fmla="*/ 0 h 37849"/>
                <a:gd name="connsiteX3" fmla="*/ 8577 w 228470"/>
                <a:gd name="connsiteY3" fmla="*/ 0 h 37849"/>
                <a:gd name="connsiteX4" fmla="*/ 0 w 228470"/>
                <a:gd name="connsiteY4" fmla="*/ 8577 h 37849"/>
                <a:gd name="connsiteX5" fmla="*/ 0 w 228470"/>
                <a:gd name="connsiteY5" fmla="*/ 37498 h 3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470" h="37849">
                  <a:moveTo>
                    <a:pt x="228471" y="37849"/>
                  </a:moveTo>
                  <a:lnTo>
                    <a:pt x="228471" y="8577"/>
                  </a:lnTo>
                  <a:cubicBezTo>
                    <a:pt x="228471" y="3841"/>
                    <a:pt x="224636" y="0"/>
                    <a:pt x="219894" y="0"/>
                  </a:cubicBezTo>
                  <a:lnTo>
                    <a:pt x="8577" y="0"/>
                  </a:lnTo>
                  <a:cubicBezTo>
                    <a:pt x="3835" y="0"/>
                    <a:pt x="0" y="3841"/>
                    <a:pt x="0" y="8577"/>
                  </a:cubicBezTo>
                  <a:lnTo>
                    <a:pt x="0" y="37498"/>
                  </a:lnTo>
                </a:path>
              </a:pathLst>
            </a:custGeom>
            <a:noFill/>
            <a:ln w="14615" cap="rnd">
              <a:solidFill>
                <a:srgbClr val="000000"/>
              </a:solidFill>
              <a:prstDash val="solid"/>
              <a:round/>
            </a:ln>
          </p:spPr>
          <p:txBody>
            <a:bodyPr rtlCol="1" anchor="ctr"/>
            <a:lstStyle/>
            <a:p>
              <a:endParaRPr lang="fa-IR"/>
            </a:p>
          </p:txBody>
        </p:sp>
        <p:sp>
          <p:nvSpPr>
            <p:cNvPr id="2023" name="Freeform: Shape 2022">
              <a:extLst>
                <a:ext uri="{FF2B5EF4-FFF2-40B4-BE49-F238E27FC236}">
                  <a16:creationId xmlns:a16="http://schemas.microsoft.com/office/drawing/2014/main" id="{2ECBFD17-0D3E-200F-8682-5CA4438B496D}"/>
                </a:ext>
              </a:extLst>
            </p:cNvPr>
            <p:cNvSpPr/>
            <p:nvPr/>
          </p:nvSpPr>
          <p:spPr>
            <a:xfrm>
              <a:off x="4251917" y="3169939"/>
              <a:ext cx="102453" cy="57315"/>
            </a:xfrm>
            <a:custGeom>
              <a:avLst/>
              <a:gdLst>
                <a:gd name="connsiteX0" fmla="*/ 102453 w 102453"/>
                <a:gd name="connsiteY0" fmla="*/ 56583 h 57315"/>
                <a:gd name="connsiteX1" fmla="*/ 102453 w 102453"/>
                <a:gd name="connsiteY1" fmla="*/ 13670 h 57315"/>
                <a:gd name="connsiteX2" fmla="*/ 88783 w 102453"/>
                <a:gd name="connsiteY2" fmla="*/ 0 h 57315"/>
                <a:gd name="connsiteX3" fmla="*/ 13670 w 102453"/>
                <a:gd name="connsiteY3" fmla="*/ 0 h 57315"/>
                <a:gd name="connsiteX4" fmla="*/ 0 w 102453"/>
                <a:gd name="connsiteY4" fmla="*/ 13670 h 57315"/>
                <a:gd name="connsiteX5" fmla="*/ 0 w 102453"/>
                <a:gd name="connsiteY5" fmla="*/ 57315 h 57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453" h="57315">
                  <a:moveTo>
                    <a:pt x="102453" y="56583"/>
                  </a:moveTo>
                  <a:lnTo>
                    <a:pt x="102453" y="13670"/>
                  </a:lnTo>
                  <a:cubicBezTo>
                    <a:pt x="102453" y="6121"/>
                    <a:pt x="96335" y="0"/>
                    <a:pt x="88783" y="0"/>
                  </a:cubicBezTo>
                  <a:lnTo>
                    <a:pt x="13670" y="0"/>
                  </a:lnTo>
                  <a:cubicBezTo>
                    <a:pt x="6118" y="0"/>
                    <a:pt x="0" y="6121"/>
                    <a:pt x="0" y="13670"/>
                  </a:cubicBezTo>
                  <a:lnTo>
                    <a:pt x="0" y="57315"/>
                  </a:lnTo>
                </a:path>
              </a:pathLst>
            </a:custGeom>
            <a:noFill/>
            <a:ln w="14615" cap="rnd">
              <a:solidFill>
                <a:srgbClr val="000000"/>
              </a:solidFill>
              <a:prstDash val="solid"/>
              <a:round/>
            </a:ln>
          </p:spPr>
          <p:txBody>
            <a:bodyPr rtlCol="1" anchor="ctr"/>
            <a:lstStyle/>
            <a:p>
              <a:endParaRPr lang="fa-IR"/>
            </a:p>
          </p:txBody>
        </p:sp>
        <p:sp>
          <p:nvSpPr>
            <p:cNvPr id="2024" name="Freeform: Shape 2023">
              <a:extLst>
                <a:ext uri="{FF2B5EF4-FFF2-40B4-BE49-F238E27FC236}">
                  <a16:creationId xmlns:a16="http://schemas.microsoft.com/office/drawing/2014/main" id="{243DD6C2-6EE4-054A-0B33-E6BA995291AB}"/>
                </a:ext>
              </a:extLst>
            </p:cNvPr>
            <p:cNvSpPr/>
            <p:nvPr/>
          </p:nvSpPr>
          <p:spPr>
            <a:xfrm>
              <a:off x="4506411" y="3763231"/>
              <a:ext cx="118611" cy="33136"/>
            </a:xfrm>
            <a:custGeom>
              <a:avLst/>
              <a:gdLst>
                <a:gd name="connsiteX0" fmla="*/ 118612 w 118611"/>
                <a:gd name="connsiteY0" fmla="*/ 16568 h 33136"/>
                <a:gd name="connsiteX1" fmla="*/ 102044 w 118611"/>
                <a:gd name="connsiteY1" fmla="*/ 0 h 33136"/>
                <a:gd name="connsiteX2" fmla="*/ 16568 w 118611"/>
                <a:gd name="connsiteY2" fmla="*/ 0 h 33136"/>
                <a:gd name="connsiteX3" fmla="*/ 0 w 118611"/>
                <a:gd name="connsiteY3" fmla="*/ 16568 h 33136"/>
                <a:gd name="connsiteX4" fmla="*/ 16568 w 118611"/>
                <a:gd name="connsiteY4" fmla="*/ 33136 h 33136"/>
                <a:gd name="connsiteX5" fmla="*/ 102044 w 118611"/>
                <a:gd name="connsiteY5" fmla="*/ 33136 h 33136"/>
                <a:gd name="connsiteX6" fmla="*/ 118612 w 118611"/>
                <a:gd name="connsiteY6" fmla="*/ 16568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611" h="33136">
                  <a:moveTo>
                    <a:pt x="118612" y="16568"/>
                  </a:moveTo>
                  <a:cubicBezTo>
                    <a:pt x="118582" y="7423"/>
                    <a:pt x="111177" y="18"/>
                    <a:pt x="102044" y="0"/>
                  </a:cubicBezTo>
                  <a:lnTo>
                    <a:pt x="16568" y="0"/>
                  </a:lnTo>
                  <a:cubicBezTo>
                    <a:pt x="7406" y="0"/>
                    <a:pt x="0" y="7418"/>
                    <a:pt x="0" y="16568"/>
                  </a:cubicBezTo>
                  <a:cubicBezTo>
                    <a:pt x="0" y="25719"/>
                    <a:pt x="7406" y="33136"/>
                    <a:pt x="16568" y="33136"/>
                  </a:cubicBezTo>
                  <a:lnTo>
                    <a:pt x="102044" y="33136"/>
                  </a:lnTo>
                  <a:cubicBezTo>
                    <a:pt x="111177" y="33104"/>
                    <a:pt x="118582" y="25704"/>
                    <a:pt x="118612" y="16568"/>
                  </a:cubicBezTo>
                  <a:close/>
                </a:path>
              </a:pathLst>
            </a:custGeom>
            <a:noFill/>
            <a:ln w="14615" cap="rnd">
              <a:solidFill>
                <a:srgbClr val="000000"/>
              </a:solidFill>
              <a:prstDash val="solid"/>
              <a:round/>
            </a:ln>
          </p:spPr>
          <p:txBody>
            <a:bodyPr rtlCol="1" anchor="ctr"/>
            <a:lstStyle/>
            <a:p>
              <a:endParaRPr lang="fa-IR"/>
            </a:p>
          </p:txBody>
        </p:sp>
        <p:sp>
          <p:nvSpPr>
            <p:cNvPr id="2025" name="Freeform: Shape 2024">
              <a:extLst>
                <a:ext uri="{FF2B5EF4-FFF2-40B4-BE49-F238E27FC236}">
                  <a16:creationId xmlns:a16="http://schemas.microsoft.com/office/drawing/2014/main" id="{703D3338-67DF-3D30-140A-A100EC556A35}"/>
                </a:ext>
              </a:extLst>
            </p:cNvPr>
            <p:cNvSpPr/>
            <p:nvPr/>
          </p:nvSpPr>
          <p:spPr>
            <a:xfrm>
              <a:off x="4527487" y="3711361"/>
              <a:ext cx="76459" cy="49148"/>
            </a:xfrm>
            <a:custGeom>
              <a:avLst/>
              <a:gdLst>
                <a:gd name="connsiteX0" fmla="*/ 76459 w 76459"/>
                <a:gd name="connsiteY0" fmla="*/ 49148 h 49148"/>
                <a:gd name="connsiteX1" fmla="*/ 76459 w 76459"/>
                <a:gd name="connsiteY1" fmla="*/ 23154 h 49148"/>
                <a:gd name="connsiteX2" fmla="*/ 53276 w 76459"/>
                <a:gd name="connsiteY2" fmla="*/ 0 h 49148"/>
                <a:gd name="connsiteX3" fmla="*/ 23155 w 76459"/>
                <a:gd name="connsiteY3" fmla="*/ 0 h 49148"/>
                <a:gd name="connsiteX4" fmla="*/ 0 w 76459"/>
                <a:gd name="connsiteY4" fmla="*/ 23154 h 49148"/>
                <a:gd name="connsiteX5" fmla="*/ 0 w 76459"/>
                <a:gd name="connsiteY5" fmla="*/ 49148 h 4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459" h="49148">
                  <a:moveTo>
                    <a:pt x="76459" y="49148"/>
                  </a:moveTo>
                  <a:lnTo>
                    <a:pt x="76459" y="23154"/>
                  </a:lnTo>
                  <a:cubicBezTo>
                    <a:pt x="76401" y="10374"/>
                    <a:pt x="66068" y="32"/>
                    <a:pt x="53276" y="0"/>
                  </a:cubicBezTo>
                  <a:lnTo>
                    <a:pt x="23155" y="0"/>
                  </a:lnTo>
                  <a:cubicBezTo>
                    <a:pt x="10391" y="32"/>
                    <a:pt x="29" y="10380"/>
                    <a:pt x="0" y="23154"/>
                  </a:cubicBezTo>
                  <a:lnTo>
                    <a:pt x="0" y="49148"/>
                  </a:lnTo>
                </a:path>
              </a:pathLst>
            </a:custGeom>
            <a:noFill/>
            <a:ln w="14615" cap="rnd">
              <a:solidFill>
                <a:srgbClr val="000000"/>
              </a:solidFill>
              <a:prstDash val="solid"/>
              <a:round/>
            </a:ln>
          </p:spPr>
          <p:txBody>
            <a:bodyPr rtlCol="1" anchor="ctr"/>
            <a:lstStyle/>
            <a:p>
              <a:endParaRPr lang="fa-IR"/>
            </a:p>
          </p:txBody>
        </p:sp>
        <p:sp>
          <p:nvSpPr>
            <p:cNvPr id="2026" name="Freeform: Shape 2025">
              <a:extLst>
                <a:ext uri="{FF2B5EF4-FFF2-40B4-BE49-F238E27FC236}">
                  <a16:creationId xmlns:a16="http://schemas.microsoft.com/office/drawing/2014/main" id="{9E146B89-9ED8-BC1D-EA4A-0C6ADD7274F2}"/>
                </a:ext>
              </a:extLst>
            </p:cNvPr>
            <p:cNvSpPr/>
            <p:nvPr/>
          </p:nvSpPr>
          <p:spPr>
            <a:xfrm>
              <a:off x="4617500" y="3652377"/>
              <a:ext cx="134945" cy="33136"/>
            </a:xfrm>
            <a:custGeom>
              <a:avLst/>
              <a:gdLst>
                <a:gd name="connsiteX0" fmla="*/ 118377 w 134945"/>
                <a:gd name="connsiteY0" fmla="*/ 0 h 33136"/>
                <a:gd name="connsiteX1" fmla="*/ 16568 w 134945"/>
                <a:gd name="connsiteY1" fmla="*/ 0 h 33136"/>
                <a:gd name="connsiteX2" fmla="*/ 0 w 134945"/>
                <a:gd name="connsiteY2" fmla="*/ 16568 h 33136"/>
                <a:gd name="connsiteX3" fmla="*/ 16568 w 134945"/>
                <a:gd name="connsiteY3" fmla="*/ 33136 h 33136"/>
                <a:gd name="connsiteX4" fmla="*/ 118377 w 134945"/>
                <a:gd name="connsiteY4" fmla="*/ 33136 h 33136"/>
                <a:gd name="connsiteX5" fmla="*/ 134945 w 134945"/>
                <a:gd name="connsiteY5" fmla="*/ 16568 h 33136"/>
                <a:gd name="connsiteX6" fmla="*/ 118377 w 134945"/>
                <a:gd name="connsiteY6" fmla="*/ 0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945" h="33136">
                  <a:moveTo>
                    <a:pt x="118377" y="0"/>
                  </a:moveTo>
                  <a:lnTo>
                    <a:pt x="16568" y="0"/>
                  </a:lnTo>
                  <a:cubicBezTo>
                    <a:pt x="7406" y="0"/>
                    <a:pt x="0" y="7418"/>
                    <a:pt x="0" y="16568"/>
                  </a:cubicBezTo>
                  <a:cubicBezTo>
                    <a:pt x="0" y="25719"/>
                    <a:pt x="7406" y="33136"/>
                    <a:pt x="16568" y="33136"/>
                  </a:cubicBezTo>
                  <a:lnTo>
                    <a:pt x="118377" y="33136"/>
                  </a:lnTo>
                  <a:cubicBezTo>
                    <a:pt x="127539" y="33136"/>
                    <a:pt x="134945" y="25719"/>
                    <a:pt x="134945" y="16568"/>
                  </a:cubicBezTo>
                  <a:cubicBezTo>
                    <a:pt x="134945" y="7418"/>
                    <a:pt x="127539" y="0"/>
                    <a:pt x="118377" y="0"/>
                  </a:cubicBezTo>
                  <a:close/>
                </a:path>
              </a:pathLst>
            </a:custGeom>
            <a:noFill/>
            <a:ln w="14615" cap="rnd">
              <a:solidFill>
                <a:srgbClr val="000000"/>
              </a:solidFill>
              <a:prstDash val="solid"/>
              <a:round/>
            </a:ln>
          </p:spPr>
          <p:txBody>
            <a:bodyPr rtlCol="1" anchor="ctr"/>
            <a:lstStyle/>
            <a:p>
              <a:endParaRPr lang="fa-IR"/>
            </a:p>
          </p:txBody>
        </p:sp>
        <p:sp>
          <p:nvSpPr>
            <p:cNvPr id="2027" name="Freeform: Shape 2026">
              <a:extLst>
                <a:ext uri="{FF2B5EF4-FFF2-40B4-BE49-F238E27FC236}">
                  <a16:creationId xmlns:a16="http://schemas.microsoft.com/office/drawing/2014/main" id="{B0F202E9-AB2A-B962-BD97-03FE88F1985F}"/>
                </a:ext>
              </a:extLst>
            </p:cNvPr>
            <p:cNvSpPr/>
            <p:nvPr/>
          </p:nvSpPr>
          <p:spPr>
            <a:xfrm>
              <a:off x="4665360" y="3526037"/>
              <a:ext cx="39224" cy="39224"/>
            </a:xfrm>
            <a:custGeom>
              <a:avLst/>
              <a:gdLst>
                <a:gd name="connsiteX0" fmla="*/ 39225 w 39224"/>
                <a:gd name="connsiteY0" fmla="*/ 19612 h 39224"/>
                <a:gd name="connsiteX1" fmla="*/ 19613 w 39224"/>
                <a:gd name="connsiteY1" fmla="*/ 39225 h 39224"/>
                <a:gd name="connsiteX2" fmla="*/ 0 w 39224"/>
                <a:gd name="connsiteY2" fmla="*/ 19612 h 39224"/>
                <a:gd name="connsiteX3" fmla="*/ 19613 w 39224"/>
                <a:gd name="connsiteY3" fmla="*/ 0 h 39224"/>
                <a:gd name="connsiteX4" fmla="*/ 39225 w 39224"/>
                <a:gd name="connsiteY4" fmla="*/ 19612 h 3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4" h="39224">
                  <a:moveTo>
                    <a:pt x="39225" y="19612"/>
                  </a:moveTo>
                  <a:cubicBezTo>
                    <a:pt x="39225" y="30444"/>
                    <a:pt x="30444" y="39225"/>
                    <a:pt x="19613" y="39225"/>
                  </a:cubicBezTo>
                  <a:cubicBezTo>
                    <a:pt x="8781" y="39225"/>
                    <a:pt x="0" y="30444"/>
                    <a:pt x="0" y="19612"/>
                  </a:cubicBezTo>
                  <a:cubicBezTo>
                    <a:pt x="0" y="8781"/>
                    <a:pt x="8781" y="0"/>
                    <a:pt x="19613" y="0"/>
                  </a:cubicBezTo>
                  <a:cubicBezTo>
                    <a:pt x="30444" y="0"/>
                    <a:pt x="39225" y="8781"/>
                    <a:pt x="39225" y="19612"/>
                  </a:cubicBezTo>
                  <a:close/>
                </a:path>
              </a:pathLst>
            </a:custGeom>
            <a:noFill/>
            <a:ln w="14615" cap="rnd">
              <a:solidFill>
                <a:srgbClr val="000000"/>
              </a:solidFill>
              <a:prstDash val="solid"/>
              <a:round/>
            </a:ln>
          </p:spPr>
          <p:txBody>
            <a:bodyPr rtlCol="1" anchor="ctr"/>
            <a:lstStyle/>
            <a:p>
              <a:endParaRPr lang="fa-IR"/>
            </a:p>
          </p:txBody>
        </p:sp>
        <p:sp>
          <p:nvSpPr>
            <p:cNvPr id="2028" name="Freeform: Shape 2027">
              <a:extLst>
                <a:ext uri="{FF2B5EF4-FFF2-40B4-BE49-F238E27FC236}">
                  <a16:creationId xmlns:a16="http://schemas.microsoft.com/office/drawing/2014/main" id="{2A9D32A9-E0B1-3E6C-F0F2-7885D4C5937C}"/>
                </a:ext>
              </a:extLst>
            </p:cNvPr>
            <p:cNvSpPr/>
            <p:nvPr/>
          </p:nvSpPr>
          <p:spPr>
            <a:xfrm>
              <a:off x="4635912" y="3689523"/>
              <a:ext cx="98120" cy="39283"/>
            </a:xfrm>
            <a:custGeom>
              <a:avLst/>
              <a:gdLst>
                <a:gd name="connsiteX0" fmla="*/ 0 w 98120"/>
                <a:gd name="connsiteY0" fmla="*/ 0 h 39283"/>
                <a:gd name="connsiteX1" fmla="*/ 21369 w 98120"/>
                <a:gd name="connsiteY1" fmla="*/ 30502 h 39283"/>
                <a:gd name="connsiteX2" fmla="*/ 43791 w 98120"/>
                <a:gd name="connsiteY2" fmla="*/ 39283 h 39283"/>
                <a:gd name="connsiteX3" fmla="*/ 54359 w 98120"/>
                <a:gd name="connsiteY3" fmla="*/ 39283 h 39283"/>
                <a:gd name="connsiteX4" fmla="*/ 76752 w 98120"/>
                <a:gd name="connsiteY4" fmla="*/ 30502 h 39283"/>
                <a:gd name="connsiteX5" fmla="*/ 98121 w 98120"/>
                <a:gd name="connsiteY5" fmla="*/ 0 h 39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20" h="39283">
                  <a:moveTo>
                    <a:pt x="0" y="0"/>
                  </a:moveTo>
                  <a:cubicBezTo>
                    <a:pt x="4742" y="11639"/>
                    <a:pt x="12060" y="22063"/>
                    <a:pt x="21369" y="30502"/>
                  </a:cubicBezTo>
                  <a:cubicBezTo>
                    <a:pt x="27486" y="36113"/>
                    <a:pt x="35478" y="39243"/>
                    <a:pt x="43791" y="39283"/>
                  </a:cubicBezTo>
                  <a:lnTo>
                    <a:pt x="54359" y="39283"/>
                  </a:lnTo>
                  <a:cubicBezTo>
                    <a:pt x="62643" y="39240"/>
                    <a:pt x="70634" y="36107"/>
                    <a:pt x="76752" y="30502"/>
                  </a:cubicBezTo>
                  <a:cubicBezTo>
                    <a:pt x="86060" y="22066"/>
                    <a:pt x="93378" y="11642"/>
                    <a:pt x="98121" y="0"/>
                  </a:cubicBezTo>
                </a:path>
              </a:pathLst>
            </a:custGeom>
            <a:noFill/>
            <a:ln w="14615" cap="rnd">
              <a:solidFill>
                <a:srgbClr val="000000"/>
              </a:solidFill>
              <a:prstDash val="solid"/>
              <a:round/>
            </a:ln>
          </p:spPr>
          <p:txBody>
            <a:bodyPr rtlCol="1" anchor="ctr"/>
            <a:lstStyle/>
            <a:p>
              <a:endParaRPr lang="fa-IR"/>
            </a:p>
          </p:txBody>
        </p:sp>
        <p:sp>
          <p:nvSpPr>
            <p:cNvPr id="2029" name="Freeform: Shape 2028">
              <a:extLst>
                <a:ext uri="{FF2B5EF4-FFF2-40B4-BE49-F238E27FC236}">
                  <a16:creationId xmlns:a16="http://schemas.microsoft.com/office/drawing/2014/main" id="{989E345A-AB35-9B5D-9F54-A0D20578853B}"/>
                </a:ext>
              </a:extLst>
            </p:cNvPr>
            <p:cNvSpPr/>
            <p:nvPr/>
          </p:nvSpPr>
          <p:spPr>
            <a:xfrm>
              <a:off x="4378989" y="3652377"/>
              <a:ext cx="134945" cy="33136"/>
            </a:xfrm>
            <a:custGeom>
              <a:avLst/>
              <a:gdLst>
                <a:gd name="connsiteX0" fmla="*/ 118377 w 134945"/>
                <a:gd name="connsiteY0" fmla="*/ 0 h 33136"/>
                <a:gd name="connsiteX1" fmla="*/ 16568 w 134945"/>
                <a:gd name="connsiteY1" fmla="*/ 0 h 33136"/>
                <a:gd name="connsiteX2" fmla="*/ 0 w 134945"/>
                <a:gd name="connsiteY2" fmla="*/ 16568 h 33136"/>
                <a:gd name="connsiteX3" fmla="*/ 16568 w 134945"/>
                <a:gd name="connsiteY3" fmla="*/ 33136 h 33136"/>
                <a:gd name="connsiteX4" fmla="*/ 118377 w 134945"/>
                <a:gd name="connsiteY4" fmla="*/ 33136 h 33136"/>
                <a:gd name="connsiteX5" fmla="*/ 134945 w 134945"/>
                <a:gd name="connsiteY5" fmla="*/ 16568 h 33136"/>
                <a:gd name="connsiteX6" fmla="*/ 118377 w 134945"/>
                <a:gd name="connsiteY6" fmla="*/ 0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945" h="33136">
                  <a:moveTo>
                    <a:pt x="118377" y="0"/>
                  </a:moveTo>
                  <a:lnTo>
                    <a:pt x="16568" y="0"/>
                  </a:lnTo>
                  <a:cubicBezTo>
                    <a:pt x="7406" y="0"/>
                    <a:pt x="0" y="7418"/>
                    <a:pt x="0" y="16568"/>
                  </a:cubicBezTo>
                  <a:cubicBezTo>
                    <a:pt x="0" y="25719"/>
                    <a:pt x="7406" y="33136"/>
                    <a:pt x="16568" y="33136"/>
                  </a:cubicBezTo>
                  <a:lnTo>
                    <a:pt x="118377" y="33136"/>
                  </a:lnTo>
                  <a:cubicBezTo>
                    <a:pt x="127539" y="33136"/>
                    <a:pt x="134945" y="25719"/>
                    <a:pt x="134945" y="16568"/>
                  </a:cubicBezTo>
                  <a:cubicBezTo>
                    <a:pt x="134945" y="7418"/>
                    <a:pt x="127539" y="0"/>
                    <a:pt x="118377" y="0"/>
                  </a:cubicBezTo>
                  <a:close/>
                </a:path>
              </a:pathLst>
            </a:custGeom>
            <a:noFill/>
            <a:ln w="14615" cap="rnd">
              <a:solidFill>
                <a:srgbClr val="000000"/>
              </a:solidFill>
              <a:prstDash val="solid"/>
              <a:round/>
            </a:ln>
          </p:spPr>
          <p:txBody>
            <a:bodyPr rtlCol="1" anchor="ctr"/>
            <a:lstStyle/>
            <a:p>
              <a:endParaRPr lang="fa-IR"/>
            </a:p>
          </p:txBody>
        </p:sp>
        <p:sp>
          <p:nvSpPr>
            <p:cNvPr id="2030" name="Freeform: Shape 2029">
              <a:extLst>
                <a:ext uri="{FF2B5EF4-FFF2-40B4-BE49-F238E27FC236}">
                  <a16:creationId xmlns:a16="http://schemas.microsoft.com/office/drawing/2014/main" id="{F085433D-367C-8C55-A1FA-51E530378B91}"/>
                </a:ext>
              </a:extLst>
            </p:cNvPr>
            <p:cNvSpPr/>
            <p:nvPr/>
          </p:nvSpPr>
          <p:spPr>
            <a:xfrm>
              <a:off x="4426849" y="3526037"/>
              <a:ext cx="39224" cy="39224"/>
            </a:xfrm>
            <a:custGeom>
              <a:avLst/>
              <a:gdLst>
                <a:gd name="connsiteX0" fmla="*/ 39225 w 39224"/>
                <a:gd name="connsiteY0" fmla="*/ 19612 h 39224"/>
                <a:gd name="connsiteX1" fmla="*/ 19613 w 39224"/>
                <a:gd name="connsiteY1" fmla="*/ 39225 h 39224"/>
                <a:gd name="connsiteX2" fmla="*/ 0 w 39224"/>
                <a:gd name="connsiteY2" fmla="*/ 19612 h 39224"/>
                <a:gd name="connsiteX3" fmla="*/ 19613 w 39224"/>
                <a:gd name="connsiteY3" fmla="*/ 0 h 39224"/>
                <a:gd name="connsiteX4" fmla="*/ 39225 w 39224"/>
                <a:gd name="connsiteY4" fmla="*/ 19612 h 3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4" h="39224">
                  <a:moveTo>
                    <a:pt x="39225" y="19612"/>
                  </a:moveTo>
                  <a:cubicBezTo>
                    <a:pt x="39225" y="30444"/>
                    <a:pt x="30444" y="39225"/>
                    <a:pt x="19613" y="39225"/>
                  </a:cubicBezTo>
                  <a:cubicBezTo>
                    <a:pt x="8781" y="39225"/>
                    <a:pt x="0" y="30444"/>
                    <a:pt x="0" y="19612"/>
                  </a:cubicBezTo>
                  <a:cubicBezTo>
                    <a:pt x="0" y="8781"/>
                    <a:pt x="8781" y="0"/>
                    <a:pt x="19613" y="0"/>
                  </a:cubicBezTo>
                  <a:cubicBezTo>
                    <a:pt x="30444" y="0"/>
                    <a:pt x="39225" y="8781"/>
                    <a:pt x="39225" y="19612"/>
                  </a:cubicBezTo>
                  <a:close/>
                </a:path>
              </a:pathLst>
            </a:custGeom>
            <a:noFill/>
            <a:ln w="14615" cap="rnd">
              <a:solidFill>
                <a:srgbClr val="000000"/>
              </a:solidFill>
              <a:prstDash val="solid"/>
              <a:round/>
            </a:ln>
          </p:spPr>
          <p:txBody>
            <a:bodyPr rtlCol="1" anchor="ctr"/>
            <a:lstStyle/>
            <a:p>
              <a:endParaRPr lang="fa-IR"/>
            </a:p>
          </p:txBody>
        </p:sp>
        <p:sp>
          <p:nvSpPr>
            <p:cNvPr id="2031" name="Freeform: Shape 2030">
              <a:extLst>
                <a:ext uri="{FF2B5EF4-FFF2-40B4-BE49-F238E27FC236}">
                  <a16:creationId xmlns:a16="http://schemas.microsoft.com/office/drawing/2014/main" id="{2EF4C605-F166-6726-C570-89E4DEC9A80B}"/>
                </a:ext>
              </a:extLst>
            </p:cNvPr>
            <p:cNvSpPr/>
            <p:nvPr/>
          </p:nvSpPr>
          <p:spPr>
            <a:xfrm>
              <a:off x="4397401" y="3689523"/>
              <a:ext cx="98120" cy="39283"/>
            </a:xfrm>
            <a:custGeom>
              <a:avLst/>
              <a:gdLst>
                <a:gd name="connsiteX0" fmla="*/ 0 w 98120"/>
                <a:gd name="connsiteY0" fmla="*/ 0 h 39283"/>
                <a:gd name="connsiteX1" fmla="*/ 21369 w 98120"/>
                <a:gd name="connsiteY1" fmla="*/ 30502 h 39283"/>
                <a:gd name="connsiteX2" fmla="*/ 43762 w 98120"/>
                <a:gd name="connsiteY2" fmla="*/ 39283 h 39283"/>
                <a:gd name="connsiteX3" fmla="*/ 54330 w 98120"/>
                <a:gd name="connsiteY3" fmla="*/ 39283 h 39283"/>
                <a:gd name="connsiteX4" fmla="*/ 76752 w 98120"/>
                <a:gd name="connsiteY4" fmla="*/ 30502 h 39283"/>
                <a:gd name="connsiteX5" fmla="*/ 98121 w 98120"/>
                <a:gd name="connsiteY5" fmla="*/ 0 h 39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20" h="39283">
                  <a:moveTo>
                    <a:pt x="0" y="0"/>
                  </a:moveTo>
                  <a:cubicBezTo>
                    <a:pt x="4742" y="11639"/>
                    <a:pt x="12060" y="22063"/>
                    <a:pt x="21369" y="30502"/>
                  </a:cubicBezTo>
                  <a:cubicBezTo>
                    <a:pt x="27487" y="36107"/>
                    <a:pt x="35478" y="39240"/>
                    <a:pt x="43762" y="39283"/>
                  </a:cubicBezTo>
                  <a:lnTo>
                    <a:pt x="54330" y="39283"/>
                  </a:lnTo>
                  <a:cubicBezTo>
                    <a:pt x="62643" y="39243"/>
                    <a:pt x="70634" y="36113"/>
                    <a:pt x="76752" y="30502"/>
                  </a:cubicBezTo>
                  <a:cubicBezTo>
                    <a:pt x="86061" y="22057"/>
                    <a:pt x="93350" y="11636"/>
                    <a:pt x="98121" y="0"/>
                  </a:cubicBezTo>
                </a:path>
              </a:pathLst>
            </a:custGeom>
            <a:noFill/>
            <a:ln w="14615" cap="rnd">
              <a:solidFill>
                <a:srgbClr val="000000"/>
              </a:solidFill>
              <a:prstDash val="solid"/>
              <a:round/>
            </a:ln>
          </p:spPr>
          <p:txBody>
            <a:bodyPr rtlCol="1" anchor="ctr"/>
            <a:lstStyle/>
            <a:p>
              <a:endParaRPr lang="fa-IR"/>
            </a:p>
          </p:txBody>
        </p:sp>
        <p:sp>
          <p:nvSpPr>
            <p:cNvPr id="2032" name="Freeform: Shape 2031">
              <a:extLst>
                <a:ext uri="{FF2B5EF4-FFF2-40B4-BE49-F238E27FC236}">
                  <a16:creationId xmlns:a16="http://schemas.microsoft.com/office/drawing/2014/main" id="{51FBE6F0-4840-72A7-6DB1-3ABF3AAECBAF}"/>
                </a:ext>
              </a:extLst>
            </p:cNvPr>
            <p:cNvSpPr/>
            <p:nvPr/>
          </p:nvSpPr>
          <p:spPr>
            <a:xfrm>
              <a:off x="4533839" y="3535317"/>
              <a:ext cx="13465" cy="173731"/>
            </a:xfrm>
            <a:custGeom>
              <a:avLst/>
              <a:gdLst>
                <a:gd name="connsiteX0" fmla="*/ 0 w 13465"/>
                <a:gd name="connsiteY0" fmla="*/ 0 h 173731"/>
                <a:gd name="connsiteX1" fmla="*/ 13465 w 13465"/>
                <a:gd name="connsiteY1" fmla="*/ 173731 h 173731"/>
              </a:gdLst>
              <a:ahLst/>
              <a:cxnLst>
                <a:cxn ang="0">
                  <a:pos x="connsiteX0" y="connsiteY0"/>
                </a:cxn>
                <a:cxn ang="0">
                  <a:pos x="connsiteX1" y="connsiteY1"/>
                </a:cxn>
              </a:cxnLst>
              <a:rect l="l" t="t" r="r" b="b"/>
              <a:pathLst>
                <a:path w="13465" h="173731">
                  <a:moveTo>
                    <a:pt x="0" y="0"/>
                  </a:moveTo>
                  <a:lnTo>
                    <a:pt x="13465" y="173731"/>
                  </a:lnTo>
                </a:path>
              </a:pathLst>
            </a:custGeom>
            <a:ln w="14615" cap="rnd">
              <a:solidFill>
                <a:srgbClr val="000000"/>
              </a:solidFill>
              <a:prstDash val="solid"/>
              <a:round/>
            </a:ln>
          </p:spPr>
          <p:txBody>
            <a:bodyPr rtlCol="1" anchor="ctr"/>
            <a:lstStyle/>
            <a:p>
              <a:endParaRPr lang="fa-IR"/>
            </a:p>
          </p:txBody>
        </p:sp>
        <p:sp>
          <p:nvSpPr>
            <p:cNvPr id="2033" name="Freeform: Shape 2032">
              <a:extLst>
                <a:ext uri="{FF2B5EF4-FFF2-40B4-BE49-F238E27FC236}">
                  <a16:creationId xmlns:a16="http://schemas.microsoft.com/office/drawing/2014/main" id="{740C2BA1-05E5-55EC-D3EF-45C881F22AA4}"/>
                </a:ext>
              </a:extLst>
            </p:cNvPr>
            <p:cNvSpPr/>
            <p:nvPr/>
          </p:nvSpPr>
          <p:spPr>
            <a:xfrm>
              <a:off x="4584129" y="3535287"/>
              <a:ext cx="13465" cy="173760"/>
            </a:xfrm>
            <a:custGeom>
              <a:avLst/>
              <a:gdLst>
                <a:gd name="connsiteX0" fmla="*/ 0 w 13465"/>
                <a:gd name="connsiteY0" fmla="*/ 173761 h 173760"/>
                <a:gd name="connsiteX1" fmla="*/ 13465 w 13465"/>
                <a:gd name="connsiteY1" fmla="*/ 0 h 173760"/>
              </a:gdLst>
              <a:ahLst/>
              <a:cxnLst>
                <a:cxn ang="0">
                  <a:pos x="connsiteX0" y="connsiteY0"/>
                </a:cxn>
                <a:cxn ang="0">
                  <a:pos x="connsiteX1" y="connsiteY1"/>
                </a:cxn>
              </a:cxnLst>
              <a:rect l="l" t="t" r="r" b="b"/>
              <a:pathLst>
                <a:path w="13465" h="173760">
                  <a:moveTo>
                    <a:pt x="0" y="173761"/>
                  </a:moveTo>
                  <a:lnTo>
                    <a:pt x="13465" y="0"/>
                  </a:lnTo>
                </a:path>
              </a:pathLst>
            </a:custGeom>
            <a:ln w="14615" cap="rnd">
              <a:solidFill>
                <a:srgbClr val="000000"/>
              </a:solidFill>
              <a:prstDash val="solid"/>
              <a:round/>
            </a:ln>
          </p:spPr>
          <p:txBody>
            <a:bodyPr rtlCol="1" anchor="ctr"/>
            <a:lstStyle/>
            <a:p>
              <a:endParaRPr lang="fa-IR"/>
            </a:p>
          </p:txBody>
        </p:sp>
        <p:sp>
          <p:nvSpPr>
            <p:cNvPr id="2034" name="Freeform: Shape 2033">
              <a:extLst>
                <a:ext uri="{FF2B5EF4-FFF2-40B4-BE49-F238E27FC236}">
                  <a16:creationId xmlns:a16="http://schemas.microsoft.com/office/drawing/2014/main" id="{FEA8C4AA-D3A4-CB38-A17A-FBF1B2B72FC1}"/>
                </a:ext>
              </a:extLst>
            </p:cNvPr>
            <p:cNvSpPr/>
            <p:nvPr/>
          </p:nvSpPr>
          <p:spPr>
            <a:xfrm>
              <a:off x="4542855" y="3481762"/>
              <a:ext cx="45694" cy="41524"/>
            </a:xfrm>
            <a:custGeom>
              <a:avLst/>
              <a:gdLst>
                <a:gd name="connsiteX0" fmla="*/ 45694 w 45694"/>
                <a:gd name="connsiteY0" fmla="*/ 41524 h 41524"/>
                <a:gd name="connsiteX1" fmla="*/ 40396 w 45694"/>
                <a:gd name="connsiteY1" fmla="*/ 14272 h 41524"/>
                <a:gd name="connsiteX2" fmla="*/ 19144 w 45694"/>
                <a:gd name="connsiteY2" fmla="*/ 385 h 41524"/>
                <a:gd name="connsiteX3" fmla="*/ 5269 w 45694"/>
                <a:gd name="connsiteY3" fmla="*/ 14272 h 41524"/>
                <a:gd name="connsiteX4" fmla="*/ 0 w 45694"/>
                <a:gd name="connsiteY4" fmla="*/ 41524 h 41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94" h="41524">
                  <a:moveTo>
                    <a:pt x="45694" y="41524"/>
                  </a:moveTo>
                  <a:lnTo>
                    <a:pt x="40396" y="14272"/>
                  </a:lnTo>
                  <a:cubicBezTo>
                    <a:pt x="38376" y="4571"/>
                    <a:pt x="28862" y="-1647"/>
                    <a:pt x="19144" y="385"/>
                  </a:cubicBezTo>
                  <a:cubicBezTo>
                    <a:pt x="12177" y="1845"/>
                    <a:pt x="6732" y="7296"/>
                    <a:pt x="5269" y="14272"/>
                  </a:cubicBezTo>
                  <a:lnTo>
                    <a:pt x="0" y="41524"/>
                  </a:lnTo>
                </a:path>
              </a:pathLst>
            </a:custGeom>
            <a:noFill/>
            <a:ln w="14615" cap="rnd">
              <a:solidFill>
                <a:srgbClr val="000000"/>
              </a:solidFill>
              <a:prstDash val="solid"/>
              <a:round/>
            </a:ln>
          </p:spPr>
          <p:txBody>
            <a:bodyPr rtlCol="1" anchor="ctr"/>
            <a:lstStyle/>
            <a:p>
              <a:endParaRPr lang="fa-IR"/>
            </a:p>
          </p:txBody>
        </p:sp>
      </p:grpSp>
      <p:grpSp>
        <p:nvGrpSpPr>
          <p:cNvPr id="2035" name="Graphic 5">
            <a:extLst>
              <a:ext uri="{FF2B5EF4-FFF2-40B4-BE49-F238E27FC236}">
                <a16:creationId xmlns:a16="http://schemas.microsoft.com/office/drawing/2014/main" id="{DBC85EAC-1A83-C49E-CFB3-B6B6CFEA8E60}"/>
              </a:ext>
            </a:extLst>
          </p:cNvPr>
          <p:cNvGrpSpPr/>
          <p:nvPr/>
        </p:nvGrpSpPr>
        <p:grpSpPr>
          <a:xfrm>
            <a:off x="5078627" y="3054314"/>
            <a:ext cx="613709" cy="749371"/>
            <a:chOff x="5078627" y="3054314"/>
            <a:chExt cx="613709" cy="749371"/>
          </a:xfrm>
        </p:grpSpPr>
        <p:sp>
          <p:nvSpPr>
            <p:cNvPr id="2036" name="Freeform: Shape 2035">
              <a:extLst>
                <a:ext uri="{FF2B5EF4-FFF2-40B4-BE49-F238E27FC236}">
                  <a16:creationId xmlns:a16="http://schemas.microsoft.com/office/drawing/2014/main" id="{2EB01C7D-6BB4-1F02-D39B-3C9EFCD5A29E}"/>
                </a:ext>
              </a:extLst>
            </p:cNvPr>
            <p:cNvSpPr/>
            <p:nvPr/>
          </p:nvSpPr>
          <p:spPr>
            <a:xfrm>
              <a:off x="5078627" y="3515963"/>
              <a:ext cx="179203" cy="214365"/>
            </a:xfrm>
            <a:custGeom>
              <a:avLst/>
              <a:gdLst>
                <a:gd name="connsiteX0" fmla="*/ 177332 w 179203"/>
                <a:gd name="connsiteY0" fmla="*/ 150406 h 214365"/>
                <a:gd name="connsiteX1" fmla="*/ 87992 w 179203"/>
                <a:gd name="connsiteY1" fmla="*/ 5888 h 214365"/>
                <a:gd name="connsiteX2" fmla="*/ 70898 w 179203"/>
                <a:gd name="connsiteY2" fmla="*/ 1849 h 214365"/>
                <a:gd name="connsiteX3" fmla="*/ 0 w 179203"/>
                <a:gd name="connsiteY3" fmla="*/ 46372 h 214365"/>
                <a:gd name="connsiteX4" fmla="*/ 98706 w 179203"/>
                <a:gd name="connsiteY4" fmla="*/ 214366 h 214365"/>
                <a:gd name="connsiteX5" fmla="*/ 173292 w 179203"/>
                <a:gd name="connsiteY5" fmla="*/ 167530 h 214365"/>
                <a:gd name="connsiteX6" fmla="*/ 177361 w 179203"/>
                <a:gd name="connsiteY6" fmla="*/ 150456 h 214365"/>
                <a:gd name="connsiteX7" fmla="*/ 177332 w 179203"/>
                <a:gd name="connsiteY7" fmla="*/ 150406 h 21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203" h="214365">
                  <a:moveTo>
                    <a:pt x="177332" y="150406"/>
                  </a:moveTo>
                  <a:lnTo>
                    <a:pt x="87992" y="5888"/>
                  </a:lnTo>
                  <a:cubicBezTo>
                    <a:pt x="84392" y="60"/>
                    <a:pt x="76723" y="-1746"/>
                    <a:pt x="70898" y="1849"/>
                  </a:cubicBezTo>
                  <a:lnTo>
                    <a:pt x="0" y="46372"/>
                  </a:lnTo>
                  <a:lnTo>
                    <a:pt x="98706" y="214366"/>
                  </a:lnTo>
                  <a:lnTo>
                    <a:pt x="173292" y="167530"/>
                  </a:lnTo>
                  <a:cubicBezTo>
                    <a:pt x="179117" y="163938"/>
                    <a:pt x="180961" y="156295"/>
                    <a:pt x="177361" y="150456"/>
                  </a:cubicBezTo>
                  <a:cubicBezTo>
                    <a:pt x="177361" y="150441"/>
                    <a:pt x="177332" y="150423"/>
                    <a:pt x="177332" y="150406"/>
                  </a:cubicBezTo>
                  <a:close/>
                </a:path>
              </a:pathLst>
            </a:custGeom>
            <a:solidFill>
              <a:srgbClr val="6CADEF"/>
            </a:solidFill>
            <a:ln w="2923" cap="flat">
              <a:noFill/>
              <a:prstDash val="solid"/>
              <a:miter/>
            </a:ln>
          </p:spPr>
          <p:txBody>
            <a:bodyPr rtlCol="1" anchor="ctr"/>
            <a:lstStyle/>
            <a:p>
              <a:endParaRPr lang="fa-IR"/>
            </a:p>
          </p:txBody>
        </p:sp>
        <p:sp>
          <p:nvSpPr>
            <p:cNvPr id="2037" name="Freeform: Shape 2036">
              <a:extLst>
                <a:ext uri="{FF2B5EF4-FFF2-40B4-BE49-F238E27FC236}">
                  <a16:creationId xmlns:a16="http://schemas.microsoft.com/office/drawing/2014/main" id="{34BAC437-8777-E90C-4E5A-F4098429F71F}"/>
                </a:ext>
              </a:extLst>
            </p:cNvPr>
            <p:cNvSpPr/>
            <p:nvPr/>
          </p:nvSpPr>
          <p:spPr>
            <a:xfrm>
              <a:off x="5169927" y="3508055"/>
              <a:ext cx="116725" cy="152986"/>
            </a:xfrm>
            <a:custGeom>
              <a:avLst/>
              <a:gdLst>
                <a:gd name="connsiteX0" fmla="*/ 82782 w 116725"/>
                <a:gd name="connsiteY0" fmla="*/ 152987 h 152986"/>
                <a:gd name="connsiteX1" fmla="*/ 110884 w 116725"/>
                <a:gd name="connsiteY1" fmla="*/ 135599 h 152986"/>
                <a:gd name="connsiteX2" fmla="*/ 114894 w 116725"/>
                <a:gd name="connsiteY2" fmla="*/ 118683 h 152986"/>
                <a:gd name="connsiteX3" fmla="*/ 114894 w 116725"/>
                <a:gd name="connsiteY3" fmla="*/ 118680 h 152986"/>
                <a:gd name="connsiteX4" fmla="*/ 45050 w 116725"/>
                <a:gd name="connsiteY4" fmla="*/ 5835 h 152986"/>
                <a:gd name="connsiteX5" fmla="*/ 28131 w 116725"/>
                <a:gd name="connsiteY5" fmla="*/ 1836 h 152986"/>
                <a:gd name="connsiteX6" fmla="*/ 28101 w 116725"/>
                <a:gd name="connsiteY6" fmla="*/ 1854 h 152986"/>
                <a:gd name="connsiteX7" fmla="*/ 0 w 116725"/>
                <a:gd name="connsiteY7" fmla="*/ 19212 h 15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725" h="152986">
                  <a:moveTo>
                    <a:pt x="82782" y="152987"/>
                  </a:moveTo>
                  <a:lnTo>
                    <a:pt x="110884" y="135599"/>
                  </a:lnTo>
                  <a:cubicBezTo>
                    <a:pt x="116650" y="132034"/>
                    <a:pt x="118465" y="124461"/>
                    <a:pt x="114894" y="118683"/>
                  </a:cubicBezTo>
                  <a:cubicBezTo>
                    <a:pt x="114894" y="118680"/>
                    <a:pt x="114894" y="118680"/>
                    <a:pt x="114894" y="118680"/>
                  </a:cubicBezTo>
                  <a:lnTo>
                    <a:pt x="45050" y="5835"/>
                  </a:lnTo>
                  <a:cubicBezTo>
                    <a:pt x="41479" y="59"/>
                    <a:pt x="33897" y="-1732"/>
                    <a:pt x="28131" y="1836"/>
                  </a:cubicBezTo>
                  <a:cubicBezTo>
                    <a:pt x="28131" y="1842"/>
                    <a:pt x="28101" y="1848"/>
                    <a:pt x="28101" y="1854"/>
                  </a:cubicBezTo>
                  <a:lnTo>
                    <a:pt x="0" y="19212"/>
                  </a:lnTo>
                  <a:close/>
                </a:path>
              </a:pathLst>
            </a:custGeom>
            <a:solidFill>
              <a:srgbClr val="EDF4FC"/>
            </a:solidFill>
            <a:ln w="2923" cap="flat">
              <a:noFill/>
              <a:prstDash val="solid"/>
              <a:miter/>
            </a:ln>
          </p:spPr>
          <p:txBody>
            <a:bodyPr rtlCol="1" anchor="ctr"/>
            <a:lstStyle/>
            <a:p>
              <a:endParaRPr lang="fa-IR"/>
            </a:p>
          </p:txBody>
        </p:sp>
        <p:sp>
          <p:nvSpPr>
            <p:cNvPr id="2038" name="Freeform: Shape 2037">
              <a:extLst>
                <a:ext uri="{FF2B5EF4-FFF2-40B4-BE49-F238E27FC236}">
                  <a16:creationId xmlns:a16="http://schemas.microsoft.com/office/drawing/2014/main" id="{25C68DAF-1584-5B53-4C5E-5D973759ED95}"/>
                </a:ext>
              </a:extLst>
            </p:cNvPr>
            <p:cNvSpPr/>
            <p:nvPr/>
          </p:nvSpPr>
          <p:spPr>
            <a:xfrm>
              <a:off x="5219837" y="3485412"/>
              <a:ext cx="425989" cy="154102"/>
            </a:xfrm>
            <a:custGeom>
              <a:avLst/>
              <a:gdLst>
                <a:gd name="connsiteX0" fmla="*/ 423161 w 425989"/>
                <a:gd name="connsiteY0" fmla="*/ 51661 h 154102"/>
                <a:gd name="connsiteX1" fmla="*/ 392191 w 425989"/>
                <a:gd name="connsiteY1" fmla="*/ 39952 h 154102"/>
                <a:gd name="connsiteX2" fmla="*/ 284790 w 425989"/>
                <a:gd name="connsiteY2" fmla="*/ 67878 h 154102"/>
                <a:gd name="connsiteX3" fmla="*/ 275013 w 425989"/>
                <a:gd name="connsiteY3" fmla="*/ 44870 h 154102"/>
                <a:gd name="connsiteX4" fmla="*/ 222031 w 425989"/>
                <a:gd name="connsiteY4" fmla="*/ 32107 h 154102"/>
                <a:gd name="connsiteX5" fmla="*/ 179029 w 425989"/>
                <a:gd name="connsiteY5" fmla="*/ 14954 h 154102"/>
                <a:gd name="connsiteX6" fmla="*/ 126544 w 425989"/>
                <a:gd name="connsiteY6" fmla="*/ 25 h 154102"/>
                <a:gd name="connsiteX7" fmla="*/ 115948 w 425989"/>
                <a:gd name="connsiteY7" fmla="*/ 259 h 154102"/>
                <a:gd name="connsiteX8" fmla="*/ 25203 w 425989"/>
                <a:gd name="connsiteY8" fmla="*/ 22213 h 154102"/>
                <a:gd name="connsiteX9" fmla="*/ 0 w 425989"/>
                <a:gd name="connsiteY9" fmla="*/ 36411 h 154102"/>
                <a:gd name="connsiteX10" fmla="*/ 61677 w 425989"/>
                <a:gd name="connsiteY10" fmla="*/ 136171 h 154102"/>
                <a:gd name="connsiteX11" fmla="*/ 70458 w 425989"/>
                <a:gd name="connsiteY11" fmla="*/ 130931 h 154102"/>
                <a:gd name="connsiteX12" fmla="*/ 111176 w 425989"/>
                <a:gd name="connsiteY12" fmla="*/ 122735 h 154102"/>
                <a:gd name="connsiteX13" fmla="*/ 111176 w 425989"/>
                <a:gd name="connsiteY13" fmla="*/ 122735 h 154102"/>
                <a:gd name="connsiteX14" fmla="*/ 162432 w 425989"/>
                <a:gd name="connsiteY14" fmla="*/ 139596 h 154102"/>
                <a:gd name="connsiteX15" fmla="*/ 276594 w 425989"/>
                <a:gd name="connsiteY15" fmla="*/ 143167 h 154102"/>
                <a:gd name="connsiteX16" fmla="*/ 410808 w 425989"/>
                <a:gd name="connsiteY16" fmla="*/ 86173 h 154102"/>
                <a:gd name="connsiteX17" fmla="*/ 423980 w 425989"/>
                <a:gd name="connsiteY17" fmla="*/ 53415 h 154102"/>
                <a:gd name="connsiteX18" fmla="*/ 423161 w 425989"/>
                <a:gd name="connsiteY18" fmla="*/ 51661 h 15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5989" h="154102">
                  <a:moveTo>
                    <a:pt x="423161" y="51661"/>
                  </a:moveTo>
                  <a:cubicBezTo>
                    <a:pt x="417277" y="40503"/>
                    <a:pt x="403988" y="35480"/>
                    <a:pt x="392191" y="39952"/>
                  </a:cubicBezTo>
                  <a:cubicBezTo>
                    <a:pt x="329636" y="63634"/>
                    <a:pt x="284790" y="67878"/>
                    <a:pt x="284790" y="67878"/>
                  </a:cubicBezTo>
                  <a:cubicBezTo>
                    <a:pt x="286137" y="62199"/>
                    <a:pt x="283532" y="54706"/>
                    <a:pt x="275013" y="44870"/>
                  </a:cubicBezTo>
                  <a:cubicBezTo>
                    <a:pt x="261958" y="29824"/>
                    <a:pt x="240940" y="25785"/>
                    <a:pt x="222031" y="32107"/>
                  </a:cubicBezTo>
                  <a:cubicBezTo>
                    <a:pt x="206838" y="37201"/>
                    <a:pt x="195217" y="25550"/>
                    <a:pt x="179029" y="14954"/>
                  </a:cubicBezTo>
                  <a:cubicBezTo>
                    <a:pt x="163427" y="4796"/>
                    <a:pt x="145132" y="-408"/>
                    <a:pt x="126544" y="25"/>
                  </a:cubicBezTo>
                  <a:lnTo>
                    <a:pt x="115948" y="259"/>
                  </a:lnTo>
                  <a:cubicBezTo>
                    <a:pt x="84451" y="856"/>
                    <a:pt x="53481" y="8350"/>
                    <a:pt x="25203" y="22213"/>
                  </a:cubicBezTo>
                  <a:cubicBezTo>
                    <a:pt x="16568" y="26493"/>
                    <a:pt x="8137" y="31232"/>
                    <a:pt x="0" y="36411"/>
                  </a:cubicBezTo>
                  <a:lnTo>
                    <a:pt x="61677" y="136171"/>
                  </a:lnTo>
                  <a:cubicBezTo>
                    <a:pt x="64604" y="134209"/>
                    <a:pt x="67531" y="132453"/>
                    <a:pt x="70458" y="130931"/>
                  </a:cubicBezTo>
                  <a:cubicBezTo>
                    <a:pt x="82899" y="124157"/>
                    <a:pt x="97096" y="121300"/>
                    <a:pt x="111176" y="122735"/>
                  </a:cubicBezTo>
                  <a:lnTo>
                    <a:pt x="111176" y="122735"/>
                  </a:lnTo>
                  <a:cubicBezTo>
                    <a:pt x="128183" y="124432"/>
                    <a:pt x="146098" y="131253"/>
                    <a:pt x="162432" y="139596"/>
                  </a:cubicBezTo>
                  <a:cubicBezTo>
                    <a:pt x="198086" y="157601"/>
                    <a:pt x="239887" y="158909"/>
                    <a:pt x="276594" y="143167"/>
                  </a:cubicBezTo>
                  <a:lnTo>
                    <a:pt x="410808" y="86173"/>
                  </a:lnTo>
                  <a:cubicBezTo>
                    <a:pt x="423483" y="80767"/>
                    <a:pt x="429396" y="66101"/>
                    <a:pt x="423980" y="53415"/>
                  </a:cubicBezTo>
                  <a:cubicBezTo>
                    <a:pt x="423746" y="52820"/>
                    <a:pt x="423453" y="52235"/>
                    <a:pt x="423161" y="51661"/>
                  </a:cubicBezTo>
                  <a:close/>
                </a:path>
              </a:pathLst>
            </a:custGeom>
            <a:solidFill>
              <a:srgbClr val="F9D0B4"/>
            </a:solidFill>
            <a:ln w="2923" cap="flat">
              <a:noFill/>
              <a:prstDash val="solid"/>
              <a:miter/>
            </a:ln>
          </p:spPr>
          <p:txBody>
            <a:bodyPr rtlCol="1" anchor="ctr"/>
            <a:lstStyle/>
            <a:p>
              <a:endParaRPr lang="fa-IR"/>
            </a:p>
          </p:txBody>
        </p:sp>
        <p:sp>
          <p:nvSpPr>
            <p:cNvPr id="2039" name="Freeform: Shape 2038">
              <a:extLst>
                <a:ext uri="{FF2B5EF4-FFF2-40B4-BE49-F238E27FC236}">
                  <a16:creationId xmlns:a16="http://schemas.microsoft.com/office/drawing/2014/main" id="{FD6AE712-E138-68AD-5B94-6B039FD8F86E}"/>
                </a:ext>
              </a:extLst>
            </p:cNvPr>
            <p:cNvSpPr/>
            <p:nvPr/>
          </p:nvSpPr>
          <p:spPr>
            <a:xfrm>
              <a:off x="5407429" y="3423233"/>
              <a:ext cx="127845" cy="35917"/>
            </a:xfrm>
            <a:custGeom>
              <a:avLst/>
              <a:gdLst>
                <a:gd name="connsiteX0" fmla="*/ 127846 w 127845"/>
                <a:gd name="connsiteY0" fmla="*/ 17944 h 35917"/>
                <a:gd name="connsiteX1" fmla="*/ 109873 w 127845"/>
                <a:gd name="connsiteY1" fmla="*/ 0 h 35917"/>
                <a:gd name="connsiteX2" fmla="*/ 17255 w 127845"/>
                <a:gd name="connsiteY2" fmla="*/ 0 h 35917"/>
                <a:gd name="connsiteX3" fmla="*/ 14 w 127845"/>
                <a:gd name="connsiteY3" fmla="*/ 18685 h 35917"/>
                <a:gd name="connsiteX4" fmla="*/ 17255 w 127845"/>
                <a:gd name="connsiteY4" fmla="*/ 35917 h 35917"/>
                <a:gd name="connsiteX5" fmla="*/ 109873 w 127845"/>
                <a:gd name="connsiteY5" fmla="*/ 35917 h 35917"/>
                <a:gd name="connsiteX6" fmla="*/ 127846 w 127845"/>
                <a:gd name="connsiteY6" fmla="*/ 17944 h 35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845" h="35917">
                  <a:moveTo>
                    <a:pt x="127846" y="17944"/>
                  </a:moveTo>
                  <a:cubicBezTo>
                    <a:pt x="127817" y="8035"/>
                    <a:pt x="119767" y="14"/>
                    <a:pt x="109873" y="0"/>
                  </a:cubicBezTo>
                  <a:lnTo>
                    <a:pt x="17255" y="0"/>
                  </a:lnTo>
                  <a:cubicBezTo>
                    <a:pt x="7332" y="401"/>
                    <a:pt x="-367" y="8764"/>
                    <a:pt x="14" y="18685"/>
                  </a:cubicBezTo>
                  <a:cubicBezTo>
                    <a:pt x="394" y="28040"/>
                    <a:pt x="7888" y="35540"/>
                    <a:pt x="17255" y="35917"/>
                  </a:cubicBezTo>
                  <a:lnTo>
                    <a:pt x="109873" y="35917"/>
                  </a:lnTo>
                  <a:cubicBezTo>
                    <a:pt x="119796" y="35900"/>
                    <a:pt x="127817" y="27864"/>
                    <a:pt x="127846" y="17944"/>
                  </a:cubicBezTo>
                  <a:close/>
                </a:path>
              </a:pathLst>
            </a:custGeom>
            <a:solidFill>
              <a:srgbClr val="F5C84C"/>
            </a:solidFill>
            <a:ln w="2923" cap="flat">
              <a:noFill/>
              <a:prstDash val="solid"/>
              <a:miter/>
            </a:ln>
          </p:spPr>
          <p:txBody>
            <a:bodyPr rtlCol="1" anchor="ctr"/>
            <a:lstStyle/>
            <a:p>
              <a:endParaRPr lang="fa-IR"/>
            </a:p>
          </p:txBody>
        </p:sp>
        <p:sp>
          <p:nvSpPr>
            <p:cNvPr id="2040" name="Freeform: Shape 2039">
              <a:extLst>
                <a:ext uri="{FF2B5EF4-FFF2-40B4-BE49-F238E27FC236}">
                  <a16:creationId xmlns:a16="http://schemas.microsoft.com/office/drawing/2014/main" id="{82A5990A-9417-F47F-C17F-50D779D005EA}"/>
                </a:ext>
              </a:extLst>
            </p:cNvPr>
            <p:cNvSpPr/>
            <p:nvPr/>
          </p:nvSpPr>
          <p:spPr>
            <a:xfrm>
              <a:off x="5429573" y="3367030"/>
              <a:ext cx="82840" cy="56115"/>
            </a:xfrm>
            <a:custGeom>
              <a:avLst/>
              <a:gdLst>
                <a:gd name="connsiteX0" fmla="*/ 82841 w 82840"/>
                <a:gd name="connsiteY0" fmla="*/ 56115 h 56115"/>
                <a:gd name="connsiteX1" fmla="*/ 82841 w 82840"/>
                <a:gd name="connsiteY1" fmla="*/ 25116 h 56115"/>
                <a:gd name="connsiteX2" fmla="*/ 57754 w 82840"/>
                <a:gd name="connsiteY2" fmla="*/ 0 h 56115"/>
                <a:gd name="connsiteX3" fmla="*/ 25116 w 82840"/>
                <a:gd name="connsiteY3" fmla="*/ 0 h 56115"/>
                <a:gd name="connsiteX4" fmla="*/ 0 w 82840"/>
                <a:gd name="connsiteY4" fmla="*/ 25116 h 56115"/>
                <a:gd name="connsiteX5" fmla="*/ 0 w 82840"/>
                <a:gd name="connsiteY5" fmla="*/ 56115 h 5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840" h="56115">
                  <a:moveTo>
                    <a:pt x="82841" y="56115"/>
                  </a:moveTo>
                  <a:lnTo>
                    <a:pt x="82841" y="25116"/>
                  </a:lnTo>
                  <a:cubicBezTo>
                    <a:pt x="82811" y="11270"/>
                    <a:pt x="71600" y="47"/>
                    <a:pt x="57754" y="0"/>
                  </a:cubicBezTo>
                  <a:lnTo>
                    <a:pt x="25116" y="0"/>
                  </a:lnTo>
                  <a:cubicBezTo>
                    <a:pt x="11270" y="32"/>
                    <a:pt x="29" y="11258"/>
                    <a:pt x="0" y="25116"/>
                  </a:cubicBezTo>
                  <a:lnTo>
                    <a:pt x="0" y="56115"/>
                  </a:lnTo>
                  <a:close/>
                </a:path>
              </a:pathLst>
            </a:custGeom>
            <a:solidFill>
              <a:srgbClr val="818182"/>
            </a:solidFill>
            <a:ln w="2923" cap="flat">
              <a:noFill/>
              <a:prstDash val="solid"/>
              <a:miter/>
            </a:ln>
          </p:spPr>
          <p:txBody>
            <a:bodyPr rtlCol="1" anchor="ctr"/>
            <a:lstStyle/>
            <a:p>
              <a:endParaRPr lang="fa-IR"/>
            </a:p>
          </p:txBody>
        </p:sp>
        <p:sp>
          <p:nvSpPr>
            <p:cNvPr id="2041" name="Freeform: Shape 2040">
              <a:extLst>
                <a:ext uri="{FF2B5EF4-FFF2-40B4-BE49-F238E27FC236}">
                  <a16:creationId xmlns:a16="http://schemas.microsoft.com/office/drawing/2014/main" id="{8E55A005-DC1C-B722-5856-5470A2754E0D}"/>
                </a:ext>
              </a:extLst>
            </p:cNvPr>
            <p:cNvSpPr/>
            <p:nvPr/>
          </p:nvSpPr>
          <p:spPr>
            <a:xfrm>
              <a:off x="5526390" y="3303113"/>
              <a:ext cx="146302" cy="35947"/>
            </a:xfrm>
            <a:custGeom>
              <a:avLst/>
              <a:gdLst>
                <a:gd name="connsiteX0" fmla="*/ 129048 w 146302"/>
                <a:gd name="connsiteY0" fmla="*/ 15 h 35947"/>
                <a:gd name="connsiteX1" fmla="*/ 18691 w 146302"/>
                <a:gd name="connsiteY1" fmla="*/ 15 h 35947"/>
                <a:gd name="connsiteX2" fmla="*/ 16 w 146302"/>
                <a:gd name="connsiteY2" fmla="*/ 17248 h 35947"/>
                <a:gd name="connsiteX3" fmla="*/ 17228 w 146302"/>
                <a:gd name="connsiteY3" fmla="*/ 35932 h 35947"/>
                <a:gd name="connsiteX4" fmla="*/ 18691 w 146302"/>
                <a:gd name="connsiteY4" fmla="*/ 35932 h 35947"/>
                <a:gd name="connsiteX5" fmla="*/ 129048 w 146302"/>
                <a:gd name="connsiteY5" fmla="*/ 35932 h 35947"/>
                <a:gd name="connsiteX6" fmla="*/ 146289 w 146302"/>
                <a:gd name="connsiteY6" fmla="*/ 17248 h 35947"/>
                <a:gd name="connsiteX7" fmla="*/ 129048 w 146302"/>
                <a:gd name="connsiteY7" fmla="*/ 15 h 3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02" h="35947">
                  <a:moveTo>
                    <a:pt x="129048" y="15"/>
                  </a:moveTo>
                  <a:lnTo>
                    <a:pt x="18691" y="15"/>
                  </a:lnTo>
                  <a:cubicBezTo>
                    <a:pt x="8768" y="-386"/>
                    <a:pt x="396" y="7330"/>
                    <a:pt x="16" y="17248"/>
                  </a:cubicBezTo>
                  <a:cubicBezTo>
                    <a:pt x="-394" y="27168"/>
                    <a:pt x="7334" y="35531"/>
                    <a:pt x="17228" y="35932"/>
                  </a:cubicBezTo>
                  <a:cubicBezTo>
                    <a:pt x="17725" y="35953"/>
                    <a:pt x="18194" y="35953"/>
                    <a:pt x="18691" y="35932"/>
                  </a:cubicBezTo>
                  <a:lnTo>
                    <a:pt x="129048" y="35932"/>
                  </a:lnTo>
                  <a:cubicBezTo>
                    <a:pt x="138971" y="35531"/>
                    <a:pt x="146670" y="27168"/>
                    <a:pt x="146289" y="17248"/>
                  </a:cubicBezTo>
                  <a:cubicBezTo>
                    <a:pt x="145909" y="7892"/>
                    <a:pt x="138415" y="393"/>
                    <a:pt x="129048" y="15"/>
                  </a:cubicBezTo>
                  <a:close/>
                </a:path>
              </a:pathLst>
            </a:custGeom>
            <a:solidFill>
              <a:srgbClr val="F5C84C"/>
            </a:solidFill>
            <a:ln w="2923" cap="flat">
              <a:noFill/>
              <a:prstDash val="solid"/>
              <a:miter/>
            </a:ln>
          </p:spPr>
          <p:txBody>
            <a:bodyPr rtlCol="1" anchor="ctr"/>
            <a:lstStyle/>
            <a:p>
              <a:endParaRPr lang="fa-IR"/>
            </a:p>
          </p:txBody>
        </p:sp>
        <p:sp>
          <p:nvSpPr>
            <p:cNvPr id="2042" name="Freeform: Shape 2041">
              <a:extLst>
                <a:ext uri="{FF2B5EF4-FFF2-40B4-BE49-F238E27FC236}">
                  <a16:creationId xmlns:a16="http://schemas.microsoft.com/office/drawing/2014/main" id="{1EDA4B53-0561-D999-5E63-A55D7ECB8767}"/>
                </a:ext>
              </a:extLst>
            </p:cNvPr>
            <p:cNvSpPr/>
            <p:nvPr/>
          </p:nvSpPr>
          <p:spPr>
            <a:xfrm>
              <a:off x="5579008" y="3166163"/>
              <a:ext cx="42503" cy="42503"/>
            </a:xfrm>
            <a:custGeom>
              <a:avLst/>
              <a:gdLst>
                <a:gd name="connsiteX0" fmla="*/ 42503 w 42503"/>
                <a:gd name="connsiteY0" fmla="*/ 21252 h 42503"/>
                <a:gd name="connsiteX1" fmla="*/ 21252 w 42503"/>
                <a:gd name="connsiteY1" fmla="*/ 42503 h 42503"/>
                <a:gd name="connsiteX2" fmla="*/ 0 w 42503"/>
                <a:gd name="connsiteY2" fmla="*/ 21252 h 42503"/>
                <a:gd name="connsiteX3" fmla="*/ 21252 w 42503"/>
                <a:gd name="connsiteY3" fmla="*/ 0 h 42503"/>
                <a:gd name="connsiteX4" fmla="*/ 42503 w 42503"/>
                <a:gd name="connsiteY4" fmla="*/ 21252 h 42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03" h="42503">
                  <a:moveTo>
                    <a:pt x="42503" y="21252"/>
                  </a:moveTo>
                  <a:cubicBezTo>
                    <a:pt x="42503" y="32989"/>
                    <a:pt x="32989" y="42503"/>
                    <a:pt x="21252" y="42503"/>
                  </a:cubicBezTo>
                  <a:cubicBezTo>
                    <a:pt x="9515" y="42503"/>
                    <a:pt x="0" y="32989"/>
                    <a:pt x="0" y="21252"/>
                  </a:cubicBezTo>
                  <a:cubicBezTo>
                    <a:pt x="0" y="9515"/>
                    <a:pt x="9515" y="0"/>
                    <a:pt x="21252" y="0"/>
                  </a:cubicBezTo>
                  <a:cubicBezTo>
                    <a:pt x="32989" y="0"/>
                    <a:pt x="42503" y="9515"/>
                    <a:pt x="42503" y="21252"/>
                  </a:cubicBezTo>
                  <a:close/>
                </a:path>
              </a:pathLst>
            </a:custGeom>
            <a:solidFill>
              <a:srgbClr val="F5C84C"/>
            </a:solidFill>
            <a:ln w="2923" cap="flat">
              <a:noFill/>
              <a:prstDash val="solid"/>
              <a:miter/>
            </a:ln>
          </p:spPr>
          <p:txBody>
            <a:bodyPr rtlCol="1" anchor="ctr"/>
            <a:lstStyle/>
            <a:p>
              <a:endParaRPr lang="fa-IR"/>
            </a:p>
          </p:txBody>
        </p:sp>
        <p:sp>
          <p:nvSpPr>
            <p:cNvPr id="2043" name="Freeform: Shape 2042">
              <a:extLst>
                <a:ext uri="{FF2B5EF4-FFF2-40B4-BE49-F238E27FC236}">
                  <a16:creationId xmlns:a16="http://schemas.microsoft.com/office/drawing/2014/main" id="{024BD7A2-A9BC-DD9C-A856-5DC8ED526E57}"/>
                </a:ext>
              </a:extLst>
            </p:cNvPr>
            <p:cNvSpPr/>
            <p:nvPr/>
          </p:nvSpPr>
          <p:spPr>
            <a:xfrm>
              <a:off x="5545462" y="3339016"/>
              <a:ext cx="109595" cy="46718"/>
            </a:xfrm>
            <a:custGeom>
              <a:avLst/>
              <a:gdLst>
                <a:gd name="connsiteX0" fmla="*/ 0 w 109595"/>
                <a:gd name="connsiteY0" fmla="*/ 0 h 46718"/>
                <a:gd name="connsiteX1" fmla="*/ 24794 w 109595"/>
                <a:gd name="connsiteY1" fmla="*/ 37381 h 46718"/>
                <a:gd name="connsiteX2" fmla="*/ 49060 w 109595"/>
                <a:gd name="connsiteY2" fmla="*/ 46719 h 46718"/>
                <a:gd name="connsiteX3" fmla="*/ 60506 w 109595"/>
                <a:gd name="connsiteY3" fmla="*/ 46719 h 46718"/>
                <a:gd name="connsiteX4" fmla="*/ 84802 w 109595"/>
                <a:gd name="connsiteY4" fmla="*/ 37381 h 46718"/>
                <a:gd name="connsiteX5" fmla="*/ 109595 w 109595"/>
                <a:gd name="connsiteY5" fmla="*/ 0 h 4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595" h="46718">
                  <a:moveTo>
                    <a:pt x="0" y="0"/>
                  </a:moveTo>
                  <a:cubicBezTo>
                    <a:pt x="5005" y="14338"/>
                    <a:pt x="13524" y="27191"/>
                    <a:pt x="24794" y="37381"/>
                  </a:cubicBezTo>
                  <a:cubicBezTo>
                    <a:pt x="31438" y="43387"/>
                    <a:pt x="40103" y="46716"/>
                    <a:pt x="49060" y="46719"/>
                  </a:cubicBezTo>
                  <a:lnTo>
                    <a:pt x="60506" y="46719"/>
                  </a:lnTo>
                  <a:cubicBezTo>
                    <a:pt x="69493" y="46719"/>
                    <a:pt x="78128" y="43393"/>
                    <a:pt x="84802" y="37381"/>
                  </a:cubicBezTo>
                  <a:cubicBezTo>
                    <a:pt x="96042" y="27182"/>
                    <a:pt x="104590" y="14332"/>
                    <a:pt x="109595" y="0"/>
                  </a:cubicBezTo>
                  <a:close/>
                </a:path>
              </a:pathLst>
            </a:custGeom>
            <a:solidFill>
              <a:srgbClr val="818182"/>
            </a:solidFill>
            <a:ln w="2923" cap="flat">
              <a:noFill/>
              <a:prstDash val="solid"/>
              <a:miter/>
            </a:ln>
          </p:spPr>
          <p:txBody>
            <a:bodyPr rtlCol="1" anchor="ctr"/>
            <a:lstStyle/>
            <a:p>
              <a:endParaRPr lang="fa-IR"/>
            </a:p>
          </p:txBody>
        </p:sp>
        <p:sp>
          <p:nvSpPr>
            <p:cNvPr id="2044" name="Freeform: Shape 2043">
              <a:extLst>
                <a:ext uri="{FF2B5EF4-FFF2-40B4-BE49-F238E27FC236}">
                  <a16:creationId xmlns:a16="http://schemas.microsoft.com/office/drawing/2014/main" id="{CCA1CFF0-4A49-5507-5A5C-71AE756D2DF5}"/>
                </a:ext>
              </a:extLst>
            </p:cNvPr>
            <p:cNvSpPr/>
            <p:nvPr/>
          </p:nvSpPr>
          <p:spPr>
            <a:xfrm>
              <a:off x="5267886" y="3303113"/>
              <a:ext cx="146303" cy="35947"/>
            </a:xfrm>
            <a:custGeom>
              <a:avLst/>
              <a:gdLst>
                <a:gd name="connsiteX0" fmla="*/ 129048 w 146303"/>
                <a:gd name="connsiteY0" fmla="*/ 15 h 35947"/>
                <a:gd name="connsiteX1" fmla="*/ 18691 w 146303"/>
                <a:gd name="connsiteY1" fmla="*/ 15 h 35947"/>
                <a:gd name="connsiteX2" fmla="*/ 16 w 146303"/>
                <a:gd name="connsiteY2" fmla="*/ 17248 h 35947"/>
                <a:gd name="connsiteX3" fmla="*/ 17228 w 146303"/>
                <a:gd name="connsiteY3" fmla="*/ 35932 h 35947"/>
                <a:gd name="connsiteX4" fmla="*/ 18691 w 146303"/>
                <a:gd name="connsiteY4" fmla="*/ 35932 h 35947"/>
                <a:gd name="connsiteX5" fmla="*/ 129048 w 146303"/>
                <a:gd name="connsiteY5" fmla="*/ 35932 h 35947"/>
                <a:gd name="connsiteX6" fmla="*/ 146290 w 146303"/>
                <a:gd name="connsiteY6" fmla="*/ 17248 h 35947"/>
                <a:gd name="connsiteX7" fmla="*/ 129048 w 146303"/>
                <a:gd name="connsiteY7" fmla="*/ 15 h 3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03" h="35947">
                  <a:moveTo>
                    <a:pt x="129048" y="15"/>
                  </a:moveTo>
                  <a:lnTo>
                    <a:pt x="18691" y="15"/>
                  </a:lnTo>
                  <a:cubicBezTo>
                    <a:pt x="8768" y="-386"/>
                    <a:pt x="396" y="7330"/>
                    <a:pt x="16" y="17248"/>
                  </a:cubicBezTo>
                  <a:cubicBezTo>
                    <a:pt x="-394" y="27168"/>
                    <a:pt x="7334" y="35531"/>
                    <a:pt x="17228" y="35932"/>
                  </a:cubicBezTo>
                  <a:cubicBezTo>
                    <a:pt x="17725" y="35953"/>
                    <a:pt x="18194" y="35953"/>
                    <a:pt x="18691" y="35932"/>
                  </a:cubicBezTo>
                  <a:lnTo>
                    <a:pt x="129048" y="35932"/>
                  </a:lnTo>
                  <a:cubicBezTo>
                    <a:pt x="138972" y="35531"/>
                    <a:pt x="146670" y="27168"/>
                    <a:pt x="146290" y="17248"/>
                  </a:cubicBezTo>
                  <a:cubicBezTo>
                    <a:pt x="145909" y="7892"/>
                    <a:pt x="138415" y="393"/>
                    <a:pt x="129048" y="15"/>
                  </a:cubicBezTo>
                  <a:close/>
                </a:path>
              </a:pathLst>
            </a:custGeom>
            <a:solidFill>
              <a:srgbClr val="F5C84C"/>
            </a:solidFill>
            <a:ln w="2923" cap="flat">
              <a:noFill/>
              <a:prstDash val="solid"/>
              <a:miter/>
            </a:ln>
          </p:spPr>
          <p:txBody>
            <a:bodyPr rtlCol="1" anchor="ctr"/>
            <a:lstStyle/>
            <a:p>
              <a:endParaRPr lang="fa-IR"/>
            </a:p>
          </p:txBody>
        </p:sp>
        <p:sp>
          <p:nvSpPr>
            <p:cNvPr id="2045" name="Freeform: Shape 2044">
              <a:extLst>
                <a:ext uri="{FF2B5EF4-FFF2-40B4-BE49-F238E27FC236}">
                  <a16:creationId xmlns:a16="http://schemas.microsoft.com/office/drawing/2014/main" id="{15A1BB7A-B0FD-52F1-98CA-399D840F9402}"/>
                </a:ext>
              </a:extLst>
            </p:cNvPr>
            <p:cNvSpPr/>
            <p:nvPr/>
          </p:nvSpPr>
          <p:spPr>
            <a:xfrm>
              <a:off x="5320504" y="3166163"/>
              <a:ext cx="42503" cy="42503"/>
            </a:xfrm>
            <a:custGeom>
              <a:avLst/>
              <a:gdLst>
                <a:gd name="connsiteX0" fmla="*/ 42503 w 42503"/>
                <a:gd name="connsiteY0" fmla="*/ 21252 h 42503"/>
                <a:gd name="connsiteX1" fmla="*/ 21252 w 42503"/>
                <a:gd name="connsiteY1" fmla="*/ 42503 h 42503"/>
                <a:gd name="connsiteX2" fmla="*/ 0 w 42503"/>
                <a:gd name="connsiteY2" fmla="*/ 21252 h 42503"/>
                <a:gd name="connsiteX3" fmla="*/ 21252 w 42503"/>
                <a:gd name="connsiteY3" fmla="*/ 0 h 42503"/>
                <a:gd name="connsiteX4" fmla="*/ 42503 w 42503"/>
                <a:gd name="connsiteY4" fmla="*/ 21252 h 42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03" h="42503">
                  <a:moveTo>
                    <a:pt x="42503" y="21252"/>
                  </a:moveTo>
                  <a:cubicBezTo>
                    <a:pt x="42503" y="32989"/>
                    <a:pt x="32989" y="42503"/>
                    <a:pt x="21252" y="42503"/>
                  </a:cubicBezTo>
                  <a:cubicBezTo>
                    <a:pt x="9514" y="42503"/>
                    <a:pt x="0" y="32989"/>
                    <a:pt x="0" y="21252"/>
                  </a:cubicBezTo>
                  <a:cubicBezTo>
                    <a:pt x="0" y="9515"/>
                    <a:pt x="9514" y="0"/>
                    <a:pt x="21252" y="0"/>
                  </a:cubicBezTo>
                  <a:cubicBezTo>
                    <a:pt x="32989" y="0"/>
                    <a:pt x="42503" y="9515"/>
                    <a:pt x="42503" y="21252"/>
                  </a:cubicBezTo>
                  <a:close/>
                </a:path>
              </a:pathLst>
            </a:custGeom>
            <a:solidFill>
              <a:srgbClr val="F5C84C"/>
            </a:solidFill>
            <a:ln w="2923" cap="flat">
              <a:noFill/>
              <a:prstDash val="solid"/>
              <a:miter/>
            </a:ln>
          </p:spPr>
          <p:txBody>
            <a:bodyPr rtlCol="1" anchor="ctr"/>
            <a:lstStyle/>
            <a:p>
              <a:endParaRPr lang="fa-IR"/>
            </a:p>
          </p:txBody>
        </p:sp>
        <p:sp>
          <p:nvSpPr>
            <p:cNvPr id="2046" name="Freeform: Shape 2045">
              <a:extLst>
                <a:ext uri="{FF2B5EF4-FFF2-40B4-BE49-F238E27FC236}">
                  <a16:creationId xmlns:a16="http://schemas.microsoft.com/office/drawing/2014/main" id="{4CF5871D-C68F-ED71-EA91-7650C475E6B4}"/>
                </a:ext>
              </a:extLst>
            </p:cNvPr>
            <p:cNvSpPr/>
            <p:nvPr/>
          </p:nvSpPr>
          <p:spPr>
            <a:xfrm>
              <a:off x="5286958" y="3339016"/>
              <a:ext cx="109595" cy="46718"/>
            </a:xfrm>
            <a:custGeom>
              <a:avLst/>
              <a:gdLst>
                <a:gd name="connsiteX0" fmla="*/ 0 w 109595"/>
                <a:gd name="connsiteY0" fmla="*/ 0 h 46718"/>
                <a:gd name="connsiteX1" fmla="*/ 24794 w 109595"/>
                <a:gd name="connsiteY1" fmla="*/ 37381 h 46718"/>
                <a:gd name="connsiteX2" fmla="*/ 49060 w 109595"/>
                <a:gd name="connsiteY2" fmla="*/ 46719 h 46718"/>
                <a:gd name="connsiteX3" fmla="*/ 60506 w 109595"/>
                <a:gd name="connsiteY3" fmla="*/ 46719 h 46718"/>
                <a:gd name="connsiteX4" fmla="*/ 84802 w 109595"/>
                <a:gd name="connsiteY4" fmla="*/ 37381 h 46718"/>
                <a:gd name="connsiteX5" fmla="*/ 109596 w 109595"/>
                <a:gd name="connsiteY5" fmla="*/ 0 h 4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595" h="46718">
                  <a:moveTo>
                    <a:pt x="0" y="0"/>
                  </a:moveTo>
                  <a:cubicBezTo>
                    <a:pt x="5006" y="14338"/>
                    <a:pt x="13524" y="27191"/>
                    <a:pt x="24794" y="37381"/>
                  </a:cubicBezTo>
                  <a:cubicBezTo>
                    <a:pt x="31438" y="43387"/>
                    <a:pt x="40103" y="46716"/>
                    <a:pt x="49060" y="46719"/>
                  </a:cubicBezTo>
                  <a:lnTo>
                    <a:pt x="60506" y="46719"/>
                  </a:lnTo>
                  <a:cubicBezTo>
                    <a:pt x="69493" y="46719"/>
                    <a:pt x="78128" y="43393"/>
                    <a:pt x="84802" y="37381"/>
                  </a:cubicBezTo>
                  <a:cubicBezTo>
                    <a:pt x="96043" y="27182"/>
                    <a:pt x="104590" y="14332"/>
                    <a:pt x="109596" y="0"/>
                  </a:cubicBezTo>
                  <a:close/>
                </a:path>
              </a:pathLst>
            </a:custGeom>
            <a:solidFill>
              <a:srgbClr val="818182"/>
            </a:solidFill>
            <a:ln w="2923" cap="flat">
              <a:noFill/>
              <a:prstDash val="solid"/>
              <a:miter/>
            </a:ln>
          </p:spPr>
          <p:txBody>
            <a:bodyPr rtlCol="1" anchor="ctr"/>
            <a:lstStyle/>
            <a:p>
              <a:endParaRPr lang="fa-IR"/>
            </a:p>
          </p:txBody>
        </p:sp>
        <p:sp>
          <p:nvSpPr>
            <p:cNvPr id="2047" name="Freeform: Shape 2046">
              <a:extLst>
                <a:ext uri="{FF2B5EF4-FFF2-40B4-BE49-F238E27FC236}">
                  <a16:creationId xmlns:a16="http://schemas.microsoft.com/office/drawing/2014/main" id="{E1400C6F-4200-D3CE-18B7-6CCB075D98D3}"/>
                </a:ext>
              </a:extLst>
            </p:cNvPr>
            <p:cNvSpPr/>
            <p:nvPr/>
          </p:nvSpPr>
          <p:spPr>
            <a:xfrm>
              <a:off x="5436335" y="3162211"/>
              <a:ext cx="69229" cy="205081"/>
            </a:xfrm>
            <a:custGeom>
              <a:avLst/>
              <a:gdLst>
                <a:gd name="connsiteX0" fmla="*/ 66126 w 69229"/>
                <a:gd name="connsiteY0" fmla="*/ 8782 h 205081"/>
                <a:gd name="connsiteX1" fmla="*/ 49734 w 69229"/>
                <a:gd name="connsiteY1" fmla="*/ 0 h 205081"/>
                <a:gd name="connsiteX2" fmla="*/ 19612 w 69229"/>
                <a:gd name="connsiteY2" fmla="*/ 0 h 205081"/>
                <a:gd name="connsiteX3" fmla="*/ 3191 w 69229"/>
                <a:gd name="connsiteY3" fmla="*/ 8782 h 205081"/>
                <a:gd name="connsiteX4" fmla="*/ 0 w 69229"/>
                <a:gd name="connsiteY4" fmla="*/ 12470 h 205081"/>
                <a:gd name="connsiteX5" fmla="*/ 14929 w 69229"/>
                <a:gd name="connsiteY5" fmla="*/ 205082 h 205081"/>
                <a:gd name="connsiteX6" fmla="*/ 18354 w 69229"/>
                <a:gd name="connsiteY6" fmla="*/ 204819 h 205081"/>
                <a:gd name="connsiteX7" fmla="*/ 50875 w 69229"/>
                <a:gd name="connsiteY7" fmla="*/ 204819 h 205081"/>
                <a:gd name="connsiteX8" fmla="*/ 54271 w 69229"/>
                <a:gd name="connsiteY8" fmla="*/ 205082 h 205081"/>
                <a:gd name="connsiteX9" fmla="*/ 69229 w 69229"/>
                <a:gd name="connsiteY9" fmla="*/ 12470 h 205081"/>
                <a:gd name="connsiteX10" fmla="*/ 66126 w 69229"/>
                <a:gd name="connsiteY10" fmla="*/ 8782 h 205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229" h="205081">
                  <a:moveTo>
                    <a:pt x="66126" y="8782"/>
                  </a:moveTo>
                  <a:cubicBezTo>
                    <a:pt x="60945" y="2430"/>
                    <a:pt x="56349" y="0"/>
                    <a:pt x="49734" y="0"/>
                  </a:cubicBezTo>
                  <a:lnTo>
                    <a:pt x="19612" y="0"/>
                  </a:lnTo>
                  <a:cubicBezTo>
                    <a:pt x="12997" y="0"/>
                    <a:pt x="8372" y="2488"/>
                    <a:pt x="3191" y="8782"/>
                  </a:cubicBezTo>
                  <a:cubicBezTo>
                    <a:pt x="2166" y="10070"/>
                    <a:pt x="1083" y="11270"/>
                    <a:pt x="0" y="12470"/>
                  </a:cubicBezTo>
                  <a:lnTo>
                    <a:pt x="14929" y="205082"/>
                  </a:lnTo>
                  <a:cubicBezTo>
                    <a:pt x="16070" y="204918"/>
                    <a:pt x="17212" y="204830"/>
                    <a:pt x="18354" y="204819"/>
                  </a:cubicBezTo>
                  <a:lnTo>
                    <a:pt x="50875" y="204819"/>
                  </a:lnTo>
                  <a:cubicBezTo>
                    <a:pt x="52017" y="204833"/>
                    <a:pt x="53159" y="204921"/>
                    <a:pt x="54271" y="205082"/>
                  </a:cubicBezTo>
                  <a:lnTo>
                    <a:pt x="69229" y="12470"/>
                  </a:lnTo>
                  <a:cubicBezTo>
                    <a:pt x="68234" y="11299"/>
                    <a:pt x="67180" y="10070"/>
                    <a:pt x="66126" y="8782"/>
                  </a:cubicBezTo>
                  <a:close/>
                </a:path>
              </a:pathLst>
            </a:custGeom>
            <a:solidFill>
              <a:srgbClr val="F5C84C"/>
            </a:solidFill>
            <a:ln w="2923" cap="flat">
              <a:noFill/>
              <a:prstDash val="solid"/>
              <a:miter/>
            </a:ln>
          </p:spPr>
          <p:txBody>
            <a:bodyPr rtlCol="1" anchor="ctr"/>
            <a:lstStyle/>
            <a:p>
              <a:endParaRPr lang="fa-IR"/>
            </a:p>
          </p:txBody>
        </p:sp>
        <p:sp>
          <p:nvSpPr>
            <p:cNvPr id="2048" name="Freeform: Shape 2047">
              <a:extLst>
                <a:ext uri="{FF2B5EF4-FFF2-40B4-BE49-F238E27FC236}">
                  <a16:creationId xmlns:a16="http://schemas.microsoft.com/office/drawing/2014/main" id="{32FF697A-C5FA-6962-6826-D4E0F2DEB68C}"/>
                </a:ext>
              </a:extLst>
            </p:cNvPr>
            <p:cNvSpPr/>
            <p:nvPr/>
          </p:nvSpPr>
          <p:spPr>
            <a:xfrm>
              <a:off x="5446024" y="3117900"/>
              <a:ext cx="50143" cy="47179"/>
            </a:xfrm>
            <a:custGeom>
              <a:avLst/>
              <a:gdLst>
                <a:gd name="connsiteX0" fmla="*/ 9923 w 50143"/>
                <a:gd name="connsiteY0" fmla="*/ 44253 h 47179"/>
                <a:gd name="connsiteX1" fmla="*/ 40044 w 50143"/>
                <a:gd name="connsiteY1" fmla="*/ 44253 h 47179"/>
                <a:gd name="connsiteX2" fmla="*/ 50144 w 50143"/>
                <a:gd name="connsiteY2" fmla="*/ 47180 h 47179"/>
                <a:gd name="connsiteX3" fmla="*/ 44113 w 50143"/>
                <a:gd name="connsiteY3" fmla="*/ 15741 h 47179"/>
                <a:gd name="connsiteX4" fmla="*/ 6059 w 50143"/>
                <a:gd name="connsiteY4" fmla="*/ 15741 h 47179"/>
                <a:gd name="connsiteX5" fmla="*/ 0 w 50143"/>
                <a:gd name="connsiteY5" fmla="*/ 47151 h 47179"/>
                <a:gd name="connsiteX6" fmla="*/ 9923 w 50143"/>
                <a:gd name="connsiteY6" fmla="*/ 44253 h 4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43" h="47179">
                  <a:moveTo>
                    <a:pt x="9923" y="44253"/>
                  </a:moveTo>
                  <a:lnTo>
                    <a:pt x="40044" y="44253"/>
                  </a:lnTo>
                  <a:cubicBezTo>
                    <a:pt x="43645" y="44162"/>
                    <a:pt x="47158" y="45186"/>
                    <a:pt x="50144" y="47180"/>
                  </a:cubicBezTo>
                  <a:lnTo>
                    <a:pt x="44113" y="15741"/>
                  </a:lnTo>
                  <a:cubicBezTo>
                    <a:pt x="40044" y="-5247"/>
                    <a:pt x="10011" y="-5247"/>
                    <a:pt x="6059" y="15741"/>
                  </a:cubicBezTo>
                  <a:lnTo>
                    <a:pt x="0" y="47151"/>
                  </a:lnTo>
                  <a:cubicBezTo>
                    <a:pt x="2927" y="45192"/>
                    <a:pt x="6410" y="44179"/>
                    <a:pt x="9923" y="44253"/>
                  </a:cubicBezTo>
                  <a:close/>
                </a:path>
              </a:pathLst>
            </a:custGeom>
            <a:solidFill>
              <a:srgbClr val="F5C84C"/>
            </a:solidFill>
            <a:ln w="2923" cap="flat">
              <a:noFill/>
              <a:prstDash val="solid"/>
              <a:miter/>
            </a:ln>
          </p:spPr>
          <p:txBody>
            <a:bodyPr rtlCol="1" anchor="ctr"/>
            <a:lstStyle/>
            <a:p>
              <a:endParaRPr lang="fa-IR"/>
            </a:p>
          </p:txBody>
        </p:sp>
        <p:sp>
          <p:nvSpPr>
            <p:cNvPr id="2049" name="Freeform: Shape 2048">
              <a:extLst>
                <a:ext uri="{FF2B5EF4-FFF2-40B4-BE49-F238E27FC236}">
                  <a16:creationId xmlns:a16="http://schemas.microsoft.com/office/drawing/2014/main" id="{01606B76-04FE-3246-3B13-F28F1E786358}"/>
                </a:ext>
              </a:extLst>
            </p:cNvPr>
            <p:cNvSpPr/>
            <p:nvPr/>
          </p:nvSpPr>
          <p:spPr>
            <a:xfrm>
              <a:off x="5654721" y="3423218"/>
              <a:ext cx="37614" cy="37029"/>
            </a:xfrm>
            <a:custGeom>
              <a:avLst/>
              <a:gdLst>
                <a:gd name="connsiteX0" fmla="*/ 37395 w 37614"/>
                <a:gd name="connsiteY0" fmla="*/ 18076 h 37029"/>
                <a:gd name="connsiteX1" fmla="*/ 19247 w 37614"/>
                <a:gd name="connsiteY1" fmla="*/ 219 h 37029"/>
                <a:gd name="connsiteX2" fmla="*/ 18368 w 37614"/>
                <a:gd name="connsiteY2" fmla="*/ 219 h 37029"/>
                <a:gd name="connsiteX3" fmla="*/ 220 w 37614"/>
                <a:gd name="connsiteY3" fmla="*/ 18076 h 37029"/>
                <a:gd name="connsiteX4" fmla="*/ 220 w 37614"/>
                <a:gd name="connsiteY4" fmla="*/ 18954 h 37029"/>
                <a:gd name="connsiteX5" fmla="*/ 18368 w 37614"/>
                <a:gd name="connsiteY5" fmla="*/ 36810 h 37029"/>
                <a:gd name="connsiteX6" fmla="*/ 19247 w 37614"/>
                <a:gd name="connsiteY6" fmla="*/ 36810 h 37029"/>
                <a:gd name="connsiteX7" fmla="*/ 37395 w 37614"/>
                <a:gd name="connsiteY7" fmla="*/ 18954 h 37029"/>
                <a:gd name="connsiteX8" fmla="*/ 37395 w 37614"/>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14" h="37029">
                  <a:moveTo>
                    <a:pt x="37395" y="18076"/>
                  </a:moveTo>
                  <a:cubicBezTo>
                    <a:pt x="28292" y="16363"/>
                    <a:pt x="21120" y="9306"/>
                    <a:pt x="19247" y="219"/>
                  </a:cubicBezTo>
                  <a:cubicBezTo>
                    <a:pt x="19247" y="-73"/>
                    <a:pt x="18368" y="-73"/>
                    <a:pt x="18368" y="219"/>
                  </a:cubicBezTo>
                  <a:cubicBezTo>
                    <a:pt x="16495" y="9306"/>
                    <a:pt x="9323" y="16363"/>
                    <a:pt x="220" y="18076"/>
                  </a:cubicBezTo>
                  <a:cubicBezTo>
                    <a:pt x="-73" y="18076"/>
                    <a:pt x="-73" y="18661"/>
                    <a:pt x="220" y="18954"/>
                  </a:cubicBezTo>
                  <a:cubicBezTo>
                    <a:pt x="9323" y="20666"/>
                    <a:pt x="16495" y="27724"/>
                    <a:pt x="18368" y="36810"/>
                  </a:cubicBezTo>
                  <a:cubicBezTo>
                    <a:pt x="18368" y="37103"/>
                    <a:pt x="19247" y="37103"/>
                    <a:pt x="19247" y="36810"/>
                  </a:cubicBezTo>
                  <a:cubicBezTo>
                    <a:pt x="21120" y="27724"/>
                    <a:pt x="28292" y="20666"/>
                    <a:pt x="37395" y="18954"/>
                  </a:cubicBezTo>
                  <a:cubicBezTo>
                    <a:pt x="37688" y="18661"/>
                    <a:pt x="37688" y="18076"/>
                    <a:pt x="37395" y="18076"/>
                  </a:cubicBezTo>
                  <a:close/>
                </a:path>
              </a:pathLst>
            </a:custGeom>
            <a:solidFill>
              <a:srgbClr val="70D6F9"/>
            </a:solidFill>
            <a:ln w="2923" cap="flat">
              <a:noFill/>
              <a:prstDash val="solid"/>
              <a:miter/>
            </a:ln>
          </p:spPr>
          <p:txBody>
            <a:bodyPr rtlCol="1" anchor="ctr"/>
            <a:lstStyle/>
            <a:p>
              <a:endParaRPr lang="fa-IR"/>
            </a:p>
          </p:txBody>
        </p:sp>
        <p:sp>
          <p:nvSpPr>
            <p:cNvPr id="2050" name="Freeform: Shape 2049">
              <a:extLst>
                <a:ext uri="{FF2B5EF4-FFF2-40B4-BE49-F238E27FC236}">
                  <a16:creationId xmlns:a16="http://schemas.microsoft.com/office/drawing/2014/main" id="{3810F206-A8C6-FC3C-271E-BF342F92E680}"/>
                </a:ext>
              </a:extLst>
            </p:cNvPr>
            <p:cNvSpPr/>
            <p:nvPr/>
          </p:nvSpPr>
          <p:spPr>
            <a:xfrm>
              <a:off x="5208532" y="3102906"/>
              <a:ext cx="50939" cy="50933"/>
            </a:xfrm>
            <a:custGeom>
              <a:avLst/>
              <a:gdLst>
                <a:gd name="connsiteX0" fmla="*/ 9373 w 50939"/>
                <a:gd name="connsiteY0" fmla="*/ 34834 h 50933"/>
                <a:gd name="connsiteX1" fmla="*/ 16105 w 50939"/>
                <a:gd name="connsiteY1" fmla="*/ 34834 h 50933"/>
                <a:gd name="connsiteX2" fmla="*/ 16105 w 50939"/>
                <a:gd name="connsiteY2" fmla="*/ 41567 h 50933"/>
                <a:gd name="connsiteX3" fmla="*/ 25238 w 50939"/>
                <a:gd name="connsiteY3" fmla="*/ 50934 h 50933"/>
                <a:gd name="connsiteX4" fmla="*/ 25472 w 50939"/>
                <a:gd name="connsiteY4" fmla="*/ 50934 h 50933"/>
                <a:gd name="connsiteX5" fmla="*/ 34839 w 50939"/>
                <a:gd name="connsiteY5" fmla="*/ 41860 h 50933"/>
                <a:gd name="connsiteX6" fmla="*/ 34839 w 50939"/>
                <a:gd name="connsiteY6" fmla="*/ 34834 h 50933"/>
                <a:gd name="connsiteX7" fmla="*/ 41572 w 50939"/>
                <a:gd name="connsiteY7" fmla="*/ 34834 h 50933"/>
                <a:gd name="connsiteX8" fmla="*/ 50939 w 50939"/>
                <a:gd name="connsiteY8" fmla="*/ 25701 h 50933"/>
                <a:gd name="connsiteX9" fmla="*/ 50939 w 50939"/>
                <a:gd name="connsiteY9" fmla="*/ 25467 h 50933"/>
                <a:gd name="connsiteX10" fmla="*/ 41865 w 50939"/>
                <a:gd name="connsiteY10" fmla="*/ 16100 h 50933"/>
                <a:gd name="connsiteX11" fmla="*/ 34839 w 50939"/>
                <a:gd name="connsiteY11" fmla="*/ 16100 h 50933"/>
                <a:gd name="connsiteX12" fmla="*/ 34839 w 50939"/>
                <a:gd name="connsiteY12" fmla="*/ 9367 h 50933"/>
                <a:gd name="connsiteX13" fmla="*/ 25706 w 50939"/>
                <a:gd name="connsiteY13" fmla="*/ 0 h 50933"/>
                <a:gd name="connsiteX14" fmla="*/ 25472 w 50939"/>
                <a:gd name="connsiteY14" fmla="*/ 0 h 50933"/>
                <a:gd name="connsiteX15" fmla="*/ 16105 w 50939"/>
                <a:gd name="connsiteY15" fmla="*/ 9075 h 50933"/>
                <a:gd name="connsiteX16" fmla="*/ 16105 w 50939"/>
                <a:gd name="connsiteY16" fmla="*/ 16100 h 50933"/>
                <a:gd name="connsiteX17" fmla="*/ 9373 w 50939"/>
                <a:gd name="connsiteY17" fmla="*/ 16100 h 50933"/>
                <a:gd name="connsiteX18" fmla="*/ 6 w 50939"/>
                <a:gd name="connsiteY18" fmla="*/ 25230 h 50933"/>
                <a:gd name="connsiteX19" fmla="*/ 6 w 50939"/>
                <a:gd name="connsiteY19" fmla="*/ 25467 h 50933"/>
                <a:gd name="connsiteX20" fmla="*/ 8787 w 50939"/>
                <a:gd name="connsiteY20" fmla="*/ 34834 h 50933"/>
                <a:gd name="connsiteX21" fmla="*/ 9373 w 50939"/>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373" y="34834"/>
                  </a:moveTo>
                  <a:lnTo>
                    <a:pt x="16105" y="34834"/>
                  </a:lnTo>
                  <a:lnTo>
                    <a:pt x="16105" y="41567"/>
                  </a:lnTo>
                  <a:cubicBezTo>
                    <a:pt x="16047" y="46675"/>
                    <a:pt x="20116" y="50870"/>
                    <a:pt x="25238" y="50934"/>
                  </a:cubicBezTo>
                  <a:cubicBezTo>
                    <a:pt x="25326" y="50934"/>
                    <a:pt x="25385" y="50934"/>
                    <a:pt x="25472" y="50934"/>
                  </a:cubicBezTo>
                  <a:cubicBezTo>
                    <a:pt x="30536" y="50937"/>
                    <a:pt x="34693" y="46918"/>
                    <a:pt x="34839" y="41860"/>
                  </a:cubicBezTo>
                  <a:lnTo>
                    <a:pt x="34839" y="34834"/>
                  </a:lnTo>
                  <a:lnTo>
                    <a:pt x="41572" y="34834"/>
                  </a:lnTo>
                  <a:cubicBezTo>
                    <a:pt x="46695" y="34898"/>
                    <a:pt x="50881" y="30812"/>
                    <a:pt x="50939" y="25701"/>
                  </a:cubicBezTo>
                  <a:cubicBezTo>
                    <a:pt x="50939" y="25625"/>
                    <a:pt x="50939" y="25546"/>
                    <a:pt x="50939" y="25467"/>
                  </a:cubicBezTo>
                  <a:cubicBezTo>
                    <a:pt x="50939" y="20406"/>
                    <a:pt x="46929" y="16258"/>
                    <a:pt x="41865" y="16100"/>
                  </a:cubicBezTo>
                  <a:lnTo>
                    <a:pt x="34839" y="16100"/>
                  </a:lnTo>
                  <a:lnTo>
                    <a:pt x="34839" y="9367"/>
                  </a:lnTo>
                  <a:cubicBezTo>
                    <a:pt x="34898" y="4259"/>
                    <a:pt x="30829" y="64"/>
                    <a:pt x="25706" y="0"/>
                  </a:cubicBezTo>
                  <a:cubicBezTo>
                    <a:pt x="25619" y="0"/>
                    <a:pt x="25560" y="0"/>
                    <a:pt x="25472" y="0"/>
                  </a:cubicBezTo>
                  <a:cubicBezTo>
                    <a:pt x="20408" y="-3"/>
                    <a:pt x="16252" y="4016"/>
                    <a:pt x="16105" y="9075"/>
                  </a:cubicBezTo>
                  <a:lnTo>
                    <a:pt x="16105" y="16100"/>
                  </a:lnTo>
                  <a:lnTo>
                    <a:pt x="9373" y="16100"/>
                  </a:lnTo>
                  <a:cubicBezTo>
                    <a:pt x="4250" y="16035"/>
                    <a:pt x="64" y="20122"/>
                    <a:pt x="6" y="25230"/>
                  </a:cubicBezTo>
                  <a:cubicBezTo>
                    <a:pt x="6" y="25309"/>
                    <a:pt x="6" y="25388"/>
                    <a:pt x="6" y="25467"/>
                  </a:cubicBezTo>
                  <a:cubicBezTo>
                    <a:pt x="-170" y="30475"/>
                    <a:pt x="3782" y="34670"/>
                    <a:pt x="8787" y="34834"/>
                  </a:cubicBezTo>
                  <a:cubicBezTo>
                    <a:pt x="8963" y="34840"/>
                    <a:pt x="9168" y="34840"/>
                    <a:pt x="9373" y="34834"/>
                  </a:cubicBezTo>
                  <a:close/>
                </a:path>
              </a:pathLst>
            </a:custGeom>
            <a:solidFill>
              <a:srgbClr val="FC657E"/>
            </a:solidFill>
            <a:ln w="2923" cap="flat">
              <a:noFill/>
              <a:prstDash val="solid"/>
              <a:miter/>
            </a:ln>
          </p:spPr>
          <p:txBody>
            <a:bodyPr rtlCol="1" anchor="ctr"/>
            <a:lstStyle/>
            <a:p>
              <a:endParaRPr lang="fa-IR"/>
            </a:p>
          </p:txBody>
        </p:sp>
        <p:sp>
          <p:nvSpPr>
            <p:cNvPr id="2051" name="Freeform: Shape 2050">
              <a:extLst>
                <a:ext uri="{FF2B5EF4-FFF2-40B4-BE49-F238E27FC236}">
                  <a16:creationId xmlns:a16="http://schemas.microsoft.com/office/drawing/2014/main" id="{30B17204-6DCF-9B30-1B30-F8FCCAD1A29C}"/>
                </a:ext>
              </a:extLst>
            </p:cNvPr>
            <p:cNvSpPr/>
            <p:nvPr/>
          </p:nvSpPr>
          <p:spPr>
            <a:xfrm>
              <a:off x="5440374" y="3783780"/>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2052" name="Freeform: Shape 2051">
              <a:extLst>
                <a:ext uri="{FF2B5EF4-FFF2-40B4-BE49-F238E27FC236}">
                  <a16:creationId xmlns:a16="http://schemas.microsoft.com/office/drawing/2014/main" id="{54BF9047-5C92-79C8-9D03-E05767CAD1B9}"/>
                </a:ext>
              </a:extLst>
            </p:cNvPr>
            <p:cNvSpPr/>
            <p:nvPr/>
          </p:nvSpPr>
          <p:spPr>
            <a:xfrm>
              <a:off x="5320358" y="305431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2053" name="Freeform: Shape 2052">
              <a:extLst>
                <a:ext uri="{FF2B5EF4-FFF2-40B4-BE49-F238E27FC236}">
                  <a16:creationId xmlns:a16="http://schemas.microsoft.com/office/drawing/2014/main" id="{D3A493F7-81C7-7690-305E-F49A4A8E645B}"/>
                </a:ext>
              </a:extLst>
            </p:cNvPr>
            <p:cNvSpPr/>
            <p:nvPr/>
          </p:nvSpPr>
          <p:spPr>
            <a:xfrm>
              <a:off x="5339824" y="3699330"/>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24" y="23541"/>
                    <a:pt x="23828" y="13457"/>
                    <a:pt x="26491" y="439"/>
                  </a:cubicBezTo>
                  <a:cubicBezTo>
                    <a:pt x="26491" y="-146"/>
                    <a:pt x="27662" y="-146"/>
                    <a:pt x="27662" y="439"/>
                  </a:cubicBezTo>
                  <a:cubicBezTo>
                    <a:pt x="30326" y="13457"/>
                    <a:pt x="40630" y="23541"/>
                    <a:pt x="53715" y="25906"/>
                  </a:cubicBezTo>
                  <a:cubicBezTo>
                    <a:pt x="54300" y="25906"/>
                    <a:pt x="54300" y="26784"/>
                    <a:pt x="53715" y="27077"/>
                  </a:cubicBezTo>
                  <a:cubicBezTo>
                    <a:pt x="40630" y="29442"/>
                    <a:pt x="30326" y="39527"/>
                    <a:pt x="27662" y="52544"/>
                  </a:cubicBezTo>
                  <a:cubicBezTo>
                    <a:pt x="27662" y="53129"/>
                    <a:pt x="26491" y="53129"/>
                    <a:pt x="26491" y="52544"/>
                  </a:cubicBezTo>
                  <a:cubicBezTo>
                    <a:pt x="23828" y="39527"/>
                    <a:pt x="13524" y="29442"/>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2054" name="Freeform: Shape 2053">
              <a:extLst>
                <a:ext uri="{FF2B5EF4-FFF2-40B4-BE49-F238E27FC236}">
                  <a16:creationId xmlns:a16="http://schemas.microsoft.com/office/drawing/2014/main" id="{C3E5F272-6930-C001-BE96-130D3776589E}"/>
                </a:ext>
              </a:extLst>
            </p:cNvPr>
            <p:cNvSpPr/>
            <p:nvPr/>
          </p:nvSpPr>
          <p:spPr>
            <a:xfrm>
              <a:off x="5425738" y="3553173"/>
              <a:ext cx="79035" cy="17407"/>
            </a:xfrm>
            <a:custGeom>
              <a:avLst/>
              <a:gdLst>
                <a:gd name="connsiteX0" fmla="*/ 79035 w 79035"/>
                <a:gd name="connsiteY0" fmla="*/ 0 h 17407"/>
                <a:gd name="connsiteX1" fmla="*/ 0 w 79035"/>
                <a:gd name="connsiteY1" fmla="*/ 16363 h 17407"/>
              </a:gdLst>
              <a:ahLst/>
              <a:cxnLst>
                <a:cxn ang="0">
                  <a:pos x="connsiteX0" y="connsiteY0"/>
                </a:cxn>
                <a:cxn ang="0">
                  <a:pos x="connsiteX1" y="connsiteY1"/>
                </a:cxn>
              </a:cxnLst>
              <a:rect l="l" t="t" r="r" b="b"/>
              <a:pathLst>
                <a:path w="79035" h="17407">
                  <a:moveTo>
                    <a:pt x="79035" y="0"/>
                  </a:moveTo>
                  <a:cubicBezTo>
                    <a:pt x="73473" y="23593"/>
                    <a:pt x="0" y="16363"/>
                    <a:pt x="0" y="16363"/>
                  </a:cubicBezTo>
                </a:path>
              </a:pathLst>
            </a:custGeom>
            <a:noFill/>
            <a:ln w="14615" cap="rnd">
              <a:solidFill>
                <a:srgbClr val="000000"/>
              </a:solidFill>
              <a:prstDash val="solid"/>
              <a:round/>
            </a:ln>
          </p:spPr>
          <p:txBody>
            <a:bodyPr rtlCol="1" anchor="ctr"/>
            <a:lstStyle/>
            <a:p>
              <a:endParaRPr lang="fa-IR"/>
            </a:p>
          </p:txBody>
        </p:sp>
        <p:sp>
          <p:nvSpPr>
            <p:cNvPr id="2055" name="Freeform: Shape 2054">
              <a:extLst>
                <a:ext uri="{FF2B5EF4-FFF2-40B4-BE49-F238E27FC236}">
                  <a16:creationId xmlns:a16="http://schemas.microsoft.com/office/drawing/2014/main" id="{751D52EC-1B48-D23D-2799-A538415DDAF3}"/>
                </a:ext>
              </a:extLst>
            </p:cNvPr>
            <p:cNvSpPr/>
            <p:nvPr/>
          </p:nvSpPr>
          <p:spPr>
            <a:xfrm>
              <a:off x="5078656" y="3515964"/>
              <a:ext cx="179182" cy="214365"/>
            </a:xfrm>
            <a:custGeom>
              <a:avLst/>
              <a:gdLst>
                <a:gd name="connsiteX0" fmla="*/ 0 w 179182"/>
                <a:gd name="connsiteY0" fmla="*/ 46371 h 214365"/>
                <a:gd name="connsiteX1" fmla="*/ 70898 w 179182"/>
                <a:gd name="connsiteY1" fmla="*/ 1848 h 214365"/>
                <a:gd name="connsiteX2" fmla="*/ 87992 w 179182"/>
                <a:gd name="connsiteY2" fmla="*/ 5888 h 214365"/>
                <a:gd name="connsiteX3" fmla="*/ 177302 w 179182"/>
                <a:gd name="connsiteY3" fmla="*/ 150405 h 214365"/>
                <a:gd name="connsiteX4" fmla="*/ 173321 w 179182"/>
                <a:gd name="connsiteY4" fmla="*/ 167497 h 214365"/>
                <a:gd name="connsiteX5" fmla="*/ 173263 w 179182"/>
                <a:gd name="connsiteY5" fmla="*/ 167530 h 214365"/>
                <a:gd name="connsiteX6" fmla="*/ 98677 w 179182"/>
                <a:gd name="connsiteY6" fmla="*/ 214365 h 21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182" h="214365">
                  <a:moveTo>
                    <a:pt x="0" y="46371"/>
                  </a:moveTo>
                  <a:lnTo>
                    <a:pt x="70898" y="1848"/>
                  </a:lnTo>
                  <a:cubicBezTo>
                    <a:pt x="76723" y="-1747"/>
                    <a:pt x="84392" y="62"/>
                    <a:pt x="87992" y="5888"/>
                  </a:cubicBezTo>
                  <a:lnTo>
                    <a:pt x="177302" y="150405"/>
                  </a:lnTo>
                  <a:cubicBezTo>
                    <a:pt x="180932" y="156227"/>
                    <a:pt x="179147" y="163879"/>
                    <a:pt x="173321" y="167497"/>
                  </a:cubicBezTo>
                  <a:cubicBezTo>
                    <a:pt x="173292" y="167509"/>
                    <a:pt x="173292" y="167521"/>
                    <a:pt x="173263" y="167530"/>
                  </a:cubicBezTo>
                  <a:lnTo>
                    <a:pt x="98677" y="214365"/>
                  </a:lnTo>
                </a:path>
              </a:pathLst>
            </a:custGeom>
            <a:noFill/>
            <a:ln w="14615" cap="rnd">
              <a:solidFill>
                <a:srgbClr val="000000"/>
              </a:solidFill>
              <a:prstDash val="solid"/>
              <a:round/>
            </a:ln>
          </p:spPr>
          <p:txBody>
            <a:bodyPr rtlCol="1" anchor="ctr"/>
            <a:lstStyle/>
            <a:p>
              <a:endParaRPr lang="fa-IR"/>
            </a:p>
          </p:txBody>
        </p:sp>
        <p:sp>
          <p:nvSpPr>
            <p:cNvPr id="2056" name="Freeform: Shape 2055">
              <a:extLst>
                <a:ext uri="{FF2B5EF4-FFF2-40B4-BE49-F238E27FC236}">
                  <a16:creationId xmlns:a16="http://schemas.microsoft.com/office/drawing/2014/main" id="{8663357E-A498-62B4-0054-71B2D9BCF0C4}"/>
                </a:ext>
              </a:extLst>
            </p:cNvPr>
            <p:cNvSpPr/>
            <p:nvPr/>
          </p:nvSpPr>
          <p:spPr>
            <a:xfrm>
              <a:off x="5172884" y="3508055"/>
              <a:ext cx="113769" cy="151113"/>
            </a:xfrm>
            <a:custGeom>
              <a:avLst/>
              <a:gdLst>
                <a:gd name="connsiteX0" fmla="*/ 82841 w 113769"/>
                <a:gd name="connsiteY0" fmla="*/ 151113 h 151113"/>
                <a:gd name="connsiteX1" fmla="*/ 107927 w 113769"/>
                <a:gd name="connsiteY1" fmla="*/ 135599 h 151113"/>
                <a:gd name="connsiteX2" fmla="*/ 111937 w 113769"/>
                <a:gd name="connsiteY2" fmla="*/ 118683 h 151113"/>
                <a:gd name="connsiteX3" fmla="*/ 111937 w 113769"/>
                <a:gd name="connsiteY3" fmla="*/ 118680 h 151113"/>
                <a:gd name="connsiteX4" fmla="*/ 42094 w 113769"/>
                <a:gd name="connsiteY4" fmla="*/ 5835 h 151113"/>
                <a:gd name="connsiteX5" fmla="*/ 25174 w 113769"/>
                <a:gd name="connsiteY5" fmla="*/ 1836 h 151113"/>
                <a:gd name="connsiteX6" fmla="*/ 25145 w 113769"/>
                <a:gd name="connsiteY6" fmla="*/ 1854 h 151113"/>
                <a:gd name="connsiteX7" fmla="*/ 0 w 113769"/>
                <a:gd name="connsiteY7" fmla="*/ 17397 h 15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69" h="151113">
                  <a:moveTo>
                    <a:pt x="82841" y="151113"/>
                  </a:moveTo>
                  <a:lnTo>
                    <a:pt x="107927" y="135599"/>
                  </a:lnTo>
                  <a:cubicBezTo>
                    <a:pt x="113694" y="132034"/>
                    <a:pt x="115509" y="124461"/>
                    <a:pt x="111937" y="118683"/>
                  </a:cubicBezTo>
                  <a:cubicBezTo>
                    <a:pt x="111937" y="118680"/>
                    <a:pt x="111937" y="118680"/>
                    <a:pt x="111937" y="118680"/>
                  </a:cubicBezTo>
                  <a:lnTo>
                    <a:pt x="42094" y="5835"/>
                  </a:lnTo>
                  <a:cubicBezTo>
                    <a:pt x="38522" y="59"/>
                    <a:pt x="30941" y="-1732"/>
                    <a:pt x="25174" y="1836"/>
                  </a:cubicBezTo>
                  <a:cubicBezTo>
                    <a:pt x="25174" y="1842"/>
                    <a:pt x="25145" y="1848"/>
                    <a:pt x="25145" y="1854"/>
                  </a:cubicBezTo>
                  <a:lnTo>
                    <a:pt x="0" y="17397"/>
                  </a:lnTo>
                </a:path>
              </a:pathLst>
            </a:custGeom>
            <a:noFill/>
            <a:ln w="14615" cap="rnd">
              <a:solidFill>
                <a:srgbClr val="000000"/>
              </a:solidFill>
              <a:prstDash val="solid"/>
              <a:round/>
            </a:ln>
          </p:spPr>
          <p:txBody>
            <a:bodyPr rtlCol="1" anchor="ctr"/>
            <a:lstStyle/>
            <a:p>
              <a:endParaRPr lang="fa-IR"/>
            </a:p>
          </p:txBody>
        </p:sp>
        <p:sp>
          <p:nvSpPr>
            <p:cNvPr id="2057" name="Freeform: Shape 2056">
              <a:extLst>
                <a:ext uri="{FF2B5EF4-FFF2-40B4-BE49-F238E27FC236}">
                  <a16:creationId xmlns:a16="http://schemas.microsoft.com/office/drawing/2014/main" id="{29BFF093-72BA-D7F6-DDD2-A65FBF52AD09}"/>
                </a:ext>
              </a:extLst>
            </p:cNvPr>
            <p:cNvSpPr/>
            <p:nvPr/>
          </p:nvSpPr>
          <p:spPr>
            <a:xfrm>
              <a:off x="5222793" y="3485294"/>
              <a:ext cx="422857" cy="153985"/>
            </a:xfrm>
            <a:custGeom>
              <a:avLst/>
              <a:gdLst>
                <a:gd name="connsiteX0" fmla="*/ 62614 w 422857"/>
                <a:gd name="connsiteY0" fmla="*/ 133741 h 153985"/>
                <a:gd name="connsiteX1" fmla="*/ 67443 w 422857"/>
                <a:gd name="connsiteY1" fmla="*/ 130814 h 153985"/>
                <a:gd name="connsiteX2" fmla="*/ 108161 w 422857"/>
                <a:gd name="connsiteY2" fmla="*/ 122618 h 153985"/>
                <a:gd name="connsiteX3" fmla="*/ 108161 w 422857"/>
                <a:gd name="connsiteY3" fmla="*/ 122618 h 153985"/>
                <a:gd name="connsiteX4" fmla="*/ 159417 w 422857"/>
                <a:gd name="connsiteY4" fmla="*/ 139478 h 153985"/>
                <a:gd name="connsiteX5" fmla="*/ 273579 w 422857"/>
                <a:gd name="connsiteY5" fmla="*/ 143050 h 153985"/>
                <a:gd name="connsiteX6" fmla="*/ 407851 w 422857"/>
                <a:gd name="connsiteY6" fmla="*/ 86291 h 153985"/>
                <a:gd name="connsiteX7" fmla="*/ 420761 w 422857"/>
                <a:gd name="connsiteY7" fmla="*/ 53426 h 153985"/>
                <a:gd name="connsiteX8" fmla="*/ 389293 w 422857"/>
                <a:gd name="connsiteY8" fmla="*/ 39953 h 153985"/>
                <a:gd name="connsiteX9" fmla="*/ 281892 w 422857"/>
                <a:gd name="connsiteY9" fmla="*/ 67878 h 153985"/>
                <a:gd name="connsiteX10" fmla="*/ 272116 w 422857"/>
                <a:gd name="connsiteY10" fmla="*/ 44870 h 153985"/>
                <a:gd name="connsiteX11" fmla="*/ 219133 w 422857"/>
                <a:gd name="connsiteY11" fmla="*/ 32108 h 153985"/>
                <a:gd name="connsiteX12" fmla="*/ 176131 w 422857"/>
                <a:gd name="connsiteY12" fmla="*/ 14954 h 153985"/>
                <a:gd name="connsiteX13" fmla="*/ 123646 w 422857"/>
                <a:gd name="connsiteY13" fmla="*/ 25 h 153985"/>
                <a:gd name="connsiteX14" fmla="*/ 113050 w 422857"/>
                <a:gd name="connsiteY14" fmla="*/ 259 h 153985"/>
                <a:gd name="connsiteX15" fmla="*/ 22306 w 422857"/>
                <a:gd name="connsiteY15" fmla="*/ 22213 h 153985"/>
                <a:gd name="connsiteX16" fmla="*/ 0 w 422857"/>
                <a:gd name="connsiteY16" fmla="*/ 34566 h 153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857" h="153985">
                  <a:moveTo>
                    <a:pt x="62614" y="133741"/>
                  </a:moveTo>
                  <a:cubicBezTo>
                    <a:pt x="64253" y="132725"/>
                    <a:pt x="65863" y="131751"/>
                    <a:pt x="67443" y="130814"/>
                  </a:cubicBezTo>
                  <a:cubicBezTo>
                    <a:pt x="79884" y="124040"/>
                    <a:pt x="94081" y="121183"/>
                    <a:pt x="108161" y="122618"/>
                  </a:cubicBezTo>
                  <a:lnTo>
                    <a:pt x="108161" y="122618"/>
                  </a:lnTo>
                  <a:cubicBezTo>
                    <a:pt x="125169" y="124315"/>
                    <a:pt x="143083" y="131136"/>
                    <a:pt x="159417" y="139478"/>
                  </a:cubicBezTo>
                  <a:cubicBezTo>
                    <a:pt x="195071" y="157484"/>
                    <a:pt x="236872" y="158792"/>
                    <a:pt x="273579" y="143050"/>
                  </a:cubicBezTo>
                  <a:lnTo>
                    <a:pt x="407851" y="86291"/>
                  </a:lnTo>
                  <a:cubicBezTo>
                    <a:pt x="420497" y="80784"/>
                    <a:pt x="426293" y="66069"/>
                    <a:pt x="420761" y="53426"/>
                  </a:cubicBezTo>
                  <a:cubicBezTo>
                    <a:pt x="415491" y="41317"/>
                    <a:pt x="401704" y="35409"/>
                    <a:pt x="389293" y="39953"/>
                  </a:cubicBezTo>
                  <a:cubicBezTo>
                    <a:pt x="326738" y="63634"/>
                    <a:pt x="281892" y="67878"/>
                    <a:pt x="281892" y="67878"/>
                  </a:cubicBezTo>
                  <a:cubicBezTo>
                    <a:pt x="283239" y="62199"/>
                    <a:pt x="280634" y="54706"/>
                    <a:pt x="272116" y="44870"/>
                  </a:cubicBezTo>
                  <a:cubicBezTo>
                    <a:pt x="259060" y="29824"/>
                    <a:pt x="238042" y="25785"/>
                    <a:pt x="219133" y="32108"/>
                  </a:cubicBezTo>
                  <a:cubicBezTo>
                    <a:pt x="203940" y="37201"/>
                    <a:pt x="192319" y="25551"/>
                    <a:pt x="176131" y="14954"/>
                  </a:cubicBezTo>
                  <a:cubicBezTo>
                    <a:pt x="160529" y="4796"/>
                    <a:pt x="142234" y="-408"/>
                    <a:pt x="123646" y="25"/>
                  </a:cubicBezTo>
                  <a:lnTo>
                    <a:pt x="113050" y="259"/>
                  </a:lnTo>
                  <a:cubicBezTo>
                    <a:pt x="81553" y="856"/>
                    <a:pt x="50582" y="8350"/>
                    <a:pt x="22306" y="22213"/>
                  </a:cubicBezTo>
                  <a:cubicBezTo>
                    <a:pt x="15134" y="25785"/>
                    <a:pt x="7669" y="29883"/>
                    <a:pt x="0" y="34566"/>
                  </a:cubicBezTo>
                </a:path>
              </a:pathLst>
            </a:custGeom>
            <a:noFill/>
            <a:ln w="14615" cap="rnd">
              <a:solidFill>
                <a:srgbClr val="000000"/>
              </a:solidFill>
              <a:prstDash val="solid"/>
              <a:round/>
            </a:ln>
          </p:spPr>
          <p:txBody>
            <a:bodyPr rtlCol="1" anchor="ctr"/>
            <a:lstStyle/>
            <a:p>
              <a:endParaRPr lang="fa-IR"/>
            </a:p>
          </p:txBody>
        </p:sp>
        <p:sp>
          <p:nvSpPr>
            <p:cNvPr id="2058" name="Freeform: Shape 2057">
              <a:extLst>
                <a:ext uri="{FF2B5EF4-FFF2-40B4-BE49-F238E27FC236}">
                  <a16:creationId xmlns:a16="http://schemas.microsoft.com/office/drawing/2014/main" id="{8CA966A8-506E-494F-DAA4-46ECFDE0D977}"/>
                </a:ext>
              </a:extLst>
            </p:cNvPr>
            <p:cNvSpPr/>
            <p:nvPr/>
          </p:nvSpPr>
          <p:spPr>
            <a:xfrm>
              <a:off x="5407429" y="3423233"/>
              <a:ext cx="127845" cy="35917"/>
            </a:xfrm>
            <a:custGeom>
              <a:avLst/>
              <a:gdLst>
                <a:gd name="connsiteX0" fmla="*/ 127846 w 127845"/>
                <a:gd name="connsiteY0" fmla="*/ 17944 h 35917"/>
                <a:gd name="connsiteX1" fmla="*/ 109873 w 127845"/>
                <a:gd name="connsiteY1" fmla="*/ 0 h 35917"/>
                <a:gd name="connsiteX2" fmla="*/ 17255 w 127845"/>
                <a:gd name="connsiteY2" fmla="*/ 0 h 35917"/>
                <a:gd name="connsiteX3" fmla="*/ 14 w 127845"/>
                <a:gd name="connsiteY3" fmla="*/ 18685 h 35917"/>
                <a:gd name="connsiteX4" fmla="*/ 17255 w 127845"/>
                <a:gd name="connsiteY4" fmla="*/ 35917 h 35917"/>
                <a:gd name="connsiteX5" fmla="*/ 109873 w 127845"/>
                <a:gd name="connsiteY5" fmla="*/ 35917 h 35917"/>
                <a:gd name="connsiteX6" fmla="*/ 127846 w 127845"/>
                <a:gd name="connsiteY6" fmla="*/ 17944 h 35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845" h="35917">
                  <a:moveTo>
                    <a:pt x="127846" y="17944"/>
                  </a:moveTo>
                  <a:cubicBezTo>
                    <a:pt x="127817" y="8035"/>
                    <a:pt x="119767" y="14"/>
                    <a:pt x="109873" y="0"/>
                  </a:cubicBezTo>
                  <a:lnTo>
                    <a:pt x="17255" y="0"/>
                  </a:lnTo>
                  <a:cubicBezTo>
                    <a:pt x="7332" y="401"/>
                    <a:pt x="-367" y="8764"/>
                    <a:pt x="14" y="18685"/>
                  </a:cubicBezTo>
                  <a:cubicBezTo>
                    <a:pt x="394" y="28040"/>
                    <a:pt x="7888" y="35540"/>
                    <a:pt x="17255" y="35917"/>
                  </a:cubicBezTo>
                  <a:lnTo>
                    <a:pt x="109873" y="35917"/>
                  </a:lnTo>
                  <a:cubicBezTo>
                    <a:pt x="119796" y="35900"/>
                    <a:pt x="127817" y="27864"/>
                    <a:pt x="127846" y="17944"/>
                  </a:cubicBezTo>
                  <a:close/>
                </a:path>
              </a:pathLst>
            </a:custGeom>
            <a:noFill/>
            <a:ln w="14615" cap="rnd">
              <a:solidFill>
                <a:srgbClr val="000000"/>
              </a:solidFill>
              <a:prstDash val="solid"/>
              <a:round/>
            </a:ln>
          </p:spPr>
          <p:txBody>
            <a:bodyPr rtlCol="1" anchor="ctr"/>
            <a:lstStyle/>
            <a:p>
              <a:endParaRPr lang="fa-IR"/>
            </a:p>
          </p:txBody>
        </p:sp>
        <p:sp>
          <p:nvSpPr>
            <p:cNvPr id="2059" name="Freeform: Shape 2058">
              <a:extLst>
                <a:ext uri="{FF2B5EF4-FFF2-40B4-BE49-F238E27FC236}">
                  <a16:creationId xmlns:a16="http://schemas.microsoft.com/office/drawing/2014/main" id="{FCF3A494-8D28-EA65-31B4-E6B888157D6B}"/>
                </a:ext>
              </a:extLst>
            </p:cNvPr>
            <p:cNvSpPr/>
            <p:nvPr/>
          </p:nvSpPr>
          <p:spPr>
            <a:xfrm>
              <a:off x="5362978" y="3162299"/>
              <a:ext cx="217288" cy="37088"/>
            </a:xfrm>
            <a:custGeom>
              <a:avLst/>
              <a:gdLst>
                <a:gd name="connsiteX0" fmla="*/ 0 w 217288"/>
                <a:gd name="connsiteY0" fmla="*/ 35127 h 37088"/>
                <a:gd name="connsiteX1" fmla="*/ 76547 w 217288"/>
                <a:gd name="connsiteY1" fmla="*/ 8782 h 37088"/>
                <a:gd name="connsiteX2" fmla="*/ 92969 w 217288"/>
                <a:gd name="connsiteY2" fmla="*/ 0 h 37088"/>
                <a:gd name="connsiteX3" fmla="*/ 123090 w 217288"/>
                <a:gd name="connsiteY3" fmla="*/ 0 h 37088"/>
                <a:gd name="connsiteX4" fmla="*/ 139482 w 217288"/>
                <a:gd name="connsiteY4" fmla="*/ 8782 h 37088"/>
                <a:gd name="connsiteX5" fmla="*/ 199169 w 217288"/>
                <a:gd name="connsiteY5" fmla="*/ 37088 h 37088"/>
                <a:gd name="connsiteX6" fmla="*/ 217289 w 217288"/>
                <a:gd name="connsiteY6" fmla="*/ 34951 h 3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288" h="37088">
                  <a:moveTo>
                    <a:pt x="0" y="35127"/>
                  </a:moveTo>
                  <a:cubicBezTo>
                    <a:pt x="28453" y="41546"/>
                    <a:pt x="58076" y="31348"/>
                    <a:pt x="76547" y="8782"/>
                  </a:cubicBezTo>
                  <a:cubicBezTo>
                    <a:pt x="81728" y="2429"/>
                    <a:pt x="86353" y="0"/>
                    <a:pt x="92969" y="0"/>
                  </a:cubicBezTo>
                  <a:lnTo>
                    <a:pt x="123090" y="0"/>
                  </a:lnTo>
                  <a:cubicBezTo>
                    <a:pt x="129706" y="0"/>
                    <a:pt x="134301" y="2488"/>
                    <a:pt x="139482" y="8782"/>
                  </a:cubicBezTo>
                  <a:cubicBezTo>
                    <a:pt x="154089" y="26743"/>
                    <a:pt x="176014" y="37147"/>
                    <a:pt x="199169" y="37088"/>
                  </a:cubicBezTo>
                  <a:cubicBezTo>
                    <a:pt x="205258" y="37088"/>
                    <a:pt x="211346" y="36371"/>
                    <a:pt x="217289" y="34951"/>
                  </a:cubicBezTo>
                </a:path>
              </a:pathLst>
            </a:custGeom>
            <a:noFill/>
            <a:ln w="14615" cap="rnd">
              <a:solidFill>
                <a:srgbClr val="000000"/>
              </a:solidFill>
              <a:prstDash val="solid"/>
              <a:round/>
            </a:ln>
          </p:spPr>
          <p:txBody>
            <a:bodyPr rtlCol="1" anchor="ctr"/>
            <a:lstStyle/>
            <a:p>
              <a:endParaRPr lang="fa-IR"/>
            </a:p>
          </p:txBody>
        </p:sp>
        <p:sp>
          <p:nvSpPr>
            <p:cNvPr id="2060" name="Freeform: Shape 2059">
              <a:extLst>
                <a:ext uri="{FF2B5EF4-FFF2-40B4-BE49-F238E27FC236}">
                  <a16:creationId xmlns:a16="http://schemas.microsoft.com/office/drawing/2014/main" id="{C312A22E-7D76-FAD3-B899-D1DB13F9CF75}"/>
                </a:ext>
              </a:extLst>
            </p:cNvPr>
            <p:cNvSpPr/>
            <p:nvPr/>
          </p:nvSpPr>
          <p:spPr>
            <a:xfrm>
              <a:off x="5429573" y="3367030"/>
              <a:ext cx="82840" cy="52953"/>
            </a:xfrm>
            <a:custGeom>
              <a:avLst/>
              <a:gdLst>
                <a:gd name="connsiteX0" fmla="*/ 82841 w 82840"/>
                <a:gd name="connsiteY0" fmla="*/ 52456 h 52953"/>
                <a:gd name="connsiteX1" fmla="*/ 82841 w 82840"/>
                <a:gd name="connsiteY1" fmla="*/ 25116 h 52953"/>
                <a:gd name="connsiteX2" fmla="*/ 57754 w 82840"/>
                <a:gd name="connsiteY2" fmla="*/ 0 h 52953"/>
                <a:gd name="connsiteX3" fmla="*/ 25116 w 82840"/>
                <a:gd name="connsiteY3" fmla="*/ 0 h 52953"/>
                <a:gd name="connsiteX4" fmla="*/ 0 w 82840"/>
                <a:gd name="connsiteY4" fmla="*/ 25116 h 52953"/>
                <a:gd name="connsiteX5" fmla="*/ 0 w 82840"/>
                <a:gd name="connsiteY5" fmla="*/ 52954 h 5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840" h="52953">
                  <a:moveTo>
                    <a:pt x="82841" y="52456"/>
                  </a:moveTo>
                  <a:lnTo>
                    <a:pt x="82841" y="25116"/>
                  </a:lnTo>
                  <a:cubicBezTo>
                    <a:pt x="82811" y="11270"/>
                    <a:pt x="71600" y="47"/>
                    <a:pt x="57754" y="0"/>
                  </a:cubicBezTo>
                  <a:lnTo>
                    <a:pt x="25116" y="0"/>
                  </a:lnTo>
                  <a:cubicBezTo>
                    <a:pt x="11270" y="32"/>
                    <a:pt x="29" y="11258"/>
                    <a:pt x="0" y="25116"/>
                  </a:cubicBezTo>
                  <a:lnTo>
                    <a:pt x="0" y="52954"/>
                  </a:lnTo>
                </a:path>
              </a:pathLst>
            </a:custGeom>
            <a:noFill/>
            <a:ln w="14615" cap="rnd">
              <a:solidFill>
                <a:srgbClr val="000000"/>
              </a:solidFill>
              <a:prstDash val="solid"/>
              <a:round/>
            </a:ln>
          </p:spPr>
          <p:txBody>
            <a:bodyPr rtlCol="1" anchor="ctr"/>
            <a:lstStyle/>
            <a:p>
              <a:endParaRPr lang="fa-IR"/>
            </a:p>
          </p:txBody>
        </p:sp>
        <p:sp>
          <p:nvSpPr>
            <p:cNvPr id="2061" name="Freeform: Shape 2060">
              <a:extLst>
                <a:ext uri="{FF2B5EF4-FFF2-40B4-BE49-F238E27FC236}">
                  <a16:creationId xmlns:a16="http://schemas.microsoft.com/office/drawing/2014/main" id="{1CCDD71C-CA01-64EC-3095-40AF0D40E5FE}"/>
                </a:ext>
              </a:extLst>
            </p:cNvPr>
            <p:cNvSpPr/>
            <p:nvPr/>
          </p:nvSpPr>
          <p:spPr>
            <a:xfrm>
              <a:off x="5526390" y="3303113"/>
              <a:ext cx="146302" cy="35947"/>
            </a:xfrm>
            <a:custGeom>
              <a:avLst/>
              <a:gdLst>
                <a:gd name="connsiteX0" fmla="*/ 129048 w 146302"/>
                <a:gd name="connsiteY0" fmla="*/ 15 h 35947"/>
                <a:gd name="connsiteX1" fmla="*/ 18691 w 146302"/>
                <a:gd name="connsiteY1" fmla="*/ 15 h 35947"/>
                <a:gd name="connsiteX2" fmla="*/ 16 w 146302"/>
                <a:gd name="connsiteY2" fmla="*/ 17248 h 35947"/>
                <a:gd name="connsiteX3" fmla="*/ 17228 w 146302"/>
                <a:gd name="connsiteY3" fmla="*/ 35932 h 35947"/>
                <a:gd name="connsiteX4" fmla="*/ 18691 w 146302"/>
                <a:gd name="connsiteY4" fmla="*/ 35932 h 35947"/>
                <a:gd name="connsiteX5" fmla="*/ 129048 w 146302"/>
                <a:gd name="connsiteY5" fmla="*/ 35932 h 35947"/>
                <a:gd name="connsiteX6" fmla="*/ 146289 w 146302"/>
                <a:gd name="connsiteY6" fmla="*/ 17248 h 35947"/>
                <a:gd name="connsiteX7" fmla="*/ 129048 w 146302"/>
                <a:gd name="connsiteY7" fmla="*/ 15 h 3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02" h="35947">
                  <a:moveTo>
                    <a:pt x="129048" y="15"/>
                  </a:moveTo>
                  <a:lnTo>
                    <a:pt x="18691" y="15"/>
                  </a:lnTo>
                  <a:cubicBezTo>
                    <a:pt x="8768" y="-386"/>
                    <a:pt x="396" y="7330"/>
                    <a:pt x="16" y="17248"/>
                  </a:cubicBezTo>
                  <a:cubicBezTo>
                    <a:pt x="-394" y="27168"/>
                    <a:pt x="7334" y="35531"/>
                    <a:pt x="17228" y="35932"/>
                  </a:cubicBezTo>
                  <a:cubicBezTo>
                    <a:pt x="17725" y="35953"/>
                    <a:pt x="18194" y="35953"/>
                    <a:pt x="18691" y="35932"/>
                  </a:cubicBezTo>
                  <a:lnTo>
                    <a:pt x="129048" y="35932"/>
                  </a:lnTo>
                  <a:cubicBezTo>
                    <a:pt x="138971" y="35531"/>
                    <a:pt x="146670" y="27168"/>
                    <a:pt x="146289" y="17248"/>
                  </a:cubicBezTo>
                  <a:cubicBezTo>
                    <a:pt x="145909" y="7892"/>
                    <a:pt x="138415" y="393"/>
                    <a:pt x="129048" y="15"/>
                  </a:cubicBezTo>
                  <a:close/>
                </a:path>
              </a:pathLst>
            </a:custGeom>
            <a:noFill/>
            <a:ln w="14615" cap="rnd">
              <a:solidFill>
                <a:srgbClr val="000000"/>
              </a:solidFill>
              <a:prstDash val="solid"/>
              <a:round/>
            </a:ln>
          </p:spPr>
          <p:txBody>
            <a:bodyPr rtlCol="1" anchor="ctr"/>
            <a:lstStyle/>
            <a:p>
              <a:endParaRPr lang="fa-IR"/>
            </a:p>
          </p:txBody>
        </p:sp>
        <p:sp>
          <p:nvSpPr>
            <p:cNvPr id="2062" name="Freeform: Shape 2061">
              <a:extLst>
                <a:ext uri="{FF2B5EF4-FFF2-40B4-BE49-F238E27FC236}">
                  <a16:creationId xmlns:a16="http://schemas.microsoft.com/office/drawing/2014/main" id="{44979351-233B-C699-0CD6-3320A29D8F2E}"/>
                </a:ext>
              </a:extLst>
            </p:cNvPr>
            <p:cNvSpPr/>
            <p:nvPr/>
          </p:nvSpPr>
          <p:spPr>
            <a:xfrm>
              <a:off x="5547101" y="3207759"/>
              <a:ext cx="40044" cy="93554"/>
            </a:xfrm>
            <a:custGeom>
              <a:avLst/>
              <a:gdLst>
                <a:gd name="connsiteX0" fmla="*/ 40045 w 40044"/>
                <a:gd name="connsiteY0" fmla="*/ 0 h 93554"/>
                <a:gd name="connsiteX1" fmla="*/ 0 w 40044"/>
                <a:gd name="connsiteY1" fmla="*/ 93554 h 93554"/>
              </a:gdLst>
              <a:ahLst/>
              <a:cxnLst>
                <a:cxn ang="0">
                  <a:pos x="connsiteX0" y="connsiteY0"/>
                </a:cxn>
                <a:cxn ang="0">
                  <a:pos x="connsiteX1" y="connsiteY1"/>
                </a:cxn>
              </a:cxnLst>
              <a:rect l="l" t="t" r="r" b="b"/>
              <a:pathLst>
                <a:path w="40044" h="93554">
                  <a:moveTo>
                    <a:pt x="40045" y="0"/>
                  </a:moveTo>
                  <a:lnTo>
                    <a:pt x="0" y="93554"/>
                  </a:lnTo>
                </a:path>
              </a:pathLst>
            </a:custGeom>
            <a:ln w="14615" cap="rnd">
              <a:solidFill>
                <a:srgbClr val="000000"/>
              </a:solidFill>
              <a:prstDash val="solid"/>
              <a:round/>
            </a:ln>
          </p:spPr>
          <p:txBody>
            <a:bodyPr rtlCol="1" anchor="ctr"/>
            <a:lstStyle/>
            <a:p>
              <a:endParaRPr lang="fa-IR"/>
            </a:p>
          </p:txBody>
        </p:sp>
        <p:sp>
          <p:nvSpPr>
            <p:cNvPr id="2063" name="Freeform: Shape 2062">
              <a:extLst>
                <a:ext uri="{FF2B5EF4-FFF2-40B4-BE49-F238E27FC236}">
                  <a16:creationId xmlns:a16="http://schemas.microsoft.com/office/drawing/2014/main" id="{8BF944D7-04AA-F33F-12F6-1E40FB9A4C4B}"/>
                </a:ext>
              </a:extLst>
            </p:cNvPr>
            <p:cNvSpPr/>
            <p:nvPr/>
          </p:nvSpPr>
          <p:spPr>
            <a:xfrm>
              <a:off x="5613374" y="3207759"/>
              <a:ext cx="40044" cy="93554"/>
            </a:xfrm>
            <a:custGeom>
              <a:avLst/>
              <a:gdLst>
                <a:gd name="connsiteX0" fmla="*/ 0 w 40044"/>
                <a:gd name="connsiteY0" fmla="*/ 0 h 93554"/>
                <a:gd name="connsiteX1" fmla="*/ 40045 w 40044"/>
                <a:gd name="connsiteY1" fmla="*/ 93554 h 93554"/>
              </a:gdLst>
              <a:ahLst/>
              <a:cxnLst>
                <a:cxn ang="0">
                  <a:pos x="connsiteX0" y="connsiteY0"/>
                </a:cxn>
                <a:cxn ang="0">
                  <a:pos x="connsiteX1" y="connsiteY1"/>
                </a:cxn>
              </a:cxnLst>
              <a:rect l="l" t="t" r="r" b="b"/>
              <a:pathLst>
                <a:path w="40044" h="93554">
                  <a:moveTo>
                    <a:pt x="0" y="0"/>
                  </a:moveTo>
                  <a:lnTo>
                    <a:pt x="40045" y="93554"/>
                  </a:lnTo>
                </a:path>
              </a:pathLst>
            </a:custGeom>
            <a:ln w="14615" cap="rnd">
              <a:solidFill>
                <a:srgbClr val="000000"/>
              </a:solidFill>
              <a:prstDash val="solid"/>
              <a:round/>
            </a:ln>
          </p:spPr>
          <p:txBody>
            <a:bodyPr rtlCol="1" anchor="ctr"/>
            <a:lstStyle/>
            <a:p>
              <a:endParaRPr lang="fa-IR"/>
            </a:p>
          </p:txBody>
        </p:sp>
        <p:sp>
          <p:nvSpPr>
            <p:cNvPr id="2064" name="Freeform: Shape 2063">
              <a:extLst>
                <a:ext uri="{FF2B5EF4-FFF2-40B4-BE49-F238E27FC236}">
                  <a16:creationId xmlns:a16="http://schemas.microsoft.com/office/drawing/2014/main" id="{80A7DC69-F916-4183-35CA-695C5E218B96}"/>
                </a:ext>
              </a:extLst>
            </p:cNvPr>
            <p:cNvSpPr/>
            <p:nvPr/>
          </p:nvSpPr>
          <p:spPr>
            <a:xfrm>
              <a:off x="5579008" y="3166163"/>
              <a:ext cx="42503" cy="42503"/>
            </a:xfrm>
            <a:custGeom>
              <a:avLst/>
              <a:gdLst>
                <a:gd name="connsiteX0" fmla="*/ 42503 w 42503"/>
                <a:gd name="connsiteY0" fmla="*/ 21252 h 42503"/>
                <a:gd name="connsiteX1" fmla="*/ 21252 w 42503"/>
                <a:gd name="connsiteY1" fmla="*/ 42503 h 42503"/>
                <a:gd name="connsiteX2" fmla="*/ 0 w 42503"/>
                <a:gd name="connsiteY2" fmla="*/ 21252 h 42503"/>
                <a:gd name="connsiteX3" fmla="*/ 21252 w 42503"/>
                <a:gd name="connsiteY3" fmla="*/ 0 h 42503"/>
                <a:gd name="connsiteX4" fmla="*/ 42503 w 42503"/>
                <a:gd name="connsiteY4" fmla="*/ 21252 h 42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03" h="42503">
                  <a:moveTo>
                    <a:pt x="42503" y="21252"/>
                  </a:moveTo>
                  <a:cubicBezTo>
                    <a:pt x="42503" y="32989"/>
                    <a:pt x="32989" y="42503"/>
                    <a:pt x="21252" y="42503"/>
                  </a:cubicBezTo>
                  <a:cubicBezTo>
                    <a:pt x="9515" y="42503"/>
                    <a:pt x="0" y="32989"/>
                    <a:pt x="0" y="21252"/>
                  </a:cubicBezTo>
                  <a:cubicBezTo>
                    <a:pt x="0" y="9515"/>
                    <a:pt x="9515" y="0"/>
                    <a:pt x="21252" y="0"/>
                  </a:cubicBezTo>
                  <a:cubicBezTo>
                    <a:pt x="32989" y="0"/>
                    <a:pt x="42503" y="9515"/>
                    <a:pt x="42503" y="21252"/>
                  </a:cubicBezTo>
                  <a:close/>
                </a:path>
              </a:pathLst>
            </a:custGeom>
            <a:noFill/>
            <a:ln w="14615" cap="rnd">
              <a:solidFill>
                <a:srgbClr val="000000"/>
              </a:solidFill>
              <a:prstDash val="solid"/>
              <a:round/>
            </a:ln>
          </p:spPr>
          <p:txBody>
            <a:bodyPr rtlCol="1" anchor="ctr"/>
            <a:lstStyle/>
            <a:p>
              <a:endParaRPr lang="fa-IR"/>
            </a:p>
          </p:txBody>
        </p:sp>
        <p:sp>
          <p:nvSpPr>
            <p:cNvPr id="2065" name="Freeform: Shape 2064">
              <a:extLst>
                <a:ext uri="{FF2B5EF4-FFF2-40B4-BE49-F238E27FC236}">
                  <a16:creationId xmlns:a16="http://schemas.microsoft.com/office/drawing/2014/main" id="{FC8A25ED-3807-DC65-F878-6DE32EFB8BA2}"/>
                </a:ext>
              </a:extLst>
            </p:cNvPr>
            <p:cNvSpPr/>
            <p:nvPr/>
          </p:nvSpPr>
          <p:spPr>
            <a:xfrm>
              <a:off x="5546779" y="3341680"/>
              <a:ext cx="107224" cy="44054"/>
            </a:xfrm>
            <a:custGeom>
              <a:avLst/>
              <a:gdLst>
                <a:gd name="connsiteX0" fmla="*/ 0 w 107224"/>
                <a:gd name="connsiteY0" fmla="*/ 849 h 44054"/>
                <a:gd name="connsiteX1" fmla="*/ 23418 w 107224"/>
                <a:gd name="connsiteY1" fmla="*/ 34717 h 44054"/>
                <a:gd name="connsiteX2" fmla="*/ 47685 w 107224"/>
                <a:gd name="connsiteY2" fmla="*/ 44055 h 44054"/>
                <a:gd name="connsiteX3" fmla="*/ 59130 w 107224"/>
                <a:gd name="connsiteY3" fmla="*/ 44055 h 44054"/>
                <a:gd name="connsiteX4" fmla="*/ 83426 w 107224"/>
                <a:gd name="connsiteY4" fmla="*/ 34717 h 44054"/>
                <a:gd name="connsiteX5" fmla="*/ 107225 w 107224"/>
                <a:gd name="connsiteY5" fmla="*/ 0 h 44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24" h="44054">
                  <a:moveTo>
                    <a:pt x="0" y="849"/>
                  </a:moveTo>
                  <a:cubicBezTo>
                    <a:pt x="5093" y="13784"/>
                    <a:pt x="13114" y="25370"/>
                    <a:pt x="23418" y="34717"/>
                  </a:cubicBezTo>
                  <a:cubicBezTo>
                    <a:pt x="30063" y="40724"/>
                    <a:pt x="38727" y="44052"/>
                    <a:pt x="47685" y="44055"/>
                  </a:cubicBezTo>
                  <a:lnTo>
                    <a:pt x="59130" y="44055"/>
                  </a:lnTo>
                  <a:cubicBezTo>
                    <a:pt x="68117" y="44055"/>
                    <a:pt x="76752" y="40730"/>
                    <a:pt x="83426" y="34717"/>
                  </a:cubicBezTo>
                  <a:cubicBezTo>
                    <a:pt x="93964" y="25163"/>
                    <a:pt x="102102" y="13272"/>
                    <a:pt x="107225" y="0"/>
                  </a:cubicBezTo>
                </a:path>
              </a:pathLst>
            </a:custGeom>
            <a:noFill/>
            <a:ln w="14615" cap="rnd">
              <a:solidFill>
                <a:srgbClr val="000000"/>
              </a:solidFill>
              <a:prstDash val="solid"/>
              <a:round/>
            </a:ln>
          </p:spPr>
          <p:txBody>
            <a:bodyPr rtlCol="1" anchor="ctr"/>
            <a:lstStyle/>
            <a:p>
              <a:endParaRPr lang="fa-IR"/>
            </a:p>
          </p:txBody>
        </p:sp>
        <p:sp>
          <p:nvSpPr>
            <p:cNvPr id="2066" name="Freeform: Shape 2065">
              <a:extLst>
                <a:ext uri="{FF2B5EF4-FFF2-40B4-BE49-F238E27FC236}">
                  <a16:creationId xmlns:a16="http://schemas.microsoft.com/office/drawing/2014/main" id="{6CFC2126-E567-DE12-2DE3-EE0F6572750C}"/>
                </a:ext>
              </a:extLst>
            </p:cNvPr>
            <p:cNvSpPr/>
            <p:nvPr/>
          </p:nvSpPr>
          <p:spPr>
            <a:xfrm>
              <a:off x="5267886" y="3303113"/>
              <a:ext cx="146303" cy="35947"/>
            </a:xfrm>
            <a:custGeom>
              <a:avLst/>
              <a:gdLst>
                <a:gd name="connsiteX0" fmla="*/ 129048 w 146303"/>
                <a:gd name="connsiteY0" fmla="*/ 15 h 35947"/>
                <a:gd name="connsiteX1" fmla="*/ 18691 w 146303"/>
                <a:gd name="connsiteY1" fmla="*/ 15 h 35947"/>
                <a:gd name="connsiteX2" fmla="*/ 16 w 146303"/>
                <a:gd name="connsiteY2" fmla="*/ 17248 h 35947"/>
                <a:gd name="connsiteX3" fmla="*/ 17228 w 146303"/>
                <a:gd name="connsiteY3" fmla="*/ 35932 h 35947"/>
                <a:gd name="connsiteX4" fmla="*/ 18691 w 146303"/>
                <a:gd name="connsiteY4" fmla="*/ 35932 h 35947"/>
                <a:gd name="connsiteX5" fmla="*/ 129048 w 146303"/>
                <a:gd name="connsiteY5" fmla="*/ 35932 h 35947"/>
                <a:gd name="connsiteX6" fmla="*/ 146290 w 146303"/>
                <a:gd name="connsiteY6" fmla="*/ 17248 h 35947"/>
                <a:gd name="connsiteX7" fmla="*/ 129048 w 146303"/>
                <a:gd name="connsiteY7" fmla="*/ 15 h 3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03" h="35947">
                  <a:moveTo>
                    <a:pt x="129048" y="15"/>
                  </a:moveTo>
                  <a:lnTo>
                    <a:pt x="18691" y="15"/>
                  </a:lnTo>
                  <a:cubicBezTo>
                    <a:pt x="8768" y="-386"/>
                    <a:pt x="396" y="7330"/>
                    <a:pt x="16" y="17248"/>
                  </a:cubicBezTo>
                  <a:cubicBezTo>
                    <a:pt x="-394" y="27168"/>
                    <a:pt x="7334" y="35531"/>
                    <a:pt x="17228" y="35932"/>
                  </a:cubicBezTo>
                  <a:cubicBezTo>
                    <a:pt x="17725" y="35953"/>
                    <a:pt x="18194" y="35953"/>
                    <a:pt x="18691" y="35932"/>
                  </a:cubicBezTo>
                  <a:lnTo>
                    <a:pt x="129048" y="35932"/>
                  </a:lnTo>
                  <a:cubicBezTo>
                    <a:pt x="138972" y="35531"/>
                    <a:pt x="146670" y="27168"/>
                    <a:pt x="146290" y="17248"/>
                  </a:cubicBezTo>
                  <a:cubicBezTo>
                    <a:pt x="145909" y="7892"/>
                    <a:pt x="138415" y="393"/>
                    <a:pt x="129048" y="15"/>
                  </a:cubicBezTo>
                  <a:close/>
                </a:path>
              </a:pathLst>
            </a:custGeom>
            <a:noFill/>
            <a:ln w="14615" cap="rnd">
              <a:solidFill>
                <a:srgbClr val="000000"/>
              </a:solidFill>
              <a:prstDash val="solid"/>
              <a:round/>
            </a:ln>
          </p:spPr>
          <p:txBody>
            <a:bodyPr rtlCol="1" anchor="ctr"/>
            <a:lstStyle/>
            <a:p>
              <a:endParaRPr lang="fa-IR"/>
            </a:p>
          </p:txBody>
        </p:sp>
        <p:sp>
          <p:nvSpPr>
            <p:cNvPr id="2067" name="Freeform: Shape 2066">
              <a:extLst>
                <a:ext uri="{FF2B5EF4-FFF2-40B4-BE49-F238E27FC236}">
                  <a16:creationId xmlns:a16="http://schemas.microsoft.com/office/drawing/2014/main" id="{002DA5B4-E147-A7E8-B851-9AFDA2003460}"/>
                </a:ext>
              </a:extLst>
            </p:cNvPr>
            <p:cNvSpPr/>
            <p:nvPr/>
          </p:nvSpPr>
          <p:spPr>
            <a:xfrm>
              <a:off x="5288597" y="3207759"/>
              <a:ext cx="40044" cy="93554"/>
            </a:xfrm>
            <a:custGeom>
              <a:avLst/>
              <a:gdLst>
                <a:gd name="connsiteX0" fmla="*/ 40044 w 40044"/>
                <a:gd name="connsiteY0" fmla="*/ 0 h 93554"/>
                <a:gd name="connsiteX1" fmla="*/ 0 w 40044"/>
                <a:gd name="connsiteY1" fmla="*/ 93554 h 93554"/>
              </a:gdLst>
              <a:ahLst/>
              <a:cxnLst>
                <a:cxn ang="0">
                  <a:pos x="connsiteX0" y="connsiteY0"/>
                </a:cxn>
                <a:cxn ang="0">
                  <a:pos x="connsiteX1" y="connsiteY1"/>
                </a:cxn>
              </a:cxnLst>
              <a:rect l="l" t="t" r="r" b="b"/>
              <a:pathLst>
                <a:path w="40044" h="93554">
                  <a:moveTo>
                    <a:pt x="40044" y="0"/>
                  </a:moveTo>
                  <a:lnTo>
                    <a:pt x="0" y="93554"/>
                  </a:lnTo>
                </a:path>
              </a:pathLst>
            </a:custGeom>
            <a:ln w="14615" cap="rnd">
              <a:solidFill>
                <a:srgbClr val="000000"/>
              </a:solidFill>
              <a:prstDash val="solid"/>
              <a:round/>
            </a:ln>
          </p:spPr>
          <p:txBody>
            <a:bodyPr rtlCol="1" anchor="ctr"/>
            <a:lstStyle/>
            <a:p>
              <a:endParaRPr lang="fa-IR"/>
            </a:p>
          </p:txBody>
        </p:sp>
        <p:sp>
          <p:nvSpPr>
            <p:cNvPr id="2068" name="Freeform: Shape 2067">
              <a:extLst>
                <a:ext uri="{FF2B5EF4-FFF2-40B4-BE49-F238E27FC236}">
                  <a16:creationId xmlns:a16="http://schemas.microsoft.com/office/drawing/2014/main" id="{2C81C01E-D8A1-7B80-4012-F3EBE9C4E4B2}"/>
                </a:ext>
              </a:extLst>
            </p:cNvPr>
            <p:cNvSpPr/>
            <p:nvPr/>
          </p:nvSpPr>
          <p:spPr>
            <a:xfrm>
              <a:off x="5354870" y="3207759"/>
              <a:ext cx="40044" cy="93554"/>
            </a:xfrm>
            <a:custGeom>
              <a:avLst/>
              <a:gdLst>
                <a:gd name="connsiteX0" fmla="*/ 0 w 40044"/>
                <a:gd name="connsiteY0" fmla="*/ 0 h 93554"/>
                <a:gd name="connsiteX1" fmla="*/ 40044 w 40044"/>
                <a:gd name="connsiteY1" fmla="*/ 93554 h 93554"/>
              </a:gdLst>
              <a:ahLst/>
              <a:cxnLst>
                <a:cxn ang="0">
                  <a:pos x="connsiteX0" y="connsiteY0"/>
                </a:cxn>
                <a:cxn ang="0">
                  <a:pos x="connsiteX1" y="connsiteY1"/>
                </a:cxn>
              </a:cxnLst>
              <a:rect l="l" t="t" r="r" b="b"/>
              <a:pathLst>
                <a:path w="40044" h="93554">
                  <a:moveTo>
                    <a:pt x="0" y="0"/>
                  </a:moveTo>
                  <a:lnTo>
                    <a:pt x="40044" y="93554"/>
                  </a:lnTo>
                </a:path>
              </a:pathLst>
            </a:custGeom>
            <a:ln w="14615" cap="rnd">
              <a:solidFill>
                <a:srgbClr val="000000"/>
              </a:solidFill>
              <a:prstDash val="solid"/>
              <a:round/>
            </a:ln>
          </p:spPr>
          <p:txBody>
            <a:bodyPr rtlCol="1" anchor="ctr"/>
            <a:lstStyle/>
            <a:p>
              <a:endParaRPr lang="fa-IR"/>
            </a:p>
          </p:txBody>
        </p:sp>
        <p:sp>
          <p:nvSpPr>
            <p:cNvPr id="2069" name="Freeform: Shape 2068">
              <a:extLst>
                <a:ext uri="{FF2B5EF4-FFF2-40B4-BE49-F238E27FC236}">
                  <a16:creationId xmlns:a16="http://schemas.microsoft.com/office/drawing/2014/main" id="{6A58CC56-B108-53D5-FE20-17A5EC662EA8}"/>
                </a:ext>
              </a:extLst>
            </p:cNvPr>
            <p:cNvSpPr/>
            <p:nvPr/>
          </p:nvSpPr>
          <p:spPr>
            <a:xfrm>
              <a:off x="5320504" y="3166163"/>
              <a:ext cx="42503" cy="42503"/>
            </a:xfrm>
            <a:custGeom>
              <a:avLst/>
              <a:gdLst>
                <a:gd name="connsiteX0" fmla="*/ 42503 w 42503"/>
                <a:gd name="connsiteY0" fmla="*/ 21252 h 42503"/>
                <a:gd name="connsiteX1" fmla="*/ 21252 w 42503"/>
                <a:gd name="connsiteY1" fmla="*/ 42503 h 42503"/>
                <a:gd name="connsiteX2" fmla="*/ 0 w 42503"/>
                <a:gd name="connsiteY2" fmla="*/ 21252 h 42503"/>
                <a:gd name="connsiteX3" fmla="*/ 21252 w 42503"/>
                <a:gd name="connsiteY3" fmla="*/ 0 h 42503"/>
                <a:gd name="connsiteX4" fmla="*/ 42503 w 42503"/>
                <a:gd name="connsiteY4" fmla="*/ 21252 h 42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03" h="42503">
                  <a:moveTo>
                    <a:pt x="42503" y="21252"/>
                  </a:moveTo>
                  <a:cubicBezTo>
                    <a:pt x="42503" y="32989"/>
                    <a:pt x="32989" y="42503"/>
                    <a:pt x="21252" y="42503"/>
                  </a:cubicBezTo>
                  <a:cubicBezTo>
                    <a:pt x="9514" y="42503"/>
                    <a:pt x="0" y="32989"/>
                    <a:pt x="0" y="21252"/>
                  </a:cubicBezTo>
                  <a:cubicBezTo>
                    <a:pt x="0" y="9515"/>
                    <a:pt x="9514" y="0"/>
                    <a:pt x="21252" y="0"/>
                  </a:cubicBezTo>
                  <a:cubicBezTo>
                    <a:pt x="32989" y="0"/>
                    <a:pt x="42503" y="9515"/>
                    <a:pt x="42503" y="21252"/>
                  </a:cubicBezTo>
                  <a:close/>
                </a:path>
              </a:pathLst>
            </a:custGeom>
            <a:noFill/>
            <a:ln w="14615" cap="rnd">
              <a:solidFill>
                <a:srgbClr val="000000"/>
              </a:solidFill>
              <a:prstDash val="solid"/>
              <a:round/>
            </a:ln>
          </p:spPr>
          <p:txBody>
            <a:bodyPr rtlCol="1" anchor="ctr"/>
            <a:lstStyle/>
            <a:p>
              <a:endParaRPr lang="fa-IR"/>
            </a:p>
          </p:txBody>
        </p:sp>
        <p:sp>
          <p:nvSpPr>
            <p:cNvPr id="2070" name="Freeform: Shape 2069">
              <a:extLst>
                <a:ext uri="{FF2B5EF4-FFF2-40B4-BE49-F238E27FC236}">
                  <a16:creationId xmlns:a16="http://schemas.microsoft.com/office/drawing/2014/main" id="{E3DBD7E4-AAAE-7533-A1CC-8A20B03F4DDD}"/>
                </a:ext>
              </a:extLst>
            </p:cNvPr>
            <p:cNvSpPr/>
            <p:nvPr/>
          </p:nvSpPr>
          <p:spPr>
            <a:xfrm>
              <a:off x="5287924" y="3341651"/>
              <a:ext cx="107575" cy="44084"/>
            </a:xfrm>
            <a:custGeom>
              <a:avLst/>
              <a:gdLst>
                <a:gd name="connsiteX0" fmla="*/ 0 w 107575"/>
                <a:gd name="connsiteY0" fmla="*/ 0 h 44084"/>
                <a:gd name="connsiteX1" fmla="*/ 23828 w 107575"/>
                <a:gd name="connsiteY1" fmla="*/ 34746 h 44084"/>
                <a:gd name="connsiteX2" fmla="*/ 48094 w 107575"/>
                <a:gd name="connsiteY2" fmla="*/ 44084 h 44084"/>
                <a:gd name="connsiteX3" fmla="*/ 59540 w 107575"/>
                <a:gd name="connsiteY3" fmla="*/ 44084 h 44084"/>
                <a:gd name="connsiteX4" fmla="*/ 83836 w 107575"/>
                <a:gd name="connsiteY4" fmla="*/ 34746 h 44084"/>
                <a:gd name="connsiteX5" fmla="*/ 107576 w 107575"/>
                <a:gd name="connsiteY5" fmla="*/ 205 h 4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575" h="44084">
                  <a:moveTo>
                    <a:pt x="0" y="0"/>
                  </a:moveTo>
                  <a:cubicBezTo>
                    <a:pt x="5123" y="13287"/>
                    <a:pt x="13289" y="25189"/>
                    <a:pt x="23828" y="34746"/>
                  </a:cubicBezTo>
                  <a:cubicBezTo>
                    <a:pt x="30472" y="40753"/>
                    <a:pt x="39137" y="44081"/>
                    <a:pt x="48094" y="44084"/>
                  </a:cubicBezTo>
                  <a:lnTo>
                    <a:pt x="59540" y="44084"/>
                  </a:lnTo>
                  <a:cubicBezTo>
                    <a:pt x="68526" y="44084"/>
                    <a:pt x="77162" y="40759"/>
                    <a:pt x="83836" y="34746"/>
                  </a:cubicBezTo>
                  <a:cubicBezTo>
                    <a:pt x="94315" y="25230"/>
                    <a:pt x="102453" y="13404"/>
                    <a:pt x="107576" y="205"/>
                  </a:cubicBezTo>
                </a:path>
              </a:pathLst>
            </a:custGeom>
            <a:noFill/>
            <a:ln w="14615" cap="rnd">
              <a:solidFill>
                <a:srgbClr val="000000"/>
              </a:solidFill>
              <a:prstDash val="solid"/>
              <a:round/>
            </a:ln>
          </p:spPr>
          <p:txBody>
            <a:bodyPr rtlCol="1" anchor="ctr"/>
            <a:lstStyle/>
            <a:p>
              <a:endParaRPr lang="fa-IR"/>
            </a:p>
          </p:txBody>
        </p:sp>
        <p:sp>
          <p:nvSpPr>
            <p:cNvPr id="2071" name="Freeform: Shape 2070">
              <a:extLst>
                <a:ext uri="{FF2B5EF4-FFF2-40B4-BE49-F238E27FC236}">
                  <a16:creationId xmlns:a16="http://schemas.microsoft.com/office/drawing/2014/main" id="{2051B95D-AECF-6251-1553-3759F4A33FE6}"/>
                </a:ext>
              </a:extLst>
            </p:cNvPr>
            <p:cNvSpPr/>
            <p:nvPr/>
          </p:nvSpPr>
          <p:spPr>
            <a:xfrm>
              <a:off x="5436481" y="3176672"/>
              <a:ext cx="14577" cy="187928"/>
            </a:xfrm>
            <a:custGeom>
              <a:avLst/>
              <a:gdLst>
                <a:gd name="connsiteX0" fmla="*/ 0 w 14577"/>
                <a:gd name="connsiteY0" fmla="*/ 0 h 187928"/>
                <a:gd name="connsiteX1" fmla="*/ 14578 w 14577"/>
                <a:gd name="connsiteY1" fmla="*/ 187928 h 187928"/>
              </a:gdLst>
              <a:ahLst/>
              <a:cxnLst>
                <a:cxn ang="0">
                  <a:pos x="connsiteX0" y="connsiteY0"/>
                </a:cxn>
                <a:cxn ang="0">
                  <a:pos x="connsiteX1" y="connsiteY1"/>
                </a:cxn>
              </a:cxnLst>
              <a:rect l="l" t="t" r="r" b="b"/>
              <a:pathLst>
                <a:path w="14577" h="187928">
                  <a:moveTo>
                    <a:pt x="0" y="0"/>
                  </a:moveTo>
                  <a:lnTo>
                    <a:pt x="14578" y="187928"/>
                  </a:lnTo>
                </a:path>
              </a:pathLst>
            </a:custGeom>
            <a:ln w="14615" cap="rnd">
              <a:solidFill>
                <a:srgbClr val="000000"/>
              </a:solidFill>
              <a:prstDash val="solid"/>
              <a:round/>
            </a:ln>
          </p:spPr>
          <p:txBody>
            <a:bodyPr rtlCol="1" anchor="ctr"/>
            <a:lstStyle/>
            <a:p>
              <a:endParaRPr lang="fa-IR"/>
            </a:p>
          </p:txBody>
        </p:sp>
        <p:sp>
          <p:nvSpPr>
            <p:cNvPr id="2072" name="Freeform: Shape 2071">
              <a:extLst>
                <a:ext uri="{FF2B5EF4-FFF2-40B4-BE49-F238E27FC236}">
                  <a16:creationId xmlns:a16="http://schemas.microsoft.com/office/drawing/2014/main" id="{0BD39B45-6F6A-EF48-5BCC-83A3BD7CB4B2}"/>
                </a:ext>
              </a:extLst>
            </p:cNvPr>
            <p:cNvSpPr/>
            <p:nvPr/>
          </p:nvSpPr>
          <p:spPr>
            <a:xfrm>
              <a:off x="5490957" y="3176643"/>
              <a:ext cx="14577" cy="187723"/>
            </a:xfrm>
            <a:custGeom>
              <a:avLst/>
              <a:gdLst>
                <a:gd name="connsiteX0" fmla="*/ 0 w 14577"/>
                <a:gd name="connsiteY0" fmla="*/ 187723 h 187723"/>
                <a:gd name="connsiteX1" fmla="*/ 14578 w 14577"/>
                <a:gd name="connsiteY1" fmla="*/ 0 h 187723"/>
              </a:gdLst>
              <a:ahLst/>
              <a:cxnLst>
                <a:cxn ang="0">
                  <a:pos x="connsiteX0" y="connsiteY0"/>
                </a:cxn>
                <a:cxn ang="0">
                  <a:pos x="connsiteX1" y="connsiteY1"/>
                </a:cxn>
              </a:cxnLst>
              <a:rect l="l" t="t" r="r" b="b"/>
              <a:pathLst>
                <a:path w="14577" h="187723">
                  <a:moveTo>
                    <a:pt x="0" y="187723"/>
                  </a:moveTo>
                  <a:lnTo>
                    <a:pt x="14578" y="0"/>
                  </a:lnTo>
                </a:path>
              </a:pathLst>
            </a:custGeom>
            <a:ln w="14615" cap="rnd">
              <a:solidFill>
                <a:srgbClr val="000000"/>
              </a:solidFill>
              <a:prstDash val="solid"/>
              <a:round/>
            </a:ln>
          </p:spPr>
          <p:txBody>
            <a:bodyPr rtlCol="1" anchor="ctr"/>
            <a:lstStyle/>
            <a:p>
              <a:endParaRPr lang="fa-IR"/>
            </a:p>
          </p:txBody>
        </p:sp>
        <p:sp>
          <p:nvSpPr>
            <p:cNvPr id="2073" name="Freeform: Shape 2072">
              <a:extLst>
                <a:ext uri="{FF2B5EF4-FFF2-40B4-BE49-F238E27FC236}">
                  <a16:creationId xmlns:a16="http://schemas.microsoft.com/office/drawing/2014/main" id="{DC2B6793-C458-39A3-A1D7-44D61F89DDE5}"/>
                </a:ext>
              </a:extLst>
            </p:cNvPr>
            <p:cNvSpPr/>
            <p:nvPr/>
          </p:nvSpPr>
          <p:spPr>
            <a:xfrm>
              <a:off x="5446053" y="3117900"/>
              <a:ext cx="49762" cy="45452"/>
            </a:xfrm>
            <a:custGeom>
              <a:avLst/>
              <a:gdLst>
                <a:gd name="connsiteX0" fmla="*/ 49763 w 49762"/>
                <a:gd name="connsiteY0" fmla="*/ 45336 h 45452"/>
                <a:gd name="connsiteX1" fmla="*/ 43909 w 49762"/>
                <a:gd name="connsiteY1" fmla="*/ 15741 h 45452"/>
                <a:gd name="connsiteX2" fmla="*/ 5854 w 49762"/>
                <a:gd name="connsiteY2" fmla="*/ 15741 h 45452"/>
                <a:gd name="connsiteX3" fmla="*/ 0 w 49762"/>
                <a:gd name="connsiteY3" fmla="*/ 45453 h 45452"/>
              </a:gdLst>
              <a:ahLst/>
              <a:cxnLst>
                <a:cxn ang="0">
                  <a:pos x="connsiteX0" y="connsiteY0"/>
                </a:cxn>
                <a:cxn ang="0">
                  <a:pos x="connsiteX1" y="connsiteY1"/>
                </a:cxn>
                <a:cxn ang="0">
                  <a:pos x="connsiteX2" y="connsiteY2"/>
                </a:cxn>
                <a:cxn ang="0">
                  <a:pos x="connsiteX3" y="connsiteY3"/>
                </a:cxn>
              </a:cxnLst>
              <a:rect l="l" t="t" r="r" b="b"/>
              <a:pathLst>
                <a:path w="49762" h="45452">
                  <a:moveTo>
                    <a:pt x="49763" y="45336"/>
                  </a:moveTo>
                  <a:lnTo>
                    <a:pt x="43909" y="15741"/>
                  </a:lnTo>
                  <a:cubicBezTo>
                    <a:pt x="39840" y="-5247"/>
                    <a:pt x="9807" y="-5247"/>
                    <a:pt x="5854" y="15741"/>
                  </a:cubicBezTo>
                  <a:lnTo>
                    <a:pt x="0" y="45453"/>
                  </a:lnTo>
                </a:path>
              </a:pathLst>
            </a:custGeom>
            <a:noFill/>
            <a:ln w="14615" cap="rnd">
              <a:solidFill>
                <a:srgbClr val="000000"/>
              </a:solidFill>
              <a:prstDash val="solid"/>
              <a:round/>
            </a:ln>
          </p:spPr>
          <p:txBody>
            <a:bodyPr rtlCol="1" anchor="ctr"/>
            <a:lstStyle/>
            <a:p>
              <a:endParaRPr lang="fa-IR"/>
            </a:p>
          </p:txBody>
        </p:sp>
      </p:grpSp>
      <p:grpSp>
        <p:nvGrpSpPr>
          <p:cNvPr id="2074" name="Graphic 5">
            <a:extLst>
              <a:ext uri="{FF2B5EF4-FFF2-40B4-BE49-F238E27FC236}">
                <a16:creationId xmlns:a16="http://schemas.microsoft.com/office/drawing/2014/main" id="{133696A6-E94F-042E-7E45-8E41315C9817}"/>
              </a:ext>
            </a:extLst>
          </p:cNvPr>
          <p:cNvGrpSpPr/>
          <p:nvPr/>
        </p:nvGrpSpPr>
        <p:grpSpPr>
          <a:xfrm>
            <a:off x="1073051" y="4059672"/>
            <a:ext cx="749262" cy="712935"/>
            <a:chOff x="1073051" y="4059672"/>
            <a:chExt cx="749262" cy="712935"/>
          </a:xfrm>
        </p:grpSpPr>
        <p:sp>
          <p:nvSpPr>
            <p:cNvPr id="2075" name="Freeform: Shape 2074">
              <a:extLst>
                <a:ext uri="{FF2B5EF4-FFF2-40B4-BE49-F238E27FC236}">
                  <a16:creationId xmlns:a16="http://schemas.microsoft.com/office/drawing/2014/main" id="{2196F78F-423B-3D26-DABC-FDE9CC620910}"/>
                </a:ext>
              </a:extLst>
            </p:cNvPr>
            <p:cNvSpPr/>
            <p:nvPr/>
          </p:nvSpPr>
          <p:spPr>
            <a:xfrm>
              <a:off x="1207272" y="4059672"/>
              <a:ext cx="421609" cy="638078"/>
            </a:xfrm>
            <a:custGeom>
              <a:avLst/>
              <a:gdLst>
                <a:gd name="connsiteX0" fmla="*/ 361689 w 421609"/>
                <a:gd name="connsiteY0" fmla="*/ 621715 h 638078"/>
                <a:gd name="connsiteX1" fmla="*/ 378257 w 421609"/>
                <a:gd name="connsiteY1" fmla="*/ 605147 h 638078"/>
                <a:gd name="connsiteX2" fmla="*/ 382765 w 421609"/>
                <a:gd name="connsiteY2" fmla="*/ 605147 h 638078"/>
                <a:gd name="connsiteX3" fmla="*/ 382765 w 421609"/>
                <a:gd name="connsiteY3" fmla="*/ 576431 h 638078"/>
                <a:gd name="connsiteX4" fmla="*/ 402787 w 421609"/>
                <a:gd name="connsiteY4" fmla="*/ 553511 h 638078"/>
                <a:gd name="connsiteX5" fmla="*/ 402787 w 421609"/>
                <a:gd name="connsiteY5" fmla="*/ 553511 h 638078"/>
                <a:gd name="connsiteX6" fmla="*/ 389000 w 421609"/>
                <a:gd name="connsiteY6" fmla="*/ 375798 h 638078"/>
                <a:gd name="connsiteX7" fmla="*/ 391927 w 421609"/>
                <a:gd name="connsiteY7" fmla="*/ 372403 h 638078"/>
                <a:gd name="connsiteX8" fmla="*/ 397782 w 421609"/>
                <a:gd name="connsiteY8" fmla="*/ 366900 h 638078"/>
                <a:gd name="connsiteX9" fmla="*/ 403373 w 421609"/>
                <a:gd name="connsiteY9" fmla="*/ 337949 h 638078"/>
                <a:gd name="connsiteX10" fmla="*/ 421609 w 421609"/>
                <a:gd name="connsiteY10" fmla="*/ 323313 h 638078"/>
                <a:gd name="connsiteX11" fmla="*/ 421609 w 421609"/>
                <a:gd name="connsiteY11" fmla="*/ 75581 h 638078"/>
                <a:gd name="connsiteX12" fmla="*/ 345999 w 421609"/>
                <a:gd name="connsiteY12" fmla="*/ 0 h 638078"/>
                <a:gd name="connsiteX13" fmla="*/ 20491 w 421609"/>
                <a:gd name="connsiteY13" fmla="*/ 0 h 638078"/>
                <a:gd name="connsiteX14" fmla="*/ 0 w 421609"/>
                <a:gd name="connsiteY14" fmla="*/ 20491 h 638078"/>
                <a:gd name="connsiteX15" fmla="*/ 0 w 421609"/>
                <a:gd name="connsiteY15" fmla="*/ 310638 h 638078"/>
                <a:gd name="connsiteX16" fmla="*/ 118553 w 421609"/>
                <a:gd name="connsiteY16" fmla="*/ 310638 h 638078"/>
                <a:gd name="connsiteX17" fmla="*/ 140302 w 421609"/>
                <a:gd name="connsiteY17" fmla="*/ 332387 h 638078"/>
                <a:gd name="connsiteX18" fmla="*/ 140302 w 421609"/>
                <a:gd name="connsiteY18" fmla="*/ 616329 h 638078"/>
                <a:gd name="connsiteX19" fmla="*/ 118553 w 421609"/>
                <a:gd name="connsiteY19" fmla="*/ 638079 h 638078"/>
                <a:gd name="connsiteX20" fmla="*/ 378169 w 421609"/>
                <a:gd name="connsiteY20" fmla="*/ 638079 h 638078"/>
                <a:gd name="connsiteX21" fmla="*/ 361689 w 421609"/>
                <a:gd name="connsiteY21" fmla="*/ 621715 h 638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1609" h="638078">
                  <a:moveTo>
                    <a:pt x="361689" y="621715"/>
                  </a:moveTo>
                  <a:cubicBezTo>
                    <a:pt x="361707" y="612582"/>
                    <a:pt x="369112" y="605176"/>
                    <a:pt x="378257" y="605147"/>
                  </a:cubicBezTo>
                  <a:lnTo>
                    <a:pt x="382765" y="605147"/>
                  </a:lnTo>
                  <a:lnTo>
                    <a:pt x="382765" y="576431"/>
                  </a:lnTo>
                  <a:cubicBezTo>
                    <a:pt x="382815" y="564868"/>
                    <a:pt x="391345" y="555121"/>
                    <a:pt x="402787" y="553511"/>
                  </a:cubicBezTo>
                  <a:lnTo>
                    <a:pt x="402787" y="553511"/>
                  </a:lnTo>
                  <a:lnTo>
                    <a:pt x="389000" y="375798"/>
                  </a:lnTo>
                  <a:cubicBezTo>
                    <a:pt x="389995" y="374715"/>
                    <a:pt x="390991" y="373573"/>
                    <a:pt x="391927" y="372403"/>
                  </a:cubicBezTo>
                  <a:cubicBezTo>
                    <a:pt x="393596" y="370295"/>
                    <a:pt x="395569" y="368422"/>
                    <a:pt x="397782" y="366900"/>
                  </a:cubicBezTo>
                  <a:lnTo>
                    <a:pt x="403373" y="337949"/>
                  </a:lnTo>
                  <a:cubicBezTo>
                    <a:pt x="404848" y="329138"/>
                    <a:pt x="412693" y="322845"/>
                    <a:pt x="421609" y="323313"/>
                  </a:cubicBezTo>
                  <a:lnTo>
                    <a:pt x="421609" y="75581"/>
                  </a:lnTo>
                  <a:lnTo>
                    <a:pt x="345999" y="0"/>
                  </a:lnTo>
                  <a:lnTo>
                    <a:pt x="20491" y="0"/>
                  </a:lnTo>
                  <a:cubicBezTo>
                    <a:pt x="9174" y="0"/>
                    <a:pt x="0" y="9162"/>
                    <a:pt x="0" y="20491"/>
                  </a:cubicBezTo>
                  <a:lnTo>
                    <a:pt x="0" y="310638"/>
                  </a:lnTo>
                  <a:lnTo>
                    <a:pt x="118553" y="310638"/>
                  </a:lnTo>
                  <a:cubicBezTo>
                    <a:pt x="130551" y="310667"/>
                    <a:pt x="140270" y="320386"/>
                    <a:pt x="140302" y="332387"/>
                  </a:cubicBezTo>
                  <a:lnTo>
                    <a:pt x="140302" y="616329"/>
                  </a:lnTo>
                  <a:cubicBezTo>
                    <a:pt x="140270" y="628331"/>
                    <a:pt x="130551" y="638049"/>
                    <a:pt x="118553" y="638079"/>
                  </a:cubicBezTo>
                  <a:lnTo>
                    <a:pt x="378169" y="638079"/>
                  </a:lnTo>
                  <a:cubicBezTo>
                    <a:pt x="369145" y="637991"/>
                    <a:pt x="361832" y="630731"/>
                    <a:pt x="361689" y="621715"/>
                  </a:cubicBezTo>
                  <a:close/>
                </a:path>
              </a:pathLst>
            </a:custGeom>
            <a:solidFill>
              <a:srgbClr val="EDF4FC"/>
            </a:solidFill>
            <a:ln w="2923" cap="flat">
              <a:noFill/>
              <a:prstDash val="solid"/>
              <a:miter/>
            </a:ln>
          </p:spPr>
          <p:txBody>
            <a:bodyPr rtlCol="1" anchor="ctr"/>
            <a:lstStyle/>
            <a:p>
              <a:endParaRPr lang="fa-IR"/>
            </a:p>
          </p:txBody>
        </p:sp>
        <p:sp>
          <p:nvSpPr>
            <p:cNvPr id="2076" name="Freeform: Shape 2075">
              <a:extLst>
                <a:ext uri="{FF2B5EF4-FFF2-40B4-BE49-F238E27FC236}">
                  <a16:creationId xmlns:a16="http://schemas.microsoft.com/office/drawing/2014/main" id="{E10215EF-5D7C-D28B-7385-8154E0EAE62C}"/>
                </a:ext>
              </a:extLst>
            </p:cNvPr>
            <p:cNvSpPr/>
            <p:nvPr/>
          </p:nvSpPr>
          <p:spPr>
            <a:xfrm>
              <a:off x="1108683" y="4370369"/>
              <a:ext cx="238979" cy="327586"/>
            </a:xfrm>
            <a:custGeom>
              <a:avLst/>
              <a:gdLst>
                <a:gd name="connsiteX0" fmla="*/ 217230 w 238979"/>
                <a:gd name="connsiteY0" fmla="*/ 0 h 327586"/>
                <a:gd name="connsiteX1" fmla="*/ 238979 w 238979"/>
                <a:gd name="connsiteY1" fmla="*/ 0 h 327586"/>
                <a:gd name="connsiteX2" fmla="*/ 238979 w 238979"/>
                <a:gd name="connsiteY2" fmla="*/ 327587 h 327586"/>
                <a:gd name="connsiteX3" fmla="*/ 217230 w 238979"/>
                <a:gd name="connsiteY3" fmla="*/ 327587 h 327586"/>
                <a:gd name="connsiteX4" fmla="*/ 21749 w 238979"/>
                <a:gd name="connsiteY4" fmla="*/ 327587 h 327586"/>
                <a:gd name="connsiteX5" fmla="*/ 0 w 238979"/>
                <a:gd name="connsiteY5" fmla="*/ 327587 h 327586"/>
                <a:gd name="connsiteX6" fmla="*/ 0 w 238979"/>
                <a:gd name="connsiteY6" fmla="*/ 0 h 327586"/>
                <a:gd name="connsiteX7" fmla="*/ 21749 w 238979"/>
                <a:gd name="connsiteY7" fmla="*/ 0 h 32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979" h="327586">
                  <a:moveTo>
                    <a:pt x="217230" y="0"/>
                  </a:moveTo>
                  <a:cubicBezTo>
                    <a:pt x="229242" y="0"/>
                    <a:pt x="238979" y="0"/>
                    <a:pt x="238979" y="0"/>
                  </a:cubicBezTo>
                  <a:lnTo>
                    <a:pt x="238979" y="327587"/>
                  </a:lnTo>
                  <a:cubicBezTo>
                    <a:pt x="238979" y="327587"/>
                    <a:pt x="229242" y="327587"/>
                    <a:pt x="217230" y="327587"/>
                  </a:cubicBezTo>
                  <a:lnTo>
                    <a:pt x="21749" y="327587"/>
                  </a:lnTo>
                  <a:cubicBezTo>
                    <a:pt x="9738" y="327587"/>
                    <a:pt x="0" y="327587"/>
                    <a:pt x="0" y="327587"/>
                  </a:cubicBezTo>
                  <a:lnTo>
                    <a:pt x="0" y="0"/>
                  </a:lnTo>
                  <a:cubicBezTo>
                    <a:pt x="0" y="0"/>
                    <a:pt x="9738" y="0"/>
                    <a:pt x="21749" y="0"/>
                  </a:cubicBezTo>
                  <a:close/>
                </a:path>
              </a:pathLst>
            </a:custGeom>
            <a:solidFill>
              <a:srgbClr val="5290DB"/>
            </a:solidFill>
            <a:ln w="2923" cap="flat">
              <a:noFill/>
              <a:prstDash val="solid"/>
              <a:miter/>
            </a:ln>
          </p:spPr>
          <p:txBody>
            <a:bodyPr rtlCol="1" anchor="ctr"/>
            <a:lstStyle/>
            <a:p>
              <a:endParaRPr lang="fa-IR"/>
            </a:p>
          </p:txBody>
        </p:sp>
        <p:sp>
          <p:nvSpPr>
            <p:cNvPr id="2077" name="Freeform: Shape 2076">
              <a:extLst>
                <a:ext uri="{FF2B5EF4-FFF2-40B4-BE49-F238E27FC236}">
                  <a16:creationId xmlns:a16="http://schemas.microsoft.com/office/drawing/2014/main" id="{E8C11C27-ED71-2E6D-87FC-59C271FDF6D1}"/>
                </a:ext>
              </a:extLst>
            </p:cNvPr>
            <p:cNvSpPr/>
            <p:nvPr/>
          </p:nvSpPr>
          <p:spPr>
            <a:xfrm>
              <a:off x="1568961" y="4664819"/>
              <a:ext cx="118699" cy="33136"/>
            </a:xfrm>
            <a:custGeom>
              <a:avLst/>
              <a:gdLst>
                <a:gd name="connsiteX0" fmla="*/ 118699 w 118699"/>
                <a:gd name="connsiteY0" fmla="*/ 16568 h 33136"/>
                <a:gd name="connsiteX1" fmla="*/ 102131 w 118699"/>
                <a:gd name="connsiteY1" fmla="*/ 0 h 33136"/>
                <a:gd name="connsiteX2" fmla="*/ 16568 w 118699"/>
                <a:gd name="connsiteY2" fmla="*/ 0 h 33136"/>
                <a:gd name="connsiteX3" fmla="*/ 0 w 118699"/>
                <a:gd name="connsiteY3" fmla="*/ 16568 h 33136"/>
                <a:gd name="connsiteX4" fmla="*/ 16568 w 118699"/>
                <a:gd name="connsiteY4" fmla="*/ 33136 h 33136"/>
                <a:gd name="connsiteX5" fmla="*/ 102014 w 118699"/>
                <a:gd name="connsiteY5" fmla="*/ 33136 h 33136"/>
                <a:gd name="connsiteX6" fmla="*/ 118699 w 118699"/>
                <a:gd name="connsiteY6" fmla="*/ 16626 h 33136"/>
                <a:gd name="connsiteX7" fmla="*/ 118699 w 118699"/>
                <a:gd name="connsiteY7" fmla="*/ 16568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699" h="33136">
                  <a:moveTo>
                    <a:pt x="118699" y="16568"/>
                  </a:moveTo>
                  <a:cubicBezTo>
                    <a:pt x="118682" y="7435"/>
                    <a:pt x="111276" y="29"/>
                    <a:pt x="102131" y="0"/>
                  </a:cubicBezTo>
                  <a:lnTo>
                    <a:pt x="16568" y="0"/>
                  </a:lnTo>
                  <a:cubicBezTo>
                    <a:pt x="7418" y="0"/>
                    <a:pt x="0" y="7406"/>
                    <a:pt x="0" y="16568"/>
                  </a:cubicBezTo>
                  <a:cubicBezTo>
                    <a:pt x="0" y="25730"/>
                    <a:pt x="7418" y="33136"/>
                    <a:pt x="16568" y="33136"/>
                  </a:cubicBezTo>
                  <a:lnTo>
                    <a:pt x="102014" y="33136"/>
                  </a:lnTo>
                  <a:cubicBezTo>
                    <a:pt x="111179" y="33195"/>
                    <a:pt x="118650" y="25789"/>
                    <a:pt x="118699" y="16626"/>
                  </a:cubicBezTo>
                  <a:cubicBezTo>
                    <a:pt x="118699" y="16597"/>
                    <a:pt x="118699" y="16597"/>
                    <a:pt x="118699" y="16568"/>
                  </a:cubicBezTo>
                  <a:close/>
                </a:path>
              </a:pathLst>
            </a:custGeom>
            <a:solidFill>
              <a:srgbClr val="F5C84C"/>
            </a:solidFill>
            <a:ln w="2923" cap="flat">
              <a:noFill/>
              <a:prstDash val="solid"/>
              <a:miter/>
            </a:ln>
          </p:spPr>
          <p:txBody>
            <a:bodyPr rtlCol="1" anchor="ctr"/>
            <a:lstStyle/>
            <a:p>
              <a:endParaRPr lang="fa-IR"/>
            </a:p>
          </p:txBody>
        </p:sp>
        <p:sp>
          <p:nvSpPr>
            <p:cNvPr id="2078" name="Freeform: Shape 2077">
              <a:extLst>
                <a:ext uri="{FF2B5EF4-FFF2-40B4-BE49-F238E27FC236}">
                  <a16:creationId xmlns:a16="http://schemas.microsoft.com/office/drawing/2014/main" id="{E532EBF6-4F20-5E2F-81F4-3E606B9FAC33}"/>
                </a:ext>
              </a:extLst>
            </p:cNvPr>
            <p:cNvSpPr/>
            <p:nvPr/>
          </p:nvSpPr>
          <p:spPr>
            <a:xfrm>
              <a:off x="1590037" y="4612948"/>
              <a:ext cx="76430" cy="51870"/>
            </a:xfrm>
            <a:custGeom>
              <a:avLst/>
              <a:gdLst>
                <a:gd name="connsiteX0" fmla="*/ 76430 w 76430"/>
                <a:gd name="connsiteY0" fmla="*/ 51871 h 51870"/>
                <a:gd name="connsiteX1" fmla="*/ 76430 w 76430"/>
                <a:gd name="connsiteY1" fmla="*/ 23155 h 51870"/>
                <a:gd name="connsiteX2" fmla="*/ 53276 w 76430"/>
                <a:gd name="connsiteY2" fmla="*/ 0 h 51870"/>
                <a:gd name="connsiteX3" fmla="*/ 23154 w 76430"/>
                <a:gd name="connsiteY3" fmla="*/ 0 h 51870"/>
                <a:gd name="connsiteX4" fmla="*/ 0 w 76430"/>
                <a:gd name="connsiteY4" fmla="*/ 23155 h 51870"/>
                <a:gd name="connsiteX5" fmla="*/ 0 w 76430"/>
                <a:gd name="connsiteY5" fmla="*/ 51871 h 5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430" h="51870">
                  <a:moveTo>
                    <a:pt x="76430" y="51871"/>
                  </a:moveTo>
                  <a:lnTo>
                    <a:pt x="76430" y="23155"/>
                  </a:lnTo>
                  <a:cubicBezTo>
                    <a:pt x="76398" y="10392"/>
                    <a:pt x="66050" y="29"/>
                    <a:pt x="53276" y="0"/>
                  </a:cubicBezTo>
                  <a:lnTo>
                    <a:pt x="23154" y="0"/>
                  </a:lnTo>
                  <a:cubicBezTo>
                    <a:pt x="10380" y="29"/>
                    <a:pt x="32" y="10392"/>
                    <a:pt x="0" y="23155"/>
                  </a:cubicBezTo>
                  <a:lnTo>
                    <a:pt x="0" y="51871"/>
                  </a:lnTo>
                  <a:close/>
                </a:path>
              </a:pathLst>
            </a:custGeom>
            <a:solidFill>
              <a:srgbClr val="818182"/>
            </a:solidFill>
            <a:ln w="2923" cap="flat">
              <a:noFill/>
              <a:prstDash val="solid"/>
              <a:miter/>
            </a:ln>
          </p:spPr>
          <p:txBody>
            <a:bodyPr rtlCol="1" anchor="ctr"/>
            <a:lstStyle/>
            <a:p>
              <a:endParaRPr lang="fa-IR"/>
            </a:p>
          </p:txBody>
        </p:sp>
        <p:sp>
          <p:nvSpPr>
            <p:cNvPr id="2079" name="Freeform: Shape 2078">
              <a:extLst>
                <a:ext uri="{FF2B5EF4-FFF2-40B4-BE49-F238E27FC236}">
                  <a16:creationId xmlns:a16="http://schemas.microsoft.com/office/drawing/2014/main" id="{424F478B-2F11-FCC8-81C4-5057AE5C668A}"/>
                </a:ext>
              </a:extLst>
            </p:cNvPr>
            <p:cNvSpPr/>
            <p:nvPr/>
          </p:nvSpPr>
          <p:spPr>
            <a:xfrm>
              <a:off x="1680050" y="4553965"/>
              <a:ext cx="134945" cy="33136"/>
            </a:xfrm>
            <a:custGeom>
              <a:avLst/>
              <a:gdLst>
                <a:gd name="connsiteX0" fmla="*/ 118377 w 134945"/>
                <a:gd name="connsiteY0" fmla="*/ 0 h 33136"/>
                <a:gd name="connsiteX1" fmla="*/ 16568 w 134945"/>
                <a:gd name="connsiteY1" fmla="*/ 0 h 33136"/>
                <a:gd name="connsiteX2" fmla="*/ 0 w 134945"/>
                <a:gd name="connsiteY2" fmla="*/ 16568 h 33136"/>
                <a:gd name="connsiteX3" fmla="*/ 16568 w 134945"/>
                <a:gd name="connsiteY3" fmla="*/ 33136 h 33136"/>
                <a:gd name="connsiteX4" fmla="*/ 118377 w 134945"/>
                <a:gd name="connsiteY4" fmla="*/ 33136 h 33136"/>
                <a:gd name="connsiteX5" fmla="*/ 134946 w 134945"/>
                <a:gd name="connsiteY5" fmla="*/ 16568 h 33136"/>
                <a:gd name="connsiteX6" fmla="*/ 118377 w 134945"/>
                <a:gd name="connsiteY6" fmla="*/ 0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945" h="33136">
                  <a:moveTo>
                    <a:pt x="118377" y="0"/>
                  </a:moveTo>
                  <a:lnTo>
                    <a:pt x="16568" y="0"/>
                  </a:lnTo>
                  <a:cubicBezTo>
                    <a:pt x="7418" y="0"/>
                    <a:pt x="0" y="7406"/>
                    <a:pt x="0" y="16568"/>
                  </a:cubicBezTo>
                  <a:cubicBezTo>
                    <a:pt x="0" y="25730"/>
                    <a:pt x="7418" y="33136"/>
                    <a:pt x="16568" y="33136"/>
                  </a:cubicBezTo>
                  <a:lnTo>
                    <a:pt x="118377" y="33136"/>
                  </a:lnTo>
                  <a:cubicBezTo>
                    <a:pt x="127528" y="33136"/>
                    <a:pt x="134946" y="25730"/>
                    <a:pt x="134946" y="16568"/>
                  </a:cubicBezTo>
                  <a:cubicBezTo>
                    <a:pt x="134946" y="7406"/>
                    <a:pt x="127528" y="0"/>
                    <a:pt x="118377" y="0"/>
                  </a:cubicBezTo>
                  <a:close/>
                </a:path>
              </a:pathLst>
            </a:custGeom>
            <a:solidFill>
              <a:srgbClr val="F5C84C"/>
            </a:solidFill>
            <a:ln w="2923" cap="flat">
              <a:noFill/>
              <a:prstDash val="solid"/>
              <a:miter/>
            </a:ln>
          </p:spPr>
          <p:txBody>
            <a:bodyPr rtlCol="1" anchor="ctr"/>
            <a:lstStyle/>
            <a:p>
              <a:endParaRPr lang="fa-IR"/>
            </a:p>
          </p:txBody>
        </p:sp>
        <p:sp>
          <p:nvSpPr>
            <p:cNvPr id="2080" name="Freeform: Shape 2079">
              <a:extLst>
                <a:ext uri="{FF2B5EF4-FFF2-40B4-BE49-F238E27FC236}">
                  <a16:creationId xmlns:a16="http://schemas.microsoft.com/office/drawing/2014/main" id="{3AA0003A-44B1-22B0-0578-B5978D94EDD4}"/>
                </a:ext>
              </a:extLst>
            </p:cNvPr>
            <p:cNvSpPr/>
            <p:nvPr/>
          </p:nvSpPr>
          <p:spPr>
            <a:xfrm>
              <a:off x="1727910" y="4427625"/>
              <a:ext cx="39224" cy="39224"/>
            </a:xfrm>
            <a:custGeom>
              <a:avLst/>
              <a:gdLst>
                <a:gd name="connsiteX0" fmla="*/ 39225 w 39224"/>
                <a:gd name="connsiteY0" fmla="*/ 19612 h 39224"/>
                <a:gd name="connsiteX1" fmla="*/ 19612 w 39224"/>
                <a:gd name="connsiteY1" fmla="*/ 39225 h 39224"/>
                <a:gd name="connsiteX2" fmla="*/ 0 w 39224"/>
                <a:gd name="connsiteY2" fmla="*/ 19612 h 39224"/>
                <a:gd name="connsiteX3" fmla="*/ 19612 w 39224"/>
                <a:gd name="connsiteY3" fmla="*/ 0 h 39224"/>
                <a:gd name="connsiteX4" fmla="*/ 39225 w 39224"/>
                <a:gd name="connsiteY4" fmla="*/ 19612 h 3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4" h="39224">
                  <a:moveTo>
                    <a:pt x="39225" y="19612"/>
                  </a:moveTo>
                  <a:cubicBezTo>
                    <a:pt x="39225" y="30444"/>
                    <a:pt x="30444" y="39225"/>
                    <a:pt x="19612" y="39225"/>
                  </a:cubicBezTo>
                  <a:cubicBezTo>
                    <a:pt x="8781" y="39225"/>
                    <a:pt x="0" y="30444"/>
                    <a:pt x="0" y="19612"/>
                  </a:cubicBezTo>
                  <a:cubicBezTo>
                    <a:pt x="0" y="8781"/>
                    <a:pt x="8781" y="0"/>
                    <a:pt x="19612" y="0"/>
                  </a:cubicBezTo>
                  <a:cubicBezTo>
                    <a:pt x="30444" y="0"/>
                    <a:pt x="39225" y="8781"/>
                    <a:pt x="39225" y="19612"/>
                  </a:cubicBezTo>
                  <a:close/>
                </a:path>
              </a:pathLst>
            </a:custGeom>
            <a:solidFill>
              <a:srgbClr val="F5C84C"/>
            </a:solidFill>
            <a:ln w="2923" cap="flat">
              <a:noFill/>
              <a:prstDash val="solid"/>
              <a:miter/>
            </a:ln>
          </p:spPr>
          <p:txBody>
            <a:bodyPr rtlCol="1" anchor="ctr"/>
            <a:lstStyle/>
            <a:p>
              <a:endParaRPr lang="fa-IR"/>
            </a:p>
          </p:txBody>
        </p:sp>
        <p:sp>
          <p:nvSpPr>
            <p:cNvPr id="2081" name="Freeform: Shape 2080">
              <a:extLst>
                <a:ext uri="{FF2B5EF4-FFF2-40B4-BE49-F238E27FC236}">
                  <a16:creationId xmlns:a16="http://schemas.microsoft.com/office/drawing/2014/main" id="{61C9119A-A86C-F9F0-D3AE-BAEBF03BC397}"/>
                </a:ext>
              </a:extLst>
            </p:cNvPr>
            <p:cNvSpPr/>
            <p:nvPr/>
          </p:nvSpPr>
          <p:spPr>
            <a:xfrm>
              <a:off x="1696969" y="4587101"/>
              <a:ext cx="101106" cy="43118"/>
            </a:xfrm>
            <a:custGeom>
              <a:avLst/>
              <a:gdLst>
                <a:gd name="connsiteX0" fmla="*/ 0 w 101106"/>
                <a:gd name="connsiteY0" fmla="*/ 0 h 43118"/>
                <a:gd name="connsiteX1" fmla="*/ 22862 w 101106"/>
                <a:gd name="connsiteY1" fmla="*/ 34483 h 43118"/>
                <a:gd name="connsiteX2" fmla="*/ 45255 w 101106"/>
                <a:gd name="connsiteY2" fmla="*/ 43118 h 43118"/>
                <a:gd name="connsiteX3" fmla="*/ 55822 w 101106"/>
                <a:gd name="connsiteY3" fmla="*/ 43118 h 43118"/>
                <a:gd name="connsiteX4" fmla="*/ 78245 w 101106"/>
                <a:gd name="connsiteY4" fmla="*/ 34483 h 43118"/>
                <a:gd name="connsiteX5" fmla="*/ 101107 w 101106"/>
                <a:gd name="connsiteY5" fmla="*/ 0 h 43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106" h="43118">
                  <a:moveTo>
                    <a:pt x="0" y="0"/>
                  </a:moveTo>
                  <a:cubicBezTo>
                    <a:pt x="4610" y="13231"/>
                    <a:pt x="12473" y="25086"/>
                    <a:pt x="22862" y="34483"/>
                  </a:cubicBezTo>
                  <a:cubicBezTo>
                    <a:pt x="28994" y="40045"/>
                    <a:pt x="36977" y="43118"/>
                    <a:pt x="45255" y="43118"/>
                  </a:cubicBezTo>
                  <a:lnTo>
                    <a:pt x="55822" y="43118"/>
                  </a:lnTo>
                  <a:cubicBezTo>
                    <a:pt x="64109" y="43118"/>
                    <a:pt x="72101" y="40045"/>
                    <a:pt x="78245" y="34483"/>
                  </a:cubicBezTo>
                  <a:cubicBezTo>
                    <a:pt x="88625" y="25086"/>
                    <a:pt x="96485" y="13231"/>
                    <a:pt x="101107" y="0"/>
                  </a:cubicBezTo>
                  <a:close/>
                </a:path>
              </a:pathLst>
            </a:custGeom>
            <a:solidFill>
              <a:srgbClr val="818182"/>
            </a:solidFill>
            <a:ln w="2923" cap="flat">
              <a:noFill/>
              <a:prstDash val="solid"/>
              <a:miter/>
            </a:ln>
          </p:spPr>
          <p:txBody>
            <a:bodyPr rtlCol="1" anchor="ctr"/>
            <a:lstStyle/>
            <a:p>
              <a:endParaRPr lang="fa-IR"/>
            </a:p>
          </p:txBody>
        </p:sp>
        <p:sp>
          <p:nvSpPr>
            <p:cNvPr id="2082" name="Freeform: Shape 2081">
              <a:extLst>
                <a:ext uri="{FF2B5EF4-FFF2-40B4-BE49-F238E27FC236}">
                  <a16:creationId xmlns:a16="http://schemas.microsoft.com/office/drawing/2014/main" id="{758980D6-107B-8539-A6D1-A384B15947C9}"/>
                </a:ext>
              </a:extLst>
            </p:cNvPr>
            <p:cNvSpPr/>
            <p:nvPr/>
          </p:nvSpPr>
          <p:spPr>
            <a:xfrm>
              <a:off x="1441510" y="4553965"/>
              <a:ext cx="134974" cy="33136"/>
            </a:xfrm>
            <a:custGeom>
              <a:avLst/>
              <a:gdLst>
                <a:gd name="connsiteX0" fmla="*/ 118407 w 134974"/>
                <a:gd name="connsiteY0" fmla="*/ 0 h 33136"/>
                <a:gd name="connsiteX1" fmla="*/ 16568 w 134974"/>
                <a:gd name="connsiteY1" fmla="*/ 0 h 33136"/>
                <a:gd name="connsiteX2" fmla="*/ 0 w 134974"/>
                <a:gd name="connsiteY2" fmla="*/ 16568 h 33136"/>
                <a:gd name="connsiteX3" fmla="*/ 16568 w 134974"/>
                <a:gd name="connsiteY3" fmla="*/ 33136 h 33136"/>
                <a:gd name="connsiteX4" fmla="*/ 118407 w 134974"/>
                <a:gd name="connsiteY4" fmla="*/ 33136 h 33136"/>
                <a:gd name="connsiteX5" fmla="*/ 134975 w 134974"/>
                <a:gd name="connsiteY5" fmla="*/ 16568 h 33136"/>
                <a:gd name="connsiteX6" fmla="*/ 118407 w 134974"/>
                <a:gd name="connsiteY6" fmla="*/ 0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974" h="33136">
                  <a:moveTo>
                    <a:pt x="118407" y="0"/>
                  </a:moveTo>
                  <a:lnTo>
                    <a:pt x="16568" y="0"/>
                  </a:lnTo>
                  <a:cubicBezTo>
                    <a:pt x="7418" y="0"/>
                    <a:pt x="0" y="7406"/>
                    <a:pt x="0" y="16568"/>
                  </a:cubicBezTo>
                  <a:cubicBezTo>
                    <a:pt x="0" y="25730"/>
                    <a:pt x="7418" y="33136"/>
                    <a:pt x="16568" y="33136"/>
                  </a:cubicBezTo>
                  <a:lnTo>
                    <a:pt x="118407" y="33136"/>
                  </a:lnTo>
                  <a:cubicBezTo>
                    <a:pt x="127557" y="33136"/>
                    <a:pt x="134975" y="25730"/>
                    <a:pt x="134975" y="16568"/>
                  </a:cubicBezTo>
                  <a:cubicBezTo>
                    <a:pt x="134975" y="7406"/>
                    <a:pt x="127557" y="0"/>
                    <a:pt x="118407" y="0"/>
                  </a:cubicBezTo>
                  <a:close/>
                </a:path>
              </a:pathLst>
            </a:custGeom>
            <a:solidFill>
              <a:srgbClr val="F5C84C"/>
            </a:solidFill>
            <a:ln w="2923" cap="flat">
              <a:noFill/>
              <a:prstDash val="solid"/>
              <a:miter/>
            </a:ln>
          </p:spPr>
          <p:txBody>
            <a:bodyPr rtlCol="1" anchor="ctr"/>
            <a:lstStyle/>
            <a:p>
              <a:endParaRPr lang="fa-IR"/>
            </a:p>
          </p:txBody>
        </p:sp>
        <p:sp>
          <p:nvSpPr>
            <p:cNvPr id="2083" name="Freeform: Shape 2082">
              <a:extLst>
                <a:ext uri="{FF2B5EF4-FFF2-40B4-BE49-F238E27FC236}">
                  <a16:creationId xmlns:a16="http://schemas.microsoft.com/office/drawing/2014/main" id="{043DFDB7-2671-265E-262E-5CB228A535B7}"/>
                </a:ext>
              </a:extLst>
            </p:cNvPr>
            <p:cNvSpPr/>
            <p:nvPr/>
          </p:nvSpPr>
          <p:spPr>
            <a:xfrm>
              <a:off x="1489370" y="4427625"/>
              <a:ext cx="39224" cy="39224"/>
            </a:xfrm>
            <a:custGeom>
              <a:avLst/>
              <a:gdLst>
                <a:gd name="connsiteX0" fmla="*/ 39225 w 39224"/>
                <a:gd name="connsiteY0" fmla="*/ 19612 h 39224"/>
                <a:gd name="connsiteX1" fmla="*/ 19612 w 39224"/>
                <a:gd name="connsiteY1" fmla="*/ 39225 h 39224"/>
                <a:gd name="connsiteX2" fmla="*/ 0 w 39224"/>
                <a:gd name="connsiteY2" fmla="*/ 19612 h 39224"/>
                <a:gd name="connsiteX3" fmla="*/ 19612 w 39224"/>
                <a:gd name="connsiteY3" fmla="*/ 0 h 39224"/>
                <a:gd name="connsiteX4" fmla="*/ 39225 w 39224"/>
                <a:gd name="connsiteY4" fmla="*/ 19612 h 3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4" h="39224">
                  <a:moveTo>
                    <a:pt x="39225" y="19612"/>
                  </a:moveTo>
                  <a:cubicBezTo>
                    <a:pt x="39225" y="30444"/>
                    <a:pt x="30444" y="39225"/>
                    <a:pt x="19612" y="39225"/>
                  </a:cubicBezTo>
                  <a:cubicBezTo>
                    <a:pt x="8781" y="39225"/>
                    <a:pt x="0" y="30444"/>
                    <a:pt x="0" y="19612"/>
                  </a:cubicBezTo>
                  <a:cubicBezTo>
                    <a:pt x="0" y="8781"/>
                    <a:pt x="8781" y="0"/>
                    <a:pt x="19612" y="0"/>
                  </a:cubicBezTo>
                  <a:cubicBezTo>
                    <a:pt x="30444" y="0"/>
                    <a:pt x="39225" y="8781"/>
                    <a:pt x="39225" y="19612"/>
                  </a:cubicBezTo>
                  <a:close/>
                </a:path>
              </a:pathLst>
            </a:custGeom>
            <a:solidFill>
              <a:srgbClr val="F5C84C"/>
            </a:solidFill>
            <a:ln w="2923" cap="flat">
              <a:noFill/>
              <a:prstDash val="solid"/>
              <a:miter/>
            </a:ln>
          </p:spPr>
          <p:txBody>
            <a:bodyPr rtlCol="1" anchor="ctr"/>
            <a:lstStyle/>
            <a:p>
              <a:endParaRPr lang="fa-IR"/>
            </a:p>
          </p:txBody>
        </p:sp>
        <p:sp>
          <p:nvSpPr>
            <p:cNvPr id="2084" name="Freeform: Shape 2083">
              <a:extLst>
                <a:ext uri="{FF2B5EF4-FFF2-40B4-BE49-F238E27FC236}">
                  <a16:creationId xmlns:a16="http://schemas.microsoft.com/office/drawing/2014/main" id="{381D96C5-56D4-0C0A-792C-9C6EF8458E77}"/>
                </a:ext>
              </a:extLst>
            </p:cNvPr>
            <p:cNvSpPr/>
            <p:nvPr/>
          </p:nvSpPr>
          <p:spPr>
            <a:xfrm>
              <a:off x="1458429" y="4587101"/>
              <a:ext cx="101135" cy="43118"/>
            </a:xfrm>
            <a:custGeom>
              <a:avLst/>
              <a:gdLst>
                <a:gd name="connsiteX0" fmla="*/ 0 w 101135"/>
                <a:gd name="connsiteY0" fmla="*/ 0 h 43118"/>
                <a:gd name="connsiteX1" fmla="*/ 22891 w 101135"/>
                <a:gd name="connsiteY1" fmla="*/ 34483 h 43118"/>
                <a:gd name="connsiteX2" fmla="*/ 45284 w 101135"/>
                <a:gd name="connsiteY2" fmla="*/ 43118 h 43118"/>
                <a:gd name="connsiteX3" fmla="*/ 55852 w 101135"/>
                <a:gd name="connsiteY3" fmla="*/ 43118 h 43118"/>
                <a:gd name="connsiteX4" fmla="*/ 78245 w 101135"/>
                <a:gd name="connsiteY4" fmla="*/ 34483 h 43118"/>
                <a:gd name="connsiteX5" fmla="*/ 101136 w 101135"/>
                <a:gd name="connsiteY5" fmla="*/ 0 h 43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135" h="43118">
                  <a:moveTo>
                    <a:pt x="0" y="0"/>
                  </a:moveTo>
                  <a:cubicBezTo>
                    <a:pt x="4634" y="13231"/>
                    <a:pt x="12502" y="25086"/>
                    <a:pt x="22891" y="34483"/>
                  </a:cubicBezTo>
                  <a:cubicBezTo>
                    <a:pt x="29021" y="40045"/>
                    <a:pt x="37006" y="43118"/>
                    <a:pt x="45284" y="43118"/>
                  </a:cubicBezTo>
                  <a:lnTo>
                    <a:pt x="55852" y="43118"/>
                  </a:lnTo>
                  <a:cubicBezTo>
                    <a:pt x="64130" y="43118"/>
                    <a:pt x="72115" y="40045"/>
                    <a:pt x="78245" y="34483"/>
                  </a:cubicBezTo>
                  <a:cubicBezTo>
                    <a:pt x="88634" y="25086"/>
                    <a:pt x="96502" y="13231"/>
                    <a:pt x="101136" y="0"/>
                  </a:cubicBezTo>
                  <a:close/>
                </a:path>
              </a:pathLst>
            </a:custGeom>
            <a:solidFill>
              <a:srgbClr val="818182"/>
            </a:solidFill>
            <a:ln w="2923" cap="flat">
              <a:noFill/>
              <a:prstDash val="solid"/>
              <a:miter/>
            </a:ln>
          </p:spPr>
          <p:txBody>
            <a:bodyPr rtlCol="1" anchor="ctr"/>
            <a:lstStyle/>
            <a:p>
              <a:endParaRPr lang="fa-IR"/>
            </a:p>
          </p:txBody>
        </p:sp>
        <p:sp>
          <p:nvSpPr>
            <p:cNvPr id="2085" name="Freeform: Shape 2084">
              <a:extLst>
                <a:ext uri="{FF2B5EF4-FFF2-40B4-BE49-F238E27FC236}">
                  <a16:creationId xmlns:a16="http://schemas.microsoft.com/office/drawing/2014/main" id="{AF7FE961-B5C9-EB9C-2BF6-C6F2EE1E40DA}"/>
                </a:ext>
              </a:extLst>
            </p:cNvPr>
            <p:cNvSpPr/>
            <p:nvPr/>
          </p:nvSpPr>
          <p:spPr>
            <a:xfrm>
              <a:off x="1596419" y="4423908"/>
              <a:ext cx="63960" cy="189275"/>
            </a:xfrm>
            <a:custGeom>
              <a:avLst/>
              <a:gdLst>
                <a:gd name="connsiteX0" fmla="*/ 60857 w 63960"/>
                <a:gd name="connsiteY0" fmla="*/ 8167 h 189275"/>
                <a:gd name="connsiteX1" fmla="*/ 45723 w 63960"/>
                <a:gd name="connsiteY1" fmla="*/ 0 h 189275"/>
                <a:gd name="connsiteX2" fmla="*/ 18061 w 63960"/>
                <a:gd name="connsiteY2" fmla="*/ 0 h 189275"/>
                <a:gd name="connsiteX3" fmla="*/ 2927 w 63960"/>
                <a:gd name="connsiteY3" fmla="*/ 8167 h 189275"/>
                <a:gd name="connsiteX4" fmla="*/ 0 w 63960"/>
                <a:gd name="connsiteY4" fmla="*/ 11562 h 189275"/>
                <a:gd name="connsiteX5" fmla="*/ 13787 w 63960"/>
                <a:gd name="connsiteY5" fmla="*/ 189275 h 189275"/>
                <a:gd name="connsiteX6" fmla="*/ 16919 w 63960"/>
                <a:gd name="connsiteY6" fmla="*/ 189041 h 189275"/>
                <a:gd name="connsiteX7" fmla="*/ 47041 w 63960"/>
                <a:gd name="connsiteY7" fmla="*/ 189041 h 189275"/>
                <a:gd name="connsiteX8" fmla="*/ 50202 w 63960"/>
                <a:gd name="connsiteY8" fmla="*/ 189275 h 189275"/>
                <a:gd name="connsiteX9" fmla="*/ 63960 w 63960"/>
                <a:gd name="connsiteY9" fmla="*/ 11562 h 189275"/>
                <a:gd name="connsiteX10" fmla="*/ 60857 w 63960"/>
                <a:gd name="connsiteY10" fmla="*/ 8167 h 18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960" h="189275">
                  <a:moveTo>
                    <a:pt x="60857" y="8167"/>
                  </a:moveTo>
                  <a:cubicBezTo>
                    <a:pt x="56086" y="2313"/>
                    <a:pt x="51841" y="0"/>
                    <a:pt x="45723" y="0"/>
                  </a:cubicBezTo>
                  <a:lnTo>
                    <a:pt x="18061" y="0"/>
                  </a:lnTo>
                  <a:cubicBezTo>
                    <a:pt x="11943" y="0"/>
                    <a:pt x="7699" y="2313"/>
                    <a:pt x="2927" y="8167"/>
                  </a:cubicBezTo>
                  <a:cubicBezTo>
                    <a:pt x="1961" y="9338"/>
                    <a:pt x="966" y="10479"/>
                    <a:pt x="0" y="11562"/>
                  </a:cubicBezTo>
                  <a:lnTo>
                    <a:pt x="13787" y="189275"/>
                  </a:lnTo>
                  <a:cubicBezTo>
                    <a:pt x="14826" y="189129"/>
                    <a:pt x="15871" y="189070"/>
                    <a:pt x="16919" y="189041"/>
                  </a:cubicBezTo>
                  <a:lnTo>
                    <a:pt x="47041" y="189041"/>
                  </a:lnTo>
                  <a:cubicBezTo>
                    <a:pt x="48097" y="189070"/>
                    <a:pt x="49154" y="189129"/>
                    <a:pt x="50202" y="189275"/>
                  </a:cubicBezTo>
                  <a:lnTo>
                    <a:pt x="63960" y="11562"/>
                  </a:lnTo>
                  <a:cubicBezTo>
                    <a:pt x="62818" y="10479"/>
                    <a:pt x="61970" y="9338"/>
                    <a:pt x="60857" y="8167"/>
                  </a:cubicBezTo>
                  <a:close/>
                </a:path>
              </a:pathLst>
            </a:custGeom>
            <a:solidFill>
              <a:srgbClr val="F5C84C"/>
            </a:solidFill>
            <a:ln w="2923" cap="flat">
              <a:noFill/>
              <a:prstDash val="solid"/>
              <a:miter/>
            </a:ln>
          </p:spPr>
          <p:txBody>
            <a:bodyPr rtlCol="1" anchor="ctr"/>
            <a:lstStyle/>
            <a:p>
              <a:endParaRPr lang="fa-IR"/>
            </a:p>
          </p:txBody>
        </p:sp>
        <p:sp>
          <p:nvSpPr>
            <p:cNvPr id="2086" name="Freeform: Shape 2085">
              <a:extLst>
                <a:ext uri="{FF2B5EF4-FFF2-40B4-BE49-F238E27FC236}">
                  <a16:creationId xmlns:a16="http://schemas.microsoft.com/office/drawing/2014/main" id="{877E6E14-39A0-0893-1A2F-D496029DFEC9}"/>
                </a:ext>
              </a:extLst>
            </p:cNvPr>
            <p:cNvSpPr/>
            <p:nvPr/>
          </p:nvSpPr>
          <p:spPr>
            <a:xfrm>
              <a:off x="1605259" y="4383356"/>
              <a:ext cx="46338" cy="43215"/>
            </a:xfrm>
            <a:custGeom>
              <a:avLst/>
              <a:gdLst>
                <a:gd name="connsiteX0" fmla="*/ 9221 w 46338"/>
                <a:gd name="connsiteY0" fmla="*/ 40551 h 43215"/>
                <a:gd name="connsiteX1" fmla="*/ 37000 w 46338"/>
                <a:gd name="connsiteY1" fmla="*/ 40551 h 43215"/>
                <a:gd name="connsiteX2" fmla="*/ 46338 w 46338"/>
                <a:gd name="connsiteY2" fmla="*/ 43215 h 43215"/>
                <a:gd name="connsiteX3" fmla="*/ 40718 w 46338"/>
                <a:gd name="connsiteY3" fmla="*/ 14265 h 43215"/>
                <a:gd name="connsiteX4" fmla="*/ 19478 w 46338"/>
                <a:gd name="connsiteY4" fmla="*/ 390 h 43215"/>
                <a:gd name="connsiteX5" fmla="*/ 5591 w 46338"/>
                <a:gd name="connsiteY5" fmla="*/ 14265 h 43215"/>
                <a:gd name="connsiteX6" fmla="*/ 0 w 46338"/>
                <a:gd name="connsiteY6" fmla="*/ 43215 h 43215"/>
                <a:gd name="connsiteX7" fmla="*/ 9221 w 46338"/>
                <a:gd name="connsiteY7" fmla="*/ 40551 h 4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338" h="43215">
                  <a:moveTo>
                    <a:pt x="9221" y="40551"/>
                  </a:moveTo>
                  <a:lnTo>
                    <a:pt x="37000" y="40551"/>
                  </a:lnTo>
                  <a:cubicBezTo>
                    <a:pt x="40311" y="40464"/>
                    <a:pt x="43572" y="41400"/>
                    <a:pt x="46338" y="43215"/>
                  </a:cubicBezTo>
                  <a:lnTo>
                    <a:pt x="40718" y="14265"/>
                  </a:lnTo>
                  <a:cubicBezTo>
                    <a:pt x="38686" y="4576"/>
                    <a:pt x="29179" y="-1659"/>
                    <a:pt x="19478" y="390"/>
                  </a:cubicBezTo>
                  <a:cubicBezTo>
                    <a:pt x="12502" y="1824"/>
                    <a:pt x="7052" y="7298"/>
                    <a:pt x="5591" y="14265"/>
                  </a:cubicBezTo>
                  <a:lnTo>
                    <a:pt x="0" y="43215"/>
                  </a:lnTo>
                  <a:cubicBezTo>
                    <a:pt x="2728" y="41400"/>
                    <a:pt x="5948" y="40464"/>
                    <a:pt x="9221" y="40551"/>
                  </a:cubicBezTo>
                  <a:close/>
                </a:path>
              </a:pathLst>
            </a:custGeom>
            <a:solidFill>
              <a:srgbClr val="F5C84C"/>
            </a:solidFill>
            <a:ln w="2923" cap="flat">
              <a:noFill/>
              <a:prstDash val="solid"/>
              <a:miter/>
            </a:ln>
          </p:spPr>
          <p:txBody>
            <a:bodyPr rtlCol="1" anchor="ctr"/>
            <a:lstStyle/>
            <a:p>
              <a:endParaRPr lang="fa-IR"/>
            </a:p>
          </p:txBody>
        </p:sp>
        <p:sp>
          <p:nvSpPr>
            <p:cNvPr id="2087" name="Freeform: Shape 2086">
              <a:extLst>
                <a:ext uri="{FF2B5EF4-FFF2-40B4-BE49-F238E27FC236}">
                  <a16:creationId xmlns:a16="http://schemas.microsoft.com/office/drawing/2014/main" id="{BEA00224-2177-DFAF-73DD-B0037BF90136}"/>
                </a:ext>
              </a:extLst>
            </p:cNvPr>
            <p:cNvSpPr/>
            <p:nvPr/>
          </p:nvSpPr>
          <p:spPr>
            <a:xfrm>
              <a:off x="1553271" y="4059818"/>
              <a:ext cx="75610" cy="75581"/>
            </a:xfrm>
            <a:custGeom>
              <a:avLst/>
              <a:gdLst>
                <a:gd name="connsiteX0" fmla="*/ 20403 w 75610"/>
                <a:gd name="connsiteY0" fmla="*/ 75581 h 75581"/>
                <a:gd name="connsiteX1" fmla="*/ 75610 w 75610"/>
                <a:gd name="connsiteY1" fmla="*/ 75581 h 75581"/>
                <a:gd name="connsiteX2" fmla="*/ 0 w 75610"/>
                <a:gd name="connsiteY2" fmla="*/ 0 h 75581"/>
                <a:gd name="connsiteX3" fmla="*/ 0 w 75610"/>
                <a:gd name="connsiteY3" fmla="*/ 55178 h 75581"/>
                <a:gd name="connsiteX4" fmla="*/ 20403 w 75610"/>
                <a:gd name="connsiteY4" fmla="*/ 75581 h 75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10" h="75581">
                  <a:moveTo>
                    <a:pt x="20403" y="75581"/>
                  </a:moveTo>
                  <a:lnTo>
                    <a:pt x="75610" y="75581"/>
                  </a:lnTo>
                  <a:lnTo>
                    <a:pt x="0" y="0"/>
                  </a:lnTo>
                  <a:lnTo>
                    <a:pt x="0" y="55178"/>
                  </a:lnTo>
                  <a:cubicBezTo>
                    <a:pt x="47" y="66419"/>
                    <a:pt x="9153" y="75523"/>
                    <a:pt x="20403" y="75581"/>
                  </a:cubicBezTo>
                  <a:close/>
                </a:path>
              </a:pathLst>
            </a:custGeom>
            <a:solidFill>
              <a:srgbClr val="F5C84C"/>
            </a:solidFill>
            <a:ln w="2923" cap="flat">
              <a:noFill/>
              <a:prstDash val="solid"/>
              <a:miter/>
            </a:ln>
          </p:spPr>
          <p:txBody>
            <a:bodyPr rtlCol="1" anchor="ctr"/>
            <a:lstStyle/>
            <a:p>
              <a:endParaRPr lang="fa-IR"/>
            </a:p>
          </p:txBody>
        </p:sp>
        <p:sp>
          <p:nvSpPr>
            <p:cNvPr id="2088" name="Freeform: Shape 2087">
              <a:extLst>
                <a:ext uri="{FF2B5EF4-FFF2-40B4-BE49-F238E27FC236}">
                  <a16:creationId xmlns:a16="http://schemas.microsoft.com/office/drawing/2014/main" id="{E635D62E-AEEF-974D-7992-2AC75DC0D5F9}"/>
                </a:ext>
              </a:extLst>
            </p:cNvPr>
            <p:cNvSpPr/>
            <p:nvPr/>
          </p:nvSpPr>
          <p:spPr>
            <a:xfrm>
              <a:off x="1294123" y="4156856"/>
              <a:ext cx="242960" cy="137579"/>
            </a:xfrm>
            <a:custGeom>
              <a:avLst/>
              <a:gdLst>
                <a:gd name="connsiteX0" fmla="*/ 226363 w 242960"/>
                <a:gd name="connsiteY0" fmla="*/ 0 h 137579"/>
                <a:gd name="connsiteX1" fmla="*/ 242960 w 242960"/>
                <a:gd name="connsiteY1" fmla="*/ 0 h 137579"/>
                <a:gd name="connsiteX2" fmla="*/ 242960 w 242960"/>
                <a:gd name="connsiteY2" fmla="*/ 137580 h 137579"/>
                <a:gd name="connsiteX3" fmla="*/ 226363 w 242960"/>
                <a:gd name="connsiteY3" fmla="*/ 137580 h 137579"/>
                <a:gd name="connsiteX4" fmla="*/ 16597 w 242960"/>
                <a:gd name="connsiteY4" fmla="*/ 137580 h 137579"/>
                <a:gd name="connsiteX5" fmla="*/ 0 w 242960"/>
                <a:gd name="connsiteY5" fmla="*/ 137580 h 137579"/>
                <a:gd name="connsiteX6" fmla="*/ 0 w 242960"/>
                <a:gd name="connsiteY6" fmla="*/ 0 h 137579"/>
                <a:gd name="connsiteX7" fmla="*/ 16597 w 242960"/>
                <a:gd name="connsiteY7" fmla="*/ 0 h 137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960" h="137579">
                  <a:moveTo>
                    <a:pt x="226363" y="0"/>
                  </a:moveTo>
                  <a:cubicBezTo>
                    <a:pt x="235529" y="0"/>
                    <a:pt x="242960" y="0"/>
                    <a:pt x="242960" y="0"/>
                  </a:cubicBezTo>
                  <a:lnTo>
                    <a:pt x="242960" y="137580"/>
                  </a:lnTo>
                  <a:cubicBezTo>
                    <a:pt x="242960" y="137580"/>
                    <a:pt x="235529" y="137580"/>
                    <a:pt x="226363" y="137580"/>
                  </a:cubicBezTo>
                  <a:lnTo>
                    <a:pt x="16597" y="137580"/>
                  </a:lnTo>
                  <a:cubicBezTo>
                    <a:pt x="7431" y="137580"/>
                    <a:pt x="0" y="137580"/>
                    <a:pt x="0" y="137580"/>
                  </a:cubicBezTo>
                  <a:lnTo>
                    <a:pt x="0" y="0"/>
                  </a:lnTo>
                  <a:cubicBezTo>
                    <a:pt x="0" y="0"/>
                    <a:pt x="7431" y="0"/>
                    <a:pt x="16597" y="0"/>
                  </a:cubicBezTo>
                  <a:close/>
                </a:path>
              </a:pathLst>
            </a:custGeom>
            <a:solidFill>
              <a:srgbClr val="FC657E"/>
            </a:solidFill>
            <a:ln w="2923" cap="flat">
              <a:noFill/>
              <a:prstDash val="solid"/>
              <a:miter/>
            </a:ln>
          </p:spPr>
          <p:txBody>
            <a:bodyPr rtlCol="1" anchor="ctr"/>
            <a:lstStyle/>
            <a:p>
              <a:endParaRPr lang="fa-IR"/>
            </a:p>
          </p:txBody>
        </p:sp>
        <p:sp>
          <p:nvSpPr>
            <p:cNvPr id="2089" name="Freeform: Shape 2088">
              <a:extLst>
                <a:ext uri="{FF2B5EF4-FFF2-40B4-BE49-F238E27FC236}">
                  <a16:creationId xmlns:a16="http://schemas.microsoft.com/office/drawing/2014/main" id="{93303BDF-8110-36C7-4E26-A7152C1DEC7B}"/>
                </a:ext>
              </a:extLst>
            </p:cNvPr>
            <p:cNvSpPr/>
            <p:nvPr/>
          </p:nvSpPr>
          <p:spPr>
            <a:xfrm>
              <a:off x="1135526" y="4405320"/>
              <a:ext cx="185293" cy="50933"/>
            </a:xfrm>
            <a:custGeom>
              <a:avLst/>
              <a:gdLst>
                <a:gd name="connsiteX0" fmla="*/ 177010 w 185293"/>
                <a:gd name="connsiteY0" fmla="*/ 0 h 50933"/>
                <a:gd name="connsiteX1" fmla="*/ 185294 w 185293"/>
                <a:gd name="connsiteY1" fmla="*/ 0 h 50933"/>
                <a:gd name="connsiteX2" fmla="*/ 185294 w 185293"/>
                <a:gd name="connsiteY2" fmla="*/ 50934 h 50933"/>
                <a:gd name="connsiteX3" fmla="*/ 177010 w 185293"/>
                <a:gd name="connsiteY3" fmla="*/ 50934 h 50933"/>
                <a:gd name="connsiteX4" fmla="*/ 8284 w 185293"/>
                <a:gd name="connsiteY4" fmla="*/ 50934 h 50933"/>
                <a:gd name="connsiteX5" fmla="*/ 0 w 185293"/>
                <a:gd name="connsiteY5" fmla="*/ 50934 h 50933"/>
                <a:gd name="connsiteX6" fmla="*/ 0 w 185293"/>
                <a:gd name="connsiteY6" fmla="*/ 0 h 50933"/>
                <a:gd name="connsiteX7" fmla="*/ 8284 w 185293"/>
                <a:gd name="connsiteY7" fmla="*/ 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293" h="50933">
                  <a:moveTo>
                    <a:pt x="177010" y="0"/>
                  </a:moveTo>
                  <a:cubicBezTo>
                    <a:pt x="181585" y="0"/>
                    <a:pt x="185294" y="0"/>
                    <a:pt x="185294" y="0"/>
                  </a:cubicBezTo>
                  <a:lnTo>
                    <a:pt x="185294" y="50934"/>
                  </a:lnTo>
                  <a:cubicBezTo>
                    <a:pt x="185294" y="50934"/>
                    <a:pt x="181585" y="50934"/>
                    <a:pt x="177010" y="50934"/>
                  </a:cubicBezTo>
                  <a:lnTo>
                    <a:pt x="8284" y="50934"/>
                  </a:lnTo>
                  <a:cubicBezTo>
                    <a:pt x="3709" y="50934"/>
                    <a:pt x="0" y="50934"/>
                    <a:pt x="0" y="50934"/>
                  </a:cubicBezTo>
                  <a:lnTo>
                    <a:pt x="0" y="0"/>
                  </a:lnTo>
                  <a:cubicBezTo>
                    <a:pt x="0" y="0"/>
                    <a:pt x="3709" y="0"/>
                    <a:pt x="8284" y="0"/>
                  </a:cubicBezTo>
                  <a:close/>
                </a:path>
              </a:pathLst>
            </a:custGeom>
            <a:solidFill>
              <a:srgbClr val="70D6F9"/>
            </a:solidFill>
            <a:ln w="2923" cap="flat">
              <a:noFill/>
              <a:prstDash val="solid"/>
              <a:miter/>
            </a:ln>
          </p:spPr>
          <p:txBody>
            <a:bodyPr rtlCol="1" anchor="ctr"/>
            <a:lstStyle/>
            <a:p>
              <a:endParaRPr lang="fa-IR"/>
            </a:p>
          </p:txBody>
        </p:sp>
        <p:sp>
          <p:nvSpPr>
            <p:cNvPr id="2090" name="Freeform: Shape 2089">
              <a:extLst>
                <a:ext uri="{FF2B5EF4-FFF2-40B4-BE49-F238E27FC236}">
                  <a16:creationId xmlns:a16="http://schemas.microsoft.com/office/drawing/2014/main" id="{D4A060CD-FF41-20EB-1843-706E10FE09D7}"/>
                </a:ext>
              </a:extLst>
            </p:cNvPr>
            <p:cNvSpPr/>
            <p:nvPr/>
          </p:nvSpPr>
          <p:spPr>
            <a:xfrm>
              <a:off x="1141731" y="4489595"/>
              <a:ext cx="39986" cy="39986"/>
            </a:xfrm>
            <a:custGeom>
              <a:avLst/>
              <a:gdLst>
                <a:gd name="connsiteX0" fmla="*/ 29946 w 39986"/>
                <a:gd name="connsiteY0" fmla="*/ 0 h 39986"/>
                <a:gd name="connsiteX1" fmla="*/ 39986 w 39986"/>
                <a:gd name="connsiteY1" fmla="*/ 0 h 39986"/>
                <a:gd name="connsiteX2" fmla="*/ 39986 w 39986"/>
                <a:gd name="connsiteY2" fmla="*/ 39986 h 39986"/>
                <a:gd name="connsiteX3" fmla="*/ 29946 w 39986"/>
                <a:gd name="connsiteY3" fmla="*/ 39986 h 39986"/>
                <a:gd name="connsiteX4" fmla="*/ 10040 w 39986"/>
                <a:gd name="connsiteY4" fmla="*/ 39986 h 39986"/>
                <a:gd name="connsiteX5" fmla="*/ 0 w 39986"/>
                <a:gd name="connsiteY5" fmla="*/ 39986 h 39986"/>
                <a:gd name="connsiteX6" fmla="*/ 0 w 39986"/>
                <a:gd name="connsiteY6" fmla="*/ 0 h 39986"/>
                <a:gd name="connsiteX7" fmla="*/ 10040 w 39986"/>
                <a:gd name="connsiteY7" fmla="*/ 0 h 3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6" h="39986">
                  <a:moveTo>
                    <a:pt x="29946" y="0"/>
                  </a:moveTo>
                  <a:cubicBezTo>
                    <a:pt x="35491" y="0"/>
                    <a:pt x="39986" y="0"/>
                    <a:pt x="39986" y="0"/>
                  </a:cubicBezTo>
                  <a:lnTo>
                    <a:pt x="39986" y="39986"/>
                  </a:lnTo>
                  <a:cubicBezTo>
                    <a:pt x="39986" y="39986"/>
                    <a:pt x="35491" y="39986"/>
                    <a:pt x="29946" y="39986"/>
                  </a:cubicBezTo>
                  <a:lnTo>
                    <a:pt x="10040" y="39986"/>
                  </a:lnTo>
                  <a:cubicBezTo>
                    <a:pt x="4495" y="39986"/>
                    <a:pt x="0" y="39986"/>
                    <a:pt x="0" y="39986"/>
                  </a:cubicBezTo>
                  <a:lnTo>
                    <a:pt x="0" y="0"/>
                  </a:lnTo>
                  <a:cubicBezTo>
                    <a:pt x="0" y="0"/>
                    <a:pt x="4495" y="0"/>
                    <a:pt x="10040" y="0"/>
                  </a:cubicBezTo>
                  <a:close/>
                </a:path>
              </a:pathLst>
            </a:custGeom>
            <a:solidFill>
              <a:srgbClr val="F5C84C"/>
            </a:solidFill>
            <a:ln w="2923" cap="flat">
              <a:noFill/>
              <a:prstDash val="solid"/>
              <a:miter/>
            </a:ln>
          </p:spPr>
          <p:txBody>
            <a:bodyPr rtlCol="1" anchor="ctr"/>
            <a:lstStyle/>
            <a:p>
              <a:endParaRPr lang="fa-IR"/>
            </a:p>
          </p:txBody>
        </p:sp>
        <p:sp>
          <p:nvSpPr>
            <p:cNvPr id="2091" name="Freeform: Shape 2090">
              <a:extLst>
                <a:ext uri="{FF2B5EF4-FFF2-40B4-BE49-F238E27FC236}">
                  <a16:creationId xmlns:a16="http://schemas.microsoft.com/office/drawing/2014/main" id="{345A1C6D-225E-5FA8-3522-2F31507E25BC}"/>
                </a:ext>
              </a:extLst>
            </p:cNvPr>
            <p:cNvSpPr/>
            <p:nvPr/>
          </p:nvSpPr>
          <p:spPr>
            <a:xfrm>
              <a:off x="1208180" y="4489595"/>
              <a:ext cx="39986" cy="39986"/>
            </a:xfrm>
            <a:custGeom>
              <a:avLst/>
              <a:gdLst>
                <a:gd name="connsiteX0" fmla="*/ 29946 w 39986"/>
                <a:gd name="connsiteY0" fmla="*/ 0 h 39986"/>
                <a:gd name="connsiteX1" fmla="*/ 39986 w 39986"/>
                <a:gd name="connsiteY1" fmla="*/ 0 h 39986"/>
                <a:gd name="connsiteX2" fmla="*/ 39986 w 39986"/>
                <a:gd name="connsiteY2" fmla="*/ 39986 h 39986"/>
                <a:gd name="connsiteX3" fmla="*/ 29946 w 39986"/>
                <a:gd name="connsiteY3" fmla="*/ 39986 h 39986"/>
                <a:gd name="connsiteX4" fmla="*/ 10040 w 39986"/>
                <a:gd name="connsiteY4" fmla="*/ 39986 h 39986"/>
                <a:gd name="connsiteX5" fmla="*/ 0 w 39986"/>
                <a:gd name="connsiteY5" fmla="*/ 39986 h 39986"/>
                <a:gd name="connsiteX6" fmla="*/ 0 w 39986"/>
                <a:gd name="connsiteY6" fmla="*/ 0 h 39986"/>
                <a:gd name="connsiteX7" fmla="*/ 10040 w 39986"/>
                <a:gd name="connsiteY7" fmla="*/ 0 h 3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6" h="39986">
                  <a:moveTo>
                    <a:pt x="29946" y="0"/>
                  </a:moveTo>
                  <a:cubicBezTo>
                    <a:pt x="35491" y="0"/>
                    <a:pt x="39986" y="0"/>
                    <a:pt x="39986" y="0"/>
                  </a:cubicBezTo>
                  <a:lnTo>
                    <a:pt x="39986" y="39986"/>
                  </a:lnTo>
                  <a:cubicBezTo>
                    <a:pt x="39986" y="39986"/>
                    <a:pt x="35491" y="39986"/>
                    <a:pt x="29946" y="39986"/>
                  </a:cubicBezTo>
                  <a:lnTo>
                    <a:pt x="10040" y="39986"/>
                  </a:lnTo>
                  <a:cubicBezTo>
                    <a:pt x="4495" y="39986"/>
                    <a:pt x="0" y="39986"/>
                    <a:pt x="0" y="39986"/>
                  </a:cubicBezTo>
                  <a:lnTo>
                    <a:pt x="0" y="0"/>
                  </a:lnTo>
                  <a:cubicBezTo>
                    <a:pt x="0" y="0"/>
                    <a:pt x="4495" y="0"/>
                    <a:pt x="10040" y="0"/>
                  </a:cubicBezTo>
                  <a:close/>
                </a:path>
              </a:pathLst>
            </a:custGeom>
            <a:solidFill>
              <a:srgbClr val="F5C84C"/>
            </a:solidFill>
            <a:ln w="2923" cap="flat">
              <a:noFill/>
              <a:prstDash val="solid"/>
              <a:miter/>
            </a:ln>
          </p:spPr>
          <p:txBody>
            <a:bodyPr rtlCol="1" anchor="ctr"/>
            <a:lstStyle/>
            <a:p>
              <a:endParaRPr lang="fa-IR"/>
            </a:p>
          </p:txBody>
        </p:sp>
        <p:sp>
          <p:nvSpPr>
            <p:cNvPr id="2092" name="Freeform: Shape 2091">
              <a:extLst>
                <a:ext uri="{FF2B5EF4-FFF2-40B4-BE49-F238E27FC236}">
                  <a16:creationId xmlns:a16="http://schemas.microsoft.com/office/drawing/2014/main" id="{23C302C2-D8D4-BC9F-B588-F2C6AB4F4E90}"/>
                </a:ext>
              </a:extLst>
            </p:cNvPr>
            <p:cNvSpPr/>
            <p:nvPr/>
          </p:nvSpPr>
          <p:spPr>
            <a:xfrm>
              <a:off x="1274628" y="4489595"/>
              <a:ext cx="39986" cy="39986"/>
            </a:xfrm>
            <a:custGeom>
              <a:avLst/>
              <a:gdLst>
                <a:gd name="connsiteX0" fmla="*/ 29946 w 39986"/>
                <a:gd name="connsiteY0" fmla="*/ 0 h 39986"/>
                <a:gd name="connsiteX1" fmla="*/ 39986 w 39986"/>
                <a:gd name="connsiteY1" fmla="*/ 0 h 39986"/>
                <a:gd name="connsiteX2" fmla="*/ 39986 w 39986"/>
                <a:gd name="connsiteY2" fmla="*/ 39986 h 39986"/>
                <a:gd name="connsiteX3" fmla="*/ 29946 w 39986"/>
                <a:gd name="connsiteY3" fmla="*/ 39986 h 39986"/>
                <a:gd name="connsiteX4" fmla="*/ 10040 w 39986"/>
                <a:gd name="connsiteY4" fmla="*/ 39986 h 39986"/>
                <a:gd name="connsiteX5" fmla="*/ 0 w 39986"/>
                <a:gd name="connsiteY5" fmla="*/ 39986 h 39986"/>
                <a:gd name="connsiteX6" fmla="*/ 0 w 39986"/>
                <a:gd name="connsiteY6" fmla="*/ 0 h 39986"/>
                <a:gd name="connsiteX7" fmla="*/ 10040 w 39986"/>
                <a:gd name="connsiteY7" fmla="*/ 0 h 3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6" h="39986">
                  <a:moveTo>
                    <a:pt x="29946" y="0"/>
                  </a:moveTo>
                  <a:cubicBezTo>
                    <a:pt x="35491" y="0"/>
                    <a:pt x="39986" y="0"/>
                    <a:pt x="39986" y="0"/>
                  </a:cubicBezTo>
                  <a:lnTo>
                    <a:pt x="39986" y="39986"/>
                  </a:lnTo>
                  <a:cubicBezTo>
                    <a:pt x="39986" y="39986"/>
                    <a:pt x="35491" y="39986"/>
                    <a:pt x="29946" y="39986"/>
                  </a:cubicBezTo>
                  <a:lnTo>
                    <a:pt x="10040" y="39986"/>
                  </a:lnTo>
                  <a:cubicBezTo>
                    <a:pt x="4495" y="39986"/>
                    <a:pt x="0" y="39986"/>
                    <a:pt x="0" y="39986"/>
                  </a:cubicBezTo>
                  <a:lnTo>
                    <a:pt x="0" y="0"/>
                  </a:lnTo>
                  <a:cubicBezTo>
                    <a:pt x="0" y="0"/>
                    <a:pt x="4495" y="0"/>
                    <a:pt x="10040" y="0"/>
                  </a:cubicBezTo>
                  <a:close/>
                </a:path>
              </a:pathLst>
            </a:custGeom>
            <a:solidFill>
              <a:srgbClr val="F5C84C"/>
            </a:solidFill>
            <a:ln w="2923" cap="flat">
              <a:noFill/>
              <a:prstDash val="solid"/>
              <a:miter/>
            </a:ln>
          </p:spPr>
          <p:txBody>
            <a:bodyPr rtlCol="1" anchor="ctr"/>
            <a:lstStyle/>
            <a:p>
              <a:endParaRPr lang="fa-IR"/>
            </a:p>
          </p:txBody>
        </p:sp>
        <p:sp>
          <p:nvSpPr>
            <p:cNvPr id="2093" name="Freeform: Shape 2092">
              <a:extLst>
                <a:ext uri="{FF2B5EF4-FFF2-40B4-BE49-F238E27FC236}">
                  <a16:creationId xmlns:a16="http://schemas.microsoft.com/office/drawing/2014/main" id="{15492326-45DD-6ECF-98DB-03ABB18C8436}"/>
                </a:ext>
              </a:extLst>
            </p:cNvPr>
            <p:cNvSpPr/>
            <p:nvPr/>
          </p:nvSpPr>
          <p:spPr>
            <a:xfrm>
              <a:off x="1141731" y="4554111"/>
              <a:ext cx="39986" cy="39986"/>
            </a:xfrm>
            <a:custGeom>
              <a:avLst/>
              <a:gdLst>
                <a:gd name="connsiteX0" fmla="*/ 29946 w 39986"/>
                <a:gd name="connsiteY0" fmla="*/ 0 h 39986"/>
                <a:gd name="connsiteX1" fmla="*/ 39986 w 39986"/>
                <a:gd name="connsiteY1" fmla="*/ 0 h 39986"/>
                <a:gd name="connsiteX2" fmla="*/ 39986 w 39986"/>
                <a:gd name="connsiteY2" fmla="*/ 39986 h 39986"/>
                <a:gd name="connsiteX3" fmla="*/ 29946 w 39986"/>
                <a:gd name="connsiteY3" fmla="*/ 39986 h 39986"/>
                <a:gd name="connsiteX4" fmla="*/ 10040 w 39986"/>
                <a:gd name="connsiteY4" fmla="*/ 39986 h 39986"/>
                <a:gd name="connsiteX5" fmla="*/ 0 w 39986"/>
                <a:gd name="connsiteY5" fmla="*/ 39986 h 39986"/>
                <a:gd name="connsiteX6" fmla="*/ 0 w 39986"/>
                <a:gd name="connsiteY6" fmla="*/ 0 h 39986"/>
                <a:gd name="connsiteX7" fmla="*/ 10040 w 39986"/>
                <a:gd name="connsiteY7" fmla="*/ 0 h 3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6" h="39986">
                  <a:moveTo>
                    <a:pt x="29946" y="0"/>
                  </a:moveTo>
                  <a:cubicBezTo>
                    <a:pt x="35491" y="0"/>
                    <a:pt x="39986" y="0"/>
                    <a:pt x="39986" y="0"/>
                  </a:cubicBezTo>
                  <a:lnTo>
                    <a:pt x="39986" y="39986"/>
                  </a:lnTo>
                  <a:cubicBezTo>
                    <a:pt x="39986" y="39986"/>
                    <a:pt x="35491" y="39986"/>
                    <a:pt x="29946" y="39986"/>
                  </a:cubicBezTo>
                  <a:lnTo>
                    <a:pt x="10040" y="39986"/>
                  </a:lnTo>
                  <a:cubicBezTo>
                    <a:pt x="4495" y="39986"/>
                    <a:pt x="0" y="39986"/>
                    <a:pt x="0" y="39986"/>
                  </a:cubicBezTo>
                  <a:lnTo>
                    <a:pt x="0" y="0"/>
                  </a:lnTo>
                  <a:cubicBezTo>
                    <a:pt x="0" y="0"/>
                    <a:pt x="4495" y="0"/>
                    <a:pt x="10040" y="0"/>
                  </a:cubicBezTo>
                  <a:close/>
                </a:path>
              </a:pathLst>
            </a:custGeom>
            <a:solidFill>
              <a:srgbClr val="F5C84C"/>
            </a:solidFill>
            <a:ln w="2923" cap="flat">
              <a:noFill/>
              <a:prstDash val="solid"/>
              <a:miter/>
            </a:ln>
          </p:spPr>
          <p:txBody>
            <a:bodyPr rtlCol="1" anchor="ctr"/>
            <a:lstStyle/>
            <a:p>
              <a:endParaRPr lang="fa-IR"/>
            </a:p>
          </p:txBody>
        </p:sp>
        <p:sp>
          <p:nvSpPr>
            <p:cNvPr id="2094" name="Freeform: Shape 2093">
              <a:extLst>
                <a:ext uri="{FF2B5EF4-FFF2-40B4-BE49-F238E27FC236}">
                  <a16:creationId xmlns:a16="http://schemas.microsoft.com/office/drawing/2014/main" id="{6E7B96D6-92A7-CC69-1763-46B2E3E327E2}"/>
                </a:ext>
              </a:extLst>
            </p:cNvPr>
            <p:cNvSpPr/>
            <p:nvPr/>
          </p:nvSpPr>
          <p:spPr>
            <a:xfrm>
              <a:off x="1208180" y="4554111"/>
              <a:ext cx="39986" cy="39986"/>
            </a:xfrm>
            <a:custGeom>
              <a:avLst/>
              <a:gdLst>
                <a:gd name="connsiteX0" fmla="*/ 29946 w 39986"/>
                <a:gd name="connsiteY0" fmla="*/ 0 h 39986"/>
                <a:gd name="connsiteX1" fmla="*/ 39986 w 39986"/>
                <a:gd name="connsiteY1" fmla="*/ 0 h 39986"/>
                <a:gd name="connsiteX2" fmla="*/ 39986 w 39986"/>
                <a:gd name="connsiteY2" fmla="*/ 39986 h 39986"/>
                <a:gd name="connsiteX3" fmla="*/ 29946 w 39986"/>
                <a:gd name="connsiteY3" fmla="*/ 39986 h 39986"/>
                <a:gd name="connsiteX4" fmla="*/ 10040 w 39986"/>
                <a:gd name="connsiteY4" fmla="*/ 39986 h 39986"/>
                <a:gd name="connsiteX5" fmla="*/ 0 w 39986"/>
                <a:gd name="connsiteY5" fmla="*/ 39986 h 39986"/>
                <a:gd name="connsiteX6" fmla="*/ 0 w 39986"/>
                <a:gd name="connsiteY6" fmla="*/ 0 h 39986"/>
                <a:gd name="connsiteX7" fmla="*/ 10040 w 39986"/>
                <a:gd name="connsiteY7" fmla="*/ 0 h 3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6" h="39986">
                  <a:moveTo>
                    <a:pt x="29946" y="0"/>
                  </a:moveTo>
                  <a:cubicBezTo>
                    <a:pt x="35491" y="0"/>
                    <a:pt x="39986" y="0"/>
                    <a:pt x="39986" y="0"/>
                  </a:cubicBezTo>
                  <a:lnTo>
                    <a:pt x="39986" y="39986"/>
                  </a:lnTo>
                  <a:cubicBezTo>
                    <a:pt x="39986" y="39986"/>
                    <a:pt x="35491" y="39986"/>
                    <a:pt x="29946" y="39986"/>
                  </a:cubicBezTo>
                  <a:lnTo>
                    <a:pt x="10040" y="39986"/>
                  </a:lnTo>
                  <a:cubicBezTo>
                    <a:pt x="4495" y="39986"/>
                    <a:pt x="0" y="39986"/>
                    <a:pt x="0" y="39986"/>
                  </a:cubicBezTo>
                  <a:lnTo>
                    <a:pt x="0" y="0"/>
                  </a:lnTo>
                  <a:cubicBezTo>
                    <a:pt x="0" y="0"/>
                    <a:pt x="4495" y="0"/>
                    <a:pt x="10040" y="0"/>
                  </a:cubicBezTo>
                  <a:close/>
                </a:path>
              </a:pathLst>
            </a:custGeom>
            <a:solidFill>
              <a:srgbClr val="F5C84C"/>
            </a:solidFill>
            <a:ln w="2923" cap="flat">
              <a:noFill/>
              <a:prstDash val="solid"/>
              <a:miter/>
            </a:ln>
          </p:spPr>
          <p:txBody>
            <a:bodyPr rtlCol="1" anchor="ctr"/>
            <a:lstStyle/>
            <a:p>
              <a:endParaRPr lang="fa-IR"/>
            </a:p>
          </p:txBody>
        </p:sp>
        <p:sp>
          <p:nvSpPr>
            <p:cNvPr id="2095" name="Freeform: Shape 2094">
              <a:extLst>
                <a:ext uri="{FF2B5EF4-FFF2-40B4-BE49-F238E27FC236}">
                  <a16:creationId xmlns:a16="http://schemas.microsoft.com/office/drawing/2014/main" id="{C799A9CA-58F4-76A9-87B7-1838CE57D95E}"/>
                </a:ext>
              </a:extLst>
            </p:cNvPr>
            <p:cNvSpPr/>
            <p:nvPr/>
          </p:nvSpPr>
          <p:spPr>
            <a:xfrm>
              <a:off x="1141731" y="4618627"/>
              <a:ext cx="39986" cy="39986"/>
            </a:xfrm>
            <a:custGeom>
              <a:avLst/>
              <a:gdLst>
                <a:gd name="connsiteX0" fmla="*/ 29946 w 39986"/>
                <a:gd name="connsiteY0" fmla="*/ 0 h 39986"/>
                <a:gd name="connsiteX1" fmla="*/ 39986 w 39986"/>
                <a:gd name="connsiteY1" fmla="*/ 0 h 39986"/>
                <a:gd name="connsiteX2" fmla="*/ 39986 w 39986"/>
                <a:gd name="connsiteY2" fmla="*/ 39986 h 39986"/>
                <a:gd name="connsiteX3" fmla="*/ 29946 w 39986"/>
                <a:gd name="connsiteY3" fmla="*/ 39986 h 39986"/>
                <a:gd name="connsiteX4" fmla="*/ 10040 w 39986"/>
                <a:gd name="connsiteY4" fmla="*/ 39986 h 39986"/>
                <a:gd name="connsiteX5" fmla="*/ 0 w 39986"/>
                <a:gd name="connsiteY5" fmla="*/ 39986 h 39986"/>
                <a:gd name="connsiteX6" fmla="*/ 0 w 39986"/>
                <a:gd name="connsiteY6" fmla="*/ 0 h 39986"/>
                <a:gd name="connsiteX7" fmla="*/ 10040 w 39986"/>
                <a:gd name="connsiteY7" fmla="*/ 0 h 3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6" h="39986">
                  <a:moveTo>
                    <a:pt x="29946" y="0"/>
                  </a:moveTo>
                  <a:cubicBezTo>
                    <a:pt x="35491" y="0"/>
                    <a:pt x="39986" y="0"/>
                    <a:pt x="39986" y="0"/>
                  </a:cubicBezTo>
                  <a:lnTo>
                    <a:pt x="39986" y="39986"/>
                  </a:lnTo>
                  <a:cubicBezTo>
                    <a:pt x="39986" y="39986"/>
                    <a:pt x="35491" y="39986"/>
                    <a:pt x="29946" y="39986"/>
                  </a:cubicBezTo>
                  <a:lnTo>
                    <a:pt x="10040" y="39986"/>
                  </a:lnTo>
                  <a:cubicBezTo>
                    <a:pt x="4495" y="39986"/>
                    <a:pt x="0" y="39986"/>
                    <a:pt x="0" y="39986"/>
                  </a:cubicBezTo>
                  <a:lnTo>
                    <a:pt x="0" y="0"/>
                  </a:lnTo>
                  <a:cubicBezTo>
                    <a:pt x="0" y="0"/>
                    <a:pt x="4495" y="0"/>
                    <a:pt x="10040" y="0"/>
                  </a:cubicBezTo>
                  <a:close/>
                </a:path>
              </a:pathLst>
            </a:custGeom>
            <a:solidFill>
              <a:srgbClr val="F5C84C"/>
            </a:solidFill>
            <a:ln w="2923" cap="flat">
              <a:noFill/>
              <a:prstDash val="solid"/>
              <a:miter/>
            </a:ln>
          </p:spPr>
          <p:txBody>
            <a:bodyPr rtlCol="1" anchor="ctr"/>
            <a:lstStyle/>
            <a:p>
              <a:endParaRPr lang="fa-IR"/>
            </a:p>
          </p:txBody>
        </p:sp>
        <p:sp>
          <p:nvSpPr>
            <p:cNvPr id="2096" name="Freeform: Shape 2095">
              <a:extLst>
                <a:ext uri="{FF2B5EF4-FFF2-40B4-BE49-F238E27FC236}">
                  <a16:creationId xmlns:a16="http://schemas.microsoft.com/office/drawing/2014/main" id="{F00EFFDA-718C-6AB0-14C9-EFF312DDE68D}"/>
                </a:ext>
              </a:extLst>
            </p:cNvPr>
            <p:cNvSpPr/>
            <p:nvPr/>
          </p:nvSpPr>
          <p:spPr>
            <a:xfrm>
              <a:off x="1208180" y="4618627"/>
              <a:ext cx="39986" cy="39986"/>
            </a:xfrm>
            <a:custGeom>
              <a:avLst/>
              <a:gdLst>
                <a:gd name="connsiteX0" fmla="*/ 29946 w 39986"/>
                <a:gd name="connsiteY0" fmla="*/ 0 h 39986"/>
                <a:gd name="connsiteX1" fmla="*/ 39986 w 39986"/>
                <a:gd name="connsiteY1" fmla="*/ 0 h 39986"/>
                <a:gd name="connsiteX2" fmla="*/ 39986 w 39986"/>
                <a:gd name="connsiteY2" fmla="*/ 39986 h 39986"/>
                <a:gd name="connsiteX3" fmla="*/ 29946 w 39986"/>
                <a:gd name="connsiteY3" fmla="*/ 39986 h 39986"/>
                <a:gd name="connsiteX4" fmla="*/ 10040 w 39986"/>
                <a:gd name="connsiteY4" fmla="*/ 39986 h 39986"/>
                <a:gd name="connsiteX5" fmla="*/ 0 w 39986"/>
                <a:gd name="connsiteY5" fmla="*/ 39986 h 39986"/>
                <a:gd name="connsiteX6" fmla="*/ 0 w 39986"/>
                <a:gd name="connsiteY6" fmla="*/ 0 h 39986"/>
                <a:gd name="connsiteX7" fmla="*/ 10040 w 39986"/>
                <a:gd name="connsiteY7" fmla="*/ 0 h 3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6" h="39986">
                  <a:moveTo>
                    <a:pt x="29946" y="0"/>
                  </a:moveTo>
                  <a:cubicBezTo>
                    <a:pt x="35491" y="0"/>
                    <a:pt x="39986" y="0"/>
                    <a:pt x="39986" y="0"/>
                  </a:cubicBezTo>
                  <a:lnTo>
                    <a:pt x="39986" y="39986"/>
                  </a:lnTo>
                  <a:cubicBezTo>
                    <a:pt x="39986" y="39986"/>
                    <a:pt x="35491" y="39986"/>
                    <a:pt x="29946" y="39986"/>
                  </a:cubicBezTo>
                  <a:lnTo>
                    <a:pt x="10040" y="39986"/>
                  </a:lnTo>
                  <a:cubicBezTo>
                    <a:pt x="4495" y="39986"/>
                    <a:pt x="0" y="39986"/>
                    <a:pt x="0" y="39986"/>
                  </a:cubicBezTo>
                  <a:lnTo>
                    <a:pt x="0" y="0"/>
                  </a:lnTo>
                  <a:cubicBezTo>
                    <a:pt x="0" y="0"/>
                    <a:pt x="4495" y="0"/>
                    <a:pt x="10040" y="0"/>
                  </a:cubicBezTo>
                  <a:close/>
                </a:path>
              </a:pathLst>
            </a:custGeom>
            <a:solidFill>
              <a:srgbClr val="F5C84C"/>
            </a:solidFill>
            <a:ln w="2923" cap="flat">
              <a:noFill/>
              <a:prstDash val="solid"/>
              <a:miter/>
            </a:ln>
          </p:spPr>
          <p:txBody>
            <a:bodyPr rtlCol="1" anchor="ctr"/>
            <a:lstStyle/>
            <a:p>
              <a:endParaRPr lang="fa-IR"/>
            </a:p>
          </p:txBody>
        </p:sp>
        <p:sp>
          <p:nvSpPr>
            <p:cNvPr id="2097" name="Freeform: Shape 2096">
              <a:extLst>
                <a:ext uri="{FF2B5EF4-FFF2-40B4-BE49-F238E27FC236}">
                  <a16:creationId xmlns:a16="http://schemas.microsoft.com/office/drawing/2014/main" id="{FD0AC81E-BDE8-5109-FD27-11DC6C33A893}"/>
                </a:ext>
              </a:extLst>
            </p:cNvPr>
            <p:cNvSpPr/>
            <p:nvPr/>
          </p:nvSpPr>
          <p:spPr>
            <a:xfrm>
              <a:off x="1274628" y="4554111"/>
              <a:ext cx="39986" cy="104502"/>
            </a:xfrm>
            <a:custGeom>
              <a:avLst/>
              <a:gdLst>
                <a:gd name="connsiteX0" fmla="*/ 29946 w 39986"/>
                <a:gd name="connsiteY0" fmla="*/ 0 h 104502"/>
                <a:gd name="connsiteX1" fmla="*/ 39986 w 39986"/>
                <a:gd name="connsiteY1" fmla="*/ 0 h 104502"/>
                <a:gd name="connsiteX2" fmla="*/ 39986 w 39986"/>
                <a:gd name="connsiteY2" fmla="*/ 104502 h 104502"/>
                <a:gd name="connsiteX3" fmla="*/ 29946 w 39986"/>
                <a:gd name="connsiteY3" fmla="*/ 104502 h 104502"/>
                <a:gd name="connsiteX4" fmla="*/ 10040 w 39986"/>
                <a:gd name="connsiteY4" fmla="*/ 104502 h 104502"/>
                <a:gd name="connsiteX5" fmla="*/ 0 w 39986"/>
                <a:gd name="connsiteY5" fmla="*/ 104502 h 104502"/>
                <a:gd name="connsiteX6" fmla="*/ 0 w 39986"/>
                <a:gd name="connsiteY6" fmla="*/ 0 h 104502"/>
                <a:gd name="connsiteX7" fmla="*/ 10040 w 39986"/>
                <a:gd name="connsiteY7" fmla="*/ 0 h 104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6" h="104502">
                  <a:moveTo>
                    <a:pt x="29946" y="0"/>
                  </a:moveTo>
                  <a:cubicBezTo>
                    <a:pt x="35491" y="0"/>
                    <a:pt x="39986" y="0"/>
                    <a:pt x="39986" y="0"/>
                  </a:cubicBezTo>
                  <a:lnTo>
                    <a:pt x="39986" y="104502"/>
                  </a:lnTo>
                  <a:cubicBezTo>
                    <a:pt x="39986" y="104502"/>
                    <a:pt x="35491" y="104502"/>
                    <a:pt x="29946" y="104502"/>
                  </a:cubicBezTo>
                  <a:lnTo>
                    <a:pt x="10040" y="104502"/>
                  </a:lnTo>
                  <a:cubicBezTo>
                    <a:pt x="4495" y="104502"/>
                    <a:pt x="0" y="104502"/>
                    <a:pt x="0" y="104502"/>
                  </a:cubicBezTo>
                  <a:lnTo>
                    <a:pt x="0" y="0"/>
                  </a:lnTo>
                  <a:cubicBezTo>
                    <a:pt x="0" y="0"/>
                    <a:pt x="4495" y="0"/>
                    <a:pt x="10040" y="0"/>
                  </a:cubicBezTo>
                  <a:close/>
                </a:path>
              </a:pathLst>
            </a:custGeom>
            <a:solidFill>
              <a:srgbClr val="FC657E"/>
            </a:solidFill>
            <a:ln w="2923" cap="flat">
              <a:noFill/>
              <a:prstDash val="solid"/>
              <a:miter/>
            </a:ln>
          </p:spPr>
          <p:txBody>
            <a:bodyPr rtlCol="1" anchor="ctr"/>
            <a:lstStyle/>
            <a:p>
              <a:endParaRPr lang="fa-IR"/>
            </a:p>
          </p:txBody>
        </p:sp>
        <p:sp>
          <p:nvSpPr>
            <p:cNvPr id="2098" name="Freeform: Shape 2097">
              <a:extLst>
                <a:ext uri="{FF2B5EF4-FFF2-40B4-BE49-F238E27FC236}">
                  <a16:creationId xmlns:a16="http://schemas.microsoft.com/office/drawing/2014/main" id="{392FBFD5-ACF2-5718-1AEA-19055E0F3050}"/>
                </a:ext>
              </a:extLst>
            </p:cNvPr>
            <p:cNvSpPr/>
            <p:nvPr/>
          </p:nvSpPr>
          <p:spPr>
            <a:xfrm>
              <a:off x="1501188" y="4735556"/>
              <a:ext cx="37629" cy="37051"/>
            </a:xfrm>
            <a:custGeom>
              <a:avLst/>
              <a:gdLst>
                <a:gd name="connsiteX0" fmla="*/ 37388 w 37629"/>
                <a:gd name="connsiteY0" fmla="*/ 18076 h 37051"/>
                <a:gd name="connsiteX1" fmla="*/ 19269 w 37629"/>
                <a:gd name="connsiteY1" fmla="*/ 220 h 37051"/>
                <a:gd name="connsiteX2" fmla="*/ 18361 w 37629"/>
                <a:gd name="connsiteY2" fmla="*/ 220 h 37051"/>
                <a:gd name="connsiteX3" fmla="*/ 241 w 37629"/>
                <a:gd name="connsiteY3" fmla="*/ 18076 h 37051"/>
                <a:gd name="connsiteX4" fmla="*/ 241 w 37629"/>
                <a:gd name="connsiteY4" fmla="*/ 18954 h 37051"/>
                <a:gd name="connsiteX5" fmla="*/ 18361 w 37629"/>
                <a:gd name="connsiteY5" fmla="*/ 36810 h 37051"/>
                <a:gd name="connsiteX6" fmla="*/ 19269 w 37629"/>
                <a:gd name="connsiteY6" fmla="*/ 36810 h 37051"/>
                <a:gd name="connsiteX7" fmla="*/ 37388 w 37629"/>
                <a:gd name="connsiteY7" fmla="*/ 18954 h 37051"/>
                <a:gd name="connsiteX8" fmla="*/ 37388 w 37629"/>
                <a:gd name="connsiteY8" fmla="*/ 18076 h 3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29" h="37051">
                  <a:moveTo>
                    <a:pt x="37388" y="18076"/>
                  </a:moveTo>
                  <a:cubicBezTo>
                    <a:pt x="28273" y="16378"/>
                    <a:pt x="21104" y="9323"/>
                    <a:pt x="19269" y="220"/>
                  </a:cubicBezTo>
                  <a:cubicBezTo>
                    <a:pt x="19269" y="-73"/>
                    <a:pt x="18361" y="-73"/>
                    <a:pt x="18361" y="220"/>
                  </a:cubicBezTo>
                  <a:cubicBezTo>
                    <a:pt x="16502" y="9294"/>
                    <a:pt x="9345" y="16349"/>
                    <a:pt x="241" y="18076"/>
                  </a:cubicBezTo>
                  <a:cubicBezTo>
                    <a:pt x="-80" y="18076"/>
                    <a:pt x="-80" y="18661"/>
                    <a:pt x="241" y="18954"/>
                  </a:cubicBezTo>
                  <a:cubicBezTo>
                    <a:pt x="9357" y="20652"/>
                    <a:pt x="16526" y="27707"/>
                    <a:pt x="18361" y="36810"/>
                  </a:cubicBezTo>
                  <a:cubicBezTo>
                    <a:pt x="18361" y="37132"/>
                    <a:pt x="19269" y="37132"/>
                    <a:pt x="19269" y="36810"/>
                  </a:cubicBezTo>
                  <a:cubicBezTo>
                    <a:pt x="21127" y="27735"/>
                    <a:pt x="28284" y="20681"/>
                    <a:pt x="37388" y="18954"/>
                  </a:cubicBezTo>
                  <a:cubicBezTo>
                    <a:pt x="37710" y="18661"/>
                    <a:pt x="37710" y="18076"/>
                    <a:pt x="37388" y="18076"/>
                  </a:cubicBezTo>
                  <a:close/>
                </a:path>
              </a:pathLst>
            </a:custGeom>
            <a:solidFill>
              <a:srgbClr val="87D147"/>
            </a:solidFill>
            <a:ln w="2923" cap="flat">
              <a:noFill/>
              <a:prstDash val="solid"/>
              <a:miter/>
            </a:ln>
          </p:spPr>
          <p:txBody>
            <a:bodyPr rtlCol="1" anchor="ctr"/>
            <a:lstStyle/>
            <a:p>
              <a:endParaRPr lang="fa-IR"/>
            </a:p>
          </p:txBody>
        </p:sp>
        <p:sp>
          <p:nvSpPr>
            <p:cNvPr id="2099" name="Freeform: Shape 2098">
              <a:extLst>
                <a:ext uri="{FF2B5EF4-FFF2-40B4-BE49-F238E27FC236}">
                  <a16:creationId xmlns:a16="http://schemas.microsoft.com/office/drawing/2014/main" id="{CD8D7D58-E4B9-9D0E-2F1F-E22C8D7973B5}"/>
                </a:ext>
              </a:extLst>
            </p:cNvPr>
            <p:cNvSpPr/>
            <p:nvPr/>
          </p:nvSpPr>
          <p:spPr>
            <a:xfrm>
              <a:off x="1707767" y="4269116"/>
              <a:ext cx="50940" cy="50933"/>
            </a:xfrm>
            <a:custGeom>
              <a:avLst/>
              <a:gdLst>
                <a:gd name="connsiteX0" fmla="*/ 9371 w 50940"/>
                <a:gd name="connsiteY0" fmla="*/ 16100 h 50933"/>
                <a:gd name="connsiteX1" fmla="*/ 16133 w 50940"/>
                <a:gd name="connsiteY1" fmla="*/ 16100 h 50933"/>
                <a:gd name="connsiteX2" fmla="*/ 16133 w 50940"/>
                <a:gd name="connsiteY2" fmla="*/ 9367 h 50933"/>
                <a:gd name="connsiteX3" fmla="*/ 25205 w 50940"/>
                <a:gd name="connsiteY3" fmla="*/ 0 h 50933"/>
                <a:gd name="connsiteX4" fmla="*/ 25471 w 50940"/>
                <a:gd name="connsiteY4" fmla="*/ 0 h 50933"/>
                <a:gd name="connsiteX5" fmla="*/ 34838 w 50940"/>
                <a:gd name="connsiteY5" fmla="*/ 9074 h 50933"/>
                <a:gd name="connsiteX6" fmla="*/ 34838 w 50940"/>
                <a:gd name="connsiteY6" fmla="*/ 16100 h 50933"/>
                <a:gd name="connsiteX7" fmla="*/ 41571 w 50940"/>
                <a:gd name="connsiteY7" fmla="*/ 16100 h 50933"/>
                <a:gd name="connsiteX8" fmla="*/ 50938 w 50940"/>
                <a:gd name="connsiteY8" fmla="*/ 25174 h 50933"/>
                <a:gd name="connsiteX9" fmla="*/ 50938 w 50940"/>
                <a:gd name="connsiteY9" fmla="*/ 25467 h 50933"/>
                <a:gd name="connsiteX10" fmla="*/ 41863 w 50940"/>
                <a:gd name="connsiteY10" fmla="*/ 34834 h 50933"/>
                <a:gd name="connsiteX11" fmla="*/ 34838 w 50940"/>
                <a:gd name="connsiteY11" fmla="*/ 34834 h 50933"/>
                <a:gd name="connsiteX12" fmla="*/ 34838 w 50940"/>
                <a:gd name="connsiteY12" fmla="*/ 41567 h 50933"/>
                <a:gd name="connsiteX13" fmla="*/ 25708 w 50940"/>
                <a:gd name="connsiteY13" fmla="*/ 50934 h 50933"/>
                <a:gd name="connsiteX14" fmla="*/ 25471 w 50940"/>
                <a:gd name="connsiteY14" fmla="*/ 50934 h 50933"/>
                <a:gd name="connsiteX15" fmla="*/ 16104 w 50940"/>
                <a:gd name="connsiteY15" fmla="*/ 41860 h 50933"/>
                <a:gd name="connsiteX16" fmla="*/ 16104 w 50940"/>
                <a:gd name="connsiteY16" fmla="*/ 34834 h 50933"/>
                <a:gd name="connsiteX17" fmla="*/ 9371 w 50940"/>
                <a:gd name="connsiteY17" fmla="*/ 34834 h 50933"/>
                <a:gd name="connsiteX18" fmla="*/ 4 w 50940"/>
                <a:gd name="connsiteY18" fmla="*/ 25701 h 50933"/>
                <a:gd name="connsiteX19" fmla="*/ 4 w 50940"/>
                <a:gd name="connsiteY19" fmla="*/ 25467 h 50933"/>
                <a:gd name="connsiteX20" fmla="*/ 8835 w 50940"/>
                <a:gd name="connsiteY20" fmla="*/ 16100 h 50933"/>
                <a:gd name="connsiteX21" fmla="*/ 9371 w 50940"/>
                <a:gd name="connsiteY21" fmla="*/ 1610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40" h="50933">
                  <a:moveTo>
                    <a:pt x="9371" y="16100"/>
                  </a:moveTo>
                  <a:lnTo>
                    <a:pt x="16133" y="16100"/>
                  </a:lnTo>
                  <a:lnTo>
                    <a:pt x="16133" y="9367"/>
                  </a:lnTo>
                  <a:cubicBezTo>
                    <a:pt x="16051" y="4274"/>
                    <a:pt x="20114" y="88"/>
                    <a:pt x="25205" y="0"/>
                  </a:cubicBezTo>
                  <a:cubicBezTo>
                    <a:pt x="25295" y="0"/>
                    <a:pt x="25383" y="0"/>
                    <a:pt x="25471" y="0"/>
                  </a:cubicBezTo>
                  <a:cubicBezTo>
                    <a:pt x="30532" y="0"/>
                    <a:pt x="34680" y="4010"/>
                    <a:pt x="34838" y="9074"/>
                  </a:cubicBezTo>
                  <a:lnTo>
                    <a:pt x="34838" y="16100"/>
                  </a:lnTo>
                  <a:lnTo>
                    <a:pt x="41571" y="16100"/>
                  </a:lnTo>
                  <a:cubicBezTo>
                    <a:pt x="46661" y="16012"/>
                    <a:pt x="50856" y="20081"/>
                    <a:pt x="50938" y="25174"/>
                  </a:cubicBezTo>
                  <a:cubicBezTo>
                    <a:pt x="50941" y="25262"/>
                    <a:pt x="50941" y="25379"/>
                    <a:pt x="50938" y="25467"/>
                  </a:cubicBezTo>
                  <a:cubicBezTo>
                    <a:pt x="50941" y="30531"/>
                    <a:pt x="46922" y="34688"/>
                    <a:pt x="41863" y="34834"/>
                  </a:cubicBezTo>
                  <a:lnTo>
                    <a:pt x="34838" y="34834"/>
                  </a:lnTo>
                  <a:lnTo>
                    <a:pt x="34838" y="41567"/>
                  </a:lnTo>
                  <a:cubicBezTo>
                    <a:pt x="34902" y="46689"/>
                    <a:pt x="30816" y="50875"/>
                    <a:pt x="25708" y="50934"/>
                  </a:cubicBezTo>
                  <a:cubicBezTo>
                    <a:pt x="25629" y="50934"/>
                    <a:pt x="25550" y="50934"/>
                    <a:pt x="25471" y="50934"/>
                  </a:cubicBezTo>
                  <a:cubicBezTo>
                    <a:pt x="20410" y="50934"/>
                    <a:pt x="16262" y="46924"/>
                    <a:pt x="16104" y="41860"/>
                  </a:cubicBezTo>
                  <a:lnTo>
                    <a:pt x="16104" y="34834"/>
                  </a:lnTo>
                  <a:lnTo>
                    <a:pt x="9371" y="34834"/>
                  </a:lnTo>
                  <a:cubicBezTo>
                    <a:pt x="4263" y="34893"/>
                    <a:pt x="68" y="30824"/>
                    <a:pt x="4" y="25701"/>
                  </a:cubicBezTo>
                  <a:cubicBezTo>
                    <a:pt x="4" y="25613"/>
                    <a:pt x="4" y="25555"/>
                    <a:pt x="4" y="25467"/>
                  </a:cubicBezTo>
                  <a:cubicBezTo>
                    <a:pt x="-142" y="20432"/>
                    <a:pt x="3809" y="16246"/>
                    <a:pt x="8835" y="16100"/>
                  </a:cubicBezTo>
                  <a:cubicBezTo>
                    <a:pt x="9014" y="16100"/>
                    <a:pt x="9193" y="16100"/>
                    <a:pt x="9371" y="16100"/>
                  </a:cubicBezTo>
                  <a:close/>
                </a:path>
              </a:pathLst>
            </a:custGeom>
            <a:solidFill>
              <a:srgbClr val="70D6F9"/>
            </a:solidFill>
            <a:ln w="2923" cap="flat">
              <a:noFill/>
              <a:prstDash val="solid"/>
              <a:miter/>
            </a:ln>
          </p:spPr>
          <p:txBody>
            <a:bodyPr rtlCol="1" anchor="ctr"/>
            <a:lstStyle/>
            <a:p>
              <a:endParaRPr lang="fa-IR"/>
            </a:p>
          </p:txBody>
        </p:sp>
        <p:sp>
          <p:nvSpPr>
            <p:cNvPr id="2100" name="Freeform: Shape 2099">
              <a:extLst>
                <a:ext uri="{FF2B5EF4-FFF2-40B4-BE49-F238E27FC236}">
                  <a16:creationId xmlns:a16="http://schemas.microsoft.com/office/drawing/2014/main" id="{C673D568-5FB3-23C6-7B36-FABC46AB8E1F}"/>
                </a:ext>
              </a:extLst>
            </p:cNvPr>
            <p:cNvSpPr/>
            <p:nvPr/>
          </p:nvSpPr>
          <p:spPr>
            <a:xfrm>
              <a:off x="1140502" y="4125681"/>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2101" name="Freeform: Shape 2100">
              <a:extLst>
                <a:ext uri="{FF2B5EF4-FFF2-40B4-BE49-F238E27FC236}">
                  <a16:creationId xmlns:a16="http://schemas.microsoft.com/office/drawing/2014/main" id="{3E9BB568-A1A0-72FC-7DBA-A6761A8A4EA3}"/>
                </a:ext>
              </a:extLst>
            </p:cNvPr>
            <p:cNvSpPr/>
            <p:nvPr/>
          </p:nvSpPr>
          <p:spPr>
            <a:xfrm>
              <a:off x="1802408" y="4360445"/>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2102" name="Freeform: Shape 2101">
              <a:extLst>
                <a:ext uri="{FF2B5EF4-FFF2-40B4-BE49-F238E27FC236}">
                  <a16:creationId xmlns:a16="http://schemas.microsoft.com/office/drawing/2014/main" id="{168D2D2A-9704-68EC-D261-0F81CA502C57}"/>
                </a:ext>
              </a:extLst>
            </p:cNvPr>
            <p:cNvSpPr/>
            <p:nvPr/>
          </p:nvSpPr>
          <p:spPr>
            <a:xfrm>
              <a:off x="1073051" y="4205741"/>
              <a:ext cx="54044" cy="52982"/>
            </a:xfrm>
            <a:custGeom>
              <a:avLst/>
              <a:gdLst>
                <a:gd name="connsiteX0" fmla="*/ 329 w 54044"/>
                <a:gd name="connsiteY0" fmla="*/ 25906 h 52982"/>
                <a:gd name="connsiteX1" fmla="*/ 26382 w 54044"/>
                <a:gd name="connsiteY1" fmla="*/ 439 h 52982"/>
                <a:gd name="connsiteX2" fmla="*/ 27553 w 54044"/>
                <a:gd name="connsiteY2" fmla="*/ 439 h 52982"/>
                <a:gd name="connsiteX3" fmla="*/ 53605 w 54044"/>
                <a:gd name="connsiteY3" fmla="*/ 25906 h 52982"/>
                <a:gd name="connsiteX4" fmla="*/ 53605 w 54044"/>
                <a:gd name="connsiteY4" fmla="*/ 27077 h 52982"/>
                <a:gd name="connsiteX5" fmla="*/ 27553 w 54044"/>
                <a:gd name="connsiteY5" fmla="*/ 52544 h 52982"/>
                <a:gd name="connsiteX6" fmla="*/ 26382 w 54044"/>
                <a:gd name="connsiteY6" fmla="*/ 52544 h 52982"/>
                <a:gd name="connsiteX7" fmla="*/ 329 w 54044"/>
                <a:gd name="connsiteY7" fmla="*/ 27077 h 52982"/>
                <a:gd name="connsiteX8" fmla="*/ 329 w 54044"/>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44" h="52982">
                  <a:moveTo>
                    <a:pt x="329" y="25906"/>
                  </a:moveTo>
                  <a:cubicBezTo>
                    <a:pt x="13403" y="23535"/>
                    <a:pt x="23721" y="13465"/>
                    <a:pt x="26382" y="439"/>
                  </a:cubicBezTo>
                  <a:cubicBezTo>
                    <a:pt x="26382" y="-146"/>
                    <a:pt x="27553" y="-146"/>
                    <a:pt x="27553" y="439"/>
                  </a:cubicBezTo>
                  <a:cubicBezTo>
                    <a:pt x="30213" y="13465"/>
                    <a:pt x="40531" y="23535"/>
                    <a:pt x="53605" y="25906"/>
                  </a:cubicBezTo>
                  <a:cubicBezTo>
                    <a:pt x="54190" y="25906"/>
                    <a:pt x="54190" y="26784"/>
                    <a:pt x="53605" y="27077"/>
                  </a:cubicBezTo>
                  <a:cubicBezTo>
                    <a:pt x="40531" y="29448"/>
                    <a:pt x="30213" y="39517"/>
                    <a:pt x="27553" y="52544"/>
                  </a:cubicBezTo>
                  <a:cubicBezTo>
                    <a:pt x="27553" y="53129"/>
                    <a:pt x="26382" y="53129"/>
                    <a:pt x="26382" y="52544"/>
                  </a:cubicBezTo>
                  <a:cubicBezTo>
                    <a:pt x="23721" y="39517"/>
                    <a:pt x="13403" y="29448"/>
                    <a:pt x="329" y="27077"/>
                  </a:cubicBezTo>
                  <a:cubicBezTo>
                    <a:pt x="-110" y="26784"/>
                    <a:pt x="-110" y="25906"/>
                    <a:pt x="329" y="25906"/>
                  </a:cubicBezTo>
                  <a:close/>
                </a:path>
              </a:pathLst>
            </a:custGeom>
            <a:solidFill>
              <a:srgbClr val="F5C84C"/>
            </a:solidFill>
            <a:ln w="2923" cap="flat">
              <a:noFill/>
              <a:prstDash val="solid"/>
              <a:miter/>
            </a:ln>
          </p:spPr>
          <p:txBody>
            <a:bodyPr rtlCol="1" anchor="ctr"/>
            <a:lstStyle/>
            <a:p>
              <a:endParaRPr lang="fa-IR"/>
            </a:p>
          </p:txBody>
        </p:sp>
        <p:sp>
          <p:nvSpPr>
            <p:cNvPr id="2103" name="Freeform: Shape 2102">
              <a:extLst>
                <a:ext uri="{FF2B5EF4-FFF2-40B4-BE49-F238E27FC236}">
                  <a16:creationId xmlns:a16="http://schemas.microsoft.com/office/drawing/2014/main" id="{B091A045-0B85-2051-633A-66EB87D137E9}"/>
                </a:ext>
              </a:extLst>
            </p:cNvPr>
            <p:cNvSpPr/>
            <p:nvPr/>
          </p:nvSpPr>
          <p:spPr>
            <a:xfrm>
              <a:off x="1388907" y="4190724"/>
              <a:ext cx="47567" cy="69814"/>
            </a:xfrm>
            <a:custGeom>
              <a:avLst/>
              <a:gdLst>
                <a:gd name="connsiteX0" fmla="*/ 0 w 47567"/>
                <a:gd name="connsiteY0" fmla="*/ 69814 h 69814"/>
                <a:gd name="connsiteX1" fmla="*/ 23769 w 47567"/>
                <a:gd name="connsiteY1" fmla="*/ 0 h 69814"/>
                <a:gd name="connsiteX2" fmla="*/ 47568 w 47567"/>
                <a:gd name="connsiteY2" fmla="*/ 69814 h 69814"/>
              </a:gdLst>
              <a:ahLst/>
              <a:cxnLst>
                <a:cxn ang="0">
                  <a:pos x="connsiteX0" y="connsiteY0"/>
                </a:cxn>
                <a:cxn ang="0">
                  <a:pos x="connsiteX1" y="connsiteY1"/>
                </a:cxn>
                <a:cxn ang="0">
                  <a:pos x="connsiteX2" y="connsiteY2"/>
                </a:cxn>
              </a:cxnLst>
              <a:rect l="l" t="t" r="r" b="b"/>
              <a:pathLst>
                <a:path w="47567" h="69814">
                  <a:moveTo>
                    <a:pt x="0" y="69814"/>
                  </a:moveTo>
                  <a:lnTo>
                    <a:pt x="23769" y="0"/>
                  </a:lnTo>
                  <a:lnTo>
                    <a:pt x="47568" y="69814"/>
                  </a:lnTo>
                </a:path>
              </a:pathLst>
            </a:custGeom>
            <a:noFill/>
            <a:ln w="14615" cap="rnd">
              <a:solidFill>
                <a:srgbClr val="000000"/>
              </a:solidFill>
              <a:prstDash val="solid"/>
              <a:round/>
            </a:ln>
          </p:spPr>
          <p:txBody>
            <a:bodyPr rtlCol="1" anchor="ctr"/>
            <a:lstStyle/>
            <a:p>
              <a:endParaRPr lang="fa-IR"/>
            </a:p>
          </p:txBody>
        </p:sp>
        <p:sp>
          <p:nvSpPr>
            <p:cNvPr id="2104" name="Freeform: Shape 2103">
              <a:extLst>
                <a:ext uri="{FF2B5EF4-FFF2-40B4-BE49-F238E27FC236}">
                  <a16:creationId xmlns:a16="http://schemas.microsoft.com/office/drawing/2014/main" id="{30A6DC33-8003-0A25-79D3-D1936D65403E}"/>
                </a:ext>
              </a:extLst>
            </p:cNvPr>
            <p:cNvSpPr/>
            <p:nvPr/>
          </p:nvSpPr>
          <p:spPr>
            <a:xfrm>
              <a:off x="1399094" y="4239551"/>
              <a:ext cx="27164" cy="2927"/>
            </a:xfrm>
            <a:custGeom>
              <a:avLst/>
              <a:gdLst>
                <a:gd name="connsiteX0" fmla="*/ 0 w 27164"/>
                <a:gd name="connsiteY0" fmla="*/ 0 h 2927"/>
                <a:gd name="connsiteX1" fmla="*/ 27165 w 27164"/>
                <a:gd name="connsiteY1" fmla="*/ 0 h 2927"/>
              </a:gdLst>
              <a:ahLst/>
              <a:cxnLst>
                <a:cxn ang="0">
                  <a:pos x="connsiteX0" y="connsiteY0"/>
                </a:cxn>
                <a:cxn ang="0">
                  <a:pos x="connsiteX1" y="connsiteY1"/>
                </a:cxn>
              </a:cxnLst>
              <a:rect l="l" t="t" r="r" b="b"/>
              <a:pathLst>
                <a:path w="27164" h="2927">
                  <a:moveTo>
                    <a:pt x="0" y="0"/>
                  </a:moveTo>
                  <a:lnTo>
                    <a:pt x="27165" y="0"/>
                  </a:lnTo>
                </a:path>
              </a:pathLst>
            </a:custGeom>
            <a:ln w="14615" cap="rnd">
              <a:solidFill>
                <a:srgbClr val="000000"/>
              </a:solidFill>
              <a:prstDash val="solid"/>
              <a:round/>
            </a:ln>
          </p:spPr>
          <p:txBody>
            <a:bodyPr rtlCol="1" anchor="ctr"/>
            <a:lstStyle/>
            <a:p>
              <a:endParaRPr lang="fa-IR"/>
            </a:p>
          </p:txBody>
        </p:sp>
        <p:sp>
          <p:nvSpPr>
            <p:cNvPr id="2105" name="Freeform: Shape 2104">
              <a:extLst>
                <a:ext uri="{FF2B5EF4-FFF2-40B4-BE49-F238E27FC236}">
                  <a16:creationId xmlns:a16="http://schemas.microsoft.com/office/drawing/2014/main" id="{715707BA-5945-F925-91D8-13AA47B7B98C}"/>
                </a:ext>
              </a:extLst>
            </p:cNvPr>
            <p:cNvSpPr/>
            <p:nvPr/>
          </p:nvSpPr>
          <p:spPr>
            <a:xfrm>
              <a:off x="1326352" y="4190754"/>
              <a:ext cx="47567" cy="2927"/>
            </a:xfrm>
            <a:custGeom>
              <a:avLst/>
              <a:gdLst>
                <a:gd name="connsiteX0" fmla="*/ 0 w 47567"/>
                <a:gd name="connsiteY0" fmla="*/ 0 h 2927"/>
                <a:gd name="connsiteX1" fmla="*/ 47568 w 47567"/>
                <a:gd name="connsiteY1" fmla="*/ 0 h 2927"/>
              </a:gdLst>
              <a:ahLst/>
              <a:cxnLst>
                <a:cxn ang="0">
                  <a:pos x="connsiteX0" y="connsiteY0"/>
                </a:cxn>
                <a:cxn ang="0">
                  <a:pos x="connsiteX1" y="connsiteY1"/>
                </a:cxn>
              </a:cxnLst>
              <a:rect l="l" t="t" r="r" b="b"/>
              <a:pathLst>
                <a:path w="47567" h="2927">
                  <a:moveTo>
                    <a:pt x="0" y="0"/>
                  </a:moveTo>
                  <a:lnTo>
                    <a:pt x="47568" y="0"/>
                  </a:lnTo>
                </a:path>
              </a:pathLst>
            </a:custGeom>
            <a:ln w="14615" cap="rnd">
              <a:solidFill>
                <a:srgbClr val="000000"/>
              </a:solidFill>
              <a:prstDash val="solid"/>
              <a:round/>
            </a:ln>
          </p:spPr>
          <p:txBody>
            <a:bodyPr rtlCol="1" anchor="ctr"/>
            <a:lstStyle/>
            <a:p>
              <a:endParaRPr lang="fa-IR"/>
            </a:p>
          </p:txBody>
        </p:sp>
        <p:sp>
          <p:nvSpPr>
            <p:cNvPr id="2106" name="Freeform: Shape 2105">
              <a:extLst>
                <a:ext uri="{FF2B5EF4-FFF2-40B4-BE49-F238E27FC236}">
                  <a16:creationId xmlns:a16="http://schemas.microsoft.com/office/drawing/2014/main" id="{5FE24002-6651-F435-2A02-CC58643888F1}"/>
                </a:ext>
              </a:extLst>
            </p:cNvPr>
            <p:cNvSpPr/>
            <p:nvPr/>
          </p:nvSpPr>
          <p:spPr>
            <a:xfrm>
              <a:off x="1350121" y="4190754"/>
              <a:ext cx="2927" cy="69755"/>
            </a:xfrm>
            <a:custGeom>
              <a:avLst/>
              <a:gdLst>
                <a:gd name="connsiteX0" fmla="*/ 0 w 2927"/>
                <a:gd name="connsiteY0" fmla="*/ 0 h 69755"/>
                <a:gd name="connsiteX1" fmla="*/ 0 w 2927"/>
                <a:gd name="connsiteY1" fmla="*/ 69756 h 69755"/>
              </a:gdLst>
              <a:ahLst/>
              <a:cxnLst>
                <a:cxn ang="0">
                  <a:pos x="connsiteX0" y="connsiteY0"/>
                </a:cxn>
                <a:cxn ang="0">
                  <a:pos x="connsiteX1" y="connsiteY1"/>
                </a:cxn>
              </a:cxnLst>
              <a:rect l="l" t="t" r="r" b="b"/>
              <a:pathLst>
                <a:path w="2927" h="69755">
                  <a:moveTo>
                    <a:pt x="0" y="0"/>
                  </a:moveTo>
                  <a:lnTo>
                    <a:pt x="0" y="69756"/>
                  </a:lnTo>
                </a:path>
              </a:pathLst>
            </a:custGeom>
            <a:ln w="14615" cap="rnd">
              <a:solidFill>
                <a:srgbClr val="000000"/>
              </a:solidFill>
              <a:prstDash val="solid"/>
              <a:round/>
            </a:ln>
          </p:spPr>
          <p:txBody>
            <a:bodyPr rtlCol="1" anchor="ctr"/>
            <a:lstStyle/>
            <a:p>
              <a:endParaRPr lang="fa-IR"/>
            </a:p>
          </p:txBody>
        </p:sp>
        <p:sp>
          <p:nvSpPr>
            <p:cNvPr id="2107" name="Freeform: Shape 2106">
              <a:extLst>
                <a:ext uri="{FF2B5EF4-FFF2-40B4-BE49-F238E27FC236}">
                  <a16:creationId xmlns:a16="http://schemas.microsoft.com/office/drawing/2014/main" id="{91D6275F-C749-A4FD-D537-4A19F7DFC289}"/>
                </a:ext>
              </a:extLst>
            </p:cNvPr>
            <p:cNvSpPr/>
            <p:nvPr/>
          </p:nvSpPr>
          <p:spPr>
            <a:xfrm>
              <a:off x="1457317" y="4190754"/>
              <a:ext cx="47567" cy="69755"/>
            </a:xfrm>
            <a:custGeom>
              <a:avLst/>
              <a:gdLst>
                <a:gd name="connsiteX0" fmla="*/ 0 w 47567"/>
                <a:gd name="connsiteY0" fmla="*/ 0 h 69755"/>
                <a:gd name="connsiteX1" fmla="*/ 47568 w 47567"/>
                <a:gd name="connsiteY1" fmla="*/ 69756 h 69755"/>
              </a:gdLst>
              <a:ahLst/>
              <a:cxnLst>
                <a:cxn ang="0">
                  <a:pos x="connsiteX0" y="connsiteY0"/>
                </a:cxn>
                <a:cxn ang="0">
                  <a:pos x="connsiteX1" y="connsiteY1"/>
                </a:cxn>
              </a:cxnLst>
              <a:rect l="l" t="t" r="r" b="b"/>
              <a:pathLst>
                <a:path w="47567" h="69755">
                  <a:moveTo>
                    <a:pt x="0" y="0"/>
                  </a:moveTo>
                  <a:lnTo>
                    <a:pt x="47568" y="69756"/>
                  </a:lnTo>
                </a:path>
              </a:pathLst>
            </a:custGeom>
            <a:ln w="14615" cap="rnd">
              <a:solidFill>
                <a:srgbClr val="000000"/>
              </a:solidFill>
              <a:prstDash val="solid"/>
              <a:round/>
            </a:ln>
          </p:spPr>
          <p:txBody>
            <a:bodyPr rtlCol="1" anchor="ctr"/>
            <a:lstStyle/>
            <a:p>
              <a:endParaRPr lang="fa-IR"/>
            </a:p>
          </p:txBody>
        </p:sp>
        <p:sp>
          <p:nvSpPr>
            <p:cNvPr id="2108" name="Freeform: Shape 2107">
              <a:extLst>
                <a:ext uri="{FF2B5EF4-FFF2-40B4-BE49-F238E27FC236}">
                  <a16:creationId xmlns:a16="http://schemas.microsoft.com/office/drawing/2014/main" id="{DB398F08-15AA-5D95-A27D-7700E7709F63}"/>
                </a:ext>
              </a:extLst>
            </p:cNvPr>
            <p:cNvSpPr/>
            <p:nvPr/>
          </p:nvSpPr>
          <p:spPr>
            <a:xfrm>
              <a:off x="1457317" y="4190754"/>
              <a:ext cx="47567" cy="69755"/>
            </a:xfrm>
            <a:custGeom>
              <a:avLst/>
              <a:gdLst>
                <a:gd name="connsiteX0" fmla="*/ 47568 w 47567"/>
                <a:gd name="connsiteY0" fmla="*/ 0 h 69755"/>
                <a:gd name="connsiteX1" fmla="*/ 0 w 47567"/>
                <a:gd name="connsiteY1" fmla="*/ 69756 h 69755"/>
              </a:gdLst>
              <a:ahLst/>
              <a:cxnLst>
                <a:cxn ang="0">
                  <a:pos x="connsiteX0" y="connsiteY0"/>
                </a:cxn>
                <a:cxn ang="0">
                  <a:pos x="connsiteX1" y="connsiteY1"/>
                </a:cxn>
              </a:cxnLst>
              <a:rect l="l" t="t" r="r" b="b"/>
              <a:pathLst>
                <a:path w="47567" h="69755">
                  <a:moveTo>
                    <a:pt x="47568" y="0"/>
                  </a:moveTo>
                  <a:lnTo>
                    <a:pt x="0" y="69756"/>
                  </a:lnTo>
                </a:path>
              </a:pathLst>
            </a:custGeom>
            <a:ln w="14615" cap="rnd">
              <a:solidFill>
                <a:srgbClr val="000000"/>
              </a:solidFill>
              <a:prstDash val="solid"/>
              <a:round/>
            </a:ln>
          </p:spPr>
          <p:txBody>
            <a:bodyPr rtlCol="1" anchor="ctr"/>
            <a:lstStyle/>
            <a:p>
              <a:endParaRPr lang="fa-IR"/>
            </a:p>
          </p:txBody>
        </p:sp>
        <p:sp>
          <p:nvSpPr>
            <p:cNvPr id="2109" name="Freeform: Shape 2108">
              <a:extLst>
                <a:ext uri="{FF2B5EF4-FFF2-40B4-BE49-F238E27FC236}">
                  <a16:creationId xmlns:a16="http://schemas.microsoft.com/office/drawing/2014/main" id="{5E665032-703E-79BB-6E38-6D2D41933A2D}"/>
                </a:ext>
              </a:extLst>
            </p:cNvPr>
            <p:cNvSpPr/>
            <p:nvPr/>
          </p:nvSpPr>
          <p:spPr>
            <a:xfrm>
              <a:off x="1528595" y="4423878"/>
              <a:ext cx="200456" cy="34278"/>
            </a:xfrm>
            <a:custGeom>
              <a:avLst/>
              <a:gdLst>
                <a:gd name="connsiteX0" fmla="*/ 0 w 200456"/>
                <a:gd name="connsiteY0" fmla="*/ 32580 h 34278"/>
                <a:gd name="connsiteX1" fmla="*/ 15573 w 200456"/>
                <a:gd name="connsiteY1" fmla="*/ 34278 h 34278"/>
                <a:gd name="connsiteX2" fmla="*/ 70634 w 200456"/>
                <a:gd name="connsiteY2" fmla="*/ 8167 h 34278"/>
                <a:gd name="connsiteX3" fmla="*/ 85768 w 200456"/>
                <a:gd name="connsiteY3" fmla="*/ 0 h 34278"/>
                <a:gd name="connsiteX4" fmla="*/ 113547 w 200456"/>
                <a:gd name="connsiteY4" fmla="*/ 0 h 34278"/>
                <a:gd name="connsiteX5" fmla="*/ 128681 w 200456"/>
                <a:gd name="connsiteY5" fmla="*/ 8167 h 34278"/>
                <a:gd name="connsiteX6" fmla="*/ 200457 w 200456"/>
                <a:gd name="connsiteY6" fmla="*/ 32287 h 34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456" h="34278">
                  <a:moveTo>
                    <a:pt x="0" y="32580"/>
                  </a:moveTo>
                  <a:cubicBezTo>
                    <a:pt x="5114" y="33722"/>
                    <a:pt x="10336" y="34278"/>
                    <a:pt x="15573" y="34278"/>
                  </a:cubicBezTo>
                  <a:cubicBezTo>
                    <a:pt x="36927" y="34336"/>
                    <a:pt x="57163" y="24735"/>
                    <a:pt x="70634" y="8167"/>
                  </a:cubicBezTo>
                  <a:cubicBezTo>
                    <a:pt x="75406" y="2313"/>
                    <a:pt x="79650" y="0"/>
                    <a:pt x="85768" y="0"/>
                  </a:cubicBezTo>
                  <a:lnTo>
                    <a:pt x="113547" y="0"/>
                  </a:lnTo>
                  <a:cubicBezTo>
                    <a:pt x="119665" y="0"/>
                    <a:pt x="123910" y="2313"/>
                    <a:pt x="128681" y="8167"/>
                  </a:cubicBezTo>
                  <a:cubicBezTo>
                    <a:pt x="145984" y="29331"/>
                    <a:pt x="173884" y="38698"/>
                    <a:pt x="200457" y="32287"/>
                  </a:cubicBezTo>
                </a:path>
              </a:pathLst>
            </a:custGeom>
            <a:noFill/>
            <a:ln w="14615" cap="rnd">
              <a:solidFill>
                <a:srgbClr val="000000"/>
              </a:solidFill>
              <a:prstDash val="solid"/>
              <a:round/>
            </a:ln>
          </p:spPr>
          <p:txBody>
            <a:bodyPr rtlCol="1" anchor="ctr"/>
            <a:lstStyle/>
            <a:p>
              <a:endParaRPr lang="fa-IR"/>
            </a:p>
          </p:txBody>
        </p:sp>
        <p:sp>
          <p:nvSpPr>
            <p:cNvPr id="2110" name="Freeform: Shape 2109">
              <a:extLst>
                <a:ext uri="{FF2B5EF4-FFF2-40B4-BE49-F238E27FC236}">
                  <a16:creationId xmlns:a16="http://schemas.microsoft.com/office/drawing/2014/main" id="{0FA22FD0-7031-BC6E-08EE-83930F326BCD}"/>
                </a:ext>
              </a:extLst>
            </p:cNvPr>
            <p:cNvSpPr/>
            <p:nvPr/>
          </p:nvSpPr>
          <p:spPr>
            <a:xfrm>
              <a:off x="1698462" y="4465972"/>
              <a:ext cx="36941" cy="86353"/>
            </a:xfrm>
            <a:custGeom>
              <a:avLst/>
              <a:gdLst>
                <a:gd name="connsiteX0" fmla="*/ 36942 w 36941"/>
                <a:gd name="connsiteY0" fmla="*/ 0 h 86353"/>
                <a:gd name="connsiteX1" fmla="*/ 0 w 36941"/>
                <a:gd name="connsiteY1" fmla="*/ 86353 h 86353"/>
              </a:gdLst>
              <a:ahLst/>
              <a:cxnLst>
                <a:cxn ang="0">
                  <a:pos x="connsiteX0" y="connsiteY0"/>
                </a:cxn>
                <a:cxn ang="0">
                  <a:pos x="connsiteX1" y="connsiteY1"/>
                </a:cxn>
              </a:cxnLst>
              <a:rect l="l" t="t" r="r" b="b"/>
              <a:pathLst>
                <a:path w="36941" h="86353">
                  <a:moveTo>
                    <a:pt x="36942" y="0"/>
                  </a:moveTo>
                  <a:lnTo>
                    <a:pt x="0" y="86353"/>
                  </a:lnTo>
                </a:path>
              </a:pathLst>
            </a:custGeom>
            <a:ln w="14615" cap="rnd">
              <a:solidFill>
                <a:srgbClr val="000000"/>
              </a:solidFill>
              <a:prstDash val="solid"/>
              <a:round/>
            </a:ln>
          </p:spPr>
          <p:txBody>
            <a:bodyPr rtlCol="1" anchor="ctr"/>
            <a:lstStyle/>
            <a:p>
              <a:endParaRPr lang="fa-IR"/>
            </a:p>
          </p:txBody>
        </p:sp>
        <p:sp>
          <p:nvSpPr>
            <p:cNvPr id="2111" name="Freeform: Shape 2110">
              <a:extLst>
                <a:ext uri="{FF2B5EF4-FFF2-40B4-BE49-F238E27FC236}">
                  <a16:creationId xmlns:a16="http://schemas.microsoft.com/office/drawing/2014/main" id="{FD68A4B2-8938-5D4D-D222-5E3EC65D4E98}"/>
                </a:ext>
              </a:extLst>
            </p:cNvPr>
            <p:cNvSpPr/>
            <p:nvPr/>
          </p:nvSpPr>
          <p:spPr>
            <a:xfrm>
              <a:off x="1759612" y="4465972"/>
              <a:ext cx="36941" cy="86353"/>
            </a:xfrm>
            <a:custGeom>
              <a:avLst/>
              <a:gdLst>
                <a:gd name="connsiteX0" fmla="*/ 0 w 36941"/>
                <a:gd name="connsiteY0" fmla="*/ 0 h 86353"/>
                <a:gd name="connsiteX1" fmla="*/ 36942 w 36941"/>
                <a:gd name="connsiteY1" fmla="*/ 86353 h 86353"/>
              </a:gdLst>
              <a:ahLst/>
              <a:cxnLst>
                <a:cxn ang="0">
                  <a:pos x="connsiteX0" y="connsiteY0"/>
                </a:cxn>
                <a:cxn ang="0">
                  <a:pos x="connsiteX1" y="connsiteY1"/>
                </a:cxn>
              </a:cxnLst>
              <a:rect l="l" t="t" r="r" b="b"/>
              <a:pathLst>
                <a:path w="36941" h="86353">
                  <a:moveTo>
                    <a:pt x="0" y="0"/>
                  </a:moveTo>
                  <a:lnTo>
                    <a:pt x="36942" y="86353"/>
                  </a:lnTo>
                </a:path>
              </a:pathLst>
            </a:custGeom>
            <a:ln w="14615" cap="rnd">
              <a:solidFill>
                <a:srgbClr val="000000"/>
              </a:solidFill>
              <a:prstDash val="solid"/>
              <a:round/>
            </a:ln>
          </p:spPr>
          <p:txBody>
            <a:bodyPr rtlCol="1" anchor="ctr"/>
            <a:lstStyle/>
            <a:p>
              <a:endParaRPr lang="fa-IR"/>
            </a:p>
          </p:txBody>
        </p:sp>
        <p:sp>
          <p:nvSpPr>
            <p:cNvPr id="2112" name="Freeform: Shape 2111">
              <a:extLst>
                <a:ext uri="{FF2B5EF4-FFF2-40B4-BE49-F238E27FC236}">
                  <a16:creationId xmlns:a16="http://schemas.microsoft.com/office/drawing/2014/main" id="{5AC2B7E9-C06A-0B60-0F0E-6899B9D22409}"/>
                </a:ext>
              </a:extLst>
            </p:cNvPr>
            <p:cNvSpPr/>
            <p:nvPr/>
          </p:nvSpPr>
          <p:spPr>
            <a:xfrm>
              <a:off x="1459951" y="4465972"/>
              <a:ext cx="36941" cy="86353"/>
            </a:xfrm>
            <a:custGeom>
              <a:avLst/>
              <a:gdLst>
                <a:gd name="connsiteX0" fmla="*/ 36942 w 36941"/>
                <a:gd name="connsiteY0" fmla="*/ 0 h 86353"/>
                <a:gd name="connsiteX1" fmla="*/ 0 w 36941"/>
                <a:gd name="connsiteY1" fmla="*/ 86353 h 86353"/>
              </a:gdLst>
              <a:ahLst/>
              <a:cxnLst>
                <a:cxn ang="0">
                  <a:pos x="connsiteX0" y="connsiteY0"/>
                </a:cxn>
                <a:cxn ang="0">
                  <a:pos x="connsiteX1" y="connsiteY1"/>
                </a:cxn>
              </a:cxnLst>
              <a:rect l="l" t="t" r="r" b="b"/>
              <a:pathLst>
                <a:path w="36941" h="86353">
                  <a:moveTo>
                    <a:pt x="36942" y="0"/>
                  </a:moveTo>
                  <a:lnTo>
                    <a:pt x="0" y="86353"/>
                  </a:lnTo>
                </a:path>
              </a:pathLst>
            </a:custGeom>
            <a:ln w="14615" cap="rnd">
              <a:solidFill>
                <a:srgbClr val="000000"/>
              </a:solidFill>
              <a:prstDash val="solid"/>
              <a:round/>
            </a:ln>
          </p:spPr>
          <p:txBody>
            <a:bodyPr rtlCol="1" anchor="ctr"/>
            <a:lstStyle/>
            <a:p>
              <a:endParaRPr lang="fa-IR"/>
            </a:p>
          </p:txBody>
        </p:sp>
        <p:sp>
          <p:nvSpPr>
            <p:cNvPr id="2113" name="Freeform: Shape 2112">
              <a:extLst>
                <a:ext uri="{FF2B5EF4-FFF2-40B4-BE49-F238E27FC236}">
                  <a16:creationId xmlns:a16="http://schemas.microsoft.com/office/drawing/2014/main" id="{7FF8B033-8B38-F7BC-AC7B-F2E948D6001E}"/>
                </a:ext>
              </a:extLst>
            </p:cNvPr>
            <p:cNvSpPr/>
            <p:nvPr/>
          </p:nvSpPr>
          <p:spPr>
            <a:xfrm>
              <a:off x="1521101" y="4465972"/>
              <a:ext cx="36941" cy="86353"/>
            </a:xfrm>
            <a:custGeom>
              <a:avLst/>
              <a:gdLst>
                <a:gd name="connsiteX0" fmla="*/ 0 w 36941"/>
                <a:gd name="connsiteY0" fmla="*/ 0 h 86353"/>
                <a:gd name="connsiteX1" fmla="*/ 36942 w 36941"/>
                <a:gd name="connsiteY1" fmla="*/ 86353 h 86353"/>
              </a:gdLst>
              <a:ahLst/>
              <a:cxnLst>
                <a:cxn ang="0">
                  <a:pos x="connsiteX0" y="connsiteY0"/>
                </a:cxn>
                <a:cxn ang="0">
                  <a:pos x="connsiteX1" y="connsiteY1"/>
                </a:cxn>
              </a:cxnLst>
              <a:rect l="l" t="t" r="r" b="b"/>
              <a:pathLst>
                <a:path w="36941" h="86353">
                  <a:moveTo>
                    <a:pt x="0" y="0"/>
                  </a:moveTo>
                  <a:lnTo>
                    <a:pt x="36942" y="86353"/>
                  </a:lnTo>
                </a:path>
              </a:pathLst>
            </a:custGeom>
            <a:ln w="14615" cap="rnd">
              <a:solidFill>
                <a:srgbClr val="000000"/>
              </a:solidFill>
              <a:prstDash val="solid"/>
              <a:round/>
            </a:ln>
          </p:spPr>
          <p:txBody>
            <a:bodyPr rtlCol="1" anchor="ctr"/>
            <a:lstStyle/>
            <a:p>
              <a:endParaRPr lang="fa-IR"/>
            </a:p>
          </p:txBody>
        </p:sp>
        <p:sp>
          <p:nvSpPr>
            <p:cNvPr id="2114" name="Freeform: Shape 2113">
              <a:extLst>
                <a:ext uri="{FF2B5EF4-FFF2-40B4-BE49-F238E27FC236}">
                  <a16:creationId xmlns:a16="http://schemas.microsoft.com/office/drawing/2014/main" id="{8DC22B11-85F8-8D39-E5F6-4495A2948D8D}"/>
                </a:ext>
              </a:extLst>
            </p:cNvPr>
            <p:cNvSpPr/>
            <p:nvPr/>
          </p:nvSpPr>
          <p:spPr>
            <a:xfrm>
              <a:off x="1325913" y="4697955"/>
              <a:ext cx="259616" cy="2927"/>
            </a:xfrm>
            <a:custGeom>
              <a:avLst/>
              <a:gdLst>
                <a:gd name="connsiteX0" fmla="*/ 0 w 259616"/>
                <a:gd name="connsiteY0" fmla="*/ 0 h 2927"/>
                <a:gd name="connsiteX1" fmla="*/ 259616 w 259616"/>
                <a:gd name="connsiteY1" fmla="*/ 0 h 2927"/>
              </a:gdLst>
              <a:ahLst/>
              <a:cxnLst>
                <a:cxn ang="0">
                  <a:pos x="connsiteX0" y="connsiteY0"/>
                </a:cxn>
                <a:cxn ang="0">
                  <a:pos x="connsiteX1" y="connsiteY1"/>
                </a:cxn>
              </a:cxnLst>
              <a:rect l="l" t="t" r="r" b="b"/>
              <a:pathLst>
                <a:path w="259616" h="2927">
                  <a:moveTo>
                    <a:pt x="0" y="0"/>
                  </a:moveTo>
                  <a:lnTo>
                    <a:pt x="259616" y="0"/>
                  </a:lnTo>
                </a:path>
              </a:pathLst>
            </a:custGeom>
            <a:ln w="14615" cap="rnd">
              <a:solidFill>
                <a:srgbClr val="000000"/>
              </a:solidFill>
              <a:prstDash val="solid"/>
              <a:round/>
            </a:ln>
          </p:spPr>
          <p:txBody>
            <a:bodyPr rtlCol="1" anchor="ctr"/>
            <a:lstStyle/>
            <a:p>
              <a:endParaRPr lang="fa-IR"/>
            </a:p>
          </p:txBody>
        </p:sp>
        <p:sp>
          <p:nvSpPr>
            <p:cNvPr id="2115" name="Freeform: Shape 2114">
              <a:extLst>
                <a:ext uri="{FF2B5EF4-FFF2-40B4-BE49-F238E27FC236}">
                  <a16:creationId xmlns:a16="http://schemas.microsoft.com/office/drawing/2014/main" id="{ED7DC5DF-338C-F842-EF0E-3F14AF9D91D1}"/>
                </a:ext>
              </a:extLst>
            </p:cNvPr>
            <p:cNvSpPr/>
            <p:nvPr/>
          </p:nvSpPr>
          <p:spPr>
            <a:xfrm>
              <a:off x="1207272" y="4059965"/>
              <a:ext cx="421609" cy="321468"/>
            </a:xfrm>
            <a:custGeom>
              <a:avLst/>
              <a:gdLst>
                <a:gd name="connsiteX0" fmla="*/ 421609 w 421609"/>
                <a:gd name="connsiteY0" fmla="*/ 321469 h 321468"/>
                <a:gd name="connsiteX1" fmla="*/ 421609 w 421609"/>
                <a:gd name="connsiteY1" fmla="*/ 75581 h 321468"/>
                <a:gd name="connsiteX2" fmla="*/ 345999 w 421609"/>
                <a:gd name="connsiteY2" fmla="*/ 0 h 321468"/>
                <a:gd name="connsiteX3" fmla="*/ 20491 w 421609"/>
                <a:gd name="connsiteY3" fmla="*/ 0 h 321468"/>
                <a:gd name="connsiteX4" fmla="*/ 0 w 421609"/>
                <a:gd name="connsiteY4" fmla="*/ 20491 h 321468"/>
                <a:gd name="connsiteX5" fmla="*/ 0 w 421609"/>
                <a:gd name="connsiteY5" fmla="*/ 307360 h 32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609" h="321468">
                  <a:moveTo>
                    <a:pt x="421609" y="321469"/>
                  </a:moveTo>
                  <a:lnTo>
                    <a:pt x="421609" y="75581"/>
                  </a:lnTo>
                  <a:lnTo>
                    <a:pt x="345999" y="0"/>
                  </a:lnTo>
                  <a:lnTo>
                    <a:pt x="20491" y="0"/>
                  </a:lnTo>
                  <a:cubicBezTo>
                    <a:pt x="9174" y="0"/>
                    <a:pt x="0" y="9162"/>
                    <a:pt x="0" y="20491"/>
                  </a:cubicBezTo>
                  <a:lnTo>
                    <a:pt x="0" y="307360"/>
                  </a:lnTo>
                </a:path>
              </a:pathLst>
            </a:custGeom>
            <a:noFill/>
            <a:ln w="14615" cap="rnd">
              <a:solidFill>
                <a:srgbClr val="000000"/>
              </a:solidFill>
              <a:prstDash val="solid"/>
              <a:round/>
            </a:ln>
          </p:spPr>
          <p:txBody>
            <a:bodyPr rtlCol="1" anchor="ctr"/>
            <a:lstStyle/>
            <a:p>
              <a:endParaRPr lang="fa-IR"/>
            </a:p>
          </p:txBody>
        </p:sp>
        <p:sp>
          <p:nvSpPr>
            <p:cNvPr id="2116" name="Freeform: Shape 2115">
              <a:extLst>
                <a:ext uri="{FF2B5EF4-FFF2-40B4-BE49-F238E27FC236}">
                  <a16:creationId xmlns:a16="http://schemas.microsoft.com/office/drawing/2014/main" id="{8FF967FF-6703-69F8-6582-8DFD25AA0DAF}"/>
                </a:ext>
              </a:extLst>
            </p:cNvPr>
            <p:cNvSpPr/>
            <p:nvPr/>
          </p:nvSpPr>
          <p:spPr>
            <a:xfrm>
              <a:off x="1108683" y="4370369"/>
              <a:ext cx="238979" cy="327586"/>
            </a:xfrm>
            <a:custGeom>
              <a:avLst/>
              <a:gdLst>
                <a:gd name="connsiteX0" fmla="*/ 217230 w 238979"/>
                <a:gd name="connsiteY0" fmla="*/ 0 h 327586"/>
                <a:gd name="connsiteX1" fmla="*/ 238979 w 238979"/>
                <a:gd name="connsiteY1" fmla="*/ 0 h 327586"/>
                <a:gd name="connsiteX2" fmla="*/ 238979 w 238979"/>
                <a:gd name="connsiteY2" fmla="*/ 327587 h 327586"/>
                <a:gd name="connsiteX3" fmla="*/ 217230 w 238979"/>
                <a:gd name="connsiteY3" fmla="*/ 327587 h 327586"/>
                <a:gd name="connsiteX4" fmla="*/ 21749 w 238979"/>
                <a:gd name="connsiteY4" fmla="*/ 327587 h 327586"/>
                <a:gd name="connsiteX5" fmla="*/ 0 w 238979"/>
                <a:gd name="connsiteY5" fmla="*/ 327587 h 327586"/>
                <a:gd name="connsiteX6" fmla="*/ 0 w 238979"/>
                <a:gd name="connsiteY6" fmla="*/ 0 h 327586"/>
                <a:gd name="connsiteX7" fmla="*/ 21749 w 238979"/>
                <a:gd name="connsiteY7" fmla="*/ 0 h 32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979" h="327586">
                  <a:moveTo>
                    <a:pt x="217230" y="0"/>
                  </a:moveTo>
                  <a:cubicBezTo>
                    <a:pt x="229242" y="0"/>
                    <a:pt x="238979" y="0"/>
                    <a:pt x="238979" y="0"/>
                  </a:cubicBezTo>
                  <a:lnTo>
                    <a:pt x="238979" y="327587"/>
                  </a:lnTo>
                  <a:cubicBezTo>
                    <a:pt x="238979" y="327587"/>
                    <a:pt x="229242" y="327587"/>
                    <a:pt x="217230" y="327587"/>
                  </a:cubicBezTo>
                  <a:lnTo>
                    <a:pt x="21749" y="327587"/>
                  </a:lnTo>
                  <a:cubicBezTo>
                    <a:pt x="9738" y="327587"/>
                    <a:pt x="0" y="327587"/>
                    <a:pt x="0" y="327587"/>
                  </a:cubicBezTo>
                  <a:lnTo>
                    <a:pt x="0" y="0"/>
                  </a:lnTo>
                  <a:cubicBezTo>
                    <a:pt x="0" y="0"/>
                    <a:pt x="9738" y="0"/>
                    <a:pt x="21749" y="0"/>
                  </a:cubicBezTo>
                  <a:close/>
                </a:path>
              </a:pathLst>
            </a:custGeom>
            <a:noFill/>
            <a:ln w="14615" cap="rnd">
              <a:solidFill>
                <a:srgbClr val="000000"/>
              </a:solidFill>
              <a:prstDash val="solid"/>
              <a:round/>
            </a:ln>
          </p:spPr>
          <p:txBody>
            <a:bodyPr rtlCol="1" anchor="ctr"/>
            <a:lstStyle/>
            <a:p>
              <a:endParaRPr lang="fa-IR"/>
            </a:p>
          </p:txBody>
        </p:sp>
        <p:sp>
          <p:nvSpPr>
            <p:cNvPr id="2117" name="Freeform: Shape 2116">
              <a:extLst>
                <a:ext uri="{FF2B5EF4-FFF2-40B4-BE49-F238E27FC236}">
                  <a16:creationId xmlns:a16="http://schemas.microsoft.com/office/drawing/2014/main" id="{AD8DA57E-7869-95C1-E2E1-A2C6CD162214}"/>
                </a:ext>
              </a:extLst>
            </p:cNvPr>
            <p:cNvSpPr/>
            <p:nvPr/>
          </p:nvSpPr>
          <p:spPr>
            <a:xfrm>
              <a:off x="1568961" y="4664819"/>
              <a:ext cx="118699" cy="33136"/>
            </a:xfrm>
            <a:custGeom>
              <a:avLst/>
              <a:gdLst>
                <a:gd name="connsiteX0" fmla="*/ 118699 w 118699"/>
                <a:gd name="connsiteY0" fmla="*/ 16568 h 33136"/>
                <a:gd name="connsiteX1" fmla="*/ 102131 w 118699"/>
                <a:gd name="connsiteY1" fmla="*/ 0 h 33136"/>
                <a:gd name="connsiteX2" fmla="*/ 16568 w 118699"/>
                <a:gd name="connsiteY2" fmla="*/ 0 h 33136"/>
                <a:gd name="connsiteX3" fmla="*/ 0 w 118699"/>
                <a:gd name="connsiteY3" fmla="*/ 16568 h 33136"/>
                <a:gd name="connsiteX4" fmla="*/ 16568 w 118699"/>
                <a:gd name="connsiteY4" fmla="*/ 33136 h 33136"/>
                <a:gd name="connsiteX5" fmla="*/ 102014 w 118699"/>
                <a:gd name="connsiteY5" fmla="*/ 33136 h 33136"/>
                <a:gd name="connsiteX6" fmla="*/ 118699 w 118699"/>
                <a:gd name="connsiteY6" fmla="*/ 16626 h 33136"/>
                <a:gd name="connsiteX7" fmla="*/ 118699 w 118699"/>
                <a:gd name="connsiteY7" fmla="*/ 16568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699" h="33136">
                  <a:moveTo>
                    <a:pt x="118699" y="16568"/>
                  </a:moveTo>
                  <a:cubicBezTo>
                    <a:pt x="118682" y="7435"/>
                    <a:pt x="111276" y="29"/>
                    <a:pt x="102131" y="0"/>
                  </a:cubicBezTo>
                  <a:lnTo>
                    <a:pt x="16568" y="0"/>
                  </a:lnTo>
                  <a:cubicBezTo>
                    <a:pt x="7418" y="0"/>
                    <a:pt x="0" y="7406"/>
                    <a:pt x="0" y="16568"/>
                  </a:cubicBezTo>
                  <a:cubicBezTo>
                    <a:pt x="0" y="25730"/>
                    <a:pt x="7418" y="33136"/>
                    <a:pt x="16568" y="33136"/>
                  </a:cubicBezTo>
                  <a:lnTo>
                    <a:pt x="102014" y="33136"/>
                  </a:lnTo>
                  <a:cubicBezTo>
                    <a:pt x="111179" y="33195"/>
                    <a:pt x="118650" y="25789"/>
                    <a:pt x="118699" y="16626"/>
                  </a:cubicBezTo>
                  <a:cubicBezTo>
                    <a:pt x="118699" y="16597"/>
                    <a:pt x="118699" y="16597"/>
                    <a:pt x="118699" y="16568"/>
                  </a:cubicBezTo>
                  <a:close/>
                </a:path>
              </a:pathLst>
            </a:custGeom>
            <a:noFill/>
            <a:ln w="14615" cap="rnd">
              <a:solidFill>
                <a:srgbClr val="000000"/>
              </a:solidFill>
              <a:prstDash val="solid"/>
              <a:round/>
            </a:ln>
          </p:spPr>
          <p:txBody>
            <a:bodyPr rtlCol="1" anchor="ctr"/>
            <a:lstStyle/>
            <a:p>
              <a:endParaRPr lang="fa-IR"/>
            </a:p>
          </p:txBody>
        </p:sp>
        <p:sp>
          <p:nvSpPr>
            <p:cNvPr id="2118" name="Freeform: Shape 2117">
              <a:extLst>
                <a:ext uri="{FF2B5EF4-FFF2-40B4-BE49-F238E27FC236}">
                  <a16:creationId xmlns:a16="http://schemas.microsoft.com/office/drawing/2014/main" id="{B32965B8-CB93-9D0D-079A-21BE5690CFFA}"/>
                </a:ext>
              </a:extLst>
            </p:cNvPr>
            <p:cNvSpPr/>
            <p:nvPr/>
          </p:nvSpPr>
          <p:spPr>
            <a:xfrm>
              <a:off x="1590037" y="4612948"/>
              <a:ext cx="76430" cy="48416"/>
            </a:xfrm>
            <a:custGeom>
              <a:avLst/>
              <a:gdLst>
                <a:gd name="connsiteX0" fmla="*/ 76430 w 76430"/>
                <a:gd name="connsiteY0" fmla="*/ 48417 h 48416"/>
                <a:gd name="connsiteX1" fmla="*/ 76430 w 76430"/>
                <a:gd name="connsiteY1" fmla="*/ 23155 h 48416"/>
                <a:gd name="connsiteX2" fmla="*/ 53276 w 76430"/>
                <a:gd name="connsiteY2" fmla="*/ 0 h 48416"/>
                <a:gd name="connsiteX3" fmla="*/ 23154 w 76430"/>
                <a:gd name="connsiteY3" fmla="*/ 0 h 48416"/>
                <a:gd name="connsiteX4" fmla="*/ 0 w 76430"/>
                <a:gd name="connsiteY4" fmla="*/ 23155 h 48416"/>
                <a:gd name="connsiteX5" fmla="*/ 0 w 76430"/>
                <a:gd name="connsiteY5" fmla="*/ 48417 h 4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430" h="48416">
                  <a:moveTo>
                    <a:pt x="76430" y="48417"/>
                  </a:moveTo>
                  <a:lnTo>
                    <a:pt x="76430" y="23155"/>
                  </a:lnTo>
                  <a:cubicBezTo>
                    <a:pt x="76398" y="10392"/>
                    <a:pt x="66050" y="29"/>
                    <a:pt x="53276" y="0"/>
                  </a:cubicBezTo>
                  <a:lnTo>
                    <a:pt x="23154" y="0"/>
                  </a:lnTo>
                  <a:cubicBezTo>
                    <a:pt x="10380" y="29"/>
                    <a:pt x="32" y="10392"/>
                    <a:pt x="0" y="23155"/>
                  </a:cubicBezTo>
                  <a:lnTo>
                    <a:pt x="0" y="48417"/>
                  </a:lnTo>
                </a:path>
              </a:pathLst>
            </a:custGeom>
            <a:noFill/>
            <a:ln w="14615" cap="rnd">
              <a:solidFill>
                <a:srgbClr val="000000"/>
              </a:solidFill>
              <a:prstDash val="solid"/>
              <a:round/>
            </a:ln>
          </p:spPr>
          <p:txBody>
            <a:bodyPr rtlCol="1" anchor="ctr"/>
            <a:lstStyle/>
            <a:p>
              <a:endParaRPr lang="fa-IR"/>
            </a:p>
          </p:txBody>
        </p:sp>
        <p:sp>
          <p:nvSpPr>
            <p:cNvPr id="2119" name="Freeform: Shape 2118">
              <a:extLst>
                <a:ext uri="{FF2B5EF4-FFF2-40B4-BE49-F238E27FC236}">
                  <a16:creationId xmlns:a16="http://schemas.microsoft.com/office/drawing/2014/main" id="{F7FDCBC3-42FF-F8A1-9FED-0141C9A68AC2}"/>
                </a:ext>
              </a:extLst>
            </p:cNvPr>
            <p:cNvSpPr/>
            <p:nvPr/>
          </p:nvSpPr>
          <p:spPr>
            <a:xfrm>
              <a:off x="1680050" y="4553965"/>
              <a:ext cx="134945" cy="33136"/>
            </a:xfrm>
            <a:custGeom>
              <a:avLst/>
              <a:gdLst>
                <a:gd name="connsiteX0" fmla="*/ 118377 w 134945"/>
                <a:gd name="connsiteY0" fmla="*/ 0 h 33136"/>
                <a:gd name="connsiteX1" fmla="*/ 16568 w 134945"/>
                <a:gd name="connsiteY1" fmla="*/ 0 h 33136"/>
                <a:gd name="connsiteX2" fmla="*/ 0 w 134945"/>
                <a:gd name="connsiteY2" fmla="*/ 16568 h 33136"/>
                <a:gd name="connsiteX3" fmla="*/ 16568 w 134945"/>
                <a:gd name="connsiteY3" fmla="*/ 33136 h 33136"/>
                <a:gd name="connsiteX4" fmla="*/ 118377 w 134945"/>
                <a:gd name="connsiteY4" fmla="*/ 33136 h 33136"/>
                <a:gd name="connsiteX5" fmla="*/ 134946 w 134945"/>
                <a:gd name="connsiteY5" fmla="*/ 16568 h 33136"/>
                <a:gd name="connsiteX6" fmla="*/ 118377 w 134945"/>
                <a:gd name="connsiteY6" fmla="*/ 0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945" h="33136">
                  <a:moveTo>
                    <a:pt x="118377" y="0"/>
                  </a:moveTo>
                  <a:lnTo>
                    <a:pt x="16568" y="0"/>
                  </a:lnTo>
                  <a:cubicBezTo>
                    <a:pt x="7418" y="0"/>
                    <a:pt x="0" y="7406"/>
                    <a:pt x="0" y="16568"/>
                  </a:cubicBezTo>
                  <a:cubicBezTo>
                    <a:pt x="0" y="25730"/>
                    <a:pt x="7418" y="33136"/>
                    <a:pt x="16568" y="33136"/>
                  </a:cubicBezTo>
                  <a:lnTo>
                    <a:pt x="118377" y="33136"/>
                  </a:lnTo>
                  <a:cubicBezTo>
                    <a:pt x="127528" y="33136"/>
                    <a:pt x="134946" y="25730"/>
                    <a:pt x="134946" y="16568"/>
                  </a:cubicBezTo>
                  <a:cubicBezTo>
                    <a:pt x="134946" y="7406"/>
                    <a:pt x="127528" y="0"/>
                    <a:pt x="118377" y="0"/>
                  </a:cubicBezTo>
                  <a:close/>
                </a:path>
              </a:pathLst>
            </a:custGeom>
            <a:noFill/>
            <a:ln w="14615" cap="rnd">
              <a:solidFill>
                <a:srgbClr val="000000"/>
              </a:solidFill>
              <a:prstDash val="solid"/>
              <a:round/>
            </a:ln>
          </p:spPr>
          <p:txBody>
            <a:bodyPr rtlCol="1" anchor="ctr"/>
            <a:lstStyle/>
            <a:p>
              <a:endParaRPr lang="fa-IR"/>
            </a:p>
          </p:txBody>
        </p:sp>
        <p:sp>
          <p:nvSpPr>
            <p:cNvPr id="2120" name="Freeform: Shape 2119">
              <a:extLst>
                <a:ext uri="{FF2B5EF4-FFF2-40B4-BE49-F238E27FC236}">
                  <a16:creationId xmlns:a16="http://schemas.microsoft.com/office/drawing/2014/main" id="{DE465A72-CF76-E0FE-A381-E6F30C59E021}"/>
                </a:ext>
              </a:extLst>
            </p:cNvPr>
            <p:cNvSpPr/>
            <p:nvPr/>
          </p:nvSpPr>
          <p:spPr>
            <a:xfrm>
              <a:off x="1727910" y="4427625"/>
              <a:ext cx="39224" cy="39224"/>
            </a:xfrm>
            <a:custGeom>
              <a:avLst/>
              <a:gdLst>
                <a:gd name="connsiteX0" fmla="*/ 39225 w 39224"/>
                <a:gd name="connsiteY0" fmla="*/ 19612 h 39224"/>
                <a:gd name="connsiteX1" fmla="*/ 19612 w 39224"/>
                <a:gd name="connsiteY1" fmla="*/ 39225 h 39224"/>
                <a:gd name="connsiteX2" fmla="*/ 0 w 39224"/>
                <a:gd name="connsiteY2" fmla="*/ 19612 h 39224"/>
                <a:gd name="connsiteX3" fmla="*/ 19612 w 39224"/>
                <a:gd name="connsiteY3" fmla="*/ 0 h 39224"/>
                <a:gd name="connsiteX4" fmla="*/ 39225 w 39224"/>
                <a:gd name="connsiteY4" fmla="*/ 19612 h 3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4" h="39224">
                  <a:moveTo>
                    <a:pt x="39225" y="19612"/>
                  </a:moveTo>
                  <a:cubicBezTo>
                    <a:pt x="39225" y="30444"/>
                    <a:pt x="30444" y="39225"/>
                    <a:pt x="19612" y="39225"/>
                  </a:cubicBezTo>
                  <a:cubicBezTo>
                    <a:pt x="8781" y="39225"/>
                    <a:pt x="0" y="30444"/>
                    <a:pt x="0" y="19612"/>
                  </a:cubicBezTo>
                  <a:cubicBezTo>
                    <a:pt x="0" y="8781"/>
                    <a:pt x="8781" y="0"/>
                    <a:pt x="19612" y="0"/>
                  </a:cubicBezTo>
                  <a:cubicBezTo>
                    <a:pt x="30444" y="0"/>
                    <a:pt x="39225" y="8781"/>
                    <a:pt x="39225" y="19612"/>
                  </a:cubicBezTo>
                  <a:close/>
                </a:path>
              </a:pathLst>
            </a:custGeom>
            <a:noFill/>
            <a:ln w="14615" cap="rnd">
              <a:solidFill>
                <a:srgbClr val="000000"/>
              </a:solidFill>
              <a:prstDash val="solid"/>
              <a:round/>
            </a:ln>
          </p:spPr>
          <p:txBody>
            <a:bodyPr rtlCol="1" anchor="ctr"/>
            <a:lstStyle/>
            <a:p>
              <a:endParaRPr lang="fa-IR"/>
            </a:p>
          </p:txBody>
        </p:sp>
        <p:sp>
          <p:nvSpPr>
            <p:cNvPr id="2121" name="Freeform: Shape 2120">
              <a:extLst>
                <a:ext uri="{FF2B5EF4-FFF2-40B4-BE49-F238E27FC236}">
                  <a16:creationId xmlns:a16="http://schemas.microsoft.com/office/drawing/2014/main" id="{1FDEF1F4-8EDE-16E9-2F1E-10B4FADF93A3}"/>
                </a:ext>
              </a:extLst>
            </p:cNvPr>
            <p:cNvSpPr/>
            <p:nvPr/>
          </p:nvSpPr>
          <p:spPr>
            <a:xfrm>
              <a:off x="1698082" y="4590145"/>
              <a:ext cx="98706" cy="40073"/>
            </a:xfrm>
            <a:custGeom>
              <a:avLst/>
              <a:gdLst>
                <a:gd name="connsiteX0" fmla="*/ 0 w 98706"/>
                <a:gd name="connsiteY0" fmla="*/ 0 h 40073"/>
                <a:gd name="connsiteX1" fmla="*/ 21749 w 98706"/>
                <a:gd name="connsiteY1" fmla="*/ 31438 h 40073"/>
                <a:gd name="connsiteX2" fmla="*/ 44143 w 98706"/>
                <a:gd name="connsiteY2" fmla="*/ 40074 h 40073"/>
                <a:gd name="connsiteX3" fmla="*/ 54710 w 98706"/>
                <a:gd name="connsiteY3" fmla="*/ 40074 h 40073"/>
                <a:gd name="connsiteX4" fmla="*/ 77133 w 98706"/>
                <a:gd name="connsiteY4" fmla="*/ 31438 h 40073"/>
                <a:gd name="connsiteX5" fmla="*/ 98706 w 98706"/>
                <a:gd name="connsiteY5" fmla="*/ 410 h 40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706" h="40073">
                  <a:moveTo>
                    <a:pt x="0" y="0"/>
                  </a:moveTo>
                  <a:cubicBezTo>
                    <a:pt x="4730" y="12002"/>
                    <a:pt x="12174" y="22774"/>
                    <a:pt x="21749" y="31438"/>
                  </a:cubicBezTo>
                  <a:cubicBezTo>
                    <a:pt x="27882" y="37000"/>
                    <a:pt x="35864" y="40074"/>
                    <a:pt x="44143" y="40074"/>
                  </a:cubicBezTo>
                  <a:lnTo>
                    <a:pt x="54710" y="40074"/>
                  </a:lnTo>
                  <a:cubicBezTo>
                    <a:pt x="62997" y="40074"/>
                    <a:pt x="70988" y="37000"/>
                    <a:pt x="77133" y="31438"/>
                  </a:cubicBezTo>
                  <a:cubicBezTo>
                    <a:pt x="86588" y="22862"/>
                    <a:pt x="93967" y="12265"/>
                    <a:pt x="98706" y="410"/>
                  </a:cubicBezTo>
                </a:path>
              </a:pathLst>
            </a:custGeom>
            <a:noFill/>
            <a:ln w="14615" cap="rnd">
              <a:solidFill>
                <a:srgbClr val="000000"/>
              </a:solidFill>
              <a:prstDash val="solid"/>
              <a:round/>
            </a:ln>
          </p:spPr>
          <p:txBody>
            <a:bodyPr rtlCol="1" anchor="ctr"/>
            <a:lstStyle/>
            <a:p>
              <a:endParaRPr lang="fa-IR"/>
            </a:p>
          </p:txBody>
        </p:sp>
        <p:sp>
          <p:nvSpPr>
            <p:cNvPr id="2122" name="Freeform: Shape 2121">
              <a:extLst>
                <a:ext uri="{FF2B5EF4-FFF2-40B4-BE49-F238E27FC236}">
                  <a16:creationId xmlns:a16="http://schemas.microsoft.com/office/drawing/2014/main" id="{46E76787-B737-BDB8-D7A2-7C5B1A231D34}"/>
                </a:ext>
              </a:extLst>
            </p:cNvPr>
            <p:cNvSpPr/>
            <p:nvPr/>
          </p:nvSpPr>
          <p:spPr>
            <a:xfrm>
              <a:off x="1441510" y="4553965"/>
              <a:ext cx="134974" cy="33136"/>
            </a:xfrm>
            <a:custGeom>
              <a:avLst/>
              <a:gdLst>
                <a:gd name="connsiteX0" fmla="*/ 118407 w 134974"/>
                <a:gd name="connsiteY0" fmla="*/ 0 h 33136"/>
                <a:gd name="connsiteX1" fmla="*/ 16568 w 134974"/>
                <a:gd name="connsiteY1" fmla="*/ 0 h 33136"/>
                <a:gd name="connsiteX2" fmla="*/ 0 w 134974"/>
                <a:gd name="connsiteY2" fmla="*/ 16568 h 33136"/>
                <a:gd name="connsiteX3" fmla="*/ 16568 w 134974"/>
                <a:gd name="connsiteY3" fmla="*/ 33136 h 33136"/>
                <a:gd name="connsiteX4" fmla="*/ 118407 w 134974"/>
                <a:gd name="connsiteY4" fmla="*/ 33136 h 33136"/>
                <a:gd name="connsiteX5" fmla="*/ 134975 w 134974"/>
                <a:gd name="connsiteY5" fmla="*/ 16568 h 33136"/>
                <a:gd name="connsiteX6" fmla="*/ 118407 w 134974"/>
                <a:gd name="connsiteY6" fmla="*/ 0 h 3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974" h="33136">
                  <a:moveTo>
                    <a:pt x="118407" y="0"/>
                  </a:moveTo>
                  <a:lnTo>
                    <a:pt x="16568" y="0"/>
                  </a:lnTo>
                  <a:cubicBezTo>
                    <a:pt x="7418" y="0"/>
                    <a:pt x="0" y="7406"/>
                    <a:pt x="0" y="16568"/>
                  </a:cubicBezTo>
                  <a:cubicBezTo>
                    <a:pt x="0" y="25730"/>
                    <a:pt x="7418" y="33136"/>
                    <a:pt x="16568" y="33136"/>
                  </a:cubicBezTo>
                  <a:lnTo>
                    <a:pt x="118407" y="33136"/>
                  </a:lnTo>
                  <a:cubicBezTo>
                    <a:pt x="127557" y="33136"/>
                    <a:pt x="134975" y="25730"/>
                    <a:pt x="134975" y="16568"/>
                  </a:cubicBezTo>
                  <a:cubicBezTo>
                    <a:pt x="134975" y="7406"/>
                    <a:pt x="127557" y="0"/>
                    <a:pt x="118407" y="0"/>
                  </a:cubicBezTo>
                  <a:close/>
                </a:path>
              </a:pathLst>
            </a:custGeom>
            <a:noFill/>
            <a:ln w="14615" cap="rnd">
              <a:solidFill>
                <a:srgbClr val="000000"/>
              </a:solidFill>
              <a:prstDash val="solid"/>
              <a:round/>
            </a:ln>
          </p:spPr>
          <p:txBody>
            <a:bodyPr rtlCol="1" anchor="ctr"/>
            <a:lstStyle/>
            <a:p>
              <a:endParaRPr lang="fa-IR"/>
            </a:p>
          </p:txBody>
        </p:sp>
        <p:sp>
          <p:nvSpPr>
            <p:cNvPr id="2123" name="Freeform: Shape 2122">
              <a:extLst>
                <a:ext uri="{FF2B5EF4-FFF2-40B4-BE49-F238E27FC236}">
                  <a16:creationId xmlns:a16="http://schemas.microsoft.com/office/drawing/2014/main" id="{62F35EFC-987D-AA93-5ECD-5E427FF39CD3}"/>
                </a:ext>
              </a:extLst>
            </p:cNvPr>
            <p:cNvSpPr/>
            <p:nvPr/>
          </p:nvSpPr>
          <p:spPr>
            <a:xfrm>
              <a:off x="1489370" y="4427625"/>
              <a:ext cx="39224" cy="39224"/>
            </a:xfrm>
            <a:custGeom>
              <a:avLst/>
              <a:gdLst>
                <a:gd name="connsiteX0" fmla="*/ 39225 w 39224"/>
                <a:gd name="connsiteY0" fmla="*/ 19612 h 39224"/>
                <a:gd name="connsiteX1" fmla="*/ 19612 w 39224"/>
                <a:gd name="connsiteY1" fmla="*/ 39225 h 39224"/>
                <a:gd name="connsiteX2" fmla="*/ 0 w 39224"/>
                <a:gd name="connsiteY2" fmla="*/ 19612 h 39224"/>
                <a:gd name="connsiteX3" fmla="*/ 19612 w 39224"/>
                <a:gd name="connsiteY3" fmla="*/ 0 h 39224"/>
                <a:gd name="connsiteX4" fmla="*/ 39225 w 39224"/>
                <a:gd name="connsiteY4" fmla="*/ 19612 h 3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24" h="39224">
                  <a:moveTo>
                    <a:pt x="39225" y="19612"/>
                  </a:moveTo>
                  <a:cubicBezTo>
                    <a:pt x="39225" y="30444"/>
                    <a:pt x="30444" y="39225"/>
                    <a:pt x="19612" y="39225"/>
                  </a:cubicBezTo>
                  <a:cubicBezTo>
                    <a:pt x="8781" y="39225"/>
                    <a:pt x="0" y="30444"/>
                    <a:pt x="0" y="19612"/>
                  </a:cubicBezTo>
                  <a:cubicBezTo>
                    <a:pt x="0" y="8781"/>
                    <a:pt x="8781" y="0"/>
                    <a:pt x="19612" y="0"/>
                  </a:cubicBezTo>
                  <a:cubicBezTo>
                    <a:pt x="30444" y="0"/>
                    <a:pt x="39225" y="8781"/>
                    <a:pt x="39225" y="19612"/>
                  </a:cubicBezTo>
                  <a:close/>
                </a:path>
              </a:pathLst>
            </a:custGeom>
            <a:noFill/>
            <a:ln w="14615" cap="rnd">
              <a:solidFill>
                <a:srgbClr val="000000"/>
              </a:solidFill>
              <a:prstDash val="solid"/>
              <a:round/>
            </a:ln>
          </p:spPr>
          <p:txBody>
            <a:bodyPr rtlCol="1" anchor="ctr"/>
            <a:lstStyle/>
            <a:p>
              <a:endParaRPr lang="fa-IR"/>
            </a:p>
          </p:txBody>
        </p:sp>
        <p:sp>
          <p:nvSpPr>
            <p:cNvPr id="2124" name="Freeform: Shape 2123">
              <a:extLst>
                <a:ext uri="{FF2B5EF4-FFF2-40B4-BE49-F238E27FC236}">
                  <a16:creationId xmlns:a16="http://schemas.microsoft.com/office/drawing/2014/main" id="{437D9CB9-41CC-4ED8-295F-B577ABD37340}"/>
                </a:ext>
              </a:extLst>
            </p:cNvPr>
            <p:cNvSpPr/>
            <p:nvPr/>
          </p:nvSpPr>
          <p:spPr>
            <a:xfrm>
              <a:off x="1459336" y="4589530"/>
              <a:ext cx="98706" cy="40835"/>
            </a:xfrm>
            <a:custGeom>
              <a:avLst/>
              <a:gdLst>
                <a:gd name="connsiteX0" fmla="*/ 0 w 98706"/>
                <a:gd name="connsiteY0" fmla="*/ 0 h 40835"/>
                <a:gd name="connsiteX1" fmla="*/ 21984 w 98706"/>
                <a:gd name="connsiteY1" fmla="*/ 32200 h 40835"/>
                <a:gd name="connsiteX2" fmla="*/ 44377 w 98706"/>
                <a:gd name="connsiteY2" fmla="*/ 40835 h 40835"/>
                <a:gd name="connsiteX3" fmla="*/ 54944 w 98706"/>
                <a:gd name="connsiteY3" fmla="*/ 40835 h 40835"/>
                <a:gd name="connsiteX4" fmla="*/ 77338 w 98706"/>
                <a:gd name="connsiteY4" fmla="*/ 32200 h 40835"/>
                <a:gd name="connsiteX5" fmla="*/ 98706 w 98706"/>
                <a:gd name="connsiteY5" fmla="*/ 1698 h 40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706" h="40835">
                  <a:moveTo>
                    <a:pt x="0" y="0"/>
                  </a:moveTo>
                  <a:cubicBezTo>
                    <a:pt x="4681" y="12324"/>
                    <a:pt x="12212" y="23359"/>
                    <a:pt x="21984" y="32200"/>
                  </a:cubicBezTo>
                  <a:cubicBezTo>
                    <a:pt x="28113" y="37761"/>
                    <a:pt x="36099" y="40835"/>
                    <a:pt x="44377" y="40835"/>
                  </a:cubicBezTo>
                  <a:lnTo>
                    <a:pt x="54944" y="40835"/>
                  </a:lnTo>
                  <a:cubicBezTo>
                    <a:pt x="63222" y="40835"/>
                    <a:pt x="71208" y="37761"/>
                    <a:pt x="77338" y="32200"/>
                  </a:cubicBezTo>
                  <a:cubicBezTo>
                    <a:pt x="86664" y="23769"/>
                    <a:pt x="93967" y="13348"/>
                    <a:pt x="98706" y="1698"/>
                  </a:cubicBezTo>
                </a:path>
              </a:pathLst>
            </a:custGeom>
            <a:noFill/>
            <a:ln w="14615" cap="rnd">
              <a:solidFill>
                <a:srgbClr val="000000"/>
              </a:solidFill>
              <a:prstDash val="solid"/>
              <a:round/>
            </a:ln>
          </p:spPr>
          <p:txBody>
            <a:bodyPr rtlCol="1" anchor="ctr"/>
            <a:lstStyle/>
            <a:p>
              <a:endParaRPr lang="fa-IR"/>
            </a:p>
          </p:txBody>
        </p:sp>
        <p:sp>
          <p:nvSpPr>
            <p:cNvPr id="2125" name="Freeform: Shape 2124">
              <a:extLst>
                <a:ext uri="{FF2B5EF4-FFF2-40B4-BE49-F238E27FC236}">
                  <a16:creationId xmlns:a16="http://schemas.microsoft.com/office/drawing/2014/main" id="{F930DB3A-B92E-7F04-118D-3537FDC9DCA6}"/>
                </a:ext>
              </a:extLst>
            </p:cNvPr>
            <p:cNvSpPr/>
            <p:nvPr/>
          </p:nvSpPr>
          <p:spPr>
            <a:xfrm>
              <a:off x="1596360" y="4436875"/>
              <a:ext cx="13523" cy="174346"/>
            </a:xfrm>
            <a:custGeom>
              <a:avLst/>
              <a:gdLst>
                <a:gd name="connsiteX0" fmla="*/ 0 w 13523"/>
                <a:gd name="connsiteY0" fmla="*/ 0 h 174346"/>
                <a:gd name="connsiteX1" fmla="*/ 13524 w 13523"/>
                <a:gd name="connsiteY1" fmla="*/ 174346 h 174346"/>
              </a:gdLst>
              <a:ahLst/>
              <a:cxnLst>
                <a:cxn ang="0">
                  <a:pos x="connsiteX0" y="connsiteY0"/>
                </a:cxn>
                <a:cxn ang="0">
                  <a:pos x="connsiteX1" y="connsiteY1"/>
                </a:cxn>
              </a:cxnLst>
              <a:rect l="l" t="t" r="r" b="b"/>
              <a:pathLst>
                <a:path w="13523" h="174346">
                  <a:moveTo>
                    <a:pt x="0" y="0"/>
                  </a:moveTo>
                  <a:lnTo>
                    <a:pt x="13524" y="174346"/>
                  </a:lnTo>
                </a:path>
              </a:pathLst>
            </a:custGeom>
            <a:ln w="14615" cap="rnd">
              <a:solidFill>
                <a:srgbClr val="000000"/>
              </a:solidFill>
              <a:prstDash val="solid"/>
              <a:round/>
            </a:ln>
          </p:spPr>
          <p:txBody>
            <a:bodyPr rtlCol="1" anchor="ctr"/>
            <a:lstStyle/>
            <a:p>
              <a:endParaRPr lang="fa-IR"/>
            </a:p>
          </p:txBody>
        </p:sp>
        <p:sp>
          <p:nvSpPr>
            <p:cNvPr id="2126" name="Freeform: Shape 2125">
              <a:extLst>
                <a:ext uri="{FF2B5EF4-FFF2-40B4-BE49-F238E27FC236}">
                  <a16:creationId xmlns:a16="http://schemas.microsoft.com/office/drawing/2014/main" id="{DD84BE41-0D49-5DE3-7963-299FFDE12416}"/>
                </a:ext>
              </a:extLst>
            </p:cNvPr>
            <p:cNvSpPr/>
            <p:nvPr/>
          </p:nvSpPr>
          <p:spPr>
            <a:xfrm>
              <a:off x="1646650" y="4436963"/>
              <a:ext cx="13494" cy="173789"/>
            </a:xfrm>
            <a:custGeom>
              <a:avLst/>
              <a:gdLst>
                <a:gd name="connsiteX0" fmla="*/ 0 w 13494"/>
                <a:gd name="connsiteY0" fmla="*/ 173790 h 173789"/>
                <a:gd name="connsiteX1" fmla="*/ 13495 w 13494"/>
                <a:gd name="connsiteY1" fmla="*/ 0 h 173789"/>
              </a:gdLst>
              <a:ahLst/>
              <a:cxnLst>
                <a:cxn ang="0">
                  <a:pos x="connsiteX0" y="connsiteY0"/>
                </a:cxn>
                <a:cxn ang="0">
                  <a:pos x="connsiteX1" y="connsiteY1"/>
                </a:cxn>
              </a:cxnLst>
              <a:rect l="l" t="t" r="r" b="b"/>
              <a:pathLst>
                <a:path w="13494" h="173789">
                  <a:moveTo>
                    <a:pt x="0" y="173790"/>
                  </a:moveTo>
                  <a:lnTo>
                    <a:pt x="13495" y="0"/>
                  </a:lnTo>
                </a:path>
              </a:pathLst>
            </a:custGeom>
            <a:ln w="14615" cap="rnd">
              <a:solidFill>
                <a:srgbClr val="000000"/>
              </a:solidFill>
              <a:prstDash val="solid"/>
              <a:round/>
            </a:ln>
          </p:spPr>
          <p:txBody>
            <a:bodyPr rtlCol="1" anchor="ctr"/>
            <a:lstStyle/>
            <a:p>
              <a:endParaRPr lang="fa-IR"/>
            </a:p>
          </p:txBody>
        </p:sp>
        <p:sp>
          <p:nvSpPr>
            <p:cNvPr id="2127" name="Freeform: Shape 2126">
              <a:extLst>
                <a:ext uri="{FF2B5EF4-FFF2-40B4-BE49-F238E27FC236}">
                  <a16:creationId xmlns:a16="http://schemas.microsoft.com/office/drawing/2014/main" id="{73A97BCA-23A4-9F31-58B6-79D3627EBB52}"/>
                </a:ext>
              </a:extLst>
            </p:cNvPr>
            <p:cNvSpPr/>
            <p:nvPr/>
          </p:nvSpPr>
          <p:spPr>
            <a:xfrm>
              <a:off x="1605259" y="4383356"/>
              <a:ext cx="46045" cy="42542"/>
            </a:xfrm>
            <a:custGeom>
              <a:avLst/>
              <a:gdLst>
                <a:gd name="connsiteX0" fmla="*/ 46045 w 46045"/>
                <a:gd name="connsiteY0" fmla="*/ 42337 h 42542"/>
                <a:gd name="connsiteX1" fmla="*/ 40601 w 46045"/>
                <a:gd name="connsiteY1" fmla="*/ 14265 h 42542"/>
                <a:gd name="connsiteX2" fmla="*/ 19361 w 46045"/>
                <a:gd name="connsiteY2" fmla="*/ 390 h 42542"/>
                <a:gd name="connsiteX3" fmla="*/ 5474 w 46045"/>
                <a:gd name="connsiteY3" fmla="*/ 14265 h 42542"/>
                <a:gd name="connsiteX4" fmla="*/ 0 w 46045"/>
                <a:gd name="connsiteY4" fmla="*/ 42542 h 42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45" h="42542">
                  <a:moveTo>
                    <a:pt x="46045" y="42337"/>
                  </a:moveTo>
                  <a:lnTo>
                    <a:pt x="40601" y="14265"/>
                  </a:lnTo>
                  <a:cubicBezTo>
                    <a:pt x="38569" y="4576"/>
                    <a:pt x="29062" y="-1659"/>
                    <a:pt x="19361" y="390"/>
                  </a:cubicBezTo>
                  <a:cubicBezTo>
                    <a:pt x="12385" y="1824"/>
                    <a:pt x="6935" y="7298"/>
                    <a:pt x="5474" y="14265"/>
                  </a:cubicBezTo>
                  <a:lnTo>
                    <a:pt x="0" y="42542"/>
                  </a:lnTo>
                </a:path>
              </a:pathLst>
            </a:custGeom>
            <a:noFill/>
            <a:ln w="14615" cap="rnd">
              <a:solidFill>
                <a:srgbClr val="000000"/>
              </a:solidFill>
              <a:prstDash val="solid"/>
              <a:round/>
            </a:ln>
          </p:spPr>
          <p:txBody>
            <a:bodyPr rtlCol="1" anchor="ctr"/>
            <a:lstStyle/>
            <a:p>
              <a:endParaRPr lang="fa-IR"/>
            </a:p>
          </p:txBody>
        </p:sp>
        <p:sp>
          <p:nvSpPr>
            <p:cNvPr id="2128" name="Freeform: Shape 2127">
              <a:extLst>
                <a:ext uri="{FF2B5EF4-FFF2-40B4-BE49-F238E27FC236}">
                  <a16:creationId xmlns:a16="http://schemas.microsoft.com/office/drawing/2014/main" id="{63B1F341-39D8-3B37-7688-C0DBB4915F52}"/>
                </a:ext>
              </a:extLst>
            </p:cNvPr>
            <p:cNvSpPr/>
            <p:nvPr/>
          </p:nvSpPr>
          <p:spPr>
            <a:xfrm>
              <a:off x="1553271" y="4062746"/>
              <a:ext cx="72097" cy="72741"/>
            </a:xfrm>
            <a:custGeom>
              <a:avLst/>
              <a:gdLst>
                <a:gd name="connsiteX0" fmla="*/ 0 w 72097"/>
                <a:gd name="connsiteY0" fmla="*/ 0 h 72741"/>
                <a:gd name="connsiteX1" fmla="*/ 0 w 72097"/>
                <a:gd name="connsiteY1" fmla="*/ 52251 h 72741"/>
                <a:gd name="connsiteX2" fmla="*/ 20491 w 72097"/>
                <a:gd name="connsiteY2" fmla="*/ 72742 h 72741"/>
                <a:gd name="connsiteX3" fmla="*/ 72098 w 72097"/>
                <a:gd name="connsiteY3" fmla="*/ 72742 h 72741"/>
              </a:gdLst>
              <a:ahLst/>
              <a:cxnLst>
                <a:cxn ang="0">
                  <a:pos x="connsiteX0" y="connsiteY0"/>
                </a:cxn>
                <a:cxn ang="0">
                  <a:pos x="connsiteX1" y="connsiteY1"/>
                </a:cxn>
                <a:cxn ang="0">
                  <a:pos x="connsiteX2" y="connsiteY2"/>
                </a:cxn>
                <a:cxn ang="0">
                  <a:pos x="connsiteX3" y="connsiteY3"/>
                </a:cxn>
              </a:cxnLst>
              <a:rect l="l" t="t" r="r" b="b"/>
              <a:pathLst>
                <a:path w="72097" h="72741">
                  <a:moveTo>
                    <a:pt x="0" y="0"/>
                  </a:moveTo>
                  <a:lnTo>
                    <a:pt x="0" y="52251"/>
                  </a:lnTo>
                  <a:cubicBezTo>
                    <a:pt x="0" y="63579"/>
                    <a:pt x="9174" y="72742"/>
                    <a:pt x="20491" y="72742"/>
                  </a:cubicBezTo>
                  <a:lnTo>
                    <a:pt x="72098" y="72742"/>
                  </a:lnTo>
                </a:path>
              </a:pathLst>
            </a:custGeom>
            <a:noFill/>
            <a:ln w="14615" cap="rnd">
              <a:solidFill>
                <a:srgbClr val="000000"/>
              </a:solidFill>
              <a:prstDash val="solid"/>
              <a:round/>
            </a:ln>
          </p:spPr>
          <p:txBody>
            <a:bodyPr rtlCol="1" anchor="ctr"/>
            <a:lstStyle/>
            <a:p>
              <a:endParaRPr lang="fa-IR"/>
            </a:p>
          </p:txBody>
        </p:sp>
        <p:sp>
          <p:nvSpPr>
            <p:cNvPr id="2129" name="Freeform: Shape 2128">
              <a:extLst>
                <a:ext uri="{FF2B5EF4-FFF2-40B4-BE49-F238E27FC236}">
                  <a16:creationId xmlns:a16="http://schemas.microsoft.com/office/drawing/2014/main" id="{FF15CEE4-D6B8-ABFA-0B4A-6A5D1291BB62}"/>
                </a:ext>
              </a:extLst>
            </p:cNvPr>
            <p:cNvSpPr/>
            <p:nvPr/>
          </p:nvSpPr>
          <p:spPr>
            <a:xfrm>
              <a:off x="1294123" y="4156856"/>
              <a:ext cx="242960" cy="137579"/>
            </a:xfrm>
            <a:custGeom>
              <a:avLst/>
              <a:gdLst>
                <a:gd name="connsiteX0" fmla="*/ 226363 w 242960"/>
                <a:gd name="connsiteY0" fmla="*/ 0 h 137579"/>
                <a:gd name="connsiteX1" fmla="*/ 242960 w 242960"/>
                <a:gd name="connsiteY1" fmla="*/ 0 h 137579"/>
                <a:gd name="connsiteX2" fmla="*/ 242960 w 242960"/>
                <a:gd name="connsiteY2" fmla="*/ 137580 h 137579"/>
                <a:gd name="connsiteX3" fmla="*/ 226363 w 242960"/>
                <a:gd name="connsiteY3" fmla="*/ 137580 h 137579"/>
                <a:gd name="connsiteX4" fmla="*/ 16597 w 242960"/>
                <a:gd name="connsiteY4" fmla="*/ 137580 h 137579"/>
                <a:gd name="connsiteX5" fmla="*/ 0 w 242960"/>
                <a:gd name="connsiteY5" fmla="*/ 137580 h 137579"/>
                <a:gd name="connsiteX6" fmla="*/ 0 w 242960"/>
                <a:gd name="connsiteY6" fmla="*/ 0 h 137579"/>
                <a:gd name="connsiteX7" fmla="*/ 16597 w 242960"/>
                <a:gd name="connsiteY7" fmla="*/ 0 h 137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960" h="137579">
                  <a:moveTo>
                    <a:pt x="226363" y="0"/>
                  </a:moveTo>
                  <a:cubicBezTo>
                    <a:pt x="235529" y="0"/>
                    <a:pt x="242960" y="0"/>
                    <a:pt x="242960" y="0"/>
                  </a:cubicBezTo>
                  <a:lnTo>
                    <a:pt x="242960" y="137580"/>
                  </a:lnTo>
                  <a:cubicBezTo>
                    <a:pt x="242960" y="137580"/>
                    <a:pt x="235529" y="137580"/>
                    <a:pt x="226363" y="137580"/>
                  </a:cubicBezTo>
                  <a:lnTo>
                    <a:pt x="16597" y="137580"/>
                  </a:lnTo>
                  <a:cubicBezTo>
                    <a:pt x="7431" y="137580"/>
                    <a:pt x="0" y="137580"/>
                    <a:pt x="0" y="137580"/>
                  </a:cubicBezTo>
                  <a:lnTo>
                    <a:pt x="0" y="0"/>
                  </a:lnTo>
                  <a:cubicBezTo>
                    <a:pt x="0" y="0"/>
                    <a:pt x="7431" y="0"/>
                    <a:pt x="16597" y="0"/>
                  </a:cubicBezTo>
                  <a:close/>
                </a:path>
              </a:pathLst>
            </a:custGeom>
            <a:noFill/>
            <a:ln w="14615" cap="rnd">
              <a:solidFill>
                <a:srgbClr val="000000"/>
              </a:solidFill>
              <a:prstDash val="solid"/>
              <a:round/>
            </a:ln>
          </p:spPr>
          <p:txBody>
            <a:bodyPr rtlCol="1" anchor="ctr"/>
            <a:lstStyle/>
            <a:p>
              <a:endParaRPr lang="fa-IR"/>
            </a:p>
          </p:txBody>
        </p:sp>
        <p:sp>
          <p:nvSpPr>
            <p:cNvPr id="2130" name="Freeform: Shape 2129">
              <a:extLst>
                <a:ext uri="{FF2B5EF4-FFF2-40B4-BE49-F238E27FC236}">
                  <a16:creationId xmlns:a16="http://schemas.microsoft.com/office/drawing/2014/main" id="{895706F6-E008-402C-7A88-A3F3A44A25AE}"/>
                </a:ext>
              </a:extLst>
            </p:cNvPr>
            <p:cNvSpPr/>
            <p:nvPr/>
          </p:nvSpPr>
          <p:spPr>
            <a:xfrm>
              <a:off x="1135526" y="4405320"/>
              <a:ext cx="185293" cy="50933"/>
            </a:xfrm>
            <a:custGeom>
              <a:avLst/>
              <a:gdLst>
                <a:gd name="connsiteX0" fmla="*/ 177010 w 185293"/>
                <a:gd name="connsiteY0" fmla="*/ 0 h 50933"/>
                <a:gd name="connsiteX1" fmla="*/ 185294 w 185293"/>
                <a:gd name="connsiteY1" fmla="*/ 0 h 50933"/>
                <a:gd name="connsiteX2" fmla="*/ 185294 w 185293"/>
                <a:gd name="connsiteY2" fmla="*/ 50934 h 50933"/>
                <a:gd name="connsiteX3" fmla="*/ 177010 w 185293"/>
                <a:gd name="connsiteY3" fmla="*/ 50934 h 50933"/>
                <a:gd name="connsiteX4" fmla="*/ 8284 w 185293"/>
                <a:gd name="connsiteY4" fmla="*/ 50934 h 50933"/>
                <a:gd name="connsiteX5" fmla="*/ 0 w 185293"/>
                <a:gd name="connsiteY5" fmla="*/ 50934 h 50933"/>
                <a:gd name="connsiteX6" fmla="*/ 0 w 185293"/>
                <a:gd name="connsiteY6" fmla="*/ 0 h 50933"/>
                <a:gd name="connsiteX7" fmla="*/ 8284 w 185293"/>
                <a:gd name="connsiteY7" fmla="*/ 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293" h="50933">
                  <a:moveTo>
                    <a:pt x="177010" y="0"/>
                  </a:moveTo>
                  <a:cubicBezTo>
                    <a:pt x="181585" y="0"/>
                    <a:pt x="185294" y="0"/>
                    <a:pt x="185294" y="0"/>
                  </a:cubicBezTo>
                  <a:lnTo>
                    <a:pt x="185294" y="50934"/>
                  </a:lnTo>
                  <a:cubicBezTo>
                    <a:pt x="185294" y="50934"/>
                    <a:pt x="181585" y="50934"/>
                    <a:pt x="177010" y="50934"/>
                  </a:cubicBezTo>
                  <a:lnTo>
                    <a:pt x="8284" y="50934"/>
                  </a:lnTo>
                  <a:cubicBezTo>
                    <a:pt x="3709" y="50934"/>
                    <a:pt x="0" y="50934"/>
                    <a:pt x="0" y="50934"/>
                  </a:cubicBezTo>
                  <a:lnTo>
                    <a:pt x="0" y="0"/>
                  </a:lnTo>
                  <a:cubicBezTo>
                    <a:pt x="0" y="0"/>
                    <a:pt x="3709" y="0"/>
                    <a:pt x="8284" y="0"/>
                  </a:cubicBezTo>
                  <a:close/>
                </a:path>
              </a:pathLst>
            </a:custGeom>
            <a:noFill/>
            <a:ln w="14615" cap="rnd">
              <a:solidFill>
                <a:srgbClr val="000000"/>
              </a:solidFill>
              <a:prstDash val="solid"/>
              <a:round/>
            </a:ln>
          </p:spPr>
          <p:txBody>
            <a:bodyPr rtlCol="1" anchor="ctr"/>
            <a:lstStyle/>
            <a:p>
              <a:endParaRPr lang="fa-IR"/>
            </a:p>
          </p:txBody>
        </p:sp>
        <p:sp>
          <p:nvSpPr>
            <p:cNvPr id="2131" name="Freeform: Shape 2130">
              <a:extLst>
                <a:ext uri="{FF2B5EF4-FFF2-40B4-BE49-F238E27FC236}">
                  <a16:creationId xmlns:a16="http://schemas.microsoft.com/office/drawing/2014/main" id="{78C9B698-1FA0-1D9C-9070-9810CF86CFCE}"/>
                </a:ext>
              </a:extLst>
            </p:cNvPr>
            <p:cNvSpPr/>
            <p:nvPr/>
          </p:nvSpPr>
          <p:spPr>
            <a:xfrm>
              <a:off x="1141731" y="4489595"/>
              <a:ext cx="39986" cy="39986"/>
            </a:xfrm>
            <a:custGeom>
              <a:avLst/>
              <a:gdLst>
                <a:gd name="connsiteX0" fmla="*/ 29946 w 39986"/>
                <a:gd name="connsiteY0" fmla="*/ 0 h 39986"/>
                <a:gd name="connsiteX1" fmla="*/ 39986 w 39986"/>
                <a:gd name="connsiteY1" fmla="*/ 0 h 39986"/>
                <a:gd name="connsiteX2" fmla="*/ 39986 w 39986"/>
                <a:gd name="connsiteY2" fmla="*/ 39986 h 39986"/>
                <a:gd name="connsiteX3" fmla="*/ 29946 w 39986"/>
                <a:gd name="connsiteY3" fmla="*/ 39986 h 39986"/>
                <a:gd name="connsiteX4" fmla="*/ 10040 w 39986"/>
                <a:gd name="connsiteY4" fmla="*/ 39986 h 39986"/>
                <a:gd name="connsiteX5" fmla="*/ 0 w 39986"/>
                <a:gd name="connsiteY5" fmla="*/ 39986 h 39986"/>
                <a:gd name="connsiteX6" fmla="*/ 0 w 39986"/>
                <a:gd name="connsiteY6" fmla="*/ 0 h 39986"/>
                <a:gd name="connsiteX7" fmla="*/ 10040 w 39986"/>
                <a:gd name="connsiteY7" fmla="*/ 0 h 3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6" h="39986">
                  <a:moveTo>
                    <a:pt x="29946" y="0"/>
                  </a:moveTo>
                  <a:cubicBezTo>
                    <a:pt x="35491" y="0"/>
                    <a:pt x="39986" y="0"/>
                    <a:pt x="39986" y="0"/>
                  </a:cubicBezTo>
                  <a:lnTo>
                    <a:pt x="39986" y="39986"/>
                  </a:lnTo>
                  <a:cubicBezTo>
                    <a:pt x="39986" y="39986"/>
                    <a:pt x="35491" y="39986"/>
                    <a:pt x="29946" y="39986"/>
                  </a:cubicBezTo>
                  <a:lnTo>
                    <a:pt x="10040" y="39986"/>
                  </a:lnTo>
                  <a:cubicBezTo>
                    <a:pt x="4495" y="39986"/>
                    <a:pt x="0" y="39986"/>
                    <a:pt x="0" y="39986"/>
                  </a:cubicBezTo>
                  <a:lnTo>
                    <a:pt x="0" y="0"/>
                  </a:lnTo>
                  <a:cubicBezTo>
                    <a:pt x="0" y="0"/>
                    <a:pt x="4495" y="0"/>
                    <a:pt x="10040" y="0"/>
                  </a:cubicBezTo>
                  <a:close/>
                </a:path>
              </a:pathLst>
            </a:custGeom>
            <a:noFill/>
            <a:ln w="14615" cap="rnd">
              <a:solidFill>
                <a:srgbClr val="000000"/>
              </a:solidFill>
              <a:prstDash val="solid"/>
              <a:round/>
            </a:ln>
          </p:spPr>
          <p:txBody>
            <a:bodyPr rtlCol="1" anchor="ctr"/>
            <a:lstStyle/>
            <a:p>
              <a:endParaRPr lang="fa-IR"/>
            </a:p>
          </p:txBody>
        </p:sp>
        <p:sp>
          <p:nvSpPr>
            <p:cNvPr id="2132" name="Freeform: Shape 2131">
              <a:extLst>
                <a:ext uri="{FF2B5EF4-FFF2-40B4-BE49-F238E27FC236}">
                  <a16:creationId xmlns:a16="http://schemas.microsoft.com/office/drawing/2014/main" id="{3F410E60-5202-28D8-6F89-A9C39C1E15B7}"/>
                </a:ext>
              </a:extLst>
            </p:cNvPr>
            <p:cNvSpPr/>
            <p:nvPr/>
          </p:nvSpPr>
          <p:spPr>
            <a:xfrm>
              <a:off x="1208180" y="4489595"/>
              <a:ext cx="39986" cy="39986"/>
            </a:xfrm>
            <a:custGeom>
              <a:avLst/>
              <a:gdLst>
                <a:gd name="connsiteX0" fmla="*/ 29946 w 39986"/>
                <a:gd name="connsiteY0" fmla="*/ 0 h 39986"/>
                <a:gd name="connsiteX1" fmla="*/ 39986 w 39986"/>
                <a:gd name="connsiteY1" fmla="*/ 0 h 39986"/>
                <a:gd name="connsiteX2" fmla="*/ 39986 w 39986"/>
                <a:gd name="connsiteY2" fmla="*/ 39986 h 39986"/>
                <a:gd name="connsiteX3" fmla="*/ 29946 w 39986"/>
                <a:gd name="connsiteY3" fmla="*/ 39986 h 39986"/>
                <a:gd name="connsiteX4" fmla="*/ 10040 w 39986"/>
                <a:gd name="connsiteY4" fmla="*/ 39986 h 39986"/>
                <a:gd name="connsiteX5" fmla="*/ 0 w 39986"/>
                <a:gd name="connsiteY5" fmla="*/ 39986 h 39986"/>
                <a:gd name="connsiteX6" fmla="*/ 0 w 39986"/>
                <a:gd name="connsiteY6" fmla="*/ 0 h 39986"/>
                <a:gd name="connsiteX7" fmla="*/ 10040 w 39986"/>
                <a:gd name="connsiteY7" fmla="*/ 0 h 3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6" h="39986">
                  <a:moveTo>
                    <a:pt x="29946" y="0"/>
                  </a:moveTo>
                  <a:cubicBezTo>
                    <a:pt x="35491" y="0"/>
                    <a:pt x="39986" y="0"/>
                    <a:pt x="39986" y="0"/>
                  </a:cubicBezTo>
                  <a:lnTo>
                    <a:pt x="39986" y="39986"/>
                  </a:lnTo>
                  <a:cubicBezTo>
                    <a:pt x="39986" y="39986"/>
                    <a:pt x="35491" y="39986"/>
                    <a:pt x="29946" y="39986"/>
                  </a:cubicBezTo>
                  <a:lnTo>
                    <a:pt x="10040" y="39986"/>
                  </a:lnTo>
                  <a:cubicBezTo>
                    <a:pt x="4495" y="39986"/>
                    <a:pt x="0" y="39986"/>
                    <a:pt x="0" y="39986"/>
                  </a:cubicBezTo>
                  <a:lnTo>
                    <a:pt x="0" y="0"/>
                  </a:lnTo>
                  <a:cubicBezTo>
                    <a:pt x="0" y="0"/>
                    <a:pt x="4495" y="0"/>
                    <a:pt x="10040" y="0"/>
                  </a:cubicBezTo>
                  <a:close/>
                </a:path>
              </a:pathLst>
            </a:custGeom>
            <a:noFill/>
            <a:ln w="14615" cap="rnd">
              <a:solidFill>
                <a:srgbClr val="000000"/>
              </a:solidFill>
              <a:prstDash val="solid"/>
              <a:round/>
            </a:ln>
          </p:spPr>
          <p:txBody>
            <a:bodyPr rtlCol="1" anchor="ctr"/>
            <a:lstStyle/>
            <a:p>
              <a:endParaRPr lang="fa-IR"/>
            </a:p>
          </p:txBody>
        </p:sp>
        <p:sp>
          <p:nvSpPr>
            <p:cNvPr id="2133" name="Freeform: Shape 2132">
              <a:extLst>
                <a:ext uri="{FF2B5EF4-FFF2-40B4-BE49-F238E27FC236}">
                  <a16:creationId xmlns:a16="http://schemas.microsoft.com/office/drawing/2014/main" id="{397124EB-0B65-C1DE-5592-A5E8540F181D}"/>
                </a:ext>
              </a:extLst>
            </p:cNvPr>
            <p:cNvSpPr/>
            <p:nvPr/>
          </p:nvSpPr>
          <p:spPr>
            <a:xfrm>
              <a:off x="1274628" y="4489595"/>
              <a:ext cx="39986" cy="39986"/>
            </a:xfrm>
            <a:custGeom>
              <a:avLst/>
              <a:gdLst>
                <a:gd name="connsiteX0" fmla="*/ 29946 w 39986"/>
                <a:gd name="connsiteY0" fmla="*/ 0 h 39986"/>
                <a:gd name="connsiteX1" fmla="*/ 39986 w 39986"/>
                <a:gd name="connsiteY1" fmla="*/ 0 h 39986"/>
                <a:gd name="connsiteX2" fmla="*/ 39986 w 39986"/>
                <a:gd name="connsiteY2" fmla="*/ 39986 h 39986"/>
                <a:gd name="connsiteX3" fmla="*/ 29946 w 39986"/>
                <a:gd name="connsiteY3" fmla="*/ 39986 h 39986"/>
                <a:gd name="connsiteX4" fmla="*/ 10040 w 39986"/>
                <a:gd name="connsiteY4" fmla="*/ 39986 h 39986"/>
                <a:gd name="connsiteX5" fmla="*/ 0 w 39986"/>
                <a:gd name="connsiteY5" fmla="*/ 39986 h 39986"/>
                <a:gd name="connsiteX6" fmla="*/ 0 w 39986"/>
                <a:gd name="connsiteY6" fmla="*/ 0 h 39986"/>
                <a:gd name="connsiteX7" fmla="*/ 10040 w 39986"/>
                <a:gd name="connsiteY7" fmla="*/ 0 h 3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6" h="39986">
                  <a:moveTo>
                    <a:pt x="29946" y="0"/>
                  </a:moveTo>
                  <a:cubicBezTo>
                    <a:pt x="35491" y="0"/>
                    <a:pt x="39986" y="0"/>
                    <a:pt x="39986" y="0"/>
                  </a:cubicBezTo>
                  <a:lnTo>
                    <a:pt x="39986" y="39986"/>
                  </a:lnTo>
                  <a:cubicBezTo>
                    <a:pt x="39986" y="39986"/>
                    <a:pt x="35491" y="39986"/>
                    <a:pt x="29946" y="39986"/>
                  </a:cubicBezTo>
                  <a:lnTo>
                    <a:pt x="10040" y="39986"/>
                  </a:lnTo>
                  <a:cubicBezTo>
                    <a:pt x="4495" y="39986"/>
                    <a:pt x="0" y="39986"/>
                    <a:pt x="0" y="39986"/>
                  </a:cubicBezTo>
                  <a:lnTo>
                    <a:pt x="0" y="0"/>
                  </a:lnTo>
                  <a:cubicBezTo>
                    <a:pt x="0" y="0"/>
                    <a:pt x="4495" y="0"/>
                    <a:pt x="10040" y="0"/>
                  </a:cubicBezTo>
                  <a:close/>
                </a:path>
              </a:pathLst>
            </a:custGeom>
            <a:noFill/>
            <a:ln w="14615" cap="rnd">
              <a:solidFill>
                <a:srgbClr val="000000"/>
              </a:solidFill>
              <a:prstDash val="solid"/>
              <a:round/>
            </a:ln>
          </p:spPr>
          <p:txBody>
            <a:bodyPr rtlCol="1" anchor="ctr"/>
            <a:lstStyle/>
            <a:p>
              <a:endParaRPr lang="fa-IR"/>
            </a:p>
          </p:txBody>
        </p:sp>
        <p:sp>
          <p:nvSpPr>
            <p:cNvPr id="2134" name="Freeform: Shape 2133">
              <a:extLst>
                <a:ext uri="{FF2B5EF4-FFF2-40B4-BE49-F238E27FC236}">
                  <a16:creationId xmlns:a16="http://schemas.microsoft.com/office/drawing/2014/main" id="{70DE276F-52DF-F2AD-9B51-0107840BC027}"/>
                </a:ext>
              </a:extLst>
            </p:cNvPr>
            <p:cNvSpPr/>
            <p:nvPr/>
          </p:nvSpPr>
          <p:spPr>
            <a:xfrm>
              <a:off x="1141731" y="4554111"/>
              <a:ext cx="39986" cy="39986"/>
            </a:xfrm>
            <a:custGeom>
              <a:avLst/>
              <a:gdLst>
                <a:gd name="connsiteX0" fmla="*/ 29946 w 39986"/>
                <a:gd name="connsiteY0" fmla="*/ 0 h 39986"/>
                <a:gd name="connsiteX1" fmla="*/ 39986 w 39986"/>
                <a:gd name="connsiteY1" fmla="*/ 0 h 39986"/>
                <a:gd name="connsiteX2" fmla="*/ 39986 w 39986"/>
                <a:gd name="connsiteY2" fmla="*/ 39986 h 39986"/>
                <a:gd name="connsiteX3" fmla="*/ 29946 w 39986"/>
                <a:gd name="connsiteY3" fmla="*/ 39986 h 39986"/>
                <a:gd name="connsiteX4" fmla="*/ 10040 w 39986"/>
                <a:gd name="connsiteY4" fmla="*/ 39986 h 39986"/>
                <a:gd name="connsiteX5" fmla="*/ 0 w 39986"/>
                <a:gd name="connsiteY5" fmla="*/ 39986 h 39986"/>
                <a:gd name="connsiteX6" fmla="*/ 0 w 39986"/>
                <a:gd name="connsiteY6" fmla="*/ 0 h 39986"/>
                <a:gd name="connsiteX7" fmla="*/ 10040 w 39986"/>
                <a:gd name="connsiteY7" fmla="*/ 0 h 3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6" h="39986">
                  <a:moveTo>
                    <a:pt x="29946" y="0"/>
                  </a:moveTo>
                  <a:cubicBezTo>
                    <a:pt x="35491" y="0"/>
                    <a:pt x="39986" y="0"/>
                    <a:pt x="39986" y="0"/>
                  </a:cubicBezTo>
                  <a:lnTo>
                    <a:pt x="39986" y="39986"/>
                  </a:lnTo>
                  <a:cubicBezTo>
                    <a:pt x="39986" y="39986"/>
                    <a:pt x="35491" y="39986"/>
                    <a:pt x="29946" y="39986"/>
                  </a:cubicBezTo>
                  <a:lnTo>
                    <a:pt x="10040" y="39986"/>
                  </a:lnTo>
                  <a:cubicBezTo>
                    <a:pt x="4495" y="39986"/>
                    <a:pt x="0" y="39986"/>
                    <a:pt x="0" y="39986"/>
                  </a:cubicBezTo>
                  <a:lnTo>
                    <a:pt x="0" y="0"/>
                  </a:lnTo>
                  <a:cubicBezTo>
                    <a:pt x="0" y="0"/>
                    <a:pt x="4495" y="0"/>
                    <a:pt x="10040" y="0"/>
                  </a:cubicBezTo>
                  <a:close/>
                </a:path>
              </a:pathLst>
            </a:custGeom>
            <a:noFill/>
            <a:ln w="14615" cap="rnd">
              <a:solidFill>
                <a:srgbClr val="000000"/>
              </a:solidFill>
              <a:prstDash val="solid"/>
              <a:round/>
            </a:ln>
          </p:spPr>
          <p:txBody>
            <a:bodyPr rtlCol="1" anchor="ctr"/>
            <a:lstStyle/>
            <a:p>
              <a:endParaRPr lang="fa-IR"/>
            </a:p>
          </p:txBody>
        </p:sp>
        <p:sp>
          <p:nvSpPr>
            <p:cNvPr id="2135" name="Freeform: Shape 2134">
              <a:extLst>
                <a:ext uri="{FF2B5EF4-FFF2-40B4-BE49-F238E27FC236}">
                  <a16:creationId xmlns:a16="http://schemas.microsoft.com/office/drawing/2014/main" id="{D0E7820F-EF1D-E42D-3A41-2C781719A947}"/>
                </a:ext>
              </a:extLst>
            </p:cNvPr>
            <p:cNvSpPr/>
            <p:nvPr/>
          </p:nvSpPr>
          <p:spPr>
            <a:xfrm>
              <a:off x="1208180" y="4554111"/>
              <a:ext cx="39986" cy="39986"/>
            </a:xfrm>
            <a:custGeom>
              <a:avLst/>
              <a:gdLst>
                <a:gd name="connsiteX0" fmla="*/ 29946 w 39986"/>
                <a:gd name="connsiteY0" fmla="*/ 0 h 39986"/>
                <a:gd name="connsiteX1" fmla="*/ 39986 w 39986"/>
                <a:gd name="connsiteY1" fmla="*/ 0 h 39986"/>
                <a:gd name="connsiteX2" fmla="*/ 39986 w 39986"/>
                <a:gd name="connsiteY2" fmla="*/ 39986 h 39986"/>
                <a:gd name="connsiteX3" fmla="*/ 29946 w 39986"/>
                <a:gd name="connsiteY3" fmla="*/ 39986 h 39986"/>
                <a:gd name="connsiteX4" fmla="*/ 10040 w 39986"/>
                <a:gd name="connsiteY4" fmla="*/ 39986 h 39986"/>
                <a:gd name="connsiteX5" fmla="*/ 0 w 39986"/>
                <a:gd name="connsiteY5" fmla="*/ 39986 h 39986"/>
                <a:gd name="connsiteX6" fmla="*/ 0 w 39986"/>
                <a:gd name="connsiteY6" fmla="*/ 0 h 39986"/>
                <a:gd name="connsiteX7" fmla="*/ 10040 w 39986"/>
                <a:gd name="connsiteY7" fmla="*/ 0 h 3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6" h="39986">
                  <a:moveTo>
                    <a:pt x="29946" y="0"/>
                  </a:moveTo>
                  <a:cubicBezTo>
                    <a:pt x="35491" y="0"/>
                    <a:pt x="39986" y="0"/>
                    <a:pt x="39986" y="0"/>
                  </a:cubicBezTo>
                  <a:lnTo>
                    <a:pt x="39986" y="39986"/>
                  </a:lnTo>
                  <a:cubicBezTo>
                    <a:pt x="39986" y="39986"/>
                    <a:pt x="35491" y="39986"/>
                    <a:pt x="29946" y="39986"/>
                  </a:cubicBezTo>
                  <a:lnTo>
                    <a:pt x="10040" y="39986"/>
                  </a:lnTo>
                  <a:cubicBezTo>
                    <a:pt x="4495" y="39986"/>
                    <a:pt x="0" y="39986"/>
                    <a:pt x="0" y="39986"/>
                  </a:cubicBezTo>
                  <a:lnTo>
                    <a:pt x="0" y="0"/>
                  </a:lnTo>
                  <a:cubicBezTo>
                    <a:pt x="0" y="0"/>
                    <a:pt x="4495" y="0"/>
                    <a:pt x="10040" y="0"/>
                  </a:cubicBezTo>
                  <a:close/>
                </a:path>
              </a:pathLst>
            </a:custGeom>
            <a:noFill/>
            <a:ln w="14615" cap="rnd">
              <a:solidFill>
                <a:srgbClr val="000000"/>
              </a:solidFill>
              <a:prstDash val="solid"/>
              <a:round/>
            </a:ln>
          </p:spPr>
          <p:txBody>
            <a:bodyPr rtlCol="1" anchor="ctr"/>
            <a:lstStyle/>
            <a:p>
              <a:endParaRPr lang="fa-IR"/>
            </a:p>
          </p:txBody>
        </p:sp>
        <p:sp>
          <p:nvSpPr>
            <p:cNvPr id="2136" name="Freeform: Shape 2135">
              <a:extLst>
                <a:ext uri="{FF2B5EF4-FFF2-40B4-BE49-F238E27FC236}">
                  <a16:creationId xmlns:a16="http://schemas.microsoft.com/office/drawing/2014/main" id="{BD957C71-D5B1-D6A3-56F3-DED9A95E9887}"/>
                </a:ext>
              </a:extLst>
            </p:cNvPr>
            <p:cNvSpPr/>
            <p:nvPr/>
          </p:nvSpPr>
          <p:spPr>
            <a:xfrm>
              <a:off x="1141731" y="4618627"/>
              <a:ext cx="39986" cy="39986"/>
            </a:xfrm>
            <a:custGeom>
              <a:avLst/>
              <a:gdLst>
                <a:gd name="connsiteX0" fmla="*/ 29946 w 39986"/>
                <a:gd name="connsiteY0" fmla="*/ 0 h 39986"/>
                <a:gd name="connsiteX1" fmla="*/ 39986 w 39986"/>
                <a:gd name="connsiteY1" fmla="*/ 0 h 39986"/>
                <a:gd name="connsiteX2" fmla="*/ 39986 w 39986"/>
                <a:gd name="connsiteY2" fmla="*/ 39986 h 39986"/>
                <a:gd name="connsiteX3" fmla="*/ 29946 w 39986"/>
                <a:gd name="connsiteY3" fmla="*/ 39986 h 39986"/>
                <a:gd name="connsiteX4" fmla="*/ 10040 w 39986"/>
                <a:gd name="connsiteY4" fmla="*/ 39986 h 39986"/>
                <a:gd name="connsiteX5" fmla="*/ 0 w 39986"/>
                <a:gd name="connsiteY5" fmla="*/ 39986 h 39986"/>
                <a:gd name="connsiteX6" fmla="*/ 0 w 39986"/>
                <a:gd name="connsiteY6" fmla="*/ 0 h 39986"/>
                <a:gd name="connsiteX7" fmla="*/ 10040 w 39986"/>
                <a:gd name="connsiteY7" fmla="*/ 0 h 3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6" h="39986">
                  <a:moveTo>
                    <a:pt x="29946" y="0"/>
                  </a:moveTo>
                  <a:cubicBezTo>
                    <a:pt x="35491" y="0"/>
                    <a:pt x="39986" y="0"/>
                    <a:pt x="39986" y="0"/>
                  </a:cubicBezTo>
                  <a:lnTo>
                    <a:pt x="39986" y="39986"/>
                  </a:lnTo>
                  <a:cubicBezTo>
                    <a:pt x="39986" y="39986"/>
                    <a:pt x="35491" y="39986"/>
                    <a:pt x="29946" y="39986"/>
                  </a:cubicBezTo>
                  <a:lnTo>
                    <a:pt x="10040" y="39986"/>
                  </a:lnTo>
                  <a:cubicBezTo>
                    <a:pt x="4495" y="39986"/>
                    <a:pt x="0" y="39986"/>
                    <a:pt x="0" y="39986"/>
                  </a:cubicBezTo>
                  <a:lnTo>
                    <a:pt x="0" y="0"/>
                  </a:lnTo>
                  <a:cubicBezTo>
                    <a:pt x="0" y="0"/>
                    <a:pt x="4495" y="0"/>
                    <a:pt x="10040" y="0"/>
                  </a:cubicBezTo>
                  <a:close/>
                </a:path>
              </a:pathLst>
            </a:custGeom>
            <a:noFill/>
            <a:ln w="14615" cap="rnd">
              <a:solidFill>
                <a:srgbClr val="000000"/>
              </a:solidFill>
              <a:prstDash val="solid"/>
              <a:round/>
            </a:ln>
          </p:spPr>
          <p:txBody>
            <a:bodyPr rtlCol="1" anchor="ctr"/>
            <a:lstStyle/>
            <a:p>
              <a:endParaRPr lang="fa-IR"/>
            </a:p>
          </p:txBody>
        </p:sp>
        <p:sp>
          <p:nvSpPr>
            <p:cNvPr id="2137" name="Freeform: Shape 2136">
              <a:extLst>
                <a:ext uri="{FF2B5EF4-FFF2-40B4-BE49-F238E27FC236}">
                  <a16:creationId xmlns:a16="http://schemas.microsoft.com/office/drawing/2014/main" id="{02D55E21-B830-5579-AB90-3C1F45A4D40B}"/>
                </a:ext>
              </a:extLst>
            </p:cNvPr>
            <p:cNvSpPr/>
            <p:nvPr/>
          </p:nvSpPr>
          <p:spPr>
            <a:xfrm>
              <a:off x="1208180" y="4618627"/>
              <a:ext cx="39986" cy="39986"/>
            </a:xfrm>
            <a:custGeom>
              <a:avLst/>
              <a:gdLst>
                <a:gd name="connsiteX0" fmla="*/ 29946 w 39986"/>
                <a:gd name="connsiteY0" fmla="*/ 0 h 39986"/>
                <a:gd name="connsiteX1" fmla="*/ 39986 w 39986"/>
                <a:gd name="connsiteY1" fmla="*/ 0 h 39986"/>
                <a:gd name="connsiteX2" fmla="*/ 39986 w 39986"/>
                <a:gd name="connsiteY2" fmla="*/ 39986 h 39986"/>
                <a:gd name="connsiteX3" fmla="*/ 29946 w 39986"/>
                <a:gd name="connsiteY3" fmla="*/ 39986 h 39986"/>
                <a:gd name="connsiteX4" fmla="*/ 10040 w 39986"/>
                <a:gd name="connsiteY4" fmla="*/ 39986 h 39986"/>
                <a:gd name="connsiteX5" fmla="*/ 0 w 39986"/>
                <a:gd name="connsiteY5" fmla="*/ 39986 h 39986"/>
                <a:gd name="connsiteX6" fmla="*/ 0 w 39986"/>
                <a:gd name="connsiteY6" fmla="*/ 0 h 39986"/>
                <a:gd name="connsiteX7" fmla="*/ 10040 w 39986"/>
                <a:gd name="connsiteY7" fmla="*/ 0 h 3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6" h="39986">
                  <a:moveTo>
                    <a:pt x="29946" y="0"/>
                  </a:moveTo>
                  <a:cubicBezTo>
                    <a:pt x="35491" y="0"/>
                    <a:pt x="39986" y="0"/>
                    <a:pt x="39986" y="0"/>
                  </a:cubicBezTo>
                  <a:lnTo>
                    <a:pt x="39986" y="39986"/>
                  </a:lnTo>
                  <a:cubicBezTo>
                    <a:pt x="39986" y="39986"/>
                    <a:pt x="35491" y="39986"/>
                    <a:pt x="29946" y="39986"/>
                  </a:cubicBezTo>
                  <a:lnTo>
                    <a:pt x="10040" y="39986"/>
                  </a:lnTo>
                  <a:cubicBezTo>
                    <a:pt x="4495" y="39986"/>
                    <a:pt x="0" y="39986"/>
                    <a:pt x="0" y="39986"/>
                  </a:cubicBezTo>
                  <a:lnTo>
                    <a:pt x="0" y="0"/>
                  </a:lnTo>
                  <a:cubicBezTo>
                    <a:pt x="0" y="0"/>
                    <a:pt x="4495" y="0"/>
                    <a:pt x="10040" y="0"/>
                  </a:cubicBezTo>
                  <a:close/>
                </a:path>
              </a:pathLst>
            </a:custGeom>
            <a:noFill/>
            <a:ln w="14615" cap="rnd">
              <a:solidFill>
                <a:srgbClr val="000000"/>
              </a:solidFill>
              <a:prstDash val="solid"/>
              <a:round/>
            </a:ln>
          </p:spPr>
          <p:txBody>
            <a:bodyPr rtlCol="1" anchor="ctr"/>
            <a:lstStyle/>
            <a:p>
              <a:endParaRPr lang="fa-IR"/>
            </a:p>
          </p:txBody>
        </p:sp>
        <p:sp>
          <p:nvSpPr>
            <p:cNvPr id="2138" name="Freeform: Shape 2137">
              <a:extLst>
                <a:ext uri="{FF2B5EF4-FFF2-40B4-BE49-F238E27FC236}">
                  <a16:creationId xmlns:a16="http://schemas.microsoft.com/office/drawing/2014/main" id="{B6828521-55AE-6CC9-B3A6-4E1A61B2FA37}"/>
                </a:ext>
              </a:extLst>
            </p:cNvPr>
            <p:cNvSpPr/>
            <p:nvPr/>
          </p:nvSpPr>
          <p:spPr>
            <a:xfrm>
              <a:off x="1274628" y="4554111"/>
              <a:ext cx="39986" cy="104502"/>
            </a:xfrm>
            <a:custGeom>
              <a:avLst/>
              <a:gdLst>
                <a:gd name="connsiteX0" fmla="*/ 29946 w 39986"/>
                <a:gd name="connsiteY0" fmla="*/ 0 h 104502"/>
                <a:gd name="connsiteX1" fmla="*/ 39986 w 39986"/>
                <a:gd name="connsiteY1" fmla="*/ 0 h 104502"/>
                <a:gd name="connsiteX2" fmla="*/ 39986 w 39986"/>
                <a:gd name="connsiteY2" fmla="*/ 104502 h 104502"/>
                <a:gd name="connsiteX3" fmla="*/ 29946 w 39986"/>
                <a:gd name="connsiteY3" fmla="*/ 104502 h 104502"/>
                <a:gd name="connsiteX4" fmla="*/ 10040 w 39986"/>
                <a:gd name="connsiteY4" fmla="*/ 104502 h 104502"/>
                <a:gd name="connsiteX5" fmla="*/ 0 w 39986"/>
                <a:gd name="connsiteY5" fmla="*/ 104502 h 104502"/>
                <a:gd name="connsiteX6" fmla="*/ 0 w 39986"/>
                <a:gd name="connsiteY6" fmla="*/ 0 h 104502"/>
                <a:gd name="connsiteX7" fmla="*/ 10040 w 39986"/>
                <a:gd name="connsiteY7" fmla="*/ 0 h 104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86" h="104502">
                  <a:moveTo>
                    <a:pt x="29946" y="0"/>
                  </a:moveTo>
                  <a:cubicBezTo>
                    <a:pt x="35491" y="0"/>
                    <a:pt x="39986" y="0"/>
                    <a:pt x="39986" y="0"/>
                  </a:cubicBezTo>
                  <a:lnTo>
                    <a:pt x="39986" y="104502"/>
                  </a:lnTo>
                  <a:cubicBezTo>
                    <a:pt x="39986" y="104502"/>
                    <a:pt x="35491" y="104502"/>
                    <a:pt x="29946" y="104502"/>
                  </a:cubicBezTo>
                  <a:lnTo>
                    <a:pt x="10040" y="104502"/>
                  </a:lnTo>
                  <a:cubicBezTo>
                    <a:pt x="4495" y="104502"/>
                    <a:pt x="0" y="104502"/>
                    <a:pt x="0" y="104502"/>
                  </a:cubicBezTo>
                  <a:lnTo>
                    <a:pt x="0" y="0"/>
                  </a:lnTo>
                  <a:cubicBezTo>
                    <a:pt x="0" y="0"/>
                    <a:pt x="4495" y="0"/>
                    <a:pt x="10040" y="0"/>
                  </a:cubicBezTo>
                  <a:close/>
                </a:path>
              </a:pathLst>
            </a:custGeom>
            <a:noFill/>
            <a:ln w="14615" cap="rnd">
              <a:solidFill>
                <a:srgbClr val="000000"/>
              </a:solidFill>
              <a:prstDash val="solid"/>
              <a:round/>
            </a:ln>
          </p:spPr>
          <p:txBody>
            <a:bodyPr rtlCol="1" anchor="ctr"/>
            <a:lstStyle/>
            <a:p>
              <a:endParaRPr lang="fa-IR"/>
            </a:p>
          </p:txBody>
        </p:sp>
      </p:grpSp>
      <p:grpSp>
        <p:nvGrpSpPr>
          <p:cNvPr id="2139" name="Graphic 5">
            <a:extLst>
              <a:ext uri="{FF2B5EF4-FFF2-40B4-BE49-F238E27FC236}">
                <a16:creationId xmlns:a16="http://schemas.microsoft.com/office/drawing/2014/main" id="{16DD459B-D015-0DDE-3FA8-C94E16210846}"/>
              </a:ext>
            </a:extLst>
          </p:cNvPr>
          <p:cNvGrpSpPr/>
          <p:nvPr/>
        </p:nvGrpSpPr>
        <p:grpSpPr>
          <a:xfrm>
            <a:off x="2118813" y="4037864"/>
            <a:ext cx="624744" cy="742287"/>
            <a:chOff x="2118813" y="4037864"/>
            <a:chExt cx="624744" cy="742287"/>
          </a:xfrm>
        </p:grpSpPr>
        <p:sp>
          <p:nvSpPr>
            <p:cNvPr id="2140" name="Freeform: Shape 2139">
              <a:extLst>
                <a:ext uri="{FF2B5EF4-FFF2-40B4-BE49-F238E27FC236}">
                  <a16:creationId xmlns:a16="http://schemas.microsoft.com/office/drawing/2014/main" id="{E4E04B3E-BD4C-705C-2C06-C4649787869E}"/>
                </a:ext>
              </a:extLst>
            </p:cNvPr>
            <p:cNvSpPr/>
            <p:nvPr/>
          </p:nvSpPr>
          <p:spPr>
            <a:xfrm>
              <a:off x="2224222" y="4141693"/>
              <a:ext cx="421609" cy="638078"/>
            </a:xfrm>
            <a:custGeom>
              <a:avLst/>
              <a:gdLst>
                <a:gd name="connsiteX0" fmla="*/ 421522 w 421609"/>
                <a:gd name="connsiteY0" fmla="*/ 528454 h 638078"/>
                <a:gd name="connsiteX1" fmla="*/ 421522 w 421609"/>
                <a:gd name="connsiteY1" fmla="*/ 20491 h 638078"/>
                <a:gd name="connsiteX2" fmla="*/ 401031 w 421609"/>
                <a:gd name="connsiteY2" fmla="*/ 0 h 638078"/>
                <a:gd name="connsiteX3" fmla="*/ 47216 w 421609"/>
                <a:gd name="connsiteY3" fmla="*/ 0 h 638078"/>
                <a:gd name="connsiteX4" fmla="*/ 52398 w 421609"/>
                <a:gd name="connsiteY4" fmla="*/ 3747 h 638078"/>
                <a:gd name="connsiteX5" fmla="*/ 57959 w 421609"/>
                <a:gd name="connsiteY5" fmla="*/ 5854 h 638078"/>
                <a:gd name="connsiteX6" fmla="*/ 65980 w 421609"/>
                <a:gd name="connsiteY6" fmla="*/ 19730 h 638078"/>
                <a:gd name="connsiteX7" fmla="*/ 65014 w 421609"/>
                <a:gd name="connsiteY7" fmla="*/ 25584 h 638078"/>
                <a:gd name="connsiteX8" fmla="*/ 67707 w 421609"/>
                <a:gd name="connsiteY8" fmla="*/ 35625 h 638078"/>
                <a:gd name="connsiteX9" fmla="*/ 71483 w 421609"/>
                <a:gd name="connsiteY9" fmla="*/ 40279 h 638078"/>
                <a:gd name="connsiteX10" fmla="*/ 71483 w 421609"/>
                <a:gd name="connsiteY10" fmla="*/ 56261 h 638078"/>
                <a:gd name="connsiteX11" fmla="*/ 67707 w 421609"/>
                <a:gd name="connsiteY11" fmla="*/ 60916 h 638078"/>
                <a:gd name="connsiteX12" fmla="*/ 65014 w 421609"/>
                <a:gd name="connsiteY12" fmla="*/ 70956 h 638078"/>
                <a:gd name="connsiteX13" fmla="*/ 65980 w 421609"/>
                <a:gd name="connsiteY13" fmla="*/ 76811 h 638078"/>
                <a:gd name="connsiteX14" fmla="*/ 57959 w 421609"/>
                <a:gd name="connsiteY14" fmla="*/ 90686 h 638078"/>
                <a:gd name="connsiteX15" fmla="*/ 52398 w 421609"/>
                <a:gd name="connsiteY15" fmla="*/ 92794 h 638078"/>
                <a:gd name="connsiteX16" fmla="*/ 47538 w 421609"/>
                <a:gd name="connsiteY16" fmla="*/ 96131 h 638078"/>
                <a:gd name="connsiteX17" fmla="*/ 47538 w 421609"/>
                <a:gd name="connsiteY17" fmla="*/ 207043 h 638078"/>
                <a:gd name="connsiteX18" fmla="*/ 38083 w 421609"/>
                <a:gd name="connsiteY18" fmla="*/ 216557 h 638078"/>
                <a:gd name="connsiteX19" fmla="*/ 38054 w 421609"/>
                <a:gd name="connsiteY19" fmla="*/ 216557 h 638078"/>
                <a:gd name="connsiteX20" fmla="*/ 0 w 421609"/>
                <a:gd name="connsiteY20" fmla="*/ 216557 h 638078"/>
                <a:gd name="connsiteX21" fmla="*/ 0 w 421609"/>
                <a:gd name="connsiteY21" fmla="*/ 617588 h 638078"/>
                <a:gd name="connsiteX22" fmla="*/ 20491 w 421609"/>
                <a:gd name="connsiteY22" fmla="*/ 638078 h 638078"/>
                <a:gd name="connsiteX23" fmla="*/ 401119 w 421609"/>
                <a:gd name="connsiteY23" fmla="*/ 638078 h 638078"/>
                <a:gd name="connsiteX24" fmla="*/ 421610 w 421609"/>
                <a:gd name="connsiteY24" fmla="*/ 617588 h 638078"/>
                <a:gd name="connsiteX25" fmla="*/ 421610 w 421609"/>
                <a:gd name="connsiteY25" fmla="*/ 573270 h 638078"/>
                <a:gd name="connsiteX26" fmla="*/ 335988 w 421609"/>
                <a:gd name="connsiteY26" fmla="*/ 510832 h 638078"/>
                <a:gd name="connsiteX27" fmla="*/ 357386 w 421609"/>
                <a:gd name="connsiteY27" fmla="*/ 481559 h 638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21609" h="638078">
                  <a:moveTo>
                    <a:pt x="421522" y="528454"/>
                  </a:moveTo>
                  <a:lnTo>
                    <a:pt x="421522" y="20491"/>
                  </a:lnTo>
                  <a:cubicBezTo>
                    <a:pt x="421522" y="9162"/>
                    <a:pt x="412348" y="0"/>
                    <a:pt x="401031" y="0"/>
                  </a:cubicBezTo>
                  <a:lnTo>
                    <a:pt x="47216" y="0"/>
                  </a:lnTo>
                  <a:cubicBezTo>
                    <a:pt x="48589" y="1669"/>
                    <a:pt x="50375" y="2957"/>
                    <a:pt x="52398" y="3747"/>
                  </a:cubicBezTo>
                  <a:lnTo>
                    <a:pt x="57959" y="5854"/>
                  </a:lnTo>
                  <a:cubicBezTo>
                    <a:pt x="63603" y="7962"/>
                    <a:pt x="66963" y="13788"/>
                    <a:pt x="65980" y="19730"/>
                  </a:cubicBezTo>
                  <a:lnTo>
                    <a:pt x="65014" y="25584"/>
                  </a:lnTo>
                  <a:cubicBezTo>
                    <a:pt x="64437" y="29155"/>
                    <a:pt x="65418" y="32815"/>
                    <a:pt x="67707" y="35625"/>
                  </a:cubicBezTo>
                  <a:lnTo>
                    <a:pt x="71483" y="40279"/>
                  </a:lnTo>
                  <a:cubicBezTo>
                    <a:pt x="75288" y="44933"/>
                    <a:pt x="75288" y="51607"/>
                    <a:pt x="71483" y="56261"/>
                  </a:cubicBezTo>
                  <a:lnTo>
                    <a:pt x="67707" y="60916"/>
                  </a:lnTo>
                  <a:cubicBezTo>
                    <a:pt x="65418" y="63726"/>
                    <a:pt x="64437" y="67385"/>
                    <a:pt x="65014" y="70956"/>
                  </a:cubicBezTo>
                  <a:lnTo>
                    <a:pt x="65980" y="76811"/>
                  </a:lnTo>
                  <a:cubicBezTo>
                    <a:pt x="66940" y="82753"/>
                    <a:pt x="63588" y="88549"/>
                    <a:pt x="57959" y="90686"/>
                  </a:cubicBezTo>
                  <a:lnTo>
                    <a:pt x="52398" y="92794"/>
                  </a:lnTo>
                  <a:cubicBezTo>
                    <a:pt x="50536" y="93496"/>
                    <a:pt x="48867" y="94638"/>
                    <a:pt x="47538" y="96131"/>
                  </a:cubicBezTo>
                  <a:lnTo>
                    <a:pt x="47538" y="207043"/>
                  </a:lnTo>
                  <a:cubicBezTo>
                    <a:pt x="47556" y="212283"/>
                    <a:pt x="43320" y="216527"/>
                    <a:pt x="38083" y="216557"/>
                  </a:cubicBezTo>
                  <a:cubicBezTo>
                    <a:pt x="38075" y="216557"/>
                    <a:pt x="38063" y="216557"/>
                    <a:pt x="38054" y="216557"/>
                  </a:cubicBezTo>
                  <a:lnTo>
                    <a:pt x="0" y="216557"/>
                  </a:lnTo>
                  <a:lnTo>
                    <a:pt x="0" y="617588"/>
                  </a:lnTo>
                  <a:cubicBezTo>
                    <a:pt x="0" y="628916"/>
                    <a:pt x="9174" y="638078"/>
                    <a:pt x="20491" y="638078"/>
                  </a:cubicBezTo>
                  <a:lnTo>
                    <a:pt x="401119" y="638078"/>
                  </a:lnTo>
                  <a:cubicBezTo>
                    <a:pt x="412436" y="638078"/>
                    <a:pt x="421610" y="628916"/>
                    <a:pt x="421610" y="617588"/>
                  </a:cubicBezTo>
                  <a:lnTo>
                    <a:pt x="421610" y="573270"/>
                  </a:lnTo>
                  <a:lnTo>
                    <a:pt x="335988" y="510832"/>
                  </a:lnTo>
                  <a:lnTo>
                    <a:pt x="357386" y="481559"/>
                  </a:lnTo>
                  <a:close/>
                </a:path>
              </a:pathLst>
            </a:custGeom>
            <a:solidFill>
              <a:srgbClr val="EDF4FC"/>
            </a:solidFill>
            <a:ln w="2923" cap="flat">
              <a:noFill/>
              <a:prstDash val="solid"/>
              <a:miter/>
            </a:ln>
          </p:spPr>
          <p:txBody>
            <a:bodyPr rtlCol="1" anchor="ctr"/>
            <a:lstStyle/>
            <a:p>
              <a:endParaRPr lang="fa-IR"/>
            </a:p>
          </p:txBody>
        </p:sp>
        <p:sp>
          <p:nvSpPr>
            <p:cNvPr id="2141" name="Freeform: Shape 2140">
              <a:extLst>
                <a:ext uri="{FF2B5EF4-FFF2-40B4-BE49-F238E27FC236}">
                  <a16:creationId xmlns:a16="http://schemas.microsoft.com/office/drawing/2014/main" id="{CE0EEB9C-8129-2159-6F45-D9EC4A5BB848}"/>
                </a:ext>
              </a:extLst>
            </p:cNvPr>
            <p:cNvSpPr/>
            <p:nvPr/>
          </p:nvSpPr>
          <p:spPr>
            <a:xfrm>
              <a:off x="2271439" y="4141781"/>
              <a:ext cx="374305" cy="48270"/>
            </a:xfrm>
            <a:custGeom>
              <a:avLst/>
              <a:gdLst>
                <a:gd name="connsiteX0" fmla="*/ 353903 w 374305"/>
                <a:gd name="connsiteY0" fmla="*/ 0 h 48270"/>
                <a:gd name="connsiteX1" fmla="*/ 0 w 374305"/>
                <a:gd name="connsiteY1" fmla="*/ 0 h 48270"/>
                <a:gd name="connsiteX2" fmla="*/ 5181 w 374305"/>
                <a:gd name="connsiteY2" fmla="*/ 3747 h 48270"/>
                <a:gd name="connsiteX3" fmla="*/ 10743 w 374305"/>
                <a:gd name="connsiteY3" fmla="*/ 5854 h 48270"/>
                <a:gd name="connsiteX4" fmla="*/ 18764 w 374305"/>
                <a:gd name="connsiteY4" fmla="*/ 19730 h 48270"/>
                <a:gd name="connsiteX5" fmla="*/ 17798 w 374305"/>
                <a:gd name="connsiteY5" fmla="*/ 25584 h 48270"/>
                <a:gd name="connsiteX6" fmla="*/ 20491 w 374305"/>
                <a:gd name="connsiteY6" fmla="*/ 35625 h 48270"/>
                <a:gd name="connsiteX7" fmla="*/ 24267 w 374305"/>
                <a:gd name="connsiteY7" fmla="*/ 40279 h 48270"/>
                <a:gd name="connsiteX8" fmla="*/ 27194 w 374305"/>
                <a:gd name="connsiteY8" fmla="*/ 48270 h 48270"/>
                <a:gd name="connsiteX9" fmla="*/ 374305 w 374305"/>
                <a:gd name="connsiteY9" fmla="*/ 48270 h 48270"/>
                <a:gd name="connsiteX10" fmla="*/ 374305 w 374305"/>
                <a:gd name="connsiteY10" fmla="*/ 20373 h 48270"/>
                <a:gd name="connsiteX11" fmla="*/ 353903 w 374305"/>
                <a:gd name="connsiteY11" fmla="*/ 0 h 4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4305" h="48270">
                  <a:moveTo>
                    <a:pt x="353903" y="0"/>
                  </a:moveTo>
                  <a:lnTo>
                    <a:pt x="0" y="0"/>
                  </a:lnTo>
                  <a:cubicBezTo>
                    <a:pt x="1373" y="1668"/>
                    <a:pt x="3159" y="2957"/>
                    <a:pt x="5181" y="3747"/>
                  </a:cubicBezTo>
                  <a:lnTo>
                    <a:pt x="10743" y="5854"/>
                  </a:lnTo>
                  <a:cubicBezTo>
                    <a:pt x="16387" y="7962"/>
                    <a:pt x="19747" y="13787"/>
                    <a:pt x="18764" y="19730"/>
                  </a:cubicBezTo>
                  <a:lnTo>
                    <a:pt x="17798" y="25584"/>
                  </a:lnTo>
                  <a:cubicBezTo>
                    <a:pt x="17221" y="29155"/>
                    <a:pt x="18202" y="32814"/>
                    <a:pt x="20491" y="35625"/>
                  </a:cubicBezTo>
                  <a:lnTo>
                    <a:pt x="24267" y="40279"/>
                  </a:lnTo>
                  <a:cubicBezTo>
                    <a:pt x="26140" y="42533"/>
                    <a:pt x="27176" y="45343"/>
                    <a:pt x="27194" y="48270"/>
                  </a:cubicBezTo>
                  <a:lnTo>
                    <a:pt x="374305" y="48270"/>
                  </a:lnTo>
                  <a:lnTo>
                    <a:pt x="374305" y="20373"/>
                  </a:lnTo>
                  <a:cubicBezTo>
                    <a:pt x="374241" y="9133"/>
                    <a:pt x="365140" y="59"/>
                    <a:pt x="353903" y="0"/>
                  </a:cubicBezTo>
                  <a:close/>
                </a:path>
              </a:pathLst>
            </a:custGeom>
            <a:solidFill>
              <a:srgbClr val="FC657E"/>
            </a:solidFill>
            <a:ln w="2923" cap="flat">
              <a:noFill/>
              <a:prstDash val="solid"/>
              <a:miter/>
            </a:ln>
          </p:spPr>
          <p:txBody>
            <a:bodyPr rtlCol="1" anchor="ctr"/>
            <a:lstStyle/>
            <a:p>
              <a:endParaRPr lang="fa-IR"/>
            </a:p>
          </p:txBody>
        </p:sp>
        <p:sp>
          <p:nvSpPr>
            <p:cNvPr id="2142" name="Freeform: Shape 2141">
              <a:extLst>
                <a:ext uri="{FF2B5EF4-FFF2-40B4-BE49-F238E27FC236}">
                  <a16:creationId xmlns:a16="http://schemas.microsoft.com/office/drawing/2014/main" id="{B58C8C51-2CE5-9B3C-3C05-B14ABCB984E7}"/>
                </a:ext>
              </a:extLst>
            </p:cNvPr>
            <p:cNvSpPr/>
            <p:nvPr/>
          </p:nvSpPr>
          <p:spPr>
            <a:xfrm>
              <a:off x="2150851" y="4116211"/>
              <a:ext cx="147708" cy="147737"/>
            </a:xfrm>
            <a:custGeom>
              <a:avLst/>
              <a:gdLst>
                <a:gd name="connsiteX0" fmla="*/ 144854 w 147708"/>
                <a:gd name="connsiteY0" fmla="*/ 81860 h 147737"/>
                <a:gd name="connsiteX1" fmla="*/ 141078 w 147708"/>
                <a:gd name="connsiteY1" fmla="*/ 86514 h 147737"/>
                <a:gd name="connsiteX2" fmla="*/ 138385 w 147708"/>
                <a:gd name="connsiteY2" fmla="*/ 96555 h 147737"/>
                <a:gd name="connsiteX3" fmla="*/ 139351 w 147708"/>
                <a:gd name="connsiteY3" fmla="*/ 102409 h 147737"/>
                <a:gd name="connsiteX4" fmla="*/ 131330 w 147708"/>
                <a:gd name="connsiteY4" fmla="*/ 116284 h 147737"/>
                <a:gd name="connsiteX5" fmla="*/ 125769 w 147708"/>
                <a:gd name="connsiteY5" fmla="*/ 118392 h 147737"/>
                <a:gd name="connsiteX6" fmla="*/ 118392 w 147708"/>
                <a:gd name="connsiteY6" fmla="*/ 125769 h 147737"/>
                <a:gd name="connsiteX7" fmla="*/ 116284 w 147708"/>
                <a:gd name="connsiteY7" fmla="*/ 131331 h 147737"/>
                <a:gd name="connsiteX8" fmla="*/ 102409 w 147708"/>
                <a:gd name="connsiteY8" fmla="*/ 139351 h 147737"/>
                <a:gd name="connsiteX9" fmla="*/ 96555 w 147708"/>
                <a:gd name="connsiteY9" fmla="*/ 138385 h 147737"/>
                <a:gd name="connsiteX10" fmla="*/ 86514 w 147708"/>
                <a:gd name="connsiteY10" fmla="*/ 141078 h 147737"/>
                <a:gd name="connsiteX11" fmla="*/ 81860 w 147708"/>
                <a:gd name="connsiteY11" fmla="*/ 144884 h 147737"/>
                <a:gd name="connsiteX12" fmla="*/ 65848 w 147708"/>
                <a:gd name="connsiteY12" fmla="*/ 144884 h 147737"/>
                <a:gd name="connsiteX13" fmla="*/ 61223 w 147708"/>
                <a:gd name="connsiteY13" fmla="*/ 141078 h 147737"/>
                <a:gd name="connsiteX14" fmla="*/ 51183 w 147708"/>
                <a:gd name="connsiteY14" fmla="*/ 138385 h 147737"/>
                <a:gd name="connsiteX15" fmla="*/ 45328 w 147708"/>
                <a:gd name="connsiteY15" fmla="*/ 139351 h 147737"/>
                <a:gd name="connsiteX16" fmla="*/ 31453 w 147708"/>
                <a:gd name="connsiteY16" fmla="*/ 131331 h 147737"/>
                <a:gd name="connsiteX17" fmla="*/ 29346 w 147708"/>
                <a:gd name="connsiteY17" fmla="*/ 125769 h 147737"/>
                <a:gd name="connsiteX18" fmla="*/ 21969 w 147708"/>
                <a:gd name="connsiteY18" fmla="*/ 118392 h 147737"/>
                <a:gd name="connsiteX19" fmla="*/ 16407 w 147708"/>
                <a:gd name="connsiteY19" fmla="*/ 116284 h 147737"/>
                <a:gd name="connsiteX20" fmla="*/ 8387 w 147708"/>
                <a:gd name="connsiteY20" fmla="*/ 102409 h 147737"/>
                <a:gd name="connsiteX21" fmla="*/ 9323 w 147708"/>
                <a:gd name="connsiteY21" fmla="*/ 96555 h 147737"/>
                <a:gd name="connsiteX22" fmla="*/ 6659 w 147708"/>
                <a:gd name="connsiteY22" fmla="*/ 86514 h 147737"/>
                <a:gd name="connsiteX23" fmla="*/ 2854 w 147708"/>
                <a:gd name="connsiteY23" fmla="*/ 81860 h 147737"/>
                <a:gd name="connsiteX24" fmla="*/ 2854 w 147708"/>
                <a:gd name="connsiteY24" fmla="*/ 65878 h 147737"/>
                <a:gd name="connsiteX25" fmla="*/ 6659 w 147708"/>
                <a:gd name="connsiteY25" fmla="*/ 61223 h 147737"/>
                <a:gd name="connsiteX26" fmla="*/ 9323 w 147708"/>
                <a:gd name="connsiteY26" fmla="*/ 51183 h 147737"/>
                <a:gd name="connsiteX27" fmla="*/ 8387 w 147708"/>
                <a:gd name="connsiteY27" fmla="*/ 45328 h 147737"/>
                <a:gd name="connsiteX28" fmla="*/ 16407 w 147708"/>
                <a:gd name="connsiteY28" fmla="*/ 31453 h 147737"/>
                <a:gd name="connsiteX29" fmla="*/ 21969 w 147708"/>
                <a:gd name="connsiteY29" fmla="*/ 29346 h 147737"/>
                <a:gd name="connsiteX30" fmla="*/ 29346 w 147708"/>
                <a:gd name="connsiteY30" fmla="*/ 21969 h 147737"/>
                <a:gd name="connsiteX31" fmla="*/ 31453 w 147708"/>
                <a:gd name="connsiteY31" fmla="*/ 16407 h 147737"/>
                <a:gd name="connsiteX32" fmla="*/ 45328 w 147708"/>
                <a:gd name="connsiteY32" fmla="*/ 8387 h 147737"/>
                <a:gd name="connsiteX33" fmla="*/ 51183 w 147708"/>
                <a:gd name="connsiteY33" fmla="*/ 9353 h 147737"/>
                <a:gd name="connsiteX34" fmla="*/ 61223 w 147708"/>
                <a:gd name="connsiteY34" fmla="*/ 6660 h 147737"/>
                <a:gd name="connsiteX35" fmla="*/ 65848 w 147708"/>
                <a:gd name="connsiteY35" fmla="*/ 2854 h 147737"/>
                <a:gd name="connsiteX36" fmla="*/ 81860 w 147708"/>
                <a:gd name="connsiteY36" fmla="*/ 2854 h 147737"/>
                <a:gd name="connsiteX37" fmla="*/ 86514 w 147708"/>
                <a:gd name="connsiteY37" fmla="*/ 6660 h 147737"/>
                <a:gd name="connsiteX38" fmla="*/ 96555 w 147708"/>
                <a:gd name="connsiteY38" fmla="*/ 9353 h 147737"/>
                <a:gd name="connsiteX39" fmla="*/ 102409 w 147708"/>
                <a:gd name="connsiteY39" fmla="*/ 8387 h 147737"/>
                <a:gd name="connsiteX40" fmla="*/ 116284 w 147708"/>
                <a:gd name="connsiteY40" fmla="*/ 16407 h 147737"/>
                <a:gd name="connsiteX41" fmla="*/ 118392 w 147708"/>
                <a:gd name="connsiteY41" fmla="*/ 21969 h 147737"/>
                <a:gd name="connsiteX42" fmla="*/ 125769 w 147708"/>
                <a:gd name="connsiteY42" fmla="*/ 29346 h 147737"/>
                <a:gd name="connsiteX43" fmla="*/ 131330 w 147708"/>
                <a:gd name="connsiteY43" fmla="*/ 31453 h 147737"/>
                <a:gd name="connsiteX44" fmla="*/ 139351 w 147708"/>
                <a:gd name="connsiteY44" fmla="*/ 45328 h 147737"/>
                <a:gd name="connsiteX45" fmla="*/ 138385 w 147708"/>
                <a:gd name="connsiteY45" fmla="*/ 51183 h 147737"/>
                <a:gd name="connsiteX46" fmla="*/ 141078 w 147708"/>
                <a:gd name="connsiteY46" fmla="*/ 61223 h 147737"/>
                <a:gd name="connsiteX47" fmla="*/ 144854 w 147708"/>
                <a:gd name="connsiteY47" fmla="*/ 65878 h 147737"/>
                <a:gd name="connsiteX48" fmla="*/ 144854 w 147708"/>
                <a:gd name="connsiteY48" fmla="*/ 81860 h 147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7708" h="147737">
                  <a:moveTo>
                    <a:pt x="144854" y="81860"/>
                  </a:moveTo>
                  <a:lnTo>
                    <a:pt x="141078" y="86514"/>
                  </a:lnTo>
                  <a:cubicBezTo>
                    <a:pt x="138789" y="89325"/>
                    <a:pt x="137808" y="92984"/>
                    <a:pt x="138385" y="96555"/>
                  </a:cubicBezTo>
                  <a:lnTo>
                    <a:pt x="139351" y="102409"/>
                  </a:lnTo>
                  <a:cubicBezTo>
                    <a:pt x="140311" y="108352"/>
                    <a:pt x="136959" y="114148"/>
                    <a:pt x="131330" y="116284"/>
                  </a:cubicBezTo>
                  <a:lnTo>
                    <a:pt x="125769" y="118392"/>
                  </a:lnTo>
                  <a:cubicBezTo>
                    <a:pt x="122364" y="119680"/>
                    <a:pt x="119674" y="122373"/>
                    <a:pt x="118392" y="125769"/>
                  </a:cubicBezTo>
                  <a:lnTo>
                    <a:pt x="116284" y="131331"/>
                  </a:lnTo>
                  <a:cubicBezTo>
                    <a:pt x="114159" y="136980"/>
                    <a:pt x="108355" y="140317"/>
                    <a:pt x="102409" y="139351"/>
                  </a:cubicBezTo>
                  <a:lnTo>
                    <a:pt x="96555" y="138385"/>
                  </a:lnTo>
                  <a:cubicBezTo>
                    <a:pt x="92978" y="137800"/>
                    <a:pt x="89322" y="138795"/>
                    <a:pt x="86514" y="141078"/>
                  </a:cubicBezTo>
                  <a:lnTo>
                    <a:pt x="81860" y="144884"/>
                  </a:lnTo>
                  <a:cubicBezTo>
                    <a:pt x="77203" y="148689"/>
                    <a:pt x="70505" y="148689"/>
                    <a:pt x="65848" y="144884"/>
                  </a:cubicBezTo>
                  <a:lnTo>
                    <a:pt x="61223" y="141078"/>
                  </a:lnTo>
                  <a:cubicBezTo>
                    <a:pt x="58413" y="138795"/>
                    <a:pt x="54760" y="137800"/>
                    <a:pt x="51183" y="138385"/>
                  </a:cubicBezTo>
                  <a:lnTo>
                    <a:pt x="45328" y="139351"/>
                  </a:lnTo>
                  <a:cubicBezTo>
                    <a:pt x="39380" y="140346"/>
                    <a:pt x="33570" y="136980"/>
                    <a:pt x="31453" y="131331"/>
                  </a:cubicBezTo>
                  <a:lnTo>
                    <a:pt x="29346" y="125769"/>
                  </a:lnTo>
                  <a:cubicBezTo>
                    <a:pt x="28052" y="122373"/>
                    <a:pt x="25367" y="119680"/>
                    <a:pt x="21969" y="118392"/>
                  </a:cubicBezTo>
                  <a:lnTo>
                    <a:pt x="16407" y="116284"/>
                  </a:lnTo>
                  <a:cubicBezTo>
                    <a:pt x="10755" y="114177"/>
                    <a:pt x="7391" y="108352"/>
                    <a:pt x="8387" y="102409"/>
                  </a:cubicBezTo>
                  <a:lnTo>
                    <a:pt x="9323" y="96555"/>
                  </a:lnTo>
                  <a:cubicBezTo>
                    <a:pt x="9912" y="92984"/>
                    <a:pt x="8940" y="89325"/>
                    <a:pt x="6659" y="86514"/>
                  </a:cubicBezTo>
                  <a:lnTo>
                    <a:pt x="2854" y="81860"/>
                  </a:lnTo>
                  <a:cubicBezTo>
                    <a:pt x="-951" y="77206"/>
                    <a:pt x="-951" y="70532"/>
                    <a:pt x="2854" y="65878"/>
                  </a:cubicBezTo>
                  <a:lnTo>
                    <a:pt x="6659" y="61223"/>
                  </a:lnTo>
                  <a:cubicBezTo>
                    <a:pt x="8940" y="58413"/>
                    <a:pt x="9912" y="54754"/>
                    <a:pt x="9323" y="51183"/>
                  </a:cubicBezTo>
                  <a:lnTo>
                    <a:pt x="8387" y="45328"/>
                  </a:lnTo>
                  <a:cubicBezTo>
                    <a:pt x="7391" y="39386"/>
                    <a:pt x="10755" y="33561"/>
                    <a:pt x="16407" y="31453"/>
                  </a:cubicBezTo>
                  <a:lnTo>
                    <a:pt x="21969" y="29346"/>
                  </a:lnTo>
                  <a:cubicBezTo>
                    <a:pt x="25367" y="28058"/>
                    <a:pt x="28052" y="25365"/>
                    <a:pt x="29346" y="21969"/>
                  </a:cubicBezTo>
                  <a:lnTo>
                    <a:pt x="31453" y="16407"/>
                  </a:lnTo>
                  <a:cubicBezTo>
                    <a:pt x="33570" y="10758"/>
                    <a:pt x="39380" y="7392"/>
                    <a:pt x="45328" y="8387"/>
                  </a:cubicBezTo>
                  <a:lnTo>
                    <a:pt x="51183" y="9353"/>
                  </a:lnTo>
                  <a:cubicBezTo>
                    <a:pt x="54760" y="9938"/>
                    <a:pt x="58413" y="8943"/>
                    <a:pt x="61223" y="6660"/>
                  </a:cubicBezTo>
                  <a:lnTo>
                    <a:pt x="65848" y="2854"/>
                  </a:lnTo>
                  <a:cubicBezTo>
                    <a:pt x="70505" y="-951"/>
                    <a:pt x="77203" y="-951"/>
                    <a:pt x="81860" y="2854"/>
                  </a:cubicBezTo>
                  <a:lnTo>
                    <a:pt x="86514" y="6660"/>
                  </a:lnTo>
                  <a:cubicBezTo>
                    <a:pt x="89322" y="8943"/>
                    <a:pt x="92978" y="9938"/>
                    <a:pt x="96555" y="9353"/>
                  </a:cubicBezTo>
                  <a:lnTo>
                    <a:pt x="102409" y="8387"/>
                  </a:lnTo>
                  <a:cubicBezTo>
                    <a:pt x="108355" y="7421"/>
                    <a:pt x="114159" y="10758"/>
                    <a:pt x="116284" y="16407"/>
                  </a:cubicBezTo>
                  <a:lnTo>
                    <a:pt x="118392" y="21969"/>
                  </a:lnTo>
                  <a:cubicBezTo>
                    <a:pt x="119674" y="25365"/>
                    <a:pt x="122361" y="28058"/>
                    <a:pt x="125769" y="29346"/>
                  </a:cubicBezTo>
                  <a:lnTo>
                    <a:pt x="131330" y="31453"/>
                  </a:lnTo>
                  <a:cubicBezTo>
                    <a:pt x="136974" y="33561"/>
                    <a:pt x="140335" y="39386"/>
                    <a:pt x="139351" y="45328"/>
                  </a:cubicBezTo>
                  <a:lnTo>
                    <a:pt x="138385" y="51183"/>
                  </a:lnTo>
                  <a:cubicBezTo>
                    <a:pt x="137808" y="54754"/>
                    <a:pt x="138789" y="58413"/>
                    <a:pt x="141078" y="61223"/>
                  </a:cubicBezTo>
                  <a:lnTo>
                    <a:pt x="144854" y="65878"/>
                  </a:lnTo>
                  <a:cubicBezTo>
                    <a:pt x="148660" y="70532"/>
                    <a:pt x="148660" y="77206"/>
                    <a:pt x="144854" y="81860"/>
                  </a:cubicBezTo>
                  <a:close/>
                </a:path>
              </a:pathLst>
            </a:custGeom>
            <a:solidFill>
              <a:srgbClr val="FCDD86"/>
            </a:solidFill>
            <a:ln w="2923" cap="flat">
              <a:noFill/>
              <a:prstDash val="solid"/>
              <a:miter/>
            </a:ln>
          </p:spPr>
          <p:txBody>
            <a:bodyPr rtlCol="1" anchor="ctr"/>
            <a:lstStyle/>
            <a:p>
              <a:endParaRPr lang="fa-IR"/>
            </a:p>
          </p:txBody>
        </p:sp>
        <p:sp>
          <p:nvSpPr>
            <p:cNvPr id="2143" name="Freeform: Shape 2142">
              <a:extLst>
                <a:ext uri="{FF2B5EF4-FFF2-40B4-BE49-F238E27FC236}">
                  <a16:creationId xmlns:a16="http://schemas.microsoft.com/office/drawing/2014/main" id="{049ECAF9-BCEF-12BB-7E05-26491C733C3E}"/>
                </a:ext>
              </a:extLst>
            </p:cNvPr>
            <p:cNvSpPr/>
            <p:nvPr/>
          </p:nvSpPr>
          <p:spPr>
            <a:xfrm>
              <a:off x="2177650" y="4237970"/>
              <a:ext cx="94110" cy="120426"/>
            </a:xfrm>
            <a:custGeom>
              <a:avLst/>
              <a:gdLst>
                <a:gd name="connsiteX0" fmla="*/ 91593 w 94110"/>
                <a:gd name="connsiteY0" fmla="*/ 4040 h 120426"/>
                <a:gd name="connsiteX1" fmla="*/ 89485 w 94110"/>
                <a:gd name="connsiteY1" fmla="*/ 9601 h 120426"/>
                <a:gd name="connsiteX2" fmla="*/ 75610 w 94110"/>
                <a:gd name="connsiteY2" fmla="*/ 17622 h 120426"/>
                <a:gd name="connsiteX3" fmla="*/ 69756 w 94110"/>
                <a:gd name="connsiteY3" fmla="*/ 16656 h 120426"/>
                <a:gd name="connsiteX4" fmla="*/ 59716 w 94110"/>
                <a:gd name="connsiteY4" fmla="*/ 19349 h 120426"/>
                <a:gd name="connsiteX5" fmla="*/ 55061 w 94110"/>
                <a:gd name="connsiteY5" fmla="*/ 23155 h 120426"/>
                <a:gd name="connsiteX6" fmla="*/ 39049 w 94110"/>
                <a:gd name="connsiteY6" fmla="*/ 23155 h 120426"/>
                <a:gd name="connsiteX7" fmla="*/ 34424 w 94110"/>
                <a:gd name="connsiteY7" fmla="*/ 19349 h 120426"/>
                <a:gd name="connsiteX8" fmla="*/ 24384 w 94110"/>
                <a:gd name="connsiteY8" fmla="*/ 16656 h 120426"/>
                <a:gd name="connsiteX9" fmla="*/ 18529 w 94110"/>
                <a:gd name="connsiteY9" fmla="*/ 17622 h 120426"/>
                <a:gd name="connsiteX10" fmla="*/ 4654 w 94110"/>
                <a:gd name="connsiteY10" fmla="*/ 9601 h 120426"/>
                <a:gd name="connsiteX11" fmla="*/ 2547 w 94110"/>
                <a:gd name="connsiteY11" fmla="*/ 4040 h 120426"/>
                <a:gd name="connsiteX12" fmla="*/ 0 w 94110"/>
                <a:gd name="connsiteY12" fmla="*/ 0 h 120426"/>
                <a:gd name="connsiteX13" fmla="*/ 0 w 94110"/>
                <a:gd name="connsiteY13" fmla="*/ 110913 h 120426"/>
                <a:gd name="connsiteX14" fmla="*/ 9514 w 94110"/>
                <a:gd name="connsiteY14" fmla="*/ 120426 h 120426"/>
                <a:gd name="connsiteX15" fmla="*/ 84626 w 94110"/>
                <a:gd name="connsiteY15" fmla="*/ 120426 h 120426"/>
                <a:gd name="connsiteX16" fmla="*/ 94111 w 94110"/>
                <a:gd name="connsiteY16" fmla="*/ 110942 h 120426"/>
                <a:gd name="connsiteX17" fmla="*/ 94111 w 94110"/>
                <a:gd name="connsiteY17" fmla="*/ 110913 h 120426"/>
                <a:gd name="connsiteX18" fmla="*/ 94111 w 94110"/>
                <a:gd name="connsiteY18" fmla="*/ 0 h 120426"/>
                <a:gd name="connsiteX19" fmla="*/ 91593 w 94110"/>
                <a:gd name="connsiteY19" fmla="*/ 4040 h 12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4110" h="120426">
                  <a:moveTo>
                    <a:pt x="91593" y="4040"/>
                  </a:moveTo>
                  <a:lnTo>
                    <a:pt x="89485" y="9601"/>
                  </a:lnTo>
                  <a:cubicBezTo>
                    <a:pt x="87360" y="15251"/>
                    <a:pt x="81556" y="18588"/>
                    <a:pt x="75610" y="17622"/>
                  </a:cubicBezTo>
                  <a:lnTo>
                    <a:pt x="69756" y="16656"/>
                  </a:lnTo>
                  <a:cubicBezTo>
                    <a:pt x="66179" y="16070"/>
                    <a:pt x="62523" y="17066"/>
                    <a:pt x="59716" y="19349"/>
                  </a:cubicBezTo>
                  <a:lnTo>
                    <a:pt x="55061" y="23155"/>
                  </a:lnTo>
                  <a:cubicBezTo>
                    <a:pt x="50404" y="26960"/>
                    <a:pt x="43707" y="26960"/>
                    <a:pt x="39049" y="23155"/>
                  </a:cubicBezTo>
                  <a:lnTo>
                    <a:pt x="34424" y="19349"/>
                  </a:lnTo>
                  <a:cubicBezTo>
                    <a:pt x="31614" y="17066"/>
                    <a:pt x="27961" y="16070"/>
                    <a:pt x="24384" y="16656"/>
                  </a:cubicBezTo>
                  <a:lnTo>
                    <a:pt x="18529" y="17622"/>
                  </a:lnTo>
                  <a:cubicBezTo>
                    <a:pt x="12581" y="18617"/>
                    <a:pt x="6771" y="15251"/>
                    <a:pt x="4654" y="9601"/>
                  </a:cubicBezTo>
                  <a:lnTo>
                    <a:pt x="2547" y="4040"/>
                  </a:lnTo>
                  <a:cubicBezTo>
                    <a:pt x="1964" y="2547"/>
                    <a:pt x="1098" y="1171"/>
                    <a:pt x="0" y="0"/>
                  </a:cubicBezTo>
                  <a:lnTo>
                    <a:pt x="0" y="110913"/>
                  </a:lnTo>
                  <a:cubicBezTo>
                    <a:pt x="0" y="116153"/>
                    <a:pt x="4259" y="120426"/>
                    <a:pt x="9514" y="120426"/>
                  </a:cubicBezTo>
                  <a:lnTo>
                    <a:pt x="84626" y="120426"/>
                  </a:lnTo>
                  <a:cubicBezTo>
                    <a:pt x="89863" y="120426"/>
                    <a:pt x="94111" y="116182"/>
                    <a:pt x="94111" y="110942"/>
                  </a:cubicBezTo>
                  <a:cubicBezTo>
                    <a:pt x="94111" y="110942"/>
                    <a:pt x="94111" y="110913"/>
                    <a:pt x="94111" y="110913"/>
                  </a:cubicBezTo>
                  <a:lnTo>
                    <a:pt x="94111" y="0"/>
                  </a:lnTo>
                  <a:cubicBezTo>
                    <a:pt x="93022" y="1171"/>
                    <a:pt x="92167" y="2547"/>
                    <a:pt x="91593" y="4040"/>
                  </a:cubicBezTo>
                  <a:close/>
                </a:path>
              </a:pathLst>
            </a:custGeom>
            <a:solidFill>
              <a:srgbClr val="5290DB"/>
            </a:solidFill>
            <a:ln w="2923" cap="flat">
              <a:noFill/>
              <a:prstDash val="solid"/>
              <a:miter/>
            </a:ln>
          </p:spPr>
          <p:txBody>
            <a:bodyPr rtlCol="1" anchor="ctr"/>
            <a:lstStyle/>
            <a:p>
              <a:endParaRPr lang="fa-IR"/>
            </a:p>
          </p:txBody>
        </p:sp>
        <p:sp>
          <p:nvSpPr>
            <p:cNvPr id="2144" name="Freeform: Shape 2143">
              <a:extLst>
                <a:ext uri="{FF2B5EF4-FFF2-40B4-BE49-F238E27FC236}">
                  <a16:creationId xmlns:a16="http://schemas.microsoft.com/office/drawing/2014/main" id="{ADC9CD3D-A6DC-D75F-23BE-E376B7E6579B}"/>
                </a:ext>
              </a:extLst>
            </p:cNvPr>
            <p:cNvSpPr/>
            <p:nvPr/>
          </p:nvSpPr>
          <p:spPr>
            <a:xfrm>
              <a:off x="2183710" y="4149099"/>
              <a:ext cx="81962" cy="81962"/>
            </a:xfrm>
            <a:custGeom>
              <a:avLst/>
              <a:gdLst>
                <a:gd name="connsiteX0" fmla="*/ 81963 w 81962"/>
                <a:gd name="connsiteY0" fmla="*/ 40981 h 81962"/>
                <a:gd name="connsiteX1" fmla="*/ 40981 w 81962"/>
                <a:gd name="connsiteY1" fmla="*/ 81963 h 81962"/>
                <a:gd name="connsiteX2" fmla="*/ 0 w 81962"/>
                <a:gd name="connsiteY2" fmla="*/ 40981 h 81962"/>
                <a:gd name="connsiteX3" fmla="*/ 40981 w 81962"/>
                <a:gd name="connsiteY3" fmla="*/ 0 h 81962"/>
                <a:gd name="connsiteX4" fmla="*/ 81963 w 81962"/>
                <a:gd name="connsiteY4" fmla="*/ 40981 h 81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962" h="81962">
                  <a:moveTo>
                    <a:pt x="81963" y="40981"/>
                  </a:moveTo>
                  <a:cubicBezTo>
                    <a:pt x="81963" y="63614"/>
                    <a:pt x="63615" y="81963"/>
                    <a:pt x="40981" y="81963"/>
                  </a:cubicBezTo>
                  <a:cubicBezTo>
                    <a:pt x="18348" y="81963"/>
                    <a:pt x="0" y="63614"/>
                    <a:pt x="0" y="40981"/>
                  </a:cubicBezTo>
                  <a:cubicBezTo>
                    <a:pt x="0" y="18348"/>
                    <a:pt x="18348" y="0"/>
                    <a:pt x="40981" y="0"/>
                  </a:cubicBezTo>
                  <a:cubicBezTo>
                    <a:pt x="63615" y="0"/>
                    <a:pt x="81963" y="18348"/>
                    <a:pt x="81963" y="40981"/>
                  </a:cubicBezTo>
                  <a:close/>
                </a:path>
              </a:pathLst>
            </a:custGeom>
            <a:solidFill>
              <a:srgbClr val="F5C84C"/>
            </a:solidFill>
            <a:ln w="2923" cap="flat">
              <a:noFill/>
              <a:prstDash val="solid"/>
              <a:miter/>
            </a:ln>
          </p:spPr>
          <p:txBody>
            <a:bodyPr rtlCol="1" anchor="ctr"/>
            <a:lstStyle/>
            <a:p>
              <a:endParaRPr lang="fa-IR"/>
            </a:p>
          </p:txBody>
        </p:sp>
        <p:sp>
          <p:nvSpPr>
            <p:cNvPr id="2145" name="Freeform: Shape 2144">
              <a:extLst>
                <a:ext uri="{FF2B5EF4-FFF2-40B4-BE49-F238E27FC236}">
                  <a16:creationId xmlns:a16="http://schemas.microsoft.com/office/drawing/2014/main" id="{C989751D-3512-37F7-9F9F-0070D620066D}"/>
                </a:ext>
              </a:extLst>
            </p:cNvPr>
            <p:cNvSpPr/>
            <p:nvPr/>
          </p:nvSpPr>
          <p:spPr>
            <a:xfrm>
              <a:off x="2208357" y="4255299"/>
              <a:ext cx="32550" cy="103097"/>
            </a:xfrm>
            <a:custGeom>
              <a:avLst/>
              <a:gdLst>
                <a:gd name="connsiteX0" fmla="*/ 0 w 32550"/>
                <a:gd name="connsiteY0" fmla="*/ 0 h 103097"/>
                <a:gd name="connsiteX1" fmla="*/ 0 w 32550"/>
                <a:gd name="connsiteY1" fmla="*/ 103097 h 103097"/>
                <a:gd name="connsiteX2" fmla="*/ 32551 w 32550"/>
                <a:gd name="connsiteY2" fmla="*/ 103097 h 103097"/>
                <a:gd name="connsiteX3" fmla="*/ 32551 w 32550"/>
                <a:gd name="connsiteY3" fmla="*/ 0 h 103097"/>
                <a:gd name="connsiteX4" fmla="*/ 32551 w 32550"/>
                <a:gd name="connsiteY4" fmla="*/ 0 h 103097"/>
                <a:gd name="connsiteX5" fmla="*/ 24208 w 32550"/>
                <a:gd name="connsiteY5" fmla="*/ 5854 h 103097"/>
                <a:gd name="connsiteX6" fmla="*/ 8196 w 32550"/>
                <a:gd name="connsiteY6" fmla="*/ 5854 h 103097"/>
                <a:gd name="connsiteX7" fmla="*/ 0 w 32550"/>
                <a:gd name="connsiteY7" fmla="*/ 0 h 103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550" h="103097">
                  <a:moveTo>
                    <a:pt x="0" y="0"/>
                  </a:moveTo>
                  <a:lnTo>
                    <a:pt x="0" y="103097"/>
                  </a:lnTo>
                  <a:lnTo>
                    <a:pt x="32551" y="103097"/>
                  </a:lnTo>
                  <a:lnTo>
                    <a:pt x="32551" y="0"/>
                  </a:lnTo>
                  <a:lnTo>
                    <a:pt x="32551" y="0"/>
                  </a:lnTo>
                  <a:cubicBezTo>
                    <a:pt x="28775" y="1376"/>
                    <a:pt x="27545" y="3395"/>
                    <a:pt x="24208" y="5854"/>
                  </a:cubicBezTo>
                  <a:cubicBezTo>
                    <a:pt x="19551" y="9660"/>
                    <a:pt x="12853" y="9660"/>
                    <a:pt x="8196" y="5854"/>
                  </a:cubicBezTo>
                  <a:cubicBezTo>
                    <a:pt x="4040" y="2400"/>
                    <a:pt x="3103" y="1142"/>
                    <a:pt x="0" y="0"/>
                  </a:cubicBezTo>
                  <a:close/>
                </a:path>
              </a:pathLst>
            </a:custGeom>
            <a:solidFill>
              <a:srgbClr val="6CADEF"/>
            </a:solidFill>
            <a:ln w="2923" cap="flat">
              <a:noFill/>
              <a:prstDash val="solid"/>
              <a:miter/>
            </a:ln>
          </p:spPr>
          <p:txBody>
            <a:bodyPr rtlCol="1" anchor="ctr"/>
            <a:lstStyle/>
            <a:p>
              <a:endParaRPr lang="fa-IR"/>
            </a:p>
          </p:txBody>
        </p:sp>
        <p:sp>
          <p:nvSpPr>
            <p:cNvPr id="2146" name="Freeform: Shape 2145">
              <a:extLst>
                <a:ext uri="{FF2B5EF4-FFF2-40B4-BE49-F238E27FC236}">
                  <a16:creationId xmlns:a16="http://schemas.microsoft.com/office/drawing/2014/main" id="{F7301FD5-5B6C-889C-958B-8E53906D9808}"/>
                </a:ext>
              </a:extLst>
            </p:cNvPr>
            <p:cNvSpPr/>
            <p:nvPr/>
          </p:nvSpPr>
          <p:spPr>
            <a:xfrm>
              <a:off x="2423977" y="4727140"/>
              <a:ext cx="156489" cy="52778"/>
            </a:xfrm>
            <a:custGeom>
              <a:avLst/>
              <a:gdLst>
                <a:gd name="connsiteX0" fmla="*/ 156490 w 156489"/>
                <a:gd name="connsiteY0" fmla="*/ 41801 h 52778"/>
                <a:gd name="connsiteX1" fmla="*/ 156490 w 156489"/>
                <a:gd name="connsiteY1" fmla="*/ 21310 h 52778"/>
                <a:gd name="connsiteX2" fmla="*/ 135180 w 156489"/>
                <a:gd name="connsiteY2" fmla="*/ 0 h 52778"/>
                <a:gd name="connsiteX3" fmla="*/ 21310 w 156489"/>
                <a:gd name="connsiteY3" fmla="*/ 0 h 52778"/>
                <a:gd name="connsiteX4" fmla="*/ 0 w 156489"/>
                <a:gd name="connsiteY4" fmla="*/ 21310 h 52778"/>
                <a:gd name="connsiteX5" fmla="*/ 0 w 156489"/>
                <a:gd name="connsiteY5" fmla="*/ 41801 h 52778"/>
                <a:gd name="connsiteX6" fmla="*/ 10919 w 156489"/>
                <a:gd name="connsiteY6" fmla="*/ 52778 h 52778"/>
                <a:gd name="connsiteX7" fmla="*/ 10948 w 156489"/>
                <a:gd name="connsiteY7" fmla="*/ 52778 h 52778"/>
                <a:gd name="connsiteX8" fmla="*/ 145601 w 156489"/>
                <a:gd name="connsiteY8" fmla="*/ 52778 h 52778"/>
                <a:gd name="connsiteX9" fmla="*/ 156490 w 156489"/>
                <a:gd name="connsiteY9" fmla="*/ 41801 h 5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489" h="52778">
                  <a:moveTo>
                    <a:pt x="156490" y="41801"/>
                  </a:moveTo>
                  <a:lnTo>
                    <a:pt x="156490" y="21310"/>
                  </a:lnTo>
                  <a:cubicBezTo>
                    <a:pt x="156490" y="9543"/>
                    <a:pt x="146950" y="0"/>
                    <a:pt x="135180" y="0"/>
                  </a:cubicBezTo>
                  <a:lnTo>
                    <a:pt x="21310" y="0"/>
                  </a:lnTo>
                  <a:cubicBezTo>
                    <a:pt x="9540" y="0"/>
                    <a:pt x="0" y="9543"/>
                    <a:pt x="0" y="21310"/>
                  </a:cubicBezTo>
                  <a:lnTo>
                    <a:pt x="0" y="41801"/>
                  </a:lnTo>
                  <a:cubicBezTo>
                    <a:pt x="-18" y="47860"/>
                    <a:pt x="4871" y="52749"/>
                    <a:pt x="10919" y="52778"/>
                  </a:cubicBezTo>
                  <a:cubicBezTo>
                    <a:pt x="10927" y="52778"/>
                    <a:pt x="10939" y="52778"/>
                    <a:pt x="10948" y="52778"/>
                  </a:cubicBezTo>
                  <a:lnTo>
                    <a:pt x="145601" y="52778"/>
                  </a:lnTo>
                  <a:cubicBezTo>
                    <a:pt x="151628" y="52720"/>
                    <a:pt x="156490" y="47831"/>
                    <a:pt x="156490" y="41801"/>
                  </a:cubicBezTo>
                  <a:close/>
                </a:path>
              </a:pathLst>
            </a:custGeom>
            <a:solidFill>
              <a:srgbClr val="A57453"/>
            </a:solidFill>
            <a:ln w="2923" cap="flat">
              <a:noFill/>
              <a:prstDash val="solid"/>
              <a:miter/>
            </a:ln>
          </p:spPr>
          <p:txBody>
            <a:bodyPr rtlCol="1" anchor="ctr"/>
            <a:lstStyle/>
            <a:p>
              <a:endParaRPr lang="fa-IR"/>
            </a:p>
          </p:txBody>
        </p:sp>
        <p:sp>
          <p:nvSpPr>
            <p:cNvPr id="2147" name="Freeform: Shape 2146">
              <a:extLst>
                <a:ext uri="{FF2B5EF4-FFF2-40B4-BE49-F238E27FC236}">
                  <a16:creationId xmlns:a16="http://schemas.microsoft.com/office/drawing/2014/main" id="{965D6550-1090-C1ED-D0E9-CE70356CA794}"/>
                </a:ext>
              </a:extLst>
            </p:cNvPr>
            <p:cNvSpPr/>
            <p:nvPr/>
          </p:nvSpPr>
          <p:spPr>
            <a:xfrm rot="-3235202">
              <a:off x="2479941" y="4615511"/>
              <a:ext cx="36326" cy="119928"/>
            </a:xfrm>
            <a:custGeom>
              <a:avLst/>
              <a:gdLst>
                <a:gd name="connsiteX0" fmla="*/ 18149 w 36326"/>
                <a:gd name="connsiteY0" fmla="*/ 0 h 119928"/>
                <a:gd name="connsiteX1" fmla="*/ 36327 w 36326"/>
                <a:gd name="connsiteY1" fmla="*/ 0 h 119928"/>
                <a:gd name="connsiteX2" fmla="*/ 36327 w 36326"/>
                <a:gd name="connsiteY2" fmla="*/ 119929 h 119928"/>
                <a:gd name="connsiteX3" fmla="*/ 18149 w 36326"/>
                <a:gd name="connsiteY3" fmla="*/ 119929 h 119928"/>
                <a:gd name="connsiteX4" fmla="*/ 18178 w 36326"/>
                <a:gd name="connsiteY4" fmla="*/ 119929 h 119928"/>
                <a:gd name="connsiteX5" fmla="*/ 0 w 36326"/>
                <a:gd name="connsiteY5" fmla="*/ 119929 h 119928"/>
                <a:gd name="connsiteX6" fmla="*/ 0 w 36326"/>
                <a:gd name="connsiteY6" fmla="*/ 0 h 119928"/>
                <a:gd name="connsiteX7" fmla="*/ 18178 w 36326"/>
                <a:gd name="connsiteY7" fmla="*/ 0 h 11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26" h="119928">
                  <a:moveTo>
                    <a:pt x="18149" y="0"/>
                  </a:moveTo>
                  <a:cubicBezTo>
                    <a:pt x="28188" y="0"/>
                    <a:pt x="36327" y="0"/>
                    <a:pt x="36327" y="0"/>
                  </a:cubicBezTo>
                  <a:lnTo>
                    <a:pt x="36327" y="119929"/>
                  </a:lnTo>
                  <a:cubicBezTo>
                    <a:pt x="36327" y="119929"/>
                    <a:pt x="28188" y="119929"/>
                    <a:pt x="18149" y="119929"/>
                  </a:cubicBezTo>
                  <a:lnTo>
                    <a:pt x="18178" y="119929"/>
                  </a:lnTo>
                  <a:cubicBezTo>
                    <a:pt x="8139" y="119929"/>
                    <a:pt x="0" y="119929"/>
                    <a:pt x="0" y="119929"/>
                  </a:cubicBezTo>
                  <a:lnTo>
                    <a:pt x="0" y="0"/>
                  </a:lnTo>
                  <a:cubicBezTo>
                    <a:pt x="0" y="0"/>
                    <a:pt x="8139" y="0"/>
                    <a:pt x="18178" y="0"/>
                  </a:cubicBezTo>
                  <a:close/>
                </a:path>
              </a:pathLst>
            </a:custGeom>
            <a:solidFill>
              <a:srgbClr val="A57453"/>
            </a:solidFill>
            <a:ln w="2923" cap="flat">
              <a:noFill/>
              <a:prstDash val="solid"/>
              <a:miter/>
            </a:ln>
          </p:spPr>
          <p:txBody>
            <a:bodyPr rtlCol="1" anchor="ctr"/>
            <a:lstStyle/>
            <a:p>
              <a:endParaRPr lang="fa-IR"/>
            </a:p>
          </p:txBody>
        </p:sp>
        <p:sp>
          <p:nvSpPr>
            <p:cNvPr id="2148" name="Freeform: Shape 2147">
              <a:extLst>
                <a:ext uri="{FF2B5EF4-FFF2-40B4-BE49-F238E27FC236}">
                  <a16:creationId xmlns:a16="http://schemas.microsoft.com/office/drawing/2014/main" id="{C01B0D77-0D9F-9047-4417-91BA395AB873}"/>
                </a:ext>
              </a:extLst>
            </p:cNvPr>
            <p:cNvSpPr/>
            <p:nvPr/>
          </p:nvSpPr>
          <p:spPr>
            <a:xfrm rot="-3235202">
              <a:off x="2566264" y="4497054"/>
              <a:ext cx="36326" cy="119928"/>
            </a:xfrm>
            <a:custGeom>
              <a:avLst/>
              <a:gdLst>
                <a:gd name="connsiteX0" fmla="*/ 18149 w 36326"/>
                <a:gd name="connsiteY0" fmla="*/ 0 h 119928"/>
                <a:gd name="connsiteX1" fmla="*/ 36327 w 36326"/>
                <a:gd name="connsiteY1" fmla="*/ 0 h 119928"/>
                <a:gd name="connsiteX2" fmla="*/ 36327 w 36326"/>
                <a:gd name="connsiteY2" fmla="*/ 119929 h 119928"/>
                <a:gd name="connsiteX3" fmla="*/ 18149 w 36326"/>
                <a:gd name="connsiteY3" fmla="*/ 119929 h 119928"/>
                <a:gd name="connsiteX4" fmla="*/ 18178 w 36326"/>
                <a:gd name="connsiteY4" fmla="*/ 119929 h 119928"/>
                <a:gd name="connsiteX5" fmla="*/ 0 w 36326"/>
                <a:gd name="connsiteY5" fmla="*/ 119929 h 119928"/>
                <a:gd name="connsiteX6" fmla="*/ 0 w 36326"/>
                <a:gd name="connsiteY6" fmla="*/ 0 h 119928"/>
                <a:gd name="connsiteX7" fmla="*/ 18178 w 36326"/>
                <a:gd name="connsiteY7" fmla="*/ 0 h 11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26" h="119928">
                  <a:moveTo>
                    <a:pt x="18149" y="0"/>
                  </a:moveTo>
                  <a:cubicBezTo>
                    <a:pt x="28188" y="0"/>
                    <a:pt x="36327" y="0"/>
                    <a:pt x="36327" y="0"/>
                  </a:cubicBezTo>
                  <a:lnTo>
                    <a:pt x="36327" y="119929"/>
                  </a:lnTo>
                  <a:cubicBezTo>
                    <a:pt x="36327" y="119929"/>
                    <a:pt x="28188" y="119929"/>
                    <a:pt x="18149" y="119929"/>
                  </a:cubicBezTo>
                  <a:lnTo>
                    <a:pt x="18178" y="119929"/>
                  </a:lnTo>
                  <a:cubicBezTo>
                    <a:pt x="8139" y="119929"/>
                    <a:pt x="0" y="119929"/>
                    <a:pt x="0" y="119929"/>
                  </a:cubicBezTo>
                  <a:lnTo>
                    <a:pt x="0" y="0"/>
                  </a:lnTo>
                  <a:cubicBezTo>
                    <a:pt x="0" y="0"/>
                    <a:pt x="8139" y="0"/>
                    <a:pt x="18178" y="0"/>
                  </a:cubicBezTo>
                  <a:close/>
                </a:path>
              </a:pathLst>
            </a:custGeom>
            <a:solidFill>
              <a:srgbClr val="A57453"/>
            </a:solidFill>
            <a:ln w="2923" cap="flat">
              <a:noFill/>
              <a:prstDash val="solid"/>
              <a:miter/>
            </a:ln>
          </p:spPr>
          <p:txBody>
            <a:bodyPr rtlCol="1" anchor="ctr"/>
            <a:lstStyle/>
            <a:p>
              <a:endParaRPr lang="fa-IR"/>
            </a:p>
          </p:txBody>
        </p:sp>
        <p:sp>
          <p:nvSpPr>
            <p:cNvPr id="2149" name="Freeform: Shape 2148">
              <a:extLst>
                <a:ext uri="{FF2B5EF4-FFF2-40B4-BE49-F238E27FC236}">
                  <a16:creationId xmlns:a16="http://schemas.microsoft.com/office/drawing/2014/main" id="{3733FD6D-3A8B-DB12-24E1-9EA8545A7F15}"/>
                </a:ext>
              </a:extLst>
            </p:cNvPr>
            <p:cNvSpPr/>
            <p:nvPr/>
          </p:nvSpPr>
          <p:spPr>
            <a:xfrm rot="-3235202">
              <a:off x="2486137" y="4579580"/>
              <a:ext cx="110239" cy="73268"/>
            </a:xfrm>
            <a:custGeom>
              <a:avLst/>
              <a:gdLst>
                <a:gd name="connsiteX0" fmla="*/ 0 w 110239"/>
                <a:gd name="connsiteY0" fmla="*/ 0 h 73268"/>
                <a:gd name="connsiteX1" fmla="*/ 110240 w 110239"/>
                <a:gd name="connsiteY1" fmla="*/ 0 h 73268"/>
                <a:gd name="connsiteX2" fmla="*/ 110240 w 110239"/>
                <a:gd name="connsiteY2" fmla="*/ 73269 h 73268"/>
                <a:gd name="connsiteX3" fmla="*/ 0 w 110239"/>
                <a:gd name="connsiteY3" fmla="*/ 73269 h 73268"/>
              </a:gdLst>
              <a:ahLst/>
              <a:cxnLst>
                <a:cxn ang="0">
                  <a:pos x="connsiteX0" y="connsiteY0"/>
                </a:cxn>
                <a:cxn ang="0">
                  <a:pos x="connsiteX1" y="connsiteY1"/>
                </a:cxn>
                <a:cxn ang="0">
                  <a:pos x="connsiteX2" y="connsiteY2"/>
                </a:cxn>
                <a:cxn ang="0">
                  <a:pos x="connsiteX3" y="connsiteY3"/>
                </a:cxn>
              </a:cxnLst>
              <a:rect l="l" t="t" r="r" b="b"/>
              <a:pathLst>
                <a:path w="110239" h="73268">
                  <a:moveTo>
                    <a:pt x="0" y="0"/>
                  </a:moveTo>
                  <a:lnTo>
                    <a:pt x="110240" y="0"/>
                  </a:lnTo>
                  <a:lnTo>
                    <a:pt x="110240" y="73269"/>
                  </a:lnTo>
                  <a:lnTo>
                    <a:pt x="0" y="73269"/>
                  </a:lnTo>
                  <a:close/>
                </a:path>
              </a:pathLst>
            </a:custGeom>
            <a:solidFill>
              <a:srgbClr val="F5C84C"/>
            </a:solidFill>
            <a:ln w="2923" cap="flat">
              <a:noFill/>
              <a:prstDash val="solid"/>
              <a:miter/>
            </a:ln>
          </p:spPr>
          <p:txBody>
            <a:bodyPr rtlCol="1" anchor="ctr"/>
            <a:lstStyle/>
            <a:p>
              <a:endParaRPr lang="fa-IR"/>
            </a:p>
          </p:txBody>
        </p:sp>
        <p:sp>
          <p:nvSpPr>
            <p:cNvPr id="2150" name="Freeform: Shape 2149">
              <a:extLst>
                <a:ext uri="{FF2B5EF4-FFF2-40B4-BE49-F238E27FC236}">
                  <a16:creationId xmlns:a16="http://schemas.microsoft.com/office/drawing/2014/main" id="{B346ADE2-6077-3306-246E-3F54AB376985}"/>
                </a:ext>
              </a:extLst>
            </p:cNvPr>
            <p:cNvSpPr/>
            <p:nvPr/>
          </p:nvSpPr>
          <p:spPr>
            <a:xfrm>
              <a:off x="2560123" y="4623487"/>
              <a:ext cx="144898" cy="117483"/>
            </a:xfrm>
            <a:custGeom>
              <a:avLst/>
              <a:gdLst>
                <a:gd name="connsiteX0" fmla="*/ 0 w 144898"/>
                <a:gd name="connsiteY0" fmla="*/ 29272 h 117483"/>
                <a:gd name="connsiteX1" fmla="*/ 117089 w 144898"/>
                <a:gd name="connsiteY1" fmla="*/ 114718 h 117483"/>
                <a:gd name="connsiteX2" fmla="*/ 142138 w 144898"/>
                <a:gd name="connsiteY2" fmla="*/ 108922 h 117483"/>
                <a:gd name="connsiteX3" fmla="*/ 138487 w 144898"/>
                <a:gd name="connsiteY3" fmla="*/ 85446 h 117483"/>
                <a:gd name="connsiteX4" fmla="*/ 21398 w 144898"/>
                <a:gd name="connsiteY4" fmla="*/ 0 h 117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898" h="117483">
                  <a:moveTo>
                    <a:pt x="0" y="29272"/>
                  </a:moveTo>
                  <a:lnTo>
                    <a:pt x="117089" y="114718"/>
                  </a:lnTo>
                  <a:cubicBezTo>
                    <a:pt x="125605" y="120046"/>
                    <a:pt x="136819" y="117441"/>
                    <a:pt x="142138" y="108922"/>
                  </a:cubicBezTo>
                  <a:cubicBezTo>
                    <a:pt x="146915" y="101282"/>
                    <a:pt x="145361" y="91271"/>
                    <a:pt x="138487" y="85446"/>
                  </a:cubicBezTo>
                  <a:lnTo>
                    <a:pt x="21398" y="0"/>
                  </a:lnTo>
                  <a:close/>
                </a:path>
              </a:pathLst>
            </a:custGeom>
            <a:solidFill>
              <a:srgbClr val="A57453"/>
            </a:solidFill>
            <a:ln w="2923" cap="flat">
              <a:noFill/>
              <a:prstDash val="solid"/>
              <a:miter/>
            </a:ln>
          </p:spPr>
          <p:txBody>
            <a:bodyPr rtlCol="1" anchor="ctr"/>
            <a:lstStyle/>
            <a:p>
              <a:endParaRPr lang="fa-IR"/>
            </a:p>
          </p:txBody>
        </p:sp>
        <p:sp>
          <p:nvSpPr>
            <p:cNvPr id="2151" name="Freeform: Shape 2150">
              <a:extLst>
                <a:ext uri="{FF2B5EF4-FFF2-40B4-BE49-F238E27FC236}">
                  <a16:creationId xmlns:a16="http://schemas.microsoft.com/office/drawing/2014/main" id="{BB423645-9681-81D8-C16E-909065E66FF9}"/>
                </a:ext>
              </a:extLst>
            </p:cNvPr>
            <p:cNvSpPr/>
            <p:nvPr/>
          </p:nvSpPr>
          <p:spPr>
            <a:xfrm>
              <a:off x="2625605" y="4671230"/>
              <a:ext cx="79532" cy="69740"/>
            </a:xfrm>
            <a:custGeom>
              <a:avLst/>
              <a:gdLst>
                <a:gd name="connsiteX0" fmla="*/ 0 w 79532"/>
                <a:gd name="connsiteY0" fmla="*/ 29272 h 69740"/>
                <a:gd name="connsiteX1" fmla="*/ 51724 w 79532"/>
                <a:gd name="connsiteY1" fmla="*/ 66975 h 69740"/>
                <a:gd name="connsiteX2" fmla="*/ 76773 w 79532"/>
                <a:gd name="connsiteY2" fmla="*/ 61179 h 69740"/>
                <a:gd name="connsiteX3" fmla="*/ 73122 w 79532"/>
                <a:gd name="connsiteY3" fmla="*/ 37703 h 69740"/>
                <a:gd name="connsiteX4" fmla="*/ 21398 w 79532"/>
                <a:gd name="connsiteY4" fmla="*/ 0 h 6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532" h="69740">
                  <a:moveTo>
                    <a:pt x="0" y="29272"/>
                  </a:moveTo>
                  <a:lnTo>
                    <a:pt x="51724" y="66975"/>
                  </a:lnTo>
                  <a:cubicBezTo>
                    <a:pt x="60240" y="72303"/>
                    <a:pt x="71454" y="69698"/>
                    <a:pt x="76773" y="61179"/>
                  </a:cubicBezTo>
                  <a:cubicBezTo>
                    <a:pt x="81550" y="53539"/>
                    <a:pt x="79995" y="43528"/>
                    <a:pt x="73122" y="37703"/>
                  </a:cubicBezTo>
                  <a:lnTo>
                    <a:pt x="21398" y="0"/>
                  </a:lnTo>
                  <a:close/>
                </a:path>
              </a:pathLst>
            </a:custGeom>
            <a:solidFill>
              <a:srgbClr val="F5C84C"/>
            </a:solidFill>
            <a:ln w="2923" cap="flat">
              <a:noFill/>
              <a:prstDash val="solid"/>
              <a:miter/>
            </a:ln>
          </p:spPr>
          <p:txBody>
            <a:bodyPr rtlCol="1" anchor="ctr"/>
            <a:lstStyle/>
            <a:p>
              <a:endParaRPr lang="fa-IR"/>
            </a:p>
          </p:txBody>
        </p:sp>
        <p:sp>
          <p:nvSpPr>
            <p:cNvPr id="2152" name="Freeform: Shape 2151">
              <a:extLst>
                <a:ext uri="{FF2B5EF4-FFF2-40B4-BE49-F238E27FC236}">
                  <a16:creationId xmlns:a16="http://schemas.microsoft.com/office/drawing/2014/main" id="{0A289D0C-007B-8A23-8E1F-C2D08EB34180}"/>
                </a:ext>
              </a:extLst>
            </p:cNvPr>
            <p:cNvSpPr/>
            <p:nvPr/>
          </p:nvSpPr>
          <p:spPr>
            <a:xfrm>
              <a:off x="2705943" y="4468241"/>
              <a:ext cx="37614" cy="37029"/>
            </a:xfrm>
            <a:custGeom>
              <a:avLst/>
              <a:gdLst>
                <a:gd name="connsiteX0" fmla="*/ 37395 w 37614"/>
                <a:gd name="connsiteY0" fmla="*/ 18076 h 37029"/>
                <a:gd name="connsiteX1" fmla="*/ 19247 w 37614"/>
                <a:gd name="connsiteY1" fmla="*/ 219 h 37029"/>
                <a:gd name="connsiteX2" fmla="*/ 18368 w 37614"/>
                <a:gd name="connsiteY2" fmla="*/ 219 h 37029"/>
                <a:gd name="connsiteX3" fmla="*/ 219 w 37614"/>
                <a:gd name="connsiteY3" fmla="*/ 18076 h 37029"/>
                <a:gd name="connsiteX4" fmla="*/ 219 w 37614"/>
                <a:gd name="connsiteY4" fmla="*/ 18954 h 37029"/>
                <a:gd name="connsiteX5" fmla="*/ 18368 w 37614"/>
                <a:gd name="connsiteY5" fmla="*/ 36810 h 37029"/>
                <a:gd name="connsiteX6" fmla="*/ 19247 w 37614"/>
                <a:gd name="connsiteY6" fmla="*/ 36810 h 37029"/>
                <a:gd name="connsiteX7" fmla="*/ 37395 w 37614"/>
                <a:gd name="connsiteY7" fmla="*/ 18954 h 37029"/>
                <a:gd name="connsiteX8" fmla="*/ 37395 w 37614"/>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14" h="37029">
                  <a:moveTo>
                    <a:pt x="37395" y="18076"/>
                  </a:moveTo>
                  <a:cubicBezTo>
                    <a:pt x="28280" y="16349"/>
                    <a:pt x="21108" y="9294"/>
                    <a:pt x="19247" y="219"/>
                  </a:cubicBezTo>
                  <a:cubicBezTo>
                    <a:pt x="19247" y="-73"/>
                    <a:pt x="18368" y="-73"/>
                    <a:pt x="18368" y="219"/>
                  </a:cubicBezTo>
                  <a:cubicBezTo>
                    <a:pt x="16507" y="9294"/>
                    <a:pt x="9335" y="16349"/>
                    <a:pt x="219" y="18076"/>
                  </a:cubicBezTo>
                  <a:cubicBezTo>
                    <a:pt x="-73" y="18076"/>
                    <a:pt x="-73" y="18661"/>
                    <a:pt x="219" y="18954"/>
                  </a:cubicBezTo>
                  <a:cubicBezTo>
                    <a:pt x="9335" y="20681"/>
                    <a:pt x="16507" y="27736"/>
                    <a:pt x="18368" y="36810"/>
                  </a:cubicBezTo>
                  <a:cubicBezTo>
                    <a:pt x="18368" y="37103"/>
                    <a:pt x="19247" y="37103"/>
                    <a:pt x="19247" y="36810"/>
                  </a:cubicBezTo>
                  <a:cubicBezTo>
                    <a:pt x="21108" y="27736"/>
                    <a:pt x="28280" y="20681"/>
                    <a:pt x="37395" y="18954"/>
                  </a:cubicBezTo>
                  <a:cubicBezTo>
                    <a:pt x="37688" y="18661"/>
                    <a:pt x="37688" y="18076"/>
                    <a:pt x="37395" y="18076"/>
                  </a:cubicBezTo>
                  <a:close/>
                </a:path>
              </a:pathLst>
            </a:custGeom>
            <a:solidFill>
              <a:srgbClr val="87D147"/>
            </a:solidFill>
            <a:ln w="2923" cap="flat">
              <a:noFill/>
              <a:prstDash val="solid"/>
              <a:miter/>
            </a:ln>
          </p:spPr>
          <p:txBody>
            <a:bodyPr rtlCol="1" anchor="ctr"/>
            <a:lstStyle/>
            <a:p>
              <a:endParaRPr lang="fa-IR"/>
            </a:p>
          </p:txBody>
        </p:sp>
        <p:sp>
          <p:nvSpPr>
            <p:cNvPr id="2153" name="Freeform: Shape 2152">
              <a:extLst>
                <a:ext uri="{FF2B5EF4-FFF2-40B4-BE49-F238E27FC236}">
                  <a16:creationId xmlns:a16="http://schemas.microsoft.com/office/drawing/2014/main" id="{65C84E65-EC3A-9A24-D25B-4868120B680D}"/>
                </a:ext>
              </a:extLst>
            </p:cNvPr>
            <p:cNvSpPr/>
            <p:nvPr/>
          </p:nvSpPr>
          <p:spPr>
            <a:xfrm>
              <a:off x="2681276" y="4080602"/>
              <a:ext cx="50938" cy="50933"/>
            </a:xfrm>
            <a:custGeom>
              <a:avLst/>
              <a:gdLst>
                <a:gd name="connsiteX0" fmla="*/ 9372 w 50938"/>
                <a:gd name="connsiteY0" fmla="*/ 34834 h 50933"/>
                <a:gd name="connsiteX1" fmla="*/ 16105 w 50938"/>
                <a:gd name="connsiteY1" fmla="*/ 34834 h 50933"/>
                <a:gd name="connsiteX2" fmla="*/ 16105 w 50938"/>
                <a:gd name="connsiteY2" fmla="*/ 41567 h 50933"/>
                <a:gd name="connsiteX3" fmla="*/ 25238 w 50938"/>
                <a:gd name="connsiteY3" fmla="*/ 50934 h 50933"/>
                <a:gd name="connsiteX4" fmla="*/ 25472 w 50938"/>
                <a:gd name="connsiteY4" fmla="*/ 50934 h 50933"/>
                <a:gd name="connsiteX5" fmla="*/ 34839 w 50938"/>
                <a:gd name="connsiteY5" fmla="*/ 41860 h 50933"/>
                <a:gd name="connsiteX6" fmla="*/ 34839 w 50938"/>
                <a:gd name="connsiteY6" fmla="*/ 34834 h 50933"/>
                <a:gd name="connsiteX7" fmla="*/ 41572 w 50938"/>
                <a:gd name="connsiteY7" fmla="*/ 34834 h 50933"/>
                <a:gd name="connsiteX8" fmla="*/ 50939 w 50938"/>
                <a:gd name="connsiteY8" fmla="*/ 25701 h 50933"/>
                <a:gd name="connsiteX9" fmla="*/ 50939 w 50938"/>
                <a:gd name="connsiteY9" fmla="*/ 25467 h 50933"/>
                <a:gd name="connsiteX10" fmla="*/ 41864 w 50938"/>
                <a:gd name="connsiteY10" fmla="*/ 16100 h 50933"/>
                <a:gd name="connsiteX11" fmla="*/ 34839 w 50938"/>
                <a:gd name="connsiteY11" fmla="*/ 16100 h 50933"/>
                <a:gd name="connsiteX12" fmla="*/ 34839 w 50938"/>
                <a:gd name="connsiteY12" fmla="*/ 9367 h 50933"/>
                <a:gd name="connsiteX13" fmla="*/ 25709 w 50938"/>
                <a:gd name="connsiteY13" fmla="*/ 0 h 50933"/>
                <a:gd name="connsiteX14" fmla="*/ 25472 w 50938"/>
                <a:gd name="connsiteY14" fmla="*/ 0 h 50933"/>
                <a:gd name="connsiteX15" fmla="*/ 16105 w 50938"/>
                <a:gd name="connsiteY15" fmla="*/ 9074 h 50933"/>
                <a:gd name="connsiteX16" fmla="*/ 16105 w 50938"/>
                <a:gd name="connsiteY16" fmla="*/ 16100 h 50933"/>
                <a:gd name="connsiteX17" fmla="*/ 9372 w 50938"/>
                <a:gd name="connsiteY17" fmla="*/ 16100 h 50933"/>
                <a:gd name="connsiteX18" fmla="*/ 5 w 50938"/>
                <a:gd name="connsiteY18" fmla="*/ 25233 h 50933"/>
                <a:gd name="connsiteX19" fmla="*/ 5 w 50938"/>
                <a:gd name="connsiteY19" fmla="*/ 25467 h 50933"/>
                <a:gd name="connsiteX20" fmla="*/ 8778 w 50938"/>
                <a:gd name="connsiteY20" fmla="*/ 34834 h 50933"/>
                <a:gd name="connsiteX21" fmla="*/ 9372 w 50938"/>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372" y="34834"/>
                  </a:moveTo>
                  <a:lnTo>
                    <a:pt x="16105" y="34834"/>
                  </a:lnTo>
                  <a:lnTo>
                    <a:pt x="16105" y="41567"/>
                  </a:lnTo>
                  <a:cubicBezTo>
                    <a:pt x="16040" y="46690"/>
                    <a:pt x="20127" y="50875"/>
                    <a:pt x="25238" y="50934"/>
                  </a:cubicBezTo>
                  <a:cubicBezTo>
                    <a:pt x="25314" y="50934"/>
                    <a:pt x="25393" y="50934"/>
                    <a:pt x="25472" y="50934"/>
                  </a:cubicBezTo>
                  <a:cubicBezTo>
                    <a:pt x="30533" y="50934"/>
                    <a:pt x="34681" y="46924"/>
                    <a:pt x="34839" y="41860"/>
                  </a:cubicBezTo>
                  <a:lnTo>
                    <a:pt x="34839" y="34834"/>
                  </a:lnTo>
                  <a:lnTo>
                    <a:pt x="41572" y="34834"/>
                  </a:lnTo>
                  <a:cubicBezTo>
                    <a:pt x="46680" y="34893"/>
                    <a:pt x="50874" y="30824"/>
                    <a:pt x="50939" y="25701"/>
                  </a:cubicBezTo>
                  <a:cubicBezTo>
                    <a:pt x="50939" y="25613"/>
                    <a:pt x="50939" y="25555"/>
                    <a:pt x="50939" y="25467"/>
                  </a:cubicBezTo>
                  <a:cubicBezTo>
                    <a:pt x="50942" y="20403"/>
                    <a:pt x="46923" y="16246"/>
                    <a:pt x="41864" y="16100"/>
                  </a:cubicBezTo>
                  <a:lnTo>
                    <a:pt x="34839" y="16100"/>
                  </a:lnTo>
                  <a:lnTo>
                    <a:pt x="34839" y="9367"/>
                  </a:lnTo>
                  <a:cubicBezTo>
                    <a:pt x="34903" y="4245"/>
                    <a:pt x="30817" y="59"/>
                    <a:pt x="25709" y="0"/>
                  </a:cubicBezTo>
                  <a:cubicBezTo>
                    <a:pt x="25630" y="0"/>
                    <a:pt x="25551" y="0"/>
                    <a:pt x="25472" y="0"/>
                  </a:cubicBezTo>
                  <a:cubicBezTo>
                    <a:pt x="20411" y="0"/>
                    <a:pt x="16263" y="4010"/>
                    <a:pt x="16105" y="9074"/>
                  </a:cubicBezTo>
                  <a:lnTo>
                    <a:pt x="16105" y="16100"/>
                  </a:lnTo>
                  <a:lnTo>
                    <a:pt x="9372" y="16100"/>
                  </a:lnTo>
                  <a:cubicBezTo>
                    <a:pt x="4264" y="16041"/>
                    <a:pt x="69" y="20110"/>
                    <a:pt x="5" y="25233"/>
                  </a:cubicBezTo>
                  <a:cubicBezTo>
                    <a:pt x="5" y="25321"/>
                    <a:pt x="5" y="25379"/>
                    <a:pt x="5" y="25467"/>
                  </a:cubicBezTo>
                  <a:cubicBezTo>
                    <a:pt x="-159" y="30473"/>
                    <a:pt x="3769" y="34658"/>
                    <a:pt x="8778" y="34834"/>
                  </a:cubicBezTo>
                  <a:cubicBezTo>
                    <a:pt x="8974" y="34834"/>
                    <a:pt x="9173" y="34834"/>
                    <a:pt x="9372" y="34834"/>
                  </a:cubicBezTo>
                  <a:close/>
                </a:path>
              </a:pathLst>
            </a:custGeom>
            <a:solidFill>
              <a:srgbClr val="70D6F9"/>
            </a:solidFill>
            <a:ln w="2923" cap="flat">
              <a:noFill/>
              <a:prstDash val="solid"/>
              <a:miter/>
            </a:ln>
          </p:spPr>
          <p:txBody>
            <a:bodyPr rtlCol="1" anchor="ctr"/>
            <a:lstStyle/>
            <a:p>
              <a:endParaRPr lang="fa-IR"/>
            </a:p>
          </p:txBody>
        </p:sp>
        <p:sp>
          <p:nvSpPr>
            <p:cNvPr id="2154" name="Freeform: Shape 2153">
              <a:extLst>
                <a:ext uri="{FF2B5EF4-FFF2-40B4-BE49-F238E27FC236}">
                  <a16:creationId xmlns:a16="http://schemas.microsoft.com/office/drawing/2014/main" id="{BF8B5FD9-F95F-EF59-3456-84CB201393C2}"/>
                </a:ext>
              </a:extLst>
            </p:cNvPr>
            <p:cNvSpPr/>
            <p:nvPr/>
          </p:nvSpPr>
          <p:spPr>
            <a:xfrm>
              <a:off x="2160819" y="4627702"/>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2155" name="Freeform: Shape 2154">
              <a:extLst>
                <a:ext uri="{FF2B5EF4-FFF2-40B4-BE49-F238E27FC236}">
                  <a16:creationId xmlns:a16="http://schemas.microsoft.com/office/drawing/2014/main" id="{AD60A89F-98DC-AD1C-D5E7-EAE1E2BBD5D3}"/>
                </a:ext>
              </a:extLst>
            </p:cNvPr>
            <p:cNvSpPr/>
            <p:nvPr/>
          </p:nvSpPr>
          <p:spPr>
            <a:xfrm>
              <a:off x="2617467" y="403786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2156" name="Freeform: Shape 2155">
              <a:extLst>
                <a:ext uri="{FF2B5EF4-FFF2-40B4-BE49-F238E27FC236}">
                  <a16:creationId xmlns:a16="http://schemas.microsoft.com/office/drawing/2014/main" id="{08CFB6F6-C960-374F-25B9-3D4EAF018D2D}"/>
                </a:ext>
              </a:extLst>
            </p:cNvPr>
            <p:cNvSpPr/>
            <p:nvPr/>
          </p:nvSpPr>
          <p:spPr>
            <a:xfrm>
              <a:off x="2118813" y="4524810"/>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12" y="23535"/>
                    <a:pt x="23831" y="13465"/>
                    <a:pt x="26491" y="439"/>
                  </a:cubicBezTo>
                  <a:cubicBezTo>
                    <a:pt x="26491" y="-146"/>
                    <a:pt x="27662" y="-146"/>
                    <a:pt x="27662" y="439"/>
                  </a:cubicBezTo>
                  <a:cubicBezTo>
                    <a:pt x="30323" y="13465"/>
                    <a:pt x="40642" y="23535"/>
                    <a:pt x="53715" y="25906"/>
                  </a:cubicBezTo>
                  <a:cubicBezTo>
                    <a:pt x="54300" y="25906"/>
                    <a:pt x="54300" y="26784"/>
                    <a:pt x="53715" y="27077"/>
                  </a:cubicBezTo>
                  <a:cubicBezTo>
                    <a:pt x="40642" y="29448"/>
                    <a:pt x="30323" y="39517"/>
                    <a:pt x="27662" y="52544"/>
                  </a:cubicBezTo>
                  <a:cubicBezTo>
                    <a:pt x="27662" y="53129"/>
                    <a:pt x="26491" y="53129"/>
                    <a:pt x="26491" y="52544"/>
                  </a:cubicBezTo>
                  <a:cubicBezTo>
                    <a:pt x="23831" y="39517"/>
                    <a:pt x="13512" y="29448"/>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2157" name="Freeform: Shape 2156">
              <a:extLst>
                <a:ext uri="{FF2B5EF4-FFF2-40B4-BE49-F238E27FC236}">
                  <a16:creationId xmlns:a16="http://schemas.microsoft.com/office/drawing/2014/main" id="{45FC602D-BACD-27A0-DAA6-9CCF44680B47}"/>
                </a:ext>
              </a:extLst>
            </p:cNvPr>
            <p:cNvSpPr/>
            <p:nvPr/>
          </p:nvSpPr>
          <p:spPr>
            <a:xfrm>
              <a:off x="2224222" y="4361557"/>
              <a:ext cx="421609" cy="418594"/>
            </a:xfrm>
            <a:custGeom>
              <a:avLst/>
              <a:gdLst>
                <a:gd name="connsiteX0" fmla="*/ 0 w 421609"/>
                <a:gd name="connsiteY0" fmla="*/ 0 h 418594"/>
                <a:gd name="connsiteX1" fmla="*/ 0 w 421609"/>
                <a:gd name="connsiteY1" fmla="*/ 398104 h 418594"/>
                <a:gd name="connsiteX2" fmla="*/ 20491 w 421609"/>
                <a:gd name="connsiteY2" fmla="*/ 418594 h 418594"/>
                <a:gd name="connsiteX3" fmla="*/ 401119 w 421609"/>
                <a:gd name="connsiteY3" fmla="*/ 418594 h 418594"/>
                <a:gd name="connsiteX4" fmla="*/ 421610 w 421609"/>
                <a:gd name="connsiteY4" fmla="*/ 398104 h 418594"/>
                <a:gd name="connsiteX5" fmla="*/ 421610 w 421609"/>
                <a:gd name="connsiteY5" fmla="*/ 354840 h 41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609" h="418594">
                  <a:moveTo>
                    <a:pt x="0" y="0"/>
                  </a:moveTo>
                  <a:lnTo>
                    <a:pt x="0" y="398104"/>
                  </a:lnTo>
                  <a:cubicBezTo>
                    <a:pt x="0" y="409432"/>
                    <a:pt x="9174" y="418594"/>
                    <a:pt x="20491" y="418594"/>
                  </a:cubicBezTo>
                  <a:lnTo>
                    <a:pt x="401119" y="418594"/>
                  </a:lnTo>
                  <a:cubicBezTo>
                    <a:pt x="412436" y="418594"/>
                    <a:pt x="421610" y="409432"/>
                    <a:pt x="421610" y="398104"/>
                  </a:cubicBezTo>
                  <a:lnTo>
                    <a:pt x="421610" y="354840"/>
                  </a:lnTo>
                </a:path>
              </a:pathLst>
            </a:custGeom>
            <a:noFill/>
            <a:ln w="14615" cap="rnd">
              <a:solidFill>
                <a:srgbClr val="000000"/>
              </a:solidFill>
              <a:prstDash val="solid"/>
              <a:round/>
            </a:ln>
          </p:spPr>
          <p:txBody>
            <a:bodyPr rtlCol="1" anchor="ctr"/>
            <a:lstStyle/>
            <a:p>
              <a:endParaRPr lang="fa-IR"/>
            </a:p>
          </p:txBody>
        </p:sp>
        <p:sp>
          <p:nvSpPr>
            <p:cNvPr id="2158" name="Freeform: Shape 2157">
              <a:extLst>
                <a:ext uri="{FF2B5EF4-FFF2-40B4-BE49-F238E27FC236}">
                  <a16:creationId xmlns:a16="http://schemas.microsoft.com/office/drawing/2014/main" id="{49E223BC-91C2-D8EA-37BB-7C59298262A3}"/>
                </a:ext>
              </a:extLst>
            </p:cNvPr>
            <p:cNvSpPr/>
            <p:nvPr/>
          </p:nvSpPr>
          <p:spPr>
            <a:xfrm>
              <a:off x="2273107" y="4141693"/>
              <a:ext cx="372636" cy="527868"/>
            </a:xfrm>
            <a:custGeom>
              <a:avLst/>
              <a:gdLst>
                <a:gd name="connsiteX0" fmla="*/ 372637 w 372636"/>
                <a:gd name="connsiteY0" fmla="*/ 527868 h 527868"/>
                <a:gd name="connsiteX1" fmla="*/ 372637 w 372636"/>
                <a:gd name="connsiteY1" fmla="*/ 20491 h 527868"/>
                <a:gd name="connsiteX2" fmla="*/ 352146 w 372636"/>
                <a:gd name="connsiteY2" fmla="*/ 0 h 527868"/>
                <a:gd name="connsiteX3" fmla="*/ 0 w 372636"/>
                <a:gd name="connsiteY3" fmla="*/ 0 h 527868"/>
              </a:gdLst>
              <a:ahLst/>
              <a:cxnLst>
                <a:cxn ang="0">
                  <a:pos x="connsiteX0" y="connsiteY0"/>
                </a:cxn>
                <a:cxn ang="0">
                  <a:pos x="connsiteX1" y="connsiteY1"/>
                </a:cxn>
                <a:cxn ang="0">
                  <a:pos x="connsiteX2" y="connsiteY2"/>
                </a:cxn>
                <a:cxn ang="0">
                  <a:pos x="connsiteX3" y="connsiteY3"/>
                </a:cxn>
              </a:cxnLst>
              <a:rect l="l" t="t" r="r" b="b"/>
              <a:pathLst>
                <a:path w="372636" h="527868">
                  <a:moveTo>
                    <a:pt x="372637" y="527868"/>
                  </a:moveTo>
                  <a:lnTo>
                    <a:pt x="372637" y="20491"/>
                  </a:lnTo>
                  <a:cubicBezTo>
                    <a:pt x="372637" y="9162"/>
                    <a:pt x="363463" y="0"/>
                    <a:pt x="352146" y="0"/>
                  </a:cubicBezTo>
                  <a:lnTo>
                    <a:pt x="0" y="0"/>
                  </a:lnTo>
                </a:path>
              </a:pathLst>
            </a:custGeom>
            <a:noFill/>
            <a:ln w="14615" cap="rnd">
              <a:solidFill>
                <a:srgbClr val="000000"/>
              </a:solidFill>
              <a:prstDash val="solid"/>
              <a:round/>
            </a:ln>
          </p:spPr>
          <p:txBody>
            <a:bodyPr rtlCol="1" anchor="ctr"/>
            <a:lstStyle/>
            <a:p>
              <a:endParaRPr lang="fa-IR"/>
            </a:p>
          </p:txBody>
        </p:sp>
        <p:sp>
          <p:nvSpPr>
            <p:cNvPr id="2159" name="Freeform: Shape 2158">
              <a:extLst>
                <a:ext uri="{FF2B5EF4-FFF2-40B4-BE49-F238E27FC236}">
                  <a16:creationId xmlns:a16="http://schemas.microsoft.com/office/drawing/2014/main" id="{2CAD7E59-EA36-2CC9-9994-92A8592EFAD5}"/>
                </a:ext>
              </a:extLst>
            </p:cNvPr>
            <p:cNvSpPr/>
            <p:nvPr/>
          </p:nvSpPr>
          <p:spPr>
            <a:xfrm>
              <a:off x="2278757" y="4375696"/>
              <a:ext cx="312452" cy="2927"/>
            </a:xfrm>
            <a:custGeom>
              <a:avLst/>
              <a:gdLst>
                <a:gd name="connsiteX0" fmla="*/ 0 w 312452"/>
                <a:gd name="connsiteY0" fmla="*/ 0 h 2927"/>
                <a:gd name="connsiteX1" fmla="*/ 312453 w 312452"/>
                <a:gd name="connsiteY1" fmla="*/ 0 h 2927"/>
              </a:gdLst>
              <a:ahLst/>
              <a:cxnLst>
                <a:cxn ang="0">
                  <a:pos x="connsiteX0" y="connsiteY0"/>
                </a:cxn>
                <a:cxn ang="0">
                  <a:pos x="connsiteX1" y="connsiteY1"/>
                </a:cxn>
              </a:cxnLst>
              <a:rect l="l" t="t" r="r" b="b"/>
              <a:pathLst>
                <a:path w="312452" h="2927">
                  <a:moveTo>
                    <a:pt x="0" y="0"/>
                  </a:moveTo>
                  <a:lnTo>
                    <a:pt x="312453" y="0"/>
                  </a:lnTo>
                </a:path>
              </a:pathLst>
            </a:custGeom>
            <a:noFill/>
            <a:ln w="14615" cap="rnd">
              <a:solidFill>
                <a:srgbClr val="000000"/>
              </a:solidFill>
              <a:prstDash val="solid"/>
              <a:round/>
            </a:ln>
          </p:spPr>
          <p:txBody>
            <a:bodyPr rtlCol="1" anchor="ctr"/>
            <a:lstStyle/>
            <a:p>
              <a:endParaRPr lang="fa-IR"/>
            </a:p>
          </p:txBody>
        </p:sp>
        <p:sp>
          <p:nvSpPr>
            <p:cNvPr id="2160" name="Freeform: Shape 2159">
              <a:extLst>
                <a:ext uri="{FF2B5EF4-FFF2-40B4-BE49-F238E27FC236}">
                  <a16:creationId xmlns:a16="http://schemas.microsoft.com/office/drawing/2014/main" id="{342DDB52-DB99-D775-CE64-E586FFEB4A32}"/>
                </a:ext>
              </a:extLst>
            </p:cNvPr>
            <p:cNvSpPr/>
            <p:nvPr/>
          </p:nvSpPr>
          <p:spPr>
            <a:xfrm>
              <a:off x="2278757" y="4338374"/>
              <a:ext cx="312452" cy="2927"/>
            </a:xfrm>
            <a:custGeom>
              <a:avLst/>
              <a:gdLst>
                <a:gd name="connsiteX0" fmla="*/ 0 w 312452"/>
                <a:gd name="connsiteY0" fmla="*/ 0 h 2927"/>
                <a:gd name="connsiteX1" fmla="*/ 312453 w 312452"/>
                <a:gd name="connsiteY1" fmla="*/ 0 h 2927"/>
              </a:gdLst>
              <a:ahLst/>
              <a:cxnLst>
                <a:cxn ang="0">
                  <a:pos x="connsiteX0" y="connsiteY0"/>
                </a:cxn>
                <a:cxn ang="0">
                  <a:pos x="connsiteX1" y="connsiteY1"/>
                </a:cxn>
              </a:cxnLst>
              <a:rect l="l" t="t" r="r" b="b"/>
              <a:pathLst>
                <a:path w="312452" h="2927">
                  <a:moveTo>
                    <a:pt x="0" y="0"/>
                  </a:moveTo>
                  <a:lnTo>
                    <a:pt x="312453" y="0"/>
                  </a:lnTo>
                </a:path>
              </a:pathLst>
            </a:custGeom>
            <a:noFill/>
            <a:ln w="14615" cap="rnd">
              <a:solidFill>
                <a:srgbClr val="000000"/>
              </a:solidFill>
              <a:prstDash val="solid"/>
              <a:round/>
            </a:ln>
          </p:spPr>
          <p:txBody>
            <a:bodyPr rtlCol="1" anchor="ctr"/>
            <a:lstStyle/>
            <a:p>
              <a:endParaRPr lang="fa-IR"/>
            </a:p>
          </p:txBody>
        </p:sp>
        <p:sp>
          <p:nvSpPr>
            <p:cNvPr id="2161" name="Freeform: Shape 2160">
              <a:extLst>
                <a:ext uri="{FF2B5EF4-FFF2-40B4-BE49-F238E27FC236}">
                  <a16:creationId xmlns:a16="http://schemas.microsoft.com/office/drawing/2014/main" id="{D7F1A91B-CBA1-2824-01AC-6635D376EF3F}"/>
                </a:ext>
              </a:extLst>
            </p:cNvPr>
            <p:cNvSpPr/>
            <p:nvPr/>
          </p:nvSpPr>
          <p:spPr>
            <a:xfrm>
              <a:off x="2278757" y="4524927"/>
              <a:ext cx="225396" cy="2927"/>
            </a:xfrm>
            <a:custGeom>
              <a:avLst/>
              <a:gdLst>
                <a:gd name="connsiteX0" fmla="*/ 0 w 225396"/>
                <a:gd name="connsiteY0" fmla="*/ 0 h 2927"/>
                <a:gd name="connsiteX1" fmla="*/ 225397 w 225396"/>
                <a:gd name="connsiteY1" fmla="*/ 0 h 2927"/>
              </a:gdLst>
              <a:ahLst/>
              <a:cxnLst>
                <a:cxn ang="0">
                  <a:pos x="connsiteX0" y="connsiteY0"/>
                </a:cxn>
                <a:cxn ang="0">
                  <a:pos x="connsiteX1" y="connsiteY1"/>
                </a:cxn>
              </a:cxnLst>
              <a:rect l="l" t="t" r="r" b="b"/>
              <a:pathLst>
                <a:path w="225396" h="2927">
                  <a:moveTo>
                    <a:pt x="0" y="0"/>
                  </a:moveTo>
                  <a:lnTo>
                    <a:pt x="225397" y="0"/>
                  </a:lnTo>
                </a:path>
              </a:pathLst>
            </a:custGeom>
            <a:noFill/>
            <a:ln w="14615" cap="rnd">
              <a:solidFill>
                <a:srgbClr val="000000"/>
              </a:solidFill>
              <a:prstDash val="solid"/>
              <a:round/>
            </a:ln>
          </p:spPr>
          <p:txBody>
            <a:bodyPr rtlCol="1" anchor="ctr"/>
            <a:lstStyle/>
            <a:p>
              <a:endParaRPr lang="fa-IR"/>
            </a:p>
          </p:txBody>
        </p:sp>
        <p:sp>
          <p:nvSpPr>
            <p:cNvPr id="2162" name="Freeform: Shape 2161">
              <a:extLst>
                <a:ext uri="{FF2B5EF4-FFF2-40B4-BE49-F238E27FC236}">
                  <a16:creationId xmlns:a16="http://schemas.microsoft.com/office/drawing/2014/main" id="{DA7FE838-EDAD-C3C1-B5D3-79CE97F843E1}"/>
                </a:ext>
              </a:extLst>
            </p:cNvPr>
            <p:cNvSpPr/>
            <p:nvPr/>
          </p:nvSpPr>
          <p:spPr>
            <a:xfrm>
              <a:off x="2278757" y="4450311"/>
              <a:ext cx="312452" cy="2927"/>
            </a:xfrm>
            <a:custGeom>
              <a:avLst/>
              <a:gdLst>
                <a:gd name="connsiteX0" fmla="*/ 0 w 312452"/>
                <a:gd name="connsiteY0" fmla="*/ 0 h 2927"/>
                <a:gd name="connsiteX1" fmla="*/ 312453 w 312452"/>
                <a:gd name="connsiteY1" fmla="*/ 0 h 2927"/>
              </a:gdLst>
              <a:ahLst/>
              <a:cxnLst>
                <a:cxn ang="0">
                  <a:pos x="connsiteX0" y="connsiteY0"/>
                </a:cxn>
                <a:cxn ang="0">
                  <a:pos x="connsiteX1" y="connsiteY1"/>
                </a:cxn>
              </a:cxnLst>
              <a:rect l="l" t="t" r="r" b="b"/>
              <a:pathLst>
                <a:path w="312452" h="2927">
                  <a:moveTo>
                    <a:pt x="0" y="0"/>
                  </a:moveTo>
                  <a:lnTo>
                    <a:pt x="312453" y="0"/>
                  </a:lnTo>
                </a:path>
              </a:pathLst>
            </a:custGeom>
            <a:noFill/>
            <a:ln w="14615" cap="rnd">
              <a:solidFill>
                <a:srgbClr val="000000"/>
              </a:solidFill>
              <a:prstDash val="solid"/>
              <a:round/>
            </a:ln>
          </p:spPr>
          <p:txBody>
            <a:bodyPr rtlCol="1" anchor="ctr"/>
            <a:lstStyle/>
            <a:p>
              <a:endParaRPr lang="fa-IR"/>
            </a:p>
          </p:txBody>
        </p:sp>
        <p:sp>
          <p:nvSpPr>
            <p:cNvPr id="2163" name="Freeform: Shape 2162">
              <a:extLst>
                <a:ext uri="{FF2B5EF4-FFF2-40B4-BE49-F238E27FC236}">
                  <a16:creationId xmlns:a16="http://schemas.microsoft.com/office/drawing/2014/main" id="{330FD889-DA9B-F7FB-0D66-6A5C0B5BDD94}"/>
                </a:ext>
              </a:extLst>
            </p:cNvPr>
            <p:cNvSpPr/>
            <p:nvPr/>
          </p:nvSpPr>
          <p:spPr>
            <a:xfrm>
              <a:off x="2278757" y="4412989"/>
              <a:ext cx="312452" cy="2927"/>
            </a:xfrm>
            <a:custGeom>
              <a:avLst/>
              <a:gdLst>
                <a:gd name="connsiteX0" fmla="*/ 0 w 312452"/>
                <a:gd name="connsiteY0" fmla="*/ 0 h 2927"/>
                <a:gd name="connsiteX1" fmla="*/ 312453 w 312452"/>
                <a:gd name="connsiteY1" fmla="*/ 0 h 2927"/>
              </a:gdLst>
              <a:ahLst/>
              <a:cxnLst>
                <a:cxn ang="0">
                  <a:pos x="connsiteX0" y="connsiteY0"/>
                </a:cxn>
                <a:cxn ang="0">
                  <a:pos x="connsiteX1" y="connsiteY1"/>
                </a:cxn>
              </a:cxnLst>
              <a:rect l="l" t="t" r="r" b="b"/>
              <a:pathLst>
                <a:path w="312452" h="2927">
                  <a:moveTo>
                    <a:pt x="0" y="0"/>
                  </a:moveTo>
                  <a:lnTo>
                    <a:pt x="312453" y="0"/>
                  </a:lnTo>
                </a:path>
              </a:pathLst>
            </a:custGeom>
            <a:noFill/>
            <a:ln w="14615" cap="rnd">
              <a:solidFill>
                <a:srgbClr val="000000"/>
              </a:solidFill>
              <a:prstDash val="solid"/>
              <a:round/>
            </a:ln>
          </p:spPr>
          <p:txBody>
            <a:bodyPr rtlCol="1" anchor="ctr"/>
            <a:lstStyle/>
            <a:p>
              <a:endParaRPr lang="fa-IR"/>
            </a:p>
          </p:txBody>
        </p:sp>
        <p:sp>
          <p:nvSpPr>
            <p:cNvPr id="2164" name="Freeform: Shape 2163">
              <a:extLst>
                <a:ext uri="{FF2B5EF4-FFF2-40B4-BE49-F238E27FC236}">
                  <a16:creationId xmlns:a16="http://schemas.microsoft.com/office/drawing/2014/main" id="{17A2FB12-D0FB-5664-3229-CF2215C0F61E}"/>
                </a:ext>
              </a:extLst>
            </p:cNvPr>
            <p:cNvSpPr/>
            <p:nvPr/>
          </p:nvSpPr>
          <p:spPr>
            <a:xfrm>
              <a:off x="2278757" y="4301081"/>
              <a:ext cx="312452" cy="2927"/>
            </a:xfrm>
            <a:custGeom>
              <a:avLst/>
              <a:gdLst>
                <a:gd name="connsiteX0" fmla="*/ 0 w 312452"/>
                <a:gd name="connsiteY0" fmla="*/ 0 h 2927"/>
                <a:gd name="connsiteX1" fmla="*/ 312453 w 312452"/>
                <a:gd name="connsiteY1" fmla="*/ 0 h 2927"/>
              </a:gdLst>
              <a:ahLst/>
              <a:cxnLst>
                <a:cxn ang="0">
                  <a:pos x="connsiteX0" y="connsiteY0"/>
                </a:cxn>
                <a:cxn ang="0">
                  <a:pos x="connsiteX1" y="connsiteY1"/>
                </a:cxn>
              </a:cxnLst>
              <a:rect l="l" t="t" r="r" b="b"/>
              <a:pathLst>
                <a:path w="312452" h="2927">
                  <a:moveTo>
                    <a:pt x="0" y="0"/>
                  </a:moveTo>
                  <a:lnTo>
                    <a:pt x="312453" y="0"/>
                  </a:lnTo>
                </a:path>
              </a:pathLst>
            </a:custGeom>
            <a:noFill/>
            <a:ln w="14615" cap="rnd">
              <a:solidFill>
                <a:srgbClr val="000000"/>
              </a:solidFill>
              <a:prstDash val="solid"/>
              <a:round/>
            </a:ln>
          </p:spPr>
          <p:txBody>
            <a:bodyPr rtlCol="1" anchor="ctr"/>
            <a:lstStyle/>
            <a:p>
              <a:endParaRPr lang="fa-IR"/>
            </a:p>
          </p:txBody>
        </p:sp>
        <p:sp>
          <p:nvSpPr>
            <p:cNvPr id="2165" name="Freeform: Shape 2164">
              <a:extLst>
                <a:ext uri="{FF2B5EF4-FFF2-40B4-BE49-F238E27FC236}">
                  <a16:creationId xmlns:a16="http://schemas.microsoft.com/office/drawing/2014/main" id="{71E2E836-6A56-BB48-77D7-521260900FF5}"/>
                </a:ext>
              </a:extLst>
            </p:cNvPr>
            <p:cNvSpPr/>
            <p:nvPr/>
          </p:nvSpPr>
          <p:spPr>
            <a:xfrm>
              <a:off x="2378488" y="4255709"/>
              <a:ext cx="113049" cy="2927"/>
            </a:xfrm>
            <a:custGeom>
              <a:avLst/>
              <a:gdLst>
                <a:gd name="connsiteX0" fmla="*/ 0 w 113049"/>
                <a:gd name="connsiteY0" fmla="*/ 0 h 2927"/>
                <a:gd name="connsiteX1" fmla="*/ 113050 w 113049"/>
                <a:gd name="connsiteY1" fmla="*/ 0 h 2927"/>
              </a:gdLst>
              <a:ahLst/>
              <a:cxnLst>
                <a:cxn ang="0">
                  <a:pos x="connsiteX0" y="connsiteY0"/>
                </a:cxn>
                <a:cxn ang="0">
                  <a:pos x="connsiteX1" y="connsiteY1"/>
                </a:cxn>
              </a:cxnLst>
              <a:rect l="l" t="t" r="r" b="b"/>
              <a:pathLst>
                <a:path w="113049" h="2927">
                  <a:moveTo>
                    <a:pt x="0" y="0"/>
                  </a:moveTo>
                  <a:lnTo>
                    <a:pt x="113050" y="0"/>
                  </a:lnTo>
                </a:path>
              </a:pathLst>
            </a:custGeom>
            <a:noFill/>
            <a:ln w="14615" cap="rnd">
              <a:solidFill>
                <a:srgbClr val="000000"/>
              </a:solidFill>
              <a:prstDash val="solid"/>
              <a:round/>
            </a:ln>
          </p:spPr>
          <p:txBody>
            <a:bodyPr rtlCol="1" anchor="ctr"/>
            <a:lstStyle/>
            <a:p>
              <a:endParaRPr lang="fa-IR"/>
            </a:p>
          </p:txBody>
        </p:sp>
        <p:sp>
          <p:nvSpPr>
            <p:cNvPr id="2166" name="Freeform: Shape 2165">
              <a:extLst>
                <a:ext uri="{FF2B5EF4-FFF2-40B4-BE49-F238E27FC236}">
                  <a16:creationId xmlns:a16="http://schemas.microsoft.com/office/drawing/2014/main" id="{A1627F9D-C6DB-845D-7F9C-34FAFCF24D3D}"/>
                </a:ext>
              </a:extLst>
            </p:cNvPr>
            <p:cNvSpPr/>
            <p:nvPr/>
          </p:nvSpPr>
          <p:spPr>
            <a:xfrm>
              <a:off x="2278757" y="4487604"/>
              <a:ext cx="312452" cy="2927"/>
            </a:xfrm>
            <a:custGeom>
              <a:avLst/>
              <a:gdLst>
                <a:gd name="connsiteX0" fmla="*/ 0 w 312452"/>
                <a:gd name="connsiteY0" fmla="*/ 0 h 2927"/>
                <a:gd name="connsiteX1" fmla="*/ 312453 w 312452"/>
                <a:gd name="connsiteY1" fmla="*/ 0 h 2927"/>
              </a:gdLst>
              <a:ahLst/>
              <a:cxnLst>
                <a:cxn ang="0">
                  <a:pos x="connsiteX0" y="connsiteY0"/>
                </a:cxn>
                <a:cxn ang="0">
                  <a:pos x="connsiteX1" y="connsiteY1"/>
                </a:cxn>
              </a:cxnLst>
              <a:rect l="l" t="t" r="r" b="b"/>
              <a:pathLst>
                <a:path w="312452" h="2927">
                  <a:moveTo>
                    <a:pt x="0" y="0"/>
                  </a:moveTo>
                  <a:lnTo>
                    <a:pt x="312453" y="0"/>
                  </a:lnTo>
                </a:path>
              </a:pathLst>
            </a:custGeom>
            <a:noFill/>
            <a:ln w="14615" cap="rnd">
              <a:solidFill>
                <a:srgbClr val="000000"/>
              </a:solidFill>
              <a:prstDash val="solid"/>
              <a:round/>
            </a:ln>
          </p:spPr>
          <p:txBody>
            <a:bodyPr rtlCol="1" anchor="ctr"/>
            <a:lstStyle/>
            <a:p>
              <a:endParaRPr lang="fa-IR"/>
            </a:p>
          </p:txBody>
        </p:sp>
        <p:sp>
          <p:nvSpPr>
            <p:cNvPr id="2167" name="Freeform: Shape 2166">
              <a:extLst>
                <a:ext uri="{FF2B5EF4-FFF2-40B4-BE49-F238E27FC236}">
                  <a16:creationId xmlns:a16="http://schemas.microsoft.com/office/drawing/2014/main" id="{97576129-B49F-67BF-3756-4630923436C9}"/>
                </a:ext>
              </a:extLst>
            </p:cNvPr>
            <p:cNvSpPr/>
            <p:nvPr/>
          </p:nvSpPr>
          <p:spPr>
            <a:xfrm>
              <a:off x="2278757" y="4599542"/>
              <a:ext cx="195714" cy="2927"/>
            </a:xfrm>
            <a:custGeom>
              <a:avLst/>
              <a:gdLst>
                <a:gd name="connsiteX0" fmla="*/ 0 w 195714"/>
                <a:gd name="connsiteY0" fmla="*/ 0 h 2927"/>
                <a:gd name="connsiteX1" fmla="*/ 195715 w 195714"/>
                <a:gd name="connsiteY1" fmla="*/ 0 h 2927"/>
              </a:gdLst>
              <a:ahLst/>
              <a:cxnLst>
                <a:cxn ang="0">
                  <a:pos x="connsiteX0" y="connsiteY0"/>
                </a:cxn>
                <a:cxn ang="0">
                  <a:pos x="connsiteX1" y="connsiteY1"/>
                </a:cxn>
              </a:cxnLst>
              <a:rect l="l" t="t" r="r" b="b"/>
              <a:pathLst>
                <a:path w="195714" h="2927">
                  <a:moveTo>
                    <a:pt x="0" y="0"/>
                  </a:moveTo>
                  <a:lnTo>
                    <a:pt x="195715" y="0"/>
                  </a:lnTo>
                </a:path>
              </a:pathLst>
            </a:custGeom>
            <a:noFill/>
            <a:ln w="14615" cap="rnd">
              <a:solidFill>
                <a:srgbClr val="000000"/>
              </a:solidFill>
              <a:prstDash val="solid"/>
              <a:round/>
            </a:ln>
          </p:spPr>
          <p:txBody>
            <a:bodyPr rtlCol="1" anchor="ctr"/>
            <a:lstStyle/>
            <a:p>
              <a:endParaRPr lang="fa-IR"/>
            </a:p>
          </p:txBody>
        </p:sp>
        <p:sp>
          <p:nvSpPr>
            <p:cNvPr id="2168" name="Freeform: Shape 2167">
              <a:extLst>
                <a:ext uri="{FF2B5EF4-FFF2-40B4-BE49-F238E27FC236}">
                  <a16:creationId xmlns:a16="http://schemas.microsoft.com/office/drawing/2014/main" id="{8897559B-AF9D-5915-90EC-6B852091F13D}"/>
                </a:ext>
              </a:extLst>
            </p:cNvPr>
            <p:cNvSpPr/>
            <p:nvPr/>
          </p:nvSpPr>
          <p:spPr>
            <a:xfrm>
              <a:off x="2278757" y="4562220"/>
              <a:ext cx="213688" cy="2927"/>
            </a:xfrm>
            <a:custGeom>
              <a:avLst/>
              <a:gdLst>
                <a:gd name="connsiteX0" fmla="*/ 0 w 213688"/>
                <a:gd name="connsiteY0" fmla="*/ 0 h 2927"/>
                <a:gd name="connsiteX1" fmla="*/ 213688 w 213688"/>
                <a:gd name="connsiteY1" fmla="*/ 0 h 2927"/>
              </a:gdLst>
              <a:ahLst/>
              <a:cxnLst>
                <a:cxn ang="0">
                  <a:pos x="connsiteX0" y="connsiteY0"/>
                </a:cxn>
                <a:cxn ang="0">
                  <a:pos x="connsiteX1" y="connsiteY1"/>
                </a:cxn>
              </a:cxnLst>
              <a:rect l="l" t="t" r="r" b="b"/>
              <a:pathLst>
                <a:path w="213688" h="2927">
                  <a:moveTo>
                    <a:pt x="0" y="0"/>
                  </a:moveTo>
                  <a:lnTo>
                    <a:pt x="213688" y="0"/>
                  </a:lnTo>
                </a:path>
              </a:pathLst>
            </a:custGeom>
            <a:noFill/>
            <a:ln w="14615" cap="rnd">
              <a:solidFill>
                <a:srgbClr val="000000"/>
              </a:solidFill>
              <a:prstDash val="solid"/>
              <a:round/>
            </a:ln>
          </p:spPr>
          <p:txBody>
            <a:bodyPr rtlCol="1" anchor="ctr"/>
            <a:lstStyle/>
            <a:p>
              <a:endParaRPr lang="fa-IR"/>
            </a:p>
          </p:txBody>
        </p:sp>
        <p:sp>
          <p:nvSpPr>
            <p:cNvPr id="2169" name="Freeform: Shape 2168">
              <a:extLst>
                <a:ext uri="{FF2B5EF4-FFF2-40B4-BE49-F238E27FC236}">
                  <a16:creationId xmlns:a16="http://schemas.microsoft.com/office/drawing/2014/main" id="{12A6990E-5A2F-BCE5-8217-0AF89D0737F1}"/>
                </a:ext>
              </a:extLst>
            </p:cNvPr>
            <p:cNvSpPr/>
            <p:nvPr/>
          </p:nvSpPr>
          <p:spPr>
            <a:xfrm>
              <a:off x="2278757" y="4674157"/>
              <a:ext cx="145454" cy="2927"/>
            </a:xfrm>
            <a:custGeom>
              <a:avLst/>
              <a:gdLst>
                <a:gd name="connsiteX0" fmla="*/ 0 w 145454"/>
                <a:gd name="connsiteY0" fmla="*/ 0 h 2927"/>
                <a:gd name="connsiteX1" fmla="*/ 145454 w 145454"/>
                <a:gd name="connsiteY1" fmla="*/ 0 h 2927"/>
              </a:gdLst>
              <a:ahLst/>
              <a:cxnLst>
                <a:cxn ang="0">
                  <a:pos x="connsiteX0" y="connsiteY0"/>
                </a:cxn>
                <a:cxn ang="0">
                  <a:pos x="connsiteX1" y="connsiteY1"/>
                </a:cxn>
              </a:cxnLst>
              <a:rect l="l" t="t" r="r" b="b"/>
              <a:pathLst>
                <a:path w="145454" h="2927">
                  <a:moveTo>
                    <a:pt x="0" y="0"/>
                  </a:moveTo>
                  <a:lnTo>
                    <a:pt x="145454" y="0"/>
                  </a:lnTo>
                </a:path>
              </a:pathLst>
            </a:custGeom>
            <a:noFill/>
            <a:ln w="14615" cap="rnd">
              <a:solidFill>
                <a:srgbClr val="000000"/>
              </a:solidFill>
              <a:prstDash val="solid"/>
              <a:round/>
            </a:ln>
          </p:spPr>
          <p:txBody>
            <a:bodyPr rtlCol="1" anchor="ctr"/>
            <a:lstStyle/>
            <a:p>
              <a:endParaRPr lang="fa-IR"/>
            </a:p>
          </p:txBody>
        </p:sp>
        <p:sp>
          <p:nvSpPr>
            <p:cNvPr id="2170" name="Freeform: Shape 2169">
              <a:extLst>
                <a:ext uri="{FF2B5EF4-FFF2-40B4-BE49-F238E27FC236}">
                  <a16:creationId xmlns:a16="http://schemas.microsoft.com/office/drawing/2014/main" id="{296EAEE0-4319-08A1-5971-9C9048EF8EAE}"/>
                </a:ext>
              </a:extLst>
            </p:cNvPr>
            <p:cNvSpPr/>
            <p:nvPr/>
          </p:nvSpPr>
          <p:spPr>
            <a:xfrm>
              <a:off x="2278757" y="4636835"/>
              <a:ext cx="136672" cy="2927"/>
            </a:xfrm>
            <a:custGeom>
              <a:avLst/>
              <a:gdLst>
                <a:gd name="connsiteX0" fmla="*/ 0 w 136672"/>
                <a:gd name="connsiteY0" fmla="*/ 0 h 2927"/>
                <a:gd name="connsiteX1" fmla="*/ 136673 w 136672"/>
                <a:gd name="connsiteY1" fmla="*/ 0 h 2927"/>
              </a:gdLst>
              <a:ahLst/>
              <a:cxnLst>
                <a:cxn ang="0">
                  <a:pos x="connsiteX0" y="connsiteY0"/>
                </a:cxn>
                <a:cxn ang="0">
                  <a:pos x="connsiteX1" y="connsiteY1"/>
                </a:cxn>
              </a:cxnLst>
              <a:rect l="l" t="t" r="r" b="b"/>
              <a:pathLst>
                <a:path w="136672" h="2927">
                  <a:moveTo>
                    <a:pt x="0" y="0"/>
                  </a:moveTo>
                  <a:lnTo>
                    <a:pt x="136673" y="0"/>
                  </a:lnTo>
                </a:path>
              </a:pathLst>
            </a:custGeom>
            <a:noFill/>
            <a:ln w="14615" cap="rnd">
              <a:solidFill>
                <a:srgbClr val="000000"/>
              </a:solidFill>
              <a:prstDash val="solid"/>
              <a:round/>
            </a:ln>
          </p:spPr>
          <p:txBody>
            <a:bodyPr rtlCol="1" anchor="ctr"/>
            <a:lstStyle/>
            <a:p>
              <a:endParaRPr lang="fa-IR"/>
            </a:p>
          </p:txBody>
        </p:sp>
        <p:sp>
          <p:nvSpPr>
            <p:cNvPr id="2171" name="Freeform: Shape 2170">
              <a:extLst>
                <a:ext uri="{FF2B5EF4-FFF2-40B4-BE49-F238E27FC236}">
                  <a16:creationId xmlns:a16="http://schemas.microsoft.com/office/drawing/2014/main" id="{A4DDEE74-CBF0-2C4A-6CD8-9B0882054E74}"/>
                </a:ext>
              </a:extLst>
            </p:cNvPr>
            <p:cNvSpPr/>
            <p:nvPr/>
          </p:nvSpPr>
          <p:spPr>
            <a:xfrm>
              <a:off x="2301414" y="4190080"/>
              <a:ext cx="340700" cy="2927"/>
            </a:xfrm>
            <a:custGeom>
              <a:avLst/>
              <a:gdLst>
                <a:gd name="connsiteX0" fmla="*/ 0 w 340700"/>
                <a:gd name="connsiteY0" fmla="*/ 0 h 2927"/>
                <a:gd name="connsiteX1" fmla="*/ 340701 w 340700"/>
                <a:gd name="connsiteY1" fmla="*/ 0 h 2927"/>
              </a:gdLst>
              <a:ahLst/>
              <a:cxnLst>
                <a:cxn ang="0">
                  <a:pos x="connsiteX0" y="connsiteY0"/>
                </a:cxn>
                <a:cxn ang="0">
                  <a:pos x="connsiteX1" y="connsiteY1"/>
                </a:cxn>
              </a:cxnLst>
              <a:rect l="l" t="t" r="r" b="b"/>
              <a:pathLst>
                <a:path w="340700" h="2927">
                  <a:moveTo>
                    <a:pt x="0" y="0"/>
                  </a:moveTo>
                  <a:lnTo>
                    <a:pt x="340701" y="0"/>
                  </a:lnTo>
                </a:path>
              </a:pathLst>
            </a:custGeom>
            <a:ln w="14615" cap="rnd">
              <a:solidFill>
                <a:srgbClr val="000000"/>
              </a:solidFill>
              <a:prstDash val="solid"/>
              <a:round/>
            </a:ln>
          </p:spPr>
          <p:txBody>
            <a:bodyPr rtlCol="1" anchor="ctr"/>
            <a:lstStyle/>
            <a:p>
              <a:endParaRPr lang="fa-IR"/>
            </a:p>
          </p:txBody>
        </p:sp>
        <p:sp>
          <p:nvSpPr>
            <p:cNvPr id="2172" name="Freeform: Shape 2171">
              <a:extLst>
                <a:ext uri="{FF2B5EF4-FFF2-40B4-BE49-F238E27FC236}">
                  <a16:creationId xmlns:a16="http://schemas.microsoft.com/office/drawing/2014/main" id="{A08E1358-E9C1-0DF7-CA4E-424EE5C0503E}"/>
                </a:ext>
              </a:extLst>
            </p:cNvPr>
            <p:cNvSpPr/>
            <p:nvPr/>
          </p:nvSpPr>
          <p:spPr>
            <a:xfrm>
              <a:off x="2150851" y="4116211"/>
              <a:ext cx="147708" cy="147737"/>
            </a:xfrm>
            <a:custGeom>
              <a:avLst/>
              <a:gdLst>
                <a:gd name="connsiteX0" fmla="*/ 144854 w 147708"/>
                <a:gd name="connsiteY0" fmla="*/ 81860 h 147737"/>
                <a:gd name="connsiteX1" fmla="*/ 141078 w 147708"/>
                <a:gd name="connsiteY1" fmla="*/ 86514 h 147737"/>
                <a:gd name="connsiteX2" fmla="*/ 138385 w 147708"/>
                <a:gd name="connsiteY2" fmla="*/ 96555 h 147737"/>
                <a:gd name="connsiteX3" fmla="*/ 139351 w 147708"/>
                <a:gd name="connsiteY3" fmla="*/ 102409 h 147737"/>
                <a:gd name="connsiteX4" fmla="*/ 131330 w 147708"/>
                <a:gd name="connsiteY4" fmla="*/ 116284 h 147737"/>
                <a:gd name="connsiteX5" fmla="*/ 125769 w 147708"/>
                <a:gd name="connsiteY5" fmla="*/ 118392 h 147737"/>
                <a:gd name="connsiteX6" fmla="*/ 118392 w 147708"/>
                <a:gd name="connsiteY6" fmla="*/ 125769 h 147737"/>
                <a:gd name="connsiteX7" fmla="*/ 116284 w 147708"/>
                <a:gd name="connsiteY7" fmla="*/ 131331 h 147737"/>
                <a:gd name="connsiteX8" fmla="*/ 102409 w 147708"/>
                <a:gd name="connsiteY8" fmla="*/ 139351 h 147737"/>
                <a:gd name="connsiteX9" fmla="*/ 96555 w 147708"/>
                <a:gd name="connsiteY9" fmla="*/ 138385 h 147737"/>
                <a:gd name="connsiteX10" fmla="*/ 86514 w 147708"/>
                <a:gd name="connsiteY10" fmla="*/ 141078 h 147737"/>
                <a:gd name="connsiteX11" fmla="*/ 81860 w 147708"/>
                <a:gd name="connsiteY11" fmla="*/ 144884 h 147737"/>
                <a:gd name="connsiteX12" fmla="*/ 65848 w 147708"/>
                <a:gd name="connsiteY12" fmla="*/ 144884 h 147737"/>
                <a:gd name="connsiteX13" fmla="*/ 61223 w 147708"/>
                <a:gd name="connsiteY13" fmla="*/ 141078 h 147737"/>
                <a:gd name="connsiteX14" fmla="*/ 51183 w 147708"/>
                <a:gd name="connsiteY14" fmla="*/ 138385 h 147737"/>
                <a:gd name="connsiteX15" fmla="*/ 45328 w 147708"/>
                <a:gd name="connsiteY15" fmla="*/ 139351 h 147737"/>
                <a:gd name="connsiteX16" fmla="*/ 31453 w 147708"/>
                <a:gd name="connsiteY16" fmla="*/ 131331 h 147737"/>
                <a:gd name="connsiteX17" fmla="*/ 29346 w 147708"/>
                <a:gd name="connsiteY17" fmla="*/ 125769 h 147737"/>
                <a:gd name="connsiteX18" fmla="*/ 21969 w 147708"/>
                <a:gd name="connsiteY18" fmla="*/ 118392 h 147737"/>
                <a:gd name="connsiteX19" fmla="*/ 16407 w 147708"/>
                <a:gd name="connsiteY19" fmla="*/ 116284 h 147737"/>
                <a:gd name="connsiteX20" fmla="*/ 8387 w 147708"/>
                <a:gd name="connsiteY20" fmla="*/ 102409 h 147737"/>
                <a:gd name="connsiteX21" fmla="*/ 9323 w 147708"/>
                <a:gd name="connsiteY21" fmla="*/ 96555 h 147737"/>
                <a:gd name="connsiteX22" fmla="*/ 6659 w 147708"/>
                <a:gd name="connsiteY22" fmla="*/ 86514 h 147737"/>
                <a:gd name="connsiteX23" fmla="*/ 2854 w 147708"/>
                <a:gd name="connsiteY23" fmla="*/ 81860 h 147737"/>
                <a:gd name="connsiteX24" fmla="*/ 2854 w 147708"/>
                <a:gd name="connsiteY24" fmla="*/ 65878 h 147737"/>
                <a:gd name="connsiteX25" fmla="*/ 6659 w 147708"/>
                <a:gd name="connsiteY25" fmla="*/ 61223 h 147737"/>
                <a:gd name="connsiteX26" fmla="*/ 9323 w 147708"/>
                <a:gd name="connsiteY26" fmla="*/ 51183 h 147737"/>
                <a:gd name="connsiteX27" fmla="*/ 8387 w 147708"/>
                <a:gd name="connsiteY27" fmla="*/ 45328 h 147737"/>
                <a:gd name="connsiteX28" fmla="*/ 16407 w 147708"/>
                <a:gd name="connsiteY28" fmla="*/ 31453 h 147737"/>
                <a:gd name="connsiteX29" fmla="*/ 21969 w 147708"/>
                <a:gd name="connsiteY29" fmla="*/ 29346 h 147737"/>
                <a:gd name="connsiteX30" fmla="*/ 29346 w 147708"/>
                <a:gd name="connsiteY30" fmla="*/ 21969 h 147737"/>
                <a:gd name="connsiteX31" fmla="*/ 31453 w 147708"/>
                <a:gd name="connsiteY31" fmla="*/ 16407 h 147737"/>
                <a:gd name="connsiteX32" fmla="*/ 45328 w 147708"/>
                <a:gd name="connsiteY32" fmla="*/ 8387 h 147737"/>
                <a:gd name="connsiteX33" fmla="*/ 51183 w 147708"/>
                <a:gd name="connsiteY33" fmla="*/ 9353 h 147737"/>
                <a:gd name="connsiteX34" fmla="*/ 61223 w 147708"/>
                <a:gd name="connsiteY34" fmla="*/ 6660 h 147737"/>
                <a:gd name="connsiteX35" fmla="*/ 65848 w 147708"/>
                <a:gd name="connsiteY35" fmla="*/ 2854 h 147737"/>
                <a:gd name="connsiteX36" fmla="*/ 81860 w 147708"/>
                <a:gd name="connsiteY36" fmla="*/ 2854 h 147737"/>
                <a:gd name="connsiteX37" fmla="*/ 86514 w 147708"/>
                <a:gd name="connsiteY37" fmla="*/ 6660 h 147737"/>
                <a:gd name="connsiteX38" fmla="*/ 96555 w 147708"/>
                <a:gd name="connsiteY38" fmla="*/ 9353 h 147737"/>
                <a:gd name="connsiteX39" fmla="*/ 102409 w 147708"/>
                <a:gd name="connsiteY39" fmla="*/ 8387 h 147737"/>
                <a:gd name="connsiteX40" fmla="*/ 116284 w 147708"/>
                <a:gd name="connsiteY40" fmla="*/ 16407 h 147737"/>
                <a:gd name="connsiteX41" fmla="*/ 118392 w 147708"/>
                <a:gd name="connsiteY41" fmla="*/ 21969 h 147737"/>
                <a:gd name="connsiteX42" fmla="*/ 125769 w 147708"/>
                <a:gd name="connsiteY42" fmla="*/ 29346 h 147737"/>
                <a:gd name="connsiteX43" fmla="*/ 131330 w 147708"/>
                <a:gd name="connsiteY43" fmla="*/ 31453 h 147737"/>
                <a:gd name="connsiteX44" fmla="*/ 139351 w 147708"/>
                <a:gd name="connsiteY44" fmla="*/ 45328 h 147737"/>
                <a:gd name="connsiteX45" fmla="*/ 138385 w 147708"/>
                <a:gd name="connsiteY45" fmla="*/ 51183 h 147737"/>
                <a:gd name="connsiteX46" fmla="*/ 141078 w 147708"/>
                <a:gd name="connsiteY46" fmla="*/ 61223 h 147737"/>
                <a:gd name="connsiteX47" fmla="*/ 144854 w 147708"/>
                <a:gd name="connsiteY47" fmla="*/ 65878 h 147737"/>
                <a:gd name="connsiteX48" fmla="*/ 144854 w 147708"/>
                <a:gd name="connsiteY48" fmla="*/ 81860 h 147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7708" h="147737">
                  <a:moveTo>
                    <a:pt x="144854" y="81860"/>
                  </a:moveTo>
                  <a:lnTo>
                    <a:pt x="141078" y="86514"/>
                  </a:lnTo>
                  <a:cubicBezTo>
                    <a:pt x="138789" y="89325"/>
                    <a:pt x="137808" y="92984"/>
                    <a:pt x="138385" y="96555"/>
                  </a:cubicBezTo>
                  <a:lnTo>
                    <a:pt x="139351" y="102409"/>
                  </a:lnTo>
                  <a:cubicBezTo>
                    <a:pt x="140311" y="108352"/>
                    <a:pt x="136959" y="114148"/>
                    <a:pt x="131330" y="116284"/>
                  </a:cubicBezTo>
                  <a:lnTo>
                    <a:pt x="125769" y="118392"/>
                  </a:lnTo>
                  <a:cubicBezTo>
                    <a:pt x="122364" y="119680"/>
                    <a:pt x="119674" y="122373"/>
                    <a:pt x="118392" y="125769"/>
                  </a:cubicBezTo>
                  <a:lnTo>
                    <a:pt x="116284" y="131331"/>
                  </a:lnTo>
                  <a:cubicBezTo>
                    <a:pt x="114159" y="136980"/>
                    <a:pt x="108355" y="140317"/>
                    <a:pt x="102409" y="139351"/>
                  </a:cubicBezTo>
                  <a:lnTo>
                    <a:pt x="96555" y="138385"/>
                  </a:lnTo>
                  <a:cubicBezTo>
                    <a:pt x="92978" y="137800"/>
                    <a:pt x="89322" y="138795"/>
                    <a:pt x="86514" y="141078"/>
                  </a:cubicBezTo>
                  <a:lnTo>
                    <a:pt x="81860" y="144884"/>
                  </a:lnTo>
                  <a:cubicBezTo>
                    <a:pt x="77203" y="148689"/>
                    <a:pt x="70505" y="148689"/>
                    <a:pt x="65848" y="144884"/>
                  </a:cubicBezTo>
                  <a:lnTo>
                    <a:pt x="61223" y="141078"/>
                  </a:lnTo>
                  <a:cubicBezTo>
                    <a:pt x="58413" y="138795"/>
                    <a:pt x="54760" y="137800"/>
                    <a:pt x="51183" y="138385"/>
                  </a:cubicBezTo>
                  <a:lnTo>
                    <a:pt x="45328" y="139351"/>
                  </a:lnTo>
                  <a:cubicBezTo>
                    <a:pt x="39380" y="140346"/>
                    <a:pt x="33570" y="136980"/>
                    <a:pt x="31453" y="131331"/>
                  </a:cubicBezTo>
                  <a:lnTo>
                    <a:pt x="29346" y="125769"/>
                  </a:lnTo>
                  <a:cubicBezTo>
                    <a:pt x="28052" y="122373"/>
                    <a:pt x="25367" y="119680"/>
                    <a:pt x="21969" y="118392"/>
                  </a:cubicBezTo>
                  <a:lnTo>
                    <a:pt x="16407" y="116284"/>
                  </a:lnTo>
                  <a:cubicBezTo>
                    <a:pt x="10755" y="114177"/>
                    <a:pt x="7391" y="108352"/>
                    <a:pt x="8387" y="102409"/>
                  </a:cubicBezTo>
                  <a:lnTo>
                    <a:pt x="9323" y="96555"/>
                  </a:lnTo>
                  <a:cubicBezTo>
                    <a:pt x="9912" y="92984"/>
                    <a:pt x="8940" y="89325"/>
                    <a:pt x="6659" y="86514"/>
                  </a:cubicBezTo>
                  <a:lnTo>
                    <a:pt x="2854" y="81860"/>
                  </a:lnTo>
                  <a:cubicBezTo>
                    <a:pt x="-951" y="77206"/>
                    <a:pt x="-951" y="70532"/>
                    <a:pt x="2854" y="65878"/>
                  </a:cubicBezTo>
                  <a:lnTo>
                    <a:pt x="6659" y="61223"/>
                  </a:lnTo>
                  <a:cubicBezTo>
                    <a:pt x="8940" y="58413"/>
                    <a:pt x="9912" y="54754"/>
                    <a:pt x="9323" y="51183"/>
                  </a:cubicBezTo>
                  <a:lnTo>
                    <a:pt x="8387" y="45328"/>
                  </a:lnTo>
                  <a:cubicBezTo>
                    <a:pt x="7391" y="39386"/>
                    <a:pt x="10755" y="33561"/>
                    <a:pt x="16407" y="31453"/>
                  </a:cubicBezTo>
                  <a:lnTo>
                    <a:pt x="21969" y="29346"/>
                  </a:lnTo>
                  <a:cubicBezTo>
                    <a:pt x="25367" y="28058"/>
                    <a:pt x="28052" y="25365"/>
                    <a:pt x="29346" y="21969"/>
                  </a:cubicBezTo>
                  <a:lnTo>
                    <a:pt x="31453" y="16407"/>
                  </a:lnTo>
                  <a:cubicBezTo>
                    <a:pt x="33570" y="10758"/>
                    <a:pt x="39380" y="7392"/>
                    <a:pt x="45328" y="8387"/>
                  </a:cubicBezTo>
                  <a:lnTo>
                    <a:pt x="51183" y="9353"/>
                  </a:lnTo>
                  <a:cubicBezTo>
                    <a:pt x="54760" y="9938"/>
                    <a:pt x="58413" y="8943"/>
                    <a:pt x="61223" y="6660"/>
                  </a:cubicBezTo>
                  <a:lnTo>
                    <a:pt x="65848" y="2854"/>
                  </a:lnTo>
                  <a:cubicBezTo>
                    <a:pt x="70505" y="-951"/>
                    <a:pt x="77203" y="-951"/>
                    <a:pt x="81860" y="2854"/>
                  </a:cubicBezTo>
                  <a:lnTo>
                    <a:pt x="86514" y="6660"/>
                  </a:lnTo>
                  <a:cubicBezTo>
                    <a:pt x="89322" y="8943"/>
                    <a:pt x="92978" y="9938"/>
                    <a:pt x="96555" y="9353"/>
                  </a:cubicBezTo>
                  <a:lnTo>
                    <a:pt x="102409" y="8387"/>
                  </a:lnTo>
                  <a:cubicBezTo>
                    <a:pt x="108355" y="7421"/>
                    <a:pt x="114159" y="10758"/>
                    <a:pt x="116284" y="16407"/>
                  </a:cubicBezTo>
                  <a:lnTo>
                    <a:pt x="118392" y="21969"/>
                  </a:lnTo>
                  <a:cubicBezTo>
                    <a:pt x="119674" y="25365"/>
                    <a:pt x="122361" y="28058"/>
                    <a:pt x="125769" y="29346"/>
                  </a:cubicBezTo>
                  <a:lnTo>
                    <a:pt x="131330" y="31453"/>
                  </a:lnTo>
                  <a:cubicBezTo>
                    <a:pt x="136974" y="33561"/>
                    <a:pt x="140335" y="39386"/>
                    <a:pt x="139351" y="45328"/>
                  </a:cubicBezTo>
                  <a:lnTo>
                    <a:pt x="138385" y="51183"/>
                  </a:lnTo>
                  <a:cubicBezTo>
                    <a:pt x="137808" y="54754"/>
                    <a:pt x="138789" y="58413"/>
                    <a:pt x="141078" y="61223"/>
                  </a:cubicBezTo>
                  <a:lnTo>
                    <a:pt x="144854" y="65878"/>
                  </a:lnTo>
                  <a:cubicBezTo>
                    <a:pt x="148660" y="70532"/>
                    <a:pt x="148660" y="77206"/>
                    <a:pt x="144854" y="81860"/>
                  </a:cubicBezTo>
                  <a:close/>
                </a:path>
              </a:pathLst>
            </a:custGeom>
            <a:noFill/>
            <a:ln w="14615" cap="rnd">
              <a:solidFill>
                <a:srgbClr val="000000"/>
              </a:solidFill>
              <a:prstDash val="solid"/>
              <a:round/>
            </a:ln>
          </p:spPr>
          <p:txBody>
            <a:bodyPr rtlCol="1" anchor="ctr"/>
            <a:lstStyle/>
            <a:p>
              <a:endParaRPr lang="fa-IR"/>
            </a:p>
          </p:txBody>
        </p:sp>
        <p:sp>
          <p:nvSpPr>
            <p:cNvPr id="2173" name="Freeform: Shape 2172">
              <a:extLst>
                <a:ext uri="{FF2B5EF4-FFF2-40B4-BE49-F238E27FC236}">
                  <a16:creationId xmlns:a16="http://schemas.microsoft.com/office/drawing/2014/main" id="{860F89E0-E501-C729-4CDA-21FC42559081}"/>
                </a:ext>
              </a:extLst>
            </p:cNvPr>
            <p:cNvSpPr/>
            <p:nvPr/>
          </p:nvSpPr>
          <p:spPr>
            <a:xfrm>
              <a:off x="2177592" y="4238526"/>
              <a:ext cx="94169" cy="119870"/>
            </a:xfrm>
            <a:custGeom>
              <a:avLst/>
              <a:gdLst>
                <a:gd name="connsiteX0" fmla="*/ 0 w 94169"/>
                <a:gd name="connsiteY0" fmla="*/ 0 h 119870"/>
                <a:gd name="connsiteX1" fmla="*/ 0 w 94169"/>
                <a:gd name="connsiteY1" fmla="*/ 110357 h 119870"/>
                <a:gd name="connsiteX2" fmla="*/ 9514 w 94169"/>
                <a:gd name="connsiteY2" fmla="*/ 119870 h 119870"/>
                <a:gd name="connsiteX3" fmla="*/ 84685 w 94169"/>
                <a:gd name="connsiteY3" fmla="*/ 119870 h 119870"/>
                <a:gd name="connsiteX4" fmla="*/ 94169 w 94169"/>
                <a:gd name="connsiteY4" fmla="*/ 110386 h 119870"/>
                <a:gd name="connsiteX5" fmla="*/ 94169 w 94169"/>
                <a:gd name="connsiteY5" fmla="*/ 110357 h 119870"/>
                <a:gd name="connsiteX6" fmla="*/ 94169 w 94169"/>
                <a:gd name="connsiteY6" fmla="*/ 527 h 119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69" h="119870">
                  <a:moveTo>
                    <a:pt x="0" y="0"/>
                  </a:moveTo>
                  <a:lnTo>
                    <a:pt x="0" y="110357"/>
                  </a:lnTo>
                  <a:cubicBezTo>
                    <a:pt x="0" y="115596"/>
                    <a:pt x="4259" y="119870"/>
                    <a:pt x="9514" y="119870"/>
                  </a:cubicBezTo>
                  <a:lnTo>
                    <a:pt x="84685" y="119870"/>
                  </a:lnTo>
                  <a:cubicBezTo>
                    <a:pt x="89922" y="119870"/>
                    <a:pt x="94169" y="115626"/>
                    <a:pt x="94169" y="110386"/>
                  </a:cubicBezTo>
                  <a:cubicBezTo>
                    <a:pt x="94169" y="110386"/>
                    <a:pt x="94169" y="110357"/>
                    <a:pt x="94169" y="110357"/>
                  </a:cubicBezTo>
                  <a:lnTo>
                    <a:pt x="94169" y="527"/>
                  </a:lnTo>
                </a:path>
              </a:pathLst>
            </a:custGeom>
            <a:noFill/>
            <a:ln w="14615" cap="rnd">
              <a:solidFill>
                <a:srgbClr val="000000"/>
              </a:solidFill>
              <a:prstDash val="solid"/>
              <a:round/>
            </a:ln>
          </p:spPr>
          <p:txBody>
            <a:bodyPr rtlCol="1" anchor="ctr"/>
            <a:lstStyle/>
            <a:p>
              <a:endParaRPr lang="fa-IR"/>
            </a:p>
          </p:txBody>
        </p:sp>
        <p:sp>
          <p:nvSpPr>
            <p:cNvPr id="2174" name="Freeform: Shape 2173">
              <a:extLst>
                <a:ext uri="{FF2B5EF4-FFF2-40B4-BE49-F238E27FC236}">
                  <a16:creationId xmlns:a16="http://schemas.microsoft.com/office/drawing/2014/main" id="{B69801AD-04EA-D1FE-6430-2BA2A7737FB0}"/>
                </a:ext>
              </a:extLst>
            </p:cNvPr>
            <p:cNvSpPr/>
            <p:nvPr/>
          </p:nvSpPr>
          <p:spPr>
            <a:xfrm>
              <a:off x="2183710" y="4149099"/>
              <a:ext cx="81962" cy="81962"/>
            </a:xfrm>
            <a:custGeom>
              <a:avLst/>
              <a:gdLst>
                <a:gd name="connsiteX0" fmla="*/ 81963 w 81962"/>
                <a:gd name="connsiteY0" fmla="*/ 40981 h 81962"/>
                <a:gd name="connsiteX1" fmla="*/ 40981 w 81962"/>
                <a:gd name="connsiteY1" fmla="*/ 81963 h 81962"/>
                <a:gd name="connsiteX2" fmla="*/ 0 w 81962"/>
                <a:gd name="connsiteY2" fmla="*/ 40981 h 81962"/>
                <a:gd name="connsiteX3" fmla="*/ 40981 w 81962"/>
                <a:gd name="connsiteY3" fmla="*/ 0 h 81962"/>
                <a:gd name="connsiteX4" fmla="*/ 81963 w 81962"/>
                <a:gd name="connsiteY4" fmla="*/ 40981 h 81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962" h="81962">
                  <a:moveTo>
                    <a:pt x="81963" y="40981"/>
                  </a:moveTo>
                  <a:cubicBezTo>
                    <a:pt x="81963" y="63614"/>
                    <a:pt x="63615" y="81963"/>
                    <a:pt x="40981" y="81963"/>
                  </a:cubicBezTo>
                  <a:cubicBezTo>
                    <a:pt x="18348" y="81963"/>
                    <a:pt x="0" y="63614"/>
                    <a:pt x="0" y="40981"/>
                  </a:cubicBezTo>
                  <a:cubicBezTo>
                    <a:pt x="0" y="18348"/>
                    <a:pt x="18348" y="0"/>
                    <a:pt x="40981" y="0"/>
                  </a:cubicBezTo>
                  <a:cubicBezTo>
                    <a:pt x="63615" y="0"/>
                    <a:pt x="81963" y="18348"/>
                    <a:pt x="81963" y="40981"/>
                  </a:cubicBezTo>
                  <a:close/>
                </a:path>
              </a:pathLst>
            </a:custGeom>
            <a:noFill/>
            <a:ln w="14615" cap="rnd">
              <a:solidFill>
                <a:srgbClr val="000000"/>
              </a:solidFill>
              <a:prstDash val="solid"/>
              <a:round/>
            </a:ln>
          </p:spPr>
          <p:txBody>
            <a:bodyPr rtlCol="1" anchor="ctr"/>
            <a:lstStyle/>
            <a:p>
              <a:endParaRPr lang="fa-IR"/>
            </a:p>
          </p:txBody>
        </p:sp>
        <p:sp>
          <p:nvSpPr>
            <p:cNvPr id="2175" name="Freeform: Shape 2174">
              <a:extLst>
                <a:ext uri="{FF2B5EF4-FFF2-40B4-BE49-F238E27FC236}">
                  <a16:creationId xmlns:a16="http://schemas.microsoft.com/office/drawing/2014/main" id="{804FA9E0-A611-635E-A451-49E4407AF2A0}"/>
                </a:ext>
              </a:extLst>
            </p:cNvPr>
            <p:cNvSpPr/>
            <p:nvPr/>
          </p:nvSpPr>
          <p:spPr>
            <a:xfrm>
              <a:off x="2241025" y="4257407"/>
              <a:ext cx="2927" cy="97886"/>
            </a:xfrm>
            <a:custGeom>
              <a:avLst/>
              <a:gdLst>
                <a:gd name="connsiteX0" fmla="*/ 0 w 2927"/>
                <a:gd name="connsiteY0" fmla="*/ 97887 h 97886"/>
                <a:gd name="connsiteX1" fmla="*/ 0 w 2927"/>
                <a:gd name="connsiteY1" fmla="*/ 0 h 97886"/>
              </a:gdLst>
              <a:ahLst/>
              <a:cxnLst>
                <a:cxn ang="0">
                  <a:pos x="connsiteX0" y="connsiteY0"/>
                </a:cxn>
                <a:cxn ang="0">
                  <a:pos x="connsiteX1" y="connsiteY1"/>
                </a:cxn>
              </a:cxnLst>
              <a:rect l="l" t="t" r="r" b="b"/>
              <a:pathLst>
                <a:path w="2927" h="97886">
                  <a:moveTo>
                    <a:pt x="0" y="97887"/>
                  </a:moveTo>
                  <a:lnTo>
                    <a:pt x="0" y="0"/>
                  </a:lnTo>
                </a:path>
              </a:pathLst>
            </a:custGeom>
            <a:ln w="14615" cap="rnd">
              <a:solidFill>
                <a:srgbClr val="000000"/>
              </a:solidFill>
              <a:prstDash val="solid"/>
              <a:round/>
            </a:ln>
          </p:spPr>
          <p:txBody>
            <a:bodyPr rtlCol="1" anchor="ctr"/>
            <a:lstStyle/>
            <a:p>
              <a:endParaRPr lang="fa-IR"/>
            </a:p>
          </p:txBody>
        </p:sp>
        <p:sp>
          <p:nvSpPr>
            <p:cNvPr id="2176" name="Freeform: Shape 2175">
              <a:extLst>
                <a:ext uri="{FF2B5EF4-FFF2-40B4-BE49-F238E27FC236}">
                  <a16:creationId xmlns:a16="http://schemas.microsoft.com/office/drawing/2014/main" id="{EF2DD9F1-A5CF-12EA-4EA6-623027E4192C}"/>
                </a:ext>
              </a:extLst>
            </p:cNvPr>
            <p:cNvSpPr/>
            <p:nvPr/>
          </p:nvSpPr>
          <p:spPr>
            <a:xfrm>
              <a:off x="2208357" y="4257290"/>
              <a:ext cx="2927" cy="98003"/>
            </a:xfrm>
            <a:custGeom>
              <a:avLst/>
              <a:gdLst>
                <a:gd name="connsiteX0" fmla="*/ 0 w 2927"/>
                <a:gd name="connsiteY0" fmla="*/ 0 h 98003"/>
                <a:gd name="connsiteX1" fmla="*/ 0 w 2927"/>
                <a:gd name="connsiteY1" fmla="*/ 98004 h 98003"/>
              </a:gdLst>
              <a:ahLst/>
              <a:cxnLst>
                <a:cxn ang="0">
                  <a:pos x="connsiteX0" y="connsiteY0"/>
                </a:cxn>
                <a:cxn ang="0">
                  <a:pos x="connsiteX1" y="connsiteY1"/>
                </a:cxn>
              </a:cxnLst>
              <a:rect l="l" t="t" r="r" b="b"/>
              <a:pathLst>
                <a:path w="2927" h="98003">
                  <a:moveTo>
                    <a:pt x="0" y="0"/>
                  </a:moveTo>
                  <a:lnTo>
                    <a:pt x="0" y="98004"/>
                  </a:lnTo>
                </a:path>
              </a:pathLst>
            </a:custGeom>
            <a:ln w="14615" cap="rnd">
              <a:solidFill>
                <a:srgbClr val="000000"/>
              </a:solidFill>
              <a:prstDash val="solid"/>
              <a:round/>
            </a:ln>
          </p:spPr>
          <p:txBody>
            <a:bodyPr rtlCol="1" anchor="ctr"/>
            <a:lstStyle/>
            <a:p>
              <a:endParaRPr lang="fa-IR"/>
            </a:p>
          </p:txBody>
        </p:sp>
        <p:sp>
          <p:nvSpPr>
            <p:cNvPr id="2177" name="Freeform: Shape 2176">
              <a:extLst>
                <a:ext uri="{FF2B5EF4-FFF2-40B4-BE49-F238E27FC236}">
                  <a16:creationId xmlns:a16="http://schemas.microsoft.com/office/drawing/2014/main" id="{2741FB4D-E5A5-746F-DED2-6CFDD8637A3F}"/>
                </a:ext>
              </a:extLst>
            </p:cNvPr>
            <p:cNvSpPr/>
            <p:nvPr/>
          </p:nvSpPr>
          <p:spPr>
            <a:xfrm>
              <a:off x="2423977" y="4727140"/>
              <a:ext cx="156548" cy="52778"/>
            </a:xfrm>
            <a:custGeom>
              <a:avLst/>
              <a:gdLst>
                <a:gd name="connsiteX0" fmla="*/ 145571 w 156548"/>
                <a:gd name="connsiteY0" fmla="*/ 52778 h 52778"/>
                <a:gd name="connsiteX1" fmla="*/ 156549 w 156548"/>
                <a:gd name="connsiteY1" fmla="*/ 41801 h 52778"/>
                <a:gd name="connsiteX2" fmla="*/ 156549 w 156548"/>
                <a:gd name="connsiteY2" fmla="*/ 21310 h 52778"/>
                <a:gd name="connsiteX3" fmla="*/ 135238 w 156548"/>
                <a:gd name="connsiteY3" fmla="*/ 0 h 52778"/>
                <a:gd name="connsiteX4" fmla="*/ 21310 w 156548"/>
                <a:gd name="connsiteY4" fmla="*/ 0 h 52778"/>
                <a:gd name="connsiteX5" fmla="*/ 0 w 156548"/>
                <a:gd name="connsiteY5" fmla="*/ 21310 h 52778"/>
                <a:gd name="connsiteX6" fmla="*/ 0 w 156548"/>
                <a:gd name="connsiteY6" fmla="*/ 41801 h 52778"/>
                <a:gd name="connsiteX7" fmla="*/ 10919 w 156548"/>
                <a:gd name="connsiteY7" fmla="*/ 52778 h 52778"/>
                <a:gd name="connsiteX8" fmla="*/ 10948 w 156548"/>
                <a:gd name="connsiteY8" fmla="*/ 52778 h 5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548" h="52778">
                  <a:moveTo>
                    <a:pt x="145571" y="52778"/>
                  </a:moveTo>
                  <a:cubicBezTo>
                    <a:pt x="151634" y="52778"/>
                    <a:pt x="156549" y="47860"/>
                    <a:pt x="156549" y="41801"/>
                  </a:cubicBezTo>
                  <a:lnTo>
                    <a:pt x="156549" y="21310"/>
                  </a:lnTo>
                  <a:cubicBezTo>
                    <a:pt x="156549" y="9543"/>
                    <a:pt x="147009" y="0"/>
                    <a:pt x="135238" y="0"/>
                  </a:cubicBezTo>
                  <a:lnTo>
                    <a:pt x="21310" y="0"/>
                  </a:lnTo>
                  <a:cubicBezTo>
                    <a:pt x="9540" y="0"/>
                    <a:pt x="0" y="9543"/>
                    <a:pt x="0" y="21310"/>
                  </a:cubicBezTo>
                  <a:lnTo>
                    <a:pt x="0" y="41801"/>
                  </a:lnTo>
                  <a:cubicBezTo>
                    <a:pt x="-18" y="47860"/>
                    <a:pt x="4871" y="52749"/>
                    <a:pt x="10919" y="52778"/>
                  </a:cubicBezTo>
                  <a:cubicBezTo>
                    <a:pt x="10927" y="52778"/>
                    <a:pt x="10939" y="52778"/>
                    <a:pt x="10948" y="52778"/>
                  </a:cubicBezTo>
                </a:path>
              </a:pathLst>
            </a:custGeom>
            <a:noFill/>
            <a:ln w="14615" cap="rnd">
              <a:solidFill>
                <a:srgbClr val="000000"/>
              </a:solidFill>
              <a:prstDash val="solid"/>
              <a:round/>
            </a:ln>
          </p:spPr>
          <p:txBody>
            <a:bodyPr rtlCol="1" anchor="ctr"/>
            <a:lstStyle/>
            <a:p>
              <a:endParaRPr lang="fa-IR"/>
            </a:p>
          </p:txBody>
        </p:sp>
        <p:sp>
          <p:nvSpPr>
            <p:cNvPr id="2178" name="Freeform: Shape 2177">
              <a:extLst>
                <a:ext uri="{FF2B5EF4-FFF2-40B4-BE49-F238E27FC236}">
                  <a16:creationId xmlns:a16="http://schemas.microsoft.com/office/drawing/2014/main" id="{AC71A983-9568-40FE-383A-10A85ED2C347}"/>
                </a:ext>
              </a:extLst>
            </p:cNvPr>
            <p:cNvSpPr/>
            <p:nvPr/>
          </p:nvSpPr>
          <p:spPr>
            <a:xfrm rot="-3235202">
              <a:off x="2479941" y="4615511"/>
              <a:ext cx="36326" cy="119928"/>
            </a:xfrm>
            <a:custGeom>
              <a:avLst/>
              <a:gdLst>
                <a:gd name="connsiteX0" fmla="*/ 18149 w 36326"/>
                <a:gd name="connsiteY0" fmla="*/ 0 h 119928"/>
                <a:gd name="connsiteX1" fmla="*/ 36327 w 36326"/>
                <a:gd name="connsiteY1" fmla="*/ 0 h 119928"/>
                <a:gd name="connsiteX2" fmla="*/ 36327 w 36326"/>
                <a:gd name="connsiteY2" fmla="*/ 119929 h 119928"/>
                <a:gd name="connsiteX3" fmla="*/ 18149 w 36326"/>
                <a:gd name="connsiteY3" fmla="*/ 119929 h 119928"/>
                <a:gd name="connsiteX4" fmla="*/ 18178 w 36326"/>
                <a:gd name="connsiteY4" fmla="*/ 119929 h 119928"/>
                <a:gd name="connsiteX5" fmla="*/ 0 w 36326"/>
                <a:gd name="connsiteY5" fmla="*/ 119929 h 119928"/>
                <a:gd name="connsiteX6" fmla="*/ 0 w 36326"/>
                <a:gd name="connsiteY6" fmla="*/ 0 h 119928"/>
                <a:gd name="connsiteX7" fmla="*/ 18178 w 36326"/>
                <a:gd name="connsiteY7" fmla="*/ 0 h 11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26" h="119928">
                  <a:moveTo>
                    <a:pt x="18149" y="0"/>
                  </a:moveTo>
                  <a:cubicBezTo>
                    <a:pt x="28188" y="0"/>
                    <a:pt x="36327" y="0"/>
                    <a:pt x="36327" y="0"/>
                  </a:cubicBezTo>
                  <a:lnTo>
                    <a:pt x="36327" y="119929"/>
                  </a:lnTo>
                  <a:cubicBezTo>
                    <a:pt x="36327" y="119929"/>
                    <a:pt x="28188" y="119929"/>
                    <a:pt x="18149" y="119929"/>
                  </a:cubicBezTo>
                  <a:lnTo>
                    <a:pt x="18178" y="119929"/>
                  </a:lnTo>
                  <a:cubicBezTo>
                    <a:pt x="8139" y="119929"/>
                    <a:pt x="0" y="119929"/>
                    <a:pt x="0" y="119929"/>
                  </a:cubicBezTo>
                  <a:lnTo>
                    <a:pt x="0" y="0"/>
                  </a:lnTo>
                  <a:cubicBezTo>
                    <a:pt x="0" y="0"/>
                    <a:pt x="8139" y="0"/>
                    <a:pt x="18178" y="0"/>
                  </a:cubicBezTo>
                  <a:close/>
                </a:path>
              </a:pathLst>
            </a:custGeom>
            <a:noFill/>
            <a:ln w="14615" cap="rnd">
              <a:solidFill>
                <a:srgbClr val="000000"/>
              </a:solidFill>
              <a:prstDash val="solid"/>
              <a:round/>
            </a:ln>
          </p:spPr>
          <p:txBody>
            <a:bodyPr rtlCol="1" anchor="ctr"/>
            <a:lstStyle/>
            <a:p>
              <a:endParaRPr lang="fa-IR"/>
            </a:p>
          </p:txBody>
        </p:sp>
        <p:sp>
          <p:nvSpPr>
            <p:cNvPr id="2179" name="Freeform: Shape 2178">
              <a:extLst>
                <a:ext uri="{FF2B5EF4-FFF2-40B4-BE49-F238E27FC236}">
                  <a16:creationId xmlns:a16="http://schemas.microsoft.com/office/drawing/2014/main" id="{99E7B9A7-7782-09BC-8526-D7AA37A355B9}"/>
                </a:ext>
              </a:extLst>
            </p:cNvPr>
            <p:cNvSpPr/>
            <p:nvPr/>
          </p:nvSpPr>
          <p:spPr>
            <a:xfrm rot="-3235202">
              <a:off x="2566264" y="4497054"/>
              <a:ext cx="36326" cy="119928"/>
            </a:xfrm>
            <a:custGeom>
              <a:avLst/>
              <a:gdLst>
                <a:gd name="connsiteX0" fmla="*/ 18149 w 36326"/>
                <a:gd name="connsiteY0" fmla="*/ 0 h 119928"/>
                <a:gd name="connsiteX1" fmla="*/ 36327 w 36326"/>
                <a:gd name="connsiteY1" fmla="*/ 0 h 119928"/>
                <a:gd name="connsiteX2" fmla="*/ 36327 w 36326"/>
                <a:gd name="connsiteY2" fmla="*/ 119929 h 119928"/>
                <a:gd name="connsiteX3" fmla="*/ 18149 w 36326"/>
                <a:gd name="connsiteY3" fmla="*/ 119929 h 119928"/>
                <a:gd name="connsiteX4" fmla="*/ 18178 w 36326"/>
                <a:gd name="connsiteY4" fmla="*/ 119929 h 119928"/>
                <a:gd name="connsiteX5" fmla="*/ 0 w 36326"/>
                <a:gd name="connsiteY5" fmla="*/ 119929 h 119928"/>
                <a:gd name="connsiteX6" fmla="*/ 0 w 36326"/>
                <a:gd name="connsiteY6" fmla="*/ 0 h 119928"/>
                <a:gd name="connsiteX7" fmla="*/ 18178 w 36326"/>
                <a:gd name="connsiteY7" fmla="*/ 0 h 11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26" h="119928">
                  <a:moveTo>
                    <a:pt x="18149" y="0"/>
                  </a:moveTo>
                  <a:cubicBezTo>
                    <a:pt x="28188" y="0"/>
                    <a:pt x="36327" y="0"/>
                    <a:pt x="36327" y="0"/>
                  </a:cubicBezTo>
                  <a:lnTo>
                    <a:pt x="36327" y="119929"/>
                  </a:lnTo>
                  <a:cubicBezTo>
                    <a:pt x="36327" y="119929"/>
                    <a:pt x="28188" y="119929"/>
                    <a:pt x="18149" y="119929"/>
                  </a:cubicBezTo>
                  <a:lnTo>
                    <a:pt x="18178" y="119929"/>
                  </a:lnTo>
                  <a:cubicBezTo>
                    <a:pt x="8139" y="119929"/>
                    <a:pt x="0" y="119929"/>
                    <a:pt x="0" y="119929"/>
                  </a:cubicBezTo>
                  <a:lnTo>
                    <a:pt x="0" y="0"/>
                  </a:lnTo>
                  <a:cubicBezTo>
                    <a:pt x="0" y="0"/>
                    <a:pt x="8139" y="0"/>
                    <a:pt x="18178" y="0"/>
                  </a:cubicBezTo>
                  <a:close/>
                </a:path>
              </a:pathLst>
            </a:custGeom>
            <a:noFill/>
            <a:ln w="14615" cap="rnd">
              <a:solidFill>
                <a:srgbClr val="000000"/>
              </a:solidFill>
              <a:prstDash val="solid"/>
              <a:round/>
            </a:ln>
          </p:spPr>
          <p:txBody>
            <a:bodyPr rtlCol="1" anchor="ctr"/>
            <a:lstStyle/>
            <a:p>
              <a:endParaRPr lang="fa-IR"/>
            </a:p>
          </p:txBody>
        </p:sp>
        <p:sp>
          <p:nvSpPr>
            <p:cNvPr id="2180" name="Freeform: Shape 2179">
              <a:extLst>
                <a:ext uri="{FF2B5EF4-FFF2-40B4-BE49-F238E27FC236}">
                  <a16:creationId xmlns:a16="http://schemas.microsoft.com/office/drawing/2014/main" id="{B7A420F3-F71F-7117-5F1F-905484E52D77}"/>
                </a:ext>
              </a:extLst>
            </p:cNvPr>
            <p:cNvSpPr/>
            <p:nvPr/>
          </p:nvSpPr>
          <p:spPr>
            <a:xfrm>
              <a:off x="2541213" y="4596146"/>
              <a:ext cx="60183" cy="82577"/>
            </a:xfrm>
            <a:custGeom>
              <a:avLst/>
              <a:gdLst>
                <a:gd name="connsiteX0" fmla="*/ 0 w 60183"/>
                <a:gd name="connsiteY0" fmla="*/ 82577 h 82577"/>
                <a:gd name="connsiteX1" fmla="*/ 60184 w 60183"/>
                <a:gd name="connsiteY1" fmla="*/ 0 h 82577"/>
              </a:gdLst>
              <a:ahLst/>
              <a:cxnLst>
                <a:cxn ang="0">
                  <a:pos x="connsiteX0" y="connsiteY0"/>
                </a:cxn>
                <a:cxn ang="0">
                  <a:pos x="connsiteX1" y="connsiteY1"/>
                </a:cxn>
              </a:cxnLst>
              <a:rect l="l" t="t" r="r" b="b"/>
              <a:pathLst>
                <a:path w="60183" h="82577">
                  <a:moveTo>
                    <a:pt x="0" y="82577"/>
                  </a:moveTo>
                  <a:lnTo>
                    <a:pt x="60184" y="0"/>
                  </a:lnTo>
                </a:path>
              </a:pathLst>
            </a:custGeom>
            <a:ln w="14615" cap="rnd">
              <a:solidFill>
                <a:srgbClr val="000000"/>
              </a:solidFill>
              <a:prstDash val="solid"/>
              <a:round/>
            </a:ln>
          </p:spPr>
          <p:txBody>
            <a:bodyPr rtlCol="1" anchor="ctr"/>
            <a:lstStyle/>
            <a:p>
              <a:endParaRPr lang="fa-IR"/>
            </a:p>
          </p:txBody>
        </p:sp>
        <p:sp>
          <p:nvSpPr>
            <p:cNvPr id="2181" name="Freeform: Shape 2180">
              <a:extLst>
                <a:ext uri="{FF2B5EF4-FFF2-40B4-BE49-F238E27FC236}">
                  <a16:creationId xmlns:a16="http://schemas.microsoft.com/office/drawing/2014/main" id="{6DD3ECDE-1627-D2EA-0BF8-ED00924A1908}"/>
                </a:ext>
              </a:extLst>
            </p:cNvPr>
            <p:cNvSpPr/>
            <p:nvPr/>
          </p:nvSpPr>
          <p:spPr>
            <a:xfrm>
              <a:off x="2480619" y="4552296"/>
              <a:ext cx="62028" cy="85123"/>
            </a:xfrm>
            <a:custGeom>
              <a:avLst/>
              <a:gdLst>
                <a:gd name="connsiteX0" fmla="*/ 62028 w 62028"/>
                <a:gd name="connsiteY0" fmla="*/ 0 h 85123"/>
                <a:gd name="connsiteX1" fmla="*/ 0 w 62028"/>
                <a:gd name="connsiteY1" fmla="*/ 85124 h 85123"/>
              </a:gdLst>
              <a:ahLst/>
              <a:cxnLst>
                <a:cxn ang="0">
                  <a:pos x="connsiteX0" y="connsiteY0"/>
                </a:cxn>
                <a:cxn ang="0">
                  <a:pos x="connsiteX1" y="connsiteY1"/>
                </a:cxn>
              </a:cxnLst>
              <a:rect l="l" t="t" r="r" b="b"/>
              <a:pathLst>
                <a:path w="62028" h="85123">
                  <a:moveTo>
                    <a:pt x="62028" y="0"/>
                  </a:moveTo>
                  <a:lnTo>
                    <a:pt x="0" y="85124"/>
                  </a:lnTo>
                </a:path>
              </a:pathLst>
            </a:custGeom>
            <a:ln w="14615" cap="rnd">
              <a:solidFill>
                <a:srgbClr val="000000"/>
              </a:solidFill>
              <a:prstDash val="solid"/>
              <a:round/>
            </a:ln>
          </p:spPr>
          <p:txBody>
            <a:bodyPr rtlCol="1" anchor="ctr"/>
            <a:lstStyle/>
            <a:p>
              <a:endParaRPr lang="fa-IR"/>
            </a:p>
          </p:txBody>
        </p:sp>
        <p:sp>
          <p:nvSpPr>
            <p:cNvPr id="2182" name="Freeform: Shape 2181">
              <a:extLst>
                <a:ext uri="{FF2B5EF4-FFF2-40B4-BE49-F238E27FC236}">
                  <a16:creationId xmlns:a16="http://schemas.microsoft.com/office/drawing/2014/main" id="{7FC9493C-F2BF-287A-814C-132027DC3BC8}"/>
                </a:ext>
              </a:extLst>
            </p:cNvPr>
            <p:cNvSpPr/>
            <p:nvPr/>
          </p:nvSpPr>
          <p:spPr>
            <a:xfrm>
              <a:off x="2563138" y="4625975"/>
              <a:ext cx="141970" cy="114995"/>
            </a:xfrm>
            <a:custGeom>
              <a:avLst/>
              <a:gdLst>
                <a:gd name="connsiteX0" fmla="*/ 0 w 141970"/>
                <a:gd name="connsiteY0" fmla="*/ 29009 h 114995"/>
                <a:gd name="connsiteX1" fmla="*/ 114162 w 141970"/>
                <a:gd name="connsiteY1" fmla="*/ 112230 h 114995"/>
                <a:gd name="connsiteX2" fmla="*/ 139211 w 141970"/>
                <a:gd name="connsiteY2" fmla="*/ 106434 h 114995"/>
                <a:gd name="connsiteX3" fmla="*/ 135560 w 141970"/>
                <a:gd name="connsiteY3" fmla="*/ 82958 h 114995"/>
                <a:gd name="connsiteX4" fmla="*/ 21749 w 141970"/>
                <a:gd name="connsiteY4" fmla="*/ 0 h 114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70" h="114995">
                  <a:moveTo>
                    <a:pt x="0" y="29009"/>
                  </a:moveTo>
                  <a:lnTo>
                    <a:pt x="114162" y="112230"/>
                  </a:lnTo>
                  <a:cubicBezTo>
                    <a:pt x="122678" y="117557"/>
                    <a:pt x="133892" y="114953"/>
                    <a:pt x="139211" y="106434"/>
                  </a:cubicBezTo>
                  <a:cubicBezTo>
                    <a:pt x="143988" y="98794"/>
                    <a:pt x="142433" y="88783"/>
                    <a:pt x="135560" y="82958"/>
                  </a:cubicBezTo>
                  <a:lnTo>
                    <a:pt x="21749" y="0"/>
                  </a:lnTo>
                </a:path>
              </a:pathLst>
            </a:custGeom>
            <a:noFill/>
            <a:ln w="14615" cap="rnd">
              <a:solidFill>
                <a:srgbClr val="000000"/>
              </a:solidFill>
              <a:prstDash val="solid"/>
              <a:round/>
            </a:ln>
          </p:spPr>
          <p:txBody>
            <a:bodyPr rtlCol="1" anchor="ctr"/>
            <a:lstStyle/>
            <a:p>
              <a:endParaRPr lang="fa-IR"/>
            </a:p>
          </p:txBody>
        </p:sp>
        <p:sp>
          <p:nvSpPr>
            <p:cNvPr id="2183" name="Freeform: Shape 2182">
              <a:extLst>
                <a:ext uri="{FF2B5EF4-FFF2-40B4-BE49-F238E27FC236}">
                  <a16:creationId xmlns:a16="http://schemas.microsoft.com/office/drawing/2014/main" id="{F2D2325B-CFBB-8FE4-2FC5-75D8BAB760FD}"/>
                </a:ext>
              </a:extLst>
            </p:cNvPr>
            <p:cNvSpPr/>
            <p:nvPr/>
          </p:nvSpPr>
          <p:spPr>
            <a:xfrm>
              <a:off x="2627478" y="4673601"/>
              <a:ext cx="17739" cy="24354"/>
            </a:xfrm>
            <a:custGeom>
              <a:avLst/>
              <a:gdLst>
                <a:gd name="connsiteX0" fmla="*/ 17739 w 17739"/>
                <a:gd name="connsiteY0" fmla="*/ 0 h 24354"/>
                <a:gd name="connsiteX1" fmla="*/ 0 w 17739"/>
                <a:gd name="connsiteY1" fmla="*/ 24355 h 24354"/>
              </a:gdLst>
              <a:ahLst/>
              <a:cxnLst>
                <a:cxn ang="0">
                  <a:pos x="connsiteX0" y="connsiteY0"/>
                </a:cxn>
                <a:cxn ang="0">
                  <a:pos x="connsiteX1" y="connsiteY1"/>
                </a:cxn>
              </a:cxnLst>
              <a:rect l="l" t="t" r="r" b="b"/>
              <a:pathLst>
                <a:path w="17739" h="24354">
                  <a:moveTo>
                    <a:pt x="17739" y="0"/>
                  </a:moveTo>
                  <a:lnTo>
                    <a:pt x="0" y="24355"/>
                  </a:lnTo>
                </a:path>
              </a:pathLst>
            </a:custGeom>
            <a:ln w="14615" cap="rnd">
              <a:solidFill>
                <a:srgbClr val="000000"/>
              </a:solidFill>
              <a:prstDash val="solid"/>
              <a:round/>
            </a:ln>
          </p:spPr>
          <p:txBody>
            <a:bodyPr rtlCol="1" anchor="ctr"/>
            <a:lstStyle/>
            <a:p>
              <a:endParaRPr lang="fa-IR"/>
            </a:p>
          </p:txBody>
        </p:sp>
      </p:grpSp>
      <p:grpSp>
        <p:nvGrpSpPr>
          <p:cNvPr id="2184" name="Graphic 5">
            <a:extLst>
              <a:ext uri="{FF2B5EF4-FFF2-40B4-BE49-F238E27FC236}">
                <a16:creationId xmlns:a16="http://schemas.microsoft.com/office/drawing/2014/main" id="{79F2EC70-AD46-8BED-F72B-F00C51273D00}"/>
              </a:ext>
            </a:extLst>
          </p:cNvPr>
          <p:cNvGrpSpPr/>
          <p:nvPr/>
        </p:nvGrpSpPr>
        <p:grpSpPr>
          <a:xfrm>
            <a:off x="3040043" y="4079592"/>
            <a:ext cx="749371" cy="658583"/>
            <a:chOff x="3040043" y="4079592"/>
            <a:chExt cx="749371" cy="658583"/>
          </a:xfrm>
        </p:grpSpPr>
        <p:sp>
          <p:nvSpPr>
            <p:cNvPr id="2185" name="Freeform: Shape 2184">
              <a:extLst>
                <a:ext uri="{FF2B5EF4-FFF2-40B4-BE49-F238E27FC236}">
                  <a16:creationId xmlns:a16="http://schemas.microsoft.com/office/drawing/2014/main" id="{32B5211B-36F8-4A05-D35C-36F589DAC349}"/>
                </a:ext>
              </a:extLst>
            </p:cNvPr>
            <p:cNvSpPr/>
            <p:nvPr/>
          </p:nvSpPr>
          <p:spPr>
            <a:xfrm>
              <a:off x="3136641" y="4169297"/>
              <a:ext cx="176746" cy="176746"/>
            </a:xfrm>
            <a:custGeom>
              <a:avLst/>
              <a:gdLst>
                <a:gd name="connsiteX0" fmla="*/ 176746 w 176746"/>
                <a:gd name="connsiteY0" fmla="*/ 88373 h 176746"/>
                <a:gd name="connsiteX1" fmla="*/ 88373 w 176746"/>
                <a:gd name="connsiteY1" fmla="*/ 176746 h 176746"/>
                <a:gd name="connsiteX2" fmla="*/ 0 w 176746"/>
                <a:gd name="connsiteY2" fmla="*/ 88373 h 176746"/>
                <a:gd name="connsiteX3" fmla="*/ 88373 w 176746"/>
                <a:gd name="connsiteY3" fmla="*/ 0 h 176746"/>
                <a:gd name="connsiteX4" fmla="*/ 176746 w 176746"/>
                <a:gd name="connsiteY4" fmla="*/ 88373 h 176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46" h="176746">
                  <a:moveTo>
                    <a:pt x="176746" y="88373"/>
                  </a:moveTo>
                  <a:cubicBezTo>
                    <a:pt x="176746" y="137180"/>
                    <a:pt x="137180" y="176746"/>
                    <a:pt x="88373" y="176746"/>
                  </a:cubicBezTo>
                  <a:cubicBezTo>
                    <a:pt x="39566" y="176746"/>
                    <a:pt x="0" y="137180"/>
                    <a:pt x="0" y="88373"/>
                  </a:cubicBezTo>
                  <a:cubicBezTo>
                    <a:pt x="0" y="39566"/>
                    <a:pt x="39566" y="0"/>
                    <a:pt x="88373" y="0"/>
                  </a:cubicBezTo>
                  <a:cubicBezTo>
                    <a:pt x="137180" y="0"/>
                    <a:pt x="176746" y="39566"/>
                    <a:pt x="176746" y="88373"/>
                  </a:cubicBezTo>
                  <a:close/>
                </a:path>
              </a:pathLst>
            </a:custGeom>
            <a:solidFill>
              <a:srgbClr val="F5C84C"/>
            </a:solidFill>
            <a:ln w="2923" cap="flat">
              <a:noFill/>
              <a:prstDash val="solid"/>
              <a:miter/>
            </a:ln>
          </p:spPr>
          <p:txBody>
            <a:bodyPr rtlCol="1" anchor="ctr"/>
            <a:lstStyle/>
            <a:p>
              <a:endParaRPr lang="fa-IR"/>
            </a:p>
          </p:txBody>
        </p:sp>
        <p:sp>
          <p:nvSpPr>
            <p:cNvPr id="2186" name="Freeform: Shape 2185">
              <a:extLst>
                <a:ext uri="{FF2B5EF4-FFF2-40B4-BE49-F238E27FC236}">
                  <a16:creationId xmlns:a16="http://schemas.microsoft.com/office/drawing/2014/main" id="{BD301005-8187-14AA-11D4-D9431AD2A479}"/>
                </a:ext>
              </a:extLst>
            </p:cNvPr>
            <p:cNvSpPr/>
            <p:nvPr/>
          </p:nvSpPr>
          <p:spPr>
            <a:xfrm>
              <a:off x="3137168" y="4346073"/>
              <a:ext cx="175399" cy="40483"/>
            </a:xfrm>
            <a:custGeom>
              <a:avLst/>
              <a:gdLst>
                <a:gd name="connsiteX0" fmla="*/ 166501 w 175399"/>
                <a:gd name="connsiteY0" fmla="*/ 0 h 40483"/>
                <a:gd name="connsiteX1" fmla="*/ 175400 w 175399"/>
                <a:gd name="connsiteY1" fmla="*/ 0 h 40483"/>
                <a:gd name="connsiteX2" fmla="*/ 175400 w 175399"/>
                <a:gd name="connsiteY2" fmla="*/ 40484 h 40483"/>
                <a:gd name="connsiteX3" fmla="*/ 166501 w 175399"/>
                <a:gd name="connsiteY3" fmla="*/ 40484 h 40483"/>
                <a:gd name="connsiteX4" fmla="*/ 8899 w 175399"/>
                <a:gd name="connsiteY4" fmla="*/ 40484 h 40483"/>
                <a:gd name="connsiteX5" fmla="*/ 0 w 175399"/>
                <a:gd name="connsiteY5" fmla="*/ 40484 h 40483"/>
                <a:gd name="connsiteX6" fmla="*/ 0 w 175399"/>
                <a:gd name="connsiteY6" fmla="*/ 0 h 40483"/>
                <a:gd name="connsiteX7" fmla="*/ 8899 w 175399"/>
                <a:gd name="connsiteY7" fmla="*/ 0 h 40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399" h="40483">
                  <a:moveTo>
                    <a:pt x="166501" y="0"/>
                  </a:moveTo>
                  <a:cubicBezTo>
                    <a:pt x="171416" y="0"/>
                    <a:pt x="175400" y="0"/>
                    <a:pt x="175400" y="0"/>
                  </a:cubicBezTo>
                  <a:lnTo>
                    <a:pt x="175400" y="40484"/>
                  </a:lnTo>
                  <a:cubicBezTo>
                    <a:pt x="175400" y="40484"/>
                    <a:pt x="171416" y="40484"/>
                    <a:pt x="166501" y="40484"/>
                  </a:cubicBezTo>
                  <a:lnTo>
                    <a:pt x="8899" y="40484"/>
                  </a:lnTo>
                  <a:cubicBezTo>
                    <a:pt x="3984" y="40484"/>
                    <a:pt x="0" y="40484"/>
                    <a:pt x="0" y="40484"/>
                  </a:cubicBezTo>
                  <a:lnTo>
                    <a:pt x="0" y="0"/>
                  </a:lnTo>
                  <a:cubicBezTo>
                    <a:pt x="0" y="0"/>
                    <a:pt x="3984" y="0"/>
                    <a:pt x="8899" y="0"/>
                  </a:cubicBezTo>
                  <a:close/>
                </a:path>
              </a:pathLst>
            </a:custGeom>
            <a:solidFill>
              <a:srgbClr val="EDB311"/>
            </a:solidFill>
            <a:ln w="2923" cap="flat">
              <a:noFill/>
              <a:prstDash val="solid"/>
              <a:miter/>
            </a:ln>
          </p:spPr>
          <p:txBody>
            <a:bodyPr rtlCol="1" anchor="ctr"/>
            <a:lstStyle/>
            <a:p>
              <a:endParaRPr lang="fa-IR"/>
            </a:p>
          </p:txBody>
        </p:sp>
        <p:sp>
          <p:nvSpPr>
            <p:cNvPr id="2187" name="Freeform: Shape 2186">
              <a:extLst>
                <a:ext uri="{FF2B5EF4-FFF2-40B4-BE49-F238E27FC236}">
                  <a16:creationId xmlns:a16="http://schemas.microsoft.com/office/drawing/2014/main" id="{2B725449-2980-6446-0131-D81158E63E1F}"/>
                </a:ext>
              </a:extLst>
            </p:cNvPr>
            <p:cNvSpPr/>
            <p:nvPr/>
          </p:nvSpPr>
          <p:spPr>
            <a:xfrm>
              <a:off x="3250628" y="4386527"/>
              <a:ext cx="175399" cy="40483"/>
            </a:xfrm>
            <a:custGeom>
              <a:avLst/>
              <a:gdLst>
                <a:gd name="connsiteX0" fmla="*/ 166501 w 175399"/>
                <a:gd name="connsiteY0" fmla="*/ 0 h 40483"/>
                <a:gd name="connsiteX1" fmla="*/ 175400 w 175399"/>
                <a:gd name="connsiteY1" fmla="*/ 0 h 40483"/>
                <a:gd name="connsiteX2" fmla="*/ 175400 w 175399"/>
                <a:gd name="connsiteY2" fmla="*/ 40483 h 40483"/>
                <a:gd name="connsiteX3" fmla="*/ 166501 w 175399"/>
                <a:gd name="connsiteY3" fmla="*/ 40483 h 40483"/>
                <a:gd name="connsiteX4" fmla="*/ 8899 w 175399"/>
                <a:gd name="connsiteY4" fmla="*/ 40483 h 40483"/>
                <a:gd name="connsiteX5" fmla="*/ 0 w 175399"/>
                <a:gd name="connsiteY5" fmla="*/ 40483 h 40483"/>
                <a:gd name="connsiteX6" fmla="*/ 0 w 175399"/>
                <a:gd name="connsiteY6" fmla="*/ 0 h 40483"/>
                <a:gd name="connsiteX7" fmla="*/ 8899 w 175399"/>
                <a:gd name="connsiteY7" fmla="*/ 0 h 40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399" h="40483">
                  <a:moveTo>
                    <a:pt x="166501" y="0"/>
                  </a:moveTo>
                  <a:cubicBezTo>
                    <a:pt x="171416" y="0"/>
                    <a:pt x="175400" y="0"/>
                    <a:pt x="175400" y="0"/>
                  </a:cubicBezTo>
                  <a:lnTo>
                    <a:pt x="175400" y="40483"/>
                  </a:lnTo>
                  <a:cubicBezTo>
                    <a:pt x="175400" y="40483"/>
                    <a:pt x="171416" y="40483"/>
                    <a:pt x="166501" y="40483"/>
                  </a:cubicBezTo>
                  <a:lnTo>
                    <a:pt x="8899" y="40483"/>
                  </a:lnTo>
                  <a:cubicBezTo>
                    <a:pt x="3984" y="40483"/>
                    <a:pt x="0" y="40483"/>
                    <a:pt x="0" y="40483"/>
                  </a:cubicBezTo>
                  <a:lnTo>
                    <a:pt x="0" y="0"/>
                  </a:lnTo>
                  <a:cubicBezTo>
                    <a:pt x="0" y="0"/>
                    <a:pt x="3984" y="0"/>
                    <a:pt x="8899" y="0"/>
                  </a:cubicBezTo>
                  <a:close/>
                </a:path>
              </a:pathLst>
            </a:custGeom>
            <a:solidFill>
              <a:srgbClr val="FCDD86"/>
            </a:solidFill>
            <a:ln w="2923" cap="flat">
              <a:noFill/>
              <a:prstDash val="solid"/>
              <a:miter/>
            </a:ln>
          </p:spPr>
          <p:txBody>
            <a:bodyPr rtlCol="1" anchor="ctr"/>
            <a:lstStyle/>
            <a:p>
              <a:endParaRPr lang="fa-IR"/>
            </a:p>
          </p:txBody>
        </p:sp>
        <p:sp>
          <p:nvSpPr>
            <p:cNvPr id="2188" name="Freeform: Shape 2187">
              <a:extLst>
                <a:ext uri="{FF2B5EF4-FFF2-40B4-BE49-F238E27FC236}">
                  <a16:creationId xmlns:a16="http://schemas.microsoft.com/office/drawing/2014/main" id="{818BA514-4018-82F4-9BD2-4DDB77BB1DAD}"/>
                </a:ext>
              </a:extLst>
            </p:cNvPr>
            <p:cNvSpPr/>
            <p:nvPr/>
          </p:nvSpPr>
          <p:spPr>
            <a:xfrm>
              <a:off x="3250803" y="4427186"/>
              <a:ext cx="175165" cy="40249"/>
            </a:xfrm>
            <a:custGeom>
              <a:avLst/>
              <a:gdLst>
                <a:gd name="connsiteX0" fmla="*/ 169311 w 175165"/>
                <a:gd name="connsiteY0" fmla="*/ 28716 h 40249"/>
                <a:gd name="connsiteX1" fmla="*/ 175166 w 175165"/>
                <a:gd name="connsiteY1" fmla="*/ 29594 h 40249"/>
                <a:gd name="connsiteX2" fmla="*/ 175166 w 175165"/>
                <a:gd name="connsiteY2" fmla="*/ 8782 h 40249"/>
                <a:gd name="connsiteX3" fmla="*/ 166384 w 175165"/>
                <a:gd name="connsiteY3" fmla="*/ 0 h 40249"/>
                <a:gd name="connsiteX4" fmla="*/ 8782 w 175165"/>
                <a:gd name="connsiteY4" fmla="*/ 0 h 40249"/>
                <a:gd name="connsiteX5" fmla="*/ 0 w 175165"/>
                <a:gd name="connsiteY5" fmla="*/ 8782 h 40249"/>
                <a:gd name="connsiteX6" fmla="*/ 0 w 175165"/>
                <a:gd name="connsiteY6" fmla="*/ 31468 h 40249"/>
                <a:gd name="connsiteX7" fmla="*/ 8782 w 175165"/>
                <a:gd name="connsiteY7" fmla="*/ 40249 h 40249"/>
                <a:gd name="connsiteX8" fmla="*/ 150957 w 175165"/>
                <a:gd name="connsiteY8" fmla="*/ 40249 h 40249"/>
                <a:gd name="connsiteX9" fmla="*/ 169311 w 175165"/>
                <a:gd name="connsiteY9" fmla="*/ 28716 h 4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165" h="40249">
                  <a:moveTo>
                    <a:pt x="169311" y="28716"/>
                  </a:moveTo>
                  <a:cubicBezTo>
                    <a:pt x="171296" y="28716"/>
                    <a:pt x="173266" y="29038"/>
                    <a:pt x="175166" y="29594"/>
                  </a:cubicBezTo>
                  <a:lnTo>
                    <a:pt x="175166" y="8782"/>
                  </a:lnTo>
                  <a:cubicBezTo>
                    <a:pt x="175166" y="3922"/>
                    <a:pt x="171234" y="0"/>
                    <a:pt x="166384" y="0"/>
                  </a:cubicBezTo>
                  <a:lnTo>
                    <a:pt x="8782" y="0"/>
                  </a:lnTo>
                  <a:cubicBezTo>
                    <a:pt x="3931" y="0"/>
                    <a:pt x="0" y="3922"/>
                    <a:pt x="0" y="8782"/>
                  </a:cubicBezTo>
                  <a:lnTo>
                    <a:pt x="0" y="31468"/>
                  </a:lnTo>
                  <a:cubicBezTo>
                    <a:pt x="0" y="36327"/>
                    <a:pt x="3931" y="40249"/>
                    <a:pt x="8782" y="40249"/>
                  </a:cubicBezTo>
                  <a:lnTo>
                    <a:pt x="150957" y="40249"/>
                  </a:lnTo>
                  <a:cubicBezTo>
                    <a:pt x="154374" y="33224"/>
                    <a:pt x="161495" y="28745"/>
                    <a:pt x="169311" y="28716"/>
                  </a:cubicBezTo>
                  <a:close/>
                </a:path>
              </a:pathLst>
            </a:custGeom>
            <a:solidFill>
              <a:srgbClr val="F5C84C"/>
            </a:solidFill>
            <a:ln w="2923" cap="flat">
              <a:noFill/>
              <a:prstDash val="solid"/>
              <a:miter/>
            </a:ln>
          </p:spPr>
          <p:txBody>
            <a:bodyPr rtlCol="1" anchor="ctr"/>
            <a:lstStyle/>
            <a:p>
              <a:endParaRPr lang="fa-IR"/>
            </a:p>
          </p:txBody>
        </p:sp>
        <p:sp>
          <p:nvSpPr>
            <p:cNvPr id="2189" name="Freeform: Shape 2188">
              <a:extLst>
                <a:ext uri="{FF2B5EF4-FFF2-40B4-BE49-F238E27FC236}">
                  <a16:creationId xmlns:a16="http://schemas.microsoft.com/office/drawing/2014/main" id="{954138E5-3F8A-46D3-54BB-31281D995E72}"/>
                </a:ext>
              </a:extLst>
            </p:cNvPr>
            <p:cNvSpPr/>
            <p:nvPr/>
          </p:nvSpPr>
          <p:spPr>
            <a:xfrm>
              <a:off x="3250803" y="4467553"/>
              <a:ext cx="175224" cy="40278"/>
            </a:xfrm>
            <a:custGeom>
              <a:avLst/>
              <a:gdLst>
                <a:gd name="connsiteX0" fmla="*/ 175224 w 175224"/>
                <a:gd name="connsiteY0" fmla="*/ 31526 h 40278"/>
                <a:gd name="connsiteX1" fmla="*/ 175224 w 175224"/>
                <a:gd name="connsiteY1" fmla="*/ 28394 h 40278"/>
                <a:gd name="connsiteX2" fmla="*/ 169370 w 175224"/>
                <a:gd name="connsiteY2" fmla="*/ 29272 h 40278"/>
                <a:gd name="connsiteX3" fmla="*/ 148879 w 175224"/>
                <a:gd name="connsiteY3" fmla="*/ 8782 h 40278"/>
                <a:gd name="connsiteX4" fmla="*/ 150928 w 175224"/>
                <a:gd name="connsiteY4" fmla="*/ 0 h 40278"/>
                <a:gd name="connsiteX5" fmla="*/ 8782 w 175224"/>
                <a:gd name="connsiteY5" fmla="*/ 0 h 40278"/>
                <a:gd name="connsiteX6" fmla="*/ 0 w 175224"/>
                <a:gd name="connsiteY6" fmla="*/ 8782 h 40278"/>
                <a:gd name="connsiteX7" fmla="*/ 0 w 175224"/>
                <a:gd name="connsiteY7" fmla="*/ 31497 h 40278"/>
                <a:gd name="connsiteX8" fmla="*/ 8782 w 175224"/>
                <a:gd name="connsiteY8" fmla="*/ 40279 h 40278"/>
                <a:gd name="connsiteX9" fmla="*/ 166384 w 175224"/>
                <a:gd name="connsiteY9" fmla="*/ 40279 h 40278"/>
                <a:gd name="connsiteX10" fmla="*/ 175224 w 175224"/>
                <a:gd name="connsiteY10" fmla="*/ 31555 h 40278"/>
                <a:gd name="connsiteX11" fmla="*/ 175224 w 175224"/>
                <a:gd name="connsiteY11" fmla="*/ 31526 h 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5224" h="40278">
                  <a:moveTo>
                    <a:pt x="175224" y="31526"/>
                  </a:moveTo>
                  <a:lnTo>
                    <a:pt x="175224" y="28394"/>
                  </a:lnTo>
                  <a:cubicBezTo>
                    <a:pt x="173327" y="28979"/>
                    <a:pt x="171354" y="29272"/>
                    <a:pt x="169370" y="29272"/>
                  </a:cubicBezTo>
                  <a:cubicBezTo>
                    <a:pt x="158053" y="29272"/>
                    <a:pt x="148879" y="20110"/>
                    <a:pt x="148879" y="8782"/>
                  </a:cubicBezTo>
                  <a:cubicBezTo>
                    <a:pt x="148885" y="5737"/>
                    <a:pt x="149587" y="2722"/>
                    <a:pt x="150928" y="0"/>
                  </a:cubicBezTo>
                  <a:lnTo>
                    <a:pt x="8782" y="0"/>
                  </a:lnTo>
                  <a:cubicBezTo>
                    <a:pt x="3931" y="0"/>
                    <a:pt x="0" y="3922"/>
                    <a:pt x="0" y="8782"/>
                  </a:cubicBezTo>
                  <a:lnTo>
                    <a:pt x="0" y="31497"/>
                  </a:lnTo>
                  <a:cubicBezTo>
                    <a:pt x="0" y="36356"/>
                    <a:pt x="3931" y="40279"/>
                    <a:pt x="8782" y="40279"/>
                  </a:cubicBezTo>
                  <a:lnTo>
                    <a:pt x="166384" y="40279"/>
                  </a:lnTo>
                  <a:cubicBezTo>
                    <a:pt x="171234" y="40308"/>
                    <a:pt x="175192" y="36415"/>
                    <a:pt x="175224" y="31555"/>
                  </a:cubicBezTo>
                  <a:cubicBezTo>
                    <a:pt x="175224" y="31555"/>
                    <a:pt x="175224" y="31526"/>
                    <a:pt x="175224" y="31526"/>
                  </a:cubicBezTo>
                  <a:close/>
                </a:path>
              </a:pathLst>
            </a:custGeom>
            <a:solidFill>
              <a:srgbClr val="FCDD86"/>
            </a:solidFill>
            <a:ln w="2923" cap="flat">
              <a:noFill/>
              <a:prstDash val="solid"/>
              <a:miter/>
            </a:ln>
          </p:spPr>
          <p:txBody>
            <a:bodyPr rtlCol="1" anchor="ctr"/>
            <a:lstStyle/>
            <a:p>
              <a:endParaRPr lang="fa-IR"/>
            </a:p>
          </p:txBody>
        </p:sp>
        <p:sp>
          <p:nvSpPr>
            <p:cNvPr id="2190" name="Freeform: Shape 2189">
              <a:extLst>
                <a:ext uri="{FF2B5EF4-FFF2-40B4-BE49-F238E27FC236}">
                  <a16:creationId xmlns:a16="http://schemas.microsoft.com/office/drawing/2014/main" id="{6948AD57-3533-D8AE-EB7B-3BC455B873F2}"/>
                </a:ext>
              </a:extLst>
            </p:cNvPr>
            <p:cNvSpPr/>
            <p:nvPr/>
          </p:nvSpPr>
          <p:spPr>
            <a:xfrm>
              <a:off x="3417129" y="4496913"/>
              <a:ext cx="8781" cy="11035"/>
            </a:xfrm>
            <a:custGeom>
              <a:avLst/>
              <a:gdLst>
                <a:gd name="connsiteX0" fmla="*/ 0 w 8781"/>
                <a:gd name="connsiteY0" fmla="*/ 11036 h 11035"/>
                <a:gd name="connsiteX1" fmla="*/ 8782 w 8781"/>
                <a:gd name="connsiteY1" fmla="*/ 2254 h 11035"/>
                <a:gd name="connsiteX2" fmla="*/ 8782 w 8781"/>
                <a:gd name="connsiteY2" fmla="*/ 0 h 11035"/>
              </a:gdLst>
              <a:ahLst/>
              <a:cxnLst>
                <a:cxn ang="0">
                  <a:pos x="connsiteX0" y="connsiteY0"/>
                </a:cxn>
                <a:cxn ang="0">
                  <a:pos x="connsiteX1" y="connsiteY1"/>
                </a:cxn>
                <a:cxn ang="0">
                  <a:pos x="connsiteX2" y="connsiteY2"/>
                </a:cxn>
              </a:cxnLst>
              <a:rect l="l" t="t" r="r" b="b"/>
              <a:pathLst>
                <a:path w="8781" h="11035">
                  <a:moveTo>
                    <a:pt x="0" y="11036"/>
                  </a:moveTo>
                  <a:cubicBezTo>
                    <a:pt x="4850" y="11036"/>
                    <a:pt x="8782" y="7113"/>
                    <a:pt x="8782" y="2254"/>
                  </a:cubicBezTo>
                  <a:lnTo>
                    <a:pt x="8782" y="0"/>
                  </a:lnTo>
                </a:path>
              </a:pathLst>
            </a:custGeom>
            <a:noFill/>
            <a:ln w="14615" cap="rnd">
              <a:solidFill>
                <a:srgbClr val="000000"/>
              </a:solidFill>
              <a:prstDash val="solid"/>
              <a:round/>
            </a:ln>
          </p:spPr>
          <p:txBody>
            <a:bodyPr rtlCol="1" anchor="ctr"/>
            <a:lstStyle/>
            <a:p>
              <a:endParaRPr lang="fa-IR"/>
            </a:p>
          </p:txBody>
        </p:sp>
        <p:sp>
          <p:nvSpPr>
            <p:cNvPr id="2191" name="Freeform: Shape 2190">
              <a:extLst>
                <a:ext uri="{FF2B5EF4-FFF2-40B4-BE49-F238E27FC236}">
                  <a16:creationId xmlns:a16="http://schemas.microsoft.com/office/drawing/2014/main" id="{5B5BD7DF-3724-F739-6FE6-C79F10973D42}"/>
                </a:ext>
              </a:extLst>
            </p:cNvPr>
            <p:cNvSpPr/>
            <p:nvPr/>
          </p:nvSpPr>
          <p:spPr>
            <a:xfrm>
              <a:off x="3137285" y="4386644"/>
              <a:ext cx="122299" cy="40250"/>
            </a:xfrm>
            <a:custGeom>
              <a:avLst/>
              <a:gdLst>
                <a:gd name="connsiteX0" fmla="*/ 113343 w 122299"/>
                <a:gd name="connsiteY0" fmla="*/ 31468 h 40250"/>
                <a:gd name="connsiteX1" fmla="*/ 113343 w 122299"/>
                <a:gd name="connsiteY1" fmla="*/ 8782 h 40250"/>
                <a:gd name="connsiteX2" fmla="*/ 122124 w 122299"/>
                <a:gd name="connsiteY2" fmla="*/ 0 h 40250"/>
                <a:gd name="connsiteX3" fmla="*/ 8782 w 122299"/>
                <a:gd name="connsiteY3" fmla="*/ 0 h 40250"/>
                <a:gd name="connsiteX4" fmla="*/ 0 w 122299"/>
                <a:gd name="connsiteY4" fmla="*/ 8782 h 40250"/>
                <a:gd name="connsiteX5" fmla="*/ 0 w 122299"/>
                <a:gd name="connsiteY5" fmla="*/ 31468 h 40250"/>
                <a:gd name="connsiteX6" fmla="*/ 8782 w 122299"/>
                <a:gd name="connsiteY6" fmla="*/ 40249 h 40250"/>
                <a:gd name="connsiteX7" fmla="*/ 122300 w 122299"/>
                <a:gd name="connsiteY7" fmla="*/ 40249 h 40250"/>
                <a:gd name="connsiteX8" fmla="*/ 113345 w 122299"/>
                <a:gd name="connsiteY8" fmla="*/ 31643 h 40250"/>
                <a:gd name="connsiteX9" fmla="*/ 113343 w 122299"/>
                <a:gd name="connsiteY9" fmla="*/ 31468 h 4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299" h="40250">
                  <a:moveTo>
                    <a:pt x="113343" y="31468"/>
                  </a:moveTo>
                  <a:lnTo>
                    <a:pt x="113343" y="8782"/>
                  </a:lnTo>
                  <a:cubicBezTo>
                    <a:pt x="113343" y="3922"/>
                    <a:pt x="117274" y="0"/>
                    <a:pt x="122124" y="0"/>
                  </a:cubicBezTo>
                  <a:lnTo>
                    <a:pt x="8782" y="0"/>
                  </a:lnTo>
                  <a:cubicBezTo>
                    <a:pt x="3931" y="0"/>
                    <a:pt x="0" y="3922"/>
                    <a:pt x="0" y="8782"/>
                  </a:cubicBezTo>
                  <a:lnTo>
                    <a:pt x="0" y="31468"/>
                  </a:lnTo>
                  <a:cubicBezTo>
                    <a:pt x="0" y="36327"/>
                    <a:pt x="3931" y="40249"/>
                    <a:pt x="8782" y="40249"/>
                  </a:cubicBezTo>
                  <a:lnTo>
                    <a:pt x="122300" y="40249"/>
                  </a:lnTo>
                  <a:cubicBezTo>
                    <a:pt x="117452" y="40337"/>
                    <a:pt x="113442" y="36503"/>
                    <a:pt x="113345" y="31643"/>
                  </a:cubicBezTo>
                  <a:cubicBezTo>
                    <a:pt x="113343" y="31585"/>
                    <a:pt x="113343" y="31526"/>
                    <a:pt x="113343" y="31468"/>
                  </a:cubicBezTo>
                  <a:close/>
                </a:path>
              </a:pathLst>
            </a:custGeom>
            <a:solidFill>
              <a:srgbClr val="F5C84C"/>
            </a:solidFill>
            <a:ln w="2923" cap="flat">
              <a:noFill/>
              <a:prstDash val="solid"/>
              <a:miter/>
            </a:ln>
          </p:spPr>
          <p:txBody>
            <a:bodyPr rtlCol="1" anchor="ctr"/>
            <a:lstStyle/>
            <a:p>
              <a:endParaRPr lang="fa-IR"/>
            </a:p>
          </p:txBody>
        </p:sp>
        <p:sp>
          <p:nvSpPr>
            <p:cNvPr id="2192" name="Freeform: Shape 2191">
              <a:extLst>
                <a:ext uri="{FF2B5EF4-FFF2-40B4-BE49-F238E27FC236}">
                  <a16:creationId xmlns:a16="http://schemas.microsoft.com/office/drawing/2014/main" id="{5E656276-F7D6-D419-3037-BA3191A895F8}"/>
                </a:ext>
              </a:extLst>
            </p:cNvPr>
            <p:cNvSpPr/>
            <p:nvPr/>
          </p:nvSpPr>
          <p:spPr>
            <a:xfrm>
              <a:off x="3137285" y="4427186"/>
              <a:ext cx="122299" cy="40250"/>
            </a:xfrm>
            <a:custGeom>
              <a:avLst/>
              <a:gdLst>
                <a:gd name="connsiteX0" fmla="*/ 113343 w 122299"/>
                <a:gd name="connsiteY0" fmla="*/ 31409 h 40250"/>
                <a:gd name="connsiteX1" fmla="*/ 113343 w 122299"/>
                <a:gd name="connsiteY1" fmla="*/ 8782 h 40250"/>
                <a:gd name="connsiteX2" fmla="*/ 122124 w 122299"/>
                <a:gd name="connsiteY2" fmla="*/ 0 h 40250"/>
                <a:gd name="connsiteX3" fmla="*/ 8782 w 122299"/>
                <a:gd name="connsiteY3" fmla="*/ 0 h 40250"/>
                <a:gd name="connsiteX4" fmla="*/ 0 w 122299"/>
                <a:gd name="connsiteY4" fmla="*/ 8782 h 40250"/>
                <a:gd name="connsiteX5" fmla="*/ 0 w 122299"/>
                <a:gd name="connsiteY5" fmla="*/ 31468 h 40250"/>
                <a:gd name="connsiteX6" fmla="*/ 8782 w 122299"/>
                <a:gd name="connsiteY6" fmla="*/ 40249 h 40250"/>
                <a:gd name="connsiteX7" fmla="*/ 122300 w 122299"/>
                <a:gd name="connsiteY7" fmla="*/ 40249 h 40250"/>
                <a:gd name="connsiteX8" fmla="*/ 113345 w 122299"/>
                <a:gd name="connsiteY8" fmla="*/ 31644 h 40250"/>
                <a:gd name="connsiteX9" fmla="*/ 113343 w 122299"/>
                <a:gd name="connsiteY9" fmla="*/ 31409 h 4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299" h="40250">
                  <a:moveTo>
                    <a:pt x="113343" y="31409"/>
                  </a:moveTo>
                  <a:lnTo>
                    <a:pt x="113343" y="8782"/>
                  </a:lnTo>
                  <a:cubicBezTo>
                    <a:pt x="113343" y="3922"/>
                    <a:pt x="117274" y="0"/>
                    <a:pt x="122124" y="0"/>
                  </a:cubicBezTo>
                  <a:lnTo>
                    <a:pt x="8782" y="0"/>
                  </a:lnTo>
                  <a:cubicBezTo>
                    <a:pt x="3931" y="0"/>
                    <a:pt x="0" y="3922"/>
                    <a:pt x="0" y="8782"/>
                  </a:cubicBezTo>
                  <a:lnTo>
                    <a:pt x="0" y="31468"/>
                  </a:lnTo>
                  <a:cubicBezTo>
                    <a:pt x="0" y="36327"/>
                    <a:pt x="3931" y="40249"/>
                    <a:pt x="8782" y="40249"/>
                  </a:cubicBezTo>
                  <a:lnTo>
                    <a:pt x="122300" y="40249"/>
                  </a:lnTo>
                  <a:cubicBezTo>
                    <a:pt x="117452" y="40337"/>
                    <a:pt x="113442" y="36503"/>
                    <a:pt x="113345" y="31644"/>
                  </a:cubicBezTo>
                  <a:cubicBezTo>
                    <a:pt x="113343" y="31556"/>
                    <a:pt x="113343" y="31497"/>
                    <a:pt x="113343" y="31409"/>
                  </a:cubicBezTo>
                  <a:close/>
                </a:path>
              </a:pathLst>
            </a:custGeom>
            <a:solidFill>
              <a:srgbClr val="EDB311"/>
            </a:solidFill>
            <a:ln w="2923" cap="flat">
              <a:noFill/>
              <a:prstDash val="solid"/>
              <a:miter/>
            </a:ln>
          </p:spPr>
          <p:txBody>
            <a:bodyPr rtlCol="1" anchor="ctr"/>
            <a:lstStyle/>
            <a:p>
              <a:endParaRPr lang="fa-IR"/>
            </a:p>
          </p:txBody>
        </p:sp>
        <p:sp>
          <p:nvSpPr>
            <p:cNvPr id="2193" name="Freeform: Shape 2192">
              <a:extLst>
                <a:ext uri="{FF2B5EF4-FFF2-40B4-BE49-F238E27FC236}">
                  <a16:creationId xmlns:a16="http://schemas.microsoft.com/office/drawing/2014/main" id="{DDAAE686-E96D-252B-C3EC-6CA35B2C64C9}"/>
                </a:ext>
              </a:extLst>
            </p:cNvPr>
            <p:cNvSpPr/>
            <p:nvPr/>
          </p:nvSpPr>
          <p:spPr>
            <a:xfrm>
              <a:off x="3137285" y="4467582"/>
              <a:ext cx="122299" cy="40280"/>
            </a:xfrm>
            <a:custGeom>
              <a:avLst/>
              <a:gdLst>
                <a:gd name="connsiteX0" fmla="*/ 113343 w 122299"/>
                <a:gd name="connsiteY0" fmla="*/ 31497 h 40280"/>
                <a:gd name="connsiteX1" fmla="*/ 113343 w 122299"/>
                <a:gd name="connsiteY1" fmla="*/ 8782 h 40280"/>
                <a:gd name="connsiteX2" fmla="*/ 122124 w 122299"/>
                <a:gd name="connsiteY2" fmla="*/ 0 h 40280"/>
                <a:gd name="connsiteX3" fmla="*/ 8782 w 122299"/>
                <a:gd name="connsiteY3" fmla="*/ 0 h 40280"/>
                <a:gd name="connsiteX4" fmla="*/ 0 w 122299"/>
                <a:gd name="connsiteY4" fmla="*/ 8782 h 40280"/>
                <a:gd name="connsiteX5" fmla="*/ 0 w 122299"/>
                <a:gd name="connsiteY5" fmla="*/ 31497 h 40280"/>
                <a:gd name="connsiteX6" fmla="*/ 8782 w 122299"/>
                <a:gd name="connsiteY6" fmla="*/ 40279 h 40280"/>
                <a:gd name="connsiteX7" fmla="*/ 122300 w 122299"/>
                <a:gd name="connsiteY7" fmla="*/ 40279 h 40280"/>
                <a:gd name="connsiteX8" fmla="*/ 113345 w 122299"/>
                <a:gd name="connsiteY8" fmla="*/ 31673 h 40280"/>
                <a:gd name="connsiteX9" fmla="*/ 113343 w 122299"/>
                <a:gd name="connsiteY9" fmla="*/ 31497 h 40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299" h="40280">
                  <a:moveTo>
                    <a:pt x="113343" y="31497"/>
                  </a:moveTo>
                  <a:lnTo>
                    <a:pt x="113343" y="8782"/>
                  </a:lnTo>
                  <a:cubicBezTo>
                    <a:pt x="113343" y="3922"/>
                    <a:pt x="117274" y="0"/>
                    <a:pt x="122124" y="0"/>
                  </a:cubicBezTo>
                  <a:lnTo>
                    <a:pt x="8782" y="0"/>
                  </a:lnTo>
                  <a:cubicBezTo>
                    <a:pt x="3931" y="0"/>
                    <a:pt x="0" y="3922"/>
                    <a:pt x="0" y="8782"/>
                  </a:cubicBezTo>
                  <a:lnTo>
                    <a:pt x="0" y="31497"/>
                  </a:lnTo>
                  <a:cubicBezTo>
                    <a:pt x="0" y="36356"/>
                    <a:pt x="3931" y="40279"/>
                    <a:pt x="8782" y="40279"/>
                  </a:cubicBezTo>
                  <a:lnTo>
                    <a:pt x="122300" y="40279"/>
                  </a:lnTo>
                  <a:cubicBezTo>
                    <a:pt x="117452" y="40366"/>
                    <a:pt x="113442" y="36532"/>
                    <a:pt x="113345" y="31673"/>
                  </a:cubicBezTo>
                  <a:cubicBezTo>
                    <a:pt x="113343" y="31614"/>
                    <a:pt x="113343" y="31555"/>
                    <a:pt x="113343" y="31497"/>
                  </a:cubicBezTo>
                  <a:close/>
                </a:path>
              </a:pathLst>
            </a:custGeom>
            <a:solidFill>
              <a:srgbClr val="F5C84C"/>
            </a:solidFill>
            <a:ln w="2923" cap="flat">
              <a:noFill/>
              <a:prstDash val="solid"/>
              <a:miter/>
            </a:ln>
          </p:spPr>
          <p:txBody>
            <a:bodyPr rtlCol="1" anchor="ctr"/>
            <a:lstStyle/>
            <a:p>
              <a:endParaRPr lang="fa-IR"/>
            </a:p>
          </p:txBody>
        </p:sp>
        <p:sp>
          <p:nvSpPr>
            <p:cNvPr id="2194" name="Freeform: Shape 2193">
              <a:extLst>
                <a:ext uri="{FF2B5EF4-FFF2-40B4-BE49-F238E27FC236}">
                  <a16:creationId xmlns:a16="http://schemas.microsoft.com/office/drawing/2014/main" id="{80F7475C-4D09-86F8-FF92-A996247285A8}"/>
                </a:ext>
              </a:extLst>
            </p:cNvPr>
            <p:cNvSpPr/>
            <p:nvPr/>
          </p:nvSpPr>
          <p:spPr>
            <a:xfrm>
              <a:off x="3250628" y="4507949"/>
              <a:ext cx="175399" cy="40483"/>
            </a:xfrm>
            <a:custGeom>
              <a:avLst/>
              <a:gdLst>
                <a:gd name="connsiteX0" fmla="*/ 166501 w 175399"/>
                <a:gd name="connsiteY0" fmla="*/ 0 h 40483"/>
                <a:gd name="connsiteX1" fmla="*/ 175400 w 175399"/>
                <a:gd name="connsiteY1" fmla="*/ 0 h 40483"/>
                <a:gd name="connsiteX2" fmla="*/ 175400 w 175399"/>
                <a:gd name="connsiteY2" fmla="*/ 40483 h 40483"/>
                <a:gd name="connsiteX3" fmla="*/ 166501 w 175399"/>
                <a:gd name="connsiteY3" fmla="*/ 40483 h 40483"/>
                <a:gd name="connsiteX4" fmla="*/ 8899 w 175399"/>
                <a:gd name="connsiteY4" fmla="*/ 40483 h 40483"/>
                <a:gd name="connsiteX5" fmla="*/ 0 w 175399"/>
                <a:gd name="connsiteY5" fmla="*/ 40483 h 40483"/>
                <a:gd name="connsiteX6" fmla="*/ 0 w 175399"/>
                <a:gd name="connsiteY6" fmla="*/ 0 h 40483"/>
                <a:gd name="connsiteX7" fmla="*/ 8899 w 175399"/>
                <a:gd name="connsiteY7" fmla="*/ 0 h 40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399" h="40483">
                  <a:moveTo>
                    <a:pt x="166501" y="0"/>
                  </a:moveTo>
                  <a:cubicBezTo>
                    <a:pt x="171416" y="0"/>
                    <a:pt x="175400" y="0"/>
                    <a:pt x="175400" y="0"/>
                  </a:cubicBezTo>
                  <a:lnTo>
                    <a:pt x="175400" y="40483"/>
                  </a:lnTo>
                  <a:cubicBezTo>
                    <a:pt x="175400" y="40483"/>
                    <a:pt x="171416" y="40483"/>
                    <a:pt x="166501" y="40483"/>
                  </a:cubicBezTo>
                  <a:lnTo>
                    <a:pt x="8899" y="40483"/>
                  </a:lnTo>
                  <a:cubicBezTo>
                    <a:pt x="3984" y="40483"/>
                    <a:pt x="0" y="40483"/>
                    <a:pt x="0" y="40483"/>
                  </a:cubicBezTo>
                  <a:lnTo>
                    <a:pt x="0" y="0"/>
                  </a:lnTo>
                  <a:cubicBezTo>
                    <a:pt x="0" y="0"/>
                    <a:pt x="3984" y="0"/>
                    <a:pt x="8899" y="0"/>
                  </a:cubicBezTo>
                  <a:close/>
                </a:path>
              </a:pathLst>
            </a:custGeom>
            <a:solidFill>
              <a:srgbClr val="F5C84C"/>
            </a:solidFill>
            <a:ln w="2923" cap="flat">
              <a:noFill/>
              <a:prstDash val="solid"/>
              <a:miter/>
            </a:ln>
          </p:spPr>
          <p:txBody>
            <a:bodyPr rtlCol="1" anchor="ctr"/>
            <a:lstStyle/>
            <a:p>
              <a:endParaRPr lang="fa-IR"/>
            </a:p>
          </p:txBody>
        </p:sp>
        <p:sp>
          <p:nvSpPr>
            <p:cNvPr id="2195" name="Freeform: Shape 2194">
              <a:extLst>
                <a:ext uri="{FF2B5EF4-FFF2-40B4-BE49-F238E27FC236}">
                  <a16:creationId xmlns:a16="http://schemas.microsoft.com/office/drawing/2014/main" id="{3BD10D41-2829-44A1-DC77-C742C3C1B5C5}"/>
                </a:ext>
              </a:extLst>
            </p:cNvPr>
            <p:cNvSpPr/>
            <p:nvPr/>
          </p:nvSpPr>
          <p:spPr>
            <a:xfrm>
              <a:off x="3250803" y="4548549"/>
              <a:ext cx="175224" cy="40249"/>
            </a:xfrm>
            <a:custGeom>
              <a:avLst/>
              <a:gdLst>
                <a:gd name="connsiteX0" fmla="*/ 116153 w 175224"/>
                <a:gd name="connsiteY0" fmla="*/ 39284 h 40249"/>
                <a:gd name="connsiteX1" fmla="*/ 170511 w 175224"/>
                <a:gd name="connsiteY1" fmla="*/ 39284 h 40249"/>
                <a:gd name="connsiteX2" fmla="*/ 175224 w 175224"/>
                <a:gd name="connsiteY2" fmla="*/ 31468 h 40249"/>
                <a:gd name="connsiteX3" fmla="*/ 175224 w 175224"/>
                <a:gd name="connsiteY3" fmla="*/ 8782 h 40249"/>
                <a:gd name="connsiteX4" fmla="*/ 166442 w 175224"/>
                <a:gd name="connsiteY4" fmla="*/ 0 h 40249"/>
                <a:gd name="connsiteX5" fmla="*/ 8782 w 175224"/>
                <a:gd name="connsiteY5" fmla="*/ 0 h 40249"/>
                <a:gd name="connsiteX6" fmla="*/ 0 w 175224"/>
                <a:gd name="connsiteY6" fmla="*/ 8782 h 40249"/>
                <a:gd name="connsiteX7" fmla="*/ 0 w 175224"/>
                <a:gd name="connsiteY7" fmla="*/ 31468 h 40249"/>
                <a:gd name="connsiteX8" fmla="*/ 8782 w 175224"/>
                <a:gd name="connsiteY8" fmla="*/ 40249 h 40249"/>
                <a:gd name="connsiteX9" fmla="*/ 110240 w 175224"/>
                <a:gd name="connsiteY9" fmla="*/ 40249 h 40249"/>
                <a:gd name="connsiteX10" fmla="*/ 116153 w 175224"/>
                <a:gd name="connsiteY10" fmla="*/ 39284 h 4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5224" h="40249">
                  <a:moveTo>
                    <a:pt x="116153" y="39284"/>
                  </a:moveTo>
                  <a:lnTo>
                    <a:pt x="170511" y="39284"/>
                  </a:lnTo>
                  <a:cubicBezTo>
                    <a:pt x="173418" y="37761"/>
                    <a:pt x="175236" y="34746"/>
                    <a:pt x="175224" y="31468"/>
                  </a:cubicBezTo>
                  <a:lnTo>
                    <a:pt x="175224" y="8782"/>
                  </a:lnTo>
                  <a:cubicBezTo>
                    <a:pt x="175224" y="3923"/>
                    <a:pt x="171293" y="0"/>
                    <a:pt x="166442" y="0"/>
                  </a:cubicBezTo>
                  <a:lnTo>
                    <a:pt x="8782" y="0"/>
                  </a:lnTo>
                  <a:cubicBezTo>
                    <a:pt x="3931" y="0"/>
                    <a:pt x="0" y="3923"/>
                    <a:pt x="0" y="8782"/>
                  </a:cubicBezTo>
                  <a:lnTo>
                    <a:pt x="0" y="31468"/>
                  </a:lnTo>
                  <a:cubicBezTo>
                    <a:pt x="0" y="36327"/>
                    <a:pt x="3931" y="40249"/>
                    <a:pt x="8782" y="40249"/>
                  </a:cubicBezTo>
                  <a:lnTo>
                    <a:pt x="110240" y="40249"/>
                  </a:lnTo>
                  <a:cubicBezTo>
                    <a:pt x="112136" y="39576"/>
                    <a:pt x="114139" y="39254"/>
                    <a:pt x="116153" y="39284"/>
                  </a:cubicBezTo>
                  <a:close/>
                </a:path>
              </a:pathLst>
            </a:custGeom>
            <a:solidFill>
              <a:srgbClr val="FCDD86"/>
            </a:solidFill>
            <a:ln w="2923" cap="flat">
              <a:noFill/>
              <a:prstDash val="solid"/>
              <a:miter/>
            </a:ln>
          </p:spPr>
          <p:txBody>
            <a:bodyPr rtlCol="1" anchor="ctr"/>
            <a:lstStyle/>
            <a:p>
              <a:endParaRPr lang="fa-IR"/>
            </a:p>
          </p:txBody>
        </p:sp>
        <p:sp>
          <p:nvSpPr>
            <p:cNvPr id="2196" name="Freeform: Shape 2195">
              <a:extLst>
                <a:ext uri="{FF2B5EF4-FFF2-40B4-BE49-F238E27FC236}">
                  <a16:creationId xmlns:a16="http://schemas.microsoft.com/office/drawing/2014/main" id="{26369008-5047-0E33-7544-399FF86EB90E}"/>
                </a:ext>
              </a:extLst>
            </p:cNvPr>
            <p:cNvSpPr/>
            <p:nvPr/>
          </p:nvSpPr>
          <p:spPr>
            <a:xfrm>
              <a:off x="3137285" y="4508066"/>
              <a:ext cx="122299" cy="40250"/>
            </a:xfrm>
            <a:custGeom>
              <a:avLst/>
              <a:gdLst>
                <a:gd name="connsiteX0" fmla="*/ 113343 w 122299"/>
                <a:gd name="connsiteY0" fmla="*/ 31468 h 40250"/>
                <a:gd name="connsiteX1" fmla="*/ 113343 w 122299"/>
                <a:gd name="connsiteY1" fmla="*/ 8782 h 40250"/>
                <a:gd name="connsiteX2" fmla="*/ 122124 w 122299"/>
                <a:gd name="connsiteY2" fmla="*/ 0 h 40250"/>
                <a:gd name="connsiteX3" fmla="*/ 8782 w 122299"/>
                <a:gd name="connsiteY3" fmla="*/ 0 h 40250"/>
                <a:gd name="connsiteX4" fmla="*/ 0 w 122299"/>
                <a:gd name="connsiteY4" fmla="*/ 8782 h 40250"/>
                <a:gd name="connsiteX5" fmla="*/ 0 w 122299"/>
                <a:gd name="connsiteY5" fmla="*/ 31468 h 40250"/>
                <a:gd name="connsiteX6" fmla="*/ 8782 w 122299"/>
                <a:gd name="connsiteY6" fmla="*/ 40249 h 40250"/>
                <a:gd name="connsiteX7" fmla="*/ 122300 w 122299"/>
                <a:gd name="connsiteY7" fmla="*/ 40249 h 40250"/>
                <a:gd name="connsiteX8" fmla="*/ 113345 w 122299"/>
                <a:gd name="connsiteY8" fmla="*/ 31643 h 40250"/>
                <a:gd name="connsiteX9" fmla="*/ 113343 w 122299"/>
                <a:gd name="connsiteY9" fmla="*/ 31468 h 4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299" h="40250">
                  <a:moveTo>
                    <a:pt x="113343" y="31468"/>
                  </a:moveTo>
                  <a:lnTo>
                    <a:pt x="113343" y="8782"/>
                  </a:lnTo>
                  <a:cubicBezTo>
                    <a:pt x="113343" y="3922"/>
                    <a:pt x="117274" y="0"/>
                    <a:pt x="122124" y="0"/>
                  </a:cubicBezTo>
                  <a:lnTo>
                    <a:pt x="8782" y="0"/>
                  </a:lnTo>
                  <a:cubicBezTo>
                    <a:pt x="3931" y="0"/>
                    <a:pt x="0" y="3922"/>
                    <a:pt x="0" y="8782"/>
                  </a:cubicBezTo>
                  <a:lnTo>
                    <a:pt x="0" y="31468"/>
                  </a:lnTo>
                  <a:cubicBezTo>
                    <a:pt x="0" y="36327"/>
                    <a:pt x="3931" y="40249"/>
                    <a:pt x="8782" y="40249"/>
                  </a:cubicBezTo>
                  <a:lnTo>
                    <a:pt x="122300" y="40249"/>
                  </a:lnTo>
                  <a:cubicBezTo>
                    <a:pt x="117452" y="40337"/>
                    <a:pt x="113442" y="36503"/>
                    <a:pt x="113345" y="31643"/>
                  </a:cubicBezTo>
                  <a:cubicBezTo>
                    <a:pt x="113343" y="31585"/>
                    <a:pt x="113343" y="31526"/>
                    <a:pt x="113343" y="31468"/>
                  </a:cubicBezTo>
                  <a:close/>
                </a:path>
              </a:pathLst>
            </a:custGeom>
            <a:solidFill>
              <a:srgbClr val="EDB311"/>
            </a:solidFill>
            <a:ln w="2923" cap="flat">
              <a:noFill/>
              <a:prstDash val="solid"/>
              <a:miter/>
            </a:ln>
          </p:spPr>
          <p:txBody>
            <a:bodyPr rtlCol="1" anchor="ctr"/>
            <a:lstStyle/>
            <a:p>
              <a:endParaRPr lang="fa-IR"/>
            </a:p>
          </p:txBody>
        </p:sp>
        <p:sp>
          <p:nvSpPr>
            <p:cNvPr id="2197" name="Freeform: Shape 2196">
              <a:extLst>
                <a:ext uri="{FF2B5EF4-FFF2-40B4-BE49-F238E27FC236}">
                  <a16:creationId xmlns:a16="http://schemas.microsoft.com/office/drawing/2014/main" id="{D211919D-AA56-550E-C881-8B33D9A72205}"/>
                </a:ext>
              </a:extLst>
            </p:cNvPr>
            <p:cNvSpPr/>
            <p:nvPr/>
          </p:nvSpPr>
          <p:spPr>
            <a:xfrm>
              <a:off x="3137285" y="4548549"/>
              <a:ext cx="122299" cy="40250"/>
            </a:xfrm>
            <a:custGeom>
              <a:avLst/>
              <a:gdLst>
                <a:gd name="connsiteX0" fmla="*/ 113343 w 122299"/>
                <a:gd name="connsiteY0" fmla="*/ 31468 h 40250"/>
                <a:gd name="connsiteX1" fmla="*/ 113343 w 122299"/>
                <a:gd name="connsiteY1" fmla="*/ 8782 h 40250"/>
                <a:gd name="connsiteX2" fmla="*/ 122124 w 122299"/>
                <a:gd name="connsiteY2" fmla="*/ 0 h 40250"/>
                <a:gd name="connsiteX3" fmla="*/ 8782 w 122299"/>
                <a:gd name="connsiteY3" fmla="*/ 0 h 40250"/>
                <a:gd name="connsiteX4" fmla="*/ 0 w 122299"/>
                <a:gd name="connsiteY4" fmla="*/ 8782 h 40250"/>
                <a:gd name="connsiteX5" fmla="*/ 0 w 122299"/>
                <a:gd name="connsiteY5" fmla="*/ 31468 h 40250"/>
                <a:gd name="connsiteX6" fmla="*/ 8782 w 122299"/>
                <a:gd name="connsiteY6" fmla="*/ 40249 h 40250"/>
                <a:gd name="connsiteX7" fmla="*/ 122300 w 122299"/>
                <a:gd name="connsiteY7" fmla="*/ 40249 h 40250"/>
                <a:gd name="connsiteX8" fmla="*/ 113345 w 122299"/>
                <a:gd name="connsiteY8" fmla="*/ 31644 h 40250"/>
                <a:gd name="connsiteX9" fmla="*/ 113343 w 122299"/>
                <a:gd name="connsiteY9" fmla="*/ 31468 h 4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299" h="40250">
                  <a:moveTo>
                    <a:pt x="113343" y="31468"/>
                  </a:moveTo>
                  <a:lnTo>
                    <a:pt x="113343" y="8782"/>
                  </a:lnTo>
                  <a:cubicBezTo>
                    <a:pt x="113343" y="3923"/>
                    <a:pt x="117274" y="0"/>
                    <a:pt x="122124" y="0"/>
                  </a:cubicBezTo>
                  <a:lnTo>
                    <a:pt x="8782" y="0"/>
                  </a:lnTo>
                  <a:cubicBezTo>
                    <a:pt x="3931" y="0"/>
                    <a:pt x="0" y="3923"/>
                    <a:pt x="0" y="8782"/>
                  </a:cubicBezTo>
                  <a:lnTo>
                    <a:pt x="0" y="31468"/>
                  </a:lnTo>
                  <a:cubicBezTo>
                    <a:pt x="0" y="36327"/>
                    <a:pt x="3931" y="40249"/>
                    <a:pt x="8782" y="40249"/>
                  </a:cubicBezTo>
                  <a:lnTo>
                    <a:pt x="122300" y="40249"/>
                  </a:lnTo>
                  <a:cubicBezTo>
                    <a:pt x="117452" y="40337"/>
                    <a:pt x="113442" y="36503"/>
                    <a:pt x="113345" y="31644"/>
                  </a:cubicBezTo>
                  <a:cubicBezTo>
                    <a:pt x="113343" y="31585"/>
                    <a:pt x="113343" y="31526"/>
                    <a:pt x="113343" y="31468"/>
                  </a:cubicBezTo>
                  <a:close/>
                </a:path>
              </a:pathLst>
            </a:custGeom>
            <a:solidFill>
              <a:srgbClr val="F5C84C"/>
            </a:solidFill>
            <a:ln w="2923" cap="flat">
              <a:noFill/>
              <a:prstDash val="solid"/>
              <a:miter/>
            </a:ln>
          </p:spPr>
          <p:txBody>
            <a:bodyPr rtlCol="1" anchor="ctr"/>
            <a:lstStyle/>
            <a:p>
              <a:endParaRPr lang="fa-IR"/>
            </a:p>
          </p:txBody>
        </p:sp>
        <p:sp>
          <p:nvSpPr>
            <p:cNvPr id="2198" name="Freeform: Shape 2197">
              <a:extLst>
                <a:ext uri="{FF2B5EF4-FFF2-40B4-BE49-F238E27FC236}">
                  <a16:creationId xmlns:a16="http://schemas.microsoft.com/office/drawing/2014/main" id="{A233657A-1E8D-D78A-36B1-78A681F3FE2C}"/>
                </a:ext>
              </a:extLst>
            </p:cNvPr>
            <p:cNvSpPr/>
            <p:nvPr/>
          </p:nvSpPr>
          <p:spPr>
            <a:xfrm>
              <a:off x="3250803" y="4588916"/>
              <a:ext cx="119372" cy="40249"/>
            </a:xfrm>
            <a:custGeom>
              <a:avLst/>
              <a:gdLst>
                <a:gd name="connsiteX0" fmla="*/ 116504 w 119372"/>
                <a:gd name="connsiteY0" fmla="*/ 33517 h 40249"/>
                <a:gd name="connsiteX1" fmla="*/ 116153 w 119372"/>
                <a:gd name="connsiteY1" fmla="*/ 33517 h 40249"/>
                <a:gd name="connsiteX2" fmla="*/ 99022 w 119372"/>
                <a:gd name="connsiteY2" fmla="*/ 16041 h 40249"/>
                <a:gd name="connsiteX3" fmla="*/ 110298 w 119372"/>
                <a:gd name="connsiteY3" fmla="*/ 0 h 40249"/>
                <a:gd name="connsiteX4" fmla="*/ 8782 w 119372"/>
                <a:gd name="connsiteY4" fmla="*/ 0 h 40249"/>
                <a:gd name="connsiteX5" fmla="*/ 0 w 119372"/>
                <a:gd name="connsiteY5" fmla="*/ 8782 h 40249"/>
                <a:gd name="connsiteX6" fmla="*/ 0 w 119372"/>
                <a:gd name="connsiteY6" fmla="*/ 31468 h 40249"/>
                <a:gd name="connsiteX7" fmla="*/ 8782 w 119372"/>
                <a:gd name="connsiteY7" fmla="*/ 40249 h 40249"/>
                <a:gd name="connsiteX8" fmla="*/ 119373 w 119372"/>
                <a:gd name="connsiteY8" fmla="*/ 40249 h 40249"/>
                <a:gd name="connsiteX9" fmla="*/ 116504 w 119372"/>
                <a:gd name="connsiteY9" fmla="*/ 33517 h 4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72" h="40249">
                  <a:moveTo>
                    <a:pt x="116504" y="33517"/>
                  </a:moveTo>
                  <a:lnTo>
                    <a:pt x="116153" y="33517"/>
                  </a:lnTo>
                  <a:cubicBezTo>
                    <a:pt x="106598" y="33429"/>
                    <a:pt x="98929" y="25613"/>
                    <a:pt x="99022" y="16041"/>
                  </a:cubicBezTo>
                  <a:cubicBezTo>
                    <a:pt x="99093" y="8870"/>
                    <a:pt x="103577" y="2488"/>
                    <a:pt x="110298" y="0"/>
                  </a:cubicBezTo>
                  <a:lnTo>
                    <a:pt x="8782" y="0"/>
                  </a:lnTo>
                  <a:cubicBezTo>
                    <a:pt x="3931" y="0"/>
                    <a:pt x="0" y="3922"/>
                    <a:pt x="0" y="8782"/>
                  </a:cubicBezTo>
                  <a:lnTo>
                    <a:pt x="0" y="31468"/>
                  </a:lnTo>
                  <a:cubicBezTo>
                    <a:pt x="0" y="36327"/>
                    <a:pt x="3931" y="40249"/>
                    <a:pt x="8782" y="40249"/>
                  </a:cubicBezTo>
                  <a:lnTo>
                    <a:pt x="119373" y="40249"/>
                  </a:lnTo>
                  <a:cubicBezTo>
                    <a:pt x="118298" y="38142"/>
                    <a:pt x="117344" y="35888"/>
                    <a:pt x="116504" y="33517"/>
                  </a:cubicBezTo>
                  <a:close/>
                </a:path>
              </a:pathLst>
            </a:custGeom>
            <a:solidFill>
              <a:srgbClr val="F5C84C"/>
            </a:solidFill>
            <a:ln w="2923" cap="flat">
              <a:noFill/>
              <a:prstDash val="solid"/>
              <a:miter/>
            </a:ln>
          </p:spPr>
          <p:txBody>
            <a:bodyPr rtlCol="1" anchor="ctr"/>
            <a:lstStyle/>
            <a:p>
              <a:endParaRPr lang="fa-IR"/>
            </a:p>
          </p:txBody>
        </p:sp>
        <p:sp>
          <p:nvSpPr>
            <p:cNvPr id="2199" name="Freeform: Shape 2198">
              <a:extLst>
                <a:ext uri="{FF2B5EF4-FFF2-40B4-BE49-F238E27FC236}">
                  <a16:creationId xmlns:a16="http://schemas.microsoft.com/office/drawing/2014/main" id="{ABD5F094-A09C-BE6D-24D8-6B1E5D0378FF}"/>
                </a:ext>
              </a:extLst>
            </p:cNvPr>
            <p:cNvSpPr/>
            <p:nvPr/>
          </p:nvSpPr>
          <p:spPr>
            <a:xfrm>
              <a:off x="3137285" y="4588916"/>
              <a:ext cx="122299" cy="40250"/>
            </a:xfrm>
            <a:custGeom>
              <a:avLst/>
              <a:gdLst>
                <a:gd name="connsiteX0" fmla="*/ 113343 w 122299"/>
                <a:gd name="connsiteY0" fmla="*/ 31468 h 40250"/>
                <a:gd name="connsiteX1" fmla="*/ 113343 w 122299"/>
                <a:gd name="connsiteY1" fmla="*/ 8782 h 40250"/>
                <a:gd name="connsiteX2" fmla="*/ 122124 w 122299"/>
                <a:gd name="connsiteY2" fmla="*/ 0 h 40250"/>
                <a:gd name="connsiteX3" fmla="*/ 8782 w 122299"/>
                <a:gd name="connsiteY3" fmla="*/ 0 h 40250"/>
                <a:gd name="connsiteX4" fmla="*/ 0 w 122299"/>
                <a:gd name="connsiteY4" fmla="*/ 8782 h 40250"/>
                <a:gd name="connsiteX5" fmla="*/ 0 w 122299"/>
                <a:gd name="connsiteY5" fmla="*/ 31468 h 40250"/>
                <a:gd name="connsiteX6" fmla="*/ 8782 w 122299"/>
                <a:gd name="connsiteY6" fmla="*/ 40249 h 40250"/>
                <a:gd name="connsiteX7" fmla="*/ 122300 w 122299"/>
                <a:gd name="connsiteY7" fmla="*/ 40249 h 40250"/>
                <a:gd name="connsiteX8" fmla="*/ 113345 w 122299"/>
                <a:gd name="connsiteY8" fmla="*/ 31644 h 40250"/>
                <a:gd name="connsiteX9" fmla="*/ 113343 w 122299"/>
                <a:gd name="connsiteY9" fmla="*/ 31468 h 4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299" h="40250">
                  <a:moveTo>
                    <a:pt x="113343" y="31468"/>
                  </a:moveTo>
                  <a:lnTo>
                    <a:pt x="113343" y="8782"/>
                  </a:lnTo>
                  <a:cubicBezTo>
                    <a:pt x="113343" y="3922"/>
                    <a:pt x="117274" y="0"/>
                    <a:pt x="122124" y="0"/>
                  </a:cubicBezTo>
                  <a:lnTo>
                    <a:pt x="8782" y="0"/>
                  </a:lnTo>
                  <a:cubicBezTo>
                    <a:pt x="3931" y="0"/>
                    <a:pt x="0" y="3922"/>
                    <a:pt x="0" y="8782"/>
                  </a:cubicBezTo>
                  <a:lnTo>
                    <a:pt x="0" y="31468"/>
                  </a:lnTo>
                  <a:cubicBezTo>
                    <a:pt x="0" y="36327"/>
                    <a:pt x="3931" y="40249"/>
                    <a:pt x="8782" y="40249"/>
                  </a:cubicBezTo>
                  <a:lnTo>
                    <a:pt x="122300" y="40249"/>
                  </a:lnTo>
                  <a:cubicBezTo>
                    <a:pt x="117452" y="40337"/>
                    <a:pt x="113442" y="36503"/>
                    <a:pt x="113345" y="31644"/>
                  </a:cubicBezTo>
                  <a:cubicBezTo>
                    <a:pt x="113343" y="31585"/>
                    <a:pt x="113343" y="31526"/>
                    <a:pt x="113343" y="31468"/>
                  </a:cubicBezTo>
                  <a:close/>
                </a:path>
              </a:pathLst>
            </a:custGeom>
            <a:solidFill>
              <a:srgbClr val="EDB311"/>
            </a:solidFill>
            <a:ln w="2923" cap="flat">
              <a:noFill/>
              <a:prstDash val="solid"/>
              <a:miter/>
            </a:ln>
          </p:spPr>
          <p:txBody>
            <a:bodyPr rtlCol="1" anchor="ctr"/>
            <a:lstStyle/>
            <a:p>
              <a:endParaRPr lang="fa-IR"/>
            </a:p>
          </p:txBody>
        </p:sp>
        <p:sp>
          <p:nvSpPr>
            <p:cNvPr id="2200" name="Freeform: Shape 2199">
              <a:extLst>
                <a:ext uri="{FF2B5EF4-FFF2-40B4-BE49-F238E27FC236}">
                  <a16:creationId xmlns:a16="http://schemas.microsoft.com/office/drawing/2014/main" id="{E61E39FE-D747-3821-A30E-C9CF8AC7AC46}"/>
                </a:ext>
              </a:extLst>
            </p:cNvPr>
            <p:cNvSpPr/>
            <p:nvPr/>
          </p:nvSpPr>
          <p:spPr>
            <a:xfrm>
              <a:off x="3294009" y="4135107"/>
              <a:ext cx="330894" cy="173080"/>
            </a:xfrm>
            <a:custGeom>
              <a:avLst/>
              <a:gdLst>
                <a:gd name="connsiteX0" fmla="*/ 312277 w 330894"/>
                <a:gd name="connsiteY0" fmla="*/ 0 h 173080"/>
                <a:gd name="connsiteX1" fmla="*/ 228997 w 330894"/>
                <a:gd name="connsiteY1" fmla="*/ 966 h 173080"/>
                <a:gd name="connsiteX2" fmla="*/ 211434 w 330894"/>
                <a:gd name="connsiteY2" fmla="*/ 20198 h 173080"/>
                <a:gd name="connsiteX3" fmla="*/ 229202 w 330894"/>
                <a:gd name="connsiteY3" fmla="*/ 37761 h 173080"/>
                <a:gd name="connsiteX4" fmla="*/ 229437 w 330894"/>
                <a:gd name="connsiteY4" fmla="*/ 37761 h 173080"/>
                <a:gd name="connsiteX5" fmla="*/ 267491 w 330894"/>
                <a:gd name="connsiteY5" fmla="*/ 37322 h 173080"/>
                <a:gd name="connsiteX6" fmla="*/ 176337 w 330894"/>
                <a:gd name="connsiteY6" fmla="*/ 128594 h 173080"/>
                <a:gd name="connsiteX7" fmla="*/ 70517 w 330894"/>
                <a:gd name="connsiteY7" fmla="*/ 22774 h 173080"/>
                <a:gd name="connsiteX8" fmla="*/ 47977 w 330894"/>
                <a:gd name="connsiteY8" fmla="*/ 20110 h 173080"/>
                <a:gd name="connsiteX9" fmla="*/ 44465 w 330894"/>
                <a:gd name="connsiteY9" fmla="*/ 22774 h 173080"/>
                <a:gd name="connsiteX10" fmla="*/ 0 w 330894"/>
                <a:gd name="connsiteY10" fmla="*/ 67268 h 173080"/>
                <a:gd name="connsiteX11" fmla="*/ 17037 w 330894"/>
                <a:gd name="connsiteY11" fmla="*/ 102395 h 173080"/>
                <a:gd name="connsiteX12" fmla="*/ 57491 w 330894"/>
                <a:gd name="connsiteY12" fmla="*/ 61940 h 173080"/>
                <a:gd name="connsiteX13" fmla="*/ 163252 w 330894"/>
                <a:gd name="connsiteY13" fmla="*/ 167701 h 173080"/>
                <a:gd name="connsiteX14" fmla="*/ 189275 w 330894"/>
                <a:gd name="connsiteY14" fmla="*/ 167701 h 173080"/>
                <a:gd name="connsiteX15" fmla="*/ 293572 w 330894"/>
                <a:gd name="connsiteY15" fmla="*/ 63404 h 173080"/>
                <a:gd name="connsiteX16" fmla="*/ 293133 w 330894"/>
                <a:gd name="connsiteY16" fmla="*/ 101458 h 173080"/>
                <a:gd name="connsiteX17" fmla="*/ 311308 w 330894"/>
                <a:gd name="connsiteY17" fmla="*/ 120046 h 173080"/>
                <a:gd name="connsiteX18" fmla="*/ 311311 w 330894"/>
                <a:gd name="connsiteY18" fmla="*/ 120046 h 173080"/>
                <a:gd name="connsiteX19" fmla="*/ 311545 w 330894"/>
                <a:gd name="connsiteY19" fmla="*/ 120046 h 173080"/>
                <a:gd name="connsiteX20" fmla="*/ 329928 w 330894"/>
                <a:gd name="connsiteY20" fmla="*/ 101868 h 173080"/>
                <a:gd name="connsiteX21" fmla="*/ 330894 w 330894"/>
                <a:gd name="connsiteY21" fmla="*/ 18588 h 173080"/>
                <a:gd name="connsiteX22" fmla="*/ 312541 w 330894"/>
                <a:gd name="connsiteY22" fmla="*/ 0 h 173080"/>
                <a:gd name="connsiteX23" fmla="*/ 312277 w 330894"/>
                <a:gd name="connsiteY23" fmla="*/ 0 h 17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0894" h="173080">
                  <a:moveTo>
                    <a:pt x="312277" y="0"/>
                  </a:moveTo>
                  <a:lnTo>
                    <a:pt x="228997" y="966"/>
                  </a:lnTo>
                  <a:cubicBezTo>
                    <a:pt x="218840" y="1434"/>
                    <a:pt x="210975" y="10041"/>
                    <a:pt x="211434" y="20198"/>
                  </a:cubicBezTo>
                  <a:cubicBezTo>
                    <a:pt x="211864" y="29799"/>
                    <a:pt x="219601" y="37439"/>
                    <a:pt x="229202" y="37761"/>
                  </a:cubicBezTo>
                  <a:lnTo>
                    <a:pt x="229437" y="37761"/>
                  </a:lnTo>
                  <a:lnTo>
                    <a:pt x="267491" y="37322"/>
                  </a:lnTo>
                  <a:lnTo>
                    <a:pt x="176337" y="128594"/>
                  </a:lnTo>
                  <a:lnTo>
                    <a:pt x="70517" y="22774"/>
                  </a:lnTo>
                  <a:cubicBezTo>
                    <a:pt x="64513" y="16802"/>
                    <a:pt x="55208" y="15690"/>
                    <a:pt x="47977" y="20110"/>
                  </a:cubicBezTo>
                  <a:cubicBezTo>
                    <a:pt x="46707" y="20871"/>
                    <a:pt x="45530" y="21750"/>
                    <a:pt x="44465" y="22774"/>
                  </a:cubicBezTo>
                  <a:lnTo>
                    <a:pt x="0" y="67268"/>
                  </a:lnTo>
                  <a:cubicBezTo>
                    <a:pt x="8234" y="77542"/>
                    <a:pt x="14057" y="89544"/>
                    <a:pt x="17037" y="102395"/>
                  </a:cubicBezTo>
                  <a:lnTo>
                    <a:pt x="57491" y="61940"/>
                  </a:lnTo>
                  <a:lnTo>
                    <a:pt x="163252" y="167701"/>
                  </a:lnTo>
                  <a:cubicBezTo>
                    <a:pt x="170441" y="174873"/>
                    <a:pt x="182086" y="174873"/>
                    <a:pt x="189275" y="167701"/>
                  </a:cubicBezTo>
                  <a:lnTo>
                    <a:pt x="293572" y="63404"/>
                  </a:lnTo>
                  <a:lnTo>
                    <a:pt x="293133" y="101458"/>
                  </a:lnTo>
                  <a:cubicBezTo>
                    <a:pt x="293019" y="111615"/>
                    <a:pt x="301157" y="119929"/>
                    <a:pt x="311308" y="120046"/>
                  </a:cubicBezTo>
                  <a:cubicBezTo>
                    <a:pt x="311308" y="120046"/>
                    <a:pt x="311311" y="120046"/>
                    <a:pt x="311311" y="120046"/>
                  </a:cubicBezTo>
                  <a:lnTo>
                    <a:pt x="311545" y="120046"/>
                  </a:lnTo>
                  <a:cubicBezTo>
                    <a:pt x="321618" y="120046"/>
                    <a:pt x="329817" y="111937"/>
                    <a:pt x="329928" y="101868"/>
                  </a:cubicBezTo>
                  <a:lnTo>
                    <a:pt x="330894" y="18588"/>
                  </a:lnTo>
                  <a:cubicBezTo>
                    <a:pt x="330959" y="8401"/>
                    <a:pt x="322742" y="59"/>
                    <a:pt x="312541" y="0"/>
                  </a:cubicBezTo>
                  <a:cubicBezTo>
                    <a:pt x="312453" y="0"/>
                    <a:pt x="312365" y="0"/>
                    <a:pt x="312277" y="0"/>
                  </a:cubicBezTo>
                  <a:close/>
                </a:path>
              </a:pathLst>
            </a:custGeom>
            <a:solidFill>
              <a:srgbClr val="70D6F9"/>
            </a:solidFill>
            <a:ln w="2923" cap="flat">
              <a:noFill/>
              <a:prstDash val="solid"/>
              <a:miter/>
            </a:ln>
          </p:spPr>
          <p:txBody>
            <a:bodyPr rtlCol="1" anchor="ctr"/>
            <a:lstStyle/>
            <a:p>
              <a:endParaRPr lang="fa-IR"/>
            </a:p>
          </p:txBody>
        </p:sp>
        <p:sp>
          <p:nvSpPr>
            <p:cNvPr id="2201" name="Freeform: Shape 2200">
              <a:extLst>
                <a:ext uri="{FF2B5EF4-FFF2-40B4-BE49-F238E27FC236}">
                  <a16:creationId xmlns:a16="http://schemas.microsoft.com/office/drawing/2014/main" id="{A6EFE9B0-489E-D98B-E204-D0FC3E65D9B0}"/>
                </a:ext>
              </a:extLst>
            </p:cNvPr>
            <p:cNvSpPr/>
            <p:nvPr/>
          </p:nvSpPr>
          <p:spPr>
            <a:xfrm>
              <a:off x="3482728" y="4703576"/>
              <a:ext cx="123851" cy="34599"/>
            </a:xfrm>
            <a:custGeom>
              <a:avLst/>
              <a:gdLst>
                <a:gd name="connsiteX0" fmla="*/ 123851 w 123851"/>
                <a:gd name="connsiteY0" fmla="*/ 17300 h 34599"/>
                <a:gd name="connsiteX1" fmla="*/ 106522 w 123851"/>
                <a:gd name="connsiteY1" fmla="*/ 0 h 34599"/>
                <a:gd name="connsiteX2" fmla="*/ 17300 w 123851"/>
                <a:gd name="connsiteY2" fmla="*/ 0 h 34599"/>
                <a:gd name="connsiteX3" fmla="*/ 0 w 123851"/>
                <a:gd name="connsiteY3" fmla="*/ 17300 h 34599"/>
                <a:gd name="connsiteX4" fmla="*/ 17300 w 123851"/>
                <a:gd name="connsiteY4" fmla="*/ 34600 h 34599"/>
                <a:gd name="connsiteX5" fmla="*/ 106522 w 123851"/>
                <a:gd name="connsiteY5" fmla="*/ 34600 h 34599"/>
                <a:gd name="connsiteX6" fmla="*/ 123851 w 123851"/>
                <a:gd name="connsiteY6" fmla="*/ 17300 h 3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51" h="34599">
                  <a:moveTo>
                    <a:pt x="123851" y="17300"/>
                  </a:moveTo>
                  <a:cubicBezTo>
                    <a:pt x="123819" y="7757"/>
                    <a:pt x="116074" y="29"/>
                    <a:pt x="106522" y="0"/>
                  </a:cubicBezTo>
                  <a:lnTo>
                    <a:pt x="17300" y="0"/>
                  </a:lnTo>
                  <a:cubicBezTo>
                    <a:pt x="7745" y="0"/>
                    <a:pt x="0" y="7757"/>
                    <a:pt x="0" y="17300"/>
                  </a:cubicBezTo>
                  <a:cubicBezTo>
                    <a:pt x="0" y="26843"/>
                    <a:pt x="7745" y="34600"/>
                    <a:pt x="17300" y="34600"/>
                  </a:cubicBezTo>
                  <a:lnTo>
                    <a:pt x="106522" y="34600"/>
                  </a:lnTo>
                  <a:cubicBezTo>
                    <a:pt x="116074" y="34570"/>
                    <a:pt x="123819" y="26843"/>
                    <a:pt x="123851" y="17300"/>
                  </a:cubicBezTo>
                  <a:close/>
                </a:path>
              </a:pathLst>
            </a:custGeom>
            <a:solidFill>
              <a:srgbClr val="F5C84C"/>
            </a:solidFill>
            <a:ln w="2923" cap="flat">
              <a:noFill/>
              <a:prstDash val="solid"/>
              <a:miter/>
            </a:ln>
          </p:spPr>
          <p:txBody>
            <a:bodyPr rtlCol="1" anchor="ctr"/>
            <a:lstStyle/>
            <a:p>
              <a:endParaRPr lang="fa-IR"/>
            </a:p>
          </p:txBody>
        </p:sp>
        <p:sp>
          <p:nvSpPr>
            <p:cNvPr id="2202" name="Freeform: Shape 2201">
              <a:extLst>
                <a:ext uri="{FF2B5EF4-FFF2-40B4-BE49-F238E27FC236}">
                  <a16:creationId xmlns:a16="http://schemas.microsoft.com/office/drawing/2014/main" id="{9908A1A2-7B12-6F66-A424-69867A3FE0FC}"/>
                </a:ext>
              </a:extLst>
            </p:cNvPr>
            <p:cNvSpPr/>
            <p:nvPr/>
          </p:nvSpPr>
          <p:spPr>
            <a:xfrm>
              <a:off x="3504712" y="4649422"/>
              <a:ext cx="79796" cy="54153"/>
            </a:xfrm>
            <a:custGeom>
              <a:avLst/>
              <a:gdLst>
                <a:gd name="connsiteX0" fmla="*/ 79796 w 79796"/>
                <a:gd name="connsiteY0" fmla="*/ 54154 h 54153"/>
                <a:gd name="connsiteX1" fmla="*/ 79796 w 79796"/>
                <a:gd name="connsiteY1" fmla="*/ 24179 h 54153"/>
                <a:gd name="connsiteX2" fmla="*/ 55588 w 79796"/>
                <a:gd name="connsiteY2" fmla="*/ 0 h 54153"/>
                <a:gd name="connsiteX3" fmla="*/ 24179 w 79796"/>
                <a:gd name="connsiteY3" fmla="*/ 0 h 54153"/>
                <a:gd name="connsiteX4" fmla="*/ 0 w 79796"/>
                <a:gd name="connsiteY4" fmla="*/ 24179 h 54153"/>
                <a:gd name="connsiteX5" fmla="*/ 0 w 79796"/>
                <a:gd name="connsiteY5" fmla="*/ 54154 h 54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796" h="54153">
                  <a:moveTo>
                    <a:pt x="79796" y="54154"/>
                  </a:moveTo>
                  <a:lnTo>
                    <a:pt x="79796" y="24179"/>
                  </a:lnTo>
                  <a:cubicBezTo>
                    <a:pt x="79750" y="10831"/>
                    <a:pt x="68933" y="29"/>
                    <a:pt x="55588" y="0"/>
                  </a:cubicBezTo>
                  <a:lnTo>
                    <a:pt x="24179" y="0"/>
                  </a:lnTo>
                  <a:cubicBezTo>
                    <a:pt x="10840" y="29"/>
                    <a:pt x="32" y="10831"/>
                    <a:pt x="0" y="24179"/>
                  </a:cubicBezTo>
                  <a:lnTo>
                    <a:pt x="0" y="54154"/>
                  </a:lnTo>
                  <a:close/>
                </a:path>
              </a:pathLst>
            </a:custGeom>
            <a:solidFill>
              <a:srgbClr val="818182"/>
            </a:solidFill>
            <a:ln w="2923" cap="flat">
              <a:noFill/>
              <a:prstDash val="solid"/>
              <a:miter/>
            </a:ln>
          </p:spPr>
          <p:txBody>
            <a:bodyPr rtlCol="1" anchor="ctr"/>
            <a:lstStyle/>
            <a:p>
              <a:endParaRPr lang="fa-IR"/>
            </a:p>
          </p:txBody>
        </p:sp>
        <p:sp>
          <p:nvSpPr>
            <p:cNvPr id="2203" name="Freeform: Shape 2202">
              <a:extLst>
                <a:ext uri="{FF2B5EF4-FFF2-40B4-BE49-F238E27FC236}">
                  <a16:creationId xmlns:a16="http://schemas.microsoft.com/office/drawing/2014/main" id="{2E2CD724-EA22-8EFE-5364-649E99421224}"/>
                </a:ext>
              </a:extLst>
            </p:cNvPr>
            <p:cNvSpPr/>
            <p:nvPr/>
          </p:nvSpPr>
          <p:spPr>
            <a:xfrm>
              <a:off x="3598734" y="4587833"/>
              <a:ext cx="140917" cy="34599"/>
            </a:xfrm>
            <a:custGeom>
              <a:avLst/>
              <a:gdLst>
                <a:gd name="connsiteX0" fmla="*/ 123617 w 140917"/>
                <a:gd name="connsiteY0" fmla="*/ 0 h 34599"/>
                <a:gd name="connsiteX1" fmla="*/ 17300 w 140917"/>
                <a:gd name="connsiteY1" fmla="*/ 0 h 34599"/>
                <a:gd name="connsiteX2" fmla="*/ 0 w 140917"/>
                <a:gd name="connsiteY2" fmla="*/ 17300 h 34599"/>
                <a:gd name="connsiteX3" fmla="*/ 17300 w 140917"/>
                <a:gd name="connsiteY3" fmla="*/ 34600 h 34599"/>
                <a:gd name="connsiteX4" fmla="*/ 123617 w 140917"/>
                <a:gd name="connsiteY4" fmla="*/ 34600 h 34599"/>
                <a:gd name="connsiteX5" fmla="*/ 140917 w 140917"/>
                <a:gd name="connsiteY5" fmla="*/ 17300 h 34599"/>
                <a:gd name="connsiteX6" fmla="*/ 123617 w 140917"/>
                <a:gd name="connsiteY6" fmla="*/ 0 h 3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17" h="34599">
                  <a:moveTo>
                    <a:pt x="123617" y="0"/>
                  </a:moveTo>
                  <a:lnTo>
                    <a:pt x="17300" y="0"/>
                  </a:lnTo>
                  <a:cubicBezTo>
                    <a:pt x="7745" y="0"/>
                    <a:pt x="0" y="7757"/>
                    <a:pt x="0" y="17300"/>
                  </a:cubicBezTo>
                  <a:cubicBezTo>
                    <a:pt x="0" y="26843"/>
                    <a:pt x="7745" y="34600"/>
                    <a:pt x="17300" y="34600"/>
                  </a:cubicBezTo>
                  <a:lnTo>
                    <a:pt x="123617" y="34600"/>
                  </a:lnTo>
                  <a:cubicBezTo>
                    <a:pt x="133172" y="34600"/>
                    <a:pt x="140917" y="26843"/>
                    <a:pt x="140917" y="17300"/>
                  </a:cubicBezTo>
                  <a:cubicBezTo>
                    <a:pt x="140917" y="7757"/>
                    <a:pt x="133172" y="0"/>
                    <a:pt x="123617" y="0"/>
                  </a:cubicBezTo>
                  <a:close/>
                </a:path>
              </a:pathLst>
            </a:custGeom>
            <a:solidFill>
              <a:srgbClr val="F5C84C"/>
            </a:solidFill>
            <a:ln w="2923" cap="flat">
              <a:noFill/>
              <a:prstDash val="solid"/>
              <a:miter/>
            </a:ln>
          </p:spPr>
          <p:txBody>
            <a:bodyPr rtlCol="1" anchor="ctr"/>
            <a:lstStyle/>
            <a:p>
              <a:endParaRPr lang="fa-IR"/>
            </a:p>
          </p:txBody>
        </p:sp>
        <p:sp>
          <p:nvSpPr>
            <p:cNvPr id="2204" name="Freeform: Shape 2203">
              <a:extLst>
                <a:ext uri="{FF2B5EF4-FFF2-40B4-BE49-F238E27FC236}">
                  <a16:creationId xmlns:a16="http://schemas.microsoft.com/office/drawing/2014/main" id="{9942D7E8-E005-7415-734E-28851F05DB5F}"/>
                </a:ext>
              </a:extLst>
            </p:cNvPr>
            <p:cNvSpPr/>
            <p:nvPr/>
          </p:nvSpPr>
          <p:spPr>
            <a:xfrm>
              <a:off x="3648732" y="4455902"/>
              <a:ext cx="40922" cy="40922"/>
            </a:xfrm>
            <a:custGeom>
              <a:avLst/>
              <a:gdLst>
                <a:gd name="connsiteX0" fmla="*/ 40923 w 40922"/>
                <a:gd name="connsiteY0" fmla="*/ 20462 h 40922"/>
                <a:gd name="connsiteX1" fmla="*/ 20461 w 40922"/>
                <a:gd name="connsiteY1" fmla="*/ 40923 h 40922"/>
                <a:gd name="connsiteX2" fmla="*/ 0 w 40922"/>
                <a:gd name="connsiteY2" fmla="*/ 20462 h 40922"/>
                <a:gd name="connsiteX3" fmla="*/ 20461 w 40922"/>
                <a:gd name="connsiteY3" fmla="*/ 0 h 40922"/>
                <a:gd name="connsiteX4" fmla="*/ 40923 w 40922"/>
                <a:gd name="connsiteY4" fmla="*/ 20462 h 40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22" h="40922">
                  <a:moveTo>
                    <a:pt x="40923" y="20462"/>
                  </a:moveTo>
                  <a:cubicBezTo>
                    <a:pt x="40923" y="31762"/>
                    <a:pt x="31762" y="40923"/>
                    <a:pt x="20461" y="40923"/>
                  </a:cubicBezTo>
                  <a:cubicBezTo>
                    <a:pt x="9161" y="40923"/>
                    <a:pt x="0" y="31762"/>
                    <a:pt x="0" y="20462"/>
                  </a:cubicBezTo>
                  <a:cubicBezTo>
                    <a:pt x="0" y="9161"/>
                    <a:pt x="9161" y="0"/>
                    <a:pt x="20461" y="0"/>
                  </a:cubicBezTo>
                  <a:cubicBezTo>
                    <a:pt x="31762" y="0"/>
                    <a:pt x="40923" y="9161"/>
                    <a:pt x="40923" y="20462"/>
                  </a:cubicBezTo>
                  <a:close/>
                </a:path>
              </a:pathLst>
            </a:custGeom>
            <a:solidFill>
              <a:srgbClr val="F5C84C"/>
            </a:solidFill>
            <a:ln w="2923" cap="flat">
              <a:noFill/>
              <a:prstDash val="solid"/>
              <a:miter/>
            </a:ln>
          </p:spPr>
          <p:txBody>
            <a:bodyPr rtlCol="1" anchor="ctr"/>
            <a:lstStyle/>
            <a:p>
              <a:endParaRPr lang="fa-IR"/>
            </a:p>
          </p:txBody>
        </p:sp>
        <p:sp>
          <p:nvSpPr>
            <p:cNvPr id="2205" name="Freeform: Shape 2204">
              <a:extLst>
                <a:ext uri="{FF2B5EF4-FFF2-40B4-BE49-F238E27FC236}">
                  <a16:creationId xmlns:a16="http://schemas.microsoft.com/office/drawing/2014/main" id="{35DA1D72-8083-DC53-0DB0-415550C5B45B}"/>
                </a:ext>
              </a:extLst>
            </p:cNvPr>
            <p:cNvSpPr/>
            <p:nvPr/>
          </p:nvSpPr>
          <p:spPr>
            <a:xfrm>
              <a:off x="3616386" y="4622433"/>
              <a:ext cx="105643" cy="45020"/>
            </a:xfrm>
            <a:custGeom>
              <a:avLst/>
              <a:gdLst>
                <a:gd name="connsiteX0" fmla="*/ 0 w 105643"/>
                <a:gd name="connsiteY0" fmla="*/ 0 h 45020"/>
                <a:gd name="connsiteX1" fmla="*/ 23886 w 105643"/>
                <a:gd name="connsiteY1" fmla="*/ 36005 h 45020"/>
                <a:gd name="connsiteX2" fmla="*/ 47304 w 105643"/>
                <a:gd name="connsiteY2" fmla="*/ 45021 h 45020"/>
                <a:gd name="connsiteX3" fmla="*/ 58340 w 105643"/>
                <a:gd name="connsiteY3" fmla="*/ 45021 h 45020"/>
                <a:gd name="connsiteX4" fmla="*/ 81758 w 105643"/>
                <a:gd name="connsiteY4" fmla="*/ 36005 h 45020"/>
                <a:gd name="connsiteX5" fmla="*/ 105644 w 105643"/>
                <a:gd name="connsiteY5" fmla="*/ 0 h 45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643" h="45020">
                  <a:moveTo>
                    <a:pt x="0" y="0"/>
                  </a:moveTo>
                  <a:cubicBezTo>
                    <a:pt x="4827" y="13817"/>
                    <a:pt x="13041" y="26199"/>
                    <a:pt x="23886" y="36005"/>
                  </a:cubicBezTo>
                  <a:cubicBezTo>
                    <a:pt x="30303" y="41801"/>
                    <a:pt x="38651" y="45021"/>
                    <a:pt x="47304" y="45021"/>
                  </a:cubicBezTo>
                  <a:lnTo>
                    <a:pt x="58340" y="45021"/>
                  </a:lnTo>
                  <a:cubicBezTo>
                    <a:pt x="66993" y="45021"/>
                    <a:pt x="75341" y="41801"/>
                    <a:pt x="81758" y="36005"/>
                  </a:cubicBezTo>
                  <a:cubicBezTo>
                    <a:pt x="92606" y="26199"/>
                    <a:pt x="100817" y="13817"/>
                    <a:pt x="105644" y="0"/>
                  </a:cubicBezTo>
                  <a:close/>
                </a:path>
              </a:pathLst>
            </a:custGeom>
            <a:solidFill>
              <a:srgbClr val="818182"/>
            </a:solidFill>
            <a:ln w="2923" cap="flat">
              <a:noFill/>
              <a:prstDash val="solid"/>
              <a:miter/>
            </a:ln>
          </p:spPr>
          <p:txBody>
            <a:bodyPr rtlCol="1" anchor="ctr"/>
            <a:lstStyle/>
            <a:p>
              <a:endParaRPr lang="fa-IR"/>
            </a:p>
          </p:txBody>
        </p:sp>
        <p:sp>
          <p:nvSpPr>
            <p:cNvPr id="2206" name="Freeform: Shape 2205">
              <a:extLst>
                <a:ext uri="{FF2B5EF4-FFF2-40B4-BE49-F238E27FC236}">
                  <a16:creationId xmlns:a16="http://schemas.microsoft.com/office/drawing/2014/main" id="{274EBDDA-2CAF-C427-2B47-ADF2BF1E8DFA}"/>
                </a:ext>
              </a:extLst>
            </p:cNvPr>
            <p:cNvSpPr/>
            <p:nvPr/>
          </p:nvSpPr>
          <p:spPr>
            <a:xfrm>
              <a:off x="3349656" y="4587833"/>
              <a:ext cx="140916" cy="34599"/>
            </a:xfrm>
            <a:custGeom>
              <a:avLst/>
              <a:gdLst>
                <a:gd name="connsiteX0" fmla="*/ 123617 w 140916"/>
                <a:gd name="connsiteY0" fmla="*/ 0 h 34599"/>
                <a:gd name="connsiteX1" fmla="*/ 17300 w 140916"/>
                <a:gd name="connsiteY1" fmla="*/ 0 h 34599"/>
                <a:gd name="connsiteX2" fmla="*/ 0 w 140916"/>
                <a:gd name="connsiteY2" fmla="*/ 17300 h 34599"/>
                <a:gd name="connsiteX3" fmla="*/ 17300 w 140916"/>
                <a:gd name="connsiteY3" fmla="*/ 34600 h 34599"/>
                <a:gd name="connsiteX4" fmla="*/ 123617 w 140916"/>
                <a:gd name="connsiteY4" fmla="*/ 34600 h 34599"/>
                <a:gd name="connsiteX5" fmla="*/ 140917 w 140916"/>
                <a:gd name="connsiteY5" fmla="*/ 17300 h 34599"/>
                <a:gd name="connsiteX6" fmla="*/ 123617 w 140916"/>
                <a:gd name="connsiteY6" fmla="*/ 0 h 3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16" h="34599">
                  <a:moveTo>
                    <a:pt x="123617" y="0"/>
                  </a:moveTo>
                  <a:lnTo>
                    <a:pt x="17300" y="0"/>
                  </a:lnTo>
                  <a:cubicBezTo>
                    <a:pt x="7745" y="0"/>
                    <a:pt x="0" y="7757"/>
                    <a:pt x="0" y="17300"/>
                  </a:cubicBezTo>
                  <a:cubicBezTo>
                    <a:pt x="0" y="26843"/>
                    <a:pt x="7745" y="34600"/>
                    <a:pt x="17300" y="34600"/>
                  </a:cubicBezTo>
                  <a:lnTo>
                    <a:pt x="123617" y="34600"/>
                  </a:lnTo>
                  <a:cubicBezTo>
                    <a:pt x="133171" y="34600"/>
                    <a:pt x="140917" y="26843"/>
                    <a:pt x="140917" y="17300"/>
                  </a:cubicBezTo>
                  <a:cubicBezTo>
                    <a:pt x="140917" y="7757"/>
                    <a:pt x="133171" y="0"/>
                    <a:pt x="123617" y="0"/>
                  </a:cubicBezTo>
                  <a:close/>
                </a:path>
              </a:pathLst>
            </a:custGeom>
            <a:solidFill>
              <a:srgbClr val="F5C84C"/>
            </a:solidFill>
            <a:ln w="2923" cap="flat">
              <a:noFill/>
              <a:prstDash val="solid"/>
              <a:miter/>
            </a:ln>
          </p:spPr>
          <p:txBody>
            <a:bodyPr rtlCol="1" anchor="ctr"/>
            <a:lstStyle/>
            <a:p>
              <a:endParaRPr lang="fa-IR"/>
            </a:p>
          </p:txBody>
        </p:sp>
        <p:sp>
          <p:nvSpPr>
            <p:cNvPr id="2207" name="Freeform: Shape 2206">
              <a:extLst>
                <a:ext uri="{FF2B5EF4-FFF2-40B4-BE49-F238E27FC236}">
                  <a16:creationId xmlns:a16="http://schemas.microsoft.com/office/drawing/2014/main" id="{8182335D-6CF7-DC8C-B8FE-8770DC4E7BF0}"/>
                </a:ext>
              </a:extLst>
            </p:cNvPr>
            <p:cNvSpPr/>
            <p:nvPr/>
          </p:nvSpPr>
          <p:spPr>
            <a:xfrm>
              <a:off x="3399653" y="4455902"/>
              <a:ext cx="40922" cy="40922"/>
            </a:xfrm>
            <a:custGeom>
              <a:avLst/>
              <a:gdLst>
                <a:gd name="connsiteX0" fmla="*/ 40923 w 40922"/>
                <a:gd name="connsiteY0" fmla="*/ 20462 h 40922"/>
                <a:gd name="connsiteX1" fmla="*/ 20461 w 40922"/>
                <a:gd name="connsiteY1" fmla="*/ 40923 h 40922"/>
                <a:gd name="connsiteX2" fmla="*/ 0 w 40922"/>
                <a:gd name="connsiteY2" fmla="*/ 20462 h 40922"/>
                <a:gd name="connsiteX3" fmla="*/ 20461 w 40922"/>
                <a:gd name="connsiteY3" fmla="*/ 0 h 40922"/>
                <a:gd name="connsiteX4" fmla="*/ 40923 w 40922"/>
                <a:gd name="connsiteY4" fmla="*/ 20462 h 40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22" h="40922">
                  <a:moveTo>
                    <a:pt x="40923" y="20462"/>
                  </a:moveTo>
                  <a:cubicBezTo>
                    <a:pt x="40923" y="31762"/>
                    <a:pt x="31762" y="40923"/>
                    <a:pt x="20461" y="40923"/>
                  </a:cubicBezTo>
                  <a:cubicBezTo>
                    <a:pt x="9161" y="40923"/>
                    <a:pt x="0" y="31762"/>
                    <a:pt x="0" y="20462"/>
                  </a:cubicBezTo>
                  <a:cubicBezTo>
                    <a:pt x="0" y="9161"/>
                    <a:pt x="9161" y="0"/>
                    <a:pt x="20461" y="0"/>
                  </a:cubicBezTo>
                  <a:cubicBezTo>
                    <a:pt x="31762" y="0"/>
                    <a:pt x="40923" y="9161"/>
                    <a:pt x="40923" y="20462"/>
                  </a:cubicBezTo>
                  <a:close/>
                </a:path>
              </a:pathLst>
            </a:custGeom>
            <a:solidFill>
              <a:srgbClr val="F5C84C"/>
            </a:solidFill>
            <a:ln w="2923" cap="flat">
              <a:noFill/>
              <a:prstDash val="solid"/>
              <a:miter/>
            </a:ln>
          </p:spPr>
          <p:txBody>
            <a:bodyPr rtlCol="1" anchor="ctr"/>
            <a:lstStyle/>
            <a:p>
              <a:endParaRPr lang="fa-IR"/>
            </a:p>
          </p:txBody>
        </p:sp>
        <p:sp>
          <p:nvSpPr>
            <p:cNvPr id="2208" name="Freeform: Shape 2207">
              <a:extLst>
                <a:ext uri="{FF2B5EF4-FFF2-40B4-BE49-F238E27FC236}">
                  <a16:creationId xmlns:a16="http://schemas.microsoft.com/office/drawing/2014/main" id="{33981393-9C10-6623-1B7D-EB436E67DA26}"/>
                </a:ext>
              </a:extLst>
            </p:cNvPr>
            <p:cNvSpPr/>
            <p:nvPr/>
          </p:nvSpPr>
          <p:spPr>
            <a:xfrm>
              <a:off x="3367307" y="4622433"/>
              <a:ext cx="105760" cy="45020"/>
            </a:xfrm>
            <a:custGeom>
              <a:avLst/>
              <a:gdLst>
                <a:gd name="connsiteX0" fmla="*/ 0 w 105760"/>
                <a:gd name="connsiteY0" fmla="*/ 0 h 45020"/>
                <a:gd name="connsiteX1" fmla="*/ 24003 w 105760"/>
                <a:gd name="connsiteY1" fmla="*/ 36005 h 45020"/>
                <a:gd name="connsiteX2" fmla="*/ 47421 w 105760"/>
                <a:gd name="connsiteY2" fmla="*/ 45021 h 45020"/>
                <a:gd name="connsiteX3" fmla="*/ 58457 w 105760"/>
                <a:gd name="connsiteY3" fmla="*/ 45021 h 45020"/>
                <a:gd name="connsiteX4" fmla="*/ 81875 w 105760"/>
                <a:gd name="connsiteY4" fmla="*/ 36005 h 45020"/>
                <a:gd name="connsiteX5" fmla="*/ 105761 w 105760"/>
                <a:gd name="connsiteY5" fmla="*/ 0 h 45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760" h="45020">
                  <a:moveTo>
                    <a:pt x="0" y="0"/>
                  </a:moveTo>
                  <a:cubicBezTo>
                    <a:pt x="4874" y="13817"/>
                    <a:pt x="13123" y="26199"/>
                    <a:pt x="24003" y="36005"/>
                  </a:cubicBezTo>
                  <a:cubicBezTo>
                    <a:pt x="30420" y="41801"/>
                    <a:pt x="38768" y="45021"/>
                    <a:pt x="47421" y="45021"/>
                  </a:cubicBezTo>
                  <a:lnTo>
                    <a:pt x="58457" y="45021"/>
                  </a:lnTo>
                  <a:cubicBezTo>
                    <a:pt x="67113" y="45021"/>
                    <a:pt x="75464" y="41830"/>
                    <a:pt x="81875" y="36005"/>
                  </a:cubicBezTo>
                  <a:cubicBezTo>
                    <a:pt x="92732" y="26199"/>
                    <a:pt x="100946" y="13817"/>
                    <a:pt x="105761" y="0"/>
                  </a:cubicBezTo>
                  <a:close/>
                </a:path>
              </a:pathLst>
            </a:custGeom>
            <a:solidFill>
              <a:srgbClr val="818182"/>
            </a:solidFill>
            <a:ln w="2923" cap="flat">
              <a:noFill/>
              <a:prstDash val="solid"/>
              <a:miter/>
            </a:ln>
          </p:spPr>
          <p:txBody>
            <a:bodyPr rtlCol="1" anchor="ctr"/>
            <a:lstStyle/>
            <a:p>
              <a:endParaRPr lang="fa-IR"/>
            </a:p>
          </p:txBody>
        </p:sp>
        <p:sp>
          <p:nvSpPr>
            <p:cNvPr id="2209" name="Freeform: Shape 2208">
              <a:extLst>
                <a:ext uri="{FF2B5EF4-FFF2-40B4-BE49-F238E27FC236}">
                  <a16:creationId xmlns:a16="http://schemas.microsoft.com/office/drawing/2014/main" id="{EFEAEA45-CB5C-E82B-2486-9D80652C2154}"/>
                </a:ext>
              </a:extLst>
            </p:cNvPr>
            <p:cNvSpPr/>
            <p:nvPr/>
          </p:nvSpPr>
          <p:spPr>
            <a:xfrm>
              <a:off x="3511386" y="4452009"/>
              <a:ext cx="66799" cy="197676"/>
            </a:xfrm>
            <a:custGeom>
              <a:avLst/>
              <a:gdLst>
                <a:gd name="connsiteX0" fmla="*/ 63579 w 66799"/>
                <a:gd name="connsiteY0" fmla="*/ 8548 h 197676"/>
                <a:gd name="connsiteX1" fmla="*/ 47772 w 66799"/>
                <a:gd name="connsiteY1" fmla="*/ 0 h 197676"/>
                <a:gd name="connsiteX2" fmla="*/ 18763 w 66799"/>
                <a:gd name="connsiteY2" fmla="*/ 0 h 197676"/>
                <a:gd name="connsiteX3" fmla="*/ 2927 w 66799"/>
                <a:gd name="connsiteY3" fmla="*/ 8548 h 197676"/>
                <a:gd name="connsiteX4" fmla="*/ 0 w 66799"/>
                <a:gd name="connsiteY4" fmla="*/ 12089 h 197676"/>
                <a:gd name="connsiteX5" fmla="*/ 14402 w 66799"/>
                <a:gd name="connsiteY5" fmla="*/ 197676 h 197676"/>
                <a:gd name="connsiteX6" fmla="*/ 17680 w 66799"/>
                <a:gd name="connsiteY6" fmla="*/ 197413 h 197676"/>
                <a:gd name="connsiteX7" fmla="*/ 49119 w 66799"/>
                <a:gd name="connsiteY7" fmla="*/ 197413 h 197676"/>
                <a:gd name="connsiteX8" fmla="*/ 52427 w 66799"/>
                <a:gd name="connsiteY8" fmla="*/ 197676 h 197676"/>
                <a:gd name="connsiteX9" fmla="*/ 66799 w 66799"/>
                <a:gd name="connsiteY9" fmla="*/ 12089 h 197676"/>
                <a:gd name="connsiteX10" fmla="*/ 63579 w 66799"/>
                <a:gd name="connsiteY10" fmla="*/ 8548 h 19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799" h="197676">
                  <a:moveTo>
                    <a:pt x="63579" y="8548"/>
                  </a:moveTo>
                  <a:cubicBezTo>
                    <a:pt x="58574" y="2401"/>
                    <a:pt x="54154" y="0"/>
                    <a:pt x="47772" y="0"/>
                  </a:cubicBezTo>
                  <a:lnTo>
                    <a:pt x="18763" y="0"/>
                  </a:lnTo>
                  <a:cubicBezTo>
                    <a:pt x="12382" y="0"/>
                    <a:pt x="7933" y="2401"/>
                    <a:pt x="2927" y="8548"/>
                  </a:cubicBezTo>
                  <a:cubicBezTo>
                    <a:pt x="1932" y="9777"/>
                    <a:pt x="907" y="10948"/>
                    <a:pt x="0" y="12089"/>
                  </a:cubicBezTo>
                  <a:lnTo>
                    <a:pt x="14402" y="197676"/>
                  </a:lnTo>
                  <a:cubicBezTo>
                    <a:pt x="15488" y="197500"/>
                    <a:pt x="16583" y="197413"/>
                    <a:pt x="17680" y="197413"/>
                  </a:cubicBezTo>
                  <a:lnTo>
                    <a:pt x="49119" y="197413"/>
                  </a:lnTo>
                  <a:cubicBezTo>
                    <a:pt x="50225" y="197413"/>
                    <a:pt x="51332" y="197500"/>
                    <a:pt x="52427" y="197676"/>
                  </a:cubicBezTo>
                  <a:lnTo>
                    <a:pt x="66799" y="12089"/>
                  </a:lnTo>
                  <a:cubicBezTo>
                    <a:pt x="65599" y="10948"/>
                    <a:pt x="64575" y="9777"/>
                    <a:pt x="63579" y="8548"/>
                  </a:cubicBezTo>
                  <a:close/>
                </a:path>
              </a:pathLst>
            </a:custGeom>
            <a:solidFill>
              <a:srgbClr val="F5C84C"/>
            </a:solidFill>
            <a:ln w="2923" cap="flat">
              <a:noFill/>
              <a:prstDash val="solid"/>
              <a:miter/>
            </a:ln>
          </p:spPr>
          <p:txBody>
            <a:bodyPr rtlCol="1" anchor="ctr"/>
            <a:lstStyle/>
            <a:p>
              <a:endParaRPr lang="fa-IR"/>
            </a:p>
          </p:txBody>
        </p:sp>
        <p:sp>
          <p:nvSpPr>
            <p:cNvPr id="2210" name="Freeform: Shape 2209">
              <a:extLst>
                <a:ext uri="{FF2B5EF4-FFF2-40B4-BE49-F238E27FC236}">
                  <a16:creationId xmlns:a16="http://schemas.microsoft.com/office/drawing/2014/main" id="{5443054A-6395-8ABF-1517-566195B1761D}"/>
                </a:ext>
              </a:extLst>
            </p:cNvPr>
            <p:cNvSpPr/>
            <p:nvPr/>
          </p:nvSpPr>
          <p:spPr>
            <a:xfrm>
              <a:off x="3520402" y="4409528"/>
              <a:ext cx="48474" cy="45408"/>
            </a:xfrm>
            <a:custGeom>
              <a:avLst/>
              <a:gdLst>
                <a:gd name="connsiteX0" fmla="*/ 9748 w 48474"/>
                <a:gd name="connsiteY0" fmla="*/ 42481 h 45408"/>
                <a:gd name="connsiteX1" fmla="*/ 38757 w 48474"/>
                <a:gd name="connsiteY1" fmla="*/ 42481 h 45408"/>
                <a:gd name="connsiteX2" fmla="*/ 48475 w 48474"/>
                <a:gd name="connsiteY2" fmla="*/ 45409 h 45408"/>
                <a:gd name="connsiteX3" fmla="*/ 42621 w 48474"/>
                <a:gd name="connsiteY3" fmla="*/ 15170 h 45408"/>
                <a:gd name="connsiteX4" fmla="*/ 5854 w 48474"/>
                <a:gd name="connsiteY4" fmla="*/ 15170 h 45408"/>
                <a:gd name="connsiteX5" fmla="*/ 0 w 48474"/>
                <a:gd name="connsiteY5" fmla="*/ 45409 h 45408"/>
                <a:gd name="connsiteX6" fmla="*/ 9748 w 48474"/>
                <a:gd name="connsiteY6" fmla="*/ 42481 h 45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474" h="45408">
                  <a:moveTo>
                    <a:pt x="9748" y="42481"/>
                  </a:moveTo>
                  <a:lnTo>
                    <a:pt x="38757" y="42481"/>
                  </a:lnTo>
                  <a:cubicBezTo>
                    <a:pt x="42220" y="42452"/>
                    <a:pt x="45612" y="43448"/>
                    <a:pt x="48475" y="45409"/>
                  </a:cubicBezTo>
                  <a:lnTo>
                    <a:pt x="42621" y="15170"/>
                  </a:lnTo>
                  <a:cubicBezTo>
                    <a:pt x="38727" y="-5057"/>
                    <a:pt x="9777" y="-5057"/>
                    <a:pt x="5854" y="15170"/>
                  </a:cubicBezTo>
                  <a:lnTo>
                    <a:pt x="0" y="45409"/>
                  </a:lnTo>
                  <a:cubicBezTo>
                    <a:pt x="2875" y="43477"/>
                    <a:pt x="6276" y="42452"/>
                    <a:pt x="9748" y="42481"/>
                  </a:cubicBezTo>
                  <a:close/>
                </a:path>
              </a:pathLst>
            </a:custGeom>
            <a:solidFill>
              <a:srgbClr val="F5C84C"/>
            </a:solidFill>
            <a:ln w="2923" cap="flat">
              <a:noFill/>
              <a:prstDash val="solid"/>
              <a:miter/>
            </a:ln>
          </p:spPr>
          <p:txBody>
            <a:bodyPr rtlCol="1" anchor="ctr"/>
            <a:lstStyle/>
            <a:p>
              <a:endParaRPr lang="fa-IR"/>
            </a:p>
          </p:txBody>
        </p:sp>
        <p:sp>
          <p:nvSpPr>
            <p:cNvPr id="2211" name="Freeform: Shape 2210">
              <a:extLst>
                <a:ext uri="{FF2B5EF4-FFF2-40B4-BE49-F238E27FC236}">
                  <a16:creationId xmlns:a16="http://schemas.microsoft.com/office/drawing/2014/main" id="{321D85DA-D2F5-D9A5-BA8E-3E13B890BCD1}"/>
                </a:ext>
              </a:extLst>
            </p:cNvPr>
            <p:cNvSpPr/>
            <p:nvPr/>
          </p:nvSpPr>
          <p:spPr>
            <a:xfrm>
              <a:off x="3274880" y="4079592"/>
              <a:ext cx="37636" cy="37029"/>
            </a:xfrm>
            <a:custGeom>
              <a:avLst/>
              <a:gdLst>
                <a:gd name="connsiteX0" fmla="*/ 37395 w 37636"/>
                <a:gd name="connsiteY0" fmla="*/ 18076 h 37029"/>
                <a:gd name="connsiteX1" fmla="*/ 19247 w 37636"/>
                <a:gd name="connsiteY1" fmla="*/ 220 h 37029"/>
                <a:gd name="connsiteX2" fmla="*/ 18368 w 37636"/>
                <a:gd name="connsiteY2" fmla="*/ 220 h 37029"/>
                <a:gd name="connsiteX3" fmla="*/ 219 w 37636"/>
                <a:gd name="connsiteY3" fmla="*/ 18076 h 37029"/>
                <a:gd name="connsiteX4" fmla="*/ 219 w 37636"/>
                <a:gd name="connsiteY4" fmla="*/ 18954 h 37029"/>
                <a:gd name="connsiteX5" fmla="*/ 18368 w 37636"/>
                <a:gd name="connsiteY5" fmla="*/ 36810 h 37029"/>
                <a:gd name="connsiteX6" fmla="*/ 19247 w 37636"/>
                <a:gd name="connsiteY6" fmla="*/ 36810 h 37029"/>
                <a:gd name="connsiteX7" fmla="*/ 37395 w 37636"/>
                <a:gd name="connsiteY7" fmla="*/ 18954 h 37029"/>
                <a:gd name="connsiteX8" fmla="*/ 37395 w 37636"/>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395" y="18076"/>
                  </a:moveTo>
                  <a:cubicBezTo>
                    <a:pt x="28280" y="16349"/>
                    <a:pt x="21108" y="9294"/>
                    <a:pt x="19247" y="220"/>
                  </a:cubicBezTo>
                  <a:cubicBezTo>
                    <a:pt x="19247" y="-73"/>
                    <a:pt x="18368" y="-73"/>
                    <a:pt x="18368" y="220"/>
                  </a:cubicBezTo>
                  <a:cubicBezTo>
                    <a:pt x="16507" y="9294"/>
                    <a:pt x="9335" y="16349"/>
                    <a:pt x="219" y="18076"/>
                  </a:cubicBezTo>
                  <a:cubicBezTo>
                    <a:pt x="-73" y="18076"/>
                    <a:pt x="-73" y="18661"/>
                    <a:pt x="219" y="18954"/>
                  </a:cubicBezTo>
                  <a:cubicBezTo>
                    <a:pt x="9335" y="20681"/>
                    <a:pt x="16507" y="27736"/>
                    <a:pt x="18368" y="36810"/>
                  </a:cubicBezTo>
                  <a:cubicBezTo>
                    <a:pt x="18368" y="37103"/>
                    <a:pt x="19247" y="37103"/>
                    <a:pt x="19247" y="36810"/>
                  </a:cubicBezTo>
                  <a:cubicBezTo>
                    <a:pt x="21108" y="27736"/>
                    <a:pt x="28280" y="20681"/>
                    <a:pt x="37395" y="18954"/>
                  </a:cubicBezTo>
                  <a:cubicBezTo>
                    <a:pt x="37717" y="18661"/>
                    <a:pt x="37717" y="18076"/>
                    <a:pt x="37395" y="18076"/>
                  </a:cubicBezTo>
                  <a:close/>
                </a:path>
              </a:pathLst>
            </a:custGeom>
            <a:solidFill>
              <a:srgbClr val="70D6F9"/>
            </a:solidFill>
            <a:ln w="2923" cap="flat">
              <a:noFill/>
              <a:prstDash val="solid"/>
              <a:miter/>
            </a:ln>
          </p:spPr>
          <p:txBody>
            <a:bodyPr rtlCol="1" anchor="ctr"/>
            <a:lstStyle/>
            <a:p>
              <a:endParaRPr lang="fa-IR"/>
            </a:p>
          </p:txBody>
        </p:sp>
        <p:sp>
          <p:nvSpPr>
            <p:cNvPr id="2212" name="Freeform: Shape 2211">
              <a:extLst>
                <a:ext uri="{FF2B5EF4-FFF2-40B4-BE49-F238E27FC236}">
                  <a16:creationId xmlns:a16="http://schemas.microsoft.com/office/drawing/2014/main" id="{55D97248-510D-CFBA-3226-8450A911C233}"/>
                </a:ext>
              </a:extLst>
            </p:cNvPr>
            <p:cNvSpPr/>
            <p:nvPr/>
          </p:nvSpPr>
          <p:spPr>
            <a:xfrm>
              <a:off x="3092142" y="4675416"/>
              <a:ext cx="50938" cy="51021"/>
            </a:xfrm>
            <a:custGeom>
              <a:avLst/>
              <a:gdLst>
                <a:gd name="connsiteX0" fmla="*/ 9372 w 50938"/>
                <a:gd name="connsiteY0" fmla="*/ 34922 h 51021"/>
                <a:gd name="connsiteX1" fmla="*/ 16105 w 50938"/>
                <a:gd name="connsiteY1" fmla="*/ 34922 h 51021"/>
                <a:gd name="connsiteX2" fmla="*/ 16105 w 50938"/>
                <a:gd name="connsiteY2" fmla="*/ 41654 h 51021"/>
                <a:gd name="connsiteX3" fmla="*/ 25235 w 50938"/>
                <a:gd name="connsiteY3" fmla="*/ 51021 h 51021"/>
                <a:gd name="connsiteX4" fmla="*/ 25472 w 50938"/>
                <a:gd name="connsiteY4" fmla="*/ 51021 h 51021"/>
                <a:gd name="connsiteX5" fmla="*/ 34839 w 50938"/>
                <a:gd name="connsiteY5" fmla="*/ 41947 h 51021"/>
                <a:gd name="connsiteX6" fmla="*/ 34839 w 50938"/>
                <a:gd name="connsiteY6" fmla="*/ 34922 h 51021"/>
                <a:gd name="connsiteX7" fmla="*/ 41572 w 50938"/>
                <a:gd name="connsiteY7" fmla="*/ 34922 h 51021"/>
                <a:gd name="connsiteX8" fmla="*/ 50939 w 50938"/>
                <a:gd name="connsiteY8" fmla="*/ 25789 h 51021"/>
                <a:gd name="connsiteX9" fmla="*/ 50939 w 50938"/>
                <a:gd name="connsiteY9" fmla="*/ 25555 h 51021"/>
                <a:gd name="connsiteX10" fmla="*/ 41864 w 50938"/>
                <a:gd name="connsiteY10" fmla="*/ 16187 h 51021"/>
                <a:gd name="connsiteX11" fmla="*/ 34839 w 50938"/>
                <a:gd name="connsiteY11" fmla="*/ 16187 h 51021"/>
                <a:gd name="connsiteX12" fmla="*/ 34839 w 50938"/>
                <a:gd name="connsiteY12" fmla="*/ 9367 h 51021"/>
                <a:gd name="connsiteX13" fmla="*/ 25709 w 50938"/>
                <a:gd name="connsiteY13" fmla="*/ 0 h 51021"/>
                <a:gd name="connsiteX14" fmla="*/ 25472 w 50938"/>
                <a:gd name="connsiteY14" fmla="*/ 0 h 51021"/>
                <a:gd name="connsiteX15" fmla="*/ 16105 w 50938"/>
                <a:gd name="connsiteY15" fmla="*/ 9074 h 51021"/>
                <a:gd name="connsiteX16" fmla="*/ 16105 w 50938"/>
                <a:gd name="connsiteY16" fmla="*/ 16100 h 51021"/>
                <a:gd name="connsiteX17" fmla="*/ 9372 w 50938"/>
                <a:gd name="connsiteY17" fmla="*/ 16100 h 51021"/>
                <a:gd name="connsiteX18" fmla="*/ 5 w 50938"/>
                <a:gd name="connsiteY18" fmla="*/ 25233 h 51021"/>
                <a:gd name="connsiteX19" fmla="*/ 5 w 50938"/>
                <a:gd name="connsiteY19" fmla="*/ 25467 h 51021"/>
                <a:gd name="connsiteX20" fmla="*/ 8778 w 50938"/>
                <a:gd name="connsiteY20" fmla="*/ 34834 h 51021"/>
                <a:gd name="connsiteX21" fmla="*/ 9372 w 50938"/>
                <a:gd name="connsiteY21" fmla="*/ 34834 h 5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1021">
                  <a:moveTo>
                    <a:pt x="9372" y="34922"/>
                  </a:moveTo>
                  <a:lnTo>
                    <a:pt x="16105" y="34922"/>
                  </a:lnTo>
                  <a:lnTo>
                    <a:pt x="16105" y="41654"/>
                  </a:lnTo>
                  <a:cubicBezTo>
                    <a:pt x="16040" y="46777"/>
                    <a:pt x="20127" y="50963"/>
                    <a:pt x="25235" y="51021"/>
                  </a:cubicBezTo>
                  <a:cubicBezTo>
                    <a:pt x="25314" y="51021"/>
                    <a:pt x="25393" y="51021"/>
                    <a:pt x="25472" y="51021"/>
                  </a:cubicBezTo>
                  <a:cubicBezTo>
                    <a:pt x="30533" y="51021"/>
                    <a:pt x="34681" y="47011"/>
                    <a:pt x="34839" y="41947"/>
                  </a:cubicBezTo>
                  <a:lnTo>
                    <a:pt x="34839" y="34922"/>
                  </a:lnTo>
                  <a:lnTo>
                    <a:pt x="41572" y="34922"/>
                  </a:lnTo>
                  <a:cubicBezTo>
                    <a:pt x="46680" y="34980"/>
                    <a:pt x="50874" y="30911"/>
                    <a:pt x="50939" y="25789"/>
                  </a:cubicBezTo>
                  <a:cubicBezTo>
                    <a:pt x="50939" y="25701"/>
                    <a:pt x="50939" y="25643"/>
                    <a:pt x="50939" y="25555"/>
                  </a:cubicBezTo>
                  <a:cubicBezTo>
                    <a:pt x="50942" y="20491"/>
                    <a:pt x="46923" y="16334"/>
                    <a:pt x="41864" y="16187"/>
                  </a:cubicBezTo>
                  <a:lnTo>
                    <a:pt x="34839" y="16187"/>
                  </a:lnTo>
                  <a:lnTo>
                    <a:pt x="34839" y="9367"/>
                  </a:lnTo>
                  <a:cubicBezTo>
                    <a:pt x="34903" y="4244"/>
                    <a:pt x="30817" y="58"/>
                    <a:pt x="25709" y="0"/>
                  </a:cubicBezTo>
                  <a:cubicBezTo>
                    <a:pt x="25630" y="0"/>
                    <a:pt x="25551" y="0"/>
                    <a:pt x="25472" y="0"/>
                  </a:cubicBezTo>
                  <a:cubicBezTo>
                    <a:pt x="20411" y="0"/>
                    <a:pt x="16263" y="4010"/>
                    <a:pt x="16105" y="9074"/>
                  </a:cubicBezTo>
                  <a:lnTo>
                    <a:pt x="16105" y="16100"/>
                  </a:lnTo>
                  <a:lnTo>
                    <a:pt x="9372" y="16100"/>
                  </a:lnTo>
                  <a:cubicBezTo>
                    <a:pt x="4264" y="16041"/>
                    <a:pt x="69" y="20110"/>
                    <a:pt x="5" y="25233"/>
                  </a:cubicBezTo>
                  <a:cubicBezTo>
                    <a:pt x="5" y="25320"/>
                    <a:pt x="5" y="25379"/>
                    <a:pt x="5" y="25467"/>
                  </a:cubicBezTo>
                  <a:cubicBezTo>
                    <a:pt x="-159" y="30472"/>
                    <a:pt x="3769" y="34658"/>
                    <a:pt x="8778" y="34834"/>
                  </a:cubicBezTo>
                  <a:cubicBezTo>
                    <a:pt x="8974" y="34834"/>
                    <a:pt x="9173" y="34834"/>
                    <a:pt x="9372" y="34834"/>
                  </a:cubicBezTo>
                  <a:close/>
                </a:path>
              </a:pathLst>
            </a:custGeom>
            <a:solidFill>
              <a:srgbClr val="87D147"/>
            </a:solidFill>
            <a:ln w="2923" cap="flat">
              <a:noFill/>
              <a:prstDash val="solid"/>
              <a:miter/>
            </a:ln>
          </p:spPr>
          <p:txBody>
            <a:bodyPr rtlCol="1" anchor="ctr"/>
            <a:lstStyle/>
            <a:p>
              <a:endParaRPr lang="fa-IR"/>
            </a:p>
          </p:txBody>
        </p:sp>
        <p:sp>
          <p:nvSpPr>
            <p:cNvPr id="2213" name="Freeform: Shape 2212">
              <a:extLst>
                <a:ext uri="{FF2B5EF4-FFF2-40B4-BE49-F238E27FC236}">
                  <a16:creationId xmlns:a16="http://schemas.microsoft.com/office/drawing/2014/main" id="{AEF625FA-A42B-1EC8-D700-B3F845023ADB}"/>
                </a:ext>
              </a:extLst>
            </p:cNvPr>
            <p:cNvSpPr/>
            <p:nvPr/>
          </p:nvSpPr>
          <p:spPr>
            <a:xfrm>
              <a:off x="3769509" y="4376633"/>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2214" name="Freeform: Shape 2213">
              <a:extLst>
                <a:ext uri="{FF2B5EF4-FFF2-40B4-BE49-F238E27FC236}">
                  <a16:creationId xmlns:a16="http://schemas.microsoft.com/office/drawing/2014/main" id="{2BA7F7DF-C3D6-6DAC-C228-15CAA1D60C04}"/>
                </a:ext>
              </a:extLst>
            </p:cNvPr>
            <p:cNvSpPr/>
            <p:nvPr/>
          </p:nvSpPr>
          <p:spPr>
            <a:xfrm>
              <a:off x="3040043" y="4585930"/>
              <a:ext cx="19905" cy="19905"/>
            </a:xfrm>
            <a:custGeom>
              <a:avLst/>
              <a:gdLst>
                <a:gd name="connsiteX0" fmla="*/ 19905 w 19905"/>
                <a:gd name="connsiteY0" fmla="*/ 9953 h 19905"/>
                <a:gd name="connsiteX1" fmla="*/ 9952 w 19905"/>
                <a:gd name="connsiteY1" fmla="*/ 19905 h 19905"/>
                <a:gd name="connsiteX2" fmla="*/ 0 w 19905"/>
                <a:gd name="connsiteY2" fmla="*/ 9953 h 19905"/>
                <a:gd name="connsiteX3" fmla="*/ 9952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2" y="19905"/>
                  </a:cubicBezTo>
                  <a:cubicBezTo>
                    <a:pt x="4456" y="19905"/>
                    <a:pt x="0" y="15449"/>
                    <a:pt x="0" y="9953"/>
                  </a:cubicBezTo>
                  <a:cubicBezTo>
                    <a:pt x="0" y="4456"/>
                    <a:pt x="4456" y="0"/>
                    <a:pt x="9952"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2215" name="Freeform: Shape 2214">
              <a:extLst>
                <a:ext uri="{FF2B5EF4-FFF2-40B4-BE49-F238E27FC236}">
                  <a16:creationId xmlns:a16="http://schemas.microsoft.com/office/drawing/2014/main" id="{F502DA4D-0502-5425-F6E6-4EB025515CDB}"/>
                </a:ext>
              </a:extLst>
            </p:cNvPr>
            <p:cNvSpPr/>
            <p:nvPr/>
          </p:nvSpPr>
          <p:spPr>
            <a:xfrm>
              <a:off x="3697675" y="4262032"/>
              <a:ext cx="54153" cy="52982"/>
            </a:xfrm>
            <a:custGeom>
              <a:avLst/>
              <a:gdLst>
                <a:gd name="connsiteX0" fmla="*/ 439 w 54153"/>
                <a:gd name="connsiteY0" fmla="*/ 25906 h 52982"/>
                <a:gd name="connsiteX1" fmla="*/ 26492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2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12" y="23535"/>
                    <a:pt x="23831" y="13465"/>
                    <a:pt x="26492" y="439"/>
                  </a:cubicBezTo>
                  <a:cubicBezTo>
                    <a:pt x="26492" y="-146"/>
                    <a:pt x="27662" y="-146"/>
                    <a:pt x="27662" y="439"/>
                  </a:cubicBezTo>
                  <a:cubicBezTo>
                    <a:pt x="30323" y="13465"/>
                    <a:pt x="40642" y="23535"/>
                    <a:pt x="53715" y="25906"/>
                  </a:cubicBezTo>
                  <a:cubicBezTo>
                    <a:pt x="54300" y="25906"/>
                    <a:pt x="54300" y="26784"/>
                    <a:pt x="53715" y="27077"/>
                  </a:cubicBezTo>
                  <a:cubicBezTo>
                    <a:pt x="40642" y="29448"/>
                    <a:pt x="30323" y="39517"/>
                    <a:pt x="27662" y="52544"/>
                  </a:cubicBezTo>
                  <a:cubicBezTo>
                    <a:pt x="27662" y="53129"/>
                    <a:pt x="26492" y="53129"/>
                    <a:pt x="26492" y="52544"/>
                  </a:cubicBezTo>
                  <a:cubicBezTo>
                    <a:pt x="23831" y="39517"/>
                    <a:pt x="13512" y="29448"/>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2216" name="Freeform: Shape 2215">
              <a:extLst>
                <a:ext uri="{FF2B5EF4-FFF2-40B4-BE49-F238E27FC236}">
                  <a16:creationId xmlns:a16="http://schemas.microsoft.com/office/drawing/2014/main" id="{382F0FAC-10F1-7EDE-DAAA-C47FE1241F74}"/>
                </a:ext>
              </a:extLst>
            </p:cNvPr>
            <p:cNvSpPr/>
            <p:nvPr/>
          </p:nvSpPr>
          <p:spPr>
            <a:xfrm>
              <a:off x="3196240" y="4212269"/>
              <a:ext cx="57667" cy="90363"/>
            </a:xfrm>
            <a:custGeom>
              <a:avLst/>
              <a:gdLst>
                <a:gd name="connsiteX0" fmla="*/ 57667 w 57667"/>
                <a:gd name="connsiteY0" fmla="*/ 20637 h 90363"/>
                <a:gd name="connsiteX1" fmla="*/ 57667 w 57667"/>
                <a:gd name="connsiteY1" fmla="*/ 20637 h 90363"/>
                <a:gd name="connsiteX2" fmla="*/ 37322 w 57667"/>
                <a:gd name="connsiteY2" fmla="*/ 0 h 90363"/>
                <a:gd name="connsiteX3" fmla="*/ 37176 w 57667"/>
                <a:gd name="connsiteY3" fmla="*/ 0 h 90363"/>
                <a:gd name="connsiteX4" fmla="*/ 20666 w 57667"/>
                <a:gd name="connsiteY4" fmla="*/ 0 h 90363"/>
                <a:gd name="connsiteX5" fmla="*/ 176 w 57667"/>
                <a:gd name="connsiteY5" fmla="*/ 20637 h 90363"/>
                <a:gd name="connsiteX6" fmla="*/ 176 w 57667"/>
                <a:gd name="connsiteY6" fmla="*/ 20637 h 90363"/>
                <a:gd name="connsiteX7" fmla="*/ 20666 w 57667"/>
                <a:gd name="connsiteY7" fmla="*/ 41128 h 90363"/>
                <a:gd name="connsiteX8" fmla="*/ 37000 w 57667"/>
                <a:gd name="connsiteY8" fmla="*/ 41128 h 90363"/>
                <a:gd name="connsiteX9" fmla="*/ 57491 w 57667"/>
                <a:gd name="connsiteY9" fmla="*/ 61618 h 90363"/>
                <a:gd name="connsiteX10" fmla="*/ 57491 w 57667"/>
                <a:gd name="connsiteY10" fmla="*/ 69873 h 90363"/>
                <a:gd name="connsiteX11" fmla="*/ 37000 w 57667"/>
                <a:gd name="connsiteY11" fmla="*/ 90364 h 90363"/>
                <a:gd name="connsiteX12" fmla="*/ 20491 w 57667"/>
                <a:gd name="connsiteY12" fmla="*/ 90364 h 90363"/>
                <a:gd name="connsiteX13" fmla="*/ 0 w 57667"/>
                <a:gd name="connsiteY13" fmla="*/ 69873 h 90363"/>
                <a:gd name="connsiteX14" fmla="*/ 0 w 57667"/>
                <a:gd name="connsiteY14" fmla="*/ 69873 h 9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667" h="90363">
                  <a:moveTo>
                    <a:pt x="57667" y="20637"/>
                  </a:moveTo>
                  <a:lnTo>
                    <a:pt x="57667" y="20637"/>
                  </a:lnTo>
                  <a:cubicBezTo>
                    <a:pt x="57749" y="9309"/>
                    <a:pt x="48639" y="88"/>
                    <a:pt x="37322" y="0"/>
                  </a:cubicBezTo>
                  <a:cubicBezTo>
                    <a:pt x="37273" y="0"/>
                    <a:pt x="37226" y="0"/>
                    <a:pt x="37176" y="0"/>
                  </a:cubicBezTo>
                  <a:lnTo>
                    <a:pt x="20666" y="0"/>
                  </a:lnTo>
                  <a:cubicBezTo>
                    <a:pt x="9326" y="88"/>
                    <a:pt x="176" y="9309"/>
                    <a:pt x="176" y="20637"/>
                  </a:cubicBezTo>
                  <a:lnTo>
                    <a:pt x="176" y="20637"/>
                  </a:lnTo>
                  <a:cubicBezTo>
                    <a:pt x="176" y="31966"/>
                    <a:pt x="9350" y="41128"/>
                    <a:pt x="20666" y="41128"/>
                  </a:cubicBezTo>
                  <a:lnTo>
                    <a:pt x="37000" y="41128"/>
                  </a:lnTo>
                  <a:cubicBezTo>
                    <a:pt x="48317" y="41128"/>
                    <a:pt x="57491" y="50290"/>
                    <a:pt x="57491" y="61618"/>
                  </a:cubicBezTo>
                  <a:lnTo>
                    <a:pt x="57491" y="69873"/>
                  </a:lnTo>
                  <a:cubicBezTo>
                    <a:pt x="57491" y="81201"/>
                    <a:pt x="48317" y="90364"/>
                    <a:pt x="37000" y="90364"/>
                  </a:cubicBezTo>
                  <a:lnTo>
                    <a:pt x="20491" y="90364"/>
                  </a:lnTo>
                  <a:cubicBezTo>
                    <a:pt x="9174" y="90364"/>
                    <a:pt x="0" y="81201"/>
                    <a:pt x="0" y="69873"/>
                  </a:cubicBezTo>
                  <a:lnTo>
                    <a:pt x="0" y="69873"/>
                  </a:lnTo>
                </a:path>
              </a:pathLst>
            </a:custGeom>
            <a:noFill/>
            <a:ln w="14615" cap="rnd">
              <a:solidFill>
                <a:srgbClr val="000000"/>
              </a:solidFill>
              <a:prstDash val="solid"/>
              <a:round/>
            </a:ln>
          </p:spPr>
          <p:txBody>
            <a:bodyPr rtlCol="1" anchor="ctr"/>
            <a:lstStyle/>
            <a:p>
              <a:endParaRPr lang="fa-IR"/>
            </a:p>
          </p:txBody>
        </p:sp>
        <p:sp>
          <p:nvSpPr>
            <p:cNvPr id="2217" name="Freeform: Shape 2216">
              <a:extLst>
                <a:ext uri="{FF2B5EF4-FFF2-40B4-BE49-F238E27FC236}">
                  <a16:creationId xmlns:a16="http://schemas.microsoft.com/office/drawing/2014/main" id="{99C26CFD-743A-AD2B-5953-AF5687B1B939}"/>
                </a:ext>
              </a:extLst>
            </p:cNvPr>
            <p:cNvSpPr/>
            <p:nvPr/>
          </p:nvSpPr>
          <p:spPr>
            <a:xfrm>
              <a:off x="3225014" y="4204014"/>
              <a:ext cx="2927" cy="107312"/>
            </a:xfrm>
            <a:custGeom>
              <a:avLst/>
              <a:gdLst>
                <a:gd name="connsiteX0" fmla="*/ 0 w 2927"/>
                <a:gd name="connsiteY0" fmla="*/ 0 h 107312"/>
                <a:gd name="connsiteX1" fmla="*/ 0 w 2927"/>
                <a:gd name="connsiteY1" fmla="*/ 107313 h 107312"/>
              </a:gdLst>
              <a:ahLst/>
              <a:cxnLst>
                <a:cxn ang="0">
                  <a:pos x="connsiteX0" y="connsiteY0"/>
                </a:cxn>
                <a:cxn ang="0">
                  <a:pos x="connsiteX1" y="connsiteY1"/>
                </a:cxn>
              </a:cxnLst>
              <a:rect l="l" t="t" r="r" b="b"/>
              <a:pathLst>
                <a:path w="2927" h="107312">
                  <a:moveTo>
                    <a:pt x="0" y="0"/>
                  </a:moveTo>
                  <a:lnTo>
                    <a:pt x="0" y="107313"/>
                  </a:lnTo>
                </a:path>
              </a:pathLst>
            </a:custGeom>
            <a:ln w="14615" cap="rnd">
              <a:solidFill>
                <a:srgbClr val="000000"/>
              </a:solidFill>
              <a:prstDash val="solid"/>
              <a:round/>
            </a:ln>
          </p:spPr>
          <p:txBody>
            <a:bodyPr rtlCol="1" anchor="ctr"/>
            <a:lstStyle/>
            <a:p>
              <a:endParaRPr lang="fa-IR"/>
            </a:p>
          </p:txBody>
        </p:sp>
        <p:sp>
          <p:nvSpPr>
            <p:cNvPr id="2218" name="Freeform: Shape 2217">
              <a:extLst>
                <a:ext uri="{FF2B5EF4-FFF2-40B4-BE49-F238E27FC236}">
                  <a16:creationId xmlns:a16="http://schemas.microsoft.com/office/drawing/2014/main" id="{AFB3DDDF-5952-2C77-4B9B-A9B93DBE5069}"/>
                </a:ext>
              </a:extLst>
            </p:cNvPr>
            <p:cNvSpPr/>
            <p:nvPr/>
          </p:nvSpPr>
          <p:spPr>
            <a:xfrm>
              <a:off x="3136641" y="4169297"/>
              <a:ext cx="176746" cy="176746"/>
            </a:xfrm>
            <a:custGeom>
              <a:avLst/>
              <a:gdLst>
                <a:gd name="connsiteX0" fmla="*/ 176746 w 176746"/>
                <a:gd name="connsiteY0" fmla="*/ 88373 h 176746"/>
                <a:gd name="connsiteX1" fmla="*/ 88373 w 176746"/>
                <a:gd name="connsiteY1" fmla="*/ 176746 h 176746"/>
                <a:gd name="connsiteX2" fmla="*/ 0 w 176746"/>
                <a:gd name="connsiteY2" fmla="*/ 88373 h 176746"/>
                <a:gd name="connsiteX3" fmla="*/ 88373 w 176746"/>
                <a:gd name="connsiteY3" fmla="*/ 0 h 176746"/>
                <a:gd name="connsiteX4" fmla="*/ 176746 w 176746"/>
                <a:gd name="connsiteY4" fmla="*/ 88373 h 176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46" h="176746">
                  <a:moveTo>
                    <a:pt x="176746" y="88373"/>
                  </a:moveTo>
                  <a:cubicBezTo>
                    <a:pt x="176746" y="137180"/>
                    <a:pt x="137180" y="176746"/>
                    <a:pt x="88373" y="176746"/>
                  </a:cubicBezTo>
                  <a:cubicBezTo>
                    <a:pt x="39566" y="176746"/>
                    <a:pt x="0" y="137180"/>
                    <a:pt x="0" y="88373"/>
                  </a:cubicBezTo>
                  <a:cubicBezTo>
                    <a:pt x="0" y="39566"/>
                    <a:pt x="39566" y="0"/>
                    <a:pt x="88373" y="0"/>
                  </a:cubicBezTo>
                  <a:cubicBezTo>
                    <a:pt x="137180" y="0"/>
                    <a:pt x="176746" y="39566"/>
                    <a:pt x="176746" y="88373"/>
                  </a:cubicBezTo>
                  <a:close/>
                </a:path>
              </a:pathLst>
            </a:custGeom>
            <a:noFill/>
            <a:ln w="14615" cap="rnd">
              <a:solidFill>
                <a:srgbClr val="000000"/>
              </a:solidFill>
              <a:prstDash val="solid"/>
              <a:round/>
            </a:ln>
          </p:spPr>
          <p:txBody>
            <a:bodyPr rtlCol="1" anchor="ctr"/>
            <a:lstStyle/>
            <a:p>
              <a:endParaRPr lang="fa-IR"/>
            </a:p>
          </p:txBody>
        </p:sp>
        <p:sp>
          <p:nvSpPr>
            <p:cNvPr id="2219" name="Freeform: Shape 2218">
              <a:extLst>
                <a:ext uri="{FF2B5EF4-FFF2-40B4-BE49-F238E27FC236}">
                  <a16:creationId xmlns:a16="http://schemas.microsoft.com/office/drawing/2014/main" id="{F2B63DBA-EF3E-6381-7A80-F3A1B4218BB7}"/>
                </a:ext>
              </a:extLst>
            </p:cNvPr>
            <p:cNvSpPr/>
            <p:nvPr/>
          </p:nvSpPr>
          <p:spPr>
            <a:xfrm>
              <a:off x="3137168" y="4346073"/>
              <a:ext cx="175399" cy="40483"/>
            </a:xfrm>
            <a:custGeom>
              <a:avLst/>
              <a:gdLst>
                <a:gd name="connsiteX0" fmla="*/ 166501 w 175399"/>
                <a:gd name="connsiteY0" fmla="*/ 0 h 40483"/>
                <a:gd name="connsiteX1" fmla="*/ 175400 w 175399"/>
                <a:gd name="connsiteY1" fmla="*/ 0 h 40483"/>
                <a:gd name="connsiteX2" fmla="*/ 175400 w 175399"/>
                <a:gd name="connsiteY2" fmla="*/ 40484 h 40483"/>
                <a:gd name="connsiteX3" fmla="*/ 166501 w 175399"/>
                <a:gd name="connsiteY3" fmla="*/ 40484 h 40483"/>
                <a:gd name="connsiteX4" fmla="*/ 8899 w 175399"/>
                <a:gd name="connsiteY4" fmla="*/ 40484 h 40483"/>
                <a:gd name="connsiteX5" fmla="*/ 0 w 175399"/>
                <a:gd name="connsiteY5" fmla="*/ 40484 h 40483"/>
                <a:gd name="connsiteX6" fmla="*/ 0 w 175399"/>
                <a:gd name="connsiteY6" fmla="*/ 0 h 40483"/>
                <a:gd name="connsiteX7" fmla="*/ 8899 w 175399"/>
                <a:gd name="connsiteY7" fmla="*/ 0 h 40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399" h="40483">
                  <a:moveTo>
                    <a:pt x="166501" y="0"/>
                  </a:moveTo>
                  <a:cubicBezTo>
                    <a:pt x="171416" y="0"/>
                    <a:pt x="175400" y="0"/>
                    <a:pt x="175400" y="0"/>
                  </a:cubicBezTo>
                  <a:lnTo>
                    <a:pt x="175400" y="40484"/>
                  </a:lnTo>
                  <a:cubicBezTo>
                    <a:pt x="175400" y="40484"/>
                    <a:pt x="171416" y="40484"/>
                    <a:pt x="166501" y="40484"/>
                  </a:cubicBezTo>
                  <a:lnTo>
                    <a:pt x="8899" y="40484"/>
                  </a:lnTo>
                  <a:cubicBezTo>
                    <a:pt x="3984" y="40484"/>
                    <a:pt x="0" y="40484"/>
                    <a:pt x="0" y="40484"/>
                  </a:cubicBezTo>
                  <a:lnTo>
                    <a:pt x="0" y="0"/>
                  </a:lnTo>
                  <a:cubicBezTo>
                    <a:pt x="0" y="0"/>
                    <a:pt x="3984" y="0"/>
                    <a:pt x="8899" y="0"/>
                  </a:cubicBezTo>
                  <a:close/>
                </a:path>
              </a:pathLst>
            </a:custGeom>
            <a:noFill/>
            <a:ln w="14615" cap="rnd">
              <a:solidFill>
                <a:srgbClr val="000000"/>
              </a:solidFill>
              <a:prstDash val="solid"/>
              <a:round/>
            </a:ln>
          </p:spPr>
          <p:txBody>
            <a:bodyPr rtlCol="1" anchor="ctr"/>
            <a:lstStyle/>
            <a:p>
              <a:endParaRPr lang="fa-IR"/>
            </a:p>
          </p:txBody>
        </p:sp>
        <p:sp>
          <p:nvSpPr>
            <p:cNvPr id="2220" name="Freeform: Shape 2219">
              <a:extLst>
                <a:ext uri="{FF2B5EF4-FFF2-40B4-BE49-F238E27FC236}">
                  <a16:creationId xmlns:a16="http://schemas.microsoft.com/office/drawing/2014/main" id="{B7DBD065-72B5-3B4A-3A76-471BC6ED2E5F}"/>
                </a:ext>
              </a:extLst>
            </p:cNvPr>
            <p:cNvSpPr/>
            <p:nvPr/>
          </p:nvSpPr>
          <p:spPr>
            <a:xfrm>
              <a:off x="3250803" y="4386761"/>
              <a:ext cx="175165" cy="40249"/>
            </a:xfrm>
            <a:custGeom>
              <a:avLst/>
              <a:gdLst>
                <a:gd name="connsiteX0" fmla="*/ 8782 w 175165"/>
                <a:gd name="connsiteY0" fmla="*/ 40249 h 40249"/>
                <a:gd name="connsiteX1" fmla="*/ 0 w 175165"/>
                <a:gd name="connsiteY1" fmla="*/ 31468 h 40249"/>
                <a:gd name="connsiteX2" fmla="*/ 0 w 175165"/>
                <a:gd name="connsiteY2" fmla="*/ 8782 h 40249"/>
                <a:gd name="connsiteX3" fmla="*/ 8782 w 175165"/>
                <a:gd name="connsiteY3" fmla="*/ 0 h 40249"/>
                <a:gd name="connsiteX4" fmla="*/ 166384 w 175165"/>
                <a:gd name="connsiteY4" fmla="*/ 0 h 40249"/>
                <a:gd name="connsiteX5" fmla="*/ 175166 w 175165"/>
                <a:gd name="connsiteY5" fmla="*/ 8782 h 40249"/>
                <a:gd name="connsiteX6" fmla="*/ 175166 w 175165"/>
                <a:gd name="connsiteY6" fmla="*/ 31468 h 40249"/>
                <a:gd name="connsiteX7" fmla="*/ 166384 w 175165"/>
                <a:gd name="connsiteY7" fmla="*/ 40249 h 4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165" h="40249">
                  <a:moveTo>
                    <a:pt x="8782" y="40249"/>
                  </a:moveTo>
                  <a:cubicBezTo>
                    <a:pt x="3931" y="40249"/>
                    <a:pt x="0" y="36327"/>
                    <a:pt x="0" y="31468"/>
                  </a:cubicBezTo>
                  <a:lnTo>
                    <a:pt x="0" y="8782"/>
                  </a:lnTo>
                  <a:cubicBezTo>
                    <a:pt x="0" y="3923"/>
                    <a:pt x="3931" y="0"/>
                    <a:pt x="8782" y="0"/>
                  </a:cubicBezTo>
                  <a:lnTo>
                    <a:pt x="166384" y="0"/>
                  </a:lnTo>
                  <a:cubicBezTo>
                    <a:pt x="171234" y="0"/>
                    <a:pt x="175166" y="3923"/>
                    <a:pt x="175166" y="8782"/>
                  </a:cubicBezTo>
                  <a:lnTo>
                    <a:pt x="175166" y="31468"/>
                  </a:lnTo>
                  <a:cubicBezTo>
                    <a:pt x="175166" y="36327"/>
                    <a:pt x="171234" y="40249"/>
                    <a:pt x="166384" y="40249"/>
                  </a:cubicBezTo>
                </a:path>
              </a:pathLst>
            </a:custGeom>
            <a:noFill/>
            <a:ln w="14615" cap="rnd">
              <a:solidFill>
                <a:srgbClr val="000000"/>
              </a:solidFill>
              <a:prstDash val="solid"/>
              <a:round/>
            </a:ln>
          </p:spPr>
          <p:txBody>
            <a:bodyPr rtlCol="1" anchor="ctr"/>
            <a:lstStyle/>
            <a:p>
              <a:endParaRPr lang="fa-IR"/>
            </a:p>
          </p:txBody>
        </p:sp>
        <p:sp>
          <p:nvSpPr>
            <p:cNvPr id="2221" name="Freeform: Shape 2220">
              <a:extLst>
                <a:ext uri="{FF2B5EF4-FFF2-40B4-BE49-F238E27FC236}">
                  <a16:creationId xmlns:a16="http://schemas.microsoft.com/office/drawing/2014/main" id="{4189D9C0-09E7-9A1B-89A7-25324279B24C}"/>
                </a:ext>
              </a:extLst>
            </p:cNvPr>
            <p:cNvSpPr/>
            <p:nvPr/>
          </p:nvSpPr>
          <p:spPr>
            <a:xfrm>
              <a:off x="3250803" y="4427186"/>
              <a:ext cx="175224" cy="40249"/>
            </a:xfrm>
            <a:custGeom>
              <a:avLst/>
              <a:gdLst>
                <a:gd name="connsiteX0" fmla="*/ 175224 w 175224"/>
                <a:gd name="connsiteY0" fmla="*/ 27692 h 40249"/>
                <a:gd name="connsiteX1" fmla="*/ 175224 w 175224"/>
                <a:gd name="connsiteY1" fmla="*/ 8782 h 40249"/>
                <a:gd name="connsiteX2" fmla="*/ 166442 w 175224"/>
                <a:gd name="connsiteY2" fmla="*/ 0 h 40249"/>
                <a:gd name="connsiteX3" fmla="*/ 8782 w 175224"/>
                <a:gd name="connsiteY3" fmla="*/ 0 h 40249"/>
                <a:gd name="connsiteX4" fmla="*/ 0 w 175224"/>
                <a:gd name="connsiteY4" fmla="*/ 8782 h 40249"/>
                <a:gd name="connsiteX5" fmla="*/ 0 w 175224"/>
                <a:gd name="connsiteY5" fmla="*/ 31468 h 40249"/>
                <a:gd name="connsiteX6" fmla="*/ 8782 w 175224"/>
                <a:gd name="connsiteY6" fmla="*/ 40249 h 40249"/>
                <a:gd name="connsiteX7" fmla="*/ 148908 w 175224"/>
                <a:gd name="connsiteY7" fmla="*/ 40249 h 4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224" h="40249">
                  <a:moveTo>
                    <a:pt x="175224" y="27692"/>
                  </a:moveTo>
                  <a:lnTo>
                    <a:pt x="175224" y="8782"/>
                  </a:lnTo>
                  <a:cubicBezTo>
                    <a:pt x="175224" y="3922"/>
                    <a:pt x="171293" y="0"/>
                    <a:pt x="166442" y="0"/>
                  </a:cubicBezTo>
                  <a:lnTo>
                    <a:pt x="8782" y="0"/>
                  </a:lnTo>
                  <a:cubicBezTo>
                    <a:pt x="3931" y="0"/>
                    <a:pt x="0" y="3922"/>
                    <a:pt x="0" y="8782"/>
                  </a:cubicBezTo>
                  <a:lnTo>
                    <a:pt x="0" y="31468"/>
                  </a:lnTo>
                  <a:cubicBezTo>
                    <a:pt x="0" y="36327"/>
                    <a:pt x="3931" y="40249"/>
                    <a:pt x="8782" y="40249"/>
                  </a:cubicBezTo>
                  <a:lnTo>
                    <a:pt x="148908" y="40249"/>
                  </a:lnTo>
                </a:path>
              </a:pathLst>
            </a:custGeom>
            <a:noFill/>
            <a:ln w="14615" cap="rnd">
              <a:solidFill>
                <a:srgbClr val="000000"/>
              </a:solidFill>
              <a:prstDash val="solid"/>
              <a:round/>
            </a:ln>
          </p:spPr>
          <p:txBody>
            <a:bodyPr rtlCol="1" anchor="ctr"/>
            <a:lstStyle/>
            <a:p>
              <a:endParaRPr lang="fa-IR"/>
            </a:p>
          </p:txBody>
        </p:sp>
        <p:sp>
          <p:nvSpPr>
            <p:cNvPr id="2222" name="Freeform: Shape 2221">
              <a:extLst>
                <a:ext uri="{FF2B5EF4-FFF2-40B4-BE49-F238E27FC236}">
                  <a16:creationId xmlns:a16="http://schemas.microsoft.com/office/drawing/2014/main" id="{36207052-600C-6DD0-5442-46DAECE3382C}"/>
                </a:ext>
              </a:extLst>
            </p:cNvPr>
            <p:cNvSpPr/>
            <p:nvPr/>
          </p:nvSpPr>
          <p:spPr>
            <a:xfrm>
              <a:off x="3250803" y="4467494"/>
              <a:ext cx="8781" cy="40278"/>
            </a:xfrm>
            <a:custGeom>
              <a:avLst/>
              <a:gdLst>
                <a:gd name="connsiteX0" fmla="*/ 8782 w 8781"/>
                <a:gd name="connsiteY0" fmla="*/ 0 h 40278"/>
                <a:gd name="connsiteX1" fmla="*/ 0 w 8781"/>
                <a:gd name="connsiteY1" fmla="*/ 8782 h 40278"/>
                <a:gd name="connsiteX2" fmla="*/ 0 w 8781"/>
                <a:gd name="connsiteY2" fmla="*/ 31497 h 40278"/>
                <a:gd name="connsiteX3" fmla="*/ 8782 w 8781"/>
                <a:gd name="connsiteY3" fmla="*/ 40279 h 40278"/>
              </a:gdLst>
              <a:ahLst/>
              <a:cxnLst>
                <a:cxn ang="0">
                  <a:pos x="connsiteX0" y="connsiteY0"/>
                </a:cxn>
                <a:cxn ang="0">
                  <a:pos x="connsiteX1" y="connsiteY1"/>
                </a:cxn>
                <a:cxn ang="0">
                  <a:pos x="connsiteX2" y="connsiteY2"/>
                </a:cxn>
                <a:cxn ang="0">
                  <a:pos x="connsiteX3" y="connsiteY3"/>
                </a:cxn>
              </a:cxnLst>
              <a:rect l="l" t="t" r="r" b="b"/>
              <a:pathLst>
                <a:path w="8781" h="40278">
                  <a:moveTo>
                    <a:pt x="8782" y="0"/>
                  </a:moveTo>
                  <a:cubicBezTo>
                    <a:pt x="3931" y="0"/>
                    <a:pt x="0" y="3922"/>
                    <a:pt x="0" y="8782"/>
                  </a:cubicBezTo>
                  <a:lnTo>
                    <a:pt x="0" y="31497"/>
                  </a:lnTo>
                  <a:cubicBezTo>
                    <a:pt x="0" y="36356"/>
                    <a:pt x="3931" y="40279"/>
                    <a:pt x="8782" y="40279"/>
                  </a:cubicBezTo>
                </a:path>
              </a:pathLst>
            </a:custGeom>
            <a:noFill/>
            <a:ln w="14615" cap="rnd">
              <a:solidFill>
                <a:srgbClr val="000000"/>
              </a:solidFill>
              <a:prstDash val="solid"/>
              <a:round/>
            </a:ln>
          </p:spPr>
          <p:txBody>
            <a:bodyPr rtlCol="1" anchor="ctr"/>
            <a:lstStyle/>
            <a:p>
              <a:endParaRPr lang="fa-IR"/>
            </a:p>
          </p:txBody>
        </p:sp>
        <p:sp>
          <p:nvSpPr>
            <p:cNvPr id="2223" name="Freeform: Shape 2222">
              <a:extLst>
                <a:ext uri="{FF2B5EF4-FFF2-40B4-BE49-F238E27FC236}">
                  <a16:creationId xmlns:a16="http://schemas.microsoft.com/office/drawing/2014/main" id="{FC395B2B-424A-D1F9-9162-6331F9E2FDB7}"/>
                </a:ext>
              </a:extLst>
            </p:cNvPr>
            <p:cNvSpPr/>
            <p:nvPr/>
          </p:nvSpPr>
          <p:spPr>
            <a:xfrm>
              <a:off x="3137285" y="4386527"/>
              <a:ext cx="122299" cy="40249"/>
            </a:xfrm>
            <a:custGeom>
              <a:avLst/>
              <a:gdLst>
                <a:gd name="connsiteX0" fmla="*/ 122300 w 122299"/>
                <a:gd name="connsiteY0" fmla="*/ 0 h 40249"/>
                <a:gd name="connsiteX1" fmla="*/ 8782 w 122299"/>
                <a:gd name="connsiteY1" fmla="*/ 0 h 40249"/>
                <a:gd name="connsiteX2" fmla="*/ 0 w 122299"/>
                <a:gd name="connsiteY2" fmla="*/ 8782 h 40249"/>
                <a:gd name="connsiteX3" fmla="*/ 0 w 122299"/>
                <a:gd name="connsiteY3" fmla="*/ 31468 h 40249"/>
                <a:gd name="connsiteX4" fmla="*/ 8782 w 122299"/>
                <a:gd name="connsiteY4" fmla="*/ 40249 h 40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99" h="40249">
                  <a:moveTo>
                    <a:pt x="122300" y="0"/>
                  </a:moveTo>
                  <a:lnTo>
                    <a:pt x="8782" y="0"/>
                  </a:lnTo>
                  <a:cubicBezTo>
                    <a:pt x="3931" y="0"/>
                    <a:pt x="0" y="3922"/>
                    <a:pt x="0" y="8782"/>
                  </a:cubicBezTo>
                  <a:lnTo>
                    <a:pt x="0" y="31468"/>
                  </a:lnTo>
                  <a:cubicBezTo>
                    <a:pt x="0" y="36327"/>
                    <a:pt x="3931" y="40249"/>
                    <a:pt x="8782" y="40249"/>
                  </a:cubicBezTo>
                </a:path>
              </a:pathLst>
            </a:custGeom>
            <a:noFill/>
            <a:ln w="14615" cap="rnd">
              <a:solidFill>
                <a:srgbClr val="000000"/>
              </a:solidFill>
              <a:prstDash val="solid"/>
              <a:round/>
            </a:ln>
          </p:spPr>
          <p:txBody>
            <a:bodyPr rtlCol="1" anchor="ctr"/>
            <a:lstStyle/>
            <a:p>
              <a:endParaRPr lang="fa-IR"/>
            </a:p>
          </p:txBody>
        </p:sp>
        <p:sp>
          <p:nvSpPr>
            <p:cNvPr id="2224" name="Freeform: Shape 2223">
              <a:extLst>
                <a:ext uri="{FF2B5EF4-FFF2-40B4-BE49-F238E27FC236}">
                  <a16:creationId xmlns:a16="http://schemas.microsoft.com/office/drawing/2014/main" id="{495BA1F6-3C35-539B-D154-D9EE3ABE1A01}"/>
                </a:ext>
              </a:extLst>
            </p:cNvPr>
            <p:cNvSpPr/>
            <p:nvPr/>
          </p:nvSpPr>
          <p:spPr>
            <a:xfrm>
              <a:off x="3137285" y="4427010"/>
              <a:ext cx="122299" cy="40249"/>
            </a:xfrm>
            <a:custGeom>
              <a:avLst/>
              <a:gdLst>
                <a:gd name="connsiteX0" fmla="*/ 122300 w 122299"/>
                <a:gd name="connsiteY0" fmla="*/ 0 h 40249"/>
                <a:gd name="connsiteX1" fmla="*/ 8782 w 122299"/>
                <a:gd name="connsiteY1" fmla="*/ 0 h 40249"/>
                <a:gd name="connsiteX2" fmla="*/ 0 w 122299"/>
                <a:gd name="connsiteY2" fmla="*/ 8782 h 40249"/>
                <a:gd name="connsiteX3" fmla="*/ 0 w 122299"/>
                <a:gd name="connsiteY3" fmla="*/ 31468 h 40249"/>
                <a:gd name="connsiteX4" fmla="*/ 8782 w 122299"/>
                <a:gd name="connsiteY4" fmla="*/ 40249 h 40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99" h="40249">
                  <a:moveTo>
                    <a:pt x="122300" y="0"/>
                  </a:moveTo>
                  <a:lnTo>
                    <a:pt x="8782" y="0"/>
                  </a:lnTo>
                  <a:cubicBezTo>
                    <a:pt x="3931" y="0"/>
                    <a:pt x="0" y="3923"/>
                    <a:pt x="0" y="8782"/>
                  </a:cubicBezTo>
                  <a:lnTo>
                    <a:pt x="0" y="31468"/>
                  </a:lnTo>
                  <a:cubicBezTo>
                    <a:pt x="0" y="36327"/>
                    <a:pt x="3931" y="40249"/>
                    <a:pt x="8782" y="40249"/>
                  </a:cubicBezTo>
                </a:path>
              </a:pathLst>
            </a:custGeom>
            <a:noFill/>
            <a:ln w="14615" cap="rnd">
              <a:solidFill>
                <a:srgbClr val="000000"/>
              </a:solidFill>
              <a:prstDash val="solid"/>
              <a:round/>
            </a:ln>
          </p:spPr>
          <p:txBody>
            <a:bodyPr rtlCol="1" anchor="ctr"/>
            <a:lstStyle/>
            <a:p>
              <a:endParaRPr lang="fa-IR"/>
            </a:p>
          </p:txBody>
        </p:sp>
        <p:sp>
          <p:nvSpPr>
            <p:cNvPr id="2225" name="Freeform: Shape 2224">
              <a:extLst>
                <a:ext uri="{FF2B5EF4-FFF2-40B4-BE49-F238E27FC236}">
                  <a16:creationId xmlns:a16="http://schemas.microsoft.com/office/drawing/2014/main" id="{952E1C44-38D3-EDC9-65AE-C9F3CA3A8129}"/>
                </a:ext>
              </a:extLst>
            </p:cNvPr>
            <p:cNvSpPr/>
            <p:nvPr/>
          </p:nvSpPr>
          <p:spPr>
            <a:xfrm>
              <a:off x="3137285" y="4467494"/>
              <a:ext cx="122299" cy="40278"/>
            </a:xfrm>
            <a:custGeom>
              <a:avLst/>
              <a:gdLst>
                <a:gd name="connsiteX0" fmla="*/ 122300 w 122299"/>
                <a:gd name="connsiteY0" fmla="*/ 0 h 40278"/>
                <a:gd name="connsiteX1" fmla="*/ 8782 w 122299"/>
                <a:gd name="connsiteY1" fmla="*/ 0 h 40278"/>
                <a:gd name="connsiteX2" fmla="*/ 0 w 122299"/>
                <a:gd name="connsiteY2" fmla="*/ 8782 h 40278"/>
                <a:gd name="connsiteX3" fmla="*/ 0 w 122299"/>
                <a:gd name="connsiteY3" fmla="*/ 31497 h 40278"/>
                <a:gd name="connsiteX4" fmla="*/ 8782 w 122299"/>
                <a:gd name="connsiteY4" fmla="*/ 40279 h 40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99" h="40278">
                  <a:moveTo>
                    <a:pt x="122300" y="0"/>
                  </a:moveTo>
                  <a:lnTo>
                    <a:pt x="8782" y="0"/>
                  </a:lnTo>
                  <a:cubicBezTo>
                    <a:pt x="3931" y="0"/>
                    <a:pt x="0" y="3922"/>
                    <a:pt x="0" y="8782"/>
                  </a:cubicBezTo>
                  <a:lnTo>
                    <a:pt x="0" y="31497"/>
                  </a:lnTo>
                  <a:cubicBezTo>
                    <a:pt x="0" y="36356"/>
                    <a:pt x="3931" y="40279"/>
                    <a:pt x="8782" y="40279"/>
                  </a:cubicBezTo>
                </a:path>
              </a:pathLst>
            </a:custGeom>
            <a:noFill/>
            <a:ln w="14615" cap="rnd">
              <a:solidFill>
                <a:srgbClr val="000000"/>
              </a:solidFill>
              <a:prstDash val="solid"/>
              <a:round/>
            </a:ln>
          </p:spPr>
          <p:txBody>
            <a:bodyPr rtlCol="1" anchor="ctr"/>
            <a:lstStyle/>
            <a:p>
              <a:endParaRPr lang="fa-IR"/>
            </a:p>
          </p:txBody>
        </p:sp>
        <p:sp>
          <p:nvSpPr>
            <p:cNvPr id="2226" name="Freeform: Shape 2225">
              <a:extLst>
                <a:ext uri="{FF2B5EF4-FFF2-40B4-BE49-F238E27FC236}">
                  <a16:creationId xmlns:a16="http://schemas.microsoft.com/office/drawing/2014/main" id="{1153E62A-7532-9CB7-76E9-836A39BA2CA7}"/>
                </a:ext>
              </a:extLst>
            </p:cNvPr>
            <p:cNvSpPr/>
            <p:nvPr/>
          </p:nvSpPr>
          <p:spPr>
            <a:xfrm>
              <a:off x="3250628" y="4507949"/>
              <a:ext cx="175399" cy="40483"/>
            </a:xfrm>
            <a:custGeom>
              <a:avLst/>
              <a:gdLst>
                <a:gd name="connsiteX0" fmla="*/ 166501 w 175399"/>
                <a:gd name="connsiteY0" fmla="*/ 0 h 40483"/>
                <a:gd name="connsiteX1" fmla="*/ 175400 w 175399"/>
                <a:gd name="connsiteY1" fmla="*/ 0 h 40483"/>
                <a:gd name="connsiteX2" fmla="*/ 175400 w 175399"/>
                <a:gd name="connsiteY2" fmla="*/ 40483 h 40483"/>
                <a:gd name="connsiteX3" fmla="*/ 166501 w 175399"/>
                <a:gd name="connsiteY3" fmla="*/ 40483 h 40483"/>
                <a:gd name="connsiteX4" fmla="*/ 8899 w 175399"/>
                <a:gd name="connsiteY4" fmla="*/ 40483 h 40483"/>
                <a:gd name="connsiteX5" fmla="*/ 0 w 175399"/>
                <a:gd name="connsiteY5" fmla="*/ 40483 h 40483"/>
                <a:gd name="connsiteX6" fmla="*/ 0 w 175399"/>
                <a:gd name="connsiteY6" fmla="*/ 0 h 40483"/>
                <a:gd name="connsiteX7" fmla="*/ 8899 w 175399"/>
                <a:gd name="connsiteY7" fmla="*/ 0 h 40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399" h="40483">
                  <a:moveTo>
                    <a:pt x="166501" y="0"/>
                  </a:moveTo>
                  <a:cubicBezTo>
                    <a:pt x="171416" y="0"/>
                    <a:pt x="175400" y="0"/>
                    <a:pt x="175400" y="0"/>
                  </a:cubicBezTo>
                  <a:lnTo>
                    <a:pt x="175400" y="40483"/>
                  </a:lnTo>
                  <a:cubicBezTo>
                    <a:pt x="175400" y="40483"/>
                    <a:pt x="171416" y="40483"/>
                    <a:pt x="166501" y="40483"/>
                  </a:cubicBezTo>
                  <a:lnTo>
                    <a:pt x="8899" y="40483"/>
                  </a:lnTo>
                  <a:cubicBezTo>
                    <a:pt x="3984" y="40483"/>
                    <a:pt x="0" y="40483"/>
                    <a:pt x="0" y="40483"/>
                  </a:cubicBezTo>
                  <a:lnTo>
                    <a:pt x="0" y="0"/>
                  </a:lnTo>
                  <a:cubicBezTo>
                    <a:pt x="0" y="0"/>
                    <a:pt x="3984" y="0"/>
                    <a:pt x="8899" y="0"/>
                  </a:cubicBezTo>
                  <a:close/>
                </a:path>
              </a:pathLst>
            </a:custGeom>
            <a:noFill/>
            <a:ln w="14615" cap="rnd">
              <a:solidFill>
                <a:srgbClr val="000000"/>
              </a:solidFill>
              <a:prstDash val="solid"/>
              <a:round/>
            </a:ln>
          </p:spPr>
          <p:txBody>
            <a:bodyPr rtlCol="1" anchor="ctr"/>
            <a:lstStyle/>
            <a:p>
              <a:endParaRPr lang="fa-IR"/>
            </a:p>
          </p:txBody>
        </p:sp>
        <p:sp>
          <p:nvSpPr>
            <p:cNvPr id="2227" name="Freeform: Shape 2226">
              <a:extLst>
                <a:ext uri="{FF2B5EF4-FFF2-40B4-BE49-F238E27FC236}">
                  <a16:creationId xmlns:a16="http://schemas.microsoft.com/office/drawing/2014/main" id="{9E08887C-6601-45F6-B9C7-C385AA51C237}"/>
                </a:ext>
              </a:extLst>
            </p:cNvPr>
            <p:cNvSpPr/>
            <p:nvPr/>
          </p:nvSpPr>
          <p:spPr>
            <a:xfrm>
              <a:off x="3250803" y="4548549"/>
              <a:ext cx="175224" cy="40249"/>
            </a:xfrm>
            <a:custGeom>
              <a:avLst/>
              <a:gdLst>
                <a:gd name="connsiteX0" fmla="*/ 170511 w 175224"/>
                <a:gd name="connsiteY0" fmla="*/ 39284 h 40249"/>
                <a:gd name="connsiteX1" fmla="*/ 175224 w 175224"/>
                <a:gd name="connsiteY1" fmla="*/ 31468 h 40249"/>
                <a:gd name="connsiteX2" fmla="*/ 175224 w 175224"/>
                <a:gd name="connsiteY2" fmla="*/ 8782 h 40249"/>
                <a:gd name="connsiteX3" fmla="*/ 166442 w 175224"/>
                <a:gd name="connsiteY3" fmla="*/ 0 h 40249"/>
                <a:gd name="connsiteX4" fmla="*/ 8782 w 175224"/>
                <a:gd name="connsiteY4" fmla="*/ 0 h 40249"/>
                <a:gd name="connsiteX5" fmla="*/ 0 w 175224"/>
                <a:gd name="connsiteY5" fmla="*/ 8782 h 40249"/>
                <a:gd name="connsiteX6" fmla="*/ 0 w 175224"/>
                <a:gd name="connsiteY6" fmla="*/ 31468 h 40249"/>
                <a:gd name="connsiteX7" fmla="*/ 8782 w 175224"/>
                <a:gd name="connsiteY7" fmla="*/ 40249 h 40249"/>
                <a:gd name="connsiteX8" fmla="*/ 109449 w 175224"/>
                <a:gd name="connsiteY8" fmla="*/ 40249 h 4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224" h="40249">
                  <a:moveTo>
                    <a:pt x="170511" y="39284"/>
                  </a:moveTo>
                  <a:cubicBezTo>
                    <a:pt x="173418" y="37761"/>
                    <a:pt x="175236" y="34746"/>
                    <a:pt x="175224" y="31468"/>
                  </a:cubicBezTo>
                  <a:lnTo>
                    <a:pt x="175224" y="8782"/>
                  </a:lnTo>
                  <a:cubicBezTo>
                    <a:pt x="175224" y="3923"/>
                    <a:pt x="171293" y="0"/>
                    <a:pt x="166442" y="0"/>
                  </a:cubicBezTo>
                  <a:lnTo>
                    <a:pt x="8782" y="0"/>
                  </a:lnTo>
                  <a:cubicBezTo>
                    <a:pt x="3931" y="0"/>
                    <a:pt x="0" y="3923"/>
                    <a:pt x="0" y="8782"/>
                  </a:cubicBezTo>
                  <a:lnTo>
                    <a:pt x="0" y="31468"/>
                  </a:lnTo>
                  <a:cubicBezTo>
                    <a:pt x="0" y="36327"/>
                    <a:pt x="3931" y="40249"/>
                    <a:pt x="8782" y="40249"/>
                  </a:cubicBezTo>
                  <a:lnTo>
                    <a:pt x="109449" y="40249"/>
                  </a:lnTo>
                </a:path>
              </a:pathLst>
            </a:custGeom>
            <a:noFill/>
            <a:ln w="14615" cap="rnd">
              <a:solidFill>
                <a:srgbClr val="000000"/>
              </a:solidFill>
              <a:prstDash val="solid"/>
              <a:round/>
            </a:ln>
          </p:spPr>
          <p:txBody>
            <a:bodyPr rtlCol="1" anchor="ctr"/>
            <a:lstStyle/>
            <a:p>
              <a:endParaRPr lang="fa-IR"/>
            </a:p>
          </p:txBody>
        </p:sp>
        <p:sp>
          <p:nvSpPr>
            <p:cNvPr id="2228" name="Freeform: Shape 2227">
              <a:extLst>
                <a:ext uri="{FF2B5EF4-FFF2-40B4-BE49-F238E27FC236}">
                  <a16:creationId xmlns:a16="http://schemas.microsoft.com/office/drawing/2014/main" id="{157189BD-24F3-90D2-E111-2459F0029780}"/>
                </a:ext>
              </a:extLst>
            </p:cNvPr>
            <p:cNvSpPr/>
            <p:nvPr/>
          </p:nvSpPr>
          <p:spPr>
            <a:xfrm>
              <a:off x="3137285" y="4507948"/>
              <a:ext cx="122299" cy="40249"/>
            </a:xfrm>
            <a:custGeom>
              <a:avLst/>
              <a:gdLst>
                <a:gd name="connsiteX0" fmla="*/ 122300 w 122299"/>
                <a:gd name="connsiteY0" fmla="*/ 0 h 40249"/>
                <a:gd name="connsiteX1" fmla="*/ 8782 w 122299"/>
                <a:gd name="connsiteY1" fmla="*/ 0 h 40249"/>
                <a:gd name="connsiteX2" fmla="*/ 0 w 122299"/>
                <a:gd name="connsiteY2" fmla="*/ 8782 h 40249"/>
                <a:gd name="connsiteX3" fmla="*/ 0 w 122299"/>
                <a:gd name="connsiteY3" fmla="*/ 31468 h 40249"/>
                <a:gd name="connsiteX4" fmla="*/ 8782 w 122299"/>
                <a:gd name="connsiteY4" fmla="*/ 40249 h 40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99" h="40249">
                  <a:moveTo>
                    <a:pt x="122300" y="0"/>
                  </a:moveTo>
                  <a:lnTo>
                    <a:pt x="8782" y="0"/>
                  </a:lnTo>
                  <a:cubicBezTo>
                    <a:pt x="3931" y="0"/>
                    <a:pt x="0" y="3923"/>
                    <a:pt x="0" y="8782"/>
                  </a:cubicBezTo>
                  <a:lnTo>
                    <a:pt x="0" y="31468"/>
                  </a:lnTo>
                  <a:cubicBezTo>
                    <a:pt x="0" y="36327"/>
                    <a:pt x="3931" y="40249"/>
                    <a:pt x="8782" y="40249"/>
                  </a:cubicBezTo>
                </a:path>
              </a:pathLst>
            </a:custGeom>
            <a:noFill/>
            <a:ln w="14615" cap="rnd">
              <a:solidFill>
                <a:srgbClr val="000000"/>
              </a:solidFill>
              <a:prstDash val="solid"/>
              <a:round/>
            </a:ln>
          </p:spPr>
          <p:txBody>
            <a:bodyPr rtlCol="1" anchor="ctr"/>
            <a:lstStyle/>
            <a:p>
              <a:endParaRPr lang="fa-IR"/>
            </a:p>
          </p:txBody>
        </p:sp>
        <p:sp>
          <p:nvSpPr>
            <p:cNvPr id="2229" name="Freeform: Shape 2228">
              <a:extLst>
                <a:ext uri="{FF2B5EF4-FFF2-40B4-BE49-F238E27FC236}">
                  <a16:creationId xmlns:a16="http://schemas.microsoft.com/office/drawing/2014/main" id="{E3A104BA-29BB-523E-C1BE-D2B916A499C0}"/>
                </a:ext>
              </a:extLst>
            </p:cNvPr>
            <p:cNvSpPr/>
            <p:nvPr/>
          </p:nvSpPr>
          <p:spPr>
            <a:xfrm>
              <a:off x="3137285" y="4548432"/>
              <a:ext cx="122299" cy="40249"/>
            </a:xfrm>
            <a:custGeom>
              <a:avLst/>
              <a:gdLst>
                <a:gd name="connsiteX0" fmla="*/ 122300 w 122299"/>
                <a:gd name="connsiteY0" fmla="*/ 0 h 40249"/>
                <a:gd name="connsiteX1" fmla="*/ 8782 w 122299"/>
                <a:gd name="connsiteY1" fmla="*/ 0 h 40249"/>
                <a:gd name="connsiteX2" fmla="*/ 0 w 122299"/>
                <a:gd name="connsiteY2" fmla="*/ 8782 h 40249"/>
                <a:gd name="connsiteX3" fmla="*/ 0 w 122299"/>
                <a:gd name="connsiteY3" fmla="*/ 31468 h 40249"/>
                <a:gd name="connsiteX4" fmla="*/ 8782 w 122299"/>
                <a:gd name="connsiteY4" fmla="*/ 40249 h 40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99" h="40249">
                  <a:moveTo>
                    <a:pt x="122300" y="0"/>
                  </a:moveTo>
                  <a:lnTo>
                    <a:pt x="8782" y="0"/>
                  </a:lnTo>
                  <a:cubicBezTo>
                    <a:pt x="3931" y="0"/>
                    <a:pt x="0" y="3922"/>
                    <a:pt x="0" y="8782"/>
                  </a:cubicBezTo>
                  <a:lnTo>
                    <a:pt x="0" y="31468"/>
                  </a:lnTo>
                  <a:cubicBezTo>
                    <a:pt x="0" y="36327"/>
                    <a:pt x="3931" y="40249"/>
                    <a:pt x="8782" y="40249"/>
                  </a:cubicBezTo>
                </a:path>
              </a:pathLst>
            </a:custGeom>
            <a:noFill/>
            <a:ln w="14615" cap="rnd">
              <a:solidFill>
                <a:srgbClr val="000000"/>
              </a:solidFill>
              <a:prstDash val="solid"/>
              <a:round/>
            </a:ln>
          </p:spPr>
          <p:txBody>
            <a:bodyPr rtlCol="1" anchor="ctr"/>
            <a:lstStyle/>
            <a:p>
              <a:endParaRPr lang="fa-IR"/>
            </a:p>
          </p:txBody>
        </p:sp>
        <p:sp>
          <p:nvSpPr>
            <p:cNvPr id="2230" name="Freeform: Shape 2229">
              <a:extLst>
                <a:ext uri="{FF2B5EF4-FFF2-40B4-BE49-F238E27FC236}">
                  <a16:creationId xmlns:a16="http://schemas.microsoft.com/office/drawing/2014/main" id="{D489D584-E0D6-D955-6D99-ED1875343EFE}"/>
                </a:ext>
              </a:extLst>
            </p:cNvPr>
            <p:cNvSpPr/>
            <p:nvPr/>
          </p:nvSpPr>
          <p:spPr>
            <a:xfrm>
              <a:off x="3250803" y="4588916"/>
              <a:ext cx="119372" cy="40249"/>
            </a:xfrm>
            <a:custGeom>
              <a:avLst/>
              <a:gdLst>
                <a:gd name="connsiteX0" fmla="*/ 8782 w 119372"/>
                <a:gd name="connsiteY0" fmla="*/ 0 h 40249"/>
                <a:gd name="connsiteX1" fmla="*/ 0 w 119372"/>
                <a:gd name="connsiteY1" fmla="*/ 8782 h 40249"/>
                <a:gd name="connsiteX2" fmla="*/ 0 w 119372"/>
                <a:gd name="connsiteY2" fmla="*/ 31468 h 40249"/>
                <a:gd name="connsiteX3" fmla="*/ 8782 w 119372"/>
                <a:gd name="connsiteY3" fmla="*/ 40249 h 40249"/>
                <a:gd name="connsiteX4" fmla="*/ 119373 w 119372"/>
                <a:gd name="connsiteY4" fmla="*/ 40249 h 40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72" h="40249">
                  <a:moveTo>
                    <a:pt x="8782" y="0"/>
                  </a:moveTo>
                  <a:cubicBezTo>
                    <a:pt x="3931" y="0"/>
                    <a:pt x="0" y="3922"/>
                    <a:pt x="0" y="8782"/>
                  </a:cubicBezTo>
                  <a:lnTo>
                    <a:pt x="0" y="31468"/>
                  </a:lnTo>
                  <a:cubicBezTo>
                    <a:pt x="0" y="36327"/>
                    <a:pt x="3931" y="40249"/>
                    <a:pt x="8782" y="40249"/>
                  </a:cubicBezTo>
                  <a:lnTo>
                    <a:pt x="119373" y="40249"/>
                  </a:lnTo>
                </a:path>
              </a:pathLst>
            </a:custGeom>
            <a:noFill/>
            <a:ln w="14615" cap="rnd">
              <a:solidFill>
                <a:srgbClr val="000000"/>
              </a:solidFill>
              <a:prstDash val="solid"/>
              <a:round/>
            </a:ln>
          </p:spPr>
          <p:txBody>
            <a:bodyPr rtlCol="1" anchor="ctr"/>
            <a:lstStyle/>
            <a:p>
              <a:endParaRPr lang="fa-IR"/>
            </a:p>
          </p:txBody>
        </p:sp>
        <p:sp>
          <p:nvSpPr>
            <p:cNvPr id="2231" name="Freeform: Shape 2230">
              <a:extLst>
                <a:ext uri="{FF2B5EF4-FFF2-40B4-BE49-F238E27FC236}">
                  <a16:creationId xmlns:a16="http://schemas.microsoft.com/office/drawing/2014/main" id="{25A3D32E-1D29-DFB5-6846-8287567382EB}"/>
                </a:ext>
              </a:extLst>
            </p:cNvPr>
            <p:cNvSpPr/>
            <p:nvPr/>
          </p:nvSpPr>
          <p:spPr>
            <a:xfrm>
              <a:off x="3137285" y="4588916"/>
              <a:ext cx="122299" cy="40249"/>
            </a:xfrm>
            <a:custGeom>
              <a:avLst/>
              <a:gdLst>
                <a:gd name="connsiteX0" fmla="*/ 122300 w 122299"/>
                <a:gd name="connsiteY0" fmla="*/ 0 h 40249"/>
                <a:gd name="connsiteX1" fmla="*/ 8782 w 122299"/>
                <a:gd name="connsiteY1" fmla="*/ 0 h 40249"/>
                <a:gd name="connsiteX2" fmla="*/ 0 w 122299"/>
                <a:gd name="connsiteY2" fmla="*/ 8782 h 40249"/>
                <a:gd name="connsiteX3" fmla="*/ 0 w 122299"/>
                <a:gd name="connsiteY3" fmla="*/ 31468 h 40249"/>
                <a:gd name="connsiteX4" fmla="*/ 8782 w 122299"/>
                <a:gd name="connsiteY4" fmla="*/ 40249 h 40249"/>
                <a:gd name="connsiteX5" fmla="*/ 122300 w 122299"/>
                <a:gd name="connsiteY5" fmla="*/ 40249 h 4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299" h="40249">
                  <a:moveTo>
                    <a:pt x="122300" y="0"/>
                  </a:moveTo>
                  <a:lnTo>
                    <a:pt x="8782" y="0"/>
                  </a:lnTo>
                  <a:cubicBezTo>
                    <a:pt x="3931" y="0"/>
                    <a:pt x="0" y="3922"/>
                    <a:pt x="0" y="8782"/>
                  </a:cubicBezTo>
                  <a:lnTo>
                    <a:pt x="0" y="31468"/>
                  </a:lnTo>
                  <a:cubicBezTo>
                    <a:pt x="0" y="36327"/>
                    <a:pt x="3931" y="40249"/>
                    <a:pt x="8782" y="40249"/>
                  </a:cubicBezTo>
                  <a:lnTo>
                    <a:pt x="122300" y="40249"/>
                  </a:lnTo>
                </a:path>
              </a:pathLst>
            </a:custGeom>
            <a:noFill/>
            <a:ln w="14615" cap="rnd">
              <a:solidFill>
                <a:srgbClr val="000000"/>
              </a:solidFill>
              <a:prstDash val="solid"/>
              <a:round/>
            </a:ln>
          </p:spPr>
          <p:txBody>
            <a:bodyPr rtlCol="1" anchor="ctr"/>
            <a:lstStyle/>
            <a:p>
              <a:endParaRPr lang="fa-IR"/>
            </a:p>
          </p:txBody>
        </p:sp>
        <p:sp>
          <p:nvSpPr>
            <p:cNvPr id="2232" name="Freeform: Shape 2231">
              <a:extLst>
                <a:ext uri="{FF2B5EF4-FFF2-40B4-BE49-F238E27FC236}">
                  <a16:creationId xmlns:a16="http://schemas.microsoft.com/office/drawing/2014/main" id="{3848156B-9FBF-E971-6C88-F78CE5B20256}"/>
                </a:ext>
              </a:extLst>
            </p:cNvPr>
            <p:cNvSpPr/>
            <p:nvPr/>
          </p:nvSpPr>
          <p:spPr>
            <a:xfrm>
              <a:off x="3296322" y="4135019"/>
              <a:ext cx="328582" cy="173109"/>
            </a:xfrm>
            <a:custGeom>
              <a:avLst/>
              <a:gdLst>
                <a:gd name="connsiteX0" fmla="*/ 16275 w 328582"/>
                <a:gd name="connsiteY0" fmla="*/ 100873 h 173109"/>
                <a:gd name="connsiteX1" fmla="*/ 55178 w 328582"/>
                <a:gd name="connsiteY1" fmla="*/ 61970 h 173109"/>
                <a:gd name="connsiteX2" fmla="*/ 160939 w 328582"/>
                <a:gd name="connsiteY2" fmla="*/ 167731 h 173109"/>
                <a:gd name="connsiteX3" fmla="*/ 186962 w 328582"/>
                <a:gd name="connsiteY3" fmla="*/ 167731 h 173109"/>
                <a:gd name="connsiteX4" fmla="*/ 291260 w 328582"/>
                <a:gd name="connsiteY4" fmla="*/ 63433 h 173109"/>
                <a:gd name="connsiteX5" fmla="*/ 290821 w 328582"/>
                <a:gd name="connsiteY5" fmla="*/ 101487 h 173109"/>
                <a:gd name="connsiteX6" fmla="*/ 308996 w 328582"/>
                <a:gd name="connsiteY6" fmla="*/ 120075 h 173109"/>
                <a:gd name="connsiteX7" fmla="*/ 308999 w 328582"/>
                <a:gd name="connsiteY7" fmla="*/ 120075 h 173109"/>
                <a:gd name="connsiteX8" fmla="*/ 309233 w 328582"/>
                <a:gd name="connsiteY8" fmla="*/ 120075 h 173109"/>
                <a:gd name="connsiteX9" fmla="*/ 327616 w 328582"/>
                <a:gd name="connsiteY9" fmla="*/ 101897 h 173109"/>
                <a:gd name="connsiteX10" fmla="*/ 328582 w 328582"/>
                <a:gd name="connsiteY10" fmla="*/ 18618 h 173109"/>
                <a:gd name="connsiteX11" fmla="*/ 310257 w 328582"/>
                <a:gd name="connsiteY11" fmla="*/ 0 h 173109"/>
                <a:gd name="connsiteX12" fmla="*/ 309965 w 328582"/>
                <a:gd name="connsiteY12" fmla="*/ 0 h 173109"/>
                <a:gd name="connsiteX13" fmla="*/ 226685 w 328582"/>
                <a:gd name="connsiteY13" fmla="*/ 966 h 173109"/>
                <a:gd name="connsiteX14" fmla="*/ 209122 w 328582"/>
                <a:gd name="connsiteY14" fmla="*/ 20198 h 173109"/>
                <a:gd name="connsiteX15" fmla="*/ 226890 w 328582"/>
                <a:gd name="connsiteY15" fmla="*/ 37761 h 173109"/>
                <a:gd name="connsiteX16" fmla="*/ 227124 w 328582"/>
                <a:gd name="connsiteY16" fmla="*/ 37761 h 173109"/>
                <a:gd name="connsiteX17" fmla="*/ 265178 w 328582"/>
                <a:gd name="connsiteY17" fmla="*/ 37322 h 173109"/>
                <a:gd name="connsiteX18" fmla="*/ 174024 w 328582"/>
                <a:gd name="connsiteY18" fmla="*/ 128681 h 173109"/>
                <a:gd name="connsiteX19" fmla="*/ 68205 w 328582"/>
                <a:gd name="connsiteY19" fmla="*/ 22862 h 173109"/>
                <a:gd name="connsiteX20" fmla="*/ 45665 w 328582"/>
                <a:gd name="connsiteY20" fmla="*/ 20198 h 173109"/>
                <a:gd name="connsiteX21" fmla="*/ 42152 w 328582"/>
                <a:gd name="connsiteY21" fmla="*/ 22862 h 173109"/>
                <a:gd name="connsiteX22" fmla="*/ 0 w 328582"/>
                <a:gd name="connsiteY22" fmla="*/ 65043 h 17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8582" h="173109">
                  <a:moveTo>
                    <a:pt x="16275" y="100873"/>
                  </a:moveTo>
                  <a:lnTo>
                    <a:pt x="55178" y="61970"/>
                  </a:lnTo>
                  <a:lnTo>
                    <a:pt x="160939" y="167731"/>
                  </a:lnTo>
                  <a:cubicBezTo>
                    <a:pt x="168129" y="174902"/>
                    <a:pt x="179773" y="174902"/>
                    <a:pt x="186962" y="167731"/>
                  </a:cubicBezTo>
                  <a:lnTo>
                    <a:pt x="291260" y="63433"/>
                  </a:lnTo>
                  <a:lnTo>
                    <a:pt x="290821" y="101487"/>
                  </a:lnTo>
                  <a:cubicBezTo>
                    <a:pt x="290707" y="111645"/>
                    <a:pt x="298844" y="119958"/>
                    <a:pt x="308996" y="120075"/>
                  </a:cubicBezTo>
                  <a:cubicBezTo>
                    <a:pt x="308996" y="120075"/>
                    <a:pt x="308999" y="120075"/>
                    <a:pt x="308999" y="120075"/>
                  </a:cubicBezTo>
                  <a:lnTo>
                    <a:pt x="309233" y="120075"/>
                  </a:lnTo>
                  <a:cubicBezTo>
                    <a:pt x="319306" y="120075"/>
                    <a:pt x="327505" y="111967"/>
                    <a:pt x="327616" y="101897"/>
                  </a:cubicBezTo>
                  <a:lnTo>
                    <a:pt x="328582" y="18618"/>
                  </a:lnTo>
                  <a:cubicBezTo>
                    <a:pt x="328664" y="8430"/>
                    <a:pt x="320459" y="88"/>
                    <a:pt x="310257" y="0"/>
                  </a:cubicBezTo>
                  <a:cubicBezTo>
                    <a:pt x="310161" y="0"/>
                    <a:pt x="310061" y="0"/>
                    <a:pt x="309965" y="0"/>
                  </a:cubicBezTo>
                  <a:lnTo>
                    <a:pt x="226685" y="966"/>
                  </a:lnTo>
                  <a:cubicBezTo>
                    <a:pt x="216528" y="1435"/>
                    <a:pt x="208662" y="10041"/>
                    <a:pt x="209122" y="20198"/>
                  </a:cubicBezTo>
                  <a:cubicBezTo>
                    <a:pt x="209552" y="29770"/>
                    <a:pt x="217289" y="37439"/>
                    <a:pt x="226890" y="37761"/>
                  </a:cubicBezTo>
                  <a:lnTo>
                    <a:pt x="227124" y="37761"/>
                  </a:lnTo>
                  <a:lnTo>
                    <a:pt x="265178" y="37322"/>
                  </a:lnTo>
                  <a:lnTo>
                    <a:pt x="174024" y="128681"/>
                  </a:lnTo>
                  <a:lnTo>
                    <a:pt x="68205" y="22862"/>
                  </a:lnTo>
                  <a:cubicBezTo>
                    <a:pt x="62201" y="16890"/>
                    <a:pt x="52895" y="15778"/>
                    <a:pt x="45665" y="20198"/>
                  </a:cubicBezTo>
                  <a:cubicBezTo>
                    <a:pt x="44394" y="20959"/>
                    <a:pt x="43218" y="21837"/>
                    <a:pt x="42152" y="22862"/>
                  </a:cubicBezTo>
                  <a:lnTo>
                    <a:pt x="0" y="65043"/>
                  </a:lnTo>
                </a:path>
              </a:pathLst>
            </a:custGeom>
            <a:noFill/>
            <a:ln w="14615" cap="rnd">
              <a:solidFill>
                <a:srgbClr val="000000"/>
              </a:solidFill>
              <a:prstDash val="solid"/>
              <a:round/>
            </a:ln>
          </p:spPr>
          <p:txBody>
            <a:bodyPr rtlCol="1" anchor="ctr"/>
            <a:lstStyle/>
            <a:p>
              <a:endParaRPr lang="fa-IR"/>
            </a:p>
          </p:txBody>
        </p:sp>
        <p:sp>
          <p:nvSpPr>
            <p:cNvPr id="2233" name="Freeform: Shape 2232">
              <a:extLst>
                <a:ext uri="{FF2B5EF4-FFF2-40B4-BE49-F238E27FC236}">
                  <a16:creationId xmlns:a16="http://schemas.microsoft.com/office/drawing/2014/main" id="{18155EBD-192A-5BC0-8EC3-ABCE94FD8A5D}"/>
                </a:ext>
              </a:extLst>
            </p:cNvPr>
            <p:cNvSpPr/>
            <p:nvPr/>
          </p:nvSpPr>
          <p:spPr>
            <a:xfrm>
              <a:off x="3440576" y="4452009"/>
              <a:ext cx="209326" cy="35803"/>
            </a:xfrm>
            <a:custGeom>
              <a:avLst/>
              <a:gdLst>
                <a:gd name="connsiteX0" fmla="*/ 0 w 209326"/>
                <a:gd name="connsiteY0" fmla="*/ 34014 h 35803"/>
                <a:gd name="connsiteX1" fmla="*/ 73737 w 209326"/>
                <a:gd name="connsiteY1" fmla="*/ 8548 h 35803"/>
                <a:gd name="connsiteX2" fmla="*/ 89573 w 209326"/>
                <a:gd name="connsiteY2" fmla="*/ 0 h 35803"/>
                <a:gd name="connsiteX3" fmla="*/ 118582 w 209326"/>
                <a:gd name="connsiteY3" fmla="*/ 0 h 35803"/>
                <a:gd name="connsiteX4" fmla="*/ 134389 w 209326"/>
                <a:gd name="connsiteY4" fmla="*/ 8548 h 35803"/>
                <a:gd name="connsiteX5" fmla="*/ 209327 w 209326"/>
                <a:gd name="connsiteY5" fmla="*/ 33722 h 35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326" h="35803">
                  <a:moveTo>
                    <a:pt x="0" y="34014"/>
                  </a:moveTo>
                  <a:cubicBezTo>
                    <a:pt x="27416" y="40132"/>
                    <a:pt x="55939" y="30267"/>
                    <a:pt x="73737" y="8548"/>
                  </a:cubicBezTo>
                  <a:cubicBezTo>
                    <a:pt x="78742" y="2401"/>
                    <a:pt x="83192" y="0"/>
                    <a:pt x="89573" y="0"/>
                  </a:cubicBezTo>
                  <a:lnTo>
                    <a:pt x="118582" y="0"/>
                  </a:lnTo>
                  <a:cubicBezTo>
                    <a:pt x="124964" y="0"/>
                    <a:pt x="129384" y="2401"/>
                    <a:pt x="134389" y="8548"/>
                  </a:cubicBezTo>
                  <a:cubicBezTo>
                    <a:pt x="152456" y="30648"/>
                    <a:pt x="181585" y="40425"/>
                    <a:pt x="209327" y="33722"/>
                  </a:cubicBezTo>
                </a:path>
              </a:pathLst>
            </a:custGeom>
            <a:noFill/>
            <a:ln w="14615" cap="rnd">
              <a:solidFill>
                <a:srgbClr val="000000"/>
              </a:solidFill>
              <a:prstDash val="solid"/>
              <a:round/>
            </a:ln>
          </p:spPr>
          <p:txBody>
            <a:bodyPr rtlCol="1" anchor="ctr"/>
            <a:lstStyle/>
            <a:p>
              <a:endParaRPr lang="fa-IR"/>
            </a:p>
          </p:txBody>
        </p:sp>
        <p:sp>
          <p:nvSpPr>
            <p:cNvPr id="2234" name="Freeform: Shape 2233">
              <a:extLst>
                <a:ext uri="{FF2B5EF4-FFF2-40B4-BE49-F238E27FC236}">
                  <a16:creationId xmlns:a16="http://schemas.microsoft.com/office/drawing/2014/main" id="{78FE80D7-E9D5-375E-2100-F3DA2AE196E0}"/>
                </a:ext>
              </a:extLst>
            </p:cNvPr>
            <p:cNvSpPr/>
            <p:nvPr/>
          </p:nvSpPr>
          <p:spPr>
            <a:xfrm>
              <a:off x="3617966" y="4495947"/>
              <a:ext cx="38580" cy="90158"/>
            </a:xfrm>
            <a:custGeom>
              <a:avLst/>
              <a:gdLst>
                <a:gd name="connsiteX0" fmla="*/ 38581 w 38580"/>
                <a:gd name="connsiteY0" fmla="*/ 0 h 90158"/>
                <a:gd name="connsiteX1" fmla="*/ 0 w 38580"/>
                <a:gd name="connsiteY1" fmla="*/ 90159 h 90158"/>
              </a:gdLst>
              <a:ahLst/>
              <a:cxnLst>
                <a:cxn ang="0">
                  <a:pos x="connsiteX0" y="connsiteY0"/>
                </a:cxn>
                <a:cxn ang="0">
                  <a:pos x="connsiteX1" y="connsiteY1"/>
                </a:cxn>
              </a:cxnLst>
              <a:rect l="l" t="t" r="r" b="b"/>
              <a:pathLst>
                <a:path w="38580" h="90158">
                  <a:moveTo>
                    <a:pt x="38581" y="0"/>
                  </a:moveTo>
                  <a:lnTo>
                    <a:pt x="0" y="90159"/>
                  </a:lnTo>
                </a:path>
              </a:pathLst>
            </a:custGeom>
            <a:ln w="14615" cap="rnd">
              <a:solidFill>
                <a:srgbClr val="000000"/>
              </a:solidFill>
              <a:prstDash val="solid"/>
              <a:round/>
            </a:ln>
          </p:spPr>
          <p:txBody>
            <a:bodyPr rtlCol="1" anchor="ctr"/>
            <a:lstStyle/>
            <a:p>
              <a:endParaRPr lang="fa-IR"/>
            </a:p>
          </p:txBody>
        </p:sp>
        <p:sp>
          <p:nvSpPr>
            <p:cNvPr id="2235" name="Freeform: Shape 2234">
              <a:extLst>
                <a:ext uri="{FF2B5EF4-FFF2-40B4-BE49-F238E27FC236}">
                  <a16:creationId xmlns:a16="http://schemas.microsoft.com/office/drawing/2014/main" id="{30782706-92DB-7BD9-5CD2-42A3B58227FB}"/>
                </a:ext>
              </a:extLst>
            </p:cNvPr>
            <p:cNvSpPr/>
            <p:nvPr/>
          </p:nvSpPr>
          <p:spPr>
            <a:xfrm>
              <a:off x="3681809" y="4495947"/>
              <a:ext cx="38580" cy="90158"/>
            </a:xfrm>
            <a:custGeom>
              <a:avLst/>
              <a:gdLst>
                <a:gd name="connsiteX0" fmla="*/ 0 w 38580"/>
                <a:gd name="connsiteY0" fmla="*/ 0 h 90158"/>
                <a:gd name="connsiteX1" fmla="*/ 38581 w 38580"/>
                <a:gd name="connsiteY1" fmla="*/ 90159 h 90158"/>
              </a:gdLst>
              <a:ahLst/>
              <a:cxnLst>
                <a:cxn ang="0">
                  <a:pos x="connsiteX0" y="connsiteY0"/>
                </a:cxn>
                <a:cxn ang="0">
                  <a:pos x="connsiteX1" y="connsiteY1"/>
                </a:cxn>
              </a:cxnLst>
              <a:rect l="l" t="t" r="r" b="b"/>
              <a:pathLst>
                <a:path w="38580" h="90158">
                  <a:moveTo>
                    <a:pt x="0" y="0"/>
                  </a:moveTo>
                  <a:lnTo>
                    <a:pt x="38581" y="90159"/>
                  </a:lnTo>
                </a:path>
              </a:pathLst>
            </a:custGeom>
            <a:ln w="14615" cap="rnd">
              <a:solidFill>
                <a:srgbClr val="000000"/>
              </a:solidFill>
              <a:prstDash val="solid"/>
              <a:round/>
            </a:ln>
          </p:spPr>
          <p:txBody>
            <a:bodyPr rtlCol="1" anchor="ctr"/>
            <a:lstStyle/>
            <a:p>
              <a:endParaRPr lang="fa-IR"/>
            </a:p>
          </p:txBody>
        </p:sp>
        <p:sp>
          <p:nvSpPr>
            <p:cNvPr id="2236" name="Freeform: Shape 2235">
              <a:extLst>
                <a:ext uri="{FF2B5EF4-FFF2-40B4-BE49-F238E27FC236}">
                  <a16:creationId xmlns:a16="http://schemas.microsoft.com/office/drawing/2014/main" id="{57B49706-81AF-AEBE-706F-E5AD64F1AF93}"/>
                </a:ext>
              </a:extLst>
            </p:cNvPr>
            <p:cNvSpPr/>
            <p:nvPr/>
          </p:nvSpPr>
          <p:spPr>
            <a:xfrm>
              <a:off x="3368888" y="4495947"/>
              <a:ext cx="38580" cy="90158"/>
            </a:xfrm>
            <a:custGeom>
              <a:avLst/>
              <a:gdLst>
                <a:gd name="connsiteX0" fmla="*/ 38581 w 38580"/>
                <a:gd name="connsiteY0" fmla="*/ 0 h 90158"/>
                <a:gd name="connsiteX1" fmla="*/ 0 w 38580"/>
                <a:gd name="connsiteY1" fmla="*/ 90159 h 90158"/>
              </a:gdLst>
              <a:ahLst/>
              <a:cxnLst>
                <a:cxn ang="0">
                  <a:pos x="connsiteX0" y="connsiteY0"/>
                </a:cxn>
                <a:cxn ang="0">
                  <a:pos x="connsiteX1" y="connsiteY1"/>
                </a:cxn>
              </a:cxnLst>
              <a:rect l="l" t="t" r="r" b="b"/>
              <a:pathLst>
                <a:path w="38580" h="90158">
                  <a:moveTo>
                    <a:pt x="38581" y="0"/>
                  </a:moveTo>
                  <a:lnTo>
                    <a:pt x="0" y="90159"/>
                  </a:lnTo>
                </a:path>
              </a:pathLst>
            </a:custGeom>
            <a:ln w="14615" cap="rnd">
              <a:solidFill>
                <a:srgbClr val="000000"/>
              </a:solidFill>
              <a:prstDash val="solid"/>
              <a:round/>
            </a:ln>
          </p:spPr>
          <p:txBody>
            <a:bodyPr rtlCol="1" anchor="ctr"/>
            <a:lstStyle/>
            <a:p>
              <a:endParaRPr lang="fa-IR"/>
            </a:p>
          </p:txBody>
        </p:sp>
        <p:sp>
          <p:nvSpPr>
            <p:cNvPr id="2237" name="Freeform: Shape 2236">
              <a:extLst>
                <a:ext uri="{FF2B5EF4-FFF2-40B4-BE49-F238E27FC236}">
                  <a16:creationId xmlns:a16="http://schemas.microsoft.com/office/drawing/2014/main" id="{B7C580CC-BD91-0C5C-EBE0-2AC44CBF7A24}"/>
                </a:ext>
              </a:extLst>
            </p:cNvPr>
            <p:cNvSpPr/>
            <p:nvPr/>
          </p:nvSpPr>
          <p:spPr>
            <a:xfrm>
              <a:off x="3432731" y="4495947"/>
              <a:ext cx="38580" cy="90158"/>
            </a:xfrm>
            <a:custGeom>
              <a:avLst/>
              <a:gdLst>
                <a:gd name="connsiteX0" fmla="*/ 0 w 38580"/>
                <a:gd name="connsiteY0" fmla="*/ 0 h 90158"/>
                <a:gd name="connsiteX1" fmla="*/ 38581 w 38580"/>
                <a:gd name="connsiteY1" fmla="*/ 90159 h 90158"/>
              </a:gdLst>
              <a:ahLst/>
              <a:cxnLst>
                <a:cxn ang="0">
                  <a:pos x="connsiteX0" y="connsiteY0"/>
                </a:cxn>
                <a:cxn ang="0">
                  <a:pos x="connsiteX1" y="connsiteY1"/>
                </a:cxn>
              </a:cxnLst>
              <a:rect l="l" t="t" r="r" b="b"/>
              <a:pathLst>
                <a:path w="38580" h="90158">
                  <a:moveTo>
                    <a:pt x="0" y="0"/>
                  </a:moveTo>
                  <a:lnTo>
                    <a:pt x="38581" y="90159"/>
                  </a:lnTo>
                </a:path>
              </a:pathLst>
            </a:custGeom>
            <a:ln w="14615" cap="rnd">
              <a:solidFill>
                <a:srgbClr val="000000"/>
              </a:solidFill>
              <a:prstDash val="solid"/>
              <a:round/>
            </a:ln>
          </p:spPr>
          <p:txBody>
            <a:bodyPr rtlCol="1" anchor="ctr"/>
            <a:lstStyle/>
            <a:p>
              <a:endParaRPr lang="fa-IR"/>
            </a:p>
          </p:txBody>
        </p:sp>
        <p:sp>
          <p:nvSpPr>
            <p:cNvPr id="2238" name="Freeform: Shape 2237">
              <a:extLst>
                <a:ext uri="{FF2B5EF4-FFF2-40B4-BE49-F238E27FC236}">
                  <a16:creationId xmlns:a16="http://schemas.microsoft.com/office/drawing/2014/main" id="{1F078D4F-60F4-84A3-F47C-512E6A078AF3}"/>
                </a:ext>
              </a:extLst>
            </p:cNvPr>
            <p:cNvSpPr/>
            <p:nvPr/>
          </p:nvSpPr>
          <p:spPr>
            <a:xfrm>
              <a:off x="3482728" y="4703576"/>
              <a:ext cx="123851" cy="34599"/>
            </a:xfrm>
            <a:custGeom>
              <a:avLst/>
              <a:gdLst>
                <a:gd name="connsiteX0" fmla="*/ 123851 w 123851"/>
                <a:gd name="connsiteY0" fmla="*/ 17300 h 34599"/>
                <a:gd name="connsiteX1" fmla="*/ 106522 w 123851"/>
                <a:gd name="connsiteY1" fmla="*/ 0 h 34599"/>
                <a:gd name="connsiteX2" fmla="*/ 17300 w 123851"/>
                <a:gd name="connsiteY2" fmla="*/ 0 h 34599"/>
                <a:gd name="connsiteX3" fmla="*/ 0 w 123851"/>
                <a:gd name="connsiteY3" fmla="*/ 17300 h 34599"/>
                <a:gd name="connsiteX4" fmla="*/ 17300 w 123851"/>
                <a:gd name="connsiteY4" fmla="*/ 34600 h 34599"/>
                <a:gd name="connsiteX5" fmla="*/ 106522 w 123851"/>
                <a:gd name="connsiteY5" fmla="*/ 34600 h 34599"/>
                <a:gd name="connsiteX6" fmla="*/ 123851 w 123851"/>
                <a:gd name="connsiteY6" fmla="*/ 17300 h 3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51" h="34599">
                  <a:moveTo>
                    <a:pt x="123851" y="17300"/>
                  </a:moveTo>
                  <a:cubicBezTo>
                    <a:pt x="123819" y="7757"/>
                    <a:pt x="116074" y="29"/>
                    <a:pt x="106522" y="0"/>
                  </a:cubicBezTo>
                  <a:lnTo>
                    <a:pt x="17300" y="0"/>
                  </a:lnTo>
                  <a:cubicBezTo>
                    <a:pt x="7745" y="0"/>
                    <a:pt x="0" y="7757"/>
                    <a:pt x="0" y="17300"/>
                  </a:cubicBezTo>
                  <a:cubicBezTo>
                    <a:pt x="0" y="26843"/>
                    <a:pt x="7745" y="34600"/>
                    <a:pt x="17300" y="34600"/>
                  </a:cubicBezTo>
                  <a:lnTo>
                    <a:pt x="106522" y="34600"/>
                  </a:lnTo>
                  <a:cubicBezTo>
                    <a:pt x="116074" y="34570"/>
                    <a:pt x="123819" y="26843"/>
                    <a:pt x="123851" y="17300"/>
                  </a:cubicBezTo>
                  <a:close/>
                </a:path>
              </a:pathLst>
            </a:custGeom>
            <a:noFill/>
            <a:ln w="14615" cap="rnd">
              <a:solidFill>
                <a:srgbClr val="000000"/>
              </a:solidFill>
              <a:prstDash val="solid"/>
              <a:round/>
            </a:ln>
          </p:spPr>
          <p:txBody>
            <a:bodyPr rtlCol="1" anchor="ctr"/>
            <a:lstStyle/>
            <a:p>
              <a:endParaRPr lang="fa-IR"/>
            </a:p>
          </p:txBody>
        </p:sp>
        <p:sp>
          <p:nvSpPr>
            <p:cNvPr id="2239" name="Freeform: Shape 2238">
              <a:extLst>
                <a:ext uri="{FF2B5EF4-FFF2-40B4-BE49-F238E27FC236}">
                  <a16:creationId xmlns:a16="http://schemas.microsoft.com/office/drawing/2014/main" id="{62807B77-C441-D49A-3DD8-96B862A37F31}"/>
                </a:ext>
              </a:extLst>
            </p:cNvPr>
            <p:cNvSpPr/>
            <p:nvPr/>
          </p:nvSpPr>
          <p:spPr>
            <a:xfrm>
              <a:off x="3504712" y="4649275"/>
              <a:ext cx="79796" cy="50524"/>
            </a:xfrm>
            <a:custGeom>
              <a:avLst/>
              <a:gdLst>
                <a:gd name="connsiteX0" fmla="*/ 79796 w 79796"/>
                <a:gd name="connsiteY0" fmla="*/ 50524 h 50524"/>
                <a:gd name="connsiteX1" fmla="*/ 79796 w 79796"/>
                <a:gd name="connsiteY1" fmla="*/ 24179 h 50524"/>
                <a:gd name="connsiteX2" fmla="*/ 55588 w 79796"/>
                <a:gd name="connsiteY2" fmla="*/ 0 h 50524"/>
                <a:gd name="connsiteX3" fmla="*/ 24179 w 79796"/>
                <a:gd name="connsiteY3" fmla="*/ 0 h 50524"/>
                <a:gd name="connsiteX4" fmla="*/ 0 w 79796"/>
                <a:gd name="connsiteY4" fmla="*/ 24179 h 50524"/>
                <a:gd name="connsiteX5" fmla="*/ 0 w 79796"/>
                <a:gd name="connsiteY5" fmla="*/ 50524 h 5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796" h="50524">
                  <a:moveTo>
                    <a:pt x="79796" y="50524"/>
                  </a:moveTo>
                  <a:lnTo>
                    <a:pt x="79796" y="24179"/>
                  </a:lnTo>
                  <a:cubicBezTo>
                    <a:pt x="79750" y="10831"/>
                    <a:pt x="68933" y="29"/>
                    <a:pt x="55588" y="0"/>
                  </a:cubicBezTo>
                  <a:lnTo>
                    <a:pt x="24179" y="0"/>
                  </a:lnTo>
                  <a:cubicBezTo>
                    <a:pt x="10840" y="29"/>
                    <a:pt x="32" y="10831"/>
                    <a:pt x="0" y="24179"/>
                  </a:cubicBezTo>
                  <a:lnTo>
                    <a:pt x="0" y="50524"/>
                  </a:lnTo>
                </a:path>
              </a:pathLst>
            </a:custGeom>
            <a:noFill/>
            <a:ln w="14615" cap="rnd">
              <a:solidFill>
                <a:srgbClr val="000000"/>
              </a:solidFill>
              <a:prstDash val="solid"/>
              <a:round/>
            </a:ln>
          </p:spPr>
          <p:txBody>
            <a:bodyPr rtlCol="1" anchor="ctr"/>
            <a:lstStyle/>
            <a:p>
              <a:endParaRPr lang="fa-IR"/>
            </a:p>
          </p:txBody>
        </p:sp>
        <p:sp>
          <p:nvSpPr>
            <p:cNvPr id="2240" name="Freeform: Shape 2239">
              <a:extLst>
                <a:ext uri="{FF2B5EF4-FFF2-40B4-BE49-F238E27FC236}">
                  <a16:creationId xmlns:a16="http://schemas.microsoft.com/office/drawing/2014/main" id="{E6BCAA3E-E924-22CB-84AC-8EF4320401D8}"/>
                </a:ext>
              </a:extLst>
            </p:cNvPr>
            <p:cNvSpPr/>
            <p:nvPr/>
          </p:nvSpPr>
          <p:spPr>
            <a:xfrm>
              <a:off x="3598734" y="4587833"/>
              <a:ext cx="140917" cy="34599"/>
            </a:xfrm>
            <a:custGeom>
              <a:avLst/>
              <a:gdLst>
                <a:gd name="connsiteX0" fmla="*/ 123617 w 140917"/>
                <a:gd name="connsiteY0" fmla="*/ 0 h 34599"/>
                <a:gd name="connsiteX1" fmla="*/ 17300 w 140917"/>
                <a:gd name="connsiteY1" fmla="*/ 0 h 34599"/>
                <a:gd name="connsiteX2" fmla="*/ 0 w 140917"/>
                <a:gd name="connsiteY2" fmla="*/ 17300 h 34599"/>
                <a:gd name="connsiteX3" fmla="*/ 17300 w 140917"/>
                <a:gd name="connsiteY3" fmla="*/ 34600 h 34599"/>
                <a:gd name="connsiteX4" fmla="*/ 123617 w 140917"/>
                <a:gd name="connsiteY4" fmla="*/ 34600 h 34599"/>
                <a:gd name="connsiteX5" fmla="*/ 140917 w 140917"/>
                <a:gd name="connsiteY5" fmla="*/ 17300 h 34599"/>
                <a:gd name="connsiteX6" fmla="*/ 123617 w 140917"/>
                <a:gd name="connsiteY6" fmla="*/ 0 h 3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17" h="34599">
                  <a:moveTo>
                    <a:pt x="123617" y="0"/>
                  </a:moveTo>
                  <a:lnTo>
                    <a:pt x="17300" y="0"/>
                  </a:lnTo>
                  <a:cubicBezTo>
                    <a:pt x="7745" y="0"/>
                    <a:pt x="0" y="7757"/>
                    <a:pt x="0" y="17300"/>
                  </a:cubicBezTo>
                  <a:cubicBezTo>
                    <a:pt x="0" y="26843"/>
                    <a:pt x="7745" y="34600"/>
                    <a:pt x="17300" y="34600"/>
                  </a:cubicBezTo>
                  <a:lnTo>
                    <a:pt x="123617" y="34600"/>
                  </a:lnTo>
                  <a:cubicBezTo>
                    <a:pt x="133172" y="34600"/>
                    <a:pt x="140917" y="26843"/>
                    <a:pt x="140917" y="17300"/>
                  </a:cubicBezTo>
                  <a:cubicBezTo>
                    <a:pt x="140917" y="7757"/>
                    <a:pt x="133172" y="0"/>
                    <a:pt x="123617" y="0"/>
                  </a:cubicBezTo>
                  <a:close/>
                </a:path>
              </a:pathLst>
            </a:custGeom>
            <a:noFill/>
            <a:ln w="14615" cap="rnd">
              <a:solidFill>
                <a:srgbClr val="000000"/>
              </a:solidFill>
              <a:prstDash val="solid"/>
              <a:round/>
            </a:ln>
          </p:spPr>
          <p:txBody>
            <a:bodyPr rtlCol="1" anchor="ctr"/>
            <a:lstStyle/>
            <a:p>
              <a:endParaRPr lang="fa-IR"/>
            </a:p>
          </p:txBody>
        </p:sp>
        <p:sp>
          <p:nvSpPr>
            <p:cNvPr id="2241" name="Freeform: Shape 2240">
              <a:extLst>
                <a:ext uri="{FF2B5EF4-FFF2-40B4-BE49-F238E27FC236}">
                  <a16:creationId xmlns:a16="http://schemas.microsoft.com/office/drawing/2014/main" id="{00D79FF4-5D7E-0C0B-F022-1A52064DE7D4}"/>
                </a:ext>
              </a:extLst>
            </p:cNvPr>
            <p:cNvSpPr/>
            <p:nvPr/>
          </p:nvSpPr>
          <p:spPr>
            <a:xfrm>
              <a:off x="3648732" y="4455902"/>
              <a:ext cx="40922" cy="40922"/>
            </a:xfrm>
            <a:custGeom>
              <a:avLst/>
              <a:gdLst>
                <a:gd name="connsiteX0" fmla="*/ 40923 w 40922"/>
                <a:gd name="connsiteY0" fmla="*/ 20462 h 40922"/>
                <a:gd name="connsiteX1" fmla="*/ 20461 w 40922"/>
                <a:gd name="connsiteY1" fmla="*/ 40923 h 40922"/>
                <a:gd name="connsiteX2" fmla="*/ 0 w 40922"/>
                <a:gd name="connsiteY2" fmla="*/ 20462 h 40922"/>
                <a:gd name="connsiteX3" fmla="*/ 20461 w 40922"/>
                <a:gd name="connsiteY3" fmla="*/ 0 h 40922"/>
                <a:gd name="connsiteX4" fmla="*/ 40923 w 40922"/>
                <a:gd name="connsiteY4" fmla="*/ 20462 h 40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22" h="40922">
                  <a:moveTo>
                    <a:pt x="40923" y="20462"/>
                  </a:moveTo>
                  <a:cubicBezTo>
                    <a:pt x="40923" y="31762"/>
                    <a:pt x="31762" y="40923"/>
                    <a:pt x="20461" y="40923"/>
                  </a:cubicBezTo>
                  <a:cubicBezTo>
                    <a:pt x="9161" y="40923"/>
                    <a:pt x="0" y="31762"/>
                    <a:pt x="0" y="20462"/>
                  </a:cubicBezTo>
                  <a:cubicBezTo>
                    <a:pt x="0" y="9161"/>
                    <a:pt x="9161" y="0"/>
                    <a:pt x="20461" y="0"/>
                  </a:cubicBezTo>
                  <a:cubicBezTo>
                    <a:pt x="31762" y="0"/>
                    <a:pt x="40923" y="9161"/>
                    <a:pt x="40923" y="20462"/>
                  </a:cubicBezTo>
                  <a:close/>
                </a:path>
              </a:pathLst>
            </a:custGeom>
            <a:noFill/>
            <a:ln w="14615" cap="rnd">
              <a:solidFill>
                <a:srgbClr val="000000"/>
              </a:solidFill>
              <a:prstDash val="solid"/>
              <a:round/>
            </a:ln>
          </p:spPr>
          <p:txBody>
            <a:bodyPr rtlCol="1" anchor="ctr"/>
            <a:lstStyle/>
            <a:p>
              <a:endParaRPr lang="fa-IR"/>
            </a:p>
          </p:txBody>
        </p:sp>
        <p:sp>
          <p:nvSpPr>
            <p:cNvPr id="2242" name="Freeform: Shape 2241">
              <a:extLst>
                <a:ext uri="{FF2B5EF4-FFF2-40B4-BE49-F238E27FC236}">
                  <a16:creationId xmlns:a16="http://schemas.microsoft.com/office/drawing/2014/main" id="{1C996EBA-656F-A600-BA0C-19140FDB4BD0}"/>
                </a:ext>
              </a:extLst>
            </p:cNvPr>
            <p:cNvSpPr/>
            <p:nvPr/>
          </p:nvSpPr>
          <p:spPr>
            <a:xfrm>
              <a:off x="3617117" y="4624453"/>
              <a:ext cx="104150" cy="43000"/>
            </a:xfrm>
            <a:custGeom>
              <a:avLst/>
              <a:gdLst>
                <a:gd name="connsiteX0" fmla="*/ 0 w 104150"/>
                <a:gd name="connsiteY0" fmla="*/ 0 h 43000"/>
                <a:gd name="connsiteX1" fmla="*/ 23154 w 104150"/>
                <a:gd name="connsiteY1" fmla="*/ 33985 h 43000"/>
                <a:gd name="connsiteX2" fmla="*/ 46572 w 104150"/>
                <a:gd name="connsiteY2" fmla="*/ 43001 h 43000"/>
                <a:gd name="connsiteX3" fmla="*/ 57608 w 104150"/>
                <a:gd name="connsiteY3" fmla="*/ 43001 h 43000"/>
                <a:gd name="connsiteX4" fmla="*/ 81026 w 104150"/>
                <a:gd name="connsiteY4" fmla="*/ 33985 h 43000"/>
                <a:gd name="connsiteX5" fmla="*/ 104151 w 104150"/>
                <a:gd name="connsiteY5" fmla="*/ 88 h 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150" h="43000">
                  <a:moveTo>
                    <a:pt x="0" y="0"/>
                  </a:moveTo>
                  <a:cubicBezTo>
                    <a:pt x="4921" y="12997"/>
                    <a:pt x="12856" y="24647"/>
                    <a:pt x="23154" y="33985"/>
                  </a:cubicBezTo>
                  <a:cubicBezTo>
                    <a:pt x="29571" y="39781"/>
                    <a:pt x="37919" y="43001"/>
                    <a:pt x="46572" y="43001"/>
                  </a:cubicBezTo>
                  <a:lnTo>
                    <a:pt x="57608" y="43001"/>
                  </a:lnTo>
                  <a:cubicBezTo>
                    <a:pt x="66261" y="43001"/>
                    <a:pt x="74609" y="39781"/>
                    <a:pt x="81026" y="33985"/>
                  </a:cubicBezTo>
                  <a:cubicBezTo>
                    <a:pt x="91312" y="24676"/>
                    <a:pt x="99239" y="13055"/>
                    <a:pt x="104151" y="88"/>
                  </a:cubicBezTo>
                </a:path>
              </a:pathLst>
            </a:custGeom>
            <a:noFill/>
            <a:ln w="14615" cap="rnd">
              <a:solidFill>
                <a:srgbClr val="000000"/>
              </a:solidFill>
              <a:prstDash val="solid"/>
              <a:round/>
            </a:ln>
          </p:spPr>
          <p:txBody>
            <a:bodyPr rtlCol="1" anchor="ctr"/>
            <a:lstStyle/>
            <a:p>
              <a:endParaRPr lang="fa-IR"/>
            </a:p>
          </p:txBody>
        </p:sp>
        <p:sp>
          <p:nvSpPr>
            <p:cNvPr id="2243" name="Freeform: Shape 2242">
              <a:extLst>
                <a:ext uri="{FF2B5EF4-FFF2-40B4-BE49-F238E27FC236}">
                  <a16:creationId xmlns:a16="http://schemas.microsoft.com/office/drawing/2014/main" id="{FE943661-8C78-D386-C8E7-4B30A7601ECE}"/>
                </a:ext>
              </a:extLst>
            </p:cNvPr>
            <p:cNvSpPr/>
            <p:nvPr/>
          </p:nvSpPr>
          <p:spPr>
            <a:xfrm>
              <a:off x="3349656" y="4587833"/>
              <a:ext cx="140916" cy="34599"/>
            </a:xfrm>
            <a:custGeom>
              <a:avLst/>
              <a:gdLst>
                <a:gd name="connsiteX0" fmla="*/ 123617 w 140916"/>
                <a:gd name="connsiteY0" fmla="*/ 0 h 34599"/>
                <a:gd name="connsiteX1" fmla="*/ 17300 w 140916"/>
                <a:gd name="connsiteY1" fmla="*/ 0 h 34599"/>
                <a:gd name="connsiteX2" fmla="*/ 0 w 140916"/>
                <a:gd name="connsiteY2" fmla="*/ 17300 h 34599"/>
                <a:gd name="connsiteX3" fmla="*/ 17300 w 140916"/>
                <a:gd name="connsiteY3" fmla="*/ 34600 h 34599"/>
                <a:gd name="connsiteX4" fmla="*/ 123617 w 140916"/>
                <a:gd name="connsiteY4" fmla="*/ 34600 h 34599"/>
                <a:gd name="connsiteX5" fmla="*/ 140917 w 140916"/>
                <a:gd name="connsiteY5" fmla="*/ 17300 h 34599"/>
                <a:gd name="connsiteX6" fmla="*/ 123617 w 140916"/>
                <a:gd name="connsiteY6" fmla="*/ 0 h 3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16" h="34599">
                  <a:moveTo>
                    <a:pt x="123617" y="0"/>
                  </a:moveTo>
                  <a:lnTo>
                    <a:pt x="17300" y="0"/>
                  </a:lnTo>
                  <a:cubicBezTo>
                    <a:pt x="7745" y="0"/>
                    <a:pt x="0" y="7757"/>
                    <a:pt x="0" y="17300"/>
                  </a:cubicBezTo>
                  <a:cubicBezTo>
                    <a:pt x="0" y="26843"/>
                    <a:pt x="7745" y="34600"/>
                    <a:pt x="17300" y="34600"/>
                  </a:cubicBezTo>
                  <a:lnTo>
                    <a:pt x="123617" y="34600"/>
                  </a:lnTo>
                  <a:cubicBezTo>
                    <a:pt x="133171" y="34600"/>
                    <a:pt x="140917" y="26843"/>
                    <a:pt x="140917" y="17300"/>
                  </a:cubicBezTo>
                  <a:cubicBezTo>
                    <a:pt x="140917" y="7757"/>
                    <a:pt x="133171" y="0"/>
                    <a:pt x="123617" y="0"/>
                  </a:cubicBezTo>
                  <a:close/>
                </a:path>
              </a:pathLst>
            </a:custGeom>
            <a:noFill/>
            <a:ln w="14615" cap="rnd">
              <a:solidFill>
                <a:srgbClr val="000000"/>
              </a:solidFill>
              <a:prstDash val="solid"/>
              <a:round/>
            </a:ln>
          </p:spPr>
          <p:txBody>
            <a:bodyPr rtlCol="1" anchor="ctr"/>
            <a:lstStyle/>
            <a:p>
              <a:endParaRPr lang="fa-IR"/>
            </a:p>
          </p:txBody>
        </p:sp>
        <p:sp>
          <p:nvSpPr>
            <p:cNvPr id="2244" name="Freeform: Shape 2243">
              <a:extLst>
                <a:ext uri="{FF2B5EF4-FFF2-40B4-BE49-F238E27FC236}">
                  <a16:creationId xmlns:a16="http://schemas.microsoft.com/office/drawing/2014/main" id="{6D0DD134-674B-DE24-FF86-8F82950D469B}"/>
                </a:ext>
              </a:extLst>
            </p:cNvPr>
            <p:cNvSpPr/>
            <p:nvPr/>
          </p:nvSpPr>
          <p:spPr>
            <a:xfrm>
              <a:off x="3399653" y="4455902"/>
              <a:ext cx="40922" cy="40922"/>
            </a:xfrm>
            <a:custGeom>
              <a:avLst/>
              <a:gdLst>
                <a:gd name="connsiteX0" fmla="*/ 40923 w 40922"/>
                <a:gd name="connsiteY0" fmla="*/ 20462 h 40922"/>
                <a:gd name="connsiteX1" fmla="*/ 20461 w 40922"/>
                <a:gd name="connsiteY1" fmla="*/ 40923 h 40922"/>
                <a:gd name="connsiteX2" fmla="*/ 0 w 40922"/>
                <a:gd name="connsiteY2" fmla="*/ 20462 h 40922"/>
                <a:gd name="connsiteX3" fmla="*/ 20461 w 40922"/>
                <a:gd name="connsiteY3" fmla="*/ 0 h 40922"/>
                <a:gd name="connsiteX4" fmla="*/ 40923 w 40922"/>
                <a:gd name="connsiteY4" fmla="*/ 20462 h 40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22" h="40922">
                  <a:moveTo>
                    <a:pt x="40923" y="20462"/>
                  </a:moveTo>
                  <a:cubicBezTo>
                    <a:pt x="40923" y="31762"/>
                    <a:pt x="31762" y="40923"/>
                    <a:pt x="20461" y="40923"/>
                  </a:cubicBezTo>
                  <a:cubicBezTo>
                    <a:pt x="9161" y="40923"/>
                    <a:pt x="0" y="31762"/>
                    <a:pt x="0" y="20462"/>
                  </a:cubicBezTo>
                  <a:cubicBezTo>
                    <a:pt x="0" y="9161"/>
                    <a:pt x="9161" y="0"/>
                    <a:pt x="20461" y="0"/>
                  </a:cubicBezTo>
                  <a:cubicBezTo>
                    <a:pt x="31762" y="0"/>
                    <a:pt x="40923" y="9161"/>
                    <a:pt x="40923" y="20462"/>
                  </a:cubicBezTo>
                  <a:close/>
                </a:path>
              </a:pathLst>
            </a:custGeom>
            <a:noFill/>
            <a:ln w="14615" cap="rnd">
              <a:solidFill>
                <a:srgbClr val="000000"/>
              </a:solidFill>
              <a:prstDash val="solid"/>
              <a:round/>
            </a:ln>
          </p:spPr>
          <p:txBody>
            <a:bodyPr rtlCol="1" anchor="ctr"/>
            <a:lstStyle/>
            <a:p>
              <a:endParaRPr lang="fa-IR"/>
            </a:p>
          </p:txBody>
        </p:sp>
        <p:sp>
          <p:nvSpPr>
            <p:cNvPr id="2245" name="Freeform: Shape 2244">
              <a:extLst>
                <a:ext uri="{FF2B5EF4-FFF2-40B4-BE49-F238E27FC236}">
                  <a16:creationId xmlns:a16="http://schemas.microsoft.com/office/drawing/2014/main" id="{93A9E9A5-2051-3CA3-4065-30197D6F03C7}"/>
                </a:ext>
              </a:extLst>
            </p:cNvPr>
            <p:cNvSpPr/>
            <p:nvPr/>
          </p:nvSpPr>
          <p:spPr>
            <a:xfrm>
              <a:off x="3367893" y="4624131"/>
              <a:ext cx="104560" cy="43322"/>
            </a:xfrm>
            <a:custGeom>
              <a:avLst/>
              <a:gdLst>
                <a:gd name="connsiteX0" fmla="*/ 0 w 104560"/>
                <a:gd name="connsiteY0" fmla="*/ 0 h 43322"/>
                <a:gd name="connsiteX1" fmla="*/ 23418 w 104560"/>
                <a:gd name="connsiteY1" fmla="*/ 34307 h 43322"/>
                <a:gd name="connsiteX2" fmla="*/ 46836 w 104560"/>
                <a:gd name="connsiteY2" fmla="*/ 43323 h 43322"/>
                <a:gd name="connsiteX3" fmla="*/ 57871 w 104560"/>
                <a:gd name="connsiteY3" fmla="*/ 43323 h 43322"/>
                <a:gd name="connsiteX4" fmla="*/ 81289 w 104560"/>
                <a:gd name="connsiteY4" fmla="*/ 34307 h 43322"/>
                <a:gd name="connsiteX5" fmla="*/ 104561 w 104560"/>
                <a:gd name="connsiteY5" fmla="*/ 29 h 4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560" h="43322">
                  <a:moveTo>
                    <a:pt x="0" y="0"/>
                  </a:moveTo>
                  <a:cubicBezTo>
                    <a:pt x="4935" y="13143"/>
                    <a:pt x="12968" y="24911"/>
                    <a:pt x="23418" y="34307"/>
                  </a:cubicBezTo>
                  <a:cubicBezTo>
                    <a:pt x="29834" y="40103"/>
                    <a:pt x="38183" y="43323"/>
                    <a:pt x="46836" y="43323"/>
                  </a:cubicBezTo>
                  <a:lnTo>
                    <a:pt x="57871" y="43323"/>
                  </a:lnTo>
                  <a:cubicBezTo>
                    <a:pt x="66527" y="43323"/>
                    <a:pt x="74879" y="40132"/>
                    <a:pt x="81289" y="34307"/>
                  </a:cubicBezTo>
                  <a:cubicBezTo>
                    <a:pt x="91681" y="24911"/>
                    <a:pt x="99661" y="13143"/>
                    <a:pt x="104561" y="29"/>
                  </a:cubicBezTo>
                </a:path>
              </a:pathLst>
            </a:custGeom>
            <a:noFill/>
            <a:ln w="14615" cap="rnd">
              <a:solidFill>
                <a:srgbClr val="000000"/>
              </a:solidFill>
              <a:prstDash val="solid"/>
              <a:round/>
            </a:ln>
          </p:spPr>
          <p:txBody>
            <a:bodyPr rtlCol="1" anchor="ctr"/>
            <a:lstStyle/>
            <a:p>
              <a:endParaRPr lang="fa-IR"/>
            </a:p>
          </p:txBody>
        </p:sp>
        <p:sp>
          <p:nvSpPr>
            <p:cNvPr id="2246" name="Freeform: Shape 2245">
              <a:extLst>
                <a:ext uri="{FF2B5EF4-FFF2-40B4-BE49-F238E27FC236}">
                  <a16:creationId xmlns:a16="http://schemas.microsoft.com/office/drawing/2014/main" id="{0A5E642C-9FFF-F4C1-C4E9-72E88C4C718C}"/>
                </a:ext>
              </a:extLst>
            </p:cNvPr>
            <p:cNvSpPr/>
            <p:nvPr/>
          </p:nvSpPr>
          <p:spPr>
            <a:xfrm>
              <a:off x="3563900" y="4465855"/>
              <a:ext cx="14021" cy="180756"/>
            </a:xfrm>
            <a:custGeom>
              <a:avLst/>
              <a:gdLst>
                <a:gd name="connsiteX0" fmla="*/ 0 w 14021"/>
                <a:gd name="connsiteY0" fmla="*/ 180757 h 180756"/>
                <a:gd name="connsiteX1" fmla="*/ 14021 w 14021"/>
                <a:gd name="connsiteY1" fmla="*/ 0 h 180756"/>
              </a:gdLst>
              <a:ahLst/>
              <a:cxnLst>
                <a:cxn ang="0">
                  <a:pos x="connsiteX0" y="connsiteY0"/>
                </a:cxn>
                <a:cxn ang="0">
                  <a:pos x="connsiteX1" y="connsiteY1"/>
                </a:cxn>
              </a:cxnLst>
              <a:rect l="l" t="t" r="r" b="b"/>
              <a:pathLst>
                <a:path w="14021" h="180756">
                  <a:moveTo>
                    <a:pt x="0" y="180757"/>
                  </a:moveTo>
                  <a:lnTo>
                    <a:pt x="14021" y="0"/>
                  </a:lnTo>
                </a:path>
              </a:pathLst>
            </a:custGeom>
            <a:ln w="14615" cap="rnd">
              <a:solidFill>
                <a:srgbClr val="000000"/>
              </a:solidFill>
              <a:prstDash val="solid"/>
              <a:round/>
            </a:ln>
          </p:spPr>
          <p:txBody>
            <a:bodyPr rtlCol="1" anchor="ctr"/>
            <a:lstStyle/>
            <a:p>
              <a:endParaRPr lang="fa-IR"/>
            </a:p>
          </p:txBody>
        </p:sp>
        <p:sp>
          <p:nvSpPr>
            <p:cNvPr id="2247" name="Freeform: Shape 2246">
              <a:extLst>
                <a:ext uri="{FF2B5EF4-FFF2-40B4-BE49-F238E27FC236}">
                  <a16:creationId xmlns:a16="http://schemas.microsoft.com/office/drawing/2014/main" id="{93F0107F-890E-1D7F-41EB-7D6288B5776B}"/>
                </a:ext>
              </a:extLst>
            </p:cNvPr>
            <p:cNvSpPr/>
            <p:nvPr/>
          </p:nvSpPr>
          <p:spPr>
            <a:xfrm>
              <a:off x="3511356" y="4465709"/>
              <a:ext cx="14109" cy="181869"/>
            </a:xfrm>
            <a:custGeom>
              <a:avLst/>
              <a:gdLst>
                <a:gd name="connsiteX0" fmla="*/ 0 w 14109"/>
                <a:gd name="connsiteY0" fmla="*/ 0 h 181869"/>
                <a:gd name="connsiteX1" fmla="*/ 14109 w 14109"/>
                <a:gd name="connsiteY1" fmla="*/ 181869 h 181869"/>
              </a:gdLst>
              <a:ahLst/>
              <a:cxnLst>
                <a:cxn ang="0">
                  <a:pos x="connsiteX0" y="connsiteY0"/>
                </a:cxn>
                <a:cxn ang="0">
                  <a:pos x="connsiteX1" y="connsiteY1"/>
                </a:cxn>
              </a:cxnLst>
              <a:rect l="l" t="t" r="r" b="b"/>
              <a:pathLst>
                <a:path w="14109" h="181869">
                  <a:moveTo>
                    <a:pt x="0" y="0"/>
                  </a:moveTo>
                  <a:lnTo>
                    <a:pt x="14109" y="181869"/>
                  </a:lnTo>
                </a:path>
              </a:pathLst>
            </a:custGeom>
            <a:ln w="14615" cap="rnd">
              <a:solidFill>
                <a:srgbClr val="000000"/>
              </a:solidFill>
              <a:prstDash val="solid"/>
              <a:round/>
            </a:ln>
          </p:spPr>
          <p:txBody>
            <a:bodyPr rtlCol="1" anchor="ctr"/>
            <a:lstStyle/>
            <a:p>
              <a:endParaRPr lang="fa-IR"/>
            </a:p>
          </p:txBody>
        </p:sp>
        <p:sp>
          <p:nvSpPr>
            <p:cNvPr id="2248" name="Freeform: Shape 2247">
              <a:extLst>
                <a:ext uri="{FF2B5EF4-FFF2-40B4-BE49-F238E27FC236}">
                  <a16:creationId xmlns:a16="http://schemas.microsoft.com/office/drawing/2014/main" id="{1B00A8B1-F781-C566-2FF8-E3001BFBF9D1}"/>
                </a:ext>
              </a:extLst>
            </p:cNvPr>
            <p:cNvSpPr/>
            <p:nvPr/>
          </p:nvSpPr>
          <p:spPr>
            <a:xfrm>
              <a:off x="3520665" y="4409352"/>
              <a:ext cx="47977" cy="44179"/>
            </a:xfrm>
            <a:custGeom>
              <a:avLst/>
              <a:gdLst>
                <a:gd name="connsiteX0" fmla="*/ 47977 w 47977"/>
                <a:gd name="connsiteY0" fmla="*/ 44179 h 44179"/>
                <a:gd name="connsiteX1" fmla="*/ 42357 w 47977"/>
                <a:gd name="connsiteY1" fmla="*/ 15170 h 44179"/>
                <a:gd name="connsiteX2" fmla="*/ 5591 w 47977"/>
                <a:gd name="connsiteY2" fmla="*/ 15170 h 44179"/>
                <a:gd name="connsiteX3" fmla="*/ 0 w 47977"/>
                <a:gd name="connsiteY3" fmla="*/ 44121 h 44179"/>
              </a:gdLst>
              <a:ahLst/>
              <a:cxnLst>
                <a:cxn ang="0">
                  <a:pos x="connsiteX0" y="connsiteY0"/>
                </a:cxn>
                <a:cxn ang="0">
                  <a:pos x="connsiteX1" y="connsiteY1"/>
                </a:cxn>
                <a:cxn ang="0">
                  <a:pos x="connsiteX2" y="connsiteY2"/>
                </a:cxn>
                <a:cxn ang="0">
                  <a:pos x="connsiteX3" y="connsiteY3"/>
                </a:cxn>
              </a:cxnLst>
              <a:rect l="l" t="t" r="r" b="b"/>
              <a:pathLst>
                <a:path w="47977" h="44179">
                  <a:moveTo>
                    <a:pt x="47977" y="44179"/>
                  </a:moveTo>
                  <a:lnTo>
                    <a:pt x="42357" y="15170"/>
                  </a:lnTo>
                  <a:cubicBezTo>
                    <a:pt x="38464" y="-5057"/>
                    <a:pt x="9514" y="-5057"/>
                    <a:pt x="5591" y="15170"/>
                  </a:cubicBezTo>
                  <a:lnTo>
                    <a:pt x="0" y="44121"/>
                  </a:lnTo>
                </a:path>
              </a:pathLst>
            </a:custGeom>
            <a:noFill/>
            <a:ln w="14615" cap="rnd">
              <a:solidFill>
                <a:srgbClr val="000000"/>
              </a:solidFill>
              <a:prstDash val="solid"/>
              <a:round/>
            </a:ln>
          </p:spPr>
          <p:txBody>
            <a:bodyPr rtlCol="1" anchor="ctr"/>
            <a:lstStyle/>
            <a:p>
              <a:endParaRPr lang="fa-IR"/>
            </a:p>
          </p:txBody>
        </p:sp>
      </p:grpSp>
      <p:grpSp>
        <p:nvGrpSpPr>
          <p:cNvPr id="2249" name="Graphic 5">
            <a:extLst>
              <a:ext uri="{FF2B5EF4-FFF2-40B4-BE49-F238E27FC236}">
                <a16:creationId xmlns:a16="http://schemas.microsoft.com/office/drawing/2014/main" id="{BE3F0434-879B-813E-DF60-8D82A3C7BCF0}"/>
              </a:ext>
            </a:extLst>
          </p:cNvPr>
          <p:cNvGrpSpPr/>
          <p:nvPr/>
        </p:nvGrpSpPr>
        <p:grpSpPr>
          <a:xfrm>
            <a:off x="4092601" y="4045182"/>
            <a:ext cx="611984" cy="734735"/>
            <a:chOff x="4092601" y="4045182"/>
            <a:chExt cx="611984" cy="734735"/>
          </a:xfrm>
        </p:grpSpPr>
        <p:sp>
          <p:nvSpPr>
            <p:cNvPr id="2250" name="Freeform: Shape 2249">
              <a:extLst>
                <a:ext uri="{FF2B5EF4-FFF2-40B4-BE49-F238E27FC236}">
                  <a16:creationId xmlns:a16="http://schemas.microsoft.com/office/drawing/2014/main" id="{FAA96D40-BC64-C333-0038-329E1B07B8F6}"/>
                </a:ext>
              </a:extLst>
            </p:cNvPr>
            <p:cNvSpPr/>
            <p:nvPr/>
          </p:nvSpPr>
          <p:spPr>
            <a:xfrm>
              <a:off x="4092601" y="4540909"/>
              <a:ext cx="412814" cy="34102"/>
            </a:xfrm>
            <a:custGeom>
              <a:avLst/>
              <a:gdLst>
                <a:gd name="connsiteX0" fmla="*/ 412815 w 412814"/>
                <a:gd name="connsiteY0" fmla="*/ 17066 h 34102"/>
                <a:gd name="connsiteX1" fmla="*/ 395779 w 412814"/>
                <a:gd name="connsiteY1" fmla="*/ 0 h 34102"/>
                <a:gd name="connsiteX2" fmla="*/ 16351 w 412814"/>
                <a:gd name="connsiteY2" fmla="*/ 0 h 34102"/>
                <a:gd name="connsiteX3" fmla="*/ 16 w 412814"/>
                <a:gd name="connsiteY3" fmla="*/ 17769 h 34102"/>
                <a:gd name="connsiteX4" fmla="*/ 16351 w 412814"/>
                <a:gd name="connsiteY4" fmla="*/ 34102 h 34102"/>
                <a:gd name="connsiteX5" fmla="*/ 395779 w 412814"/>
                <a:gd name="connsiteY5" fmla="*/ 34102 h 34102"/>
                <a:gd name="connsiteX6" fmla="*/ 412815 w 412814"/>
                <a:gd name="connsiteY6" fmla="*/ 17066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2814" h="34102">
                  <a:moveTo>
                    <a:pt x="412815" y="17066"/>
                  </a:moveTo>
                  <a:cubicBezTo>
                    <a:pt x="412815" y="7640"/>
                    <a:pt x="405204" y="29"/>
                    <a:pt x="395779" y="0"/>
                  </a:cubicBezTo>
                  <a:lnTo>
                    <a:pt x="16351" y="0"/>
                  </a:lnTo>
                  <a:cubicBezTo>
                    <a:pt x="6925" y="381"/>
                    <a:pt x="-393" y="8343"/>
                    <a:pt x="16" y="17769"/>
                  </a:cubicBezTo>
                  <a:cubicBezTo>
                    <a:pt x="368" y="26638"/>
                    <a:pt x="7481" y="33722"/>
                    <a:pt x="16351" y="34102"/>
                  </a:cubicBezTo>
                  <a:lnTo>
                    <a:pt x="395779" y="34102"/>
                  </a:lnTo>
                  <a:cubicBezTo>
                    <a:pt x="405175" y="34073"/>
                    <a:pt x="412786" y="26462"/>
                    <a:pt x="412815" y="17066"/>
                  </a:cubicBezTo>
                  <a:close/>
                </a:path>
              </a:pathLst>
            </a:custGeom>
            <a:solidFill>
              <a:srgbClr val="F5C84C"/>
            </a:solidFill>
            <a:ln w="2923" cap="flat">
              <a:noFill/>
              <a:prstDash val="solid"/>
              <a:miter/>
            </a:ln>
          </p:spPr>
          <p:txBody>
            <a:bodyPr rtlCol="1" anchor="ctr"/>
            <a:lstStyle/>
            <a:p>
              <a:endParaRPr lang="fa-IR"/>
            </a:p>
          </p:txBody>
        </p:sp>
        <p:sp>
          <p:nvSpPr>
            <p:cNvPr id="2251" name="Freeform: Shape 2250">
              <a:extLst>
                <a:ext uri="{FF2B5EF4-FFF2-40B4-BE49-F238E27FC236}">
                  <a16:creationId xmlns:a16="http://schemas.microsoft.com/office/drawing/2014/main" id="{340BCE9A-67DB-AEE4-FA17-35340E0F9398}"/>
                </a:ext>
              </a:extLst>
            </p:cNvPr>
            <p:cNvSpPr/>
            <p:nvPr/>
          </p:nvSpPr>
          <p:spPr>
            <a:xfrm>
              <a:off x="4111410" y="4575012"/>
              <a:ext cx="374598" cy="57081"/>
            </a:xfrm>
            <a:custGeom>
              <a:avLst/>
              <a:gdLst>
                <a:gd name="connsiteX0" fmla="*/ 15427 w 374598"/>
                <a:gd name="connsiteY0" fmla="*/ 57081 h 57081"/>
                <a:gd name="connsiteX1" fmla="*/ 359084 w 374598"/>
                <a:gd name="connsiteY1" fmla="*/ 57081 h 57081"/>
                <a:gd name="connsiteX2" fmla="*/ 374598 w 374598"/>
                <a:gd name="connsiteY2" fmla="*/ 41567 h 57081"/>
                <a:gd name="connsiteX3" fmla="*/ 374598 w 374598"/>
                <a:gd name="connsiteY3" fmla="*/ 0 h 57081"/>
                <a:gd name="connsiteX4" fmla="*/ 0 w 374598"/>
                <a:gd name="connsiteY4" fmla="*/ 0 h 57081"/>
                <a:gd name="connsiteX5" fmla="*/ 0 w 374598"/>
                <a:gd name="connsiteY5" fmla="*/ 41567 h 57081"/>
                <a:gd name="connsiteX6" fmla="*/ 15427 w 374598"/>
                <a:gd name="connsiteY6" fmla="*/ 57081 h 57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4598" h="57081">
                  <a:moveTo>
                    <a:pt x="15427" y="57081"/>
                  </a:moveTo>
                  <a:lnTo>
                    <a:pt x="359084" y="57081"/>
                  </a:lnTo>
                  <a:cubicBezTo>
                    <a:pt x="367661" y="57081"/>
                    <a:pt x="374598" y="50144"/>
                    <a:pt x="374598" y="41567"/>
                  </a:cubicBezTo>
                  <a:lnTo>
                    <a:pt x="374598" y="0"/>
                  </a:lnTo>
                  <a:lnTo>
                    <a:pt x="0" y="0"/>
                  </a:lnTo>
                  <a:lnTo>
                    <a:pt x="0" y="41567"/>
                  </a:lnTo>
                  <a:cubicBezTo>
                    <a:pt x="0" y="50114"/>
                    <a:pt x="6879" y="57022"/>
                    <a:pt x="15427" y="57081"/>
                  </a:cubicBezTo>
                  <a:close/>
                </a:path>
              </a:pathLst>
            </a:custGeom>
            <a:solidFill>
              <a:srgbClr val="A57453"/>
            </a:solidFill>
            <a:ln w="2923" cap="flat">
              <a:noFill/>
              <a:prstDash val="solid"/>
              <a:miter/>
            </a:ln>
          </p:spPr>
          <p:txBody>
            <a:bodyPr rtlCol="1" anchor="ctr"/>
            <a:lstStyle/>
            <a:p>
              <a:endParaRPr lang="fa-IR"/>
            </a:p>
          </p:txBody>
        </p:sp>
        <p:sp>
          <p:nvSpPr>
            <p:cNvPr id="2252" name="Freeform: Shape 2251">
              <a:extLst>
                <a:ext uri="{FF2B5EF4-FFF2-40B4-BE49-F238E27FC236}">
                  <a16:creationId xmlns:a16="http://schemas.microsoft.com/office/drawing/2014/main" id="{A0ABEDAC-A938-06D9-7CFE-614DD68C8B88}"/>
                </a:ext>
              </a:extLst>
            </p:cNvPr>
            <p:cNvSpPr/>
            <p:nvPr/>
          </p:nvSpPr>
          <p:spPr>
            <a:xfrm>
              <a:off x="4135384" y="4632093"/>
              <a:ext cx="326591" cy="147825"/>
            </a:xfrm>
            <a:custGeom>
              <a:avLst/>
              <a:gdLst>
                <a:gd name="connsiteX0" fmla="*/ 0 w 326591"/>
                <a:gd name="connsiteY0" fmla="*/ 0 h 147825"/>
                <a:gd name="connsiteX1" fmla="*/ 326591 w 326591"/>
                <a:gd name="connsiteY1" fmla="*/ 0 h 147825"/>
                <a:gd name="connsiteX2" fmla="*/ 326591 w 326591"/>
                <a:gd name="connsiteY2" fmla="*/ 147825 h 147825"/>
                <a:gd name="connsiteX3" fmla="*/ 0 w 326591"/>
                <a:gd name="connsiteY3" fmla="*/ 147825 h 147825"/>
              </a:gdLst>
              <a:ahLst/>
              <a:cxnLst>
                <a:cxn ang="0">
                  <a:pos x="connsiteX0" y="connsiteY0"/>
                </a:cxn>
                <a:cxn ang="0">
                  <a:pos x="connsiteX1" y="connsiteY1"/>
                </a:cxn>
                <a:cxn ang="0">
                  <a:pos x="connsiteX2" y="connsiteY2"/>
                </a:cxn>
                <a:cxn ang="0">
                  <a:pos x="connsiteX3" y="connsiteY3"/>
                </a:cxn>
              </a:cxnLst>
              <a:rect l="l" t="t" r="r" b="b"/>
              <a:pathLst>
                <a:path w="326591" h="147825">
                  <a:moveTo>
                    <a:pt x="0" y="0"/>
                  </a:moveTo>
                  <a:lnTo>
                    <a:pt x="326591" y="0"/>
                  </a:lnTo>
                  <a:lnTo>
                    <a:pt x="326591" y="147825"/>
                  </a:lnTo>
                  <a:lnTo>
                    <a:pt x="0" y="147825"/>
                  </a:lnTo>
                  <a:close/>
                </a:path>
              </a:pathLst>
            </a:custGeom>
            <a:solidFill>
              <a:srgbClr val="754E34"/>
            </a:solidFill>
            <a:ln w="2923" cap="flat">
              <a:noFill/>
              <a:prstDash val="solid"/>
              <a:miter/>
            </a:ln>
          </p:spPr>
          <p:txBody>
            <a:bodyPr rtlCol="1" anchor="ctr"/>
            <a:lstStyle/>
            <a:p>
              <a:endParaRPr lang="fa-IR"/>
            </a:p>
          </p:txBody>
        </p:sp>
        <p:sp>
          <p:nvSpPr>
            <p:cNvPr id="2253" name="Freeform: Shape 2252">
              <a:extLst>
                <a:ext uri="{FF2B5EF4-FFF2-40B4-BE49-F238E27FC236}">
                  <a16:creationId xmlns:a16="http://schemas.microsoft.com/office/drawing/2014/main" id="{2E2BF4F6-E1D8-F47F-C442-C9574552A775}"/>
                </a:ext>
              </a:extLst>
            </p:cNvPr>
            <p:cNvSpPr/>
            <p:nvPr/>
          </p:nvSpPr>
          <p:spPr>
            <a:xfrm>
              <a:off x="4092601" y="4540909"/>
              <a:ext cx="412814" cy="34102"/>
            </a:xfrm>
            <a:custGeom>
              <a:avLst/>
              <a:gdLst>
                <a:gd name="connsiteX0" fmla="*/ 412815 w 412814"/>
                <a:gd name="connsiteY0" fmla="*/ 17066 h 34102"/>
                <a:gd name="connsiteX1" fmla="*/ 395779 w 412814"/>
                <a:gd name="connsiteY1" fmla="*/ 0 h 34102"/>
                <a:gd name="connsiteX2" fmla="*/ 16351 w 412814"/>
                <a:gd name="connsiteY2" fmla="*/ 0 h 34102"/>
                <a:gd name="connsiteX3" fmla="*/ 16 w 412814"/>
                <a:gd name="connsiteY3" fmla="*/ 17769 h 34102"/>
                <a:gd name="connsiteX4" fmla="*/ 16351 w 412814"/>
                <a:gd name="connsiteY4" fmla="*/ 34102 h 34102"/>
                <a:gd name="connsiteX5" fmla="*/ 395779 w 412814"/>
                <a:gd name="connsiteY5" fmla="*/ 34102 h 34102"/>
                <a:gd name="connsiteX6" fmla="*/ 412815 w 412814"/>
                <a:gd name="connsiteY6" fmla="*/ 17066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2814" h="34102">
                  <a:moveTo>
                    <a:pt x="412815" y="17066"/>
                  </a:moveTo>
                  <a:cubicBezTo>
                    <a:pt x="412815" y="7640"/>
                    <a:pt x="405204" y="29"/>
                    <a:pt x="395779" y="0"/>
                  </a:cubicBezTo>
                  <a:lnTo>
                    <a:pt x="16351" y="0"/>
                  </a:lnTo>
                  <a:cubicBezTo>
                    <a:pt x="6925" y="381"/>
                    <a:pt x="-393" y="8343"/>
                    <a:pt x="16" y="17769"/>
                  </a:cubicBezTo>
                  <a:cubicBezTo>
                    <a:pt x="368" y="26638"/>
                    <a:pt x="7481" y="33722"/>
                    <a:pt x="16351" y="34102"/>
                  </a:cubicBezTo>
                  <a:lnTo>
                    <a:pt x="395779" y="34102"/>
                  </a:lnTo>
                  <a:cubicBezTo>
                    <a:pt x="405175" y="34073"/>
                    <a:pt x="412786" y="26462"/>
                    <a:pt x="412815" y="17066"/>
                  </a:cubicBezTo>
                  <a:close/>
                </a:path>
              </a:pathLst>
            </a:custGeom>
            <a:solidFill>
              <a:srgbClr val="C18E6B"/>
            </a:solidFill>
            <a:ln w="2923" cap="flat">
              <a:noFill/>
              <a:prstDash val="solid"/>
              <a:miter/>
            </a:ln>
          </p:spPr>
          <p:txBody>
            <a:bodyPr rtlCol="1" anchor="ctr"/>
            <a:lstStyle/>
            <a:p>
              <a:endParaRPr lang="fa-IR"/>
            </a:p>
          </p:txBody>
        </p:sp>
        <p:sp>
          <p:nvSpPr>
            <p:cNvPr id="2254" name="Freeform: Shape 2253">
              <a:extLst>
                <a:ext uri="{FF2B5EF4-FFF2-40B4-BE49-F238E27FC236}">
                  <a16:creationId xmlns:a16="http://schemas.microsoft.com/office/drawing/2014/main" id="{F48299CD-E599-EA0E-FFAC-A279FA476532}"/>
                </a:ext>
              </a:extLst>
            </p:cNvPr>
            <p:cNvSpPr/>
            <p:nvPr/>
          </p:nvSpPr>
          <p:spPr>
            <a:xfrm>
              <a:off x="4415023" y="4045182"/>
              <a:ext cx="289562" cy="335753"/>
            </a:xfrm>
            <a:custGeom>
              <a:avLst/>
              <a:gdLst>
                <a:gd name="connsiteX0" fmla="*/ 254113 w 289562"/>
                <a:gd name="connsiteY0" fmla="*/ 0 h 335753"/>
                <a:gd name="connsiteX1" fmla="*/ 35507 w 289562"/>
                <a:gd name="connsiteY1" fmla="*/ 0 h 335753"/>
                <a:gd name="connsiteX2" fmla="*/ 0 w 289562"/>
                <a:gd name="connsiteY2" fmla="*/ 35507 h 335753"/>
                <a:gd name="connsiteX3" fmla="*/ 0 w 289562"/>
                <a:gd name="connsiteY3" fmla="*/ 254581 h 335753"/>
                <a:gd name="connsiteX4" fmla="*/ 35507 w 289562"/>
                <a:gd name="connsiteY4" fmla="*/ 290089 h 335753"/>
                <a:gd name="connsiteX5" fmla="*/ 56437 w 289562"/>
                <a:gd name="connsiteY5" fmla="*/ 290089 h 335753"/>
                <a:gd name="connsiteX6" fmla="*/ 62087 w 289562"/>
                <a:gd name="connsiteY6" fmla="*/ 295739 h 335753"/>
                <a:gd name="connsiteX7" fmla="*/ 62087 w 289562"/>
                <a:gd name="connsiteY7" fmla="*/ 295768 h 335753"/>
                <a:gd name="connsiteX8" fmla="*/ 62087 w 289562"/>
                <a:gd name="connsiteY8" fmla="*/ 330104 h 335753"/>
                <a:gd name="connsiteX9" fmla="*/ 67795 w 289562"/>
                <a:gd name="connsiteY9" fmla="*/ 335754 h 335753"/>
                <a:gd name="connsiteX10" fmla="*/ 71688 w 289562"/>
                <a:gd name="connsiteY10" fmla="*/ 334173 h 335753"/>
                <a:gd name="connsiteX11" fmla="*/ 110328 w 289562"/>
                <a:gd name="connsiteY11" fmla="*/ 297144 h 335753"/>
                <a:gd name="connsiteX12" fmla="*/ 127891 w 289562"/>
                <a:gd name="connsiteY12" fmla="*/ 290089 h 335753"/>
                <a:gd name="connsiteX13" fmla="*/ 254055 w 289562"/>
                <a:gd name="connsiteY13" fmla="*/ 290089 h 335753"/>
                <a:gd name="connsiteX14" fmla="*/ 289562 w 289562"/>
                <a:gd name="connsiteY14" fmla="*/ 254581 h 335753"/>
                <a:gd name="connsiteX15" fmla="*/ 289562 w 289562"/>
                <a:gd name="connsiteY15" fmla="*/ 35507 h 335753"/>
                <a:gd name="connsiteX16" fmla="*/ 254113 w 289562"/>
                <a:gd name="connsiteY16" fmla="*/ 0 h 33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9562" h="335753">
                  <a:moveTo>
                    <a:pt x="254113" y="0"/>
                  </a:moveTo>
                  <a:lnTo>
                    <a:pt x="35507" y="0"/>
                  </a:lnTo>
                  <a:cubicBezTo>
                    <a:pt x="15924" y="59"/>
                    <a:pt x="59" y="15924"/>
                    <a:pt x="0" y="35507"/>
                  </a:cubicBezTo>
                  <a:lnTo>
                    <a:pt x="0" y="254581"/>
                  </a:lnTo>
                  <a:cubicBezTo>
                    <a:pt x="59" y="274165"/>
                    <a:pt x="15924" y="290030"/>
                    <a:pt x="35507" y="290089"/>
                  </a:cubicBezTo>
                  <a:lnTo>
                    <a:pt x="56437" y="290089"/>
                  </a:lnTo>
                  <a:cubicBezTo>
                    <a:pt x="59569" y="290089"/>
                    <a:pt x="62087" y="292606"/>
                    <a:pt x="62087" y="295739"/>
                  </a:cubicBezTo>
                  <a:cubicBezTo>
                    <a:pt x="62087" y="295739"/>
                    <a:pt x="62087" y="295768"/>
                    <a:pt x="62087" y="295768"/>
                  </a:cubicBezTo>
                  <a:lnTo>
                    <a:pt x="62087" y="330104"/>
                  </a:lnTo>
                  <a:cubicBezTo>
                    <a:pt x="62116" y="333236"/>
                    <a:pt x="64663" y="335754"/>
                    <a:pt x="67795" y="335754"/>
                  </a:cubicBezTo>
                  <a:cubicBezTo>
                    <a:pt x="69258" y="335724"/>
                    <a:pt x="70634" y="335168"/>
                    <a:pt x="71688" y="334173"/>
                  </a:cubicBezTo>
                  <a:lnTo>
                    <a:pt x="110328" y="297144"/>
                  </a:lnTo>
                  <a:cubicBezTo>
                    <a:pt x="115040" y="292606"/>
                    <a:pt x="121334" y="290089"/>
                    <a:pt x="127891" y="290089"/>
                  </a:cubicBezTo>
                  <a:lnTo>
                    <a:pt x="254055" y="290089"/>
                  </a:lnTo>
                  <a:cubicBezTo>
                    <a:pt x="273638" y="290030"/>
                    <a:pt x="289504" y="274165"/>
                    <a:pt x="289562" y="254581"/>
                  </a:cubicBezTo>
                  <a:lnTo>
                    <a:pt x="289562" y="35507"/>
                  </a:lnTo>
                  <a:cubicBezTo>
                    <a:pt x="289504" y="15953"/>
                    <a:pt x="273667" y="88"/>
                    <a:pt x="254113" y="0"/>
                  </a:cubicBezTo>
                  <a:close/>
                </a:path>
              </a:pathLst>
            </a:custGeom>
            <a:solidFill>
              <a:srgbClr val="F5C84C"/>
            </a:solidFill>
            <a:ln w="2923" cap="flat">
              <a:noFill/>
              <a:prstDash val="solid"/>
              <a:miter/>
            </a:ln>
          </p:spPr>
          <p:txBody>
            <a:bodyPr rtlCol="1" anchor="ctr"/>
            <a:lstStyle/>
            <a:p>
              <a:endParaRPr lang="fa-IR"/>
            </a:p>
          </p:txBody>
        </p:sp>
        <p:sp>
          <p:nvSpPr>
            <p:cNvPr id="2255" name="Freeform: Shape 2254">
              <a:extLst>
                <a:ext uri="{FF2B5EF4-FFF2-40B4-BE49-F238E27FC236}">
                  <a16:creationId xmlns:a16="http://schemas.microsoft.com/office/drawing/2014/main" id="{E788E029-9682-B650-F5E7-B9C7858AA311}"/>
                </a:ext>
              </a:extLst>
            </p:cNvPr>
            <p:cNvSpPr/>
            <p:nvPr/>
          </p:nvSpPr>
          <p:spPr>
            <a:xfrm>
              <a:off x="4236959" y="4291539"/>
              <a:ext cx="123265" cy="138866"/>
            </a:xfrm>
            <a:custGeom>
              <a:avLst/>
              <a:gdLst>
                <a:gd name="connsiteX0" fmla="*/ 114484 w 123265"/>
                <a:gd name="connsiteY0" fmla="*/ 3453 h 138866"/>
                <a:gd name="connsiteX1" fmla="*/ 99292 w 123265"/>
                <a:gd name="connsiteY1" fmla="*/ 2458 h 138866"/>
                <a:gd name="connsiteX2" fmla="*/ 23945 w 123265"/>
                <a:gd name="connsiteY2" fmla="*/ 2458 h 138866"/>
                <a:gd name="connsiteX3" fmla="*/ 8782 w 123265"/>
                <a:gd name="connsiteY3" fmla="*/ 3512 h 138866"/>
                <a:gd name="connsiteX4" fmla="*/ 8782 w 123265"/>
                <a:gd name="connsiteY4" fmla="*/ 3512 h 138866"/>
                <a:gd name="connsiteX5" fmla="*/ 0 w 123265"/>
                <a:gd name="connsiteY5" fmla="*/ 25524 h 138866"/>
                <a:gd name="connsiteX6" fmla="*/ 0 w 123265"/>
                <a:gd name="connsiteY6" fmla="*/ 77102 h 138866"/>
                <a:gd name="connsiteX7" fmla="*/ 61794 w 123265"/>
                <a:gd name="connsiteY7" fmla="*/ 138867 h 138866"/>
                <a:gd name="connsiteX8" fmla="*/ 61794 w 123265"/>
                <a:gd name="connsiteY8" fmla="*/ 138867 h 138866"/>
                <a:gd name="connsiteX9" fmla="*/ 123266 w 123265"/>
                <a:gd name="connsiteY9" fmla="*/ 77102 h 138866"/>
                <a:gd name="connsiteX10" fmla="*/ 123266 w 123265"/>
                <a:gd name="connsiteY10" fmla="*/ 25349 h 138866"/>
                <a:gd name="connsiteX11" fmla="*/ 114484 w 123265"/>
                <a:gd name="connsiteY11" fmla="*/ 3453 h 138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265" h="138866">
                  <a:moveTo>
                    <a:pt x="114484" y="3453"/>
                  </a:moveTo>
                  <a:cubicBezTo>
                    <a:pt x="110444" y="-733"/>
                    <a:pt x="103858" y="-1172"/>
                    <a:pt x="99292" y="2458"/>
                  </a:cubicBezTo>
                  <a:cubicBezTo>
                    <a:pt x="77074" y="19524"/>
                    <a:pt x="46163" y="19524"/>
                    <a:pt x="23945" y="2458"/>
                  </a:cubicBezTo>
                  <a:cubicBezTo>
                    <a:pt x="19378" y="-1143"/>
                    <a:pt x="12821" y="-703"/>
                    <a:pt x="8782" y="3512"/>
                  </a:cubicBezTo>
                  <a:lnTo>
                    <a:pt x="8782" y="3512"/>
                  </a:lnTo>
                  <a:cubicBezTo>
                    <a:pt x="3132" y="9454"/>
                    <a:pt x="0" y="17328"/>
                    <a:pt x="0" y="25524"/>
                  </a:cubicBezTo>
                  <a:lnTo>
                    <a:pt x="0" y="77102"/>
                  </a:lnTo>
                  <a:cubicBezTo>
                    <a:pt x="29" y="111205"/>
                    <a:pt x="27692" y="138838"/>
                    <a:pt x="61794" y="138867"/>
                  </a:cubicBezTo>
                  <a:lnTo>
                    <a:pt x="61794" y="138867"/>
                  </a:lnTo>
                  <a:cubicBezTo>
                    <a:pt x="95779" y="138662"/>
                    <a:pt x="123236" y="111087"/>
                    <a:pt x="123266" y="77102"/>
                  </a:cubicBezTo>
                  <a:lnTo>
                    <a:pt x="123266" y="25349"/>
                  </a:lnTo>
                  <a:cubicBezTo>
                    <a:pt x="123236" y="17182"/>
                    <a:pt x="120104" y="9366"/>
                    <a:pt x="114484" y="3453"/>
                  </a:cubicBezTo>
                  <a:close/>
                </a:path>
              </a:pathLst>
            </a:custGeom>
            <a:solidFill>
              <a:srgbClr val="F9D0B4"/>
            </a:solidFill>
            <a:ln w="2923" cap="flat">
              <a:noFill/>
              <a:prstDash val="solid"/>
              <a:miter/>
            </a:ln>
          </p:spPr>
          <p:txBody>
            <a:bodyPr rtlCol="1" anchor="ctr"/>
            <a:lstStyle/>
            <a:p>
              <a:endParaRPr lang="fa-IR"/>
            </a:p>
          </p:txBody>
        </p:sp>
        <p:sp>
          <p:nvSpPr>
            <p:cNvPr id="2256" name="Freeform: Shape 2255">
              <a:extLst>
                <a:ext uri="{FF2B5EF4-FFF2-40B4-BE49-F238E27FC236}">
                  <a16:creationId xmlns:a16="http://schemas.microsoft.com/office/drawing/2014/main" id="{60D72B33-21E2-9E22-977F-357FAA119C52}"/>
                </a:ext>
              </a:extLst>
            </p:cNvPr>
            <p:cNvSpPr/>
            <p:nvPr/>
          </p:nvSpPr>
          <p:spPr>
            <a:xfrm>
              <a:off x="4360313" y="4321806"/>
              <a:ext cx="29022" cy="51636"/>
            </a:xfrm>
            <a:custGeom>
              <a:avLst/>
              <a:gdLst>
                <a:gd name="connsiteX0" fmla="*/ 3981 w 29022"/>
                <a:gd name="connsiteY0" fmla="*/ 0 h 51636"/>
                <a:gd name="connsiteX1" fmla="*/ 0 w 29022"/>
                <a:gd name="connsiteY1" fmla="*/ 322 h 51636"/>
                <a:gd name="connsiteX2" fmla="*/ 0 w 29022"/>
                <a:gd name="connsiteY2" fmla="*/ 47158 h 51636"/>
                <a:gd name="connsiteX3" fmla="*/ 0 w 29022"/>
                <a:gd name="connsiteY3" fmla="*/ 51285 h 51636"/>
                <a:gd name="connsiteX4" fmla="*/ 4127 w 29022"/>
                <a:gd name="connsiteY4" fmla="*/ 51636 h 51636"/>
                <a:gd name="connsiteX5" fmla="*/ 29009 w 29022"/>
                <a:gd name="connsiteY5" fmla="*/ 25028 h 51636"/>
                <a:gd name="connsiteX6" fmla="*/ 4127 w 29022"/>
                <a:gd name="connsiteY6" fmla="*/ 147 h 5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22" h="51636">
                  <a:moveTo>
                    <a:pt x="3981" y="0"/>
                  </a:moveTo>
                  <a:cubicBezTo>
                    <a:pt x="2635" y="0"/>
                    <a:pt x="1317" y="117"/>
                    <a:pt x="0" y="322"/>
                  </a:cubicBezTo>
                  <a:lnTo>
                    <a:pt x="0" y="47158"/>
                  </a:lnTo>
                  <a:cubicBezTo>
                    <a:pt x="0" y="48533"/>
                    <a:pt x="0" y="49909"/>
                    <a:pt x="0" y="51285"/>
                  </a:cubicBezTo>
                  <a:cubicBezTo>
                    <a:pt x="1376" y="51519"/>
                    <a:pt x="2751" y="51636"/>
                    <a:pt x="4127" y="51636"/>
                  </a:cubicBezTo>
                  <a:cubicBezTo>
                    <a:pt x="18354" y="51168"/>
                    <a:pt x="29477" y="39254"/>
                    <a:pt x="29009" y="25028"/>
                  </a:cubicBezTo>
                  <a:cubicBezTo>
                    <a:pt x="28541" y="11475"/>
                    <a:pt x="17680" y="615"/>
                    <a:pt x="4127" y="147"/>
                  </a:cubicBezTo>
                  <a:close/>
                </a:path>
              </a:pathLst>
            </a:custGeom>
            <a:solidFill>
              <a:srgbClr val="F9D0B4"/>
            </a:solidFill>
            <a:ln w="2923" cap="flat">
              <a:noFill/>
              <a:prstDash val="solid"/>
              <a:miter/>
            </a:ln>
          </p:spPr>
          <p:txBody>
            <a:bodyPr rtlCol="1" anchor="ctr"/>
            <a:lstStyle/>
            <a:p>
              <a:endParaRPr lang="fa-IR"/>
            </a:p>
          </p:txBody>
        </p:sp>
        <p:sp>
          <p:nvSpPr>
            <p:cNvPr id="2257" name="Freeform: Shape 2256">
              <a:extLst>
                <a:ext uri="{FF2B5EF4-FFF2-40B4-BE49-F238E27FC236}">
                  <a16:creationId xmlns:a16="http://schemas.microsoft.com/office/drawing/2014/main" id="{63DC0E08-3149-8DC7-FA94-3C00EE19E9B3}"/>
                </a:ext>
              </a:extLst>
            </p:cNvPr>
            <p:cNvSpPr/>
            <p:nvPr/>
          </p:nvSpPr>
          <p:spPr>
            <a:xfrm>
              <a:off x="4207420" y="4321510"/>
              <a:ext cx="29743" cy="51464"/>
            </a:xfrm>
            <a:custGeom>
              <a:avLst/>
              <a:gdLst>
                <a:gd name="connsiteX0" fmla="*/ 29598 w 29743"/>
                <a:gd name="connsiteY0" fmla="*/ 47132 h 51464"/>
                <a:gd name="connsiteX1" fmla="*/ 29598 w 29743"/>
                <a:gd name="connsiteY1" fmla="*/ 296 h 51464"/>
                <a:gd name="connsiteX2" fmla="*/ 296 w 29743"/>
                <a:gd name="connsiteY2" fmla="*/ 21870 h 51464"/>
                <a:gd name="connsiteX3" fmla="*/ 21870 w 29743"/>
                <a:gd name="connsiteY3" fmla="*/ 51171 h 51464"/>
                <a:gd name="connsiteX4" fmla="*/ 25617 w 29743"/>
                <a:gd name="connsiteY4" fmla="*/ 51464 h 51464"/>
                <a:gd name="connsiteX5" fmla="*/ 29744 w 29743"/>
                <a:gd name="connsiteY5" fmla="*/ 51113 h 51464"/>
                <a:gd name="connsiteX6" fmla="*/ 29744 w 29743"/>
                <a:gd name="connsiteY6" fmla="*/ 51113 h 51464"/>
                <a:gd name="connsiteX7" fmla="*/ 29598 w 29743"/>
                <a:gd name="connsiteY7" fmla="*/ 47132 h 51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43" h="51464">
                  <a:moveTo>
                    <a:pt x="29598" y="47132"/>
                  </a:moveTo>
                  <a:lnTo>
                    <a:pt x="29598" y="296"/>
                  </a:lnTo>
                  <a:cubicBezTo>
                    <a:pt x="15547" y="-1841"/>
                    <a:pt x="2433" y="7819"/>
                    <a:pt x="296" y="21870"/>
                  </a:cubicBezTo>
                  <a:cubicBezTo>
                    <a:pt x="-1841" y="35921"/>
                    <a:pt x="7819" y="49035"/>
                    <a:pt x="21870" y="51171"/>
                  </a:cubicBezTo>
                  <a:cubicBezTo>
                    <a:pt x="23099" y="51347"/>
                    <a:pt x="24358" y="51464"/>
                    <a:pt x="25617" y="51464"/>
                  </a:cubicBezTo>
                  <a:cubicBezTo>
                    <a:pt x="26992" y="51464"/>
                    <a:pt x="28368" y="51347"/>
                    <a:pt x="29744" y="51113"/>
                  </a:cubicBezTo>
                  <a:lnTo>
                    <a:pt x="29744" y="51113"/>
                  </a:lnTo>
                  <a:cubicBezTo>
                    <a:pt x="29656" y="50059"/>
                    <a:pt x="29598" y="48625"/>
                    <a:pt x="29598" y="47132"/>
                  </a:cubicBezTo>
                  <a:close/>
                </a:path>
              </a:pathLst>
            </a:custGeom>
            <a:solidFill>
              <a:srgbClr val="F9D0B4"/>
            </a:solidFill>
            <a:ln w="2923" cap="flat">
              <a:noFill/>
              <a:prstDash val="solid"/>
              <a:miter/>
            </a:ln>
          </p:spPr>
          <p:txBody>
            <a:bodyPr rtlCol="1" anchor="ctr"/>
            <a:lstStyle/>
            <a:p>
              <a:endParaRPr lang="fa-IR"/>
            </a:p>
          </p:txBody>
        </p:sp>
        <p:sp>
          <p:nvSpPr>
            <p:cNvPr id="2258" name="Freeform: Shape 2257">
              <a:extLst>
                <a:ext uri="{FF2B5EF4-FFF2-40B4-BE49-F238E27FC236}">
                  <a16:creationId xmlns:a16="http://schemas.microsoft.com/office/drawing/2014/main" id="{B94CB2C7-257F-48F6-3BE2-3F006AD4084B}"/>
                </a:ext>
              </a:extLst>
            </p:cNvPr>
            <p:cNvSpPr/>
            <p:nvPr/>
          </p:nvSpPr>
          <p:spPr>
            <a:xfrm>
              <a:off x="4220216" y="4228936"/>
              <a:ext cx="157250" cy="96324"/>
            </a:xfrm>
            <a:custGeom>
              <a:avLst/>
              <a:gdLst>
                <a:gd name="connsiteX0" fmla="*/ 140009 w 157250"/>
                <a:gd name="connsiteY0" fmla="*/ 40180 h 96324"/>
                <a:gd name="connsiteX1" fmla="*/ 136116 w 157250"/>
                <a:gd name="connsiteY1" fmla="*/ 36521 h 96324"/>
                <a:gd name="connsiteX2" fmla="*/ 57344 w 157250"/>
                <a:gd name="connsiteY2" fmla="*/ 2448 h 96324"/>
                <a:gd name="connsiteX3" fmla="*/ 0 w 157250"/>
                <a:gd name="connsiteY3" fmla="*/ 70506 h 96324"/>
                <a:gd name="connsiteX4" fmla="*/ 0 w 157250"/>
                <a:gd name="connsiteY4" fmla="*/ 96295 h 96324"/>
                <a:gd name="connsiteX5" fmla="*/ 16919 w 157250"/>
                <a:gd name="connsiteY5" fmla="*/ 93075 h 96324"/>
                <a:gd name="connsiteX6" fmla="*/ 16919 w 157250"/>
                <a:gd name="connsiteY6" fmla="*/ 88011 h 96324"/>
                <a:gd name="connsiteX7" fmla="*/ 25701 w 157250"/>
                <a:gd name="connsiteY7" fmla="*/ 65998 h 96324"/>
                <a:gd name="connsiteX8" fmla="*/ 25701 w 157250"/>
                <a:gd name="connsiteY8" fmla="*/ 65998 h 96324"/>
                <a:gd name="connsiteX9" fmla="*/ 40864 w 157250"/>
                <a:gd name="connsiteY9" fmla="*/ 64944 h 96324"/>
                <a:gd name="connsiteX10" fmla="*/ 116211 w 157250"/>
                <a:gd name="connsiteY10" fmla="*/ 64944 h 96324"/>
                <a:gd name="connsiteX11" fmla="*/ 131404 w 157250"/>
                <a:gd name="connsiteY11" fmla="*/ 65939 h 96324"/>
                <a:gd name="connsiteX12" fmla="*/ 140185 w 157250"/>
                <a:gd name="connsiteY12" fmla="*/ 87952 h 96324"/>
                <a:gd name="connsiteX13" fmla="*/ 140185 w 157250"/>
                <a:gd name="connsiteY13" fmla="*/ 93016 h 96324"/>
                <a:gd name="connsiteX14" fmla="*/ 157251 w 157250"/>
                <a:gd name="connsiteY14" fmla="*/ 96324 h 96324"/>
                <a:gd name="connsiteX15" fmla="*/ 157251 w 157250"/>
                <a:gd name="connsiteY15" fmla="*/ 75306 h 96324"/>
                <a:gd name="connsiteX16" fmla="*/ 140009 w 157250"/>
                <a:gd name="connsiteY16" fmla="*/ 40180 h 9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7250" h="96324">
                  <a:moveTo>
                    <a:pt x="140009" y="40180"/>
                  </a:moveTo>
                  <a:cubicBezTo>
                    <a:pt x="137931" y="40209"/>
                    <a:pt x="136204" y="38599"/>
                    <a:pt x="136116" y="36521"/>
                  </a:cubicBezTo>
                  <a:cubicBezTo>
                    <a:pt x="135648" y="2155"/>
                    <a:pt x="96394" y="-4461"/>
                    <a:pt x="57344" y="2448"/>
                  </a:cubicBezTo>
                  <a:cubicBezTo>
                    <a:pt x="24208" y="8156"/>
                    <a:pt x="0" y="36901"/>
                    <a:pt x="0" y="70506"/>
                  </a:cubicBezTo>
                  <a:lnTo>
                    <a:pt x="0" y="96295"/>
                  </a:lnTo>
                  <a:cubicBezTo>
                    <a:pt x="5093" y="93280"/>
                    <a:pt x="11065" y="92138"/>
                    <a:pt x="16919" y="93075"/>
                  </a:cubicBezTo>
                  <a:lnTo>
                    <a:pt x="16919" y="88011"/>
                  </a:lnTo>
                  <a:cubicBezTo>
                    <a:pt x="16919" y="79814"/>
                    <a:pt x="20051" y="71940"/>
                    <a:pt x="25701" y="65998"/>
                  </a:cubicBezTo>
                  <a:lnTo>
                    <a:pt x="25701" y="65998"/>
                  </a:lnTo>
                  <a:cubicBezTo>
                    <a:pt x="29740" y="61783"/>
                    <a:pt x="36297" y="61343"/>
                    <a:pt x="40864" y="64944"/>
                  </a:cubicBezTo>
                  <a:cubicBezTo>
                    <a:pt x="63082" y="82010"/>
                    <a:pt x="93993" y="82010"/>
                    <a:pt x="116211" y="64944"/>
                  </a:cubicBezTo>
                  <a:cubicBezTo>
                    <a:pt x="120778" y="61314"/>
                    <a:pt x="127364" y="61753"/>
                    <a:pt x="131404" y="65939"/>
                  </a:cubicBezTo>
                  <a:cubicBezTo>
                    <a:pt x="137053" y="71881"/>
                    <a:pt x="140185" y="79756"/>
                    <a:pt x="140185" y="87952"/>
                  </a:cubicBezTo>
                  <a:lnTo>
                    <a:pt x="140185" y="93016"/>
                  </a:lnTo>
                  <a:cubicBezTo>
                    <a:pt x="146098" y="92079"/>
                    <a:pt x="152128" y="93250"/>
                    <a:pt x="157251" y="96324"/>
                  </a:cubicBezTo>
                  <a:lnTo>
                    <a:pt x="157251" y="75306"/>
                  </a:lnTo>
                  <a:cubicBezTo>
                    <a:pt x="157163" y="44512"/>
                    <a:pt x="146040" y="40180"/>
                    <a:pt x="140009" y="40180"/>
                  </a:cubicBezTo>
                  <a:close/>
                </a:path>
              </a:pathLst>
            </a:custGeom>
            <a:solidFill>
              <a:srgbClr val="FED690"/>
            </a:solidFill>
            <a:ln w="2923" cap="flat">
              <a:noFill/>
              <a:prstDash val="solid"/>
              <a:miter/>
            </a:ln>
          </p:spPr>
          <p:txBody>
            <a:bodyPr rtlCol="1" anchor="ctr"/>
            <a:lstStyle/>
            <a:p>
              <a:endParaRPr lang="fa-IR"/>
            </a:p>
          </p:txBody>
        </p:sp>
        <p:sp>
          <p:nvSpPr>
            <p:cNvPr id="2259" name="Freeform: Shape 2258">
              <a:extLst>
                <a:ext uri="{FF2B5EF4-FFF2-40B4-BE49-F238E27FC236}">
                  <a16:creationId xmlns:a16="http://schemas.microsoft.com/office/drawing/2014/main" id="{1272502A-D2DF-7991-A5CC-0A86EFFB24AC}"/>
                </a:ext>
              </a:extLst>
            </p:cNvPr>
            <p:cNvSpPr/>
            <p:nvPr/>
          </p:nvSpPr>
          <p:spPr>
            <a:xfrm>
              <a:off x="4312979" y="4440897"/>
              <a:ext cx="36830" cy="43721"/>
            </a:xfrm>
            <a:custGeom>
              <a:avLst/>
              <a:gdLst>
                <a:gd name="connsiteX0" fmla="*/ 35068 w 36830"/>
                <a:gd name="connsiteY0" fmla="*/ 12781 h 43721"/>
                <a:gd name="connsiteX1" fmla="*/ 22657 w 36830"/>
                <a:gd name="connsiteY1" fmla="*/ 1716 h 43721"/>
                <a:gd name="connsiteX2" fmla="*/ 15544 w 36830"/>
                <a:gd name="connsiteY2" fmla="*/ 516 h 43721"/>
                <a:gd name="connsiteX3" fmla="*/ 7465 w 36830"/>
                <a:gd name="connsiteY3" fmla="*/ 3853 h 43721"/>
                <a:gd name="connsiteX4" fmla="*/ 0 w 36830"/>
                <a:gd name="connsiteY4" fmla="*/ 14977 h 43721"/>
                <a:gd name="connsiteX5" fmla="*/ 0 w 36830"/>
                <a:gd name="connsiteY5" fmla="*/ 24110 h 43721"/>
                <a:gd name="connsiteX6" fmla="*/ 2927 w 36830"/>
                <a:gd name="connsiteY6" fmla="*/ 43722 h 43721"/>
                <a:gd name="connsiteX7" fmla="*/ 34571 w 36830"/>
                <a:gd name="connsiteY7" fmla="*/ 21124 h 43721"/>
                <a:gd name="connsiteX8" fmla="*/ 35859 w 36830"/>
                <a:gd name="connsiteY8" fmla="*/ 13659 h 43721"/>
                <a:gd name="connsiteX9" fmla="*/ 35068 w 36830"/>
                <a:gd name="connsiteY9" fmla="*/ 12781 h 43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30" h="43721">
                  <a:moveTo>
                    <a:pt x="35068" y="12781"/>
                  </a:moveTo>
                  <a:lnTo>
                    <a:pt x="22657" y="1716"/>
                  </a:lnTo>
                  <a:cubicBezTo>
                    <a:pt x="20696" y="-11"/>
                    <a:pt x="17944" y="-479"/>
                    <a:pt x="15544" y="516"/>
                  </a:cubicBezTo>
                  <a:lnTo>
                    <a:pt x="7465" y="3853"/>
                  </a:lnTo>
                  <a:cubicBezTo>
                    <a:pt x="2957" y="5697"/>
                    <a:pt x="0" y="10088"/>
                    <a:pt x="0" y="14977"/>
                  </a:cubicBezTo>
                  <a:lnTo>
                    <a:pt x="0" y="24110"/>
                  </a:lnTo>
                  <a:lnTo>
                    <a:pt x="2927" y="43722"/>
                  </a:lnTo>
                  <a:lnTo>
                    <a:pt x="34571" y="21124"/>
                  </a:lnTo>
                  <a:cubicBezTo>
                    <a:pt x="36971" y="19426"/>
                    <a:pt x="37556" y="16060"/>
                    <a:pt x="35859" y="13659"/>
                  </a:cubicBezTo>
                  <a:cubicBezTo>
                    <a:pt x="35625" y="13337"/>
                    <a:pt x="35361" y="13044"/>
                    <a:pt x="35068" y="12781"/>
                  </a:cubicBezTo>
                  <a:close/>
                </a:path>
              </a:pathLst>
            </a:custGeom>
            <a:solidFill>
              <a:srgbClr val="818182"/>
            </a:solidFill>
            <a:ln w="2923" cap="flat">
              <a:noFill/>
              <a:prstDash val="solid"/>
              <a:miter/>
            </a:ln>
          </p:spPr>
          <p:txBody>
            <a:bodyPr rtlCol="1" anchor="ctr"/>
            <a:lstStyle/>
            <a:p>
              <a:endParaRPr lang="fa-IR"/>
            </a:p>
          </p:txBody>
        </p:sp>
        <p:sp>
          <p:nvSpPr>
            <p:cNvPr id="2260" name="Freeform: Shape 2259">
              <a:extLst>
                <a:ext uri="{FF2B5EF4-FFF2-40B4-BE49-F238E27FC236}">
                  <a16:creationId xmlns:a16="http://schemas.microsoft.com/office/drawing/2014/main" id="{CEAE9CA4-59E7-5D81-E99E-7D1D8508202B}"/>
                </a:ext>
              </a:extLst>
            </p:cNvPr>
            <p:cNvSpPr/>
            <p:nvPr/>
          </p:nvSpPr>
          <p:spPr>
            <a:xfrm>
              <a:off x="4247495" y="4440897"/>
              <a:ext cx="36855" cy="43721"/>
            </a:xfrm>
            <a:custGeom>
              <a:avLst/>
              <a:gdLst>
                <a:gd name="connsiteX0" fmla="*/ 36856 w 36855"/>
                <a:gd name="connsiteY0" fmla="*/ 24110 h 43721"/>
                <a:gd name="connsiteX1" fmla="*/ 36856 w 36855"/>
                <a:gd name="connsiteY1" fmla="*/ 24110 h 43721"/>
                <a:gd name="connsiteX2" fmla="*/ 36856 w 36855"/>
                <a:gd name="connsiteY2" fmla="*/ 14977 h 43721"/>
                <a:gd name="connsiteX3" fmla="*/ 29392 w 36855"/>
                <a:gd name="connsiteY3" fmla="*/ 3853 h 43721"/>
                <a:gd name="connsiteX4" fmla="*/ 21312 w 36855"/>
                <a:gd name="connsiteY4" fmla="*/ 516 h 43721"/>
                <a:gd name="connsiteX5" fmla="*/ 14199 w 36855"/>
                <a:gd name="connsiteY5" fmla="*/ 1716 h 43721"/>
                <a:gd name="connsiteX6" fmla="*/ 1788 w 36855"/>
                <a:gd name="connsiteY6" fmla="*/ 12781 h 43721"/>
                <a:gd name="connsiteX7" fmla="*/ 1348 w 36855"/>
                <a:gd name="connsiteY7" fmla="*/ 20333 h 43721"/>
                <a:gd name="connsiteX8" fmla="*/ 2227 w 36855"/>
                <a:gd name="connsiteY8" fmla="*/ 21124 h 43721"/>
                <a:gd name="connsiteX9" fmla="*/ 33870 w 36855"/>
                <a:gd name="connsiteY9" fmla="*/ 43722 h 43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55" h="43721">
                  <a:moveTo>
                    <a:pt x="36856" y="24110"/>
                  </a:moveTo>
                  <a:lnTo>
                    <a:pt x="36856" y="24110"/>
                  </a:lnTo>
                  <a:lnTo>
                    <a:pt x="36856" y="14977"/>
                  </a:lnTo>
                  <a:cubicBezTo>
                    <a:pt x="36856" y="10088"/>
                    <a:pt x="33899" y="5697"/>
                    <a:pt x="29392" y="3853"/>
                  </a:cubicBezTo>
                  <a:lnTo>
                    <a:pt x="21312" y="516"/>
                  </a:lnTo>
                  <a:cubicBezTo>
                    <a:pt x="18912" y="-479"/>
                    <a:pt x="16160" y="-11"/>
                    <a:pt x="14199" y="1716"/>
                  </a:cubicBezTo>
                  <a:lnTo>
                    <a:pt x="1788" y="12781"/>
                  </a:lnTo>
                  <a:cubicBezTo>
                    <a:pt x="-408" y="14742"/>
                    <a:pt x="-613" y="18138"/>
                    <a:pt x="1348" y="20333"/>
                  </a:cubicBezTo>
                  <a:cubicBezTo>
                    <a:pt x="1612" y="20626"/>
                    <a:pt x="1905" y="20889"/>
                    <a:pt x="2227" y="21124"/>
                  </a:cubicBezTo>
                  <a:lnTo>
                    <a:pt x="33870" y="43722"/>
                  </a:lnTo>
                  <a:close/>
                </a:path>
              </a:pathLst>
            </a:custGeom>
            <a:solidFill>
              <a:srgbClr val="818182"/>
            </a:solidFill>
            <a:ln w="2923" cap="flat">
              <a:noFill/>
              <a:prstDash val="solid"/>
              <a:miter/>
            </a:ln>
          </p:spPr>
          <p:txBody>
            <a:bodyPr rtlCol="1" anchor="ctr"/>
            <a:lstStyle/>
            <a:p>
              <a:endParaRPr lang="fa-IR"/>
            </a:p>
          </p:txBody>
        </p:sp>
        <p:sp>
          <p:nvSpPr>
            <p:cNvPr id="2261" name="Freeform: Shape 2260">
              <a:extLst>
                <a:ext uri="{FF2B5EF4-FFF2-40B4-BE49-F238E27FC236}">
                  <a16:creationId xmlns:a16="http://schemas.microsoft.com/office/drawing/2014/main" id="{9FFEB0E1-5C7A-215A-A3F2-E71CC8AA9F2A}"/>
                </a:ext>
              </a:extLst>
            </p:cNvPr>
            <p:cNvSpPr/>
            <p:nvPr/>
          </p:nvSpPr>
          <p:spPr>
            <a:xfrm>
              <a:off x="4316024" y="4457630"/>
              <a:ext cx="108746" cy="83279"/>
            </a:xfrm>
            <a:custGeom>
              <a:avLst/>
              <a:gdLst>
                <a:gd name="connsiteX0" fmla="*/ 108747 w 108746"/>
                <a:gd name="connsiteY0" fmla="*/ 83280 h 83279"/>
                <a:gd name="connsiteX1" fmla="*/ 106083 w 108746"/>
                <a:gd name="connsiteY1" fmla="*/ 37556 h 83279"/>
                <a:gd name="connsiteX2" fmla="*/ 87729 w 108746"/>
                <a:gd name="connsiteY2" fmla="*/ 15339 h 83279"/>
                <a:gd name="connsiteX3" fmla="*/ 54359 w 108746"/>
                <a:gd name="connsiteY3" fmla="*/ 6908 h 83279"/>
                <a:gd name="connsiteX4" fmla="*/ 33868 w 108746"/>
                <a:gd name="connsiteY4" fmla="*/ 0 h 83279"/>
                <a:gd name="connsiteX5" fmla="*/ 31643 w 108746"/>
                <a:gd name="connsiteY5" fmla="*/ 4391 h 83279"/>
                <a:gd name="connsiteX6" fmla="*/ 0 w 108746"/>
                <a:gd name="connsiteY6" fmla="*/ 26989 h 83279"/>
                <a:gd name="connsiteX7" fmla="*/ 8577 w 108746"/>
                <a:gd name="connsiteY7" fmla="*/ 83280 h 83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46" h="83279">
                  <a:moveTo>
                    <a:pt x="108747" y="83280"/>
                  </a:moveTo>
                  <a:lnTo>
                    <a:pt x="106083" y="37556"/>
                  </a:lnTo>
                  <a:cubicBezTo>
                    <a:pt x="105497" y="26930"/>
                    <a:pt x="98062" y="17915"/>
                    <a:pt x="87729" y="15339"/>
                  </a:cubicBezTo>
                  <a:lnTo>
                    <a:pt x="54359" y="6908"/>
                  </a:lnTo>
                  <a:cubicBezTo>
                    <a:pt x="47362" y="5123"/>
                    <a:pt x="40513" y="2810"/>
                    <a:pt x="33868" y="0"/>
                  </a:cubicBezTo>
                  <a:cubicBezTo>
                    <a:pt x="33897" y="1727"/>
                    <a:pt x="33048" y="3366"/>
                    <a:pt x="31643" y="4391"/>
                  </a:cubicBezTo>
                  <a:lnTo>
                    <a:pt x="0" y="26989"/>
                  </a:lnTo>
                  <a:lnTo>
                    <a:pt x="8577" y="83280"/>
                  </a:lnTo>
                  <a:close/>
                </a:path>
              </a:pathLst>
            </a:custGeom>
            <a:solidFill>
              <a:srgbClr val="5B5D60"/>
            </a:solidFill>
            <a:ln w="2923" cap="flat">
              <a:noFill/>
              <a:prstDash val="solid"/>
              <a:miter/>
            </a:ln>
          </p:spPr>
          <p:txBody>
            <a:bodyPr rtlCol="1" anchor="ctr"/>
            <a:lstStyle/>
            <a:p>
              <a:endParaRPr lang="fa-IR"/>
            </a:p>
          </p:txBody>
        </p:sp>
        <p:sp>
          <p:nvSpPr>
            <p:cNvPr id="2262" name="Freeform: Shape 2261">
              <a:extLst>
                <a:ext uri="{FF2B5EF4-FFF2-40B4-BE49-F238E27FC236}">
                  <a16:creationId xmlns:a16="http://schemas.microsoft.com/office/drawing/2014/main" id="{0ECE7E3D-A447-D8EA-A48E-025489C00D40}"/>
                </a:ext>
              </a:extLst>
            </p:cNvPr>
            <p:cNvSpPr/>
            <p:nvPr/>
          </p:nvSpPr>
          <p:spPr>
            <a:xfrm>
              <a:off x="4172619" y="4457630"/>
              <a:ext cx="108746" cy="83279"/>
            </a:xfrm>
            <a:custGeom>
              <a:avLst/>
              <a:gdLst>
                <a:gd name="connsiteX0" fmla="*/ 100170 w 108746"/>
                <a:gd name="connsiteY0" fmla="*/ 83280 h 83279"/>
                <a:gd name="connsiteX1" fmla="*/ 108747 w 108746"/>
                <a:gd name="connsiteY1" fmla="*/ 26989 h 83279"/>
                <a:gd name="connsiteX2" fmla="*/ 77103 w 108746"/>
                <a:gd name="connsiteY2" fmla="*/ 4391 h 83279"/>
                <a:gd name="connsiteX3" fmla="*/ 74879 w 108746"/>
                <a:gd name="connsiteY3" fmla="*/ 0 h 83279"/>
                <a:gd name="connsiteX4" fmla="*/ 54388 w 108746"/>
                <a:gd name="connsiteY4" fmla="*/ 6908 h 83279"/>
                <a:gd name="connsiteX5" fmla="*/ 21017 w 108746"/>
                <a:gd name="connsiteY5" fmla="*/ 15339 h 83279"/>
                <a:gd name="connsiteX6" fmla="*/ 2664 w 108746"/>
                <a:gd name="connsiteY6" fmla="*/ 37556 h 83279"/>
                <a:gd name="connsiteX7" fmla="*/ 0 w 108746"/>
                <a:gd name="connsiteY7" fmla="*/ 83280 h 83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46" h="83279">
                  <a:moveTo>
                    <a:pt x="100170" y="83280"/>
                  </a:moveTo>
                  <a:lnTo>
                    <a:pt x="108747" y="26989"/>
                  </a:lnTo>
                  <a:lnTo>
                    <a:pt x="77103" y="4391"/>
                  </a:lnTo>
                  <a:cubicBezTo>
                    <a:pt x="75698" y="3366"/>
                    <a:pt x="74849" y="1727"/>
                    <a:pt x="74879" y="0"/>
                  </a:cubicBezTo>
                  <a:cubicBezTo>
                    <a:pt x="68263" y="2869"/>
                    <a:pt x="61413" y="5181"/>
                    <a:pt x="54388" y="6908"/>
                  </a:cubicBezTo>
                  <a:lnTo>
                    <a:pt x="21017" y="15339"/>
                  </a:lnTo>
                  <a:cubicBezTo>
                    <a:pt x="10684" y="17915"/>
                    <a:pt x="3249" y="26930"/>
                    <a:pt x="2664" y="37556"/>
                  </a:cubicBezTo>
                  <a:lnTo>
                    <a:pt x="0" y="83280"/>
                  </a:lnTo>
                  <a:close/>
                </a:path>
              </a:pathLst>
            </a:custGeom>
            <a:solidFill>
              <a:srgbClr val="5B5D60"/>
            </a:solidFill>
            <a:ln w="2923" cap="flat">
              <a:noFill/>
              <a:prstDash val="solid"/>
              <a:miter/>
            </a:ln>
          </p:spPr>
          <p:txBody>
            <a:bodyPr rtlCol="1" anchor="ctr"/>
            <a:lstStyle/>
            <a:p>
              <a:endParaRPr lang="fa-IR"/>
            </a:p>
          </p:txBody>
        </p:sp>
        <p:sp>
          <p:nvSpPr>
            <p:cNvPr id="2263" name="Freeform: Shape 2262">
              <a:extLst>
                <a:ext uri="{FF2B5EF4-FFF2-40B4-BE49-F238E27FC236}">
                  <a16:creationId xmlns:a16="http://schemas.microsoft.com/office/drawing/2014/main" id="{D254DEDF-1D15-6BCF-2A15-DBC478D7CC0E}"/>
                </a:ext>
              </a:extLst>
            </p:cNvPr>
            <p:cNvSpPr/>
            <p:nvPr/>
          </p:nvSpPr>
          <p:spPr>
            <a:xfrm>
              <a:off x="4268573" y="4423439"/>
              <a:ext cx="59950" cy="41566"/>
            </a:xfrm>
            <a:custGeom>
              <a:avLst/>
              <a:gdLst>
                <a:gd name="connsiteX0" fmla="*/ 8314 w 59950"/>
                <a:gd name="connsiteY0" fmla="*/ 21310 h 41566"/>
                <a:gd name="connsiteX1" fmla="*/ 15778 w 59950"/>
                <a:gd name="connsiteY1" fmla="*/ 32434 h 41566"/>
                <a:gd name="connsiteX2" fmla="*/ 15778 w 59950"/>
                <a:gd name="connsiteY2" fmla="*/ 41567 h 41566"/>
                <a:gd name="connsiteX3" fmla="*/ 44406 w 59950"/>
                <a:gd name="connsiteY3" fmla="*/ 41567 h 41566"/>
                <a:gd name="connsiteX4" fmla="*/ 44406 w 59950"/>
                <a:gd name="connsiteY4" fmla="*/ 32434 h 41566"/>
                <a:gd name="connsiteX5" fmla="*/ 51871 w 59950"/>
                <a:gd name="connsiteY5" fmla="*/ 21310 h 41566"/>
                <a:gd name="connsiteX6" fmla="*/ 59950 w 59950"/>
                <a:gd name="connsiteY6" fmla="*/ 17973 h 41566"/>
                <a:gd name="connsiteX7" fmla="*/ 59950 w 59950"/>
                <a:gd name="connsiteY7" fmla="*/ 17973 h 41566"/>
                <a:gd name="connsiteX8" fmla="*/ 58369 w 59950"/>
                <a:gd name="connsiteY8" fmla="*/ 10041 h 41566"/>
                <a:gd name="connsiteX9" fmla="*/ 58369 w 59950"/>
                <a:gd name="connsiteY9" fmla="*/ 0 h 41566"/>
                <a:gd name="connsiteX10" fmla="*/ 29975 w 59950"/>
                <a:gd name="connsiteY10" fmla="*/ 6996 h 41566"/>
                <a:gd name="connsiteX11" fmla="*/ 29975 w 59950"/>
                <a:gd name="connsiteY11" fmla="*/ 6996 h 41566"/>
                <a:gd name="connsiteX12" fmla="*/ 1581 w 59950"/>
                <a:gd name="connsiteY12" fmla="*/ 0 h 41566"/>
                <a:gd name="connsiteX13" fmla="*/ 1581 w 59950"/>
                <a:gd name="connsiteY13" fmla="*/ 10041 h 41566"/>
                <a:gd name="connsiteX14" fmla="*/ 0 w 59950"/>
                <a:gd name="connsiteY14" fmla="*/ 17973 h 41566"/>
                <a:gd name="connsiteX15" fmla="*/ 0 w 59950"/>
                <a:gd name="connsiteY15" fmla="*/ 17973 h 4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950" h="41566">
                  <a:moveTo>
                    <a:pt x="8314" y="21310"/>
                  </a:moveTo>
                  <a:cubicBezTo>
                    <a:pt x="12821" y="23155"/>
                    <a:pt x="15778" y="27545"/>
                    <a:pt x="15778" y="32434"/>
                  </a:cubicBezTo>
                  <a:lnTo>
                    <a:pt x="15778" y="41567"/>
                  </a:lnTo>
                  <a:lnTo>
                    <a:pt x="44406" y="41567"/>
                  </a:lnTo>
                  <a:lnTo>
                    <a:pt x="44406" y="32434"/>
                  </a:lnTo>
                  <a:cubicBezTo>
                    <a:pt x="44406" y="27545"/>
                    <a:pt x="47363" y="23155"/>
                    <a:pt x="51871" y="21310"/>
                  </a:cubicBezTo>
                  <a:lnTo>
                    <a:pt x="59950" y="17973"/>
                  </a:lnTo>
                  <a:lnTo>
                    <a:pt x="59950" y="17973"/>
                  </a:lnTo>
                  <a:cubicBezTo>
                    <a:pt x="58925" y="15456"/>
                    <a:pt x="58399" y="12763"/>
                    <a:pt x="58369" y="10041"/>
                  </a:cubicBezTo>
                  <a:lnTo>
                    <a:pt x="58369" y="0"/>
                  </a:lnTo>
                  <a:cubicBezTo>
                    <a:pt x="49617" y="4596"/>
                    <a:pt x="39869" y="6996"/>
                    <a:pt x="29975" y="6996"/>
                  </a:cubicBezTo>
                  <a:lnTo>
                    <a:pt x="29975" y="6996"/>
                  </a:lnTo>
                  <a:cubicBezTo>
                    <a:pt x="20081" y="6996"/>
                    <a:pt x="10333" y="4596"/>
                    <a:pt x="1581" y="0"/>
                  </a:cubicBezTo>
                  <a:lnTo>
                    <a:pt x="1581" y="10041"/>
                  </a:lnTo>
                  <a:cubicBezTo>
                    <a:pt x="1552" y="12763"/>
                    <a:pt x="1025" y="15456"/>
                    <a:pt x="0" y="17973"/>
                  </a:cubicBezTo>
                  <a:lnTo>
                    <a:pt x="0" y="17973"/>
                  </a:lnTo>
                  <a:close/>
                </a:path>
              </a:pathLst>
            </a:custGeom>
            <a:solidFill>
              <a:srgbClr val="F9D0B4"/>
            </a:solidFill>
            <a:ln w="2923" cap="flat">
              <a:noFill/>
              <a:prstDash val="solid"/>
              <a:miter/>
            </a:ln>
          </p:spPr>
          <p:txBody>
            <a:bodyPr rtlCol="1" anchor="ctr"/>
            <a:lstStyle/>
            <a:p>
              <a:endParaRPr lang="fa-IR"/>
            </a:p>
          </p:txBody>
        </p:sp>
        <p:sp>
          <p:nvSpPr>
            <p:cNvPr id="2264" name="Freeform: Shape 2263">
              <a:extLst>
                <a:ext uri="{FF2B5EF4-FFF2-40B4-BE49-F238E27FC236}">
                  <a16:creationId xmlns:a16="http://schemas.microsoft.com/office/drawing/2014/main" id="{3C0C64FC-CF15-4D07-AF8B-2A1DCB4ECB48}"/>
                </a:ext>
              </a:extLst>
            </p:cNvPr>
            <p:cNvSpPr/>
            <p:nvPr/>
          </p:nvSpPr>
          <p:spPr>
            <a:xfrm>
              <a:off x="4272789" y="4465006"/>
              <a:ext cx="51753" cy="75902"/>
            </a:xfrm>
            <a:custGeom>
              <a:avLst/>
              <a:gdLst>
                <a:gd name="connsiteX0" fmla="*/ 51754 w 51753"/>
                <a:gd name="connsiteY0" fmla="*/ 75903 h 75902"/>
                <a:gd name="connsiteX1" fmla="*/ 40191 w 51753"/>
                <a:gd name="connsiteY1" fmla="*/ 0 h 75902"/>
                <a:gd name="connsiteX2" fmla="*/ 11562 w 51753"/>
                <a:gd name="connsiteY2" fmla="*/ 0 h 75902"/>
                <a:gd name="connsiteX3" fmla="*/ 0 w 51753"/>
                <a:gd name="connsiteY3" fmla="*/ 75903 h 75902"/>
                <a:gd name="connsiteX4" fmla="*/ 51754 w 51753"/>
                <a:gd name="connsiteY4" fmla="*/ 75903 h 75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53" h="75902">
                  <a:moveTo>
                    <a:pt x="51754" y="75903"/>
                  </a:moveTo>
                  <a:lnTo>
                    <a:pt x="40191" y="0"/>
                  </a:lnTo>
                  <a:lnTo>
                    <a:pt x="11562" y="0"/>
                  </a:lnTo>
                  <a:lnTo>
                    <a:pt x="0" y="75903"/>
                  </a:lnTo>
                  <a:lnTo>
                    <a:pt x="51754" y="75903"/>
                  </a:lnTo>
                  <a:close/>
                </a:path>
              </a:pathLst>
            </a:custGeom>
            <a:solidFill>
              <a:srgbClr val="EDF4FC"/>
            </a:solidFill>
            <a:ln w="2923" cap="flat">
              <a:noFill/>
              <a:prstDash val="solid"/>
              <a:miter/>
            </a:ln>
          </p:spPr>
          <p:txBody>
            <a:bodyPr rtlCol="1" anchor="ctr"/>
            <a:lstStyle/>
            <a:p>
              <a:endParaRPr lang="fa-IR"/>
            </a:p>
          </p:txBody>
        </p:sp>
        <p:sp>
          <p:nvSpPr>
            <p:cNvPr id="2265" name="Freeform: Shape 2264">
              <a:extLst>
                <a:ext uri="{FF2B5EF4-FFF2-40B4-BE49-F238E27FC236}">
                  <a16:creationId xmlns:a16="http://schemas.microsoft.com/office/drawing/2014/main" id="{34573C3B-401E-6D69-3D6B-23FD467A2651}"/>
                </a:ext>
              </a:extLst>
            </p:cNvPr>
            <p:cNvSpPr/>
            <p:nvPr/>
          </p:nvSpPr>
          <p:spPr>
            <a:xfrm>
              <a:off x="4592135" y="4702419"/>
              <a:ext cx="37680" cy="37029"/>
            </a:xfrm>
            <a:custGeom>
              <a:avLst/>
              <a:gdLst>
                <a:gd name="connsiteX0" fmla="*/ 37395 w 37680"/>
                <a:gd name="connsiteY0" fmla="*/ 18076 h 37029"/>
                <a:gd name="connsiteX1" fmla="*/ 19247 w 37680"/>
                <a:gd name="connsiteY1" fmla="*/ 219 h 37029"/>
                <a:gd name="connsiteX2" fmla="*/ 18368 w 37680"/>
                <a:gd name="connsiteY2" fmla="*/ 219 h 37029"/>
                <a:gd name="connsiteX3" fmla="*/ 220 w 37680"/>
                <a:gd name="connsiteY3" fmla="*/ 18076 h 37029"/>
                <a:gd name="connsiteX4" fmla="*/ 220 w 37680"/>
                <a:gd name="connsiteY4" fmla="*/ 18954 h 37029"/>
                <a:gd name="connsiteX5" fmla="*/ 18368 w 37680"/>
                <a:gd name="connsiteY5" fmla="*/ 36810 h 37029"/>
                <a:gd name="connsiteX6" fmla="*/ 19247 w 37680"/>
                <a:gd name="connsiteY6" fmla="*/ 36810 h 37029"/>
                <a:gd name="connsiteX7" fmla="*/ 37395 w 37680"/>
                <a:gd name="connsiteY7" fmla="*/ 18954 h 37029"/>
                <a:gd name="connsiteX8" fmla="*/ 37395 w 37680"/>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80" h="37029">
                  <a:moveTo>
                    <a:pt x="37395" y="18076"/>
                  </a:moveTo>
                  <a:cubicBezTo>
                    <a:pt x="28292" y="16349"/>
                    <a:pt x="21120" y="9294"/>
                    <a:pt x="19247" y="219"/>
                  </a:cubicBezTo>
                  <a:cubicBezTo>
                    <a:pt x="19247" y="-73"/>
                    <a:pt x="18368" y="-73"/>
                    <a:pt x="18368" y="219"/>
                  </a:cubicBezTo>
                  <a:cubicBezTo>
                    <a:pt x="16495" y="9294"/>
                    <a:pt x="9323" y="16349"/>
                    <a:pt x="220" y="18076"/>
                  </a:cubicBezTo>
                  <a:cubicBezTo>
                    <a:pt x="-73" y="18076"/>
                    <a:pt x="-73" y="18661"/>
                    <a:pt x="220" y="18954"/>
                  </a:cubicBezTo>
                  <a:cubicBezTo>
                    <a:pt x="9323" y="20681"/>
                    <a:pt x="16495" y="27736"/>
                    <a:pt x="18368" y="36810"/>
                  </a:cubicBezTo>
                  <a:cubicBezTo>
                    <a:pt x="18368" y="37103"/>
                    <a:pt x="19247" y="37103"/>
                    <a:pt x="19247" y="36810"/>
                  </a:cubicBezTo>
                  <a:cubicBezTo>
                    <a:pt x="21120" y="27736"/>
                    <a:pt x="28292" y="20681"/>
                    <a:pt x="37395" y="18954"/>
                  </a:cubicBezTo>
                  <a:cubicBezTo>
                    <a:pt x="37776" y="18661"/>
                    <a:pt x="37776" y="18076"/>
                    <a:pt x="37395" y="18076"/>
                  </a:cubicBezTo>
                  <a:close/>
                </a:path>
              </a:pathLst>
            </a:custGeom>
            <a:solidFill>
              <a:srgbClr val="F5C84C"/>
            </a:solidFill>
            <a:ln w="2923" cap="flat">
              <a:noFill/>
              <a:prstDash val="solid"/>
              <a:miter/>
            </a:ln>
          </p:spPr>
          <p:txBody>
            <a:bodyPr rtlCol="1" anchor="ctr"/>
            <a:lstStyle/>
            <a:p>
              <a:endParaRPr lang="fa-IR"/>
            </a:p>
          </p:txBody>
        </p:sp>
        <p:sp>
          <p:nvSpPr>
            <p:cNvPr id="2266" name="Freeform: Shape 2265">
              <a:extLst>
                <a:ext uri="{FF2B5EF4-FFF2-40B4-BE49-F238E27FC236}">
                  <a16:creationId xmlns:a16="http://schemas.microsoft.com/office/drawing/2014/main" id="{40061380-7BFD-9FC1-1E00-F610341167CD}"/>
                </a:ext>
              </a:extLst>
            </p:cNvPr>
            <p:cNvSpPr/>
            <p:nvPr/>
          </p:nvSpPr>
          <p:spPr>
            <a:xfrm>
              <a:off x="4649430" y="4408452"/>
              <a:ext cx="50939" cy="50933"/>
            </a:xfrm>
            <a:custGeom>
              <a:avLst/>
              <a:gdLst>
                <a:gd name="connsiteX0" fmla="*/ 9373 w 50939"/>
                <a:gd name="connsiteY0" fmla="*/ 34834 h 50933"/>
                <a:gd name="connsiteX1" fmla="*/ 16105 w 50939"/>
                <a:gd name="connsiteY1" fmla="*/ 34834 h 50933"/>
                <a:gd name="connsiteX2" fmla="*/ 16105 w 50939"/>
                <a:gd name="connsiteY2" fmla="*/ 41567 h 50933"/>
                <a:gd name="connsiteX3" fmla="*/ 25238 w 50939"/>
                <a:gd name="connsiteY3" fmla="*/ 50934 h 50933"/>
                <a:gd name="connsiteX4" fmla="*/ 25472 w 50939"/>
                <a:gd name="connsiteY4" fmla="*/ 50934 h 50933"/>
                <a:gd name="connsiteX5" fmla="*/ 34839 w 50939"/>
                <a:gd name="connsiteY5" fmla="*/ 41860 h 50933"/>
                <a:gd name="connsiteX6" fmla="*/ 34839 w 50939"/>
                <a:gd name="connsiteY6" fmla="*/ 34834 h 50933"/>
                <a:gd name="connsiteX7" fmla="*/ 41572 w 50939"/>
                <a:gd name="connsiteY7" fmla="*/ 34834 h 50933"/>
                <a:gd name="connsiteX8" fmla="*/ 50939 w 50939"/>
                <a:gd name="connsiteY8" fmla="*/ 25701 h 50933"/>
                <a:gd name="connsiteX9" fmla="*/ 50939 w 50939"/>
                <a:gd name="connsiteY9" fmla="*/ 25467 h 50933"/>
                <a:gd name="connsiteX10" fmla="*/ 41865 w 50939"/>
                <a:gd name="connsiteY10" fmla="*/ 16100 h 50933"/>
                <a:gd name="connsiteX11" fmla="*/ 34839 w 50939"/>
                <a:gd name="connsiteY11" fmla="*/ 16100 h 50933"/>
                <a:gd name="connsiteX12" fmla="*/ 34839 w 50939"/>
                <a:gd name="connsiteY12" fmla="*/ 9367 h 50933"/>
                <a:gd name="connsiteX13" fmla="*/ 25706 w 50939"/>
                <a:gd name="connsiteY13" fmla="*/ 0 h 50933"/>
                <a:gd name="connsiteX14" fmla="*/ 25472 w 50939"/>
                <a:gd name="connsiteY14" fmla="*/ 0 h 50933"/>
                <a:gd name="connsiteX15" fmla="*/ 16105 w 50939"/>
                <a:gd name="connsiteY15" fmla="*/ 9074 h 50933"/>
                <a:gd name="connsiteX16" fmla="*/ 16105 w 50939"/>
                <a:gd name="connsiteY16" fmla="*/ 16100 h 50933"/>
                <a:gd name="connsiteX17" fmla="*/ 9373 w 50939"/>
                <a:gd name="connsiteY17" fmla="*/ 16100 h 50933"/>
                <a:gd name="connsiteX18" fmla="*/ 6 w 50939"/>
                <a:gd name="connsiteY18" fmla="*/ 25233 h 50933"/>
                <a:gd name="connsiteX19" fmla="*/ 6 w 50939"/>
                <a:gd name="connsiteY19" fmla="*/ 25467 h 50933"/>
                <a:gd name="connsiteX20" fmla="*/ 8787 w 50939"/>
                <a:gd name="connsiteY20" fmla="*/ 34834 h 50933"/>
                <a:gd name="connsiteX21" fmla="*/ 9373 w 50939"/>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373" y="34834"/>
                  </a:moveTo>
                  <a:lnTo>
                    <a:pt x="16105" y="34834"/>
                  </a:lnTo>
                  <a:lnTo>
                    <a:pt x="16105" y="41567"/>
                  </a:lnTo>
                  <a:cubicBezTo>
                    <a:pt x="16047" y="46690"/>
                    <a:pt x="20116" y="50875"/>
                    <a:pt x="25238" y="50934"/>
                  </a:cubicBezTo>
                  <a:cubicBezTo>
                    <a:pt x="25326" y="50934"/>
                    <a:pt x="25385" y="50934"/>
                    <a:pt x="25472" y="50934"/>
                  </a:cubicBezTo>
                  <a:cubicBezTo>
                    <a:pt x="30536" y="50934"/>
                    <a:pt x="34693" y="46924"/>
                    <a:pt x="34839" y="41860"/>
                  </a:cubicBezTo>
                  <a:lnTo>
                    <a:pt x="34839" y="34834"/>
                  </a:lnTo>
                  <a:lnTo>
                    <a:pt x="41572" y="34834"/>
                  </a:lnTo>
                  <a:cubicBezTo>
                    <a:pt x="46695" y="34893"/>
                    <a:pt x="50881" y="30824"/>
                    <a:pt x="50939" y="25701"/>
                  </a:cubicBezTo>
                  <a:cubicBezTo>
                    <a:pt x="50939" y="25613"/>
                    <a:pt x="50939" y="25555"/>
                    <a:pt x="50939" y="25467"/>
                  </a:cubicBezTo>
                  <a:cubicBezTo>
                    <a:pt x="50939" y="20403"/>
                    <a:pt x="46929" y="16246"/>
                    <a:pt x="41865" y="16100"/>
                  </a:cubicBezTo>
                  <a:lnTo>
                    <a:pt x="34839" y="16100"/>
                  </a:lnTo>
                  <a:lnTo>
                    <a:pt x="34839" y="9367"/>
                  </a:lnTo>
                  <a:cubicBezTo>
                    <a:pt x="34898" y="4245"/>
                    <a:pt x="30829" y="59"/>
                    <a:pt x="25706" y="0"/>
                  </a:cubicBezTo>
                  <a:cubicBezTo>
                    <a:pt x="25619" y="0"/>
                    <a:pt x="25560" y="0"/>
                    <a:pt x="25472" y="0"/>
                  </a:cubicBezTo>
                  <a:cubicBezTo>
                    <a:pt x="20408" y="0"/>
                    <a:pt x="16252" y="4010"/>
                    <a:pt x="16105" y="9074"/>
                  </a:cubicBezTo>
                  <a:lnTo>
                    <a:pt x="16105" y="16100"/>
                  </a:lnTo>
                  <a:lnTo>
                    <a:pt x="9373" y="16100"/>
                  </a:lnTo>
                  <a:cubicBezTo>
                    <a:pt x="4250" y="16041"/>
                    <a:pt x="64" y="20110"/>
                    <a:pt x="6" y="25233"/>
                  </a:cubicBezTo>
                  <a:cubicBezTo>
                    <a:pt x="6" y="25321"/>
                    <a:pt x="6" y="25379"/>
                    <a:pt x="6" y="25467"/>
                  </a:cubicBezTo>
                  <a:cubicBezTo>
                    <a:pt x="-170" y="30473"/>
                    <a:pt x="3782" y="34658"/>
                    <a:pt x="8787" y="34834"/>
                  </a:cubicBezTo>
                  <a:cubicBezTo>
                    <a:pt x="8963" y="34834"/>
                    <a:pt x="9168" y="34834"/>
                    <a:pt x="9373" y="34834"/>
                  </a:cubicBezTo>
                  <a:close/>
                </a:path>
              </a:pathLst>
            </a:custGeom>
            <a:solidFill>
              <a:srgbClr val="70D6F9"/>
            </a:solidFill>
            <a:ln w="2923" cap="flat">
              <a:noFill/>
              <a:prstDash val="solid"/>
              <a:miter/>
            </a:ln>
          </p:spPr>
          <p:txBody>
            <a:bodyPr rtlCol="1" anchor="ctr"/>
            <a:lstStyle/>
            <a:p>
              <a:endParaRPr lang="fa-IR"/>
            </a:p>
          </p:txBody>
        </p:sp>
        <p:sp>
          <p:nvSpPr>
            <p:cNvPr id="2267" name="Freeform: Shape 2266">
              <a:extLst>
                <a:ext uri="{FF2B5EF4-FFF2-40B4-BE49-F238E27FC236}">
                  <a16:creationId xmlns:a16="http://schemas.microsoft.com/office/drawing/2014/main" id="{86191A4B-315D-05B4-4DD2-BFA9674E44D4}"/>
                </a:ext>
              </a:extLst>
            </p:cNvPr>
            <p:cNvSpPr/>
            <p:nvPr/>
          </p:nvSpPr>
          <p:spPr>
            <a:xfrm>
              <a:off x="4582783" y="4504758"/>
              <a:ext cx="19905" cy="19905"/>
            </a:xfrm>
            <a:custGeom>
              <a:avLst/>
              <a:gdLst>
                <a:gd name="connsiteX0" fmla="*/ 19905 w 19905"/>
                <a:gd name="connsiteY0" fmla="*/ 9953 h 19905"/>
                <a:gd name="connsiteX1" fmla="*/ 9952 w 19905"/>
                <a:gd name="connsiteY1" fmla="*/ 19905 h 19905"/>
                <a:gd name="connsiteX2" fmla="*/ 0 w 19905"/>
                <a:gd name="connsiteY2" fmla="*/ 9953 h 19905"/>
                <a:gd name="connsiteX3" fmla="*/ 9952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2" y="19905"/>
                  </a:cubicBezTo>
                  <a:cubicBezTo>
                    <a:pt x="4456" y="19905"/>
                    <a:pt x="0" y="15449"/>
                    <a:pt x="0" y="9953"/>
                  </a:cubicBezTo>
                  <a:cubicBezTo>
                    <a:pt x="0" y="4456"/>
                    <a:pt x="4456" y="0"/>
                    <a:pt x="9952"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2268" name="Freeform: Shape 2267">
              <a:extLst>
                <a:ext uri="{FF2B5EF4-FFF2-40B4-BE49-F238E27FC236}">
                  <a16:creationId xmlns:a16="http://schemas.microsoft.com/office/drawing/2014/main" id="{63F4C616-3774-2C54-C6A9-AB315F8889C2}"/>
                </a:ext>
              </a:extLst>
            </p:cNvPr>
            <p:cNvSpPr/>
            <p:nvPr/>
          </p:nvSpPr>
          <p:spPr>
            <a:xfrm>
              <a:off x="4222733" y="4143245"/>
              <a:ext cx="19905" cy="19905"/>
            </a:xfrm>
            <a:custGeom>
              <a:avLst/>
              <a:gdLst>
                <a:gd name="connsiteX0" fmla="*/ 19905 w 19905"/>
                <a:gd name="connsiteY0" fmla="*/ 9953 h 19905"/>
                <a:gd name="connsiteX1" fmla="*/ 9952 w 19905"/>
                <a:gd name="connsiteY1" fmla="*/ 19905 h 19905"/>
                <a:gd name="connsiteX2" fmla="*/ 0 w 19905"/>
                <a:gd name="connsiteY2" fmla="*/ 9953 h 19905"/>
                <a:gd name="connsiteX3" fmla="*/ 9952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2" y="19905"/>
                  </a:cubicBezTo>
                  <a:cubicBezTo>
                    <a:pt x="4456" y="19905"/>
                    <a:pt x="0" y="15449"/>
                    <a:pt x="0" y="9953"/>
                  </a:cubicBezTo>
                  <a:cubicBezTo>
                    <a:pt x="0" y="4456"/>
                    <a:pt x="4456" y="0"/>
                    <a:pt x="9952"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2269" name="Freeform: Shape 2268">
              <a:extLst>
                <a:ext uri="{FF2B5EF4-FFF2-40B4-BE49-F238E27FC236}">
                  <a16:creationId xmlns:a16="http://schemas.microsoft.com/office/drawing/2014/main" id="{01180FFD-AEF6-B554-AC99-AD8A868179E2}"/>
                </a:ext>
              </a:extLst>
            </p:cNvPr>
            <p:cNvSpPr/>
            <p:nvPr/>
          </p:nvSpPr>
          <p:spPr>
            <a:xfrm>
              <a:off x="4107546" y="4211596"/>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24" y="23535"/>
                    <a:pt x="23828" y="13465"/>
                    <a:pt x="26491" y="439"/>
                  </a:cubicBezTo>
                  <a:cubicBezTo>
                    <a:pt x="26491" y="-146"/>
                    <a:pt x="27662" y="-146"/>
                    <a:pt x="27662" y="439"/>
                  </a:cubicBezTo>
                  <a:cubicBezTo>
                    <a:pt x="30326" y="13465"/>
                    <a:pt x="40630" y="23535"/>
                    <a:pt x="53715" y="25906"/>
                  </a:cubicBezTo>
                  <a:cubicBezTo>
                    <a:pt x="54300" y="25906"/>
                    <a:pt x="54300" y="26784"/>
                    <a:pt x="53715" y="27077"/>
                  </a:cubicBezTo>
                  <a:cubicBezTo>
                    <a:pt x="40630" y="29448"/>
                    <a:pt x="30326" y="39517"/>
                    <a:pt x="27662" y="52544"/>
                  </a:cubicBezTo>
                  <a:cubicBezTo>
                    <a:pt x="27662" y="53129"/>
                    <a:pt x="26491" y="53129"/>
                    <a:pt x="26491" y="52544"/>
                  </a:cubicBezTo>
                  <a:cubicBezTo>
                    <a:pt x="23828" y="39517"/>
                    <a:pt x="13524" y="29448"/>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2270" name="Freeform: Shape 2269">
              <a:extLst>
                <a:ext uri="{FF2B5EF4-FFF2-40B4-BE49-F238E27FC236}">
                  <a16:creationId xmlns:a16="http://schemas.microsoft.com/office/drawing/2014/main" id="{2CEBB089-6953-42E6-7E5A-FF3CBFE54B93}"/>
                </a:ext>
              </a:extLst>
            </p:cNvPr>
            <p:cNvSpPr/>
            <p:nvPr/>
          </p:nvSpPr>
          <p:spPr>
            <a:xfrm>
              <a:off x="4092601" y="4540909"/>
              <a:ext cx="412814" cy="34102"/>
            </a:xfrm>
            <a:custGeom>
              <a:avLst/>
              <a:gdLst>
                <a:gd name="connsiteX0" fmla="*/ 412815 w 412814"/>
                <a:gd name="connsiteY0" fmla="*/ 17066 h 34102"/>
                <a:gd name="connsiteX1" fmla="*/ 395779 w 412814"/>
                <a:gd name="connsiteY1" fmla="*/ 0 h 34102"/>
                <a:gd name="connsiteX2" fmla="*/ 16351 w 412814"/>
                <a:gd name="connsiteY2" fmla="*/ 0 h 34102"/>
                <a:gd name="connsiteX3" fmla="*/ 16 w 412814"/>
                <a:gd name="connsiteY3" fmla="*/ 17769 h 34102"/>
                <a:gd name="connsiteX4" fmla="*/ 16351 w 412814"/>
                <a:gd name="connsiteY4" fmla="*/ 34102 h 34102"/>
                <a:gd name="connsiteX5" fmla="*/ 395779 w 412814"/>
                <a:gd name="connsiteY5" fmla="*/ 34102 h 34102"/>
                <a:gd name="connsiteX6" fmla="*/ 412815 w 412814"/>
                <a:gd name="connsiteY6" fmla="*/ 17066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2814" h="34102">
                  <a:moveTo>
                    <a:pt x="412815" y="17066"/>
                  </a:moveTo>
                  <a:cubicBezTo>
                    <a:pt x="412815" y="7640"/>
                    <a:pt x="405204" y="29"/>
                    <a:pt x="395779" y="0"/>
                  </a:cubicBezTo>
                  <a:lnTo>
                    <a:pt x="16351" y="0"/>
                  </a:lnTo>
                  <a:cubicBezTo>
                    <a:pt x="6925" y="381"/>
                    <a:pt x="-393" y="8343"/>
                    <a:pt x="16" y="17769"/>
                  </a:cubicBezTo>
                  <a:cubicBezTo>
                    <a:pt x="368" y="26638"/>
                    <a:pt x="7481" y="33722"/>
                    <a:pt x="16351" y="34102"/>
                  </a:cubicBezTo>
                  <a:lnTo>
                    <a:pt x="395779" y="34102"/>
                  </a:lnTo>
                  <a:cubicBezTo>
                    <a:pt x="405175" y="34073"/>
                    <a:pt x="412786" y="26462"/>
                    <a:pt x="412815" y="17066"/>
                  </a:cubicBezTo>
                  <a:close/>
                </a:path>
              </a:pathLst>
            </a:custGeom>
            <a:noFill/>
            <a:ln w="14615" cap="rnd">
              <a:solidFill>
                <a:srgbClr val="000000"/>
              </a:solidFill>
              <a:prstDash val="solid"/>
              <a:round/>
            </a:ln>
          </p:spPr>
          <p:txBody>
            <a:bodyPr rtlCol="1" anchor="ctr"/>
            <a:lstStyle/>
            <a:p>
              <a:endParaRPr lang="fa-IR"/>
            </a:p>
          </p:txBody>
        </p:sp>
        <p:sp>
          <p:nvSpPr>
            <p:cNvPr id="2271" name="Freeform: Shape 2270">
              <a:extLst>
                <a:ext uri="{FF2B5EF4-FFF2-40B4-BE49-F238E27FC236}">
                  <a16:creationId xmlns:a16="http://schemas.microsoft.com/office/drawing/2014/main" id="{2F943D65-5F49-D9B0-5127-5B1F1E23D00B}"/>
                </a:ext>
              </a:extLst>
            </p:cNvPr>
            <p:cNvSpPr/>
            <p:nvPr/>
          </p:nvSpPr>
          <p:spPr>
            <a:xfrm>
              <a:off x="4111410" y="4577909"/>
              <a:ext cx="374685" cy="54329"/>
            </a:xfrm>
            <a:custGeom>
              <a:avLst/>
              <a:gdLst>
                <a:gd name="connsiteX0" fmla="*/ 0 w 374685"/>
                <a:gd name="connsiteY0" fmla="*/ 761 h 54329"/>
                <a:gd name="connsiteX1" fmla="*/ 0 w 374685"/>
                <a:gd name="connsiteY1" fmla="*/ 38815 h 54329"/>
                <a:gd name="connsiteX2" fmla="*/ 15514 w 374685"/>
                <a:gd name="connsiteY2" fmla="*/ 54330 h 54329"/>
                <a:gd name="connsiteX3" fmla="*/ 359171 w 374685"/>
                <a:gd name="connsiteY3" fmla="*/ 54330 h 54329"/>
                <a:gd name="connsiteX4" fmla="*/ 374686 w 374685"/>
                <a:gd name="connsiteY4" fmla="*/ 38815 h 54329"/>
                <a:gd name="connsiteX5" fmla="*/ 374686 w 374685"/>
                <a:gd name="connsiteY5" fmla="*/ 0 h 5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4685" h="54329">
                  <a:moveTo>
                    <a:pt x="0" y="761"/>
                  </a:moveTo>
                  <a:lnTo>
                    <a:pt x="0" y="38815"/>
                  </a:lnTo>
                  <a:cubicBezTo>
                    <a:pt x="0" y="47392"/>
                    <a:pt x="6938" y="54330"/>
                    <a:pt x="15514" y="54330"/>
                  </a:cubicBezTo>
                  <a:lnTo>
                    <a:pt x="359171" y="54330"/>
                  </a:lnTo>
                  <a:cubicBezTo>
                    <a:pt x="367748" y="54330"/>
                    <a:pt x="374686" y="47392"/>
                    <a:pt x="374686" y="38815"/>
                  </a:cubicBezTo>
                  <a:lnTo>
                    <a:pt x="374686" y="0"/>
                  </a:lnTo>
                </a:path>
              </a:pathLst>
            </a:custGeom>
            <a:noFill/>
            <a:ln w="14615" cap="rnd">
              <a:solidFill>
                <a:srgbClr val="000000"/>
              </a:solidFill>
              <a:prstDash val="solid"/>
              <a:round/>
            </a:ln>
          </p:spPr>
          <p:txBody>
            <a:bodyPr rtlCol="1" anchor="ctr"/>
            <a:lstStyle/>
            <a:p>
              <a:endParaRPr lang="fa-IR"/>
            </a:p>
          </p:txBody>
        </p:sp>
        <p:sp>
          <p:nvSpPr>
            <p:cNvPr id="2272" name="Freeform: Shape 2271">
              <a:extLst>
                <a:ext uri="{FF2B5EF4-FFF2-40B4-BE49-F238E27FC236}">
                  <a16:creationId xmlns:a16="http://schemas.microsoft.com/office/drawing/2014/main" id="{EC957AF0-EBB3-E160-2CDA-AD3ECA1B66E2}"/>
                </a:ext>
              </a:extLst>
            </p:cNvPr>
            <p:cNvSpPr/>
            <p:nvPr/>
          </p:nvSpPr>
          <p:spPr>
            <a:xfrm>
              <a:off x="4135384" y="4636718"/>
              <a:ext cx="2927" cy="143200"/>
            </a:xfrm>
            <a:custGeom>
              <a:avLst/>
              <a:gdLst>
                <a:gd name="connsiteX0" fmla="*/ 0 w 2927"/>
                <a:gd name="connsiteY0" fmla="*/ 0 h 143200"/>
                <a:gd name="connsiteX1" fmla="*/ 0 w 2927"/>
                <a:gd name="connsiteY1" fmla="*/ 143200 h 143200"/>
              </a:gdLst>
              <a:ahLst/>
              <a:cxnLst>
                <a:cxn ang="0">
                  <a:pos x="connsiteX0" y="connsiteY0"/>
                </a:cxn>
                <a:cxn ang="0">
                  <a:pos x="connsiteX1" y="connsiteY1"/>
                </a:cxn>
              </a:cxnLst>
              <a:rect l="l" t="t" r="r" b="b"/>
              <a:pathLst>
                <a:path w="2927" h="143200">
                  <a:moveTo>
                    <a:pt x="0" y="0"/>
                  </a:moveTo>
                  <a:lnTo>
                    <a:pt x="0" y="143200"/>
                  </a:lnTo>
                </a:path>
              </a:pathLst>
            </a:custGeom>
            <a:ln w="14615" cap="rnd">
              <a:solidFill>
                <a:srgbClr val="000000"/>
              </a:solidFill>
              <a:prstDash val="solid"/>
              <a:round/>
            </a:ln>
          </p:spPr>
          <p:txBody>
            <a:bodyPr rtlCol="1" anchor="ctr"/>
            <a:lstStyle/>
            <a:p>
              <a:endParaRPr lang="fa-IR"/>
            </a:p>
          </p:txBody>
        </p:sp>
        <p:sp>
          <p:nvSpPr>
            <p:cNvPr id="2273" name="Freeform: Shape 2272">
              <a:extLst>
                <a:ext uri="{FF2B5EF4-FFF2-40B4-BE49-F238E27FC236}">
                  <a16:creationId xmlns:a16="http://schemas.microsoft.com/office/drawing/2014/main" id="{365F6970-2CE9-11D7-7D30-B99A0AEC123F}"/>
                </a:ext>
              </a:extLst>
            </p:cNvPr>
            <p:cNvSpPr/>
            <p:nvPr/>
          </p:nvSpPr>
          <p:spPr>
            <a:xfrm>
              <a:off x="4461946" y="4634844"/>
              <a:ext cx="2927" cy="145073"/>
            </a:xfrm>
            <a:custGeom>
              <a:avLst/>
              <a:gdLst>
                <a:gd name="connsiteX0" fmla="*/ 0 w 2927"/>
                <a:gd name="connsiteY0" fmla="*/ 145074 h 145073"/>
                <a:gd name="connsiteX1" fmla="*/ 0 w 2927"/>
                <a:gd name="connsiteY1" fmla="*/ 0 h 145073"/>
              </a:gdLst>
              <a:ahLst/>
              <a:cxnLst>
                <a:cxn ang="0">
                  <a:pos x="connsiteX0" y="connsiteY0"/>
                </a:cxn>
                <a:cxn ang="0">
                  <a:pos x="connsiteX1" y="connsiteY1"/>
                </a:cxn>
              </a:cxnLst>
              <a:rect l="l" t="t" r="r" b="b"/>
              <a:pathLst>
                <a:path w="2927" h="145073">
                  <a:moveTo>
                    <a:pt x="0" y="145074"/>
                  </a:moveTo>
                  <a:lnTo>
                    <a:pt x="0" y="0"/>
                  </a:lnTo>
                </a:path>
              </a:pathLst>
            </a:custGeom>
            <a:ln w="14615" cap="rnd">
              <a:solidFill>
                <a:srgbClr val="000000"/>
              </a:solidFill>
              <a:prstDash val="solid"/>
              <a:round/>
            </a:ln>
          </p:spPr>
          <p:txBody>
            <a:bodyPr rtlCol="1" anchor="ctr"/>
            <a:lstStyle/>
            <a:p>
              <a:endParaRPr lang="fa-IR"/>
            </a:p>
          </p:txBody>
        </p:sp>
        <p:sp>
          <p:nvSpPr>
            <p:cNvPr id="2274" name="Freeform: Shape 2273">
              <a:extLst>
                <a:ext uri="{FF2B5EF4-FFF2-40B4-BE49-F238E27FC236}">
                  <a16:creationId xmlns:a16="http://schemas.microsoft.com/office/drawing/2014/main" id="{FD188139-C323-3775-2604-B1988F035559}"/>
                </a:ext>
              </a:extLst>
            </p:cNvPr>
            <p:cNvSpPr/>
            <p:nvPr/>
          </p:nvSpPr>
          <p:spPr>
            <a:xfrm>
              <a:off x="4092601" y="4540909"/>
              <a:ext cx="412814" cy="34102"/>
            </a:xfrm>
            <a:custGeom>
              <a:avLst/>
              <a:gdLst>
                <a:gd name="connsiteX0" fmla="*/ 412815 w 412814"/>
                <a:gd name="connsiteY0" fmla="*/ 17066 h 34102"/>
                <a:gd name="connsiteX1" fmla="*/ 395779 w 412814"/>
                <a:gd name="connsiteY1" fmla="*/ 0 h 34102"/>
                <a:gd name="connsiteX2" fmla="*/ 16351 w 412814"/>
                <a:gd name="connsiteY2" fmla="*/ 0 h 34102"/>
                <a:gd name="connsiteX3" fmla="*/ 16 w 412814"/>
                <a:gd name="connsiteY3" fmla="*/ 17769 h 34102"/>
                <a:gd name="connsiteX4" fmla="*/ 16351 w 412814"/>
                <a:gd name="connsiteY4" fmla="*/ 34102 h 34102"/>
                <a:gd name="connsiteX5" fmla="*/ 395779 w 412814"/>
                <a:gd name="connsiteY5" fmla="*/ 34102 h 34102"/>
                <a:gd name="connsiteX6" fmla="*/ 412815 w 412814"/>
                <a:gd name="connsiteY6" fmla="*/ 17066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2814" h="34102">
                  <a:moveTo>
                    <a:pt x="412815" y="17066"/>
                  </a:moveTo>
                  <a:cubicBezTo>
                    <a:pt x="412815" y="7640"/>
                    <a:pt x="405204" y="29"/>
                    <a:pt x="395779" y="0"/>
                  </a:cubicBezTo>
                  <a:lnTo>
                    <a:pt x="16351" y="0"/>
                  </a:lnTo>
                  <a:cubicBezTo>
                    <a:pt x="6925" y="381"/>
                    <a:pt x="-393" y="8343"/>
                    <a:pt x="16" y="17769"/>
                  </a:cubicBezTo>
                  <a:cubicBezTo>
                    <a:pt x="368" y="26638"/>
                    <a:pt x="7481" y="33722"/>
                    <a:pt x="16351" y="34102"/>
                  </a:cubicBezTo>
                  <a:lnTo>
                    <a:pt x="395779" y="34102"/>
                  </a:lnTo>
                  <a:cubicBezTo>
                    <a:pt x="405175" y="34073"/>
                    <a:pt x="412786" y="26462"/>
                    <a:pt x="412815" y="17066"/>
                  </a:cubicBezTo>
                  <a:close/>
                </a:path>
              </a:pathLst>
            </a:custGeom>
            <a:noFill/>
            <a:ln w="14615" cap="rnd">
              <a:solidFill>
                <a:srgbClr val="000000"/>
              </a:solidFill>
              <a:prstDash val="solid"/>
              <a:round/>
            </a:ln>
          </p:spPr>
          <p:txBody>
            <a:bodyPr rtlCol="1" anchor="ctr"/>
            <a:lstStyle/>
            <a:p>
              <a:endParaRPr lang="fa-IR"/>
            </a:p>
          </p:txBody>
        </p:sp>
        <p:sp>
          <p:nvSpPr>
            <p:cNvPr id="2275" name="Freeform: Shape 2274">
              <a:extLst>
                <a:ext uri="{FF2B5EF4-FFF2-40B4-BE49-F238E27FC236}">
                  <a16:creationId xmlns:a16="http://schemas.microsoft.com/office/drawing/2014/main" id="{7B5E0514-F736-5D2A-8D6F-5AD4F22A49D1}"/>
                </a:ext>
              </a:extLst>
            </p:cNvPr>
            <p:cNvSpPr/>
            <p:nvPr/>
          </p:nvSpPr>
          <p:spPr>
            <a:xfrm>
              <a:off x="4415023" y="4045182"/>
              <a:ext cx="289562" cy="335753"/>
            </a:xfrm>
            <a:custGeom>
              <a:avLst/>
              <a:gdLst>
                <a:gd name="connsiteX0" fmla="*/ 254113 w 289562"/>
                <a:gd name="connsiteY0" fmla="*/ 0 h 335753"/>
                <a:gd name="connsiteX1" fmla="*/ 35507 w 289562"/>
                <a:gd name="connsiteY1" fmla="*/ 0 h 335753"/>
                <a:gd name="connsiteX2" fmla="*/ 0 w 289562"/>
                <a:gd name="connsiteY2" fmla="*/ 35507 h 335753"/>
                <a:gd name="connsiteX3" fmla="*/ 0 w 289562"/>
                <a:gd name="connsiteY3" fmla="*/ 254581 h 335753"/>
                <a:gd name="connsiteX4" fmla="*/ 35507 w 289562"/>
                <a:gd name="connsiteY4" fmla="*/ 290089 h 335753"/>
                <a:gd name="connsiteX5" fmla="*/ 56437 w 289562"/>
                <a:gd name="connsiteY5" fmla="*/ 290089 h 335753"/>
                <a:gd name="connsiteX6" fmla="*/ 62087 w 289562"/>
                <a:gd name="connsiteY6" fmla="*/ 295739 h 335753"/>
                <a:gd name="connsiteX7" fmla="*/ 62087 w 289562"/>
                <a:gd name="connsiteY7" fmla="*/ 295768 h 335753"/>
                <a:gd name="connsiteX8" fmla="*/ 62087 w 289562"/>
                <a:gd name="connsiteY8" fmla="*/ 330104 h 335753"/>
                <a:gd name="connsiteX9" fmla="*/ 67795 w 289562"/>
                <a:gd name="connsiteY9" fmla="*/ 335754 h 335753"/>
                <a:gd name="connsiteX10" fmla="*/ 71688 w 289562"/>
                <a:gd name="connsiteY10" fmla="*/ 334173 h 335753"/>
                <a:gd name="connsiteX11" fmla="*/ 110328 w 289562"/>
                <a:gd name="connsiteY11" fmla="*/ 297144 h 335753"/>
                <a:gd name="connsiteX12" fmla="*/ 127891 w 289562"/>
                <a:gd name="connsiteY12" fmla="*/ 290089 h 335753"/>
                <a:gd name="connsiteX13" fmla="*/ 254055 w 289562"/>
                <a:gd name="connsiteY13" fmla="*/ 290089 h 335753"/>
                <a:gd name="connsiteX14" fmla="*/ 289562 w 289562"/>
                <a:gd name="connsiteY14" fmla="*/ 254581 h 335753"/>
                <a:gd name="connsiteX15" fmla="*/ 289562 w 289562"/>
                <a:gd name="connsiteY15" fmla="*/ 35507 h 335753"/>
                <a:gd name="connsiteX16" fmla="*/ 254113 w 289562"/>
                <a:gd name="connsiteY16" fmla="*/ 0 h 33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9562" h="335753">
                  <a:moveTo>
                    <a:pt x="254113" y="0"/>
                  </a:moveTo>
                  <a:lnTo>
                    <a:pt x="35507" y="0"/>
                  </a:lnTo>
                  <a:cubicBezTo>
                    <a:pt x="15924" y="59"/>
                    <a:pt x="59" y="15924"/>
                    <a:pt x="0" y="35507"/>
                  </a:cubicBezTo>
                  <a:lnTo>
                    <a:pt x="0" y="254581"/>
                  </a:lnTo>
                  <a:cubicBezTo>
                    <a:pt x="59" y="274165"/>
                    <a:pt x="15924" y="290030"/>
                    <a:pt x="35507" y="290089"/>
                  </a:cubicBezTo>
                  <a:lnTo>
                    <a:pt x="56437" y="290089"/>
                  </a:lnTo>
                  <a:cubicBezTo>
                    <a:pt x="59569" y="290089"/>
                    <a:pt x="62087" y="292606"/>
                    <a:pt x="62087" y="295739"/>
                  </a:cubicBezTo>
                  <a:cubicBezTo>
                    <a:pt x="62087" y="295739"/>
                    <a:pt x="62087" y="295768"/>
                    <a:pt x="62087" y="295768"/>
                  </a:cubicBezTo>
                  <a:lnTo>
                    <a:pt x="62087" y="330104"/>
                  </a:lnTo>
                  <a:cubicBezTo>
                    <a:pt x="62116" y="333236"/>
                    <a:pt x="64663" y="335754"/>
                    <a:pt x="67795" y="335754"/>
                  </a:cubicBezTo>
                  <a:cubicBezTo>
                    <a:pt x="69258" y="335724"/>
                    <a:pt x="70634" y="335168"/>
                    <a:pt x="71688" y="334173"/>
                  </a:cubicBezTo>
                  <a:lnTo>
                    <a:pt x="110328" y="297144"/>
                  </a:lnTo>
                  <a:cubicBezTo>
                    <a:pt x="115040" y="292606"/>
                    <a:pt x="121334" y="290089"/>
                    <a:pt x="127891" y="290089"/>
                  </a:cubicBezTo>
                  <a:lnTo>
                    <a:pt x="254055" y="290089"/>
                  </a:lnTo>
                  <a:cubicBezTo>
                    <a:pt x="273638" y="290030"/>
                    <a:pt x="289504" y="274165"/>
                    <a:pt x="289562" y="254581"/>
                  </a:cubicBezTo>
                  <a:lnTo>
                    <a:pt x="289562" y="35507"/>
                  </a:lnTo>
                  <a:cubicBezTo>
                    <a:pt x="289504" y="15953"/>
                    <a:pt x="273667" y="88"/>
                    <a:pt x="254113" y="0"/>
                  </a:cubicBezTo>
                  <a:close/>
                </a:path>
              </a:pathLst>
            </a:custGeom>
            <a:noFill/>
            <a:ln w="14615" cap="rnd">
              <a:solidFill>
                <a:srgbClr val="000000"/>
              </a:solidFill>
              <a:prstDash val="solid"/>
              <a:round/>
            </a:ln>
          </p:spPr>
          <p:txBody>
            <a:bodyPr rtlCol="1" anchor="ctr"/>
            <a:lstStyle/>
            <a:p>
              <a:endParaRPr lang="fa-IR"/>
            </a:p>
          </p:txBody>
        </p:sp>
        <p:sp>
          <p:nvSpPr>
            <p:cNvPr id="2276" name="Freeform: Shape 2275">
              <a:extLst>
                <a:ext uri="{FF2B5EF4-FFF2-40B4-BE49-F238E27FC236}">
                  <a16:creationId xmlns:a16="http://schemas.microsoft.com/office/drawing/2014/main" id="{E885040D-BCA0-40C0-6E11-560DA0F12F0E}"/>
                </a:ext>
              </a:extLst>
            </p:cNvPr>
            <p:cNvSpPr/>
            <p:nvPr/>
          </p:nvSpPr>
          <p:spPr>
            <a:xfrm>
              <a:off x="4504216" y="4092691"/>
              <a:ext cx="111234" cy="2927"/>
            </a:xfrm>
            <a:custGeom>
              <a:avLst/>
              <a:gdLst>
                <a:gd name="connsiteX0" fmla="*/ 0 w 111234"/>
                <a:gd name="connsiteY0" fmla="*/ 0 h 2927"/>
                <a:gd name="connsiteX1" fmla="*/ 111235 w 111234"/>
                <a:gd name="connsiteY1" fmla="*/ 0 h 2927"/>
              </a:gdLst>
              <a:ahLst/>
              <a:cxnLst>
                <a:cxn ang="0">
                  <a:pos x="connsiteX0" y="connsiteY0"/>
                </a:cxn>
                <a:cxn ang="0">
                  <a:pos x="connsiteX1" y="connsiteY1"/>
                </a:cxn>
              </a:cxnLst>
              <a:rect l="l" t="t" r="r" b="b"/>
              <a:pathLst>
                <a:path w="111234" h="2927">
                  <a:moveTo>
                    <a:pt x="0" y="0"/>
                  </a:moveTo>
                  <a:lnTo>
                    <a:pt x="111235" y="0"/>
                  </a:lnTo>
                </a:path>
              </a:pathLst>
            </a:custGeom>
            <a:ln w="14615" cap="rnd">
              <a:solidFill>
                <a:srgbClr val="000000"/>
              </a:solidFill>
              <a:prstDash val="solid"/>
              <a:round/>
            </a:ln>
          </p:spPr>
          <p:txBody>
            <a:bodyPr rtlCol="1" anchor="ctr"/>
            <a:lstStyle/>
            <a:p>
              <a:endParaRPr lang="fa-IR"/>
            </a:p>
          </p:txBody>
        </p:sp>
        <p:sp>
          <p:nvSpPr>
            <p:cNvPr id="2277" name="Freeform: Shape 2276">
              <a:extLst>
                <a:ext uri="{FF2B5EF4-FFF2-40B4-BE49-F238E27FC236}">
                  <a16:creationId xmlns:a16="http://schemas.microsoft.com/office/drawing/2014/main" id="{91D7F349-F8AF-A50D-0B33-26009E580A62}"/>
                </a:ext>
              </a:extLst>
            </p:cNvPr>
            <p:cNvSpPr/>
            <p:nvPr/>
          </p:nvSpPr>
          <p:spPr>
            <a:xfrm>
              <a:off x="4462620" y="4125154"/>
              <a:ext cx="194426" cy="2927"/>
            </a:xfrm>
            <a:custGeom>
              <a:avLst/>
              <a:gdLst>
                <a:gd name="connsiteX0" fmla="*/ 0 w 194426"/>
                <a:gd name="connsiteY0" fmla="*/ 0 h 2927"/>
                <a:gd name="connsiteX1" fmla="*/ 194427 w 194426"/>
                <a:gd name="connsiteY1" fmla="*/ 0 h 2927"/>
              </a:gdLst>
              <a:ahLst/>
              <a:cxnLst>
                <a:cxn ang="0">
                  <a:pos x="connsiteX0" y="connsiteY0"/>
                </a:cxn>
                <a:cxn ang="0">
                  <a:pos x="connsiteX1" y="connsiteY1"/>
                </a:cxn>
              </a:cxnLst>
              <a:rect l="l" t="t" r="r" b="b"/>
              <a:pathLst>
                <a:path w="194426" h="2927">
                  <a:moveTo>
                    <a:pt x="0" y="0"/>
                  </a:moveTo>
                  <a:lnTo>
                    <a:pt x="194427" y="0"/>
                  </a:lnTo>
                </a:path>
              </a:pathLst>
            </a:custGeom>
            <a:ln w="14615" cap="rnd">
              <a:solidFill>
                <a:srgbClr val="000000"/>
              </a:solidFill>
              <a:prstDash val="solid"/>
              <a:round/>
            </a:ln>
          </p:spPr>
          <p:txBody>
            <a:bodyPr rtlCol="1" anchor="ctr"/>
            <a:lstStyle/>
            <a:p>
              <a:endParaRPr lang="fa-IR"/>
            </a:p>
          </p:txBody>
        </p:sp>
        <p:sp>
          <p:nvSpPr>
            <p:cNvPr id="2278" name="Freeform: Shape 2277">
              <a:extLst>
                <a:ext uri="{FF2B5EF4-FFF2-40B4-BE49-F238E27FC236}">
                  <a16:creationId xmlns:a16="http://schemas.microsoft.com/office/drawing/2014/main" id="{76DB305F-8266-4325-AA4F-C22CBB828B6E}"/>
                </a:ext>
              </a:extLst>
            </p:cNvPr>
            <p:cNvSpPr/>
            <p:nvPr/>
          </p:nvSpPr>
          <p:spPr>
            <a:xfrm>
              <a:off x="4462620" y="4157617"/>
              <a:ext cx="194426" cy="2927"/>
            </a:xfrm>
            <a:custGeom>
              <a:avLst/>
              <a:gdLst>
                <a:gd name="connsiteX0" fmla="*/ 0 w 194426"/>
                <a:gd name="connsiteY0" fmla="*/ 0 h 2927"/>
                <a:gd name="connsiteX1" fmla="*/ 194427 w 194426"/>
                <a:gd name="connsiteY1" fmla="*/ 0 h 2927"/>
              </a:gdLst>
              <a:ahLst/>
              <a:cxnLst>
                <a:cxn ang="0">
                  <a:pos x="connsiteX0" y="connsiteY0"/>
                </a:cxn>
                <a:cxn ang="0">
                  <a:pos x="connsiteX1" y="connsiteY1"/>
                </a:cxn>
              </a:cxnLst>
              <a:rect l="l" t="t" r="r" b="b"/>
              <a:pathLst>
                <a:path w="194426" h="2927">
                  <a:moveTo>
                    <a:pt x="0" y="0"/>
                  </a:moveTo>
                  <a:lnTo>
                    <a:pt x="194427" y="0"/>
                  </a:lnTo>
                </a:path>
              </a:pathLst>
            </a:custGeom>
            <a:ln w="14615" cap="rnd">
              <a:solidFill>
                <a:srgbClr val="000000"/>
              </a:solidFill>
              <a:prstDash val="solid"/>
              <a:round/>
            </a:ln>
          </p:spPr>
          <p:txBody>
            <a:bodyPr rtlCol="1" anchor="ctr"/>
            <a:lstStyle/>
            <a:p>
              <a:endParaRPr lang="fa-IR"/>
            </a:p>
          </p:txBody>
        </p:sp>
        <p:sp>
          <p:nvSpPr>
            <p:cNvPr id="2279" name="Freeform: Shape 2278">
              <a:extLst>
                <a:ext uri="{FF2B5EF4-FFF2-40B4-BE49-F238E27FC236}">
                  <a16:creationId xmlns:a16="http://schemas.microsoft.com/office/drawing/2014/main" id="{B7555A24-47D7-B402-7F41-3116EF212E71}"/>
                </a:ext>
              </a:extLst>
            </p:cNvPr>
            <p:cNvSpPr/>
            <p:nvPr/>
          </p:nvSpPr>
          <p:spPr>
            <a:xfrm>
              <a:off x="4462620" y="4190080"/>
              <a:ext cx="194426" cy="2927"/>
            </a:xfrm>
            <a:custGeom>
              <a:avLst/>
              <a:gdLst>
                <a:gd name="connsiteX0" fmla="*/ 0 w 194426"/>
                <a:gd name="connsiteY0" fmla="*/ 0 h 2927"/>
                <a:gd name="connsiteX1" fmla="*/ 194427 w 194426"/>
                <a:gd name="connsiteY1" fmla="*/ 0 h 2927"/>
              </a:gdLst>
              <a:ahLst/>
              <a:cxnLst>
                <a:cxn ang="0">
                  <a:pos x="connsiteX0" y="connsiteY0"/>
                </a:cxn>
                <a:cxn ang="0">
                  <a:pos x="connsiteX1" y="connsiteY1"/>
                </a:cxn>
              </a:cxnLst>
              <a:rect l="l" t="t" r="r" b="b"/>
              <a:pathLst>
                <a:path w="194426" h="2927">
                  <a:moveTo>
                    <a:pt x="0" y="0"/>
                  </a:moveTo>
                  <a:lnTo>
                    <a:pt x="194427" y="0"/>
                  </a:lnTo>
                </a:path>
              </a:pathLst>
            </a:custGeom>
            <a:ln w="14615" cap="rnd">
              <a:solidFill>
                <a:srgbClr val="000000"/>
              </a:solidFill>
              <a:prstDash val="solid"/>
              <a:round/>
            </a:ln>
          </p:spPr>
          <p:txBody>
            <a:bodyPr rtlCol="1" anchor="ctr"/>
            <a:lstStyle/>
            <a:p>
              <a:endParaRPr lang="fa-IR"/>
            </a:p>
          </p:txBody>
        </p:sp>
        <p:sp>
          <p:nvSpPr>
            <p:cNvPr id="2280" name="Freeform: Shape 2279">
              <a:extLst>
                <a:ext uri="{FF2B5EF4-FFF2-40B4-BE49-F238E27FC236}">
                  <a16:creationId xmlns:a16="http://schemas.microsoft.com/office/drawing/2014/main" id="{ADF5B6BE-2CD3-99B0-01F4-3A02A4F9AFD7}"/>
                </a:ext>
              </a:extLst>
            </p:cNvPr>
            <p:cNvSpPr/>
            <p:nvPr/>
          </p:nvSpPr>
          <p:spPr>
            <a:xfrm>
              <a:off x="4462620" y="4222543"/>
              <a:ext cx="194426" cy="2927"/>
            </a:xfrm>
            <a:custGeom>
              <a:avLst/>
              <a:gdLst>
                <a:gd name="connsiteX0" fmla="*/ 0 w 194426"/>
                <a:gd name="connsiteY0" fmla="*/ 0 h 2927"/>
                <a:gd name="connsiteX1" fmla="*/ 194427 w 194426"/>
                <a:gd name="connsiteY1" fmla="*/ 0 h 2927"/>
              </a:gdLst>
              <a:ahLst/>
              <a:cxnLst>
                <a:cxn ang="0">
                  <a:pos x="connsiteX0" y="connsiteY0"/>
                </a:cxn>
                <a:cxn ang="0">
                  <a:pos x="connsiteX1" y="connsiteY1"/>
                </a:cxn>
              </a:cxnLst>
              <a:rect l="l" t="t" r="r" b="b"/>
              <a:pathLst>
                <a:path w="194426" h="2927">
                  <a:moveTo>
                    <a:pt x="0" y="0"/>
                  </a:moveTo>
                  <a:lnTo>
                    <a:pt x="194427" y="0"/>
                  </a:lnTo>
                </a:path>
              </a:pathLst>
            </a:custGeom>
            <a:ln w="14615" cap="rnd">
              <a:solidFill>
                <a:srgbClr val="000000"/>
              </a:solidFill>
              <a:prstDash val="solid"/>
              <a:round/>
            </a:ln>
          </p:spPr>
          <p:txBody>
            <a:bodyPr rtlCol="1" anchor="ctr"/>
            <a:lstStyle/>
            <a:p>
              <a:endParaRPr lang="fa-IR"/>
            </a:p>
          </p:txBody>
        </p:sp>
        <p:sp>
          <p:nvSpPr>
            <p:cNvPr id="2281" name="Freeform: Shape 2280">
              <a:extLst>
                <a:ext uri="{FF2B5EF4-FFF2-40B4-BE49-F238E27FC236}">
                  <a16:creationId xmlns:a16="http://schemas.microsoft.com/office/drawing/2014/main" id="{E52E4F69-17B1-AE2B-CE5E-204E55FBCE1E}"/>
                </a:ext>
              </a:extLst>
            </p:cNvPr>
            <p:cNvSpPr/>
            <p:nvPr/>
          </p:nvSpPr>
          <p:spPr>
            <a:xfrm>
              <a:off x="4462620" y="4255006"/>
              <a:ext cx="194426" cy="2927"/>
            </a:xfrm>
            <a:custGeom>
              <a:avLst/>
              <a:gdLst>
                <a:gd name="connsiteX0" fmla="*/ 0 w 194426"/>
                <a:gd name="connsiteY0" fmla="*/ 0 h 2927"/>
                <a:gd name="connsiteX1" fmla="*/ 194427 w 194426"/>
                <a:gd name="connsiteY1" fmla="*/ 0 h 2927"/>
              </a:gdLst>
              <a:ahLst/>
              <a:cxnLst>
                <a:cxn ang="0">
                  <a:pos x="connsiteX0" y="connsiteY0"/>
                </a:cxn>
                <a:cxn ang="0">
                  <a:pos x="connsiteX1" y="connsiteY1"/>
                </a:cxn>
              </a:cxnLst>
              <a:rect l="l" t="t" r="r" b="b"/>
              <a:pathLst>
                <a:path w="194426" h="2927">
                  <a:moveTo>
                    <a:pt x="0" y="0"/>
                  </a:moveTo>
                  <a:lnTo>
                    <a:pt x="194427" y="0"/>
                  </a:lnTo>
                </a:path>
              </a:pathLst>
            </a:custGeom>
            <a:ln w="14615" cap="rnd">
              <a:solidFill>
                <a:srgbClr val="000000"/>
              </a:solidFill>
              <a:prstDash val="solid"/>
              <a:round/>
            </a:ln>
          </p:spPr>
          <p:txBody>
            <a:bodyPr rtlCol="1" anchor="ctr"/>
            <a:lstStyle/>
            <a:p>
              <a:endParaRPr lang="fa-IR"/>
            </a:p>
          </p:txBody>
        </p:sp>
        <p:sp>
          <p:nvSpPr>
            <p:cNvPr id="2282" name="Freeform: Shape 2281">
              <a:extLst>
                <a:ext uri="{FF2B5EF4-FFF2-40B4-BE49-F238E27FC236}">
                  <a16:creationId xmlns:a16="http://schemas.microsoft.com/office/drawing/2014/main" id="{52B1C283-F935-1A69-0291-96305A812802}"/>
                </a:ext>
              </a:extLst>
            </p:cNvPr>
            <p:cNvSpPr/>
            <p:nvPr/>
          </p:nvSpPr>
          <p:spPr>
            <a:xfrm>
              <a:off x="4462620" y="4287469"/>
              <a:ext cx="194426" cy="2927"/>
            </a:xfrm>
            <a:custGeom>
              <a:avLst/>
              <a:gdLst>
                <a:gd name="connsiteX0" fmla="*/ 0 w 194426"/>
                <a:gd name="connsiteY0" fmla="*/ 0 h 2927"/>
                <a:gd name="connsiteX1" fmla="*/ 194427 w 194426"/>
                <a:gd name="connsiteY1" fmla="*/ 0 h 2927"/>
              </a:gdLst>
              <a:ahLst/>
              <a:cxnLst>
                <a:cxn ang="0">
                  <a:pos x="connsiteX0" y="connsiteY0"/>
                </a:cxn>
                <a:cxn ang="0">
                  <a:pos x="connsiteX1" y="connsiteY1"/>
                </a:cxn>
              </a:cxnLst>
              <a:rect l="l" t="t" r="r" b="b"/>
              <a:pathLst>
                <a:path w="194426" h="2927">
                  <a:moveTo>
                    <a:pt x="0" y="0"/>
                  </a:moveTo>
                  <a:lnTo>
                    <a:pt x="194427" y="0"/>
                  </a:lnTo>
                </a:path>
              </a:pathLst>
            </a:custGeom>
            <a:ln w="14615" cap="rnd">
              <a:solidFill>
                <a:srgbClr val="000000"/>
              </a:solidFill>
              <a:prstDash val="solid"/>
              <a:round/>
            </a:ln>
          </p:spPr>
          <p:txBody>
            <a:bodyPr rtlCol="1" anchor="ctr"/>
            <a:lstStyle/>
            <a:p>
              <a:endParaRPr lang="fa-IR"/>
            </a:p>
          </p:txBody>
        </p:sp>
        <p:sp>
          <p:nvSpPr>
            <p:cNvPr id="2283" name="Freeform: Shape 2282">
              <a:extLst>
                <a:ext uri="{FF2B5EF4-FFF2-40B4-BE49-F238E27FC236}">
                  <a16:creationId xmlns:a16="http://schemas.microsoft.com/office/drawing/2014/main" id="{BCA6A2BD-5141-A239-38CE-432DAFF1BAB0}"/>
                </a:ext>
              </a:extLst>
            </p:cNvPr>
            <p:cNvSpPr/>
            <p:nvPr/>
          </p:nvSpPr>
          <p:spPr>
            <a:xfrm>
              <a:off x="4236959" y="4291539"/>
              <a:ext cx="123265" cy="138866"/>
            </a:xfrm>
            <a:custGeom>
              <a:avLst/>
              <a:gdLst>
                <a:gd name="connsiteX0" fmla="*/ 114484 w 123265"/>
                <a:gd name="connsiteY0" fmla="*/ 3453 h 138866"/>
                <a:gd name="connsiteX1" fmla="*/ 99292 w 123265"/>
                <a:gd name="connsiteY1" fmla="*/ 2458 h 138866"/>
                <a:gd name="connsiteX2" fmla="*/ 23945 w 123265"/>
                <a:gd name="connsiteY2" fmla="*/ 2458 h 138866"/>
                <a:gd name="connsiteX3" fmla="*/ 8782 w 123265"/>
                <a:gd name="connsiteY3" fmla="*/ 3512 h 138866"/>
                <a:gd name="connsiteX4" fmla="*/ 8782 w 123265"/>
                <a:gd name="connsiteY4" fmla="*/ 3512 h 138866"/>
                <a:gd name="connsiteX5" fmla="*/ 0 w 123265"/>
                <a:gd name="connsiteY5" fmla="*/ 25524 h 138866"/>
                <a:gd name="connsiteX6" fmla="*/ 0 w 123265"/>
                <a:gd name="connsiteY6" fmla="*/ 77102 h 138866"/>
                <a:gd name="connsiteX7" fmla="*/ 61794 w 123265"/>
                <a:gd name="connsiteY7" fmla="*/ 138867 h 138866"/>
                <a:gd name="connsiteX8" fmla="*/ 61794 w 123265"/>
                <a:gd name="connsiteY8" fmla="*/ 138867 h 138866"/>
                <a:gd name="connsiteX9" fmla="*/ 123266 w 123265"/>
                <a:gd name="connsiteY9" fmla="*/ 77102 h 138866"/>
                <a:gd name="connsiteX10" fmla="*/ 123266 w 123265"/>
                <a:gd name="connsiteY10" fmla="*/ 25349 h 138866"/>
                <a:gd name="connsiteX11" fmla="*/ 114484 w 123265"/>
                <a:gd name="connsiteY11" fmla="*/ 3453 h 138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265" h="138866">
                  <a:moveTo>
                    <a:pt x="114484" y="3453"/>
                  </a:moveTo>
                  <a:cubicBezTo>
                    <a:pt x="110444" y="-733"/>
                    <a:pt x="103858" y="-1172"/>
                    <a:pt x="99292" y="2458"/>
                  </a:cubicBezTo>
                  <a:cubicBezTo>
                    <a:pt x="77074" y="19524"/>
                    <a:pt x="46163" y="19524"/>
                    <a:pt x="23945" y="2458"/>
                  </a:cubicBezTo>
                  <a:cubicBezTo>
                    <a:pt x="19378" y="-1143"/>
                    <a:pt x="12821" y="-703"/>
                    <a:pt x="8782" y="3512"/>
                  </a:cubicBezTo>
                  <a:lnTo>
                    <a:pt x="8782" y="3512"/>
                  </a:lnTo>
                  <a:cubicBezTo>
                    <a:pt x="3132" y="9454"/>
                    <a:pt x="0" y="17328"/>
                    <a:pt x="0" y="25524"/>
                  </a:cubicBezTo>
                  <a:lnTo>
                    <a:pt x="0" y="77102"/>
                  </a:lnTo>
                  <a:cubicBezTo>
                    <a:pt x="29" y="111205"/>
                    <a:pt x="27692" y="138838"/>
                    <a:pt x="61794" y="138867"/>
                  </a:cubicBezTo>
                  <a:lnTo>
                    <a:pt x="61794" y="138867"/>
                  </a:lnTo>
                  <a:cubicBezTo>
                    <a:pt x="95779" y="138662"/>
                    <a:pt x="123236" y="111087"/>
                    <a:pt x="123266" y="77102"/>
                  </a:cubicBezTo>
                  <a:lnTo>
                    <a:pt x="123266" y="25349"/>
                  </a:lnTo>
                  <a:cubicBezTo>
                    <a:pt x="123236" y="17182"/>
                    <a:pt x="120104" y="9366"/>
                    <a:pt x="114484" y="3453"/>
                  </a:cubicBezTo>
                  <a:close/>
                </a:path>
              </a:pathLst>
            </a:custGeom>
            <a:noFill/>
            <a:ln w="14615" cap="rnd">
              <a:solidFill>
                <a:srgbClr val="000000"/>
              </a:solidFill>
              <a:prstDash val="solid"/>
              <a:round/>
            </a:ln>
          </p:spPr>
          <p:txBody>
            <a:bodyPr rtlCol="1" anchor="ctr"/>
            <a:lstStyle/>
            <a:p>
              <a:endParaRPr lang="fa-IR"/>
            </a:p>
          </p:txBody>
        </p:sp>
        <p:sp>
          <p:nvSpPr>
            <p:cNvPr id="2284" name="Freeform: Shape 2283">
              <a:extLst>
                <a:ext uri="{FF2B5EF4-FFF2-40B4-BE49-F238E27FC236}">
                  <a16:creationId xmlns:a16="http://schemas.microsoft.com/office/drawing/2014/main" id="{B709D192-0F9A-0CAC-32D1-6E49026095F3}"/>
                </a:ext>
              </a:extLst>
            </p:cNvPr>
            <p:cNvSpPr/>
            <p:nvPr/>
          </p:nvSpPr>
          <p:spPr>
            <a:xfrm>
              <a:off x="4364294" y="4321747"/>
              <a:ext cx="24895" cy="51489"/>
            </a:xfrm>
            <a:custGeom>
              <a:avLst/>
              <a:gdLst>
                <a:gd name="connsiteX0" fmla="*/ 0 w 24895"/>
                <a:gd name="connsiteY0" fmla="*/ 51490 h 51489"/>
                <a:gd name="connsiteX1" fmla="*/ 24881 w 24895"/>
                <a:gd name="connsiteY1" fmla="*/ 24881 h 51489"/>
                <a:gd name="connsiteX2" fmla="*/ 0 w 24895"/>
                <a:gd name="connsiteY2" fmla="*/ 0 h 51489"/>
              </a:gdLst>
              <a:ahLst/>
              <a:cxnLst>
                <a:cxn ang="0">
                  <a:pos x="connsiteX0" y="connsiteY0"/>
                </a:cxn>
                <a:cxn ang="0">
                  <a:pos x="connsiteX1" y="connsiteY1"/>
                </a:cxn>
                <a:cxn ang="0">
                  <a:pos x="connsiteX2" y="connsiteY2"/>
                </a:cxn>
              </a:cxnLst>
              <a:rect l="l" t="t" r="r" b="b"/>
              <a:pathLst>
                <a:path w="24895" h="51489">
                  <a:moveTo>
                    <a:pt x="0" y="51490"/>
                  </a:moveTo>
                  <a:cubicBezTo>
                    <a:pt x="14226" y="51022"/>
                    <a:pt x="25350" y="39108"/>
                    <a:pt x="24881" y="24881"/>
                  </a:cubicBezTo>
                  <a:cubicBezTo>
                    <a:pt x="24413" y="11328"/>
                    <a:pt x="13553" y="468"/>
                    <a:pt x="0" y="0"/>
                  </a:cubicBezTo>
                </a:path>
              </a:pathLst>
            </a:custGeom>
            <a:noFill/>
            <a:ln w="14615" cap="rnd">
              <a:solidFill>
                <a:srgbClr val="000000"/>
              </a:solidFill>
              <a:prstDash val="solid"/>
              <a:round/>
            </a:ln>
          </p:spPr>
          <p:txBody>
            <a:bodyPr rtlCol="1" anchor="ctr"/>
            <a:lstStyle/>
            <a:p>
              <a:endParaRPr lang="fa-IR"/>
            </a:p>
          </p:txBody>
        </p:sp>
        <p:sp>
          <p:nvSpPr>
            <p:cNvPr id="2285" name="Freeform: Shape 2284">
              <a:extLst>
                <a:ext uri="{FF2B5EF4-FFF2-40B4-BE49-F238E27FC236}">
                  <a16:creationId xmlns:a16="http://schemas.microsoft.com/office/drawing/2014/main" id="{0F057742-5491-945B-DB6F-8C641D76DCC6}"/>
                </a:ext>
              </a:extLst>
            </p:cNvPr>
            <p:cNvSpPr/>
            <p:nvPr/>
          </p:nvSpPr>
          <p:spPr>
            <a:xfrm>
              <a:off x="4208141" y="4321806"/>
              <a:ext cx="24895" cy="51489"/>
            </a:xfrm>
            <a:custGeom>
              <a:avLst/>
              <a:gdLst>
                <a:gd name="connsiteX0" fmla="*/ 24896 w 24895"/>
                <a:gd name="connsiteY0" fmla="*/ 0 h 51489"/>
                <a:gd name="connsiteX1" fmla="*/ 14 w 24895"/>
                <a:gd name="connsiteY1" fmla="*/ 26608 h 51489"/>
                <a:gd name="connsiteX2" fmla="*/ 24896 w 24895"/>
                <a:gd name="connsiteY2" fmla="*/ 51490 h 51489"/>
              </a:gdLst>
              <a:ahLst/>
              <a:cxnLst>
                <a:cxn ang="0">
                  <a:pos x="connsiteX0" y="connsiteY0"/>
                </a:cxn>
                <a:cxn ang="0">
                  <a:pos x="connsiteX1" y="connsiteY1"/>
                </a:cxn>
                <a:cxn ang="0">
                  <a:pos x="connsiteX2" y="connsiteY2"/>
                </a:cxn>
              </a:cxnLst>
              <a:rect l="l" t="t" r="r" b="b"/>
              <a:pathLst>
                <a:path w="24895" h="51489">
                  <a:moveTo>
                    <a:pt x="24896" y="0"/>
                  </a:moveTo>
                  <a:cubicBezTo>
                    <a:pt x="10669" y="468"/>
                    <a:pt x="-454" y="12382"/>
                    <a:pt x="14" y="26608"/>
                  </a:cubicBezTo>
                  <a:cubicBezTo>
                    <a:pt x="482" y="40162"/>
                    <a:pt x="11343" y="51022"/>
                    <a:pt x="24896" y="51490"/>
                  </a:cubicBezTo>
                </a:path>
              </a:pathLst>
            </a:custGeom>
            <a:noFill/>
            <a:ln w="14615" cap="rnd">
              <a:solidFill>
                <a:srgbClr val="000000"/>
              </a:solidFill>
              <a:prstDash val="solid"/>
              <a:round/>
            </a:ln>
          </p:spPr>
          <p:txBody>
            <a:bodyPr rtlCol="1" anchor="ctr"/>
            <a:lstStyle/>
            <a:p>
              <a:endParaRPr lang="fa-IR"/>
            </a:p>
          </p:txBody>
        </p:sp>
        <p:sp>
          <p:nvSpPr>
            <p:cNvPr id="2286" name="Freeform: Shape 2285">
              <a:extLst>
                <a:ext uri="{FF2B5EF4-FFF2-40B4-BE49-F238E27FC236}">
                  <a16:creationId xmlns:a16="http://schemas.microsoft.com/office/drawing/2014/main" id="{AC4E698A-6FF7-1E2B-3C80-D67C91963E25}"/>
                </a:ext>
              </a:extLst>
            </p:cNvPr>
            <p:cNvSpPr/>
            <p:nvPr/>
          </p:nvSpPr>
          <p:spPr>
            <a:xfrm>
              <a:off x="4220098" y="4228936"/>
              <a:ext cx="157280" cy="94918"/>
            </a:xfrm>
            <a:custGeom>
              <a:avLst/>
              <a:gdLst>
                <a:gd name="connsiteX0" fmla="*/ 157280 w 157280"/>
                <a:gd name="connsiteY0" fmla="*/ 94509 h 94918"/>
                <a:gd name="connsiteX1" fmla="*/ 157280 w 157280"/>
                <a:gd name="connsiteY1" fmla="*/ 75306 h 94918"/>
                <a:gd name="connsiteX2" fmla="*/ 140009 w 157280"/>
                <a:gd name="connsiteY2" fmla="*/ 40180 h 94918"/>
                <a:gd name="connsiteX3" fmla="*/ 136116 w 157280"/>
                <a:gd name="connsiteY3" fmla="*/ 36521 h 94918"/>
                <a:gd name="connsiteX4" fmla="*/ 57344 w 157280"/>
                <a:gd name="connsiteY4" fmla="*/ 2448 h 94918"/>
                <a:gd name="connsiteX5" fmla="*/ 0 w 157280"/>
                <a:gd name="connsiteY5" fmla="*/ 70506 h 94918"/>
                <a:gd name="connsiteX6" fmla="*/ 0 w 157280"/>
                <a:gd name="connsiteY6" fmla="*/ 94919 h 94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280" h="94918">
                  <a:moveTo>
                    <a:pt x="157280" y="94509"/>
                  </a:moveTo>
                  <a:lnTo>
                    <a:pt x="157280" y="75306"/>
                  </a:lnTo>
                  <a:cubicBezTo>
                    <a:pt x="157280" y="44541"/>
                    <a:pt x="146157" y="40180"/>
                    <a:pt x="140009" y="40180"/>
                  </a:cubicBezTo>
                  <a:cubicBezTo>
                    <a:pt x="137931" y="40209"/>
                    <a:pt x="136204" y="38599"/>
                    <a:pt x="136116" y="36521"/>
                  </a:cubicBezTo>
                  <a:cubicBezTo>
                    <a:pt x="135648" y="2155"/>
                    <a:pt x="96394" y="-4461"/>
                    <a:pt x="57344" y="2448"/>
                  </a:cubicBezTo>
                  <a:cubicBezTo>
                    <a:pt x="24208" y="8156"/>
                    <a:pt x="0" y="36901"/>
                    <a:pt x="0" y="70506"/>
                  </a:cubicBezTo>
                  <a:lnTo>
                    <a:pt x="0" y="94919"/>
                  </a:lnTo>
                </a:path>
              </a:pathLst>
            </a:custGeom>
            <a:noFill/>
            <a:ln w="14615" cap="rnd">
              <a:solidFill>
                <a:srgbClr val="000000"/>
              </a:solidFill>
              <a:prstDash val="solid"/>
              <a:round/>
            </a:ln>
          </p:spPr>
          <p:txBody>
            <a:bodyPr rtlCol="1" anchor="ctr"/>
            <a:lstStyle/>
            <a:p>
              <a:endParaRPr lang="fa-IR"/>
            </a:p>
          </p:txBody>
        </p:sp>
        <p:sp>
          <p:nvSpPr>
            <p:cNvPr id="2287" name="Freeform: Shape 2286">
              <a:extLst>
                <a:ext uri="{FF2B5EF4-FFF2-40B4-BE49-F238E27FC236}">
                  <a16:creationId xmlns:a16="http://schemas.microsoft.com/office/drawing/2014/main" id="{92A2EFB1-BE40-1DA9-3A85-5E25BE86CD3A}"/>
                </a:ext>
              </a:extLst>
            </p:cNvPr>
            <p:cNvSpPr/>
            <p:nvPr/>
          </p:nvSpPr>
          <p:spPr>
            <a:xfrm>
              <a:off x="4312979" y="4440897"/>
              <a:ext cx="36830" cy="43721"/>
            </a:xfrm>
            <a:custGeom>
              <a:avLst/>
              <a:gdLst>
                <a:gd name="connsiteX0" fmla="*/ 35068 w 36830"/>
                <a:gd name="connsiteY0" fmla="*/ 12781 h 43721"/>
                <a:gd name="connsiteX1" fmla="*/ 22657 w 36830"/>
                <a:gd name="connsiteY1" fmla="*/ 1716 h 43721"/>
                <a:gd name="connsiteX2" fmla="*/ 15544 w 36830"/>
                <a:gd name="connsiteY2" fmla="*/ 516 h 43721"/>
                <a:gd name="connsiteX3" fmla="*/ 7465 w 36830"/>
                <a:gd name="connsiteY3" fmla="*/ 3853 h 43721"/>
                <a:gd name="connsiteX4" fmla="*/ 0 w 36830"/>
                <a:gd name="connsiteY4" fmla="*/ 14977 h 43721"/>
                <a:gd name="connsiteX5" fmla="*/ 0 w 36830"/>
                <a:gd name="connsiteY5" fmla="*/ 24110 h 43721"/>
                <a:gd name="connsiteX6" fmla="*/ 2927 w 36830"/>
                <a:gd name="connsiteY6" fmla="*/ 43722 h 43721"/>
                <a:gd name="connsiteX7" fmla="*/ 34571 w 36830"/>
                <a:gd name="connsiteY7" fmla="*/ 21124 h 43721"/>
                <a:gd name="connsiteX8" fmla="*/ 35859 w 36830"/>
                <a:gd name="connsiteY8" fmla="*/ 13659 h 43721"/>
                <a:gd name="connsiteX9" fmla="*/ 35068 w 36830"/>
                <a:gd name="connsiteY9" fmla="*/ 12781 h 43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30" h="43721">
                  <a:moveTo>
                    <a:pt x="35068" y="12781"/>
                  </a:moveTo>
                  <a:lnTo>
                    <a:pt x="22657" y="1716"/>
                  </a:lnTo>
                  <a:cubicBezTo>
                    <a:pt x="20696" y="-11"/>
                    <a:pt x="17944" y="-479"/>
                    <a:pt x="15544" y="516"/>
                  </a:cubicBezTo>
                  <a:lnTo>
                    <a:pt x="7465" y="3853"/>
                  </a:lnTo>
                  <a:cubicBezTo>
                    <a:pt x="2957" y="5697"/>
                    <a:pt x="0" y="10088"/>
                    <a:pt x="0" y="14977"/>
                  </a:cubicBezTo>
                  <a:lnTo>
                    <a:pt x="0" y="24110"/>
                  </a:lnTo>
                  <a:lnTo>
                    <a:pt x="2927" y="43722"/>
                  </a:lnTo>
                  <a:lnTo>
                    <a:pt x="34571" y="21124"/>
                  </a:lnTo>
                  <a:cubicBezTo>
                    <a:pt x="36971" y="19426"/>
                    <a:pt x="37556" y="16060"/>
                    <a:pt x="35859" y="13659"/>
                  </a:cubicBezTo>
                  <a:cubicBezTo>
                    <a:pt x="35625" y="13337"/>
                    <a:pt x="35361" y="13044"/>
                    <a:pt x="35068" y="12781"/>
                  </a:cubicBezTo>
                  <a:close/>
                </a:path>
              </a:pathLst>
            </a:custGeom>
            <a:noFill/>
            <a:ln w="14615" cap="rnd">
              <a:solidFill>
                <a:srgbClr val="000000"/>
              </a:solidFill>
              <a:prstDash val="solid"/>
              <a:round/>
            </a:ln>
          </p:spPr>
          <p:txBody>
            <a:bodyPr rtlCol="1" anchor="ctr"/>
            <a:lstStyle/>
            <a:p>
              <a:endParaRPr lang="fa-IR"/>
            </a:p>
          </p:txBody>
        </p:sp>
        <p:sp>
          <p:nvSpPr>
            <p:cNvPr id="2288" name="Freeform: Shape 2287">
              <a:extLst>
                <a:ext uri="{FF2B5EF4-FFF2-40B4-BE49-F238E27FC236}">
                  <a16:creationId xmlns:a16="http://schemas.microsoft.com/office/drawing/2014/main" id="{014F37DB-F293-4464-68FF-8420D5356359}"/>
                </a:ext>
              </a:extLst>
            </p:cNvPr>
            <p:cNvSpPr/>
            <p:nvPr/>
          </p:nvSpPr>
          <p:spPr>
            <a:xfrm>
              <a:off x="4247495" y="4440897"/>
              <a:ext cx="36855" cy="43721"/>
            </a:xfrm>
            <a:custGeom>
              <a:avLst/>
              <a:gdLst>
                <a:gd name="connsiteX0" fmla="*/ 36856 w 36855"/>
                <a:gd name="connsiteY0" fmla="*/ 24110 h 43721"/>
                <a:gd name="connsiteX1" fmla="*/ 36856 w 36855"/>
                <a:gd name="connsiteY1" fmla="*/ 24110 h 43721"/>
                <a:gd name="connsiteX2" fmla="*/ 36856 w 36855"/>
                <a:gd name="connsiteY2" fmla="*/ 14977 h 43721"/>
                <a:gd name="connsiteX3" fmla="*/ 29392 w 36855"/>
                <a:gd name="connsiteY3" fmla="*/ 3853 h 43721"/>
                <a:gd name="connsiteX4" fmla="*/ 21312 w 36855"/>
                <a:gd name="connsiteY4" fmla="*/ 516 h 43721"/>
                <a:gd name="connsiteX5" fmla="*/ 14199 w 36855"/>
                <a:gd name="connsiteY5" fmla="*/ 1716 h 43721"/>
                <a:gd name="connsiteX6" fmla="*/ 1788 w 36855"/>
                <a:gd name="connsiteY6" fmla="*/ 12781 h 43721"/>
                <a:gd name="connsiteX7" fmla="*/ 1348 w 36855"/>
                <a:gd name="connsiteY7" fmla="*/ 20333 h 43721"/>
                <a:gd name="connsiteX8" fmla="*/ 2227 w 36855"/>
                <a:gd name="connsiteY8" fmla="*/ 21124 h 43721"/>
                <a:gd name="connsiteX9" fmla="*/ 33870 w 36855"/>
                <a:gd name="connsiteY9" fmla="*/ 43722 h 43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55" h="43721">
                  <a:moveTo>
                    <a:pt x="36856" y="24110"/>
                  </a:moveTo>
                  <a:lnTo>
                    <a:pt x="36856" y="24110"/>
                  </a:lnTo>
                  <a:lnTo>
                    <a:pt x="36856" y="14977"/>
                  </a:lnTo>
                  <a:cubicBezTo>
                    <a:pt x="36856" y="10088"/>
                    <a:pt x="33899" y="5697"/>
                    <a:pt x="29392" y="3853"/>
                  </a:cubicBezTo>
                  <a:lnTo>
                    <a:pt x="21312" y="516"/>
                  </a:lnTo>
                  <a:cubicBezTo>
                    <a:pt x="18912" y="-479"/>
                    <a:pt x="16160" y="-11"/>
                    <a:pt x="14199" y="1716"/>
                  </a:cubicBezTo>
                  <a:lnTo>
                    <a:pt x="1788" y="12781"/>
                  </a:lnTo>
                  <a:cubicBezTo>
                    <a:pt x="-408" y="14742"/>
                    <a:pt x="-613" y="18138"/>
                    <a:pt x="1348" y="20333"/>
                  </a:cubicBezTo>
                  <a:cubicBezTo>
                    <a:pt x="1612" y="20626"/>
                    <a:pt x="1905" y="20889"/>
                    <a:pt x="2227" y="21124"/>
                  </a:cubicBezTo>
                  <a:lnTo>
                    <a:pt x="33870" y="43722"/>
                  </a:lnTo>
                  <a:close/>
                </a:path>
              </a:pathLst>
            </a:custGeom>
            <a:noFill/>
            <a:ln w="14615" cap="rnd">
              <a:solidFill>
                <a:srgbClr val="000000"/>
              </a:solidFill>
              <a:prstDash val="solid"/>
              <a:round/>
            </a:ln>
          </p:spPr>
          <p:txBody>
            <a:bodyPr rtlCol="1" anchor="ctr"/>
            <a:lstStyle/>
            <a:p>
              <a:endParaRPr lang="fa-IR"/>
            </a:p>
          </p:txBody>
        </p:sp>
        <p:sp>
          <p:nvSpPr>
            <p:cNvPr id="2289" name="Freeform: Shape 2288">
              <a:extLst>
                <a:ext uri="{FF2B5EF4-FFF2-40B4-BE49-F238E27FC236}">
                  <a16:creationId xmlns:a16="http://schemas.microsoft.com/office/drawing/2014/main" id="{E0138B57-7B7A-E3F1-C7B6-721B538CFF5D}"/>
                </a:ext>
              </a:extLst>
            </p:cNvPr>
            <p:cNvSpPr/>
            <p:nvPr/>
          </p:nvSpPr>
          <p:spPr>
            <a:xfrm>
              <a:off x="4351239" y="4458244"/>
              <a:ext cx="73385" cy="80440"/>
            </a:xfrm>
            <a:custGeom>
              <a:avLst/>
              <a:gdLst>
                <a:gd name="connsiteX0" fmla="*/ 73386 w 73385"/>
                <a:gd name="connsiteY0" fmla="*/ 80440 h 80440"/>
                <a:gd name="connsiteX1" fmla="*/ 70839 w 73385"/>
                <a:gd name="connsiteY1" fmla="*/ 36942 h 80440"/>
                <a:gd name="connsiteX2" fmla="*/ 52485 w 73385"/>
                <a:gd name="connsiteY2" fmla="*/ 14724 h 80440"/>
                <a:gd name="connsiteX3" fmla="*/ 19115 w 73385"/>
                <a:gd name="connsiteY3" fmla="*/ 6294 h 80440"/>
                <a:gd name="connsiteX4" fmla="*/ 0 w 73385"/>
                <a:gd name="connsiteY4" fmla="*/ 0 h 80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85" h="80440">
                  <a:moveTo>
                    <a:pt x="73386" y="80440"/>
                  </a:moveTo>
                  <a:lnTo>
                    <a:pt x="70839" y="36942"/>
                  </a:lnTo>
                  <a:cubicBezTo>
                    <a:pt x="70254" y="26316"/>
                    <a:pt x="62818" y="17300"/>
                    <a:pt x="52485" y="14724"/>
                  </a:cubicBezTo>
                  <a:lnTo>
                    <a:pt x="19115" y="6294"/>
                  </a:lnTo>
                  <a:cubicBezTo>
                    <a:pt x="12616" y="4625"/>
                    <a:pt x="6206" y="2547"/>
                    <a:pt x="0" y="0"/>
                  </a:cubicBezTo>
                </a:path>
              </a:pathLst>
            </a:custGeom>
            <a:noFill/>
            <a:ln w="14615" cap="rnd">
              <a:solidFill>
                <a:srgbClr val="000000"/>
              </a:solidFill>
              <a:prstDash val="solid"/>
              <a:round/>
            </a:ln>
          </p:spPr>
          <p:txBody>
            <a:bodyPr rtlCol="1" anchor="ctr"/>
            <a:lstStyle/>
            <a:p>
              <a:endParaRPr lang="fa-IR"/>
            </a:p>
          </p:txBody>
        </p:sp>
        <p:sp>
          <p:nvSpPr>
            <p:cNvPr id="2290" name="Freeform: Shape 2289">
              <a:extLst>
                <a:ext uri="{FF2B5EF4-FFF2-40B4-BE49-F238E27FC236}">
                  <a16:creationId xmlns:a16="http://schemas.microsoft.com/office/drawing/2014/main" id="{DA87C6B6-4080-CC02-9E05-B5B773AE5139}"/>
                </a:ext>
              </a:extLst>
            </p:cNvPr>
            <p:cNvSpPr/>
            <p:nvPr/>
          </p:nvSpPr>
          <p:spPr>
            <a:xfrm>
              <a:off x="4172648" y="4458215"/>
              <a:ext cx="73414" cy="79474"/>
            </a:xfrm>
            <a:custGeom>
              <a:avLst/>
              <a:gdLst>
                <a:gd name="connsiteX0" fmla="*/ 73415 w 73414"/>
                <a:gd name="connsiteY0" fmla="*/ 0 h 79474"/>
                <a:gd name="connsiteX1" fmla="*/ 54212 w 73414"/>
                <a:gd name="connsiteY1" fmla="*/ 6323 h 79474"/>
                <a:gd name="connsiteX2" fmla="*/ 20842 w 73414"/>
                <a:gd name="connsiteY2" fmla="*/ 14753 h 79474"/>
                <a:gd name="connsiteX3" fmla="*/ 2488 w 73414"/>
                <a:gd name="connsiteY3" fmla="*/ 36971 h 79474"/>
                <a:gd name="connsiteX4" fmla="*/ 0 w 73414"/>
                <a:gd name="connsiteY4" fmla="*/ 79474 h 79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14" h="79474">
                  <a:moveTo>
                    <a:pt x="73415" y="0"/>
                  </a:moveTo>
                  <a:cubicBezTo>
                    <a:pt x="67180" y="2605"/>
                    <a:pt x="60769" y="4713"/>
                    <a:pt x="54212" y="6323"/>
                  </a:cubicBezTo>
                  <a:lnTo>
                    <a:pt x="20842" y="14753"/>
                  </a:lnTo>
                  <a:cubicBezTo>
                    <a:pt x="10509" y="17329"/>
                    <a:pt x="3073" y="26345"/>
                    <a:pt x="2488" y="36971"/>
                  </a:cubicBezTo>
                  <a:lnTo>
                    <a:pt x="0" y="79474"/>
                  </a:lnTo>
                </a:path>
              </a:pathLst>
            </a:custGeom>
            <a:noFill/>
            <a:ln w="14615" cap="rnd">
              <a:solidFill>
                <a:srgbClr val="000000"/>
              </a:solidFill>
              <a:prstDash val="solid"/>
              <a:round/>
            </a:ln>
          </p:spPr>
          <p:txBody>
            <a:bodyPr rtlCol="1" anchor="ctr"/>
            <a:lstStyle/>
            <a:p>
              <a:endParaRPr lang="fa-IR"/>
            </a:p>
          </p:txBody>
        </p:sp>
        <p:sp>
          <p:nvSpPr>
            <p:cNvPr id="2291" name="Freeform: Shape 2290">
              <a:extLst>
                <a:ext uri="{FF2B5EF4-FFF2-40B4-BE49-F238E27FC236}">
                  <a16:creationId xmlns:a16="http://schemas.microsoft.com/office/drawing/2014/main" id="{83CA573A-8FE8-BD7B-4CAA-C62ABE23E3F5}"/>
                </a:ext>
              </a:extLst>
            </p:cNvPr>
            <p:cNvSpPr/>
            <p:nvPr/>
          </p:nvSpPr>
          <p:spPr>
            <a:xfrm>
              <a:off x="4327089" y="4424991"/>
              <a:ext cx="936" cy="14518"/>
            </a:xfrm>
            <a:custGeom>
              <a:avLst/>
              <a:gdLst>
                <a:gd name="connsiteX0" fmla="*/ 937 w 936"/>
                <a:gd name="connsiteY0" fmla="*/ 14519 h 14518"/>
                <a:gd name="connsiteX1" fmla="*/ 0 w 936"/>
                <a:gd name="connsiteY1" fmla="*/ 8460 h 14518"/>
                <a:gd name="connsiteX2" fmla="*/ 0 w 936"/>
                <a:gd name="connsiteY2" fmla="*/ 0 h 14518"/>
              </a:gdLst>
              <a:ahLst/>
              <a:cxnLst>
                <a:cxn ang="0">
                  <a:pos x="connsiteX0" y="connsiteY0"/>
                </a:cxn>
                <a:cxn ang="0">
                  <a:pos x="connsiteX1" y="connsiteY1"/>
                </a:cxn>
                <a:cxn ang="0">
                  <a:pos x="connsiteX2" y="connsiteY2"/>
                </a:cxn>
              </a:cxnLst>
              <a:rect l="l" t="t" r="r" b="b"/>
              <a:pathLst>
                <a:path w="936" h="14518">
                  <a:moveTo>
                    <a:pt x="937" y="14519"/>
                  </a:moveTo>
                  <a:cubicBezTo>
                    <a:pt x="322" y="12558"/>
                    <a:pt x="0" y="10509"/>
                    <a:pt x="0" y="8460"/>
                  </a:cubicBezTo>
                  <a:lnTo>
                    <a:pt x="0" y="0"/>
                  </a:lnTo>
                </a:path>
              </a:pathLst>
            </a:custGeom>
            <a:noFill/>
            <a:ln w="14615" cap="rnd">
              <a:solidFill>
                <a:srgbClr val="000000"/>
              </a:solidFill>
              <a:prstDash val="solid"/>
              <a:round/>
            </a:ln>
          </p:spPr>
          <p:txBody>
            <a:bodyPr rtlCol="1" anchor="ctr"/>
            <a:lstStyle/>
            <a:p>
              <a:endParaRPr lang="fa-IR"/>
            </a:p>
          </p:txBody>
        </p:sp>
        <p:sp>
          <p:nvSpPr>
            <p:cNvPr id="2292" name="Freeform: Shape 2291">
              <a:extLst>
                <a:ext uri="{FF2B5EF4-FFF2-40B4-BE49-F238E27FC236}">
                  <a16:creationId xmlns:a16="http://schemas.microsoft.com/office/drawing/2014/main" id="{C24ECC13-3D4B-6AAE-7FD2-AB139838B5EE}"/>
                </a:ext>
              </a:extLst>
            </p:cNvPr>
            <p:cNvSpPr/>
            <p:nvPr/>
          </p:nvSpPr>
          <p:spPr>
            <a:xfrm>
              <a:off x="4269334" y="4425108"/>
              <a:ext cx="936" cy="14401"/>
            </a:xfrm>
            <a:custGeom>
              <a:avLst/>
              <a:gdLst>
                <a:gd name="connsiteX0" fmla="*/ 937 w 936"/>
                <a:gd name="connsiteY0" fmla="*/ 0 h 14401"/>
                <a:gd name="connsiteX1" fmla="*/ 937 w 936"/>
                <a:gd name="connsiteY1" fmla="*/ 8343 h 14401"/>
                <a:gd name="connsiteX2" fmla="*/ 0 w 936"/>
                <a:gd name="connsiteY2" fmla="*/ 14402 h 14401"/>
              </a:gdLst>
              <a:ahLst/>
              <a:cxnLst>
                <a:cxn ang="0">
                  <a:pos x="connsiteX0" y="connsiteY0"/>
                </a:cxn>
                <a:cxn ang="0">
                  <a:pos x="connsiteX1" y="connsiteY1"/>
                </a:cxn>
                <a:cxn ang="0">
                  <a:pos x="connsiteX2" y="connsiteY2"/>
                </a:cxn>
              </a:cxnLst>
              <a:rect l="l" t="t" r="r" b="b"/>
              <a:pathLst>
                <a:path w="936" h="14401">
                  <a:moveTo>
                    <a:pt x="937" y="0"/>
                  </a:moveTo>
                  <a:lnTo>
                    <a:pt x="937" y="8343"/>
                  </a:lnTo>
                  <a:cubicBezTo>
                    <a:pt x="937" y="10391"/>
                    <a:pt x="615" y="12441"/>
                    <a:pt x="0" y="14402"/>
                  </a:cubicBezTo>
                </a:path>
              </a:pathLst>
            </a:custGeom>
            <a:noFill/>
            <a:ln w="14615" cap="rnd">
              <a:solidFill>
                <a:srgbClr val="000000"/>
              </a:solidFill>
              <a:prstDash val="solid"/>
              <a:round/>
            </a:ln>
          </p:spPr>
          <p:txBody>
            <a:bodyPr rtlCol="1" anchor="ctr"/>
            <a:lstStyle/>
            <a:p>
              <a:endParaRPr lang="fa-IR"/>
            </a:p>
          </p:txBody>
        </p:sp>
        <p:sp>
          <p:nvSpPr>
            <p:cNvPr id="2293" name="Freeform: Shape 2292">
              <a:extLst>
                <a:ext uri="{FF2B5EF4-FFF2-40B4-BE49-F238E27FC236}">
                  <a16:creationId xmlns:a16="http://schemas.microsoft.com/office/drawing/2014/main" id="{DEE1B7B3-AFC9-3438-BE2B-8AB95A420F9B}"/>
                </a:ext>
              </a:extLst>
            </p:cNvPr>
            <p:cNvSpPr/>
            <p:nvPr/>
          </p:nvSpPr>
          <p:spPr>
            <a:xfrm>
              <a:off x="4273110" y="4465006"/>
              <a:ext cx="51080" cy="73678"/>
            </a:xfrm>
            <a:custGeom>
              <a:avLst/>
              <a:gdLst>
                <a:gd name="connsiteX0" fmla="*/ 51080 w 51080"/>
                <a:gd name="connsiteY0" fmla="*/ 73678 h 73678"/>
                <a:gd name="connsiteX1" fmla="*/ 39869 w 51080"/>
                <a:gd name="connsiteY1" fmla="*/ 0 h 73678"/>
                <a:gd name="connsiteX2" fmla="*/ 11240 w 51080"/>
                <a:gd name="connsiteY2" fmla="*/ 0 h 73678"/>
                <a:gd name="connsiteX3" fmla="*/ 0 w 51080"/>
                <a:gd name="connsiteY3" fmla="*/ 73678 h 73678"/>
              </a:gdLst>
              <a:ahLst/>
              <a:cxnLst>
                <a:cxn ang="0">
                  <a:pos x="connsiteX0" y="connsiteY0"/>
                </a:cxn>
                <a:cxn ang="0">
                  <a:pos x="connsiteX1" y="connsiteY1"/>
                </a:cxn>
                <a:cxn ang="0">
                  <a:pos x="connsiteX2" y="connsiteY2"/>
                </a:cxn>
                <a:cxn ang="0">
                  <a:pos x="connsiteX3" y="connsiteY3"/>
                </a:cxn>
              </a:cxnLst>
              <a:rect l="l" t="t" r="r" b="b"/>
              <a:pathLst>
                <a:path w="51080" h="73678">
                  <a:moveTo>
                    <a:pt x="51080" y="73678"/>
                  </a:moveTo>
                  <a:lnTo>
                    <a:pt x="39869" y="0"/>
                  </a:lnTo>
                  <a:lnTo>
                    <a:pt x="11240" y="0"/>
                  </a:lnTo>
                  <a:lnTo>
                    <a:pt x="0" y="73678"/>
                  </a:lnTo>
                </a:path>
              </a:pathLst>
            </a:custGeom>
            <a:noFill/>
            <a:ln w="14615" cap="rnd">
              <a:solidFill>
                <a:srgbClr val="000000"/>
              </a:solidFill>
              <a:prstDash val="solid"/>
              <a:round/>
            </a:ln>
          </p:spPr>
          <p:txBody>
            <a:bodyPr rtlCol="1" anchor="ctr"/>
            <a:lstStyle/>
            <a:p>
              <a:endParaRPr lang="fa-IR"/>
            </a:p>
          </p:txBody>
        </p:sp>
        <p:sp>
          <p:nvSpPr>
            <p:cNvPr id="2294" name="Freeform: Shape 2293">
              <a:extLst>
                <a:ext uri="{FF2B5EF4-FFF2-40B4-BE49-F238E27FC236}">
                  <a16:creationId xmlns:a16="http://schemas.microsoft.com/office/drawing/2014/main" id="{27738FEC-4B71-96AC-1075-F5D022753B80}"/>
                </a:ext>
              </a:extLst>
            </p:cNvPr>
            <p:cNvSpPr/>
            <p:nvPr/>
          </p:nvSpPr>
          <p:spPr>
            <a:xfrm>
              <a:off x="4193373" y="4474315"/>
              <a:ext cx="25379" cy="64838"/>
            </a:xfrm>
            <a:custGeom>
              <a:avLst/>
              <a:gdLst>
                <a:gd name="connsiteX0" fmla="*/ 0 w 25379"/>
                <a:gd name="connsiteY0" fmla="*/ 0 h 64838"/>
                <a:gd name="connsiteX1" fmla="*/ 25379 w 25379"/>
                <a:gd name="connsiteY1" fmla="*/ 37557 h 64838"/>
                <a:gd name="connsiteX2" fmla="*/ 25379 w 25379"/>
                <a:gd name="connsiteY2" fmla="*/ 64838 h 64838"/>
              </a:gdLst>
              <a:ahLst/>
              <a:cxnLst>
                <a:cxn ang="0">
                  <a:pos x="connsiteX0" y="connsiteY0"/>
                </a:cxn>
                <a:cxn ang="0">
                  <a:pos x="connsiteX1" y="connsiteY1"/>
                </a:cxn>
                <a:cxn ang="0">
                  <a:pos x="connsiteX2" y="connsiteY2"/>
                </a:cxn>
              </a:cxnLst>
              <a:rect l="l" t="t" r="r" b="b"/>
              <a:pathLst>
                <a:path w="25379" h="64838">
                  <a:moveTo>
                    <a:pt x="0" y="0"/>
                  </a:moveTo>
                  <a:cubicBezTo>
                    <a:pt x="0" y="0"/>
                    <a:pt x="25379" y="18764"/>
                    <a:pt x="25379" y="37557"/>
                  </a:cubicBezTo>
                  <a:lnTo>
                    <a:pt x="25379" y="64838"/>
                  </a:lnTo>
                </a:path>
              </a:pathLst>
            </a:custGeom>
            <a:noFill/>
            <a:ln w="14615" cap="rnd">
              <a:solidFill>
                <a:srgbClr val="000000"/>
              </a:solidFill>
              <a:prstDash val="solid"/>
              <a:round/>
            </a:ln>
          </p:spPr>
          <p:txBody>
            <a:bodyPr rtlCol="1" anchor="ctr"/>
            <a:lstStyle/>
            <a:p>
              <a:endParaRPr lang="fa-IR"/>
            </a:p>
          </p:txBody>
        </p:sp>
        <p:sp>
          <p:nvSpPr>
            <p:cNvPr id="2295" name="Freeform: Shape 2294">
              <a:extLst>
                <a:ext uri="{FF2B5EF4-FFF2-40B4-BE49-F238E27FC236}">
                  <a16:creationId xmlns:a16="http://schemas.microsoft.com/office/drawing/2014/main" id="{CBBE2AD4-4F4C-A3C3-BEC9-B02F1E1E8879}"/>
                </a:ext>
              </a:extLst>
            </p:cNvPr>
            <p:cNvSpPr/>
            <p:nvPr/>
          </p:nvSpPr>
          <p:spPr>
            <a:xfrm>
              <a:off x="4378754" y="4474315"/>
              <a:ext cx="25379" cy="63198"/>
            </a:xfrm>
            <a:custGeom>
              <a:avLst/>
              <a:gdLst>
                <a:gd name="connsiteX0" fmla="*/ 25379 w 25379"/>
                <a:gd name="connsiteY0" fmla="*/ 0 h 63198"/>
                <a:gd name="connsiteX1" fmla="*/ 0 w 25379"/>
                <a:gd name="connsiteY1" fmla="*/ 37557 h 63198"/>
                <a:gd name="connsiteX2" fmla="*/ 0 w 25379"/>
                <a:gd name="connsiteY2" fmla="*/ 63199 h 63198"/>
              </a:gdLst>
              <a:ahLst/>
              <a:cxnLst>
                <a:cxn ang="0">
                  <a:pos x="connsiteX0" y="connsiteY0"/>
                </a:cxn>
                <a:cxn ang="0">
                  <a:pos x="connsiteX1" y="connsiteY1"/>
                </a:cxn>
                <a:cxn ang="0">
                  <a:pos x="connsiteX2" y="connsiteY2"/>
                </a:cxn>
              </a:cxnLst>
              <a:rect l="l" t="t" r="r" b="b"/>
              <a:pathLst>
                <a:path w="25379" h="63198">
                  <a:moveTo>
                    <a:pt x="25379" y="0"/>
                  </a:moveTo>
                  <a:cubicBezTo>
                    <a:pt x="25379" y="0"/>
                    <a:pt x="0" y="18764"/>
                    <a:pt x="0" y="37557"/>
                  </a:cubicBezTo>
                  <a:lnTo>
                    <a:pt x="0" y="63199"/>
                  </a:lnTo>
                </a:path>
              </a:pathLst>
            </a:custGeom>
            <a:noFill/>
            <a:ln w="14615" cap="rnd">
              <a:solidFill>
                <a:srgbClr val="000000"/>
              </a:solidFill>
              <a:prstDash val="solid"/>
              <a:round/>
            </a:ln>
          </p:spPr>
          <p:txBody>
            <a:bodyPr rtlCol="1" anchor="ctr"/>
            <a:lstStyle/>
            <a:p>
              <a:endParaRPr lang="fa-IR"/>
            </a:p>
          </p:txBody>
        </p:sp>
      </p:grpSp>
      <p:grpSp>
        <p:nvGrpSpPr>
          <p:cNvPr id="2296" name="Graphic 5">
            <a:extLst>
              <a:ext uri="{FF2B5EF4-FFF2-40B4-BE49-F238E27FC236}">
                <a16:creationId xmlns:a16="http://schemas.microsoft.com/office/drawing/2014/main" id="{98D13D2B-0E5A-5C90-AE34-5B21FA644693}"/>
              </a:ext>
            </a:extLst>
          </p:cNvPr>
          <p:cNvGrpSpPr/>
          <p:nvPr/>
        </p:nvGrpSpPr>
        <p:grpSpPr>
          <a:xfrm>
            <a:off x="5059973" y="4037864"/>
            <a:ext cx="636425" cy="742053"/>
            <a:chOff x="5059973" y="4037864"/>
            <a:chExt cx="636425" cy="742053"/>
          </a:xfrm>
        </p:grpSpPr>
        <p:sp>
          <p:nvSpPr>
            <p:cNvPr id="2297" name="Freeform: Shape 2296">
              <a:extLst>
                <a:ext uri="{FF2B5EF4-FFF2-40B4-BE49-F238E27FC236}">
                  <a16:creationId xmlns:a16="http://schemas.microsoft.com/office/drawing/2014/main" id="{464833EA-0750-8914-F624-A8BCEE6E071D}"/>
                </a:ext>
              </a:extLst>
            </p:cNvPr>
            <p:cNvSpPr/>
            <p:nvPr/>
          </p:nvSpPr>
          <p:spPr>
            <a:xfrm>
              <a:off x="5139757" y="4272423"/>
              <a:ext cx="296285" cy="188426"/>
            </a:xfrm>
            <a:custGeom>
              <a:avLst/>
              <a:gdLst>
                <a:gd name="connsiteX0" fmla="*/ 296285 w 296285"/>
                <a:gd name="connsiteY0" fmla="*/ 123646 h 188426"/>
                <a:gd name="connsiteX1" fmla="*/ 293973 w 296285"/>
                <a:gd name="connsiteY1" fmla="*/ 83895 h 188426"/>
                <a:gd name="connsiteX2" fmla="*/ 272516 w 296285"/>
                <a:gd name="connsiteY2" fmla="*/ 57871 h 188426"/>
                <a:gd name="connsiteX3" fmla="*/ 233496 w 296285"/>
                <a:gd name="connsiteY3" fmla="*/ 48065 h 188426"/>
                <a:gd name="connsiteX4" fmla="*/ 196759 w 296285"/>
                <a:gd name="connsiteY4" fmla="*/ 34044 h 188426"/>
                <a:gd name="connsiteX5" fmla="*/ 182855 w 296285"/>
                <a:gd name="connsiteY5" fmla="*/ 11709 h 188426"/>
                <a:gd name="connsiteX6" fmla="*/ 182855 w 296285"/>
                <a:gd name="connsiteY6" fmla="*/ 0 h 188426"/>
                <a:gd name="connsiteX7" fmla="*/ 116436 w 296285"/>
                <a:gd name="connsiteY7" fmla="*/ 0 h 188426"/>
                <a:gd name="connsiteX8" fmla="*/ 116436 w 296285"/>
                <a:gd name="connsiteY8" fmla="*/ 11709 h 188426"/>
                <a:gd name="connsiteX9" fmla="*/ 102531 w 296285"/>
                <a:gd name="connsiteY9" fmla="*/ 34044 h 188426"/>
                <a:gd name="connsiteX10" fmla="*/ 65824 w 296285"/>
                <a:gd name="connsiteY10" fmla="*/ 48065 h 188426"/>
                <a:gd name="connsiteX11" fmla="*/ 26804 w 296285"/>
                <a:gd name="connsiteY11" fmla="*/ 57871 h 188426"/>
                <a:gd name="connsiteX12" fmla="*/ 5318 w 296285"/>
                <a:gd name="connsiteY12" fmla="*/ 83895 h 188426"/>
                <a:gd name="connsiteX13" fmla="*/ 20 w 296285"/>
                <a:gd name="connsiteY13" fmla="*/ 175517 h 188426"/>
                <a:gd name="connsiteX14" fmla="*/ 11494 w 296285"/>
                <a:gd name="connsiteY14" fmla="*/ 188397 h 188426"/>
                <a:gd name="connsiteX15" fmla="*/ 12197 w 296285"/>
                <a:gd name="connsiteY15" fmla="*/ 188426 h 188426"/>
                <a:gd name="connsiteX16" fmla="*/ 247927 w 296285"/>
                <a:gd name="connsiteY16" fmla="*/ 188426 h 188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6285" h="188426">
                  <a:moveTo>
                    <a:pt x="296285" y="123646"/>
                  </a:moveTo>
                  <a:lnTo>
                    <a:pt x="293973" y="83895"/>
                  </a:lnTo>
                  <a:cubicBezTo>
                    <a:pt x="293270" y="71454"/>
                    <a:pt x="284576" y="60916"/>
                    <a:pt x="272516" y="57871"/>
                  </a:cubicBezTo>
                  <a:lnTo>
                    <a:pt x="233496" y="48065"/>
                  </a:lnTo>
                  <a:cubicBezTo>
                    <a:pt x="220762" y="44787"/>
                    <a:pt x="208439" y="40103"/>
                    <a:pt x="196759" y="34044"/>
                  </a:cubicBezTo>
                  <a:cubicBezTo>
                    <a:pt x="188241" y="29858"/>
                    <a:pt x="182855" y="21193"/>
                    <a:pt x="182855" y="11709"/>
                  </a:cubicBezTo>
                  <a:lnTo>
                    <a:pt x="182855" y="0"/>
                  </a:lnTo>
                  <a:cubicBezTo>
                    <a:pt x="162042" y="10889"/>
                    <a:pt x="137248" y="10889"/>
                    <a:pt x="116436" y="0"/>
                  </a:cubicBezTo>
                  <a:lnTo>
                    <a:pt x="116436" y="11709"/>
                  </a:lnTo>
                  <a:cubicBezTo>
                    <a:pt x="116436" y="21193"/>
                    <a:pt x="111050" y="29858"/>
                    <a:pt x="102531" y="34044"/>
                  </a:cubicBezTo>
                  <a:cubicBezTo>
                    <a:pt x="90881" y="40103"/>
                    <a:pt x="78557" y="44816"/>
                    <a:pt x="65824" y="48065"/>
                  </a:cubicBezTo>
                  <a:lnTo>
                    <a:pt x="26804" y="57871"/>
                  </a:lnTo>
                  <a:cubicBezTo>
                    <a:pt x="14714" y="60916"/>
                    <a:pt x="6021" y="71454"/>
                    <a:pt x="5318" y="83895"/>
                  </a:cubicBezTo>
                  <a:lnTo>
                    <a:pt x="20" y="175517"/>
                  </a:lnTo>
                  <a:cubicBezTo>
                    <a:pt x="-361" y="182250"/>
                    <a:pt x="4762" y="188016"/>
                    <a:pt x="11494" y="188397"/>
                  </a:cubicBezTo>
                  <a:cubicBezTo>
                    <a:pt x="11729" y="188426"/>
                    <a:pt x="11963" y="188426"/>
                    <a:pt x="12197" y="188426"/>
                  </a:cubicBezTo>
                  <a:lnTo>
                    <a:pt x="247927" y="188426"/>
                  </a:lnTo>
                  <a:close/>
                </a:path>
              </a:pathLst>
            </a:custGeom>
            <a:solidFill>
              <a:srgbClr val="70D6F9"/>
            </a:solidFill>
            <a:ln w="2923" cap="flat">
              <a:noFill/>
              <a:prstDash val="solid"/>
              <a:miter/>
            </a:ln>
          </p:spPr>
          <p:txBody>
            <a:bodyPr rtlCol="1" anchor="ctr"/>
            <a:lstStyle/>
            <a:p>
              <a:endParaRPr lang="fa-IR"/>
            </a:p>
          </p:txBody>
        </p:sp>
        <p:sp>
          <p:nvSpPr>
            <p:cNvPr id="2298" name="Freeform: Shape 2297">
              <a:extLst>
                <a:ext uri="{FF2B5EF4-FFF2-40B4-BE49-F238E27FC236}">
                  <a16:creationId xmlns:a16="http://schemas.microsoft.com/office/drawing/2014/main" id="{236ECB30-A363-5FF0-2A00-E91A2A4CDCED}"/>
                </a:ext>
              </a:extLst>
            </p:cNvPr>
            <p:cNvSpPr/>
            <p:nvPr/>
          </p:nvSpPr>
          <p:spPr>
            <a:xfrm>
              <a:off x="5415785" y="4195291"/>
              <a:ext cx="106639" cy="106639"/>
            </a:xfrm>
            <a:custGeom>
              <a:avLst/>
              <a:gdLst>
                <a:gd name="connsiteX0" fmla="*/ 53305 w 106639"/>
                <a:gd name="connsiteY0" fmla="*/ 0 h 106639"/>
                <a:gd name="connsiteX1" fmla="*/ 106639 w 106639"/>
                <a:gd name="connsiteY1" fmla="*/ 0 h 106639"/>
                <a:gd name="connsiteX2" fmla="*/ 106639 w 106639"/>
                <a:gd name="connsiteY2" fmla="*/ 106639 h 106639"/>
                <a:gd name="connsiteX3" fmla="*/ 53305 w 106639"/>
                <a:gd name="connsiteY3" fmla="*/ 106639 h 106639"/>
                <a:gd name="connsiteX4" fmla="*/ 53334 w 106639"/>
                <a:gd name="connsiteY4" fmla="*/ 106639 h 106639"/>
                <a:gd name="connsiteX5" fmla="*/ 0 w 106639"/>
                <a:gd name="connsiteY5" fmla="*/ 106639 h 106639"/>
                <a:gd name="connsiteX6" fmla="*/ 0 w 106639"/>
                <a:gd name="connsiteY6" fmla="*/ 0 h 106639"/>
                <a:gd name="connsiteX7" fmla="*/ 53334 w 106639"/>
                <a:gd name="connsiteY7" fmla="*/ 0 h 10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639" h="106639">
                  <a:moveTo>
                    <a:pt x="53305" y="0"/>
                  </a:moveTo>
                  <a:cubicBezTo>
                    <a:pt x="82761" y="0"/>
                    <a:pt x="106639" y="0"/>
                    <a:pt x="106639" y="0"/>
                  </a:cubicBezTo>
                  <a:lnTo>
                    <a:pt x="106639" y="106639"/>
                  </a:lnTo>
                  <a:cubicBezTo>
                    <a:pt x="106639" y="106639"/>
                    <a:pt x="82761" y="106639"/>
                    <a:pt x="53305" y="106639"/>
                  </a:cubicBezTo>
                  <a:lnTo>
                    <a:pt x="53334" y="106639"/>
                  </a:lnTo>
                  <a:cubicBezTo>
                    <a:pt x="23879" y="106639"/>
                    <a:pt x="0" y="106639"/>
                    <a:pt x="0" y="106639"/>
                  </a:cubicBezTo>
                  <a:lnTo>
                    <a:pt x="0" y="0"/>
                  </a:lnTo>
                  <a:cubicBezTo>
                    <a:pt x="0" y="0"/>
                    <a:pt x="23879" y="0"/>
                    <a:pt x="53334" y="0"/>
                  </a:cubicBezTo>
                  <a:close/>
                </a:path>
              </a:pathLst>
            </a:custGeom>
            <a:solidFill>
              <a:srgbClr val="B2E26D"/>
            </a:solidFill>
            <a:ln w="2923" cap="flat">
              <a:noFill/>
              <a:prstDash val="solid"/>
              <a:miter/>
            </a:ln>
          </p:spPr>
          <p:txBody>
            <a:bodyPr rtlCol="1" anchor="ctr"/>
            <a:lstStyle/>
            <a:p>
              <a:endParaRPr lang="fa-IR"/>
            </a:p>
          </p:txBody>
        </p:sp>
        <p:sp>
          <p:nvSpPr>
            <p:cNvPr id="2299" name="Freeform: Shape 2298">
              <a:extLst>
                <a:ext uri="{FF2B5EF4-FFF2-40B4-BE49-F238E27FC236}">
                  <a16:creationId xmlns:a16="http://schemas.microsoft.com/office/drawing/2014/main" id="{6740AE2B-DD4E-E448-5DE0-5CC6629B4EDC}"/>
                </a:ext>
              </a:extLst>
            </p:cNvPr>
            <p:cNvSpPr/>
            <p:nvPr/>
          </p:nvSpPr>
          <p:spPr>
            <a:xfrm>
              <a:off x="5217348" y="4118219"/>
              <a:ext cx="144166" cy="162342"/>
            </a:xfrm>
            <a:custGeom>
              <a:avLst/>
              <a:gdLst>
                <a:gd name="connsiteX0" fmla="*/ 133833 w 144166"/>
                <a:gd name="connsiteY0" fmla="*/ 4066 h 162342"/>
                <a:gd name="connsiteX1" fmla="*/ 116094 w 144166"/>
                <a:gd name="connsiteY1" fmla="*/ 2866 h 162342"/>
                <a:gd name="connsiteX2" fmla="*/ 28013 w 144166"/>
                <a:gd name="connsiteY2" fmla="*/ 2866 h 162342"/>
                <a:gd name="connsiteX3" fmla="*/ 10304 w 144166"/>
                <a:gd name="connsiteY3" fmla="*/ 4066 h 162342"/>
                <a:gd name="connsiteX4" fmla="*/ 10304 w 144166"/>
                <a:gd name="connsiteY4" fmla="*/ 4066 h 162342"/>
                <a:gd name="connsiteX5" fmla="*/ 0 w 144166"/>
                <a:gd name="connsiteY5" fmla="*/ 29767 h 162342"/>
                <a:gd name="connsiteX6" fmla="*/ 0 w 144166"/>
                <a:gd name="connsiteY6" fmla="*/ 90274 h 162342"/>
                <a:gd name="connsiteX7" fmla="*/ 72097 w 144166"/>
                <a:gd name="connsiteY7" fmla="*/ 162342 h 162342"/>
                <a:gd name="connsiteX8" fmla="*/ 72097 w 144166"/>
                <a:gd name="connsiteY8" fmla="*/ 162342 h 162342"/>
                <a:gd name="connsiteX9" fmla="*/ 144166 w 144166"/>
                <a:gd name="connsiteY9" fmla="*/ 90274 h 162342"/>
                <a:gd name="connsiteX10" fmla="*/ 144166 w 144166"/>
                <a:gd name="connsiteY10" fmla="*/ 29767 h 162342"/>
                <a:gd name="connsiteX11" fmla="*/ 133833 w 144166"/>
                <a:gd name="connsiteY11" fmla="*/ 4066 h 162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166" h="162342">
                  <a:moveTo>
                    <a:pt x="133833" y="4066"/>
                  </a:moveTo>
                  <a:cubicBezTo>
                    <a:pt x="129120" y="-851"/>
                    <a:pt x="121422" y="-1378"/>
                    <a:pt x="116094" y="2866"/>
                  </a:cubicBezTo>
                  <a:cubicBezTo>
                    <a:pt x="90100" y="22801"/>
                    <a:pt x="53978" y="22801"/>
                    <a:pt x="28013" y="2866"/>
                  </a:cubicBezTo>
                  <a:cubicBezTo>
                    <a:pt x="22686" y="-1378"/>
                    <a:pt x="15016" y="-851"/>
                    <a:pt x="10304" y="4066"/>
                  </a:cubicBezTo>
                  <a:lnTo>
                    <a:pt x="10304" y="4066"/>
                  </a:lnTo>
                  <a:cubicBezTo>
                    <a:pt x="3688" y="10975"/>
                    <a:pt x="0" y="20195"/>
                    <a:pt x="0" y="29767"/>
                  </a:cubicBezTo>
                  <a:lnTo>
                    <a:pt x="0" y="90274"/>
                  </a:lnTo>
                  <a:cubicBezTo>
                    <a:pt x="117" y="130025"/>
                    <a:pt x="32346" y="162225"/>
                    <a:pt x="72097" y="162342"/>
                  </a:cubicBezTo>
                  <a:lnTo>
                    <a:pt x="72097" y="162342"/>
                  </a:lnTo>
                  <a:cubicBezTo>
                    <a:pt x="111849" y="162225"/>
                    <a:pt x="144049" y="130025"/>
                    <a:pt x="144166" y="90274"/>
                  </a:cubicBezTo>
                  <a:lnTo>
                    <a:pt x="144166" y="29767"/>
                  </a:lnTo>
                  <a:cubicBezTo>
                    <a:pt x="144166" y="20195"/>
                    <a:pt x="140449" y="10975"/>
                    <a:pt x="133833" y="4066"/>
                  </a:cubicBezTo>
                  <a:close/>
                </a:path>
              </a:pathLst>
            </a:custGeom>
            <a:solidFill>
              <a:srgbClr val="F9D0B4"/>
            </a:solidFill>
            <a:ln w="2923" cap="flat">
              <a:noFill/>
              <a:prstDash val="solid"/>
              <a:miter/>
            </a:ln>
          </p:spPr>
          <p:txBody>
            <a:bodyPr rtlCol="1" anchor="ctr"/>
            <a:lstStyle/>
            <a:p>
              <a:endParaRPr lang="fa-IR"/>
            </a:p>
          </p:txBody>
        </p:sp>
        <p:sp>
          <p:nvSpPr>
            <p:cNvPr id="2300" name="Freeform: Shape 2299">
              <a:extLst>
                <a:ext uri="{FF2B5EF4-FFF2-40B4-BE49-F238E27FC236}">
                  <a16:creationId xmlns:a16="http://schemas.microsoft.com/office/drawing/2014/main" id="{20C93E4E-0CEC-08B1-ACF2-0EB30A91B245}"/>
                </a:ext>
              </a:extLst>
            </p:cNvPr>
            <p:cNvSpPr/>
            <p:nvPr/>
          </p:nvSpPr>
          <p:spPr>
            <a:xfrm>
              <a:off x="5227359" y="4272423"/>
              <a:ext cx="124114" cy="76534"/>
            </a:xfrm>
            <a:custGeom>
              <a:avLst/>
              <a:gdLst>
                <a:gd name="connsiteX0" fmla="*/ 0 w 124114"/>
                <a:gd name="connsiteY0" fmla="*/ 40893 h 76534"/>
                <a:gd name="connsiteX1" fmla="*/ 98297 w 124114"/>
                <a:gd name="connsiteY1" fmla="*/ 66712 h 76534"/>
                <a:gd name="connsiteX2" fmla="*/ 124115 w 124114"/>
                <a:gd name="connsiteY2" fmla="*/ 40893 h 76534"/>
                <a:gd name="connsiteX3" fmla="*/ 109157 w 124114"/>
                <a:gd name="connsiteY3" fmla="*/ 34044 h 76534"/>
                <a:gd name="connsiteX4" fmla="*/ 95252 w 124114"/>
                <a:gd name="connsiteY4" fmla="*/ 11709 h 76534"/>
                <a:gd name="connsiteX5" fmla="*/ 95252 w 124114"/>
                <a:gd name="connsiteY5" fmla="*/ 0 h 76534"/>
                <a:gd name="connsiteX6" fmla="*/ 62058 w 124114"/>
                <a:gd name="connsiteY6" fmla="*/ 8167 h 76534"/>
                <a:gd name="connsiteX7" fmla="*/ 62058 w 124114"/>
                <a:gd name="connsiteY7" fmla="*/ 8167 h 76534"/>
                <a:gd name="connsiteX8" fmla="*/ 28833 w 124114"/>
                <a:gd name="connsiteY8" fmla="*/ 0 h 76534"/>
                <a:gd name="connsiteX9" fmla="*/ 28833 w 124114"/>
                <a:gd name="connsiteY9" fmla="*/ 11709 h 76534"/>
                <a:gd name="connsiteX10" fmla="*/ 14958 w 124114"/>
                <a:gd name="connsiteY10" fmla="*/ 34044 h 76534"/>
                <a:gd name="connsiteX11" fmla="*/ 0 w 124114"/>
                <a:gd name="connsiteY11" fmla="*/ 40893 h 76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14" h="76534">
                  <a:moveTo>
                    <a:pt x="0" y="40893"/>
                  </a:moveTo>
                  <a:cubicBezTo>
                    <a:pt x="20022" y="75172"/>
                    <a:pt x="64019" y="86734"/>
                    <a:pt x="98297" y="66712"/>
                  </a:cubicBezTo>
                  <a:cubicBezTo>
                    <a:pt x="108981" y="60477"/>
                    <a:pt x="117880" y="51578"/>
                    <a:pt x="124115" y="40893"/>
                  </a:cubicBezTo>
                  <a:cubicBezTo>
                    <a:pt x="118992" y="38903"/>
                    <a:pt x="114016" y="36620"/>
                    <a:pt x="109157" y="34044"/>
                  </a:cubicBezTo>
                  <a:cubicBezTo>
                    <a:pt x="100638" y="29858"/>
                    <a:pt x="95252" y="21193"/>
                    <a:pt x="95252" y="11709"/>
                  </a:cubicBezTo>
                  <a:lnTo>
                    <a:pt x="95252" y="0"/>
                  </a:lnTo>
                  <a:cubicBezTo>
                    <a:pt x="85007" y="5357"/>
                    <a:pt x="73620" y="8167"/>
                    <a:pt x="62058" y="8167"/>
                  </a:cubicBezTo>
                  <a:lnTo>
                    <a:pt x="62058" y="8167"/>
                  </a:lnTo>
                  <a:cubicBezTo>
                    <a:pt x="50495" y="8167"/>
                    <a:pt x="39079" y="5386"/>
                    <a:pt x="28833" y="0"/>
                  </a:cubicBezTo>
                  <a:lnTo>
                    <a:pt x="28833" y="11709"/>
                  </a:lnTo>
                  <a:cubicBezTo>
                    <a:pt x="28833" y="21193"/>
                    <a:pt x="23447" y="29828"/>
                    <a:pt x="14958" y="34044"/>
                  </a:cubicBezTo>
                  <a:cubicBezTo>
                    <a:pt x="9894" y="36532"/>
                    <a:pt x="5181" y="38815"/>
                    <a:pt x="0" y="40893"/>
                  </a:cubicBezTo>
                  <a:close/>
                </a:path>
              </a:pathLst>
            </a:custGeom>
            <a:solidFill>
              <a:srgbClr val="F9D0B4"/>
            </a:solidFill>
            <a:ln w="2923" cap="flat">
              <a:noFill/>
              <a:prstDash val="solid"/>
              <a:miter/>
            </a:ln>
          </p:spPr>
          <p:txBody>
            <a:bodyPr rtlCol="1" anchor="ctr"/>
            <a:lstStyle/>
            <a:p>
              <a:endParaRPr lang="fa-IR"/>
            </a:p>
          </p:txBody>
        </p:sp>
        <p:sp>
          <p:nvSpPr>
            <p:cNvPr id="2301" name="Freeform: Shape 2300">
              <a:extLst>
                <a:ext uri="{FF2B5EF4-FFF2-40B4-BE49-F238E27FC236}">
                  <a16:creationId xmlns:a16="http://schemas.microsoft.com/office/drawing/2014/main" id="{3CD40170-7162-0D11-DCB7-4DA7102B126B}"/>
                </a:ext>
              </a:extLst>
            </p:cNvPr>
            <p:cNvSpPr/>
            <p:nvPr/>
          </p:nvSpPr>
          <p:spPr>
            <a:xfrm>
              <a:off x="5361310" y="4153548"/>
              <a:ext cx="34892" cy="60183"/>
            </a:xfrm>
            <a:custGeom>
              <a:avLst/>
              <a:gdLst>
                <a:gd name="connsiteX0" fmla="*/ 4801 w 34892"/>
                <a:gd name="connsiteY0" fmla="*/ 0 h 60183"/>
                <a:gd name="connsiteX1" fmla="*/ 176 w 34892"/>
                <a:gd name="connsiteY1" fmla="*/ 381 h 60183"/>
                <a:gd name="connsiteX2" fmla="*/ 176 w 34892"/>
                <a:gd name="connsiteY2" fmla="*/ 54944 h 60183"/>
                <a:gd name="connsiteX3" fmla="*/ 0 w 34892"/>
                <a:gd name="connsiteY3" fmla="*/ 59774 h 60183"/>
                <a:gd name="connsiteX4" fmla="*/ 4801 w 34892"/>
                <a:gd name="connsiteY4" fmla="*/ 60184 h 60183"/>
                <a:gd name="connsiteX5" fmla="*/ 34893 w 34892"/>
                <a:gd name="connsiteY5" fmla="*/ 30092 h 60183"/>
                <a:gd name="connsiteX6" fmla="*/ 4801 w 34892"/>
                <a:gd name="connsiteY6" fmla="*/ 0 h 6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92" h="60183">
                  <a:moveTo>
                    <a:pt x="4801" y="0"/>
                  </a:moveTo>
                  <a:cubicBezTo>
                    <a:pt x="3249" y="0"/>
                    <a:pt x="1698" y="146"/>
                    <a:pt x="176" y="381"/>
                  </a:cubicBezTo>
                  <a:lnTo>
                    <a:pt x="176" y="54944"/>
                  </a:lnTo>
                  <a:cubicBezTo>
                    <a:pt x="176" y="56554"/>
                    <a:pt x="117" y="58164"/>
                    <a:pt x="0" y="59774"/>
                  </a:cubicBezTo>
                  <a:cubicBezTo>
                    <a:pt x="1581" y="60038"/>
                    <a:pt x="3191" y="60184"/>
                    <a:pt x="4801" y="60184"/>
                  </a:cubicBezTo>
                  <a:cubicBezTo>
                    <a:pt x="21428" y="60184"/>
                    <a:pt x="34893" y="46719"/>
                    <a:pt x="34893" y="30092"/>
                  </a:cubicBezTo>
                  <a:cubicBezTo>
                    <a:pt x="34893" y="13465"/>
                    <a:pt x="21428" y="0"/>
                    <a:pt x="4801" y="0"/>
                  </a:cubicBezTo>
                  <a:close/>
                </a:path>
              </a:pathLst>
            </a:custGeom>
            <a:solidFill>
              <a:srgbClr val="F9D0B4"/>
            </a:solidFill>
            <a:ln w="2923" cap="flat">
              <a:noFill/>
              <a:prstDash val="solid"/>
              <a:miter/>
            </a:ln>
          </p:spPr>
          <p:txBody>
            <a:bodyPr rtlCol="1" anchor="ctr"/>
            <a:lstStyle/>
            <a:p>
              <a:endParaRPr lang="fa-IR"/>
            </a:p>
          </p:txBody>
        </p:sp>
        <p:sp>
          <p:nvSpPr>
            <p:cNvPr id="2302" name="Freeform: Shape 2301">
              <a:extLst>
                <a:ext uri="{FF2B5EF4-FFF2-40B4-BE49-F238E27FC236}">
                  <a16:creationId xmlns:a16="http://schemas.microsoft.com/office/drawing/2014/main" id="{A1E8F243-EE4B-5ADE-90B5-60DA642C32DC}"/>
                </a:ext>
              </a:extLst>
            </p:cNvPr>
            <p:cNvSpPr/>
            <p:nvPr/>
          </p:nvSpPr>
          <p:spPr>
            <a:xfrm>
              <a:off x="5182452" y="4153544"/>
              <a:ext cx="35072" cy="60187"/>
            </a:xfrm>
            <a:custGeom>
              <a:avLst/>
              <a:gdLst>
                <a:gd name="connsiteX0" fmla="*/ 34867 w 35072"/>
                <a:gd name="connsiteY0" fmla="*/ 54948 h 60187"/>
                <a:gd name="connsiteX1" fmla="*/ 34867 w 35072"/>
                <a:gd name="connsiteY1" fmla="*/ 385 h 60187"/>
                <a:gd name="connsiteX2" fmla="*/ 385 w 35072"/>
                <a:gd name="connsiteY2" fmla="*/ 25325 h 60187"/>
                <a:gd name="connsiteX3" fmla="*/ 25325 w 35072"/>
                <a:gd name="connsiteY3" fmla="*/ 59807 h 60187"/>
                <a:gd name="connsiteX4" fmla="*/ 30242 w 35072"/>
                <a:gd name="connsiteY4" fmla="*/ 60188 h 60187"/>
                <a:gd name="connsiteX5" fmla="*/ 35072 w 35072"/>
                <a:gd name="connsiteY5" fmla="*/ 59778 h 60187"/>
                <a:gd name="connsiteX6" fmla="*/ 35072 w 35072"/>
                <a:gd name="connsiteY6" fmla="*/ 59778 h 60187"/>
                <a:gd name="connsiteX7" fmla="*/ 34867 w 35072"/>
                <a:gd name="connsiteY7" fmla="*/ 54948 h 6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72" h="60187">
                  <a:moveTo>
                    <a:pt x="34867" y="54948"/>
                  </a:moveTo>
                  <a:lnTo>
                    <a:pt x="34867" y="385"/>
                  </a:lnTo>
                  <a:cubicBezTo>
                    <a:pt x="18445" y="-2250"/>
                    <a:pt x="3019" y="8932"/>
                    <a:pt x="385" y="25325"/>
                  </a:cubicBezTo>
                  <a:cubicBezTo>
                    <a:pt x="-2250" y="41746"/>
                    <a:pt x="8932" y="57173"/>
                    <a:pt x="25325" y="59807"/>
                  </a:cubicBezTo>
                  <a:cubicBezTo>
                    <a:pt x="26964" y="60071"/>
                    <a:pt x="28603" y="60188"/>
                    <a:pt x="30242" y="60188"/>
                  </a:cubicBezTo>
                  <a:cubicBezTo>
                    <a:pt x="31852" y="60188"/>
                    <a:pt x="33462" y="60042"/>
                    <a:pt x="35072" y="59778"/>
                  </a:cubicBezTo>
                  <a:lnTo>
                    <a:pt x="35072" y="59778"/>
                  </a:lnTo>
                  <a:cubicBezTo>
                    <a:pt x="34955" y="58168"/>
                    <a:pt x="34867" y="56558"/>
                    <a:pt x="34867" y="54948"/>
                  </a:cubicBezTo>
                  <a:close/>
                </a:path>
              </a:pathLst>
            </a:custGeom>
            <a:solidFill>
              <a:srgbClr val="F9D0B4"/>
            </a:solidFill>
            <a:ln w="2923" cap="flat">
              <a:noFill/>
              <a:prstDash val="solid"/>
              <a:miter/>
            </a:ln>
          </p:spPr>
          <p:txBody>
            <a:bodyPr rtlCol="1" anchor="ctr"/>
            <a:lstStyle/>
            <a:p>
              <a:endParaRPr lang="fa-IR"/>
            </a:p>
          </p:txBody>
        </p:sp>
        <p:sp>
          <p:nvSpPr>
            <p:cNvPr id="2303" name="Freeform: Shape 2302">
              <a:extLst>
                <a:ext uri="{FF2B5EF4-FFF2-40B4-BE49-F238E27FC236}">
                  <a16:creationId xmlns:a16="http://schemas.microsoft.com/office/drawing/2014/main" id="{4B1DB560-C8CF-A5FE-FA7A-9E464619DF25}"/>
                </a:ext>
              </a:extLst>
            </p:cNvPr>
            <p:cNvSpPr/>
            <p:nvPr/>
          </p:nvSpPr>
          <p:spPr>
            <a:xfrm>
              <a:off x="5197677" y="4045183"/>
              <a:ext cx="183830" cy="112580"/>
            </a:xfrm>
            <a:custGeom>
              <a:avLst/>
              <a:gdLst>
                <a:gd name="connsiteX0" fmla="*/ 163662 w 183830"/>
                <a:gd name="connsiteY0" fmla="*/ 46894 h 112580"/>
                <a:gd name="connsiteX1" fmla="*/ 159124 w 183830"/>
                <a:gd name="connsiteY1" fmla="*/ 42620 h 112580"/>
                <a:gd name="connsiteX2" fmla="*/ 67034 w 183830"/>
                <a:gd name="connsiteY2" fmla="*/ 2780 h 112580"/>
                <a:gd name="connsiteX3" fmla="*/ 0 w 183830"/>
                <a:gd name="connsiteY3" fmla="*/ 82342 h 112580"/>
                <a:gd name="connsiteX4" fmla="*/ 0 w 183830"/>
                <a:gd name="connsiteY4" fmla="*/ 112493 h 112580"/>
                <a:gd name="connsiteX5" fmla="*/ 19759 w 183830"/>
                <a:gd name="connsiteY5" fmla="*/ 108746 h 112580"/>
                <a:gd name="connsiteX6" fmla="*/ 19759 w 183830"/>
                <a:gd name="connsiteY6" fmla="*/ 102892 h 112580"/>
                <a:gd name="connsiteX7" fmla="*/ 30063 w 183830"/>
                <a:gd name="connsiteY7" fmla="*/ 77190 h 112580"/>
                <a:gd name="connsiteX8" fmla="*/ 30063 w 183830"/>
                <a:gd name="connsiteY8" fmla="*/ 77190 h 112580"/>
                <a:gd name="connsiteX9" fmla="*/ 47773 w 183830"/>
                <a:gd name="connsiteY9" fmla="*/ 75990 h 112580"/>
                <a:gd name="connsiteX10" fmla="*/ 135853 w 183830"/>
                <a:gd name="connsiteY10" fmla="*/ 75990 h 112580"/>
                <a:gd name="connsiteX11" fmla="*/ 153592 w 183830"/>
                <a:gd name="connsiteY11" fmla="*/ 77190 h 112580"/>
                <a:gd name="connsiteX12" fmla="*/ 163896 w 183830"/>
                <a:gd name="connsiteY12" fmla="*/ 102892 h 112580"/>
                <a:gd name="connsiteX13" fmla="*/ 163896 w 183830"/>
                <a:gd name="connsiteY13" fmla="*/ 108746 h 112580"/>
                <a:gd name="connsiteX14" fmla="*/ 168521 w 183830"/>
                <a:gd name="connsiteY14" fmla="*/ 108365 h 112580"/>
                <a:gd name="connsiteX15" fmla="*/ 183830 w 183830"/>
                <a:gd name="connsiteY15" fmla="*/ 112581 h 112580"/>
                <a:gd name="connsiteX16" fmla="*/ 183830 w 183830"/>
                <a:gd name="connsiteY16" fmla="*/ 87846 h 112580"/>
                <a:gd name="connsiteX17" fmla="*/ 163662 w 183830"/>
                <a:gd name="connsiteY17" fmla="*/ 46894 h 11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3830" h="112580">
                  <a:moveTo>
                    <a:pt x="163662" y="46894"/>
                  </a:moveTo>
                  <a:cubicBezTo>
                    <a:pt x="161232" y="46923"/>
                    <a:pt x="159242" y="45049"/>
                    <a:pt x="159124" y="42620"/>
                  </a:cubicBezTo>
                  <a:cubicBezTo>
                    <a:pt x="158568" y="2429"/>
                    <a:pt x="112699" y="-5094"/>
                    <a:pt x="67034" y="2780"/>
                  </a:cubicBezTo>
                  <a:cubicBezTo>
                    <a:pt x="28306" y="9483"/>
                    <a:pt x="29" y="43059"/>
                    <a:pt x="0" y="82342"/>
                  </a:cubicBezTo>
                  <a:lnTo>
                    <a:pt x="0" y="112493"/>
                  </a:lnTo>
                  <a:cubicBezTo>
                    <a:pt x="5942" y="108951"/>
                    <a:pt x="12939" y="107634"/>
                    <a:pt x="19759" y="108746"/>
                  </a:cubicBezTo>
                  <a:lnTo>
                    <a:pt x="19759" y="102892"/>
                  </a:lnTo>
                  <a:cubicBezTo>
                    <a:pt x="19759" y="93319"/>
                    <a:pt x="23447" y="84099"/>
                    <a:pt x="30063" y="77190"/>
                  </a:cubicBezTo>
                  <a:lnTo>
                    <a:pt x="30063" y="77190"/>
                  </a:lnTo>
                  <a:cubicBezTo>
                    <a:pt x="34776" y="72272"/>
                    <a:pt x="42445" y="71746"/>
                    <a:pt x="47773" y="75990"/>
                  </a:cubicBezTo>
                  <a:cubicBezTo>
                    <a:pt x="73767" y="95925"/>
                    <a:pt x="109888" y="95925"/>
                    <a:pt x="135853" y="75990"/>
                  </a:cubicBezTo>
                  <a:cubicBezTo>
                    <a:pt x="141180" y="71746"/>
                    <a:pt x="148879" y="72272"/>
                    <a:pt x="153592" y="77190"/>
                  </a:cubicBezTo>
                  <a:cubicBezTo>
                    <a:pt x="160207" y="84099"/>
                    <a:pt x="163896" y="93319"/>
                    <a:pt x="163896" y="102892"/>
                  </a:cubicBezTo>
                  <a:lnTo>
                    <a:pt x="163896" y="108746"/>
                  </a:lnTo>
                  <a:cubicBezTo>
                    <a:pt x="165418" y="108512"/>
                    <a:pt x="166970" y="108365"/>
                    <a:pt x="168521" y="108365"/>
                  </a:cubicBezTo>
                  <a:cubicBezTo>
                    <a:pt x="173907" y="108365"/>
                    <a:pt x="179206" y="109829"/>
                    <a:pt x="183830" y="112581"/>
                  </a:cubicBezTo>
                  <a:lnTo>
                    <a:pt x="183830" y="87846"/>
                  </a:lnTo>
                  <a:cubicBezTo>
                    <a:pt x="183743" y="51870"/>
                    <a:pt x="170775" y="46894"/>
                    <a:pt x="163662" y="46894"/>
                  </a:cubicBezTo>
                  <a:close/>
                </a:path>
              </a:pathLst>
            </a:custGeom>
            <a:solidFill>
              <a:srgbClr val="5B5D60"/>
            </a:solidFill>
            <a:ln w="2923" cap="flat">
              <a:noFill/>
              <a:prstDash val="solid"/>
              <a:miter/>
            </a:ln>
          </p:spPr>
          <p:txBody>
            <a:bodyPr rtlCol="1" anchor="ctr"/>
            <a:lstStyle/>
            <a:p>
              <a:endParaRPr lang="fa-IR"/>
            </a:p>
          </p:txBody>
        </p:sp>
        <p:sp>
          <p:nvSpPr>
            <p:cNvPr id="2304" name="Freeform: Shape 2303">
              <a:extLst>
                <a:ext uri="{FF2B5EF4-FFF2-40B4-BE49-F238E27FC236}">
                  <a16:creationId xmlns:a16="http://schemas.microsoft.com/office/drawing/2014/main" id="{41B55461-F963-7BA4-57F4-324982C9F1ED}"/>
                </a:ext>
              </a:extLst>
            </p:cNvPr>
            <p:cNvSpPr/>
            <p:nvPr/>
          </p:nvSpPr>
          <p:spPr>
            <a:xfrm rot="-3195599">
              <a:off x="5359729" y="4480319"/>
              <a:ext cx="42708" cy="168286"/>
            </a:xfrm>
            <a:custGeom>
              <a:avLst/>
              <a:gdLst>
                <a:gd name="connsiteX0" fmla="*/ 21369 w 42708"/>
                <a:gd name="connsiteY0" fmla="*/ 0 h 168286"/>
                <a:gd name="connsiteX1" fmla="*/ 42708 w 42708"/>
                <a:gd name="connsiteY1" fmla="*/ 0 h 168286"/>
                <a:gd name="connsiteX2" fmla="*/ 42708 w 42708"/>
                <a:gd name="connsiteY2" fmla="*/ 168287 h 168286"/>
                <a:gd name="connsiteX3" fmla="*/ 21369 w 42708"/>
                <a:gd name="connsiteY3" fmla="*/ 168287 h 168286"/>
                <a:gd name="connsiteX4" fmla="*/ 21340 w 42708"/>
                <a:gd name="connsiteY4" fmla="*/ 168287 h 168286"/>
                <a:gd name="connsiteX5" fmla="*/ 0 w 42708"/>
                <a:gd name="connsiteY5" fmla="*/ 168287 h 168286"/>
                <a:gd name="connsiteX6" fmla="*/ 0 w 42708"/>
                <a:gd name="connsiteY6" fmla="*/ 0 h 168286"/>
                <a:gd name="connsiteX7" fmla="*/ 21340 w 42708"/>
                <a:gd name="connsiteY7" fmla="*/ 0 h 1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168286">
                  <a:moveTo>
                    <a:pt x="21369" y="0"/>
                  </a:moveTo>
                  <a:cubicBezTo>
                    <a:pt x="33154" y="0"/>
                    <a:pt x="42708" y="0"/>
                    <a:pt x="42708" y="0"/>
                  </a:cubicBezTo>
                  <a:lnTo>
                    <a:pt x="42708" y="168287"/>
                  </a:lnTo>
                  <a:cubicBezTo>
                    <a:pt x="42708" y="168287"/>
                    <a:pt x="33155" y="168287"/>
                    <a:pt x="21369" y="168287"/>
                  </a:cubicBezTo>
                  <a:lnTo>
                    <a:pt x="21340" y="168287"/>
                  </a:lnTo>
                  <a:cubicBezTo>
                    <a:pt x="9554" y="168287"/>
                    <a:pt x="0" y="168287"/>
                    <a:pt x="0" y="168287"/>
                  </a:cubicBezTo>
                  <a:lnTo>
                    <a:pt x="0" y="0"/>
                  </a:lnTo>
                  <a:cubicBezTo>
                    <a:pt x="0" y="0"/>
                    <a:pt x="9554" y="0"/>
                    <a:pt x="21340" y="0"/>
                  </a:cubicBezTo>
                  <a:close/>
                </a:path>
              </a:pathLst>
            </a:custGeom>
            <a:solidFill>
              <a:srgbClr val="A57453"/>
            </a:solidFill>
            <a:ln w="2923" cap="flat">
              <a:noFill/>
              <a:prstDash val="solid"/>
              <a:miter/>
            </a:ln>
          </p:spPr>
          <p:txBody>
            <a:bodyPr rtlCol="1" anchor="ctr"/>
            <a:lstStyle/>
            <a:p>
              <a:endParaRPr lang="fa-IR"/>
            </a:p>
          </p:txBody>
        </p:sp>
        <p:sp>
          <p:nvSpPr>
            <p:cNvPr id="2305" name="Freeform: Shape 2304">
              <a:extLst>
                <a:ext uri="{FF2B5EF4-FFF2-40B4-BE49-F238E27FC236}">
                  <a16:creationId xmlns:a16="http://schemas.microsoft.com/office/drawing/2014/main" id="{717B6B6C-3387-AD1A-4687-EABED8621A9B}"/>
                </a:ext>
              </a:extLst>
            </p:cNvPr>
            <p:cNvSpPr/>
            <p:nvPr/>
          </p:nvSpPr>
          <p:spPr>
            <a:xfrm rot="-3195599">
              <a:off x="5485022" y="4312507"/>
              <a:ext cx="42708" cy="168286"/>
            </a:xfrm>
            <a:custGeom>
              <a:avLst/>
              <a:gdLst>
                <a:gd name="connsiteX0" fmla="*/ 21369 w 42708"/>
                <a:gd name="connsiteY0" fmla="*/ 0 h 168286"/>
                <a:gd name="connsiteX1" fmla="*/ 42709 w 42708"/>
                <a:gd name="connsiteY1" fmla="*/ 0 h 168286"/>
                <a:gd name="connsiteX2" fmla="*/ 42709 w 42708"/>
                <a:gd name="connsiteY2" fmla="*/ 168287 h 168286"/>
                <a:gd name="connsiteX3" fmla="*/ 21369 w 42708"/>
                <a:gd name="connsiteY3" fmla="*/ 168287 h 168286"/>
                <a:gd name="connsiteX4" fmla="*/ 21340 w 42708"/>
                <a:gd name="connsiteY4" fmla="*/ 168287 h 168286"/>
                <a:gd name="connsiteX5" fmla="*/ 0 w 42708"/>
                <a:gd name="connsiteY5" fmla="*/ 168287 h 168286"/>
                <a:gd name="connsiteX6" fmla="*/ 0 w 42708"/>
                <a:gd name="connsiteY6" fmla="*/ 0 h 168286"/>
                <a:gd name="connsiteX7" fmla="*/ 21340 w 42708"/>
                <a:gd name="connsiteY7" fmla="*/ 0 h 1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168286">
                  <a:moveTo>
                    <a:pt x="21369" y="0"/>
                  </a:moveTo>
                  <a:cubicBezTo>
                    <a:pt x="33154" y="0"/>
                    <a:pt x="42709" y="0"/>
                    <a:pt x="42709" y="0"/>
                  </a:cubicBezTo>
                  <a:lnTo>
                    <a:pt x="42709" y="168287"/>
                  </a:lnTo>
                  <a:cubicBezTo>
                    <a:pt x="42709" y="168287"/>
                    <a:pt x="33155" y="168287"/>
                    <a:pt x="21369" y="168287"/>
                  </a:cubicBezTo>
                  <a:lnTo>
                    <a:pt x="21340" y="168287"/>
                  </a:lnTo>
                  <a:cubicBezTo>
                    <a:pt x="9554" y="168287"/>
                    <a:pt x="0" y="168287"/>
                    <a:pt x="0" y="168287"/>
                  </a:cubicBezTo>
                  <a:lnTo>
                    <a:pt x="0" y="0"/>
                  </a:lnTo>
                  <a:cubicBezTo>
                    <a:pt x="0" y="0"/>
                    <a:pt x="9554" y="0"/>
                    <a:pt x="21340" y="0"/>
                  </a:cubicBezTo>
                  <a:close/>
                </a:path>
              </a:pathLst>
            </a:custGeom>
            <a:solidFill>
              <a:srgbClr val="A57453"/>
            </a:solidFill>
            <a:ln w="2923" cap="flat">
              <a:noFill/>
              <a:prstDash val="solid"/>
              <a:miter/>
            </a:ln>
          </p:spPr>
          <p:txBody>
            <a:bodyPr rtlCol="1" anchor="ctr"/>
            <a:lstStyle/>
            <a:p>
              <a:endParaRPr lang="fa-IR"/>
            </a:p>
          </p:txBody>
        </p:sp>
        <p:sp>
          <p:nvSpPr>
            <p:cNvPr id="2306" name="Freeform: Shape 2305">
              <a:extLst>
                <a:ext uri="{FF2B5EF4-FFF2-40B4-BE49-F238E27FC236}">
                  <a16:creationId xmlns:a16="http://schemas.microsoft.com/office/drawing/2014/main" id="{6544C451-4412-5273-6C57-C7E5440B6DFC}"/>
                </a:ext>
              </a:extLst>
            </p:cNvPr>
            <p:cNvSpPr/>
            <p:nvPr/>
          </p:nvSpPr>
          <p:spPr>
            <a:xfrm rot="-3195599">
              <a:off x="5360344" y="4423821"/>
              <a:ext cx="166764" cy="113488"/>
            </a:xfrm>
            <a:custGeom>
              <a:avLst/>
              <a:gdLst>
                <a:gd name="connsiteX0" fmla="*/ 0 w 166764"/>
                <a:gd name="connsiteY0" fmla="*/ 0 h 113488"/>
                <a:gd name="connsiteX1" fmla="*/ 166765 w 166764"/>
                <a:gd name="connsiteY1" fmla="*/ 0 h 113488"/>
                <a:gd name="connsiteX2" fmla="*/ 166765 w 166764"/>
                <a:gd name="connsiteY2" fmla="*/ 113489 h 113488"/>
                <a:gd name="connsiteX3" fmla="*/ 0 w 166764"/>
                <a:gd name="connsiteY3" fmla="*/ 113489 h 113488"/>
              </a:gdLst>
              <a:ahLst/>
              <a:cxnLst>
                <a:cxn ang="0">
                  <a:pos x="connsiteX0" y="connsiteY0"/>
                </a:cxn>
                <a:cxn ang="0">
                  <a:pos x="connsiteX1" y="connsiteY1"/>
                </a:cxn>
                <a:cxn ang="0">
                  <a:pos x="connsiteX2" y="connsiteY2"/>
                </a:cxn>
                <a:cxn ang="0">
                  <a:pos x="connsiteX3" y="connsiteY3"/>
                </a:cxn>
              </a:cxnLst>
              <a:rect l="l" t="t" r="r" b="b"/>
              <a:pathLst>
                <a:path w="166764" h="113488">
                  <a:moveTo>
                    <a:pt x="0" y="0"/>
                  </a:moveTo>
                  <a:lnTo>
                    <a:pt x="166765" y="0"/>
                  </a:lnTo>
                  <a:lnTo>
                    <a:pt x="166765" y="113489"/>
                  </a:lnTo>
                  <a:lnTo>
                    <a:pt x="0" y="113489"/>
                  </a:lnTo>
                  <a:close/>
                </a:path>
              </a:pathLst>
            </a:custGeom>
            <a:solidFill>
              <a:srgbClr val="754E34"/>
            </a:solidFill>
            <a:ln w="2923" cap="flat">
              <a:noFill/>
              <a:prstDash val="solid"/>
              <a:miter/>
            </a:ln>
          </p:spPr>
          <p:txBody>
            <a:bodyPr rtlCol="1" anchor="ctr"/>
            <a:lstStyle/>
            <a:p>
              <a:endParaRPr lang="fa-IR"/>
            </a:p>
          </p:txBody>
        </p:sp>
        <p:sp>
          <p:nvSpPr>
            <p:cNvPr id="2307" name="Freeform: Shape 2306">
              <a:extLst>
                <a:ext uri="{FF2B5EF4-FFF2-40B4-BE49-F238E27FC236}">
                  <a16:creationId xmlns:a16="http://schemas.microsoft.com/office/drawing/2014/main" id="{B402DC23-2A69-E938-552E-1A3F57C59EFC}"/>
                </a:ext>
              </a:extLst>
            </p:cNvPr>
            <p:cNvSpPr/>
            <p:nvPr/>
          </p:nvSpPr>
          <p:spPr>
            <a:xfrm rot="-3195599">
              <a:off x="5396782" y="4423809"/>
              <a:ext cx="93905" cy="113488"/>
            </a:xfrm>
            <a:custGeom>
              <a:avLst/>
              <a:gdLst>
                <a:gd name="connsiteX0" fmla="*/ 0 w 93905"/>
                <a:gd name="connsiteY0" fmla="*/ 0 h 113488"/>
                <a:gd name="connsiteX1" fmla="*/ 93905 w 93905"/>
                <a:gd name="connsiteY1" fmla="*/ 0 h 113488"/>
                <a:gd name="connsiteX2" fmla="*/ 93905 w 93905"/>
                <a:gd name="connsiteY2" fmla="*/ 113489 h 113488"/>
                <a:gd name="connsiteX3" fmla="*/ 0 w 93905"/>
                <a:gd name="connsiteY3" fmla="*/ 113489 h 113488"/>
              </a:gdLst>
              <a:ahLst/>
              <a:cxnLst>
                <a:cxn ang="0">
                  <a:pos x="connsiteX0" y="connsiteY0"/>
                </a:cxn>
                <a:cxn ang="0">
                  <a:pos x="connsiteX1" y="connsiteY1"/>
                </a:cxn>
                <a:cxn ang="0">
                  <a:pos x="connsiteX2" y="connsiteY2"/>
                </a:cxn>
                <a:cxn ang="0">
                  <a:pos x="connsiteX3" y="connsiteY3"/>
                </a:cxn>
              </a:cxnLst>
              <a:rect l="l" t="t" r="r" b="b"/>
              <a:pathLst>
                <a:path w="93905" h="113488">
                  <a:moveTo>
                    <a:pt x="0" y="0"/>
                  </a:moveTo>
                  <a:lnTo>
                    <a:pt x="93905" y="0"/>
                  </a:lnTo>
                  <a:lnTo>
                    <a:pt x="93905" y="113489"/>
                  </a:lnTo>
                  <a:lnTo>
                    <a:pt x="0" y="113489"/>
                  </a:lnTo>
                  <a:close/>
                </a:path>
              </a:pathLst>
            </a:custGeom>
            <a:solidFill>
              <a:srgbClr val="F5C84C"/>
            </a:solidFill>
            <a:ln w="2923" cap="flat">
              <a:noFill/>
              <a:prstDash val="solid"/>
              <a:miter/>
            </a:ln>
          </p:spPr>
          <p:txBody>
            <a:bodyPr rtlCol="1" anchor="ctr"/>
            <a:lstStyle/>
            <a:p>
              <a:endParaRPr lang="fa-IR"/>
            </a:p>
          </p:txBody>
        </p:sp>
        <p:sp>
          <p:nvSpPr>
            <p:cNvPr id="2308" name="Freeform: Shape 2307">
              <a:extLst>
                <a:ext uri="{FF2B5EF4-FFF2-40B4-BE49-F238E27FC236}">
                  <a16:creationId xmlns:a16="http://schemas.microsoft.com/office/drawing/2014/main" id="{15040E8F-B44D-F78A-77A7-E0B00235CC0A}"/>
                </a:ext>
              </a:extLst>
            </p:cNvPr>
            <p:cNvSpPr/>
            <p:nvPr/>
          </p:nvSpPr>
          <p:spPr>
            <a:xfrm>
              <a:off x="5476438" y="4497440"/>
              <a:ext cx="219960" cy="177206"/>
            </a:xfrm>
            <a:custGeom>
              <a:avLst/>
              <a:gdLst>
                <a:gd name="connsiteX0" fmla="*/ 0 w 219960"/>
                <a:gd name="connsiteY0" fmla="*/ 34248 h 177206"/>
                <a:gd name="connsiteX1" fmla="*/ 185850 w 219960"/>
                <a:gd name="connsiteY1" fmla="*/ 172970 h 177206"/>
                <a:gd name="connsiteX2" fmla="*/ 215737 w 219960"/>
                <a:gd name="connsiteY2" fmla="*/ 168609 h 177206"/>
                <a:gd name="connsiteX3" fmla="*/ 211376 w 219960"/>
                <a:gd name="connsiteY3" fmla="*/ 138751 h 177206"/>
                <a:gd name="connsiteX4" fmla="*/ 25555 w 219960"/>
                <a:gd name="connsiteY4" fmla="*/ 0 h 177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60" h="177206">
                  <a:moveTo>
                    <a:pt x="0" y="34248"/>
                  </a:moveTo>
                  <a:lnTo>
                    <a:pt x="185850" y="172970"/>
                  </a:lnTo>
                  <a:cubicBezTo>
                    <a:pt x="195305" y="180025"/>
                    <a:pt x="208683" y="178064"/>
                    <a:pt x="215737" y="168609"/>
                  </a:cubicBezTo>
                  <a:cubicBezTo>
                    <a:pt x="222763" y="159183"/>
                    <a:pt x="220831" y="145806"/>
                    <a:pt x="211376" y="138751"/>
                  </a:cubicBezTo>
                  <a:lnTo>
                    <a:pt x="25555" y="0"/>
                  </a:lnTo>
                  <a:close/>
                </a:path>
              </a:pathLst>
            </a:custGeom>
            <a:solidFill>
              <a:srgbClr val="A57453"/>
            </a:solidFill>
            <a:ln w="2923" cap="flat">
              <a:noFill/>
              <a:prstDash val="solid"/>
              <a:miter/>
            </a:ln>
          </p:spPr>
          <p:txBody>
            <a:bodyPr rtlCol="1" anchor="ctr"/>
            <a:lstStyle/>
            <a:p>
              <a:endParaRPr lang="fa-IR"/>
            </a:p>
          </p:txBody>
        </p:sp>
        <p:sp>
          <p:nvSpPr>
            <p:cNvPr id="2309" name="Freeform: Shape 2308">
              <a:extLst>
                <a:ext uri="{FF2B5EF4-FFF2-40B4-BE49-F238E27FC236}">
                  <a16:creationId xmlns:a16="http://schemas.microsoft.com/office/drawing/2014/main" id="{1A40920B-7161-317D-CF4B-770432678B2C}"/>
                </a:ext>
              </a:extLst>
            </p:cNvPr>
            <p:cNvSpPr/>
            <p:nvPr/>
          </p:nvSpPr>
          <p:spPr>
            <a:xfrm>
              <a:off x="5582843" y="4576885"/>
              <a:ext cx="113555" cy="97761"/>
            </a:xfrm>
            <a:custGeom>
              <a:avLst/>
              <a:gdLst>
                <a:gd name="connsiteX0" fmla="*/ 0 w 113555"/>
                <a:gd name="connsiteY0" fmla="*/ 34219 h 97761"/>
                <a:gd name="connsiteX1" fmla="*/ 79445 w 113555"/>
                <a:gd name="connsiteY1" fmla="*/ 93525 h 97761"/>
                <a:gd name="connsiteX2" fmla="*/ 109332 w 113555"/>
                <a:gd name="connsiteY2" fmla="*/ 89163 h 97761"/>
                <a:gd name="connsiteX3" fmla="*/ 104971 w 113555"/>
                <a:gd name="connsiteY3" fmla="*/ 59306 h 97761"/>
                <a:gd name="connsiteX4" fmla="*/ 25555 w 113555"/>
                <a:gd name="connsiteY4" fmla="*/ 0 h 97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55" h="97761">
                  <a:moveTo>
                    <a:pt x="0" y="34219"/>
                  </a:moveTo>
                  <a:lnTo>
                    <a:pt x="79445" y="93525"/>
                  </a:lnTo>
                  <a:cubicBezTo>
                    <a:pt x="88900" y="100580"/>
                    <a:pt x="102277" y="98618"/>
                    <a:pt x="109332" y="89163"/>
                  </a:cubicBezTo>
                  <a:cubicBezTo>
                    <a:pt x="116358" y="79738"/>
                    <a:pt x="114425" y="66361"/>
                    <a:pt x="104971" y="59306"/>
                  </a:cubicBezTo>
                  <a:lnTo>
                    <a:pt x="25555" y="0"/>
                  </a:lnTo>
                  <a:close/>
                </a:path>
              </a:pathLst>
            </a:custGeom>
            <a:solidFill>
              <a:srgbClr val="F5C84C"/>
            </a:solidFill>
            <a:ln w="2923" cap="flat">
              <a:noFill/>
              <a:prstDash val="solid"/>
              <a:miter/>
            </a:ln>
          </p:spPr>
          <p:txBody>
            <a:bodyPr rtlCol="1" anchor="ctr"/>
            <a:lstStyle/>
            <a:p>
              <a:endParaRPr lang="fa-IR"/>
            </a:p>
          </p:txBody>
        </p:sp>
        <p:sp>
          <p:nvSpPr>
            <p:cNvPr id="2310" name="Freeform: Shape 2309">
              <a:extLst>
                <a:ext uri="{FF2B5EF4-FFF2-40B4-BE49-F238E27FC236}">
                  <a16:creationId xmlns:a16="http://schemas.microsoft.com/office/drawing/2014/main" id="{93E5DED4-20E5-4CE3-56B6-5B68A6517D7B}"/>
                </a:ext>
              </a:extLst>
            </p:cNvPr>
            <p:cNvSpPr/>
            <p:nvPr/>
          </p:nvSpPr>
          <p:spPr>
            <a:xfrm rot="-5400000">
              <a:off x="5360549" y="4598312"/>
              <a:ext cx="42708" cy="320502"/>
            </a:xfrm>
            <a:custGeom>
              <a:avLst/>
              <a:gdLst>
                <a:gd name="connsiteX0" fmla="*/ 21369 w 42708"/>
                <a:gd name="connsiteY0" fmla="*/ 0 h 320502"/>
                <a:gd name="connsiteX1" fmla="*/ 42709 w 42708"/>
                <a:gd name="connsiteY1" fmla="*/ 0 h 320502"/>
                <a:gd name="connsiteX2" fmla="*/ 42709 w 42708"/>
                <a:gd name="connsiteY2" fmla="*/ 320503 h 320502"/>
                <a:gd name="connsiteX3" fmla="*/ 21369 w 42708"/>
                <a:gd name="connsiteY3" fmla="*/ 320503 h 320502"/>
                <a:gd name="connsiteX4" fmla="*/ 21340 w 42708"/>
                <a:gd name="connsiteY4" fmla="*/ 320503 h 320502"/>
                <a:gd name="connsiteX5" fmla="*/ 0 w 42708"/>
                <a:gd name="connsiteY5" fmla="*/ 320503 h 320502"/>
                <a:gd name="connsiteX6" fmla="*/ 0 w 42708"/>
                <a:gd name="connsiteY6" fmla="*/ 0 h 320502"/>
                <a:gd name="connsiteX7" fmla="*/ 21340 w 42708"/>
                <a:gd name="connsiteY7" fmla="*/ 0 h 32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320502">
                  <a:moveTo>
                    <a:pt x="21369" y="0"/>
                  </a:moveTo>
                  <a:cubicBezTo>
                    <a:pt x="33154" y="0"/>
                    <a:pt x="42709" y="0"/>
                    <a:pt x="42709" y="0"/>
                  </a:cubicBezTo>
                  <a:lnTo>
                    <a:pt x="42709" y="320503"/>
                  </a:lnTo>
                  <a:cubicBezTo>
                    <a:pt x="42709" y="320503"/>
                    <a:pt x="33155" y="320503"/>
                    <a:pt x="21369" y="320503"/>
                  </a:cubicBezTo>
                  <a:lnTo>
                    <a:pt x="21340" y="320503"/>
                  </a:lnTo>
                  <a:cubicBezTo>
                    <a:pt x="9554" y="320503"/>
                    <a:pt x="0" y="320503"/>
                    <a:pt x="0" y="320503"/>
                  </a:cubicBezTo>
                  <a:lnTo>
                    <a:pt x="0" y="0"/>
                  </a:lnTo>
                  <a:cubicBezTo>
                    <a:pt x="0" y="0"/>
                    <a:pt x="9554" y="0"/>
                    <a:pt x="21340" y="0"/>
                  </a:cubicBezTo>
                  <a:close/>
                </a:path>
              </a:pathLst>
            </a:custGeom>
            <a:solidFill>
              <a:srgbClr val="C18E6B"/>
            </a:solidFill>
            <a:ln w="2923" cap="flat">
              <a:noFill/>
              <a:prstDash val="solid"/>
              <a:miter/>
            </a:ln>
          </p:spPr>
          <p:txBody>
            <a:bodyPr rtlCol="1" anchor="ctr"/>
            <a:lstStyle/>
            <a:p>
              <a:endParaRPr lang="fa-IR"/>
            </a:p>
          </p:txBody>
        </p:sp>
        <p:sp>
          <p:nvSpPr>
            <p:cNvPr id="2311" name="Freeform: Shape 2310">
              <a:extLst>
                <a:ext uri="{FF2B5EF4-FFF2-40B4-BE49-F238E27FC236}">
                  <a16:creationId xmlns:a16="http://schemas.microsoft.com/office/drawing/2014/main" id="{A42281A9-C5EC-1081-46B9-C033A5F3F490}"/>
                </a:ext>
              </a:extLst>
            </p:cNvPr>
            <p:cNvSpPr/>
            <p:nvPr/>
          </p:nvSpPr>
          <p:spPr>
            <a:xfrm>
              <a:off x="5250104" y="4666956"/>
              <a:ext cx="263451" cy="70253"/>
            </a:xfrm>
            <a:custGeom>
              <a:avLst/>
              <a:gdLst>
                <a:gd name="connsiteX0" fmla="*/ 263451 w 263451"/>
                <a:gd name="connsiteY0" fmla="*/ 70254 h 70253"/>
                <a:gd name="connsiteX1" fmla="*/ 263451 w 263451"/>
                <a:gd name="connsiteY1" fmla="*/ 35127 h 70253"/>
                <a:gd name="connsiteX2" fmla="*/ 228324 w 263451"/>
                <a:gd name="connsiteY2" fmla="*/ 0 h 70253"/>
                <a:gd name="connsiteX3" fmla="*/ 35127 w 263451"/>
                <a:gd name="connsiteY3" fmla="*/ 0 h 70253"/>
                <a:gd name="connsiteX4" fmla="*/ 0 w 263451"/>
                <a:gd name="connsiteY4" fmla="*/ 35127 h 70253"/>
                <a:gd name="connsiteX5" fmla="*/ 0 w 263451"/>
                <a:gd name="connsiteY5" fmla="*/ 70254 h 7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51" h="70253">
                  <a:moveTo>
                    <a:pt x="263451" y="70254"/>
                  </a:moveTo>
                  <a:lnTo>
                    <a:pt x="263451" y="35127"/>
                  </a:lnTo>
                  <a:cubicBezTo>
                    <a:pt x="263451" y="15719"/>
                    <a:pt x="247732" y="0"/>
                    <a:pt x="228324" y="0"/>
                  </a:cubicBezTo>
                  <a:lnTo>
                    <a:pt x="35127" y="0"/>
                  </a:lnTo>
                  <a:cubicBezTo>
                    <a:pt x="15719" y="0"/>
                    <a:pt x="0" y="15719"/>
                    <a:pt x="0" y="35127"/>
                  </a:cubicBezTo>
                  <a:lnTo>
                    <a:pt x="0" y="70254"/>
                  </a:lnTo>
                  <a:close/>
                </a:path>
              </a:pathLst>
            </a:custGeom>
            <a:solidFill>
              <a:srgbClr val="A57453"/>
            </a:solidFill>
            <a:ln w="2923" cap="flat">
              <a:noFill/>
              <a:prstDash val="solid"/>
              <a:miter/>
            </a:ln>
          </p:spPr>
          <p:txBody>
            <a:bodyPr rtlCol="1" anchor="ctr"/>
            <a:lstStyle/>
            <a:p>
              <a:endParaRPr lang="fa-IR"/>
            </a:p>
          </p:txBody>
        </p:sp>
        <p:sp>
          <p:nvSpPr>
            <p:cNvPr id="2312" name="Freeform: Shape 2311">
              <a:extLst>
                <a:ext uri="{FF2B5EF4-FFF2-40B4-BE49-F238E27FC236}">
                  <a16:creationId xmlns:a16="http://schemas.microsoft.com/office/drawing/2014/main" id="{D2DC0AA5-4AA3-7F94-0ABF-39DF0F568D96}"/>
                </a:ext>
              </a:extLst>
            </p:cNvPr>
            <p:cNvSpPr/>
            <p:nvPr/>
          </p:nvSpPr>
          <p:spPr>
            <a:xfrm>
              <a:off x="5280840" y="4626209"/>
              <a:ext cx="201979" cy="41332"/>
            </a:xfrm>
            <a:custGeom>
              <a:avLst/>
              <a:gdLst>
                <a:gd name="connsiteX0" fmla="*/ 4391 w 201979"/>
                <a:gd name="connsiteY0" fmla="*/ 41011 h 41332"/>
                <a:gd name="connsiteX1" fmla="*/ 197588 w 201979"/>
                <a:gd name="connsiteY1" fmla="*/ 41011 h 41332"/>
                <a:gd name="connsiteX2" fmla="*/ 201979 w 201979"/>
                <a:gd name="connsiteY2" fmla="*/ 41333 h 41332"/>
                <a:gd name="connsiteX3" fmla="*/ 201979 w 201979"/>
                <a:gd name="connsiteY3" fmla="*/ 32551 h 41332"/>
                <a:gd name="connsiteX4" fmla="*/ 169487 w 201979"/>
                <a:gd name="connsiteY4" fmla="*/ 0 h 41332"/>
                <a:gd name="connsiteX5" fmla="*/ 169458 w 201979"/>
                <a:gd name="connsiteY5" fmla="*/ 0 h 41332"/>
                <a:gd name="connsiteX6" fmla="*/ 32551 w 201979"/>
                <a:gd name="connsiteY6" fmla="*/ 0 h 41332"/>
                <a:gd name="connsiteX7" fmla="*/ 0 w 201979"/>
                <a:gd name="connsiteY7" fmla="*/ 32551 h 41332"/>
                <a:gd name="connsiteX8" fmla="*/ 0 w 201979"/>
                <a:gd name="connsiteY8" fmla="*/ 41333 h 41332"/>
                <a:gd name="connsiteX9" fmla="*/ 4391 w 201979"/>
                <a:gd name="connsiteY9" fmla="*/ 41011 h 4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979" h="41332">
                  <a:moveTo>
                    <a:pt x="4391" y="41011"/>
                  </a:moveTo>
                  <a:lnTo>
                    <a:pt x="197588" y="41011"/>
                  </a:lnTo>
                  <a:cubicBezTo>
                    <a:pt x="199052" y="41011"/>
                    <a:pt x="200516" y="41128"/>
                    <a:pt x="201979" y="41333"/>
                  </a:cubicBezTo>
                  <a:lnTo>
                    <a:pt x="201979" y="32551"/>
                  </a:lnTo>
                  <a:cubicBezTo>
                    <a:pt x="202008" y="14578"/>
                    <a:pt x="187460" y="29"/>
                    <a:pt x="169487" y="0"/>
                  </a:cubicBezTo>
                  <a:cubicBezTo>
                    <a:pt x="169487" y="0"/>
                    <a:pt x="169458" y="0"/>
                    <a:pt x="169458" y="0"/>
                  </a:cubicBezTo>
                  <a:lnTo>
                    <a:pt x="32551" y="0"/>
                  </a:lnTo>
                  <a:cubicBezTo>
                    <a:pt x="14578" y="0"/>
                    <a:pt x="0" y="14578"/>
                    <a:pt x="0" y="32551"/>
                  </a:cubicBezTo>
                  <a:lnTo>
                    <a:pt x="0" y="41333"/>
                  </a:lnTo>
                  <a:cubicBezTo>
                    <a:pt x="1464" y="41128"/>
                    <a:pt x="2927" y="41011"/>
                    <a:pt x="4391" y="41011"/>
                  </a:cubicBezTo>
                  <a:close/>
                </a:path>
              </a:pathLst>
            </a:custGeom>
            <a:solidFill>
              <a:srgbClr val="754E34"/>
            </a:solidFill>
            <a:ln w="2923" cap="flat">
              <a:noFill/>
              <a:prstDash val="solid"/>
              <a:miter/>
            </a:ln>
          </p:spPr>
          <p:txBody>
            <a:bodyPr rtlCol="1" anchor="ctr"/>
            <a:lstStyle/>
            <a:p>
              <a:endParaRPr lang="fa-IR"/>
            </a:p>
          </p:txBody>
        </p:sp>
        <p:sp>
          <p:nvSpPr>
            <p:cNvPr id="2313" name="Freeform: Shape 2312">
              <a:extLst>
                <a:ext uri="{FF2B5EF4-FFF2-40B4-BE49-F238E27FC236}">
                  <a16:creationId xmlns:a16="http://schemas.microsoft.com/office/drawing/2014/main" id="{F53187BB-E86F-0272-82C0-E5CF645F3742}"/>
                </a:ext>
              </a:extLst>
            </p:cNvPr>
            <p:cNvSpPr/>
            <p:nvPr/>
          </p:nvSpPr>
          <p:spPr>
            <a:xfrm>
              <a:off x="5638299" y="4441896"/>
              <a:ext cx="37615" cy="37029"/>
            </a:xfrm>
            <a:custGeom>
              <a:avLst/>
              <a:gdLst>
                <a:gd name="connsiteX0" fmla="*/ 37396 w 37615"/>
                <a:gd name="connsiteY0" fmla="*/ 18076 h 37029"/>
                <a:gd name="connsiteX1" fmla="*/ 19247 w 37615"/>
                <a:gd name="connsiteY1" fmla="*/ 219 h 37029"/>
                <a:gd name="connsiteX2" fmla="*/ 18369 w 37615"/>
                <a:gd name="connsiteY2" fmla="*/ 219 h 37029"/>
                <a:gd name="connsiteX3" fmla="*/ 219 w 37615"/>
                <a:gd name="connsiteY3" fmla="*/ 18076 h 37029"/>
                <a:gd name="connsiteX4" fmla="*/ 219 w 37615"/>
                <a:gd name="connsiteY4" fmla="*/ 18954 h 37029"/>
                <a:gd name="connsiteX5" fmla="*/ 18369 w 37615"/>
                <a:gd name="connsiteY5" fmla="*/ 36810 h 37029"/>
                <a:gd name="connsiteX6" fmla="*/ 19247 w 37615"/>
                <a:gd name="connsiteY6" fmla="*/ 36810 h 37029"/>
                <a:gd name="connsiteX7" fmla="*/ 37396 w 37615"/>
                <a:gd name="connsiteY7" fmla="*/ 18954 h 37029"/>
                <a:gd name="connsiteX8" fmla="*/ 37396 w 37615"/>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15" h="37029">
                  <a:moveTo>
                    <a:pt x="37396" y="18076"/>
                  </a:moveTo>
                  <a:cubicBezTo>
                    <a:pt x="28292" y="16349"/>
                    <a:pt x="21120" y="9294"/>
                    <a:pt x="19247" y="219"/>
                  </a:cubicBezTo>
                  <a:cubicBezTo>
                    <a:pt x="19247" y="-73"/>
                    <a:pt x="18369" y="-73"/>
                    <a:pt x="18369" y="219"/>
                  </a:cubicBezTo>
                  <a:cubicBezTo>
                    <a:pt x="16495" y="9294"/>
                    <a:pt x="9324" y="16349"/>
                    <a:pt x="219" y="18076"/>
                  </a:cubicBezTo>
                  <a:cubicBezTo>
                    <a:pt x="-73" y="18076"/>
                    <a:pt x="-73" y="18661"/>
                    <a:pt x="219" y="18954"/>
                  </a:cubicBezTo>
                  <a:cubicBezTo>
                    <a:pt x="9324" y="20681"/>
                    <a:pt x="16495" y="27736"/>
                    <a:pt x="18369" y="36810"/>
                  </a:cubicBezTo>
                  <a:cubicBezTo>
                    <a:pt x="18369" y="37103"/>
                    <a:pt x="19247" y="37103"/>
                    <a:pt x="19247" y="36810"/>
                  </a:cubicBezTo>
                  <a:cubicBezTo>
                    <a:pt x="21120" y="27736"/>
                    <a:pt x="28292" y="20681"/>
                    <a:pt x="37396" y="18954"/>
                  </a:cubicBezTo>
                  <a:cubicBezTo>
                    <a:pt x="37688" y="18661"/>
                    <a:pt x="37688" y="18076"/>
                    <a:pt x="37396" y="18076"/>
                  </a:cubicBezTo>
                  <a:close/>
                </a:path>
              </a:pathLst>
            </a:custGeom>
            <a:solidFill>
              <a:srgbClr val="FC657E"/>
            </a:solidFill>
            <a:ln w="2923" cap="flat">
              <a:noFill/>
              <a:prstDash val="solid"/>
              <a:miter/>
            </a:ln>
          </p:spPr>
          <p:txBody>
            <a:bodyPr rtlCol="1" anchor="ctr"/>
            <a:lstStyle/>
            <a:p>
              <a:endParaRPr lang="fa-IR"/>
            </a:p>
          </p:txBody>
        </p:sp>
        <p:sp>
          <p:nvSpPr>
            <p:cNvPr id="2314" name="Freeform: Shape 2313">
              <a:extLst>
                <a:ext uri="{FF2B5EF4-FFF2-40B4-BE49-F238E27FC236}">
                  <a16:creationId xmlns:a16="http://schemas.microsoft.com/office/drawing/2014/main" id="{79AC37B8-3432-1462-AC4F-008C00A532FF}"/>
                </a:ext>
              </a:extLst>
            </p:cNvPr>
            <p:cNvSpPr/>
            <p:nvPr/>
          </p:nvSpPr>
          <p:spPr>
            <a:xfrm>
              <a:off x="5552160" y="4101092"/>
              <a:ext cx="50939" cy="50933"/>
            </a:xfrm>
            <a:custGeom>
              <a:avLst/>
              <a:gdLst>
                <a:gd name="connsiteX0" fmla="*/ 9373 w 50939"/>
                <a:gd name="connsiteY0" fmla="*/ 34834 h 50933"/>
                <a:gd name="connsiteX1" fmla="*/ 16105 w 50939"/>
                <a:gd name="connsiteY1" fmla="*/ 34834 h 50933"/>
                <a:gd name="connsiteX2" fmla="*/ 16105 w 50939"/>
                <a:gd name="connsiteY2" fmla="*/ 41567 h 50933"/>
                <a:gd name="connsiteX3" fmla="*/ 25239 w 50939"/>
                <a:gd name="connsiteY3" fmla="*/ 50934 h 50933"/>
                <a:gd name="connsiteX4" fmla="*/ 25473 w 50939"/>
                <a:gd name="connsiteY4" fmla="*/ 50934 h 50933"/>
                <a:gd name="connsiteX5" fmla="*/ 34840 w 50939"/>
                <a:gd name="connsiteY5" fmla="*/ 41860 h 50933"/>
                <a:gd name="connsiteX6" fmla="*/ 34840 w 50939"/>
                <a:gd name="connsiteY6" fmla="*/ 34834 h 50933"/>
                <a:gd name="connsiteX7" fmla="*/ 41573 w 50939"/>
                <a:gd name="connsiteY7" fmla="*/ 34834 h 50933"/>
                <a:gd name="connsiteX8" fmla="*/ 50940 w 50939"/>
                <a:gd name="connsiteY8" fmla="*/ 25701 h 50933"/>
                <a:gd name="connsiteX9" fmla="*/ 50940 w 50939"/>
                <a:gd name="connsiteY9" fmla="*/ 25467 h 50933"/>
                <a:gd name="connsiteX10" fmla="*/ 41865 w 50939"/>
                <a:gd name="connsiteY10" fmla="*/ 16100 h 50933"/>
                <a:gd name="connsiteX11" fmla="*/ 34840 w 50939"/>
                <a:gd name="connsiteY11" fmla="*/ 16100 h 50933"/>
                <a:gd name="connsiteX12" fmla="*/ 34840 w 50939"/>
                <a:gd name="connsiteY12" fmla="*/ 9367 h 50933"/>
                <a:gd name="connsiteX13" fmla="*/ 25707 w 50939"/>
                <a:gd name="connsiteY13" fmla="*/ 0 h 50933"/>
                <a:gd name="connsiteX14" fmla="*/ 25473 w 50939"/>
                <a:gd name="connsiteY14" fmla="*/ 0 h 50933"/>
                <a:gd name="connsiteX15" fmla="*/ 16105 w 50939"/>
                <a:gd name="connsiteY15" fmla="*/ 9074 h 50933"/>
                <a:gd name="connsiteX16" fmla="*/ 16105 w 50939"/>
                <a:gd name="connsiteY16" fmla="*/ 16100 h 50933"/>
                <a:gd name="connsiteX17" fmla="*/ 9373 w 50939"/>
                <a:gd name="connsiteY17" fmla="*/ 16100 h 50933"/>
                <a:gd name="connsiteX18" fmla="*/ 6 w 50939"/>
                <a:gd name="connsiteY18" fmla="*/ 25233 h 50933"/>
                <a:gd name="connsiteX19" fmla="*/ 6 w 50939"/>
                <a:gd name="connsiteY19" fmla="*/ 25467 h 50933"/>
                <a:gd name="connsiteX20" fmla="*/ 8787 w 50939"/>
                <a:gd name="connsiteY20" fmla="*/ 34834 h 50933"/>
                <a:gd name="connsiteX21" fmla="*/ 9373 w 50939"/>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373" y="34834"/>
                  </a:moveTo>
                  <a:lnTo>
                    <a:pt x="16105" y="34834"/>
                  </a:lnTo>
                  <a:lnTo>
                    <a:pt x="16105" y="41567"/>
                  </a:lnTo>
                  <a:cubicBezTo>
                    <a:pt x="16047" y="46690"/>
                    <a:pt x="20116" y="50875"/>
                    <a:pt x="25239" y="50934"/>
                  </a:cubicBezTo>
                  <a:cubicBezTo>
                    <a:pt x="25326" y="50934"/>
                    <a:pt x="25385" y="50934"/>
                    <a:pt x="25473" y="50934"/>
                  </a:cubicBezTo>
                  <a:cubicBezTo>
                    <a:pt x="30537" y="50934"/>
                    <a:pt x="34694" y="46924"/>
                    <a:pt x="34840" y="41860"/>
                  </a:cubicBezTo>
                  <a:lnTo>
                    <a:pt x="34840" y="34834"/>
                  </a:lnTo>
                  <a:lnTo>
                    <a:pt x="41573" y="34834"/>
                  </a:lnTo>
                  <a:cubicBezTo>
                    <a:pt x="46695" y="34893"/>
                    <a:pt x="50881" y="30824"/>
                    <a:pt x="50940" y="25701"/>
                  </a:cubicBezTo>
                  <a:cubicBezTo>
                    <a:pt x="50940" y="25613"/>
                    <a:pt x="50940" y="25555"/>
                    <a:pt x="50940" y="25467"/>
                  </a:cubicBezTo>
                  <a:cubicBezTo>
                    <a:pt x="50940" y="20403"/>
                    <a:pt x="46929" y="16246"/>
                    <a:pt x="41865" y="16100"/>
                  </a:cubicBezTo>
                  <a:lnTo>
                    <a:pt x="34840" y="16100"/>
                  </a:lnTo>
                  <a:lnTo>
                    <a:pt x="34840" y="9367"/>
                  </a:lnTo>
                  <a:cubicBezTo>
                    <a:pt x="34898" y="4245"/>
                    <a:pt x="30829" y="59"/>
                    <a:pt x="25707" y="0"/>
                  </a:cubicBezTo>
                  <a:cubicBezTo>
                    <a:pt x="25619" y="0"/>
                    <a:pt x="25561" y="0"/>
                    <a:pt x="25473" y="0"/>
                  </a:cubicBezTo>
                  <a:cubicBezTo>
                    <a:pt x="20409" y="0"/>
                    <a:pt x="16252" y="4010"/>
                    <a:pt x="16105" y="9074"/>
                  </a:cubicBezTo>
                  <a:lnTo>
                    <a:pt x="16105" y="16100"/>
                  </a:lnTo>
                  <a:lnTo>
                    <a:pt x="9373" y="16100"/>
                  </a:lnTo>
                  <a:cubicBezTo>
                    <a:pt x="4250" y="16041"/>
                    <a:pt x="64" y="20110"/>
                    <a:pt x="6" y="25233"/>
                  </a:cubicBezTo>
                  <a:cubicBezTo>
                    <a:pt x="6" y="25321"/>
                    <a:pt x="6" y="25379"/>
                    <a:pt x="6" y="25467"/>
                  </a:cubicBezTo>
                  <a:cubicBezTo>
                    <a:pt x="-170" y="30473"/>
                    <a:pt x="3782" y="34658"/>
                    <a:pt x="8787" y="34834"/>
                  </a:cubicBezTo>
                  <a:cubicBezTo>
                    <a:pt x="8963" y="34834"/>
                    <a:pt x="9168" y="34834"/>
                    <a:pt x="9373" y="34834"/>
                  </a:cubicBezTo>
                  <a:close/>
                </a:path>
              </a:pathLst>
            </a:custGeom>
            <a:solidFill>
              <a:srgbClr val="70D6F9"/>
            </a:solidFill>
            <a:ln w="2923" cap="flat">
              <a:noFill/>
              <a:prstDash val="solid"/>
              <a:miter/>
            </a:ln>
          </p:spPr>
          <p:txBody>
            <a:bodyPr rtlCol="1" anchor="ctr"/>
            <a:lstStyle/>
            <a:p>
              <a:endParaRPr lang="fa-IR"/>
            </a:p>
          </p:txBody>
        </p:sp>
        <p:sp>
          <p:nvSpPr>
            <p:cNvPr id="2315" name="Freeform: Shape 2314">
              <a:extLst>
                <a:ext uri="{FF2B5EF4-FFF2-40B4-BE49-F238E27FC236}">
                  <a16:creationId xmlns:a16="http://schemas.microsoft.com/office/drawing/2014/main" id="{E643E909-1381-84FC-E511-C326D3403FF6}"/>
                </a:ext>
              </a:extLst>
            </p:cNvPr>
            <p:cNvSpPr/>
            <p:nvPr/>
          </p:nvSpPr>
          <p:spPr>
            <a:xfrm>
              <a:off x="5475179" y="4037864"/>
              <a:ext cx="19905" cy="19905"/>
            </a:xfrm>
            <a:custGeom>
              <a:avLst/>
              <a:gdLst>
                <a:gd name="connsiteX0" fmla="*/ 19905 w 19905"/>
                <a:gd name="connsiteY0" fmla="*/ 9953 h 19905"/>
                <a:gd name="connsiteX1" fmla="*/ 9952 w 19905"/>
                <a:gd name="connsiteY1" fmla="*/ 19905 h 19905"/>
                <a:gd name="connsiteX2" fmla="*/ 0 w 19905"/>
                <a:gd name="connsiteY2" fmla="*/ 9953 h 19905"/>
                <a:gd name="connsiteX3" fmla="*/ 9952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2" y="19905"/>
                  </a:cubicBezTo>
                  <a:cubicBezTo>
                    <a:pt x="4456" y="19905"/>
                    <a:pt x="0" y="15449"/>
                    <a:pt x="0" y="9953"/>
                  </a:cubicBezTo>
                  <a:cubicBezTo>
                    <a:pt x="0" y="4456"/>
                    <a:pt x="4456" y="0"/>
                    <a:pt x="9952"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2316" name="Freeform: Shape 2315">
              <a:extLst>
                <a:ext uri="{FF2B5EF4-FFF2-40B4-BE49-F238E27FC236}">
                  <a16:creationId xmlns:a16="http://schemas.microsoft.com/office/drawing/2014/main" id="{72BF266F-EA5E-7ABB-EEA7-3A51CE4F6B0A}"/>
                </a:ext>
              </a:extLst>
            </p:cNvPr>
            <p:cNvSpPr/>
            <p:nvPr/>
          </p:nvSpPr>
          <p:spPr>
            <a:xfrm>
              <a:off x="5131229" y="4693564"/>
              <a:ext cx="19905" cy="19905"/>
            </a:xfrm>
            <a:custGeom>
              <a:avLst/>
              <a:gdLst>
                <a:gd name="connsiteX0" fmla="*/ 19905 w 19905"/>
                <a:gd name="connsiteY0" fmla="*/ 9953 h 19905"/>
                <a:gd name="connsiteX1" fmla="*/ 9952 w 19905"/>
                <a:gd name="connsiteY1" fmla="*/ 19905 h 19905"/>
                <a:gd name="connsiteX2" fmla="*/ 0 w 19905"/>
                <a:gd name="connsiteY2" fmla="*/ 9953 h 19905"/>
                <a:gd name="connsiteX3" fmla="*/ 9952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2" y="19905"/>
                  </a:cubicBezTo>
                  <a:cubicBezTo>
                    <a:pt x="4456" y="19905"/>
                    <a:pt x="0" y="15449"/>
                    <a:pt x="0" y="9953"/>
                  </a:cubicBezTo>
                  <a:cubicBezTo>
                    <a:pt x="0" y="4456"/>
                    <a:pt x="4456" y="0"/>
                    <a:pt x="9952"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2317" name="Freeform: Shape 2316">
              <a:extLst>
                <a:ext uri="{FF2B5EF4-FFF2-40B4-BE49-F238E27FC236}">
                  <a16:creationId xmlns:a16="http://schemas.microsoft.com/office/drawing/2014/main" id="{63BE02B9-D740-1580-4218-79873BFDCC9C}"/>
                </a:ext>
              </a:extLst>
            </p:cNvPr>
            <p:cNvSpPr/>
            <p:nvPr/>
          </p:nvSpPr>
          <p:spPr>
            <a:xfrm>
              <a:off x="5059973" y="4577500"/>
              <a:ext cx="54131" cy="52982"/>
            </a:xfrm>
            <a:custGeom>
              <a:avLst/>
              <a:gdLst>
                <a:gd name="connsiteX0" fmla="*/ 417 w 54131"/>
                <a:gd name="connsiteY0" fmla="*/ 25906 h 52982"/>
                <a:gd name="connsiteX1" fmla="*/ 26469 w 54131"/>
                <a:gd name="connsiteY1" fmla="*/ 439 h 52982"/>
                <a:gd name="connsiteX2" fmla="*/ 27640 w 54131"/>
                <a:gd name="connsiteY2" fmla="*/ 439 h 52982"/>
                <a:gd name="connsiteX3" fmla="*/ 53693 w 54131"/>
                <a:gd name="connsiteY3" fmla="*/ 25906 h 52982"/>
                <a:gd name="connsiteX4" fmla="*/ 53693 w 54131"/>
                <a:gd name="connsiteY4" fmla="*/ 27077 h 52982"/>
                <a:gd name="connsiteX5" fmla="*/ 27640 w 54131"/>
                <a:gd name="connsiteY5" fmla="*/ 52544 h 52982"/>
                <a:gd name="connsiteX6" fmla="*/ 26469 w 54131"/>
                <a:gd name="connsiteY6" fmla="*/ 52544 h 52982"/>
                <a:gd name="connsiteX7" fmla="*/ 417 w 54131"/>
                <a:gd name="connsiteY7" fmla="*/ 27077 h 52982"/>
                <a:gd name="connsiteX8" fmla="*/ 417 w 54131"/>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31" h="52982">
                  <a:moveTo>
                    <a:pt x="417" y="25906"/>
                  </a:moveTo>
                  <a:cubicBezTo>
                    <a:pt x="13502" y="23535"/>
                    <a:pt x="23806" y="13465"/>
                    <a:pt x="26469" y="439"/>
                  </a:cubicBezTo>
                  <a:cubicBezTo>
                    <a:pt x="26469" y="-146"/>
                    <a:pt x="27640" y="-146"/>
                    <a:pt x="27640" y="439"/>
                  </a:cubicBezTo>
                  <a:cubicBezTo>
                    <a:pt x="30304" y="13465"/>
                    <a:pt x="40608" y="23535"/>
                    <a:pt x="53693" y="25906"/>
                  </a:cubicBezTo>
                  <a:cubicBezTo>
                    <a:pt x="54278" y="25906"/>
                    <a:pt x="54278" y="26784"/>
                    <a:pt x="53693" y="27077"/>
                  </a:cubicBezTo>
                  <a:cubicBezTo>
                    <a:pt x="40608" y="29448"/>
                    <a:pt x="30304" y="39517"/>
                    <a:pt x="27640" y="52544"/>
                  </a:cubicBezTo>
                  <a:cubicBezTo>
                    <a:pt x="27640" y="53129"/>
                    <a:pt x="26469" y="53129"/>
                    <a:pt x="26469" y="52544"/>
                  </a:cubicBezTo>
                  <a:cubicBezTo>
                    <a:pt x="23806" y="39517"/>
                    <a:pt x="13502" y="29448"/>
                    <a:pt x="417" y="27077"/>
                  </a:cubicBezTo>
                  <a:cubicBezTo>
                    <a:pt x="-139" y="26784"/>
                    <a:pt x="-139" y="25906"/>
                    <a:pt x="417" y="25906"/>
                  </a:cubicBezTo>
                  <a:close/>
                </a:path>
              </a:pathLst>
            </a:custGeom>
            <a:solidFill>
              <a:srgbClr val="F5C84C"/>
            </a:solidFill>
            <a:ln w="2923" cap="flat">
              <a:noFill/>
              <a:prstDash val="solid"/>
              <a:miter/>
            </a:ln>
          </p:spPr>
          <p:txBody>
            <a:bodyPr rtlCol="1" anchor="ctr"/>
            <a:lstStyle/>
            <a:p>
              <a:endParaRPr lang="fa-IR"/>
            </a:p>
          </p:txBody>
        </p:sp>
        <p:sp>
          <p:nvSpPr>
            <p:cNvPr id="2318" name="Freeform: Shape 2317">
              <a:extLst>
                <a:ext uri="{FF2B5EF4-FFF2-40B4-BE49-F238E27FC236}">
                  <a16:creationId xmlns:a16="http://schemas.microsoft.com/office/drawing/2014/main" id="{03FFE55B-38A7-8C53-966C-CD718B851A8B}"/>
                </a:ext>
              </a:extLst>
            </p:cNvPr>
            <p:cNvSpPr/>
            <p:nvPr/>
          </p:nvSpPr>
          <p:spPr>
            <a:xfrm>
              <a:off x="5322612" y="4274472"/>
              <a:ext cx="113342" cy="120250"/>
            </a:xfrm>
            <a:custGeom>
              <a:avLst/>
              <a:gdLst>
                <a:gd name="connsiteX0" fmla="*/ 113342 w 113342"/>
                <a:gd name="connsiteY0" fmla="*/ 120251 h 120250"/>
                <a:gd name="connsiteX1" fmla="*/ 111118 w 113342"/>
                <a:gd name="connsiteY1" fmla="*/ 81846 h 120250"/>
                <a:gd name="connsiteX2" fmla="*/ 89661 w 113342"/>
                <a:gd name="connsiteY2" fmla="*/ 55823 h 120250"/>
                <a:gd name="connsiteX3" fmla="*/ 50641 w 113342"/>
                <a:gd name="connsiteY3" fmla="*/ 46016 h 120250"/>
                <a:gd name="connsiteX4" fmla="*/ 13904 w 113342"/>
                <a:gd name="connsiteY4" fmla="*/ 31995 h 120250"/>
                <a:gd name="connsiteX5" fmla="*/ 0 w 113342"/>
                <a:gd name="connsiteY5" fmla="*/ 9660 h 120250"/>
                <a:gd name="connsiteX6" fmla="*/ 0 w 113342"/>
                <a:gd name="connsiteY6" fmla="*/ 0 h 12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342" h="120250">
                  <a:moveTo>
                    <a:pt x="113342" y="120251"/>
                  </a:moveTo>
                  <a:lnTo>
                    <a:pt x="111118" y="81846"/>
                  </a:lnTo>
                  <a:cubicBezTo>
                    <a:pt x="110415" y="69405"/>
                    <a:pt x="101721" y="58867"/>
                    <a:pt x="89661" y="55823"/>
                  </a:cubicBezTo>
                  <a:lnTo>
                    <a:pt x="50641" y="46016"/>
                  </a:lnTo>
                  <a:cubicBezTo>
                    <a:pt x="37908" y="42738"/>
                    <a:pt x="25584" y="38054"/>
                    <a:pt x="13904" y="31995"/>
                  </a:cubicBezTo>
                  <a:cubicBezTo>
                    <a:pt x="5386" y="27809"/>
                    <a:pt x="0" y="19144"/>
                    <a:pt x="0" y="9660"/>
                  </a:cubicBezTo>
                  <a:lnTo>
                    <a:pt x="0" y="0"/>
                  </a:lnTo>
                </a:path>
              </a:pathLst>
            </a:custGeom>
            <a:noFill/>
            <a:ln w="14615" cap="rnd">
              <a:solidFill>
                <a:srgbClr val="000000"/>
              </a:solidFill>
              <a:prstDash val="solid"/>
              <a:round/>
            </a:ln>
          </p:spPr>
          <p:txBody>
            <a:bodyPr rtlCol="1" anchor="ctr"/>
            <a:lstStyle/>
            <a:p>
              <a:endParaRPr lang="fa-IR"/>
            </a:p>
          </p:txBody>
        </p:sp>
        <p:sp>
          <p:nvSpPr>
            <p:cNvPr id="2319" name="Freeform: Shape 2318">
              <a:extLst>
                <a:ext uri="{FF2B5EF4-FFF2-40B4-BE49-F238E27FC236}">
                  <a16:creationId xmlns:a16="http://schemas.microsoft.com/office/drawing/2014/main" id="{932A6731-92A0-F709-8E74-00571BE30DDD}"/>
                </a:ext>
              </a:extLst>
            </p:cNvPr>
            <p:cNvSpPr/>
            <p:nvPr/>
          </p:nvSpPr>
          <p:spPr>
            <a:xfrm>
              <a:off x="5139757" y="4274736"/>
              <a:ext cx="247019" cy="186113"/>
            </a:xfrm>
            <a:custGeom>
              <a:avLst/>
              <a:gdLst>
                <a:gd name="connsiteX0" fmla="*/ 116436 w 247019"/>
                <a:gd name="connsiteY0" fmla="*/ 0 h 186113"/>
                <a:gd name="connsiteX1" fmla="*/ 116436 w 247019"/>
                <a:gd name="connsiteY1" fmla="*/ 9396 h 186113"/>
                <a:gd name="connsiteX2" fmla="*/ 102531 w 247019"/>
                <a:gd name="connsiteY2" fmla="*/ 31731 h 186113"/>
                <a:gd name="connsiteX3" fmla="*/ 65824 w 247019"/>
                <a:gd name="connsiteY3" fmla="*/ 45753 h 186113"/>
                <a:gd name="connsiteX4" fmla="*/ 26804 w 247019"/>
                <a:gd name="connsiteY4" fmla="*/ 55559 h 186113"/>
                <a:gd name="connsiteX5" fmla="*/ 5318 w 247019"/>
                <a:gd name="connsiteY5" fmla="*/ 81582 h 186113"/>
                <a:gd name="connsiteX6" fmla="*/ 20 w 247019"/>
                <a:gd name="connsiteY6" fmla="*/ 173204 h 186113"/>
                <a:gd name="connsiteX7" fmla="*/ 11494 w 247019"/>
                <a:gd name="connsiteY7" fmla="*/ 186084 h 186113"/>
                <a:gd name="connsiteX8" fmla="*/ 12197 w 247019"/>
                <a:gd name="connsiteY8" fmla="*/ 186113 h 186113"/>
                <a:gd name="connsiteX9" fmla="*/ 247020 w 247019"/>
                <a:gd name="connsiteY9" fmla="*/ 186113 h 18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019" h="186113">
                  <a:moveTo>
                    <a:pt x="116436" y="0"/>
                  </a:moveTo>
                  <a:lnTo>
                    <a:pt x="116436" y="9396"/>
                  </a:lnTo>
                  <a:cubicBezTo>
                    <a:pt x="116436" y="18881"/>
                    <a:pt x="111050" y="27545"/>
                    <a:pt x="102531" y="31731"/>
                  </a:cubicBezTo>
                  <a:cubicBezTo>
                    <a:pt x="90881" y="37790"/>
                    <a:pt x="78557" y="42503"/>
                    <a:pt x="65824" y="45753"/>
                  </a:cubicBezTo>
                  <a:lnTo>
                    <a:pt x="26804" y="55559"/>
                  </a:lnTo>
                  <a:cubicBezTo>
                    <a:pt x="14714" y="58603"/>
                    <a:pt x="6021" y="69141"/>
                    <a:pt x="5318" y="81582"/>
                  </a:cubicBezTo>
                  <a:lnTo>
                    <a:pt x="20" y="173204"/>
                  </a:lnTo>
                  <a:cubicBezTo>
                    <a:pt x="-361" y="179937"/>
                    <a:pt x="4762" y="185704"/>
                    <a:pt x="11494" y="186084"/>
                  </a:cubicBezTo>
                  <a:cubicBezTo>
                    <a:pt x="11729" y="186113"/>
                    <a:pt x="11963" y="186113"/>
                    <a:pt x="12197" y="186113"/>
                  </a:cubicBezTo>
                  <a:lnTo>
                    <a:pt x="247020" y="186113"/>
                  </a:lnTo>
                </a:path>
              </a:pathLst>
            </a:custGeom>
            <a:noFill/>
            <a:ln w="14615" cap="rnd">
              <a:solidFill>
                <a:srgbClr val="000000"/>
              </a:solidFill>
              <a:prstDash val="solid"/>
              <a:round/>
            </a:ln>
          </p:spPr>
          <p:txBody>
            <a:bodyPr rtlCol="1" anchor="ctr"/>
            <a:lstStyle/>
            <a:p>
              <a:endParaRPr lang="fa-IR"/>
            </a:p>
          </p:txBody>
        </p:sp>
        <p:sp>
          <p:nvSpPr>
            <p:cNvPr id="2320" name="Freeform: Shape 2319">
              <a:extLst>
                <a:ext uri="{FF2B5EF4-FFF2-40B4-BE49-F238E27FC236}">
                  <a16:creationId xmlns:a16="http://schemas.microsoft.com/office/drawing/2014/main" id="{F1305C81-4CEE-A29A-E09C-7EB956BDF7D3}"/>
                </a:ext>
              </a:extLst>
            </p:cNvPr>
            <p:cNvSpPr/>
            <p:nvPr/>
          </p:nvSpPr>
          <p:spPr>
            <a:xfrm>
              <a:off x="5387567" y="4387112"/>
              <a:ext cx="2927" cy="71043"/>
            </a:xfrm>
            <a:custGeom>
              <a:avLst/>
              <a:gdLst>
                <a:gd name="connsiteX0" fmla="*/ 0 w 2927"/>
                <a:gd name="connsiteY0" fmla="*/ 71044 h 71043"/>
                <a:gd name="connsiteX1" fmla="*/ 0 w 2927"/>
                <a:gd name="connsiteY1" fmla="*/ 0 h 71043"/>
              </a:gdLst>
              <a:ahLst/>
              <a:cxnLst>
                <a:cxn ang="0">
                  <a:pos x="connsiteX0" y="connsiteY0"/>
                </a:cxn>
                <a:cxn ang="0">
                  <a:pos x="connsiteX1" y="connsiteY1"/>
                </a:cxn>
              </a:cxnLst>
              <a:rect l="l" t="t" r="r" b="b"/>
              <a:pathLst>
                <a:path w="2927" h="71043">
                  <a:moveTo>
                    <a:pt x="0" y="71044"/>
                  </a:moveTo>
                  <a:lnTo>
                    <a:pt x="0" y="0"/>
                  </a:lnTo>
                </a:path>
              </a:pathLst>
            </a:custGeom>
            <a:ln w="14615" cap="rnd">
              <a:solidFill>
                <a:srgbClr val="000000"/>
              </a:solidFill>
              <a:prstDash val="solid"/>
              <a:round/>
            </a:ln>
          </p:spPr>
          <p:txBody>
            <a:bodyPr rtlCol="1" anchor="ctr"/>
            <a:lstStyle/>
            <a:p>
              <a:endParaRPr lang="fa-IR"/>
            </a:p>
          </p:txBody>
        </p:sp>
        <p:sp>
          <p:nvSpPr>
            <p:cNvPr id="2321" name="Freeform: Shape 2320">
              <a:extLst>
                <a:ext uri="{FF2B5EF4-FFF2-40B4-BE49-F238E27FC236}">
                  <a16:creationId xmlns:a16="http://schemas.microsoft.com/office/drawing/2014/main" id="{D1AA0D95-777B-B4B1-6966-109B29BB6B73}"/>
                </a:ext>
              </a:extLst>
            </p:cNvPr>
            <p:cNvSpPr/>
            <p:nvPr/>
          </p:nvSpPr>
          <p:spPr>
            <a:xfrm>
              <a:off x="5191237" y="4387112"/>
              <a:ext cx="2927" cy="71043"/>
            </a:xfrm>
            <a:custGeom>
              <a:avLst/>
              <a:gdLst>
                <a:gd name="connsiteX0" fmla="*/ 0 w 2927"/>
                <a:gd name="connsiteY0" fmla="*/ 0 h 71043"/>
                <a:gd name="connsiteX1" fmla="*/ 0 w 2927"/>
                <a:gd name="connsiteY1" fmla="*/ 71044 h 71043"/>
              </a:gdLst>
              <a:ahLst/>
              <a:cxnLst>
                <a:cxn ang="0">
                  <a:pos x="connsiteX0" y="connsiteY0"/>
                </a:cxn>
                <a:cxn ang="0">
                  <a:pos x="connsiteX1" y="connsiteY1"/>
                </a:cxn>
              </a:cxnLst>
              <a:rect l="l" t="t" r="r" b="b"/>
              <a:pathLst>
                <a:path w="2927" h="71043">
                  <a:moveTo>
                    <a:pt x="0" y="0"/>
                  </a:moveTo>
                  <a:lnTo>
                    <a:pt x="0" y="71044"/>
                  </a:lnTo>
                </a:path>
              </a:pathLst>
            </a:custGeom>
            <a:ln w="14615" cap="rnd">
              <a:solidFill>
                <a:srgbClr val="000000"/>
              </a:solidFill>
              <a:prstDash val="solid"/>
              <a:round/>
            </a:ln>
          </p:spPr>
          <p:txBody>
            <a:bodyPr rtlCol="1" anchor="ctr"/>
            <a:lstStyle/>
            <a:p>
              <a:endParaRPr lang="fa-IR"/>
            </a:p>
          </p:txBody>
        </p:sp>
        <p:sp>
          <p:nvSpPr>
            <p:cNvPr id="2322" name="Freeform: Shape 2321">
              <a:extLst>
                <a:ext uri="{FF2B5EF4-FFF2-40B4-BE49-F238E27FC236}">
                  <a16:creationId xmlns:a16="http://schemas.microsoft.com/office/drawing/2014/main" id="{7474E930-C8CA-E8DE-5218-6470548FC4DA}"/>
                </a:ext>
              </a:extLst>
            </p:cNvPr>
            <p:cNvSpPr/>
            <p:nvPr/>
          </p:nvSpPr>
          <p:spPr>
            <a:xfrm>
              <a:off x="5415785" y="4195291"/>
              <a:ext cx="106639" cy="106639"/>
            </a:xfrm>
            <a:custGeom>
              <a:avLst/>
              <a:gdLst>
                <a:gd name="connsiteX0" fmla="*/ 53305 w 106639"/>
                <a:gd name="connsiteY0" fmla="*/ 0 h 106639"/>
                <a:gd name="connsiteX1" fmla="*/ 106639 w 106639"/>
                <a:gd name="connsiteY1" fmla="*/ 0 h 106639"/>
                <a:gd name="connsiteX2" fmla="*/ 106639 w 106639"/>
                <a:gd name="connsiteY2" fmla="*/ 106639 h 106639"/>
                <a:gd name="connsiteX3" fmla="*/ 53305 w 106639"/>
                <a:gd name="connsiteY3" fmla="*/ 106639 h 106639"/>
                <a:gd name="connsiteX4" fmla="*/ 53334 w 106639"/>
                <a:gd name="connsiteY4" fmla="*/ 106639 h 106639"/>
                <a:gd name="connsiteX5" fmla="*/ 0 w 106639"/>
                <a:gd name="connsiteY5" fmla="*/ 106639 h 106639"/>
                <a:gd name="connsiteX6" fmla="*/ 0 w 106639"/>
                <a:gd name="connsiteY6" fmla="*/ 0 h 106639"/>
                <a:gd name="connsiteX7" fmla="*/ 53334 w 106639"/>
                <a:gd name="connsiteY7" fmla="*/ 0 h 106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639" h="106639">
                  <a:moveTo>
                    <a:pt x="53305" y="0"/>
                  </a:moveTo>
                  <a:cubicBezTo>
                    <a:pt x="82761" y="0"/>
                    <a:pt x="106639" y="0"/>
                    <a:pt x="106639" y="0"/>
                  </a:cubicBezTo>
                  <a:lnTo>
                    <a:pt x="106639" y="106639"/>
                  </a:lnTo>
                  <a:cubicBezTo>
                    <a:pt x="106639" y="106639"/>
                    <a:pt x="82761" y="106639"/>
                    <a:pt x="53305" y="106639"/>
                  </a:cubicBezTo>
                  <a:lnTo>
                    <a:pt x="53334" y="106639"/>
                  </a:lnTo>
                  <a:cubicBezTo>
                    <a:pt x="23879" y="106639"/>
                    <a:pt x="0" y="106639"/>
                    <a:pt x="0" y="106639"/>
                  </a:cubicBezTo>
                  <a:lnTo>
                    <a:pt x="0" y="0"/>
                  </a:lnTo>
                  <a:cubicBezTo>
                    <a:pt x="0" y="0"/>
                    <a:pt x="23879" y="0"/>
                    <a:pt x="53334" y="0"/>
                  </a:cubicBezTo>
                  <a:close/>
                </a:path>
              </a:pathLst>
            </a:custGeom>
            <a:noFill/>
            <a:ln w="14615" cap="rnd">
              <a:solidFill>
                <a:srgbClr val="000000"/>
              </a:solidFill>
              <a:prstDash val="solid"/>
              <a:round/>
            </a:ln>
          </p:spPr>
          <p:txBody>
            <a:bodyPr rtlCol="1" anchor="ctr"/>
            <a:lstStyle/>
            <a:p>
              <a:endParaRPr lang="fa-IR"/>
            </a:p>
          </p:txBody>
        </p:sp>
        <p:sp>
          <p:nvSpPr>
            <p:cNvPr id="2323" name="Freeform: Shape 2322">
              <a:extLst>
                <a:ext uri="{FF2B5EF4-FFF2-40B4-BE49-F238E27FC236}">
                  <a16:creationId xmlns:a16="http://schemas.microsoft.com/office/drawing/2014/main" id="{B9A30AAA-7263-E138-566E-BB150537EB2F}"/>
                </a:ext>
              </a:extLst>
            </p:cNvPr>
            <p:cNvSpPr/>
            <p:nvPr/>
          </p:nvSpPr>
          <p:spPr>
            <a:xfrm>
              <a:off x="5451673" y="4239521"/>
              <a:ext cx="34512" cy="21310"/>
            </a:xfrm>
            <a:custGeom>
              <a:avLst/>
              <a:gdLst>
                <a:gd name="connsiteX0" fmla="*/ 0 w 34512"/>
                <a:gd name="connsiteY0" fmla="*/ 8079 h 21310"/>
                <a:gd name="connsiteX1" fmla="*/ 13231 w 34512"/>
                <a:gd name="connsiteY1" fmla="*/ 21310 h 21310"/>
                <a:gd name="connsiteX2" fmla="*/ 34512 w 34512"/>
                <a:gd name="connsiteY2" fmla="*/ 0 h 21310"/>
              </a:gdLst>
              <a:ahLst/>
              <a:cxnLst>
                <a:cxn ang="0">
                  <a:pos x="connsiteX0" y="connsiteY0"/>
                </a:cxn>
                <a:cxn ang="0">
                  <a:pos x="connsiteX1" y="connsiteY1"/>
                </a:cxn>
                <a:cxn ang="0">
                  <a:pos x="connsiteX2" y="connsiteY2"/>
                </a:cxn>
              </a:cxnLst>
              <a:rect l="l" t="t" r="r" b="b"/>
              <a:pathLst>
                <a:path w="34512" h="21310">
                  <a:moveTo>
                    <a:pt x="0" y="8079"/>
                  </a:moveTo>
                  <a:lnTo>
                    <a:pt x="13231" y="21310"/>
                  </a:lnTo>
                  <a:lnTo>
                    <a:pt x="34512" y="0"/>
                  </a:lnTo>
                </a:path>
              </a:pathLst>
            </a:custGeom>
            <a:noFill/>
            <a:ln w="14615" cap="rnd">
              <a:solidFill>
                <a:srgbClr val="000000"/>
              </a:solidFill>
              <a:prstDash val="solid"/>
              <a:round/>
            </a:ln>
          </p:spPr>
          <p:txBody>
            <a:bodyPr rtlCol="1" anchor="ctr"/>
            <a:lstStyle/>
            <a:p>
              <a:endParaRPr lang="fa-IR"/>
            </a:p>
          </p:txBody>
        </p:sp>
        <p:sp>
          <p:nvSpPr>
            <p:cNvPr id="2324" name="Freeform: Shape 2323">
              <a:extLst>
                <a:ext uri="{FF2B5EF4-FFF2-40B4-BE49-F238E27FC236}">
                  <a16:creationId xmlns:a16="http://schemas.microsoft.com/office/drawing/2014/main" id="{0DC4DA02-8B89-AAEC-297D-FFF731B01FDA}"/>
                </a:ext>
              </a:extLst>
            </p:cNvPr>
            <p:cNvSpPr/>
            <p:nvPr/>
          </p:nvSpPr>
          <p:spPr>
            <a:xfrm rot="-3195599">
              <a:off x="5359729" y="4480319"/>
              <a:ext cx="42708" cy="168286"/>
            </a:xfrm>
            <a:custGeom>
              <a:avLst/>
              <a:gdLst>
                <a:gd name="connsiteX0" fmla="*/ 21369 w 42708"/>
                <a:gd name="connsiteY0" fmla="*/ 0 h 168286"/>
                <a:gd name="connsiteX1" fmla="*/ 42708 w 42708"/>
                <a:gd name="connsiteY1" fmla="*/ 0 h 168286"/>
                <a:gd name="connsiteX2" fmla="*/ 42708 w 42708"/>
                <a:gd name="connsiteY2" fmla="*/ 168287 h 168286"/>
                <a:gd name="connsiteX3" fmla="*/ 21369 w 42708"/>
                <a:gd name="connsiteY3" fmla="*/ 168287 h 168286"/>
                <a:gd name="connsiteX4" fmla="*/ 21340 w 42708"/>
                <a:gd name="connsiteY4" fmla="*/ 168287 h 168286"/>
                <a:gd name="connsiteX5" fmla="*/ 0 w 42708"/>
                <a:gd name="connsiteY5" fmla="*/ 168287 h 168286"/>
                <a:gd name="connsiteX6" fmla="*/ 0 w 42708"/>
                <a:gd name="connsiteY6" fmla="*/ 0 h 168286"/>
                <a:gd name="connsiteX7" fmla="*/ 21340 w 42708"/>
                <a:gd name="connsiteY7" fmla="*/ 0 h 1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168286">
                  <a:moveTo>
                    <a:pt x="21369" y="0"/>
                  </a:moveTo>
                  <a:cubicBezTo>
                    <a:pt x="33154" y="0"/>
                    <a:pt x="42708" y="0"/>
                    <a:pt x="42708" y="0"/>
                  </a:cubicBezTo>
                  <a:lnTo>
                    <a:pt x="42708" y="168287"/>
                  </a:lnTo>
                  <a:cubicBezTo>
                    <a:pt x="42708" y="168287"/>
                    <a:pt x="33155" y="168287"/>
                    <a:pt x="21369" y="168287"/>
                  </a:cubicBezTo>
                  <a:lnTo>
                    <a:pt x="21340" y="168287"/>
                  </a:lnTo>
                  <a:cubicBezTo>
                    <a:pt x="9554" y="168287"/>
                    <a:pt x="0" y="168287"/>
                    <a:pt x="0" y="168287"/>
                  </a:cubicBezTo>
                  <a:lnTo>
                    <a:pt x="0" y="0"/>
                  </a:lnTo>
                  <a:cubicBezTo>
                    <a:pt x="0" y="0"/>
                    <a:pt x="9554" y="0"/>
                    <a:pt x="21340" y="0"/>
                  </a:cubicBezTo>
                  <a:close/>
                </a:path>
              </a:pathLst>
            </a:custGeom>
            <a:noFill/>
            <a:ln w="14615" cap="rnd">
              <a:solidFill>
                <a:srgbClr val="000000"/>
              </a:solidFill>
              <a:prstDash val="solid"/>
              <a:round/>
            </a:ln>
          </p:spPr>
          <p:txBody>
            <a:bodyPr rtlCol="1" anchor="ctr"/>
            <a:lstStyle/>
            <a:p>
              <a:endParaRPr lang="fa-IR"/>
            </a:p>
          </p:txBody>
        </p:sp>
        <p:sp>
          <p:nvSpPr>
            <p:cNvPr id="2325" name="Freeform: Shape 2324">
              <a:extLst>
                <a:ext uri="{FF2B5EF4-FFF2-40B4-BE49-F238E27FC236}">
                  <a16:creationId xmlns:a16="http://schemas.microsoft.com/office/drawing/2014/main" id="{E314703C-0600-5620-C390-19EE52D49555}"/>
                </a:ext>
              </a:extLst>
            </p:cNvPr>
            <p:cNvSpPr/>
            <p:nvPr/>
          </p:nvSpPr>
          <p:spPr>
            <a:xfrm rot="-3195599">
              <a:off x="5485022" y="4312507"/>
              <a:ext cx="42708" cy="168286"/>
            </a:xfrm>
            <a:custGeom>
              <a:avLst/>
              <a:gdLst>
                <a:gd name="connsiteX0" fmla="*/ 21369 w 42708"/>
                <a:gd name="connsiteY0" fmla="*/ 0 h 168286"/>
                <a:gd name="connsiteX1" fmla="*/ 42709 w 42708"/>
                <a:gd name="connsiteY1" fmla="*/ 0 h 168286"/>
                <a:gd name="connsiteX2" fmla="*/ 42709 w 42708"/>
                <a:gd name="connsiteY2" fmla="*/ 168287 h 168286"/>
                <a:gd name="connsiteX3" fmla="*/ 21369 w 42708"/>
                <a:gd name="connsiteY3" fmla="*/ 168287 h 168286"/>
                <a:gd name="connsiteX4" fmla="*/ 21340 w 42708"/>
                <a:gd name="connsiteY4" fmla="*/ 168287 h 168286"/>
                <a:gd name="connsiteX5" fmla="*/ 0 w 42708"/>
                <a:gd name="connsiteY5" fmla="*/ 168287 h 168286"/>
                <a:gd name="connsiteX6" fmla="*/ 0 w 42708"/>
                <a:gd name="connsiteY6" fmla="*/ 0 h 168286"/>
                <a:gd name="connsiteX7" fmla="*/ 21340 w 42708"/>
                <a:gd name="connsiteY7" fmla="*/ 0 h 1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168286">
                  <a:moveTo>
                    <a:pt x="21369" y="0"/>
                  </a:moveTo>
                  <a:cubicBezTo>
                    <a:pt x="33154" y="0"/>
                    <a:pt x="42709" y="0"/>
                    <a:pt x="42709" y="0"/>
                  </a:cubicBezTo>
                  <a:lnTo>
                    <a:pt x="42709" y="168287"/>
                  </a:lnTo>
                  <a:cubicBezTo>
                    <a:pt x="42709" y="168287"/>
                    <a:pt x="33155" y="168287"/>
                    <a:pt x="21369" y="168287"/>
                  </a:cubicBezTo>
                  <a:lnTo>
                    <a:pt x="21340" y="168287"/>
                  </a:lnTo>
                  <a:cubicBezTo>
                    <a:pt x="9554" y="168287"/>
                    <a:pt x="0" y="168287"/>
                    <a:pt x="0" y="168287"/>
                  </a:cubicBezTo>
                  <a:lnTo>
                    <a:pt x="0" y="0"/>
                  </a:lnTo>
                  <a:cubicBezTo>
                    <a:pt x="0" y="0"/>
                    <a:pt x="9554" y="0"/>
                    <a:pt x="21340" y="0"/>
                  </a:cubicBezTo>
                  <a:close/>
                </a:path>
              </a:pathLst>
            </a:custGeom>
            <a:noFill/>
            <a:ln w="14615" cap="rnd">
              <a:solidFill>
                <a:srgbClr val="000000"/>
              </a:solidFill>
              <a:prstDash val="solid"/>
              <a:round/>
            </a:ln>
          </p:spPr>
          <p:txBody>
            <a:bodyPr rtlCol="1" anchor="ctr"/>
            <a:lstStyle/>
            <a:p>
              <a:endParaRPr lang="fa-IR"/>
            </a:p>
          </p:txBody>
        </p:sp>
        <p:sp>
          <p:nvSpPr>
            <p:cNvPr id="2326" name="Freeform: Shape 2325">
              <a:extLst>
                <a:ext uri="{FF2B5EF4-FFF2-40B4-BE49-F238E27FC236}">
                  <a16:creationId xmlns:a16="http://schemas.microsoft.com/office/drawing/2014/main" id="{F890E134-E8A9-8978-D4A3-AB6C7B3336CF}"/>
                </a:ext>
              </a:extLst>
            </p:cNvPr>
            <p:cNvSpPr/>
            <p:nvPr/>
          </p:nvSpPr>
          <p:spPr>
            <a:xfrm>
              <a:off x="5441340" y="4451277"/>
              <a:ext cx="95135" cy="127451"/>
            </a:xfrm>
            <a:custGeom>
              <a:avLst/>
              <a:gdLst>
                <a:gd name="connsiteX0" fmla="*/ 0 w 95135"/>
                <a:gd name="connsiteY0" fmla="*/ 127452 h 127451"/>
                <a:gd name="connsiteX1" fmla="*/ 95135 w 95135"/>
                <a:gd name="connsiteY1" fmla="*/ 0 h 127451"/>
              </a:gdLst>
              <a:ahLst/>
              <a:cxnLst>
                <a:cxn ang="0">
                  <a:pos x="connsiteX0" y="connsiteY0"/>
                </a:cxn>
                <a:cxn ang="0">
                  <a:pos x="connsiteX1" y="connsiteY1"/>
                </a:cxn>
              </a:cxnLst>
              <a:rect l="l" t="t" r="r" b="b"/>
              <a:pathLst>
                <a:path w="95135" h="127451">
                  <a:moveTo>
                    <a:pt x="0" y="127452"/>
                  </a:moveTo>
                  <a:lnTo>
                    <a:pt x="95135" y="0"/>
                  </a:lnTo>
                </a:path>
              </a:pathLst>
            </a:custGeom>
            <a:ln w="14615" cap="rnd">
              <a:solidFill>
                <a:srgbClr val="000000"/>
              </a:solidFill>
              <a:prstDash val="solid"/>
              <a:round/>
            </a:ln>
          </p:spPr>
          <p:txBody>
            <a:bodyPr rtlCol="1" anchor="ctr"/>
            <a:lstStyle/>
            <a:p>
              <a:endParaRPr lang="fa-IR"/>
            </a:p>
          </p:txBody>
        </p:sp>
        <p:sp>
          <p:nvSpPr>
            <p:cNvPr id="2327" name="Freeform: Shape 2326">
              <a:extLst>
                <a:ext uri="{FF2B5EF4-FFF2-40B4-BE49-F238E27FC236}">
                  <a16:creationId xmlns:a16="http://schemas.microsoft.com/office/drawing/2014/main" id="{837D70DF-CE86-0ABC-74DF-1BE4CF8AEDD6}"/>
                </a:ext>
              </a:extLst>
            </p:cNvPr>
            <p:cNvSpPr/>
            <p:nvPr/>
          </p:nvSpPr>
          <p:spPr>
            <a:xfrm>
              <a:off x="5350772" y="4382429"/>
              <a:ext cx="95457" cy="127890"/>
            </a:xfrm>
            <a:custGeom>
              <a:avLst/>
              <a:gdLst>
                <a:gd name="connsiteX0" fmla="*/ 95457 w 95457"/>
                <a:gd name="connsiteY0" fmla="*/ 0 h 127890"/>
                <a:gd name="connsiteX1" fmla="*/ 0 w 95457"/>
                <a:gd name="connsiteY1" fmla="*/ 127891 h 127890"/>
              </a:gdLst>
              <a:ahLst/>
              <a:cxnLst>
                <a:cxn ang="0">
                  <a:pos x="connsiteX0" y="connsiteY0"/>
                </a:cxn>
                <a:cxn ang="0">
                  <a:pos x="connsiteX1" y="connsiteY1"/>
                </a:cxn>
              </a:cxnLst>
              <a:rect l="l" t="t" r="r" b="b"/>
              <a:pathLst>
                <a:path w="95457" h="127890">
                  <a:moveTo>
                    <a:pt x="95457" y="0"/>
                  </a:moveTo>
                  <a:lnTo>
                    <a:pt x="0" y="127891"/>
                  </a:lnTo>
                </a:path>
              </a:pathLst>
            </a:custGeom>
            <a:ln w="14615" cap="rnd">
              <a:solidFill>
                <a:srgbClr val="000000"/>
              </a:solidFill>
              <a:prstDash val="solid"/>
              <a:round/>
            </a:ln>
          </p:spPr>
          <p:txBody>
            <a:bodyPr rtlCol="1" anchor="ctr"/>
            <a:lstStyle/>
            <a:p>
              <a:endParaRPr lang="fa-IR"/>
            </a:p>
          </p:txBody>
        </p:sp>
        <p:sp>
          <p:nvSpPr>
            <p:cNvPr id="2328" name="Freeform: Shape 2327">
              <a:extLst>
                <a:ext uri="{FF2B5EF4-FFF2-40B4-BE49-F238E27FC236}">
                  <a16:creationId xmlns:a16="http://schemas.microsoft.com/office/drawing/2014/main" id="{01B136B8-FCDD-F7C4-771B-F2E081C5CE36}"/>
                </a:ext>
              </a:extLst>
            </p:cNvPr>
            <p:cNvSpPr/>
            <p:nvPr/>
          </p:nvSpPr>
          <p:spPr>
            <a:xfrm>
              <a:off x="5429339" y="4411262"/>
              <a:ext cx="84714" cy="63257"/>
            </a:xfrm>
            <a:custGeom>
              <a:avLst/>
              <a:gdLst>
                <a:gd name="connsiteX0" fmla="*/ 84714 w 84714"/>
                <a:gd name="connsiteY0" fmla="*/ 63258 h 63257"/>
                <a:gd name="connsiteX1" fmla="*/ 0 w 84714"/>
                <a:gd name="connsiteY1" fmla="*/ 0 h 63257"/>
              </a:gdLst>
              <a:ahLst/>
              <a:cxnLst>
                <a:cxn ang="0">
                  <a:pos x="connsiteX0" y="connsiteY0"/>
                </a:cxn>
                <a:cxn ang="0">
                  <a:pos x="connsiteX1" y="connsiteY1"/>
                </a:cxn>
              </a:cxnLst>
              <a:rect l="l" t="t" r="r" b="b"/>
              <a:pathLst>
                <a:path w="84714" h="63257">
                  <a:moveTo>
                    <a:pt x="84714" y="63258"/>
                  </a:moveTo>
                  <a:lnTo>
                    <a:pt x="0" y="0"/>
                  </a:lnTo>
                </a:path>
              </a:pathLst>
            </a:custGeom>
            <a:ln w="14615" cap="rnd">
              <a:solidFill>
                <a:srgbClr val="000000"/>
              </a:solidFill>
              <a:prstDash val="solid"/>
              <a:round/>
            </a:ln>
          </p:spPr>
          <p:txBody>
            <a:bodyPr rtlCol="1" anchor="ctr"/>
            <a:lstStyle/>
            <a:p>
              <a:endParaRPr lang="fa-IR"/>
            </a:p>
          </p:txBody>
        </p:sp>
        <p:sp>
          <p:nvSpPr>
            <p:cNvPr id="2329" name="Freeform: Shape 2328">
              <a:extLst>
                <a:ext uri="{FF2B5EF4-FFF2-40B4-BE49-F238E27FC236}">
                  <a16:creationId xmlns:a16="http://schemas.microsoft.com/office/drawing/2014/main" id="{22ABA3DB-D009-9FF3-FA58-0A9246CC05A2}"/>
                </a:ext>
              </a:extLst>
            </p:cNvPr>
            <p:cNvSpPr/>
            <p:nvPr/>
          </p:nvSpPr>
          <p:spPr>
            <a:xfrm>
              <a:off x="5374072" y="4487224"/>
              <a:ext cx="84128" cy="62789"/>
            </a:xfrm>
            <a:custGeom>
              <a:avLst/>
              <a:gdLst>
                <a:gd name="connsiteX0" fmla="*/ 0 w 84128"/>
                <a:gd name="connsiteY0" fmla="*/ 0 h 62789"/>
                <a:gd name="connsiteX1" fmla="*/ 84129 w 84128"/>
                <a:gd name="connsiteY1" fmla="*/ 62789 h 62789"/>
              </a:gdLst>
              <a:ahLst/>
              <a:cxnLst>
                <a:cxn ang="0">
                  <a:pos x="connsiteX0" y="connsiteY0"/>
                </a:cxn>
                <a:cxn ang="0">
                  <a:pos x="connsiteX1" y="connsiteY1"/>
                </a:cxn>
              </a:cxnLst>
              <a:rect l="l" t="t" r="r" b="b"/>
              <a:pathLst>
                <a:path w="84128" h="62789">
                  <a:moveTo>
                    <a:pt x="0" y="0"/>
                  </a:moveTo>
                  <a:lnTo>
                    <a:pt x="84129" y="62789"/>
                  </a:lnTo>
                </a:path>
              </a:pathLst>
            </a:custGeom>
            <a:ln w="14615" cap="rnd">
              <a:solidFill>
                <a:srgbClr val="000000"/>
              </a:solidFill>
              <a:prstDash val="solid"/>
              <a:round/>
            </a:ln>
          </p:spPr>
          <p:txBody>
            <a:bodyPr rtlCol="1" anchor="ctr"/>
            <a:lstStyle/>
            <a:p>
              <a:endParaRPr lang="fa-IR"/>
            </a:p>
          </p:txBody>
        </p:sp>
        <p:sp>
          <p:nvSpPr>
            <p:cNvPr id="2330" name="Freeform: Shape 2329">
              <a:extLst>
                <a:ext uri="{FF2B5EF4-FFF2-40B4-BE49-F238E27FC236}">
                  <a16:creationId xmlns:a16="http://schemas.microsoft.com/office/drawing/2014/main" id="{3C944C30-CAB6-FEC8-0B9B-6E86BF179287}"/>
                </a:ext>
              </a:extLst>
            </p:cNvPr>
            <p:cNvSpPr/>
            <p:nvPr/>
          </p:nvSpPr>
          <p:spPr>
            <a:xfrm>
              <a:off x="5478662" y="4499547"/>
              <a:ext cx="217736" cy="175098"/>
            </a:xfrm>
            <a:custGeom>
              <a:avLst/>
              <a:gdLst>
                <a:gd name="connsiteX0" fmla="*/ 0 w 217736"/>
                <a:gd name="connsiteY0" fmla="*/ 33780 h 175098"/>
                <a:gd name="connsiteX1" fmla="*/ 183626 w 217736"/>
                <a:gd name="connsiteY1" fmla="*/ 170863 h 175098"/>
                <a:gd name="connsiteX2" fmla="*/ 213513 w 217736"/>
                <a:gd name="connsiteY2" fmla="*/ 166501 h 175098"/>
                <a:gd name="connsiteX3" fmla="*/ 209151 w 217736"/>
                <a:gd name="connsiteY3" fmla="*/ 136643 h 175098"/>
                <a:gd name="connsiteX4" fmla="*/ 26111 w 217736"/>
                <a:gd name="connsiteY4" fmla="*/ 0 h 175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736" h="175098">
                  <a:moveTo>
                    <a:pt x="0" y="33780"/>
                  </a:moveTo>
                  <a:lnTo>
                    <a:pt x="183626" y="170863"/>
                  </a:lnTo>
                  <a:cubicBezTo>
                    <a:pt x="193081" y="177917"/>
                    <a:pt x="206458" y="175956"/>
                    <a:pt x="213513" y="166501"/>
                  </a:cubicBezTo>
                  <a:cubicBezTo>
                    <a:pt x="220538" y="157075"/>
                    <a:pt x="218606" y="143698"/>
                    <a:pt x="209151" y="136643"/>
                  </a:cubicBezTo>
                  <a:lnTo>
                    <a:pt x="26111" y="0"/>
                  </a:lnTo>
                </a:path>
              </a:pathLst>
            </a:custGeom>
            <a:noFill/>
            <a:ln w="14615" cap="rnd">
              <a:solidFill>
                <a:srgbClr val="000000"/>
              </a:solidFill>
              <a:prstDash val="solid"/>
              <a:round/>
            </a:ln>
          </p:spPr>
          <p:txBody>
            <a:bodyPr rtlCol="1" anchor="ctr"/>
            <a:lstStyle/>
            <a:p>
              <a:endParaRPr lang="fa-IR"/>
            </a:p>
          </p:txBody>
        </p:sp>
        <p:sp>
          <p:nvSpPr>
            <p:cNvPr id="2331" name="Freeform: Shape 2330">
              <a:extLst>
                <a:ext uri="{FF2B5EF4-FFF2-40B4-BE49-F238E27FC236}">
                  <a16:creationId xmlns:a16="http://schemas.microsoft.com/office/drawing/2014/main" id="{9EEC4881-583F-17FB-160C-D6D5C90E0B1C}"/>
                </a:ext>
              </a:extLst>
            </p:cNvPr>
            <p:cNvSpPr/>
            <p:nvPr/>
          </p:nvSpPr>
          <p:spPr>
            <a:xfrm>
              <a:off x="5584570" y="4578729"/>
              <a:ext cx="22451" cy="30062"/>
            </a:xfrm>
            <a:custGeom>
              <a:avLst/>
              <a:gdLst>
                <a:gd name="connsiteX0" fmla="*/ 22452 w 22451"/>
                <a:gd name="connsiteY0" fmla="*/ 0 h 30062"/>
                <a:gd name="connsiteX1" fmla="*/ 0 w 22451"/>
                <a:gd name="connsiteY1" fmla="*/ 30063 h 30062"/>
              </a:gdLst>
              <a:ahLst/>
              <a:cxnLst>
                <a:cxn ang="0">
                  <a:pos x="connsiteX0" y="connsiteY0"/>
                </a:cxn>
                <a:cxn ang="0">
                  <a:pos x="connsiteX1" y="connsiteY1"/>
                </a:cxn>
              </a:cxnLst>
              <a:rect l="l" t="t" r="r" b="b"/>
              <a:pathLst>
                <a:path w="22451" h="30062">
                  <a:moveTo>
                    <a:pt x="22452" y="0"/>
                  </a:moveTo>
                  <a:lnTo>
                    <a:pt x="0" y="30063"/>
                  </a:lnTo>
                </a:path>
              </a:pathLst>
            </a:custGeom>
            <a:ln w="14615" cap="rnd">
              <a:solidFill>
                <a:srgbClr val="000000"/>
              </a:solidFill>
              <a:prstDash val="solid"/>
              <a:round/>
            </a:ln>
          </p:spPr>
          <p:txBody>
            <a:bodyPr rtlCol="1" anchor="ctr"/>
            <a:lstStyle/>
            <a:p>
              <a:endParaRPr lang="fa-IR"/>
            </a:p>
          </p:txBody>
        </p:sp>
        <p:sp>
          <p:nvSpPr>
            <p:cNvPr id="2332" name="Freeform: Shape 2331">
              <a:extLst>
                <a:ext uri="{FF2B5EF4-FFF2-40B4-BE49-F238E27FC236}">
                  <a16:creationId xmlns:a16="http://schemas.microsoft.com/office/drawing/2014/main" id="{2B629626-2ECF-FB7F-C3E1-8AF1093DEE20}"/>
                </a:ext>
              </a:extLst>
            </p:cNvPr>
            <p:cNvSpPr/>
            <p:nvPr/>
          </p:nvSpPr>
          <p:spPr>
            <a:xfrm rot="-5400000">
              <a:off x="5360549" y="4598312"/>
              <a:ext cx="42708" cy="320502"/>
            </a:xfrm>
            <a:custGeom>
              <a:avLst/>
              <a:gdLst>
                <a:gd name="connsiteX0" fmla="*/ 21369 w 42708"/>
                <a:gd name="connsiteY0" fmla="*/ 0 h 320502"/>
                <a:gd name="connsiteX1" fmla="*/ 42709 w 42708"/>
                <a:gd name="connsiteY1" fmla="*/ 0 h 320502"/>
                <a:gd name="connsiteX2" fmla="*/ 42709 w 42708"/>
                <a:gd name="connsiteY2" fmla="*/ 320503 h 320502"/>
                <a:gd name="connsiteX3" fmla="*/ 21369 w 42708"/>
                <a:gd name="connsiteY3" fmla="*/ 320503 h 320502"/>
                <a:gd name="connsiteX4" fmla="*/ 21340 w 42708"/>
                <a:gd name="connsiteY4" fmla="*/ 320503 h 320502"/>
                <a:gd name="connsiteX5" fmla="*/ 0 w 42708"/>
                <a:gd name="connsiteY5" fmla="*/ 320503 h 320502"/>
                <a:gd name="connsiteX6" fmla="*/ 0 w 42708"/>
                <a:gd name="connsiteY6" fmla="*/ 0 h 320502"/>
                <a:gd name="connsiteX7" fmla="*/ 21340 w 42708"/>
                <a:gd name="connsiteY7" fmla="*/ 0 h 32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320502">
                  <a:moveTo>
                    <a:pt x="21369" y="0"/>
                  </a:moveTo>
                  <a:cubicBezTo>
                    <a:pt x="33154" y="0"/>
                    <a:pt x="42709" y="0"/>
                    <a:pt x="42709" y="0"/>
                  </a:cubicBezTo>
                  <a:lnTo>
                    <a:pt x="42709" y="320503"/>
                  </a:lnTo>
                  <a:cubicBezTo>
                    <a:pt x="42709" y="320503"/>
                    <a:pt x="33155" y="320503"/>
                    <a:pt x="21369" y="320503"/>
                  </a:cubicBezTo>
                  <a:lnTo>
                    <a:pt x="21340" y="320503"/>
                  </a:lnTo>
                  <a:cubicBezTo>
                    <a:pt x="9554" y="320503"/>
                    <a:pt x="0" y="320503"/>
                    <a:pt x="0" y="320503"/>
                  </a:cubicBezTo>
                  <a:lnTo>
                    <a:pt x="0" y="0"/>
                  </a:lnTo>
                  <a:cubicBezTo>
                    <a:pt x="0" y="0"/>
                    <a:pt x="9554" y="0"/>
                    <a:pt x="21340" y="0"/>
                  </a:cubicBezTo>
                  <a:close/>
                </a:path>
              </a:pathLst>
            </a:custGeom>
            <a:noFill/>
            <a:ln w="14615" cap="rnd">
              <a:solidFill>
                <a:srgbClr val="000000"/>
              </a:solidFill>
              <a:prstDash val="solid"/>
              <a:round/>
            </a:ln>
          </p:spPr>
          <p:txBody>
            <a:bodyPr rtlCol="1" anchor="ctr"/>
            <a:lstStyle/>
            <a:p>
              <a:endParaRPr lang="fa-IR"/>
            </a:p>
          </p:txBody>
        </p:sp>
        <p:sp>
          <p:nvSpPr>
            <p:cNvPr id="2333" name="Freeform: Shape 2332">
              <a:extLst>
                <a:ext uri="{FF2B5EF4-FFF2-40B4-BE49-F238E27FC236}">
                  <a16:creationId xmlns:a16="http://schemas.microsoft.com/office/drawing/2014/main" id="{09110175-706B-2FBF-441C-6FE6884ED7F8}"/>
                </a:ext>
              </a:extLst>
            </p:cNvPr>
            <p:cNvSpPr/>
            <p:nvPr/>
          </p:nvSpPr>
          <p:spPr>
            <a:xfrm>
              <a:off x="5250104" y="4667219"/>
              <a:ext cx="263451" cy="67326"/>
            </a:xfrm>
            <a:custGeom>
              <a:avLst/>
              <a:gdLst>
                <a:gd name="connsiteX0" fmla="*/ 263451 w 263451"/>
                <a:gd name="connsiteY0" fmla="*/ 67326 h 67326"/>
                <a:gd name="connsiteX1" fmla="*/ 263451 w 263451"/>
                <a:gd name="connsiteY1" fmla="*/ 35127 h 67326"/>
                <a:gd name="connsiteX2" fmla="*/ 228324 w 263451"/>
                <a:gd name="connsiteY2" fmla="*/ 0 h 67326"/>
                <a:gd name="connsiteX3" fmla="*/ 35127 w 263451"/>
                <a:gd name="connsiteY3" fmla="*/ 0 h 67326"/>
                <a:gd name="connsiteX4" fmla="*/ 0 w 263451"/>
                <a:gd name="connsiteY4" fmla="*/ 35127 h 67326"/>
                <a:gd name="connsiteX5" fmla="*/ 0 w 263451"/>
                <a:gd name="connsiteY5" fmla="*/ 67326 h 67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51" h="67326">
                  <a:moveTo>
                    <a:pt x="263451" y="67326"/>
                  </a:moveTo>
                  <a:lnTo>
                    <a:pt x="263451" y="35127"/>
                  </a:lnTo>
                  <a:cubicBezTo>
                    <a:pt x="263451" y="15719"/>
                    <a:pt x="247732" y="0"/>
                    <a:pt x="228324" y="0"/>
                  </a:cubicBezTo>
                  <a:lnTo>
                    <a:pt x="35127" y="0"/>
                  </a:lnTo>
                  <a:cubicBezTo>
                    <a:pt x="15719" y="0"/>
                    <a:pt x="0" y="15719"/>
                    <a:pt x="0" y="35127"/>
                  </a:cubicBezTo>
                  <a:lnTo>
                    <a:pt x="0" y="67326"/>
                  </a:lnTo>
                </a:path>
              </a:pathLst>
            </a:custGeom>
            <a:noFill/>
            <a:ln w="14615" cap="rnd">
              <a:solidFill>
                <a:srgbClr val="000000"/>
              </a:solidFill>
              <a:prstDash val="solid"/>
              <a:round/>
            </a:ln>
          </p:spPr>
          <p:txBody>
            <a:bodyPr rtlCol="1" anchor="ctr"/>
            <a:lstStyle/>
            <a:p>
              <a:endParaRPr lang="fa-IR"/>
            </a:p>
          </p:txBody>
        </p:sp>
        <p:sp>
          <p:nvSpPr>
            <p:cNvPr id="2334" name="Freeform: Shape 2333">
              <a:extLst>
                <a:ext uri="{FF2B5EF4-FFF2-40B4-BE49-F238E27FC236}">
                  <a16:creationId xmlns:a16="http://schemas.microsoft.com/office/drawing/2014/main" id="{3FB333E1-13F1-AD95-788C-15E8373E9AB1}"/>
                </a:ext>
              </a:extLst>
            </p:cNvPr>
            <p:cNvSpPr/>
            <p:nvPr/>
          </p:nvSpPr>
          <p:spPr>
            <a:xfrm>
              <a:off x="5280899" y="4626092"/>
              <a:ext cx="201979" cy="38756"/>
            </a:xfrm>
            <a:custGeom>
              <a:avLst/>
              <a:gdLst>
                <a:gd name="connsiteX0" fmla="*/ 201979 w 201979"/>
                <a:gd name="connsiteY0" fmla="*/ 38757 h 38756"/>
                <a:gd name="connsiteX1" fmla="*/ 201979 w 201979"/>
                <a:gd name="connsiteY1" fmla="*/ 32551 h 38756"/>
                <a:gd name="connsiteX2" fmla="*/ 169487 w 201979"/>
                <a:gd name="connsiteY2" fmla="*/ 0 h 38756"/>
                <a:gd name="connsiteX3" fmla="*/ 169458 w 201979"/>
                <a:gd name="connsiteY3" fmla="*/ 0 h 38756"/>
                <a:gd name="connsiteX4" fmla="*/ 32551 w 201979"/>
                <a:gd name="connsiteY4" fmla="*/ 0 h 38756"/>
                <a:gd name="connsiteX5" fmla="*/ 0 w 201979"/>
                <a:gd name="connsiteY5" fmla="*/ 32551 h 38756"/>
                <a:gd name="connsiteX6" fmla="*/ 0 w 201979"/>
                <a:gd name="connsiteY6" fmla="*/ 38405 h 38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979" h="38756">
                  <a:moveTo>
                    <a:pt x="201979" y="38757"/>
                  </a:moveTo>
                  <a:lnTo>
                    <a:pt x="201979" y="32551"/>
                  </a:lnTo>
                  <a:cubicBezTo>
                    <a:pt x="202008" y="14578"/>
                    <a:pt x="187460" y="29"/>
                    <a:pt x="169487" y="0"/>
                  </a:cubicBezTo>
                  <a:cubicBezTo>
                    <a:pt x="169487" y="0"/>
                    <a:pt x="169458" y="0"/>
                    <a:pt x="169458" y="0"/>
                  </a:cubicBezTo>
                  <a:lnTo>
                    <a:pt x="32551" y="0"/>
                  </a:lnTo>
                  <a:cubicBezTo>
                    <a:pt x="14578" y="0"/>
                    <a:pt x="0" y="14578"/>
                    <a:pt x="0" y="32551"/>
                  </a:cubicBezTo>
                  <a:lnTo>
                    <a:pt x="0" y="38405"/>
                  </a:lnTo>
                </a:path>
              </a:pathLst>
            </a:custGeom>
            <a:noFill/>
            <a:ln w="14615" cap="rnd">
              <a:solidFill>
                <a:srgbClr val="000000"/>
              </a:solidFill>
              <a:prstDash val="solid"/>
              <a:round/>
            </a:ln>
          </p:spPr>
          <p:txBody>
            <a:bodyPr rtlCol="1" anchor="ctr"/>
            <a:lstStyle/>
            <a:p>
              <a:endParaRPr lang="fa-IR"/>
            </a:p>
          </p:txBody>
        </p:sp>
        <p:sp>
          <p:nvSpPr>
            <p:cNvPr id="2335" name="Freeform: Shape 2334">
              <a:extLst>
                <a:ext uri="{FF2B5EF4-FFF2-40B4-BE49-F238E27FC236}">
                  <a16:creationId xmlns:a16="http://schemas.microsoft.com/office/drawing/2014/main" id="{F4585DD4-D3AC-38F2-1874-BC4325D7BD98}"/>
                </a:ext>
              </a:extLst>
            </p:cNvPr>
            <p:cNvSpPr/>
            <p:nvPr/>
          </p:nvSpPr>
          <p:spPr>
            <a:xfrm>
              <a:off x="5226306" y="4563244"/>
              <a:ext cx="28979" cy="4068"/>
            </a:xfrm>
            <a:custGeom>
              <a:avLst/>
              <a:gdLst>
                <a:gd name="connsiteX0" fmla="*/ 0 w 28979"/>
                <a:gd name="connsiteY0" fmla="*/ 0 h 4068"/>
                <a:gd name="connsiteX1" fmla="*/ 28980 w 28979"/>
                <a:gd name="connsiteY1" fmla="*/ 4069 h 4068"/>
              </a:gdLst>
              <a:ahLst/>
              <a:cxnLst>
                <a:cxn ang="0">
                  <a:pos x="connsiteX0" y="connsiteY0"/>
                </a:cxn>
                <a:cxn ang="0">
                  <a:pos x="connsiteX1" y="connsiteY1"/>
                </a:cxn>
              </a:cxnLst>
              <a:rect l="l" t="t" r="r" b="b"/>
              <a:pathLst>
                <a:path w="28979" h="4068">
                  <a:moveTo>
                    <a:pt x="0" y="0"/>
                  </a:moveTo>
                  <a:lnTo>
                    <a:pt x="28980" y="4069"/>
                  </a:lnTo>
                </a:path>
              </a:pathLst>
            </a:custGeom>
            <a:ln w="14615" cap="rnd">
              <a:solidFill>
                <a:srgbClr val="000000"/>
              </a:solidFill>
              <a:prstDash val="solid"/>
              <a:round/>
            </a:ln>
          </p:spPr>
          <p:txBody>
            <a:bodyPr rtlCol="1" anchor="ctr"/>
            <a:lstStyle/>
            <a:p>
              <a:endParaRPr lang="fa-IR"/>
            </a:p>
          </p:txBody>
        </p:sp>
        <p:sp>
          <p:nvSpPr>
            <p:cNvPr id="2336" name="Freeform: Shape 2335">
              <a:extLst>
                <a:ext uri="{FF2B5EF4-FFF2-40B4-BE49-F238E27FC236}">
                  <a16:creationId xmlns:a16="http://schemas.microsoft.com/office/drawing/2014/main" id="{7C06A603-41DD-6360-D557-2EED5F3483DA}"/>
                </a:ext>
              </a:extLst>
            </p:cNvPr>
            <p:cNvSpPr/>
            <p:nvPr/>
          </p:nvSpPr>
          <p:spPr>
            <a:xfrm>
              <a:off x="5232014" y="4608558"/>
              <a:ext cx="27720" cy="9454"/>
            </a:xfrm>
            <a:custGeom>
              <a:avLst/>
              <a:gdLst>
                <a:gd name="connsiteX0" fmla="*/ 0 w 27720"/>
                <a:gd name="connsiteY0" fmla="*/ 9455 h 9454"/>
                <a:gd name="connsiteX1" fmla="*/ 27721 w 27720"/>
                <a:gd name="connsiteY1" fmla="*/ 0 h 9454"/>
              </a:gdLst>
              <a:ahLst/>
              <a:cxnLst>
                <a:cxn ang="0">
                  <a:pos x="connsiteX0" y="connsiteY0"/>
                </a:cxn>
                <a:cxn ang="0">
                  <a:pos x="connsiteX1" y="connsiteY1"/>
                </a:cxn>
              </a:cxnLst>
              <a:rect l="l" t="t" r="r" b="b"/>
              <a:pathLst>
                <a:path w="27720" h="9454">
                  <a:moveTo>
                    <a:pt x="0" y="9455"/>
                  </a:moveTo>
                  <a:lnTo>
                    <a:pt x="27721" y="0"/>
                  </a:lnTo>
                </a:path>
              </a:pathLst>
            </a:custGeom>
            <a:ln w="14615" cap="rnd">
              <a:solidFill>
                <a:srgbClr val="000000"/>
              </a:solidFill>
              <a:prstDash val="solid"/>
              <a:round/>
            </a:ln>
          </p:spPr>
          <p:txBody>
            <a:bodyPr rtlCol="1" anchor="ctr"/>
            <a:lstStyle/>
            <a:p>
              <a:endParaRPr lang="fa-IR"/>
            </a:p>
          </p:txBody>
        </p:sp>
        <p:sp>
          <p:nvSpPr>
            <p:cNvPr id="2337" name="Freeform: Shape 2336">
              <a:extLst>
                <a:ext uri="{FF2B5EF4-FFF2-40B4-BE49-F238E27FC236}">
                  <a16:creationId xmlns:a16="http://schemas.microsoft.com/office/drawing/2014/main" id="{BB282640-3068-E9A4-FC50-A095B334D4A0}"/>
                </a:ext>
              </a:extLst>
            </p:cNvPr>
            <p:cNvSpPr/>
            <p:nvPr/>
          </p:nvSpPr>
          <p:spPr>
            <a:xfrm>
              <a:off x="5246884" y="4512164"/>
              <a:ext cx="24032" cy="16714"/>
            </a:xfrm>
            <a:custGeom>
              <a:avLst/>
              <a:gdLst>
                <a:gd name="connsiteX0" fmla="*/ 0 w 24032"/>
                <a:gd name="connsiteY0" fmla="*/ 0 h 16714"/>
                <a:gd name="connsiteX1" fmla="*/ 24033 w 24032"/>
                <a:gd name="connsiteY1" fmla="*/ 16714 h 16714"/>
              </a:gdLst>
              <a:ahLst/>
              <a:cxnLst>
                <a:cxn ang="0">
                  <a:pos x="connsiteX0" y="connsiteY0"/>
                </a:cxn>
                <a:cxn ang="0">
                  <a:pos x="connsiteX1" y="connsiteY1"/>
                </a:cxn>
              </a:cxnLst>
              <a:rect l="l" t="t" r="r" b="b"/>
              <a:pathLst>
                <a:path w="24032" h="16714">
                  <a:moveTo>
                    <a:pt x="0" y="0"/>
                  </a:moveTo>
                  <a:lnTo>
                    <a:pt x="24033" y="16714"/>
                  </a:lnTo>
                </a:path>
              </a:pathLst>
            </a:custGeom>
            <a:ln w="14615" cap="rnd">
              <a:solidFill>
                <a:srgbClr val="000000"/>
              </a:solidFill>
              <a:prstDash val="solid"/>
              <a:round/>
            </a:ln>
          </p:spPr>
          <p:txBody>
            <a:bodyPr rtlCol="1" anchor="ctr"/>
            <a:lstStyle/>
            <a:p>
              <a:endParaRPr lang="fa-IR"/>
            </a:p>
          </p:txBody>
        </p:sp>
        <p:sp>
          <p:nvSpPr>
            <p:cNvPr id="2338" name="Freeform: Shape 2337">
              <a:extLst>
                <a:ext uri="{FF2B5EF4-FFF2-40B4-BE49-F238E27FC236}">
                  <a16:creationId xmlns:a16="http://schemas.microsoft.com/office/drawing/2014/main" id="{E3809687-BD37-FE84-F93E-25274B5F64B0}"/>
                </a:ext>
              </a:extLst>
            </p:cNvPr>
            <p:cNvSpPr/>
            <p:nvPr/>
          </p:nvSpPr>
          <p:spPr>
            <a:xfrm>
              <a:off x="5217348" y="4118219"/>
              <a:ext cx="144166" cy="162342"/>
            </a:xfrm>
            <a:custGeom>
              <a:avLst/>
              <a:gdLst>
                <a:gd name="connsiteX0" fmla="*/ 133833 w 144166"/>
                <a:gd name="connsiteY0" fmla="*/ 4066 h 162342"/>
                <a:gd name="connsiteX1" fmla="*/ 116094 w 144166"/>
                <a:gd name="connsiteY1" fmla="*/ 2866 h 162342"/>
                <a:gd name="connsiteX2" fmla="*/ 28013 w 144166"/>
                <a:gd name="connsiteY2" fmla="*/ 2866 h 162342"/>
                <a:gd name="connsiteX3" fmla="*/ 10304 w 144166"/>
                <a:gd name="connsiteY3" fmla="*/ 4066 h 162342"/>
                <a:gd name="connsiteX4" fmla="*/ 10304 w 144166"/>
                <a:gd name="connsiteY4" fmla="*/ 4066 h 162342"/>
                <a:gd name="connsiteX5" fmla="*/ 0 w 144166"/>
                <a:gd name="connsiteY5" fmla="*/ 29767 h 162342"/>
                <a:gd name="connsiteX6" fmla="*/ 0 w 144166"/>
                <a:gd name="connsiteY6" fmla="*/ 90274 h 162342"/>
                <a:gd name="connsiteX7" fmla="*/ 72097 w 144166"/>
                <a:gd name="connsiteY7" fmla="*/ 162342 h 162342"/>
                <a:gd name="connsiteX8" fmla="*/ 72097 w 144166"/>
                <a:gd name="connsiteY8" fmla="*/ 162342 h 162342"/>
                <a:gd name="connsiteX9" fmla="*/ 144166 w 144166"/>
                <a:gd name="connsiteY9" fmla="*/ 90274 h 162342"/>
                <a:gd name="connsiteX10" fmla="*/ 144166 w 144166"/>
                <a:gd name="connsiteY10" fmla="*/ 29767 h 162342"/>
                <a:gd name="connsiteX11" fmla="*/ 133833 w 144166"/>
                <a:gd name="connsiteY11" fmla="*/ 4066 h 162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166" h="162342">
                  <a:moveTo>
                    <a:pt x="133833" y="4066"/>
                  </a:moveTo>
                  <a:cubicBezTo>
                    <a:pt x="129120" y="-851"/>
                    <a:pt x="121422" y="-1378"/>
                    <a:pt x="116094" y="2866"/>
                  </a:cubicBezTo>
                  <a:cubicBezTo>
                    <a:pt x="90100" y="22801"/>
                    <a:pt x="53978" y="22801"/>
                    <a:pt x="28013" y="2866"/>
                  </a:cubicBezTo>
                  <a:cubicBezTo>
                    <a:pt x="22686" y="-1378"/>
                    <a:pt x="15016" y="-851"/>
                    <a:pt x="10304" y="4066"/>
                  </a:cubicBezTo>
                  <a:lnTo>
                    <a:pt x="10304" y="4066"/>
                  </a:lnTo>
                  <a:cubicBezTo>
                    <a:pt x="3688" y="10975"/>
                    <a:pt x="0" y="20195"/>
                    <a:pt x="0" y="29767"/>
                  </a:cubicBezTo>
                  <a:lnTo>
                    <a:pt x="0" y="90274"/>
                  </a:lnTo>
                  <a:cubicBezTo>
                    <a:pt x="117" y="130025"/>
                    <a:pt x="32346" y="162225"/>
                    <a:pt x="72097" y="162342"/>
                  </a:cubicBezTo>
                  <a:lnTo>
                    <a:pt x="72097" y="162342"/>
                  </a:lnTo>
                  <a:cubicBezTo>
                    <a:pt x="111849" y="162225"/>
                    <a:pt x="144049" y="130025"/>
                    <a:pt x="144166" y="90274"/>
                  </a:cubicBezTo>
                  <a:lnTo>
                    <a:pt x="144166" y="29767"/>
                  </a:lnTo>
                  <a:cubicBezTo>
                    <a:pt x="144166" y="20195"/>
                    <a:pt x="140449" y="10975"/>
                    <a:pt x="133833" y="4066"/>
                  </a:cubicBezTo>
                  <a:close/>
                </a:path>
              </a:pathLst>
            </a:custGeom>
            <a:noFill/>
            <a:ln w="14615" cap="rnd">
              <a:solidFill>
                <a:srgbClr val="000000"/>
              </a:solidFill>
              <a:prstDash val="solid"/>
              <a:round/>
            </a:ln>
          </p:spPr>
          <p:txBody>
            <a:bodyPr rtlCol="1" anchor="ctr"/>
            <a:lstStyle/>
            <a:p>
              <a:endParaRPr lang="fa-IR"/>
            </a:p>
          </p:txBody>
        </p:sp>
        <p:sp>
          <p:nvSpPr>
            <p:cNvPr id="2339" name="Freeform: Shape 2338">
              <a:extLst>
                <a:ext uri="{FF2B5EF4-FFF2-40B4-BE49-F238E27FC236}">
                  <a16:creationId xmlns:a16="http://schemas.microsoft.com/office/drawing/2014/main" id="{274C4585-818A-7A03-DFDF-BE89FA913679}"/>
                </a:ext>
              </a:extLst>
            </p:cNvPr>
            <p:cNvSpPr/>
            <p:nvPr/>
          </p:nvSpPr>
          <p:spPr>
            <a:xfrm>
              <a:off x="5229818" y="4316244"/>
              <a:ext cx="119811" cy="32713"/>
            </a:xfrm>
            <a:custGeom>
              <a:avLst/>
              <a:gdLst>
                <a:gd name="connsiteX0" fmla="*/ 0 w 119811"/>
                <a:gd name="connsiteY0" fmla="*/ 966 h 32713"/>
                <a:gd name="connsiteX1" fmla="*/ 99643 w 119811"/>
                <a:gd name="connsiteY1" fmla="*/ 20491 h 32713"/>
                <a:gd name="connsiteX2" fmla="*/ 119812 w 119811"/>
                <a:gd name="connsiteY2" fmla="*/ 0 h 32713"/>
              </a:gdLst>
              <a:ahLst/>
              <a:cxnLst>
                <a:cxn ang="0">
                  <a:pos x="connsiteX0" y="connsiteY0"/>
                </a:cxn>
                <a:cxn ang="0">
                  <a:pos x="connsiteX1" y="connsiteY1"/>
                </a:cxn>
                <a:cxn ang="0">
                  <a:pos x="connsiteX2" y="connsiteY2"/>
                </a:cxn>
              </a:cxnLst>
              <a:rect l="l" t="t" r="r" b="b"/>
              <a:pathLst>
                <a:path w="119811" h="32713">
                  <a:moveTo>
                    <a:pt x="0" y="966"/>
                  </a:moveTo>
                  <a:cubicBezTo>
                    <a:pt x="22130" y="33868"/>
                    <a:pt x="66741" y="42621"/>
                    <a:pt x="99643" y="20491"/>
                  </a:cubicBezTo>
                  <a:cubicBezTo>
                    <a:pt x="107693" y="15075"/>
                    <a:pt x="114543" y="8108"/>
                    <a:pt x="119812" y="0"/>
                  </a:cubicBezTo>
                </a:path>
              </a:pathLst>
            </a:custGeom>
            <a:noFill/>
            <a:ln w="14615" cap="rnd">
              <a:solidFill>
                <a:srgbClr val="000000"/>
              </a:solidFill>
              <a:prstDash val="solid"/>
              <a:round/>
            </a:ln>
          </p:spPr>
          <p:txBody>
            <a:bodyPr rtlCol="1" anchor="ctr"/>
            <a:lstStyle/>
            <a:p>
              <a:endParaRPr lang="fa-IR"/>
            </a:p>
          </p:txBody>
        </p:sp>
        <p:sp>
          <p:nvSpPr>
            <p:cNvPr id="2340" name="Freeform: Shape 2339">
              <a:extLst>
                <a:ext uri="{FF2B5EF4-FFF2-40B4-BE49-F238E27FC236}">
                  <a16:creationId xmlns:a16="http://schemas.microsoft.com/office/drawing/2014/main" id="{18A873FE-225C-0E46-1F41-9B69D40D0CD4}"/>
                </a:ext>
              </a:extLst>
            </p:cNvPr>
            <p:cNvSpPr/>
            <p:nvPr/>
          </p:nvSpPr>
          <p:spPr>
            <a:xfrm>
              <a:off x="5366110" y="4153548"/>
              <a:ext cx="30092" cy="60183"/>
            </a:xfrm>
            <a:custGeom>
              <a:avLst/>
              <a:gdLst>
                <a:gd name="connsiteX0" fmla="*/ 0 w 30092"/>
                <a:gd name="connsiteY0" fmla="*/ 60184 h 60183"/>
                <a:gd name="connsiteX1" fmla="*/ 30092 w 30092"/>
                <a:gd name="connsiteY1" fmla="*/ 30092 h 60183"/>
                <a:gd name="connsiteX2" fmla="*/ 0 w 30092"/>
                <a:gd name="connsiteY2" fmla="*/ 0 h 60183"/>
              </a:gdLst>
              <a:ahLst/>
              <a:cxnLst>
                <a:cxn ang="0">
                  <a:pos x="connsiteX0" y="connsiteY0"/>
                </a:cxn>
                <a:cxn ang="0">
                  <a:pos x="connsiteX1" y="connsiteY1"/>
                </a:cxn>
                <a:cxn ang="0">
                  <a:pos x="connsiteX2" y="connsiteY2"/>
                </a:cxn>
              </a:cxnLst>
              <a:rect l="l" t="t" r="r" b="b"/>
              <a:pathLst>
                <a:path w="30092" h="60183">
                  <a:moveTo>
                    <a:pt x="0" y="60184"/>
                  </a:moveTo>
                  <a:cubicBezTo>
                    <a:pt x="16627" y="60184"/>
                    <a:pt x="30092" y="46719"/>
                    <a:pt x="30092" y="30092"/>
                  </a:cubicBezTo>
                  <a:cubicBezTo>
                    <a:pt x="30092" y="13465"/>
                    <a:pt x="16627" y="0"/>
                    <a:pt x="0" y="0"/>
                  </a:cubicBezTo>
                </a:path>
              </a:pathLst>
            </a:custGeom>
            <a:noFill/>
            <a:ln w="14615" cap="rnd">
              <a:solidFill>
                <a:srgbClr val="000000"/>
              </a:solidFill>
              <a:prstDash val="solid"/>
              <a:round/>
            </a:ln>
          </p:spPr>
          <p:txBody>
            <a:bodyPr rtlCol="1" anchor="ctr"/>
            <a:lstStyle/>
            <a:p>
              <a:endParaRPr lang="fa-IR"/>
            </a:p>
          </p:txBody>
        </p:sp>
        <p:sp>
          <p:nvSpPr>
            <p:cNvPr id="2341" name="Freeform: Shape 2340">
              <a:extLst>
                <a:ext uri="{FF2B5EF4-FFF2-40B4-BE49-F238E27FC236}">
                  <a16:creationId xmlns:a16="http://schemas.microsoft.com/office/drawing/2014/main" id="{9D7F3BCA-4FF9-FB67-DAE2-915AAD68BD1B}"/>
                </a:ext>
              </a:extLst>
            </p:cNvPr>
            <p:cNvSpPr/>
            <p:nvPr/>
          </p:nvSpPr>
          <p:spPr>
            <a:xfrm>
              <a:off x="5182602" y="4153548"/>
              <a:ext cx="30092" cy="60183"/>
            </a:xfrm>
            <a:custGeom>
              <a:avLst/>
              <a:gdLst>
                <a:gd name="connsiteX0" fmla="*/ 30092 w 30092"/>
                <a:gd name="connsiteY0" fmla="*/ 0 h 60183"/>
                <a:gd name="connsiteX1" fmla="*/ 0 w 30092"/>
                <a:gd name="connsiteY1" fmla="*/ 30092 h 60183"/>
                <a:gd name="connsiteX2" fmla="*/ 30092 w 30092"/>
                <a:gd name="connsiteY2" fmla="*/ 60184 h 60183"/>
              </a:gdLst>
              <a:ahLst/>
              <a:cxnLst>
                <a:cxn ang="0">
                  <a:pos x="connsiteX0" y="connsiteY0"/>
                </a:cxn>
                <a:cxn ang="0">
                  <a:pos x="connsiteX1" y="connsiteY1"/>
                </a:cxn>
                <a:cxn ang="0">
                  <a:pos x="connsiteX2" y="connsiteY2"/>
                </a:cxn>
              </a:cxnLst>
              <a:rect l="l" t="t" r="r" b="b"/>
              <a:pathLst>
                <a:path w="30092" h="60183">
                  <a:moveTo>
                    <a:pt x="30092" y="0"/>
                  </a:moveTo>
                  <a:cubicBezTo>
                    <a:pt x="13466" y="0"/>
                    <a:pt x="0" y="13465"/>
                    <a:pt x="0" y="30092"/>
                  </a:cubicBezTo>
                  <a:cubicBezTo>
                    <a:pt x="0" y="46719"/>
                    <a:pt x="13466" y="60184"/>
                    <a:pt x="30092" y="60184"/>
                  </a:cubicBezTo>
                </a:path>
              </a:pathLst>
            </a:custGeom>
            <a:noFill/>
            <a:ln w="14615" cap="rnd">
              <a:solidFill>
                <a:srgbClr val="000000"/>
              </a:solidFill>
              <a:prstDash val="solid"/>
              <a:round/>
            </a:ln>
          </p:spPr>
          <p:txBody>
            <a:bodyPr rtlCol="1" anchor="ctr"/>
            <a:lstStyle/>
            <a:p>
              <a:endParaRPr lang="fa-IR"/>
            </a:p>
          </p:txBody>
        </p:sp>
        <p:sp>
          <p:nvSpPr>
            <p:cNvPr id="2342" name="Freeform: Shape 2341">
              <a:extLst>
                <a:ext uri="{FF2B5EF4-FFF2-40B4-BE49-F238E27FC236}">
                  <a16:creationId xmlns:a16="http://schemas.microsoft.com/office/drawing/2014/main" id="{03589238-BCA8-9A8F-8DD2-63D4EE9CF73B}"/>
                </a:ext>
              </a:extLst>
            </p:cNvPr>
            <p:cNvSpPr/>
            <p:nvPr/>
          </p:nvSpPr>
          <p:spPr>
            <a:xfrm>
              <a:off x="5197560" y="4045300"/>
              <a:ext cx="183859" cy="111292"/>
            </a:xfrm>
            <a:custGeom>
              <a:avLst/>
              <a:gdLst>
                <a:gd name="connsiteX0" fmla="*/ 183859 w 183859"/>
                <a:gd name="connsiteY0" fmla="*/ 111293 h 111292"/>
                <a:gd name="connsiteX1" fmla="*/ 183859 w 183859"/>
                <a:gd name="connsiteY1" fmla="*/ 87875 h 111292"/>
                <a:gd name="connsiteX2" fmla="*/ 163661 w 183859"/>
                <a:gd name="connsiteY2" fmla="*/ 46894 h 111292"/>
                <a:gd name="connsiteX3" fmla="*/ 159124 w 183859"/>
                <a:gd name="connsiteY3" fmla="*/ 42620 h 111292"/>
                <a:gd name="connsiteX4" fmla="*/ 67033 w 183859"/>
                <a:gd name="connsiteY4" fmla="*/ 2780 h 111292"/>
                <a:gd name="connsiteX5" fmla="*/ 0 w 183859"/>
                <a:gd name="connsiteY5" fmla="*/ 82343 h 111292"/>
                <a:gd name="connsiteX6" fmla="*/ 0 w 183859"/>
                <a:gd name="connsiteY6" fmla="*/ 110502 h 11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859" h="111292">
                  <a:moveTo>
                    <a:pt x="183859" y="111293"/>
                  </a:moveTo>
                  <a:lnTo>
                    <a:pt x="183859" y="87875"/>
                  </a:lnTo>
                  <a:cubicBezTo>
                    <a:pt x="183859" y="51899"/>
                    <a:pt x="170892" y="46894"/>
                    <a:pt x="163661" y="46894"/>
                  </a:cubicBezTo>
                  <a:cubicBezTo>
                    <a:pt x="161232" y="46923"/>
                    <a:pt x="159241" y="45050"/>
                    <a:pt x="159124" y="42620"/>
                  </a:cubicBezTo>
                  <a:cubicBezTo>
                    <a:pt x="158568" y="2429"/>
                    <a:pt x="112699" y="-5094"/>
                    <a:pt x="67033" y="2780"/>
                  </a:cubicBezTo>
                  <a:cubicBezTo>
                    <a:pt x="28306" y="9484"/>
                    <a:pt x="29" y="43059"/>
                    <a:pt x="0" y="82343"/>
                  </a:cubicBezTo>
                  <a:lnTo>
                    <a:pt x="0" y="110502"/>
                  </a:lnTo>
                </a:path>
              </a:pathLst>
            </a:custGeom>
            <a:noFill/>
            <a:ln w="14615" cap="rnd">
              <a:solidFill>
                <a:srgbClr val="000000"/>
              </a:solidFill>
              <a:prstDash val="solid"/>
              <a:round/>
            </a:ln>
          </p:spPr>
          <p:txBody>
            <a:bodyPr rtlCol="1" anchor="ctr"/>
            <a:lstStyle/>
            <a:p>
              <a:endParaRPr lang="fa-IR"/>
            </a:p>
          </p:txBody>
        </p:sp>
      </p:grpSp>
      <p:grpSp>
        <p:nvGrpSpPr>
          <p:cNvPr id="2343" name="Graphic 5">
            <a:extLst>
              <a:ext uri="{FF2B5EF4-FFF2-40B4-BE49-F238E27FC236}">
                <a16:creationId xmlns:a16="http://schemas.microsoft.com/office/drawing/2014/main" id="{D798FD44-F8A0-51BD-1506-E2EABCF80E65}"/>
              </a:ext>
            </a:extLst>
          </p:cNvPr>
          <p:cNvGrpSpPr/>
          <p:nvPr/>
        </p:nvGrpSpPr>
        <p:grpSpPr>
          <a:xfrm>
            <a:off x="1073051" y="5021415"/>
            <a:ext cx="749262" cy="742112"/>
            <a:chOff x="1073051" y="5021415"/>
            <a:chExt cx="749262" cy="742112"/>
          </a:xfrm>
        </p:grpSpPr>
        <p:sp>
          <p:nvSpPr>
            <p:cNvPr id="2344" name="Freeform: Shape 2343">
              <a:extLst>
                <a:ext uri="{FF2B5EF4-FFF2-40B4-BE49-F238E27FC236}">
                  <a16:creationId xmlns:a16="http://schemas.microsoft.com/office/drawing/2014/main" id="{5364BEB3-D13B-F563-8674-E12EDCC4F056}"/>
                </a:ext>
              </a:extLst>
            </p:cNvPr>
            <p:cNvSpPr/>
            <p:nvPr/>
          </p:nvSpPr>
          <p:spPr>
            <a:xfrm>
              <a:off x="1175395" y="5057010"/>
              <a:ext cx="544465" cy="706517"/>
            </a:xfrm>
            <a:custGeom>
              <a:avLst/>
              <a:gdLst>
                <a:gd name="connsiteX0" fmla="*/ 499532 w 544465"/>
                <a:gd name="connsiteY0" fmla="*/ 551169 h 706517"/>
                <a:gd name="connsiteX1" fmla="*/ 457790 w 544465"/>
                <a:gd name="connsiteY1" fmla="*/ 535040 h 706517"/>
                <a:gd name="connsiteX2" fmla="*/ 517301 w 544465"/>
                <a:gd name="connsiteY2" fmla="*/ 380980 h 706517"/>
                <a:gd name="connsiteX3" fmla="*/ 517301 w 544465"/>
                <a:gd name="connsiteY3" fmla="*/ 380980 h 706517"/>
                <a:gd name="connsiteX4" fmla="*/ 515486 w 544465"/>
                <a:gd name="connsiteY4" fmla="*/ 371056 h 706517"/>
                <a:gd name="connsiteX5" fmla="*/ 544466 w 544465"/>
                <a:gd name="connsiteY5" fmla="*/ 296090 h 706517"/>
                <a:gd name="connsiteX6" fmla="*/ 544466 w 544465"/>
                <a:gd name="connsiteY6" fmla="*/ 75318 h 706517"/>
                <a:gd name="connsiteX7" fmla="*/ 469148 w 544465"/>
                <a:gd name="connsiteY7" fmla="*/ 0 h 706517"/>
                <a:gd name="connsiteX8" fmla="*/ 17066 w 544465"/>
                <a:gd name="connsiteY8" fmla="*/ 0 h 706517"/>
                <a:gd name="connsiteX9" fmla="*/ 0 w 544465"/>
                <a:gd name="connsiteY9" fmla="*/ 17066 h 706517"/>
                <a:gd name="connsiteX10" fmla="*/ 0 w 544465"/>
                <a:gd name="connsiteY10" fmla="*/ 17095 h 706517"/>
                <a:gd name="connsiteX11" fmla="*/ 0 w 544465"/>
                <a:gd name="connsiteY11" fmla="*/ 689480 h 706517"/>
                <a:gd name="connsiteX12" fmla="*/ 17066 w 544465"/>
                <a:gd name="connsiteY12" fmla="*/ 706517 h 706517"/>
                <a:gd name="connsiteX13" fmla="*/ 527400 w 544465"/>
                <a:gd name="connsiteY13" fmla="*/ 706517 h 706517"/>
                <a:gd name="connsiteX14" fmla="*/ 544466 w 544465"/>
                <a:gd name="connsiteY14" fmla="*/ 689480 h 706517"/>
                <a:gd name="connsiteX15" fmla="*/ 544466 w 544465"/>
                <a:gd name="connsiteY15" fmla="*/ 434811 h 70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4465" h="706517">
                  <a:moveTo>
                    <a:pt x="499532" y="551169"/>
                  </a:moveTo>
                  <a:lnTo>
                    <a:pt x="457790" y="535040"/>
                  </a:lnTo>
                  <a:lnTo>
                    <a:pt x="517301" y="380980"/>
                  </a:lnTo>
                  <a:lnTo>
                    <a:pt x="517301" y="380980"/>
                  </a:lnTo>
                  <a:cubicBezTo>
                    <a:pt x="514892" y="378257"/>
                    <a:pt x="514192" y="374452"/>
                    <a:pt x="515486" y="371056"/>
                  </a:cubicBezTo>
                  <a:lnTo>
                    <a:pt x="544466" y="296090"/>
                  </a:lnTo>
                  <a:lnTo>
                    <a:pt x="544466" y="75318"/>
                  </a:lnTo>
                  <a:lnTo>
                    <a:pt x="469148" y="0"/>
                  </a:lnTo>
                  <a:lnTo>
                    <a:pt x="17066" y="0"/>
                  </a:lnTo>
                  <a:cubicBezTo>
                    <a:pt x="7641" y="0"/>
                    <a:pt x="0" y="7640"/>
                    <a:pt x="0" y="17066"/>
                  </a:cubicBezTo>
                  <a:cubicBezTo>
                    <a:pt x="0" y="17066"/>
                    <a:pt x="0" y="17095"/>
                    <a:pt x="0" y="17095"/>
                  </a:cubicBezTo>
                  <a:lnTo>
                    <a:pt x="0" y="689480"/>
                  </a:lnTo>
                  <a:cubicBezTo>
                    <a:pt x="16" y="698906"/>
                    <a:pt x="7652" y="706517"/>
                    <a:pt x="17066" y="706517"/>
                  </a:cubicBezTo>
                  <a:lnTo>
                    <a:pt x="527400" y="706517"/>
                  </a:lnTo>
                  <a:cubicBezTo>
                    <a:pt x="536814" y="706517"/>
                    <a:pt x="544448" y="698906"/>
                    <a:pt x="544466" y="689480"/>
                  </a:cubicBezTo>
                  <a:lnTo>
                    <a:pt x="544466" y="434811"/>
                  </a:lnTo>
                  <a:close/>
                </a:path>
              </a:pathLst>
            </a:custGeom>
            <a:solidFill>
              <a:srgbClr val="EDF4FC"/>
            </a:solidFill>
            <a:ln w="2923" cap="flat">
              <a:noFill/>
              <a:prstDash val="solid"/>
              <a:miter/>
            </a:ln>
          </p:spPr>
          <p:txBody>
            <a:bodyPr rtlCol="1" anchor="ctr"/>
            <a:lstStyle/>
            <a:p>
              <a:endParaRPr lang="fa-IR"/>
            </a:p>
          </p:txBody>
        </p:sp>
        <p:sp>
          <p:nvSpPr>
            <p:cNvPr id="2345" name="Freeform: Shape 2344">
              <a:extLst>
                <a:ext uri="{FF2B5EF4-FFF2-40B4-BE49-F238E27FC236}">
                  <a16:creationId xmlns:a16="http://schemas.microsoft.com/office/drawing/2014/main" id="{249F6352-E556-6133-19B0-2DADD48D8836}"/>
                </a:ext>
              </a:extLst>
            </p:cNvPr>
            <p:cNvSpPr/>
            <p:nvPr/>
          </p:nvSpPr>
          <p:spPr>
            <a:xfrm>
              <a:off x="1220328" y="5168245"/>
              <a:ext cx="454570" cy="137755"/>
            </a:xfrm>
            <a:custGeom>
              <a:avLst/>
              <a:gdLst>
                <a:gd name="connsiteX0" fmla="*/ 438324 w 454570"/>
                <a:gd name="connsiteY0" fmla="*/ 0 h 137755"/>
                <a:gd name="connsiteX1" fmla="*/ 454570 w 454570"/>
                <a:gd name="connsiteY1" fmla="*/ 0 h 137755"/>
                <a:gd name="connsiteX2" fmla="*/ 454570 w 454570"/>
                <a:gd name="connsiteY2" fmla="*/ 137756 h 137755"/>
                <a:gd name="connsiteX3" fmla="*/ 438324 w 454570"/>
                <a:gd name="connsiteY3" fmla="*/ 137756 h 137755"/>
                <a:gd name="connsiteX4" fmla="*/ 16246 w 454570"/>
                <a:gd name="connsiteY4" fmla="*/ 137756 h 137755"/>
                <a:gd name="connsiteX5" fmla="*/ 0 w 454570"/>
                <a:gd name="connsiteY5" fmla="*/ 137756 h 137755"/>
                <a:gd name="connsiteX6" fmla="*/ 0 w 454570"/>
                <a:gd name="connsiteY6" fmla="*/ 0 h 137755"/>
                <a:gd name="connsiteX7" fmla="*/ 16246 w 454570"/>
                <a:gd name="connsiteY7" fmla="*/ 0 h 137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4570" h="137755">
                  <a:moveTo>
                    <a:pt x="438324" y="0"/>
                  </a:moveTo>
                  <a:cubicBezTo>
                    <a:pt x="447297" y="0"/>
                    <a:pt x="454570" y="0"/>
                    <a:pt x="454570" y="0"/>
                  </a:cubicBezTo>
                  <a:lnTo>
                    <a:pt x="454570" y="137756"/>
                  </a:lnTo>
                  <a:cubicBezTo>
                    <a:pt x="454570" y="137756"/>
                    <a:pt x="447297" y="137756"/>
                    <a:pt x="438324" y="137756"/>
                  </a:cubicBezTo>
                  <a:lnTo>
                    <a:pt x="16246" y="137756"/>
                  </a:lnTo>
                  <a:cubicBezTo>
                    <a:pt x="7274" y="137756"/>
                    <a:pt x="0" y="137756"/>
                    <a:pt x="0" y="137756"/>
                  </a:cubicBezTo>
                  <a:lnTo>
                    <a:pt x="0" y="0"/>
                  </a:lnTo>
                  <a:cubicBezTo>
                    <a:pt x="0" y="0"/>
                    <a:pt x="7274" y="0"/>
                    <a:pt x="16246" y="0"/>
                  </a:cubicBezTo>
                  <a:close/>
                </a:path>
              </a:pathLst>
            </a:custGeom>
            <a:solidFill>
              <a:srgbClr val="70D6F9"/>
            </a:solidFill>
            <a:ln w="2923" cap="flat">
              <a:noFill/>
              <a:prstDash val="solid"/>
              <a:miter/>
            </a:ln>
          </p:spPr>
          <p:txBody>
            <a:bodyPr rtlCol="1" anchor="ctr"/>
            <a:lstStyle/>
            <a:p>
              <a:endParaRPr lang="fa-IR"/>
            </a:p>
          </p:txBody>
        </p:sp>
        <p:sp>
          <p:nvSpPr>
            <p:cNvPr id="2346" name="Freeform: Shape 2345">
              <a:extLst>
                <a:ext uri="{FF2B5EF4-FFF2-40B4-BE49-F238E27FC236}">
                  <a16:creationId xmlns:a16="http://schemas.microsoft.com/office/drawing/2014/main" id="{82F9666F-8EB1-FD81-FB66-CEA12F2A81C2}"/>
                </a:ext>
              </a:extLst>
            </p:cNvPr>
            <p:cNvSpPr/>
            <p:nvPr/>
          </p:nvSpPr>
          <p:spPr>
            <a:xfrm>
              <a:off x="1644542" y="5057010"/>
              <a:ext cx="75317" cy="75317"/>
            </a:xfrm>
            <a:custGeom>
              <a:avLst/>
              <a:gdLst>
                <a:gd name="connsiteX0" fmla="*/ 0 w 75317"/>
                <a:gd name="connsiteY0" fmla="*/ 0 h 75317"/>
                <a:gd name="connsiteX1" fmla="*/ 0 w 75317"/>
                <a:gd name="connsiteY1" fmla="*/ 58281 h 75317"/>
                <a:gd name="connsiteX2" fmla="*/ 16978 w 75317"/>
                <a:gd name="connsiteY2" fmla="*/ 75318 h 75317"/>
                <a:gd name="connsiteX3" fmla="*/ 17037 w 75317"/>
                <a:gd name="connsiteY3" fmla="*/ 75318 h 75317"/>
                <a:gd name="connsiteX4" fmla="*/ 75318 w 75317"/>
                <a:gd name="connsiteY4" fmla="*/ 75318 h 75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317" h="75317">
                  <a:moveTo>
                    <a:pt x="0" y="0"/>
                  </a:moveTo>
                  <a:lnTo>
                    <a:pt x="0" y="58281"/>
                  </a:lnTo>
                  <a:cubicBezTo>
                    <a:pt x="-18" y="67678"/>
                    <a:pt x="7584" y="75288"/>
                    <a:pt x="16978" y="75318"/>
                  </a:cubicBezTo>
                  <a:cubicBezTo>
                    <a:pt x="16998" y="75318"/>
                    <a:pt x="17016" y="75318"/>
                    <a:pt x="17037" y="75318"/>
                  </a:cubicBezTo>
                  <a:lnTo>
                    <a:pt x="75318" y="75318"/>
                  </a:lnTo>
                  <a:close/>
                </a:path>
              </a:pathLst>
            </a:custGeom>
            <a:solidFill>
              <a:srgbClr val="70D6F9"/>
            </a:solidFill>
            <a:ln w="2923" cap="flat">
              <a:noFill/>
              <a:prstDash val="solid"/>
              <a:miter/>
            </a:ln>
          </p:spPr>
          <p:txBody>
            <a:bodyPr rtlCol="1" anchor="ctr"/>
            <a:lstStyle/>
            <a:p>
              <a:endParaRPr lang="fa-IR"/>
            </a:p>
          </p:txBody>
        </p:sp>
        <p:sp>
          <p:nvSpPr>
            <p:cNvPr id="2347" name="Freeform: Shape 2346">
              <a:extLst>
                <a:ext uri="{FF2B5EF4-FFF2-40B4-BE49-F238E27FC236}">
                  <a16:creationId xmlns:a16="http://schemas.microsoft.com/office/drawing/2014/main" id="{8AAD000E-BCD1-01B5-C185-AAA2775266DE}"/>
                </a:ext>
              </a:extLst>
            </p:cNvPr>
            <p:cNvSpPr/>
            <p:nvPr/>
          </p:nvSpPr>
          <p:spPr>
            <a:xfrm rot="1267198">
              <a:off x="1716744" y="5278199"/>
              <a:ext cx="55236" cy="174697"/>
            </a:xfrm>
            <a:custGeom>
              <a:avLst/>
              <a:gdLst>
                <a:gd name="connsiteX0" fmla="*/ 0 w 55236"/>
                <a:gd name="connsiteY0" fmla="*/ 0 h 174697"/>
                <a:gd name="connsiteX1" fmla="*/ 55237 w 55236"/>
                <a:gd name="connsiteY1" fmla="*/ 0 h 174697"/>
                <a:gd name="connsiteX2" fmla="*/ 55237 w 55236"/>
                <a:gd name="connsiteY2" fmla="*/ 0 h 174697"/>
                <a:gd name="connsiteX3" fmla="*/ 55237 w 55236"/>
                <a:gd name="connsiteY3" fmla="*/ 164950 h 174697"/>
                <a:gd name="connsiteX4" fmla="*/ 45489 w 55236"/>
                <a:gd name="connsiteY4" fmla="*/ 174697 h 174697"/>
                <a:gd name="connsiteX5" fmla="*/ 9806 w 55236"/>
                <a:gd name="connsiteY5" fmla="*/ 174697 h 174697"/>
                <a:gd name="connsiteX6" fmla="*/ 58 w 55236"/>
                <a:gd name="connsiteY6" fmla="*/ 164950 h 174697"/>
                <a:gd name="connsiteX7" fmla="*/ 58 w 55236"/>
                <a:gd name="connsiteY7" fmla="*/ 0 h 174697"/>
                <a:gd name="connsiteX8" fmla="*/ 0 w 55236"/>
                <a:gd name="connsiteY8" fmla="*/ 0 h 174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36" h="174697">
                  <a:moveTo>
                    <a:pt x="0" y="0"/>
                  </a:moveTo>
                  <a:lnTo>
                    <a:pt x="55237" y="0"/>
                  </a:lnTo>
                  <a:lnTo>
                    <a:pt x="55237" y="0"/>
                  </a:lnTo>
                  <a:lnTo>
                    <a:pt x="55237" y="164950"/>
                  </a:lnTo>
                  <a:cubicBezTo>
                    <a:pt x="55237" y="170336"/>
                    <a:pt x="50872" y="174697"/>
                    <a:pt x="45489" y="174697"/>
                  </a:cubicBezTo>
                  <a:lnTo>
                    <a:pt x="9806" y="174697"/>
                  </a:lnTo>
                  <a:cubicBezTo>
                    <a:pt x="4423" y="174697"/>
                    <a:pt x="58" y="170336"/>
                    <a:pt x="58" y="164950"/>
                  </a:cubicBezTo>
                  <a:lnTo>
                    <a:pt x="58" y="0"/>
                  </a:lnTo>
                  <a:lnTo>
                    <a:pt x="0" y="0"/>
                  </a:lnTo>
                  <a:close/>
                </a:path>
              </a:pathLst>
            </a:custGeom>
            <a:solidFill>
              <a:srgbClr val="5290DB"/>
            </a:solidFill>
            <a:ln w="2923" cap="flat">
              <a:noFill/>
              <a:prstDash val="solid"/>
              <a:miter/>
            </a:ln>
          </p:spPr>
          <p:txBody>
            <a:bodyPr rtlCol="1" anchor="ctr"/>
            <a:lstStyle/>
            <a:p>
              <a:endParaRPr lang="fa-IR"/>
            </a:p>
          </p:txBody>
        </p:sp>
        <p:sp>
          <p:nvSpPr>
            <p:cNvPr id="2348" name="Freeform: Shape 2347">
              <a:extLst>
                <a:ext uri="{FF2B5EF4-FFF2-40B4-BE49-F238E27FC236}">
                  <a16:creationId xmlns:a16="http://schemas.microsoft.com/office/drawing/2014/main" id="{27D89EDF-EF47-D4A1-BB38-1C436DDD8327}"/>
                </a:ext>
              </a:extLst>
            </p:cNvPr>
            <p:cNvSpPr/>
            <p:nvPr/>
          </p:nvSpPr>
          <p:spPr>
            <a:xfrm>
              <a:off x="1633243" y="5437989"/>
              <a:ext cx="101253" cy="170189"/>
            </a:xfrm>
            <a:custGeom>
              <a:avLst/>
              <a:gdLst>
                <a:gd name="connsiteX0" fmla="*/ 41684 w 101253"/>
                <a:gd name="connsiteY0" fmla="*/ 170189 h 170189"/>
                <a:gd name="connsiteX1" fmla="*/ 101253 w 101253"/>
                <a:gd name="connsiteY1" fmla="*/ 16100 h 170189"/>
                <a:gd name="connsiteX2" fmla="*/ 96657 w 101253"/>
                <a:gd name="connsiteY2" fmla="*/ 15573 h 170189"/>
                <a:gd name="connsiteX3" fmla="*/ 63287 w 101253"/>
                <a:gd name="connsiteY3" fmla="*/ 2693 h 170189"/>
                <a:gd name="connsiteX4" fmla="*/ 59511 w 101253"/>
                <a:gd name="connsiteY4" fmla="*/ 0 h 170189"/>
                <a:gd name="connsiteX5" fmla="*/ 0 w 101253"/>
                <a:gd name="connsiteY5" fmla="*/ 154060 h 17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253" h="170189">
                  <a:moveTo>
                    <a:pt x="41684" y="170189"/>
                  </a:moveTo>
                  <a:lnTo>
                    <a:pt x="101253" y="16100"/>
                  </a:lnTo>
                  <a:cubicBezTo>
                    <a:pt x="99702" y="16305"/>
                    <a:pt x="98124" y="16129"/>
                    <a:pt x="96657" y="15573"/>
                  </a:cubicBezTo>
                  <a:lnTo>
                    <a:pt x="63287" y="2693"/>
                  </a:lnTo>
                  <a:cubicBezTo>
                    <a:pt x="61832" y="2108"/>
                    <a:pt x="60538" y="1171"/>
                    <a:pt x="59511" y="0"/>
                  </a:cubicBezTo>
                  <a:lnTo>
                    <a:pt x="0" y="154060"/>
                  </a:lnTo>
                  <a:close/>
                </a:path>
              </a:pathLst>
            </a:custGeom>
            <a:solidFill>
              <a:srgbClr val="6CADEF"/>
            </a:solidFill>
            <a:ln w="2923" cap="flat">
              <a:noFill/>
              <a:prstDash val="solid"/>
              <a:miter/>
            </a:ln>
          </p:spPr>
          <p:txBody>
            <a:bodyPr rtlCol="1" anchor="ctr"/>
            <a:lstStyle/>
            <a:p>
              <a:endParaRPr lang="fa-IR"/>
            </a:p>
          </p:txBody>
        </p:sp>
        <p:sp>
          <p:nvSpPr>
            <p:cNvPr id="2349" name="Freeform: Shape 2348">
              <a:extLst>
                <a:ext uri="{FF2B5EF4-FFF2-40B4-BE49-F238E27FC236}">
                  <a16:creationId xmlns:a16="http://schemas.microsoft.com/office/drawing/2014/main" id="{7DCA20B5-3228-6440-631A-C2D48366A40E}"/>
                </a:ext>
              </a:extLst>
            </p:cNvPr>
            <p:cNvSpPr/>
            <p:nvPr/>
          </p:nvSpPr>
          <p:spPr>
            <a:xfrm>
              <a:off x="1628419" y="5592049"/>
              <a:ext cx="46566" cy="59034"/>
            </a:xfrm>
            <a:custGeom>
              <a:avLst/>
              <a:gdLst>
                <a:gd name="connsiteX0" fmla="*/ 4766 w 46566"/>
                <a:gd name="connsiteY0" fmla="*/ 0 h 59034"/>
                <a:gd name="connsiteX1" fmla="*/ 53 w 46566"/>
                <a:gd name="connsiteY1" fmla="*/ 48270 h 59034"/>
                <a:gd name="connsiteX2" fmla="*/ 8741 w 46566"/>
                <a:gd name="connsiteY2" fmla="*/ 58984 h 59034"/>
                <a:gd name="connsiteX3" fmla="*/ 17616 w 46566"/>
                <a:gd name="connsiteY3" fmla="*/ 55032 h 59034"/>
                <a:gd name="connsiteX4" fmla="*/ 46567 w 46566"/>
                <a:gd name="connsiteY4" fmla="*/ 16129 h 59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66" h="59034">
                  <a:moveTo>
                    <a:pt x="4766" y="0"/>
                  </a:moveTo>
                  <a:lnTo>
                    <a:pt x="53" y="48270"/>
                  </a:lnTo>
                  <a:cubicBezTo>
                    <a:pt x="-503" y="53627"/>
                    <a:pt x="3387" y="58428"/>
                    <a:pt x="8741" y="58984"/>
                  </a:cubicBezTo>
                  <a:cubicBezTo>
                    <a:pt x="12189" y="59335"/>
                    <a:pt x="15570" y="57842"/>
                    <a:pt x="17616" y="55032"/>
                  </a:cubicBezTo>
                  <a:lnTo>
                    <a:pt x="46567" y="16129"/>
                  </a:lnTo>
                  <a:close/>
                </a:path>
              </a:pathLst>
            </a:custGeom>
            <a:solidFill>
              <a:srgbClr val="818182"/>
            </a:solidFill>
            <a:ln w="2923" cap="flat">
              <a:noFill/>
              <a:prstDash val="solid"/>
              <a:miter/>
            </a:ln>
          </p:spPr>
          <p:txBody>
            <a:bodyPr rtlCol="1" anchor="ctr"/>
            <a:lstStyle/>
            <a:p>
              <a:endParaRPr lang="fa-IR"/>
            </a:p>
          </p:txBody>
        </p:sp>
        <p:sp>
          <p:nvSpPr>
            <p:cNvPr id="2350" name="Freeform: Shape 2349">
              <a:extLst>
                <a:ext uri="{FF2B5EF4-FFF2-40B4-BE49-F238E27FC236}">
                  <a16:creationId xmlns:a16="http://schemas.microsoft.com/office/drawing/2014/main" id="{A74CF05C-273E-786A-C1AE-998BDB36DDDC}"/>
                </a:ext>
              </a:extLst>
            </p:cNvPr>
            <p:cNvSpPr/>
            <p:nvPr/>
          </p:nvSpPr>
          <p:spPr>
            <a:xfrm>
              <a:off x="1750303" y="5227382"/>
              <a:ext cx="64685" cy="66850"/>
            </a:xfrm>
            <a:custGeom>
              <a:avLst/>
              <a:gdLst>
                <a:gd name="connsiteX0" fmla="*/ 47011 w 64685"/>
                <a:gd name="connsiteY0" fmla="*/ 1866 h 66850"/>
                <a:gd name="connsiteX1" fmla="*/ 11308 w 64685"/>
                <a:gd name="connsiteY1" fmla="*/ 17644 h 66850"/>
                <a:gd name="connsiteX2" fmla="*/ 11299 w 64685"/>
                <a:gd name="connsiteY2" fmla="*/ 17673 h 66850"/>
                <a:gd name="connsiteX3" fmla="*/ 0 w 64685"/>
                <a:gd name="connsiteY3" fmla="*/ 46946 h 66850"/>
                <a:gd name="connsiteX4" fmla="*/ 51549 w 64685"/>
                <a:gd name="connsiteY4" fmla="*/ 66851 h 66850"/>
                <a:gd name="connsiteX5" fmla="*/ 62818 w 64685"/>
                <a:gd name="connsiteY5" fmla="*/ 37578 h 66850"/>
                <a:gd name="connsiteX6" fmla="*/ 47032 w 64685"/>
                <a:gd name="connsiteY6" fmla="*/ 1866 h 66850"/>
                <a:gd name="connsiteX7" fmla="*/ 47011 w 64685"/>
                <a:gd name="connsiteY7" fmla="*/ 1866 h 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85" h="66850">
                  <a:moveTo>
                    <a:pt x="47011" y="1866"/>
                  </a:moveTo>
                  <a:cubicBezTo>
                    <a:pt x="32794" y="-3637"/>
                    <a:pt x="16808" y="3447"/>
                    <a:pt x="11308" y="17644"/>
                  </a:cubicBezTo>
                  <a:cubicBezTo>
                    <a:pt x="11305" y="17673"/>
                    <a:pt x="11302" y="17673"/>
                    <a:pt x="11299" y="17673"/>
                  </a:cubicBezTo>
                  <a:lnTo>
                    <a:pt x="0" y="46946"/>
                  </a:lnTo>
                  <a:lnTo>
                    <a:pt x="51549" y="66851"/>
                  </a:lnTo>
                  <a:lnTo>
                    <a:pt x="62818" y="37578"/>
                  </a:lnTo>
                  <a:cubicBezTo>
                    <a:pt x="68319" y="23352"/>
                    <a:pt x="61252" y="7369"/>
                    <a:pt x="47032" y="1866"/>
                  </a:cubicBezTo>
                  <a:cubicBezTo>
                    <a:pt x="47026" y="1866"/>
                    <a:pt x="47017" y="1866"/>
                    <a:pt x="47011" y="1866"/>
                  </a:cubicBezTo>
                  <a:close/>
                </a:path>
              </a:pathLst>
            </a:custGeom>
            <a:solidFill>
              <a:srgbClr val="6CADEF"/>
            </a:solidFill>
            <a:ln w="2923" cap="flat">
              <a:noFill/>
              <a:prstDash val="solid"/>
              <a:miter/>
            </a:ln>
          </p:spPr>
          <p:txBody>
            <a:bodyPr rtlCol="1" anchor="ctr"/>
            <a:lstStyle/>
            <a:p>
              <a:endParaRPr lang="fa-IR"/>
            </a:p>
          </p:txBody>
        </p:sp>
        <p:sp>
          <p:nvSpPr>
            <p:cNvPr id="2351" name="Freeform: Shape 2350">
              <a:extLst>
                <a:ext uri="{FF2B5EF4-FFF2-40B4-BE49-F238E27FC236}">
                  <a16:creationId xmlns:a16="http://schemas.microsoft.com/office/drawing/2014/main" id="{889E0454-05ED-791C-7A64-D4C929B8BE30}"/>
                </a:ext>
              </a:extLst>
            </p:cNvPr>
            <p:cNvSpPr/>
            <p:nvPr/>
          </p:nvSpPr>
          <p:spPr>
            <a:xfrm>
              <a:off x="1770282" y="5615716"/>
              <a:ext cx="37636" cy="37029"/>
            </a:xfrm>
            <a:custGeom>
              <a:avLst/>
              <a:gdLst>
                <a:gd name="connsiteX0" fmla="*/ 37395 w 37636"/>
                <a:gd name="connsiteY0" fmla="*/ 18076 h 37029"/>
                <a:gd name="connsiteX1" fmla="*/ 19247 w 37636"/>
                <a:gd name="connsiteY1" fmla="*/ 219 h 37029"/>
                <a:gd name="connsiteX2" fmla="*/ 18368 w 37636"/>
                <a:gd name="connsiteY2" fmla="*/ 219 h 37029"/>
                <a:gd name="connsiteX3" fmla="*/ 220 w 37636"/>
                <a:gd name="connsiteY3" fmla="*/ 18076 h 37029"/>
                <a:gd name="connsiteX4" fmla="*/ 220 w 37636"/>
                <a:gd name="connsiteY4" fmla="*/ 18954 h 37029"/>
                <a:gd name="connsiteX5" fmla="*/ 18368 w 37636"/>
                <a:gd name="connsiteY5" fmla="*/ 36810 h 37029"/>
                <a:gd name="connsiteX6" fmla="*/ 19247 w 37636"/>
                <a:gd name="connsiteY6" fmla="*/ 36810 h 37029"/>
                <a:gd name="connsiteX7" fmla="*/ 37395 w 37636"/>
                <a:gd name="connsiteY7" fmla="*/ 18954 h 37029"/>
                <a:gd name="connsiteX8" fmla="*/ 37395 w 37636"/>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395" y="18076"/>
                  </a:moveTo>
                  <a:cubicBezTo>
                    <a:pt x="28280" y="16349"/>
                    <a:pt x="21108" y="9294"/>
                    <a:pt x="19247" y="219"/>
                  </a:cubicBezTo>
                  <a:cubicBezTo>
                    <a:pt x="19247" y="-73"/>
                    <a:pt x="18368" y="-73"/>
                    <a:pt x="18368" y="219"/>
                  </a:cubicBezTo>
                  <a:cubicBezTo>
                    <a:pt x="16507" y="9294"/>
                    <a:pt x="9335" y="16349"/>
                    <a:pt x="220" y="18076"/>
                  </a:cubicBezTo>
                  <a:cubicBezTo>
                    <a:pt x="-73" y="18076"/>
                    <a:pt x="-73" y="18661"/>
                    <a:pt x="220" y="18954"/>
                  </a:cubicBezTo>
                  <a:cubicBezTo>
                    <a:pt x="9335" y="20681"/>
                    <a:pt x="16507" y="27736"/>
                    <a:pt x="18368" y="36810"/>
                  </a:cubicBezTo>
                  <a:cubicBezTo>
                    <a:pt x="18368" y="37103"/>
                    <a:pt x="19247" y="37103"/>
                    <a:pt x="19247" y="36810"/>
                  </a:cubicBezTo>
                  <a:cubicBezTo>
                    <a:pt x="21108" y="27736"/>
                    <a:pt x="28280" y="20681"/>
                    <a:pt x="37395" y="18954"/>
                  </a:cubicBezTo>
                  <a:cubicBezTo>
                    <a:pt x="37717" y="18661"/>
                    <a:pt x="37717" y="18076"/>
                    <a:pt x="37395" y="18076"/>
                  </a:cubicBezTo>
                  <a:close/>
                </a:path>
              </a:pathLst>
            </a:custGeom>
            <a:solidFill>
              <a:srgbClr val="70D6F9"/>
            </a:solidFill>
            <a:ln w="2923" cap="flat">
              <a:noFill/>
              <a:prstDash val="solid"/>
              <a:miter/>
            </a:ln>
          </p:spPr>
          <p:txBody>
            <a:bodyPr rtlCol="1" anchor="ctr"/>
            <a:lstStyle/>
            <a:p>
              <a:endParaRPr lang="fa-IR"/>
            </a:p>
          </p:txBody>
        </p:sp>
        <p:sp>
          <p:nvSpPr>
            <p:cNvPr id="2352" name="Freeform: Shape 2351">
              <a:extLst>
                <a:ext uri="{FF2B5EF4-FFF2-40B4-BE49-F238E27FC236}">
                  <a16:creationId xmlns:a16="http://schemas.microsoft.com/office/drawing/2014/main" id="{725189EF-4556-5EA3-CA35-24A93EA8A867}"/>
                </a:ext>
              </a:extLst>
            </p:cNvPr>
            <p:cNvSpPr/>
            <p:nvPr/>
          </p:nvSpPr>
          <p:spPr>
            <a:xfrm>
              <a:off x="1771375" y="5099279"/>
              <a:ext cx="50938" cy="50933"/>
            </a:xfrm>
            <a:custGeom>
              <a:avLst/>
              <a:gdLst>
                <a:gd name="connsiteX0" fmla="*/ 9372 w 50938"/>
                <a:gd name="connsiteY0" fmla="*/ 34834 h 50933"/>
                <a:gd name="connsiteX1" fmla="*/ 16105 w 50938"/>
                <a:gd name="connsiteY1" fmla="*/ 34834 h 50933"/>
                <a:gd name="connsiteX2" fmla="*/ 16105 w 50938"/>
                <a:gd name="connsiteY2" fmla="*/ 41567 h 50933"/>
                <a:gd name="connsiteX3" fmla="*/ 25235 w 50938"/>
                <a:gd name="connsiteY3" fmla="*/ 50934 h 50933"/>
                <a:gd name="connsiteX4" fmla="*/ 25472 w 50938"/>
                <a:gd name="connsiteY4" fmla="*/ 50934 h 50933"/>
                <a:gd name="connsiteX5" fmla="*/ 34839 w 50938"/>
                <a:gd name="connsiteY5" fmla="*/ 41860 h 50933"/>
                <a:gd name="connsiteX6" fmla="*/ 34839 w 50938"/>
                <a:gd name="connsiteY6" fmla="*/ 34834 h 50933"/>
                <a:gd name="connsiteX7" fmla="*/ 41572 w 50938"/>
                <a:gd name="connsiteY7" fmla="*/ 34834 h 50933"/>
                <a:gd name="connsiteX8" fmla="*/ 50939 w 50938"/>
                <a:gd name="connsiteY8" fmla="*/ 25701 h 50933"/>
                <a:gd name="connsiteX9" fmla="*/ 50939 w 50938"/>
                <a:gd name="connsiteY9" fmla="*/ 25467 h 50933"/>
                <a:gd name="connsiteX10" fmla="*/ 41864 w 50938"/>
                <a:gd name="connsiteY10" fmla="*/ 16100 h 50933"/>
                <a:gd name="connsiteX11" fmla="*/ 34839 w 50938"/>
                <a:gd name="connsiteY11" fmla="*/ 16100 h 50933"/>
                <a:gd name="connsiteX12" fmla="*/ 34839 w 50938"/>
                <a:gd name="connsiteY12" fmla="*/ 9367 h 50933"/>
                <a:gd name="connsiteX13" fmla="*/ 25709 w 50938"/>
                <a:gd name="connsiteY13" fmla="*/ 0 h 50933"/>
                <a:gd name="connsiteX14" fmla="*/ 25472 w 50938"/>
                <a:gd name="connsiteY14" fmla="*/ 0 h 50933"/>
                <a:gd name="connsiteX15" fmla="*/ 16105 w 50938"/>
                <a:gd name="connsiteY15" fmla="*/ 9074 h 50933"/>
                <a:gd name="connsiteX16" fmla="*/ 16105 w 50938"/>
                <a:gd name="connsiteY16" fmla="*/ 16100 h 50933"/>
                <a:gd name="connsiteX17" fmla="*/ 9372 w 50938"/>
                <a:gd name="connsiteY17" fmla="*/ 16100 h 50933"/>
                <a:gd name="connsiteX18" fmla="*/ 5 w 50938"/>
                <a:gd name="connsiteY18" fmla="*/ 25233 h 50933"/>
                <a:gd name="connsiteX19" fmla="*/ 5 w 50938"/>
                <a:gd name="connsiteY19" fmla="*/ 25467 h 50933"/>
                <a:gd name="connsiteX20" fmla="*/ 8778 w 50938"/>
                <a:gd name="connsiteY20" fmla="*/ 34834 h 50933"/>
                <a:gd name="connsiteX21" fmla="*/ 9372 w 50938"/>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372" y="34834"/>
                  </a:moveTo>
                  <a:lnTo>
                    <a:pt x="16105" y="34834"/>
                  </a:lnTo>
                  <a:lnTo>
                    <a:pt x="16105" y="41567"/>
                  </a:lnTo>
                  <a:cubicBezTo>
                    <a:pt x="16040" y="46690"/>
                    <a:pt x="20127" y="50875"/>
                    <a:pt x="25235" y="50934"/>
                  </a:cubicBezTo>
                  <a:cubicBezTo>
                    <a:pt x="25314" y="50934"/>
                    <a:pt x="25393" y="50934"/>
                    <a:pt x="25472" y="50934"/>
                  </a:cubicBezTo>
                  <a:cubicBezTo>
                    <a:pt x="30533" y="50934"/>
                    <a:pt x="34681" y="46924"/>
                    <a:pt x="34839" y="41860"/>
                  </a:cubicBezTo>
                  <a:lnTo>
                    <a:pt x="34839" y="34834"/>
                  </a:lnTo>
                  <a:lnTo>
                    <a:pt x="41572" y="34834"/>
                  </a:lnTo>
                  <a:cubicBezTo>
                    <a:pt x="46680" y="34893"/>
                    <a:pt x="50874" y="30824"/>
                    <a:pt x="50939" y="25701"/>
                  </a:cubicBezTo>
                  <a:cubicBezTo>
                    <a:pt x="50939" y="25613"/>
                    <a:pt x="50939" y="25555"/>
                    <a:pt x="50939" y="25467"/>
                  </a:cubicBezTo>
                  <a:cubicBezTo>
                    <a:pt x="50942" y="20403"/>
                    <a:pt x="46923" y="16246"/>
                    <a:pt x="41864" y="16100"/>
                  </a:cubicBezTo>
                  <a:lnTo>
                    <a:pt x="34839" y="16100"/>
                  </a:lnTo>
                  <a:lnTo>
                    <a:pt x="34839" y="9367"/>
                  </a:lnTo>
                  <a:cubicBezTo>
                    <a:pt x="34903" y="4245"/>
                    <a:pt x="30817" y="59"/>
                    <a:pt x="25709" y="0"/>
                  </a:cubicBezTo>
                  <a:cubicBezTo>
                    <a:pt x="25630" y="0"/>
                    <a:pt x="25551" y="0"/>
                    <a:pt x="25472" y="0"/>
                  </a:cubicBezTo>
                  <a:cubicBezTo>
                    <a:pt x="20411" y="0"/>
                    <a:pt x="16263" y="4010"/>
                    <a:pt x="16105" y="9074"/>
                  </a:cubicBezTo>
                  <a:lnTo>
                    <a:pt x="16105" y="16100"/>
                  </a:lnTo>
                  <a:lnTo>
                    <a:pt x="9372" y="16100"/>
                  </a:lnTo>
                  <a:cubicBezTo>
                    <a:pt x="4264" y="16041"/>
                    <a:pt x="69" y="20110"/>
                    <a:pt x="5" y="25233"/>
                  </a:cubicBezTo>
                  <a:cubicBezTo>
                    <a:pt x="5" y="25321"/>
                    <a:pt x="5" y="25379"/>
                    <a:pt x="5" y="25467"/>
                  </a:cubicBezTo>
                  <a:cubicBezTo>
                    <a:pt x="-159" y="30473"/>
                    <a:pt x="3769" y="34658"/>
                    <a:pt x="8778" y="34834"/>
                  </a:cubicBezTo>
                  <a:cubicBezTo>
                    <a:pt x="8974" y="34834"/>
                    <a:pt x="9173" y="34834"/>
                    <a:pt x="9372" y="34834"/>
                  </a:cubicBezTo>
                  <a:close/>
                </a:path>
              </a:pathLst>
            </a:custGeom>
            <a:solidFill>
              <a:srgbClr val="FC657E"/>
            </a:solidFill>
            <a:ln w="2923" cap="flat">
              <a:noFill/>
              <a:prstDash val="solid"/>
              <a:miter/>
            </a:ln>
          </p:spPr>
          <p:txBody>
            <a:bodyPr rtlCol="1" anchor="ctr"/>
            <a:lstStyle/>
            <a:p>
              <a:endParaRPr lang="fa-IR"/>
            </a:p>
          </p:txBody>
        </p:sp>
        <p:sp>
          <p:nvSpPr>
            <p:cNvPr id="2353" name="Freeform: Shape 2352">
              <a:extLst>
                <a:ext uri="{FF2B5EF4-FFF2-40B4-BE49-F238E27FC236}">
                  <a16:creationId xmlns:a16="http://schemas.microsoft.com/office/drawing/2014/main" id="{24B0806E-618B-45EB-0A17-947120A3C34A}"/>
                </a:ext>
              </a:extLst>
            </p:cNvPr>
            <p:cNvSpPr/>
            <p:nvPr/>
          </p:nvSpPr>
          <p:spPr>
            <a:xfrm>
              <a:off x="1108098" y="5459036"/>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2354" name="Freeform: Shape 2353">
              <a:extLst>
                <a:ext uri="{FF2B5EF4-FFF2-40B4-BE49-F238E27FC236}">
                  <a16:creationId xmlns:a16="http://schemas.microsoft.com/office/drawing/2014/main" id="{73E0B449-D3F4-7ED8-1569-DFF812477563}"/>
                </a:ext>
              </a:extLst>
            </p:cNvPr>
            <p:cNvSpPr/>
            <p:nvPr/>
          </p:nvSpPr>
          <p:spPr>
            <a:xfrm>
              <a:off x="1716962" y="5021415"/>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2355" name="Freeform: Shape 2354">
              <a:extLst>
                <a:ext uri="{FF2B5EF4-FFF2-40B4-BE49-F238E27FC236}">
                  <a16:creationId xmlns:a16="http://schemas.microsoft.com/office/drawing/2014/main" id="{0E1ECEC6-6B4F-1A18-0B27-514C4DA2895E}"/>
                </a:ext>
              </a:extLst>
            </p:cNvPr>
            <p:cNvSpPr/>
            <p:nvPr/>
          </p:nvSpPr>
          <p:spPr>
            <a:xfrm>
              <a:off x="1073051" y="5332726"/>
              <a:ext cx="54044" cy="52982"/>
            </a:xfrm>
            <a:custGeom>
              <a:avLst/>
              <a:gdLst>
                <a:gd name="connsiteX0" fmla="*/ 329 w 54044"/>
                <a:gd name="connsiteY0" fmla="*/ 25906 h 52982"/>
                <a:gd name="connsiteX1" fmla="*/ 26382 w 54044"/>
                <a:gd name="connsiteY1" fmla="*/ 439 h 52982"/>
                <a:gd name="connsiteX2" fmla="*/ 27553 w 54044"/>
                <a:gd name="connsiteY2" fmla="*/ 439 h 52982"/>
                <a:gd name="connsiteX3" fmla="*/ 53605 w 54044"/>
                <a:gd name="connsiteY3" fmla="*/ 25906 h 52982"/>
                <a:gd name="connsiteX4" fmla="*/ 53605 w 54044"/>
                <a:gd name="connsiteY4" fmla="*/ 27077 h 52982"/>
                <a:gd name="connsiteX5" fmla="*/ 27553 w 54044"/>
                <a:gd name="connsiteY5" fmla="*/ 52544 h 52982"/>
                <a:gd name="connsiteX6" fmla="*/ 26382 w 54044"/>
                <a:gd name="connsiteY6" fmla="*/ 52544 h 52982"/>
                <a:gd name="connsiteX7" fmla="*/ 329 w 54044"/>
                <a:gd name="connsiteY7" fmla="*/ 27077 h 52982"/>
                <a:gd name="connsiteX8" fmla="*/ 329 w 54044"/>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44" h="52982">
                  <a:moveTo>
                    <a:pt x="329" y="25906"/>
                  </a:moveTo>
                  <a:cubicBezTo>
                    <a:pt x="13403" y="23535"/>
                    <a:pt x="23721" y="13465"/>
                    <a:pt x="26382" y="439"/>
                  </a:cubicBezTo>
                  <a:cubicBezTo>
                    <a:pt x="26382" y="-146"/>
                    <a:pt x="27553" y="-146"/>
                    <a:pt x="27553" y="439"/>
                  </a:cubicBezTo>
                  <a:cubicBezTo>
                    <a:pt x="30213" y="13465"/>
                    <a:pt x="40531" y="23535"/>
                    <a:pt x="53605" y="25906"/>
                  </a:cubicBezTo>
                  <a:cubicBezTo>
                    <a:pt x="54190" y="25906"/>
                    <a:pt x="54190" y="26784"/>
                    <a:pt x="53605" y="27077"/>
                  </a:cubicBezTo>
                  <a:cubicBezTo>
                    <a:pt x="40531" y="29448"/>
                    <a:pt x="30213" y="39517"/>
                    <a:pt x="27553" y="52544"/>
                  </a:cubicBezTo>
                  <a:cubicBezTo>
                    <a:pt x="27553" y="53129"/>
                    <a:pt x="26382" y="53129"/>
                    <a:pt x="26382" y="52544"/>
                  </a:cubicBezTo>
                  <a:cubicBezTo>
                    <a:pt x="23721" y="39517"/>
                    <a:pt x="13403" y="29448"/>
                    <a:pt x="329" y="27077"/>
                  </a:cubicBezTo>
                  <a:cubicBezTo>
                    <a:pt x="-110" y="26784"/>
                    <a:pt x="-110" y="25906"/>
                    <a:pt x="329" y="25906"/>
                  </a:cubicBezTo>
                  <a:close/>
                </a:path>
              </a:pathLst>
            </a:custGeom>
            <a:solidFill>
              <a:srgbClr val="F5C84C"/>
            </a:solidFill>
            <a:ln w="2923" cap="flat">
              <a:noFill/>
              <a:prstDash val="solid"/>
              <a:miter/>
            </a:ln>
          </p:spPr>
          <p:txBody>
            <a:bodyPr rtlCol="1" anchor="ctr"/>
            <a:lstStyle/>
            <a:p>
              <a:endParaRPr lang="fa-IR"/>
            </a:p>
          </p:txBody>
        </p:sp>
        <p:sp>
          <p:nvSpPr>
            <p:cNvPr id="2356" name="Freeform: Shape 2355">
              <a:extLst>
                <a:ext uri="{FF2B5EF4-FFF2-40B4-BE49-F238E27FC236}">
                  <a16:creationId xmlns:a16="http://schemas.microsoft.com/office/drawing/2014/main" id="{A730A941-6841-2D27-A97E-601AD7817F06}"/>
                </a:ext>
              </a:extLst>
            </p:cNvPr>
            <p:cNvSpPr/>
            <p:nvPr/>
          </p:nvSpPr>
          <p:spPr>
            <a:xfrm>
              <a:off x="1317366" y="5204250"/>
              <a:ext cx="35360" cy="65716"/>
            </a:xfrm>
            <a:custGeom>
              <a:avLst/>
              <a:gdLst>
                <a:gd name="connsiteX0" fmla="*/ 0 w 35360"/>
                <a:gd name="connsiteY0" fmla="*/ 65717 h 65716"/>
                <a:gd name="connsiteX1" fmla="*/ 17680 w 35360"/>
                <a:gd name="connsiteY1" fmla="*/ 0 h 65716"/>
                <a:gd name="connsiteX2" fmla="*/ 35361 w 35360"/>
                <a:gd name="connsiteY2" fmla="*/ 65717 h 65716"/>
              </a:gdLst>
              <a:ahLst/>
              <a:cxnLst>
                <a:cxn ang="0">
                  <a:pos x="connsiteX0" y="connsiteY0"/>
                </a:cxn>
                <a:cxn ang="0">
                  <a:pos x="connsiteX1" y="connsiteY1"/>
                </a:cxn>
                <a:cxn ang="0">
                  <a:pos x="connsiteX2" y="connsiteY2"/>
                </a:cxn>
              </a:cxnLst>
              <a:rect l="l" t="t" r="r" b="b"/>
              <a:pathLst>
                <a:path w="35360" h="65716">
                  <a:moveTo>
                    <a:pt x="0" y="65717"/>
                  </a:moveTo>
                  <a:lnTo>
                    <a:pt x="17680" y="0"/>
                  </a:lnTo>
                  <a:lnTo>
                    <a:pt x="35361" y="65717"/>
                  </a:lnTo>
                </a:path>
              </a:pathLst>
            </a:custGeom>
            <a:noFill/>
            <a:ln w="14615" cap="rnd">
              <a:solidFill>
                <a:srgbClr val="000000"/>
              </a:solidFill>
              <a:prstDash val="solid"/>
              <a:round/>
            </a:ln>
          </p:spPr>
          <p:txBody>
            <a:bodyPr rtlCol="1" anchor="ctr"/>
            <a:lstStyle/>
            <a:p>
              <a:endParaRPr lang="fa-IR"/>
            </a:p>
          </p:txBody>
        </p:sp>
        <p:sp>
          <p:nvSpPr>
            <p:cNvPr id="2357" name="Freeform: Shape 2356">
              <a:extLst>
                <a:ext uri="{FF2B5EF4-FFF2-40B4-BE49-F238E27FC236}">
                  <a16:creationId xmlns:a16="http://schemas.microsoft.com/office/drawing/2014/main" id="{51F0B860-C8D3-B28D-8010-BB868B517CB9}"/>
                </a:ext>
              </a:extLst>
            </p:cNvPr>
            <p:cNvSpPr/>
            <p:nvPr/>
          </p:nvSpPr>
          <p:spPr>
            <a:xfrm>
              <a:off x="1324947" y="5252959"/>
              <a:ext cx="20197" cy="2927"/>
            </a:xfrm>
            <a:custGeom>
              <a:avLst/>
              <a:gdLst>
                <a:gd name="connsiteX0" fmla="*/ 0 w 20197"/>
                <a:gd name="connsiteY0" fmla="*/ 0 h 2927"/>
                <a:gd name="connsiteX1" fmla="*/ 20198 w 20197"/>
                <a:gd name="connsiteY1" fmla="*/ 0 h 2927"/>
              </a:gdLst>
              <a:ahLst/>
              <a:cxnLst>
                <a:cxn ang="0">
                  <a:pos x="connsiteX0" y="connsiteY0"/>
                </a:cxn>
                <a:cxn ang="0">
                  <a:pos x="connsiteX1" y="connsiteY1"/>
                </a:cxn>
              </a:cxnLst>
              <a:rect l="l" t="t" r="r" b="b"/>
              <a:pathLst>
                <a:path w="20197" h="2927">
                  <a:moveTo>
                    <a:pt x="0" y="0"/>
                  </a:moveTo>
                  <a:lnTo>
                    <a:pt x="20198" y="0"/>
                  </a:lnTo>
                </a:path>
              </a:pathLst>
            </a:custGeom>
            <a:ln w="14615" cap="rnd">
              <a:solidFill>
                <a:srgbClr val="000000"/>
              </a:solidFill>
              <a:prstDash val="solid"/>
              <a:round/>
            </a:ln>
          </p:spPr>
          <p:txBody>
            <a:bodyPr rtlCol="1" anchor="ctr"/>
            <a:lstStyle/>
            <a:p>
              <a:endParaRPr lang="fa-IR"/>
            </a:p>
          </p:txBody>
        </p:sp>
        <p:sp>
          <p:nvSpPr>
            <p:cNvPr id="2358" name="Freeform: Shape 2357">
              <a:extLst>
                <a:ext uri="{FF2B5EF4-FFF2-40B4-BE49-F238E27FC236}">
                  <a16:creationId xmlns:a16="http://schemas.microsoft.com/office/drawing/2014/main" id="{33735C01-47AB-16E9-E363-277B232C893C}"/>
                </a:ext>
              </a:extLst>
            </p:cNvPr>
            <p:cNvSpPr/>
            <p:nvPr/>
          </p:nvSpPr>
          <p:spPr>
            <a:xfrm>
              <a:off x="1568464" y="5204250"/>
              <a:ext cx="2927" cy="65716"/>
            </a:xfrm>
            <a:custGeom>
              <a:avLst/>
              <a:gdLst>
                <a:gd name="connsiteX0" fmla="*/ 0 w 2927"/>
                <a:gd name="connsiteY0" fmla="*/ 0 h 65716"/>
                <a:gd name="connsiteX1" fmla="*/ 0 w 2927"/>
                <a:gd name="connsiteY1" fmla="*/ 65717 h 65716"/>
              </a:gdLst>
              <a:ahLst/>
              <a:cxnLst>
                <a:cxn ang="0">
                  <a:pos x="connsiteX0" y="connsiteY0"/>
                </a:cxn>
                <a:cxn ang="0">
                  <a:pos x="connsiteX1" y="connsiteY1"/>
                </a:cxn>
              </a:cxnLst>
              <a:rect l="l" t="t" r="r" b="b"/>
              <a:pathLst>
                <a:path w="2927" h="65716">
                  <a:moveTo>
                    <a:pt x="0" y="0"/>
                  </a:moveTo>
                  <a:lnTo>
                    <a:pt x="0" y="65717"/>
                  </a:lnTo>
                </a:path>
              </a:pathLst>
            </a:custGeom>
            <a:ln w="14615" cap="rnd">
              <a:solidFill>
                <a:srgbClr val="000000"/>
              </a:solidFill>
              <a:prstDash val="solid"/>
              <a:round/>
            </a:ln>
          </p:spPr>
          <p:txBody>
            <a:bodyPr rtlCol="1" anchor="ctr"/>
            <a:lstStyle/>
            <a:p>
              <a:endParaRPr lang="fa-IR"/>
            </a:p>
          </p:txBody>
        </p:sp>
        <p:sp>
          <p:nvSpPr>
            <p:cNvPr id="2359" name="Freeform: Shape 2358">
              <a:extLst>
                <a:ext uri="{FF2B5EF4-FFF2-40B4-BE49-F238E27FC236}">
                  <a16:creationId xmlns:a16="http://schemas.microsoft.com/office/drawing/2014/main" id="{705B83AC-A44F-1343-546C-35D768C8A51A}"/>
                </a:ext>
              </a:extLst>
            </p:cNvPr>
            <p:cNvSpPr/>
            <p:nvPr/>
          </p:nvSpPr>
          <p:spPr>
            <a:xfrm>
              <a:off x="1560882" y="5204250"/>
              <a:ext cx="15163" cy="2927"/>
            </a:xfrm>
            <a:custGeom>
              <a:avLst/>
              <a:gdLst>
                <a:gd name="connsiteX0" fmla="*/ 0 w 15163"/>
                <a:gd name="connsiteY0" fmla="*/ 0 h 2927"/>
                <a:gd name="connsiteX1" fmla="*/ 15163 w 15163"/>
                <a:gd name="connsiteY1" fmla="*/ 0 h 2927"/>
              </a:gdLst>
              <a:ahLst/>
              <a:cxnLst>
                <a:cxn ang="0">
                  <a:pos x="connsiteX0" y="connsiteY0"/>
                </a:cxn>
                <a:cxn ang="0">
                  <a:pos x="connsiteX1" y="connsiteY1"/>
                </a:cxn>
              </a:cxnLst>
              <a:rect l="l" t="t" r="r" b="b"/>
              <a:pathLst>
                <a:path w="15163" h="2927">
                  <a:moveTo>
                    <a:pt x="0" y="0"/>
                  </a:moveTo>
                  <a:lnTo>
                    <a:pt x="15163" y="0"/>
                  </a:lnTo>
                </a:path>
              </a:pathLst>
            </a:custGeom>
            <a:ln w="14615" cap="rnd">
              <a:solidFill>
                <a:srgbClr val="000000"/>
              </a:solidFill>
              <a:prstDash val="solid"/>
              <a:round/>
            </a:ln>
          </p:spPr>
          <p:txBody>
            <a:bodyPr rtlCol="1" anchor="ctr"/>
            <a:lstStyle/>
            <a:p>
              <a:endParaRPr lang="fa-IR"/>
            </a:p>
          </p:txBody>
        </p:sp>
        <p:sp>
          <p:nvSpPr>
            <p:cNvPr id="2360" name="Freeform: Shape 2359">
              <a:extLst>
                <a:ext uri="{FF2B5EF4-FFF2-40B4-BE49-F238E27FC236}">
                  <a16:creationId xmlns:a16="http://schemas.microsoft.com/office/drawing/2014/main" id="{9D2A8802-C8A1-A4CF-33C0-1D19DC2DAD6F}"/>
                </a:ext>
              </a:extLst>
            </p:cNvPr>
            <p:cNvSpPr/>
            <p:nvPr/>
          </p:nvSpPr>
          <p:spPr>
            <a:xfrm>
              <a:off x="1560882" y="5269966"/>
              <a:ext cx="15163" cy="2927"/>
            </a:xfrm>
            <a:custGeom>
              <a:avLst/>
              <a:gdLst>
                <a:gd name="connsiteX0" fmla="*/ 0 w 15163"/>
                <a:gd name="connsiteY0" fmla="*/ 0 h 2927"/>
                <a:gd name="connsiteX1" fmla="*/ 15163 w 15163"/>
                <a:gd name="connsiteY1" fmla="*/ 0 h 2927"/>
              </a:gdLst>
              <a:ahLst/>
              <a:cxnLst>
                <a:cxn ang="0">
                  <a:pos x="connsiteX0" y="connsiteY0"/>
                </a:cxn>
                <a:cxn ang="0">
                  <a:pos x="connsiteX1" y="connsiteY1"/>
                </a:cxn>
              </a:cxnLst>
              <a:rect l="l" t="t" r="r" b="b"/>
              <a:pathLst>
                <a:path w="15163" h="2927">
                  <a:moveTo>
                    <a:pt x="0" y="0"/>
                  </a:moveTo>
                  <a:lnTo>
                    <a:pt x="15163" y="0"/>
                  </a:lnTo>
                </a:path>
              </a:pathLst>
            </a:custGeom>
            <a:ln w="14615" cap="rnd">
              <a:solidFill>
                <a:srgbClr val="000000"/>
              </a:solidFill>
              <a:prstDash val="solid"/>
              <a:round/>
            </a:ln>
          </p:spPr>
          <p:txBody>
            <a:bodyPr rtlCol="1" anchor="ctr"/>
            <a:lstStyle/>
            <a:p>
              <a:endParaRPr lang="fa-IR"/>
            </a:p>
          </p:txBody>
        </p:sp>
        <p:sp>
          <p:nvSpPr>
            <p:cNvPr id="2361" name="Freeform: Shape 2360">
              <a:extLst>
                <a:ext uri="{FF2B5EF4-FFF2-40B4-BE49-F238E27FC236}">
                  <a16:creationId xmlns:a16="http://schemas.microsoft.com/office/drawing/2014/main" id="{6A4DA8BA-2448-98BB-F7A0-6C64F60D8BEB}"/>
                </a:ext>
              </a:extLst>
            </p:cNvPr>
            <p:cNvSpPr/>
            <p:nvPr/>
          </p:nvSpPr>
          <p:spPr>
            <a:xfrm>
              <a:off x="1260372" y="5204250"/>
              <a:ext cx="35390" cy="65716"/>
            </a:xfrm>
            <a:custGeom>
              <a:avLst/>
              <a:gdLst>
                <a:gd name="connsiteX0" fmla="*/ 35390 w 35390"/>
                <a:gd name="connsiteY0" fmla="*/ 65717 h 65716"/>
                <a:gd name="connsiteX1" fmla="*/ 6323 w 35390"/>
                <a:gd name="connsiteY1" fmla="*/ 65717 h 65716"/>
                <a:gd name="connsiteX2" fmla="*/ 0 w 35390"/>
                <a:gd name="connsiteY2" fmla="*/ 59394 h 65716"/>
                <a:gd name="connsiteX3" fmla="*/ 0 w 35390"/>
                <a:gd name="connsiteY3" fmla="*/ 0 h 65716"/>
              </a:gdLst>
              <a:ahLst/>
              <a:cxnLst>
                <a:cxn ang="0">
                  <a:pos x="connsiteX0" y="connsiteY0"/>
                </a:cxn>
                <a:cxn ang="0">
                  <a:pos x="connsiteX1" y="connsiteY1"/>
                </a:cxn>
                <a:cxn ang="0">
                  <a:pos x="connsiteX2" y="connsiteY2"/>
                </a:cxn>
                <a:cxn ang="0">
                  <a:pos x="connsiteX3" y="connsiteY3"/>
                </a:cxn>
              </a:cxnLst>
              <a:rect l="l" t="t" r="r" b="b"/>
              <a:pathLst>
                <a:path w="35390" h="65716">
                  <a:moveTo>
                    <a:pt x="35390" y="65717"/>
                  </a:moveTo>
                  <a:lnTo>
                    <a:pt x="6323" y="65717"/>
                  </a:lnTo>
                  <a:cubicBezTo>
                    <a:pt x="2831" y="65717"/>
                    <a:pt x="0" y="62877"/>
                    <a:pt x="0" y="59394"/>
                  </a:cubicBezTo>
                  <a:lnTo>
                    <a:pt x="0" y="0"/>
                  </a:lnTo>
                </a:path>
              </a:pathLst>
            </a:custGeom>
            <a:noFill/>
            <a:ln w="14615" cap="rnd">
              <a:solidFill>
                <a:srgbClr val="000000"/>
              </a:solidFill>
              <a:prstDash val="solid"/>
              <a:round/>
            </a:ln>
          </p:spPr>
          <p:txBody>
            <a:bodyPr rtlCol="1" anchor="ctr"/>
            <a:lstStyle/>
            <a:p>
              <a:endParaRPr lang="fa-IR"/>
            </a:p>
          </p:txBody>
        </p:sp>
        <p:sp>
          <p:nvSpPr>
            <p:cNvPr id="2362" name="Freeform: Shape 2361">
              <a:extLst>
                <a:ext uri="{FF2B5EF4-FFF2-40B4-BE49-F238E27FC236}">
                  <a16:creationId xmlns:a16="http://schemas.microsoft.com/office/drawing/2014/main" id="{4322A7AA-E631-690E-8599-00D3994D0638}"/>
                </a:ext>
              </a:extLst>
            </p:cNvPr>
            <p:cNvSpPr/>
            <p:nvPr/>
          </p:nvSpPr>
          <p:spPr>
            <a:xfrm>
              <a:off x="1439519" y="5204249"/>
              <a:ext cx="35448" cy="65716"/>
            </a:xfrm>
            <a:custGeom>
              <a:avLst/>
              <a:gdLst>
                <a:gd name="connsiteX0" fmla="*/ 35449 w 35448"/>
                <a:gd name="connsiteY0" fmla="*/ 12646 h 65716"/>
                <a:gd name="connsiteX1" fmla="*/ 35449 w 35448"/>
                <a:gd name="connsiteY1" fmla="*/ 12646 h 65716"/>
                <a:gd name="connsiteX2" fmla="*/ 22862 w 35448"/>
                <a:gd name="connsiteY2" fmla="*/ 0 h 65716"/>
                <a:gd name="connsiteX3" fmla="*/ 22803 w 35448"/>
                <a:gd name="connsiteY3" fmla="*/ 0 h 65716"/>
                <a:gd name="connsiteX4" fmla="*/ 12704 w 35448"/>
                <a:gd name="connsiteY4" fmla="*/ 0 h 65716"/>
                <a:gd name="connsiteX5" fmla="*/ 59 w 35448"/>
                <a:gd name="connsiteY5" fmla="*/ 12587 h 65716"/>
                <a:gd name="connsiteX6" fmla="*/ 59 w 35448"/>
                <a:gd name="connsiteY6" fmla="*/ 12646 h 65716"/>
                <a:gd name="connsiteX7" fmla="*/ 59 w 35448"/>
                <a:gd name="connsiteY7" fmla="*/ 12646 h 65716"/>
                <a:gd name="connsiteX8" fmla="*/ 12704 w 35448"/>
                <a:gd name="connsiteY8" fmla="*/ 25291 h 65716"/>
                <a:gd name="connsiteX9" fmla="*/ 22745 w 35448"/>
                <a:gd name="connsiteY9" fmla="*/ 25291 h 65716"/>
                <a:gd name="connsiteX10" fmla="*/ 35390 w 35448"/>
                <a:gd name="connsiteY10" fmla="*/ 37879 h 65716"/>
                <a:gd name="connsiteX11" fmla="*/ 35390 w 35448"/>
                <a:gd name="connsiteY11" fmla="*/ 37908 h 65716"/>
                <a:gd name="connsiteX12" fmla="*/ 35390 w 35448"/>
                <a:gd name="connsiteY12" fmla="*/ 53071 h 65716"/>
                <a:gd name="connsiteX13" fmla="*/ 22803 w 35448"/>
                <a:gd name="connsiteY13" fmla="*/ 65717 h 65716"/>
                <a:gd name="connsiteX14" fmla="*/ 22745 w 35448"/>
                <a:gd name="connsiteY14" fmla="*/ 65717 h 65716"/>
                <a:gd name="connsiteX15" fmla="*/ 12646 w 35448"/>
                <a:gd name="connsiteY15" fmla="*/ 65717 h 65716"/>
                <a:gd name="connsiteX16" fmla="*/ 0 w 35448"/>
                <a:gd name="connsiteY16" fmla="*/ 53129 h 65716"/>
                <a:gd name="connsiteX17" fmla="*/ 0 w 35448"/>
                <a:gd name="connsiteY17" fmla="*/ 53071 h 65716"/>
                <a:gd name="connsiteX18" fmla="*/ 0 w 35448"/>
                <a:gd name="connsiteY18" fmla="*/ 53071 h 6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48" h="65716">
                  <a:moveTo>
                    <a:pt x="35449" y="12646"/>
                  </a:moveTo>
                  <a:lnTo>
                    <a:pt x="35449" y="12646"/>
                  </a:lnTo>
                  <a:cubicBezTo>
                    <a:pt x="35466" y="5679"/>
                    <a:pt x="29828" y="29"/>
                    <a:pt x="22862" y="0"/>
                  </a:cubicBezTo>
                  <a:cubicBezTo>
                    <a:pt x="22841" y="0"/>
                    <a:pt x="22824" y="0"/>
                    <a:pt x="22803" y="0"/>
                  </a:cubicBezTo>
                  <a:lnTo>
                    <a:pt x="12704" y="0"/>
                  </a:lnTo>
                  <a:cubicBezTo>
                    <a:pt x="5737" y="-29"/>
                    <a:pt x="76" y="5621"/>
                    <a:pt x="59" y="12587"/>
                  </a:cubicBezTo>
                  <a:cubicBezTo>
                    <a:pt x="59" y="12617"/>
                    <a:pt x="59" y="12617"/>
                    <a:pt x="59" y="12646"/>
                  </a:cubicBezTo>
                  <a:lnTo>
                    <a:pt x="59" y="12646"/>
                  </a:lnTo>
                  <a:cubicBezTo>
                    <a:pt x="59" y="19642"/>
                    <a:pt x="5720" y="25291"/>
                    <a:pt x="12704" y="25291"/>
                  </a:cubicBezTo>
                  <a:lnTo>
                    <a:pt x="22745" y="25291"/>
                  </a:lnTo>
                  <a:cubicBezTo>
                    <a:pt x="29711" y="25262"/>
                    <a:pt x="35373" y="30912"/>
                    <a:pt x="35390" y="37879"/>
                  </a:cubicBezTo>
                  <a:cubicBezTo>
                    <a:pt x="35390" y="37879"/>
                    <a:pt x="35390" y="37908"/>
                    <a:pt x="35390" y="37908"/>
                  </a:cubicBezTo>
                  <a:lnTo>
                    <a:pt x="35390" y="53071"/>
                  </a:lnTo>
                  <a:cubicBezTo>
                    <a:pt x="35408" y="60038"/>
                    <a:pt x="29770" y="65687"/>
                    <a:pt x="22803" y="65717"/>
                  </a:cubicBezTo>
                  <a:cubicBezTo>
                    <a:pt x="22783" y="65717"/>
                    <a:pt x="22765" y="65717"/>
                    <a:pt x="22745" y="65717"/>
                  </a:cubicBezTo>
                  <a:lnTo>
                    <a:pt x="12646" y="65717"/>
                  </a:lnTo>
                  <a:cubicBezTo>
                    <a:pt x="5679" y="65746"/>
                    <a:pt x="18" y="60096"/>
                    <a:pt x="0" y="53129"/>
                  </a:cubicBezTo>
                  <a:cubicBezTo>
                    <a:pt x="0" y="53100"/>
                    <a:pt x="0" y="53100"/>
                    <a:pt x="0" y="53071"/>
                  </a:cubicBezTo>
                  <a:lnTo>
                    <a:pt x="0" y="53071"/>
                  </a:lnTo>
                </a:path>
              </a:pathLst>
            </a:custGeom>
            <a:noFill/>
            <a:ln w="14615" cap="rnd">
              <a:solidFill>
                <a:srgbClr val="000000"/>
              </a:solidFill>
              <a:prstDash val="solid"/>
              <a:round/>
            </a:ln>
          </p:spPr>
          <p:txBody>
            <a:bodyPr rtlCol="1" anchor="ctr"/>
            <a:lstStyle/>
            <a:p>
              <a:endParaRPr lang="fa-IR"/>
            </a:p>
          </p:txBody>
        </p:sp>
        <p:sp>
          <p:nvSpPr>
            <p:cNvPr id="2363" name="Freeform: Shape 2362">
              <a:extLst>
                <a:ext uri="{FF2B5EF4-FFF2-40B4-BE49-F238E27FC236}">
                  <a16:creationId xmlns:a16="http://schemas.microsoft.com/office/drawing/2014/main" id="{47894832-BA50-8CEB-E3B0-55AAA017373A}"/>
                </a:ext>
              </a:extLst>
            </p:cNvPr>
            <p:cNvSpPr/>
            <p:nvPr/>
          </p:nvSpPr>
          <p:spPr>
            <a:xfrm>
              <a:off x="1599492" y="5204250"/>
              <a:ext cx="35390" cy="2927"/>
            </a:xfrm>
            <a:custGeom>
              <a:avLst/>
              <a:gdLst>
                <a:gd name="connsiteX0" fmla="*/ 0 w 35390"/>
                <a:gd name="connsiteY0" fmla="*/ 0 h 2927"/>
                <a:gd name="connsiteX1" fmla="*/ 35390 w 35390"/>
                <a:gd name="connsiteY1" fmla="*/ 0 h 2927"/>
              </a:gdLst>
              <a:ahLst/>
              <a:cxnLst>
                <a:cxn ang="0">
                  <a:pos x="connsiteX0" y="connsiteY0"/>
                </a:cxn>
                <a:cxn ang="0">
                  <a:pos x="connsiteX1" y="connsiteY1"/>
                </a:cxn>
              </a:cxnLst>
              <a:rect l="l" t="t" r="r" b="b"/>
              <a:pathLst>
                <a:path w="35390" h="2927">
                  <a:moveTo>
                    <a:pt x="0" y="0"/>
                  </a:moveTo>
                  <a:lnTo>
                    <a:pt x="35390" y="0"/>
                  </a:lnTo>
                </a:path>
              </a:pathLst>
            </a:custGeom>
            <a:ln w="14615" cap="rnd">
              <a:solidFill>
                <a:srgbClr val="000000"/>
              </a:solidFill>
              <a:prstDash val="solid"/>
              <a:round/>
            </a:ln>
          </p:spPr>
          <p:txBody>
            <a:bodyPr rtlCol="1" anchor="ctr"/>
            <a:lstStyle/>
            <a:p>
              <a:endParaRPr lang="fa-IR"/>
            </a:p>
          </p:txBody>
        </p:sp>
        <p:sp>
          <p:nvSpPr>
            <p:cNvPr id="2364" name="Freeform: Shape 2363">
              <a:extLst>
                <a:ext uri="{FF2B5EF4-FFF2-40B4-BE49-F238E27FC236}">
                  <a16:creationId xmlns:a16="http://schemas.microsoft.com/office/drawing/2014/main" id="{4C1A9633-4F41-94A9-6C4B-353D21B78078}"/>
                </a:ext>
              </a:extLst>
            </p:cNvPr>
            <p:cNvSpPr/>
            <p:nvPr/>
          </p:nvSpPr>
          <p:spPr>
            <a:xfrm>
              <a:off x="1617202" y="5204250"/>
              <a:ext cx="2927" cy="65716"/>
            </a:xfrm>
            <a:custGeom>
              <a:avLst/>
              <a:gdLst>
                <a:gd name="connsiteX0" fmla="*/ 0 w 2927"/>
                <a:gd name="connsiteY0" fmla="*/ 0 h 65716"/>
                <a:gd name="connsiteX1" fmla="*/ 0 w 2927"/>
                <a:gd name="connsiteY1" fmla="*/ 65717 h 65716"/>
              </a:gdLst>
              <a:ahLst/>
              <a:cxnLst>
                <a:cxn ang="0">
                  <a:pos x="connsiteX0" y="connsiteY0"/>
                </a:cxn>
                <a:cxn ang="0">
                  <a:pos x="connsiteX1" y="connsiteY1"/>
                </a:cxn>
              </a:cxnLst>
              <a:rect l="l" t="t" r="r" b="b"/>
              <a:pathLst>
                <a:path w="2927" h="65716">
                  <a:moveTo>
                    <a:pt x="0" y="0"/>
                  </a:moveTo>
                  <a:lnTo>
                    <a:pt x="0" y="65717"/>
                  </a:lnTo>
                </a:path>
              </a:pathLst>
            </a:custGeom>
            <a:ln w="14615" cap="rnd">
              <a:solidFill>
                <a:srgbClr val="000000"/>
              </a:solidFill>
              <a:prstDash val="solid"/>
              <a:round/>
            </a:ln>
          </p:spPr>
          <p:txBody>
            <a:bodyPr rtlCol="1" anchor="ctr"/>
            <a:lstStyle/>
            <a:p>
              <a:endParaRPr lang="fa-IR"/>
            </a:p>
          </p:txBody>
        </p:sp>
        <p:sp>
          <p:nvSpPr>
            <p:cNvPr id="2365" name="Freeform: Shape 2364">
              <a:extLst>
                <a:ext uri="{FF2B5EF4-FFF2-40B4-BE49-F238E27FC236}">
                  <a16:creationId xmlns:a16="http://schemas.microsoft.com/office/drawing/2014/main" id="{58A66A5F-1B3C-9758-FBD8-2353A0A97DE7}"/>
                </a:ext>
              </a:extLst>
            </p:cNvPr>
            <p:cNvSpPr/>
            <p:nvPr/>
          </p:nvSpPr>
          <p:spPr>
            <a:xfrm>
              <a:off x="1499410" y="5204250"/>
              <a:ext cx="35302" cy="65716"/>
            </a:xfrm>
            <a:custGeom>
              <a:avLst/>
              <a:gdLst>
                <a:gd name="connsiteX0" fmla="*/ 35302 w 35302"/>
                <a:gd name="connsiteY0" fmla="*/ 0 h 65716"/>
                <a:gd name="connsiteX1" fmla="*/ 35302 w 35302"/>
                <a:gd name="connsiteY1" fmla="*/ 53071 h 65716"/>
                <a:gd name="connsiteX2" fmla="*/ 22657 w 35302"/>
                <a:gd name="connsiteY2" fmla="*/ 65717 h 65716"/>
                <a:gd name="connsiteX3" fmla="*/ 12616 w 35302"/>
                <a:gd name="connsiteY3" fmla="*/ 65717 h 65716"/>
                <a:gd name="connsiteX4" fmla="*/ 0 w 35302"/>
                <a:gd name="connsiteY4" fmla="*/ 53100 h 65716"/>
                <a:gd name="connsiteX5" fmla="*/ 0 w 35302"/>
                <a:gd name="connsiteY5" fmla="*/ 53071 h 65716"/>
                <a:gd name="connsiteX6" fmla="*/ 0 w 35302"/>
                <a:gd name="connsiteY6" fmla="*/ 0 h 6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02" h="65716">
                  <a:moveTo>
                    <a:pt x="35302" y="0"/>
                  </a:moveTo>
                  <a:lnTo>
                    <a:pt x="35302" y="53071"/>
                  </a:lnTo>
                  <a:cubicBezTo>
                    <a:pt x="35302" y="60067"/>
                    <a:pt x="29641" y="65717"/>
                    <a:pt x="22657" y="65717"/>
                  </a:cubicBezTo>
                  <a:lnTo>
                    <a:pt x="12616" y="65717"/>
                  </a:lnTo>
                  <a:cubicBezTo>
                    <a:pt x="5650" y="65717"/>
                    <a:pt x="0" y="60067"/>
                    <a:pt x="0" y="53100"/>
                  </a:cubicBezTo>
                  <a:cubicBezTo>
                    <a:pt x="0" y="53100"/>
                    <a:pt x="0" y="53071"/>
                    <a:pt x="0" y="53071"/>
                  </a:cubicBezTo>
                  <a:lnTo>
                    <a:pt x="0" y="0"/>
                  </a:lnTo>
                </a:path>
              </a:pathLst>
            </a:custGeom>
            <a:noFill/>
            <a:ln w="14615" cap="rnd">
              <a:solidFill>
                <a:srgbClr val="000000"/>
              </a:solidFill>
              <a:prstDash val="solid"/>
              <a:round/>
            </a:ln>
          </p:spPr>
          <p:txBody>
            <a:bodyPr rtlCol="1" anchor="ctr"/>
            <a:lstStyle/>
            <a:p>
              <a:endParaRPr lang="fa-IR"/>
            </a:p>
          </p:txBody>
        </p:sp>
        <p:sp>
          <p:nvSpPr>
            <p:cNvPr id="2366" name="Freeform: Shape 2365">
              <a:extLst>
                <a:ext uri="{FF2B5EF4-FFF2-40B4-BE49-F238E27FC236}">
                  <a16:creationId xmlns:a16="http://schemas.microsoft.com/office/drawing/2014/main" id="{7C6B710F-FFC0-9099-CE3E-E098E7101CE3}"/>
                </a:ext>
              </a:extLst>
            </p:cNvPr>
            <p:cNvSpPr/>
            <p:nvPr/>
          </p:nvSpPr>
          <p:spPr>
            <a:xfrm>
              <a:off x="1372017" y="5204250"/>
              <a:ext cx="45518" cy="65716"/>
            </a:xfrm>
            <a:custGeom>
              <a:avLst/>
              <a:gdLst>
                <a:gd name="connsiteX0" fmla="*/ 45518 w 45518"/>
                <a:gd name="connsiteY0" fmla="*/ 0 h 65716"/>
                <a:gd name="connsiteX1" fmla="*/ 40454 w 45518"/>
                <a:gd name="connsiteY1" fmla="*/ 65717 h 65716"/>
                <a:gd name="connsiteX2" fmla="*/ 22774 w 45518"/>
                <a:gd name="connsiteY2" fmla="*/ 40455 h 65716"/>
                <a:gd name="connsiteX3" fmla="*/ 5064 w 45518"/>
                <a:gd name="connsiteY3" fmla="*/ 65717 h 65716"/>
                <a:gd name="connsiteX4" fmla="*/ 0 w 45518"/>
                <a:gd name="connsiteY4" fmla="*/ 0 h 65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8" h="65716">
                  <a:moveTo>
                    <a:pt x="45518" y="0"/>
                  </a:moveTo>
                  <a:lnTo>
                    <a:pt x="40454" y="65717"/>
                  </a:lnTo>
                  <a:lnTo>
                    <a:pt x="22774" y="40455"/>
                  </a:lnTo>
                  <a:lnTo>
                    <a:pt x="5064" y="65717"/>
                  </a:lnTo>
                  <a:lnTo>
                    <a:pt x="0" y="0"/>
                  </a:lnTo>
                </a:path>
              </a:pathLst>
            </a:custGeom>
            <a:noFill/>
            <a:ln w="14615" cap="rnd">
              <a:solidFill>
                <a:srgbClr val="000000"/>
              </a:solidFill>
              <a:prstDash val="solid"/>
              <a:round/>
            </a:ln>
          </p:spPr>
          <p:txBody>
            <a:bodyPr rtlCol="1" anchor="ctr"/>
            <a:lstStyle/>
            <a:p>
              <a:endParaRPr lang="fa-IR"/>
            </a:p>
          </p:txBody>
        </p:sp>
        <p:sp>
          <p:nvSpPr>
            <p:cNvPr id="2367" name="Freeform: Shape 2366">
              <a:extLst>
                <a:ext uri="{FF2B5EF4-FFF2-40B4-BE49-F238E27FC236}">
                  <a16:creationId xmlns:a16="http://schemas.microsoft.com/office/drawing/2014/main" id="{F838A48A-B5A5-48C3-9B72-7742068C8315}"/>
                </a:ext>
              </a:extLst>
            </p:cNvPr>
            <p:cNvSpPr/>
            <p:nvPr/>
          </p:nvSpPr>
          <p:spPr>
            <a:xfrm>
              <a:off x="1258206" y="5435940"/>
              <a:ext cx="378842" cy="2927"/>
            </a:xfrm>
            <a:custGeom>
              <a:avLst/>
              <a:gdLst>
                <a:gd name="connsiteX0" fmla="*/ 0 w 378842"/>
                <a:gd name="connsiteY0" fmla="*/ 0 h 2927"/>
                <a:gd name="connsiteX1" fmla="*/ 378843 w 378842"/>
                <a:gd name="connsiteY1" fmla="*/ 0 h 2927"/>
              </a:gdLst>
              <a:ahLst/>
              <a:cxnLst>
                <a:cxn ang="0">
                  <a:pos x="connsiteX0" y="connsiteY0"/>
                </a:cxn>
                <a:cxn ang="0">
                  <a:pos x="connsiteX1" y="connsiteY1"/>
                </a:cxn>
              </a:cxnLst>
              <a:rect l="l" t="t" r="r" b="b"/>
              <a:pathLst>
                <a:path w="378842" h="2927">
                  <a:moveTo>
                    <a:pt x="0" y="0"/>
                  </a:moveTo>
                  <a:lnTo>
                    <a:pt x="378843" y="0"/>
                  </a:lnTo>
                </a:path>
              </a:pathLst>
            </a:custGeom>
            <a:ln w="14615" cap="rnd">
              <a:solidFill>
                <a:srgbClr val="000000"/>
              </a:solidFill>
              <a:prstDash val="solid"/>
              <a:round/>
            </a:ln>
          </p:spPr>
          <p:txBody>
            <a:bodyPr rtlCol="1" anchor="ctr"/>
            <a:lstStyle/>
            <a:p>
              <a:endParaRPr lang="fa-IR"/>
            </a:p>
          </p:txBody>
        </p:sp>
        <p:sp>
          <p:nvSpPr>
            <p:cNvPr id="2368" name="Freeform: Shape 2367">
              <a:extLst>
                <a:ext uri="{FF2B5EF4-FFF2-40B4-BE49-F238E27FC236}">
                  <a16:creationId xmlns:a16="http://schemas.microsoft.com/office/drawing/2014/main" id="{7FC8E741-0D0F-CFA1-7CA8-ECF1C61970AE}"/>
                </a:ext>
              </a:extLst>
            </p:cNvPr>
            <p:cNvSpPr/>
            <p:nvPr/>
          </p:nvSpPr>
          <p:spPr>
            <a:xfrm>
              <a:off x="1564424" y="5616814"/>
              <a:ext cx="31936" cy="2927"/>
            </a:xfrm>
            <a:custGeom>
              <a:avLst/>
              <a:gdLst>
                <a:gd name="connsiteX0" fmla="*/ 0 w 31936"/>
                <a:gd name="connsiteY0" fmla="*/ 0 h 2927"/>
                <a:gd name="connsiteX1" fmla="*/ 31936 w 31936"/>
                <a:gd name="connsiteY1" fmla="*/ 0 h 2927"/>
              </a:gdLst>
              <a:ahLst/>
              <a:cxnLst>
                <a:cxn ang="0">
                  <a:pos x="connsiteX0" y="connsiteY0"/>
                </a:cxn>
                <a:cxn ang="0">
                  <a:pos x="connsiteX1" y="connsiteY1"/>
                </a:cxn>
              </a:cxnLst>
              <a:rect l="l" t="t" r="r" b="b"/>
              <a:pathLst>
                <a:path w="31936" h="2927">
                  <a:moveTo>
                    <a:pt x="0" y="0"/>
                  </a:moveTo>
                  <a:lnTo>
                    <a:pt x="31936" y="0"/>
                  </a:lnTo>
                </a:path>
              </a:pathLst>
            </a:custGeom>
            <a:ln w="14615" cap="rnd">
              <a:solidFill>
                <a:srgbClr val="000000"/>
              </a:solidFill>
              <a:prstDash val="solid"/>
              <a:round/>
            </a:ln>
          </p:spPr>
          <p:txBody>
            <a:bodyPr rtlCol="1" anchor="ctr"/>
            <a:lstStyle/>
            <a:p>
              <a:endParaRPr lang="fa-IR"/>
            </a:p>
          </p:txBody>
        </p:sp>
        <p:sp>
          <p:nvSpPr>
            <p:cNvPr id="2369" name="Freeform: Shape 2368">
              <a:extLst>
                <a:ext uri="{FF2B5EF4-FFF2-40B4-BE49-F238E27FC236}">
                  <a16:creationId xmlns:a16="http://schemas.microsoft.com/office/drawing/2014/main" id="{F5843C3E-E80A-C306-9530-DB21C701B367}"/>
                </a:ext>
              </a:extLst>
            </p:cNvPr>
            <p:cNvSpPr/>
            <p:nvPr/>
          </p:nvSpPr>
          <p:spPr>
            <a:xfrm>
              <a:off x="1564424" y="5651648"/>
              <a:ext cx="72624" cy="2927"/>
            </a:xfrm>
            <a:custGeom>
              <a:avLst/>
              <a:gdLst>
                <a:gd name="connsiteX0" fmla="*/ 0 w 72624"/>
                <a:gd name="connsiteY0" fmla="*/ 0 h 2927"/>
                <a:gd name="connsiteX1" fmla="*/ 72625 w 72624"/>
                <a:gd name="connsiteY1" fmla="*/ 0 h 2927"/>
              </a:gdLst>
              <a:ahLst/>
              <a:cxnLst>
                <a:cxn ang="0">
                  <a:pos x="connsiteX0" y="connsiteY0"/>
                </a:cxn>
                <a:cxn ang="0">
                  <a:pos x="connsiteX1" y="connsiteY1"/>
                </a:cxn>
              </a:cxnLst>
              <a:rect l="l" t="t" r="r" b="b"/>
              <a:pathLst>
                <a:path w="72624" h="2927">
                  <a:moveTo>
                    <a:pt x="0" y="0"/>
                  </a:moveTo>
                  <a:lnTo>
                    <a:pt x="72625" y="0"/>
                  </a:lnTo>
                </a:path>
              </a:pathLst>
            </a:custGeom>
            <a:ln w="14615" cap="rnd">
              <a:solidFill>
                <a:srgbClr val="000000"/>
              </a:solidFill>
              <a:prstDash val="solid"/>
              <a:round/>
            </a:ln>
          </p:spPr>
          <p:txBody>
            <a:bodyPr rtlCol="1" anchor="ctr"/>
            <a:lstStyle/>
            <a:p>
              <a:endParaRPr lang="fa-IR"/>
            </a:p>
          </p:txBody>
        </p:sp>
        <p:sp>
          <p:nvSpPr>
            <p:cNvPr id="2370" name="Freeform: Shape 2369">
              <a:extLst>
                <a:ext uri="{FF2B5EF4-FFF2-40B4-BE49-F238E27FC236}">
                  <a16:creationId xmlns:a16="http://schemas.microsoft.com/office/drawing/2014/main" id="{DF7FB9E4-9E3F-07B2-38A6-FB41DA380EFB}"/>
                </a:ext>
              </a:extLst>
            </p:cNvPr>
            <p:cNvSpPr/>
            <p:nvPr/>
          </p:nvSpPr>
          <p:spPr>
            <a:xfrm>
              <a:off x="1258206" y="5616814"/>
              <a:ext cx="31936" cy="2927"/>
            </a:xfrm>
            <a:custGeom>
              <a:avLst/>
              <a:gdLst>
                <a:gd name="connsiteX0" fmla="*/ 0 w 31936"/>
                <a:gd name="connsiteY0" fmla="*/ 0 h 2927"/>
                <a:gd name="connsiteX1" fmla="*/ 31936 w 31936"/>
                <a:gd name="connsiteY1" fmla="*/ 0 h 2927"/>
              </a:gdLst>
              <a:ahLst/>
              <a:cxnLst>
                <a:cxn ang="0">
                  <a:pos x="connsiteX0" y="connsiteY0"/>
                </a:cxn>
                <a:cxn ang="0">
                  <a:pos x="connsiteX1" y="connsiteY1"/>
                </a:cxn>
              </a:cxnLst>
              <a:rect l="l" t="t" r="r" b="b"/>
              <a:pathLst>
                <a:path w="31936" h="2927">
                  <a:moveTo>
                    <a:pt x="0" y="0"/>
                  </a:moveTo>
                  <a:lnTo>
                    <a:pt x="31936" y="0"/>
                  </a:lnTo>
                </a:path>
              </a:pathLst>
            </a:custGeom>
            <a:ln w="14615" cap="rnd">
              <a:solidFill>
                <a:srgbClr val="000000"/>
              </a:solidFill>
              <a:prstDash val="solid"/>
              <a:round/>
            </a:ln>
          </p:spPr>
          <p:txBody>
            <a:bodyPr rtlCol="1" anchor="ctr"/>
            <a:lstStyle/>
            <a:p>
              <a:endParaRPr lang="fa-IR"/>
            </a:p>
          </p:txBody>
        </p:sp>
        <p:sp>
          <p:nvSpPr>
            <p:cNvPr id="2371" name="Freeform: Shape 2370">
              <a:extLst>
                <a:ext uri="{FF2B5EF4-FFF2-40B4-BE49-F238E27FC236}">
                  <a16:creationId xmlns:a16="http://schemas.microsoft.com/office/drawing/2014/main" id="{089015F1-C61A-EC29-71CA-0158F668CCE8}"/>
                </a:ext>
              </a:extLst>
            </p:cNvPr>
            <p:cNvSpPr/>
            <p:nvPr/>
          </p:nvSpPr>
          <p:spPr>
            <a:xfrm>
              <a:off x="1258206" y="5651648"/>
              <a:ext cx="72624" cy="2927"/>
            </a:xfrm>
            <a:custGeom>
              <a:avLst/>
              <a:gdLst>
                <a:gd name="connsiteX0" fmla="*/ 0 w 72624"/>
                <a:gd name="connsiteY0" fmla="*/ 0 h 2927"/>
                <a:gd name="connsiteX1" fmla="*/ 72625 w 72624"/>
                <a:gd name="connsiteY1" fmla="*/ 0 h 2927"/>
              </a:gdLst>
              <a:ahLst/>
              <a:cxnLst>
                <a:cxn ang="0">
                  <a:pos x="connsiteX0" y="connsiteY0"/>
                </a:cxn>
                <a:cxn ang="0">
                  <a:pos x="connsiteX1" y="connsiteY1"/>
                </a:cxn>
              </a:cxnLst>
              <a:rect l="l" t="t" r="r" b="b"/>
              <a:pathLst>
                <a:path w="72624" h="2927">
                  <a:moveTo>
                    <a:pt x="0" y="0"/>
                  </a:moveTo>
                  <a:lnTo>
                    <a:pt x="72625" y="0"/>
                  </a:lnTo>
                </a:path>
              </a:pathLst>
            </a:custGeom>
            <a:ln w="14615" cap="rnd">
              <a:solidFill>
                <a:srgbClr val="000000"/>
              </a:solidFill>
              <a:prstDash val="solid"/>
              <a:round/>
            </a:ln>
          </p:spPr>
          <p:txBody>
            <a:bodyPr rtlCol="1" anchor="ctr"/>
            <a:lstStyle/>
            <a:p>
              <a:endParaRPr lang="fa-IR"/>
            </a:p>
          </p:txBody>
        </p:sp>
        <p:sp>
          <p:nvSpPr>
            <p:cNvPr id="2372" name="Freeform: Shape 2371">
              <a:extLst>
                <a:ext uri="{FF2B5EF4-FFF2-40B4-BE49-F238E27FC236}">
                  <a16:creationId xmlns:a16="http://schemas.microsoft.com/office/drawing/2014/main" id="{98B43D4F-098B-D187-F45F-906CE762D715}"/>
                </a:ext>
              </a:extLst>
            </p:cNvPr>
            <p:cNvSpPr/>
            <p:nvPr/>
          </p:nvSpPr>
          <p:spPr>
            <a:xfrm>
              <a:off x="1258206" y="5470774"/>
              <a:ext cx="378842" cy="2927"/>
            </a:xfrm>
            <a:custGeom>
              <a:avLst/>
              <a:gdLst>
                <a:gd name="connsiteX0" fmla="*/ 0 w 378842"/>
                <a:gd name="connsiteY0" fmla="*/ 0 h 2927"/>
                <a:gd name="connsiteX1" fmla="*/ 378843 w 378842"/>
                <a:gd name="connsiteY1" fmla="*/ 0 h 2927"/>
              </a:gdLst>
              <a:ahLst/>
              <a:cxnLst>
                <a:cxn ang="0">
                  <a:pos x="connsiteX0" y="connsiteY0"/>
                </a:cxn>
                <a:cxn ang="0">
                  <a:pos x="connsiteX1" y="connsiteY1"/>
                </a:cxn>
              </a:cxnLst>
              <a:rect l="l" t="t" r="r" b="b"/>
              <a:pathLst>
                <a:path w="378842" h="2927">
                  <a:moveTo>
                    <a:pt x="0" y="0"/>
                  </a:moveTo>
                  <a:lnTo>
                    <a:pt x="378843" y="0"/>
                  </a:lnTo>
                </a:path>
              </a:pathLst>
            </a:custGeom>
            <a:ln w="14615" cap="rnd">
              <a:solidFill>
                <a:srgbClr val="000000"/>
              </a:solidFill>
              <a:prstDash val="solid"/>
              <a:round/>
            </a:ln>
          </p:spPr>
          <p:txBody>
            <a:bodyPr rtlCol="1" anchor="ctr"/>
            <a:lstStyle/>
            <a:p>
              <a:endParaRPr lang="fa-IR"/>
            </a:p>
          </p:txBody>
        </p:sp>
        <p:sp>
          <p:nvSpPr>
            <p:cNvPr id="2373" name="Freeform: Shape 2372">
              <a:extLst>
                <a:ext uri="{FF2B5EF4-FFF2-40B4-BE49-F238E27FC236}">
                  <a16:creationId xmlns:a16="http://schemas.microsoft.com/office/drawing/2014/main" id="{6AE7D477-8428-020C-28AE-45B1D5F28858}"/>
                </a:ext>
              </a:extLst>
            </p:cNvPr>
            <p:cNvSpPr/>
            <p:nvPr/>
          </p:nvSpPr>
          <p:spPr>
            <a:xfrm>
              <a:off x="1378281" y="5353978"/>
              <a:ext cx="138692" cy="2927"/>
            </a:xfrm>
            <a:custGeom>
              <a:avLst/>
              <a:gdLst>
                <a:gd name="connsiteX0" fmla="*/ 0 w 138692"/>
                <a:gd name="connsiteY0" fmla="*/ 0 h 2927"/>
                <a:gd name="connsiteX1" fmla="*/ 138692 w 138692"/>
                <a:gd name="connsiteY1" fmla="*/ 0 h 2927"/>
              </a:gdLst>
              <a:ahLst/>
              <a:cxnLst>
                <a:cxn ang="0">
                  <a:pos x="connsiteX0" y="connsiteY0"/>
                </a:cxn>
                <a:cxn ang="0">
                  <a:pos x="connsiteX1" y="connsiteY1"/>
                </a:cxn>
              </a:cxnLst>
              <a:rect l="l" t="t" r="r" b="b"/>
              <a:pathLst>
                <a:path w="138692" h="2927">
                  <a:moveTo>
                    <a:pt x="0" y="0"/>
                  </a:moveTo>
                  <a:lnTo>
                    <a:pt x="138692" y="0"/>
                  </a:lnTo>
                </a:path>
              </a:pathLst>
            </a:custGeom>
            <a:ln w="14615" cap="rnd">
              <a:solidFill>
                <a:srgbClr val="000000"/>
              </a:solidFill>
              <a:prstDash val="solid"/>
              <a:round/>
            </a:ln>
          </p:spPr>
          <p:txBody>
            <a:bodyPr rtlCol="1" anchor="ctr"/>
            <a:lstStyle/>
            <a:p>
              <a:endParaRPr lang="fa-IR"/>
            </a:p>
          </p:txBody>
        </p:sp>
        <p:sp>
          <p:nvSpPr>
            <p:cNvPr id="2374" name="Freeform: Shape 2373">
              <a:extLst>
                <a:ext uri="{FF2B5EF4-FFF2-40B4-BE49-F238E27FC236}">
                  <a16:creationId xmlns:a16="http://schemas.microsoft.com/office/drawing/2014/main" id="{01637759-722E-5F30-4BFF-E4C334AE215E}"/>
                </a:ext>
              </a:extLst>
            </p:cNvPr>
            <p:cNvSpPr/>
            <p:nvPr/>
          </p:nvSpPr>
          <p:spPr>
            <a:xfrm>
              <a:off x="1378281" y="5388812"/>
              <a:ext cx="138692" cy="2927"/>
            </a:xfrm>
            <a:custGeom>
              <a:avLst/>
              <a:gdLst>
                <a:gd name="connsiteX0" fmla="*/ 0 w 138692"/>
                <a:gd name="connsiteY0" fmla="*/ 0 h 2927"/>
                <a:gd name="connsiteX1" fmla="*/ 138692 w 138692"/>
                <a:gd name="connsiteY1" fmla="*/ 0 h 2927"/>
              </a:gdLst>
              <a:ahLst/>
              <a:cxnLst>
                <a:cxn ang="0">
                  <a:pos x="connsiteX0" y="connsiteY0"/>
                </a:cxn>
                <a:cxn ang="0">
                  <a:pos x="connsiteX1" y="connsiteY1"/>
                </a:cxn>
              </a:cxnLst>
              <a:rect l="l" t="t" r="r" b="b"/>
              <a:pathLst>
                <a:path w="138692" h="2927">
                  <a:moveTo>
                    <a:pt x="0" y="0"/>
                  </a:moveTo>
                  <a:lnTo>
                    <a:pt x="138692" y="0"/>
                  </a:lnTo>
                </a:path>
              </a:pathLst>
            </a:custGeom>
            <a:ln w="14615" cap="rnd">
              <a:solidFill>
                <a:srgbClr val="000000"/>
              </a:solidFill>
              <a:prstDash val="solid"/>
              <a:round/>
            </a:ln>
          </p:spPr>
          <p:txBody>
            <a:bodyPr rtlCol="1" anchor="ctr"/>
            <a:lstStyle/>
            <a:p>
              <a:endParaRPr lang="fa-IR"/>
            </a:p>
          </p:txBody>
        </p:sp>
        <p:sp>
          <p:nvSpPr>
            <p:cNvPr id="2375" name="Freeform: Shape 2374">
              <a:extLst>
                <a:ext uri="{FF2B5EF4-FFF2-40B4-BE49-F238E27FC236}">
                  <a16:creationId xmlns:a16="http://schemas.microsoft.com/office/drawing/2014/main" id="{6A683FCC-EE7A-F890-9B5C-16DE0238A910}"/>
                </a:ext>
              </a:extLst>
            </p:cNvPr>
            <p:cNvSpPr/>
            <p:nvPr/>
          </p:nvSpPr>
          <p:spPr>
            <a:xfrm>
              <a:off x="1258206" y="5505608"/>
              <a:ext cx="375915" cy="2927"/>
            </a:xfrm>
            <a:custGeom>
              <a:avLst/>
              <a:gdLst>
                <a:gd name="connsiteX0" fmla="*/ 0 w 375915"/>
                <a:gd name="connsiteY0" fmla="*/ 0 h 2927"/>
                <a:gd name="connsiteX1" fmla="*/ 375915 w 375915"/>
                <a:gd name="connsiteY1" fmla="*/ 0 h 2927"/>
              </a:gdLst>
              <a:ahLst/>
              <a:cxnLst>
                <a:cxn ang="0">
                  <a:pos x="connsiteX0" y="connsiteY0"/>
                </a:cxn>
                <a:cxn ang="0">
                  <a:pos x="connsiteX1" y="connsiteY1"/>
                </a:cxn>
              </a:cxnLst>
              <a:rect l="l" t="t" r="r" b="b"/>
              <a:pathLst>
                <a:path w="375915" h="2927">
                  <a:moveTo>
                    <a:pt x="0" y="0"/>
                  </a:moveTo>
                  <a:lnTo>
                    <a:pt x="375915" y="0"/>
                  </a:lnTo>
                </a:path>
              </a:pathLst>
            </a:custGeom>
            <a:ln w="14615" cap="rnd">
              <a:solidFill>
                <a:srgbClr val="000000"/>
              </a:solidFill>
              <a:prstDash val="solid"/>
              <a:round/>
            </a:ln>
          </p:spPr>
          <p:txBody>
            <a:bodyPr rtlCol="1" anchor="ctr"/>
            <a:lstStyle/>
            <a:p>
              <a:endParaRPr lang="fa-IR"/>
            </a:p>
          </p:txBody>
        </p:sp>
        <p:sp>
          <p:nvSpPr>
            <p:cNvPr id="2376" name="Freeform: Shape 2375">
              <a:extLst>
                <a:ext uri="{FF2B5EF4-FFF2-40B4-BE49-F238E27FC236}">
                  <a16:creationId xmlns:a16="http://schemas.microsoft.com/office/drawing/2014/main" id="{B5AA70C3-2047-1EE1-4CFB-D77D3F97507D}"/>
                </a:ext>
              </a:extLst>
            </p:cNvPr>
            <p:cNvSpPr/>
            <p:nvPr/>
          </p:nvSpPr>
          <p:spPr>
            <a:xfrm>
              <a:off x="1258206" y="5540472"/>
              <a:ext cx="364206" cy="2927"/>
            </a:xfrm>
            <a:custGeom>
              <a:avLst/>
              <a:gdLst>
                <a:gd name="connsiteX0" fmla="*/ 0 w 364206"/>
                <a:gd name="connsiteY0" fmla="*/ 0 h 2927"/>
                <a:gd name="connsiteX1" fmla="*/ 364206 w 364206"/>
                <a:gd name="connsiteY1" fmla="*/ 0 h 2927"/>
              </a:gdLst>
              <a:ahLst/>
              <a:cxnLst>
                <a:cxn ang="0">
                  <a:pos x="connsiteX0" y="connsiteY0"/>
                </a:cxn>
                <a:cxn ang="0">
                  <a:pos x="connsiteX1" y="connsiteY1"/>
                </a:cxn>
              </a:cxnLst>
              <a:rect l="l" t="t" r="r" b="b"/>
              <a:pathLst>
                <a:path w="364206" h="2927">
                  <a:moveTo>
                    <a:pt x="0" y="0"/>
                  </a:moveTo>
                  <a:lnTo>
                    <a:pt x="364206" y="0"/>
                  </a:lnTo>
                </a:path>
              </a:pathLst>
            </a:custGeom>
            <a:ln w="14615" cap="rnd">
              <a:solidFill>
                <a:srgbClr val="000000"/>
              </a:solidFill>
              <a:prstDash val="solid"/>
              <a:round/>
            </a:ln>
          </p:spPr>
          <p:txBody>
            <a:bodyPr rtlCol="1" anchor="ctr"/>
            <a:lstStyle/>
            <a:p>
              <a:endParaRPr lang="fa-IR"/>
            </a:p>
          </p:txBody>
        </p:sp>
        <p:sp>
          <p:nvSpPr>
            <p:cNvPr id="2377" name="Freeform: Shape 2376">
              <a:extLst>
                <a:ext uri="{FF2B5EF4-FFF2-40B4-BE49-F238E27FC236}">
                  <a16:creationId xmlns:a16="http://schemas.microsoft.com/office/drawing/2014/main" id="{4DC8D5BA-F534-C77C-FF3C-0AF1D68AE19C}"/>
                </a:ext>
              </a:extLst>
            </p:cNvPr>
            <p:cNvSpPr/>
            <p:nvPr/>
          </p:nvSpPr>
          <p:spPr>
            <a:xfrm>
              <a:off x="1735170" y="5267097"/>
              <a:ext cx="47509" cy="123002"/>
            </a:xfrm>
            <a:custGeom>
              <a:avLst/>
              <a:gdLst>
                <a:gd name="connsiteX0" fmla="*/ 47509 w 47509"/>
                <a:gd name="connsiteY0" fmla="*/ 0 h 123002"/>
                <a:gd name="connsiteX1" fmla="*/ 0 w 47509"/>
                <a:gd name="connsiteY1" fmla="*/ 123002 h 123002"/>
              </a:gdLst>
              <a:ahLst/>
              <a:cxnLst>
                <a:cxn ang="0">
                  <a:pos x="connsiteX0" y="connsiteY0"/>
                </a:cxn>
                <a:cxn ang="0">
                  <a:pos x="connsiteX1" y="connsiteY1"/>
                </a:cxn>
              </a:cxnLst>
              <a:rect l="l" t="t" r="r" b="b"/>
              <a:pathLst>
                <a:path w="47509" h="123002">
                  <a:moveTo>
                    <a:pt x="47509" y="0"/>
                  </a:moveTo>
                  <a:lnTo>
                    <a:pt x="0" y="123002"/>
                  </a:lnTo>
                </a:path>
              </a:pathLst>
            </a:custGeom>
            <a:ln w="14615" cap="rnd">
              <a:solidFill>
                <a:srgbClr val="000000"/>
              </a:solidFill>
              <a:prstDash val="solid"/>
              <a:round/>
            </a:ln>
          </p:spPr>
          <p:txBody>
            <a:bodyPr rtlCol="1" anchor="ctr"/>
            <a:lstStyle/>
            <a:p>
              <a:endParaRPr lang="fa-IR"/>
            </a:p>
          </p:txBody>
        </p:sp>
        <p:sp>
          <p:nvSpPr>
            <p:cNvPr id="2378" name="Freeform: Shape 2377">
              <a:extLst>
                <a:ext uri="{FF2B5EF4-FFF2-40B4-BE49-F238E27FC236}">
                  <a16:creationId xmlns:a16="http://schemas.microsoft.com/office/drawing/2014/main" id="{208791C3-480A-DE2F-4A08-8766D82B72EE}"/>
                </a:ext>
              </a:extLst>
            </p:cNvPr>
            <p:cNvSpPr/>
            <p:nvPr/>
          </p:nvSpPr>
          <p:spPr>
            <a:xfrm>
              <a:off x="1175395" y="5057010"/>
              <a:ext cx="544465" cy="706517"/>
            </a:xfrm>
            <a:custGeom>
              <a:avLst/>
              <a:gdLst>
                <a:gd name="connsiteX0" fmla="*/ 544466 w 544465"/>
                <a:gd name="connsiteY0" fmla="*/ 293163 h 706517"/>
                <a:gd name="connsiteX1" fmla="*/ 544466 w 544465"/>
                <a:gd name="connsiteY1" fmla="*/ 75318 h 706517"/>
                <a:gd name="connsiteX2" fmla="*/ 469148 w 544465"/>
                <a:gd name="connsiteY2" fmla="*/ 0 h 706517"/>
                <a:gd name="connsiteX3" fmla="*/ 17066 w 544465"/>
                <a:gd name="connsiteY3" fmla="*/ 0 h 706517"/>
                <a:gd name="connsiteX4" fmla="*/ 0 w 544465"/>
                <a:gd name="connsiteY4" fmla="*/ 17066 h 706517"/>
                <a:gd name="connsiteX5" fmla="*/ 0 w 544465"/>
                <a:gd name="connsiteY5" fmla="*/ 17095 h 706517"/>
                <a:gd name="connsiteX6" fmla="*/ 0 w 544465"/>
                <a:gd name="connsiteY6" fmla="*/ 689480 h 706517"/>
                <a:gd name="connsiteX7" fmla="*/ 17066 w 544465"/>
                <a:gd name="connsiteY7" fmla="*/ 706517 h 706517"/>
                <a:gd name="connsiteX8" fmla="*/ 527400 w 544465"/>
                <a:gd name="connsiteY8" fmla="*/ 706517 h 706517"/>
                <a:gd name="connsiteX9" fmla="*/ 544466 w 544465"/>
                <a:gd name="connsiteY9" fmla="*/ 689480 h 706517"/>
                <a:gd name="connsiteX10" fmla="*/ 544466 w 544465"/>
                <a:gd name="connsiteY10" fmla="*/ 437738 h 70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4465" h="706517">
                  <a:moveTo>
                    <a:pt x="544466" y="293163"/>
                  </a:moveTo>
                  <a:lnTo>
                    <a:pt x="544466" y="75318"/>
                  </a:lnTo>
                  <a:lnTo>
                    <a:pt x="469148" y="0"/>
                  </a:lnTo>
                  <a:lnTo>
                    <a:pt x="17066" y="0"/>
                  </a:lnTo>
                  <a:cubicBezTo>
                    <a:pt x="7641" y="0"/>
                    <a:pt x="0" y="7640"/>
                    <a:pt x="0" y="17066"/>
                  </a:cubicBezTo>
                  <a:cubicBezTo>
                    <a:pt x="0" y="17066"/>
                    <a:pt x="0" y="17095"/>
                    <a:pt x="0" y="17095"/>
                  </a:cubicBezTo>
                  <a:lnTo>
                    <a:pt x="0" y="689480"/>
                  </a:lnTo>
                  <a:cubicBezTo>
                    <a:pt x="16" y="698906"/>
                    <a:pt x="7652" y="706517"/>
                    <a:pt x="17066" y="706517"/>
                  </a:cubicBezTo>
                  <a:lnTo>
                    <a:pt x="527400" y="706517"/>
                  </a:lnTo>
                  <a:cubicBezTo>
                    <a:pt x="536814" y="706517"/>
                    <a:pt x="544448" y="698906"/>
                    <a:pt x="544466" y="689480"/>
                  </a:cubicBezTo>
                  <a:lnTo>
                    <a:pt x="544466" y="437738"/>
                  </a:lnTo>
                </a:path>
              </a:pathLst>
            </a:custGeom>
            <a:noFill/>
            <a:ln w="14615" cap="rnd">
              <a:solidFill>
                <a:srgbClr val="000000"/>
              </a:solidFill>
              <a:prstDash val="solid"/>
              <a:round/>
            </a:ln>
          </p:spPr>
          <p:txBody>
            <a:bodyPr rtlCol="1" anchor="ctr"/>
            <a:lstStyle/>
            <a:p>
              <a:endParaRPr lang="fa-IR"/>
            </a:p>
          </p:txBody>
        </p:sp>
        <p:sp>
          <p:nvSpPr>
            <p:cNvPr id="2379" name="Freeform: Shape 2378">
              <a:extLst>
                <a:ext uri="{FF2B5EF4-FFF2-40B4-BE49-F238E27FC236}">
                  <a16:creationId xmlns:a16="http://schemas.microsoft.com/office/drawing/2014/main" id="{7D4D952A-A35B-FE54-45DC-B64271DA90DD}"/>
                </a:ext>
              </a:extLst>
            </p:cNvPr>
            <p:cNvSpPr/>
            <p:nvPr/>
          </p:nvSpPr>
          <p:spPr>
            <a:xfrm>
              <a:off x="1220328" y="5168245"/>
              <a:ext cx="454570" cy="137755"/>
            </a:xfrm>
            <a:custGeom>
              <a:avLst/>
              <a:gdLst>
                <a:gd name="connsiteX0" fmla="*/ 438324 w 454570"/>
                <a:gd name="connsiteY0" fmla="*/ 0 h 137755"/>
                <a:gd name="connsiteX1" fmla="*/ 454570 w 454570"/>
                <a:gd name="connsiteY1" fmla="*/ 0 h 137755"/>
                <a:gd name="connsiteX2" fmla="*/ 454570 w 454570"/>
                <a:gd name="connsiteY2" fmla="*/ 137756 h 137755"/>
                <a:gd name="connsiteX3" fmla="*/ 438324 w 454570"/>
                <a:gd name="connsiteY3" fmla="*/ 137756 h 137755"/>
                <a:gd name="connsiteX4" fmla="*/ 16246 w 454570"/>
                <a:gd name="connsiteY4" fmla="*/ 137756 h 137755"/>
                <a:gd name="connsiteX5" fmla="*/ 0 w 454570"/>
                <a:gd name="connsiteY5" fmla="*/ 137756 h 137755"/>
                <a:gd name="connsiteX6" fmla="*/ 0 w 454570"/>
                <a:gd name="connsiteY6" fmla="*/ 0 h 137755"/>
                <a:gd name="connsiteX7" fmla="*/ 16246 w 454570"/>
                <a:gd name="connsiteY7" fmla="*/ 0 h 137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4570" h="137755">
                  <a:moveTo>
                    <a:pt x="438324" y="0"/>
                  </a:moveTo>
                  <a:cubicBezTo>
                    <a:pt x="447297" y="0"/>
                    <a:pt x="454570" y="0"/>
                    <a:pt x="454570" y="0"/>
                  </a:cubicBezTo>
                  <a:lnTo>
                    <a:pt x="454570" y="137756"/>
                  </a:lnTo>
                  <a:cubicBezTo>
                    <a:pt x="454570" y="137756"/>
                    <a:pt x="447297" y="137756"/>
                    <a:pt x="438324" y="137756"/>
                  </a:cubicBezTo>
                  <a:lnTo>
                    <a:pt x="16246" y="137756"/>
                  </a:lnTo>
                  <a:cubicBezTo>
                    <a:pt x="7274" y="137756"/>
                    <a:pt x="0" y="137756"/>
                    <a:pt x="0" y="137756"/>
                  </a:cubicBezTo>
                  <a:lnTo>
                    <a:pt x="0" y="0"/>
                  </a:lnTo>
                  <a:cubicBezTo>
                    <a:pt x="0" y="0"/>
                    <a:pt x="7274" y="0"/>
                    <a:pt x="16246" y="0"/>
                  </a:cubicBezTo>
                  <a:close/>
                </a:path>
              </a:pathLst>
            </a:custGeom>
            <a:noFill/>
            <a:ln w="14615" cap="rnd">
              <a:solidFill>
                <a:srgbClr val="000000"/>
              </a:solidFill>
              <a:prstDash val="solid"/>
              <a:round/>
            </a:ln>
          </p:spPr>
          <p:txBody>
            <a:bodyPr rtlCol="1" anchor="ctr"/>
            <a:lstStyle/>
            <a:p>
              <a:endParaRPr lang="fa-IR"/>
            </a:p>
          </p:txBody>
        </p:sp>
        <p:sp>
          <p:nvSpPr>
            <p:cNvPr id="2380" name="Freeform: Shape 2379">
              <a:extLst>
                <a:ext uri="{FF2B5EF4-FFF2-40B4-BE49-F238E27FC236}">
                  <a16:creationId xmlns:a16="http://schemas.microsoft.com/office/drawing/2014/main" id="{91ECFFD8-CEEE-7B5C-A03D-B16E3CBBC857}"/>
                </a:ext>
              </a:extLst>
            </p:cNvPr>
            <p:cNvSpPr/>
            <p:nvPr/>
          </p:nvSpPr>
          <p:spPr>
            <a:xfrm>
              <a:off x="1644542" y="5061664"/>
              <a:ext cx="70429" cy="70663"/>
            </a:xfrm>
            <a:custGeom>
              <a:avLst/>
              <a:gdLst>
                <a:gd name="connsiteX0" fmla="*/ 0 w 70429"/>
                <a:gd name="connsiteY0" fmla="*/ 0 h 70663"/>
                <a:gd name="connsiteX1" fmla="*/ 0 w 70429"/>
                <a:gd name="connsiteY1" fmla="*/ 53627 h 70663"/>
                <a:gd name="connsiteX2" fmla="*/ 16978 w 70429"/>
                <a:gd name="connsiteY2" fmla="*/ 70663 h 70663"/>
                <a:gd name="connsiteX3" fmla="*/ 17037 w 70429"/>
                <a:gd name="connsiteY3" fmla="*/ 70663 h 70663"/>
                <a:gd name="connsiteX4" fmla="*/ 70429 w 70429"/>
                <a:gd name="connsiteY4" fmla="*/ 70663 h 706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429" h="70663">
                  <a:moveTo>
                    <a:pt x="0" y="0"/>
                  </a:moveTo>
                  <a:lnTo>
                    <a:pt x="0" y="53627"/>
                  </a:lnTo>
                  <a:cubicBezTo>
                    <a:pt x="-18" y="63023"/>
                    <a:pt x="7584" y="70634"/>
                    <a:pt x="16978" y="70663"/>
                  </a:cubicBezTo>
                  <a:cubicBezTo>
                    <a:pt x="16998" y="70663"/>
                    <a:pt x="17016" y="70663"/>
                    <a:pt x="17037" y="70663"/>
                  </a:cubicBezTo>
                  <a:lnTo>
                    <a:pt x="70429" y="70663"/>
                  </a:lnTo>
                </a:path>
              </a:pathLst>
            </a:custGeom>
            <a:noFill/>
            <a:ln w="14615" cap="rnd">
              <a:solidFill>
                <a:srgbClr val="000000"/>
              </a:solidFill>
              <a:prstDash val="solid"/>
              <a:round/>
            </a:ln>
          </p:spPr>
          <p:txBody>
            <a:bodyPr rtlCol="1" anchor="ctr"/>
            <a:lstStyle/>
            <a:p>
              <a:endParaRPr lang="fa-IR"/>
            </a:p>
          </p:txBody>
        </p:sp>
        <p:sp>
          <p:nvSpPr>
            <p:cNvPr id="2381" name="Freeform: Shape 2380">
              <a:extLst>
                <a:ext uri="{FF2B5EF4-FFF2-40B4-BE49-F238E27FC236}">
                  <a16:creationId xmlns:a16="http://schemas.microsoft.com/office/drawing/2014/main" id="{6E35AE69-4E8D-EE95-E37D-D222E419EF18}"/>
                </a:ext>
              </a:extLst>
            </p:cNvPr>
            <p:cNvSpPr/>
            <p:nvPr/>
          </p:nvSpPr>
          <p:spPr>
            <a:xfrm rot="1267198">
              <a:off x="1716744" y="5278199"/>
              <a:ext cx="55236" cy="174697"/>
            </a:xfrm>
            <a:custGeom>
              <a:avLst/>
              <a:gdLst>
                <a:gd name="connsiteX0" fmla="*/ 0 w 55236"/>
                <a:gd name="connsiteY0" fmla="*/ 0 h 174697"/>
                <a:gd name="connsiteX1" fmla="*/ 55237 w 55236"/>
                <a:gd name="connsiteY1" fmla="*/ 0 h 174697"/>
                <a:gd name="connsiteX2" fmla="*/ 55237 w 55236"/>
                <a:gd name="connsiteY2" fmla="*/ 0 h 174697"/>
                <a:gd name="connsiteX3" fmla="*/ 55237 w 55236"/>
                <a:gd name="connsiteY3" fmla="*/ 164950 h 174697"/>
                <a:gd name="connsiteX4" fmla="*/ 45489 w 55236"/>
                <a:gd name="connsiteY4" fmla="*/ 174697 h 174697"/>
                <a:gd name="connsiteX5" fmla="*/ 9806 w 55236"/>
                <a:gd name="connsiteY5" fmla="*/ 174697 h 174697"/>
                <a:gd name="connsiteX6" fmla="*/ 58 w 55236"/>
                <a:gd name="connsiteY6" fmla="*/ 164950 h 174697"/>
                <a:gd name="connsiteX7" fmla="*/ 58 w 55236"/>
                <a:gd name="connsiteY7" fmla="*/ 0 h 174697"/>
                <a:gd name="connsiteX8" fmla="*/ 0 w 55236"/>
                <a:gd name="connsiteY8" fmla="*/ 0 h 174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36" h="174697">
                  <a:moveTo>
                    <a:pt x="0" y="0"/>
                  </a:moveTo>
                  <a:lnTo>
                    <a:pt x="55237" y="0"/>
                  </a:lnTo>
                  <a:lnTo>
                    <a:pt x="55237" y="0"/>
                  </a:lnTo>
                  <a:lnTo>
                    <a:pt x="55237" y="164950"/>
                  </a:lnTo>
                  <a:cubicBezTo>
                    <a:pt x="55237" y="170336"/>
                    <a:pt x="50872" y="174697"/>
                    <a:pt x="45489" y="174697"/>
                  </a:cubicBezTo>
                  <a:lnTo>
                    <a:pt x="9806" y="174697"/>
                  </a:lnTo>
                  <a:cubicBezTo>
                    <a:pt x="4423" y="174697"/>
                    <a:pt x="58" y="170336"/>
                    <a:pt x="58" y="164950"/>
                  </a:cubicBezTo>
                  <a:lnTo>
                    <a:pt x="58" y="0"/>
                  </a:lnTo>
                  <a:lnTo>
                    <a:pt x="0" y="0"/>
                  </a:lnTo>
                  <a:close/>
                </a:path>
              </a:pathLst>
            </a:custGeom>
            <a:noFill/>
            <a:ln w="14615" cap="rnd">
              <a:solidFill>
                <a:srgbClr val="000000"/>
              </a:solidFill>
              <a:prstDash val="solid"/>
              <a:round/>
            </a:ln>
          </p:spPr>
          <p:txBody>
            <a:bodyPr rtlCol="1" anchor="ctr"/>
            <a:lstStyle/>
            <a:p>
              <a:endParaRPr lang="fa-IR"/>
            </a:p>
          </p:txBody>
        </p:sp>
        <p:sp>
          <p:nvSpPr>
            <p:cNvPr id="2382" name="Freeform: Shape 2381">
              <a:extLst>
                <a:ext uri="{FF2B5EF4-FFF2-40B4-BE49-F238E27FC236}">
                  <a16:creationId xmlns:a16="http://schemas.microsoft.com/office/drawing/2014/main" id="{49E7EA90-8AE7-539B-EA60-38F6DD1797F6}"/>
                </a:ext>
              </a:extLst>
            </p:cNvPr>
            <p:cNvSpPr/>
            <p:nvPr/>
          </p:nvSpPr>
          <p:spPr>
            <a:xfrm>
              <a:off x="1633185" y="5439336"/>
              <a:ext cx="100609" cy="168842"/>
            </a:xfrm>
            <a:custGeom>
              <a:avLst/>
              <a:gdLst>
                <a:gd name="connsiteX0" fmla="*/ 58984 w 100609"/>
                <a:gd name="connsiteY0" fmla="*/ 0 h 168842"/>
                <a:gd name="connsiteX1" fmla="*/ 0 w 100609"/>
                <a:gd name="connsiteY1" fmla="*/ 152714 h 168842"/>
                <a:gd name="connsiteX2" fmla="*/ 41742 w 100609"/>
                <a:gd name="connsiteY2" fmla="*/ 168843 h 168842"/>
                <a:gd name="connsiteX3" fmla="*/ 100609 w 100609"/>
                <a:gd name="connsiteY3" fmla="*/ 16422 h 168842"/>
              </a:gdLst>
              <a:ahLst/>
              <a:cxnLst>
                <a:cxn ang="0">
                  <a:pos x="connsiteX0" y="connsiteY0"/>
                </a:cxn>
                <a:cxn ang="0">
                  <a:pos x="connsiteX1" y="connsiteY1"/>
                </a:cxn>
                <a:cxn ang="0">
                  <a:pos x="connsiteX2" y="connsiteY2"/>
                </a:cxn>
                <a:cxn ang="0">
                  <a:pos x="connsiteX3" y="connsiteY3"/>
                </a:cxn>
              </a:cxnLst>
              <a:rect l="l" t="t" r="r" b="b"/>
              <a:pathLst>
                <a:path w="100609" h="168842">
                  <a:moveTo>
                    <a:pt x="58984" y="0"/>
                  </a:moveTo>
                  <a:lnTo>
                    <a:pt x="0" y="152714"/>
                  </a:lnTo>
                  <a:lnTo>
                    <a:pt x="41742" y="168843"/>
                  </a:lnTo>
                  <a:lnTo>
                    <a:pt x="100609" y="16422"/>
                  </a:lnTo>
                </a:path>
              </a:pathLst>
            </a:custGeom>
            <a:noFill/>
            <a:ln w="14615" cap="rnd">
              <a:solidFill>
                <a:srgbClr val="000000"/>
              </a:solidFill>
              <a:prstDash val="solid"/>
              <a:round/>
            </a:ln>
          </p:spPr>
          <p:txBody>
            <a:bodyPr rtlCol="1" anchor="ctr"/>
            <a:lstStyle/>
            <a:p>
              <a:endParaRPr lang="fa-IR"/>
            </a:p>
          </p:txBody>
        </p:sp>
        <p:sp>
          <p:nvSpPr>
            <p:cNvPr id="2383" name="Freeform: Shape 2382">
              <a:extLst>
                <a:ext uri="{FF2B5EF4-FFF2-40B4-BE49-F238E27FC236}">
                  <a16:creationId xmlns:a16="http://schemas.microsoft.com/office/drawing/2014/main" id="{9C0BD850-878F-9A3F-DDDC-86CF65090468}"/>
                </a:ext>
              </a:extLst>
            </p:cNvPr>
            <p:cNvSpPr/>
            <p:nvPr/>
          </p:nvSpPr>
          <p:spPr>
            <a:xfrm>
              <a:off x="1628419" y="5592049"/>
              <a:ext cx="46566" cy="59034"/>
            </a:xfrm>
            <a:custGeom>
              <a:avLst/>
              <a:gdLst>
                <a:gd name="connsiteX0" fmla="*/ 4766 w 46566"/>
                <a:gd name="connsiteY0" fmla="*/ 0 h 59034"/>
                <a:gd name="connsiteX1" fmla="*/ 53 w 46566"/>
                <a:gd name="connsiteY1" fmla="*/ 48270 h 59034"/>
                <a:gd name="connsiteX2" fmla="*/ 8741 w 46566"/>
                <a:gd name="connsiteY2" fmla="*/ 58984 h 59034"/>
                <a:gd name="connsiteX3" fmla="*/ 17616 w 46566"/>
                <a:gd name="connsiteY3" fmla="*/ 55032 h 59034"/>
                <a:gd name="connsiteX4" fmla="*/ 46567 w 46566"/>
                <a:gd name="connsiteY4" fmla="*/ 16129 h 59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66" h="59034">
                  <a:moveTo>
                    <a:pt x="4766" y="0"/>
                  </a:moveTo>
                  <a:lnTo>
                    <a:pt x="53" y="48270"/>
                  </a:lnTo>
                  <a:cubicBezTo>
                    <a:pt x="-503" y="53627"/>
                    <a:pt x="3387" y="58428"/>
                    <a:pt x="8741" y="58984"/>
                  </a:cubicBezTo>
                  <a:cubicBezTo>
                    <a:pt x="12189" y="59335"/>
                    <a:pt x="15570" y="57842"/>
                    <a:pt x="17616" y="55032"/>
                  </a:cubicBezTo>
                  <a:lnTo>
                    <a:pt x="46567" y="16129"/>
                  </a:lnTo>
                </a:path>
              </a:pathLst>
            </a:custGeom>
            <a:noFill/>
            <a:ln w="14615" cap="rnd">
              <a:solidFill>
                <a:srgbClr val="000000"/>
              </a:solidFill>
              <a:prstDash val="solid"/>
              <a:round/>
            </a:ln>
          </p:spPr>
          <p:txBody>
            <a:bodyPr rtlCol="1" anchor="ctr"/>
            <a:lstStyle/>
            <a:p>
              <a:endParaRPr lang="fa-IR"/>
            </a:p>
          </p:txBody>
        </p:sp>
        <p:sp>
          <p:nvSpPr>
            <p:cNvPr id="2384" name="Freeform: Shape 2383">
              <a:extLst>
                <a:ext uri="{FF2B5EF4-FFF2-40B4-BE49-F238E27FC236}">
                  <a16:creationId xmlns:a16="http://schemas.microsoft.com/office/drawing/2014/main" id="{4826F26E-4E18-E8B4-BF79-5EC3DA37E9EB}"/>
                </a:ext>
              </a:extLst>
            </p:cNvPr>
            <p:cNvSpPr/>
            <p:nvPr/>
          </p:nvSpPr>
          <p:spPr>
            <a:xfrm>
              <a:off x="1750274" y="5227265"/>
              <a:ext cx="64681" cy="66850"/>
            </a:xfrm>
            <a:custGeom>
              <a:avLst/>
              <a:gdLst>
                <a:gd name="connsiteX0" fmla="*/ 51549 w 64681"/>
                <a:gd name="connsiteY0" fmla="*/ 66851 h 66850"/>
                <a:gd name="connsiteX1" fmla="*/ 62818 w 64681"/>
                <a:gd name="connsiteY1" fmla="*/ 37578 h 66850"/>
                <a:gd name="connsiteX2" fmla="*/ 47011 w 64681"/>
                <a:gd name="connsiteY2" fmla="*/ 1866 h 66850"/>
                <a:gd name="connsiteX3" fmla="*/ 11299 w 64681"/>
                <a:gd name="connsiteY3" fmla="*/ 17673 h 66850"/>
                <a:gd name="connsiteX4" fmla="*/ 0 w 64681"/>
                <a:gd name="connsiteY4" fmla="*/ 46945 h 6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81" h="66850">
                  <a:moveTo>
                    <a:pt x="51549" y="66851"/>
                  </a:moveTo>
                  <a:lnTo>
                    <a:pt x="62818" y="37578"/>
                  </a:lnTo>
                  <a:cubicBezTo>
                    <a:pt x="68316" y="23352"/>
                    <a:pt x="61238" y="7369"/>
                    <a:pt x="47011" y="1866"/>
                  </a:cubicBezTo>
                  <a:cubicBezTo>
                    <a:pt x="32785" y="-3637"/>
                    <a:pt x="16796" y="3447"/>
                    <a:pt x="11299" y="17673"/>
                  </a:cubicBezTo>
                  <a:lnTo>
                    <a:pt x="0" y="46945"/>
                  </a:lnTo>
                </a:path>
              </a:pathLst>
            </a:custGeom>
            <a:noFill/>
            <a:ln w="14615" cap="rnd">
              <a:solidFill>
                <a:srgbClr val="000000"/>
              </a:solidFill>
              <a:prstDash val="solid"/>
              <a:round/>
            </a:ln>
          </p:spPr>
          <p:txBody>
            <a:bodyPr rtlCol="1" anchor="ctr"/>
            <a:lstStyle/>
            <a:p>
              <a:endParaRPr lang="fa-IR"/>
            </a:p>
          </p:txBody>
        </p:sp>
      </p:grpSp>
      <p:grpSp>
        <p:nvGrpSpPr>
          <p:cNvPr id="2385" name="Graphic 5">
            <a:extLst>
              <a:ext uri="{FF2B5EF4-FFF2-40B4-BE49-F238E27FC236}">
                <a16:creationId xmlns:a16="http://schemas.microsoft.com/office/drawing/2014/main" id="{9B5F3619-E3CA-03BA-6692-E694DC13B743}"/>
              </a:ext>
            </a:extLst>
          </p:cNvPr>
          <p:cNvGrpSpPr/>
          <p:nvPr/>
        </p:nvGrpSpPr>
        <p:grpSpPr>
          <a:xfrm>
            <a:off x="2063810" y="5035612"/>
            <a:ext cx="734735" cy="720977"/>
            <a:chOff x="2063810" y="5035612"/>
            <a:chExt cx="734735" cy="720977"/>
          </a:xfrm>
        </p:grpSpPr>
        <p:sp>
          <p:nvSpPr>
            <p:cNvPr id="2386" name="Freeform: Shape 2385">
              <a:extLst>
                <a:ext uri="{FF2B5EF4-FFF2-40B4-BE49-F238E27FC236}">
                  <a16:creationId xmlns:a16="http://schemas.microsoft.com/office/drawing/2014/main" id="{17631FEE-D7EF-3A26-8D7E-AAFB4D26FD5C}"/>
                </a:ext>
              </a:extLst>
            </p:cNvPr>
            <p:cNvSpPr/>
            <p:nvPr/>
          </p:nvSpPr>
          <p:spPr>
            <a:xfrm>
              <a:off x="2063810" y="5160546"/>
              <a:ext cx="287805" cy="416486"/>
            </a:xfrm>
            <a:custGeom>
              <a:avLst/>
              <a:gdLst>
                <a:gd name="connsiteX0" fmla="*/ 226597 w 287805"/>
                <a:gd name="connsiteY0" fmla="*/ 0 h 416486"/>
                <a:gd name="connsiteX1" fmla="*/ 13846 w 287805"/>
                <a:gd name="connsiteY1" fmla="*/ 0 h 416486"/>
                <a:gd name="connsiteX2" fmla="*/ 0 w 287805"/>
                <a:gd name="connsiteY2" fmla="*/ 13846 h 416486"/>
                <a:gd name="connsiteX3" fmla="*/ 0 w 287805"/>
                <a:gd name="connsiteY3" fmla="*/ 402641 h 416486"/>
                <a:gd name="connsiteX4" fmla="*/ 13846 w 287805"/>
                <a:gd name="connsiteY4" fmla="*/ 416487 h 416486"/>
                <a:gd name="connsiteX5" fmla="*/ 76108 w 287805"/>
                <a:gd name="connsiteY5" fmla="*/ 416487 h 416486"/>
                <a:gd name="connsiteX6" fmla="*/ 73620 w 287805"/>
                <a:gd name="connsiteY6" fmla="*/ 414672 h 416486"/>
                <a:gd name="connsiteX7" fmla="*/ 69639 w 287805"/>
                <a:gd name="connsiteY7" fmla="*/ 389264 h 416486"/>
                <a:gd name="connsiteX8" fmla="*/ 69639 w 287805"/>
                <a:gd name="connsiteY8" fmla="*/ 389264 h 416486"/>
                <a:gd name="connsiteX9" fmla="*/ 95018 w 287805"/>
                <a:gd name="connsiteY9" fmla="*/ 385283 h 416486"/>
                <a:gd name="connsiteX10" fmla="*/ 99175 w 287805"/>
                <a:gd name="connsiteY10" fmla="*/ 388210 h 416486"/>
                <a:gd name="connsiteX11" fmla="*/ 164101 w 287805"/>
                <a:gd name="connsiteY11" fmla="*/ 299134 h 416486"/>
                <a:gd name="connsiteX12" fmla="*/ 223319 w 287805"/>
                <a:gd name="connsiteY12" fmla="*/ 342281 h 416486"/>
                <a:gd name="connsiteX13" fmla="*/ 201569 w 287805"/>
                <a:gd name="connsiteY13" fmla="*/ 372139 h 416486"/>
                <a:gd name="connsiteX14" fmla="*/ 262251 w 287805"/>
                <a:gd name="connsiteY14" fmla="*/ 416370 h 416486"/>
                <a:gd name="connsiteX15" fmla="*/ 273960 w 287805"/>
                <a:gd name="connsiteY15" fmla="*/ 416370 h 416486"/>
                <a:gd name="connsiteX16" fmla="*/ 287806 w 287805"/>
                <a:gd name="connsiteY16" fmla="*/ 402524 h 416486"/>
                <a:gd name="connsiteX17" fmla="*/ 287806 w 287805"/>
                <a:gd name="connsiteY17" fmla="*/ 61238 h 416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7805" h="416486">
                  <a:moveTo>
                    <a:pt x="226597" y="0"/>
                  </a:moveTo>
                  <a:lnTo>
                    <a:pt x="13846" y="0"/>
                  </a:lnTo>
                  <a:cubicBezTo>
                    <a:pt x="6200" y="0"/>
                    <a:pt x="0" y="6206"/>
                    <a:pt x="0" y="13846"/>
                  </a:cubicBezTo>
                  <a:lnTo>
                    <a:pt x="0" y="402641"/>
                  </a:lnTo>
                  <a:cubicBezTo>
                    <a:pt x="0" y="410281"/>
                    <a:pt x="6200" y="416487"/>
                    <a:pt x="13846" y="416487"/>
                  </a:cubicBezTo>
                  <a:lnTo>
                    <a:pt x="76108" y="416487"/>
                  </a:lnTo>
                  <a:lnTo>
                    <a:pt x="73620" y="414672"/>
                  </a:lnTo>
                  <a:cubicBezTo>
                    <a:pt x="65529" y="408730"/>
                    <a:pt x="63752" y="397372"/>
                    <a:pt x="69639" y="389264"/>
                  </a:cubicBezTo>
                  <a:lnTo>
                    <a:pt x="69639" y="389264"/>
                  </a:lnTo>
                  <a:cubicBezTo>
                    <a:pt x="75569" y="381184"/>
                    <a:pt x="86901" y="379428"/>
                    <a:pt x="95018" y="385283"/>
                  </a:cubicBezTo>
                  <a:lnTo>
                    <a:pt x="99175" y="388210"/>
                  </a:lnTo>
                  <a:lnTo>
                    <a:pt x="164101" y="299134"/>
                  </a:lnTo>
                  <a:lnTo>
                    <a:pt x="223319" y="342281"/>
                  </a:lnTo>
                  <a:lnTo>
                    <a:pt x="201569" y="372139"/>
                  </a:lnTo>
                  <a:lnTo>
                    <a:pt x="262251" y="416370"/>
                  </a:lnTo>
                  <a:lnTo>
                    <a:pt x="273960" y="416370"/>
                  </a:lnTo>
                  <a:cubicBezTo>
                    <a:pt x="281606" y="416370"/>
                    <a:pt x="287806" y="410164"/>
                    <a:pt x="287806" y="402524"/>
                  </a:cubicBezTo>
                  <a:lnTo>
                    <a:pt x="287806" y="61238"/>
                  </a:lnTo>
                  <a:close/>
                </a:path>
              </a:pathLst>
            </a:custGeom>
            <a:solidFill>
              <a:srgbClr val="EDF4FC"/>
            </a:solidFill>
            <a:ln w="2923" cap="flat">
              <a:noFill/>
              <a:prstDash val="solid"/>
              <a:miter/>
            </a:ln>
          </p:spPr>
          <p:txBody>
            <a:bodyPr rtlCol="1" anchor="ctr"/>
            <a:lstStyle/>
            <a:p>
              <a:endParaRPr lang="fa-IR"/>
            </a:p>
          </p:txBody>
        </p:sp>
        <p:sp>
          <p:nvSpPr>
            <p:cNvPr id="2387" name="Freeform: Shape 2386">
              <a:extLst>
                <a:ext uri="{FF2B5EF4-FFF2-40B4-BE49-F238E27FC236}">
                  <a16:creationId xmlns:a16="http://schemas.microsoft.com/office/drawing/2014/main" id="{DF1356E3-EDCC-202B-2C94-1FD2308BAA63}"/>
                </a:ext>
              </a:extLst>
            </p:cNvPr>
            <p:cNvSpPr/>
            <p:nvPr/>
          </p:nvSpPr>
          <p:spPr>
            <a:xfrm>
              <a:off x="2510711" y="5160546"/>
              <a:ext cx="287834" cy="416486"/>
            </a:xfrm>
            <a:custGeom>
              <a:avLst/>
              <a:gdLst>
                <a:gd name="connsiteX0" fmla="*/ 226597 w 287834"/>
                <a:gd name="connsiteY0" fmla="*/ 0 h 416486"/>
                <a:gd name="connsiteX1" fmla="*/ 13846 w 287834"/>
                <a:gd name="connsiteY1" fmla="*/ 0 h 416486"/>
                <a:gd name="connsiteX2" fmla="*/ 0 w 287834"/>
                <a:gd name="connsiteY2" fmla="*/ 13846 h 416486"/>
                <a:gd name="connsiteX3" fmla="*/ 0 w 287834"/>
                <a:gd name="connsiteY3" fmla="*/ 402641 h 416486"/>
                <a:gd name="connsiteX4" fmla="*/ 13846 w 287834"/>
                <a:gd name="connsiteY4" fmla="*/ 416487 h 416486"/>
                <a:gd name="connsiteX5" fmla="*/ 273989 w 287834"/>
                <a:gd name="connsiteY5" fmla="*/ 416487 h 416486"/>
                <a:gd name="connsiteX6" fmla="*/ 287835 w 287834"/>
                <a:gd name="connsiteY6" fmla="*/ 402641 h 416486"/>
                <a:gd name="connsiteX7" fmla="*/ 287835 w 287834"/>
                <a:gd name="connsiteY7" fmla="*/ 61238 h 416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834" h="416486">
                  <a:moveTo>
                    <a:pt x="226597" y="0"/>
                  </a:moveTo>
                  <a:lnTo>
                    <a:pt x="13846" y="0"/>
                  </a:lnTo>
                  <a:cubicBezTo>
                    <a:pt x="6200" y="0"/>
                    <a:pt x="0" y="6206"/>
                    <a:pt x="0" y="13846"/>
                  </a:cubicBezTo>
                  <a:lnTo>
                    <a:pt x="0" y="402641"/>
                  </a:lnTo>
                  <a:cubicBezTo>
                    <a:pt x="0" y="410281"/>
                    <a:pt x="6200" y="416487"/>
                    <a:pt x="13846" y="416487"/>
                  </a:cubicBezTo>
                  <a:lnTo>
                    <a:pt x="273989" y="416487"/>
                  </a:lnTo>
                  <a:cubicBezTo>
                    <a:pt x="281635" y="416487"/>
                    <a:pt x="287835" y="410281"/>
                    <a:pt x="287835" y="402641"/>
                  </a:cubicBezTo>
                  <a:lnTo>
                    <a:pt x="287835" y="61238"/>
                  </a:lnTo>
                  <a:close/>
                </a:path>
              </a:pathLst>
            </a:custGeom>
            <a:solidFill>
              <a:srgbClr val="EDF4FC"/>
            </a:solidFill>
            <a:ln w="2923" cap="flat">
              <a:noFill/>
              <a:prstDash val="solid"/>
              <a:miter/>
            </a:ln>
          </p:spPr>
          <p:txBody>
            <a:bodyPr rtlCol="1" anchor="ctr"/>
            <a:lstStyle/>
            <a:p>
              <a:endParaRPr lang="fa-IR"/>
            </a:p>
          </p:txBody>
        </p:sp>
        <p:sp>
          <p:nvSpPr>
            <p:cNvPr id="2388" name="Freeform: Shape 2387">
              <a:extLst>
                <a:ext uri="{FF2B5EF4-FFF2-40B4-BE49-F238E27FC236}">
                  <a16:creationId xmlns:a16="http://schemas.microsoft.com/office/drawing/2014/main" id="{580DDA96-BF5E-663A-1F96-AF91D16279EF}"/>
                </a:ext>
              </a:extLst>
            </p:cNvPr>
            <p:cNvSpPr/>
            <p:nvPr/>
          </p:nvSpPr>
          <p:spPr>
            <a:xfrm>
              <a:off x="2100342" y="5265634"/>
              <a:ext cx="214771" cy="50319"/>
            </a:xfrm>
            <a:custGeom>
              <a:avLst/>
              <a:gdLst>
                <a:gd name="connsiteX0" fmla="*/ 204760 w 214771"/>
                <a:gd name="connsiteY0" fmla="*/ 0 h 50319"/>
                <a:gd name="connsiteX1" fmla="*/ 214771 w 214771"/>
                <a:gd name="connsiteY1" fmla="*/ 0 h 50319"/>
                <a:gd name="connsiteX2" fmla="*/ 214771 w 214771"/>
                <a:gd name="connsiteY2" fmla="*/ 50319 h 50319"/>
                <a:gd name="connsiteX3" fmla="*/ 204760 w 214771"/>
                <a:gd name="connsiteY3" fmla="*/ 50319 h 50319"/>
                <a:gd name="connsiteX4" fmla="*/ 10011 w 214771"/>
                <a:gd name="connsiteY4" fmla="*/ 50319 h 50319"/>
                <a:gd name="connsiteX5" fmla="*/ 0 w 214771"/>
                <a:gd name="connsiteY5" fmla="*/ 50319 h 50319"/>
                <a:gd name="connsiteX6" fmla="*/ 0 w 214771"/>
                <a:gd name="connsiteY6" fmla="*/ 0 h 50319"/>
                <a:gd name="connsiteX7" fmla="*/ 10011 w 214771"/>
                <a:gd name="connsiteY7" fmla="*/ 0 h 50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771" h="50319">
                  <a:moveTo>
                    <a:pt x="204760" y="0"/>
                  </a:moveTo>
                  <a:cubicBezTo>
                    <a:pt x="210289" y="0"/>
                    <a:pt x="214771" y="0"/>
                    <a:pt x="214771" y="0"/>
                  </a:cubicBezTo>
                  <a:lnTo>
                    <a:pt x="214771" y="50319"/>
                  </a:lnTo>
                  <a:cubicBezTo>
                    <a:pt x="214771" y="50319"/>
                    <a:pt x="210289" y="50319"/>
                    <a:pt x="204760" y="50319"/>
                  </a:cubicBezTo>
                  <a:lnTo>
                    <a:pt x="10011" y="50319"/>
                  </a:lnTo>
                  <a:cubicBezTo>
                    <a:pt x="4482" y="50319"/>
                    <a:pt x="0" y="50319"/>
                    <a:pt x="0" y="50319"/>
                  </a:cubicBezTo>
                  <a:lnTo>
                    <a:pt x="0" y="0"/>
                  </a:lnTo>
                  <a:cubicBezTo>
                    <a:pt x="0" y="0"/>
                    <a:pt x="4482" y="0"/>
                    <a:pt x="10011" y="0"/>
                  </a:cubicBezTo>
                  <a:close/>
                </a:path>
              </a:pathLst>
            </a:custGeom>
            <a:solidFill>
              <a:srgbClr val="FC657E"/>
            </a:solidFill>
            <a:ln w="2923" cap="flat">
              <a:noFill/>
              <a:prstDash val="solid"/>
              <a:miter/>
            </a:ln>
          </p:spPr>
          <p:txBody>
            <a:bodyPr rtlCol="1" anchor="ctr"/>
            <a:lstStyle/>
            <a:p>
              <a:endParaRPr lang="fa-IR"/>
            </a:p>
          </p:txBody>
        </p:sp>
        <p:sp>
          <p:nvSpPr>
            <p:cNvPr id="2389" name="Freeform: Shape 2388">
              <a:extLst>
                <a:ext uri="{FF2B5EF4-FFF2-40B4-BE49-F238E27FC236}">
                  <a16:creationId xmlns:a16="http://schemas.microsoft.com/office/drawing/2014/main" id="{387F211B-7CFE-B59A-DEA6-FCDFFB30AAB4}"/>
                </a:ext>
              </a:extLst>
            </p:cNvPr>
            <p:cNvSpPr/>
            <p:nvPr/>
          </p:nvSpPr>
          <p:spPr>
            <a:xfrm>
              <a:off x="2547243" y="5265634"/>
              <a:ext cx="214771" cy="50319"/>
            </a:xfrm>
            <a:custGeom>
              <a:avLst/>
              <a:gdLst>
                <a:gd name="connsiteX0" fmla="*/ 204760 w 214771"/>
                <a:gd name="connsiteY0" fmla="*/ 0 h 50319"/>
                <a:gd name="connsiteX1" fmla="*/ 214771 w 214771"/>
                <a:gd name="connsiteY1" fmla="*/ 0 h 50319"/>
                <a:gd name="connsiteX2" fmla="*/ 214771 w 214771"/>
                <a:gd name="connsiteY2" fmla="*/ 50319 h 50319"/>
                <a:gd name="connsiteX3" fmla="*/ 204760 w 214771"/>
                <a:gd name="connsiteY3" fmla="*/ 50319 h 50319"/>
                <a:gd name="connsiteX4" fmla="*/ 10011 w 214771"/>
                <a:gd name="connsiteY4" fmla="*/ 50319 h 50319"/>
                <a:gd name="connsiteX5" fmla="*/ 0 w 214771"/>
                <a:gd name="connsiteY5" fmla="*/ 50319 h 50319"/>
                <a:gd name="connsiteX6" fmla="*/ 0 w 214771"/>
                <a:gd name="connsiteY6" fmla="*/ 0 h 50319"/>
                <a:gd name="connsiteX7" fmla="*/ 10011 w 214771"/>
                <a:gd name="connsiteY7" fmla="*/ 0 h 50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771" h="50319">
                  <a:moveTo>
                    <a:pt x="204760" y="0"/>
                  </a:moveTo>
                  <a:cubicBezTo>
                    <a:pt x="210289" y="0"/>
                    <a:pt x="214771" y="0"/>
                    <a:pt x="214771" y="0"/>
                  </a:cubicBezTo>
                  <a:lnTo>
                    <a:pt x="214771" y="50319"/>
                  </a:lnTo>
                  <a:cubicBezTo>
                    <a:pt x="214771" y="50319"/>
                    <a:pt x="210289" y="50319"/>
                    <a:pt x="204760" y="50319"/>
                  </a:cubicBezTo>
                  <a:lnTo>
                    <a:pt x="10011" y="50319"/>
                  </a:lnTo>
                  <a:cubicBezTo>
                    <a:pt x="4482" y="50319"/>
                    <a:pt x="0" y="50319"/>
                    <a:pt x="0" y="50319"/>
                  </a:cubicBezTo>
                  <a:lnTo>
                    <a:pt x="0" y="0"/>
                  </a:lnTo>
                  <a:cubicBezTo>
                    <a:pt x="0" y="0"/>
                    <a:pt x="4482" y="0"/>
                    <a:pt x="10011" y="0"/>
                  </a:cubicBezTo>
                  <a:close/>
                </a:path>
              </a:pathLst>
            </a:custGeom>
            <a:solidFill>
              <a:srgbClr val="70D6F9"/>
            </a:solidFill>
            <a:ln w="2923" cap="flat">
              <a:noFill/>
              <a:prstDash val="solid"/>
              <a:miter/>
            </a:ln>
          </p:spPr>
          <p:txBody>
            <a:bodyPr rtlCol="1" anchor="ctr"/>
            <a:lstStyle/>
            <a:p>
              <a:endParaRPr lang="fa-IR"/>
            </a:p>
          </p:txBody>
        </p:sp>
        <p:sp>
          <p:nvSpPr>
            <p:cNvPr id="2390" name="Freeform: Shape 2389">
              <a:extLst>
                <a:ext uri="{FF2B5EF4-FFF2-40B4-BE49-F238E27FC236}">
                  <a16:creationId xmlns:a16="http://schemas.microsoft.com/office/drawing/2014/main" id="{575B63A7-45F6-C469-9944-E87D98F0CD3B}"/>
                </a:ext>
              </a:extLst>
            </p:cNvPr>
            <p:cNvSpPr/>
            <p:nvPr/>
          </p:nvSpPr>
          <p:spPr>
            <a:xfrm>
              <a:off x="2290407" y="5160546"/>
              <a:ext cx="61237" cy="61237"/>
            </a:xfrm>
            <a:custGeom>
              <a:avLst/>
              <a:gdLst>
                <a:gd name="connsiteX0" fmla="*/ 0 w 61237"/>
                <a:gd name="connsiteY0" fmla="*/ 0 h 61237"/>
                <a:gd name="connsiteX1" fmla="*/ 0 w 61237"/>
                <a:gd name="connsiteY1" fmla="*/ 47392 h 61237"/>
                <a:gd name="connsiteX2" fmla="*/ 13846 w 61237"/>
                <a:gd name="connsiteY2" fmla="*/ 61238 h 61237"/>
                <a:gd name="connsiteX3" fmla="*/ 61238 w 61237"/>
                <a:gd name="connsiteY3" fmla="*/ 61238 h 61237"/>
              </a:gdLst>
              <a:ahLst/>
              <a:cxnLst>
                <a:cxn ang="0">
                  <a:pos x="connsiteX0" y="connsiteY0"/>
                </a:cxn>
                <a:cxn ang="0">
                  <a:pos x="connsiteX1" y="connsiteY1"/>
                </a:cxn>
                <a:cxn ang="0">
                  <a:pos x="connsiteX2" y="connsiteY2"/>
                </a:cxn>
                <a:cxn ang="0">
                  <a:pos x="connsiteX3" y="connsiteY3"/>
                </a:cxn>
              </a:cxnLst>
              <a:rect l="l" t="t" r="r" b="b"/>
              <a:pathLst>
                <a:path w="61237" h="61237">
                  <a:moveTo>
                    <a:pt x="0" y="0"/>
                  </a:moveTo>
                  <a:lnTo>
                    <a:pt x="0" y="47392"/>
                  </a:lnTo>
                  <a:cubicBezTo>
                    <a:pt x="0" y="55032"/>
                    <a:pt x="6200" y="61238"/>
                    <a:pt x="13846" y="61238"/>
                  </a:cubicBezTo>
                  <a:lnTo>
                    <a:pt x="61238" y="61238"/>
                  </a:lnTo>
                  <a:close/>
                </a:path>
              </a:pathLst>
            </a:custGeom>
            <a:solidFill>
              <a:srgbClr val="FC657E"/>
            </a:solidFill>
            <a:ln w="2923" cap="flat">
              <a:noFill/>
              <a:prstDash val="solid"/>
              <a:miter/>
            </a:ln>
          </p:spPr>
          <p:txBody>
            <a:bodyPr rtlCol="1" anchor="ctr"/>
            <a:lstStyle/>
            <a:p>
              <a:endParaRPr lang="fa-IR"/>
            </a:p>
          </p:txBody>
        </p:sp>
        <p:sp>
          <p:nvSpPr>
            <p:cNvPr id="2391" name="Freeform: Shape 2390">
              <a:extLst>
                <a:ext uri="{FF2B5EF4-FFF2-40B4-BE49-F238E27FC236}">
                  <a16:creationId xmlns:a16="http://schemas.microsoft.com/office/drawing/2014/main" id="{7B051A72-68E8-1C1D-BDAA-8130E758B309}"/>
                </a:ext>
              </a:extLst>
            </p:cNvPr>
            <p:cNvSpPr/>
            <p:nvPr/>
          </p:nvSpPr>
          <p:spPr>
            <a:xfrm>
              <a:off x="2737308" y="5160546"/>
              <a:ext cx="61237" cy="61237"/>
            </a:xfrm>
            <a:custGeom>
              <a:avLst/>
              <a:gdLst>
                <a:gd name="connsiteX0" fmla="*/ 0 w 61237"/>
                <a:gd name="connsiteY0" fmla="*/ 0 h 61237"/>
                <a:gd name="connsiteX1" fmla="*/ 0 w 61237"/>
                <a:gd name="connsiteY1" fmla="*/ 47392 h 61237"/>
                <a:gd name="connsiteX2" fmla="*/ 13846 w 61237"/>
                <a:gd name="connsiteY2" fmla="*/ 61238 h 61237"/>
                <a:gd name="connsiteX3" fmla="*/ 61238 w 61237"/>
                <a:gd name="connsiteY3" fmla="*/ 61238 h 61237"/>
              </a:gdLst>
              <a:ahLst/>
              <a:cxnLst>
                <a:cxn ang="0">
                  <a:pos x="connsiteX0" y="connsiteY0"/>
                </a:cxn>
                <a:cxn ang="0">
                  <a:pos x="connsiteX1" y="connsiteY1"/>
                </a:cxn>
                <a:cxn ang="0">
                  <a:pos x="connsiteX2" y="connsiteY2"/>
                </a:cxn>
                <a:cxn ang="0">
                  <a:pos x="connsiteX3" y="connsiteY3"/>
                </a:cxn>
              </a:cxnLst>
              <a:rect l="l" t="t" r="r" b="b"/>
              <a:pathLst>
                <a:path w="61237" h="61237">
                  <a:moveTo>
                    <a:pt x="0" y="0"/>
                  </a:moveTo>
                  <a:lnTo>
                    <a:pt x="0" y="47392"/>
                  </a:lnTo>
                  <a:cubicBezTo>
                    <a:pt x="0" y="55032"/>
                    <a:pt x="6200" y="61238"/>
                    <a:pt x="13846" y="61238"/>
                  </a:cubicBezTo>
                  <a:lnTo>
                    <a:pt x="61238" y="61238"/>
                  </a:lnTo>
                  <a:close/>
                </a:path>
              </a:pathLst>
            </a:custGeom>
            <a:solidFill>
              <a:srgbClr val="70D6F9"/>
            </a:solidFill>
            <a:ln w="2923" cap="flat">
              <a:noFill/>
              <a:prstDash val="solid"/>
              <a:miter/>
            </a:ln>
          </p:spPr>
          <p:txBody>
            <a:bodyPr rtlCol="1" anchor="ctr"/>
            <a:lstStyle/>
            <a:p>
              <a:endParaRPr lang="fa-IR"/>
            </a:p>
          </p:txBody>
        </p:sp>
        <p:sp>
          <p:nvSpPr>
            <p:cNvPr id="2392" name="Freeform: Shape 2391">
              <a:extLst>
                <a:ext uri="{FF2B5EF4-FFF2-40B4-BE49-F238E27FC236}">
                  <a16:creationId xmlns:a16="http://schemas.microsoft.com/office/drawing/2014/main" id="{4401A96F-F80F-340C-07D6-9DFF1C58F24E}"/>
                </a:ext>
              </a:extLst>
            </p:cNvPr>
            <p:cNvSpPr/>
            <p:nvPr/>
          </p:nvSpPr>
          <p:spPr>
            <a:xfrm>
              <a:off x="2401327" y="5265187"/>
              <a:ext cx="61652" cy="93978"/>
            </a:xfrm>
            <a:custGeom>
              <a:avLst/>
              <a:gdLst>
                <a:gd name="connsiteX0" fmla="*/ 4296 w 61652"/>
                <a:gd name="connsiteY0" fmla="*/ 89698 h 93978"/>
                <a:gd name="connsiteX1" fmla="*/ 4296 w 61652"/>
                <a:gd name="connsiteY1" fmla="*/ 69002 h 93978"/>
                <a:gd name="connsiteX2" fmla="*/ 26309 w 61652"/>
                <a:gd name="connsiteY2" fmla="*/ 46989 h 93978"/>
                <a:gd name="connsiteX3" fmla="*/ 4296 w 61652"/>
                <a:gd name="connsiteY3" fmla="*/ 25006 h 93978"/>
                <a:gd name="connsiteX4" fmla="*/ 4282 w 61652"/>
                <a:gd name="connsiteY4" fmla="*/ 4281 h 93978"/>
                <a:gd name="connsiteX5" fmla="*/ 24992 w 61652"/>
                <a:gd name="connsiteY5" fmla="*/ 4281 h 93978"/>
                <a:gd name="connsiteX6" fmla="*/ 57367 w 61652"/>
                <a:gd name="connsiteY6" fmla="*/ 36656 h 93978"/>
                <a:gd name="connsiteX7" fmla="*/ 57367 w 61652"/>
                <a:gd name="connsiteY7" fmla="*/ 57352 h 93978"/>
                <a:gd name="connsiteX8" fmla="*/ 24992 w 61652"/>
                <a:gd name="connsiteY8" fmla="*/ 89698 h 93978"/>
                <a:gd name="connsiteX9" fmla="*/ 4296 w 61652"/>
                <a:gd name="connsiteY9" fmla="*/ 89698 h 9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652" h="93978">
                  <a:moveTo>
                    <a:pt x="4296" y="89698"/>
                  </a:moveTo>
                  <a:cubicBezTo>
                    <a:pt x="-1418" y="83989"/>
                    <a:pt x="-1418" y="74710"/>
                    <a:pt x="4296" y="69002"/>
                  </a:cubicBezTo>
                  <a:lnTo>
                    <a:pt x="26309" y="46989"/>
                  </a:lnTo>
                  <a:lnTo>
                    <a:pt x="4296" y="25006"/>
                  </a:lnTo>
                  <a:cubicBezTo>
                    <a:pt x="-1427" y="19298"/>
                    <a:pt x="-1433" y="10018"/>
                    <a:pt x="4282" y="4281"/>
                  </a:cubicBezTo>
                  <a:cubicBezTo>
                    <a:pt x="9995" y="-1427"/>
                    <a:pt x="19269" y="-1427"/>
                    <a:pt x="24992" y="4281"/>
                  </a:cubicBezTo>
                  <a:lnTo>
                    <a:pt x="57367" y="36656"/>
                  </a:lnTo>
                  <a:cubicBezTo>
                    <a:pt x="63081" y="42364"/>
                    <a:pt x="63081" y="51644"/>
                    <a:pt x="57367" y="57352"/>
                  </a:cubicBezTo>
                  <a:lnTo>
                    <a:pt x="24992" y="89698"/>
                  </a:lnTo>
                  <a:cubicBezTo>
                    <a:pt x="19278" y="95406"/>
                    <a:pt x="10013" y="95406"/>
                    <a:pt x="4296" y="89698"/>
                  </a:cubicBezTo>
                  <a:close/>
                </a:path>
              </a:pathLst>
            </a:custGeom>
            <a:solidFill>
              <a:srgbClr val="FC657E"/>
            </a:solidFill>
            <a:ln w="2923" cap="flat">
              <a:noFill/>
              <a:prstDash val="solid"/>
              <a:miter/>
            </a:ln>
          </p:spPr>
          <p:txBody>
            <a:bodyPr rtlCol="1" anchor="ctr"/>
            <a:lstStyle/>
            <a:p>
              <a:endParaRPr lang="fa-IR"/>
            </a:p>
          </p:txBody>
        </p:sp>
        <p:sp>
          <p:nvSpPr>
            <p:cNvPr id="2393" name="Freeform: Shape 2392">
              <a:extLst>
                <a:ext uri="{FF2B5EF4-FFF2-40B4-BE49-F238E27FC236}">
                  <a16:creationId xmlns:a16="http://schemas.microsoft.com/office/drawing/2014/main" id="{E22A6B91-CA06-EC4F-A1D6-37C98647C6A4}"/>
                </a:ext>
              </a:extLst>
            </p:cNvPr>
            <p:cNvSpPr/>
            <p:nvPr/>
          </p:nvSpPr>
          <p:spPr>
            <a:xfrm>
              <a:off x="2401155" y="5407731"/>
              <a:ext cx="61838" cy="94022"/>
            </a:xfrm>
            <a:custGeom>
              <a:avLst/>
              <a:gdLst>
                <a:gd name="connsiteX0" fmla="*/ 4468 w 61838"/>
                <a:gd name="connsiteY0" fmla="*/ 89887 h 94022"/>
                <a:gd name="connsiteX1" fmla="*/ 4468 w 61838"/>
                <a:gd name="connsiteY1" fmla="*/ 69191 h 94022"/>
                <a:gd name="connsiteX2" fmla="*/ 26481 w 61838"/>
                <a:gd name="connsiteY2" fmla="*/ 47178 h 94022"/>
                <a:gd name="connsiteX3" fmla="*/ 4468 w 61838"/>
                <a:gd name="connsiteY3" fmla="*/ 25165 h 94022"/>
                <a:gd name="connsiteX4" fmla="*/ 4108 w 61838"/>
                <a:gd name="connsiteY4" fmla="*/ 4470 h 94022"/>
                <a:gd name="connsiteX5" fmla="*/ 24803 w 61838"/>
                <a:gd name="connsiteY5" fmla="*/ 4118 h 94022"/>
                <a:gd name="connsiteX6" fmla="*/ 25163 w 61838"/>
                <a:gd name="connsiteY6" fmla="*/ 4470 h 94022"/>
                <a:gd name="connsiteX7" fmla="*/ 57538 w 61838"/>
                <a:gd name="connsiteY7" fmla="*/ 36669 h 94022"/>
                <a:gd name="connsiteX8" fmla="*/ 57565 w 61838"/>
                <a:gd name="connsiteY8" fmla="*/ 57365 h 94022"/>
                <a:gd name="connsiteX9" fmla="*/ 57538 w 61838"/>
                <a:gd name="connsiteY9" fmla="*/ 57394 h 94022"/>
                <a:gd name="connsiteX10" fmla="*/ 25163 w 61838"/>
                <a:gd name="connsiteY10" fmla="*/ 89594 h 94022"/>
                <a:gd name="connsiteX11" fmla="*/ 4468 w 61838"/>
                <a:gd name="connsiteY11" fmla="*/ 89887 h 94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838" h="94022">
                  <a:moveTo>
                    <a:pt x="4468" y="89887"/>
                  </a:moveTo>
                  <a:cubicBezTo>
                    <a:pt x="-1246" y="84178"/>
                    <a:pt x="-1246" y="74899"/>
                    <a:pt x="4468" y="69191"/>
                  </a:cubicBezTo>
                  <a:lnTo>
                    <a:pt x="26481" y="47178"/>
                  </a:lnTo>
                  <a:lnTo>
                    <a:pt x="4468" y="25165"/>
                  </a:lnTo>
                  <a:cubicBezTo>
                    <a:pt x="-1346" y="19545"/>
                    <a:pt x="-1507" y="10295"/>
                    <a:pt x="4108" y="4470"/>
                  </a:cubicBezTo>
                  <a:cubicBezTo>
                    <a:pt x="9722" y="-1355"/>
                    <a:pt x="18990" y="-1502"/>
                    <a:pt x="24803" y="4118"/>
                  </a:cubicBezTo>
                  <a:cubicBezTo>
                    <a:pt x="24926" y="4236"/>
                    <a:pt x="25046" y="4353"/>
                    <a:pt x="25163" y="4470"/>
                  </a:cubicBezTo>
                  <a:lnTo>
                    <a:pt x="57538" y="36669"/>
                  </a:lnTo>
                  <a:cubicBezTo>
                    <a:pt x="63261" y="42377"/>
                    <a:pt x="63273" y="51657"/>
                    <a:pt x="57565" y="57365"/>
                  </a:cubicBezTo>
                  <a:cubicBezTo>
                    <a:pt x="57556" y="57365"/>
                    <a:pt x="57547" y="57394"/>
                    <a:pt x="57538" y="57394"/>
                  </a:cubicBezTo>
                  <a:lnTo>
                    <a:pt x="25163" y="89594"/>
                  </a:lnTo>
                  <a:cubicBezTo>
                    <a:pt x="19528" y="95390"/>
                    <a:pt x="10264" y="95507"/>
                    <a:pt x="4468" y="89887"/>
                  </a:cubicBezTo>
                  <a:close/>
                </a:path>
              </a:pathLst>
            </a:custGeom>
            <a:solidFill>
              <a:srgbClr val="FC657E"/>
            </a:solidFill>
            <a:ln w="2923" cap="flat">
              <a:noFill/>
              <a:prstDash val="solid"/>
              <a:miter/>
            </a:ln>
          </p:spPr>
          <p:txBody>
            <a:bodyPr rtlCol="1" anchor="ctr"/>
            <a:lstStyle/>
            <a:p>
              <a:endParaRPr lang="fa-IR"/>
            </a:p>
          </p:txBody>
        </p:sp>
        <p:sp>
          <p:nvSpPr>
            <p:cNvPr id="2394" name="Freeform: Shape 2393">
              <a:extLst>
                <a:ext uri="{FF2B5EF4-FFF2-40B4-BE49-F238E27FC236}">
                  <a16:creationId xmlns:a16="http://schemas.microsoft.com/office/drawing/2014/main" id="{BDD219D8-424B-EA06-09E0-E4F066224223}"/>
                </a:ext>
              </a:extLst>
            </p:cNvPr>
            <p:cNvSpPr/>
            <p:nvPr/>
          </p:nvSpPr>
          <p:spPr>
            <a:xfrm>
              <a:off x="2107836" y="5636544"/>
              <a:ext cx="156489" cy="52778"/>
            </a:xfrm>
            <a:custGeom>
              <a:avLst/>
              <a:gdLst>
                <a:gd name="connsiteX0" fmla="*/ 156490 w 156489"/>
                <a:gd name="connsiteY0" fmla="*/ 41801 h 52778"/>
                <a:gd name="connsiteX1" fmla="*/ 156490 w 156489"/>
                <a:gd name="connsiteY1" fmla="*/ 21310 h 52778"/>
                <a:gd name="connsiteX2" fmla="*/ 135180 w 156489"/>
                <a:gd name="connsiteY2" fmla="*/ 0 h 52778"/>
                <a:gd name="connsiteX3" fmla="*/ 21310 w 156489"/>
                <a:gd name="connsiteY3" fmla="*/ 0 h 52778"/>
                <a:gd name="connsiteX4" fmla="*/ 0 w 156489"/>
                <a:gd name="connsiteY4" fmla="*/ 21310 h 52778"/>
                <a:gd name="connsiteX5" fmla="*/ 0 w 156489"/>
                <a:gd name="connsiteY5" fmla="*/ 41801 h 52778"/>
                <a:gd name="connsiteX6" fmla="*/ 10919 w 156489"/>
                <a:gd name="connsiteY6" fmla="*/ 52778 h 52778"/>
                <a:gd name="connsiteX7" fmla="*/ 10948 w 156489"/>
                <a:gd name="connsiteY7" fmla="*/ 52778 h 52778"/>
                <a:gd name="connsiteX8" fmla="*/ 145601 w 156489"/>
                <a:gd name="connsiteY8" fmla="*/ 52778 h 52778"/>
                <a:gd name="connsiteX9" fmla="*/ 156490 w 156489"/>
                <a:gd name="connsiteY9" fmla="*/ 41801 h 5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489" h="52778">
                  <a:moveTo>
                    <a:pt x="156490" y="41801"/>
                  </a:moveTo>
                  <a:lnTo>
                    <a:pt x="156490" y="21310"/>
                  </a:lnTo>
                  <a:cubicBezTo>
                    <a:pt x="156490" y="9543"/>
                    <a:pt x="146950" y="0"/>
                    <a:pt x="135180" y="0"/>
                  </a:cubicBezTo>
                  <a:lnTo>
                    <a:pt x="21310" y="0"/>
                  </a:lnTo>
                  <a:cubicBezTo>
                    <a:pt x="9540" y="0"/>
                    <a:pt x="0" y="9543"/>
                    <a:pt x="0" y="21310"/>
                  </a:cubicBezTo>
                  <a:lnTo>
                    <a:pt x="0" y="41801"/>
                  </a:lnTo>
                  <a:cubicBezTo>
                    <a:pt x="-18" y="47860"/>
                    <a:pt x="4871" y="52749"/>
                    <a:pt x="10919" y="52778"/>
                  </a:cubicBezTo>
                  <a:cubicBezTo>
                    <a:pt x="10927" y="52778"/>
                    <a:pt x="10939" y="52778"/>
                    <a:pt x="10948" y="52778"/>
                  </a:cubicBezTo>
                  <a:lnTo>
                    <a:pt x="145601" y="52778"/>
                  </a:lnTo>
                  <a:cubicBezTo>
                    <a:pt x="151628" y="52720"/>
                    <a:pt x="156490" y="47831"/>
                    <a:pt x="156490" y="41801"/>
                  </a:cubicBezTo>
                  <a:close/>
                </a:path>
              </a:pathLst>
            </a:custGeom>
            <a:solidFill>
              <a:srgbClr val="A57453"/>
            </a:solidFill>
            <a:ln w="2923" cap="flat">
              <a:noFill/>
              <a:prstDash val="solid"/>
              <a:miter/>
            </a:ln>
          </p:spPr>
          <p:txBody>
            <a:bodyPr rtlCol="1" anchor="ctr"/>
            <a:lstStyle/>
            <a:p>
              <a:endParaRPr lang="fa-IR"/>
            </a:p>
          </p:txBody>
        </p:sp>
        <p:sp>
          <p:nvSpPr>
            <p:cNvPr id="2395" name="Freeform: Shape 2394">
              <a:extLst>
                <a:ext uri="{FF2B5EF4-FFF2-40B4-BE49-F238E27FC236}">
                  <a16:creationId xmlns:a16="http://schemas.microsoft.com/office/drawing/2014/main" id="{FA43E63E-0011-28EF-4434-9213D3B529AD}"/>
                </a:ext>
              </a:extLst>
            </p:cNvPr>
            <p:cNvSpPr/>
            <p:nvPr/>
          </p:nvSpPr>
          <p:spPr>
            <a:xfrm rot="-3235202">
              <a:off x="2163857" y="5524865"/>
              <a:ext cx="36326" cy="119928"/>
            </a:xfrm>
            <a:custGeom>
              <a:avLst/>
              <a:gdLst>
                <a:gd name="connsiteX0" fmla="*/ 18149 w 36326"/>
                <a:gd name="connsiteY0" fmla="*/ 0 h 119928"/>
                <a:gd name="connsiteX1" fmla="*/ 36327 w 36326"/>
                <a:gd name="connsiteY1" fmla="*/ 0 h 119928"/>
                <a:gd name="connsiteX2" fmla="*/ 36327 w 36326"/>
                <a:gd name="connsiteY2" fmla="*/ 119929 h 119928"/>
                <a:gd name="connsiteX3" fmla="*/ 18149 w 36326"/>
                <a:gd name="connsiteY3" fmla="*/ 119929 h 119928"/>
                <a:gd name="connsiteX4" fmla="*/ 18178 w 36326"/>
                <a:gd name="connsiteY4" fmla="*/ 119929 h 119928"/>
                <a:gd name="connsiteX5" fmla="*/ 0 w 36326"/>
                <a:gd name="connsiteY5" fmla="*/ 119929 h 119928"/>
                <a:gd name="connsiteX6" fmla="*/ 0 w 36326"/>
                <a:gd name="connsiteY6" fmla="*/ 0 h 119928"/>
                <a:gd name="connsiteX7" fmla="*/ 18178 w 36326"/>
                <a:gd name="connsiteY7" fmla="*/ 0 h 11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26" h="119928">
                  <a:moveTo>
                    <a:pt x="18149" y="0"/>
                  </a:moveTo>
                  <a:cubicBezTo>
                    <a:pt x="28188" y="0"/>
                    <a:pt x="36327" y="0"/>
                    <a:pt x="36327" y="0"/>
                  </a:cubicBezTo>
                  <a:lnTo>
                    <a:pt x="36327" y="119929"/>
                  </a:lnTo>
                  <a:cubicBezTo>
                    <a:pt x="36327" y="119929"/>
                    <a:pt x="28188" y="119929"/>
                    <a:pt x="18149" y="119929"/>
                  </a:cubicBezTo>
                  <a:lnTo>
                    <a:pt x="18178" y="119929"/>
                  </a:lnTo>
                  <a:cubicBezTo>
                    <a:pt x="8139" y="119929"/>
                    <a:pt x="0" y="119929"/>
                    <a:pt x="0" y="119929"/>
                  </a:cubicBezTo>
                  <a:lnTo>
                    <a:pt x="0" y="0"/>
                  </a:lnTo>
                  <a:cubicBezTo>
                    <a:pt x="0" y="0"/>
                    <a:pt x="8139" y="0"/>
                    <a:pt x="18178" y="0"/>
                  </a:cubicBezTo>
                  <a:close/>
                </a:path>
              </a:pathLst>
            </a:custGeom>
            <a:solidFill>
              <a:srgbClr val="A57453"/>
            </a:solidFill>
            <a:ln w="2923" cap="flat">
              <a:noFill/>
              <a:prstDash val="solid"/>
              <a:miter/>
            </a:ln>
          </p:spPr>
          <p:txBody>
            <a:bodyPr rtlCol="1" anchor="ctr"/>
            <a:lstStyle/>
            <a:p>
              <a:endParaRPr lang="fa-IR"/>
            </a:p>
          </p:txBody>
        </p:sp>
        <p:sp>
          <p:nvSpPr>
            <p:cNvPr id="2396" name="Freeform: Shape 2395">
              <a:extLst>
                <a:ext uri="{FF2B5EF4-FFF2-40B4-BE49-F238E27FC236}">
                  <a16:creationId xmlns:a16="http://schemas.microsoft.com/office/drawing/2014/main" id="{D53A5E97-206F-7544-5BBE-1A5B7ADD43DB}"/>
                </a:ext>
              </a:extLst>
            </p:cNvPr>
            <p:cNvSpPr/>
            <p:nvPr/>
          </p:nvSpPr>
          <p:spPr>
            <a:xfrm rot="-3235202">
              <a:off x="2250180" y="5406409"/>
              <a:ext cx="36326" cy="119928"/>
            </a:xfrm>
            <a:custGeom>
              <a:avLst/>
              <a:gdLst>
                <a:gd name="connsiteX0" fmla="*/ 18149 w 36326"/>
                <a:gd name="connsiteY0" fmla="*/ 0 h 119928"/>
                <a:gd name="connsiteX1" fmla="*/ 36327 w 36326"/>
                <a:gd name="connsiteY1" fmla="*/ 0 h 119928"/>
                <a:gd name="connsiteX2" fmla="*/ 36327 w 36326"/>
                <a:gd name="connsiteY2" fmla="*/ 119929 h 119928"/>
                <a:gd name="connsiteX3" fmla="*/ 18149 w 36326"/>
                <a:gd name="connsiteY3" fmla="*/ 119929 h 119928"/>
                <a:gd name="connsiteX4" fmla="*/ 18178 w 36326"/>
                <a:gd name="connsiteY4" fmla="*/ 119929 h 119928"/>
                <a:gd name="connsiteX5" fmla="*/ 0 w 36326"/>
                <a:gd name="connsiteY5" fmla="*/ 119929 h 119928"/>
                <a:gd name="connsiteX6" fmla="*/ 0 w 36326"/>
                <a:gd name="connsiteY6" fmla="*/ 0 h 119928"/>
                <a:gd name="connsiteX7" fmla="*/ 18178 w 36326"/>
                <a:gd name="connsiteY7" fmla="*/ 0 h 11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26" h="119928">
                  <a:moveTo>
                    <a:pt x="18149" y="0"/>
                  </a:moveTo>
                  <a:cubicBezTo>
                    <a:pt x="28188" y="0"/>
                    <a:pt x="36327" y="0"/>
                    <a:pt x="36327" y="0"/>
                  </a:cubicBezTo>
                  <a:lnTo>
                    <a:pt x="36327" y="119929"/>
                  </a:lnTo>
                  <a:cubicBezTo>
                    <a:pt x="36327" y="119929"/>
                    <a:pt x="28188" y="119929"/>
                    <a:pt x="18149" y="119929"/>
                  </a:cubicBezTo>
                  <a:lnTo>
                    <a:pt x="18178" y="119929"/>
                  </a:lnTo>
                  <a:cubicBezTo>
                    <a:pt x="8139" y="119929"/>
                    <a:pt x="0" y="119929"/>
                    <a:pt x="0" y="119929"/>
                  </a:cubicBezTo>
                  <a:lnTo>
                    <a:pt x="0" y="0"/>
                  </a:lnTo>
                  <a:cubicBezTo>
                    <a:pt x="0" y="0"/>
                    <a:pt x="8139" y="0"/>
                    <a:pt x="18178" y="0"/>
                  </a:cubicBezTo>
                  <a:close/>
                </a:path>
              </a:pathLst>
            </a:custGeom>
            <a:solidFill>
              <a:srgbClr val="A57453"/>
            </a:solidFill>
            <a:ln w="2923" cap="flat">
              <a:noFill/>
              <a:prstDash val="solid"/>
              <a:miter/>
            </a:ln>
          </p:spPr>
          <p:txBody>
            <a:bodyPr rtlCol="1" anchor="ctr"/>
            <a:lstStyle/>
            <a:p>
              <a:endParaRPr lang="fa-IR"/>
            </a:p>
          </p:txBody>
        </p:sp>
        <p:sp>
          <p:nvSpPr>
            <p:cNvPr id="2397" name="Freeform: Shape 2396">
              <a:extLst>
                <a:ext uri="{FF2B5EF4-FFF2-40B4-BE49-F238E27FC236}">
                  <a16:creationId xmlns:a16="http://schemas.microsoft.com/office/drawing/2014/main" id="{48D60A40-3CD2-7C3F-E810-81BB1216A716}"/>
                </a:ext>
              </a:extLst>
            </p:cNvPr>
            <p:cNvSpPr/>
            <p:nvPr/>
          </p:nvSpPr>
          <p:spPr>
            <a:xfrm rot="-3235202">
              <a:off x="2170053" y="5488935"/>
              <a:ext cx="110239" cy="73268"/>
            </a:xfrm>
            <a:custGeom>
              <a:avLst/>
              <a:gdLst>
                <a:gd name="connsiteX0" fmla="*/ 0 w 110239"/>
                <a:gd name="connsiteY0" fmla="*/ 0 h 73268"/>
                <a:gd name="connsiteX1" fmla="*/ 110240 w 110239"/>
                <a:gd name="connsiteY1" fmla="*/ 0 h 73268"/>
                <a:gd name="connsiteX2" fmla="*/ 110240 w 110239"/>
                <a:gd name="connsiteY2" fmla="*/ 73269 h 73268"/>
                <a:gd name="connsiteX3" fmla="*/ 0 w 110239"/>
                <a:gd name="connsiteY3" fmla="*/ 73269 h 73268"/>
              </a:gdLst>
              <a:ahLst/>
              <a:cxnLst>
                <a:cxn ang="0">
                  <a:pos x="connsiteX0" y="connsiteY0"/>
                </a:cxn>
                <a:cxn ang="0">
                  <a:pos x="connsiteX1" y="connsiteY1"/>
                </a:cxn>
                <a:cxn ang="0">
                  <a:pos x="connsiteX2" y="connsiteY2"/>
                </a:cxn>
                <a:cxn ang="0">
                  <a:pos x="connsiteX3" y="connsiteY3"/>
                </a:cxn>
              </a:cxnLst>
              <a:rect l="l" t="t" r="r" b="b"/>
              <a:pathLst>
                <a:path w="110239" h="73268">
                  <a:moveTo>
                    <a:pt x="0" y="0"/>
                  </a:moveTo>
                  <a:lnTo>
                    <a:pt x="110240" y="0"/>
                  </a:lnTo>
                  <a:lnTo>
                    <a:pt x="110240" y="73269"/>
                  </a:lnTo>
                  <a:lnTo>
                    <a:pt x="0" y="73269"/>
                  </a:lnTo>
                  <a:close/>
                </a:path>
              </a:pathLst>
            </a:custGeom>
            <a:solidFill>
              <a:srgbClr val="F5C84C"/>
            </a:solidFill>
            <a:ln w="2923" cap="flat">
              <a:noFill/>
              <a:prstDash val="solid"/>
              <a:miter/>
            </a:ln>
          </p:spPr>
          <p:txBody>
            <a:bodyPr rtlCol="1" anchor="ctr"/>
            <a:lstStyle/>
            <a:p>
              <a:endParaRPr lang="fa-IR"/>
            </a:p>
          </p:txBody>
        </p:sp>
        <p:sp>
          <p:nvSpPr>
            <p:cNvPr id="2398" name="Freeform: Shape 2397">
              <a:extLst>
                <a:ext uri="{FF2B5EF4-FFF2-40B4-BE49-F238E27FC236}">
                  <a16:creationId xmlns:a16="http://schemas.microsoft.com/office/drawing/2014/main" id="{3F666E73-0784-8083-B665-C5470FD4498B}"/>
                </a:ext>
              </a:extLst>
            </p:cNvPr>
            <p:cNvSpPr/>
            <p:nvPr/>
          </p:nvSpPr>
          <p:spPr>
            <a:xfrm>
              <a:off x="2243981" y="5532890"/>
              <a:ext cx="144898" cy="117483"/>
            </a:xfrm>
            <a:custGeom>
              <a:avLst/>
              <a:gdLst>
                <a:gd name="connsiteX0" fmla="*/ 0 w 144898"/>
                <a:gd name="connsiteY0" fmla="*/ 29302 h 117483"/>
                <a:gd name="connsiteX1" fmla="*/ 117089 w 144898"/>
                <a:gd name="connsiteY1" fmla="*/ 114718 h 117483"/>
                <a:gd name="connsiteX2" fmla="*/ 142138 w 144898"/>
                <a:gd name="connsiteY2" fmla="*/ 108922 h 117483"/>
                <a:gd name="connsiteX3" fmla="*/ 138487 w 144898"/>
                <a:gd name="connsiteY3" fmla="*/ 85446 h 117483"/>
                <a:gd name="connsiteX4" fmla="*/ 21398 w 144898"/>
                <a:gd name="connsiteY4" fmla="*/ 0 h 117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898" h="117483">
                  <a:moveTo>
                    <a:pt x="0" y="29302"/>
                  </a:moveTo>
                  <a:lnTo>
                    <a:pt x="117089" y="114718"/>
                  </a:lnTo>
                  <a:cubicBezTo>
                    <a:pt x="125605" y="120046"/>
                    <a:pt x="136819" y="117441"/>
                    <a:pt x="142138" y="108922"/>
                  </a:cubicBezTo>
                  <a:cubicBezTo>
                    <a:pt x="146915" y="101282"/>
                    <a:pt x="145361" y="91271"/>
                    <a:pt x="138487" y="85446"/>
                  </a:cubicBezTo>
                  <a:lnTo>
                    <a:pt x="21398" y="0"/>
                  </a:lnTo>
                  <a:close/>
                </a:path>
              </a:pathLst>
            </a:custGeom>
            <a:solidFill>
              <a:srgbClr val="A57453"/>
            </a:solidFill>
            <a:ln w="2923" cap="flat">
              <a:noFill/>
              <a:prstDash val="solid"/>
              <a:miter/>
            </a:ln>
          </p:spPr>
          <p:txBody>
            <a:bodyPr rtlCol="1" anchor="ctr"/>
            <a:lstStyle/>
            <a:p>
              <a:endParaRPr lang="fa-IR"/>
            </a:p>
          </p:txBody>
        </p:sp>
        <p:sp>
          <p:nvSpPr>
            <p:cNvPr id="2399" name="Freeform: Shape 2398">
              <a:extLst>
                <a:ext uri="{FF2B5EF4-FFF2-40B4-BE49-F238E27FC236}">
                  <a16:creationId xmlns:a16="http://schemas.microsoft.com/office/drawing/2014/main" id="{9FAE22B6-5AA2-02D4-99DF-C8CAE1B60868}"/>
                </a:ext>
              </a:extLst>
            </p:cNvPr>
            <p:cNvSpPr/>
            <p:nvPr/>
          </p:nvSpPr>
          <p:spPr>
            <a:xfrm>
              <a:off x="2309464" y="5580516"/>
              <a:ext cx="79532" cy="69740"/>
            </a:xfrm>
            <a:custGeom>
              <a:avLst/>
              <a:gdLst>
                <a:gd name="connsiteX0" fmla="*/ 0 w 79532"/>
                <a:gd name="connsiteY0" fmla="*/ 29272 h 69740"/>
                <a:gd name="connsiteX1" fmla="*/ 51724 w 79532"/>
                <a:gd name="connsiteY1" fmla="*/ 66975 h 69740"/>
                <a:gd name="connsiteX2" fmla="*/ 76773 w 79532"/>
                <a:gd name="connsiteY2" fmla="*/ 61179 h 69740"/>
                <a:gd name="connsiteX3" fmla="*/ 73122 w 79532"/>
                <a:gd name="connsiteY3" fmla="*/ 37703 h 69740"/>
                <a:gd name="connsiteX4" fmla="*/ 21398 w 79532"/>
                <a:gd name="connsiteY4" fmla="*/ 0 h 6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532" h="69740">
                  <a:moveTo>
                    <a:pt x="0" y="29272"/>
                  </a:moveTo>
                  <a:lnTo>
                    <a:pt x="51724" y="66975"/>
                  </a:lnTo>
                  <a:cubicBezTo>
                    <a:pt x="60239" y="72303"/>
                    <a:pt x="71454" y="69698"/>
                    <a:pt x="76773" y="61179"/>
                  </a:cubicBezTo>
                  <a:cubicBezTo>
                    <a:pt x="81550" y="53539"/>
                    <a:pt x="79995" y="43528"/>
                    <a:pt x="73122" y="37703"/>
                  </a:cubicBezTo>
                  <a:lnTo>
                    <a:pt x="21398" y="0"/>
                  </a:lnTo>
                  <a:close/>
                </a:path>
              </a:pathLst>
            </a:custGeom>
            <a:solidFill>
              <a:srgbClr val="F5C84C"/>
            </a:solidFill>
            <a:ln w="2923" cap="flat">
              <a:noFill/>
              <a:prstDash val="solid"/>
              <a:miter/>
            </a:ln>
          </p:spPr>
          <p:txBody>
            <a:bodyPr rtlCol="1" anchor="ctr"/>
            <a:lstStyle/>
            <a:p>
              <a:endParaRPr lang="fa-IR"/>
            </a:p>
          </p:txBody>
        </p:sp>
        <p:sp>
          <p:nvSpPr>
            <p:cNvPr id="2400" name="Freeform: Shape 2399">
              <a:extLst>
                <a:ext uri="{FF2B5EF4-FFF2-40B4-BE49-F238E27FC236}">
                  <a16:creationId xmlns:a16="http://schemas.microsoft.com/office/drawing/2014/main" id="{BE347682-D25A-0725-74AF-AA1982FC9D03}"/>
                </a:ext>
              </a:extLst>
            </p:cNvPr>
            <p:cNvSpPr/>
            <p:nvPr/>
          </p:nvSpPr>
          <p:spPr>
            <a:xfrm>
              <a:off x="2063810" y="5160546"/>
              <a:ext cx="287834" cy="416486"/>
            </a:xfrm>
            <a:custGeom>
              <a:avLst/>
              <a:gdLst>
                <a:gd name="connsiteX0" fmla="*/ 263949 w 287834"/>
                <a:gd name="connsiteY0" fmla="*/ 416487 h 416486"/>
                <a:gd name="connsiteX1" fmla="*/ 273989 w 287834"/>
                <a:gd name="connsiteY1" fmla="*/ 416487 h 416486"/>
                <a:gd name="connsiteX2" fmla="*/ 287835 w 287834"/>
                <a:gd name="connsiteY2" fmla="*/ 402641 h 416486"/>
                <a:gd name="connsiteX3" fmla="*/ 287835 w 287834"/>
                <a:gd name="connsiteY3" fmla="*/ 61238 h 416486"/>
                <a:gd name="connsiteX4" fmla="*/ 226597 w 287834"/>
                <a:gd name="connsiteY4" fmla="*/ 0 h 416486"/>
                <a:gd name="connsiteX5" fmla="*/ 13846 w 287834"/>
                <a:gd name="connsiteY5" fmla="*/ 0 h 416486"/>
                <a:gd name="connsiteX6" fmla="*/ 0 w 287834"/>
                <a:gd name="connsiteY6" fmla="*/ 13846 h 416486"/>
                <a:gd name="connsiteX7" fmla="*/ 0 w 287834"/>
                <a:gd name="connsiteY7" fmla="*/ 402641 h 416486"/>
                <a:gd name="connsiteX8" fmla="*/ 13846 w 287834"/>
                <a:gd name="connsiteY8" fmla="*/ 416487 h 416486"/>
                <a:gd name="connsiteX9" fmla="*/ 75318 w 287834"/>
                <a:gd name="connsiteY9" fmla="*/ 416487 h 416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7834" h="416486">
                  <a:moveTo>
                    <a:pt x="263949" y="416487"/>
                  </a:moveTo>
                  <a:lnTo>
                    <a:pt x="273989" y="416487"/>
                  </a:lnTo>
                  <a:cubicBezTo>
                    <a:pt x="281635" y="416487"/>
                    <a:pt x="287835" y="410281"/>
                    <a:pt x="287835" y="402641"/>
                  </a:cubicBezTo>
                  <a:lnTo>
                    <a:pt x="287835" y="61238"/>
                  </a:lnTo>
                  <a:lnTo>
                    <a:pt x="226597" y="0"/>
                  </a:lnTo>
                  <a:lnTo>
                    <a:pt x="13846" y="0"/>
                  </a:lnTo>
                  <a:cubicBezTo>
                    <a:pt x="6200" y="0"/>
                    <a:pt x="0" y="6206"/>
                    <a:pt x="0" y="13846"/>
                  </a:cubicBezTo>
                  <a:lnTo>
                    <a:pt x="0" y="402641"/>
                  </a:lnTo>
                  <a:cubicBezTo>
                    <a:pt x="0" y="410281"/>
                    <a:pt x="6200" y="416487"/>
                    <a:pt x="13846" y="416487"/>
                  </a:cubicBezTo>
                  <a:lnTo>
                    <a:pt x="75318" y="416487"/>
                  </a:lnTo>
                </a:path>
              </a:pathLst>
            </a:custGeom>
            <a:noFill/>
            <a:ln w="14615" cap="rnd">
              <a:solidFill>
                <a:srgbClr val="000000"/>
              </a:solidFill>
              <a:prstDash val="solid"/>
              <a:round/>
            </a:ln>
          </p:spPr>
          <p:txBody>
            <a:bodyPr rtlCol="1" anchor="ctr"/>
            <a:lstStyle/>
            <a:p>
              <a:endParaRPr lang="fa-IR"/>
            </a:p>
          </p:txBody>
        </p:sp>
        <p:sp>
          <p:nvSpPr>
            <p:cNvPr id="2401" name="Freeform: Shape 2400">
              <a:extLst>
                <a:ext uri="{FF2B5EF4-FFF2-40B4-BE49-F238E27FC236}">
                  <a16:creationId xmlns:a16="http://schemas.microsoft.com/office/drawing/2014/main" id="{59071930-5244-AAEA-8464-51FACDAE49D2}"/>
                </a:ext>
              </a:extLst>
            </p:cNvPr>
            <p:cNvSpPr/>
            <p:nvPr/>
          </p:nvSpPr>
          <p:spPr>
            <a:xfrm>
              <a:off x="2109563" y="5369375"/>
              <a:ext cx="196329" cy="2927"/>
            </a:xfrm>
            <a:custGeom>
              <a:avLst/>
              <a:gdLst>
                <a:gd name="connsiteX0" fmla="*/ 0 w 196329"/>
                <a:gd name="connsiteY0" fmla="*/ 0 h 2927"/>
                <a:gd name="connsiteX1" fmla="*/ 196330 w 196329"/>
                <a:gd name="connsiteY1" fmla="*/ 0 h 2927"/>
              </a:gdLst>
              <a:ahLst/>
              <a:cxnLst>
                <a:cxn ang="0">
                  <a:pos x="connsiteX0" y="connsiteY0"/>
                </a:cxn>
                <a:cxn ang="0">
                  <a:pos x="connsiteX1" y="connsiteY1"/>
                </a:cxn>
              </a:cxnLst>
              <a:rect l="l" t="t" r="r" b="b"/>
              <a:pathLst>
                <a:path w="196329" h="2927">
                  <a:moveTo>
                    <a:pt x="0" y="0"/>
                  </a:moveTo>
                  <a:lnTo>
                    <a:pt x="196330" y="0"/>
                  </a:lnTo>
                </a:path>
              </a:pathLst>
            </a:custGeom>
            <a:ln w="14615" cap="rnd">
              <a:solidFill>
                <a:srgbClr val="000000"/>
              </a:solidFill>
              <a:prstDash val="solid"/>
              <a:round/>
            </a:ln>
          </p:spPr>
          <p:txBody>
            <a:bodyPr rtlCol="1" anchor="ctr"/>
            <a:lstStyle/>
            <a:p>
              <a:endParaRPr lang="fa-IR"/>
            </a:p>
          </p:txBody>
        </p:sp>
        <p:sp>
          <p:nvSpPr>
            <p:cNvPr id="2402" name="Freeform: Shape 2401">
              <a:extLst>
                <a:ext uri="{FF2B5EF4-FFF2-40B4-BE49-F238E27FC236}">
                  <a16:creationId xmlns:a16="http://schemas.microsoft.com/office/drawing/2014/main" id="{2EC64FBD-A8EF-2042-286F-7960220B9B67}"/>
                </a:ext>
              </a:extLst>
            </p:cNvPr>
            <p:cNvSpPr/>
            <p:nvPr/>
          </p:nvSpPr>
          <p:spPr>
            <a:xfrm>
              <a:off x="2109563" y="5404648"/>
              <a:ext cx="196329" cy="2927"/>
            </a:xfrm>
            <a:custGeom>
              <a:avLst/>
              <a:gdLst>
                <a:gd name="connsiteX0" fmla="*/ 0 w 196329"/>
                <a:gd name="connsiteY0" fmla="*/ 0 h 2927"/>
                <a:gd name="connsiteX1" fmla="*/ 196330 w 196329"/>
                <a:gd name="connsiteY1" fmla="*/ 0 h 2927"/>
              </a:gdLst>
              <a:ahLst/>
              <a:cxnLst>
                <a:cxn ang="0">
                  <a:pos x="connsiteX0" y="connsiteY0"/>
                </a:cxn>
                <a:cxn ang="0">
                  <a:pos x="connsiteX1" y="connsiteY1"/>
                </a:cxn>
              </a:cxnLst>
              <a:rect l="l" t="t" r="r" b="b"/>
              <a:pathLst>
                <a:path w="196329" h="2927">
                  <a:moveTo>
                    <a:pt x="0" y="0"/>
                  </a:moveTo>
                  <a:lnTo>
                    <a:pt x="196330" y="0"/>
                  </a:lnTo>
                </a:path>
              </a:pathLst>
            </a:custGeom>
            <a:ln w="14615" cap="rnd">
              <a:solidFill>
                <a:srgbClr val="000000"/>
              </a:solidFill>
              <a:prstDash val="solid"/>
              <a:round/>
            </a:ln>
          </p:spPr>
          <p:txBody>
            <a:bodyPr rtlCol="1" anchor="ctr"/>
            <a:lstStyle/>
            <a:p>
              <a:endParaRPr lang="fa-IR"/>
            </a:p>
          </p:txBody>
        </p:sp>
        <p:sp>
          <p:nvSpPr>
            <p:cNvPr id="2403" name="Freeform: Shape 2402">
              <a:extLst>
                <a:ext uri="{FF2B5EF4-FFF2-40B4-BE49-F238E27FC236}">
                  <a16:creationId xmlns:a16="http://schemas.microsoft.com/office/drawing/2014/main" id="{2D507AE3-F6BD-79F1-39AC-3F3F524FF4CA}"/>
                </a:ext>
              </a:extLst>
            </p:cNvPr>
            <p:cNvSpPr/>
            <p:nvPr/>
          </p:nvSpPr>
          <p:spPr>
            <a:xfrm>
              <a:off x="2109563" y="5439921"/>
              <a:ext cx="75259" cy="2927"/>
            </a:xfrm>
            <a:custGeom>
              <a:avLst/>
              <a:gdLst>
                <a:gd name="connsiteX0" fmla="*/ 0 w 75259"/>
                <a:gd name="connsiteY0" fmla="*/ 0 h 2927"/>
                <a:gd name="connsiteX1" fmla="*/ 75259 w 75259"/>
                <a:gd name="connsiteY1" fmla="*/ 0 h 2927"/>
              </a:gdLst>
              <a:ahLst/>
              <a:cxnLst>
                <a:cxn ang="0">
                  <a:pos x="connsiteX0" y="connsiteY0"/>
                </a:cxn>
                <a:cxn ang="0">
                  <a:pos x="connsiteX1" y="connsiteY1"/>
                </a:cxn>
              </a:cxnLst>
              <a:rect l="l" t="t" r="r" b="b"/>
              <a:pathLst>
                <a:path w="75259" h="2927">
                  <a:moveTo>
                    <a:pt x="0" y="0"/>
                  </a:moveTo>
                  <a:lnTo>
                    <a:pt x="75259" y="0"/>
                  </a:lnTo>
                </a:path>
              </a:pathLst>
            </a:custGeom>
            <a:ln w="14615" cap="rnd">
              <a:solidFill>
                <a:srgbClr val="000000"/>
              </a:solidFill>
              <a:prstDash val="solid"/>
              <a:round/>
            </a:ln>
          </p:spPr>
          <p:txBody>
            <a:bodyPr rtlCol="1" anchor="ctr"/>
            <a:lstStyle/>
            <a:p>
              <a:endParaRPr lang="fa-IR"/>
            </a:p>
          </p:txBody>
        </p:sp>
        <p:sp>
          <p:nvSpPr>
            <p:cNvPr id="2404" name="Freeform: Shape 2403">
              <a:extLst>
                <a:ext uri="{FF2B5EF4-FFF2-40B4-BE49-F238E27FC236}">
                  <a16:creationId xmlns:a16="http://schemas.microsoft.com/office/drawing/2014/main" id="{A08C9481-043F-969B-E320-06C12B2B503E}"/>
                </a:ext>
              </a:extLst>
            </p:cNvPr>
            <p:cNvSpPr/>
            <p:nvPr/>
          </p:nvSpPr>
          <p:spPr>
            <a:xfrm>
              <a:off x="2109563" y="5475194"/>
              <a:ext cx="66477" cy="2927"/>
            </a:xfrm>
            <a:custGeom>
              <a:avLst/>
              <a:gdLst>
                <a:gd name="connsiteX0" fmla="*/ 0 w 66477"/>
                <a:gd name="connsiteY0" fmla="*/ 0 h 2927"/>
                <a:gd name="connsiteX1" fmla="*/ 66477 w 66477"/>
                <a:gd name="connsiteY1" fmla="*/ 0 h 2927"/>
              </a:gdLst>
              <a:ahLst/>
              <a:cxnLst>
                <a:cxn ang="0">
                  <a:pos x="connsiteX0" y="connsiteY0"/>
                </a:cxn>
                <a:cxn ang="0">
                  <a:pos x="connsiteX1" y="connsiteY1"/>
                </a:cxn>
              </a:cxnLst>
              <a:rect l="l" t="t" r="r" b="b"/>
              <a:pathLst>
                <a:path w="66477" h="2927">
                  <a:moveTo>
                    <a:pt x="0" y="0"/>
                  </a:moveTo>
                  <a:lnTo>
                    <a:pt x="66477" y="0"/>
                  </a:lnTo>
                </a:path>
              </a:pathLst>
            </a:custGeom>
            <a:ln w="14615" cap="rnd">
              <a:solidFill>
                <a:srgbClr val="000000"/>
              </a:solidFill>
              <a:prstDash val="solid"/>
              <a:round/>
            </a:ln>
          </p:spPr>
          <p:txBody>
            <a:bodyPr rtlCol="1" anchor="ctr"/>
            <a:lstStyle/>
            <a:p>
              <a:endParaRPr lang="fa-IR"/>
            </a:p>
          </p:txBody>
        </p:sp>
        <p:sp>
          <p:nvSpPr>
            <p:cNvPr id="2405" name="Freeform: Shape 2404">
              <a:extLst>
                <a:ext uri="{FF2B5EF4-FFF2-40B4-BE49-F238E27FC236}">
                  <a16:creationId xmlns:a16="http://schemas.microsoft.com/office/drawing/2014/main" id="{73418592-E8BC-A615-6D2B-BC9E24F5E135}"/>
                </a:ext>
              </a:extLst>
            </p:cNvPr>
            <p:cNvSpPr/>
            <p:nvPr/>
          </p:nvSpPr>
          <p:spPr>
            <a:xfrm>
              <a:off x="2510711" y="5160546"/>
              <a:ext cx="287834" cy="416486"/>
            </a:xfrm>
            <a:custGeom>
              <a:avLst/>
              <a:gdLst>
                <a:gd name="connsiteX0" fmla="*/ 226597 w 287834"/>
                <a:gd name="connsiteY0" fmla="*/ 0 h 416486"/>
                <a:gd name="connsiteX1" fmla="*/ 13846 w 287834"/>
                <a:gd name="connsiteY1" fmla="*/ 0 h 416486"/>
                <a:gd name="connsiteX2" fmla="*/ 0 w 287834"/>
                <a:gd name="connsiteY2" fmla="*/ 13846 h 416486"/>
                <a:gd name="connsiteX3" fmla="*/ 0 w 287834"/>
                <a:gd name="connsiteY3" fmla="*/ 402641 h 416486"/>
                <a:gd name="connsiteX4" fmla="*/ 13846 w 287834"/>
                <a:gd name="connsiteY4" fmla="*/ 416487 h 416486"/>
                <a:gd name="connsiteX5" fmla="*/ 273989 w 287834"/>
                <a:gd name="connsiteY5" fmla="*/ 416487 h 416486"/>
                <a:gd name="connsiteX6" fmla="*/ 287835 w 287834"/>
                <a:gd name="connsiteY6" fmla="*/ 402641 h 416486"/>
                <a:gd name="connsiteX7" fmla="*/ 287835 w 287834"/>
                <a:gd name="connsiteY7" fmla="*/ 61238 h 416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834" h="416486">
                  <a:moveTo>
                    <a:pt x="226597" y="0"/>
                  </a:moveTo>
                  <a:lnTo>
                    <a:pt x="13846" y="0"/>
                  </a:lnTo>
                  <a:cubicBezTo>
                    <a:pt x="6200" y="0"/>
                    <a:pt x="0" y="6206"/>
                    <a:pt x="0" y="13846"/>
                  </a:cubicBezTo>
                  <a:lnTo>
                    <a:pt x="0" y="402641"/>
                  </a:lnTo>
                  <a:cubicBezTo>
                    <a:pt x="0" y="410281"/>
                    <a:pt x="6200" y="416487"/>
                    <a:pt x="13846" y="416487"/>
                  </a:cubicBezTo>
                  <a:lnTo>
                    <a:pt x="273989" y="416487"/>
                  </a:lnTo>
                  <a:cubicBezTo>
                    <a:pt x="281635" y="416487"/>
                    <a:pt x="287835" y="410281"/>
                    <a:pt x="287835" y="402641"/>
                  </a:cubicBezTo>
                  <a:lnTo>
                    <a:pt x="287835" y="61238"/>
                  </a:lnTo>
                  <a:close/>
                </a:path>
              </a:pathLst>
            </a:custGeom>
            <a:noFill/>
            <a:ln w="14615" cap="rnd">
              <a:solidFill>
                <a:srgbClr val="000000"/>
              </a:solidFill>
              <a:prstDash val="solid"/>
              <a:round/>
            </a:ln>
          </p:spPr>
          <p:txBody>
            <a:bodyPr rtlCol="1" anchor="ctr"/>
            <a:lstStyle/>
            <a:p>
              <a:endParaRPr lang="fa-IR"/>
            </a:p>
          </p:txBody>
        </p:sp>
        <p:sp>
          <p:nvSpPr>
            <p:cNvPr id="2406" name="Freeform: Shape 2405">
              <a:extLst>
                <a:ext uri="{FF2B5EF4-FFF2-40B4-BE49-F238E27FC236}">
                  <a16:creationId xmlns:a16="http://schemas.microsoft.com/office/drawing/2014/main" id="{9CAC4F67-B662-AE35-5ECE-0AB1E02C52C1}"/>
                </a:ext>
              </a:extLst>
            </p:cNvPr>
            <p:cNvSpPr/>
            <p:nvPr/>
          </p:nvSpPr>
          <p:spPr>
            <a:xfrm>
              <a:off x="2556464" y="5369375"/>
              <a:ext cx="196329" cy="2927"/>
            </a:xfrm>
            <a:custGeom>
              <a:avLst/>
              <a:gdLst>
                <a:gd name="connsiteX0" fmla="*/ 0 w 196329"/>
                <a:gd name="connsiteY0" fmla="*/ 0 h 2927"/>
                <a:gd name="connsiteX1" fmla="*/ 196330 w 196329"/>
                <a:gd name="connsiteY1" fmla="*/ 0 h 2927"/>
              </a:gdLst>
              <a:ahLst/>
              <a:cxnLst>
                <a:cxn ang="0">
                  <a:pos x="connsiteX0" y="connsiteY0"/>
                </a:cxn>
                <a:cxn ang="0">
                  <a:pos x="connsiteX1" y="connsiteY1"/>
                </a:cxn>
              </a:cxnLst>
              <a:rect l="l" t="t" r="r" b="b"/>
              <a:pathLst>
                <a:path w="196329" h="2927">
                  <a:moveTo>
                    <a:pt x="0" y="0"/>
                  </a:moveTo>
                  <a:lnTo>
                    <a:pt x="196330" y="0"/>
                  </a:lnTo>
                </a:path>
              </a:pathLst>
            </a:custGeom>
            <a:ln w="14615" cap="rnd">
              <a:solidFill>
                <a:srgbClr val="000000"/>
              </a:solidFill>
              <a:prstDash val="solid"/>
              <a:round/>
            </a:ln>
          </p:spPr>
          <p:txBody>
            <a:bodyPr rtlCol="1" anchor="ctr"/>
            <a:lstStyle/>
            <a:p>
              <a:endParaRPr lang="fa-IR"/>
            </a:p>
          </p:txBody>
        </p:sp>
        <p:sp>
          <p:nvSpPr>
            <p:cNvPr id="2407" name="Freeform: Shape 2406">
              <a:extLst>
                <a:ext uri="{FF2B5EF4-FFF2-40B4-BE49-F238E27FC236}">
                  <a16:creationId xmlns:a16="http://schemas.microsoft.com/office/drawing/2014/main" id="{6893386F-2B25-C37A-8C60-6326BEF7205A}"/>
                </a:ext>
              </a:extLst>
            </p:cNvPr>
            <p:cNvSpPr/>
            <p:nvPr/>
          </p:nvSpPr>
          <p:spPr>
            <a:xfrm>
              <a:off x="2556464" y="5404648"/>
              <a:ext cx="196329" cy="2927"/>
            </a:xfrm>
            <a:custGeom>
              <a:avLst/>
              <a:gdLst>
                <a:gd name="connsiteX0" fmla="*/ 0 w 196329"/>
                <a:gd name="connsiteY0" fmla="*/ 0 h 2927"/>
                <a:gd name="connsiteX1" fmla="*/ 196330 w 196329"/>
                <a:gd name="connsiteY1" fmla="*/ 0 h 2927"/>
              </a:gdLst>
              <a:ahLst/>
              <a:cxnLst>
                <a:cxn ang="0">
                  <a:pos x="connsiteX0" y="connsiteY0"/>
                </a:cxn>
                <a:cxn ang="0">
                  <a:pos x="connsiteX1" y="connsiteY1"/>
                </a:cxn>
              </a:cxnLst>
              <a:rect l="l" t="t" r="r" b="b"/>
              <a:pathLst>
                <a:path w="196329" h="2927">
                  <a:moveTo>
                    <a:pt x="0" y="0"/>
                  </a:moveTo>
                  <a:lnTo>
                    <a:pt x="196330" y="0"/>
                  </a:lnTo>
                </a:path>
              </a:pathLst>
            </a:custGeom>
            <a:ln w="14615" cap="rnd">
              <a:solidFill>
                <a:srgbClr val="000000"/>
              </a:solidFill>
              <a:prstDash val="solid"/>
              <a:round/>
            </a:ln>
          </p:spPr>
          <p:txBody>
            <a:bodyPr rtlCol="1" anchor="ctr"/>
            <a:lstStyle/>
            <a:p>
              <a:endParaRPr lang="fa-IR"/>
            </a:p>
          </p:txBody>
        </p:sp>
        <p:sp>
          <p:nvSpPr>
            <p:cNvPr id="2408" name="Freeform: Shape 2407">
              <a:extLst>
                <a:ext uri="{FF2B5EF4-FFF2-40B4-BE49-F238E27FC236}">
                  <a16:creationId xmlns:a16="http://schemas.microsoft.com/office/drawing/2014/main" id="{9BC06496-D778-1DE9-BFF1-DE0CCE8285A5}"/>
                </a:ext>
              </a:extLst>
            </p:cNvPr>
            <p:cNvSpPr/>
            <p:nvPr/>
          </p:nvSpPr>
          <p:spPr>
            <a:xfrm>
              <a:off x="2556464" y="5439921"/>
              <a:ext cx="196329" cy="2927"/>
            </a:xfrm>
            <a:custGeom>
              <a:avLst/>
              <a:gdLst>
                <a:gd name="connsiteX0" fmla="*/ 0 w 196329"/>
                <a:gd name="connsiteY0" fmla="*/ 0 h 2927"/>
                <a:gd name="connsiteX1" fmla="*/ 196330 w 196329"/>
                <a:gd name="connsiteY1" fmla="*/ 0 h 2927"/>
              </a:gdLst>
              <a:ahLst/>
              <a:cxnLst>
                <a:cxn ang="0">
                  <a:pos x="connsiteX0" y="connsiteY0"/>
                </a:cxn>
                <a:cxn ang="0">
                  <a:pos x="connsiteX1" y="connsiteY1"/>
                </a:cxn>
              </a:cxnLst>
              <a:rect l="l" t="t" r="r" b="b"/>
              <a:pathLst>
                <a:path w="196329" h="2927">
                  <a:moveTo>
                    <a:pt x="0" y="0"/>
                  </a:moveTo>
                  <a:lnTo>
                    <a:pt x="196330" y="0"/>
                  </a:lnTo>
                </a:path>
              </a:pathLst>
            </a:custGeom>
            <a:ln w="14615" cap="rnd">
              <a:solidFill>
                <a:srgbClr val="000000"/>
              </a:solidFill>
              <a:prstDash val="solid"/>
              <a:round/>
            </a:ln>
          </p:spPr>
          <p:txBody>
            <a:bodyPr rtlCol="1" anchor="ctr"/>
            <a:lstStyle/>
            <a:p>
              <a:endParaRPr lang="fa-IR"/>
            </a:p>
          </p:txBody>
        </p:sp>
        <p:sp>
          <p:nvSpPr>
            <p:cNvPr id="2409" name="Freeform: Shape 2408">
              <a:extLst>
                <a:ext uri="{FF2B5EF4-FFF2-40B4-BE49-F238E27FC236}">
                  <a16:creationId xmlns:a16="http://schemas.microsoft.com/office/drawing/2014/main" id="{1633BCB5-6A81-9684-1A25-F39C6D8CAE2F}"/>
                </a:ext>
              </a:extLst>
            </p:cNvPr>
            <p:cNvSpPr/>
            <p:nvPr/>
          </p:nvSpPr>
          <p:spPr>
            <a:xfrm>
              <a:off x="2556464" y="5475194"/>
              <a:ext cx="196329" cy="2927"/>
            </a:xfrm>
            <a:custGeom>
              <a:avLst/>
              <a:gdLst>
                <a:gd name="connsiteX0" fmla="*/ 0 w 196329"/>
                <a:gd name="connsiteY0" fmla="*/ 0 h 2927"/>
                <a:gd name="connsiteX1" fmla="*/ 196330 w 196329"/>
                <a:gd name="connsiteY1" fmla="*/ 0 h 2927"/>
              </a:gdLst>
              <a:ahLst/>
              <a:cxnLst>
                <a:cxn ang="0">
                  <a:pos x="connsiteX0" y="connsiteY0"/>
                </a:cxn>
                <a:cxn ang="0">
                  <a:pos x="connsiteX1" y="connsiteY1"/>
                </a:cxn>
              </a:cxnLst>
              <a:rect l="l" t="t" r="r" b="b"/>
              <a:pathLst>
                <a:path w="196329" h="2927">
                  <a:moveTo>
                    <a:pt x="0" y="0"/>
                  </a:moveTo>
                  <a:lnTo>
                    <a:pt x="196330" y="0"/>
                  </a:lnTo>
                </a:path>
              </a:pathLst>
            </a:custGeom>
            <a:ln w="14615" cap="rnd">
              <a:solidFill>
                <a:srgbClr val="000000"/>
              </a:solidFill>
              <a:prstDash val="solid"/>
              <a:round/>
            </a:ln>
          </p:spPr>
          <p:txBody>
            <a:bodyPr rtlCol="1" anchor="ctr"/>
            <a:lstStyle/>
            <a:p>
              <a:endParaRPr lang="fa-IR"/>
            </a:p>
          </p:txBody>
        </p:sp>
        <p:sp>
          <p:nvSpPr>
            <p:cNvPr id="2410" name="Freeform: Shape 2409">
              <a:extLst>
                <a:ext uri="{FF2B5EF4-FFF2-40B4-BE49-F238E27FC236}">
                  <a16:creationId xmlns:a16="http://schemas.microsoft.com/office/drawing/2014/main" id="{6A7796FD-55A2-0D54-7F45-F37497FC93F8}"/>
                </a:ext>
              </a:extLst>
            </p:cNvPr>
            <p:cNvSpPr/>
            <p:nvPr/>
          </p:nvSpPr>
          <p:spPr>
            <a:xfrm>
              <a:off x="2695288" y="5621132"/>
              <a:ext cx="37636" cy="37029"/>
            </a:xfrm>
            <a:custGeom>
              <a:avLst/>
              <a:gdLst>
                <a:gd name="connsiteX0" fmla="*/ 37395 w 37636"/>
                <a:gd name="connsiteY0" fmla="*/ 18076 h 37029"/>
                <a:gd name="connsiteX1" fmla="*/ 19247 w 37636"/>
                <a:gd name="connsiteY1" fmla="*/ 219 h 37029"/>
                <a:gd name="connsiteX2" fmla="*/ 18368 w 37636"/>
                <a:gd name="connsiteY2" fmla="*/ 219 h 37029"/>
                <a:gd name="connsiteX3" fmla="*/ 219 w 37636"/>
                <a:gd name="connsiteY3" fmla="*/ 18076 h 37029"/>
                <a:gd name="connsiteX4" fmla="*/ 219 w 37636"/>
                <a:gd name="connsiteY4" fmla="*/ 18954 h 37029"/>
                <a:gd name="connsiteX5" fmla="*/ 18368 w 37636"/>
                <a:gd name="connsiteY5" fmla="*/ 36810 h 37029"/>
                <a:gd name="connsiteX6" fmla="*/ 19247 w 37636"/>
                <a:gd name="connsiteY6" fmla="*/ 36810 h 37029"/>
                <a:gd name="connsiteX7" fmla="*/ 37395 w 37636"/>
                <a:gd name="connsiteY7" fmla="*/ 18954 h 37029"/>
                <a:gd name="connsiteX8" fmla="*/ 37395 w 37636"/>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395" y="18076"/>
                  </a:moveTo>
                  <a:cubicBezTo>
                    <a:pt x="28280" y="16349"/>
                    <a:pt x="21108" y="9294"/>
                    <a:pt x="19247" y="219"/>
                  </a:cubicBezTo>
                  <a:cubicBezTo>
                    <a:pt x="19247" y="-73"/>
                    <a:pt x="18368" y="-73"/>
                    <a:pt x="18368" y="219"/>
                  </a:cubicBezTo>
                  <a:cubicBezTo>
                    <a:pt x="16507" y="9294"/>
                    <a:pt x="9335" y="16349"/>
                    <a:pt x="219" y="18076"/>
                  </a:cubicBezTo>
                  <a:cubicBezTo>
                    <a:pt x="-73" y="18076"/>
                    <a:pt x="-73" y="18661"/>
                    <a:pt x="219" y="18954"/>
                  </a:cubicBezTo>
                  <a:cubicBezTo>
                    <a:pt x="9335" y="20681"/>
                    <a:pt x="16507" y="27736"/>
                    <a:pt x="18368" y="36810"/>
                  </a:cubicBezTo>
                  <a:cubicBezTo>
                    <a:pt x="18368" y="37103"/>
                    <a:pt x="19247" y="37103"/>
                    <a:pt x="19247" y="36810"/>
                  </a:cubicBezTo>
                  <a:cubicBezTo>
                    <a:pt x="21108" y="27736"/>
                    <a:pt x="28280" y="20681"/>
                    <a:pt x="37395" y="18954"/>
                  </a:cubicBezTo>
                  <a:cubicBezTo>
                    <a:pt x="37717" y="18661"/>
                    <a:pt x="37717" y="18076"/>
                    <a:pt x="37395" y="18076"/>
                  </a:cubicBezTo>
                  <a:close/>
                </a:path>
              </a:pathLst>
            </a:custGeom>
            <a:solidFill>
              <a:srgbClr val="F5C84C"/>
            </a:solidFill>
            <a:ln w="2923" cap="flat">
              <a:noFill/>
              <a:prstDash val="solid"/>
              <a:miter/>
            </a:ln>
          </p:spPr>
          <p:txBody>
            <a:bodyPr rtlCol="1" anchor="ctr"/>
            <a:lstStyle/>
            <a:p>
              <a:endParaRPr lang="fa-IR"/>
            </a:p>
          </p:txBody>
        </p:sp>
        <p:sp>
          <p:nvSpPr>
            <p:cNvPr id="2411" name="Freeform: Shape 2410">
              <a:extLst>
                <a:ext uri="{FF2B5EF4-FFF2-40B4-BE49-F238E27FC236}">
                  <a16:creationId xmlns:a16="http://schemas.microsoft.com/office/drawing/2014/main" id="{373F5146-BA8D-09D8-1A2A-2D7E65E4AF96}"/>
                </a:ext>
              </a:extLst>
            </p:cNvPr>
            <p:cNvSpPr/>
            <p:nvPr/>
          </p:nvSpPr>
          <p:spPr>
            <a:xfrm>
              <a:off x="2494987" y="5646233"/>
              <a:ext cx="50938" cy="50933"/>
            </a:xfrm>
            <a:custGeom>
              <a:avLst/>
              <a:gdLst>
                <a:gd name="connsiteX0" fmla="*/ 9372 w 50938"/>
                <a:gd name="connsiteY0" fmla="*/ 34834 h 50933"/>
                <a:gd name="connsiteX1" fmla="*/ 16105 w 50938"/>
                <a:gd name="connsiteY1" fmla="*/ 34834 h 50933"/>
                <a:gd name="connsiteX2" fmla="*/ 16105 w 50938"/>
                <a:gd name="connsiteY2" fmla="*/ 41567 h 50933"/>
                <a:gd name="connsiteX3" fmla="*/ 25235 w 50938"/>
                <a:gd name="connsiteY3" fmla="*/ 50934 h 50933"/>
                <a:gd name="connsiteX4" fmla="*/ 25472 w 50938"/>
                <a:gd name="connsiteY4" fmla="*/ 50934 h 50933"/>
                <a:gd name="connsiteX5" fmla="*/ 34839 w 50938"/>
                <a:gd name="connsiteY5" fmla="*/ 41860 h 50933"/>
                <a:gd name="connsiteX6" fmla="*/ 34839 w 50938"/>
                <a:gd name="connsiteY6" fmla="*/ 34834 h 50933"/>
                <a:gd name="connsiteX7" fmla="*/ 41572 w 50938"/>
                <a:gd name="connsiteY7" fmla="*/ 34834 h 50933"/>
                <a:gd name="connsiteX8" fmla="*/ 50939 w 50938"/>
                <a:gd name="connsiteY8" fmla="*/ 25701 h 50933"/>
                <a:gd name="connsiteX9" fmla="*/ 50939 w 50938"/>
                <a:gd name="connsiteY9" fmla="*/ 25467 h 50933"/>
                <a:gd name="connsiteX10" fmla="*/ 41864 w 50938"/>
                <a:gd name="connsiteY10" fmla="*/ 16100 h 50933"/>
                <a:gd name="connsiteX11" fmla="*/ 34839 w 50938"/>
                <a:gd name="connsiteY11" fmla="*/ 16100 h 50933"/>
                <a:gd name="connsiteX12" fmla="*/ 34839 w 50938"/>
                <a:gd name="connsiteY12" fmla="*/ 9367 h 50933"/>
                <a:gd name="connsiteX13" fmla="*/ 25709 w 50938"/>
                <a:gd name="connsiteY13" fmla="*/ 0 h 50933"/>
                <a:gd name="connsiteX14" fmla="*/ 25472 w 50938"/>
                <a:gd name="connsiteY14" fmla="*/ 0 h 50933"/>
                <a:gd name="connsiteX15" fmla="*/ 16105 w 50938"/>
                <a:gd name="connsiteY15" fmla="*/ 9075 h 50933"/>
                <a:gd name="connsiteX16" fmla="*/ 16105 w 50938"/>
                <a:gd name="connsiteY16" fmla="*/ 16100 h 50933"/>
                <a:gd name="connsiteX17" fmla="*/ 9372 w 50938"/>
                <a:gd name="connsiteY17" fmla="*/ 16100 h 50933"/>
                <a:gd name="connsiteX18" fmla="*/ 5 w 50938"/>
                <a:gd name="connsiteY18" fmla="*/ 25233 h 50933"/>
                <a:gd name="connsiteX19" fmla="*/ 5 w 50938"/>
                <a:gd name="connsiteY19" fmla="*/ 25467 h 50933"/>
                <a:gd name="connsiteX20" fmla="*/ 8778 w 50938"/>
                <a:gd name="connsiteY20" fmla="*/ 34834 h 50933"/>
                <a:gd name="connsiteX21" fmla="*/ 9372 w 50938"/>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372" y="34834"/>
                  </a:moveTo>
                  <a:lnTo>
                    <a:pt x="16105" y="34834"/>
                  </a:lnTo>
                  <a:lnTo>
                    <a:pt x="16105" y="41567"/>
                  </a:lnTo>
                  <a:cubicBezTo>
                    <a:pt x="16040" y="46690"/>
                    <a:pt x="20127" y="50875"/>
                    <a:pt x="25235" y="50934"/>
                  </a:cubicBezTo>
                  <a:cubicBezTo>
                    <a:pt x="25314" y="50934"/>
                    <a:pt x="25393" y="50934"/>
                    <a:pt x="25472" y="50934"/>
                  </a:cubicBezTo>
                  <a:cubicBezTo>
                    <a:pt x="30533" y="50934"/>
                    <a:pt x="34681" y="46924"/>
                    <a:pt x="34839" y="41860"/>
                  </a:cubicBezTo>
                  <a:lnTo>
                    <a:pt x="34839" y="34834"/>
                  </a:lnTo>
                  <a:lnTo>
                    <a:pt x="41572" y="34834"/>
                  </a:lnTo>
                  <a:cubicBezTo>
                    <a:pt x="46680" y="34893"/>
                    <a:pt x="50874" y="30824"/>
                    <a:pt x="50939" y="25701"/>
                  </a:cubicBezTo>
                  <a:cubicBezTo>
                    <a:pt x="50939" y="25613"/>
                    <a:pt x="50939" y="25555"/>
                    <a:pt x="50939" y="25467"/>
                  </a:cubicBezTo>
                  <a:cubicBezTo>
                    <a:pt x="50942" y="20403"/>
                    <a:pt x="46923" y="16246"/>
                    <a:pt x="41864" y="16100"/>
                  </a:cubicBezTo>
                  <a:lnTo>
                    <a:pt x="34839" y="16100"/>
                  </a:lnTo>
                  <a:lnTo>
                    <a:pt x="34839" y="9367"/>
                  </a:lnTo>
                  <a:cubicBezTo>
                    <a:pt x="34903" y="4245"/>
                    <a:pt x="30817" y="59"/>
                    <a:pt x="25709" y="0"/>
                  </a:cubicBezTo>
                  <a:cubicBezTo>
                    <a:pt x="25630" y="0"/>
                    <a:pt x="25551" y="0"/>
                    <a:pt x="25472" y="0"/>
                  </a:cubicBezTo>
                  <a:cubicBezTo>
                    <a:pt x="20411" y="0"/>
                    <a:pt x="16263" y="4010"/>
                    <a:pt x="16105" y="9075"/>
                  </a:cubicBezTo>
                  <a:lnTo>
                    <a:pt x="16105" y="16100"/>
                  </a:lnTo>
                  <a:lnTo>
                    <a:pt x="9372" y="16100"/>
                  </a:lnTo>
                  <a:cubicBezTo>
                    <a:pt x="4264" y="16042"/>
                    <a:pt x="69" y="20110"/>
                    <a:pt x="5" y="25233"/>
                  </a:cubicBezTo>
                  <a:cubicBezTo>
                    <a:pt x="5" y="25321"/>
                    <a:pt x="5" y="25379"/>
                    <a:pt x="5" y="25467"/>
                  </a:cubicBezTo>
                  <a:cubicBezTo>
                    <a:pt x="-159" y="30473"/>
                    <a:pt x="3766" y="34659"/>
                    <a:pt x="8778" y="34834"/>
                  </a:cubicBezTo>
                  <a:cubicBezTo>
                    <a:pt x="8974" y="34834"/>
                    <a:pt x="9173" y="34834"/>
                    <a:pt x="9372" y="34834"/>
                  </a:cubicBezTo>
                  <a:close/>
                </a:path>
              </a:pathLst>
            </a:custGeom>
            <a:solidFill>
              <a:srgbClr val="70D6F9"/>
            </a:solidFill>
            <a:ln w="2923" cap="flat">
              <a:noFill/>
              <a:prstDash val="solid"/>
              <a:miter/>
            </a:ln>
          </p:spPr>
          <p:txBody>
            <a:bodyPr rtlCol="1" anchor="ctr"/>
            <a:lstStyle/>
            <a:p>
              <a:endParaRPr lang="fa-IR"/>
            </a:p>
          </p:txBody>
        </p:sp>
        <p:sp>
          <p:nvSpPr>
            <p:cNvPr id="2412" name="Freeform: Shape 2411">
              <a:extLst>
                <a:ext uri="{FF2B5EF4-FFF2-40B4-BE49-F238E27FC236}">
                  <a16:creationId xmlns:a16="http://schemas.microsoft.com/office/drawing/2014/main" id="{ACA90182-7F5E-E1A9-08F4-E9BF092EB5DD}"/>
                </a:ext>
              </a:extLst>
            </p:cNvPr>
            <p:cNvSpPr/>
            <p:nvPr/>
          </p:nvSpPr>
          <p:spPr>
            <a:xfrm>
              <a:off x="2407789" y="573668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2413" name="Freeform: Shape 2412">
              <a:extLst>
                <a:ext uri="{FF2B5EF4-FFF2-40B4-BE49-F238E27FC236}">
                  <a16:creationId xmlns:a16="http://schemas.microsoft.com/office/drawing/2014/main" id="{2F5ACDF4-C15A-563C-F9DC-5C80E284600D}"/>
                </a:ext>
              </a:extLst>
            </p:cNvPr>
            <p:cNvSpPr/>
            <p:nvPr/>
          </p:nvSpPr>
          <p:spPr>
            <a:xfrm>
              <a:off x="2463407" y="5035612"/>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2414" name="Freeform: Shape 2413">
              <a:extLst>
                <a:ext uri="{FF2B5EF4-FFF2-40B4-BE49-F238E27FC236}">
                  <a16:creationId xmlns:a16="http://schemas.microsoft.com/office/drawing/2014/main" id="{B6EED145-6955-90BE-C0D5-74A4856DAD31}"/>
                </a:ext>
              </a:extLst>
            </p:cNvPr>
            <p:cNvSpPr/>
            <p:nvPr/>
          </p:nvSpPr>
          <p:spPr>
            <a:xfrm>
              <a:off x="2342366" y="5077618"/>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12" y="23535"/>
                    <a:pt x="23831" y="13465"/>
                    <a:pt x="26491" y="439"/>
                  </a:cubicBezTo>
                  <a:cubicBezTo>
                    <a:pt x="26491" y="-146"/>
                    <a:pt x="27662" y="-146"/>
                    <a:pt x="27662" y="439"/>
                  </a:cubicBezTo>
                  <a:cubicBezTo>
                    <a:pt x="30323" y="13465"/>
                    <a:pt x="40642" y="23535"/>
                    <a:pt x="53715" y="25906"/>
                  </a:cubicBezTo>
                  <a:cubicBezTo>
                    <a:pt x="54300" y="25906"/>
                    <a:pt x="54300" y="26784"/>
                    <a:pt x="53715" y="27077"/>
                  </a:cubicBezTo>
                  <a:cubicBezTo>
                    <a:pt x="40642" y="29448"/>
                    <a:pt x="30323" y="39517"/>
                    <a:pt x="27662" y="52544"/>
                  </a:cubicBezTo>
                  <a:cubicBezTo>
                    <a:pt x="27662" y="53129"/>
                    <a:pt x="26491" y="53129"/>
                    <a:pt x="26491" y="52544"/>
                  </a:cubicBezTo>
                  <a:cubicBezTo>
                    <a:pt x="23831" y="39517"/>
                    <a:pt x="13512" y="29448"/>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2415" name="Freeform: Shape 2414">
              <a:extLst>
                <a:ext uri="{FF2B5EF4-FFF2-40B4-BE49-F238E27FC236}">
                  <a16:creationId xmlns:a16="http://schemas.microsoft.com/office/drawing/2014/main" id="{94B29E49-5E3A-E7E2-C0A2-1B7A2452B257}"/>
                </a:ext>
              </a:extLst>
            </p:cNvPr>
            <p:cNvSpPr/>
            <p:nvPr/>
          </p:nvSpPr>
          <p:spPr>
            <a:xfrm>
              <a:off x="2100342" y="5265634"/>
              <a:ext cx="214771" cy="50319"/>
            </a:xfrm>
            <a:custGeom>
              <a:avLst/>
              <a:gdLst>
                <a:gd name="connsiteX0" fmla="*/ 204760 w 214771"/>
                <a:gd name="connsiteY0" fmla="*/ 0 h 50319"/>
                <a:gd name="connsiteX1" fmla="*/ 214771 w 214771"/>
                <a:gd name="connsiteY1" fmla="*/ 0 h 50319"/>
                <a:gd name="connsiteX2" fmla="*/ 214771 w 214771"/>
                <a:gd name="connsiteY2" fmla="*/ 50319 h 50319"/>
                <a:gd name="connsiteX3" fmla="*/ 204760 w 214771"/>
                <a:gd name="connsiteY3" fmla="*/ 50319 h 50319"/>
                <a:gd name="connsiteX4" fmla="*/ 10011 w 214771"/>
                <a:gd name="connsiteY4" fmla="*/ 50319 h 50319"/>
                <a:gd name="connsiteX5" fmla="*/ 0 w 214771"/>
                <a:gd name="connsiteY5" fmla="*/ 50319 h 50319"/>
                <a:gd name="connsiteX6" fmla="*/ 0 w 214771"/>
                <a:gd name="connsiteY6" fmla="*/ 0 h 50319"/>
                <a:gd name="connsiteX7" fmla="*/ 10011 w 214771"/>
                <a:gd name="connsiteY7" fmla="*/ 0 h 50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771" h="50319">
                  <a:moveTo>
                    <a:pt x="204760" y="0"/>
                  </a:moveTo>
                  <a:cubicBezTo>
                    <a:pt x="210289" y="0"/>
                    <a:pt x="214771" y="0"/>
                    <a:pt x="214771" y="0"/>
                  </a:cubicBezTo>
                  <a:lnTo>
                    <a:pt x="214771" y="50319"/>
                  </a:lnTo>
                  <a:cubicBezTo>
                    <a:pt x="214771" y="50319"/>
                    <a:pt x="210289" y="50319"/>
                    <a:pt x="204760" y="50319"/>
                  </a:cubicBezTo>
                  <a:lnTo>
                    <a:pt x="10011" y="50319"/>
                  </a:lnTo>
                  <a:cubicBezTo>
                    <a:pt x="4482" y="50319"/>
                    <a:pt x="0" y="50319"/>
                    <a:pt x="0" y="50319"/>
                  </a:cubicBezTo>
                  <a:lnTo>
                    <a:pt x="0" y="0"/>
                  </a:lnTo>
                  <a:cubicBezTo>
                    <a:pt x="0" y="0"/>
                    <a:pt x="4482" y="0"/>
                    <a:pt x="10011" y="0"/>
                  </a:cubicBezTo>
                  <a:close/>
                </a:path>
              </a:pathLst>
            </a:custGeom>
            <a:noFill/>
            <a:ln w="14615" cap="rnd">
              <a:solidFill>
                <a:srgbClr val="000000"/>
              </a:solidFill>
              <a:prstDash val="solid"/>
              <a:round/>
            </a:ln>
          </p:spPr>
          <p:txBody>
            <a:bodyPr rtlCol="1" anchor="ctr"/>
            <a:lstStyle/>
            <a:p>
              <a:endParaRPr lang="fa-IR"/>
            </a:p>
          </p:txBody>
        </p:sp>
        <p:sp>
          <p:nvSpPr>
            <p:cNvPr id="2416" name="Freeform: Shape 2415">
              <a:extLst>
                <a:ext uri="{FF2B5EF4-FFF2-40B4-BE49-F238E27FC236}">
                  <a16:creationId xmlns:a16="http://schemas.microsoft.com/office/drawing/2014/main" id="{87D66D22-049B-684E-01E9-CF3D4D09CC73}"/>
                </a:ext>
              </a:extLst>
            </p:cNvPr>
            <p:cNvSpPr/>
            <p:nvPr/>
          </p:nvSpPr>
          <p:spPr>
            <a:xfrm>
              <a:off x="2547243" y="5265634"/>
              <a:ext cx="214771" cy="50319"/>
            </a:xfrm>
            <a:custGeom>
              <a:avLst/>
              <a:gdLst>
                <a:gd name="connsiteX0" fmla="*/ 204760 w 214771"/>
                <a:gd name="connsiteY0" fmla="*/ 0 h 50319"/>
                <a:gd name="connsiteX1" fmla="*/ 214771 w 214771"/>
                <a:gd name="connsiteY1" fmla="*/ 0 h 50319"/>
                <a:gd name="connsiteX2" fmla="*/ 214771 w 214771"/>
                <a:gd name="connsiteY2" fmla="*/ 50319 h 50319"/>
                <a:gd name="connsiteX3" fmla="*/ 204760 w 214771"/>
                <a:gd name="connsiteY3" fmla="*/ 50319 h 50319"/>
                <a:gd name="connsiteX4" fmla="*/ 10011 w 214771"/>
                <a:gd name="connsiteY4" fmla="*/ 50319 h 50319"/>
                <a:gd name="connsiteX5" fmla="*/ 0 w 214771"/>
                <a:gd name="connsiteY5" fmla="*/ 50319 h 50319"/>
                <a:gd name="connsiteX6" fmla="*/ 0 w 214771"/>
                <a:gd name="connsiteY6" fmla="*/ 0 h 50319"/>
                <a:gd name="connsiteX7" fmla="*/ 10011 w 214771"/>
                <a:gd name="connsiteY7" fmla="*/ 0 h 50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771" h="50319">
                  <a:moveTo>
                    <a:pt x="204760" y="0"/>
                  </a:moveTo>
                  <a:cubicBezTo>
                    <a:pt x="210289" y="0"/>
                    <a:pt x="214771" y="0"/>
                    <a:pt x="214771" y="0"/>
                  </a:cubicBezTo>
                  <a:lnTo>
                    <a:pt x="214771" y="50319"/>
                  </a:lnTo>
                  <a:cubicBezTo>
                    <a:pt x="214771" y="50319"/>
                    <a:pt x="210289" y="50319"/>
                    <a:pt x="204760" y="50319"/>
                  </a:cubicBezTo>
                  <a:lnTo>
                    <a:pt x="10011" y="50319"/>
                  </a:lnTo>
                  <a:cubicBezTo>
                    <a:pt x="4482" y="50319"/>
                    <a:pt x="0" y="50319"/>
                    <a:pt x="0" y="50319"/>
                  </a:cubicBezTo>
                  <a:lnTo>
                    <a:pt x="0" y="0"/>
                  </a:lnTo>
                  <a:cubicBezTo>
                    <a:pt x="0" y="0"/>
                    <a:pt x="4482" y="0"/>
                    <a:pt x="10011" y="0"/>
                  </a:cubicBezTo>
                  <a:close/>
                </a:path>
              </a:pathLst>
            </a:custGeom>
            <a:noFill/>
            <a:ln w="14615" cap="rnd">
              <a:solidFill>
                <a:srgbClr val="000000"/>
              </a:solidFill>
              <a:prstDash val="solid"/>
              <a:round/>
            </a:ln>
          </p:spPr>
          <p:txBody>
            <a:bodyPr rtlCol="1" anchor="ctr"/>
            <a:lstStyle/>
            <a:p>
              <a:endParaRPr lang="fa-IR"/>
            </a:p>
          </p:txBody>
        </p:sp>
        <p:sp>
          <p:nvSpPr>
            <p:cNvPr id="2417" name="Freeform: Shape 2416">
              <a:extLst>
                <a:ext uri="{FF2B5EF4-FFF2-40B4-BE49-F238E27FC236}">
                  <a16:creationId xmlns:a16="http://schemas.microsoft.com/office/drawing/2014/main" id="{B4231235-637A-1699-CC0B-6816F6B14F53}"/>
                </a:ext>
              </a:extLst>
            </p:cNvPr>
            <p:cNvSpPr/>
            <p:nvPr/>
          </p:nvSpPr>
          <p:spPr>
            <a:xfrm>
              <a:off x="2290407" y="5163854"/>
              <a:ext cx="57461" cy="57929"/>
            </a:xfrm>
            <a:custGeom>
              <a:avLst/>
              <a:gdLst>
                <a:gd name="connsiteX0" fmla="*/ 0 w 57461"/>
                <a:gd name="connsiteY0" fmla="*/ 0 h 57929"/>
                <a:gd name="connsiteX1" fmla="*/ 0 w 57461"/>
                <a:gd name="connsiteY1" fmla="*/ 44084 h 57929"/>
                <a:gd name="connsiteX2" fmla="*/ 13846 w 57461"/>
                <a:gd name="connsiteY2" fmla="*/ 57930 h 57929"/>
                <a:gd name="connsiteX3" fmla="*/ 57462 w 57461"/>
                <a:gd name="connsiteY3" fmla="*/ 57930 h 57929"/>
              </a:gdLst>
              <a:ahLst/>
              <a:cxnLst>
                <a:cxn ang="0">
                  <a:pos x="connsiteX0" y="connsiteY0"/>
                </a:cxn>
                <a:cxn ang="0">
                  <a:pos x="connsiteX1" y="connsiteY1"/>
                </a:cxn>
                <a:cxn ang="0">
                  <a:pos x="connsiteX2" y="connsiteY2"/>
                </a:cxn>
                <a:cxn ang="0">
                  <a:pos x="connsiteX3" y="connsiteY3"/>
                </a:cxn>
              </a:cxnLst>
              <a:rect l="l" t="t" r="r" b="b"/>
              <a:pathLst>
                <a:path w="57461" h="57929">
                  <a:moveTo>
                    <a:pt x="0" y="0"/>
                  </a:moveTo>
                  <a:lnTo>
                    <a:pt x="0" y="44084"/>
                  </a:lnTo>
                  <a:cubicBezTo>
                    <a:pt x="0" y="51724"/>
                    <a:pt x="6200" y="57930"/>
                    <a:pt x="13846" y="57930"/>
                  </a:cubicBezTo>
                  <a:lnTo>
                    <a:pt x="57462" y="57930"/>
                  </a:lnTo>
                </a:path>
              </a:pathLst>
            </a:custGeom>
            <a:noFill/>
            <a:ln w="14615" cap="rnd">
              <a:solidFill>
                <a:srgbClr val="000000"/>
              </a:solidFill>
              <a:prstDash val="solid"/>
              <a:round/>
            </a:ln>
          </p:spPr>
          <p:txBody>
            <a:bodyPr rtlCol="1" anchor="ctr"/>
            <a:lstStyle/>
            <a:p>
              <a:endParaRPr lang="fa-IR"/>
            </a:p>
          </p:txBody>
        </p:sp>
        <p:sp>
          <p:nvSpPr>
            <p:cNvPr id="2418" name="Freeform: Shape 2417">
              <a:extLst>
                <a:ext uri="{FF2B5EF4-FFF2-40B4-BE49-F238E27FC236}">
                  <a16:creationId xmlns:a16="http://schemas.microsoft.com/office/drawing/2014/main" id="{311F95C7-0DA6-0733-1E6F-1060BC18D138}"/>
                </a:ext>
              </a:extLst>
            </p:cNvPr>
            <p:cNvSpPr/>
            <p:nvPr/>
          </p:nvSpPr>
          <p:spPr>
            <a:xfrm>
              <a:off x="2737308" y="5164469"/>
              <a:ext cx="57959" cy="57315"/>
            </a:xfrm>
            <a:custGeom>
              <a:avLst/>
              <a:gdLst>
                <a:gd name="connsiteX0" fmla="*/ 0 w 57959"/>
                <a:gd name="connsiteY0" fmla="*/ 0 h 57315"/>
                <a:gd name="connsiteX1" fmla="*/ 0 w 57959"/>
                <a:gd name="connsiteY1" fmla="*/ 43469 h 57315"/>
                <a:gd name="connsiteX2" fmla="*/ 13846 w 57959"/>
                <a:gd name="connsiteY2" fmla="*/ 57315 h 57315"/>
                <a:gd name="connsiteX3" fmla="*/ 57959 w 57959"/>
                <a:gd name="connsiteY3" fmla="*/ 57315 h 57315"/>
              </a:gdLst>
              <a:ahLst/>
              <a:cxnLst>
                <a:cxn ang="0">
                  <a:pos x="connsiteX0" y="connsiteY0"/>
                </a:cxn>
                <a:cxn ang="0">
                  <a:pos x="connsiteX1" y="connsiteY1"/>
                </a:cxn>
                <a:cxn ang="0">
                  <a:pos x="connsiteX2" y="connsiteY2"/>
                </a:cxn>
                <a:cxn ang="0">
                  <a:pos x="connsiteX3" y="connsiteY3"/>
                </a:cxn>
              </a:cxnLst>
              <a:rect l="l" t="t" r="r" b="b"/>
              <a:pathLst>
                <a:path w="57959" h="57315">
                  <a:moveTo>
                    <a:pt x="0" y="0"/>
                  </a:moveTo>
                  <a:lnTo>
                    <a:pt x="0" y="43469"/>
                  </a:lnTo>
                  <a:cubicBezTo>
                    <a:pt x="0" y="51109"/>
                    <a:pt x="6200" y="57315"/>
                    <a:pt x="13846" y="57315"/>
                  </a:cubicBezTo>
                  <a:lnTo>
                    <a:pt x="57959" y="57315"/>
                  </a:lnTo>
                </a:path>
              </a:pathLst>
            </a:custGeom>
            <a:noFill/>
            <a:ln w="14615" cap="rnd">
              <a:solidFill>
                <a:srgbClr val="000000"/>
              </a:solidFill>
              <a:prstDash val="solid"/>
              <a:round/>
            </a:ln>
          </p:spPr>
          <p:txBody>
            <a:bodyPr rtlCol="1" anchor="ctr"/>
            <a:lstStyle/>
            <a:p>
              <a:endParaRPr lang="fa-IR"/>
            </a:p>
          </p:txBody>
        </p:sp>
        <p:sp>
          <p:nvSpPr>
            <p:cNvPr id="2419" name="Freeform: Shape 2418">
              <a:extLst>
                <a:ext uri="{FF2B5EF4-FFF2-40B4-BE49-F238E27FC236}">
                  <a16:creationId xmlns:a16="http://schemas.microsoft.com/office/drawing/2014/main" id="{E15D0664-1B94-5E59-D79A-176095EE5451}"/>
                </a:ext>
              </a:extLst>
            </p:cNvPr>
            <p:cNvSpPr/>
            <p:nvPr/>
          </p:nvSpPr>
          <p:spPr>
            <a:xfrm>
              <a:off x="2401327" y="5265187"/>
              <a:ext cx="61652" cy="93978"/>
            </a:xfrm>
            <a:custGeom>
              <a:avLst/>
              <a:gdLst>
                <a:gd name="connsiteX0" fmla="*/ 4296 w 61652"/>
                <a:gd name="connsiteY0" fmla="*/ 89698 h 93978"/>
                <a:gd name="connsiteX1" fmla="*/ 4296 w 61652"/>
                <a:gd name="connsiteY1" fmla="*/ 69002 h 93978"/>
                <a:gd name="connsiteX2" fmla="*/ 26309 w 61652"/>
                <a:gd name="connsiteY2" fmla="*/ 46989 h 93978"/>
                <a:gd name="connsiteX3" fmla="*/ 4296 w 61652"/>
                <a:gd name="connsiteY3" fmla="*/ 25006 h 93978"/>
                <a:gd name="connsiteX4" fmla="*/ 4282 w 61652"/>
                <a:gd name="connsiteY4" fmla="*/ 4281 h 93978"/>
                <a:gd name="connsiteX5" fmla="*/ 24992 w 61652"/>
                <a:gd name="connsiteY5" fmla="*/ 4281 h 93978"/>
                <a:gd name="connsiteX6" fmla="*/ 57367 w 61652"/>
                <a:gd name="connsiteY6" fmla="*/ 36656 h 93978"/>
                <a:gd name="connsiteX7" fmla="*/ 57367 w 61652"/>
                <a:gd name="connsiteY7" fmla="*/ 57352 h 93978"/>
                <a:gd name="connsiteX8" fmla="*/ 24992 w 61652"/>
                <a:gd name="connsiteY8" fmla="*/ 89698 h 93978"/>
                <a:gd name="connsiteX9" fmla="*/ 4296 w 61652"/>
                <a:gd name="connsiteY9" fmla="*/ 89698 h 9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652" h="93978">
                  <a:moveTo>
                    <a:pt x="4296" y="89698"/>
                  </a:moveTo>
                  <a:cubicBezTo>
                    <a:pt x="-1418" y="83989"/>
                    <a:pt x="-1418" y="74710"/>
                    <a:pt x="4296" y="69002"/>
                  </a:cubicBezTo>
                  <a:lnTo>
                    <a:pt x="26309" y="46989"/>
                  </a:lnTo>
                  <a:lnTo>
                    <a:pt x="4296" y="25006"/>
                  </a:lnTo>
                  <a:cubicBezTo>
                    <a:pt x="-1427" y="19298"/>
                    <a:pt x="-1433" y="10018"/>
                    <a:pt x="4282" y="4281"/>
                  </a:cubicBezTo>
                  <a:cubicBezTo>
                    <a:pt x="9995" y="-1427"/>
                    <a:pt x="19269" y="-1427"/>
                    <a:pt x="24992" y="4281"/>
                  </a:cubicBezTo>
                  <a:lnTo>
                    <a:pt x="57367" y="36656"/>
                  </a:lnTo>
                  <a:cubicBezTo>
                    <a:pt x="63081" y="42364"/>
                    <a:pt x="63081" y="51644"/>
                    <a:pt x="57367" y="57352"/>
                  </a:cubicBezTo>
                  <a:lnTo>
                    <a:pt x="24992" y="89698"/>
                  </a:lnTo>
                  <a:cubicBezTo>
                    <a:pt x="19278" y="95406"/>
                    <a:pt x="10013" y="95406"/>
                    <a:pt x="4296" y="89698"/>
                  </a:cubicBezTo>
                  <a:close/>
                </a:path>
              </a:pathLst>
            </a:custGeom>
            <a:noFill/>
            <a:ln w="14615" cap="rnd">
              <a:solidFill>
                <a:srgbClr val="000000"/>
              </a:solidFill>
              <a:prstDash val="solid"/>
              <a:round/>
            </a:ln>
          </p:spPr>
          <p:txBody>
            <a:bodyPr rtlCol="1" anchor="ctr"/>
            <a:lstStyle/>
            <a:p>
              <a:endParaRPr lang="fa-IR"/>
            </a:p>
          </p:txBody>
        </p:sp>
        <p:sp>
          <p:nvSpPr>
            <p:cNvPr id="2420" name="Freeform: Shape 2419">
              <a:extLst>
                <a:ext uri="{FF2B5EF4-FFF2-40B4-BE49-F238E27FC236}">
                  <a16:creationId xmlns:a16="http://schemas.microsoft.com/office/drawing/2014/main" id="{F7BEBC1C-A5F6-A9C8-1661-F2C59B6170C6}"/>
                </a:ext>
              </a:extLst>
            </p:cNvPr>
            <p:cNvSpPr/>
            <p:nvPr/>
          </p:nvSpPr>
          <p:spPr>
            <a:xfrm>
              <a:off x="2401155" y="5407731"/>
              <a:ext cx="61838" cy="94022"/>
            </a:xfrm>
            <a:custGeom>
              <a:avLst/>
              <a:gdLst>
                <a:gd name="connsiteX0" fmla="*/ 4468 w 61838"/>
                <a:gd name="connsiteY0" fmla="*/ 89887 h 94022"/>
                <a:gd name="connsiteX1" fmla="*/ 4468 w 61838"/>
                <a:gd name="connsiteY1" fmla="*/ 69191 h 94022"/>
                <a:gd name="connsiteX2" fmla="*/ 26481 w 61838"/>
                <a:gd name="connsiteY2" fmla="*/ 47178 h 94022"/>
                <a:gd name="connsiteX3" fmla="*/ 4468 w 61838"/>
                <a:gd name="connsiteY3" fmla="*/ 25165 h 94022"/>
                <a:gd name="connsiteX4" fmla="*/ 4108 w 61838"/>
                <a:gd name="connsiteY4" fmla="*/ 4470 h 94022"/>
                <a:gd name="connsiteX5" fmla="*/ 24803 w 61838"/>
                <a:gd name="connsiteY5" fmla="*/ 4118 h 94022"/>
                <a:gd name="connsiteX6" fmla="*/ 25163 w 61838"/>
                <a:gd name="connsiteY6" fmla="*/ 4470 h 94022"/>
                <a:gd name="connsiteX7" fmla="*/ 57538 w 61838"/>
                <a:gd name="connsiteY7" fmla="*/ 36669 h 94022"/>
                <a:gd name="connsiteX8" fmla="*/ 57565 w 61838"/>
                <a:gd name="connsiteY8" fmla="*/ 57365 h 94022"/>
                <a:gd name="connsiteX9" fmla="*/ 57538 w 61838"/>
                <a:gd name="connsiteY9" fmla="*/ 57394 h 94022"/>
                <a:gd name="connsiteX10" fmla="*/ 25163 w 61838"/>
                <a:gd name="connsiteY10" fmla="*/ 89594 h 94022"/>
                <a:gd name="connsiteX11" fmla="*/ 4468 w 61838"/>
                <a:gd name="connsiteY11" fmla="*/ 89887 h 94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838" h="94022">
                  <a:moveTo>
                    <a:pt x="4468" y="89887"/>
                  </a:moveTo>
                  <a:cubicBezTo>
                    <a:pt x="-1246" y="84178"/>
                    <a:pt x="-1246" y="74899"/>
                    <a:pt x="4468" y="69191"/>
                  </a:cubicBezTo>
                  <a:lnTo>
                    <a:pt x="26481" y="47178"/>
                  </a:lnTo>
                  <a:lnTo>
                    <a:pt x="4468" y="25165"/>
                  </a:lnTo>
                  <a:cubicBezTo>
                    <a:pt x="-1346" y="19545"/>
                    <a:pt x="-1507" y="10295"/>
                    <a:pt x="4108" y="4470"/>
                  </a:cubicBezTo>
                  <a:cubicBezTo>
                    <a:pt x="9722" y="-1355"/>
                    <a:pt x="18990" y="-1502"/>
                    <a:pt x="24803" y="4118"/>
                  </a:cubicBezTo>
                  <a:cubicBezTo>
                    <a:pt x="24926" y="4236"/>
                    <a:pt x="25046" y="4353"/>
                    <a:pt x="25163" y="4470"/>
                  </a:cubicBezTo>
                  <a:lnTo>
                    <a:pt x="57538" y="36669"/>
                  </a:lnTo>
                  <a:cubicBezTo>
                    <a:pt x="63261" y="42377"/>
                    <a:pt x="63273" y="51657"/>
                    <a:pt x="57565" y="57365"/>
                  </a:cubicBezTo>
                  <a:cubicBezTo>
                    <a:pt x="57556" y="57365"/>
                    <a:pt x="57547" y="57394"/>
                    <a:pt x="57538" y="57394"/>
                  </a:cubicBezTo>
                  <a:lnTo>
                    <a:pt x="25163" y="89594"/>
                  </a:lnTo>
                  <a:cubicBezTo>
                    <a:pt x="19528" y="95390"/>
                    <a:pt x="10264" y="95507"/>
                    <a:pt x="4468" y="89887"/>
                  </a:cubicBezTo>
                  <a:close/>
                </a:path>
              </a:pathLst>
            </a:custGeom>
            <a:noFill/>
            <a:ln w="14615" cap="rnd">
              <a:solidFill>
                <a:srgbClr val="000000"/>
              </a:solidFill>
              <a:prstDash val="solid"/>
              <a:round/>
            </a:ln>
          </p:spPr>
          <p:txBody>
            <a:bodyPr rtlCol="1" anchor="ctr"/>
            <a:lstStyle/>
            <a:p>
              <a:endParaRPr lang="fa-IR"/>
            </a:p>
          </p:txBody>
        </p:sp>
        <p:sp>
          <p:nvSpPr>
            <p:cNvPr id="2421" name="Freeform: Shape 2420">
              <a:extLst>
                <a:ext uri="{FF2B5EF4-FFF2-40B4-BE49-F238E27FC236}">
                  <a16:creationId xmlns:a16="http://schemas.microsoft.com/office/drawing/2014/main" id="{D1ECDB5D-3C51-1527-C505-3D5566A40E82}"/>
                </a:ext>
              </a:extLst>
            </p:cNvPr>
            <p:cNvSpPr/>
            <p:nvPr/>
          </p:nvSpPr>
          <p:spPr>
            <a:xfrm>
              <a:off x="2107836" y="5636544"/>
              <a:ext cx="156489" cy="52778"/>
            </a:xfrm>
            <a:custGeom>
              <a:avLst/>
              <a:gdLst>
                <a:gd name="connsiteX0" fmla="*/ 156490 w 156489"/>
                <a:gd name="connsiteY0" fmla="*/ 41801 h 52778"/>
                <a:gd name="connsiteX1" fmla="*/ 156490 w 156489"/>
                <a:gd name="connsiteY1" fmla="*/ 21310 h 52778"/>
                <a:gd name="connsiteX2" fmla="*/ 135180 w 156489"/>
                <a:gd name="connsiteY2" fmla="*/ 0 h 52778"/>
                <a:gd name="connsiteX3" fmla="*/ 21310 w 156489"/>
                <a:gd name="connsiteY3" fmla="*/ 0 h 52778"/>
                <a:gd name="connsiteX4" fmla="*/ 0 w 156489"/>
                <a:gd name="connsiteY4" fmla="*/ 21310 h 52778"/>
                <a:gd name="connsiteX5" fmla="*/ 0 w 156489"/>
                <a:gd name="connsiteY5" fmla="*/ 41801 h 52778"/>
                <a:gd name="connsiteX6" fmla="*/ 10919 w 156489"/>
                <a:gd name="connsiteY6" fmla="*/ 52778 h 52778"/>
                <a:gd name="connsiteX7" fmla="*/ 10948 w 156489"/>
                <a:gd name="connsiteY7" fmla="*/ 52778 h 52778"/>
                <a:gd name="connsiteX8" fmla="*/ 145601 w 156489"/>
                <a:gd name="connsiteY8" fmla="*/ 52778 h 52778"/>
                <a:gd name="connsiteX9" fmla="*/ 156490 w 156489"/>
                <a:gd name="connsiteY9" fmla="*/ 41801 h 5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489" h="52778">
                  <a:moveTo>
                    <a:pt x="156490" y="41801"/>
                  </a:moveTo>
                  <a:lnTo>
                    <a:pt x="156490" y="21310"/>
                  </a:lnTo>
                  <a:cubicBezTo>
                    <a:pt x="156490" y="9543"/>
                    <a:pt x="146950" y="0"/>
                    <a:pt x="135180" y="0"/>
                  </a:cubicBezTo>
                  <a:lnTo>
                    <a:pt x="21310" y="0"/>
                  </a:lnTo>
                  <a:cubicBezTo>
                    <a:pt x="9540" y="0"/>
                    <a:pt x="0" y="9543"/>
                    <a:pt x="0" y="21310"/>
                  </a:cubicBezTo>
                  <a:lnTo>
                    <a:pt x="0" y="41801"/>
                  </a:lnTo>
                  <a:cubicBezTo>
                    <a:pt x="-18" y="47860"/>
                    <a:pt x="4871" y="52749"/>
                    <a:pt x="10919" y="52778"/>
                  </a:cubicBezTo>
                  <a:cubicBezTo>
                    <a:pt x="10927" y="52778"/>
                    <a:pt x="10939" y="52778"/>
                    <a:pt x="10948" y="52778"/>
                  </a:cubicBezTo>
                  <a:lnTo>
                    <a:pt x="145601" y="52778"/>
                  </a:lnTo>
                  <a:cubicBezTo>
                    <a:pt x="151628" y="52720"/>
                    <a:pt x="156490" y="47831"/>
                    <a:pt x="156490" y="41801"/>
                  </a:cubicBezTo>
                  <a:close/>
                </a:path>
              </a:pathLst>
            </a:custGeom>
            <a:noFill/>
            <a:ln w="14615" cap="rnd">
              <a:solidFill>
                <a:srgbClr val="000000"/>
              </a:solidFill>
              <a:prstDash val="solid"/>
              <a:round/>
            </a:ln>
          </p:spPr>
          <p:txBody>
            <a:bodyPr rtlCol="1" anchor="ctr"/>
            <a:lstStyle/>
            <a:p>
              <a:endParaRPr lang="fa-IR"/>
            </a:p>
          </p:txBody>
        </p:sp>
        <p:sp>
          <p:nvSpPr>
            <p:cNvPr id="2422" name="Freeform: Shape 2421">
              <a:extLst>
                <a:ext uri="{FF2B5EF4-FFF2-40B4-BE49-F238E27FC236}">
                  <a16:creationId xmlns:a16="http://schemas.microsoft.com/office/drawing/2014/main" id="{193A0653-EDF4-355B-272E-E4E34F91BE3F}"/>
                </a:ext>
              </a:extLst>
            </p:cNvPr>
            <p:cNvSpPr/>
            <p:nvPr/>
          </p:nvSpPr>
          <p:spPr>
            <a:xfrm rot="-3235202">
              <a:off x="2163857" y="5524865"/>
              <a:ext cx="36326" cy="119928"/>
            </a:xfrm>
            <a:custGeom>
              <a:avLst/>
              <a:gdLst>
                <a:gd name="connsiteX0" fmla="*/ 18149 w 36326"/>
                <a:gd name="connsiteY0" fmla="*/ 0 h 119928"/>
                <a:gd name="connsiteX1" fmla="*/ 36327 w 36326"/>
                <a:gd name="connsiteY1" fmla="*/ 0 h 119928"/>
                <a:gd name="connsiteX2" fmla="*/ 36327 w 36326"/>
                <a:gd name="connsiteY2" fmla="*/ 119929 h 119928"/>
                <a:gd name="connsiteX3" fmla="*/ 18149 w 36326"/>
                <a:gd name="connsiteY3" fmla="*/ 119929 h 119928"/>
                <a:gd name="connsiteX4" fmla="*/ 18178 w 36326"/>
                <a:gd name="connsiteY4" fmla="*/ 119929 h 119928"/>
                <a:gd name="connsiteX5" fmla="*/ 0 w 36326"/>
                <a:gd name="connsiteY5" fmla="*/ 119929 h 119928"/>
                <a:gd name="connsiteX6" fmla="*/ 0 w 36326"/>
                <a:gd name="connsiteY6" fmla="*/ 0 h 119928"/>
                <a:gd name="connsiteX7" fmla="*/ 18178 w 36326"/>
                <a:gd name="connsiteY7" fmla="*/ 0 h 11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26" h="119928">
                  <a:moveTo>
                    <a:pt x="18149" y="0"/>
                  </a:moveTo>
                  <a:cubicBezTo>
                    <a:pt x="28188" y="0"/>
                    <a:pt x="36327" y="0"/>
                    <a:pt x="36327" y="0"/>
                  </a:cubicBezTo>
                  <a:lnTo>
                    <a:pt x="36327" y="119929"/>
                  </a:lnTo>
                  <a:cubicBezTo>
                    <a:pt x="36327" y="119929"/>
                    <a:pt x="28188" y="119929"/>
                    <a:pt x="18149" y="119929"/>
                  </a:cubicBezTo>
                  <a:lnTo>
                    <a:pt x="18178" y="119929"/>
                  </a:lnTo>
                  <a:cubicBezTo>
                    <a:pt x="8139" y="119929"/>
                    <a:pt x="0" y="119929"/>
                    <a:pt x="0" y="119929"/>
                  </a:cubicBezTo>
                  <a:lnTo>
                    <a:pt x="0" y="0"/>
                  </a:lnTo>
                  <a:cubicBezTo>
                    <a:pt x="0" y="0"/>
                    <a:pt x="8139" y="0"/>
                    <a:pt x="18178" y="0"/>
                  </a:cubicBezTo>
                  <a:close/>
                </a:path>
              </a:pathLst>
            </a:custGeom>
            <a:noFill/>
            <a:ln w="14615" cap="rnd">
              <a:solidFill>
                <a:srgbClr val="000000"/>
              </a:solidFill>
              <a:prstDash val="solid"/>
              <a:round/>
            </a:ln>
          </p:spPr>
          <p:txBody>
            <a:bodyPr rtlCol="1" anchor="ctr"/>
            <a:lstStyle/>
            <a:p>
              <a:endParaRPr lang="fa-IR"/>
            </a:p>
          </p:txBody>
        </p:sp>
        <p:sp>
          <p:nvSpPr>
            <p:cNvPr id="2423" name="Freeform: Shape 2422">
              <a:extLst>
                <a:ext uri="{FF2B5EF4-FFF2-40B4-BE49-F238E27FC236}">
                  <a16:creationId xmlns:a16="http://schemas.microsoft.com/office/drawing/2014/main" id="{6E8D18F5-09B4-191F-01F2-885D3100F42D}"/>
                </a:ext>
              </a:extLst>
            </p:cNvPr>
            <p:cNvSpPr/>
            <p:nvPr/>
          </p:nvSpPr>
          <p:spPr>
            <a:xfrm rot="-3235202">
              <a:off x="2250180" y="5406409"/>
              <a:ext cx="36326" cy="119928"/>
            </a:xfrm>
            <a:custGeom>
              <a:avLst/>
              <a:gdLst>
                <a:gd name="connsiteX0" fmla="*/ 18149 w 36326"/>
                <a:gd name="connsiteY0" fmla="*/ 0 h 119928"/>
                <a:gd name="connsiteX1" fmla="*/ 36327 w 36326"/>
                <a:gd name="connsiteY1" fmla="*/ 0 h 119928"/>
                <a:gd name="connsiteX2" fmla="*/ 36327 w 36326"/>
                <a:gd name="connsiteY2" fmla="*/ 119929 h 119928"/>
                <a:gd name="connsiteX3" fmla="*/ 18149 w 36326"/>
                <a:gd name="connsiteY3" fmla="*/ 119929 h 119928"/>
                <a:gd name="connsiteX4" fmla="*/ 18178 w 36326"/>
                <a:gd name="connsiteY4" fmla="*/ 119929 h 119928"/>
                <a:gd name="connsiteX5" fmla="*/ 0 w 36326"/>
                <a:gd name="connsiteY5" fmla="*/ 119929 h 119928"/>
                <a:gd name="connsiteX6" fmla="*/ 0 w 36326"/>
                <a:gd name="connsiteY6" fmla="*/ 0 h 119928"/>
                <a:gd name="connsiteX7" fmla="*/ 18178 w 36326"/>
                <a:gd name="connsiteY7" fmla="*/ 0 h 11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326" h="119928">
                  <a:moveTo>
                    <a:pt x="18149" y="0"/>
                  </a:moveTo>
                  <a:cubicBezTo>
                    <a:pt x="28188" y="0"/>
                    <a:pt x="36327" y="0"/>
                    <a:pt x="36327" y="0"/>
                  </a:cubicBezTo>
                  <a:lnTo>
                    <a:pt x="36327" y="119929"/>
                  </a:lnTo>
                  <a:cubicBezTo>
                    <a:pt x="36327" y="119929"/>
                    <a:pt x="28188" y="119929"/>
                    <a:pt x="18149" y="119929"/>
                  </a:cubicBezTo>
                  <a:lnTo>
                    <a:pt x="18178" y="119929"/>
                  </a:lnTo>
                  <a:cubicBezTo>
                    <a:pt x="8139" y="119929"/>
                    <a:pt x="0" y="119929"/>
                    <a:pt x="0" y="119929"/>
                  </a:cubicBezTo>
                  <a:lnTo>
                    <a:pt x="0" y="0"/>
                  </a:lnTo>
                  <a:cubicBezTo>
                    <a:pt x="0" y="0"/>
                    <a:pt x="8139" y="0"/>
                    <a:pt x="18178" y="0"/>
                  </a:cubicBezTo>
                  <a:close/>
                </a:path>
              </a:pathLst>
            </a:custGeom>
            <a:noFill/>
            <a:ln w="14615" cap="rnd">
              <a:solidFill>
                <a:srgbClr val="000000"/>
              </a:solidFill>
              <a:prstDash val="solid"/>
              <a:round/>
            </a:ln>
          </p:spPr>
          <p:txBody>
            <a:bodyPr rtlCol="1" anchor="ctr"/>
            <a:lstStyle/>
            <a:p>
              <a:endParaRPr lang="fa-IR"/>
            </a:p>
          </p:txBody>
        </p:sp>
        <p:sp>
          <p:nvSpPr>
            <p:cNvPr id="2424" name="Freeform: Shape 2423">
              <a:extLst>
                <a:ext uri="{FF2B5EF4-FFF2-40B4-BE49-F238E27FC236}">
                  <a16:creationId xmlns:a16="http://schemas.microsoft.com/office/drawing/2014/main" id="{CD60C051-EBD5-F8B4-F33A-7839B93547A8}"/>
                </a:ext>
              </a:extLst>
            </p:cNvPr>
            <p:cNvSpPr/>
            <p:nvPr/>
          </p:nvSpPr>
          <p:spPr>
            <a:xfrm>
              <a:off x="2164448" y="5461319"/>
              <a:ext cx="62350" cy="85533"/>
            </a:xfrm>
            <a:custGeom>
              <a:avLst/>
              <a:gdLst>
                <a:gd name="connsiteX0" fmla="*/ 62350 w 62350"/>
                <a:gd name="connsiteY0" fmla="*/ 0 h 85533"/>
                <a:gd name="connsiteX1" fmla="*/ 0 w 62350"/>
                <a:gd name="connsiteY1" fmla="*/ 85534 h 85533"/>
              </a:gdLst>
              <a:ahLst/>
              <a:cxnLst>
                <a:cxn ang="0">
                  <a:pos x="connsiteX0" y="connsiteY0"/>
                </a:cxn>
                <a:cxn ang="0">
                  <a:pos x="connsiteX1" y="connsiteY1"/>
                </a:cxn>
              </a:cxnLst>
              <a:rect l="l" t="t" r="r" b="b"/>
              <a:pathLst>
                <a:path w="62350" h="85533">
                  <a:moveTo>
                    <a:pt x="62350" y="0"/>
                  </a:moveTo>
                  <a:lnTo>
                    <a:pt x="0" y="85534"/>
                  </a:lnTo>
                </a:path>
              </a:pathLst>
            </a:custGeom>
            <a:ln w="14615" cap="rnd">
              <a:solidFill>
                <a:srgbClr val="000000"/>
              </a:solidFill>
              <a:prstDash val="solid"/>
              <a:round/>
            </a:ln>
          </p:spPr>
          <p:txBody>
            <a:bodyPr rtlCol="1" anchor="ctr"/>
            <a:lstStyle/>
            <a:p>
              <a:endParaRPr lang="fa-IR"/>
            </a:p>
          </p:txBody>
        </p:sp>
        <p:sp>
          <p:nvSpPr>
            <p:cNvPr id="2425" name="Freeform: Shape 2424">
              <a:extLst>
                <a:ext uri="{FF2B5EF4-FFF2-40B4-BE49-F238E27FC236}">
                  <a16:creationId xmlns:a16="http://schemas.microsoft.com/office/drawing/2014/main" id="{70AFC194-C679-DDAB-D2F2-2564F5DE5719}"/>
                </a:ext>
              </a:extLst>
            </p:cNvPr>
            <p:cNvSpPr/>
            <p:nvPr/>
          </p:nvSpPr>
          <p:spPr>
            <a:xfrm>
              <a:off x="2223842" y="5504408"/>
              <a:ext cx="62232" cy="85387"/>
            </a:xfrm>
            <a:custGeom>
              <a:avLst/>
              <a:gdLst>
                <a:gd name="connsiteX0" fmla="*/ 0 w 62232"/>
                <a:gd name="connsiteY0" fmla="*/ 85388 h 85387"/>
                <a:gd name="connsiteX1" fmla="*/ 62233 w 62232"/>
                <a:gd name="connsiteY1" fmla="*/ 0 h 85387"/>
              </a:gdLst>
              <a:ahLst/>
              <a:cxnLst>
                <a:cxn ang="0">
                  <a:pos x="connsiteX0" y="connsiteY0"/>
                </a:cxn>
                <a:cxn ang="0">
                  <a:pos x="connsiteX1" y="connsiteY1"/>
                </a:cxn>
              </a:cxnLst>
              <a:rect l="l" t="t" r="r" b="b"/>
              <a:pathLst>
                <a:path w="62232" h="85387">
                  <a:moveTo>
                    <a:pt x="0" y="85388"/>
                  </a:moveTo>
                  <a:lnTo>
                    <a:pt x="62233" y="0"/>
                  </a:lnTo>
                </a:path>
              </a:pathLst>
            </a:custGeom>
            <a:ln w="14615" cap="rnd">
              <a:solidFill>
                <a:srgbClr val="000000"/>
              </a:solidFill>
              <a:prstDash val="solid"/>
              <a:round/>
            </a:ln>
          </p:spPr>
          <p:txBody>
            <a:bodyPr rtlCol="1" anchor="ctr"/>
            <a:lstStyle/>
            <a:p>
              <a:endParaRPr lang="fa-IR"/>
            </a:p>
          </p:txBody>
        </p:sp>
        <p:sp>
          <p:nvSpPr>
            <p:cNvPr id="2426" name="Freeform: Shape 2425">
              <a:extLst>
                <a:ext uri="{FF2B5EF4-FFF2-40B4-BE49-F238E27FC236}">
                  <a16:creationId xmlns:a16="http://schemas.microsoft.com/office/drawing/2014/main" id="{0EA8EA25-AED1-A380-9138-7E21CFC801E2}"/>
                </a:ext>
              </a:extLst>
            </p:cNvPr>
            <p:cNvSpPr/>
            <p:nvPr/>
          </p:nvSpPr>
          <p:spPr>
            <a:xfrm>
              <a:off x="2246762" y="5535115"/>
              <a:ext cx="142292" cy="115258"/>
            </a:xfrm>
            <a:custGeom>
              <a:avLst/>
              <a:gdLst>
                <a:gd name="connsiteX0" fmla="*/ 0 w 142292"/>
                <a:gd name="connsiteY0" fmla="*/ 29068 h 115258"/>
                <a:gd name="connsiteX1" fmla="*/ 114484 w 142292"/>
                <a:gd name="connsiteY1" fmla="*/ 112494 h 115258"/>
                <a:gd name="connsiteX2" fmla="*/ 139532 w 142292"/>
                <a:gd name="connsiteY2" fmla="*/ 106698 h 115258"/>
                <a:gd name="connsiteX3" fmla="*/ 135882 w 142292"/>
                <a:gd name="connsiteY3" fmla="*/ 83221 h 115258"/>
                <a:gd name="connsiteX4" fmla="*/ 21720 w 142292"/>
                <a:gd name="connsiteY4" fmla="*/ 0 h 115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292" h="115258">
                  <a:moveTo>
                    <a:pt x="0" y="29068"/>
                  </a:moveTo>
                  <a:lnTo>
                    <a:pt x="114484" y="112494"/>
                  </a:lnTo>
                  <a:cubicBezTo>
                    <a:pt x="122999" y="117821"/>
                    <a:pt x="134214" y="115216"/>
                    <a:pt x="139532" y="106698"/>
                  </a:cubicBezTo>
                  <a:cubicBezTo>
                    <a:pt x="144310" y="99057"/>
                    <a:pt x="142755" y="89047"/>
                    <a:pt x="135882" y="83221"/>
                  </a:cubicBezTo>
                  <a:lnTo>
                    <a:pt x="21720" y="0"/>
                  </a:lnTo>
                </a:path>
              </a:pathLst>
            </a:custGeom>
            <a:noFill/>
            <a:ln w="14615" cap="rnd">
              <a:solidFill>
                <a:srgbClr val="000000"/>
              </a:solidFill>
              <a:prstDash val="solid"/>
              <a:round/>
            </a:ln>
          </p:spPr>
          <p:txBody>
            <a:bodyPr rtlCol="1" anchor="ctr"/>
            <a:lstStyle/>
            <a:p>
              <a:endParaRPr lang="fa-IR"/>
            </a:p>
          </p:txBody>
        </p:sp>
        <p:sp>
          <p:nvSpPr>
            <p:cNvPr id="2427" name="Freeform: Shape 2426">
              <a:extLst>
                <a:ext uri="{FF2B5EF4-FFF2-40B4-BE49-F238E27FC236}">
                  <a16:creationId xmlns:a16="http://schemas.microsoft.com/office/drawing/2014/main" id="{30C91B4F-BC05-AB00-6CB8-08D272FC3274}"/>
                </a:ext>
              </a:extLst>
            </p:cNvPr>
            <p:cNvSpPr/>
            <p:nvPr/>
          </p:nvSpPr>
          <p:spPr>
            <a:xfrm>
              <a:off x="2311571" y="5582682"/>
              <a:ext cx="17768" cy="24354"/>
            </a:xfrm>
            <a:custGeom>
              <a:avLst/>
              <a:gdLst>
                <a:gd name="connsiteX0" fmla="*/ 17768 w 17768"/>
                <a:gd name="connsiteY0" fmla="*/ 0 h 24354"/>
                <a:gd name="connsiteX1" fmla="*/ 0 w 17768"/>
                <a:gd name="connsiteY1" fmla="*/ 24355 h 24354"/>
              </a:gdLst>
              <a:ahLst/>
              <a:cxnLst>
                <a:cxn ang="0">
                  <a:pos x="connsiteX0" y="connsiteY0"/>
                </a:cxn>
                <a:cxn ang="0">
                  <a:pos x="connsiteX1" y="connsiteY1"/>
                </a:cxn>
              </a:cxnLst>
              <a:rect l="l" t="t" r="r" b="b"/>
              <a:pathLst>
                <a:path w="17768" h="24354">
                  <a:moveTo>
                    <a:pt x="17768" y="0"/>
                  </a:moveTo>
                  <a:lnTo>
                    <a:pt x="0" y="24355"/>
                  </a:lnTo>
                </a:path>
              </a:pathLst>
            </a:custGeom>
            <a:ln w="14615" cap="rnd">
              <a:solidFill>
                <a:srgbClr val="000000"/>
              </a:solidFill>
              <a:prstDash val="solid"/>
              <a:round/>
            </a:ln>
          </p:spPr>
          <p:txBody>
            <a:bodyPr rtlCol="1" anchor="ctr"/>
            <a:lstStyle/>
            <a:p>
              <a:endParaRPr lang="fa-IR"/>
            </a:p>
          </p:txBody>
        </p:sp>
      </p:grpSp>
      <p:grpSp>
        <p:nvGrpSpPr>
          <p:cNvPr id="2428" name="Graphic 5">
            <a:extLst>
              <a:ext uri="{FF2B5EF4-FFF2-40B4-BE49-F238E27FC236}">
                <a16:creationId xmlns:a16="http://schemas.microsoft.com/office/drawing/2014/main" id="{882FEA79-F15A-33A5-457C-C533AF48D54A}"/>
              </a:ext>
            </a:extLst>
          </p:cNvPr>
          <p:cNvGrpSpPr/>
          <p:nvPr/>
        </p:nvGrpSpPr>
        <p:grpSpPr>
          <a:xfrm>
            <a:off x="3134500" y="5028733"/>
            <a:ext cx="624310" cy="742053"/>
            <a:chOff x="3134500" y="5028733"/>
            <a:chExt cx="624310" cy="742053"/>
          </a:xfrm>
        </p:grpSpPr>
        <p:sp>
          <p:nvSpPr>
            <p:cNvPr id="2429" name="Freeform: Shape 2428">
              <a:extLst>
                <a:ext uri="{FF2B5EF4-FFF2-40B4-BE49-F238E27FC236}">
                  <a16:creationId xmlns:a16="http://schemas.microsoft.com/office/drawing/2014/main" id="{440CD5CA-E41B-6920-61D8-BDFEDF407A87}"/>
                </a:ext>
              </a:extLst>
            </p:cNvPr>
            <p:cNvSpPr/>
            <p:nvPr/>
          </p:nvSpPr>
          <p:spPr>
            <a:xfrm>
              <a:off x="3296790" y="5028733"/>
              <a:ext cx="368831" cy="70253"/>
            </a:xfrm>
            <a:custGeom>
              <a:avLst/>
              <a:gdLst>
                <a:gd name="connsiteX0" fmla="*/ 363504 w 368831"/>
                <a:gd name="connsiteY0" fmla="*/ 29770 h 70253"/>
                <a:gd name="connsiteX1" fmla="*/ 339061 w 368831"/>
                <a:gd name="connsiteY1" fmla="*/ 5327 h 70253"/>
                <a:gd name="connsiteX2" fmla="*/ 326211 w 368831"/>
                <a:gd name="connsiteY2" fmla="*/ 0 h 70253"/>
                <a:gd name="connsiteX3" fmla="*/ 42591 w 368831"/>
                <a:gd name="connsiteY3" fmla="*/ 0 h 70253"/>
                <a:gd name="connsiteX4" fmla="*/ 29741 w 368831"/>
                <a:gd name="connsiteY4" fmla="*/ 5327 h 70253"/>
                <a:gd name="connsiteX5" fmla="*/ 5298 w 368831"/>
                <a:gd name="connsiteY5" fmla="*/ 29770 h 70253"/>
                <a:gd name="connsiteX6" fmla="*/ 0 w 368831"/>
                <a:gd name="connsiteY6" fmla="*/ 42591 h 70253"/>
                <a:gd name="connsiteX7" fmla="*/ 0 w 368831"/>
                <a:gd name="connsiteY7" fmla="*/ 70254 h 70253"/>
                <a:gd name="connsiteX8" fmla="*/ 368831 w 368831"/>
                <a:gd name="connsiteY8" fmla="*/ 70254 h 70253"/>
                <a:gd name="connsiteX9" fmla="*/ 368831 w 368831"/>
                <a:gd name="connsiteY9" fmla="*/ 42591 h 70253"/>
                <a:gd name="connsiteX10" fmla="*/ 363504 w 368831"/>
                <a:gd name="connsiteY10" fmla="*/ 29770 h 7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8831" h="70253">
                  <a:moveTo>
                    <a:pt x="363504" y="29770"/>
                  </a:moveTo>
                  <a:lnTo>
                    <a:pt x="339061" y="5327"/>
                  </a:lnTo>
                  <a:cubicBezTo>
                    <a:pt x="335657" y="1903"/>
                    <a:pt x="331032" y="0"/>
                    <a:pt x="326211" y="0"/>
                  </a:cubicBezTo>
                  <a:lnTo>
                    <a:pt x="42591" y="0"/>
                  </a:lnTo>
                  <a:cubicBezTo>
                    <a:pt x="37770" y="0"/>
                    <a:pt x="33145" y="1903"/>
                    <a:pt x="29741" y="5327"/>
                  </a:cubicBezTo>
                  <a:lnTo>
                    <a:pt x="5298" y="29770"/>
                  </a:lnTo>
                  <a:cubicBezTo>
                    <a:pt x="1903" y="33165"/>
                    <a:pt x="0" y="37791"/>
                    <a:pt x="0" y="42591"/>
                  </a:cubicBezTo>
                  <a:lnTo>
                    <a:pt x="0" y="70254"/>
                  </a:lnTo>
                  <a:lnTo>
                    <a:pt x="368831" y="70254"/>
                  </a:lnTo>
                  <a:lnTo>
                    <a:pt x="368831" y="42591"/>
                  </a:lnTo>
                  <a:cubicBezTo>
                    <a:pt x="368823" y="37791"/>
                    <a:pt x="366905" y="33165"/>
                    <a:pt x="363504" y="29770"/>
                  </a:cubicBezTo>
                  <a:close/>
                </a:path>
              </a:pathLst>
            </a:custGeom>
            <a:solidFill>
              <a:srgbClr val="F5C84C"/>
            </a:solidFill>
            <a:ln w="2923" cap="flat">
              <a:noFill/>
              <a:prstDash val="solid"/>
              <a:miter/>
            </a:ln>
          </p:spPr>
          <p:txBody>
            <a:bodyPr rtlCol="1" anchor="ctr"/>
            <a:lstStyle/>
            <a:p>
              <a:endParaRPr lang="fa-IR"/>
            </a:p>
          </p:txBody>
        </p:sp>
        <p:sp>
          <p:nvSpPr>
            <p:cNvPr id="2430" name="Freeform: Shape 2429">
              <a:extLst>
                <a:ext uri="{FF2B5EF4-FFF2-40B4-BE49-F238E27FC236}">
                  <a16:creationId xmlns:a16="http://schemas.microsoft.com/office/drawing/2014/main" id="{9A75C5E2-28DB-E792-5351-863D7E2F46B9}"/>
                </a:ext>
              </a:extLst>
            </p:cNvPr>
            <p:cNvSpPr/>
            <p:nvPr/>
          </p:nvSpPr>
          <p:spPr>
            <a:xfrm>
              <a:off x="3247759" y="5220467"/>
              <a:ext cx="321995" cy="418594"/>
            </a:xfrm>
            <a:custGeom>
              <a:avLst/>
              <a:gdLst>
                <a:gd name="connsiteX0" fmla="*/ 307886 w 321995"/>
                <a:gd name="connsiteY0" fmla="*/ 0 h 418594"/>
                <a:gd name="connsiteX1" fmla="*/ 14080 w 321995"/>
                <a:gd name="connsiteY1" fmla="*/ 0 h 418594"/>
                <a:gd name="connsiteX2" fmla="*/ 0 w 321995"/>
                <a:gd name="connsiteY2" fmla="*/ 14080 h 418594"/>
                <a:gd name="connsiteX3" fmla="*/ 0 w 321995"/>
                <a:gd name="connsiteY3" fmla="*/ 14109 h 418594"/>
                <a:gd name="connsiteX4" fmla="*/ 0 w 321995"/>
                <a:gd name="connsiteY4" fmla="*/ 51227 h 418594"/>
                <a:gd name="connsiteX5" fmla="*/ 252269 w 321995"/>
                <a:gd name="connsiteY5" fmla="*/ 51227 h 418594"/>
                <a:gd name="connsiteX6" fmla="*/ 266378 w 321995"/>
                <a:gd name="connsiteY6" fmla="*/ 65336 h 418594"/>
                <a:gd name="connsiteX7" fmla="*/ 266378 w 321995"/>
                <a:gd name="connsiteY7" fmla="*/ 418594 h 418594"/>
                <a:gd name="connsiteX8" fmla="*/ 307886 w 321995"/>
                <a:gd name="connsiteY8" fmla="*/ 418594 h 418594"/>
                <a:gd name="connsiteX9" fmla="*/ 321996 w 321995"/>
                <a:gd name="connsiteY9" fmla="*/ 404485 h 418594"/>
                <a:gd name="connsiteX10" fmla="*/ 321996 w 321995"/>
                <a:gd name="connsiteY10" fmla="*/ 14109 h 418594"/>
                <a:gd name="connsiteX11" fmla="*/ 307886 w 321995"/>
                <a:gd name="connsiteY11" fmla="*/ 0 h 41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1995" h="418594">
                  <a:moveTo>
                    <a:pt x="307886" y="0"/>
                  </a:moveTo>
                  <a:lnTo>
                    <a:pt x="14080" y="0"/>
                  </a:lnTo>
                  <a:cubicBezTo>
                    <a:pt x="6305" y="0"/>
                    <a:pt x="0" y="6294"/>
                    <a:pt x="0" y="14080"/>
                  </a:cubicBezTo>
                  <a:cubicBezTo>
                    <a:pt x="0" y="14080"/>
                    <a:pt x="0" y="14109"/>
                    <a:pt x="0" y="14109"/>
                  </a:cubicBezTo>
                  <a:lnTo>
                    <a:pt x="0" y="51227"/>
                  </a:lnTo>
                  <a:lnTo>
                    <a:pt x="252269" y="51227"/>
                  </a:lnTo>
                  <a:cubicBezTo>
                    <a:pt x="260061" y="51227"/>
                    <a:pt x="266378" y="57550"/>
                    <a:pt x="266378" y="65336"/>
                  </a:cubicBezTo>
                  <a:lnTo>
                    <a:pt x="266378" y="418594"/>
                  </a:lnTo>
                  <a:lnTo>
                    <a:pt x="307886" y="418594"/>
                  </a:lnTo>
                  <a:cubicBezTo>
                    <a:pt x="315679" y="418594"/>
                    <a:pt x="321996" y="412272"/>
                    <a:pt x="321996" y="404485"/>
                  </a:cubicBezTo>
                  <a:lnTo>
                    <a:pt x="321996" y="14109"/>
                  </a:lnTo>
                  <a:cubicBezTo>
                    <a:pt x="321996" y="6323"/>
                    <a:pt x="315679" y="0"/>
                    <a:pt x="307886" y="0"/>
                  </a:cubicBezTo>
                  <a:close/>
                </a:path>
              </a:pathLst>
            </a:custGeom>
            <a:solidFill>
              <a:srgbClr val="C7D7E5"/>
            </a:solidFill>
            <a:ln w="2923" cap="flat">
              <a:noFill/>
              <a:prstDash val="solid"/>
              <a:miter/>
            </a:ln>
          </p:spPr>
          <p:txBody>
            <a:bodyPr rtlCol="1" anchor="ctr"/>
            <a:lstStyle/>
            <a:p>
              <a:endParaRPr lang="fa-IR"/>
            </a:p>
          </p:txBody>
        </p:sp>
        <p:sp>
          <p:nvSpPr>
            <p:cNvPr id="2431" name="Freeform: Shape 2430">
              <a:extLst>
                <a:ext uri="{FF2B5EF4-FFF2-40B4-BE49-F238E27FC236}">
                  <a16:creationId xmlns:a16="http://schemas.microsoft.com/office/drawing/2014/main" id="{BCEDE96A-B906-5E4E-72BC-EFEC6AB873B2}"/>
                </a:ext>
              </a:extLst>
            </p:cNvPr>
            <p:cNvSpPr/>
            <p:nvPr/>
          </p:nvSpPr>
          <p:spPr>
            <a:xfrm>
              <a:off x="3136524" y="5322920"/>
              <a:ext cx="321995" cy="418594"/>
            </a:xfrm>
            <a:custGeom>
              <a:avLst/>
              <a:gdLst>
                <a:gd name="connsiteX0" fmla="*/ 259675 w 321995"/>
                <a:gd name="connsiteY0" fmla="*/ 0 h 418594"/>
                <a:gd name="connsiteX1" fmla="*/ 14080 w 321995"/>
                <a:gd name="connsiteY1" fmla="*/ 0 h 418594"/>
                <a:gd name="connsiteX2" fmla="*/ 0 w 321995"/>
                <a:gd name="connsiteY2" fmla="*/ 14080 h 418594"/>
                <a:gd name="connsiteX3" fmla="*/ 0 w 321995"/>
                <a:gd name="connsiteY3" fmla="*/ 14109 h 418594"/>
                <a:gd name="connsiteX4" fmla="*/ 0 w 321995"/>
                <a:gd name="connsiteY4" fmla="*/ 404485 h 418594"/>
                <a:gd name="connsiteX5" fmla="*/ 14051 w 321995"/>
                <a:gd name="connsiteY5" fmla="*/ 418594 h 418594"/>
                <a:gd name="connsiteX6" fmla="*/ 14080 w 321995"/>
                <a:gd name="connsiteY6" fmla="*/ 418594 h 418594"/>
                <a:gd name="connsiteX7" fmla="*/ 307886 w 321995"/>
                <a:gd name="connsiteY7" fmla="*/ 418594 h 418594"/>
                <a:gd name="connsiteX8" fmla="*/ 321996 w 321995"/>
                <a:gd name="connsiteY8" fmla="*/ 404485 h 418594"/>
                <a:gd name="connsiteX9" fmla="*/ 321996 w 321995"/>
                <a:gd name="connsiteY9" fmla="*/ 62292 h 41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995" h="418594">
                  <a:moveTo>
                    <a:pt x="259675" y="0"/>
                  </a:moveTo>
                  <a:lnTo>
                    <a:pt x="14080" y="0"/>
                  </a:lnTo>
                  <a:cubicBezTo>
                    <a:pt x="6305" y="0"/>
                    <a:pt x="0" y="6294"/>
                    <a:pt x="0" y="14080"/>
                  </a:cubicBezTo>
                  <a:cubicBezTo>
                    <a:pt x="0" y="14080"/>
                    <a:pt x="0" y="14109"/>
                    <a:pt x="0" y="14109"/>
                  </a:cubicBezTo>
                  <a:lnTo>
                    <a:pt x="0" y="404485"/>
                  </a:lnTo>
                  <a:cubicBezTo>
                    <a:pt x="-15" y="412272"/>
                    <a:pt x="6276" y="418565"/>
                    <a:pt x="14051" y="418594"/>
                  </a:cubicBezTo>
                  <a:cubicBezTo>
                    <a:pt x="14059" y="418594"/>
                    <a:pt x="14071" y="418594"/>
                    <a:pt x="14080" y="418594"/>
                  </a:cubicBezTo>
                  <a:lnTo>
                    <a:pt x="307886" y="418594"/>
                  </a:lnTo>
                  <a:cubicBezTo>
                    <a:pt x="315679" y="418594"/>
                    <a:pt x="321996" y="412272"/>
                    <a:pt x="321996" y="404485"/>
                  </a:cubicBezTo>
                  <a:lnTo>
                    <a:pt x="321996" y="62292"/>
                  </a:lnTo>
                  <a:close/>
                </a:path>
              </a:pathLst>
            </a:custGeom>
            <a:solidFill>
              <a:srgbClr val="EDF4FC"/>
            </a:solidFill>
            <a:ln w="2923" cap="flat">
              <a:noFill/>
              <a:prstDash val="solid"/>
              <a:miter/>
            </a:ln>
          </p:spPr>
          <p:txBody>
            <a:bodyPr rtlCol="1" anchor="ctr"/>
            <a:lstStyle/>
            <a:p>
              <a:endParaRPr lang="fa-IR"/>
            </a:p>
          </p:txBody>
        </p:sp>
        <p:sp>
          <p:nvSpPr>
            <p:cNvPr id="2432" name="Freeform: Shape 2431">
              <a:extLst>
                <a:ext uri="{FF2B5EF4-FFF2-40B4-BE49-F238E27FC236}">
                  <a16:creationId xmlns:a16="http://schemas.microsoft.com/office/drawing/2014/main" id="{91D3F36C-F077-5D0E-5483-68D59DAAE290}"/>
                </a:ext>
              </a:extLst>
            </p:cNvPr>
            <p:cNvSpPr/>
            <p:nvPr/>
          </p:nvSpPr>
          <p:spPr>
            <a:xfrm>
              <a:off x="3296790" y="5098986"/>
              <a:ext cx="368831" cy="523974"/>
            </a:xfrm>
            <a:custGeom>
              <a:avLst/>
              <a:gdLst>
                <a:gd name="connsiteX0" fmla="*/ 0 w 368831"/>
                <a:gd name="connsiteY0" fmla="*/ 0 h 523974"/>
                <a:gd name="connsiteX1" fmla="*/ 0 w 368831"/>
                <a:gd name="connsiteY1" fmla="*/ 121480 h 523974"/>
                <a:gd name="connsiteX2" fmla="*/ 258855 w 368831"/>
                <a:gd name="connsiteY2" fmla="*/ 121480 h 523974"/>
                <a:gd name="connsiteX3" fmla="*/ 272965 w 368831"/>
                <a:gd name="connsiteY3" fmla="*/ 135589 h 523974"/>
                <a:gd name="connsiteX4" fmla="*/ 272965 w 368831"/>
                <a:gd name="connsiteY4" fmla="*/ 523975 h 523974"/>
                <a:gd name="connsiteX5" fmla="*/ 355835 w 368831"/>
                <a:gd name="connsiteY5" fmla="*/ 523975 h 523974"/>
                <a:gd name="connsiteX6" fmla="*/ 368831 w 368831"/>
                <a:gd name="connsiteY6" fmla="*/ 511036 h 523974"/>
                <a:gd name="connsiteX7" fmla="*/ 368831 w 368831"/>
                <a:gd name="connsiteY7" fmla="*/ 511007 h 523974"/>
                <a:gd name="connsiteX8" fmla="*/ 368831 w 368831"/>
                <a:gd name="connsiteY8" fmla="*/ 0 h 523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8831" h="523974">
                  <a:moveTo>
                    <a:pt x="0" y="0"/>
                  </a:moveTo>
                  <a:lnTo>
                    <a:pt x="0" y="121480"/>
                  </a:lnTo>
                  <a:lnTo>
                    <a:pt x="258855" y="121480"/>
                  </a:lnTo>
                  <a:cubicBezTo>
                    <a:pt x="266648" y="121480"/>
                    <a:pt x="272965" y="127803"/>
                    <a:pt x="272965" y="135589"/>
                  </a:cubicBezTo>
                  <a:lnTo>
                    <a:pt x="272965" y="523975"/>
                  </a:lnTo>
                  <a:lnTo>
                    <a:pt x="355835" y="523975"/>
                  </a:lnTo>
                  <a:cubicBezTo>
                    <a:pt x="362997" y="524004"/>
                    <a:pt x="368814" y="518208"/>
                    <a:pt x="368831" y="511036"/>
                  </a:cubicBezTo>
                  <a:cubicBezTo>
                    <a:pt x="368831" y="511036"/>
                    <a:pt x="368831" y="511007"/>
                    <a:pt x="368831" y="511007"/>
                  </a:cubicBezTo>
                  <a:lnTo>
                    <a:pt x="368831" y="0"/>
                  </a:lnTo>
                  <a:close/>
                </a:path>
              </a:pathLst>
            </a:custGeom>
            <a:solidFill>
              <a:srgbClr val="FCDD86"/>
            </a:solidFill>
            <a:ln w="2923" cap="flat">
              <a:noFill/>
              <a:prstDash val="solid"/>
              <a:miter/>
            </a:ln>
          </p:spPr>
          <p:txBody>
            <a:bodyPr rtlCol="1" anchor="ctr"/>
            <a:lstStyle/>
            <a:p>
              <a:endParaRPr lang="fa-IR"/>
            </a:p>
          </p:txBody>
        </p:sp>
        <p:sp>
          <p:nvSpPr>
            <p:cNvPr id="2433" name="Freeform: Shape 2432">
              <a:extLst>
                <a:ext uri="{FF2B5EF4-FFF2-40B4-BE49-F238E27FC236}">
                  <a16:creationId xmlns:a16="http://schemas.microsoft.com/office/drawing/2014/main" id="{A1C73DE5-31B5-2323-E825-4C9EC71CBDDC}"/>
                </a:ext>
              </a:extLst>
            </p:cNvPr>
            <p:cNvSpPr/>
            <p:nvPr/>
          </p:nvSpPr>
          <p:spPr>
            <a:xfrm>
              <a:off x="3192142" y="5271693"/>
              <a:ext cx="322112" cy="418594"/>
            </a:xfrm>
            <a:custGeom>
              <a:avLst/>
              <a:gdLst>
                <a:gd name="connsiteX0" fmla="*/ 307886 w 322112"/>
                <a:gd name="connsiteY0" fmla="*/ 0 h 418594"/>
                <a:gd name="connsiteX1" fmla="*/ 14080 w 322112"/>
                <a:gd name="connsiteY1" fmla="*/ 0 h 418594"/>
                <a:gd name="connsiteX2" fmla="*/ 0 w 322112"/>
                <a:gd name="connsiteY2" fmla="*/ 14080 h 418594"/>
                <a:gd name="connsiteX3" fmla="*/ 0 w 322112"/>
                <a:gd name="connsiteY3" fmla="*/ 14109 h 418594"/>
                <a:gd name="connsiteX4" fmla="*/ 0 w 322112"/>
                <a:gd name="connsiteY4" fmla="*/ 51227 h 418594"/>
                <a:gd name="connsiteX5" fmla="*/ 204057 w 322112"/>
                <a:gd name="connsiteY5" fmla="*/ 51227 h 418594"/>
                <a:gd name="connsiteX6" fmla="*/ 266495 w 322112"/>
                <a:gd name="connsiteY6" fmla="*/ 113518 h 418594"/>
                <a:gd name="connsiteX7" fmla="*/ 266495 w 322112"/>
                <a:gd name="connsiteY7" fmla="*/ 418594 h 418594"/>
                <a:gd name="connsiteX8" fmla="*/ 308003 w 322112"/>
                <a:gd name="connsiteY8" fmla="*/ 418594 h 418594"/>
                <a:gd name="connsiteX9" fmla="*/ 322113 w 322112"/>
                <a:gd name="connsiteY9" fmla="*/ 404485 h 418594"/>
                <a:gd name="connsiteX10" fmla="*/ 322113 w 322112"/>
                <a:gd name="connsiteY10" fmla="*/ 14109 h 418594"/>
                <a:gd name="connsiteX11" fmla="*/ 308003 w 322112"/>
                <a:gd name="connsiteY11" fmla="*/ 0 h 418594"/>
                <a:gd name="connsiteX12" fmla="*/ 307886 w 322112"/>
                <a:gd name="connsiteY12" fmla="*/ 0 h 41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2112" h="418594">
                  <a:moveTo>
                    <a:pt x="307886" y="0"/>
                  </a:moveTo>
                  <a:lnTo>
                    <a:pt x="14080" y="0"/>
                  </a:lnTo>
                  <a:cubicBezTo>
                    <a:pt x="6305" y="0"/>
                    <a:pt x="0" y="6294"/>
                    <a:pt x="0" y="14080"/>
                  </a:cubicBezTo>
                  <a:cubicBezTo>
                    <a:pt x="0" y="14080"/>
                    <a:pt x="0" y="14109"/>
                    <a:pt x="0" y="14109"/>
                  </a:cubicBezTo>
                  <a:lnTo>
                    <a:pt x="0" y="51227"/>
                  </a:lnTo>
                  <a:lnTo>
                    <a:pt x="204057" y="51227"/>
                  </a:lnTo>
                  <a:lnTo>
                    <a:pt x="266495" y="113518"/>
                  </a:lnTo>
                  <a:lnTo>
                    <a:pt x="266495" y="418594"/>
                  </a:lnTo>
                  <a:lnTo>
                    <a:pt x="308003" y="418594"/>
                  </a:lnTo>
                  <a:cubicBezTo>
                    <a:pt x="315796" y="418594"/>
                    <a:pt x="322113" y="412272"/>
                    <a:pt x="322113" y="404485"/>
                  </a:cubicBezTo>
                  <a:lnTo>
                    <a:pt x="322113" y="14109"/>
                  </a:lnTo>
                  <a:cubicBezTo>
                    <a:pt x="322113" y="6323"/>
                    <a:pt x="315796" y="0"/>
                    <a:pt x="308003" y="0"/>
                  </a:cubicBezTo>
                  <a:cubicBezTo>
                    <a:pt x="307965" y="0"/>
                    <a:pt x="307924" y="0"/>
                    <a:pt x="307886" y="0"/>
                  </a:cubicBezTo>
                  <a:close/>
                </a:path>
              </a:pathLst>
            </a:custGeom>
            <a:solidFill>
              <a:srgbClr val="DAE6F1"/>
            </a:solidFill>
            <a:ln w="2923" cap="flat">
              <a:noFill/>
              <a:prstDash val="solid"/>
              <a:miter/>
            </a:ln>
          </p:spPr>
          <p:txBody>
            <a:bodyPr rtlCol="1" anchor="ctr"/>
            <a:lstStyle/>
            <a:p>
              <a:endParaRPr lang="fa-IR"/>
            </a:p>
          </p:txBody>
        </p:sp>
        <p:sp>
          <p:nvSpPr>
            <p:cNvPr id="2434" name="Freeform: Shape 2433">
              <a:extLst>
                <a:ext uri="{FF2B5EF4-FFF2-40B4-BE49-F238E27FC236}">
                  <a16:creationId xmlns:a16="http://schemas.microsoft.com/office/drawing/2014/main" id="{2397B5DD-0F61-0F91-8792-6CB078E36A0F}"/>
                </a:ext>
              </a:extLst>
            </p:cNvPr>
            <p:cNvSpPr/>
            <p:nvPr/>
          </p:nvSpPr>
          <p:spPr>
            <a:xfrm>
              <a:off x="3296790" y="5098986"/>
              <a:ext cx="368831" cy="49762"/>
            </a:xfrm>
            <a:custGeom>
              <a:avLst/>
              <a:gdLst>
                <a:gd name="connsiteX0" fmla="*/ 363504 w 368831"/>
                <a:gd name="connsiteY0" fmla="*/ 19993 h 49762"/>
                <a:gd name="connsiteX1" fmla="*/ 347960 w 368831"/>
                <a:gd name="connsiteY1" fmla="*/ 35537 h 49762"/>
                <a:gd name="connsiteX2" fmla="*/ 313624 w 368831"/>
                <a:gd name="connsiteY2" fmla="*/ 49763 h 49762"/>
                <a:gd name="connsiteX3" fmla="*/ 55178 w 368831"/>
                <a:gd name="connsiteY3" fmla="*/ 49763 h 49762"/>
                <a:gd name="connsiteX4" fmla="*/ 20842 w 368831"/>
                <a:gd name="connsiteY4" fmla="*/ 35537 h 49762"/>
                <a:gd name="connsiteX5" fmla="*/ 5298 w 368831"/>
                <a:gd name="connsiteY5" fmla="*/ 19993 h 49762"/>
                <a:gd name="connsiteX6" fmla="*/ 0 w 368831"/>
                <a:gd name="connsiteY6" fmla="*/ 7172 h 49762"/>
                <a:gd name="connsiteX7" fmla="*/ 0 w 368831"/>
                <a:gd name="connsiteY7" fmla="*/ 0 h 49762"/>
                <a:gd name="connsiteX8" fmla="*/ 368831 w 368831"/>
                <a:gd name="connsiteY8" fmla="*/ 0 h 49762"/>
                <a:gd name="connsiteX9" fmla="*/ 368831 w 368831"/>
                <a:gd name="connsiteY9" fmla="*/ 7318 h 49762"/>
                <a:gd name="connsiteX10" fmla="*/ 363504 w 368831"/>
                <a:gd name="connsiteY10" fmla="*/ 19993 h 4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8831" h="49762">
                  <a:moveTo>
                    <a:pt x="363504" y="19993"/>
                  </a:moveTo>
                  <a:lnTo>
                    <a:pt x="347960" y="35537"/>
                  </a:lnTo>
                  <a:cubicBezTo>
                    <a:pt x="338854" y="44640"/>
                    <a:pt x="326504" y="49763"/>
                    <a:pt x="313624" y="49763"/>
                  </a:cubicBezTo>
                  <a:lnTo>
                    <a:pt x="55178" y="49763"/>
                  </a:lnTo>
                  <a:cubicBezTo>
                    <a:pt x="42298" y="49763"/>
                    <a:pt x="29948" y="44640"/>
                    <a:pt x="20842" y="35537"/>
                  </a:cubicBezTo>
                  <a:lnTo>
                    <a:pt x="5298" y="19993"/>
                  </a:lnTo>
                  <a:cubicBezTo>
                    <a:pt x="1903" y="16598"/>
                    <a:pt x="0" y="11972"/>
                    <a:pt x="0" y="7172"/>
                  </a:cubicBezTo>
                  <a:lnTo>
                    <a:pt x="0" y="0"/>
                  </a:lnTo>
                  <a:lnTo>
                    <a:pt x="368831" y="0"/>
                  </a:lnTo>
                  <a:lnTo>
                    <a:pt x="368831" y="7318"/>
                  </a:lnTo>
                  <a:cubicBezTo>
                    <a:pt x="368784" y="12089"/>
                    <a:pt x="366870" y="16627"/>
                    <a:pt x="363504" y="19993"/>
                  </a:cubicBezTo>
                  <a:close/>
                </a:path>
              </a:pathLst>
            </a:custGeom>
            <a:solidFill>
              <a:srgbClr val="EDB311"/>
            </a:solidFill>
            <a:ln w="2923" cap="flat">
              <a:noFill/>
              <a:prstDash val="solid"/>
              <a:miter/>
            </a:ln>
          </p:spPr>
          <p:txBody>
            <a:bodyPr rtlCol="1" anchor="ctr"/>
            <a:lstStyle/>
            <a:p>
              <a:endParaRPr lang="fa-IR"/>
            </a:p>
          </p:txBody>
        </p:sp>
        <p:sp>
          <p:nvSpPr>
            <p:cNvPr id="2435" name="Freeform: Shape 2434">
              <a:extLst>
                <a:ext uri="{FF2B5EF4-FFF2-40B4-BE49-F238E27FC236}">
                  <a16:creationId xmlns:a16="http://schemas.microsoft.com/office/drawing/2014/main" id="{B390538B-563A-FE5A-DF7B-4262FC1ADA33}"/>
                </a:ext>
              </a:extLst>
            </p:cNvPr>
            <p:cNvSpPr/>
            <p:nvPr/>
          </p:nvSpPr>
          <p:spPr>
            <a:xfrm>
              <a:off x="3721195" y="5343484"/>
              <a:ext cx="37614" cy="37029"/>
            </a:xfrm>
            <a:custGeom>
              <a:avLst/>
              <a:gdLst>
                <a:gd name="connsiteX0" fmla="*/ 37395 w 37614"/>
                <a:gd name="connsiteY0" fmla="*/ 18076 h 37029"/>
                <a:gd name="connsiteX1" fmla="*/ 19247 w 37614"/>
                <a:gd name="connsiteY1" fmla="*/ 219 h 37029"/>
                <a:gd name="connsiteX2" fmla="*/ 18368 w 37614"/>
                <a:gd name="connsiteY2" fmla="*/ 219 h 37029"/>
                <a:gd name="connsiteX3" fmla="*/ 220 w 37614"/>
                <a:gd name="connsiteY3" fmla="*/ 18076 h 37029"/>
                <a:gd name="connsiteX4" fmla="*/ 220 w 37614"/>
                <a:gd name="connsiteY4" fmla="*/ 18954 h 37029"/>
                <a:gd name="connsiteX5" fmla="*/ 18368 w 37614"/>
                <a:gd name="connsiteY5" fmla="*/ 36810 h 37029"/>
                <a:gd name="connsiteX6" fmla="*/ 19247 w 37614"/>
                <a:gd name="connsiteY6" fmla="*/ 36810 h 37029"/>
                <a:gd name="connsiteX7" fmla="*/ 37395 w 37614"/>
                <a:gd name="connsiteY7" fmla="*/ 18954 h 37029"/>
                <a:gd name="connsiteX8" fmla="*/ 37395 w 37614"/>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14" h="37029">
                  <a:moveTo>
                    <a:pt x="37395" y="18076"/>
                  </a:moveTo>
                  <a:cubicBezTo>
                    <a:pt x="28280" y="16349"/>
                    <a:pt x="21108" y="9294"/>
                    <a:pt x="19247" y="219"/>
                  </a:cubicBezTo>
                  <a:cubicBezTo>
                    <a:pt x="19247" y="-73"/>
                    <a:pt x="18368" y="-73"/>
                    <a:pt x="18368" y="219"/>
                  </a:cubicBezTo>
                  <a:cubicBezTo>
                    <a:pt x="16507" y="9294"/>
                    <a:pt x="9335" y="16349"/>
                    <a:pt x="220" y="18076"/>
                  </a:cubicBezTo>
                  <a:cubicBezTo>
                    <a:pt x="-73" y="18076"/>
                    <a:pt x="-73" y="18661"/>
                    <a:pt x="220" y="18954"/>
                  </a:cubicBezTo>
                  <a:cubicBezTo>
                    <a:pt x="9335" y="20681"/>
                    <a:pt x="16507" y="27736"/>
                    <a:pt x="18368" y="36810"/>
                  </a:cubicBezTo>
                  <a:cubicBezTo>
                    <a:pt x="18368" y="37103"/>
                    <a:pt x="19247" y="37103"/>
                    <a:pt x="19247" y="36810"/>
                  </a:cubicBezTo>
                  <a:cubicBezTo>
                    <a:pt x="21108" y="27736"/>
                    <a:pt x="28280" y="20681"/>
                    <a:pt x="37395" y="18954"/>
                  </a:cubicBezTo>
                  <a:cubicBezTo>
                    <a:pt x="37688" y="18661"/>
                    <a:pt x="37688" y="18076"/>
                    <a:pt x="37395" y="18076"/>
                  </a:cubicBezTo>
                  <a:close/>
                </a:path>
              </a:pathLst>
            </a:custGeom>
            <a:solidFill>
              <a:srgbClr val="FC657E"/>
            </a:solidFill>
            <a:ln w="2923" cap="flat">
              <a:noFill/>
              <a:prstDash val="solid"/>
              <a:miter/>
            </a:ln>
          </p:spPr>
          <p:txBody>
            <a:bodyPr rtlCol="1" anchor="ctr"/>
            <a:lstStyle/>
            <a:p>
              <a:endParaRPr lang="fa-IR"/>
            </a:p>
          </p:txBody>
        </p:sp>
        <p:sp>
          <p:nvSpPr>
            <p:cNvPr id="2436" name="Freeform: Shape 2435">
              <a:extLst>
                <a:ext uri="{FF2B5EF4-FFF2-40B4-BE49-F238E27FC236}">
                  <a16:creationId xmlns:a16="http://schemas.microsoft.com/office/drawing/2014/main" id="{720FD8DE-DEE6-96C3-6D07-035DD059CA2E}"/>
                </a:ext>
              </a:extLst>
            </p:cNvPr>
            <p:cNvSpPr/>
            <p:nvPr/>
          </p:nvSpPr>
          <p:spPr>
            <a:xfrm>
              <a:off x="3134500" y="5151969"/>
              <a:ext cx="50938" cy="50933"/>
            </a:xfrm>
            <a:custGeom>
              <a:avLst/>
              <a:gdLst>
                <a:gd name="connsiteX0" fmla="*/ 9372 w 50938"/>
                <a:gd name="connsiteY0" fmla="*/ 34834 h 50933"/>
                <a:gd name="connsiteX1" fmla="*/ 16105 w 50938"/>
                <a:gd name="connsiteY1" fmla="*/ 34834 h 50933"/>
                <a:gd name="connsiteX2" fmla="*/ 16105 w 50938"/>
                <a:gd name="connsiteY2" fmla="*/ 41567 h 50933"/>
                <a:gd name="connsiteX3" fmla="*/ 25238 w 50938"/>
                <a:gd name="connsiteY3" fmla="*/ 50934 h 50933"/>
                <a:gd name="connsiteX4" fmla="*/ 25472 w 50938"/>
                <a:gd name="connsiteY4" fmla="*/ 50934 h 50933"/>
                <a:gd name="connsiteX5" fmla="*/ 34839 w 50938"/>
                <a:gd name="connsiteY5" fmla="*/ 41860 h 50933"/>
                <a:gd name="connsiteX6" fmla="*/ 34839 w 50938"/>
                <a:gd name="connsiteY6" fmla="*/ 34834 h 50933"/>
                <a:gd name="connsiteX7" fmla="*/ 41572 w 50938"/>
                <a:gd name="connsiteY7" fmla="*/ 34834 h 50933"/>
                <a:gd name="connsiteX8" fmla="*/ 50939 w 50938"/>
                <a:gd name="connsiteY8" fmla="*/ 25701 h 50933"/>
                <a:gd name="connsiteX9" fmla="*/ 50939 w 50938"/>
                <a:gd name="connsiteY9" fmla="*/ 25467 h 50933"/>
                <a:gd name="connsiteX10" fmla="*/ 41864 w 50938"/>
                <a:gd name="connsiteY10" fmla="*/ 16100 h 50933"/>
                <a:gd name="connsiteX11" fmla="*/ 34839 w 50938"/>
                <a:gd name="connsiteY11" fmla="*/ 16100 h 50933"/>
                <a:gd name="connsiteX12" fmla="*/ 34839 w 50938"/>
                <a:gd name="connsiteY12" fmla="*/ 9367 h 50933"/>
                <a:gd name="connsiteX13" fmla="*/ 25706 w 50938"/>
                <a:gd name="connsiteY13" fmla="*/ 0 h 50933"/>
                <a:gd name="connsiteX14" fmla="*/ 25472 w 50938"/>
                <a:gd name="connsiteY14" fmla="*/ 0 h 50933"/>
                <a:gd name="connsiteX15" fmla="*/ 16105 w 50938"/>
                <a:gd name="connsiteY15" fmla="*/ 9074 h 50933"/>
                <a:gd name="connsiteX16" fmla="*/ 16105 w 50938"/>
                <a:gd name="connsiteY16" fmla="*/ 16100 h 50933"/>
                <a:gd name="connsiteX17" fmla="*/ 9372 w 50938"/>
                <a:gd name="connsiteY17" fmla="*/ 16100 h 50933"/>
                <a:gd name="connsiteX18" fmla="*/ 5 w 50938"/>
                <a:gd name="connsiteY18" fmla="*/ 25233 h 50933"/>
                <a:gd name="connsiteX19" fmla="*/ 5 w 50938"/>
                <a:gd name="connsiteY19" fmla="*/ 25467 h 50933"/>
                <a:gd name="connsiteX20" fmla="*/ 8778 w 50938"/>
                <a:gd name="connsiteY20" fmla="*/ 34834 h 50933"/>
                <a:gd name="connsiteX21" fmla="*/ 9372 w 50938"/>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372" y="34834"/>
                  </a:moveTo>
                  <a:lnTo>
                    <a:pt x="16105" y="34834"/>
                  </a:lnTo>
                  <a:lnTo>
                    <a:pt x="16105" y="41567"/>
                  </a:lnTo>
                  <a:cubicBezTo>
                    <a:pt x="16040" y="46690"/>
                    <a:pt x="20127" y="50875"/>
                    <a:pt x="25238" y="50934"/>
                  </a:cubicBezTo>
                  <a:cubicBezTo>
                    <a:pt x="25314" y="50934"/>
                    <a:pt x="25393" y="50934"/>
                    <a:pt x="25472" y="50934"/>
                  </a:cubicBezTo>
                  <a:cubicBezTo>
                    <a:pt x="30533" y="50934"/>
                    <a:pt x="34681" y="46924"/>
                    <a:pt x="34839" y="41860"/>
                  </a:cubicBezTo>
                  <a:lnTo>
                    <a:pt x="34839" y="34834"/>
                  </a:lnTo>
                  <a:lnTo>
                    <a:pt x="41572" y="34834"/>
                  </a:lnTo>
                  <a:cubicBezTo>
                    <a:pt x="46680" y="34893"/>
                    <a:pt x="50874" y="30824"/>
                    <a:pt x="50939" y="25701"/>
                  </a:cubicBezTo>
                  <a:cubicBezTo>
                    <a:pt x="50939" y="25613"/>
                    <a:pt x="50939" y="25555"/>
                    <a:pt x="50939" y="25467"/>
                  </a:cubicBezTo>
                  <a:cubicBezTo>
                    <a:pt x="50942" y="20403"/>
                    <a:pt x="46923" y="16246"/>
                    <a:pt x="41864" y="16100"/>
                  </a:cubicBezTo>
                  <a:lnTo>
                    <a:pt x="34839" y="16100"/>
                  </a:lnTo>
                  <a:lnTo>
                    <a:pt x="34839" y="9367"/>
                  </a:lnTo>
                  <a:cubicBezTo>
                    <a:pt x="34903" y="4245"/>
                    <a:pt x="30817" y="59"/>
                    <a:pt x="25706" y="0"/>
                  </a:cubicBezTo>
                  <a:cubicBezTo>
                    <a:pt x="25630" y="0"/>
                    <a:pt x="25551" y="0"/>
                    <a:pt x="25472" y="0"/>
                  </a:cubicBezTo>
                  <a:cubicBezTo>
                    <a:pt x="20411" y="0"/>
                    <a:pt x="16263" y="4010"/>
                    <a:pt x="16105" y="9074"/>
                  </a:cubicBezTo>
                  <a:lnTo>
                    <a:pt x="16105" y="16100"/>
                  </a:lnTo>
                  <a:lnTo>
                    <a:pt x="9372" y="16100"/>
                  </a:lnTo>
                  <a:cubicBezTo>
                    <a:pt x="4264" y="16041"/>
                    <a:pt x="69" y="20110"/>
                    <a:pt x="5" y="25233"/>
                  </a:cubicBezTo>
                  <a:cubicBezTo>
                    <a:pt x="5" y="25321"/>
                    <a:pt x="5" y="25379"/>
                    <a:pt x="5" y="25467"/>
                  </a:cubicBezTo>
                  <a:cubicBezTo>
                    <a:pt x="-159" y="30473"/>
                    <a:pt x="3766" y="34658"/>
                    <a:pt x="8778" y="34834"/>
                  </a:cubicBezTo>
                  <a:cubicBezTo>
                    <a:pt x="8974" y="34834"/>
                    <a:pt x="9173" y="34834"/>
                    <a:pt x="9372" y="34834"/>
                  </a:cubicBezTo>
                  <a:close/>
                </a:path>
              </a:pathLst>
            </a:custGeom>
            <a:solidFill>
              <a:srgbClr val="70D6F9"/>
            </a:solidFill>
            <a:ln w="2923" cap="flat">
              <a:noFill/>
              <a:prstDash val="solid"/>
              <a:miter/>
            </a:ln>
          </p:spPr>
          <p:txBody>
            <a:bodyPr rtlCol="1" anchor="ctr"/>
            <a:lstStyle/>
            <a:p>
              <a:endParaRPr lang="fa-IR"/>
            </a:p>
          </p:txBody>
        </p:sp>
        <p:sp>
          <p:nvSpPr>
            <p:cNvPr id="2437" name="Freeform: Shape 2436">
              <a:extLst>
                <a:ext uri="{FF2B5EF4-FFF2-40B4-BE49-F238E27FC236}">
                  <a16:creationId xmlns:a16="http://schemas.microsoft.com/office/drawing/2014/main" id="{DECA3BD4-C3AF-5209-852A-EACEC9E30832}"/>
                </a:ext>
              </a:extLst>
            </p:cNvPr>
            <p:cNvSpPr/>
            <p:nvPr/>
          </p:nvSpPr>
          <p:spPr>
            <a:xfrm>
              <a:off x="3559539" y="5750881"/>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2438" name="Freeform: Shape 2437">
              <a:extLst>
                <a:ext uri="{FF2B5EF4-FFF2-40B4-BE49-F238E27FC236}">
                  <a16:creationId xmlns:a16="http://schemas.microsoft.com/office/drawing/2014/main" id="{FC08EB5F-28F9-4F4B-3FAA-9D74AEFD4EFF}"/>
                </a:ext>
              </a:extLst>
            </p:cNvPr>
            <p:cNvSpPr/>
            <p:nvPr/>
          </p:nvSpPr>
          <p:spPr>
            <a:xfrm>
              <a:off x="3205343" y="5079959"/>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2439" name="Freeform: Shape 2438">
              <a:extLst>
                <a:ext uri="{FF2B5EF4-FFF2-40B4-BE49-F238E27FC236}">
                  <a16:creationId xmlns:a16="http://schemas.microsoft.com/office/drawing/2014/main" id="{7408F757-D8B3-DC1C-AA1D-FBDCF9CF6260}"/>
                </a:ext>
              </a:extLst>
            </p:cNvPr>
            <p:cNvSpPr/>
            <p:nvPr/>
          </p:nvSpPr>
          <p:spPr>
            <a:xfrm>
              <a:off x="3652186" y="5675212"/>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12" y="23535"/>
                    <a:pt x="23831" y="13465"/>
                    <a:pt x="26491" y="439"/>
                  </a:cubicBezTo>
                  <a:cubicBezTo>
                    <a:pt x="26491" y="-146"/>
                    <a:pt x="27662" y="-146"/>
                    <a:pt x="27662" y="439"/>
                  </a:cubicBezTo>
                  <a:cubicBezTo>
                    <a:pt x="30323" y="13465"/>
                    <a:pt x="40642" y="23535"/>
                    <a:pt x="53715" y="25906"/>
                  </a:cubicBezTo>
                  <a:cubicBezTo>
                    <a:pt x="54300" y="25906"/>
                    <a:pt x="54300" y="26784"/>
                    <a:pt x="53715" y="27077"/>
                  </a:cubicBezTo>
                  <a:cubicBezTo>
                    <a:pt x="40642" y="29448"/>
                    <a:pt x="30323" y="39517"/>
                    <a:pt x="27662" y="52544"/>
                  </a:cubicBezTo>
                  <a:cubicBezTo>
                    <a:pt x="27662" y="53129"/>
                    <a:pt x="26491" y="53129"/>
                    <a:pt x="26491" y="52544"/>
                  </a:cubicBezTo>
                  <a:cubicBezTo>
                    <a:pt x="23831" y="39517"/>
                    <a:pt x="13512" y="29448"/>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2440" name="Freeform: Shape 2439">
              <a:extLst>
                <a:ext uri="{FF2B5EF4-FFF2-40B4-BE49-F238E27FC236}">
                  <a16:creationId xmlns:a16="http://schemas.microsoft.com/office/drawing/2014/main" id="{2C1EBFFD-0DA0-FC62-3887-05F04E80DC12}"/>
                </a:ext>
              </a:extLst>
            </p:cNvPr>
            <p:cNvSpPr/>
            <p:nvPr/>
          </p:nvSpPr>
          <p:spPr>
            <a:xfrm>
              <a:off x="3296790" y="5028733"/>
              <a:ext cx="368831" cy="70253"/>
            </a:xfrm>
            <a:custGeom>
              <a:avLst/>
              <a:gdLst>
                <a:gd name="connsiteX0" fmla="*/ 368831 w 368831"/>
                <a:gd name="connsiteY0" fmla="*/ 70254 h 70253"/>
                <a:gd name="connsiteX1" fmla="*/ 368831 w 368831"/>
                <a:gd name="connsiteY1" fmla="*/ 42591 h 70253"/>
                <a:gd name="connsiteX2" fmla="*/ 363504 w 368831"/>
                <a:gd name="connsiteY2" fmla="*/ 29770 h 70253"/>
                <a:gd name="connsiteX3" fmla="*/ 339061 w 368831"/>
                <a:gd name="connsiteY3" fmla="*/ 5327 h 70253"/>
                <a:gd name="connsiteX4" fmla="*/ 326211 w 368831"/>
                <a:gd name="connsiteY4" fmla="*/ 0 h 70253"/>
                <a:gd name="connsiteX5" fmla="*/ 42591 w 368831"/>
                <a:gd name="connsiteY5" fmla="*/ 0 h 70253"/>
                <a:gd name="connsiteX6" fmla="*/ 29741 w 368831"/>
                <a:gd name="connsiteY6" fmla="*/ 5327 h 70253"/>
                <a:gd name="connsiteX7" fmla="*/ 5298 w 368831"/>
                <a:gd name="connsiteY7" fmla="*/ 29770 h 70253"/>
                <a:gd name="connsiteX8" fmla="*/ 0 w 368831"/>
                <a:gd name="connsiteY8" fmla="*/ 42591 h 70253"/>
                <a:gd name="connsiteX9" fmla="*/ 0 w 368831"/>
                <a:gd name="connsiteY9" fmla="*/ 70254 h 7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831" h="70253">
                  <a:moveTo>
                    <a:pt x="368831" y="70254"/>
                  </a:moveTo>
                  <a:lnTo>
                    <a:pt x="368831" y="42591"/>
                  </a:lnTo>
                  <a:cubicBezTo>
                    <a:pt x="368823" y="37791"/>
                    <a:pt x="366905" y="33165"/>
                    <a:pt x="363504" y="29770"/>
                  </a:cubicBezTo>
                  <a:lnTo>
                    <a:pt x="339061" y="5327"/>
                  </a:lnTo>
                  <a:cubicBezTo>
                    <a:pt x="335657" y="1903"/>
                    <a:pt x="331032" y="0"/>
                    <a:pt x="326211" y="0"/>
                  </a:cubicBezTo>
                  <a:lnTo>
                    <a:pt x="42591" y="0"/>
                  </a:lnTo>
                  <a:cubicBezTo>
                    <a:pt x="37770" y="0"/>
                    <a:pt x="33145" y="1903"/>
                    <a:pt x="29741" y="5327"/>
                  </a:cubicBezTo>
                  <a:lnTo>
                    <a:pt x="5298" y="29770"/>
                  </a:lnTo>
                  <a:cubicBezTo>
                    <a:pt x="1903" y="33165"/>
                    <a:pt x="0" y="37791"/>
                    <a:pt x="0" y="42591"/>
                  </a:cubicBezTo>
                  <a:lnTo>
                    <a:pt x="0" y="70254"/>
                  </a:lnTo>
                </a:path>
              </a:pathLst>
            </a:custGeom>
            <a:noFill/>
            <a:ln w="14615" cap="rnd">
              <a:solidFill>
                <a:srgbClr val="000000"/>
              </a:solidFill>
              <a:prstDash val="solid"/>
              <a:round/>
            </a:ln>
          </p:spPr>
          <p:txBody>
            <a:bodyPr rtlCol="1" anchor="ctr"/>
            <a:lstStyle/>
            <a:p>
              <a:endParaRPr lang="fa-IR"/>
            </a:p>
          </p:txBody>
        </p:sp>
        <p:sp>
          <p:nvSpPr>
            <p:cNvPr id="2441" name="Freeform: Shape 2440">
              <a:extLst>
                <a:ext uri="{FF2B5EF4-FFF2-40B4-BE49-F238E27FC236}">
                  <a16:creationId xmlns:a16="http://schemas.microsoft.com/office/drawing/2014/main" id="{5CB42A7A-3991-EFF0-40EF-A0AAB22A8D53}"/>
                </a:ext>
              </a:extLst>
            </p:cNvPr>
            <p:cNvSpPr/>
            <p:nvPr/>
          </p:nvSpPr>
          <p:spPr>
            <a:xfrm>
              <a:off x="3247759" y="5220467"/>
              <a:ext cx="321995" cy="418594"/>
            </a:xfrm>
            <a:custGeom>
              <a:avLst/>
              <a:gdLst>
                <a:gd name="connsiteX0" fmla="*/ 270652 w 321995"/>
                <a:gd name="connsiteY0" fmla="*/ 418594 h 418594"/>
                <a:gd name="connsiteX1" fmla="*/ 307886 w 321995"/>
                <a:gd name="connsiteY1" fmla="*/ 418594 h 418594"/>
                <a:gd name="connsiteX2" fmla="*/ 321996 w 321995"/>
                <a:gd name="connsiteY2" fmla="*/ 404485 h 418594"/>
                <a:gd name="connsiteX3" fmla="*/ 321996 w 321995"/>
                <a:gd name="connsiteY3" fmla="*/ 14109 h 418594"/>
                <a:gd name="connsiteX4" fmla="*/ 307886 w 321995"/>
                <a:gd name="connsiteY4" fmla="*/ 0 h 418594"/>
                <a:gd name="connsiteX5" fmla="*/ 14080 w 321995"/>
                <a:gd name="connsiteY5" fmla="*/ 0 h 418594"/>
                <a:gd name="connsiteX6" fmla="*/ 0 w 321995"/>
                <a:gd name="connsiteY6" fmla="*/ 14080 h 418594"/>
                <a:gd name="connsiteX7" fmla="*/ 0 w 321995"/>
                <a:gd name="connsiteY7" fmla="*/ 14109 h 418594"/>
                <a:gd name="connsiteX8" fmla="*/ 0 w 321995"/>
                <a:gd name="connsiteY8" fmla="*/ 45870 h 41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1995" h="418594">
                  <a:moveTo>
                    <a:pt x="270652" y="418594"/>
                  </a:moveTo>
                  <a:lnTo>
                    <a:pt x="307886" y="418594"/>
                  </a:lnTo>
                  <a:cubicBezTo>
                    <a:pt x="315679" y="418594"/>
                    <a:pt x="321996" y="412272"/>
                    <a:pt x="321996" y="404485"/>
                  </a:cubicBezTo>
                  <a:lnTo>
                    <a:pt x="321996" y="14109"/>
                  </a:lnTo>
                  <a:cubicBezTo>
                    <a:pt x="321996" y="6323"/>
                    <a:pt x="315679" y="0"/>
                    <a:pt x="307886" y="0"/>
                  </a:cubicBezTo>
                  <a:lnTo>
                    <a:pt x="14080" y="0"/>
                  </a:lnTo>
                  <a:cubicBezTo>
                    <a:pt x="6305" y="0"/>
                    <a:pt x="0" y="6294"/>
                    <a:pt x="0" y="14080"/>
                  </a:cubicBezTo>
                  <a:cubicBezTo>
                    <a:pt x="0" y="14080"/>
                    <a:pt x="0" y="14109"/>
                    <a:pt x="0" y="14109"/>
                  </a:cubicBezTo>
                  <a:lnTo>
                    <a:pt x="0" y="45870"/>
                  </a:lnTo>
                </a:path>
              </a:pathLst>
            </a:custGeom>
            <a:noFill/>
            <a:ln w="14615" cap="rnd">
              <a:solidFill>
                <a:srgbClr val="000000"/>
              </a:solidFill>
              <a:prstDash val="solid"/>
              <a:round/>
            </a:ln>
          </p:spPr>
          <p:txBody>
            <a:bodyPr rtlCol="1" anchor="ctr"/>
            <a:lstStyle/>
            <a:p>
              <a:endParaRPr lang="fa-IR"/>
            </a:p>
          </p:txBody>
        </p:sp>
        <p:sp>
          <p:nvSpPr>
            <p:cNvPr id="2442" name="Freeform: Shape 2441">
              <a:extLst>
                <a:ext uri="{FF2B5EF4-FFF2-40B4-BE49-F238E27FC236}">
                  <a16:creationId xmlns:a16="http://schemas.microsoft.com/office/drawing/2014/main" id="{E8A269E2-EF5C-C284-4243-21ABCC131FAF}"/>
                </a:ext>
              </a:extLst>
            </p:cNvPr>
            <p:cNvSpPr/>
            <p:nvPr/>
          </p:nvSpPr>
          <p:spPr>
            <a:xfrm>
              <a:off x="3136524" y="5322920"/>
              <a:ext cx="321995" cy="418594"/>
            </a:xfrm>
            <a:custGeom>
              <a:avLst/>
              <a:gdLst>
                <a:gd name="connsiteX0" fmla="*/ 259675 w 321995"/>
                <a:gd name="connsiteY0" fmla="*/ 0 h 418594"/>
                <a:gd name="connsiteX1" fmla="*/ 14080 w 321995"/>
                <a:gd name="connsiteY1" fmla="*/ 0 h 418594"/>
                <a:gd name="connsiteX2" fmla="*/ 0 w 321995"/>
                <a:gd name="connsiteY2" fmla="*/ 14080 h 418594"/>
                <a:gd name="connsiteX3" fmla="*/ 0 w 321995"/>
                <a:gd name="connsiteY3" fmla="*/ 14109 h 418594"/>
                <a:gd name="connsiteX4" fmla="*/ 0 w 321995"/>
                <a:gd name="connsiteY4" fmla="*/ 404485 h 418594"/>
                <a:gd name="connsiteX5" fmla="*/ 14051 w 321995"/>
                <a:gd name="connsiteY5" fmla="*/ 418594 h 418594"/>
                <a:gd name="connsiteX6" fmla="*/ 14080 w 321995"/>
                <a:gd name="connsiteY6" fmla="*/ 418594 h 418594"/>
                <a:gd name="connsiteX7" fmla="*/ 307886 w 321995"/>
                <a:gd name="connsiteY7" fmla="*/ 418594 h 418594"/>
                <a:gd name="connsiteX8" fmla="*/ 321996 w 321995"/>
                <a:gd name="connsiteY8" fmla="*/ 404485 h 418594"/>
                <a:gd name="connsiteX9" fmla="*/ 321996 w 321995"/>
                <a:gd name="connsiteY9" fmla="*/ 62292 h 41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995" h="418594">
                  <a:moveTo>
                    <a:pt x="259675" y="0"/>
                  </a:moveTo>
                  <a:lnTo>
                    <a:pt x="14080" y="0"/>
                  </a:lnTo>
                  <a:cubicBezTo>
                    <a:pt x="6305" y="0"/>
                    <a:pt x="0" y="6294"/>
                    <a:pt x="0" y="14080"/>
                  </a:cubicBezTo>
                  <a:cubicBezTo>
                    <a:pt x="0" y="14080"/>
                    <a:pt x="0" y="14109"/>
                    <a:pt x="0" y="14109"/>
                  </a:cubicBezTo>
                  <a:lnTo>
                    <a:pt x="0" y="404485"/>
                  </a:lnTo>
                  <a:cubicBezTo>
                    <a:pt x="-15" y="412272"/>
                    <a:pt x="6276" y="418565"/>
                    <a:pt x="14051" y="418594"/>
                  </a:cubicBezTo>
                  <a:cubicBezTo>
                    <a:pt x="14059" y="418594"/>
                    <a:pt x="14071" y="418594"/>
                    <a:pt x="14080" y="418594"/>
                  </a:cubicBezTo>
                  <a:lnTo>
                    <a:pt x="307886" y="418594"/>
                  </a:lnTo>
                  <a:cubicBezTo>
                    <a:pt x="315679" y="418594"/>
                    <a:pt x="321996" y="412272"/>
                    <a:pt x="321996" y="404485"/>
                  </a:cubicBezTo>
                  <a:lnTo>
                    <a:pt x="321996" y="62292"/>
                  </a:lnTo>
                  <a:close/>
                </a:path>
              </a:pathLst>
            </a:custGeom>
            <a:noFill/>
            <a:ln w="14615" cap="rnd">
              <a:solidFill>
                <a:srgbClr val="000000"/>
              </a:solidFill>
              <a:prstDash val="solid"/>
              <a:round/>
            </a:ln>
          </p:spPr>
          <p:txBody>
            <a:bodyPr rtlCol="1" anchor="ctr"/>
            <a:lstStyle/>
            <a:p>
              <a:endParaRPr lang="fa-IR"/>
            </a:p>
          </p:txBody>
        </p:sp>
        <p:sp>
          <p:nvSpPr>
            <p:cNvPr id="2443" name="Freeform: Shape 2442">
              <a:extLst>
                <a:ext uri="{FF2B5EF4-FFF2-40B4-BE49-F238E27FC236}">
                  <a16:creationId xmlns:a16="http://schemas.microsoft.com/office/drawing/2014/main" id="{C8135E2F-8F03-2F36-BB25-20B2EDA79871}"/>
                </a:ext>
              </a:extLst>
            </p:cNvPr>
            <p:cNvSpPr/>
            <p:nvPr/>
          </p:nvSpPr>
          <p:spPr>
            <a:xfrm>
              <a:off x="3296790" y="5098986"/>
              <a:ext cx="368831" cy="523974"/>
            </a:xfrm>
            <a:custGeom>
              <a:avLst/>
              <a:gdLst>
                <a:gd name="connsiteX0" fmla="*/ 276565 w 368831"/>
                <a:gd name="connsiteY0" fmla="*/ 523975 h 523974"/>
                <a:gd name="connsiteX1" fmla="*/ 355835 w 368831"/>
                <a:gd name="connsiteY1" fmla="*/ 523975 h 523974"/>
                <a:gd name="connsiteX2" fmla="*/ 368831 w 368831"/>
                <a:gd name="connsiteY2" fmla="*/ 511036 h 523974"/>
                <a:gd name="connsiteX3" fmla="*/ 368831 w 368831"/>
                <a:gd name="connsiteY3" fmla="*/ 511007 h 523974"/>
                <a:gd name="connsiteX4" fmla="*/ 368831 w 368831"/>
                <a:gd name="connsiteY4" fmla="*/ 0 h 523974"/>
                <a:gd name="connsiteX5" fmla="*/ 0 w 368831"/>
                <a:gd name="connsiteY5" fmla="*/ 0 h 523974"/>
                <a:gd name="connsiteX6" fmla="*/ 0 w 368831"/>
                <a:gd name="connsiteY6" fmla="*/ 118553 h 523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831" h="523974">
                  <a:moveTo>
                    <a:pt x="276565" y="523975"/>
                  </a:moveTo>
                  <a:lnTo>
                    <a:pt x="355835" y="523975"/>
                  </a:lnTo>
                  <a:cubicBezTo>
                    <a:pt x="362997" y="524004"/>
                    <a:pt x="368814" y="518208"/>
                    <a:pt x="368831" y="511036"/>
                  </a:cubicBezTo>
                  <a:cubicBezTo>
                    <a:pt x="368831" y="511036"/>
                    <a:pt x="368831" y="511007"/>
                    <a:pt x="368831" y="511007"/>
                  </a:cubicBezTo>
                  <a:lnTo>
                    <a:pt x="368831" y="0"/>
                  </a:lnTo>
                  <a:lnTo>
                    <a:pt x="0" y="0"/>
                  </a:lnTo>
                  <a:lnTo>
                    <a:pt x="0" y="118553"/>
                  </a:lnTo>
                </a:path>
              </a:pathLst>
            </a:custGeom>
            <a:noFill/>
            <a:ln w="14615" cap="rnd">
              <a:solidFill>
                <a:srgbClr val="000000"/>
              </a:solidFill>
              <a:prstDash val="solid"/>
              <a:round/>
            </a:ln>
          </p:spPr>
          <p:txBody>
            <a:bodyPr rtlCol="1" anchor="ctr"/>
            <a:lstStyle/>
            <a:p>
              <a:endParaRPr lang="fa-IR"/>
            </a:p>
          </p:txBody>
        </p:sp>
        <p:sp>
          <p:nvSpPr>
            <p:cNvPr id="2444" name="Freeform: Shape 2443">
              <a:extLst>
                <a:ext uri="{FF2B5EF4-FFF2-40B4-BE49-F238E27FC236}">
                  <a16:creationId xmlns:a16="http://schemas.microsoft.com/office/drawing/2014/main" id="{13B004F0-1165-7B42-E2F2-D2AB63F910EC}"/>
                </a:ext>
              </a:extLst>
            </p:cNvPr>
            <p:cNvSpPr/>
            <p:nvPr/>
          </p:nvSpPr>
          <p:spPr>
            <a:xfrm>
              <a:off x="3192142" y="5271693"/>
              <a:ext cx="321995" cy="418594"/>
            </a:xfrm>
            <a:custGeom>
              <a:avLst/>
              <a:gdLst>
                <a:gd name="connsiteX0" fmla="*/ 271003 w 321995"/>
                <a:gd name="connsiteY0" fmla="*/ 418594 h 418594"/>
                <a:gd name="connsiteX1" fmla="*/ 307886 w 321995"/>
                <a:gd name="connsiteY1" fmla="*/ 418594 h 418594"/>
                <a:gd name="connsiteX2" fmla="*/ 321996 w 321995"/>
                <a:gd name="connsiteY2" fmla="*/ 404485 h 418594"/>
                <a:gd name="connsiteX3" fmla="*/ 321996 w 321995"/>
                <a:gd name="connsiteY3" fmla="*/ 14109 h 418594"/>
                <a:gd name="connsiteX4" fmla="*/ 307886 w 321995"/>
                <a:gd name="connsiteY4" fmla="*/ 0 h 418594"/>
                <a:gd name="connsiteX5" fmla="*/ 14080 w 321995"/>
                <a:gd name="connsiteY5" fmla="*/ 0 h 418594"/>
                <a:gd name="connsiteX6" fmla="*/ 0 w 321995"/>
                <a:gd name="connsiteY6" fmla="*/ 14080 h 418594"/>
                <a:gd name="connsiteX7" fmla="*/ 0 w 321995"/>
                <a:gd name="connsiteY7" fmla="*/ 14109 h 418594"/>
                <a:gd name="connsiteX8" fmla="*/ 0 w 321995"/>
                <a:gd name="connsiteY8" fmla="*/ 47685 h 41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1995" h="418594">
                  <a:moveTo>
                    <a:pt x="271003" y="418594"/>
                  </a:moveTo>
                  <a:lnTo>
                    <a:pt x="307886" y="418594"/>
                  </a:lnTo>
                  <a:cubicBezTo>
                    <a:pt x="315679" y="418594"/>
                    <a:pt x="321996" y="412272"/>
                    <a:pt x="321996" y="404485"/>
                  </a:cubicBezTo>
                  <a:lnTo>
                    <a:pt x="321996" y="14109"/>
                  </a:lnTo>
                  <a:cubicBezTo>
                    <a:pt x="321996" y="6323"/>
                    <a:pt x="315679" y="0"/>
                    <a:pt x="307886" y="0"/>
                  </a:cubicBezTo>
                  <a:lnTo>
                    <a:pt x="14080" y="0"/>
                  </a:lnTo>
                  <a:cubicBezTo>
                    <a:pt x="6305" y="0"/>
                    <a:pt x="0" y="6294"/>
                    <a:pt x="0" y="14080"/>
                  </a:cubicBezTo>
                  <a:cubicBezTo>
                    <a:pt x="0" y="14080"/>
                    <a:pt x="0" y="14109"/>
                    <a:pt x="0" y="14109"/>
                  </a:cubicBezTo>
                  <a:lnTo>
                    <a:pt x="0" y="47685"/>
                  </a:lnTo>
                </a:path>
              </a:pathLst>
            </a:custGeom>
            <a:noFill/>
            <a:ln w="14615" cap="rnd">
              <a:solidFill>
                <a:srgbClr val="000000"/>
              </a:solidFill>
              <a:prstDash val="solid"/>
              <a:round/>
            </a:ln>
          </p:spPr>
          <p:txBody>
            <a:bodyPr rtlCol="1" anchor="ctr"/>
            <a:lstStyle/>
            <a:p>
              <a:endParaRPr lang="fa-IR"/>
            </a:p>
          </p:txBody>
        </p:sp>
        <p:sp>
          <p:nvSpPr>
            <p:cNvPr id="2445" name="Freeform: Shape 2444">
              <a:extLst>
                <a:ext uri="{FF2B5EF4-FFF2-40B4-BE49-F238E27FC236}">
                  <a16:creationId xmlns:a16="http://schemas.microsoft.com/office/drawing/2014/main" id="{547C3FFD-9699-A39F-6826-4C9673C8BE5A}"/>
                </a:ext>
              </a:extLst>
            </p:cNvPr>
            <p:cNvSpPr/>
            <p:nvPr/>
          </p:nvSpPr>
          <p:spPr>
            <a:xfrm>
              <a:off x="3240968" y="5411410"/>
              <a:ext cx="111234" cy="2927"/>
            </a:xfrm>
            <a:custGeom>
              <a:avLst/>
              <a:gdLst>
                <a:gd name="connsiteX0" fmla="*/ 0 w 111234"/>
                <a:gd name="connsiteY0" fmla="*/ 0 h 2927"/>
                <a:gd name="connsiteX1" fmla="*/ 111235 w 111234"/>
                <a:gd name="connsiteY1" fmla="*/ 0 h 2927"/>
              </a:gdLst>
              <a:ahLst/>
              <a:cxnLst>
                <a:cxn ang="0">
                  <a:pos x="connsiteX0" y="connsiteY0"/>
                </a:cxn>
                <a:cxn ang="0">
                  <a:pos x="connsiteX1" y="connsiteY1"/>
                </a:cxn>
              </a:cxnLst>
              <a:rect l="l" t="t" r="r" b="b"/>
              <a:pathLst>
                <a:path w="111234" h="2927">
                  <a:moveTo>
                    <a:pt x="0" y="0"/>
                  </a:moveTo>
                  <a:lnTo>
                    <a:pt x="111235" y="0"/>
                  </a:lnTo>
                </a:path>
              </a:pathLst>
            </a:custGeom>
            <a:ln w="14615" cap="rnd">
              <a:solidFill>
                <a:srgbClr val="000000"/>
              </a:solidFill>
              <a:prstDash val="solid"/>
              <a:round/>
            </a:ln>
          </p:spPr>
          <p:txBody>
            <a:bodyPr rtlCol="1" anchor="ctr"/>
            <a:lstStyle/>
            <a:p>
              <a:endParaRPr lang="fa-IR"/>
            </a:p>
          </p:txBody>
        </p:sp>
        <p:sp>
          <p:nvSpPr>
            <p:cNvPr id="2446" name="Freeform: Shape 2445">
              <a:extLst>
                <a:ext uri="{FF2B5EF4-FFF2-40B4-BE49-F238E27FC236}">
                  <a16:creationId xmlns:a16="http://schemas.microsoft.com/office/drawing/2014/main" id="{E699A218-E888-5206-41F6-AE2579C7CD7B}"/>
                </a:ext>
              </a:extLst>
            </p:cNvPr>
            <p:cNvSpPr/>
            <p:nvPr/>
          </p:nvSpPr>
          <p:spPr>
            <a:xfrm>
              <a:off x="3199401" y="5444780"/>
              <a:ext cx="194397" cy="2927"/>
            </a:xfrm>
            <a:custGeom>
              <a:avLst/>
              <a:gdLst>
                <a:gd name="connsiteX0" fmla="*/ 0 w 194397"/>
                <a:gd name="connsiteY0" fmla="*/ 0 h 2927"/>
                <a:gd name="connsiteX1" fmla="*/ 194398 w 194397"/>
                <a:gd name="connsiteY1" fmla="*/ 0 h 2927"/>
              </a:gdLst>
              <a:ahLst/>
              <a:cxnLst>
                <a:cxn ang="0">
                  <a:pos x="connsiteX0" y="connsiteY0"/>
                </a:cxn>
                <a:cxn ang="0">
                  <a:pos x="connsiteX1" y="connsiteY1"/>
                </a:cxn>
              </a:cxnLst>
              <a:rect l="l" t="t" r="r" b="b"/>
              <a:pathLst>
                <a:path w="194397" h="2927">
                  <a:moveTo>
                    <a:pt x="0" y="0"/>
                  </a:moveTo>
                  <a:lnTo>
                    <a:pt x="194398" y="0"/>
                  </a:lnTo>
                </a:path>
              </a:pathLst>
            </a:custGeom>
            <a:ln w="14615" cap="rnd">
              <a:solidFill>
                <a:srgbClr val="000000"/>
              </a:solidFill>
              <a:prstDash val="solid"/>
              <a:round/>
            </a:ln>
          </p:spPr>
          <p:txBody>
            <a:bodyPr rtlCol="1" anchor="ctr"/>
            <a:lstStyle/>
            <a:p>
              <a:endParaRPr lang="fa-IR"/>
            </a:p>
          </p:txBody>
        </p:sp>
        <p:sp>
          <p:nvSpPr>
            <p:cNvPr id="2447" name="Freeform: Shape 2446">
              <a:extLst>
                <a:ext uri="{FF2B5EF4-FFF2-40B4-BE49-F238E27FC236}">
                  <a16:creationId xmlns:a16="http://schemas.microsoft.com/office/drawing/2014/main" id="{9C0651E4-1C78-B870-213A-388EB62DCB9B}"/>
                </a:ext>
              </a:extLst>
            </p:cNvPr>
            <p:cNvSpPr/>
            <p:nvPr/>
          </p:nvSpPr>
          <p:spPr>
            <a:xfrm>
              <a:off x="3199401" y="5478122"/>
              <a:ext cx="194397" cy="2927"/>
            </a:xfrm>
            <a:custGeom>
              <a:avLst/>
              <a:gdLst>
                <a:gd name="connsiteX0" fmla="*/ 0 w 194397"/>
                <a:gd name="connsiteY0" fmla="*/ 0 h 2927"/>
                <a:gd name="connsiteX1" fmla="*/ 194398 w 194397"/>
                <a:gd name="connsiteY1" fmla="*/ 0 h 2927"/>
              </a:gdLst>
              <a:ahLst/>
              <a:cxnLst>
                <a:cxn ang="0">
                  <a:pos x="connsiteX0" y="connsiteY0"/>
                </a:cxn>
                <a:cxn ang="0">
                  <a:pos x="connsiteX1" y="connsiteY1"/>
                </a:cxn>
              </a:cxnLst>
              <a:rect l="l" t="t" r="r" b="b"/>
              <a:pathLst>
                <a:path w="194397" h="2927">
                  <a:moveTo>
                    <a:pt x="0" y="0"/>
                  </a:moveTo>
                  <a:lnTo>
                    <a:pt x="194398" y="0"/>
                  </a:lnTo>
                </a:path>
              </a:pathLst>
            </a:custGeom>
            <a:ln w="14615" cap="rnd">
              <a:solidFill>
                <a:srgbClr val="000000"/>
              </a:solidFill>
              <a:prstDash val="solid"/>
              <a:round/>
            </a:ln>
          </p:spPr>
          <p:txBody>
            <a:bodyPr rtlCol="1" anchor="ctr"/>
            <a:lstStyle/>
            <a:p>
              <a:endParaRPr lang="fa-IR"/>
            </a:p>
          </p:txBody>
        </p:sp>
        <p:sp>
          <p:nvSpPr>
            <p:cNvPr id="2448" name="Freeform: Shape 2447">
              <a:extLst>
                <a:ext uri="{FF2B5EF4-FFF2-40B4-BE49-F238E27FC236}">
                  <a16:creationId xmlns:a16="http://schemas.microsoft.com/office/drawing/2014/main" id="{832C960A-93AD-0A97-D5CE-FEE194DE7055}"/>
                </a:ext>
              </a:extLst>
            </p:cNvPr>
            <p:cNvSpPr/>
            <p:nvPr/>
          </p:nvSpPr>
          <p:spPr>
            <a:xfrm>
              <a:off x="3199401" y="5511492"/>
              <a:ext cx="194397" cy="2927"/>
            </a:xfrm>
            <a:custGeom>
              <a:avLst/>
              <a:gdLst>
                <a:gd name="connsiteX0" fmla="*/ 0 w 194397"/>
                <a:gd name="connsiteY0" fmla="*/ 0 h 2927"/>
                <a:gd name="connsiteX1" fmla="*/ 194398 w 194397"/>
                <a:gd name="connsiteY1" fmla="*/ 0 h 2927"/>
              </a:gdLst>
              <a:ahLst/>
              <a:cxnLst>
                <a:cxn ang="0">
                  <a:pos x="connsiteX0" y="connsiteY0"/>
                </a:cxn>
                <a:cxn ang="0">
                  <a:pos x="connsiteX1" y="connsiteY1"/>
                </a:cxn>
              </a:cxnLst>
              <a:rect l="l" t="t" r="r" b="b"/>
              <a:pathLst>
                <a:path w="194397" h="2927">
                  <a:moveTo>
                    <a:pt x="0" y="0"/>
                  </a:moveTo>
                  <a:lnTo>
                    <a:pt x="194398" y="0"/>
                  </a:lnTo>
                </a:path>
              </a:pathLst>
            </a:custGeom>
            <a:ln w="14615" cap="rnd">
              <a:solidFill>
                <a:srgbClr val="000000"/>
              </a:solidFill>
              <a:prstDash val="solid"/>
              <a:round/>
            </a:ln>
          </p:spPr>
          <p:txBody>
            <a:bodyPr rtlCol="1" anchor="ctr"/>
            <a:lstStyle/>
            <a:p>
              <a:endParaRPr lang="fa-IR"/>
            </a:p>
          </p:txBody>
        </p:sp>
        <p:sp>
          <p:nvSpPr>
            <p:cNvPr id="2449" name="Freeform: Shape 2448">
              <a:extLst>
                <a:ext uri="{FF2B5EF4-FFF2-40B4-BE49-F238E27FC236}">
                  <a16:creationId xmlns:a16="http://schemas.microsoft.com/office/drawing/2014/main" id="{2ADCF175-8727-2D39-A5D1-C10D0F99231E}"/>
                </a:ext>
              </a:extLst>
            </p:cNvPr>
            <p:cNvSpPr/>
            <p:nvPr/>
          </p:nvSpPr>
          <p:spPr>
            <a:xfrm>
              <a:off x="3321203" y="5644945"/>
              <a:ext cx="31936" cy="2927"/>
            </a:xfrm>
            <a:custGeom>
              <a:avLst/>
              <a:gdLst>
                <a:gd name="connsiteX0" fmla="*/ 0 w 31936"/>
                <a:gd name="connsiteY0" fmla="*/ 0 h 2927"/>
                <a:gd name="connsiteX1" fmla="*/ 31936 w 31936"/>
                <a:gd name="connsiteY1" fmla="*/ 0 h 2927"/>
              </a:gdLst>
              <a:ahLst/>
              <a:cxnLst>
                <a:cxn ang="0">
                  <a:pos x="connsiteX0" y="connsiteY0"/>
                </a:cxn>
                <a:cxn ang="0">
                  <a:pos x="connsiteX1" y="connsiteY1"/>
                </a:cxn>
              </a:cxnLst>
              <a:rect l="l" t="t" r="r" b="b"/>
              <a:pathLst>
                <a:path w="31936" h="2927">
                  <a:moveTo>
                    <a:pt x="0" y="0"/>
                  </a:moveTo>
                  <a:lnTo>
                    <a:pt x="31936" y="0"/>
                  </a:lnTo>
                </a:path>
              </a:pathLst>
            </a:custGeom>
            <a:ln w="14615" cap="rnd">
              <a:solidFill>
                <a:srgbClr val="000000"/>
              </a:solidFill>
              <a:prstDash val="solid"/>
              <a:round/>
            </a:ln>
          </p:spPr>
          <p:txBody>
            <a:bodyPr rtlCol="1" anchor="ctr"/>
            <a:lstStyle/>
            <a:p>
              <a:endParaRPr lang="fa-IR"/>
            </a:p>
          </p:txBody>
        </p:sp>
        <p:sp>
          <p:nvSpPr>
            <p:cNvPr id="2450" name="Freeform: Shape 2449">
              <a:extLst>
                <a:ext uri="{FF2B5EF4-FFF2-40B4-BE49-F238E27FC236}">
                  <a16:creationId xmlns:a16="http://schemas.microsoft.com/office/drawing/2014/main" id="{85AC37BA-98AA-BF0D-C440-46C376C5F196}"/>
                </a:ext>
              </a:extLst>
            </p:cNvPr>
            <p:cNvSpPr/>
            <p:nvPr/>
          </p:nvSpPr>
          <p:spPr>
            <a:xfrm>
              <a:off x="3321203" y="5678315"/>
              <a:ext cx="72595" cy="2927"/>
            </a:xfrm>
            <a:custGeom>
              <a:avLst/>
              <a:gdLst>
                <a:gd name="connsiteX0" fmla="*/ 0 w 72595"/>
                <a:gd name="connsiteY0" fmla="*/ 0 h 2927"/>
                <a:gd name="connsiteX1" fmla="*/ 72595 w 72595"/>
                <a:gd name="connsiteY1" fmla="*/ 0 h 2927"/>
              </a:gdLst>
              <a:ahLst/>
              <a:cxnLst>
                <a:cxn ang="0">
                  <a:pos x="connsiteX0" y="connsiteY0"/>
                </a:cxn>
                <a:cxn ang="0">
                  <a:pos x="connsiteX1" y="connsiteY1"/>
                </a:cxn>
              </a:cxnLst>
              <a:rect l="l" t="t" r="r" b="b"/>
              <a:pathLst>
                <a:path w="72595" h="2927">
                  <a:moveTo>
                    <a:pt x="0" y="0"/>
                  </a:moveTo>
                  <a:lnTo>
                    <a:pt x="72595" y="0"/>
                  </a:lnTo>
                </a:path>
              </a:pathLst>
            </a:custGeom>
            <a:ln w="14615" cap="rnd">
              <a:solidFill>
                <a:srgbClr val="000000"/>
              </a:solidFill>
              <a:prstDash val="solid"/>
              <a:round/>
            </a:ln>
          </p:spPr>
          <p:txBody>
            <a:bodyPr rtlCol="1" anchor="ctr"/>
            <a:lstStyle/>
            <a:p>
              <a:endParaRPr lang="fa-IR"/>
            </a:p>
          </p:txBody>
        </p:sp>
        <p:sp>
          <p:nvSpPr>
            <p:cNvPr id="2451" name="Freeform: Shape 2450">
              <a:extLst>
                <a:ext uri="{FF2B5EF4-FFF2-40B4-BE49-F238E27FC236}">
                  <a16:creationId xmlns:a16="http://schemas.microsoft.com/office/drawing/2014/main" id="{E6EE04C5-BC76-C6A9-F52A-C60B5AEFD633}"/>
                </a:ext>
              </a:extLst>
            </p:cNvPr>
            <p:cNvSpPr/>
            <p:nvPr/>
          </p:nvSpPr>
          <p:spPr>
            <a:xfrm>
              <a:off x="3199401" y="5644945"/>
              <a:ext cx="31906" cy="2927"/>
            </a:xfrm>
            <a:custGeom>
              <a:avLst/>
              <a:gdLst>
                <a:gd name="connsiteX0" fmla="*/ 0 w 31906"/>
                <a:gd name="connsiteY0" fmla="*/ 0 h 2927"/>
                <a:gd name="connsiteX1" fmla="*/ 31907 w 31906"/>
                <a:gd name="connsiteY1" fmla="*/ 0 h 2927"/>
              </a:gdLst>
              <a:ahLst/>
              <a:cxnLst>
                <a:cxn ang="0">
                  <a:pos x="connsiteX0" y="connsiteY0"/>
                </a:cxn>
                <a:cxn ang="0">
                  <a:pos x="connsiteX1" y="connsiteY1"/>
                </a:cxn>
              </a:cxnLst>
              <a:rect l="l" t="t" r="r" b="b"/>
              <a:pathLst>
                <a:path w="31906" h="2927">
                  <a:moveTo>
                    <a:pt x="0" y="0"/>
                  </a:moveTo>
                  <a:lnTo>
                    <a:pt x="31907" y="0"/>
                  </a:lnTo>
                </a:path>
              </a:pathLst>
            </a:custGeom>
            <a:ln w="14615" cap="rnd">
              <a:solidFill>
                <a:srgbClr val="000000"/>
              </a:solidFill>
              <a:prstDash val="solid"/>
              <a:round/>
            </a:ln>
          </p:spPr>
          <p:txBody>
            <a:bodyPr rtlCol="1" anchor="ctr"/>
            <a:lstStyle/>
            <a:p>
              <a:endParaRPr lang="fa-IR"/>
            </a:p>
          </p:txBody>
        </p:sp>
        <p:sp>
          <p:nvSpPr>
            <p:cNvPr id="2452" name="Freeform: Shape 2451">
              <a:extLst>
                <a:ext uri="{FF2B5EF4-FFF2-40B4-BE49-F238E27FC236}">
                  <a16:creationId xmlns:a16="http://schemas.microsoft.com/office/drawing/2014/main" id="{68FBF20F-3538-3588-6F85-86E7F097B089}"/>
                </a:ext>
              </a:extLst>
            </p:cNvPr>
            <p:cNvSpPr/>
            <p:nvPr/>
          </p:nvSpPr>
          <p:spPr>
            <a:xfrm>
              <a:off x="3199401" y="5678315"/>
              <a:ext cx="72595" cy="2927"/>
            </a:xfrm>
            <a:custGeom>
              <a:avLst/>
              <a:gdLst>
                <a:gd name="connsiteX0" fmla="*/ 0 w 72595"/>
                <a:gd name="connsiteY0" fmla="*/ 0 h 2927"/>
                <a:gd name="connsiteX1" fmla="*/ 72595 w 72595"/>
                <a:gd name="connsiteY1" fmla="*/ 0 h 2927"/>
              </a:gdLst>
              <a:ahLst/>
              <a:cxnLst>
                <a:cxn ang="0">
                  <a:pos x="connsiteX0" y="connsiteY0"/>
                </a:cxn>
                <a:cxn ang="0">
                  <a:pos x="connsiteX1" y="connsiteY1"/>
                </a:cxn>
              </a:cxnLst>
              <a:rect l="l" t="t" r="r" b="b"/>
              <a:pathLst>
                <a:path w="72595" h="2927">
                  <a:moveTo>
                    <a:pt x="0" y="0"/>
                  </a:moveTo>
                  <a:lnTo>
                    <a:pt x="72595" y="0"/>
                  </a:lnTo>
                </a:path>
              </a:pathLst>
            </a:custGeom>
            <a:ln w="14615" cap="rnd">
              <a:solidFill>
                <a:srgbClr val="000000"/>
              </a:solidFill>
              <a:prstDash val="solid"/>
              <a:round/>
            </a:ln>
          </p:spPr>
          <p:txBody>
            <a:bodyPr rtlCol="1" anchor="ctr"/>
            <a:lstStyle/>
            <a:p>
              <a:endParaRPr lang="fa-IR"/>
            </a:p>
          </p:txBody>
        </p:sp>
        <p:sp>
          <p:nvSpPr>
            <p:cNvPr id="2453" name="Freeform: Shape 2452">
              <a:extLst>
                <a:ext uri="{FF2B5EF4-FFF2-40B4-BE49-F238E27FC236}">
                  <a16:creationId xmlns:a16="http://schemas.microsoft.com/office/drawing/2014/main" id="{1678F8F7-8982-92F3-B9E5-3A63FC74F12C}"/>
                </a:ext>
              </a:extLst>
            </p:cNvPr>
            <p:cNvSpPr/>
            <p:nvPr/>
          </p:nvSpPr>
          <p:spPr>
            <a:xfrm>
              <a:off x="3199401" y="5544863"/>
              <a:ext cx="194397" cy="2927"/>
            </a:xfrm>
            <a:custGeom>
              <a:avLst/>
              <a:gdLst>
                <a:gd name="connsiteX0" fmla="*/ 0 w 194397"/>
                <a:gd name="connsiteY0" fmla="*/ 0 h 2927"/>
                <a:gd name="connsiteX1" fmla="*/ 194398 w 194397"/>
                <a:gd name="connsiteY1" fmla="*/ 0 h 2927"/>
              </a:gdLst>
              <a:ahLst/>
              <a:cxnLst>
                <a:cxn ang="0">
                  <a:pos x="connsiteX0" y="connsiteY0"/>
                </a:cxn>
                <a:cxn ang="0">
                  <a:pos x="connsiteX1" y="connsiteY1"/>
                </a:cxn>
              </a:cxnLst>
              <a:rect l="l" t="t" r="r" b="b"/>
              <a:pathLst>
                <a:path w="194397" h="2927">
                  <a:moveTo>
                    <a:pt x="0" y="0"/>
                  </a:moveTo>
                  <a:lnTo>
                    <a:pt x="194398" y="0"/>
                  </a:lnTo>
                </a:path>
              </a:pathLst>
            </a:custGeom>
            <a:ln w="14615" cap="rnd">
              <a:solidFill>
                <a:srgbClr val="000000"/>
              </a:solidFill>
              <a:prstDash val="solid"/>
              <a:round/>
            </a:ln>
          </p:spPr>
          <p:txBody>
            <a:bodyPr rtlCol="1" anchor="ctr"/>
            <a:lstStyle/>
            <a:p>
              <a:endParaRPr lang="fa-IR"/>
            </a:p>
          </p:txBody>
        </p:sp>
        <p:sp>
          <p:nvSpPr>
            <p:cNvPr id="2454" name="Freeform: Shape 2453">
              <a:extLst>
                <a:ext uri="{FF2B5EF4-FFF2-40B4-BE49-F238E27FC236}">
                  <a16:creationId xmlns:a16="http://schemas.microsoft.com/office/drawing/2014/main" id="{E757FA5F-50D5-6D41-70CD-22284E029559}"/>
                </a:ext>
              </a:extLst>
            </p:cNvPr>
            <p:cNvSpPr/>
            <p:nvPr/>
          </p:nvSpPr>
          <p:spPr>
            <a:xfrm>
              <a:off x="3199401" y="5578233"/>
              <a:ext cx="194397" cy="2927"/>
            </a:xfrm>
            <a:custGeom>
              <a:avLst/>
              <a:gdLst>
                <a:gd name="connsiteX0" fmla="*/ 0 w 194397"/>
                <a:gd name="connsiteY0" fmla="*/ 0 h 2927"/>
                <a:gd name="connsiteX1" fmla="*/ 194398 w 194397"/>
                <a:gd name="connsiteY1" fmla="*/ 0 h 2927"/>
              </a:gdLst>
              <a:ahLst/>
              <a:cxnLst>
                <a:cxn ang="0">
                  <a:pos x="connsiteX0" y="connsiteY0"/>
                </a:cxn>
                <a:cxn ang="0">
                  <a:pos x="connsiteX1" y="connsiteY1"/>
                </a:cxn>
              </a:cxnLst>
              <a:rect l="l" t="t" r="r" b="b"/>
              <a:pathLst>
                <a:path w="194397" h="2927">
                  <a:moveTo>
                    <a:pt x="0" y="0"/>
                  </a:moveTo>
                  <a:lnTo>
                    <a:pt x="194398" y="0"/>
                  </a:lnTo>
                </a:path>
              </a:pathLst>
            </a:custGeom>
            <a:ln w="14615" cap="rnd">
              <a:solidFill>
                <a:srgbClr val="000000"/>
              </a:solidFill>
              <a:prstDash val="solid"/>
              <a:round/>
            </a:ln>
          </p:spPr>
          <p:txBody>
            <a:bodyPr rtlCol="1" anchor="ctr"/>
            <a:lstStyle/>
            <a:p>
              <a:endParaRPr lang="fa-IR"/>
            </a:p>
          </p:txBody>
        </p:sp>
        <p:sp>
          <p:nvSpPr>
            <p:cNvPr id="2455" name="Freeform: Shape 2454">
              <a:extLst>
                <a:ext uri="{FF2B5EF4-FFF2-40B4-BE49-F238E27FC236}">
                  <a16:creationId xmlns:a16="http://schemas.microsoft.com/office/drawing/2014/main" id="{00E93BF7-DFA4-6001-E514-2DF7F912EF91}"/>
                </a:ext>
              </a:extLst>
            </p:cNvPr>
            <p:cNvSpPr/>
            <p:nvPr/>
          </p:nvSpPr>
          <p:spPr>
            <a:xfrm>
              <a:off x="3199401" y="5611574"/>
              <a:ext cx="194397" cy="2927"/>
            </a:xfrm>
            <a:custGeom>
              <a:avLst/>
              <a:gdLst>
                <a:gd name="connsiteX0" fmla="*/ 0 w 194397"/>
                <a:gd name="connsiteY0" fmla="*/ 0 h 2927"/>
                <a:gd name="connsiteX1" fmla="*/ 194398 w 194397"/>
                <a:gd name="connsiteY1" fmla="*/ 0 h 2927"/>
              </a:gdLst>
              <a:ahLst/>
              <a:cxnLst>
                <a:cxn ang="0">
                  <a:pos x="connsiteX0" y="connsiteY0"/>
                </a:cxn>
                <a:cxn ang="0">
                  <a:pos x="connsiteX1" y="connsiteY1"/>
                </a:cxn>
              </a:cxnLst>
              <a:rect l="l" t="t" r="r" b="b"/>
              <a:pathLst>
                <a:path w="194397" h="2927">
                  <a:moveTo>
                    <a:pt x="0" y="0"/>
                  </a:moveTo>
                  <a:lnTo>
                    <a:pt x="194398" y="0"/>
                  </a:lnTo>
                </a:path>
              </a:pathLst>
            </a:custGeom>
            <a:ln w="14615" cap="rnd">
              <a:solidFill>
                <a:srgbClr val="000000"/>
              </a:solidFill>
              <a:prstDash val="solid"/>
              <a:round/>
            </a:ln>
          </p:spPr>
          <p:txBody>
            <a:bodyPr rtlCol="1" anchor="ctr"/>
            <a:lstStyle/>
            <a:p>
              <a:endParaRPr lang="fa-IR"/>
            </a:p>
          </p:txBody>
        </p:sp>
        <p:sp>
          <p:nvSpPr>
            <p:cNvPr id="2456" name="Freeform: Shape 2455">
              <a:extLst>
                <a:ext uri="{FF2B5EF4-FFF2-40B4-BE49-F238E27FC236}">
                  <a16:creationId xmlns:a16="http://schemas.microsoft.com/office/drawing/2014/main" id="{B14B4333-7EBE-F871-6AE4-E73153F0915D}"/>
                </a:ext>
              </a:extLst>
            </p:cNvPr>
            <p:cNvSpPr/>
            <p:nvPr/>
          </p:nvSpPr>
          <p:spPr>
            <a:xfrm>
              <a:off x="3396199" y="5326345"/>
              <a:ext cx="58603" cy="58866"/>
            </a:xfrm>
            <a:custGeom>
              <a:avLst/>
              <a:gdLst>
                <a:gd name="connsiteX0" fmla="*/ 0 w 58603"/>
                <a:gd name="connsiteY0" fmla="*/ 0 h 58866"/>
                <a:gd name="connsiteX1" fmla="*/ 0 w 58603"/>
                <a:gd name="connsiteY1" fmla="*/ 44786 h 58866"/>
                <a:gd name="connsiteX2" fmla="*/ 14080 w 58603"/>
                <a:gd name="connsiteY2" fmla="*/ 58867 h 58866"/>
                <a:gd name="connsiteX3" fmla="*/ 14109 w 58603"/>
                <a:gd name="connsiteY3" fmla="*/ 58867 h 58866"/>
                <a:gd name="connsiteX4" fmla="*/ 58603 w 58603"/>
                <a:gd name="connsiteY4" fmla="*/ 58867 h 58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03" h="58866">
                  <a:moveTo>
                    <a:pt x="0" y="0"/>
                  </a:moveTo>
                  <a:lnTo>
                    <a:pt x="0" y="44786"/>
                  </a:lnTo>
                  <a:cubicBezTo>
                    <a:pt x="0" y="52573"/>
                    <a:pt x="6302" y="58867"/>
                    <a:pt x="14080" y="58867"/>
                  </a:cubicBezTo>
                  <a:cubicBezTo>
                    <a:pt x="14089" y="58867"/>
                    <a:pt x="14101" y="58867"/>
                    <a:pt x="14109" y="58867"/>
                  </a:cubicBezTo>
                  <a:lnTo>
                    <a:pt x="58603" y="58867"/>
                  </a:lnTo>
                </a:path>
              </a:pathLst>
            </a:custGeom>
            <a:noFill/>
            <a:ln w="14615" cap="rnd">
              <a:solidFill>
                <a:srgbClr val="000000"/>
              </a:solidFill>
              <a:prstDash val="solid"/>
              <a:round/>
            </a:ln>
          </p:spPr>
          <p:txBody>
            <a:bodyPr rtlCol="1" anchor="ctr"/>
            <a:lstStyle/>
            <a:p>
              <a:endParaRPr lang="fa-IR"/>
            </a:p>
          </p:txBody>
        </p:sp>
        <p:sp>
          <p:nvSpPr>
            <p:cNvPr id="2457" name="Freeform: Shape 2456">
              <a:extLst>
                <a:ext uri="{FF2B5EF4-FFF2-40B4-BE49-F238E27FC236}">
                  <a16:creationId xmlns:a16="http://schemas.microsoft.com/office/drawing/2014/main" id="{1E38E385-D5FE-BB1B-17E0-D24DEFC2ACDA}"/>
                </a:ext>
              </a:extLst>
            </p:cNvPr>
            <p:cNvSpPr/>
            <p:nvPr/>
          </p:nvSpPr>
          <p:spPr>
            <a:xfrm>
              <a:off x="3296790" y="5098986"/>
              <a:ext cx="368831" cy="49909"/>
            </a:xfrm>
            <a:custGeom>
              <a:avLst/>
              <a:gdLst>
                <a:gd name="connsiteX0" fmla="*/ 368831 w 368831"/>
                <a:gd name="connsiteY0" fmla="*/ 0 h 49909"/>
                <a:gd name="connsiteX1" fmla="*/ 368831 w 368831"/>
                <a:gd name="connsiteY1" fmla="*/ 7318 h 49909"/>
                <a:gd name="connsiteX2" fmla="*/ 363504 w 368831"/>
                <a:gd name="connsiteY2" fmla="*/ 20139 h 49909"/>
                <a:gd name="connsiteX3" fmla="*/ 347960 w 368831"/>
                <a:gd name="connsiteY3" fmla="*/ 35683 h 49909"/>
                <a:gd name="connsiteX4" fmla="*/ 313624 w 368831"/>
                <a:gd name="connsiteY4" fmla="*/ 49909 h 49909"/>
                <a:gd name="connsiteX5" fmla="*/ 55178 w 368831"/>
                <a:gd name="connsiteY5" fmla="*/ 49909 h 49909"/>
                <a:gd name="connsiteX6" fmla="*/ 20842 w 368831"/>
                <a:gd name="connsiteY6" fmla="*/ 35683 h 49909"/>
                <a:gd name="connsiteX7" fmla="*/ 5298 w 368831"/>
                <a:gd name="connsiteY7" fmla="*/ 20139 h 49909"/>
                <a:gd name="connsiteX8" fmla="*/ 0 w 368831"/>
                <a:gd name="connsiteY8" fmla="*/ 7318 h 49909"/>
                <a:gd name="connsiteX9" fmla="*/ 0 w 368831"/>
                <a:gd name="connsiteY9" fmla="*/ 147 h 4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831" h="49909">
                  <a:moveTo>
                    <a:pt x="368831" y="0"/>
                  </a:moveTo>
                  <a:lnTo>
                    <a:pt x="368831" y="7318"/>
                  </a:lnTo>
                  <a:cubicBezTo>
                    <a:pt x="368823" y="12119"/>
                    <a:pt x="366905" y="16744"/>
                    <a:pt x="363504" y="20139"/>
                  </a:cubicBezTo>
                  <a:lnTo>
                    <a:pt x="347960" y="35683"/>
                  </a:lnTo>
                  <a:cubicBezTo>
                    <a:pt x="338854" y="44787"/>
                    <a:pt x="326504" y="49909"/>
                    <a:pt x="313624" y="49909"/>
                  </a:cubicBezTo>
                  <a:lnTo>
                    <a:pt x="55178" y="49909"/>
                  </a:lnTo>
                  <a:cubicBezTo>
                    <a:pt x="42298" y="49909"/>
                    <a:pt x="29948" y="44787"/>
                    <a:pt x="20842" y="35683"/>
                  </a:cubicBezTo>
                  <a:lnTo>
                    <a:pt x="5298" y="20139"/>
                  </a:lnTo>
                  <a:cubicBezTo>
                    <a:pt x="1903" y="16744"/>
                    <a:pt x="0" y="12119"/>
                    <a:pt x="0" y="7318"/>
                  </a:cubicBezTo>
                  <a:lnTo>
                    <a:pt x="0" y="147"/>
                  </a:lnTo>
                </a:path>
              </a:pathLst>
            </a:custGeom>
            <a:noFill/>
            <a:ln w="14615" cap="rnd">
              <a:solidFill>
                <a:srgbClr val="000000"/>
              </a:solidFill>
              <a:prstDash val="solid"/>
              <a:round/>
            </a:ln>
          </p:spPr>
          <p:txBody>
            <a:bodyPr rtlCol="1" anchor="ctr"/>
            <a:lstStyle/>
            <a:p>
              <a:endParaRPr lang="fa-IR"/>
            </a:p>
          </p:txBody>
        </p:sp>
      </p:grpSp>
      <p:grpSp>
        <p:nvGrpSpPr>
          <p:cNvPr id="2458" name="Graphic 5">
            <a:extLst>
              <a:ext uri="{FF2B5EF4-FFF2-40B4-BE49-F238E27FC236}">
                <a16:creationId xmlns:a16="http://schemas.microsoft.com/office/drawing/2014/main" id="{90721656-7E74-31D7-5B9F-62083051A0B9}"/>
              </a:ext>
            </a:extLst>
          </p:cNvPr>
          <p:cNvGrpSpPr/>
          <p:nvPr/>
        </p:nvGrpSpPr>
        <p:grpSpPr>
          <a:xfrm>
            <a:off x="4023617" y="5021415"/>
            <a:ext cx="749289" cy="742053"/>
            <a:chOff x="4023617" y="5021415"/>
            <a:chExt cx="749289" cy="742053"/>
          </a:xfrm>
        </p:grpSpPr>
        <p:sp>
          <p:nvSpPr>
            <p:cNvPr id="2459" name="Freeform: Shape 2458">
              <a:extLst>
                <a:ext uri="{FF2B5EF4-FFF2-40B4-BE49-F238E27FC236}">
                  <a16:creationId xmlns:a16="http://schemas.microsoft.com/office/drawing/2014/main" id="{4E9BF0EC-6C57-22BA-ED7A-B2AE82ACCD27}"/>
                </a:ext>
              </a:extLst>
            </p:cNvPr>
            <p:cNvSpPr/>
            <p:nvPr/>
          </p:nvSpPr>
          <p:spPr>
            <a:xfrm>
              <a:off x="4030911" y="5729805"/>
              <a:ext cx="734735" cy="33663"/>
            </a:xfrm>
            <a:custGeom>
              <a:avLst/>
              <a:gdLst>
                <a:gd name="connsiteX0" fmla="*/ 717904 w 734735"/>
                <a:gd name="connsiteY0" fmla="*/ 0 h 33663"/>
                <a:gd name="connsiteX1" fmla="*/ 16832 w 734735"/>
                <a:gd name="connsiteY1" fmla="*/ 0 h 33663"/>
                <a:gd name="connsiteX2" fmla="*/ 0 w 734735"/>
                <a:gd name="connsiteY2" fmla="*/ 16832 h 33663"/>
                <a:gd name="connsiteX3" fmla="*/ 16832 w 734735"/>
                <a:gd name="connsiteY3" fmla="*/ 33663 h 33663"/>
                <a:gd name="connsiteX4" fmla="*/ 717904 w 734735"/>
                <a:gd name="connsiteY4" fmla="*/ 33663 h 33663"/>
                <a:gd name="connsiteX5" fmla="*/ 734736 w 734735"/>
                <a:gd name="connsiteY5" fmla="*/ 16832 h 33663"/>
                <a:gd name="connsiteX6" fmla="*/ 717904 w 734735"/>
                <a:gd name="connsiteY6" fmla="*/ 0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35" h="33663">
                  <a:moveTo>
                    <a:pt x="717904" y="0"/>
                  </a:moveTo>
                  <a:lnTo>
                    <a:pt x="16832" y="0"/>
                  </a:lnTo>
                  <a:cubicBezTo>
                    <a:pt x="7523" y="0"/>
                    <a:pt x="0" y="7523"/>
                    <a:pt x="0" y="16832"/>
                  </a:cubicBezTo>
                  <a:cubicBezTo>
                    <a:pt x="0" y="26140"/>
                    <a:pt x="7523" y="33663"/>
                    <a:pt x="16832" y="33663"/>
                  </a:cubicBezTo>
                  <a:lnTo>
                    <a:pt x="717904" y="33663"/>
                  </a:lnTo>
                  <a:cubicBezTo>
                    <a:pt x="727213" y="33663"/>
                    <a:pt x="734736" y="26140"/>
                    <a:pt x="734736" y="16832"/>
                  </a:cubicBezTo>
                  <a:cubicBezTo>
                    <a:pt x="734736" y="7523"/>
                    <a:pt x="727213" y="0"/>
                    <a:pt x="717904" y="0"/>
                  </a:cubicBezTo>
                  <a:close/>
                </a:path>
              </a:pathLst>
            </a:custGeom>
            <a:solidFill>
              <a:srgbClr val="C18E6B"/>
            </a:solidFill>
            <a:ln w="2923" cap="flat">
              <a:noFill/>
              <a:prstDash val="solid"/>
              <a:miter/>
            </a:ln>
          </p:spPr>
          <p:txBody>
            <a:bodyPr rtlCol="1" anchor="ctr"/>
            <a:lstStyle/>
            <a:p>
              <a:endParaRPr lang="fa-IR"/>
            </a:p>
          </p:txBody>
        </p:sp>
        <p:sp>
          <p:nvSpPr>
            <p:cNvPr id="2460" name="Freeform: Shape 2459">
              <a:extLst>
                <a:ext uri="{FF2B5EF4-FFF2-40B4-BE49-F238E27FC236}">
                  <a16:creationId xmlns:a16="http://schemas.microsoft.com/office/drawing/2014/main" id="{8890E806-A962-5596-F60C-25201A4AFABD}"/>
                </a:ext>
              </a:extLst>
            </p:cNvPr>
            <p:cNvSpPr/>
            <p:nvPr/>
          </p:nvSpPr>
          <p:spPr>
            <a:xfrm>
              <a:off x="4030911" y="5415128"/>
              <a:ext cx="734735" cy="33663"/>
            </a:xfrm>
            <a:custGeom>
              <a:avLst/>
              <a:gdLst>
                <a:gd name="connsiteX0" fmla="*/ 717904 w 734735"/>
                <a:gd name="connsiteY0" fmla="*/ 0 h 33663"/>
                <a:gd name="connsiteX1" fmla="*/ 16832 w 734735"/>
                <a:gd name="connsiteY1" fmla="*/ 0 h 33663"/>
                <a:gd name="connsiteX2" fmla="*/ 0 w 734735"/>
                <a:gd name="connsiteY2" fmla="*/ 16832 h 33663"/>
                <a:gd name="connsiteX3" fmla="*/ 16832 w 734735"/>
                <a:gd name="connsiteY3" fmla="*/ 33663 h 33663"/>
                <a:gd name="connsiteX4" fmla="*/ 717904 w 734735"/>
                <a:gd name="connsiteY4" fmla="*/ 33663 h 33663"/>
                <a:gd name="connsiteX5" fmla="*/ 734736 w 734735"/>
                <a:gd name="connsiteY5" fmla="*/ 16832 h 33663"/>
                <a:gd name="connsiteX6" fmla="*/ 717904 w 734735"/>
                <a:gd name="connsiteY6" fmla="*/ 0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35" h="33663">
                  <a:moveTo>
                    <a:pt x="717904" y="0"/>
                  </a:moveTo>
                  <a:lnTo>
                    <a:pt x="16832" y="0"/>
                  </a:lnTo>
                  <a:cubicBezTo>
                    <a:pt x="7523" y="0"/>
                    <a:pt x="0" y="7523"/>
                    <a:pt x="0" y="16832"/>
                  </a:cubicBezTo>
                  <a:cubicBezTo>
                    <a:pt x="0" y="26140"/>
                    <a:pt x="7523" y="33663"/>
                    <a:pt x="16832" y="33663"/>
                  </a:cubicBezTo>
                  <a:lnTo>
                    <a:pt x="717904" y="33663"/>
                  </a:lnTo>
                  <a:cubicBezTo>
                    <a:pt x="727213" y="33663"/>
                    <a:pt x="734736" y="26140"/>
                    <a:pt x="734736" y="16832"/>
                  </a:cubicBezTo>
                  <a:cubicBezTo>
                    <a:pt x="734736" y="7523"/>
                    <a:pt x="727213" y="0"/>
                    <a:pt x="717904" y="0"/>
                  </a:cubicBezTo>
                  <a:close/>
                </a:path>
              </a:pathLst>
            </a:custGeom>
            <a:solidFill>
              <a:srgbClr val="C18E6B"/>
            </a:solidFill>
            <a:ln w="2923" cap="flat">
              <a:noFill/>
              <a:prstDash val="solid"/>
              <a:miter/>
            </a:ln>
          </p:spPr>
          <p:txBody>
            <a:bodyPr rtlCol="1" anchor="ctr"/>
            <a:lstStyle/>
            <a:p>
              <a:endParaRPr lang="fa-IR"/>
            </a:p>
          </p:txBody>
        </p:sp>
        <p:sp>
          <p:nvSpPr>
            <p:cNvPr id="2461" name="Freeform: Shape 2460">
              <a:extLst>
                <a:ext uri="{FF2B5EF4-FFF2-40B4-BE49-F238E27FC236}">
                  <a16:creationId xmlns:a16="http://schemas.microsoft.com/office/drawing/2014/main" id="{E837A4C1-8244-3DB3-6744-4B3EA75D5890}"/>
                </a:ext>
              </a:extLst>
            </p:cNvPr>
            <p:cNvSpPr/>
            <p:nvPr/>
          </p:nvSpPr>
          <p:spPr>
            <a:xfrm>
              <a:off x="4055793" y="5448791"/>
              <a:ext cx="684972" cy="281014"/>
            </a:xfrm>
            <a:custGeom>
              <a:avLst/>
              <a:gdLst>
                <a:gd name="connsiteX0" fmla="*/ 0 w 684972"/>
                <a:gd name="connsiteY0" fmla="*/ 0 h 281014"/>
                <a:gd name="connsiteX1" fmla="*/ 0 w 684972"/>
                <a:gd name="connsiteY1" fmla="*/ 281014 h 281014"/>
                <a:gd name="connsiteX2" fmla="*/ 684973 w 684972"/>
                <a:gd name="connsiteY2" fmla="*/ 281014 h 281014"/>
                <a:gd name="connsiteX3" fmla="*/ 684973 w 684972"/>
                <a:gd name="connsiteY3" fmla="*/ 0 h 281014"/>
              </a:gdLst>
              <a:ahLst/>
              <a:cxnLst>
                <a:cxn ang="0">
                  <a:pos x="connsiteX0" y="connsiteY0"/>
                </a:cxn>
                <a:cxn ang="0">
                  <a:pos x="connsiteX1" y="connsiteY1"/>
                </a:cxn>
                <a:cxn ang="0">
                  <a:pos x="connsiteX2" y="connsiteY2"/>
                </a:cxn>
                <a:cxn ang="0">
                  <a:pos x="connsiteX3" y="connsiteY3"/>
                </a:cxn>
              </a:cxnLst>
              <a:rect l="l" t="t" r="r" b="b"/>
              <a:pathLst>
                <a:path w="684972" h="281014">
                  <a:moveTo>
                    <a:pt x="0" y="0"/>
                  </a:moveTo>
                  <a:lnTo>
                    <a:pt x="0" y="281014"/>
                  </a:lnTo>
                  <a:lnTo>
                    <a:pt x="684973" y="281014"/>
                  </a:lnTo>
                  <a:lnTo>
                    <a:pt x="684973" y="0"/>
                  </a:lnTo>
                  <a:close/>
                </a:path>
              </a:pathLst>
            </a:custGeom>
            <a:solidFill>
              <a:srgbClr val="754E34"/>
            </a:solidFill>
            <a:ln w="2923" cap="flat">
              <a:noFill/>
              <a:prstDash val="solid"/>
              <a:miter/>
            </a:ln>
          </p:spPr>
          <p:txBody>
            <a:bodyPr rtlCol="1" anchor="ctr"/>
            <a:lstStyle/>
            <a:p>
              <a:endParaRPr lang="fa-IR"/>
            </a:p>
          </p:txBody>
        </p:sp>
        <p:sp>
          <p:nvSpPr>
            <p:cNvPr id="2462" name="Freeform: Shape 2461">
              <a:extLst>
                <a:ext uri="{FF2B5EF4-FFF2-40B4-BE49-F238E27FC236}">
                  <a16:creationId xmlns:a16="http://schemas.microsoft.com/office/drawing/2014/main" id="{37E2F998-4337-F943-14C6-4DBD52E80BA6}"/>
                </a:ext>
              </a:extLst>
            </p:cNvPr>
            <p:cNvSpPr/>
            <p:nvPr/>
          </p:nvSpPr>
          <p:spPr>
            <a:xfrm>
              <a:off x="4085065" y="5478063"/>
              <a:ext cx="188396" cy="222469"/>
            </a:xfrm>
            <a:custGeom>
              <a:avLst/>
              <a:gdLst>
                <a:gd name="connsiteX0" fmla="*/ 181108 w 188396"/>
                <a:gd name="connsiteY0" fmla="*/ 0 h 222469"/>
                <a:gd name="connsiteX1" fmla="*/ 188397 w 188396"/>
                <a:gd name="connsiteY1" fmla="*/ 0 h 222469"/>
                <a:gd name="connsiteX2" fmla="*/ 188397 w 188396"/>
                <a:gd name="connsiteY2" fmla="*/ 222470 h 222469"/>
                <a:gd name="connsiteX3" fmla="*/ 181108 w 188396"/>
                <a:gd name="connsiteY3" fmla="*/ 222470 h 222469"/>
                <a:gd name="connsiteX4" fmla="*/ 7289 w 188396"/>
                <a:gd name="connsiteY4" fmla="*/ 222470 h 222469"/>
                <a:gd name="connsiteX5" fmla="*/ 0 w 188396"/>
                <a:gd name="connsiteY5" fmla="*/ 222470 h 222469"/>
                <a:gd name="connsiteX6" fmla="*/ 0 w 188396"/>
                <a:gd name="connsiteY6" fmla="*/ 0 h 222469"/>
                <a:gd name="connsiteX7" fmla="*/ 7289 w 188396"/>
                <a:gd name="connsiteY7" fmla="*/ 0 h 22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396" h="222469">
                  <a:moveTo>
                    <a:pt x="181108" y="0"/>
                  </a:moveTo>
                  <a:cubicBezTo>
                    <a:pt x="185134" y="0"/>
                    <a:pt x="188397" y="0"/>
                    <a:pt x="188397" y="0"/>
                  </a:cubicBezTo>
                  <a:lnTo>
                    <a:pt x="188397" y="222470"/>
                  </a:lnTo>
                  <a:cubicBezTo>
                    <a:pt x="188397" y="222470"/>
                    <a:pt x="185133" y="222470"/>
                    <a:pt x="181108" y="222470"/>
                  </a:cubicBezTo>
                  <a:lnTo>
                    <a:pt x="7289" y="222470"/>
                  </a:lnTo>
                  <a:cubicBezTo>
                    <a:pt x="3263" y="222470"/>
                    <a:pt x="0" y="222470"/>
                    <a:pt x="0" y="222470"/>
                  </a:cubicBezTo>
                  <a:lnTo>
                    <a:pt x="0" y="0"/>
                  </a:lnTo>
                  <a:cubicBezTo>
                    <a:pt x="0" y="0"/>
                    <a:pt x="3263" y="0"/>
                    <a:pt x="7289" y="0"/>
                  </a:cubicBezTo>
                  <a:close/>
                </a:path>
              </a:pathLst>
            </a:custGeom>
            <a:solidFill>
              <a:srgbClr val="A57453"/>
            </a:solidFill>
            <a:ln w="2923" cap="flat">
              <a:noFill/>
              <a:prstDash val="solid"/>
              <a:miter/>
            </a:ln>
          </p:spPr>
          <p:txBody>
            <a:bodyPr rtlCol="1" anchor="ctr"/>
            <a:lstStyle/>
            <a:p>
              <a:endParaRPr lang="fa-IR"/>
            </a:p>
          </p:txBody>
        </p:sp>
        <p:sp>
          <p:nvSpPr>
            <p:cNvPr id="2463" name="Freeform: Shape 2462">
              <a:extLst>
                <a:ext uri="{FF2B5EF4-FFF2-40B4-BE49-F238E27FC236}">
                  <a16:creationId xmlns:a16="http://schemas.microsoft.com/office/drawing/2014/main" id="{13E3CEDA-C4FC-3CA2-27F2-DDB57D33F375}"/>
                </a:ext>
              </a:extLst>
            </p:cNvPr>
            <p:cNvSpPr/>
            <p:nvPr/>
          </p:nvSpPr>
          <p:spPr>
            <a:xfrm>
              <a:off x="4304081" y="5478063"/>
              <a:ext cx="188396" cy="222469"/>
            </a:xfrm>
            <a:custGeom>
              <a:avLst/>
              <a:gdLst>
                <a:gd name="connsiteX0" fmla="*/ 181108 w 188396"/>
                <a:gd name="connsiteY0" fmla="*/ 0 h 222469"/>
                <a:gd name="connsiteX1" fmla="*/ 188397 w 188396"/>
                <a:gd name="connsiteY1" fmla="*/ 0 h 222469"/>
                <a:gd name="connsiteX2" fmla="*/ 188397 w 188396"/>
                <a:gd name="connsiteY2" fmla="*/ 222470 h 222469"/>
                <a:gd name="connsiteX3" fmla="*/ 181108 w 188396"/>
                <a:gd name="connsiteY3" fmla="*/ 222470 h 222469"/>
                <a:gd name="connsiteX4" fmla="*/ 7289 w 188396"/>
                <a:gd name="connsiteY4" fmla="*/ 222470 h 222469"/>
                <a:gd name="connsiteX5" fmla="*/ 0 w 188396"/>
                <a:gd name="connsiteY5" fmla="*/ 222470 h 222469"/>
                <a:gd name="connsiteX6" fmla="*/ 0 w 188396"/>
                <a:gd name="connsiteY6" fmla="*/ 0 h 222469"/>
                <a:gd name="connsiteX7" fmla="*/ 7289 w 188396"/>
                <a:gd name="connsiteY7" fmla="*/ 0 h 22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396" h="222469">
                  <a:moveTo>
                    <a:pt x="181108" y="0"/>
                  </a:moveTo>
                  <a:cubicBezTo>
                    <a:pt x="185133" y="0"/>
                    <a:pt x="188397" y="0"/>
                    <a:pt x="188397" y="0"/>
                  </a:cubicBezTo>
                  <a:lnTo>
                    <a:pt x="188397" y="222470"/>
                  </a:lnTo>
                  <a:cubicBezTo>
                    <a:pt x="188397" y="222470"/>
                    <a:pt x="185133" y="222470"/>
                    <a:pt x="181108" y="222470"/>
                  </a:cubicBezTo>
                  <a:lnTo>
                    <a:pt x="7289" y="222470"/>
                  </a:lnTo>
                  <a:cubicBezTo>
                    <a:pt x="3263" y="222470"/>
                    <a:pt x="0" y="222470"/>
                    <a:pt x="0" y="222470"/>
                  </a:cubicBezTo>
                  <a:lnTo>
                    <a:pt x="0" y="0"/>
                  </a:lnTo>
                  <a:cubicBezTo>
                    <a:pt x="0" y="0"/>
                    <a:pt x="3263" y="0"/>
                    <a:pt x="7289" y="0"/>
                  </a:cubicBezTo>
                  <a:close/>
                </a:path>
              </a:pathLst>
            </a:custGeom>
            <a:solidFill>
              <a:srgbClr val="A57453"/>
            </a:solidFill>
            <a:ln w="2923" cap="flat">
              <a:noFill/>
              <a:prstDash val="solid"/>
              <a:miter/>
            </a:ln>
          </p:spPr>
          <p:txBody>
            <a:bodyPr rtlCol="1" anchor="ctr"/>
            <a:lstStyle/>
            <a:p>
              <a:endParaRPr lang="fa-IR"/>
            </a:p>
          </p:txBody>
        </p:sp>
        <p:sp>
          <p:nvSpPr>
            <p:cNvPr id="2464" name="Freeform: Shape 2463">
              <a:extLst>
                <a:ext uri="{FF2B5EF4-FFF2-40B4-BE49-F238E27FC236}">
                  <a16:creationId xmlns:a16="http://schemas.microsoft.com/office/drawing/2014/main" id="{E0654FBC-DFBA-4AF6-C70F-9E4CB47FCD44}"/>
                </a:ext>
              </a:extLst>
            </p:cNvPr>
            <p:cNvSpPr/>
            <p:nvPr/>
          </p:nvSpPr>
          <p:spPr>
            <a:xfrm>
              <a:off x="4523096" y="5478063"/>
              <a:ext cx="188396" cy="222469"/>
            </a:xfrm>
            <a:custGeom>
              <a:avLst/>
              <a:gdLst>
                <a:gd name="connsiteX0" fmla="*/ 181108 w 188396"/>
                <a:gd name="connsiteY0" fmla="*/ 0 h 222469"/>
                <a:gd name="connsiteX1" fmla="*/ 188397 w 188396"/>
                <a:gd name="connsiteY1" fmla="*/ 0 h 222469"/>
                <a:gd name="connsiteX2" fmla="*/ 188397 w 188396"/>
                <a:gd name="connsiteY2" fmla="*/ 222470 h 222469"/>
                <a:gd name="connsiteX3" fmla="*/ 181108 w 188396"/>
                <a:gd name="connsiteY3" fmla="*/ 222470 h 222469"/>
                <a:gd name="connsiteX4" fmla="*/ 7289 w 188396"/>
                <a:gd name="connsiteY4" fmla="*/ 222470 h 222469"/>
                <a:gd name="connsiteX5" fmla="*/ 0 w 188396"/>
                <a:gd name="connsiteY5" fmla="*/ 222470 h 222469"/>
                <a:gd name="connsiteX6" fmla="*/ 0 w 188396"/>
                <a:gd name="connsiteY6" fmla="*/ 0 h 222469"/>
                <a:gd name="connsiteX7" fmla="*/ 7289 w 188396"/>
                <a:gd name="connsiteY7" fmla="*/ 0 h 22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396" h="222469">
                  <a:moveTo>
                    <a:pt x="181108" y="0"/>
                  </a:moveTo>
                  <a:cubicBezTo>
                    <a:pt x="185134" y="0"/>
                    <a:pt x="188397" y="0"/>
                    <a:pt x="188397" y="0"/>
                  </a:cubicBezTo>
                  <a:lnTo>
                    <a:pt x="188397" y="222470"/>
                  </a:lnTo>
                  <a:cubicBezTo>
                    <a:pt x="188397" y="222470"/>
                    <a:pt x="185133" y="222470"/>
                    <a:pt x="181108" y="222470"/>
                  </a:cubicBezTo>
                  <a:lnTo>
                    <a:pt x="7289" y="222470"/>
                  </a:lnTo>
                  <a:cubicBezTo>
                    <a:pt x="3263" y="222470"/>
                    <a:pt x="0" y="222470"/>
                    <a:pt x="0" y="222470"/>
                  </a:cubicBezTo>
                  <a:lnTo>
                    <a:pt x="0" y="0"/>
                  </a:lnTo>
                  <a:cubicBezTo>
                    <a:pt x="0" y="0"/>
                    <a:pt x="3264" y="0"/>
                    <a:pt x="7289" y="0"/>
                  </a:cubicBezTo>
                  <a:close/>
                </a:path>
              </a:pathLst>
            </a:custGeom>
            <a:solidFill>
              <a:srgbClr val="A57453"/>
            </a:solidFill>
            <a:ln w="2923" cap="flat">
              <a:noFill/>
              <a:prstDash val="solid"/>
              <a:miter/>
            </a:ln>
          </p:spPr>
          <p:txBody>
            <a:bodyPr rtlCol="1" anchor="ctr"/>
            <a:lstStyle/>
            <a:p>
              <a:endParaRPr lang="fa-IR"/>
            </a:p>
          </p:txBody>
        </p:sp>
        <p:sp>
          <p:nvSpPr>
            <p:cNvPr id="2465" name="Freeform: Shape 2464">
              <a:extLst>
                <a:ext uri="{FF2B5EF4-FFF2-40B4-BE49-F238E27FC236}">
                  <a16:creationId xmlns:a16="http://schemas.microsoft.com/office/drawing/2014/main" id="{64ED5C7C-FE24-9F88-488F-98BB5676CD32}"/>
                </a:ext>
              </a:extLst>
            </p:cNvPr>
            <p:cNvSpPr/>
            <p:nvPr/>
          </p:nvSpPr>
          <p:spPr>
            <a:xfrm>
              <a:off x="4281160" y="5318178"/>
              <a:ext cx="240940" cy="96949"/>
            </a:xfrm>
            <a:custGeom>
              <a:avLst/>
              <a:gdLst>
                <a:gd name="connsiteX0" fmla="*/ 240941 w 240940"/>
                <a:gd name="connsiteY0" fmla="*/ 96950 h 96949"/>
                <a:gd name="connsiteX1" fmla="*/ 237135 w 240940"/>
                <a:gd name="connsiteY1" fmla="*/ 31087 h 96949"/>
                <a:gd name="connsiteX2" fmla="*/ 219806 w 240940"/>
                <a:gd name="connsiteY2" fmla="*/ 10070 h 96949"/>
                <a:gd name="connsiteX3" fmla="*/ 188251 w 240940"/>
                <a:gd name="connsiteY3" fmla="*/ 2108 h 96949"/>
                <a:gd name="connsiteX4" fmla="*/ 180815 w 240940"/>
                <a:gd name="connsiteY4" fmla="*/ 0 h 96949"/>
                <a:gd name="connsiteX5" fmla="*/ 152187 w 240940"/>
                <a:gd name="connsiteY5" fmla="*/ 33019 h 96949"/>
                <a:gd name="connsiteX6" fmla="*/ 142615 w 240940"/>
                <a:gd name="connsiteY6" fmla="*/ 33780 h 96949"/>
                <a:gd name="connsiteX7" fmla="*/ 142556 w 240940"/>
                <a:gd name="connsiteY7" fmla="*/ 33722 h 96949"/>
                <a:gd name="connsiteX8" fmla="*/ 129325 w 240940"/>
                <a:gd name="connsiteY8" fmla="*/ 22276 h 96949"/>
                <a:gd name="connsiteX9" fmla="*/ 127101 w 240940"/>
                <a:gd name="connsiteY9" fmla="*/ 15866 h 96949"/>
                <a:gd name="connsiteX10" fmla="*/ 113869 w 240940"/>
                <a:gd name="connsiteY10" fmla="*/ 15866 h 96949"/>
                <a:gd name="connsiteX11" fmla="*/ 111645 w 240940"/>
                <a:gd name="connsiteY11" fmla="*/ 22276 h 96949"/>
                <a:gd name="connsiteX12" fmla="*/ 98414 w 240940"/>
                <a:gd name="connsiteY12" fmla="*/ 33722 h 96949"/>
                <a:gd name="connsiteX13" fmla="*/ 88783 w 240940"/>
                <a:gd name="connsiteY13" fmla="*/ 33049 h 96949"/>
                <a:gd name="connsiteX14" fmla="*/ 88754 w 240940"/>
                <a:gd name="connsiteY14" fmla="*/ 33019 h 96949"/>
                <a:gd name="connsiteX15" fmla="*/ 60155 w 240940"/>
                <a:gd name="connsiteY15" fmla="*/ 0 h 96949"/>
                <a:gd name="connsiteX16" fmla="*/ 52720 w 240940"/>
                <a:gd name="connsiteY16" fmla="*/ 2108 h 96949"/>
                <a:gd name="connsiteX17" fmla="*/ 21164 w 240940"/>
                <a:gd name="connsiteY17" fmla="*/ 10070 h 96949"/>
                <a:gd name="connsiteX18" fmla="*/ 3806 w 240940"/>
                <a:gd name="connsiteY18" fmla="*/ 31087 h 96949"/>
                <a:gd name="connsiteX19" fmla="*/ 0 w 240940"/>
                <a:gd name="connsiteY19" fmla="*/ 96921 h 9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0940" h="96949">
                  <a:moveTo>
                    <a:pt x="240941" y="96950"/>
                  </a:moveTo>
                  <a:lnTo>
                    <a:pt x="237135" y="31087"/>
                  </a:lnTo>
                  <a:cubicBezTo>
                    <a:pt x="236579" y="21047"/>
                    <a:pt x="229554" y="12529"/>
                    <a:pt x="219806" y="10070"/>
                  </a:cubicBezTo>
                  <a:lnTo>
                    <a:pt x="188251" y="2108"/>
                  </a:lnTo>
                  <a:cubicBezTo>
                    <a:pt x="185675" y="1464"/>
                    <a:pt x="183186" y="732"/>
                    <a:pt x="180815" y="0"/>
                  </a:cubicBezTo>
                  <a:lnTo>
                    <a:pt x="152187" y="33019"/>
                  </a:lnTo>
                  <a:cubicBezTo>
                    <a:pt x="149757" y="35859"/>
                    <a:pt x="145454" y="36210"/>
                    <a:pt x="142615" y="33780"/>
                  </a:cubicBezTo>
                  <a:cubicBezTo>
                    <a:pt x="142585" y="33751"/>
                    <a:pt x="142585" y="33751"/>
                    <a:pt x="142556" y="33722"/>
                  </a:cubicBezTo>
                  <a:lnTo>
                    <a:pt x="129325" y="22276"/>
                  </a:lnTo>
                  <a:cubicBezTo>
                    <a:pt x="127481" y="20695"/>
                    <a:pt x="126632" y="18237"/>
                    <a:pt x="127101" y="15866"/>
                  </a:cubicBezTo>
                  <a:lnTo>
                    <a:pt x="113869" y="15866"/>
                  </a:lnTo>
                  <a:cubicBezTo>
                    <a:pt x="114309" y="18237"/>
                    <a:pt x="113460" y="20695"/>
                    <a:pt x="111645" y="22276"/>
                  </a:cubicBezTo>
                  <a:lnTo>
                    <a:pt x="98414" y="33722"/>
                  </a:lnTo>
                  <a:cubicBezTo>
                    <a:pt x="95574" y="36210"/>
                    <a:pt x="91271" y="35888"/>
                    <a:pt x="88783" y="33049"/>
                  </a:cubicBezTo>
                  <a:cubicBezTo>
                    <a:pt x="88783" y="33049"/>
                    <a:pt x="88754" y="33019"/>
                    <a:pt x="88754" y="33019"/>
                  </a:cubicBezTo>
                  <a:lnTo>
                    <a:pt x="60155" y="0"/>
                  </a:lnTo>
                  <a:cubicBezTo>
                    <a:pt x="57842" y="732"/>
                    <a:pt x="55383" y="1434"/>
                    <a:pt x="52720" y="2108"/>
                  </a:cubicBezTo>
                  <a:lnTo>
                    <a:pt x="21164" y="10070"/>
                  </a:lnTo>
                  <a:cubicBezTo>
                    <a:pt x="11387" y="12499"/>
                    <a:pt x="4362" y="21018"/>
                    <a:pt x="3806" y="31087"/>
                  </a:cubicBezTo>
                  <a:lnTo>
                    <a:pt x="0" y="96921"/>
                  </a:lnTo>
                  <a:close/>
                </a:path>
              </a:pathLst>
            </a:custGeom>
            <a:solidFill>
              <a:srgbClr val="DAE6F1"/>
            </a:solidFill>
            <a:ln w="2923" cap="flat">
              <a:noFill/>
              <a:prstDash val="solid"/>
              <a:miter/>
            </a:ln>
          </p:spPr>
          <p:txBody>
            <a:bodyPr rtlCol="1" anchor="ctr"/>
            <a:lstStyle/>
            <a:p>
              <a:endParaRPr lang="fa-IR"/>
            </a:p>
          </p:txBody>
        </p:sp>
        <p:sp>
          <p:nvSpPr>
            <p:cNvPr id="2466" name="Freeform: Shape 2465">
              <a:extLst>
                <a:ext uri="{FF2B5EF4-FFF2-40B4-BE49-F238E27FC236}">
                  <a16:creationId xmlns:a16="http://schemas.microsoft.com/office/drawing/2014/main" id="{3E3AC111-6CDE-6860-C70D-16862091C261}"/>
                </a:ext>
              </a:extLst>
            </p:cNvPr>
            <p:cNvSpPr/>
            <p:nvPr/>
          </p:nvSpPr>
          <p:spPr>
            <a:xfrm>
              <a:off x="4343335" y="5156823"/>
              <a:ext cx="116533" cy="131233"/>
            </a:xfrm>
            <a:custGeom>
              <a:avLst/>
              <a:gdLst>
                <a:gd name="connsiteX0" fmla="*/ 108220 w 116533"/>
                <a:gd name="connsiteY0" fmla="*/ 3284 h 131233"/>
                <a:gd name="connsiteX1" fmla="*/ 93877 w 116533"/>
                <a:gd name="connsiteY1" fmla="*/ 2318 h 131233"/>
                <a:gd name="connsiteX2" fmla="*/ 22686 w 116533"/>
                <a:gd name="connsiteY2" fmla="*/ 2318 h 131233"/>
                <a:gd name="connsiteX3" fmla="*/ 8343 w 116533"/>
                <a:gd name="connsiteY3" fmla="*/ 3284 h 131233"/>
                <a:gd name="connsiteX4" fmla="*/ 8343 w 116533"/>
                <a:gd name="connsiteY4" fmla="*/ 3284 h 131233"/>
                <a:gd name="connsiteX5" fmla="*/ 0 w 116533"/>
                <a:gd name="connsiteY5" fmla="*/ 24067 h 131233"/>
                <a:gd name="connsiteX6" fmla="*/ 0 w 116533"/>
                <a:gd name="connsiteY6" fmla="*/ 72981 h 131233"/>
                <a:gd name="connsiteX7" fmla="*/ 58281 w 116533"/>
                <a:gd name="connsiteY7" fmla="*/ 131233 h 131233"/>
                <a:gd name="connsiteX8" fmla="*/ 58281 w 116533"/>
                <a:gd name="connsiteY8" fmla="*/ 131233 h 131233"/>
                <a:gd name="connsiteX9" fmla="*/ 116533 w 116533"/>
                <a:gd name="connsiteY9" fmla="*/ 72981 h 131233"/>
                <a:gd name="connsiteX10" fmla="*/ 116533 w 116533"/>
                <a:gd name="connsiteY10" fmla="*/ 24067 h 131233"/>
                <a:gd name="connsiteX11" fmla="*/ 108220 w 116533"/>
                <a:gd name="connsiteY11" fmla="*/ 3284 h 13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533" h="131233">
                  <a:moveTo>
                    <a:pt x="108220" y="3284"/>
                  </a:moveTo>
                  <a:cubicBezTo>
                    <a:pt x="104415" y="-697"/>
                    <a:pt x="98180" y="-1107"/>
                    <a:pt x="93877" y="2318"/>
                  </a:cubicBezTo>
                  <a:cubicBezTo>
                    <a:pt x="72859" y="18418"/>
                    <a:pt x="43704" y="18418"/>
                    <a:pt x="22686" y="2318"/>
                  </a:cubicBezTo>
                  <a:cubicBezTo>
                    <a:pt x="18354" y="-1077"/>
                    <a:pt x="12177" y="-668"/>
                    <a:pt x="8343" y="3284"/>
                  </a:cubicBezTo>
                  <a:lnTo>
                    <a:pt x="8343" y="3284"/>
                  </a:lnTo>
                  <a:cubicBezTo>
                    <a:pt x="2986" y="8875"/>
                    <a:pt x="0" y="16310"/>
                    <a:pt x="0" y="24067"/>
                  </a:cubicBezTo>
                  <a:lnTo>
                    <a:pt x="0" y="72981"/>
                  </a:lnTo>
                  <a:cubicBezTo>
                    <a:pt x="147" y="105093"/>
                    <a:pt x="26170" y="131087"/>
                    <a:pt x="58281" y="131233"/>
                  </a:cubicBezTo>
                  <a:lnTo>
                    <a:pt x="58281" y="131233"/>
                  </a:lnTo>
                  <a:cubicBezTo>
                    <a:pt x="90393" y="131087"/>
                    <a:pt x="116387" y="105093"/>
                    <a:pt x="116533" y="72981"/>
                  </a:cubicBezTo>
                  <a:lnTo>
                    <a:pt x="116533" y="24067"/>
                  </a:lnTo>
                  <a:cubicBezTo>
                    <a:pt x="116533" y="16339"/>
                    <a:pt x="113548" y="8905"/>
                    <a:pt x="108220" y="3284"/>
                  </a:cubicBezTo>
                  <a:close/>
                </a:path>
              </a:pathLst>
            </a:custGeom>
            <a:solidFill>
              <a:srgbClr val="F9D0B4"/>
            </a:solidFill>
            <a:ln w="2923" cap="flat">
              <a:noFill/>
              <a:prstDash val="solid"/>
              <a:miter/>
            </a:ln>
          </p:spPr>
          <p:txBody>
            <a:bodyPr rtlCol="1" anchor="ctr"/>
            <a:lstStyle/>
            <a:p>
              <a:endParaRPr lang="fa-IR"/>
            </a:p>
          </p:txBody>
        </p:sp>
        <p:sp>
          <p:nvSpPr>
            <p:cNvPr id="2467" name="Freeform: Shape 2466">
              <a:extLst>
                <a:ext uri="{FF2B5EF4-FFF2-40B4-BE49-F238E27FC236}">
                  <a16:creationId xmlns:a16="http://schemas.microsoft.com/office/drawing/2014/main" id="{72AC26B8-E8E8-3D44-CD57-6D781E425509}"/>
                </a:ext>
              </a:extLst>
            </p:cNvPr>
            <p:cNvSpPr/>
            <p:nvPr/>
          </p:nvSpPr>
          <p:spPr>
            <a:xfrm>
              <a:off x="4459868" y="5185340"/>
              <a:ext cx="28218" cy="48650"/>
            </a:xfrm>
            <a:custGeom>
              <a:avLst/>
              <a:gdLst>
                <a:gd name="connsiteX0" fmla="*/ 3747 w 28218"/>
                <a:gd name="connsiteY0" fmla="*/ 0 h 48650"/>
                <a:gd name="connsiteX1" fmla="*/ 0 w 28218"/>
                <a:gd name="connsiteY1" fmla="*/ 293 h 48650"/>
                <a:gd name="connsiteX2" fmla="*/ 0 w 28218"/>
                <a:gd name="connsiteY2" fmla="*/ 44406 h 48650"/>
                <a:gd name="connsiteX3" fmla="*/ 0 w 28218"/>
                <a:gd name="connsiteY3" fmla="*/ 48299 h 48650"/>
                <a:gd name="connsiteX4" fmla="*/ 3893 w 28218"/>
                <a:gd name="connsiteY4" fmla="*/ 48651 h 48650"/>
                <a:gd name="connsiteX5" fmla="*/ 28219 w 28218"/>
                <a:gd name="connsiteY5" fmla="*/ 24325 h 48650"/>
                <a:gd name="connsiteX6" fmla="*/ 3893 w 28218"/>
                <a:gd name="connsiteY6" fmla="*/ 0 h 4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18" h="48650">
                  <a:moveTo>
                    <a:pt x="3747" y="0"/>
                  </a:moveTo>
                  <a:cubicBezTo>
                    <a:pt x="2488" y="0"/>
                    <a:pt x="1229" y="88"/>
                    <a:pt x="0" y="293"/>
                  </a:cubicBezTo>
                  <a:lnTo>
                    <a:pt x="0" y="44406"/>
                  </a:lnTo>
                  <a:cubicBezTo>
                    <a:pt x="0" y="45723"/>
                    <a:pt x="0" y="47012"/>
                    <a:pt x="0" y="48299"/>
                  </a:cubicBezTo>
                  <a:cubicBezTo>
                    <a:pt x="1288" y="48533"/>
                    <a:pt x="2576" y="48651"/>
                    <a:pt x="3893" y="48651"/>
                  </a:cubicBezTo>
                  <a:cubicBezTo>
                    <a:pt x="17329" y="48651"/>
                    <a:pt x="28219" y="37761"/>
                    <a:pt x="28219" y="24325"/>
                  </a:cubicBezTo>
                  <a:cubicBezTo>
                    <a:pt x="28219" y="10889"/>
                    <a:pt x="17329" y="0"/>
                    <a:pt x="3893" y="0"/>
                  </a:cubicBezTo>
                  <a:close/>
                </a:path>
              </a:pathLst>
            </a:custGeom>
            <a:solidFill>
              <a:srgbClr val="F9D0B4"/>
            </a:solidFill>
            <a:ln w="2923" cap="flat">
              <a:noFill/>
              <a:prstDash val="solid"/>
              <a:miter/>
            </a:ln>
          </p:spPr>
          <p:txBody>
            <a:bodyPr rtlCol="1" anchor="ctr"/>
            <a:lstStyle/>
            <a:p>
              <a:endParaRPr lang="fa-IR"/>
            </a:p>
          </p:txBody>
        </p:sp>
        <p:sp>
          <p:nvSpPr>
            <p:cNvPr id="2468" name="Freeform: Shape 2467">
              <a:extLst>
                <a:ext uri="{FF2B5EF4-FFF2-40B4-BE49-F238E27FC236}">
                  <a16:creationId xmlns:a16="http://schemas.microsoft.com/office/drawing/2014/main" id="{C69C9F4F-61A4-4077-FD49-55B14CDFFB00}"/>
                </a:ext>
              </a:extLst>
            </p:cNvPr>
            <p:cNvSpPr/>
            <p:nvPr/>
          </p:nvSpPr>
          <p:spPr>
            <a:xfrm>
              <a:off x="4315263" y="5185398"/>
              <a:ext cx="28218" cy="48650"/>
            </a:xfrm>
            <a:custGeom>
              <a:avLst/>
              <a:gdLst>
                <a:gd name="connsiteX0" fmla="*/ 28072 w 28218"/>
                <a:gd name="connsiteY0" fmla="*/ 44406 h 48650"/>
                <a:gd name="connsiteX1" fmla="*/ 28072 w 28218"/>
                <a:gd name="connsiteY1" fmla="*/ 293 h 48650"/>
                <a:gd name="connsiteX2" fmla="*/ 24325 w 28218"/>
                <a:gd name="connsiteY2" fmla="*/ 0 h 48650"/>
                <a:gd name="connsiteX3" fmla="*/ 0 w 28218"/>
                <a:gd name="connsiteY3" fmla="*/ 24325 h 48650"/>
                <a:gd name="connsiteX4" fmla="*/ 24325 w 28218"/>
                <a:gd name="connsiteY4" fmla="*/ 48651 h 48650"/>
                <a:gd name="connsiteX5" fmla="*/ 28219 w 28218"/>
                <a:gd name="connsiteY5" fmla="*/ 48299 h 48650"/>
                <a:gd name="connsiteX6" fmla="*/ 28219 w 28218"/>
                <a:gd name="connsiteY6" fmla="*/ 48299 h 48650"/>
                <a:gd name="connsiteX7" fmla="*/ 28072 w 28218"/>
                <a:gd name="connsiteY7" fmla="*/ 44406 h 4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18" h="48650">
                  <a:moveTo>
                    <a:pt x="28072" y="44406"/>
                  </a:moveTo>
                  <a:lnTo>
                    <a:pt x="28072" y="293"/>
                  </a:lnTo>
                  <a:cubicBezTo>
                    <a:pt x="26843" y="88"/>
                    <a:pt x="25584" y="0"/>
                    <a:pt x="24325" y="0"/>
                  </a:cubicBezTo>
                  <a:cubicBezTo>
                    <a:pt x="10889" y="0"/>
                    <a:pt x="0" y="10889"/>
                    <a:pt x="0" y="24325"/>
                  </a:cubicBezTo>
                  <a:cubicBezTo>
                    <a:pt x="0" y="37761"/>
                    <a:pt x="10889" y="48651"/>
                    <a:pt x="24325" y="48651"/>
                  </a:cubicBezTo>
                  <a:cubicBezTo>
                    <a:pt x="25643" y="48651"/>
                    <a:pt x="26930" y="48533"/>
                    <a:pt x="28219" y="48299"/>
                  </a:cubicBezTo>
                  <a:lnTo>
                    <a:pt x="28219" y="48299"/>
                  </a:lnTo>
                  <a:cubicBezTo>
                    <a:pt x="28131" y="47011"/>
                    <a:pt x="28072" y="45723"/>
                    <a:pt x="28072" y="44406"/>
                  </a:cubicBezTo>
                  <a:close/>
                </a:path>
              </a:pathLst>
            </a:custGeom>
            <a:solidFill>
              <a:srgbClr val="F9D0B4"/>
            </a:solidFill>
            <a:ln w="2923" cap="flat">
              <a:noFill/>
              <a:prstDash val="solid"/>
              <a:miter/>
            </a:ln>
          </p:spPr>
          <p:txBody>
            <a:bodyPr rtlCol="1" anchor="ctr"/>
            <a:lstStyle/>
            <a:p>
              <a:endParaRPr lang="fa-IR"/>
            </a:p>
          </p:txBody>
        </p:sp>
        <p:sp>
          <p:nvSpPr>
            <p:cNvPr id="2469" name="Freeform: Shape 2468">
              <a:extLst>
                <a:ext uri="{FF2B5EF4-FFF2-40B4-BE49-F238E27FC236}">
                  <a16:creationId xmlns:a16="http://schemas.microsoft.com/office/drawing/2014/main" id="{A94AF2AA-BCD9-034F-8C18-920C87FE6B26}"/>
                </a:ext>
              </a:extLst>
            </p:cNvPr>
            <p:cNvSpPr/>
            <p:nvPr/>
          </p:nvSpPr>
          <p:spPr>
            <a:xfrm>
              <a:off x="4327440" y="5097668"/>
              <a:ext cx="148703" cy="91067"/>
            </a:xfrm>
            <a:custGeom>
              <a:avLst/>
              <a:gdLst>
                <a:gd name="connsiteX0" fmla="*/ 132311 w 148703"/>
                <a:gd name="connsiteY0" fmla="*/ 37909 h 91067"/>
                <a:gd name="connsiteX1" fmla="*/ 128623 w 148703"/>
                <a:gd name="connsiteY1" fmla="*/ 34455 h 91067"/>
                <a:gd name="connsiteX2" fmla="*/ 54183 w 148703"/>
                <a:gd name="connsiteY2" fmla="*/ 2255 h 91067"/>
                <a:gd name="connsiteX3" fmla="*/ 0 w 148703"/>
                <a:gd name="connsiteY3" fmla="*/ 66654 h 91067"/>
                <a:gd name="connsiteX4" fmla="*/ 0 w 148703"/>
                <a:gd name="connsiteY4" fmla="*/ 91009 h 91067"/>
                <a:gd name="connsiteX5" fmla="*/ 12294 w 148703"/>
                <a:gd name="connsiteY5" fmla="*/ 87672 h 91067"/>
                <a:gd name="connsiteX6" fmla="*/ 16041 w 148703"/>
                <a:gd name="connsiteY6" fmla="*/ 87964 h 91067"/>
                <a:gd name="connsiteX7" fmla="*/ 16041 w 148703"/>
                <a:gd name="connsiteY7" fmla="*/ 83164 h 91067"/>
                <a:gd name="connsiteX8" fmla="*/ 24384 w 148703"/>
                <a:gd name="connsiteY8" fmla="*/ 62380 h 91067"/>
                <a:gd name="connsiteX9" fmla="*/ 24384 w 148703"/>
                <a:gd name="connsiteY9" fmla="*/ 62380 h 91067"/>
                <a:gd name="connsiteX10" fmla="*/ 38727 w 148703"/>
                <a:gd name="connsiteY10" fmla="*/ 61415 h 91067"/>
                <a:gd name="connsiteX11" fmla="*/ 109917 w 148703"/>
                <a:gd name="connsiteY11" fmla="*/ 61415 h 91067"/>
                <a:gd name="connsiteX12" fmla="*/ 124261 w 148703"/>
                <a:gd name="connsiteY12" fmla="*/ 62380 h 91067"/>
                <a:gd name="connsiteX13" fmla="*/ 132574 w 148703"/>
                <a:gd name="connsiteY13" fmla="*/ 83164 h 91067"/>
                <a:gd name="connsiteX14" fmla="*/ 132574 w 148703"/>
                <a:gd name="connsiteY14" fmla="*/ 87964 h 91067"/>
                <a:gd name="connsiteX15" fmla="*/ 136321 w 148703"/>
                <a:gd name="connsiteY15" fmla="*/ 87672 h 91067"/>
                <a:gd name="connsiteX16" fmla="*/ 148703 w 148703"/>
                <a:gd name="connsiteY16" fmla="*/ 91067 h 91067"/>
                <a:gd name="connsiteX17" fmla="*/ 148703 w 148703"/>
                <a:gd name="connsiteY17" fmla="*/ 71074 h 91067"/>
                <a:gd name="connsiteX18" fmla="*/ 132311 w 148703"/>
                <a:gd name="connsiteY18" fmla="*/ 37909 h 9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8703" h="91067">
                  <a:moveTo>
                    <a:pt x="132311" y="37909"/>
                  </a:moveTo>
                  <a:cubicBezTo>
                    <a:pt x="130349" y="37938"/>
                    <a:pt x="128710" y="36416"/>
                    <a:pt x="128623" y="34455"/>
                  </a:cubicBezTo>
                  <a:cubicBezTo>
                    <a:pt x="128183" y="1962"/>
                    <a:pt x="91125" y="-4126"/>
                    <a:pt x="54183" y="2255"/>
                  </a:cubicBezTo>
                  <a:cubicBezTo>
                    <a:pt x="22862" y="7671"/>
                    <a:pt x="-29" y="34864"/>
                    <a:pt x="0" y="66654"/>
                  </a:cubicBezTo>
                  <a:lnTo>
                    <a:pt x="0" y="91009"/>
                  </a:lnTo>
                  <a:cubicBezTo>
                    <a:pt x="3717" y="88843"/>
                    <a:pt x="7962" y="87672"/>
                    <a:pt x="12294" y="87672"/>
                  </a:cubicBezTo>
                  <a:cubicBezTo>
                    <a:pt x="13553" y="87672"/>
                    <a:pt x="14812" y="87760"/>
                    <a:pt x="16041" y="87964"/>
                  </a:cubicBezTo>
                  <a:lnTo>
                    <a:pt x="16041" y="83164"/>
                  </a:lnTo>
                  <a:cubicBezTo>
                    <a:pt x="16041" y="75407"/>
                    <a:pt x="19027" y="67972"/>
                    <a:pt x="24384" y="62380"/>
                  </a:cubicBezTo>
                  <a:lnTo>
                    <a:pt x="24384" y="62380"/>
                  </a:lnTo>
                  <a:cubicBezTo>
                    <a:pt x="28218" y="58429"/>
                    <a:pt x="34395" y="58019"/>
                    <a:pt x="38727" y="61415"/>
                  </a:cubicBezTo>
                  <a:cubicBezTo>
                    <a:pt x="59745" y="77514"/>
                    <a:pt x="88900" y="77514"/>
                    <a:pt x="109917" y="61415"/>
                  </a:cubicBezTo>
                  <a:cubicBezTo>
                    <a:pt x="114220" y="57990"/>
                    <a:pt x="120455" y="58399"/>
                    <a:pt x="124261" y="62380"/>
                  </a:cubicBezTo>
                  <a:cubicBezTo>
                    <a:pt x="129588" y="68001"/>
                    <a:pt x="132574" y="75436"/>
                    <a:pt x="132574" y="83164"/>
                  </a:cubicBezTo>
                  <a:lnTo>
                    <a:pt x="132574" y="87964"/>
                  </a:lnTo>
                  <a:cubicBezTo>
                    <a:pt x="133804" y="87760"/>
                    <a:pt x="135062" y="87672"/>
                    <a:pt x="136321" y="87672"/>
                  </a:cubicBezTo>
                  <a:cubicBezTo>
                    <a:pt x="140683" y="87672"/>
                    <a:pt x="144956" y="88843"/>
                    <a:pt x="148703" y="91067"/>
                  </a:cubicBezTo>
                  <a:lnTo>
                    <a:pt x="148703" y="71074"/>
                  </a:lnTo>
                  <a:cubicBezTo>
                    <a:pt x="148557" y="42066"/>
                    <a:pt x="138165" y="37909"/>
                    <a:pt x="132311" y="37909"/>
                  </a:cubicBezTo>
                  <a:close/>
                </a:path>
              </a:pathLst>
            </a:custGeom>
            <a:solidFill>
              <a:srgbClr val="5B5D60"/>
            </a:solidFill>
            <a:ln w="2923" cap="flat">
              <a:noFill/>
              <a:prstDash val="solid"/>
              <a:miter/>
            </a:ln>
          </p:spPr>
          <p:txBody>
            <a:bodyPr rtlCol="1" anchor="ctr"/>
            <a:lstStyle/>
            <a:p>
              <a:endParaRPr lang="fa-IR"/>
            </a:p>
          </p:txBody>
        </p:sp>
        <p:sp>
          <p:nvSpPr>
            <p:cNvPr id="2470" name="Freeform: Shape 2469">
              <a:extLst>
                <a:ext uri="{FF2B5EF4-FFF2-40B4-BE49-F238E27FC236}">
                  <a16:creationId xmlns:a16="http://schemas.microsoft.com/office/drawing/2014/main" id="{F4C988E3-10E2-7FFD-A330-6844854427F1}"/>
                </a:ext>
              </a:extLst>
            </p:cNvPr>
            <p:cNvSpPr/>
            <p:nvPr/>
          </p:nvSpPr>
          <p:spPr>
            <a:xfrm>
              <a:off x="4071336" y="5318207"/>
              <a:ext cx="225367" cy="96920"/>
            </a:xfrm>
            <a:custGeom>
              <a:avLst/>
              <a:gdLst>
                <a:gd name="connsiteX0" fmla="*/ 209853 w 225367"/>
                <a:gd name="connsiteY0" fmla="*/ 96921 h 96920"/>
                <a:gd name="connsiteX1" fmla="*/ 213659 w 225367"/>
                <a:gd name="connsiteY1" fmla="*/ 31087 h 96920"/>
                <a:gd name="connsiteX2" fmla="*/ 225368 w 225367"/>
                <a:gd name="connsiteY2" fmla="*/ 12353 h 96920"/>
                <a:gd name="connsiteX3" fmla="*/ 219806 w 225367"/>
                <a:gd name="connsiteY3" fmla="*/ 10070 h 96920"/>
                <a:gd name="connsiteX4" fmla="*/ 188250 w 225367"/>
                <a:gd name="connsiteY4" fmla="*/ 2108 h 96920"/>
                <a:gd name="connsiteX5" fmla="*/ 180815 w 225367"/>
                <a:gd name="connsiteY5" fmla="*/ 0 h 96920"/>
                <a:gd name="connsiteX6" fmla="*/ 152216 w 225367"/>
                <a:gd name="connsiteY6" fmla="*/ 33019 h 96920"/>
                <a:gd name="connsiteX7" fmla="*/ 142585 w 225367"/>
                <a:gd name="connsiteY7" fmla="*/ 33751 h 96920"/>
                <a:gd name="connsiteX8" fmla="*/ 142556 w 225367"/>
                <a:gd name="connsiteY8" fmla="*/ 33722 h 96920"/>
                <a:gd name="connsiteX9" fmla="*/ 129325 w 225367"/>
                <a:gd name="connsiteY9" fmla="*/ 22276 h 96920"/>
                <a:gd name="connsiteX10" fmla="*/ 127100 w 225367"/>
                <a:gd name="connsiteY10" fmla="*/ 15866 h 96920"/>
                <a:gd name="connsiteX11" fmla="*/ 113869 w 225367"/>
                <a:gd name="connsiteY11" fmla="*/ 15866 h 96920"/>
                <a:gd name="connsiteX12" fmla="*/ 111644 w 225367"/>
                <a:gd name="connsiteY12" fmla="*/ 22276 h 96920"/>
                <a:gd name="connsiteX13" fmla="*/ 98414 w 225367"/>
                <a:gd name="connsiteY13" fmla="*/ 33722 h 96920"/>
                <a:gd name="connsiteX14" fmla="*/ 88841 w 225367"/>
                <a:gd name="connsiteY14" fmla="*/ 33078 h 96920"/>
                <a:gd name="connsiteX15" fmla="*/ 88783 w 225367"/>
                <a:gd name="connsiteY15" fmla="*/ 33019 h 96920"/>
                <a:gd name="connsiteX16" fmla="*/ 60184 w 225367"/>
                <a:gd name="connsiteY16" fmla="*/ 0 h 96920"/>
                <a:gd name="connsiteX17" fmla="*/ 52719 w 225367"/>
                <a:gd name="connsiteY17" fmla="*/ 2108 h 96920"/>
                <a:gd name="connsiteX18" fmla="*/ 21164 w 225367"/>
                <a:gd name="connsiteY18" fmla="*/ 10070 h 96920"/>
                <a:gd name="connsiteX19" fmla="*/ 3834 w 225367"/>
                <a:gd name="connsiteY19" fmla="*/ 31087 h 96920"/>
                <a:gd name="connsiteX20" fmla="*/ 0 w 225367"/>
                <a:gd name="connsiteY20" fmla="*/ 96921 h 96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5367" h="96920">
                  <a:moveTo>
                    <a:pt x="209853" y="96921"/>
                  </a:moveTo>
                  <a:lnTo>
                    <a:pt x="213659" y="31087"/>
                  </a:lnTo>
                  <a:cubicBezTo>
                    <a:pt x="214127" y="23242"/>
                    <a:pt x="218518" y="16188"/>
                    <a:pt x="225368" y="12353"/>
                  </a:cubicBezTo>
                  <a:cubicBezTo>
                    <a:pt x="223640" y="11328"/>
                    <a:pt x="221767" y="10567"/>
                    <a:pt x="219806" y="10070"/>
                  </a:cubicBezTo>
                  <a:lnTo>
                    <a:pt x="188250" y="2108"/>
                  </a:lnTo>
                  <a:cubicBezTo>
                    <a:pt x="185674" y="1464"/>
                    <a:pt x="183186" y="732"/>
                    <a:pt x="180815" y="0"/>
                  </a:cubicBezTo>
                  <a:lnTo>
                    <a:pt x="152216" y="33019"/>
                  </a:lnTo>
                  <a:cubicBezTo>
                    <a:pt x="149757" y="35888"/>
                    <a:pt x="145454" y="36210"/>
                    <a:pt x="142585" y="33751"/>
                  </a:cubicBezTo>
                  <a:cubicBezTo>
                    <a:pt x="142585" y="33751"/>
                    <a:pt x="142556" y="33722"/>
                    <a:pt x="142556" y="33722"/>
                  </a:cubicBezTo>
                  <a:lnTo>
                    <a:pt x="129325" y="22276"/>
                  </a:lnTo>
                  <a:cubicBezTo>
                    <a:pt x="127510" y="20695"/>
                    <a:pt x="126661" y="18237"/>
                    <a:pt x="127100" y="15866"/>
                  </a:cubicBezTo>
                  <a:lnTo>
                    <a:pt x="113869" y="15866"/>
                  </a:lnTo>
                  <a:cubicBezTo>
                    <a:pt x="114308" y="18237"/>
                    <a:pt x="113459" y="20695"/>
                    <a:pt x="111644" y="22276"/>
                  </a:cubicBezTo>
                  <a:lnTo>
                    <a:pt x="98414" y="33722"/>
                  </a:lnTo>
                  <a:cubicBezTo>
                    <a:pt x="95603" y="36181"/>
                    <a:pt x="91300" y="35888"/>
                    <a:pt x="88841" y="33078"/>
                  </a:cubicBezTo>
                  <a:cubicBezTo>
                    <a:pt x="88812" y="33049"/>
                    <a:pt x="88812" y="33049"/>
                    <a:pt x="88783" y="33019"/>
                  </a:cubicBezTo>
                  <a:lnTo>
                    <a:pt x="60184" y="0"/>
                  </a:lnTo>
                  <a:cubicBezTo>
                    <a:pt x="57842" y="732"/>
                    <a:pt x="55383" y="1434"/>
                    <a:pt x="52719" y="2108"/>
                  </a:cubicBezTo>
                  <a:lnTo>
                    <a:pt x="21164" y="10070"/>
                  </a:lnTo>
                  <a:cubicBezTo>
                    <a:pt x="11416" y="12529"/>
                    <a:pt x="4391" y="21047"/>
                    <a:pt x="3834" y="31087"/>
                  </a:cubicBezTo>
                  <a:lnTo>
                    <a:pt x="0" y="96921"/>
                  </a:lnTo>
                  <a:close/>
                </a:path>
              </a:pathLst>
            </a:custGeom>
            <a:solidFill>
              <a:srgbClr val="70D6F9"/>
            </a:solidFill>
            <a:ln w="2923" cap="flat">
              <a:noFill/>
              <a:prstDash val="solid"/>
              <a:miter/>
            </a:ln>
          </p:spPr>
          <p:txBody>
            <a:bodyPr rtlCol="1" anchor="ctr"/>
            <a:lstStyle/>
            <a:p>
              <a:endParaRPr lang="fa-IR"/>
            </a:p>
          </p:txBody>
        </p:sp>
        <p:sp>
          <p:nvSpPr>
            <p:cNvPr id="2471" name="Freeform: Shape 2470">
              <a:extLst>
                <a:ext uri="{FF2B5EF4-FFF2-40B4-BE49-F238E27FC236}">
                  <a16:creationId xmlns:a16="http://schemas.microsoft.com/office/drawing/2014/main" id="{1702690C-4D79-8453-D403-AA9D23EBD086}"/>
                </a:ext>
              </a:extLst>
            </p:cNvPr>
            <p:cNvSpPr/>
            <p:nvPr/>
          </p:nvSpPr>
          <p:spPr>
            <a:xfrm>
              <a:off x="4133598" y="5156823"/>
              <a:ext cx="116533" cy="131233"/>
            </a:xfrm>
            <a:custGeom>
              <a:avLst/>
              <a:gdLst>
                <a:gd name="connsiteX0" fmla="*/ 108162 w 116533"/>
                <a:gd name="connsiteY0" fmla="*/ 3284 h 131233"/>
                <a:gd name="connsiteX1" fmla="*/ 93818 w 116533"/>
                <a:gd name="connsiteY1" fmla="*/ 2318 h 131233"/>
                <a:gd name="connsiteX2" fmla="*/ 22628 w 116533"/>
                <a:gd name="connsiteY2" fmla="*/ 2318 h 131233"/>
                <a:gd name="connsiteX3" fmla="*/ 8314 w 116533"/>
                <a:gd name="connsiteY3" fmla="*/ 3284 h 131233"/>
                <a:gd name="connsiteX4" fmla="*/ 8314 w 116533"/>
                <a:gd name="connsiteY4" fmla="*/ 3284 h 131233"/>
                <a:gd name="connsiteX5" fmla="*/ 0 w 116533"/>
                <a:gd name="connsiteY5" fmla="*/ 24067 h 131233"/>
                <a:gd name="connsiteX6" fmla="*/ 0 w 116533"/>
                <a:gd name="connsiteY6" fmla="*/ 72981 h 131233"/>
                <a:gd name="connsiteX7" fmla="*/ 58252 w 116533"/>
                <a:gd name="connsiteY7" fmla="*/ 131233 h 131233"/>
                <a:gd name="connsiteX8" fmla="*/ 58252 w 116533"/>
                <a:gd name="connsiteY8" fmla="*/ 131233 h 131233"/>
                <a:gd name="connsiteX9" fmla="*/ 116533 w 116533"/>
                <a:gd name="connsiteY9" fmla="*/ 72981 h 131233"/>
                <a:gd name="connsiteX10" fmla="*/ 116533 w 116533"/>
                <a:gd name="connsiteY10" fmla="*/ 24067 h 131233"/>
                <a:gd name="connsiteX11" fmla="*/ 108162 w 116533"/>
                <a:gd name="connsiteY11" fmla="*/ 3284 h 13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533" h="131233">
                  <a:moveTo>
                    <a:pt x="108162" y="3284"/>
                  </a:moveTo>
                  <a:cubicBezTo>
                    <a:pt x="104356" y="-697"/>
                    <a:pt x="98121" y="-1107"/>
                    <a:pt x="93818" y="2318"/>
                  </a:cubicBezTo>
                  <a:cubicBezTo>
                    <a:pt x="72800" y="18418"/>
                    <a:pt x="43645" y="18418"/>
                    <a:pt x="22628" y="2318"/>
                  </a:cubicBezTo>
                  <a:cubicBezTo>
                    <a:pt x="18325" y="-1107"/>
                    <a:pt x="12119" y="-697"/>
                    <a:pt x="8314" y="3284"/>
                  </a:cubicBezTo>
                  <a:lnTo>
                    <a:pt x="8314" y="3284"/>
                  </a:lnTo>
                  <a:cubicBezTo>
                    <a:pt x="2957" y="8875"/>
                    <a:pt x="0" y="16339"/>
                    <a:pt x="0" y="24067"/>
                  </a:cubicBezTo>
                  <a:lnTo>
                    <a:pt x="0" y="72981"/>
                  </a:lnTo>
                  <a:cubicBezTo>
                    <a:pt x="147" y="105093"/>
                    <a:pt x="26140" y="131087"/>
                    <a:pt x="58252" y="131233"/>
                  </a:cubicBezTo>
                  <a:lnTo>
                    <a:pt x="58252" y="131233"/>
                  </a:lnTo>
                  <a:cubicBezTo>
                    <a:pt x="90364" y="131087"/>
                    <a:pt x="116387" y="105093"/>
                    <a:pt x="116533" y="72981"/>
                  </a:cubicBezTo>
                  <a:lnTo>
                    <a:pt x="116533" y="24067"/>
                  </a:lnTo>
                  <a:cubicBezTo>
                    <a:pt x="116533" y="16310"/>
                    <a:pt x="113518" y="8875"/>
                    <a:pt x="108162" y="3284"/>
                  </a:cubicBezTo>
                  <a:close/>
                </a:path>
              </a:pathLst>
            </a:custGeom>
            <a:solidFill>
              <a:srgbClr val="F9D0B4"/>
            </a:solidFill>
            <a:ln w="2923" cap="flat">
              <a:noFill/>
              <a:prstDash val="solid"/>
              <a:miter/>
            </a:ln>
          </p:spPr>
          <p:txBody>
            <a:bodyPr rtlCol="1" anchor="ctr"/>
            <a:lstStyle/>
            <a:p>
              <a:endParaRPr lang="fa-IR"/>
            </a:p>
          </p:txBody>
        </p:sp>
        <p:sp>
          <p:nvSpPr>
            <p:cNvPr id="2472" name="Freeform: Shape 2471">
              <a:extLst>
                <a:ext uri="{FF2B5EF4-FFF2-40B4-BE49-F238E27FC236}">
                  <a16:creationId xmlns:a16="http://schemas.microsoft.com/office/drawing/2014/main" id="{5806EEF5-E3D1-D147-7F04-49C20DE32122}"/>
                </a:ext>
              </a:extLst>
            </p:cNvPr>
            <p:cNvSpPr/>
            <p:nvPr/>
          </p:nvSpPr>
          <p:spPr>
            <a:xfrm>
              <a:off x="4249956" y="5185340"/>
              <a:ext cx="28189" cy="48650"/>
            </a:xfrm>
            <a:custGeom>
              <a:avLst/>
              <a:gdLst>
                <a:gd name="connsiteX0" fmla="*/ 3864 w 28189"/>
                <a:gd name="connsiteY0" fmla="*/ 0 h 48650"/>
                <a:gd name="connsiteX1" fmla="*/ 147 w 28189"/>
                <a:gd name="connsiteY1" fmla="*/ 293 h 48650"/>
                <a:gd name="connsiteX2" fmla="*/ 147 w 28189"/>
                <a:gd name="connsiteY2" fmla="*/ 44406 h 48650"/>
                <a:gd name="connsiteX3" fmla="*/ 0 w 28189"/>
                <a:gd name="connsiteY3" fmla="*/ 48299 h 48650"/>
                <a:gd name="connsiteX4" fmla="*/ 3864 w 28189"/>
                <a:gd name="connsiteY4" fmla="*/ 48651 h 48650"/>
                <a:gd name="connsiteX5" fmla="*/ 28189 w 28189"/>
                <a:gd name="connsiteY5" fmla="*/ 24325 h 48650"/>
                <a:gd name="connsiteX6" fmla="*/ 3864 w 28189"/>
                <a:gd name="connsiteY6" fmla="*/ 0 h 4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89" h="48650">
                  <a:moveTo>
                    <a:pt x="3864" y="0"/>
                  </a:moveTo>
                  <a:cubicBezTo>
                    <a:pt x="2605" y="0"/>
                    <a:pt x="1376" y="88"/>
                    <a:pt x="147" y="293"/>
                  </a:cubicBezTo>
                  <a:lnTo>
                    <a:pt x="147" y="44406"/>
                  </a:lnTo>
                  <a:cubicBezTo>
                    <a:pt x="147" y="45723"/>
                    <a:pt x="147" y="47012"/>
                    <a:pt x="0" y="48299"/>
                  </a:cubicBezTo>
                  <a:cubicBezTo>
                    <a:pt x="1288" y="48533"/>
                    <a:pt x="2576" y="48651"/>
                    <a:pt x="3864" y="48651"/>
                  </a:cubicBezTo>
                  <a:cubicBezTo>
                    <a:pt x="17300" y="48651"/>
                    <a:pt x="28189" y="37761"/>
                    <a:pt x="28189" y="24325"/>
                  </a:cubicBezTo>
                  <a:cubicBezTo>
                    <a:pt x="28189" y="10889"/>
                    <a:pt x="17300" y="0"/>
                    <a:pt x="3864" y="0"/>
                  </a:cubicBezTo>
                  <a:close/>
                </a:path>
              </a:pathLst>
            </a:custGeom>
            <a:solidFill>
              <a:srgbClr val="F9D0B4"/>
            </a:solidFill>
            <a:ln w="2923" cap="flat">
              <a:noFill/>
              <a:prstDash val="solid"/>
              <a:miter/>
            </a:ln>
          </p:spPr>
          <p:txBody>
            <a:bodyPr rtlCol="1" anchor="ctr"/>
            <a:lstStyle/>
            <a:p>
              <a:endParaRPr lang="fa-IR"/>
            </a:p>
          </p:txBody>
        </p:sp>
        <p:sp>
          <p:nvSpPr>
            <p:cNvPr id="2473" name="Freeform: Shape 2472">
              <a:extLst>
                <a:ext uri="{FF2B5EF4-FFF2-40B4-BE49-F238E27FC236}">
                  <a16:creationId xmlns:a16="http://schemas.microsoft.com/office/drawing/2014/main" id="{18AC30CC-8A5B-ACAF-BD71-9011F4BCC4A2}"/>
                </a:ext>
              </a:extLst>
            </p:cNvPr>
            <p:cNvSpPr/>
            <p:nvPr/>
          </p:nvSpPr>
          <p:spPr>
            <a:xfrm>
              <a:off x="4105497" y="5185398"/>
              <a:ext cx="28218" cy="48650"/>
            </a:xfrm>
            <a:custGeom>
              <a:avLst/>
              <a:gdLst>
                <a:gd name="connsiteX0" fmla="*/ 28072 w 28218"/>
                <a:gd name="connsiteY0" fmla="*/ 44406 h 48650"/>
                <a:gd name="connsiteX1" fmla="*/ 28072 w 28218"/>
                <a:gd name="connsiteY1" fmla="*/ 293 h 48650"/>
                <a:gd name="connsiteX2" fmla="*/ 24325 w 28218"/>
                <a:gd name="connsiteY2" fmla="*/ 0 h 48650"/>
                <a:gd name="connsiteX3" fmla="*/ 0 w 28218"/>
                <a:gd name="connsiteY3" fmla="*/ 24325 h 48650"/>
                <a:gd name="connsiteX4" fmla="*/ 24325 w 28218"/>
                <a:gd name="connsiteY4" fmla="*/ 48651 h 48650"/>
                <a:gd name="connsiteX5" fmla="*/ 28219 w 28218"/>
                <a:gd name="connsiteY5" fmla="*/ 48299 h 48650"/>
                <a:gd name="connsiteX6" fmla="*/ 28219 w 28218"/>
                <a:gd name="connsiteY6" fmla="*/ 48299 h 48650"/>
                <a:gd name="connsiteX7" fmla="*/ 28072 w 28218"/>
                <a:gd name="connsiteY7" fmla="*/ 44406 h 4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18" h="48650">
                  <a:moveTo>
                    <a:pt x="28072" y="44406"/>
                  </a:moveTo>
                  <a:lnTo>
                    <a:pt x="28072" y="293"/>
                  </a:lnTo>
                  <a:cubicBezTo>
                    <a:pt x="26843" y="88"/>
                    <a:pt x="25584" y="0"/>
                    <a:pt x="24325" y="0"/>
                  </a:cubicBezTo>
                  <a:cubicBezTo>
                    <a:pt x="10889" y="0"/>
                    <a:pt x="0" y="10889"/>
                    <a:pt x="0" y="24325"/>
                  </a:cubicBezTo>
                  <a:cubicBezTo>
                    <a:pt x="0" y="37761"/>
                    <a:pt x="10889" y="48651"/>
                    <a:pt x="24325" y="48651"/>
                  </a:cubicBezTo>
                  <a:cubicBezTo>
                    <a:pt x="25643" y="48651"/>
                    <a:pt x="26931" y="48533"/>
                    <a:pt x="28219" y="48299"/>
                  </a:cubicBezTo>
                  <a:lnTo>
                    <a:pt x="28219" y="48299"/>
                  </a:lnTo>
                  <a:cubicBezTo>
                    <a:pt x="28131" y="47011"/>
                    <a:pt x="28072" y="45723"/>
                    <a:pt x="28072" y="44406"/>
                  </a:cubicBezTo>
                  <a:close/>
                </a:path>
              </a:pathLst>
            </a:custGeom>
            <a:solidFill>
              <a:srgbClr val="F9D0B4"/>
            </a:solidFill>
            <a:ln w="2923" cap="flat">
              <a:noFill/>
              <a:prstDash val="solid"/>
              <a:miter/>
            </a:ln>
          </p:spPr>
          <p:txBody>
            <a:bodyPr rtlCol="1" anchor="ctr"/>
            <a:lstStyle/>
            <a:p>
              <a:endParaRPr lang="fa-IR"/>
            </a:p>
          </p:txBody>
        </p:sp>
        <p:sp>
          <p:nvSpPr>
            <p:cNvPr id="2474" name="Freeform: Shape 2473">
              <a:extLst>
                <a:ext uri="{FF2B5EF4-FFF2-40B4-BE49-F238E27FC236}">
                  <a16:creationId xmlns:a16="http://schemas.microsoft.com/office/drawing/2014/main" id="{8C0D3003-20A5-5CF6-A66D-DA346AC6D7CE}"/>
                </a:ext>
              </a:extLst>
            </p:cNvPr>
            <p:cNvSpPr/>
            <p:nvPr/>
          </p:nvSpPr>
          <p:spPr>
            <a:xfrm>
              <a:off x="4117587" y="5097668"/>
              <a:ext cx="148586" cy="91096"/>
            </a:xfrm>
            <a:custGeom>
              <a:avLst/>
              <a:gdLst>
                <a:gd name="connsiteX0" fmla="*/ 132282 w 148586"/>
                <a:gd name="connsiteY0" fmla="*/ 37909 h 91096"/>
                <a:gd name="connsiteX1" fmla="*/ 128623 w 148586"/>
                <a:gd name="connsiteY1" fmla="*/ 34455 h 91096"/>
                <a:gd name="connsiteX2" fmla="*/ 54183 w 148586"/>
                <a:gd name="connsiteY2" fmla="*/ 2255 h 91096"/>
                <a:gd name="connsiteX3" fmla="*/ 0 w 148586"/>
                <a:gd name="connsiteY3" fmla="*/ 66654 h 91096"/>
                <a:gd name="connsiteX4" fmla="*/ 0 w 148586"/>
                <a:gd name="connsiteY4" fmla="*/ 91009 h 91096"/>
                <a:gd name="connsiteX5" fmla="*/ 12236 w 148586"/>
                <a:gd name="connsiteY5" fmla="*/ 87701 h 91096"/>
                <a:gd name="connsiteX6" fmla="*/ 15983 w 148586"/>
                <a:gd name="connsiteY6" fmla="*/ 87994 h 91096"/>
                <a:gd name="connsiteX7" fmla="*/ 15983 w 148586"/>
                <a:gd name="connsiteY7" fmla="*/ 83193 h 91096"/>
                <a:gd name="connsiteX8" fmla="*/ 24296 w 148586"/>
                <a:gd name="connsiteY8" fmla="*/ 62410 h 91096"/>
                <a:gd name="connsiteX9" fmla="*/ 24296 w 148586"/>
                <a:gd name="connsiteY9" fmla="*/ 62410 h 91096"/>
                <a:gd name="connsiteX10" fmla="*/ 38610 w 148586"/>
                <a:gd name="connsiteY10" fmla="*/ 61444 h 91096"/>
                <a:gd name="connsiteX11" fmla="*/ 109801 w 148586"/>
                <a:gd name="connsiteY11" fmla="*/ 61444 h 91096"/>
                <a:gd name="connsiteX12" fmla="*/ 124144 w 148586"/>
                <a:gd name="connsiteY12" fmla="*/ 62410 h 91096"/>
                <a:gd name="connsiteX13" fmla="*/ 132487 w 148586"/>
                <a:gd name="connsiteY13" fmla="*/ 83193 h 91096"/>
                <a:gd name="connsiteX14" fmla="*/ 132487 w 148586"/>
                <a:gd name="connsiteY14" fmla="*/ 87994 h 91096"/>
                <a:gd name="connsiteX15" fmla="*/ 136204 w 148586"/>
                <a:gd name="connsiteY15" fmla="*/ 87701 h 91096"/>
                <a:gd name="connsiteX16" fmla="*/ 148586 w 148586"/>
                <a:gd name="connsiteY16" fmla="*/ 91097 h 91096"/>
                <a:gd name="connsiteX17" fmla="*/ 148586 w 148586"/>
                <a:gd name="connsiteY17" fmla="*/ 71104 h 91096"/>
                <a:gd name="connsiteX18" fmla="*/ 132282 w 148586"/>
                <a:gd name="connsiteY18" fmla="*/ 37909 h 91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8586" h="91096">
                  <a:moveTo>
                    <a:pt x="132282" y="37909"/>
                  </a:moveTo>
                  <a:cubicBezTo>
                    <a:pt x="130321" y="37938"/>
                    <a:pt x="128710" y="36416"/>
                    <a:pt x="128623" y="34455"/>
                  </a:cubicBezTo>
                  <a:cubicBezTo>
                    <a:pt x="128184" y="1962"/>
                    <a:pt x="91096" y="-4126"/>
                    <a:pt x="54183" y="2255"/>
                  </a:cubicBezTo>
                  <a:cubicBezTo>
                    <a:pt x="22862" y="7671"/>
                    <a:pt x="-29" y="34864"/>
                    <a:pt x="0" y="66654"/>
                  </a:cubicBezTo>
                  <a:lnTo>
                    <a:pt x="0" y="91009"/>
                  </a:lnTo>
                  <a:cubicBezTo>
                    <a:pt x="3718" y="88843"/>
                    <a:pt x="7933" y="87701"/>
                    <a:pt x="12236" y="87701"/>
                  </a:cubicBezTo>
                  <a:cubicBezTo>
                    <a:pt x="13495" y="87701"/>
                    <a:pt x="14753" y="87789"/>
                    <a:pt x="15983" y="87994"/>
                  </a:cubicBezTo>
                  <a:lnTo>
                    <a:pt x="15983" y="83193"/>
                  </a:lnTo>
                  <a:cubicBezTo>
                    <a:pt x="15983" y="75465"/>
                    <a:pt x="18939" y="68001"/>
                    <a:pt x="24296" y="62410"/>
                  </a:cubicBezTo>
                  <a:lnTo>
                    <a:pt x="24296" y="62410"/>
                  </a:lnTo>
                  <a:cubicBezTo>
                    <a:pt x="28101" y="58429"/>
                    <a:pt x="34307" y="58019"/>
                    <a:pt x="38610" y="61444"/>
                  </a:cubicBezTo>
                  <a:cubicBezTo>
                    <a:pt x="59628" y="77544"/>
                    <a:pt x="88783" y="77544"/>
                    <a:pt x="109801" y="61444"/>
                  </a:cubicBezTo>
                  <a:cubicBezTo>
                    <a:pt x="114104" y="58019"/>
                    <a:pt x="120339" y="58429"/>
                    <a:pt x="124144" y="62410"/>
                  </a:cubicBezTo>
                  <a:cubicBezTo>
                    <a:pt x="129501" y="68001"/>
                    <a:pt x="132487" y="75436"/>
                    <a:pt x="132487" y="83193"/>
                  </a:cubicBezTo>
                  <a:lnTo>
                    <a:pt x="132487" y="87994"/>
                  </a:lnTo>
                  <a:cubicBezTo>
                    <a:pt x="133716" y="87789"/>
                    <a:pt x="134945" y="87701"/>
                    <a:pt x="136204" y="87701"/>
                  </a:cubicBezTo>
                  <a:cubicBezTo>
                    <a:pt x="140566" y="87701"/>
                    <a:pt x="144840" y="88872"/>
                    <a:pt x="148586" y="91097"/>
                  </a:cubicBezTo>
                  <a:lnTo>
                    <a:pt x="148586" y="71104"/>
                  </a:lnTo>
                  <a:cubicBezTo>
                    <a:pt x="148616" y="42066"/>
                    <a:pt x="138107" y="37909"/>
                    <a:pt x="132282" y="37909"/>
                  </a:cubicBezTo>
                  <a:close/>
                </a:path>
              </a:pathLst>
            </a:custGeom>
            <a:solidFill>
              <a:srgbClr val="FED690"/>
            </a:solidFill>
            <a:ln w="2923" cap="flat">
              <a:noFill/>
              <a:prstDash val="solid"/>
              <a:miter/>
            </a:ln>
          </p:spPr>
          <p:txBody>
            <a:bodyPr rtlCol="1" anchor="ctr"/>
            <a:lstStyle/>
            <a:p>
              <a:endParaRPr lang="fa-IR"/>
            </a:p>
          </p:txBody>
        </p:sp>
        <p:sp>
          <p:nvSpPr>
            <p:cNvPr id="2475" name="Freeform: Shape 2474">
              <a:extLst>
                <a:ext uri="{FF2B5EF4-FFF2-40B4-BE49-F238E27FC236}">
                  <a16:creationId xmlns:a16="http://schemas.microsoft.com/office/drawing/2014/main" id="{0FE9AFF3-F788-ECA2-6691-DE2A76B50070}"/>
                </a:ext>
              </a:extLst>
            </p:cNvPr>
            <p:cNvSpPr/>
            <p:nvPr/>
          </p:nvSpPr>
          <p:spPr>
            <a:xfrm>
              <a:off x="4665418" y="5184696"/>
              <a:ext cx="26975" cy="45181"/>
            </a:xfrm>
            <a:custGeom>
              <a:avLst/>
              <a:gdLst>
                <a:gd name="connsiteX0" fmla="*/ 3483 w 26975"/>
                <a:gd name="connsiteY0" fmla="*/ 0 h 45181"/>
                <a:gd name="connsiteX1" fmla="*/ 0 w 26975"/>
                <a:gd name="connsiteY1" fmla="*/ 263 h 45181"/>
                <a:gd name="connsiteX2" fmla="*/ 0 w 26975"/>
                <a:gd name="connsiteY2" fmla="*/ 41245 h 45181"/>
                <a:gd name="connsiteX3" fmla="*/ 0 w 26975"/>
                <a:gd name="connsiteY3" fmla="*/ 41245 h 45181"/>
                <a:gd name="connsiteX4" fmla="*/ 0 w 26975"/>
                <a:gd name="connsiteY4" fmla="*/ 44874 h 45181"/>
                <a:gd name="connsiteX5" fmla="*/ 3600 w 26975"/>
                <a:gd name="connsiteY5" fmla="*/ 45167 h 45181"/>
                <a:gd name="connsiteX6" fmla="*/ 26960 w 26975"/>
                <a:gd name="connsiteY6" fmla="*/ 23418 h 45181"/>
                <a:gd name="connsiteX7" fmla="*/ 5240 w 26975"/>
                <a:gd name="connsiteY7" fmla="*/ 59 h 45181"/>
                <a:gd name="connsiteX8" fmla="*/ 3600 w 26975"/>
                <a:gd name="connsiteY8" fmla="*/ 59 h 4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75" h="45181">
                  <a:moveTo>
                    <a:pt x="3483" y="0"/>
                  </a:moveTo>
                  <a:cubicBezTo>
                    <a:pt x="2313" y="0"/>
                    <a:pt x="1142" y="88"/>
                    <a:pt x="0" y="263"/>
                  </a:cubicBezTo>
                  <a:lnTo>
                    <a:pt x="0" y="41245"/>
                  </a:lnTo>
                  <a:lnTo>
                    <a:pt x="0" y="41245"/>
                  </a:lnTo>
                  <a:cubicBezTo>
                    <a:pt x="0" y="42474"/>
                    <a:pt x="0" y="43674"/>
                    <a:pt x="0" y="44874"/>
                  </a:cubicBezTo>
                  <a:cubicBezTo>
                    <a:pt x="1200" y="45050"/>
                    <a:pt x="2400" y="45167"/>
                    <a:pt x="3600" y="45167"/>
                  </a:cubicBezTo>
                  <a:cubicBezTo>
                    <a:pt x="16070" y="45606"/>
                    <a:pt x="26521" y="35888"/>
                    <a:pt x="26960" y="23418"/>
                  </a:cubicBezTo>
                  <a:cubicBezTo>
                    <a:pt x="27428" y="10977"/>
                    <a:pt x="17681" y="497"/>
                    <a:pt x="5240" y="59"/>
                  </a:cubicBezTo>
                  <a:cubicBezTo>
                    <a:pt x="4684" y="29"/>
                    <a:pt x="4157" y="29"/>
                    <a:pt x="3600" y="59"/>
                  </a:cubicBezTo>
                  <a:close/>
                </a:path>
              </a:pathLst>
            </a:custGeom>
            <a:solidFill>
              <a:srgbClr val="F9D0B4"/>
            </a:solidFill>
            <a:ln w="2923" cap="flat">
              <a:noFill/>
              <a:prstDash val="solid"/>
              <a:miter/>
            </a:ln>
          </p:spPr>
          <p:txBody>
            <a:bodyPr rtlCol="1" anchor="ctr"/>
            <a:lstStyle/>
            <a:p>
              <a:endParaRPr lang="fa-IR"/>
            </a:p>
          </p:txBody>
        </p:sp>
        <p:sp>
          <p:nvSpPr>
            <p:cNvPr id="2476" name="Freeform: Shape 2475">
              <a:extLst>
                <a:ext uri="{FF2B5EF4-FFF2-40B4-BE49-F238E27FC236}">
                  <a16:creationId xmlns:a16="http://schemas.microsoft.com/office/drawing/2014/main" id="{34139C74-0240-530A-3714-E35F50B7E918}"/>
                </a:ext>
              </a:extLst>
            </p:cNvPr>
            <p:cNvSpPr/>
            <p:nvPr/>
          </p:nvSpPr>
          <p:spPr>
            <a:xfrm>
              <a:off x="4531329" y="5188970"/>
              <a:ext cx="26162" cy="40834"/>
            </a:xfrm>
            <a:custGeom>
              <a:avLst/>
              <a:gdLst>
                <a:gd name="connsiteX0" fmla="*/ 26016 w 26162"/>
                <a:gd name="connsiteY0" fmla="*/ 4712 h 40834"/>
                <a:gd name="connsiteX1" fmla="*/ 14599 w 26162"/>
                <a:gd name="connsiteY1" fmla="*/ 585 h 40834"/>
                <a:gd name="connsiteX2" fmla="*/ 7106 w 26162"/>
                <a:gd name="connsiteY2" fmla="*/ 1873 h 40834"/>
                <a:gd name="connsiteX3" fmla="*/ 6111 w 26162"/>
                <a:gd name="connsiteY3" fmla="*/ 33721 h 40834"/>
                <a:gd name="connsiteX4" fmla="*/ 22562 w 26162"/>
                <a:gd name="connsiteY4" fmla="*/ 40834 h 40834"/>
                <a:gd name="connsiteX5" fmla="*/ 26162 w 26162"/>
                <a:gd name="connsiteY5" fmla="*/ 40542 h 40834"/>
                <a:gd name="connsiteX6" fmla="*/ 26016 w 26162"/>
                <a:gd name="connsiteY6" fmla="*/ 36912 h 4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162" h="40834">
                  <a:moveTo>
                    <a:pt x="26016" y="4712"/>
                  </a:moveTo>
                  <a:cubicBezTo>
                    <a:pt x="22123" y="3600"/>
                    <a:pt x="18288" y="2224"/>
                    <a:pt x="14599" y="585"/>
                  </a:cubicBezTo>
                  <a:cubicBezTo>
                    <a:pt x="12082" y="-527"/>
                    <a:pt x="9125" y="-30"/>
                    <a:pt x="7106" y="1873"/>
                  </a:cubicBezTo>
                  <a:cubicBezTo>
                    <a:pt x="-1969" y="10391"/>
                    <a:pt x="-2408" y="24676"/>
                    <a:pt x="6111" y="33721"/>
                  </a:cubicBezTo>
                  <a:cubicBezTo>
                    <a:pt x="10384" y="38259"/>
                    <a:pt x="16327" y="40834"/>
                    <a:pt x="22562" y="40834"/>
                  </a:cubicBezTo>
                  <a:cubicBezTo>
                    <a:pt x="23762" y="40834"/>
                    <a:pt x="24962" y="40718"/>
                    <a:pt x="26162" y="40542"/>
                  </a:cubicBezTo>
                  <a:cubicBezTo>
                    <a:pt x="26162" y="39342"/>
                    <a:pt x="26016" y="38142"/>
                    <a:pt x="26016" y="36912"/>
                  </a:cubicBezTo>
                  <a:close/>
                </a:path>
              </a:pathLst>
            </a:custGeom>
            <a:solidFill>
              <a:srgbClr val="F9D0B4"/>
            </a:solidFill>
            <a:ln w="2923" cap="flat">
              <a:noFill/>
              <a:prstDash val="solid"/>
              <a:miter/>
            </a:ln>
          </p:spPr>
          <p:txBody>
            <a:bodyPr rtlCol="1" anchor="ctr"/>
            <a:lstStyle/>
            <a:p>
              <a:endParaRPr lang="fa-IR"/>
            </a:p>
          </p:txBody>
        </p:sp>
        <p:sp>
          <p:nvSpPr>
            <p:cNvPr id="2477" name="Freeform: Shape 2476">
              <a:extLst>
                <a:ext uri="{FF2B5EF4-FFF2-40B4-BE49-F238E27FC236}">
                  <a16:creationId xmlns:a16="http://schemas.microsoft.com/office/drawing/2014/main" id="{5361A1A0-5EDE-EE42-B446-08244BB917D4}"/>
                </a:ext>
              </a:extLst>
            </p:cNvPr>
            <p:cNvSpPr/>
            <p:nvPr/>
          </p:nvSpPr>
          <p:spPr>
            <a:xfrm>
              <a:off x="4537908" y="5106084"/>
              <a:ext cx="146976" cy="90499"/>
            </a:xfrm>
            <a:custGeom>
              <a:avLst/>
              <a:gdLst>
                <a:gd name="connsiteX0" fmla="*/ 527 w 146976"/>
                <a:gd name="connsiteY0" fmla="*/ 84759 h 90499"/>
                <a:gd name="connsiteX1" fmla="*/ 8021 w 146976"/>
                <a:gd name="connsiteY1" fmla="*/ 83470 h 90499"/>
                <a:gd name="connsiteX2" fmla="*/ 19437 w 146976"/>
                <a:gd name="connsiteY2" fmla="*/ 87598 h 90499"/>
                <a:gd name="connsiteX3" fmla="*/ 99321 w 146976"/>
                <a:gd name="connsiteY3" fmla="*/ 60960 h 90499"/>
                <a:gd name="connsiteX4" fmla="*/ 104356 w 146976"/>
                <a:gd name="connsiteY4" fmla="*/ 60550 h 90499"/>
                <a:gd name="connsiteX5" fmla="*/ 104473 w 146976"/>
                <a:gd name="connsiteY5" fmla="*/ 60667 h 90499"/>
                <a:gd name="connsiteX6" fmla="*/ 124203 w 146976"/>
                <a:gd name="connsiteY6" fmla="*/ 72025 h 90499"/>
                <a:gd name="connsiteX7" fmla="*/ 127510 w 146976"/>
                <a:gd name="connsiteY7" fmla="*/ 76123 h 90499"/>
                <a:gd name="connsiteX8" fmla="*/ 127510 w 146976"/>
                <a:gd name="connsiteY8" fmla="*/ 78875 h 90499"/>
                <a:gd name="connsiteX9" fmla="*/ 130994 w 146976"/>
                <a:gd name="connsiteY9" fmla="*/ 78611 h 90499"/>
                <a:gd name="connsiteX10" fmla="*/ 146977 w 146976"/>
                <a:gd name="connsiteY10" fmla="*/ 85256 h 90499"/>
                <a:gd name="connsiteX11" fmla="*/ 146977 w 146976"/>
                <a:gd name="connsiteY11" fmla="*/ 72025 h 90499"/>
                <a:gd name="connsiteX12" fmla="*/ 72010 w 146976"/>
                <a:gd name="connsiteY12" fmla="*/ 15 h 90499"/>
                <a:gd name="connsiteX13" fmla="*/ 0 w 146976"/>
                <a:gd name="connsiteY13" fmla="*/ 72025 h 90499"/>
                <a:gd name="connsiteX14" fmla="*/ 0 w 146976"/>
                <a:gd name="connsiteY14" fmla="*/ 85315 h 9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976" h="90499">
                  <a:moveTo>
                    <a:pt x="527" y="84759"/>
                  </a:moveTo>
                  <a:cubicBezTo>
                    <a:pt x="2547" y="82856"/>
                    <a:pt x="5503" y="82358"/>
                    <a:pt x="8021" y="83470"/>
                  </a:cubicBezTo>
                  <a:cubicBezTo>
                    <a:pt x="11738" y="85110"/>
                    <a:pt x="15544" y="86486"/>
                    <a:pt x="19437" y="87598"/>
                  </a:cubicBezTo>
                  <a:cubicBezTo>
                    <a:pt x="61911" y="99717"/>
                    <a:pt x="91096" y="70562"/>
                    <a:pt x="99321" y="60960"/>
                  </a:cubicBezTo>
                  <a:cubicBezTo>
                    <a:pt x="100609" y="59467"/>
                    <a:pt x="102863" y="59292"/>
                    <a:pt x="104356" y="60550"/>
                  </a:cubicBezTo>
                  <a:cubicBezTo>
                    <a:pt x="104385" y="60609"/>
                    <a:pt x="104444" y="60638"/>
                    <a:pt x="104473" y="60667"/>
                  </a:cubicBezTo>
                  <a:cubicBezTo>
                    <a:pt x="109976" y="66083"/>
                    <a:pt x="116767" y="70005"/>
                    <a:pt x="124203" y="72025"/>
                  </a:cubicBezTo>
                  <a:cubicBezTo>
                    <a:pt x="126135" y="72435"/>
                    <a:pt x="127510" y="74162"/>
                    <a:pt x="127510" y="76123"/>
                  </a:cubicBezTo>
                  <a:lnTo>
                    <a:pt x="127510" y="78875"/>
                  </a:lnTo>
                  <a:cubicBezTo>
                    <a:pt x="128652" y="78699"/>
                    <a:pt x="129823" y="78611"/>
                    <a:pt x="130994" y="78611"/>
                  </a:cubicBezTo>
                  <a:cubicBezTo>
                    <a:pt x="136995" y="78611"/>
                    <a:pt x="142732" y="81012"/>
                    <a:pt x="146977" y="85256"/>
                  </a:cubicBezTo>
                  <a:lnTo>
                    <a:pt x="146977" y="72025"/>
                  </a:lnTo>
                  <a:cubicBezTo>
                    <a:pt x="146157" y="31424"/>
                    <a:pt x="112611" y="-804"/>
                    <a:pt x="72010" y="15"/>
                  </a:cubicBezTo>
                  <a:cubicBezTo>
                    <a:pt x="32580" y="805"/>
                    <a:pt x="790" y="32566"/>
                    <a:pt x="0" y="72025"/>
                  </a:cubicBezTo>
                  <a:lnTo>
                    <a:pt x="0" y="85315"/>
                  </a:lnTo>
                  <a:close/>
                </a:path>
              </a:pathLst>
            </a:custGeom>
            <a:solidFill>
              <a:srgbClr val="A57453"/>
            </a:solidFill>
            <a:ln w="2923" cap="flat">
              <a:noFill/>
              <a:prstDash val="solid"/>
              <a:miter/>
            </a:ln>
          </p:spPr>
          <p:txBody>
            <a:bodyPr rtlCol="1" anchor="ctr"/>
            <a:lstStyle/>
            <a:p>
              <a:endParaRPr lang="fa-IR"/>
            </a:p>
          </p:txBody>
        </p:sp>
        <p:sp>
          <p:nvSpPr>
            <p:cNvPr id="2478" name="Freeform: Shape 2477">
              <a:extLst>
                <a:ext uri="{FF2B5EF4-FFF2-40B4-BE49-F238E27FC236}">
                  <a16:creationId xmlns:a16="http://schemas.microsoft.com/office/drawing/2014/main" id="{AE3F6CE1-DC1E-4A7B-DBE6-C84124B866CF}"/>
                </a:ext>
              </a:extLst>
            </p:cNvPr>
            <p:cNvSpPr/>
            <p:nvPr/>
          </p:nvSpPr>
          <p:spPr>
            <a:xfrm>
              <a:off x="4637171" y="5219266"/>
              <a:ext cx="56037" cy="93525"/>
            </a:xfrm>
            <a:custGeom>
              <a:avLst/>
              <a:gdLst>
                <a:gd name="connsiteX0" fmla="*/ 50905 w 56037"/>
                <a:gd name="connsiteY0" fmla="*/ 0 h 93525"/>
                <a:gd name="connsiteX1" fmla="*/ 31819 w 56037"/>
                <a:gd name="connsiteY1" fmla="*/ 10538 h 93525"/>
                <a:gd name="connsiteX2" fmla="*/ 28219 w 56037"/>
                <a:gd name="connsiteY2" fmla="*/ 10245 h 93525"/>
                <a:gd name="connsiteX3" fmla="*/ 0 w 56037"/>
                <a:gd name="connsiteY3" fmla="*/ 54154 h 93525"/>
                <a:gd name="connsiteX4" fmla="*/ 0 w 56037"/>
                <a:gd name="connsiteY4" fmla="*/ 70546 h 93525"/>
                <a:gd name="connsiteX5" fmla="*/ 6996 w 56037"/>
                <a:gd name="connsiteY5" fmla="*/ 83163 h 93525"/>
                <a:gd name="connsiteX6" fmla="*/ 6996 w 56037"/>
                <a:gd name="connsiteY6" fmla="*/ 83163 h 93525"/>
                <a:gd name="connsiteX7" fmla="*/ 21632 w 56037"/>
                <a:gd name="connsiteY7" fmla="*/ 90481 h 93525"/>
                <a:gd name="connsiteX8" fmla="*/ 28394 w 56037"/>
                <a:gd name="connsiteY8" fmla="*/ 93174 h 93525"/>
                <a:gd name="connsiteX9" fmla="*/ 28394 w 56037"/>
                <a:gd name="connsiteY9" fmla="*/ 93174 h 93525"/>
                <a:gd name="connsiteX10" fmla="*/ 29624 w 56037"/>
                <a:gd name="connsiteY10" fmla="*/ 93525 h 93525"/>
                <a:gd name="connsiteX11" fmla="*/ 49148 w 56037"/>
                <a:gd name="connsiteY11" fmla="*/ 78889 h 93525"/>
                <a:gd name="connsiteX12" fmla="*/ 49558 w 56037"/>
                <a:gd name="connsiteY12" fmla="*/ 47187 h 93525"/>
                <a:gd name="connsiteX13" fmla="*/ 49880 w 56037"/>
                <a:gd name="connsiteY13" fmla="*/ 40835 h 93525"/>
                <a:gd name="connsiteX14" fmla="*/ 50905 w 56037"/>
                <a:gd name="connsiteY14" fmla="*/ 0 h 9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6037" h="93525">
                  <a:moveTo>
                    <a:pt x="50905" y="0"/>
                  </a:moveTo>
                  <a:cubicBezTo>
                    <a:pt x="46777" y="6557"/>
                    <a:pt x="39576" y="10538"/>
                    <a:pt x="31819" y="10538"/>
                  </a:cubicBezTo>
                  <a:cubicBezTo>
                    <a:pt x="30619" y="10538"/>
                    <a:pt x="29419" y="10421"/>
                    <a:pt x="28219" y="10245"/>
                  </a:cubicBezTo>
                  <a:cubicBezTo>
                    <a:pt x="26931" y="28746"/>
                    <a:pt x="16276" y="45285"/>
                    <a:pt x="0" y="54154"/>
                  </a:cubicBezTo>
                  <a:lnTo>
                    <a:pt x="0" y="70546"/>
                  </a:lnTo>
                  <a:cubicBezTo>
                    <a:pt x="29" y="75669"/>
                    <a:pt x="2664" y="80440"/>
                    <a:pt x="6996" y="83163"/>
                  </a:cubicBezTo>
                  <a:lnTo>
                    <a:pt x="6996" y="83163"/>
                  </a:lnTo>
                  <a:cubicBezTo>
                    <a:pt x="8782" y="84246"/>
                    <a:pt x="6528" y="82987"/>
                    <a:pt x="21632" y="90481"/>
                  </a:cubicBezTo>
                  <a:cubicBezTo>
                    <a:pt x="23828" y="91535"/>
                    <a:pt x="26082" y="92442"/>
                    <a:pt x="28394" y="93174"/>
                  </a:cubicBezTo>
                  <a:lnTo>
                    <a:pt x="28394" y="93174"/>
                  </a:lnTo>
                  <a:lnTo>
                    <a:pt x="29624" y="93525"/>
                  </a:lnTo>
                  <a:cubicBezTo>
                    <a:pt x="37586" y="90979"/>
                    <a:pt x="44465" y="85827"/>
                    <a:pt x="49148" y="78889"/>
                  </a:cubicBezTo>
                  <a:cubicBezTo>
                    <a:pt x="55091" y="69200"/>
                    <a:pt x="55237" y="57022"/>
                    <a:pt x="49558" y="47187"/>
                  </a:cubicBezTo>
                  <a:cubicBezTo>
                    <a:pt x="48504" y="45167"/>
                    <a:pt x="48621" y="42738"/>
                    <a:pt x="49880" y="40835"/>
                  </a:cubicBezTo>
                  <a:cubicBezTo>
                    <a:pt x="60242" y="24618"/>
                    <a:pt x="55354" y="8899"/>
                    <a:pt x="50905" y="0"/>
                  </a:cubicBezTo>
                  <a:close/>
                </a:path>
              </a:pathLst>
            </a:custGeom>
            <a:solidFill>
              <a:srgbClr val="A57453"/>
            </a:solidFill>
            <a:ln w="2923" cap="flat">
              <a:noFill/>
              <a:prstDash val="solid"/>
              <a:miter/>
            </a:ln>
          </p:spPr>
          <p:txBody>
            <a:bodyPr rtlCol="1" anchor="ctr"/>
            <a:lstStyle/>
            <a:p>
              <a:endParaRPr lang="fa-IR"/>
            </a:p>
          </p:txBody>
        </p:sp>
        <p:sp>
          <p:nvSpPr>
            <p:cNvPr id="2479" name="Freeform: Shape 2478">
              <a:extLst>
                <a:ext uri="{FF2B5EF4-FFF2-40B4-BE49-F238E27FC236}">
                  <a16:creationId xmlns:a16="http://schemas.microsoft.com/office/drawing/2014/main" id="{F093E28A-D55D-9269-17F8-2944B5CF53B6}"/>
                </a:ext>
              </a:extLst>
            </p:cNvPr>
            <p:cNvSpPr/>
            <p:nvPr/>
          </p:nvSpPr>
          <p:spPr>
            <a:xfrm>
              <a:off x="4529631" y="5219120"/>
              <a:ext cx="56108" cy="93671"/>
            </a:xfrm>
            <a:custGeom>
              <a:avLst/>
              <a:gdLst>
                <a:gd name="connsiteX0" fmla="*/ 6404 w 56108"/>
                <a:gd name="connsiteY0" fmla="*/ 47333 h 93671"/>
                <a:gd name="connsiteX1" fmla="*/ 6814 w 56108"/>
                <a:gd name="connsiteY1" fmla="*/ 79035 h 93671"/>
                <a:gd name="connsiteX2" fmla="*/ 26309 w 56108"/>
                <a:gd name="connsiteY2" fmla="*/ 93671 h 93671"/>
                <a:gd name="connsiteX3" fmla="*/ 27568 w 56108"/>
                <a:gd name="connsiteY3" fmla="*/ 93320 h 93671"/>
                <a:gd name="connsiteX4" fmla="*/ 27568 w 56108"/>
                <a:gd name="connsiteY4" fmla="*/ 93320 h 93671"/>
                <a:gd name="connsiteX5" fmla="*/ 34330 w 56108"/>
                <a:gd name="connsiteY5" fmla="*/ 90627 h 93671"/>
                <a:gd name="connsiteX6" fmla="*/ 48966 w 56108"/>
                <a:gd name="connsiteY6" fmla="*/ 83309 h 93671"/>
                <a:gd name="connsiteX7" fmla="*/ 48966 w 56108"/>
                <a:gd name="connsiteY7" fmla="*/ 83309 h 93671"/>
                <a:gd name="connsiteX8" fmla="*/ 56109 w 56108"/>
                <a:gd name="connsiteY8" fmla="*/ 70546 h 93671"/>
                <a:gd name="connsiteX9" fmla="*/ 56109 w 56108"/>
                <a:gd name="connsiteY9" fmla="*/ 54154 h 93671"/>
                <a:gd name="connsiteX10" fmla="*/ 27919 w 56108"/>
                <a:gd name="connsiteY10" fmla="*/ 10245 h 93671"/>
                <a:gd name="connsiteX11" fmla="*/ 24319 w 56108"/>
                <a:gd name="connsiteY11" fmla="*/ 10538 h 93671"/>
                <a:gd name="connsiteX12" fmla="*/ 5233 w 56108"/>
                <a:gd name="connsiteY12" fmla="*/ 0 h 93671"/>
                <a:gd name="connsiteX13" fmla="*/ 6111 w 56108"/>
                <a:gd name="connsiteY13" fmla="*/ 40981 h 93671"/>
                <a:gd name="connsiteX14" fmla="*/ 6404 w 56108"/>
                <a:gd name="connsiteY14" fmla="*/ 47333 h 93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6108" h="93671">
                  <a:moveTo>
                    <a:pt x="6404" y="47333"/>
                  </a:moveTo>
                  <a:cubicBezTo>
                    <a:pt x="696" y="57169"/>
                    <a:pt x="842" y="69346"/>
                    <a:pt x="6814" y="79035"/>
                  </a:cubicBezTo>
                  <a:cubicBezTo>
                    <a:pt x="11498" y="85973"/>
                    <a:pt x="18347" y="91125"/>
                    <a:pt x="26309" y="93671"/>
                  </a:cubicBezTo>
                  <a:lnTo>
                    <a:pt x="27568" y="93320"/>
                  </a:lnTo>
                  <a:lnTo>
                    <a:pt x="27568" y="93320"/>
                  </a:lnTo>
                  <a:cubicBezTo>
                    <a:pt x="29880" y="92588"/>
                    <a:pt x="32134" y="91681"/>
                    <a:pt x="34330" y="90627"/>
                  </a:cubicBezTo>
                  <a:cubicBezTo>
                    <a:pt x="50342" y="82636"/>
                    <a:pt x="47268" y="84333"/>
                    <a:pt x="48966" y="83309"/>
                  </a:cubicBezTo>
                  <a:lnTo>
                    <a:pt x="48966" y="83309"/>
                  </a:lnTo>
                  <a:cubicBezTo>
                    <a:pt x="53386" y="80586"/>
                    <a:pt x="56109" y="75757"/>
                    <a:pt x="56109" y="70546"/>
                  </a:cubicBezTo>
                  <a:lnTo>
                    <a:pt x="56109" y="54154"/>
                  </a:lnTo>
                  <a:cubicBezTo>
                    <a:pt x="39833" y="45314"/>
                    <a:pt x="29178" y="28745"/>
                    <a:pt x="27919" y="10245"/>
                  </a:cubicBezTo>
                  <a:cubicBezTo>
                    <a:pt x="26719" y="10421"/>
                    <a:pt x="25519" y="10538"/>
                    <a:pt x="24319" y="10538"/>
                  </a:cubicBezTo>
                  <a:cubicBezTo>
                    <a:pt x="16562" y="10538"/>
                    <a:pt x="9360" y="6557"/>
                    <a:pt x="5233" y="0"/>
                  </a:cubicBezTo>
                  <a:cubicBezTo>
                    <a:pt x="667" y="8782"/>
                    <a:pt x="-4193" y="24647"/>
                    <a:pt x="6111" y="40981"/>
                  </a:cubicBezTo>
                  <a:cubicBezTo>
                    <a:pt x="7370" y="42884"/>
                    <a:pt x="7458" y="45314"/>
                    <a:pt x="6404" y="47333"/>
                  </a:cubicBezTo>
                  <a:close/>
                </a:path>
              </a:pathLst>
            </a:custGeom>
            <a:solidFill>
              <a:srgbClr val="A57453"/>
            </a:solidFill>
            <a:ln w="2923" cap="flat">
              <a:noFill/>
              <a:prstDash val="solid"/>
              <a:miter/>
            </a:ln>
          </p:spPr>
          <p:txBody>
            <a:bodyPr rtlCol="1" anchor="ctr"/>
            <a:lstStyle/>
            <a:p>
              <a:endParaRPr lang="fa-IR"/>
            </a:p>
          </p:txBody>
        </p:sp>
        <p:sp>
          <p:nvSpPr>
            <p:cNvPr id="2480" name="Freeform: Shape 2479">
              <a:extLst>
                <a:ext uri="{FF2B5EF4-FFF2-40B4-BE49-F238E27FC236}">
                  <a16:creationId xmlns:a16="http://schemas.microsoft.com/office/drawing/2014/main" id="{1C2EF59E-278F-35A6-96CD-F469E5BE94C7}"/>
                </a:ext>
              </a:extLst>
            </p:cNvPr>
            <p:cNvSpPr/>
            <p:nvPr/>
          </p:nvSpPr>
          <p:spPr>
            <a:xfrm>
              <a:off x="4557345" y="5165794"/>
              <a:ext cx="108073" cy="114124"/>
            </a:xfrm>
            <a:custGeom>
              <a:avLst/>
              <a:gdLst>
                <a:gd name="connsiteX0" fmla="*/ 79884 w 108073"/>
                <a:gd name="connsiteY0" fmla="*/ 1250 h 114124"/>
                <a:gd name="connsiteX1" fmla="*/ 0 w 108073"/>
                <a:gd name="connsiteY1" fmla="*/ 27888 h 114124"/>
                <a:gd name="connsiteX2" fmla="*/ 0 w 108073"/>
                <a:gd name="connsiteY2" fmla="*/ 60088 h 114124"/>
                <a:gd name="connsiteX3" fmla="*/ 54037 w 108073"/>
                <a:gd name="connsiteY3" fmla="*/ 114124 h 114124"/>
                <a:gd name="connsiteX4" fmla="*/ 54037 w 108073"/>
                <a:gd name="connsiteY4" fmla="*/ 114124 h 114124"/>
                <a:gd name="connsiteX5" fmla="*/ 108074 w 108073"/>
                <a:gd name="connsiteY5" fmla="*/ 60088 h 114124"/>
                <a:gd name="connsiteX6" fmla="*/ 108074 w 108073"/>
                <a:gd name="connsiteY6" fmla="*/ 16413 h 114124"/>
                <a:gd name="connsiteX7" fmla="*/ 104766 w 108073"/>
                <a:gd name="connsiteY7" fmla="*/ 12315 h 114124"/>
                <a:gd name="connsiteX8" fmla="*/ 85036 w 108073"/>
                <a:gd name="connsiteY8" fmla="*/ 958 h 114124"/>
                <a:gd name="connsiteX9" fmla="*/ 80002 w 108073"/>
                <a:gd name="connsiteY9" fmla="*/ 1133 h 114124"/>
                <a:gd name="connsiteX10" fmla="*/ 79884 w 108073"/>
                <a:gd name="connsiteY10" fmla="*/ 1250 h 11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073" h="114124">
                  <a:moveTo>
                    <a:pt x="79884" y="1250"/>
                  </a:moveTo>
                  <a:cubicBezTo>
                    <a:pt x="71659" y="10852"/>
                    <a:pt x="42474" y="40007"/>
                    <a:pt x="0" y="27888"/>
                  </a:cubicBezTo>
                  <a:lnTo>
                    <a:pt x="0" y="60088"/>
                  </a:lnTo>
                  <a:cubicBezTo>
                    <a:pt x="88" y="89887"/>
                    <a:pt x="24238" y="114037"/>
                    <a:pt x="54037" y="114124"/>
                  </a:cubicBezTo>
                  <a:lnTo>
                    <a:pt x="54037" y="114124"/>
                  </a:lnTo>
                  <a:cubicBezTo>
                    <a:pt x="83836" y="114037"/>
                    <a:pt x="107986" y="89887"/>
                    <a:pt x="108074" y="60088"/>
                  </a:cubicBezTo>
                  <a:lnTo>
                    <a:pt x="108074" y="16413"/>
                  </a:lnTo>
                  <a:cubicBezTo>
                    <a:pt x="108074" y="14452"/>
                    <a:pt x="106698" y="12754"/>
                    <a:pt x="104766" y="12315"/>
                  </a:cubicBezTo>
                  <a:cubicBezTo>
                    <a:pt x="97331" y="10295"/>
                    <a:pt x="90540" y="6373"/>
                    <a:pt x="85036" y="958"/>
                  </a:cubicBezTo>
                  <a:cubicBezTo>
                    <a:pt x="83602" y="-389"/>
                    <a:pt x="81348" y="-301"/>
                    <a:pt x="80002" y="1133"/>
                  </a:cubicBezTo>
                  <a:cubicBezTo>
                    <a:pt x="79943" y="1162"/>
                    <a:pt x="79914" y="1221"/>
                    <a:pt x="79884" y="1250"/>
                  </a:cubicBezTo>
                  <a:close/>
                </a:path>
              </a:pathLst>
            </a:custGeom>
            <a:solidFill>
              <a:srgbClr val="F9D0B4"/>
            </a:solidFill>
            <a:ln w="2923" cap="flat">
              <a:noFill/>
              <a:prstDash val="solid"/>
              <a:miter/>
            </a:ln>
          </p:spPr>
          <p:txBody>
            <a:bodyPr rtlCol="1" anchor="ctr"/>
            <a:lstStyle/>
            <a:p>
              <a:endParaRPr lang="fa-IR"/>
            </a:p>
          </p:txBody>
        </p:sp>
        <p:sp>
          <p:nvSpPr>
            <p:cNvPr id="2481" name="Freeform: Shape 2480">
              <a:extLst>
                <a:ext uri="{FF2B5EF4-FFF2-40B4-BE49-F238E27FC236}">
                  <a16:creationId xmlns:a16="http://schemas.microsoft.com/office/drawing/2014/main" id="{374FC36E-1939-39FF-8FA9-3EDFC336FBB6}"/>
                </a:ext>
              </a:extLst>
            </p:cNvPr>
            <p:cNvSpPr/>
            <p:nvPr/>
          </p:nvSpPr>
          <p:spPr>
            <a:xfrm>
              <a:off x="4504918" y="5312470"/>
              <a:ext cx="221210" cy="102628"/>
            </a:xfrm>
            <a:custGeom>
              <a:avLst/>
              <a:gdLst>
                <a:gd name="connsiteX0" fmla="*/ 13377 w 221210"/>
                <a:gd name="connsiteY0" fmla="*/ 36795 h 102628"/>
                <a:gd name="connsiteX1" fmla="*/ 17212 w 221210"/>
                <a:gd name="connsiteY1" fmla="*/ 102629 h 102628"/>
                <a:gd name="connsiteX2" fmla="*/ 221211 w 221210"/>
                <a:gd name="connsiteY2" fmla="*/ 102629 h 102628"/>
                <a:gd name="connsiteX3" fmla="*/ 218576 w 221210"/>
                <a:gd name="connsiteY3" fmla="*/ 30765 h 102628"/>
                <a:gd name="connsiteX4" fmla="*/ 201862 w 221210"/>
                <a:gd name="connsiteY4" fmla="*/ 10509 h 102628"/>
                <a:gd name="connsiteX5" fmla="*/ 191148 w 221210"/>
                <a:gd name="connsiteY5" fmla="*/ 7815 h 102628"/>
                <a:gd name="connsiteX6" fmla="*/ 163252 w 221210"/>
                <a:gd name="connsiteY6" fmla="*/ 761 h 102628"/>
                <a:gd name="connsiteX7" fmla="*/ 160763 w 221210"/>
                <a:gd name="connsiteY7" fmla="*/ 0 h 102628"/>
                <a:gd name="connsiteX8" fmla="*/ 52105 w 221210"/>
                <a:gd name="connsiteY8" fmla="*/ 0 h 102628"/>
                <a:gd name="connsiteX9" fmla="*/ 49646 w 221210"/>
                <a:gd name="connsiteY9" fmla="*/ 761 h 102628"/>
                <a:gd name="connsiteX10" fmla="*/ 21749 w 221210"/>
                <a:gd name="connsiteY10" fmla="*/ 7815 h 102628"/>
                <a:gd name="connsiteX11" fmla="*/ 11006 w 221210"/>
                <a:gd name="connsiteY11" fmla="*/ 10509 h 102628"/>
                <a:gd name="connsiteX12" fmla="*/ 0 w 221210"/>
                <a:gd name="connsiteY12" fmla="*/ 17212 h 102628"/>
                <a:gd name="connsiteX13" fmla="*/ 13377 w 221210"/>
                <a:gd name="connsiteY13" fmla="*/ 36795 h 10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1210" h="102628">
                  <a:moveTo>
                    <a:pt x="13377" y="36795"/>
                  </a:moveTo>
                  <a:lnTo>
                    <a:pt x="17212" y="102629"/>
                  </a:lnTo>
                  <a:lnTo>
                    <a:pt x="221211" y="102629"/>
                  </a:lnTo>
                  <a:lnTo>
                    <a:pt x="218576" y="30765"/>
                  </a:lnTo>
                  <a:cubicBezTo>
                    <a:pt x="218050" y="21076"/>
                    <a:pt x="211288" y="12850"/>
                    <a:pt x="201862" y="10509"/>
                  </a:cubicBezTo>
                  <a:lnTo>
                    <a:pt x="191148" y="7815"/>
                  </a:lnTo>
                  <a:lnTo>
                    <a:pt x="163252" y="761"/>
                  </a:lnTo>
                  <a:cubicBezTo>
                    <a:pt x="162403" y="556"/>
                    <a:pt x="161583" y="263"/>
                    <a:pt x="160763" y="0"/>
                  </a:cubicBezTo>
                  <a:cubicBezTo>
                    <a:pt x="130496" y="29360"/>
                    <a:pt x="82372" y="29360"/>
                    <a:pt x="52105" y="0"/>
                  </a:cubicBezTo>
                  <a:cubicBezTo>
                    <a:pt x="51285" y="263"/>
                    <a:pt x="50495" y="556"/>
                    <a:pt x="49646" y="761"/>
                  </a:cubicBezTo>
                  <a:lnTo>
                    <a:pt x="21749" y="7815"/>
                  </a:lnTo>
                  <a:lnTo>
                    <a:pt x="11006" y="10509"/>
                  </a:lnTo>
                  <a:cubicBezTo>
                    <a:pt x="6762" y="11592"/>
                    <a:pt x="2927" y="13933"/>
                    <a:pt x="0" y="17212"/>
                  </a:cubicBezTo>
                  <a:cubicBezTo>
                    <a:pt x="7757" y="20754"/>
                    <a:pt x="12909" y="28277"/>
                    <a:pt x="13377" y="36795"/>
                  </a:cubicBezTo>
                  <a:close/>
                </a:path>
              </a:pathLst>
            </a:custGeom>
            <a:solidFill>
              <a:srgbClr val="F5C84C"/>
            </a:solidFill>
            <a:ln w="2923" cap="flat">
              <a:noFill/>
              <a:prstDash val="solid"/>
              <a:miter/>
            </a:ln>
          </p:spPr>
          <p:txBody>
            <a:bodyPr rtlCol="1" anchor="ctr"/>
            <a:lstStyle/>
            <a:p>
              <a:endParaRPr lang="fa-IR"/>
            </a:p>
          </p:txBody>
        </p:sp>
        <p:sp>
          <p:nvSpPr>
            <p:cNvPr id="2482" name="Freeform: Shape 2481">
              <a:extLst>
                <a:ext uri="{FF2B5EF4-FFF2-40B4-BE49-F238E27FC236}">
                  <a16:creationId xmlns:a16="http://schemas.microsoft.com/office/drawing/2014/main" id="{605D62D9-8E90-F44E-0562-038F66E3B810}"/>
                </a:ext>
              </a:extLst>
            </p:cNvPr>
            <p:cNvSpPr/>
            <p:nvPr/>
          </p:nvSpPr>
          <p:spPr>
            <a:xfrm>
              <a:off x="4408061" y="5303834"/>
              <a:ext cx="53885" cy="49764"/>
            </a:xfrm>
            <a:custGeom>
              <a:avLst/>
              <a:gdLst>
                <a:gd name="connsiteX0" fmla="*/ 15627 w 53885"/>
                <a:gd name="connsiteY0" fmla="*/ 48095 h 49764"/>
                <a:gd name="connsiteX1" fmla="*/ 25199 w 53885"/>
                <a:gd name="connsiteY1" fmla="*/ 47450 h 49764"/>
                <a:gd name="connsiteX2" fmla="*/ 25257 w 53885"/>
                <a:gd name="connsiteY2" fmla="*/ 47392 h 49764"/>
                <a:gd name="connsiteX3" fmla="*/ 53886 w 53885"/>
                <a:gd name="connsiteY3" fmla="*/ 14373 h 49764"/>
                <a:gd name="connsiteX4" fmla="*/ 31610 w 53885"/>
                <a:gd name="connsiteY4" fmla="*/ 5152 h 49764"/>
                <a:gd name="connsiteX5" fmla="*/ 25082 w 53885"/>
                <a:gd name="connsiteY5" fmla="*/ 0 h 49764"/>
                <a:gd name="connsiteX6" fmla="*/ 1664 w 53885"/>
                <a:gd name="connsiteY6" fmla="*/ 26989 h 49764"/>
                <a:gd name="connsiteX7" fmla="*/ 2367 w 53885"/>
                <a:gd name="connsiteY7" fmla="*/ 36649 h 4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85" h="49764">
                  <a:moveTo>
                    <a:pt x="15627" y="48095"/>
                  </a:moveTo>
                  <a:cubicBezTo>
                    <a:pt x="18466" y="50553"/>
                    <a:pt x="22740" y="50261"/>
                    <a:pt x="25199" y="47450"/>
                  </a:cubicBezTo>
                  <a:cubicBezTo>
                    <a:pt x="25228" y="47421"/>
                    <a:pt x="25228" y="47421"/>
                    <a:pt x="25257" y="47392"/>
                  </a:cubicBezTo>
                  <a:lnTo>
                    <a:pt x="53886" y="14373"/>
                  </a:lnTo>
                  <a:cubicBezTo>
                    <a:pt x="46216" y="11943"/>
                    <a:pt x="38752" y="8870"/>
                    <a:pt x="31610" y="5152"/>
                  </a:cubicBezTo>
                  <a:cubicBezTo>
                    <a:pt x="29092" y="3893"/>
                    <a:pt x="26868" y="2166"/>
                    <a:pt x="25082" y="0"/>
                  </a:cubicBezTo>
                  <a:lnTo>
                    <a:pt x="1664" y="26989"/>
                  </a:lnTo>
                  <a:cubicBezTo>
                    <a:pt x="-795" y="29858"/>
                    <a:pt x="-502" y="34161"/>
                    <a:pt x="2367" y="36649"/>
                  </a:cubicBezTo>
                  <a:close/>
                </a:path>
              </a:pathLst>
            </a:custGeom>
            <a:solidFill>
              <a:srgbClr val="EDF4FC"/>
            </a:solidFill>
            <a:ln w="2923" cap="flat">
              <a:noFill/>
              <a:prstDash val="solid"/>
              <a:miter/>
            </a:ln>
          </p:spPr>
          <p:txBody>
            <a:bodyPr rtlCol="1" anchor="ctr"/>
            <a:lstStyle/>
            <a:p>
              <a:endParaRPr lang="fa-IR"/>
            </a:p>
          </p:txBody>
        </p:sp>
        <p:sp>
          <p:nvSpPr>
            <p:cNvPr id="2483" name="Freeform: Shape 2482">
              <a:extLst>
                <a:ext uri="{FF2B5EF4-FFF2-40B4-BE49-F238E27FC236}">
                  <a16:creationId xmlns:a16="http://schemas.microsoft.com/office/drawing/2014/main" id="{8FC8ED0F-C2BD-6486-74BA-FB03ABAC3FF8}"/>
                </a:ext>
              </a:extLst>
            </p:cNvPr>
            <p:cNvSpPr/>
            <p:nvPr/>
          </p:nvSpPr>
          <p:spPr>
            <a:xfrm>
              <a:off x="4341227" y="5303834"/>
              <a:ext cx="53900" cy="49775"/>
            </a:xfrm>
            <a:custGeom>
              <a:avLst/>
              <a:gdLst>
                <a:gd name="connsiteX0" fmla="*/ 28658 w 53900"/>
                <a:gd name="connsiteY0" fmla="*/ 47392 h 49775"/>
                <a:gd name="connsiteX1" fmla="*/ 38288 w 53900"/>
                <a:gd name="connsiteY1" fmla="*/ 48124 h 49775"/>
                <a:gd name="connsiteX2" fmla="*/ 38317 w 53900"/>
                <a:gd name="connsiteY2" fmla="*/ 48095 h 49775"/>
                <a:gd name="connsiteX3" fmla="*/ 51549 w 53900"/>
                <a:gd name="connsiteY3" fmla="*/ 36649 h 49775"/>
                <a:gd name="connsiteX4" fmla="*/ 52222 w 53900"/>
                <a:gd name="connsiteY4" fmla="*/ 26989 h 49775"/>
                <a:gd name="connsiteX5" fmla="*/ 28804 w 53900"/>
                <a:gd name="connsiteY5" fmla="*/ 0 h 49775"/>
                <a:gd name="connsiteX6" fmla="*/ 22247 w 53900"/>
                <a:gd name="connsiteY6" fmla="*/ 5152 h 49775"/>
                <a:gd name="connsiteX7" fmla="*/ 0 w 53900"/>
                <a:gd name="connsiteY7" fmla="*/ 14373 h 4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00" h="49775">
                  <a:moveTo>
                    <a:pt x="28658" y="47392"/>
                  </a:moveTo>
                  <a:cubicBezTo>
                    <a:pt x="31117" y="50261"/>
                    <a:pt x="35419" y="50583"/>
                    <a:pt x="38288" y="48124"/>
                  </a:cubicBezTo>
                  <a:cubicBezTo>
                    <a:pt x="38288" y="48124"/>
                    <a:pt x="38317" y="48095"/>
                    <a:pt x="38317" y="48095"/>
                  </a:cubicBezTo>
                  <a:lnTo>
                    <a:pt x="51549" y="36649"/>
                  </a:lnTo>
                  <a:cubicBezTo>
                    <a:pt x="54388" y="34161"/>
                    <a:pt x="54710" y="29829"/>
                    <a:pt x="52222" y="26989"/>
                  </a:cubicBezTo>
                  <a:lnTo>
                    <a:pt x="28804" y="0"/>
                  </a:lnTo>
                  <a:cubicBezTo>
                    <a:pt x="26989" y="2166"/>
                    <a:pt x="24764" y="3922"/>
                    <a:pt x="22247" y="5152"/>
                  </a:cubicBezTo>
                  <a:cubicBezTo>
                    <a:pt x="15105" y="8811"/>
                    <a:pt x="7640" y="11914"/>
                    <a:pt x="0" y="14373"/>
                  </a:cubicBezTo>
                  <a:close/>
                </a:path>
              </a:pathLst>
            </a:custGeom>
            <a:solidFill>
              <a:srgbClr val="EDF4FC"/>
            </a:solidFill>
            <a:ln w="2923" cap="flat">
              <a:noFill/>
              <a:prstDash val="solid"/>
              <a:miter/>
            </a:ln>
          </p:spPr>
          <p:txBody>
            <a:bodyPr rtlCol="1" anchor="ctr"/>
            <a:lstStyle/>
            <a:p>
              <a:endParaRPr lang="fa-IR"/>
            </a:p>
          </p:txBody>
        </p:sp>
        <p:sp>
          <p:nvSpPr>
            <p:cNvPr id="2484" name="Freeform: Shape 2483">
              <a:extLst>
                <a:ext uri="{FF2B5EF4-FFF2-40B4-BE49-F238E27FC236}">
                  <a16:creationId xmlns:a16="http://schemas.microsoft.com/office/drawing/2014/main" id="{39507CE9-D482-1B63-E619-A2ECC2047002}"/>
                </a:ext>
              </a:extLst>
            </p:cNvPr>
            <p:cNvSpPr/>
            <p:nvPr/>
          </p:nvSpPr>
          <p:spPr>
            <a:xfrm>
              <a:off x="4370119" y="5281441"/>
              <a:ext cx="63052" cy="52631"/>
            </a:xfrm>
            <a:custGeom>
              <a:avLst/>
              <a:gdLst>
                <a:gd name="connsiteX0" fmla="*/ 23330 w 63052"/>
                <a:gd name="connsiteY0" fmla="*/ 49382 h 52631"/>
                <a:gd name="connsiteX1" fmla="*/ 24881 w 63052"/>
                <a:gd name="connsiteY1" fmla="*/ 52632 h 52631"/>
                <a:gd name="connsiteX2" fmla="*/ 38113 w 63052"/>
                <a:gd name="connsiteY2" fmla="*/ 52632 h 52631"/>
                <a:gd name="connsiteX3" fmla="*/ 39635 w 63052"/>
                <a:gd name="connsiteY3" fmla="*/ 49382 h 52631"/>
                <a:gd name="connsiteX4" fmla="*/ 63053 w 63052"/>
                <a:gd name="connsiteY4" fmla="*/ 22393 h 52631"/>
                <a:gd name="connsiteX5" fmla="*/ 58369 w 63052"/>
                <a:gd name="connsiteY5" fmla="*/ 9484 h 52631"/>
                <a:gd name="connsiteX6" fmla="*/ 58369 w 63052"/>
                <a:gd name="connsiteY6" fmla="*/ 0 h 52631"/>
                <a:gd name="connsiteX7" fmla="*/ 4684 w 63052"/>
                <a:gd name="connsiteY7" fmla="*/ 0 h 52631"/>
                <a:gd name="connsiteX8" fmla="*/ 4684 w 63052"/>
                <a:gd name="connsiteY8" fmla="*/ 9484 h 52631"/>
                <a:gd name="connsiteX9" fmla="*/ 0 w 63052"/>
                <a:gd name="connsiteY9" fmla="*/ 22393 h 52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052" h="52631">
                  <a:moveTo>
                    <a:pt x="23330" y="49382"/>
                  </a:moveTo>
                  <a:cubicBezTo>
                    <a:pt x="24120" y="50319"/>
                    <a:pt x="24677" y="51432"/>
                    <a:pt x="24881" y="52632"/>
                  </a:cubicBezTo>
                  <a:lnTo>
                    <a:pt x="38113" y="52632"/>
                  </a:lnTo>
                  <a:cubicBezTo>
                    <a:pt x="38317" y="51432"/>
                    <a:pt x="38844" y="50319"/>
                    <a:pt x="39635" y="49382"/>
                  </a:cubicBezTo>
                  <a:lnTo>
                    <a:pt x="63053" y="22393"/>
                  </a:lnTo>
                  <a:cubicBezTo>
                    <a:pt x="60038" y="18764"/>
                    <a:pt x="58369" y="14197"/>
                    <a:pt x="58369" y="9484"/>
                  </a:cubicBezTo>
                  <a:lnTo>
                    <a:pt x="58369" y="0"/>
                  </a:lnTo>
                  <a:cubicBezTo>
                    <a:pt x="41567" y="8811"/>
                    <a:pt x="21486" y="8811"/>
                    <a:pt x="4684" y="0"/>
                  </a:cubicBezTo>
                  <a:lnTo>
                    <a:pt x="4684" y="9484"/>
                  </a:lnTo>
                  <a:cubicBezTo>
                    <a:pt x="4684" y="14197"/>
                    <a:pt x="3015" y="18764"/>
                    <a:pt x="0" y="22393"/>
                  </a:cubicBezTo>
                  <a:close/>
                </a:path>
              </a:pathLst>
            </a:custGeom>
            <a:solidFill>
              <a:srgbClr val="F9D0B4"/>
            </a:solidFill>
            <a:ln w="2923" cap="flat">
              <a:noFill/>
              <a:prstDash val="solid"/>
              <a:miter/>
            </a:ln>
          </p:spPr>
          <p:txBody>
            <a:bodyPr rtlCol="1" anchor="ctr"/>
            <a:lstStyle/>
            <a:p>
              <a:endParaRPr lang="fa-IR"/>
            </a:p>
          </p:txBody>
        </p:sp>
        <p:sp>
          <p:nvSpPr>
            <p:cNvPr id="2485" name="Freeform: Shape 2484">
              <a:extLst>
                <a:ext uri="{FF2B5EF4-FFF2-40B4-BE49-F238E27FC236}">
                  <a16:creationId xmlns:a16="http://schemas.microsoft.com/office/drawing/2014/main" id="{DE28BEEA-38EE-38AF-293E-F8F25B74760F}"/>
                </a:ext>
              </a:extLst>
            </p:cNvPr>
            <p:cNvSpPr/>
            <p:nvPr/>
          </p:nvSpPr>
          <p:spPr>
            <a:xfrm>
              <a:off x="4381155" y="5334073"/>
              <a:ext cx="40922" cy="33340"/>
            </a:xfrm>
            <a:custGeom>
              <a:avLst/>
              <a:gdLst>
                <a:gd name="connsiteX0" fmla="*/ 0 w 40922"/>
                <a:gd name="connsiteY0" fmla="*/ 16480 h 33340"/>
                <a:gd name="connsiteX1" fmla="*/ 7025 w 40922"/>
                <a:gd name="connsiteY1" fmla="*/ 33341 h 33340"/>
                <a:gd name="connsiteX2" fmla="*/ 33897 w 40922"/>
                <a:gd name="connsiteY2" fmla="*/ 33341 h 33340"/>
                <a:gd name="connsiteX3" fmla="*/ 40923 w 40922"/>
                <a:gd name="connsiteY3" fmla="*/ 16480 h 33340"/>
                <a:gd name="connsiteX4" fmla="*/ 29214 w 40922"/>
                <a:gd name="connsiteY4" fmla="*/ 6410 h 33340"/>
                <a:gd name="connsiteX5" fmla="*/ 26989 w 40922"/>
                <a:gd name="connsiteY5" fmla="*/ 0 h 33340"/>
                <a:gd name="connsiteX6" fmla="*/ 13758 w 40922"/>
                <a:gd name="connsiteY6" fmla="*/ 0 h 33340"/>
                <a:gd name="connsiteX7" fmla="*/ 11533 w 40922"/>
                <a:gd name="connsiteY7" fmla="*/ 6410 h 3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22" h="33340">
                  <a:moveTo>
                    <a:pt x="0" y="16480"/>
                  </a:moveTo>
                  <a:lnTo>
                    <a:pt x="7025" y="33341"/>
                  </a:lnTo>
                  <a:lnTo>
                    <a:pt x="33897" y="33341"/>
                  </a:lnTo>
                  <a:lnTo>
                    <a:pt x="40923" y="16480"/>
                  </a:lnTo>
                  <a:lnTo>
                    <a:pt x="29214" y="6410"/>
                  </a:lnTo>
                  <a:cubicBezTo>
                    <a:pt x="27370" y="4830"/>
                    <a:pt x="26521" y="2371"/>
                    <a:pt x="26989" y="0"/>
                  </a:cubicBezTo>
                  <a:lnTo>
                    <a:pt x="13758" y="0"/>
                  </a:lnTo>
                  <a:cubicBezTo>
                    <a:pt x="14197" y="2371"/>
                    <a:pt x="13348" y="4830"/>
                    <a:pt x="11533" y="6410"/>
                  </a:cubicBezTo>
                  <a:close/>
                </a:path>
              </a:pathLst>
            </a:custGeom>
            <a:solidFill>
              <a:srgbClr val="6CADEF"/>
            </a:solidFill>
            <a:ln w="2923" cap="flat">
              <a:noFill/>
              <a:prstDash val="solid"/>
              <a:miter/>
            </a:ln>
          </p:spPr>
          <p:txBody>
            <a:bodyPr rtlCol="1" anchor="ctr"/>
            <a:lstStyle/>
            <a:p>
              <a:endParaRPr lang="fa-IR"/>
            </a:p>
          </p:txBody>
        </p:sp>
        <p:sp>
          <p:nvSpPr>
            <p:cNvPr id="2486" name="Freeform: Shape 2485">
              <a:extLst>
                <a:ext uri="{FF2B5EF4-FFF2-40B4-BE49-F238E27FC236}">
                  <a16:creationId xmlns:a16="http://schemas.microsoft.com/office/drawing/2014/main" id="{133912A7-08A7-1990-15DD-6655523EEA6C}"/>
                </a:ext>
              </a:extLst>
            </p:cNvPr>
            <p:cNvSpPr/>
            <p:nvPr/>
          </p:nvSpPr>
          <p:spPr>
            <a:xfrm>
              <a:off x="4383145" y="5367414"/>
              <a:ext cx="36912" cy="47714"/>
            </a:xfrm>
            <a:custGeom>
              <a:avLst/>
              <a:gdLst>
                <a:gd name="connsiteX0" fmla="*/ 36912 w 36912"/>
                <a:gd name="connsiteY0" fmla="*/ 47714 h 47714"/>
                <a:gd name="connsiteX1" fmla="*/ 31907 w 36912"/>
                <a:gd name="connsiteY1" fmla="*/ 0 h 47714"/>
                <a:gd name="connsiteX2" fmla="*/ 5035 w 36912"/>
                <a:gd name="connsiteY2" fmla="*/ 0 h 47714"/>
                <a:gd name="connsiteX3" fmla="*/ 0 w 36912"/>
                <a:gd name="connsiteY3" fmla="*/ 47714 h 47714"/>
              </a:gdLst>
              <a:ahLst/>
              <a:cxnLst>
                <a:cxn ang="0">
                  <a:pos x="connsiteX0" y="connsiteY0"/>
                </a:cxn>
                <a:cxn ang="0">
                  <a:pos x="connsiteX1" y="connsiteY1"/>
                </a:cxn>
                <a:cxn ang="0">
                  <a:pos x="connsiteX2" y="connsiteY2"/>
                </a:cxn>
                <a:cxn ang="0">
                  <a:pos x="connsiteX3" y="connsiteY3"/>
                </a:cxn>
              </a:cxnLst>
              <a:rect l="l" t="t" r="r" b="b"/>
              <a:pathLst>
                <a:path w="36912" h="47714">
                  <a:moveTo>
                    <a:pt x="36912" y="47714"/>
                  </a:moveTo>
                  <a:lnTo>
                    <a:pt x="31907" y="0"/>
                  </a:lnTo>
                  <a:lnTo>
                    <a:pt x="5035" y="0"/>
                  </a:lnTo>
                  <a:lnTo>
                    <a:pt x="0" y="47714"/>
                  </a:lnTo>
                  <a:close/>
                </a:path>
              </a:pathLst>
            </a:custGeom>
            <a:solidFill>
              <a:srgbClr val="5290DB"/>
            </a:solidFill>
            <a:ln w="2923" cap="flat">
              <a:noFill/>
              <a:prstDash val="solid"/>
              <a:miter/>
            </a:ln>
          </p:spPr>
          <p:txBody>
            <a:bodyPr rtlCol="1" anchor="ctr"/>
            <a:lstStyle/>
            <a:p>
              <a:endParaRPr lang="fa-IR"/>
            </a:p>
          </p:txBody>
        </p:sp>
        <p:sp>
          <p:nvSpPr>
            <p:cNvPr id="2487" name="Freeform: Shape 2486">
              <a:extLst>
                <a:ext uri="{FF2B5EF4-FFF2-40B4-BE49-F238E27FC236}">
                  <a16:creationId xmlns:a16="http://schemas.microsoft.com/office/drawing/2014/main" id="{3AAB2187-231F-3C01-E0F5-16F62813FD27}"/>
                </a:ext>
              </a:extLst>
            </p:cNvPr>
            <p:cNvSpPr/>
            <p:nvPr/>
          </p:nvSpPr>
          <p:spPr>
            <a:xfrm>
              <a:off x="4198246" y="5303834"/>
              <a:ext cx="53875" cy="49773"/>
            </a:xfrm>
            <a:custGeom>
              <a:avLst/>
              <a:gdLst>
                <a:gd name="connsiteX0" fmla="*/ 15617 w 53875"/>
                <a:gd name="connsiteY0" fmla="*/ 48095 h 49773"/>
                <a:gd name="connsiteX1" fmla="*/ 25248 w 53875"/>
                <a:gd name="connsiteY1" fmla="*/ 47421 h 49773"/>
                <a:gd name="connsiteX2" fmla="*/ 25277 w 53875"/>
                <a:gd name="connsiteY2" fmla="*/ 47392 h 49773"/>
                <a:gd name="connsiteX3" fmla="*/ 53876 w 53875"/>
                <a:gd name="connsiteY3" fmla="*/ 14373 h 49773"/>
                <a:gd name="connsiteX4" fmla="*/ 31629 w 53875"/>
                <a:gd name="connsiteY4" fmla="*/ 5152 h 49773"/>
                <a:gd name="connsiteX5" fmla="*/ 25072 w 53875"/>
                <a:gd name="connsiteY5" fmla="*/ 0 h 49773"/>
                <a:gd name="connsiteX6" fmla="*/ 1654 w 53875"/>
                <a:gd name="connsiteY6" fmla="*/ 26989 h 49773"/>
                <a:gd name="connsiteX7" fmla="*/ 2357 w 53875"/>
                <a:gd name="connsiteY7" fmla="*/ 36649 h 4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75" h="49773">
                  <a:moveTo>
                    <a:pt x="15617" y="48095"/>
                  </a:moveTo>
                  <a:cubicBezTo>
                    <a:pt x="18456" y="50583"/>
                    <a:pt x="22759" y="50261"/>
                    <a:pt x="25248" y="47421"/>
                  </a:cubicBezTo>
                  <a:cubicBezTo>
                    <a:pt x="25248" y="47421"/>
                    <a:pt x="25277" y="47392"/>
                    <a:pt x="25277" y="47392"/>
                  </a:cubicBezTo>
                  <a:lnTo>
                    <a:pt x="53876" y="14373"/>
                  </a:lnTo>
                  <a:cubicBezTo>
                    <a:pt x="46206" y="11943"/>
                    <a:pt x="38772" y="8870"/>
                    <a:pt x="31629" y="5152"/>
                  </a:cubicBezTo>
                  <a:cubicBezTo>
                    <a:pt x="29112" y="3922"/>
                    <a:pt x="26858" y="2166"/>
                    <a:pt x="25072" y="0"/>
                  </a:cubicBezTo>
                  <a:lnTo>
                    <a:pt x="1654" y="26989"/>
                  </a:lnTo>
                  <a:cubicBezTo>
                    <a:pt x="-805" y="29858"/>
                    <a:pt x="-483" y="34161"/>
                    <a:pt x="2357" y="36649"/>
                  </a:cubicBezTo>
                  <a:close/>
                </a:path>
              </a:pathLst>
            </a:custGeom>
            <a:solidFill>
              <a:srgbClr val="9BE5F9"/>
            </a:solidFill>
            <a:ln w="2923" cap="flat">
              <a:noFill/>
              <a:prstDash val="solid"/>
              <a:miter/>
            </a:ln>
          </p:spPr>
          <p:txBody>
            <a:bodyPr rtlCol="1" anchor="ctr"/>
            <a:lstStyle/>
            <a:p>
              <a:endParaRPr lang="fa-IR"/>
            </a:p>
          </p:txBody>
        </p:sp>
        <p:sp>
          <p:nvSpPr>
            <p:cNvPr id="2488" name="Freeform: Shape 2487">
              <a:extLst>
                <a:ext uri="{FF2B5EF4-FFF2-40B4-BE49-F238E27FC236}">
                  <a16:creationId xmlns:a16="http://schemas.microsoft.com/office/drawing/2014/main" id="{044C92F8-9764-C79F-BD3C-9AD73713BBDD}"/>
                </a:ext>
              </a:extLst>
            </p:cNvPr>
            <p:cNvSpPr/>
            <p:nvPr/>
          </p:nvSpPr>
          <p:spPr>
            <a:xfrm>
              <a:off x="4131491" y="5303834"/>
              <a:ext cx="53856" cy="49775"/>
            </a:xfrm>
            <a:custGeom>
              <a:avLst/>
              <a:gdLst>
                <a:gd name="connsiteX0" fmla="*/ 28599 w 53856"/>
                <a:gd name="connsiteY0" fmla="*/ 47392 h 49775"/>
                <a:gd name="connsiteX1" fmla="*/ 38230 w 53856"/>
                <a:gd name="connsiteY1" fmla="*/ 48124 h 49775"/>
                <a:gd name="connsiteX2" fmla="*/ 38259 w 53856"/>
                <a:gd name="connsiteY2" fmla="*/ 48095 h 49775"/>
                <a:gd name="connsiteX3" fmla="*/ 51490 w 53856"/>
                <a:gd name="connsiteY3" fmla="*/ 36649 h 49775"/>
                <a:gd name="connsiteX4" fmla="*/ 52192 w 53856"/>
                <a:gd name="connsiteY4" fmla="*/ 26989 h 49775"/>
                <a:gd name="connsiteX5" fmla="*/ 28775 w 53856"/>
                <a:gd name="connsiteY5" fmla="*/ 0 h 49775"/>
                <a:gd name="connsiteX6" fmla="*/ 22247 w 53856"/>
                <a:gd name="connsiteY6" fmla="*/ 5152 h 49775"/>
                <a:gd name="connsiteX7" fmla="*/ 0 w 53856"/>
                <a:gd name="connsiteY7" fmla="*/ 14373 h 4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56" h="49775">
                  <a:moveTo>
                    <a:pt x="28599" y="47392"/>
                  </a:moveTo>
                  <a:cubicBezTo>
                    <a:pt x="31058" y="50261"/>
                    <a:pt x="35361" y="50583"/>
                    <a:pt x="38230" y="48124"/>
                  </a:cubicBezTo>
                  <a:cubicBezTo>
                    <a:pt x="38230" y="48124"/>
                    <a:pt x="38259" y="48095"/>
                    <a:pt x="38259" y="48095"/>
                  </a:cubicBezTo>
                  <a:lnTo>
                    <a:pt x="51490" y="36649"/>
                  </a:lnTo>
                  <a:cubicBezTo>
                    <a:pt x="54359" y="34161"/>
                    <a:pt x="54652" y="29858"/>
                    <a:pt x="52192" y="26989"/>
                  </a:cubicBezTo>
                  <a:lnTo>
                    <a:pt x="28775" y="0"/>
                  </a:lnTo>
                  <a:cubicBezTo>
                    <a:pt x="26989" y="2166"/>
                    <a:pt x="24764" y="3893"/>
                    <a:pt x="22247" y="5152"/>
                  </a:cubicBezTo>
                  <a:cubicBezTo>
                    <a:pt x="15105" y="8811"/>
                    <a:pt x="7640" y="11914"/>
                    <a:pt x="0" y="14373"/>
                  </a:cubicBezTo>
                  <a:close/>
                </a:path>
              </a:pathLst>
            </a:custGeom>
            <a:solidFill>
              <a:srgbClr val="9BE5F9"/>
            </a:solidFill>
            <a:ln w="2923" cap="flat">
              <a:noFill/>
              <a:prstDash val="solid"/>
              <a:miter/>
            </a:ln>
          </p:spPr>
          <p:txBody>
            <a:bodyPr rtlCol="1" anchor="ctr"/>
            <a:lstStyle/>
            <a:p>
              <a:endParaRPr lang="fa-IR"/>
            </a:p>
          </p:txBody>
        </p:sp>
        <p:sp>
          <p:nvSpPr>
            <p:cNvPr id="2489" name="Freeform: Shape 2488">
              <a:extLst>
                <a:ext uri="{FF2B5EF4-FFF2-40B4-BE49-F238E27FC236}">
                  <a16:creationId xmlns:a16="http://schemas.microsoft.com/office/drawing/2014/main" id="{C03FFC19-47E9-E51C-C5FB-8A4791986DC8}"/>
                </a:ext>
              </a:extLst>
            </p:cNvPr>
            <p:cNvSpPr/>
            <p:nvPr/>
          </p:nvSpPr>
          <p:spPr>
            <a:xfrm>
              <a:off x="4160324" y="5281441"/>
              <a:ext cx="63052" cy="52631"/>
            </a:xfrm>
            <a:custGeom>
              <a:avLst/>
              <a:gdLst>
                <a:gd name="connsiteX0" fmla="*/ 23359 w 63052"/>
                <a:gd name="connsiteY0" fmla="*/ 49382 h 52631"/>
                <a:gd name="connsiteX1" fmla="*/ 24881 w 63052"/>
                <a:gd name="connsiteY1" fmla="*/ 52632 h 52631"/>
                <a:gd name="connsiteX2" fmla="*/ 38113 w 63052"/>
                <a:gd name="connsiteY2" fmla="*/ 52632 h 52631"/>
                <a:gd name="connsiteX3" fmla="*/ 39635 w 63052"/>
                <a:gd name="connsiteY3" fmla="*/ 49382 h 52631"/>
                <a:gd name="connsiteX4" fmla="*/ 63053 w 63052"/>
                <a:gd name="connsiteY4" fmla="*/ 22393 h 52631"/>
                <a:gd name="connsiteX5" fmla="*/ 58369 w 63052"/>
                <a:gd name="connsiteY5" fmla="*/ 9484 h 52631"/>
                <a:gd name="connsiteX6" fmla="*/ 58369 w 63052"/>
                <a:gd name="connsiteY6" fmla="*/ 0 h 52631"/>
                <a:gd name="connsiteX7" fmla="*/ 4684 w 63052"/>
                <a:gd name="connsiteY7" fmla="*/ 0 h 52631"/>
                <a:gd name="connsiteX8" fmla="*/ 4684 w 63052"/>
                <a:gd name="connsiteY8" fmla="*/ 9484 h 52631"/>
                <a:gd name="connsiteX9" fmla="*/ 0 w 63052"/>
                <a:gd name="connsiteY9" fmla="*/ 22393 h 52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052" h="52631">
                  <a:moveTo>
                    <a:pt x="23359" y="49382"/>
                  </a:moveTo>
                  <a:cubicBezTo>
                    <a:pt x="24150" y="50319"/>
                    <a:pt x="24677" y="51432"/>
                    <a:pt x="24881" y="52632"/>
                  </a:cubicBezTo>
                  <a:lnTo>
                    <a:pt x="38113" y="52632"/>
                  </a:lnTo>
                  <a:cubicBezTo>
                    <a:pt x="38318" y="51432"/>
                    <a:pt x="38844" y="50319"/>
                    <a:pt x="39635" y="49382"/>
                  </a:cubicBezTo>
                  <a:lnTo>
                    <a:pt x="63053" y="22393"/>
                  </a:lnTo>
                  <a:cubicBezTo>
                    <a:pt x="60038" y="18764"/>
                    <a:pt x="58369" y="14197"/>
                    <a:pt x="58369" y="9484"/>
                  </a:cubicBezTo>
                  <a:lnTo>
                    <a:pt x="58369" y="0"/>
                  </a:lnTo>
                  <a:cubicBezTo>
                    <a:pt x="41567" y="8811"/>
                    <a:pt x="21486" y="8811"/>
                    <a:pt x="4684" y="0"/>
                  </a:cubicBezTo>
                  <a:lnTo>
                    <a:pt x="4684" y="9484"/>
                  </a:lnTo>
                  <a:cubicBezTo>
                    <a:pt x="4684" y="14197"/>
                    <a:pt x="3044" y="18764"/>
                    <a:pt x="0" y="22393"/>
                  </a:cubicBezTo>
                  <a:close/>
                </a:path>
              </a:pathLst>
            </a:custGeom>
            <a:solidFill>
              <a:srgbClr val="F9D0B4"/>
            </a:solidFill>
            <a:ln w="2923" cap="flat">
              <a:noFill/>
              <a:prstDash val="solid"/>
              <a:miter/>
            </a:ln>
          </p:spPr>
          <p:txBody>
            <a:bodyPr rtlCol="1" anchor="ctr"/>
            <a:lstStyle/>
            <a:p>
              <a:endParaRPr lang="fa-IR"/>
            </a:p>
          </p:txBody>
        </p:sp>
        <p:sp>
          <p:nvSpPr>
            <p:cNvPr id="2490" name="Freeform: Shape 2489">
              <a:extLst>
                <a:ext uri="{FF2B5EF4-FFF2-40B4-BE49-F238E27FC236}">
                  <a16:creationId xmlns:a16="http://schemas.microsoft.com/office/drawing/2014/main" id="{FCE0A6AD-7692-0D0F-E1D3-BE6BCFEB9DE6}"/>
                </a:ext>
              </a:extLst>
            </p:cNvPr>
            <p:cNvSpPr/>
            <p:nvPr/>
          </p:nvSpPr>
          <p:spPr>
            <a:xfrm>
              <a:off x="4171360" y="5334073"/>
              <a:ext cx="40922" cy="33340"/>
            </a:xfrm>
            <a:custGeom>
              <a:avLst/>
              <a:gdLst>
                <a:gd name="connsiteX0" fmla="*/ 0 w 40922"/>
                <a:gd name="connsiteY0" fmla="*/ 16480 h 33340"/>
                <a:gd name="connsiteX1" fmla="*/ 7025 w 40922"/>
                <a:gd name="connsiteY1" fmla="*/ 33341 h 33340"/>
                <a:gd name="connsiteX2" fmla="*/ 33898 w 40922"/>
                <a:gd name="connsiteY2" fmla="*/ 33341 h 33340"/>
                <a:gd name="connsiteX3" fmla="*/ 40923 w 40922"/>
                <a:gd name="connsiteY3" fmla="*/ 16480 h 33340"/>
                <a:gd name="connsiteX4" fmla="*/ 29214 w 40922"/>
                <a:gd name="connsiteY4" fmla="*/ 6410 h 33340"/>
                <a:gd name="connsiteX5" fmla="*/ 26989 w 40922"/>
                <a:gd name="connsiteY5" fmla="*/ 0 h 33340"/>
                <a:gd name="connsiteX6" fmla="*/ 13758 w 40922"/>
                <a:gd name="connsiteY6" fmla="*/ 0 h 33340"/>
                <a:gd name="connsiteX7" fmla="*/ 11533 w 40922"/>
                <a:gd name="connsiteY7" fmla="*/ 6410 h 3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22" h="33340">
                  <a:moveTo>
                    <a:pt x="0" y="16480"/>
                  </a:moveTo>
                  <a:lnTo>
                    <a:pt x="7025" y="33341"/>
                  </a:lnTo>
                  <a:lnTo>
                    <a:pt x="33898" y="33341"/>
                  </a:lnTo>
                  <a:lnTo>
                    <a:pt x="40923" y="16480"/>
                  </a:lnTo>
                  <a:lnTo>
                    <a:pt x="29214" y="6410"/>
                  </a:lnTo>
                  <a:cubicBezTo>
                    <a:pt x="27399" y="4830"/>
                    <a:pt x="26550" y="2371"/>
                    <a:pt x="26989" y="0"/>
                  </a:cubicBezTo>
                  <a:lnTo>
                    <a:pt x="13758" y="0"/>
                  </a:lnTo>
                  <a:cubicBezTo>
                    <a:pt x="14197" y="2371"/>
                    <a:pt x="13348" y="4830"/>
                    <a:pt x="11533" y="6410"/>
                  </a:cubicBezTo>
                  <a:close/>
                </a:path>
              </a:pathLst>
            </a:custGeom>
            <a:solidFill>
              <a:srgbClr val="818182"/>
            </a:solidFill>
            <a:ln w="2923" cap="flat">
              <a:noFill/>
              <a:prstDash val="solid"/>
              <a:miter/>
            </a:ln>
          </p:spPr>
          <p:txBody>
            <a:bodyPr rtlCol="1" anchor="ctr"/>
            <a:lstStyle/>
            <a:p>
              <a:endParaRPr lang="fa-IR"/>
            </a:p>
          </p:txBody>
        </p:sp>
        <p:sp>
          <p:nvSpPr>
            <p:cNvPr id="2491" name="Freeform: Shape 2490">
              <a:extLst>
                <a:ext uri="{FF2B5EF4-FFF2-40B4-BE49-F238E27FC236}">
                  <a16:creationId xmlns:a16="http://schemas.microsoft.com/office/drawing/2014/main" id="{AB70E387-7DA6-DC2C-1BF4-FD4003E72D96}"/>
                </a:ext>
              </a:extLst>
            </p:cNvPr>
            <p:cNvSpPr/>
            <p:nvPr/>
          </p:nvSpPr>
          <p:spPr>
            <a:xfrm>
              <a:off x="4173380" y="5367414"/>
              <a:ext cx="36883" cy="47714"/>
            </a:xfrm>
            <a:custGeom>
              <a:avLst/>
              <a:gdLst>
                <a:gd name="connsiteX0" fmla="*/ 36883 w 36883"/>
                <a:gd name="connsiteY0" fmla="*/ 47714 h 47714"/>
                <a:gd name="connsiteX1" fmla="*/ 31878 w 36883"/>
                <a:gd name="connsiteY1" fmla="*/ 0 h 47714"/>
                <a:gd name="connsiteX2" fmla="*/ 5005 w 36883"/>
                <a:gd name="connsiteY2" fmla="*/ 0 h 47714"/>
                <a:gd name="connsiteX3" fmla="*/ 0 w 36883"/>
                <a:gd name="connsiteY3" fmla="*/ 47714 h 47714"/>
              </a:gdLst>
              <a:ahLst/>
              <a:cxnLst>
                <a:cxn ang="0">
                  <a:pos x="connsiteX0" y="connsiteY0"/>
                </a:cxn>
                <a:cxn ang="0">
                  <a:pos x="connsiteX1" y="connsiteY1"/>
                </a:cxn>
                <a:cxn ang="0">
                  <a:pos x="connsiteX2" y="connsiteY2"/>
                </a:cxn>
                <a:cxn ang="0">
                  <a:pos x="connsiteX3" y="connsiteY3"/>
                </a:cxn>
              </a:cxnLst>
              <a:rect l="l" t="t" r="r" b="b"/>
              <a:pathLst>
                <a:path w="36883" h="47714">
                  <a:moveTo>
                    <a:pt x="36883" y="47714"/>
                  </a:moveTo>
                  <a:lnTo>
                    <a:pt x="31878" y="0"/>
                  </a:lnTo>
                  <a:lnTo>
                    <a:pt x="5005" y="0"/>
                  </a:lnTo>
                  <a:lnTo>
                    <a:pt x="0" y="47714"/>
                  </a:lnTo>
                  <a:close/>
                </a:path>
              </a:pathLst>
            </a:custGeom>
            <a:solidFill>
              <a:srgbClr val="5B5D60"/>
            </a:solidFill>
            <a:ln w="2923" cap="flat">
              <a:noFill/>
              <a:prstDash val="solid"/>
              <a:miter/>
            </a:ln>
          </p:spPr>
          <p:txBody>
            <a:bodyPr rtlCol="1" anchor="ctr"/>
            <a:lstStyle/>
            <a:p>
              <a:endParaRPr lang="fa-IR"/>
            </a:p>
          </p:txBody>
        </p:sp>
        <p:sp>
          <p:nvSpPr>
            <p:cNvPr id="2492" name="Freeform: Shape 2491">
              <a:extLst>
                <a:ext uri="{FF2B5EF4-FFF2-40B4-BE49-F238E27FC236}">
                  <a16:creationId xmlns:a16="http://schemas.microsoft.com/office/drawing/2014/main" id="{558B5468-3CBD-A4CB-E77D-C1615FCAD151}"/>
                </a:ext>
              </a:extLst>
            </p:cNvPr>
            <p:cNvSpPr/>
            <p:nvPr/>
          </p:nvSpPr>
          <p:spPr>
            <a:xfrm>
              <a:off x="4557052" y="5273479"/>
              <a:ext cx="108658" cy="61149"/>
            </a:xfrm>
            <a:custGeom>
              <a:avLst/>
              <a:gdLst>
                <a:gd name="connsiteX0" fmla="*/ 54330 w 108658"/>
                <a:gd name="connsiteY0" fmla="*/ 61150 h 61149"/>
                <a:gd name="connsiteX1" fmla="*/ 108659 w 108658"/>
                <a:gd name="connsiteY1" fmla="*/ 39137 h 61149"/>
                <a:gd name="connsiteX2" fmla="*/ 101780 w 108658"/>
                <a:gd name="connsiteY2" fmla="*/ 36473 h 61149"/>
                <a:gd name="connsiteX3" fmla="*/ 88432 w 108658"/>
                <a:gd name="connsiteY3" fmla="*/ 29887 h 61149"/>
                <a:gd name="connsiteX4" fmla="*/ 80030 w 108658"/>
                <a:gd name="connsiteY4" fmla="*/ 16392 h 61149"/>
                <a:gd name="connsiteX5" fmla="*/ 80030 w 108658"/>
                <a:gd name="connsiteY5" fmla="*/ 0 h 61149"/>
                <a:gd name="connsiteX6" fmla="*/ 28628 w 108658"/>
                <a:gd name="connsiteY6" fmla="*/ 0 h 61149"/>
                <a:gd name="connsiteX7" fmla="*/ 28628 w 108658"/>
                <a:gd name="connsiteY7" fmla="*/ 16392 h 61149"/>
                <a:gd name="connsiteX8" fmla="*/ 20257 w 108658"/>
                <a:gd name="connsiteY8" fmla="*/ 29887 h 61149"/>
                <a:gd name="connsiteX9" fmla="*/ 6908 w 108658"/>
                <a:gd name="connsiteY9" fmla="*/ 36473 h 61149"/>
                <a:gd name="connsiteX10" fmla="*/ 0 w 108658"/>
                <a:gd name="connsiteY10" fmla="*/ 39137 h 61149"/>
                <a:gd name="connsiteX11" fmla="*/ 54330 w 108658"/>
                <a:gd name="connsiteY11" fmla="*/ 61150 h 6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658" h="61149">
                  <a:moveTo>
                    <a:pt x="54330" y="61150"/>
                  </a:moveTo>
                  <a:cubicBezTo>
                    <a:pt x="74615" y="61150"/>
                    <a:pt x="94081" y="53247"/>
                    <a:pt x="108659" y="39137"/>
                  </a:cubicBezTo>
                  <a:cubicBezTo>
                    <a:pt x="106317" y="38435"/>
                    <a:pt x="104005" y="37527"/>
                    <a:pt x="101780" y="36473"/>
                  </a:cubicBezTo>
                  <a:lnTo>
                    <a:pt x="88432" y="29887"/>
                  </a:lnTo>
                  <a:cubicBezTo>
                    <a:pt x="83280" y="27370"/>
                    <a:pt x="80030" y="22130"/>
                    <a:pt x="80030" y="16392"/>
                  </a:cubicBezTo>
                  <a:lnTo>
                    <a:pt x="80030" y="0"/>
                  </a:lnTo>
                  <a:cubicBezTo>
                    <a:pt x="64019" y="8752"/>
                    <a:pt x="44640" y="8752"/>
                    <a:pt x="28628" y="0"/>
                  </a:cubicBezTo>
                  <a:lnTo>
                    <a:pt x="28628" y="16392"/>
                  </a:lnTo>
                  <a:cubicBezTo>
                    <a:pt x="28628" y="22101"/>
                    <a:pt x="25379" y="27340"/>
                    <a:pt x="20257" y="29887"/>
                  </a:cubicBezTo>
                  <a:lnTo>
                    <a:pt x="6908" y="36473"/>
                  </a:lnTo>
                  <a:cubicBezTo>
                    <a:pt x="4684" y="37527"/>
                    <a:pt x="2371" y="38435"/>
                    <a:pt x="0" y="39137"/>
                  </a:cubicBezTo>
                  <a:cubicBezTo>
                    <a:pt x="14578" y="53247"/>
                    <a:pt x="34044" y="61150"/>
                    <a:pt x="54330" y="61150"/>
                  </a:cubicBezTo>
                  <a:close/>
                </a:path>
              </a:pathLst>
            </a:custGeom>
            <a:solidFill>
              <a:srgbClr val="F9D0B4"/>
            </a:solidFill>
            <a:ln w="2923" cap="flat">
              <a:noFill/>
              <a:prstDash val="solid"/>
              <a:miter/>
            </a:ln>
          </p:spPr>
          <p:txBody>
            <a:bodyPr rtlCol="1" anchor="ctr"/>
            <a:lstStyle/>
            <a:p>
              <a:endParaRPr lang="fa-IR"/>
            </a:p>
          </p:txBody>
        </p:sp>
        <p:sp>
          <p:nvSpPr>
            <p:cNvPr id="2493" name="Freeform: Shape 2492">
              <a:extLst>
                <a:ext uri="{FF2B5EF4-FFF2-40B4-BE49-F238E27FC236}">
                  <a16:creationId xmlns:a16="http://schemas.microsoft.com/office/drawing/2014/main" id="{7B016196-9DB3-55D0-CE9B-15FD5C657640}"/>
                </a:ext>
              </a:extLst>
            </p:cNvPr>
            <p:cNvSpPr/>
            <p:nvPr/>
          </p:nvSpPr>
          <p:spPr>
            <a:xfrm>
              <a:off x="4616885" y="5312499"/>
              <a:ext cx="66770" cy="48104"/>
            </a:xfrm>
            <a:custGeom>
              <a:avLst/>
              <a:gdLst>
                <a:gd name="connsiteX0" fmla="*/ 2488 w 66770"/>
                <a:gd name="connsiteY0" fmla="*/ 29272 h 48104"/>
                <a:gd name="connsiteX1" fmla="*/ 37234 w 66770"/>
                <a:gd name="connsiteY1" fmla="*/ 46690 h 48104"/>
                <a:gd name="connsiteX2" fmla="*/ 47772 w 66770"/>
                <a:gd name="connsiteY2" fmla="*/ 40279 h 48104"/>
                <a:gd name="connsiteX3" fmla="*/ 66770 w 66770"/>
                <a:gd name="connsiteY3" fmla="*/ 4655 h 48104"/>
                <a:gd name="connsiteX4" fmla="*/ 51285 w 66770"/>
                <a:gd name="connsiteY4" fmla="*/ 761 h 48104"/>
                <a:gd name="connsiteX5" fmla="*/ 48826 w 66770"/>
                <a:gd name="connsiteY5" fmla="*/ 0 h 48104"/>
                <a:gd name="connsiteX6" fmla="*/ 0 w 66770"/>
                <a:gd name="connsiteY6" fmla="*/ 21808 h 4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770" h="48104">
                  <a:moveTo>
                    <a:pt x="2488" y="29272"/>
                  </a:moveTo>
                  <a:cubicBezTo>
                    <a:pt x="7259" y="43674"/>
                    <a:pt x="22832" y="51490"/>
                    <a:pt x="37234" y="46690"/>
                  </a:cubicBezTo>
                  <a:cubicBezTo>
                    <a:pt x="41186" y="45372"/>
                    <a:pt x="44786" y="43177"/>
                    <a:pt x="47772" y="40279"/>
                  </a:cubicBezTo>
                  <a:cubicBezTo>
                    <a:pt x="57608" y="30648"/>
                    <a:pt x="64253" y="18208"/>
                    <a:pt x="66770" y="4655"/>
                  </a:cubicBezTo>
                  <a:lnTo>
                    <a:pt x="51285" y="761"/>
                  </a:lnTo>
                  <a:cubicBezTo>
                    <a:pt x="50465" y="556"/>
                    <a:pt x="49646" y="264"/>
                    <a:pt x="48826" y="0"/>
                  </a:cubicBezTo>
                  <a:cubicBezTo>
                    <a:pt x="35624" y="12792"/>
                    <a:pt x="18324" y="20491"/>
                    <a:pt x="0" y="21808"/>
                  </a:cubicBezTo>
                  <a:close/>
                </a:path>
              </a:pathLst>
            </a:custGeom>
            <a:solidFill>
              <a:srgbClr val="FCDD86"/>
            </a:solidFill>
            <a:ln w="2923" cap="flat">
              <a:noFill/>
              <a:prstDash val="solid"/>
              <a:miter/>
            </a:ln>
          </p:spPr>
          <p:txBody>
            <a:bodyPr rtlCol="1" anchor="ctr"/>
            <a:lstStyle/>
            <a:p>
              <a:endParaRPr lang="fa-IR"/>
            </a:p>
          </p:txBody>
        </p:sp>
        <p:sp>
          <p:nvSpPr>
            <p:cNvPr id="2494" name="Freeform: Shape 2493">
              <a:extLst>
                <a:ext uri="{FF2B5EF4-FFF2-40B4-BE49-F238E27FC236}">
                  <a16:creationId xmlns:a16="http://schemas.microsoft.com/office/drawing/2014/main" id="{3E169F54-E0BA-5927-B13A-7329536A94BD}"/>
                </a:ext>
              </a:extLst>
            </p:cNvPr>
            <p:cNvSpPr/>
            <p:nvPr/>
          </p:nvSpPr>
          <p:spPr>
            <a:xfrm>
              <a:off x="4539108" y="5312499"/>
              <a:ext cx="66799" cy="48092"/>
            </a:xfrm>
            <a:custGeom>
              <a:avLst/>
              <a:gdLst>
                <a:gd name="connsiteX0" fmla="*/ 19027 w 66799"/>
                <a:gd name="connsiteY0" fmla="*/ 40279 h 48092"/>
                <a:gd name="connsiteX1" fmla="*/ 57901 w 66799"/>
                <a:gd name="connsiteY1" fmla="*/ 39811 h 48092"/>
                <a:gd name="connsiteX2" fmla="*/ 64311 w 66799"/>
                <a:gd name="connsiteY2" fmla="*/ 29272 h 48092"/>
                <a:gd name="connsiteX3" fmla="*/ 66800 w 66799"/>
                <a:gd name="connsiteY3" fmla="*/ 21808 h 48092"/>
                <a:gd name="connsiteX4" fmla="*/ 17944 w 66799"/>
                <a:gd name="connsiteY4" fmla="*/ 0 h 48092"/>
                <a:gd name="connsiteX5" fmla="*/ 15485 w 66799"/>
                <a:gd name="connsiteY5" fmla="*/ 761 h 48092"/>
                <a:gd name="connsiteX6" fmla="*/ 0 w 66799"/>
                <a:gd name="connsiteY6" fmla="*/ 4684 h 48092"/>
                <a:gd name="connsiteX7" fmla="*/ 19027 w 66799"/>
                <a:gd name="connsiteY7" fmla="*/ 40279 h 48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799" h="48092">
                  <a:moveTo>
                    <a:pt x="19027" y="40279"/>
                  </a:moveTo>
                  <a:cubicBezTo>
                    <a:pt x="29887" y="50875"/>
                    <a:pt x="47304" y="50671"/>
                    <a:pt x="57901" y="39811"/>
                  </a:cubicBezTo>
                  <a:cubicBezTo>
                    <a:pt x="60799" y="36825"/>
                    <a:pt x="62994" y="33224"/>
                    <a:pt x="64311" y="29272"/>
                  </a:cubicBezTo>
                  <a:lnTo>
                    <a:pt x="66800" y="21808"/>
                  </a:lnTo>
                  <a:cubicBezTo>
                    <a:pt x="48446" y="20491"/>
                    <a:pt x="31175" y="12792"/>
                    <a:pt x="17944" y="0"/>
                  </a:cubicBezTo>
                  <a:cubicBezTo>
                    <a:pt x="17124" y="264"/>
                    <a:pt x="16334" y="556"/>
                    <a:pt x="15485" y="761"/>
                  </a:cubicBezTo>
                  <a:lnTo>
                    <a:pt x="0" y="4684"/>
                  </a:lnTo>
                  <a:cubicBezTo>
                    <a:pt x="2547" y="18208"/>
                    <a:pt x="9192" y="30648"/>
                    <a:pt x="19027" y="40279"/>
                  </a:cubicBezTo>
                  <a:close/>
                </a:path>
              </a:pathLst>
            </a:custGeom>
            <a:solidFill>
              <a:srgbClr val="FCDD86"/>
            </a:solidFill>
            <a:ln w="2923" cap="flat">
              <a:noFill/>
              <a:prstDash val="solid"/>
              <a:miter/>
            </a:ln>
          </p:spPr>
          <p:txBody>
            <a:bodyPr rtlCol="1" anchor="ctr"/>
            <a:lstStyle/>
            <a:p>
              <a:endParaRPr lang="fa-IR"/>
            </a:p>
          </p:txBody>
        </p:sp>
        <p:sp>
          <p:nvSpPr>
            <p:cNvPr id="2495" name="Freeform: Shape 2494">
              <a:extLst>
                <a:ext uri="{FF2B5EF4-FFF2-40B4-BE49-F238E27FC236}">
                  <a16:creationId xmlns:a16="http://schemas.microsoft.com/office/drawing/2014/main" id="{04BA39D7-4463-6146-D2FE-670E985AE20F}"/>
                </a:ext>
              </a:extLst>
            </p:cNvPr>
            <p:cNvSpPr/>
            <p:nvPr/>
          </p:nvSpPr>
          <p:spPr>
            <a:xfrm>
              <a:off x="4030911" y="5729805"/>
              <a:ext cx="734735" cy="33663"/>
            </a:xfrm>
            <a:custGeom>
              <a:avLst/>
              <a:gdLst>
                <a:gd name="connsiteX0" fmla="*/ 717904 w 734735"/>
                <a:gd name="connsiteY0" fmla="*/ 0 h 33663"/>
                <a:gd name="connsiteX1" fmla="*/ 16832 w 734735"/>
                <a:gd name="connsiteY1" fmla="*/ 0 h 33663"/>
                <a:gd name="connsiteX2" fmla="*/ 0 w 734735"/>
                <a:gd name="connsiteY2" fmla="*/ 16832 h 33663"/>
                <a:gd name="connsiteX3" fmla="*/ 16832 w 734735"/>
                <a:gd name="connsiteY3" fmla="*/ 33663 h 33663"/>
                <a:gd name="connsiteX4" fmla="*/ 717904 w 734735"/>
                <a:gd name="connsiteY4" fmla="*/ 33663 h 33663"/>
                <a:gd name="connsiteX5" fmla="*/ 734736 w 734735"/>
                <a:gd name="connsiteY5" fmla="*/ 16832 h 33663"/>
                <a:gd name="connsiteX6" fmla="*/ 717904 w 734735"/>
                <a:gd name="connsiteY6" fmla="*/ 0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35" h="33663">
                  <a:moveTo>
                    <a:pt x="717904" y="0"/>
                  </a:moveTo>
                  <a:lnTo>
                    <a:pt x="16832" y="0"/>
                  </a:lnTo>
                  <a:cubicBezTo>
                    <a:pt x="7523" y="0"/>
                    <a:pt x="0" y="7523"/>
                    <a:pt x="0" y="16832"/>
                  </a:cubicBezTo>
                  <a:cubicBezTo>
                    <a:pt x="0" y="26140"/>
                    <a:pt x="7523" y="33663"/>
                    <a:pt x="16832" y="33663"/>
                  </a:cubicBezTo>
                  <a:lnTo>
                    <a:pt x="717904" y="33663"/>
                  </a:lnTo>
                  <a:cubicBezTo>
                    <a:pt x="727213" y="33663"/>
                    <a:pt x="734736" y="26140"/>
                    <a:pt x="734736" y="16832"/>
                  </a:cubicBezTo>
                  <a:cubicBezTo>
                    <a:pt x="734736" y="7523"/>
                    <a:pt x="727213" y="0"/>
                    <a:pt x="717904" y="0"/>
                  </a:cubicBezTo>
                  <a:close/>
                </a:path>
              </a:pathLst>
            </a:custGeom>
            <a:noFill/>
            <a:ln w="14615" cap="rnd">
              <a:solidFill>
                <a:srgbClr val="000000"/>
              </a:solidFill>
              <a:prstDash val="solid"/>
              <a:round/>
            </a:ln>
          </p:spPr>
          <p:txBody>
            <a:bodyPr rtlCol="1" anchor="ctr"/>
            <a:lstStyle/>
            <a:p>
              <a:endParaRPr lang="fa-IR"/>
            </a:p>
          </p:txBody>
        </p:sp>
        <p:sp>
          <p:nvSpPr>
            <p:cNvPr id="2496" name="Freeform: Shape 2495">
              <a:extLst>
                <a:ext uri="{FF2B5EF4-FFF2-40B4-BE49-F238E27FC236}">
                  <a16:creationId xmlns:a16="http://schemas.microsoft.com/office/drawing/2014/main" id="{20658FC8-6197-35D4-4827-54E89ED5126C}"/>
                </a:ext>
              </a:extLst>
            </p:cNvPr>
            <p:cNvSpPr/>
            <p:nvPr/>
          </p:nvSpPr>
          <p:spPr>
            <a:xfrm>
              <a:off x="4030911" y="5415128"/>
              <a:ext cx="734735" cy="33663"/>
            </a:xfrm>
            <a:custGeom>
              <a:avLst/>
              <a:gdLst>
                <a:gd name="connsiteX0" fmla="*/ 717904 w 734735"/>
                <a:gd name="connsiteY0" fmla="*/ 0 h 33663"/>
                <a:gd name="connsiteX1" fmla="*/ 16832 w 734735"/>
                <a:gd name="connsiteY1" fmla="*/ 0 h 33663"/>
                <a:gd name="connsiteX2" fmla="*/ 0 w 734735"/>
                <a:gd name="connsiteY2" fmla="*/ 16832 h 33663"/>
                <a:gd name="connsiteX3" fmla="*/ 16832 w 734735"/>
                <a:gd name="connsiteY3" fmla="*/ 33663 h 33663"/>
                <a:gd name="connsiteX4" fmla="*/ 717904 w 734735"/>
                <a:gd name="connsiteY4" fmla="*/ 33663 h 33663"/>
                <a:gd name="connsiteX5" fmla="*/ 734736 w 734735"/>
                <a:gd name="connsiteY5" fmla="*/ 16832 h 33663"/>
                <a:gd name="connsiteX6" fmla="*/ 717904 w 734735"/>
                <a:gd name="connsiteY6" fmla="*/ 0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35" h="33663">
                  <a:moveTo>
                    <a:pt x="717904" y="0"/>
                  </a:moveTo>
                  <a:lnTo>
                    <a:pt x="16832" y="0"/>
                  </a:lnTo>
                  <a:cubicBezTo>
                    <a:pt x="7523" y="0"/>
                    <a:pt x="0" y="7523"/>
                    <a:pt x="0" y="16832"/>
                  </a:cubicBezTo>
                  <a:cubicBezTo>
                    <a:pt x="0" y="26140"/>
                    <a:pt x="7523" y="33663"/>
                    <a:pt x="16832" y="33663"/>
                  </a:cubicBezTo>
                  <a:lnTo>
                    <a:pt x="717904" y="33663"/>
                  </a:lnTo>
                  <a:cubicBezTo>
                    <a:pt x="727213" y="33663"/>
                    <a:pt x="734736" y="26140"/>
                    <a:pt x="734736" y="16832"/>
                  </a:cubicBezTo>
                  <a:cubicBezTo>
                    <a:pt x="734736" y="7523"/>
                    <a:pt x="727213" y="0"/>
                    <a:pt x="717904" y="0"/>
                  </a:cubicBezTo>
                  <a:close/>
                </a:path>
              </a:pathLst>
            </a:custGeom>
            <a:noFill/>
            <a:ln w="14615" cap="rnd">
              <a:solidFill>
                <a:srgbClr val="000000"/>
              </a:solidFill>
              <a:prstDash val="solid"/>
              <a:round/>
            </a:ln>
          </p:spPr>
          <p:txBody>
            <a:bodyPr rtlCol="1" anchor="ctr"/>
            <a:lstStyle/>
            <a:p>
              <a:endParaRPr lang="fa-IR"/>
            </a:p>
          </p:txBody>
        </p:sp>
        <p:sp>
          <p:nvSpPr>
            <p:cNvPr id="2497" name="Freeform: Shape 2496">
              <a:extLst>
                <a:ext uri="{FF2B5EF4-FFF2-40B4-BE49-F238E27FC236}">
                  <a16:creationId xmlns:a16="http://schemas.microsoft.com/office/drawing/2014/main" id="{ECCC952F-EEAD-9C6A-6DCE-28C26BF9F9AE}"/>
                </a:ext>
              </a:extLst>
            </p:cNvPr>
            <p:cNvSpPr/>
            <p:nvPr/>
          </p:nvSpPr>
          <p:spPr>
            <a:xfrm>
              <a:off x="4740765" y="5453182"/>
              <a:ext cx="2927" cy="273140"/>
            </a:xfrm>
            <a:custGeom>
              <a:avLst/>
              <a:gdLst>
                <a:gd name="connsiteX0" fmla="*/ 0 w 2927"/>
                <a:gd name="connsiteY0" fmla="*/ 273140 h 273140"/>
                <a:gd name="connsiteX1" fmla="*/ 0 w 2927"/>
                <a:gd name="connsiteY1" fmla="*/ 0 h 273140"/>
              </a:gdLst>
              <a:ahLst/>
              <a:cxnLst>
                <a:cxn ang="0">
                  <a:pos x="connsiteX0" y="connsiteY0"/>
                </a:cxn>
                <a:cxn ang="0">
                  <a:pos x="connsiteX1" y="connsiteY1"/>
                </a:cxn>
              </a:cxnLst>
              <a:rect l="l" t="t" r="r" b="b"/>
              <a:pathLst>
                <a:path w="2927" h="273140">
                  <a:moveTo>
                    <a:pt x="0" y="273140"/>
                  </a:moveTo>
                  <a:lnTo>
                    <a:pt x="0" y="0"/>
                  </a:lnTo>
                </a:path>
              </a:pathLst>
            </a:custGeom>
            <a:ln w="14615" cap="rnd">
              <a:solidFill>
                <a:srgbClr val="000000"/>
              </a:solidFill>
              <a:prstDash val="solid"/>
              <a:round/>
            </a:ln>
          </p:spPr>
          <p:txBody>
            <a:bodyPr rtlCol="1" anchor="ctr"/>
            <a:lstStyle/>
            <a:p>
              <a:endParaRPr lang="fa-IR"/>
            </a:p>
          </p:txBody>
        </p:sp>
        <p:sp>
          <p:nvSpPr>
            <p:cNvPr id="2498" name="Freeform: Shape 2497">
              <a:extLst>
                <a:ext uri="{FF2B5EF4-FFF2-40B4-BE49-F238E27FC236}">
                  <a16:creationId xmlns:a16="http://schemas.microsoft.com/office/drawing/2014/main" id="{2F68F4CD-E040-C6F3-7F69-7B5337A33223}"/>
                </a:ext>
              </a:extLst>
            </p:cNvPr>
            <p:cNvSpPr/>
            <p:nvPr/>
          </p:nvSpPr>
          <p:spPr>
            <a:xfrm>
              <a:off x="4055793" y="5451542"/>
              <a:ext cx="2927" cy="274369"/>
            </a:xfrm>
            <a:custGeom>
              <a:avLst/>
              <a:gdLst>
                <a:gd name="connsiteX0" fmla="*/ 0 w 2927"/>
                <a:gd name="connsiteY0" fmla="*/ 0 h 274369"/>
                <a:gd name="connsiteX1" fmla="*/ 0 w 2927"/>
                <a:gd name="connsiteY1" fmla="*/ 274370 h 274369"/>
              </a:gdLst>
              <a:ahLst/>
              <a:cxnLst>
                <a:cxn ang="0">
                  <a:pos x="connsiteX0" y="connsiteY0"/>
                </a:cxn>
                <a:cxn ang="0">
                  <a:pos x="connsiteX1" y="connsiteY1"/>
                </a:cxn>
              </a:cxnLst>
              <a:rect l="l" t="t" r="r" b="b"/>
              <a:pathLst>
                <a:path w="2927" h="274369">
                  <a:moveTo>
                    <a:pt x="0" y="0"/>
                  </a:moveTo>
                  <a:lnTo>
                    <a:pt x="0" y="274370"/>
                  </a:lnTo>
                </a:path>
              </a:pathLst>
            </a:custGeom>
            <a:ln w="14615" cap="rnd">
              <a:solidFill>
                <a:srgbClr val="000000"/>
              </a:solidFill>
              <a:prstDash val="solid"/>
              <a:round/>
            </a:ln>
          </p:spPr>
          <p:txBody>
            <a:bodyPr rtlCol="1" anchor="ctr"/>
            <a:lstStyle/>
            <a:p>
              <a:endParaRPr lang="fa-IR"/>
            </a:p>
          </p:txBody>
        </p:sp>
        <p:sp>
          <p:nvSpPr>
            <p:cNvPr id="2499" name="Freeform: Shape 2498">
              <a:extLst>
                <a:ext uri="{FF2B5EF4-FFF2-40B4-BE49-F238E27FC236}">
                  <a16:creationId xmlns:a16="http://schemas.microsoft.com/office/drawing/2014/main" id="{B6C9A162-1D1F-3E12-4D61-42E3C7A1EA53}"/>
                </a:ext>
              </a:extLst>
            </p:cNvPr>
            <p:cNvSpPr/>
            <p:nvPr/>
          </p:nvSpPr>
          <p:spPr>
            <a:xfrm>
              <a:off x="4480944" y="5368907"/>
              <a:ext cx="2927" cy="45459"/>
            </a:xfrm>
            <a:custGeom>
              <a:avLst/>
              <a:gdLst>
                <a:gd name="connsiteX0" fmla="*/ 0 w 2927"/>
                <a:gd name="connsiteY0" fmla="*/ 45460 h 45459"/>
                <a:gd name="connsiteX1" fmla="*/ 0 w 2927"/>
                <a:gd name="connsiteY1" fmla="*/ 0 h 45459"/>
              </a:gdLst>
              <a:ahLst/>
              <a:cxnLst>
                <a:cxn ang="0">
                  <a:pos x="connsiteX0" y="connsiteY0"/>
                </a:cxn>
                <a:cxn ang="0">
                  <a:pos x="connsiteX1" y="connsiteY1"/>
                </a:cxn>
              </a:cxnLst>
              <a:rect l="l" t="t" r="r" b="b"/>
              <a:pathLst>
                <a:path w="2927" h="45459">
                  <a:moveTo>
                    <a:pt x="0" y="45460"/>
                  </a:moveTo>
                  <a:lnTo>
                    <a:pt x="0" y="0"/>
                  </a:lnTo>
                </a:path>
              </a:pathLst>
            </a:custGeom>
            <a:ln w="14615" cap="rnd">
              <a:solidFill>
                <a:srgbClr val="000000"/>
              </a:solidFill>
              <a:prstDash val="solid"/>
              <a:round/>
            </a:ln>
          </p:spPr>
          <p:txBody>
            <a:bodyPr rtlCol="1" anchor="ctr"/>
            <a:lstStyle/>
            <a:p>
              <a:endParaRPr lang="fa-IR"/>
            </a:p>
          </p:txBody>
        </p:sp>
        <p:sp>
          <p:nvSpPr>
            <p:cNvPr id="2500" name="Freeform: Shape 2499">
              <a:extLst>
                <a:ext uri="{FF2B5EF4-FFF2-40B4-BE49-F238E27FC236}">
                  <a16:creationId xmlns:a16="http://schemas.microsoft.com/office/drawing/2014/main" id="{5459B4BF-96EB-5145-2152-15C157795B75}"/>
                </a:ext>
              </a:extLst>
            </p:cNvPr>
            <p:cNvSpPr/>
            <p:nvPr/>
          </p:nvSpPr>
          <p:spPr>
            <a:xfrm>
              <a:off x="4322259" y="5368907"/>
              <a:ext cx="2927" cy="45459"/>
            </a:xfrm>
            <a:custGeom>
              <a:avLst/>
              <a:gdLst>
                <a:gd name="connsiteX0" fmla="*/ 0 w 2927"/>
                <a:gd name="connsiteY0" fmla="*/ 0 h 45459"/>
                <a:gd name="connsiteX1" fmla="*/ 0 w 2927"/>
                <a:gd name="connsiteY1" fmla="*/ 45460 h 45459"/>
              </a:gdLst>
              <a:ahLst/>
              <a:cxnLst>
                <a:cxn ang="0">
                  <a:pos x="connsiteX0" y="connsiteY0"/>
                </a:cxn>
                <a:cxn ang="0">
                  <a:pos x="connsiteX1" y="connsiteY1"/>
                </a:cxn>
              </a:cxnLst>
              <a:rect l="l" t="t" r="r" b="b"/>
              <a:pathLst>
                <a:path w="2927" h="45459">
                  <a:moveTo>
                    <a:pt x="0" y="0"/>
                  </a:moveTo>
                  <a:lnTo>
                    <a:pt x="0" y="45460"/>
                  </a:lnTo>
                </a:path>
              </a:pathLst>
            </a:custGeom>
            <a:ln w="14615" cap="rnd">
              <a:solidFill>
                <a:srgbClr val="000000"/>
              </a:solidFill>
              <a:prstDash val="solid"/>
              <a:round/>
            </a:ln>
          </p:spPr>
          <p:txBody>
            <a:bodyPr rtlCol="1" anchor="ctr"/>
            <a:lstStyle/>
            <a:p>
              <a:endParaRPr lang="fa-IR"/>
            </a:p>
          </p:txBody>
        </p:sp>
        <p:sp>
          <p:nvSpPr>
            <p:cNvPr id="2501" name="Freeform: Shape 2500">
              <a:extLst>
                <a:ext uri="{FF2B5EF4-FFF2-40B4-BE49-F238E27FC236}">
                  <a16:creationId xmlns:a16="http://schemas.microsoft.com/office/drawing/2014/main" id="{9C5C0F27-334E-D475-D6F8-A0F7411ECE52}"/>
                </a:ext>
              </a:extLst>
            </p:cNvPr>
            <p:cNvSpPr/>
            <p:nvPr/>
          </p:nvSpPr>
          <p:spPr>
            <a:xfrm>
              <a:off x="4112464" y="5368907"/>
              <a:ext cx="2927" cy="45459"/>
            </a:xfrm>
            <a:custGeom>
              <a:avLst/>
              <a:gdLst>
                <a:gd name="connsiteX0" fmla="*/ 0 w 2927"/>
                <a:gd name="connsiteY0" fmla="*/ 0 h 45459"/>
                <a:gd name="connsiteX1" fmla="*/ 0 w 2927"/>
                <a:gd name="connsiteY1" fmla="*/ 45460 h 45459"/>
              </a:gdLst>
              <a:ahLst/>
              <a:cxnLst>
                <a:cxn ang="0">
                  <a:pos x="connsiteX0" y="connsiteY0"/>
                </a:cxn>
                <a:cxn ang="0">
                  <a:pos x="connsiteX1" y="connsiteY1"/>
                </a:cxn>
              </a:cxnLst>
              <a:rect l="l" t="t" r="r" b="b"/>
              <a:pathLst>
                <a:path w="2927" h="45459">
                  <a:moveTo>
                    <a:pt x="0" y="0"/>
                  </a:moveTo>
                  <a:lnTo>
                    <a:pt x="0" y="45460"/>
                  </a:lnTo>
                </a:path>
              </a:pathLst>
            </a:custGeom>
            <a:ln w="14615" cap="rnd">
              <a:solidFill>
                <a:srgbClr val="000000"/>
              </a:solidFill>
              <a:prstDash val="solid"/>
              <a:round/>
            </a:ln>
          </p:spPr>
          <p:txBody>
            <a:bodyPr rtlCol="1" anchor="ctr"/>
            <a:lstStyle/>
            <a:p>
              <a:endParaRPr lang="fa-IR"/>
            </a:p>
          </p:txBody>
        </p:sp>
        <p:sp>
          <p:nvSpPr>
            <p:cNvPr id="2502" name="Freeform: Shape 2501">
              <a:extLst>
                <a:ext uri="{FF2B5EF4-FFF2-40B4-BE49-F238E27FC236}">
                  <a16:creationId xmlns:a16="http://schemas.microsoft.com/office/drawing/2014/main" id="{99167E0A-2605-E6DE-262E-4819ADD3F5F3}"/>
                </a:ext>
              </a:extLst>
            </p:cNvPr>
            <p:cNvSpPr/>
            <p:nvPr/>
          </p:nvSpPr>
          <p:spPr>
            <a:xfrm>
              <a:off x="4685353" y="5378713"/>
              <a:ext cx="2927" cy="35097"/>
            </a:xfrm>
            <a:custGeom>
              <a:avLst/>
              <a:gdLst>
                <a:gd name="connsiteX0" fmla="*/ 0 w 2927"/>
                <a:gd name="connsiteY0" fmla="*/ 35098 h 35097"/>
                <a:gd name="connsiteX1" fmla="*/ 0 w 2927"/>
                <a:gd name="connsiteY1" fmla="*/ 0 h 35097"/>
              </a:gdLst>
              <a:ahLst/>
              <a:cxnLst>
                <a:cxn ang="0">
                  <a:pos x="connsiteX0" y="connsiteY0"/>
                </a:cxn>
                <a:cxn ang="0">
                  <a:pos x="connsiteX1" y="connsiteY1"/>
                </a:cxn>
              </a:cxnLst>
              <a:rect l="l" t="t" r="r" b="b"/>
              <a:pathLst>
                <a:path w="2927" h="35097">
                  <a:moveTo>
                    <a:pt x="0" y="35098"/>
                  </a:moveTo>
                  <a:lnTo>
                    <a:pt x="0" y="0"/>
                  </a:lnTo>
                </a:path>
              </a:pathLst>
            </a:custGeom>
            <a:ln w="14615" cap="rnd">
              <a:solidFill>
                <a:srgbClr val="000000"/>
              </a:solidFill>
              <a:prstDash val="solid"/>
              <a:round/>
            </a:ln>
          </p:spPr>
          <p:txBody>
            <a:bodyPr rtlCol="1" anchor="ctr"/>
            <a:lstStyle/>
            <a:p>
              <a:endParaRPr lang="fa-IR"/>
            </a:p>
          </p:txBody>
        </p:sp>
        <p:sp>
          <p:nvSpPr>
            <p:cNvPr id="2503" name="Freeform: Shape 2502">
              <a:extLst>
                <a:ext uri="{FF2B5EF4-FFF2-40B4-BE49-F238E27FC236}">
                  <a16:creationId xmlns:a16="http://schemas.microsoft.com/office/drawing/2014/main" id="{6B7DA066-1C4F-E441-A348-749B8FD4CD16}"/>
                </a:ext>
              </a:extLst>
            </p:cNvPr>
            <p:cNvSpPr/>
            <p:nvPr/>
          </p:nvSpPr>
          <p:spPr>
            <a:xfrm>
              <a:off x="4735335" y="5214685"/>
              <a:ext cx="37571" cy="37029"/>
            </a:xfrm>
            <a:custGeom>
              <a:avLst/>
              <a:gdLst>
                <a:gd name="connsiteX0" fmla="*/ 37396 w 37571"/>
                <a:gd name="connsiteY0" fmla="*/ 18076 h 37029"/>
                <a:gd name="connsiteX1" fmla="*/ 19247 w 37571"/>
                <a:gd name="connsiteY1" fmla="*/ 219 h 37029"/>
                <a:gd name="connsiteX2" fmla="*/ 18369 w 37571"/>
                <a:gd name="connsiteY2" fmla="*/ 219 h 37029"/>
                <a:gd name="connsiteX3" fmla="*/ 219 w 37571"/>
                <a:gd name="connsiteY3" fmla="*/ 18076 h 37029"/>
                <a:gd name="connsiteX4" fmla="*/ 219 w 37571"/>
                <a:gd name="connsiteY4" fmla="*/ 18954 h 37029"/>
                <a:gd name="connsiteX5" fmla="*/ 18369 w 37571"/>
                <a:gd name="connsiteY5" fmla="*/ 36810 h 37029"/>
                <a:gd name="connsiteX6" fmla="*/ 19247 w 37571"/>
                <a:gd name="connsiteY6" fmla="*/ 36810 h 37029"/>
                <a:gd name="connsiteX7" fmla="*/ 37396 w 37571"/>
                <a:gd name="connsiteY7" fmla="*/ 18954 h 37029"/>
                <a:gd name="connsiteX8" fmla="*/ 37396 w 37571"/>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71" h="37029">
                  <a:moveTo>
                    <a:pt x="37396" y="18076"/>
                  </a:moveTo>
                  <a:cubicBezTo>
                    <a:pt x="28292" y="16349"/>
                    <a:pt x="21120" y="9294"/>
                    <a:pt x="19247" y="219"/>
                  </a:cubicBezTo>
                  <a:cubicBezTo>
                    <a:pt x="19247" y="-73"/>
                    <a:pt x="18369" y="-73"/>
                    <a:pt x="18369" y="219"/>
                  </a:cubicBezTo>
                  <a:cubicBezTo>
                    <a:pt x="16495" y="9294"/>
                    <a:pt x="9323" y="16349"/>
                    <a:pt x="219" y="18076"/>
                  </a:cubicBezTo>
                  <a:cubicBezTo>
                    <a:pt x="-73" y="18076"/>
                    <a:pt x="-73" y="18661"/>
                    <a:pt x="219" y="18954"/>
                  </a:cubicBezTo>
                  <a:cubicBezTo>
                    <a:pt x="9352" y="20652"/>
                    <a:pt x="16524" y="27706"/>
                    <a:pt x="18369" y="36810"/>
                  </a:cubicBezTo>
                  <a:cubicBezTo>
                    <a:pt x="18369" y="37103"/>
                    <a:pt x="19247" y="37103"/>
                    <a:pt x="19247" y="36810"/>
                  </a:cubicBezTo>
                  <a:cubicBezTo>
                    <a:pt x="21120" y="27736"/>
                    <a:pt x="28292" y="20681"/>
                    <a:pt x="37396" y="18954"/>
                  </a:cubicBezTo>
                  <a:cubicBezTo>
                    <a:pt x="37630" y="18661"/>
                    <a:pt x="37630" y="18076"/>
                    <a:pt x="37396" y="18076"/>
                  </a:cubicBezTo>
                  <a:close/>
                </a:path>
              </a:pathLst>
            </a:custGeom>
            <a:solidFill>
              <a:srgbClr val="70D6F9"/>
            </a:solidFill>
            <a:ln w="2923" cap="flat">
              <a:noFill/>
              <a:prstDash val="solid"/>
              <a:miter/>
            </a:ln>
          </p:spPr>
          <p:txBody>
            <a:bodyPr rtlCol="1" anchor="ctr"/>
            <a:lstStyle/>
            <a:p>
              <a:endParaRPr lang="fa-IR"/>
            </a:p>
          </p:txBody>
        </p:sp>
        <p:sp>
          <p:nvSpPr>
            <p:cNvPr id="2504" name="Freeform: Shape 2503">
              <a:extLst>
                <a:ext uri="{FF2B5EF4-FFF2-40B4-BE49-F238E27FC236}">
                  <a16:creationId xmlns:a16="http://schemas.microsoft.com/office/drawing/2014/main" id="{1245B9E2-D966-BDB4-D5C5-1AF476EE902C}"/>
                </a:ext>
              </a:extLst>
            </p:cNvPr>
            <p:cNvSpPr/>
            <p:nvPr/>
          </p:nvSpPr>
          <p:spPr>
            <a:xfrm>
              <a:off x="4023617" y="5228077"/>
              <a:ext cx="50939" cy="50933"/>
            </a:xfrm>
            <a:custGeom>
              <a:avLst/>
              <a:gdLst>
                <a:gd name="connsiteX0" fmla="*/ 9373 w 50939"/>
                <a:gd name="connsiteY0" fmla="*/ 34834 h 50933"/>
                <a:gd name="connsiteX1" fmla="*/ 16105 w 50939"/>
                <a:gd name="connsiteY1" fmla="*/ 34834 h 50933"/>
                <a:gd name="connsiteX2" fmla="*/ 16105 w 50939"/>
                <a:gd name="connsiteY2" fmla="*/ 41567 h 50933"/>
                <a:gd name="connsiteX3" fmla="*/ 25238 w 50939"/>
                <a:gd name="connsiteY3" fmla="*/ 50934 h 50933"/>
                <a:gd name="connsiteX4" fmla="*/ 25473 w 50939"/>
                <a:gd name="connsiteY4" fmla="*/ 50934 h 50933"/>
                <a:gd name="connsiteX5" fmla="*/ 34840 w 50939"/>
                <a:gd name="connsiteY5" fmla="*/ 41860 h 50933"/>
                <a:gd name="connsiteX6" fmla="*/ 34840 w 50939"/>
                <a:gd name="connsiteY6" fmla="*/ 34834 h 50933"/>
                <a:gd name="connsiteX7" fmla="*/ 41572 w 50939"/>
                <a:gd name="connsiteY7" fmla="*/ 34834 h 50933"/>
                <a:gd name="connsiteX8" fmla="*/ 50940 w 50939"/>
                <a:gd name="connsiteY8" fmla="*/ 25701 h 50933"/>
                <a:gd name="connsiteX9" fmla="*/ 50940 w 50939"/>
                <a:gd name="connsiteY9" fmla="*/ 25467 h 50933"/>
                <a:gd name="connsiteX10" fmla="*/ 41865 w 50939"/>
                <a:gd name="connsiteY10" fmla="*/ 16100 h 50933"/>
                <a:gd name="connsiteX11" fmla="*/ 34840 w 50939"/>
                <a:gd name="connsiteY11" fmla="*/ 16100 h 50933"/>
                <a:gd name="connsiteX12" fmla="*/ 34840 w 50939"/>
                <a:gd name="connsiteY12" fmla="*/ 9367 h 50933"/>
                <a:gd name="connsiteX13" fmla="*/ 25707 w 50939"/>
                <a:gd name="connsiteY13" fmla="*/ 0 h 50933"/>
                <a:gd name="connsiteX14" fmla="*/ 25473 w 50939"/>
                <a:gd name="connsiteY14" fmla="*/ 0 h 50933"/>
                <a:gd name="connsiteX15" fmla="*/ 16105 w 50939"/>
                <a:gd name="connsiteY15" fmla="*/ 9074 h 50933"/>
                <a:gd name="connsiteX16" fmla="*/ 16105 w 50939"/>
                <a:gd name="connsiteY16" fmla="*/ 16100 h 50933"/>
                <a:gd name="connsiteX17" fmla="*/ 9373 w 50939"/>
                <a:gd name="connsiteY17" fmla="*/ 16100 h 50933"/>
                <a:gd name="connsiteX18" fmla="*/ 6 w 50939"/>
                <a:gd name="connsiteY18" fmla="*/ 25233 h 50933"/>
                <a:gd name="connsiteX19" fmla="*/ 6 w 50939"/>
                <a:gd name="connsiteY19" fmla="*/ 25467 h 50933"/>
                <a:gd name="connsiteX20" fmla="*/ 8787 w 50939"/>
                <a:gd name="connsiteY20" fmla="*/ 34834 h 50933"/>
                <a:gd name="connsiteX21" fmla="*/ 9373 w 50939"/>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373" y="34834"/>
                  </a:moveTo>
                  <a:lnTo>
                    <a:pt x="16105" y="34834"/>
                  </a:lnTo>
                  <a:lnTo>
                    <a:pt x="16105" y="41567"/>
                  </a:lnTo>
                  <a:cubicBezTo>
                    <a:pt x="16047" y="46690"/>
                    <a:pt x="20116" y="50875"/>
                    <a:pt x="25238" y="50934"/>
                  </a:cubicBezTo>
                  <a:cubicBezTo>
                    <a:pt x="25326" y="50934"/>
                    <a:pt x="25385" y="50934"/>
                    <a:pt x="25473" y="50934"/>
                  </a:cubicBezTo>
                  <a:cubicBezTo>
                    <a:pt x="30537" y="50934"/>
                    <a:pt x="34693" y="46924"/>
                    <a:pt x="34840" y="41860"/>
                  </a:cubicBezTo>
                  <a:lnTo>
                    <a:pt x="34840" y="34834"/>
                  </a:lnTo>
                  <a:lnTo>
                    <a:pt x="41572" y="34834"/>
                  </a:lnTo>
                  <a:cubicBezTo>
                    <a:pt x="46695" y="34893"/>
                    <a:pt x="50881" y="30824"/>
                    <a:pt x="50940" y="25701"/>
                  </a:cubicBezTo>
                  <a:cubicBezTo>
                    <a:pt x="50940" y="25613"/>
                    <a:pt x="50940" y="25555"/>
                    <a:pt x="50940" y="25467"/>
                  </a:cubicBezTo>
                  <a:cubicBezTo>
                    <a:pt x="50940" y="20403"/>
                    <a:pt x="46929" y="16246"/>
                    <a:pt x="41865" y="16100"/>
                  </a:cubicBezTo>
                  <a:lnTo>
                    <a:pt x="34840" y="16100"/>
                  </a:lnTo>
                  <a:lnTo>
                    <a:pt x="34840" y="9367"/>
                  </a:lnTo>
                  <a:cubicBezTo>
                    <a:pt x="34898" y="4245"/>
                    <a:pt x="30829" y="59"/>
                    <a:pt x="25707" y="0"/>
                  </a:cubicBezTo>
                  <a:cubicBezTo>
                    <a:pt x="25619" y="0"/>
                    <a:pt x="25560" y="0"/>
                    <a:pt x="25473" y="0"/>
                  </a:cubicBezTo>
                  <a:cubicBezTo>
                    <a:pt x="20408" y="0"/>
                    <a:pt x="16252" y="4010"/>
                    <a:pt x="16105" y="9074"/>
                  </a:cubicBezTo>
                  <a:lnTo>
                    <a:pt x="16105" y="16100"/>
                  </a:lnTo>
                  <a:lnTo>
                    <a:pt x="9373" y="16100"/>
                  </a:lnTo>
                  <a:cubicBezTo>
                    <a:pt x="4250" y="16041"/>
                    <a:pt x="64" y="20110"/>
                    <a:pt x="6" y="25233"/>
                  </a:cubicBezTo>
                  <a:cubicBezTo>
                    <a:pt x="6" y="25321"/>
                    <a:pt x="6" y="25379"/>
                    <a:pt x="6" y="25467"/>
                  </a:cubicBezTo>
                  <a:cubicBezTo>
                    <a:pt x="-170" y="30473"/>
                    <a:pt x="3782" y="34658"/>
                    <a:pt x="8787" y="34834"/>
                  </a:cubicBezTo>
                  <a:cubicBezTo>
                    <a:pt x="8963" y="34834"/>
                    <a:pt x="9168" y="34834"/>
                    <a:pt x="9373" y="34834"/>
                  </a:cubicBezTo>
                  <a:close/>
                </a:path>
              </a:pathLst>
            </a:custGeom>
            <a:solidFill>
              <a:srgbClr val="FC657E"/>
            </a:solidFill>
            <a:ln w="2923" cap="flat">
              <a:noFill/>
              <a:prstDash val="solid"/>
              <a:miter/>
            </a:ln>
          </p:spPr>
          <p:txBody>
            <a:bodyPr rtlCol="1" anchor="ctr"/>
            <a:lstStyle/>
            <a:p>
              <a:endParaRPr lang="fa-IR"/>
            </a:p>
          </p:txBody>
        </p:sp>
        <p:sp>
          <p:nvSpPr>
            <p:cNvPr id="2505" name="Freeform: Shape 2504">
              <a:extLst>
                <a:ext uri="{FF2B5EF4-FFF2-40B4-BE49-F238E27FC236}">
                  <a16:creationId xmlns:a16="http://schemas.microsoft.com/office/drawing/2014/main" id="{283F6D31-3688-B18F-6EF7-D778C6E8B854}"/>
                </a:ext>
              </a:extLst>
            </p:cNvPr>
            <p:cNvSpPr/>
            <p:nvPr/>
          </p:nvSpPr>
          <p:spPr>
            <a:xfrm>
              <a:off x="4061676" y="5150213"/>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2506" name="Freeform: Shape 2505">
              <a:extLst>
                <a:ext uri="{FF2B5EF4-FFF2-40B4-BE49-F238E27FC236}">
                  <a16:creationId xmlns:a16="http://schemas.microsoft.com/office/drawing/2014/main" id="{494DFEE9-7DC1-7992-A53B-B598918E3DE3}"/>
                </a:ext>
              </a:extLst>
            </p:cNvPr>
            <p:cNvSpPr/>
            <p:nvPr/>
          </p:nvSpPr>
          <p:spPr>
            <a:xfrm>
              <a:off x="4389527" y="5021415"/>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2507" name="Freeform: Shape 2506">
              <a:extLst>
                <a:ext uri="{FF2B5EF4-FFF2-40B4-BE49-F238E27FC236}">
                  <a16:creationId xmlns:a16="http://schemas.microsoft.com/office/drawing/2014/main" id="{BF7C0518-34E1-AB63-50C8-218DBE7125B6}"/>
                </a:ext>
              </a:extLst>
            </p:cNvPr>
            <p:cNvSpPr/>
            <p:nvPr/>
          </p:nvSpPr>
          <p:spPr>
            <a:xfrm>
              <a:off x="4479246" y="5042930"/>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24" y="23535"/>
                    <a:pt x="23828" y="13465"/>
                    <a:pt x="26491" y="439"/>
                  </a:cubicBezTo>
                  <a:cubicBezTo>
                    <a:pt x="26491" y="-146"/>
                    <a:pt x="27662" y="-146"/>
                    <a:pt x="27662" y="439"/>
                  </a:cubicBezTo>
                  <a:cubicBezTo>
                    <a:pt x="30326" y="13465"/>
                    <a:pt x="40630" y="23535"/>
                    <a:pt x="53715" y="25906"/>
                  </a:cubicBezTo>
                  <a:cubicBezTo>
                    <a:pt x="54300" y="25906"/>
                    <a:pt x="54300" y="26784"/>
                    <a:pt x="53715" y="27077"/>
                  </a:cubicBezTo>
                  <a:cubicBezTo>
                    <a:pt x="40630" y="29448"/>
                    <a:pt x="30326" y="39517"/>
                    <a:pt x="27662" y="52544"/>
                  </a:cubicBezTo>
                  <a:cubicBezTo>
                    <a:pt x="27662" y="53129"/>
                    <a:pt x="26491" y="53129"/>
                    <a:pt x="26491" y="52544"/>
                  </a:cubicBezTo>
                  <a:cubicBezTo>
                    <a:pt x="23828" y="39517"/>
                    <a:pt x="13524" y="29448"/>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2508" name="Freeform: Shape 2507">
              <a:extLst>
                <a:ext uri="{FF2B5EF4-FFF2-40B4-BE49-F238E27FC236}">
                  <a16:creationId xmlns:a16="http://schemas.microsoft.com/office/drawing/2014/main" id="{B06AFA85-8DC4-9EE8-3915-20D9DE157877}"/>
                </a:ext>
              </a:extLst>
            </p:cNvPr>
            <p:cNvSpPr/>
            <p:nvPr/>
          </p:nvSpPr>
          <p:spPr>
            <a:xfrm>
              <a:off x="4085065" y="5478063"/>
              <a:ext cx="188396" cy="222469"/>
            </a:xfrm>
            <a:custGeom>
              <a:avLst/>
              <a:gdLst>
                <a:gd name="connsiteX0" fmla="*/ 181108 w 188396"/>
                <a:gd name="connsiteY0" fmla="*/ 0 h 222469"/>
                <a:gd name="connsiteX1" fmla="*/ 188397 w 188396"/>
                <a:gd name="connsiteY1" fmla="*/ 0 h 222469"/>
                <a:gd name="connsiteX2" fmla="*/ 188397 w 188396"/>
                <a:gd name="connsiteY2" fmla="*/ 222470 h 222469"/>
                <a:gd name="connsiteX3" fmla="*/ 181108 w 188396"/>
                <a:gd name="connsiteY3" fmla="*/ 222470 h 222469"/>
                <a:gd name="connsiteX4" fmla="*/ 7289 w 188396"/>
                <a:gd name="connsiteY4" fmla="*/ 222470 h 222469"/>
                <a:gd name="connsiteX5" fmla="*/ 0 w 188396"/>
                <a:gd name="connsiteY5" fmla="*/ 222470 h 222469"/>
                <a:gd name="connsiteX6" fmla="*/ 0 w 188396"/>
                <a:gd name="connsiteY6" fmla="*/ 0 h 222469"/>
                <a:gd name="connsiteX7" fmla="*/ 7289 w 188396"/>
                <a:gd name="connsiteY7" fmla="*/ 0 h 22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396" h="222469">
                  <a:moveTo>
                    <a:pt x="181108" y="0"/>
                  </a:moveTo>
                  <a:cubicBezTo>
                    <a:pt x="185134" y="0"/>
                    <a:pt x="188397" y="0"/>
                    <a:pt x="188397" y="0"/>
                  </a:cubicBezTo>
                  <a:lnTo>
                    <a:pt x="188397" y="222470"/>
                  </a:lnTo>
                  <a:cubicBezTo>
                    <a:pt x="188397" y="222470"/>
                    <a:pt x="185133" y="222470"/>
                    <a:pt x="181108" y="222470"/>
                  </a:cubicBezTo>
                  <a:lnTo>
                    <a:pt x="7289" y="222470"/>
                  </a:lnTo>
                  <a:cubicBezTo>
                    <a:pt x="3263" y="222470"/>
                    <a:pt x="0" y="222470"/>
                    <a:pt x="0" y="222470"/>
                  </a:cubicBezTo>
                  <a:lnTo>
                    <a:pt x="0" y="0"/>
                  </a:lnTo>
                  <a:cubicBezTo>
                    <a:pt x="0" y="0"/>
                    <a:pt x="3263" y="0"/>
                    <a:pt x="7289" y="0"/>
                  </a:cubicBezTo>
                  <a:close/>
                </a:path>
              </a:pathLst>
            </a:custGeom>
            <a:noFill/>
            <a:ln w="14615" cap="rnd">
              <a:solidFill>
                <a:srgbClr val="000000"/>
              </a:solidFill>
              <a:prstDash val="solid"/>
              <a:round/>
            </a:ln>
          </p:spPr>
          <p:txBody>
            <a:bodyPr rtlCol="1" anchor="ctr"/>
            <a:lstStyle/>
            <a:p>
              <a:endParaRPr lang="fa-IR"/>
            </a:p>
          </p:txBody>
        </p:sp>
        <p:sp>
          <p:nvSpPr>
            <p:cNvPr id="2509" name="Freeform: Shape 2508">
              <a:extLst>
                <a:ext uri="{FF2B5EF4-FFF2-40B4-BE49-F238E27FC236}">
                  <a16:creationId xmlns:a16="http://schemas.microsoft.com/office/drawing/2014/main" id="{F49085C3-9A76-B7BA-91EC-F279B62BE55E}"/>
                </a:ext>
              </a:extLst>
            </p:cNvPr>
            <p:cNvSpPr/>
            <p:nvPr/>
          </p:nvSpPr>
          <p:spPr>
            <a:xfrm>
              <a:off x="4304081" y="5478063"/>
              <a:ext cx="188396" cy="222469"/>
            </a:xfrm>
            <a:custGeom>
              <a:avLst/>
              <a:gdLst>
                <a:gd name="connsiteX0" fmla="*/ 181108 w 188396"/>
                <a:gd name="connsiteY0" fmla="*/ 0 h 222469"/>
                <a:gd name="connsiteX1" fmla="*/ 188397 w 188396"/>
                <a:gd name="connsiteY1" fmla="*/ 0 h 222469"/>
                <a:gd name="connsiteX2" fmla="*/ 188397 w 188396"/>
                <a:gd name="connsiteY2" fmla="*/ 222470 h 222469"/>
                <a:gd name="connsiteX3" fmla="*/ 181108 w 188396"/>
                <a:gd name="connsiteY3" fmla="*/ 222470 h 222469"/>
                <a:gd name="connsiteX4" fmla="*/ 7289 w 188396"/>
                <a:gd name="connsiteY4" fmla="*/ 222470 h 222469"/>
                <a:gd name="connsiteX5" fmla="*/ 0 w 188396"/>
                <a:gd name="connsiteY5" fmla="*/ 222470 h 222469"/>
                <a:gd name="connsiteX6" fmla="*/ 0 w 188396"/>
                <a:gd name="connsiteY6" fmla="*/ 0 h 222469"/>
                <a:gd name="connsiteX7" fmla="*/ 7289 w 188396"/>
                <a:gd name="connsiteY7" fmla="*/ 0 h 22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396" h="222469">
                  <a:moveTo>
                    <a:pt x="181108" y="0"/>
                  </a:moveTo>
                  <a:cubicBezTo>
                    <a:pt x="185133" y="0"/>
                    <a:pt x="188397" y="0"/>
                    <a:pt x="188397" y="0"/>
                  </a:cubicBezTo>
                  <a:lnTo>
                    <a:pt x="188397" y="222470"/>
                  </a:lnTo>
                  <a:cubicBezTo>
                    <a:pt x="188397" y="222470"/>
                    <a:pt x="185133" y="222470"/>
                    <a:pt x="181108" y="222470"/>
                  </a:cubicBezTo>
                  <a:lnTo>
                    <a:pt x="7289" y="222470"/>
                  </a:lnTo>
                  <a:cubicBezTo>
                    <a:pt x="3263" y="222470"/>
                    <a:pt x="0" y="222470"/>
                    <a:pt x="0" y="222470"/>
                  </a:cubicBezTo>
                  <a:lnTo>
                    <a:pt x="0" y="0"/>
                  </a:lnTo>
                  <a:cubicBezTo>
                    <a:pt x="0" y="0"/>
                    <a:pt x="3263" y="0"/>
                    <a:pt x="7289" y="0"/>
                  </a:cubicBezTo>
                  <a:close/>
                </a:path>
              </a:pathLst>
            </a:custGeom>
            <a:noFill/>
            <a:ln w="14615" cap="rnd">
              <a:solidFill>
                <a:srgbClr val="000000"/>
              </a:solidFill>
              <a:prstDash val="solid"/>
              <a:round/>
            </a:ln>
          </p:spPr>
          <p:txBody>
            <a:bodyPr rtlCol="1" anchor="ctr"/>
            <a:lstStyle/>
            <a:p>
              <a:endParaRPr lang="fa-IR"/>
            </a:p>
          </p:txBody>
        </p:sp>
        <p:sp>
          <p:nvSpPr>
            <p:cNvPr id="2510" name="Freeform: Shape 2509">
              <a:extLst>
                <a:ext uri="{FF2B5EF4-FFF2-40B4-BE49-F238E27FC236}">
                  <a16:creationId xmlns:a16="http://schemas.microsoft.com/office/drawing/2014/main" id="{19C24719-C966-715A-ED70-11AD522961F7}"/>
                </a:ext>
              </a:extLst>
            </p:cNvPr>
            <p:cNvSpPr/>
            <p:nvPr/>
          </p:nvSpPr>
          <p:spPr>
            <a:xfrm>
              <a:off x="4523096" y="5478063"/>
              <a:ext cx="188396" cy="222469"/>
            </a:xfrm>
            <a:custGeom>
              <a:avLst/>
              <a:gdLst>
                <a:gd name="connsiteX0" fmla="*/ 181108 w 188396"/>
                <a:gd name="connsiteY0" fmla="*/ 0 h 222469"/>
                <a:gd name="connsiteX1" fmla="*/ 188397 w 188396"/>
                <a:gd name="connsiteY1" fmla="*/ 0 h 222469"/>
                <a:gd name="connsiteX2" fmla="*/ 188397 w 188396"/>
                <a:gd name="connsiteY2" fmla="*/ 222470 h 222469"/>
                <a:gd name="connsiteX3" fmla="*/ 181108 w 188396"/>
                <a:gd name="connsiteY3" fmla="*/ 222470 h 222469"/>
                <a:gd name="connsiteX4" fmla="*/ 7289 w 188396"/>
                <a:gd name="connsiteY4" fmla="*/ 222470 h 222469"/>
                <a:gd name="connsiteX5" fmla="*/ 0 w 188396"/>
                <a:gd name="connsiteY5" fmla="*/ 222470 h 222469"/>
                <a:gd name="connsiteX6" fmla="*/ 0 w 188396"/>
                <a:gd name="connsiteY6" fmla="*/ 0 h 222469"/>
                <a:gd name="connsiteX7" fmla="*/ 7289 w 188396"/>
                <a:gd name="connsiteY7" fmla="*/ 0 h 22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396" h="222469">
                  <a:moveTo>
                    <a:pt x="181108" y="0"/>
                  </a:moveTo>
                  <a:cubicBezTo>
                    <a:pt x="185134" y="0"/>
                    <a:pt x="188397" y="0"/>
                    <a:pt x="188397" y="0"/>
                  </a:cubicBezTo>
                  <a:lnTo>
                    <a:pt x="188397" y="222470"/>
                  </a:lnTo>
                  <a:cubicBezTo>
                    <a:pt x="188397" y="222470"/>
                    <a:pt x="185133" y="222470"/>
                    <a:pt x="181108" y="222470"/>
                  </a:cubicBezTo>
                  <a:lnTo>
                    <a:pt x="7289" y="222470"/>
                  </a:lnTo>
                  <a:cubicBezTo>
                    <a:pt x="3263" y="222470"/>
                    <a:pt x="0" y="222470"/>
                    <a:pt x="0" y="222470"/>
                  </a:cubicBezTo>
                  <a:lnTo>
                    <a:pt x="0" y="0"/>
                  </a:lnTo>
                  <a:cubicBezTo>
                    <a:pt x="0" y="0"/>
                    <a:pt x="3264" y="0"/>
                    <a:pt x="7289" y="0"/>
                  </a:cubicBezTo>
                  <a:close/>
                </a:path>
              </a:pathLst>
            </a:custGeom>
            <a:noFill/>
            <a:ln w="14615" cap="rnd">
              <a:solidFill>
                <a:srgbClr val="000000"/>
              </a:solidFill>
              <a:prstDash val="solid"/>
              <a:round/>
            </a:ln>
          </p:spPr>
          <p:txBody>
            <a:bodyPr rtlCol="1" anchor="ctr"/>
            <a:lstStyle/>
            <a:p>
              <a:endParaRPr lang="fa-IR"/>
            </a:p>
          </p:txBody>
        </p:sp>
        <p:sp>
          <p:nvSpPr>
            <p:cNvPr id="2511" name="Freeform: Shape 2510">
              <a:extLst>
                <a:ext uri="{FF2B5EF4-FFF2-40B4-BE49-F238E27FC236}">
                  <a16:creationId xmlns:a16="http://schemas.microsoft.com/office/drawing/2014/main" id="{2A580989-0BD1-D6F0-2EEB-063AB144F126}"/>
                </a:ext>
              </a:extLst>
            </p:cNvPr>
            <p:cNvSpPr/>
            <p:nvPr/>
          </p:nvSpPr>
          <p:spPr>
            <a:xfrm>
              <a:off x="4461976" y="5318178"/>
              <a:ext cx="59949" cy="94403"/>
            </a:xfrm>
            <a:custGeom>
              <a:avLst/>
              <a:gdLst>
                <a:gd name="connsiteX0" fmla="*/ 59950 w 59949"/>
                <a:gd name="connsiteY0" fmla="*/ 94403 h 94403"/>
                <a:gd name="connsiteX1" fmla="*/ 56320 w 59949"/>
                <a:gd name="connsiteY1" fmla="*/ 31087 h 94403"/>
                <a:gd name="connsiteX2" fmla="*/ 38991 w 59949"/>
                <a:gd name="connsiteY2" fmla="*/ 10070 h 94403"/>
                <a:gd name="connsiteX3" fmla="*/ 7435 w 59949"/>
                <a:gd name="connsiteY3" fmla="*/ 2108 h 94403"/>
                <a:gd name="connsiteX4" fmla="*/ 0 w 59949"/>
                <a:gd name="connsiteY4" fmla="*/ 0 h 94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949" h="94403">
                  <a:moveTo>
                    <a:pt x="59950" y="94403"/>
                  </a:moveTo>
                  <a:lnTo>
                    <a:pt x="56320" y="31087"/>
                  </a:lnTo>
                  <a:cubicBezTo>
                    <a:pt x="55764" y="21047"/>
                    <a:pt x="48739" y="12529"/>
                    <a:pt x="38991" y="10070"/>
                  </a:cubicBezTo>
                  <a:lnTo>
                    <a:pt x="7435" y="2108"/>
                  </a:lnTo>
                  <a:cubicBezTo>
                    <a:pt x="4859" y="1464"/>
                    <a:pt x="2371" y="732"/>
                    <a:pt x="0" y="0"/>
                  </a:cubicBezTo>
                </a:path>
              </a:pathLst>
            </a:custGeom>
            <a:noFill/>
            <a:ln w="14615" cap="rnd">
              <a:solidFill>
                <a:srgbClr val="000000"/>
              </a:solidFill>
              <a:prstDash val="solid"/>
              <a:round/>
            </a:ln>
          </p:spPr>
          <p:txBody>
            <a:bodyPr rtlCol="1" anchor="ctr"/>
            <a:lstStyle/>
            <a:p>
              <a:endParaRPr lang="fa-IR"/>
            </a:p>
          </p:txBody>
        </p:sp>
        <p:sp>
          <p:nvSpPr>
            <p:cNvPr id="2512" name="Freeform: Shape 2511">
              <a:extLst>
                <a:ext uri="{FF2B5EF4-FFF2-40B4-BE49-F238E27FC236}">
                  <a16:creationId xmlns:a16="http://schemas.microsoft.com/office/drawing/2014/main" id="{7F43D994-A7B2-6617-4A73-7981D047631C}"/>
                </a:ext>
              </a:extLst>
            </p:cNvPr>
            <p:cNvSpPr/>
            <p:nvPr/>
          </p:nvSpPr>
          <p:spPr>
            <a:xfrm>
              <a:off x="4281307" y="5318207"/>
              <a:ext cx="59978" cy="93612"/>
            </a:xfrm>
            <a:custGeom>
              <a:avLst/>
              <a:gdLst>
                <a:gd name="connsiteX0" fmla="*/ 59979 w 59978"/>
                <a:gd name="connsiteY0" fmla="*/ 0 h 93612"/>
                <a:gd name="connsiteX1" fmla="*/ 52544 w 59978"/>
                <a:gd name="connsiteY1" fmla="*/ 2108 h 93612"/>
                <a:gd name="connsiteX2" fmla="*/ 20988 w 59978"/>
                <a:gd name="connsiteY2" fmla="*/ 10070 h 93612"/>
                <a:gd name="connsiteX3" fmla="*/ 3630 w 59978"/>
                <a:gd name="connsiteY3" fmla="*/ 31087 h 93612"/>
                <a:gd name="connsiteX4" fmla="*/ 0 w 59978"/>
                <a:gd name="connsiteY4" fmla="*/ 93613 h 93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978" h="93612">
                  <a:moveTo>
                    <a:pt x="59979" y="0"/>
                  </a:moveTo>
                  <a:cubicBezTo>
                    <a:pt x="57666" y="732"/>
                    <a:pt x="55208" y="1434"/>
                    <a:pt x="52544" y="2108"/>
                  </a:cubicBezTo>
                  <a:lnTo>
                    <a:pt x="20988" y="10070"/>
                  </a:lnTo>
                  <a:cubicBezTo>
                    <a:pt x="11211" y="12499"/>
                    <a:pt x="4186" y="21017"/>
                    <a:pt x="3630" y="31087"/>
                  </a:cubicBezTo>
                  <a:lnTo>
                    <a:pt x="0" y="93613"/>
                  </a:lnTo>
                </a:path>
              </a:pathLst>
            </a:custGeom>
            <a:noFill/>
            <a:ln w="14615" cap="rnd">
              <a:solidFill>
                <a:srgbClr val="000000"/>
              </a:solidFill>
              <a:prstDash val="solid"/>
              <a:round/>
            </a:ln>
          </p:spPr>
          <p:txBody>
            <a:bodyPr rtlCol="1" anchor="ctr"/>
            <a:lstStyle/>
            <a:p>
              <a:endParaRPr lang="fa-IR"/>
            </a:p>
          </p:txBody>
        </p:sp>
        <p:sp>
          <p:nvSpPr>
            <p:cNvPr id="2513" name="Freeform: Shape 2512">
              <a:extLst>
                <a:ext uri="{FF2B5EF4-FFF2-40B4-BE49-F238E27FC236}">
                  <a16:creationId xmlns:a16="http://schemas.microsoft.com/office/drawing/2014/main" id="{B197999E-6CE1-0C75-88FA-AE24033E49B1}"/>
                </a:ext>
              </a:extLst>
            </p:cNvPr>
            <p:cNvSpPr/>
            <p:nvPr/>
          </p:nvSpPr>
          <p:spPr>
            <a:xfrm>
              <a:off x="4343335" y="5156823"/>
              <a:ext cx="116533" cy="131233"/>
            </a:xfrm>
            <a:custGeom>
              <a:avLst/>
              <a:gdLst>
                <a:gd name="connsiteX0" fmla="*/ 108220 w 116533"/>
                <a:gd name="connsiteY0" fmla="*/ 3284 h 131233"/>
                <a:gd name="connsiteX1" fmla="*/ 93877 w 116533"/>
                <a:gd name="connsiteY1" fmla="*/ 2318 h 131233"/>
                <a:gd name="connsiteX2" fmla="*/ 22686 w 116533"/>
                <a:gd name="connsiteY2" fmla="*/ 2318 h 131233"/>
                <a:gd name="connsiteX3" fmla="*/ 8343 w 116533"/>
                <a:gd name="connsiteY3" fmla="*/ 3284 h 131233"/>
                <a:gd name="connsiteX4" fmla="*/ 8343 w 116533"/>
                <a:gd name="connsiteY4" fmla="*/ 3284 h 131233"/>
                <a:gd name="connsiteX5" fmla="*/ 0 w 116533"/>
                <a:gd name="connsiteY5" fmla="*/ 24067 h 131233"/>
                <a:gd name="connsiteX6" fmla="*/ 0 w 116533"/>
                <a:gd name="connsiteY6" fmla="*/ 72981 h 131233"/>
                <a:gd name="connsiteX7" fmla="*/ 58281 w 116533"/>
                <a:gd name="connsiteY7" fmla="*/ 131233 h 131233"/>
                <a:gd name="connsiteX8" fmla="*/ 58281 w 116533"/>
                <a:gd name="connsiteY8" fmla="*/ 131233 h 131233"/>
                <a:gd name="connsiteX9" fmla="*/ 116533 w 116533"/>
                <a:gd name="connsiteY9" fmla="*/ 72981 h 131233"/>
                <a:gd name="connsiteX10" fmla="*/ 116533 w 116533"/>
                <a:gd name="connsiteY10" fmla="*/ 24067 h 131233"/>
                <a:gd name="connsiteX11" fmla="*/ 108220 w 116533"/>
                <a:gd name="connsiteY11" fmla="*/ 3284 h 13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533" h="131233">
                  <a:moveTo>
                    <a:pt x="108220" y="3284"/>
                  </a:moveTo>
                  <a:cubicBezTo>
                    <a:pt x="104415" y="-697"/>
                    <a:pt x="98180" y="-1107"/>
                    <a:pt x="93877" y="2318"/>
                  </a:cubicBezTo>
                  <a:cubicBezTo>
                    <a:pt x="72859" y="18418"/>
                    <a:pt x="43704" y="18418"/>
                    <a:pt x="22686" y="2318"/>
                  </a:cubicBezTo>
                  <a:cubicBezTo>
                    <a:pt x="18354" y="-1077"/>
                    <a:pt x="12177" y="-668"/>
                    <a:pt x="8343" y="3284"/>
                  </a:cubicBezTo>
                  <a:lnTo>
                    <a:pt x="8343" y="3284"/>
                  </a:lnTo>
                  <a:cubicBezTo>
                    <a:pt x="2986" y="8875"/>
                    <a:pt x="0" y="16310"/>
                    <a:pt x="0" y="24067"/>
                  </a:cubicBezTo>
                  <a:lnTo>
                    <a:pt x="0" y="72981"/>
                  </a:lnTo>
                  <a:cubicBezTo>
                    <a:pt x="147" y="105093"/>
                    <a:pt x="26170" y="131087"/>
                    <a:pt x="58281" y="131233"/>
                  </a:cubicBezTo>
                  <a:lnTo>
                    <a:pt x="58281" y="131233"/>
                  </a:lnTo>
                  <a:cubicBezTo>
                    <a:pt x="90393" y="131087"/>
                    <a:pt x="116387" y="105093"/>
                    <a:pt x="116533" y="72981"/>
                  </a:cubicBezTo>
                  <a:lnTo>
                    <a:pt x="116533" y="24067"/>
                  </a:lnTo>
                  <a:cubicBezTo>
                    <a:pt x="116533" y="16339"/>
                    <a:pt x="113548" y="8905"/>
                    <a:pt x="108220" y="3284"/>
                  </a:cubicBezTo>
                  <a:close/>
                </a:path>
              </a:pathLst>
            </a:custGeom>
            <a:noFill/>
            <a:ln w="14615" cap="rnd">
              <a:solidFill>
                <a:srgbClr val="000000"/>
              </a:solidFill>
              <a:prstDash val="solid"/>
              <a:round/>
            </a:ln>
          </p:spPr>
          <p:txBody>
            <a:bodyPr rtlCol="1" anchor="ctr"/>
            <a:lstStyle/>
            <a:p>
              <a:endParaRPr lang="fa-IR"/>
            </a:p>
          </p:txBody>
        </p:sp>
        <p:sp>
          <p:nvSpPr>
            <p:cNvPr id="2514" name="Freeform: Shape 2513">
              <a:extLst>
                <a:ext uri="{FF2B5EF4-FFF2-40B4-BE49-F238E27FC236}">
                  <a16:creationId xmlns:a16="http://schemas.microsoft.com/office/drawing/2014/main" id="{CECDD510-4D28-EB1D-84C5-0128CCE3D9E8}"/>
                </a:ext>
              </a:extLst>
            </p:cNvPr>
            <p:cNvSpPr/>
            <p:nvPr/>
          </p:nvSpPr>
          <p:spPr>
            <a:xfrm>
              <a:off x="4463615" y="5185398"/>
              <a:ext cx="24325" cy="48650"/>
            </a:xfrm>
            <a:custGeom>
              <a:avLst/>
              <a:gdLst>
                <a:gd name="connsiteX0" fmla="*/ 0 w 24325"/>
                <a:gd name="connsiteY0" fmla="*/ 48651 h 48650"/>
                <a:gd name="connsiteX1" fmla="*/ 24325 w 24325"/>
                <a:gd name="connsiteY1" fmla="*/ 24325 h 48650"/>
                <a:gd name="connsiteX2" fmla="*/ 0 w 24325"/>
                <a:gd name="connsiteY2" fmla="*/ 0 h 48650"/>
              </a:gdLst>
              <a:ahLst/>
              <a:cxnLst>
                <a:cxn ang="0">
                  <a:pos x="connsiteX0" y="connsiteY0"/>
                </a:cxn>
                <a:cxn ang="0">
                  <a:pos x="connsiteX1" y="connsiteY1"/>
                </a:cxn>
                <a:cxn ang="0">
                  <a:pos x="connsiteX2" y="connsiteY2"/>
                </a:cxn>
              </a:cxnLst>
              <a:rect l="l" t="t" r="r" b="b"/>
              <a:pathLst>
                <a:path w="24325" h="48650">
                  <a:moveTo>
                    <a:pt x="0" y="48651"/>
                  </a:moveTo>
                  <a:cubicBezTo>
                    <a:pt x="13436" y="48651"/>
                    <a:pt x="24325" y="37761"/>
                    <a:pt x="24325" y="24325"/>
                  </a:cubicBezTo>
                  <a:cubicBezTo>
                    <a:pt x="24325" y="10889"/>
                    <a:pt x="13436" y="0"/>
                    <a:pt x="0" y="0"/>
                  </a:cubicBezTo>
                </a:path>
              </a:pathLst>
            </a:custGeom>
            <a:noFill/>
            <a:ln w="14615" cap="rnd">
              <a:solidFill>
                <a:srgbClr val="000000"/>
              </a:solidFill>
              <a:prstDash val="solid"/>
              <a:round/>
            </a:ln>
          </p:spPr>
          <p:txBody>
            <a:bodyPr rtlCol="1" anchor="ctr"/>
            <a:lstStyle/>
            <a:p>
              <a:endParaRPr lang="fa-IR"/>
            </a:p>
          </p:txBody>
        </p:sp>
        <p:sp>
          <p:nvSpPr>
            <p:cNvPr id="2515" name="Freeform: Shape 2514">
              <a:extLst>
                <a:ext uri="{FF2B5EF4-FFF2-40B4-BE49-F238E27FC236}">
                  <a16:creationId xmlns:a16="http://schemas.microsoft.com/office/drawing/2014/main" id="{814E76C9-E11E-9691-BD89-4B641A65D954}"/>
                </a:ext>
              </a:extLst>
            </p:cNvPr>
            <p:cNvSpPr/>
            <p:nvPr/>
          </p:nvSpPr>
          <p:spPr>
            <a:xfrm>
              <a:off x="4315409" y="5185340"/>
              <a:ext cx="24325" cy="48650"/>
            </a:xfrm>
            <a:custGeom>
              <a:avLst/>
              <a:gdLst>
                <a:gd name="connsiteX0" fmla="*/ 24325 w 24325"/>
                <a:gd name="connsiteY0" fmla="*/ 0 h 48650"/>
                <a:gd name="connsiteX1" fmla="*/ 0 w 24325"/>
                <a:gd name="connsiteY1" fmla="*/ 24325 h 48650"/>
                <a:gd name="connsiteX2" fmla="*/ 24325 w 24325"/>
                <a:gd name="connsiteY2" fmla="*/ 48651 h 48650"/>
              </a:gdLst>
              <a:ahLst/>
              <a:cxnLst>
                <a:cxn ang="0">
                  <a:pos x="connsiteX0" y="connsiteY0"/>
                </a:cxn>
                <a:cxn ang="0">
                  <a:pos x="connsiteX1" y="connsiteY1"/>
                </a:cxn>
                <a:cxn ang="0">
                  <a:pos x="connsiteX2" y="connsiteY2"/>
                </a:cxn>
              </a:cxnLst>
              <a:rect l="l" t="t" r="r" b="b"/>
              <a:pathLst>
                <a:path w="24325" h="48650">
                  <a:moveTo>
                    <a:pt x="24325" y="0"/>
                  </a:moveTo>
                  <a:cubicBezTo>
                    <a:pt x="10890" y="0"/>
                    <a:pt x="0" y="10889"/>
                    <a:pt x="0" y="24325"/>
                  </a:cubicBezTo>
                  <a:cubicBezTo>
                    <a:pt x="0" y="37761"/>
                    <a:pt x="10890" y="48651"/>
                    <a:pt x="24325" y="48651"/>
                  </a:cubicBezTo>
                </a:path>
              </a:pathLst>
            </a:custGeom>
            <a:noFill/>
            <a:ln w="14615" cap="rnd">
              <a:solidFill>
                <a:srgbClr val="000000"/>
              </a:solidFill>
              <a:prstDash val="solid"/>
              <a:round/>
            </a:ln>
          </p:spPr>
          <p:txBody>
            <a:bodyPr rtlCol="1" anchor="ctr"/>
            <a:lstStyle/>
            <a:p>
              <a:endParaRPr lang="fa-IR"/>
            </a:p>
          </p:txBody>
        </p:sp>
        <p:sp>
          <p:nvSpPr>
            <p:cNvPr id="2516" name="Freeform: Shape 2515">
              <a:extLst>
                <a:ext uri="{FF2B5EF4-FFF2-40B4-BE49-F238E27FC236}">
                  <a16:creationId xmlns:a16="http://schemas.microsoft.com/office/drawing/2014/main" id="{D7DDE82C-0350-DD19-CDA2-80E2795A32E7}"/>
                </a:ext>
              </a:extLst>
            </p:cNvPr>
            <p:cNvSpPr/>
            <p:nvPr/>
          </p:nvSpPr>
          <p:spPr>
            <a:xfrm>
              <a:off x="4327352" y="5097727"/>
              <a:ext cx="148645" cy="89545"/>
            </a:xfrm>
            <a:custGeom>
              <a:avLst/>
              <a:gdLst>
                <a:gd name="connsiteX0" fmla="*/ 148645 w 148645"/>
                <a:gd name="connsiteY0" fmla="*/ 87613 h 89545"/>
                <a:gd name="connsiteX1" fmla="*/ 148645 w 148645"/>
                <a:gd name="connsiteY1" fmla="*/ 71016 h 89545"/>
                <a:gd name="connsiteX2" fmla="*/ 132311 w 148645"/>
                <a:gd name="connsiteY2" fmla="*/ 37909 h 89545"/>
                <a:gd name="connsiteX3" fmla="*/ 128623 w 148645"/>
                <a:gd name="connsiteY3" fmla="*/ 34455 h 89545"/>
                <a:gd name="connsiteX4" fmla="*/ 54183 w 148645"/>
                <a:gd name="connsiteY4" fmla="*/ 2255 h 89545"/>
                <a:gd name="connsiteX5" fmla="*/ 0 w 148645"/>
                <a:gd name="connsiteY5" fmla="*/ 66654 h 89545"/>
                <a:gd name="connsiteX6" fmla="*/ 0 w 148645"/>
                <a:gd name="connsiteY6" fmla="*/ 89545 h 89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645" h="89545">
                  <a:moveTo>
                    <a:pt x="148645" y="87613"/>
                  </a:moveTo>
                  <a:lnTo>
                    <a:pt x="148645" y="71016"/>
                  </a:lnTo>
                  <a:cubicBezTo>
                    <a:pt x="148645" y="41948"/>
                    <a:pt x="138136" y="37909"/>
                    <a:pt x="132311" y="37909"/>
                  </a:cubicBezTo>
                  <a:cubicBezTo>
                    <a:pt x="130350" y="37938"/>
                    <a:pt x="128710" y="36416"/>
                    <a:pt x="128623" y="34455"/>
                  </a:cubicBezTo>
                  <a:cubicBezTo>
                    <a:pt x="128184" y="1962"/>
                    <a:pt x="91125" y="-4126"/>
                    <a:pt x="54183" y="2255"/>
                  </a:cubicBezTo>
                  <a:cubicBezTo>
                    <a:pt x="22862" y="7670"/>
                    <a:pt x="-29" y="34864"/>
                    <a:pt x="0" y="66654"/>
                  </a:cubicBezTo>
                  <a:lnTo>
                    <a:pt x="0" y="89545"/>
                  </a:lnTo>
                </a:path>
              </a:pathLst>
            </a:custGeom>
            <a:noFill/>
            <a:ln w="14615" cap="rnd">
              <a:solidFill>
                <a:srgbClr val="000000"/>
              </a:solidFill>
              <a:prstDash val="solid"/>
              <a:round/>
            </a:ln>
          </p:spPr>
          <p:txBody>
            <a:bodyPr rtlCol="1" anchor="ctr"/>
            <a:lstStyle/>
            <a:p>
              <a:endParaRPr lang="fa-IR"/>
            </a:p>
          </p:txBody>
        </p:sp>
        <p:sp>
          <p:nvSpPr>
            <p:cNvPr id="2517" name="Freeform: Shape 2516">
              <a:extLst>
                <a:ext uri="{FF2B5EF4-FFF2-40B4-BE49-F238E27FC236}">
                  <a16:creationId xmlns:a16="http://schemas.microsoft.com/office/drawing/2014/main" id="{09E0AFDD-3D29-EBFC-CA1E-39C9DE2F6BC6}"/>
                </a:ext>
              </a:extLst>
            </p:cNvPr>
            <p:cNvSpPr/>
            <p:nvPr/>
          </p:nvSpPr>
          <p:spPr>
            <a:xfrm>
              <a:off x="4252151" y="5318207"/>
              <a:ext cx="43996" cy="12030"/>
            </a:xfrm>
            <a:custGeom>
              <a:avLst/>
              <a:gdLst>
                <a:gd name="connsiteX0" fmla="*/ 43996 w 43996"/>
                <a:gd name="connsiteY0" fmla="*/ 12031 h 12030"/>
                <a:gd name="connsiteX1" fmla="*/ 38991 w 43996"/>
                <a:gd name="connsiteY1" fmla="*/ 10070 h 12030"/>
                <a:gd name="connsiteX2" fmla="*/ 7435 w 43996"/>
                <a:gd name="connsiteY2" fmla="*/ 2108 h 12030"/>
                <a:gd name="connsiteX3" fmla="*/ 0 w 43996"/>
                <a:gd name="connsiteY3" fmla="*/ 0 h 12030"/>
              </a:gdLst>
              <a:ahLst/>
              <a:cxnLst>
                <a:cxn ang="0">
                  <a:pos x="connsiteX0" y="connsiteY0"/>
                </a:cxn>
                <a:cxn ang="0">
                  <a:pos x="connsiteX1" y="connsiteY1"/>
                </a:cxn>
                <a:cxn ang="0">
                  <a:pos x="connsiteX2" y="connsiteY2"/>
                </a:cxn>
                <a:cxn ang="0">
                  <a:pos x="connsiteX3" y="connsiteY3"/>
                </a:cxn>
              </a:cxnLst>
              <a:rect l="l" t="t" r="r" b="b"/>
              <a:pathLst>
                <a:path w="43996" h="12030">
                  <a:moveTo>
                    <a:pt x="43996" y="12031"/>
                  </a:moveTo>
                  <a:cubicBezTo>
                    <a:pt x="42416" y="11153"/>
                    <a:pt x="40747" y="10509"/>
                    <a:pt x="38991" y="10070"/>
                  </a:cubicBezTo>
                  <a:lnTo>
                    <a:pt x="7435" y="2108"/>
                  </a:lnTo>
                  <a:cubicBezTo>
                    <a:pt x="4859" y="1464"/>
                    <a:pt x="2371" y="732"/>
                    <a:pt x="0" y="0"/>
                  </a:cubicBezTo>
                </a:path>
              </a:pathLst>
            </a:custGeom>
            <a:noFill/>
            <a:ln w="14615" cap="rnd">
              <a:solidFill>
                <a:srgbClr val="000000"/>
              </a:solidFill>
              <a:prstDash val="solid"/>
              <a:round/>
            </a:ln>
          </p:spPr>
          <p:txBody>
            <a:bodyPr rtlCol="1" anchor="ctr"/>
            <a:lstStyle/>
            <a:p>
              <a:endParaRPr lang="fa-IR"/>
            </a:p>
          </p:txBody>
        </p:sp>
        <p:sp>
          <p:nvSpPr>
            <p:cNvPr id="2518" name="Freeform: Shape 2517">
              <a:extLst>
                <a:ext uri="{FF2B5EF4-FFF2-40B4-BE49-F238E27FC236}">
                  <a16:creationId xmlns:a16="http://schemas.microsoft.com/office/drawing/2014/main" id="{7FE64A94-3095-B6E0-296F-0F528B3A4EA2}"/>
                </a:ext>
              </a:extLst>
            </p:cNvPr>
            <p:cNvSpPr/>
            <p:nvPr/>
          </p:nvSpPr>
          <p:spPr>
            <a:xfrm>
              <a:off x="4071453" y="5318207"/>
              <a:ext cx="60066" cy="95076"/>
            </a:xfrm>
            <a:custGeom>
              <a:avLst/>
              <a:gdLst>
                <a:gd name="connsiteX0" fmla="*/ 60067 w 60066"/>
                <a:gd name="connsiteY0" fmla="*/ 0 h 95076"/>
                <a:gd name="connsiteX1" fmla="*/ 52602 w 60066"/>
                <a:gd name="connsiteY1" fmla="*/ 2108 h 95076"/>
                <a:gd name="connsiteX2" fmla="*/ 21047 w 60066"/>
                <a:gd name="connsiteY2" fmla="*/ 10070 h 95076"/>
                <a:gd name="connsiteX3" fmla="*/ 3718 w 60066"/>
                <a:gd name="connsiteY3" fmla="*/ 31087 h 95076"/>
                <a:gd name="connsiteX4" fmla="*/ 0 w 60066"/>
                <a:gd name="connsiteY4" fmla="*/ 95076 h 950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66" h="95076">
                  <a:moveTo>
                    <a:pt x="60067" y="0"/>
                  </a:moveTo>
                  <a:cubicBezTo>
                    <a:pt x="57725" y="732"/>
                    <a:pt x="55266" y="1434"/>
                    <a:pt x="52602" y="2108"/>
                  </a:cubicBezTo>
                  <a:lnTo>
                    <a:pt x="21047" y="10070"/>
                  </a:lnTo>
                  <a:cubicBezTo>
                    <a:pt x="11299" y="12529"/>
                    <a:pt x="4274" y="21047"/>
                    <a:pt x="3718" y="31087"/>
                  </a:cubicBezTo>
                  <a:lnTo>
                    <a:pt x="0" y="95076"/>
                  </a:lnTo>
                </a:path>
              </a:pathLst>
            </a:custGeom>
            <a:noFill/>
            <a:ln w="14615" cap="rnd">
              <a:solidFill>
                <a:srgbClr val="000000"/>
              </a:solidFill>
              <a:prstDash val="solid"/>
              <a:round/>
            </a:ln>
          </p:spPr>
          <p:txBody>
            <a:bodyPr rtlCol="1" anchor="ctr"/>
            <a:lstStyle/>
            <a:p>
              <a:endParaRPr lang="fa-IR"/>
            </a:p>
          </p:txBody>
        </p:sp>
        <p:sp>
          <p:nvSpPr>
            <p:cNvPr id="2519" name="Freeform: Shape 2518">
              <a:extLst>
                <a:ext uri="{FF2B5EF4-FFF2-40B4-BE49-F238E27FC236}">
                  <a16:creationId xmlns:a16="http://schemas.microsoft.com/office/drawing/2014/main" id="{2BD816E5-C915-ADB6-5372-232D293ED956}"/>
                </a:ext>
              </a:extLst>
            </p:cNvPr>
            <p:cNvSpPr/>
            <p:nvPr/>
          </p:nvSpPr>
          <p:spPr>
            <a:xfrm>
              <a:off x="4133598" y="5156823"/>
              <a:ext cx="116533" cy="131233"/>
            </a:xfrm>
            <a:custGeom>
              <a:avLst/>
              <a:gdLst>
                <a:gd name="connsiteX0" fmla="*/ 108162 w 116533"/>
                <a:gd name="connsiteY0" fmla="*/ 3284 h 131233"/>
                <a:gd name="connsiteX1" fmla="*/ 93818 w 116533"/>
                <a:gd name="connsiteY1" fmla="*/ 2318 h 131233"/>
                <a:gd name="connsiteX2" fmla="*/ 22628 w 116533"/>
                <a:gd name="connsiteY2" fmla="*/ 2318 h 131233"/>
                <a:gd name="connsiteX3" fmla="*/ 8314 w 116533"/>
                <a:gd name="connsiteY3" fmla="*/ 3284 h 131233"/>
                <a:gd name="connsiteX4" fmla="*/ 8314 w 116533"/>
                <a:gd name="connsiteY4" fmla="*/ 3284 h 131233"/>
                <a:gd name="connsiteX5" fmla="*/ 0 w 116533"/>
                <a:gd name="connsiteY5" fmla="*/ 24067 h 131233"/>
                <a:gd name="connsiteX6" fmla="*/ 0 w 116533"/>
                <a:gd name="connsiteY6" fmla="*/ 72981 h 131233"/>
                <a:gd name="connsiteX7" fmla="*/ 58252 w 116533"/>
                <a:gd name="connsiteY7" fmla="*/ 131233 h 131233"/>
                <a:gd name="connsiteX8" fmla="*/ 58252 w 116533"/>
                <a:gd name="connsiteY8" fmla="*/ 131233 h 131233"/>
                <a:gd name="connsiteX9" fmla="*/ 116533 w 116533"/>
                <a:gd name="connsiteY9" fmla="*/ 72981 h 131233"/>
                <a:gd name="connsiteX10" fmla="*/ 116533 w 116533"/>
                <a:gd name="connsiteY10" fmla="*/ 24067 h 131233"/>
                <a:gd name="connsiteX11" fmla="*/ 108162 w 116533"/>
                <a:gd name="connsiteY11" fmla="*/ 3284 h 13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533" h="131233">
                  <a:moveTo>
                    <a:pt x="108162" y="3284"/>
                  </a:moveTo>
                  <a:cubicBezTo>
                    <a:pt x="104356" y="-697"/>
                    <a:pt x="98121" y="-1107"/>
                    <a:pt x="93818" y="2318"/>
                  </a:cubicBezTo>
                  <a:cubicBezTo>
                    <a:pt x="72800" y="18418"/>
                    <a:pt x="43645" y="18418"/>
                    <a:pt x="22628" y="2318"/>
                  </a:cubicBezTo>
                  <a:cubicBezTo>
                    <a:pt x="18325" y="-1107"/>
                    <a:pt x="12119" y="-697"/>
                    <a:pt x="8314" y="3284"/>
                  </a:cubicBezTo>
                  <a:lnTo>
                    <a:pt x="8314" y="3284"/>
                  </a:lnTo>
                  <a:cubicBezTo>
                    <a:pt x="2957" y="8875"/>
                    <a:pt x="0" y="16339"/>
                    <a:pt x="0" y="24067"/>
                  </a:cubicBezTo>
                  <a:lnTo>
                    <a:pt x="0" y="72981"/>
                  </a:lnTo>
                  <a:cubicBezTo>
                    <a:pt x="147" y="105093"/>
                    <a:pt x="26140" y="131087"/>
                    <a:pt x="58252" y="131233"/>
                  </a:cubicBezTo>
                  <a:lnTo>
                    <a:pt x="58252" y="131233"/>
                  </a:lnTo>
                  <a:cubicBezTo>
                    <a:pt x="90364" y="131087"/>
                    <a:pt x="116387" y="105093"/>
                    <a:pt x="116533" y="72981"/>
                  </a:cubicBezTo>
                  <a:lnTo>
                    <a:pt x="116533" y="24067"/>
                  </a:lnTo>
                  <a:cubicBezTo>
                    <a:pt x="116533" y="16310"/>
                    <a:pt x="113518" y="8875"/>
                    <a:pt x="108162" y="3284"/>
                  </a:cubicBezTo>
                  <a:close/>
                </a:path>
              </a:pathLst>
            </a:custGeom>
            <a:noFill/>
            <a:ln w="14615" cap="rnd">
              <a:solidFill>
                <a:srgbClr val="000000"/>
              </a:solidFill>
              <a:prstDash val="solid"/>
              <a:round/>
            </a:ln>
          </p:spPr>
          <p:txBody>
            <a:bodyPr rtlCol="1" anchor="ctr"/>
            <a:lstStyle/>
            <a:p>
              <a:endParaRPr lang="fa-IR"/>
            </a:p>
          </p:txBody>
        </p:sp>
        <p:sp>
          <p:nvSpPr>
            <p:cNvPr id="2520" name="Freeform: Shape 2519">
              <a:extLst>
                <a:ext uri="{FF2B5EF4-FFF2-40B4-BE49-F238E27FC236}">
                  <a16:creationId xmlns:a16="http://schemas.microsoft.com/office/drawing/2014/main" id="{85E7263E-C502-24F7-5920-44D2F358771B}"/>
                </a:ext>
              </a:extLst>
            </p:cNvPr>
            <p:cNvSpPr/>
            <p:nvPr/>
          </p:nvSpPr>
          <p:spPr>
            <a:xfrm>
              <a:off x="4253820" y="5185398"/>
              <a:ext cx="24325" cy="48650"/>
            </a:xfrm>
            <a:custGeom>
              <a:avLst/>
              <a:gdLst>
                <a:gd name="connsiteX0" fmla="*/ 0 w 24325"/>
                <a:gd name="connsiteY0" fmla="*/ 48651 h 48650"/>
                <a:gd name="connsiteX1" fmla="*/ 24325 w 24325"/>
                <a:gd name="connsiteY1" fmla="*/ 24325 h 48650"/>
                <a:gd name="connsiteX2" fmla="*/ 0 w 24325"/>
                <a:gd name="connsiteY2" fmla="*/ 0 h 48650"/>
              </a:gdLst>
              <a:ahLst/>
              <a:cxnLst>
                <a:cxn ang="0">
                  <a:pos x="connsiteX0" y="connsiteY0"/>
                </a:cxn>
                <a:cxn ang="0">
                  <a:pos x="connsiteX1" y="connsiteY1"/>
                </a:cxn>
                <a:cxn ang="0">
                  <a:pos x="connsiteX2" y="connsiteY2"/>
                </a:cxn>
              </a:cxnLst>
              <a:rect l="l" t="t" r="r" b="b"/>
              <a:pathLst>
                <a:path w="24325" h="48650">
                  <a:moveTo>
                    <a:pt x="0" y="48651"/>
                  </a:moveTo>
                  <a:cubicBezTo>
                    <a:pt x="13436" y="48651"/>
                    <a:pt x="24325" y="37761"/>
                    <a:pt x="24325" y="24325"/>
                  </a:cubicBezTo>
                  <a:cubicBezTo>
                    <a:pt x="24325" y="10889"/>
                    <a:pt x="13436" y="0"/>
                    <a:pt x="0" y="0"/>
                  </a:cubicBezTo>
                </a:path>
              </a:pathLst>
            </a:custGeom>
            <a:noFill/>
            <a:ln w="14615" cap="rnd">
              <a:solidFill>
                <a:srgbClr val="000000"/>
              </a:solidFill>
              <a:prstDash val="solid"/>
              <a:round/>
            </a:ln>
          </p:spPr>
          <p:txBody>
            <a:bodyPr rtlCol="1" anchor="ctr"/>
            <a:lstStyle/>
            <a:p>
              <a:endParaRPr lang="fa-IR"/>
            </a:p>
          </p:txBody>
        </p:sp>
        <p:sp>
          <p:nvSpPr>
            <p:cNvPr id="2521" name="Freeform: Shape 2520">
              <a:extLst>
                <a:ext uri="{FF2B5EF4-FFF2-40B4-BE49-F238E27FC236}">
                  <a16:creationId xmlns:a16="http://schemas.microsoft.com/office/drawing/2014/main" id="{A8EF23C6-7191-724E-08A5-0E20D739C826}"/>
                </a:ext>
              </a:extLst>
            </p:cNvPr>
            <p:cNvSpPr/>
            <p:nvPr/>
          </p:nvSpPr>
          <p:spPr>
            <a:xfrm>
              <a:off x="4105497" y="5185340"/>
              <a:ext cx="24325" cy="48650"/>
            </a:xfrm>
            <a:custGeom>
              <a:avLst/>
              <a:gdLst>
                <a:gd name="connsiteX0" fmla="*/ 24325 w 24325"/>
                <a:gd name="connsiteY0" fmla="*/ 0 h 48650"/>
                <a:gd name="connsiteX1" fmla="*/ 0 w 24325"/>
                <a:gd name="connsiteY1" fmla="*/ 24325 h 48650"/>
                <a:gd name="connsiteX2" fmla="*/ 24325 w 24325"/>
                <a:gd name="connsiteY2" fmla="*/ 48651 h 48650"/>
              </a:gdLst>
              <a:ahLst/>
              <a:cxnLst>
                <a:cxn ang="0">
                  <a:pos x="connsiteX0" y="connsiteY0"/>
                </a:cxn>
                <a:cxn ang="0">
                  <a:pos x="connsiteX1" y="connsiteY1"/>
                </a:cxn>
                <a:cxn ang="0">
                  <a:pos x="connsiteX2" y="connsiteY2"/>
                </a:cxn>
              </a:cxnLst>
              <a:rect l="l" t="t" r="r" b="b"/>
              <a:pathLst>
                <a:path w="24325" h="48650">
                  <a:moveTo>
                    <a:pt x="24325" y="0"/>
                  </a:moveTo>
                  <a:cubicBezTo>
                    <a:pt x="10889" y="0"/>
                    <a:pt x="0" y="10889"/>
                    <a:pt x="0" y="24325"/>
                  </a:cubicBezTo>
                  <a:cubicBezTo>
                    <a:pt x="0" y="37761"/>
                    <a:pt x="10889" y="48651"/>
                    <a:pt x="24325" y="48651"/>
                  </a:cubicBezTo>
                </a:path>
              </a:pathLst>
            </a:custGeom>
            <a:noFill/>
            <a:ln w="14615" cap="rnd">
              <a:solidFill>
                <a:srgbClr val="000000"/>
              </a:solidFill>
              <a:prstDash val="solid"/>
              <a:round/>
            </a:ln>
          </p:spPr>
          <p:txBody>
            <a:bodyPr rtlCol="1" anchor="ctr"/>
            <a:lstStyle/>
            <a:p>
              <a:endParaRPr lang="fa-IR"/>
            </a:p>
          </p:txBody>
        </p:sp>
        <p:sp>
          <p:nvSpPr>
            <p:cNvPr id="2522" name="Freeform: Shape 2521">
              <a:extLst>
                <a:ext uri="{FF2B5EF4-FFF2-40B4-BE49-F238E27FC236}">
                  <a16:creationId xmlns:a16="http://schemas.microsoft.com/office/drawing/2014/main" id="{99C8127E-D31A-CAC0-A0CF-40C72404F154}"/>
                </a:ext>
              </a:extLst>
            </p:cNvPr>
            <p:cNvSpPr/>
            <p:nvPr/>
          </p:nvSpPr>
          <p:spPr>
            <a:xfrm>
              <a:off x="4117587" y="5097785"/>
              <a:ext cx="148615" cy="89837"/>
            </a:xfrm>
            <a:custGeom>
              <a:avLst/>
              <a:gdLst>
                <a:gd name="connsiteX0" fmla="*/ 148616 w 148615"/>
                <a:gd name="connsiteY0" fmla="*/ 89457 h 89837"/>
                <a:gd name="connsiteX1" fmla="*/ 148616 w 148615"/>
                <a:gd name="connsiteY1" fmla="*/ 71016 h 89837"/>
                <a:gd name="connsiteX2" fmla="*/ 132282 w 148615"/>
                <a:gd name="connsiteY2" fmla="*/ 37909 h 89837"/>
                <a:gd name="connsiteX3" fmla="*/ 128623 w 148615"/>
                <a:gd name="connsiteY3" fmla="*/ 34455 h 89837"/>
                <a:gd name="connsiteX4" fmla="*/ 54183 w 148615"/>
                <a:gd name="connsiteY4" fmla="*/ 2255 h 89837"/>
                <a:gd name="connsiteX5" fmla="*/ 0 w 148615"/>
                <a:gd name="connsiteY5" fmla="*/ 66654 h 89837"/>
                <a:gd name="connsiteX6" fmla="*/ 0 w 148615"/>
                <a:gd name="connsiteY6" fmla="*/ 89838 h 89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615" h="89837">
                  <a:moveTo>
                    <a:pt x="148616" y="89457"/>
                  </a:moveTo>
                  <a:lnTo>
                    <a:pt x="148616" y="71016"/>
                  </a:lnTo>
                  <a:cubicBezTo>
                    <a:pt x="148616" y="41948"/>
                    <a:pt x="138107" y="37909"/>
                    <a:pt x="132282" y="37909"/>
                  </a:cubicBezTo>
                  <a:cubicBezTo>
                    <a:pt x="130321" y="37938"/>
                    <a:pt x="128710" y="36416"/>
                    <a:pt x="128623" y="34455"/>
                  </a:cubicBezTo>
                  <a:cubicBezTo>
                    <a:pt x="128184" y="1962"/>
                    <a:pt x="91096" y="-4126"/>
                    <a:pt x="54183" y="2255"/>
                  </a:cubicBezTo>
                  <a:cubicBezTo>
                    <a:pt x="22862" y="7670"/>
                    <a:pt x="-29" y="34864"/>
                    <a:pt x="0" y="66654"/>
                  </a:cubicBezTo>
                  <a:lnTo>
                    <a:pt x="0" y="89838"/>
                  </a:lnTo>
                </a:path>
              </a:pathLst>
            </a:custGeom>
            <a:noFill/>
            <a:ln w="14615" cap="rnd">
              <a:solidFill>
                <a:srgbClr val="000000"/>
              </a:solidFill>
              <a:prstDash val="solid"/>
              <a:round/>
            </a:ln>
          </p:spPr>
          <p:txBody>
            <a:bodyPr rtlCol="1" anchor="ctr"/>
            <a:lstStyle/>
            <a:p>
              <a:endParaRPr lang="fa-IR"/>
            </a:p>
          </p:txBody>
        </p:sp>
        <p:sp>
          <p:nvSpPr>
            <p:cNvPr id="2523" name="Freeform: Shape 2522">
              <a:extLst>
                <a:ext uri="{FF2B5EF4-FFF2-40B4-BE49-F238E27FC236}">
                  <a16:creationId xmlns:a16="http://schemas.microsoft.com/office/drawing/2014/main" id="{7B3055E7-299E-5DBB-74B7-5C9A8F4A16A1}"/>
                </a:ext>
              </a:extLst>
            </p:cNvPr>
            <p:cNvSpPr/>
            <p:nvPr/>
          </p:nvSpPr>
          <p:spPr>
            <a:xfrm>
              <a:off x="4668902" y="5184674"/>
              <a:ext cx="23375" cy="45144"/>
            </a:xfrm>
            <a:custGeom>
              <a:avLst/>
              <a:gdLst>
                <a:gd name="connsiteX0" fmla="*/ 0 w 23375"/>
                <a:gd name="connsiteY0" fmla="*/ 45130 h 45144"/>
                <a:gd name="connsiteX1" fmla="*/ 23360 w 23375"/>
                <a:gd name="connsiteY1" fmla="*/ 23381 h 45144"/>
                <a:gd name="connsiteX2" fmla="*/ 1639 w 23375"/>
                <a:gd name="connsiteY2" fmla="*/ 22 h 45144"/>
                <a:gd name="connsiteX3" fmla="*/ 0 w 23375"/>
                <a:gd name="connsiteY3" fmla="*/ 22 h 45144"/>
              </a:gdLst>
              <a:ahLst/>
              <a:cxnLst>
                <a:cxn ang="0">
                  <a:pos x="connsiteX0" y="connsiteY0"/>
                </a:cxn>
                <a:cxn ang="0">
                  <a:pos x="connsiteX1" y="connsiteY1"/>
                </a:cxn>
                <a:cxn ang="0">
                  <a:pos x="connsiteX2" y="connsiteY2"/>
                </a:cxn>
                <a:cxn ang="0">
                  <a:pos x="connsiteX3" y="connsiteY3"/>
                </a:cxn>
              </a:cxnLst>
              <a:rect l="l" t="t" r="r" b="b"/>
              <a:pathLst>
                <a:path w="23375" h="45144">
                  <a:moveTo>
                    <a:pt x="0" y="45130"/>
                  </a:moveTo>
                  <a:cubicBezTo>
                    <a:pt x="12470" y="45570"/>
                    <a:pt x="22920" y="35851"/>
                    <a:pt x="23360" y="23381"/>
                  </a:cubicBezTo>
                  <a:cubicBezTo>
                    <a:pt x="23828" y="10941"/>
                    <a:pt x="14080" y="461"/>
                    <a:pt x="1639" y="22"/>
                  </a:cubicBezTo>
                  <a:cubicBezTo>
                    <a:pt x="1083" y="-7"/>
                    <a:pt x="556" y="-7"/>
                    <a:pt x="0" y="22"/>
                  </a:cubicBezTo>
                </a:path>
              </a:pathLst>
            </a:custGeom>
            <a:noFill/>
            <a:ln w="14615" cap="rnd">
              <a:solidFill>
                <a:srgbClr val="000000"/>
              </a:solidFill>
              <a:prstDash val="solid"/>
              <a:round/>
            </a:ln>
          </p:spPr>
          <p:txBody>
            <a:bodyPr rtlCol="1" anchor="ctr"/>
            <a:lstStyle/>
            <a:p>
              <a:endParaRPr lang="fa-IR"/>
            </a:p>
          </p:txBody>
        </p:sp>
        <p:sp>
          <p:nvSpPr>
            <p:cNvPr id="2524" name="Freeform: Shape 2523">
              <a:extLst>
                <a:ext uri="{FF2B5EF4-FFF2-40B4-BE49-F238E27FC236}">
                  <a16:creationId xmlns:a16="http://schemas.microsoft.com/office/drawing/2014/main" id="{15747FF4-1698-00DA-1596-726D656710AE}"/>
                </a:ext>
              </a:extLst>
            </p:cNvPr>
            <p:cNvSpPr/>
            <p:nvPr/>
          </p:nvSpPr>
          <p:spPr>
            <a:xfrm>
              <a:off x="4531329" y="5188970"/>
              <a:ext cx="26015" cy="40834"/>
            </a:xfrm>
            <a:custGeom>
              <a:avLst/>
              <a:gdLst>
                <a:gd name="connsiteX0" fmla="*/ 26016 w 26015"/>
                <a:gd name="connsiteY0" fmla="*/ 4712 h 40834"/>
                <a:gd name="connsiteX1" fmla="*/ 14599 w 26015"/>
                <a:gd name="connsiteY1" fmla="*/ 585 h 40834"/>
                <a:gd name="connsiteX2" fmla="*/ 7106 w 26015"/>
                <a:gd name="connsiteY2" fmla="*/ 1873 h 40834"/>
                <a:gd name="connsiteX3" fmla="*/ 6111 w 26015"/>
                <a:gd name="connsiteY3" fmla="*/ 33721 h 40834"/>
                <a:gd name="connsiteX4" fmla="*/ 22562 w 26015"/>
                <a:gd name="connsiteY4" fmla="*/ 40834 h 40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15" h="40834">
                  <a:moveTo>
                    <a:pt x="26016" y="4712"/>
                  </a:moveTo>
                  <a:cubicBezTo>
                    <a:pt x="22123" y="3600"/>
                    <a:pt x="18288" y="2224"/>
                    <a:pt x="14599" y="585"/>
                  </a:cubicBezTo>
                  <a:cubicBezTo>
                    <a:pt x="12082" y="-527"/>
                    <a:pt x="9125" y="-30"/>
                    <a:pt x="7106" y="1873"/>
                  </a:cubicBezTo>
                  <a:cubicBezTo>
                    <a:pt x="-1969" y="10391"/>
                    <a:pt x="-2408" y="24676"/>
                    <a:pt x="6111" y="33721"/>
                  </a:cubicBezTo>
                  <a:cubicBezTo>
                    <a:pt x="10384" y="38259"/>
                    <a:pt x="16327" y="40834"/>
                    <a:pt x="22562" y="40834"/>
                  </a:cubicBezTo>
                </a:path>
              </a:pathLst>
            </a:custGeom>
            <a:noFill/>
            <a:ln w="14615" cap="rnd">
              <a:solidFill>
                <a:srgbClr val="000000"/>
              </a:solidFill>
              <a:prstDash val="solid"/>
              <a:round/>
            </a:ln>
          </p:spPr>
          <p:txBody>
            <a:bodyPr rtlCol="1" anchor="ctr"/>
            <a:lstStyle/>
            <a:p>
              <a:endParaRPr lang="fa-IR"/>
            </a:p>
          </p:txBody>
        </p:sp>
        <p:sp>
          <p:nvSpPr>
            <p:cNvPr id="2525" name="Freeform: Shape 2524">
              <a:extLst>
                <a:ext uri="{FF2B5EF4-FFF2-40B4-BE49-F238E27FC236}">
                  <a16:creationId xmlns:a16="http://schemas.microsoft.com/office/drawing/2014/main" id="{4FC2160C-C415-F155-5BC9-11C9B3A06873}"/>
                </a:ext>
              </a:extLst>
            </p:cNvPr>
            <p:cNvSpPr/>
            <p:nvPr/>
          </p:nvSpPr>
          <p:spPr>
            <a:xfrm>
              <a:off x="4537908" y="5106084"/>
              <a:ext cx="146976" cy="84582"/>
            </a:xfrm>
            <a:custGeom>
              <a:avLst/>
              <a:gdLst>
                <a:gd name="connsiteX0" fmla="*/ 146977 w 146976"/>
                <a:gd name="connsiteY0" fmla="*/ 84319 h 84582"/>
                <a:gd name="connsiteX1" fmla="*/ 146977 w 146976"/>
                <a:gd name="connsiteY1" fmla="*/ 72025 h 84582"/>
                <a:gd name="connsiteX2" fmla="*/ 72010 w 146976"/>
                <a:gd name="connsiteY2" fmla="*/ 15 h 84582"/>
                <a:gd name="connsiteX3" fmla="*/ 0 w 146976"/>
                <a:gd name="connsiteY3" fmla="*/ 72025 h 84582"/>
                <a:gd name="connsiteX4" fmla="*/ 0 w 146976"/>
                <a:gd name="connsiteY4" fmla="*/ 84583 h 84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976" h="84582">
                  <a:moveTo>
                    <a:pt x="146977" y="84319"/>
                  </a:moveTo>
                  <a:lnTo>
                    <a:pt x="146977" y="72025"/>
                  </a:lnTo>
                  <a:cubicBezTo>
                    <a:pt x="146157" y="31424"/>
                    <a:pt x="112611" y="-804"/>
                    <a:pt x="72010" y="15"/>
                  </a:cubicBezTo>
                  <a:cubicBezTo>
                    <a:pt x="32580" y="805"/>
                    <a:pt x="790" y="32566"/>
                    <a:pt x="0" y="72025"/>
                  </a:cubicBezTo>
                  <a:lnTo>
                    <a:pt x="0" y="84583"/>
                  </a:lnTo>
                </a:path>
              </a:pathLst>
            </a:custGeom>
            <a:noFill/>
            <a:ln w="14615" cap="rnd">
              <a:solidFill>
                <a:srgbClr val="000000"/>
              </a:solidFill>
              <a:prstDash val="solid"/>
              <a:round/>
            </a:ln>
          </p:spPr>
          <p:txBody>
            <a:bodyPr rtlCol="1" anchor="ctr"/>
            <a:lstStyle/>
            <a:p>
              <a:endParaRPr lang="fa-IR"/>
            </a:p>
          </p:txBody>
        </p:sp>
        <p:sp>
          <p:nvSpPr>
            <p:cNvPr id="2526" name="Freeform: Shape 2525">
              <a:extLst>
                <a:ext uri="{FF2B5EF4-FFF2-40B4-BE49-F238E27FC236}">
                  <a16:creationId xmlns:a16="http://schemas.microsoft.com/office/drawing/2014/main" id="{F4D36C3E-D75F-472C-BAE9-088A93ED9701}"/>
                </a:ext>
              </a:extLst>
            </p:cNvPr>
            <p:cNvSpPr/>
            <p:nvPr/>
          </p:nvSpPr>
          <p:spPr>
            <a:xfrm>
              <a:off x="4667292" y="5219676"/>
              <a:ext cx="25906" cy="93027"/>
            </a:xfrm>
            <a:custGeom>
              <a:avLst/>
              <a:gdLst>
                <a:gd name="connsiteX0" fmla="*/ 0 w 25906"/>
                <a:gd name="connsiteY0" fmla="*/ 93028 h 93027"/>
                <a:gd name="connsiteX1" fmla="*/ 19056 w 25906"/>
                <a:gd name="connsiteY1" fmla="*/ 78391 h 93027"/>
                <a:gd name="connsiteX2" fmla="*/ 19466 w 25906"/>
                <a:gd name="connsiteY2" fmla="*/ 46690 h 93027"/>
                <a:gd name="connsiteX3" fmla="*/ 19788 w 25906"/>
                <a:gd name="connsiteY3" fmla="*/ 40337 h 93027"/>
                <a:gd name="connsiteX4" fmla="*/ 20930 w 25906"/>
                <a:gd name="connsiteY4" fmla="*/ 0 h 93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6" h="93027">
                  <a:moveTo>
                    <a:pt x="0" y="93028"/>
                  </a:moveTo>
                  <a:cubicBezTo>
                    <a:pt x="7787" y="90393"/>
                    <a:pt x="14490" y="85241"/>
                    <a:pt x="19056" y="78391"/>
                  </a:cubicBezTo>
                  <a:cubicBezTo>
                    <a:pt x="24998" y="68702"/>
                    <a:pt x="25145" y="56525"/>
                    <a:pt x="19466" y="46690"/>
                  </a:cubicBezTo>
                  <a:cubicBezTo>
                    <a:pt x="18412" y="44670"/>
                    <a:pt x="18529" y="42240"/>
                    <a:pt x="19788" y="40337"/>
                  </a:cubicBezTo>
                  <a:cubicBezTo>
                    <a:pt x="29916" y="24472"/>
                    <a:pt x="25408" y="8987"/>
                    <a:pt x="20930" y="0"/>
                  </a:cubicBezTo>
                </a:path>
              </a:pathLst>
            </a:custGeom>
            <a:noFill/>
            <a:ln w="14615" cap="rnd">
              <a:solidFill>
                <a:srgbClr val="000000"/>
              </a:solidFill>
              <a:prstDash val="solid"/>
              <a:round/>
            </a:ln>
          </p:spPr>
          <p:txBody>
            <a:bodyPr rtlCol="1" anchor="ctr"/>
            <a:lstStyle/>
            <a:p>
              <a:endParaRPr lang="fa-IR"/>
            </a:p>
          </p:txBody>
        </p:sp>
        <p:sp>
          <p:nvSpPr>
            <p:cNvPr id="2527" name="Freeform: Shape 2526">
              <a:extLst>
                <a:ext uri="{FF2B5EF4-FFF2-40B4-BE49-F238E27FC236}">
                  <a16:creationId xmlns:a16="http://schemas.microsoft.com/office/drawing/2014/main" id="{7B621F5F-3815-D446-10C1-48956CD749A2}"/>
                </a:ext>
              </a:extLst>
            </p:cNvPr>
            <p:cNvSpPr/>
            <p:nvPr/>
          </p:nvSpPr>
          <p:spPr>
            <a:xfrm>
              <a:off x="4529608" y="5220203"/>
              <a:ext cx="25306" cy="92295"/>
            </a:xfrm>
            <a:custGeom>
              <a:avLst/>
              <a:gdLst>
                <a:gd name="connsiteX0" fmla="*/ 4728 w 25306"/>
                <a:gd name="connsiteY0" fmla="*/ 0 h 92295"/>
                <a:gd name="connsiteX1" fmla="*/ 6075 w 25306"/>
                <a:gd name="connsiteY1" fmla="*/ 39898 h 92295"/>
                <a:gd name="connsiteX2" fmla="*/ 6426 w 25306"/>
                <a:gd name="connsiteY2" fmla="*/ 46250 h 92295"/>
                <a:gd name="connsiteX3" fmla="*/ 6836 w 25306"/>
                <a:gd name="connsiteY3" fmla="*/ 77952 h 92295"/>
                <a:gd name="connsiteX4" fmla="*/ 25307 w 25306"/>
                <a:gd name="connsiteY4" fmla="*/ 92295 h 92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06" h="92295">
                  <a:moveTo>
                    <a:pt x="4728" y="0"/>
                  </a:moveTo>
                  <a:cubicBezTo>
                    <a:pt x="-2033" y="12587"/>
                    <a:pt x="-1507" y="27809"/>
                    <a:pt x="6075" y="39898"/>
                  </a:cubicBezTo>
                  <a:cubicBezTo>
                    <a:pt x="7334" y="41801"/>
                    <a:pt x="7480" y="44230"/>
                    <a:pt x="6426" y="46250"/>
                  </a:cubicBezTo>
                  <a:cubicBezTo>
                    <a:pt x="718" y="56086"/>
                    <a:pt x="865" y="68263"/>
                    <a:pt x="6836" y="77952"/>
                  </a:cubicBezTo>
                  <a:cubicBezTo>
                    <a:pt x="11285" y="84626"/>
                    <a:pt x="17755" y="89661"/>
                    <a:pt x="25307" y="92295"/>
                  </a:cubicBezTo>
                </a:path>
              </a:pathLst>
            </a:custGeom>
            <a:noFill/>
            <a:ln w="14615" cap="rnd">
              <a:solidFill>
                <a:srgbClr val="000000"/>
              </a:solidFill>
              <a:prstDash val="solid"/>
              <a:round/>
            </a:ln>
          </p:spPr>
          <p:txBody>
            <a:bodyPr rtlCol="1" anchor="ctr"/>
            <a:lstStyle/>
            <a:p>
              <a:endParaRPr lang="fa-IR"/>
            </a:p>
          </p:txBody>
        </p:sp>
        <p:sp>
          <p:nvSpPr>
            <p:cNvPr id="2528" name="Freeform: Shape 2527">
              <a:extLst>
                <a:ext uri="{FF2B5EF4-FFF2-40B4-BE49-F238E27FC236}">
                  <a16:creationId xmlns:a16="http://schemas.microsoft.com/office/drawing/2014/main" id="{A69F3E78-A6C7-3C61-12A3-82CF54BBAEAF}"/>
                </a:ext>
              </a:extLst>
            </p:cNvPr>
            <p:cNvSpPr/>
            <p:nvPr/>
          </p:nvSpPr>
          <p:spPr>
            <a:xfrm>
              <a:off x="4557345" y="5165794"/>
              <a:ext cx="108073" cy="114124"/>
            </a:xfrm>
            <a:custGeom>
              <a:avLst/>
              <a:gdLst>
                <a:gd name="connsiteX0" fmla="*/ 79884 w 108073"/>
                <a:gd name="connsiteY0" fmla="*/ 1250 h 114124"/>
                <a:gd name="connsiteX1" fmla="*/ 0 w 108073"/>
                <a:gd name="connsiteY1" fmla="*/ 27888 h 114124"/>
                <a:gd name="connsiteX2" fmla="*/ 0 w 108073"/>
                <a:gd name="connsiteY2" fmla="*/ 60088 h 114124"/>
                <a:gd name="connsiteX3" fmla="*/ 54037 w 108073"/>
                <a:gd name="connsiteY3" fmla="*/ 114124 h 114124"/>
                <a:gd name="connsiteX4" fmla="*/ 54037 w 108073"/>
                <a:gd name="connsiteY4" fmla="*/ 114124 h 114124"/>
                <a:gd name="connsiteX5" fmla="*/ 108074 w 108073"/>
                <a:gd name="connsiteY5" fmla="*/ 60088 h 114124"/>
                <a:gd name="connsiteX6" fmla="*/ 108074 w 108073"/>
                <a:gd name="connsiteY6" fmla="*/ 16413 h 114124"/>
                <a:gd name="connsiteX7" fmla="*/ 104766 w 108073"/>
                <a:gd name="connsiteY7" fmla="*/ 12315 h 114124"/>
                <a:gd name="connsiteX8" fmla="*/ 85036 w 108073"/>
                <a:gd name="connsiteY8" fmla="*/ 958 h 114124"/>
                <a:gd name="connsiteX9" fmla="*/ 80002 w 108073"/>
                <a:gd name="connsiteY9" fmla="*/ 1133 h 114124"/>
                <a:gd name="connsiteX10" fmla="*/ 79884 w 108073"/>
                <a:gd name="connsiteY10" fmla="*/ 1250 h 11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073" h="114124">
                  <a:moveTo>
                    <a:pt x="79884" y="1250"/>
                  </a:moveTo>
                  <a:cubicBezTo>
                    <a:pt x="71659" y="10852"/>
                    <a:pt x="42474" y="40007"/>
                    <a:pt x="0" y="27888"/>
                  </a:cubicBezTo>
                  <a:lnTo>
                    <a:pt x="0" y="60088"/>
                  </a:lnTo>
                  <a:cubicBezTo>
                    <a:pt x="88" y="89887"/>
                    <a:pt x="24238" y="114037"/>
                    <a:pt x="54037" y="114124"/>
                  </a:cubicBezTo>
                  <a:lnTo>
                    <a:pt x="54037" y="114124"/>
                  </a:lnTo>
                  <a:cubicBezTo>
                    <a:pt x="83836" y="114037"/>
                    <a:pt x="107986" y="89887"/>
                    <a:pt x="108074" y="60088"/>
                  </a:cubicBezTo>
                  <a:lnTo>
                    <a:pt x="108074" y="16413"/>
                  </a:lnTo>
                  <a:cubicBezTo>
                    <a:pt x="108074" y="14452"/>
                    <a:pt x="106698" y="12754"/>
                    <a:pt x="104766" y="12315"/>
                  </a:cubicBezTo>
                  <a:cubicBezTo>
                    <a:pt x="97331" y="10295"/>
                    <a:pt x="90540" y="6373"/>
                    <a:pt x="85036" y="958"/>
                  </a:cubicBezTo>
                  <a:cubicBezTo>
                    <a:pt x="83602" y="-389"/>
                    <a:pt x="81348" y="-301"/>
                    <a:pt x="80002" y="1133"/>
                  </a:cubicBezTo>
                  <a:cubicBezTo>
                    <a:pt x="79943" y="1162"/>
                    <a:pt x="79914" y="1221"/>
                    <a:pt x="79884" y="1250"/>
                  </a:cubicBezTo>
                  <a:close/>
                </a:path>
              </a:pathLst>
            </a:custGeom>
            <a:noFill/>
            <a:ln w="14615" cap="rnd">
              <a:solidFill>
                <a:srgbClr val="000000"/>
              </a:solidFill>
              <a:prstDash val="solid"/>
              <a:round/>
            </a:ln>
          </p:spPr>
          <p:txBody>
            <a:bodyPr rtlCol="1" anchor="ctr"/>
            <a:lstStyle/>
            <a:p>
              <a:endParaRPr lang="fa-IR"/>
            </a:p>
          </p:txBody>
        </p:sp>
        <p:sp>
          <p:nvSpPr>
            <p:cNvPr id="2529" name="Freeform: Shape 2528">
              <a:extLst>
                <a:ext uri="{FF2B5EF4-FFF2-40B4-BE49-F238E27FC236}">
                  <a16:creationId xmlns:a16="http://schemas.microsoft.com/office/drawing/2014/main" id="{D4BD3761-E84F-6705-E604-27DF880DC5C4}"/>
                </a:ext>
              </a:extLst>
            </p:cNvPr>
            <p:cNvSpPr/>
            <p:nvPr/>
          </p:nvSpPr>
          <p:spPr>
            <a:xfrm>
              <a:off x="4505679" y="5312499"/>
              <a:ext cx="51373" cy="16363"/>
            </a:xfrm>
            <a:custGeom>
              <a:avLst/>
              <a:gdLst>
                <a:gd name="connsiteX0" fmla="*/ 51373 w 51373"/>
                <a:gd name="connsiteY0" fmla="*/ 0 h 16363"/>
                <a:gd name="connsiteX1" fmla="*/ 48914 w 51373"/>
                <a:gd name="connsiteY1" fmla="*/ 761 h 16363"/>
                <a:gd name="connsiteX2" fmla="*/ 21018 w 51373"/>
                <a:gd name="connsiteY2" fmla="*/ 7816 h 16363"/>
                <a:gd name="connsiteX3" fmla="*/ 10275 w 51373"/>
                <a:gd name="connsiteY3" fmla="*/ 10509 h 16363"/>
                <a:gd name="connsiteX4" fmla="*/ 0 w 51373"/>
                <a:gd name="connsiteY4" fmla="*/ 16363 h 16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73" h="16363">
                  <a:moveTo>
                    <a:pt x="51373" y="0"/>
                  </a:moveTo>
                  <a:cubicBezTo>
                    <a:pt x="50553" y="264"/>
                    <a:pt x="49763" y="556"/>
                    <a:pt x="48914" y="761"/>
                  </a:cubicBezTo>
                  <a:lnTo>
                    <a:pt x="21018" y="7816"/>
                  </a:lnTo>
                  <a:lnTo>
                    <a:pt x="10275" y="10509"/>
                  </a:lnTo>
                  <a:cubicBezTo>
                    <a:pt x="6382" y="11475"/>
                    <a:pt x="2840" y="13524"/>
                    <a:pt x="0" y="16363"/>
                  </a:cubicBezTo>
                </a:path>
              </a:pathLst>
            </a:custGeom>
            <a:noFill/>
            <a:ln w="14615" cap="rnd">
              <a:solidFill>
                <a:srgbClr val="000000"/>
              </a:solidFill>
              <a:prstDash val="solid"/>
              <a:round/>
            </a:ln>
          </p:spPr>
          <p:txBody>
            <a:bodyPr rtlCol="1" anchor="ctr"/>
            <a:lstStyle/>
            <a:p>
              <a:endParaRPr lang="fa-IR"/>
            </a:p>
          </p:txBody>
        </p:sp>
        <p:sp>
          <p:nvSpPr>
            <p:cNvPr id="2530" name="Freeform: Shape 2529">
              <a:extLst>
                <a:ext uri="{FF2B5EF4-FFF2-40B4-BE49-F238E27FC236}">
                  <a16:creationId xmlns:a16="http://schemas.microsoft.com/office/drawing/2014/main" id="{BF7A6B3A-6601-CF2B-3D92-98C14FE79DC5}"/>
                </a:ext>
              </a:extLst>
            </p:cNvPr>
            <p:cNvSpPr/>
            <p:nvPr/>
          </p:nvSpPr>
          <p:spPr>
            <a:xfrm>
              <a:off x="4665799" y="5312499"/>
              <a:ext cx="60330" cy="99877"/>
            </a:xfrm>
            <a:custGeom>
              <a:avLst/>
              <a:gdLst>
                <a:gd name="connsiteX0" fmla="*/ 60330 w 60330"/>
                <a:gd name="connsiteY0" fmla="*/ 99878 h 99877"/>
                <a:gd name="connsiteX1" fmla="*/ 57813 w 60330"/>
                <a:gd name="connsiteY1" fmla="*/ 30765 h 99877"/>
                <a:gd name="connsiteX2" fmla="*/ 41098 w 60330"/>
                <a:gd name="connsiteY2" fmla="*/ 10509 h 99877"/>
                <a:gd name="connsiteX3" fmla="*/ 30385 w 60330"/>
                <a:gd name="connsiteY3" fmla="*/ 7816 h 99877"/>
                <a:gd name="connsiteX4" fmla="*/ 2488 w 60330"/>
                <a:gd name="connsiteY4" fmla="*/ 761 h 99877"/>
                <a:gd name="connsiteX5" fmla="*/ 0 w 60330"/>
                <a:gd name="connsiteY5" fmla="*/ 0 h 99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30" h="99877">
                  <a:moveTo>
                    <a:pt x="60330" y="99878"/>
                  </a:moveTo>
                  <a:lnTo>
                    <a:pt x="57813" y="30765"/>
                  </a:lnTo>
                  <a:cubicBezTo>
                    <a:pt x="57286" y="21076"/>
                    <a:pt x="50524" y="12851"/>
                    <a:pt x="41098" y="10509"/>
                  </a:cubicBezTo>
                  <a:lnTo>
                    <a:pt x="30385" y="7816"/>
                  </a:lnTo>
                  <a:lnTo>
                    <a:pt x="2488" y="761"/>
                  </a:lnTo>
                  <a:cubicBezTo>
                    <a:pt x="1639" y="556"/>
                    <a:pt x="820" y="264"/>
                    <a:pt x="0" y="0"/>
                  </a:cubicBezTo>
                </a:path>
              </a:pathLst>
            </a:custGeom>
            <a:noFill/>
            <a:ln w="14615" cap="rnd">
              <a:solidFill>
                <a:srgbClr val="000000"/>
              </a:solidFill>
              <a:prstDash val="solid"/>
              <a:round/>
            </a:ln>
          </p:spPr>
          <p:txBody>
            <a:bodyPr rtlCol="1" anchor="ctr"/>
            <a:lstStyle/>
            <a:p>
              <a:endParaRPr lang="fa-IR"/>
            </a:p>
          </p:txBody>
        </p:sp>
        <p:sp>
          <p:nvSpPr>
            <p:cNvPr id="2531" name="Freeform: Shape 2530">
              <a:extLst>
                <a:ext uri="{FF2B5EF4-FFF2-40B4-BE49-F238E27FC236}">
                  <a16:creationId xmlns:a16="http://schemas.microsoft.com/office/drawing/2014/main" id="{178935E3-3B93-2A68-5A29-07A6BF299AEE}"/>
                </a:ext>
              </a:extLst>
            </p:cNvPr>
            <p:cNvSpPr/>
            <p:nvPr/>
          </p:nvSpPr>
          <p:spPr>
            <a:xfrm>
              <a:off x="4408061" y="5303834"/>
              <a:ext cx="53885" cy="49764"/>
            </a:xfrm>
            <a:custGeom>
              <a:avLst/>
              <a:gdLst>
                <a:gd name="connsiteX0" fmla="*/ 15627 w 53885"/>
                <a:gd name="connsiteY0" fmla="*/ 48095 h 49764"/>
                <a:gd name="connsiteX1" fmla="*/ 25199 w 53885"/>
                <a:gd name="connsiteY1" fmla="*/ 47450 h 49764"/>
                <a:gd name="connsiteX2" fmla="*/ 25257 w 53885"/>
                <a:gd name="connsiteY2" fmla="*/ 47392 h 49764"/>
                <a:gd name="connsiteX3" fmla="*/ 53886 w 53885"/>
                <a:gd name="connsiteY3" fmla="*/ 14373 h 49764"/>
                <a:gd name="connsiteX4" fmla="*/ 31610 w 53885"/>
                <a:gd name="connsiteY4" fmla="*/ 5152 h 49764"/>
                <a:gd name="connsiteX5" fmla="*/ 25082 w 53885"/>
                <a:gd name="connsiteY5" fmla="*/ 0 h 49764"/>
                <a:gd name="connsiteX6" fmla="*/ 1664 w 53885"/>
                <a:gd name="connsiteY6" fmla="*/ 26989 h 49764"/>
                <a:gd name="connsiteX7" fmla="*/ 2367 w 53885"/>
                <a:gd name="connsiteY7" fmla="*/ 36649 h 4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85" h="49764">
                  <a:moveTo>
                    <a:pt x="15627" y="48095"/>
                  </a:moveTo>
                  <a:cubicBezTo>
                    <a:pt x="18466" y="50553"/>
                    <a:pt x="22740" y="50261"/>
                    <a:pt x="25199" y="47450"/>
                  </a:cubicBezTo>
                  <a:cubicBezTo>
                    <a:pt x="25228" y="47421"/>
                    <a:pt x="25228" y="47421"/>
                    <a:pt x="25257" y="47392"/>
                  </a:cubicBezTo>
                  <a:lnTo>
                    <a:pt x="53886" y="14373"/>
                  </a:lnTo>
                  <a:cubicBezTo>
                    <a:pt x="46216" y="11943"/>
                    <a:pt x="38752" y="8870"/>
                    <a:pt x="31610" y="5152"/>
                  </a:cubicBezTo>
                  <a:cubicBezTo>
                    <a:pt x="29092" y="3893"/>
                    <a:pt x="26868" y="2166"/>
                    <a:pt x="25082" y="0"/>
                  </a:cubicBezTo>
                  <a:lnTo>
                    <a:pt x="1664" y="26989"/>
                  </a:lnTo>
                  <a:cubicBezTo>
                    <a:pt x="-795" y="29858"/>
                    <a:pt x="-502" y="34161"/>
                    <a:pt x="2367" y="36649"/>
                  </a:cubicBezTo>
                  <a:close/>
                </a:path>
              </a:pathLst>
            </a:custGeom>
            <a:noFill/>
            <a:ln w="14615" cap="rnd">
              <a:solidFill>
                <a:srgbClr val="000000"/>
              </a:solidFill>
              <a:prstDash val="solid"/>
              <a:round/>
            </a:ln>
          </p:spPr>
          <p:txBody>
            <a:bodyPr rtlCol="1" anchor="ctr"/>
            <a:lstStyle/>
            <a:p>
              <a:endParaRPr lang="fa-IR"/>
            </a:p>
          </p:txBody>
        </p:sp>
        <p:sp>
          <p:nvSpPr>
            <p:cNvPr id="2532" name="Freeform: Shape 2531">
              <a:extLst>
                <a:ext uri="{FF2B5EF4-FFF2-40B4-BE49-F238E27FC236}">
                  <a16:creationId xmlns:a16="http://schemas.microsoft.com/office/drawing/2014/main" id="{0F9A0DD6-6253-A485-7003-71E5AF908E03}"/>
                </a:ext>
              </a:extLst>
            </p:cNvPr>
            <p:cNvSpPr/>
            <p:nvPr/>
          </p:nvSpPr>
          <p:spPr>
            <a:xfrm>
              <a:off x="4341227" y="5303834"/>
              <a:ext cx="53900" cy="49775"/>
            </a:xfrm>
            <a:custGeom>
              <a:avLst/>
              <a:gdLst>
                <a:gd name="connsiteX0" fmla="*/ 28658 w 53900"/>
                <a:gd name="connsiteY0" fmla="*/ 47392 h 49775"/>
                <a:gd name="connsiteX1" fmla="*/ 38288 w 53900"/>
                <a:gd name="connsiteY1" fmla="*/ 48124 h 49775"/>
                <a:gd name="connsiteX2" fmla="*/ 38317 w 53900"/>
                <a:gd name="connsiteY2" fmla="*/ 48095 h 49775"/>
                <a:gd name="connsiteX3" fmla="*/ 51549 w 53900"/>
                <a:gd name="connsiteY3" fmla="*/ 36649 h 49775"/>
                <a:gd name="connsiteX4" fmla="*/ 52222 w 53900"/>
                <a:gd name="connsiteY4" fmla="*/ 26989 h 49775"/>
                <a:gd name="connsiteX5" fmla="*/ 28804 w 53900"/>
                <a:gd name="connsiteY5" fmla="*/ 0 h 49775"/>
                <a:gd name="connsiteX6" fmla="*/ 22247 w 53900"/>
                <a:gd name="connsiteY6" fmla="*/ 5152 h 49775"/>
                <a:gd name="connsiteX7" fmla="*/ 0 w 53900"/>
                <a:gd name="connsiteY7" fmla="*/ 14373 h 4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00" h="49775">
                  <a:moveTo>
                    <a:pt x="28658" y="47392"/>
                  </a:moveTo>
                  <a:cubicBezTo>
                    <a:pt x="31117" y="50261"/>
                    <a:pt x="35419" y="50583"/>
                    <a:pt x="38288" y="48124"/>
                  </a:cubicBezTo>
                  <a:cubicBezTo>
                    <a:pt x="38288" y="48124"/>
                    <a:pt x="38317" y="48095"/>
                    <a:pt x="38317" y="48095"/>
                  </a:cubicBezTo>
                  <a:lnTo>
                    <a:pt x="51549" y="36649"/>
                  </a:lnTo>
                  <a:cubicBezTo>
                    <a:pt x="54388" y="34161"/>
                    <a:pt x="54710" y="29829"/>
                    <a:pt x="52222" y="26989"/>
                  </a:cubicBezTo>
                  <a:lnTo>
                    <a:pt x="28804" y="0"/>
                  </a:lnTo>
                  <a:cubicBezTo>
                    <a:pt x="26989" y="2166"/>
                    <a:pt x="24764" y="3922"/>
                    <a:pt x="22247" y="5152"/>
                  </a:cubicBezTo>
                  <a:cubicBezTo>
                    <a:pt x="15105" y="8811"/>
                    <a:pt x="7640" y="11914"/>
                    <a:pt x="0" y="14373"/>
                  </a:cubicBezTo>
                  <a:close/>
                </a:path>
              </a:pathLst>
            </a:custGeom>
            <a:noFill/>
            <a:ln w="14615" cap="rnd">
              <a:solidFill>
                <a:srgbClr val="000000"/>
              </a:solidFill>
              <a:prstDash val="solid"/>
              <a:round/>
            </a:ln>
          </p:spPr>
          <p:txBody>
            <a:bodyPr rtlCol="1" anchor="ctr"/>
            <a:lstStyle/>
            <a:p>
              <a:endParaRPr lang="fa-IR"/>
            </a:p>
          </p:txBody>
        </p:sp>
        <p:sp>
          <p:nvSpPr>
            <p:cNvPr id="2533" name="Freeform: Shape 2532">
              <a:extLst>
                <a:ext uri="{FF2B5EF4-FFF2-40B4-BE49-F238E27FC236}">
                  <a16:creationId xmlns:a16="http://schemas.microsoft.com/office/drawing/2014/main" id="{7AF6034D-FD00-B495-67D8-E022BAFDCCD8}"/>
                </a:ext>
              </a:extLst>
            </p:cNvPr>
            <p:cNvSpPr/>
            <p:nvPr/>
          </p:nvSpPr>
          <p:spPr>
            <a:xfrm>
              <a:off x="4428459" y="5283402"/>
              <a:ext cx="4683" cy="20432"/>
            </a:xfrm>
            <a:custGeom>
              <a:avLst/>
              <a:gdLst>
                <a:gd name="connsiteX0" fmla="*/ 4684 w 4683"/>
                <a:gd name="connsiteY0" fmla="*/ 20432 h 20432"/>
                <a:gd name="connsiteX1" fmla="*/ 0 w 4683"/>
                <a:gd name="connsiteY1" fmla="*/ 7523 h 20432"/>
                <a:gd name="connsiteX2" fmla="*/ 0 w 4683"/>
                <a:gd name="connsiteY2" fmla="*/ 0 h 20432"/>
              </a:gdLst>
              <a:ahLst/>
              <a:cxnLst>
                <a:cxn ang="0">
                  <a:pos x="connsiteX0" y="connsiteY0"/>
                </a:cxn>
                <a:cxn ang="0">
                  <a:pos x="connsiteX1" y="connsiteY1"/>
                </a:cxn>
                <a:cxn ang="0">
                  <a:pos x="connsiteX2" y="connsiteY2"/>
                </a:cxn>
              </a:cxnLst>
              <a:rect l="l" t="t" r="r" b="b"/>
              <a:pathLst>
                <a:path w="4683" h="20432">
                  <a:moveTo>
                    <a:pt x="4684" y="20432"/>
                  </a:moveTo>
                  <a:cubicBezTo>
                    <a:pt x="1668" y="16802"/>
                    <a:pt x="0" y="12236"/>
                    <a:pt x="0" y="7523"/>
                  </a:cubicBezTo>
                  <a:lnTo>
                    <a:pt x="0" y="0"/>
                  </a:lnTo>
                </a:path>
              </a:pathLst>
            </a:custGeom>
            <a:noFill/>
            <a:ln w="14615" cap="rnd">
              <a:solidFill>
                <a:srgbClr val="000000"/>
              </a:solidFill>
              <a:prstDash val="solid"/>
              <a:round/>
            </a:ln>
          </p:spPr>
          <p:txBody>
            <a:bodyPr rtlCol="1" anchor="ctr"/>
            <a:lstStyle/>
            <a:p>
              <a:endParaRPr lang="fa-IR"/>
            </a:p>
          </p:txBody>
        </p:sp>
        <p:sp>
          <p:nvSpPr>
            <p:cNvPr id="2534" name="Freeform: Shape 2533">
              <a:extLst>
                <a:ext uri="{FF2B5EF4-FFF2-40B4-BE49-F238E27FC236}">
                  <a16:creationId xmlns:a16="http://schemas.microsoft.com/office/drawing/2014/main" id="{4A7D592A-5E2B-F55C-D967-EFD8398FB724}"/>
                </a:ext>
              </a:extLst>
            </p:cNvPr>
            <p:cNvSpPr/>
            <p:nvPr/>
          </p:nvSpPr>
          <p:spPr>
            <a:xfrm>
              <a:off x="4370178" y="5283285"/>
              <a:ext cx="4683" cy="20549"/>
            </a:xfrm>
            <a:custGeom>
              <a:avLst/>
              <a:gdLst>
                <a:gd name="connsiteX0" fmla="*/ 4684 w 4683"/>
                <a:gd name="connsiteY0" fmla="*/ 0 h 20549"/>
                <a:gd name="connsiteX1" fmla="*/ 4684 w 4683"/>
                <a:gd name="connsiteY1" fmla="*/ 7640 h 20549"/>
                <a:gd name="connsiteX2" fmla="*/ 0 w 4683"/>
                <a:gd name="connsiteY2" fmla="*/ 20549 h 20549"/>
              </a:gdLst>
              <a:ahLst/>
              <a:cxnLst>
                <a:cxn ang="0">
                  <a:pos x="connsiteX0" y="connsiteY0"/>
                </a:cxn>
                <a:cxn ang="0">
                  <a:pos x="connsiteX1" y="connsiteY1"/>
                </a:cxn>
                <a:cxn ang="0">
                  <a:pos x="connsiteX2" y="connsiteY2"/>
                </a:cxn>
              </a:cxnLst>
              <a:rect l="l" t="t" r="r" b="b"/>
              <a:pathLst>
                <a:path w="4683" h="20549">
                  <a:moveTo>
                    <a:pt x="4684" y="0"/>
                  </a:moveTo>
                  <a:lnTo>
                    <a:pt x="4684" y="7640"/>
                  </a:lnTo>
                  <a:cubicBezTo>
                    <a:pt x="4684" y="12353"/>
                    <a:pt x="3015" y="16919"/>
                    <a:pt x="0" y="20549"/>
                  </a:cubicBezTo>
                </a:path>
              </a:pathLst>
            </a:custGeom>
            <a:noFill/>
            <a:ln w="14615" cap="rnd">
              <a:solidFill>
                <a:srgbClr val="000000"/>
              </a:solidFill>
              <a:prstDash val="solid"/>
              <a:round/>
            </a:ln>
          </p:spPr>
          <p:txBody>
            <a:bodyPr rtlCol="1" anchor="ctr"/>
            <a:lstStyle/>
            <a:p>
              <a:endParaRPr lang="fa-IR"/>
            </a:p>
          </p:txBody>
        </p:sp>
        <p:sp>
          <p:nvSpPr>
            <p:cNvPr id="2535" name="Freeform: Shape 2534">
              <a:extLst>
                <a:ext uri="{FF2B5EF4-FFF2-40B4-BE49-F238E27FC236}">
                  <a16:creationId xmlns:a16="http://schemas.microsoft.com/office/drawing/2014/main" id="{F31B4E00-F252-4ACC-CD2A-0C58CAC42AB8}"/>
                </a:ext>
              </a:extLst>
            </p:cNvPr>
            <p:cNvSpPr/>
            <p:nvPr/>
          </p:nvSpPr>
          <p:spPr>
            <a:xfrm>
              <a:off x="4397313" y="5334072"/>
              <a:ext cx="8635" cy="2927"/>
            </a:xfrm>
            <a:custGeom>
              <a:avLst/>
              <a:gdLst>
                <a:gd name="connsiteX0" fmla="*/ 8635 w 8635"/>
                <a:gd name="connsiteY0" fmla="*/ 0 h 2927"/>
                <a:gd name="connsiteX1" fmla="*/ 0 w 8635"/>
                <a:gd name="connsiteY1" fmla="*/ 0 h 2927"/>
              </a:gdLst>
              <a:ahLst/>
              <a:cxnLst>
                <a:cxn ang="0">
                  <a:pos x="connsiteX0" y="connsiteY0"/>
                </a:cxn>
                <a:cxn ang="0">
                  <a:pos x="connsiteX1" y="connsiteY1"/>
                </a:cxn>
              </a:cxnLst>
              <a:rect l="l" t="t" r="r" b="b"/>
              <a:pathLst>
                <a:path w="8635" h="2927">
                  <a:moveTo>
                    <a:pt x="8635" y="0"/>
                  </a:moveTo>
                  <a:lnTo>
                    <a:pt x="0" y="0"/>
                  </a:lnTo>
                </a:path>
              </a:pathLst>
            </a:custGeom>
            <a:ln w="14615" cap="rnd">
              <a:solidFill>
                <a:srgbClr val="000000"/>
              </a:solidFill>
              <a:prstDash val="solid"/>
              <a:round/>
            </a:ln>
          </p:spPr>
          <p:txBody>
            <a:bodyPr rtlCol="1" anchor="ctr"/>
            <a:lstStyle/>
            <a:p>
              <a:endParaRPr lang="fa-IR"/>
            </a:p>
          </p:txBody>
        </p:sp>
        <p:sp>
          <p:nvSpPr>
            <p:cNvPr id="2536" name="Freeform: Shape 2535">
              <a:extLst>
                <a:ext uri="{FF2B5EF4-FFF2-40B4-BE49-F238E27FC236}">
                  <a16:creationId xmlns:a16="http://schemas.microsoft.com/office/drawing/2014/main" id="{2742E1CA-C13B-E50B-3FD2-FF1BACFD0A4A}"/>
                </a:ext>
              </a:extLst>
            </p:cNvPr>
            <p:cNvSpPr/>
            <p:nvPr/>
          </p:nvSpPr>
          <p:spPr>
            <a:xfrm>
              <a:off x="4382091" y="5352426"/>
              <a:ext cx="39195" cy="14987"/>
            </a:xfrm>
            <a:custGeom>
              <a:avLst/>
              <a:gdLst>
                <a:gd name="connsiteX0" fmla="*/ 0 w 39195"/>
                <a:gd name="connsiteY0" fmla="*/ 381 h 14987"/>
                <a:gd name="connsiteX1" fmla="*/ 6089 w 39195"/>
                <a:gd name="connsiteY1" fmla="*/ 14987 h 14987"/>
                <a:gd name="connsiteX2" fmla="*/ 32961 w 39195"/>
                <a:gd name="connsiteY2" fmla="*/ 14987 h 14987"/>
                <a:gd name="connsiteX3" fmla="*/ 39196 w 39195"/>
                <a:gd name="connsiteY3" fmla="*/ 0 h 14987"/>
              </a:gdLst>
              <a:ahLst/>
              <a:cxnLst>
                <a:cxn ang="0">
                  <a:pos x="connsiteX0" y="connsiteY0"/>
                </a:cxn>
                <a:cxn ang="0">
                  <a:pos x="connsiteX1" y="connsiteY1"/>
                </a:cxn>
                <a:cxn ang="0">
                  <a:pos x="connsiteX2" y="connsiteY2"/>
                </a:cxn>
                <a:cxn ang="0">
                  <a:pos x="connsiteX3" y="connsiteY3"/>
                </a:cxn>
              </a:cxnLst>
              <a:rect l="l" t="t" r="r" b="b"/>
              <a:pathLst>
                <a:path w="39195" h="14987">
                  <a:moveTo>
                    <a:pt x="0" y="381"/>
                  </a:moveTo>
                  <a:lnTo>
                    <a:pt x="6089" y="14987"/>
                  </a:lnTo>
                  <a:lnTo>
                    <a:pt x="32961" y="14987"/>
                  </a:lnTo>
                  <a:lnTo>
                    <a:pt x="39196" y="0"/>
                  </a:lnTo>
                </a:path>
              </a:pathLst>
            </a:custGeom>
            <a:noFill/>
            <a:ln w="14615" cap="rnd">
              <a:solidFill>
                <a:srgbClr val="000000"/>
              </a:solidFill>
              <a:prstDash val="solid"/>
              <a:round/>
            </a:ln>
          </p:spPr>
          <p:txBody>
            <a:bodyPr rtlCol="1" anchor="ctr"/>
            <a:lstStyle/>
            <a:p>
              <a:endParaRPr lang="fa-IR"/>
            </a:p>
          </p:txBody>
        </p:sp>
        <p:sp>
          <p:nvSpPr>
            <p:cNvPr id="2537" name="Freeform: Shape 2536">
              <a:extLst>
                <a:ext uri="{FF2B5EF4-FFF2-40B4-BE49-F238E27FC236}">
                  <a16:creationId xmlns:a16="http://schemas.microsoft.com/office/drawing/2014/main" id="{29002725-9B3E-D4DE-FF80-1DD96E81DA55}"/>
                </a:ext>
              </a:extLst>
            </p:cNvPr>
            <p:cNvSpPr/>
            <p:nvPr/>
          </p:nvSpPr>
          <p:spPr>
            <a:xfrm>
              <a:off x="4415052" y="5367414"/>
              <a:ext cx="4654" cy="44406"/>
            </a:xfrm>
            <a:custGeom>
              <a:avLst/>
              <a:gdLst>
                <a:gd name="connsiteX0" fmla="*/ 4654 w 4654"/>
                <a:gd name="connsiteY0" fmla="*/ 44406 h 44406"/>
                <a:gd name="connsiteX1" fmla="*/ 0 w 4654"/>
                <a:gd name="connsiteY1" fmla="*/ 0 h 44406"/>
              </a:gdLst>
              <a:ahLst/>
              <a:cxnLst>
                <a:cxn ang="0">
                  <a:pos x="connsiteX0" y="connsiteY0"/>
                </a:cxn>
                <a:cxn ang="0">
                  <a:pos x="connsiteX1" y="connsiteY1"/>
                </a:cxn>
              </a:cxnLst>
              <a:rect l="l" t="t" r="r" b="b"/>
              <a:pathLst>
                <a:path w="4654" h="44406">
                  <a:moveTo>
                    <a:pt x="4654" y="44406"/>
                  </a:moveTo>
                  <a:lnTo>
                    <a:pt x="0" y="0"/>
                  </a:lnTo>
                </a:path>
              </a:pathLst>
            </a:custGeom>
            <a:ln w="14615" cap="rnd">
              <a:solidFill>
                <a:srgbClr val="000000"/>
              </a:solidFill>
              <a:prstDash val="solid"/>
              <a:round/>
            </a:ln>
          </p:spPr>
          <p:txBody>
            <a:bodyPr rtlCol="1" anchor="ctr"/>
            <a:lstStyle/>
            <a:p>
              <a:endParaRPr lang="fa-IR"/>
            </a:p>
          </p:txBody>
        </p:sp>
        <p:sp>
          <p:nvSpPr>
            <p:cNvPr id="2538" name="Freeform: Shape 2537">
              <a:extLst>
                <a:ext uri="{FF2B5EF4-FFF2-40B4-BE49-F238E27FC236}">
                  <a16:creationId xmlns:a16="http://schemas.microsoft.com/office/drawing/2014/main" id="{5D68C374-7551-8E76-53F7-56472A597BE8}"/>
                </a:ext>
              </a:extLst>
            </p:cNvPr>
            <p:cNvSpPr/>
            <p:nvPr/>
          </p:nvSpPr>
          <p:spPr>
            <a:xfrm>
              <a:off x="4383497" y="5367414"/>
              <a:ext cx="4683" cy="44406"/>
            </a:xfrm>
            <a:custGeom>
              <a:avLst/>
              <a:gdLst>
                <a:gd name="connsiteX0" fmla="*/ 4684 w 4683"/>
                <a:gd name="connsiteY0" fmla="*/ 0 h 44406"/>
                <a:gd name="connsiteX1" fmla="*/ 0 w 4683"/>
                <a:gd name="connsiteY1" fmla="*/ 44406 h 44406"/>
              </a:gdLst>
              <a:ahLst/>
              <a:cxnLst>
                <a:cxn ang="0">
                  <a:pos x="connsiteX0" y="connsiteY0"/>
                </a:cxn>
                <a:cxn ang="0">
                  <a:pos x="connsiteX1" y="connsiteY1"/>
                </a:cxn>
              </a:cxnLst>
              <a:rect l="l" t="t" r="r" b="b"/>
              <a:pathLst>
                <a:path w="4683" h="44406">
                  <a:moveTo>
                    <a:pt x="4684" y="0"/>
                  </a:moveTo>
                  <a:lnTo>
                    <a:pt x="0" y="44406"/>
                  </a:lnTo>
                </a:path>
              </a:pathLst>
            </a:custGeom>
            <a:ln w="14615" cap="rnd">
              <a:solidFill>
                <a:srgbClr val="000000"/>
              </a:solidFill>
              <a:prstDash val="solid"/>
              <a:round/>
            </a:ln>
          </p:spPr>
          <p:txBody>
            <a:bodyPr rtlCol="1" anchor="ctr"/>
            <a:lstStyle/>
            <a:p>
              <a:endParaRPr lang="fa-IR"/>
            </a:p>
          </p:txBody>
        </p:sp>
        <p:sp>
          <p:nvSpPr>
            <p:cNvPr id="2539" name="Freeform: Shape 2538">
              <a:extLst>
                <a:ext uri="{FF2B5EF4-FFF2-40B4-BE49-F238E27FC236}">
                  <a16:creationId xmlns:a16="http://schemas.microsoft.com/office/drawing/2014/main" id="{22F39D60-13BF-6DAA-24E2-622F745B1B82}"/>
                </a:ext>
              </a:extLst>
            </p:cNvPr>
            <p:cNvSpPr/>
            <p:nvPr/>
          </p:nvSpPr>
          <p:spPr>
            <a:xfrm>
              <a:off x="4198246" y="5303834"/>
              <a:ext cx="53875" cy="49773"/>
            </a:xfrm>
            <a:custGeom>
              <a:avLst/>
              <a:gdLst>
                <a:gd name="connsiteX0" fmla="*/ 15617 w 53875"/>
                <a:gd name="connsiteY0" fmla="*/ 48095 h 49773"/>
                <a:gd name="connsiteX1" fmla="*/ 25248 w 53875"/>
                <a:gd name="connsiteY1" fmla="*/ 47421 h 49773"/>
                <a:gd name="connsiteX2" fmla="*/ 25277 w 53875"/>
                <a:gd name="connsiteY2" fmla="*/ 47392 h 49773"/>
                <a:gd name="connsiteX3" fmla="*/ 53876 w 53875"/>
                <a:gd name="connsiteY3" fmla="*/ 14373 h 49773"/>
                <a:gd name="connsiteX4" fmla="*/ 31629 w 53875"/>
                <a:gd name="connsiteY4" fmla="*/ 5152 h 49773"/>
                <a:gd name="connsiteX5" fmla="*/ 25072 w 53875"/>
                <a:gd name="connsiteY5" fmla="*/ 0 h 49773"/>
                <a:gd name="connsiteX6" fmla="*/ 1654 w 53875"/>
                <a:gd name="connsiteY6" fmla="*/ 26989 h 49773"/>
                <a:gd name="connsiteX7" fmla="*/ 2357 w 53875"/>
                <a:gd name="connsiteY7" fmla="*/ 36649 h 4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75" h="49773">
                  <a:moveTo>
                    <a:pt x="15617" y="48095"/>
                  </a:moveTo>
                  <a:cubicBezTo>
                    <a:pt x="18456" y="50583"/>
                    <a:pt x="22759" y="50261"/>
                    <a:pt x="25248" y="47421"/>
                  </a:cubicBezTo>
                  <a:cubicBezTo>
                    <a:pt x="25248" y="47421"/>
                    <a:pt x="25277" y="47392"/>
                    <a:pt x="25277" y="47392"/>
                  </a:cubicBezTo>
                  <a:lnTo>
                    <a:pt x="53876" y="14373"/>
                  </a:lnTo>
                  <a:cubicBezTo>
                    <a:pt x="46206" y="11943"/>
                    <a:pt x="38772" y="8870"/>
                    <a:pt x="31629" y="5152"/>
                  </a:cubicBezTo>
                  <a:cubicBezTo>
                    <a:pt x="29112" y="3922"/>
                    <a:pt x="26858" y="2166"/>
                    <a:pt x="25072" y="0"/>
                  </a:cubicBezTo>
                  <a:lnTo>
                    <a:pt x="1654" y="26989"/>
                  </a:lnTo>
                  <a:cubicBezTo>
                    <a:pt x="-805" y="29858"/>
                    <a:pt x="-483" y="34161"/>
                    <a:pt x="2357" y="36649"/>
                  </a:cubicBezTo>
                  <a:close/>
                </a:path>
              </a:pathLst>
            </a:custGeom>
            <a:noFill/>
            <a:ln w="14615" cap="rnd">
              <a:solidFill>
                <a:srgbClr val="000000"/>
              </a:solidFill>
              <a:prstDash val="solid"/>
              <a:round/>
            </a:ln>
          </p:spPr>
          <p:txBody>
            <a:bodyPr rtlCol="1" anchor="ctr"/>
            <a:lstStyle/>
            <a:p>
              <a:endParaRPr lang="fa-IR"/>
            </a:p>
          </p:txBody>
        </p:sp>
        <p:sp>
          <p:nvSpPr>
            <p:cNvPr id="2540" name="Freeform: Shape 2539">
              <a:extLst>
                <a:ext uri="{FF2B5EF4-FFF2-40B4-BE49-F238E27FC236}">
                  <a16:creationId xmlns:a16="http://schemas.microsoft.com/office/drawing/2014/main" id="{306AF266-E09D-4040-C021-50B53ED77DC2}"/>
                </a:ext>
              </a:extLst>
            </p:cNvPr>
            <p:cNvSpPr/>
            <p:nvPr/>
          </p:nvSpPr>
          <p:spPr>
            <a:xfrm>
              <a:off x="4131491" y="5303834"/>
              <a:ext cx="53856" cy="49775"/>
            </a:xfrm>
            <a:custGeom>
              <a:avLst/>
              <a:gdLst>
                <a:gd name="connsiteX0" fmla="*/ 28599 w 53856"/>
                <a:gd name="connsiteY0" fmla="*/ 47392 h 49775"/>
                <a:gd name="connsiteX1" fmla="*/ 38230 w 53856"/>
                <a:gd name="connsiteY1" fmla="*/ 48124 h 49775"/>
                <a:gd name="connsiteX2" fmla="*/ 38259 w 53856"/>
                <a:gd name="connsiteY2" fmla="*/ 48095 h 49775"/>
                <a:gd name="connsiteX3" fmla="*/ 51490 w 53856"/>
                <a:gd name="connsiteY3" fmla="*/ 36649 h 49775"/>
                <a:gd name="connsiteX4" fmla="*/ 52192 w 53856"/>
                <a:gd name="connsiteY4" fmla="*/ 26989 h 49775"/>
                <a:gd name="connsiteX5" fmla="*/ 28775 w 53856"/>
                <a:gd name="connsiteY5" fmla="*/ 0 h 49775"/>
                <a:gd name="connsiteX6" fmla="*/ 22247 w 53856"/>
                <a:gd name="connsiteY6" fmla="*/ 5152 h 49775"/>
                <a:gd name="connsiteX7" fmla="*/ 0 w 53856"/>
                <a:gd name="connsiteY7" fmla="*/ 14373 h 4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56" h="49775">
                  <a:moveTo>
                    <a:pt x="28599" y="47392"/>
                  </a:moveTo>
                  <a:cubicBezTo>
                    <a:pt x="31058" y="50261"/>
                    <a:pt x="35361" y="50583"/>
                    <a:pt x="38230" y="48124"/>
                  </a:cubicBezTo>
                  <a:cubicBezTo>
                    <a:pt x="38230" y="48124"/>
                    <a:pt x="38259" y="48095"/>
                    <a:pt x="38259" y="48095"/>
                  </a:cubicBezTo>
                  <a:lnTo>
                    <a:pt x="51490" y="36649"/>
                  </a:lnTo>
                  <a:cubicBezTo>
                    <a:pt x="54359" y="34161"/>
                    <a:pt x="54652" y="29858"/>
                    <a:pt x="52192" y="26989"/>
                  </a:cubicBezTo>
                  <a:lnTo>
                    <a:pt x="28775" y="0"/>
                  </a:lnTo>
                  <a:cubicBezTo>
                    <a:pt x="26989" y="2166"/>
                    <a:pt x="24764" y="3893"/>
                    <a:pt x="22247" y="5152"/>
                  </a:cubicBezTo>
                  <a:cubicBezTo>
                    <a:pt x="15105" y="8811"/>
                    <a:pt x="7640" y="11914"/>
                    <a:pt x="0" y="14373"/>
                  </a:cubicBezTo>
                  <a:close/>
                </a:path>
              </a:pathLst>
            </a:custGeom>
            <a:noFill/>
            <a:ln w="14615" cap="rnd">
              <a:solidFill>
                <a:srgbClr val="000000"/>
              </a:solidFill>
              <a:prstDash val="solid"/>
              <a:round/>
            </a:ln>
          </p:spPr>
          <p:txBody>
            <a:bodyPr rtlCol="1" anchor="ctr"/>
            <a:lstStyle/>
            <a:p>
              <a:endParaRPr lang="fa-IR"/>
            </a:p>
          </p:txBody>
        </p:sp>
        <p:sp>
          <p:nvSpPr>
            <p:cNvPr id="2541" name="Freeform: Shape 2540">
              <a:extLst>
                <a:ext uri="{FF2B5EF4-FFF2-40B4-BE49-F238E27FC236}">
                  <a16:creationId xmlns:a16="http://schemas.microsoft.com/office/drawing/2014/main" id="{B11D7FC9-B772-1089-A2CB-8BEA5359F02C}"/>
                </a:ext>
              </a:extLst>
            </p:cNvPr>
            <p:cNvSpPr/>
            <p:nvPr/>
          </p:nvSpPr>
          <p:spPr>
            <a:xfrm>
              <a:off x="4160295" y="5283636"/>
              <a:ext cx="4683" cy="20197"/>
            </a:xfrm>
            <a:custGeom>
              <a:avLst/>
              <a:gdLst>
                <a:gd name="connsiteX0" fmla="*/ 4684 w 4683"/>
                <a:gd name="connsiteY0" fmla="*/ 0 h 20197"/>
                <a:gd name="connsiteX1" fmla="*/ 4684 w 4683"/>
                <a:gd name="connsiteY1" fmla="*/ 7289 h 20197"/>
                <a:gd name="connsiteX2" fmla="*/ 0 w 4683"/>
                <a:gd name="connsiteY2" fmla="*/ 20198 h 20197"/>
              </a:gdLst>
              <a:ahLst/>
              <a:cxnLst>
                <a:cxn ang="0">
                  <a:pos x="connsiteX0" y="connsiteY0"/>
                </a:cxn>
                <a:cxn ang="0">
                  <a:pos x="connsiteX1" y="connsiteY1"/>
                </a:cxn>
                <a:cxn ang="0">
                  <a:pos x="connsiteX2" y="connsiteY2"/>
                </a:cxn>
              </a:cxnLst>
              <a:rect l="l" t="t" r="r" b="b"/>
              <a:pathLst>
                <a:path w="4683" h="20197">
                  <a:moveTo>
                    <a:pt x="4684" y="0"/>
                  </a:moveTo>
                  <a:lnTo>
                    <a:pt x="4684" y="7289"/>
                  </a:lnTo>
                  <a:cubicBezTo>
                    <a:pt x="4684" y="12002"/>
                    <a:pt x="3044" y="16568"/>
                    <a:pt x="0" y="20198"/>
                  </a:cubicBezTo>
                </a:path>
              </a:pathLst>
            </a:custGeom>
            <a:noFill/>
            <a:ln w="14615" cap="rnd">
              <a:solidFill>
                <a:srgbClr val="000000"/>
              </a:solidFill>
              <a:prstDash val="solid"/>
              <a:round/>
            </a:ln>
          </p:spPr>
          <p:txBody>
            <a:bodyPr rtlCol="1" anchor="ctr"/>
            <a:lstStyle/>
            <a:p>
              <a:endParaRPr lang="fa-IR"/>
            </a:p>
          </p:txBody>
        </p:sp>
        <p:sp>
          <p:nvSpPr>
            <p:cNvPr id="2542" name="Freeform: Shape 2541">
              <a:extLst>
                <a:ext uri="{FF2B5EF4-FFF2-40B4-BE49-F238E27FC236}">
                  <a16:creationId xmlns:a16="http://schemas.microsoft.com/office/drawing/2014/main" id="{8C7EEC92-5B6D-36BD-A379-A26B8B3E3414}"/>
                </a:ext>
              </a:extLst>
            </p:cNvPr>
            <p:cNvSpPr/>
            <p:nvPr/>
          </p:nvSpPr>
          <p:spPr>
            <a:xfrm>
              <a:off x="4218664" y="5283636"/>
              <a:ext cx="4683" cy="20197"/>
            </a:xfrm>
            <a:custGeom>
              <a:avLst/>
              <a:gdLst>
                <a:gd name="connsiteX0" fmla="*/ 4684 w 4683"/>
                <a:gd name="connsiteY0" fmla="*/ 20198 h 20197"/>
                <a:gd name="connsiteX1" fmla="*/ 0 w 4683"/>
                <a:gd name="connsiteY1" fmla="*/ 7289 h 20197"/>
                <a:gd name="connsiteX2" fmla="*/ 0 w 4683"/>
                <a:gd name="connsiteY2" fmla="*/ 0 h 20197"/>
              </a:gdLst>
              <a:ahLst/>
              <a:cxnLst>
                <a:cxn ang="0">
                  <a:pos x="connsiteX0" y="connsiteY0"/>
                </a:cxn>
                <a:cxn ang="0">
                  <a:pos x="connsiteX1" y="connsiteY1"/>
                </a:cxn>
                <a:cxn ang="0">
                  <a:pos x="connsiteX2" y="connsiteY2"/>
                </a:cxn>
              </a:cxnLst>
              <a:rect l="l" t="t" r="r" b="b"/>
              <a:pathLst>
                <a:path w="4683" h="20197">
                  <a:moveTo>
                    <a:pt x="4684" y="20198"/>
                  </a:moveTo>
                  <a:cubicBezTo>
                    <a:pt x="1668" y="16568"/>
                    <a:pt x="0" y="12002"/>
                    <a:pt x="0" y="7289"/>
                  </a:cubicBezTo>
                  <a:lnTo>
                    <a:pt x="0" y="0"/>
                  </a:lnTo>
                </a:path>
              </a:pathLst>
            </a:custGeom>
            <a:noFill/>
            <a:ln w="14615" cap="rnd">
              <a:solidFill>
                <a:srgbClr val="000000"/>
              </a:solidFill>
              <a:prstDash val="solid"/>
              <a:round/>
            </a:ln>
          </p:spPr>
          <p:txBody>
            <a:bodyPr rtlCol="1" anchor="ctr"/>
            <a:lstStyle/>
            <a:p>
              <a:endParaRPr lang="fa-IR"/>
            </a:p>
          </p:txBody>
        </p:sp>
        <p:sp>
          <p:nvSpPr>
            <p:cNvPr id="2543" name="Freeform: Shape 2542">
              <a:extLst>
                <a:ext uri="{FF2B5EF4-FFF2-40B4-BE49-F238E27FC236}">
                  <a16:creationId xmlns:a16="http://schemas.microsoft.com/office/drawing/2014/main" id="{D5D950F4-F694-DF6E-6F88-0675B999D0B8}"/>
                </a:ext>
              </a:extLst>
            </p:cNvPr>
            <p:cNvSpPr/>
            <p:nvPr/>
          </p:nvSpPr>
          <p:spPr>
            <a:xfrm>
              <a:off x="4172326" y="5352602"/>
              <a:ext cx="39107" cy="14811"/>
            </a:xfrm>
            <a:custGeom>
              <a:avLst/>
              <a:gdLst>
                <a:gd name="connsiteX0" fmla="*/ 0 w 39107"/>
                <a:gd name="connsiteY0" fmla="*/ 263 h 14811"/>
                <a:gd name="connsiteX1" fmla="*/ 6059 w 39107"/>
                <a:gd name="connsiteY1" fmla="*/ 14812 h 14811"/>
                <a:gd name="connsiteX2" fmla="*/ 32931 w 39107"/>
                <a:gd name="connsiteY2" fmla="*/ 14812 h 14811"/>
                <a:gd name="connsiteX3" fmla="*/ 39108 w 39107"/>
                <a:gd name="connsiteY3" fmla="*/ 0 h 14811"/>
              </a:gdLst>
              <a:ahLst/>
              <a:cxnLst>
                <a:cxn ang="0">
                  <a:pos x="connsiteX0" y="connsiteY0"/>
                </a:cxn>
                <a:cxn ang="0">
                  <a:pos x="connsiteX1" y="connsiteY1"/>
                </a:cxn>
                <a:cxn ang="0">
                  <a:pos x="connsiteX2" y="connsiteY2"/>
                </a:cxn>
                <a:cxn ang="0">
                  <a:pos x="connsiteX3" y="connsiteY3"/>
                </a:cxn>
              </a:cxnLst>
              <a:rect l="l" t="t" r="r" b="b"/>
              <a:pathLst>
                <a:path w="39107" h="14811">
                  <a:moveTo>
                    <a:pt x="0" y="263"/>
                  </a:moveTo>
                  <a:lnTo>
                    <a:pt x="6059" y="14812"/>
                  </a:lnTo>
                  <a:lnTo>
                    <a:pt x="32931" y="14812"/>
                  </a:lnTo>
                  <a:lnTo>
                    <a:pt x="39108" y="0"/>
                  </a:lnTo>
                </a:path>
              </a:pathLst>
            </a:custGeom>
            <a:noFill/>
            <a:ln w="14615" cap="rnd">
              <a:solidFill>
                <a:srgbClr val="000000"/>
              </a:solidFill>
              <a:prstDash val="solid"/>
              <a:round/>
            </a:ln>
          </p:spPr>
          <p:txBody>
            <a:bodyPr rtlCol="1" anchor="ctr"/>
            <a:lstStyle/>
            <a:p>
              <a:endParaRPr lang="fa-IR"/>
            </a:p>
          </p:txBody>
        </p:sp>
        <p:sp>
          <p:nvSpPr>
            <p:cNvPr id="2544" name="Freeform: Shape 2543">
              <a:extLst>
                <a:ext uri="{FF2B5EF4-FFF2-40B4-BE49-F238E27FC236}">
                  <a16:creationId xmlns:a16="http://schemas.microsoft.com/office/drawing/2014/main" id="{7BD920A7-DD5F-1DCD-9098-53DC869E4C0B}"/>
                </a:ext>
              </a:extLst>
            </p:cNvPr>
            <p:cNvSpPr/>
            <p:nvPr/>
          </p:nvSpPr>
          <p:spPr>
            <a:xfrm>
              <a:off x="4188016" y="5334072"/>
              <a:ext cx="8401" cy="2927"/>
            </a:xfrm>
            <a:custGeom>
              <a:avLst/>
              <a:gdLst>
                <a:gd name="connsiteX0" fmla="*/ 8401 w 8401"/>
                <a:gd name="connsiteY0" fmla="*/ 0 h 2927"/>
                <a:gd name="connsiteX1" fmla="*/ 0 w 8401"/>
                <a:gd name="connsiteY1" fmla="*/ 0 h 2927"/>
              </a:gdLst>
              <a:ahLst/>
              <a:cxnLst>
                <a:cxn ang="0">
                  <a:pos x="connsiteX0" y="connsiteY0"/>
                </a:cxn>
                <a:cxn ang="0">
                  <a:pos x="connsiteX1" y="connsiteY1"/>
                </a:cxn>
              </a:cxnLst>
              <a:rect l="l" t="t" r="r" b="b"/>
              <a:pathLst>
                <a:path w="8401" h="2927">
                  <a:moveTo>
                    <a:pt x="8401" y="0"/>
                  </a:moveTo>
                  <a:lnTo>
                    <a:pt x="0" y="0"/>
                  </a:lnTo>
                </a:path>
              </a:pathLst>
            </a:custGeom>
            <a:ln w="14615" cap="rnd">
              <a:solidFill>
                <a:srgbClr val="000000"/>
              </a:solidFill>
              <a:prstDash val="solid"/>
              <a:round/>
            </a:ln>
          </p:spPr>
          <p:txBody>
            <a:bodyPr rtlCol="1" anchor="ctr"/>
            <a:lstStyle/>
            <a:p>
              <a:endParaRPr lang="fa-IR"/>
            </a:p>
          </p:txBody>
        </p:sp>
        <p:sp>
          <p:nvSpPr>
            <p:cNvPr id="2545" name="Freeform: Shape 2544">
              <a:extLst>
                <a:ext uri="{FF2B5EF4-FFF2-40B4-BE49-F238E27FC236}">
                  <a16:creationId xmlns:a16="http://schemas.microsoft.com/office/drawing/2014/main" id="{D30BD101-206A-9054-04F1-3CE10970C1F9}"/>
                </a:ext>
              </a:extLst>
            </p:cNvPr>
            <p:cNvSpPr/>
            <p:nvPr/>
          </p:nvSpPr>
          <p:spPr>
            <a:xfrm>
              <a:off x="4205257" y="5367414"/>
              <a:ext cx="4683" cy="44464"/>
            </a:xfrm>
            <a:custGeom>
              <a:avLst/>
              <a:gdLst>
                <a:gd name="connsiteX0" fmla="*/ 4684 w 4683"/>
                <a:gd name="connsiteY0" fmla="*/ 44465 h 44464"/>
                <a:gd name="connsiteX1" fmla="*/ 0 w 4683"/>
                <a:gd name="connsiteY1" fmla="*/ 0 h 44464"/>
              </a:gdLst>
              <a:ahLst/>
              <a:cxnLst>
                <a:cxn ang="0">
                  <a:pos x="connsiteX0" y="connsiteY0"/>
                </a:cxn>
                <a:cxn ang="0">
                  <a:pos x="connsiteX1" y="connsiteY1"/>
                </a:cxn>
              </a:cxnLst>
              <a:rect l="l" t="t" r="r" b="b"/>
              <a:pathLst>
                <a:path w="4683" h="44464">
                  <a:moveTo>
                    <a:pt x="4684" y="44465"/>
                  </a:moveTo>
                  <a:lnTo>
                    <a:pt x="0" y="0"/>
                  </a:lnTo>
                </a:path>
              </a:pathLst>
            </a:custGeom>
            <a:ln w="14615" cap="rnd">
              <a:solidFill>
                <a:srgbClr val="000000"/>
              </a:solidFill>
              <a:prstDash val="solid"/>
              <a:round/>
            </a:ln>
          </p:spPr>
          <p:txBody>
            <a:bodyPr rtlCol="1" anchor="ctr"/>
            <a:lstStyle/>
            <a:p>
              <a:endParaRPr lang="fa-IR"/>
            </a:p>
          </p:txBody>
        </p:sp>
        <p:sp>
          <p:nvSpPr>
            <p:cNvPr id="2546" name="Freeform: Shape 2545">
              <a:extLst>
                <a:ext uri="{FF2B5EF4-FFF2-40B4-BE49-F238E27FC236}">
                  <a16:creationId xmlns:a16="http://schemas.microsoft.com/office/drawing/2014/main" id="{D84C9412-4BEA-9420-149A-C01E1EE11AA2}"/>
                </a:ext>
              </a:extLst>
            </p:cNvPr>
            <p:cNvSpPr/>
            <p:nvPr/>
          </p:nvSpPr>
          <p:spPr>
            <a:xfrm>
              <a:off x="4173731" y="5367414"/>
              <a:ext cx="4654" cy="44464"/>
            </a:xfrm>
            <a:custGeom>
              <a:avLst/>
              <a:gdLst>
                <a:gd name="connsiteX0" fmla="*/ 4654 w 4654"/>
                <a:gd name="connsiteY0" fmla="*/ 0 h 44464"/>
                <a:gd name="connsiteX1" fmla="*/ 0 w 4654"/>
                <a:gd name="connsiteY1" fmla="*/ 44465 h 44464"/>
              </a:gdLst>
              <a:ahLst/>
              <a:cxnLst>
                <a:cxn ang="0">
                  <a:pos x="connsiteX0" y="connsiteY0"/>
                </a:cxn>
                <a:cxn ang="0">
                  <a:pos x="connsiteX1" y="connsiteY1"/>
                </a:cxn>
              </a:cxnLst>
              <a:rect l="l" t="t" r="r" b="b"/>
              <a:pathLst>
                <a:path w="4654" h="44464">
                  <a:moveTo>
                    <a:pt x="4654" y="0"/>
                  </a:moveTo>
                  <a:lnTo>
                    <a:pt x="0" y="44465"/>
                  </a:lnTo>
                </a:path>
              </a:pathLst>
            </a:custGeom>
            <a:ln w="14615" cap="rnd">
              <a:solidFill>
                <a:srgbClr val="000000"/>
              </a:solidFill>
              <a:prstDash val="solid"/>
              <a:round/>
            </a:ln>
          </p:spPr>
          <p:txBody>
            <a:bodyPr rtlCol="1" anchor="ctr"/>
            <a:lstStyle/>
            <a:p>
              <a:endParaRPr lang="fa-IR"/>
            </a:p>
          </p:txBody>
        </p:sp>
        <p:sp>
          <p:nvSpPr>
            <p:cNvPr id="2547" name="Freeform: Shape 2546">
              <a:extLst>
                <a:ext uri="{FF2B5EF4-FFF2-40B4-BE49-F238E27FC236}">
                  <a16:creationId xmlns:a16="http://schemas.microsoft.com/office/drawing/2014/main" id="{F224969E-D384-83CA-DE08-CAB02A6970F0}"/>
                </a:ext>
              </a:extLst>
            </p:cNvPr>
            <p:cNvSpPr/>
            <p:nvPr/>
          </p:nvSpPr>
          <p:spPr>
            <a:xfrm>
              <a:off x="4556994" y="5275118"/>
              <a:ext cx="108658" cy="59400"/>
            </a:xfrm>
            <a:custGeom>
              <a:avLst/>
              <a:gdLst>
                <a:gd name="connsiteX0" fmla="*/ 28628 w 108658"/>
                <a:gd name="connsiteY0" fmla="*/ 0 h 59400"/>
                <a:gd name="connsiteX1" fmla="*/ 28628 w 108658"/>
                <a:gd name="connsiteY1" fmla="*/ 14636 h 59400"/>
                <a:gd name="connsiteX2" fmla="*/ 20257 w 108658"/>
                <a:gd name="connsiteY2" fmla="*/ 28131 h 59400"/>
                <a:gd name="connsiteX3" fmla="*/ 6908 w 108658"/>
                <a:gd name="connsiteY3" fmla="*/ 34717 h 59400"/>
                <a:gd name="connsiteX4" fmla="*/ 0 w 108658"/>
                <a:gd name="connsiteY4" fmla="*/ 37380 h 59400"/>
                <a:gd name="connsiteX5" fmla="*/ 108659 w 108658"/>
                <a:gd name="connsiteY5" fmla="*/ 37380 h 59400"/>
                <a:gd name="connsiteX6" fmla="*/ 101780 w 108658"/>
                <a:gd name="connsiteY6" fmla="*/ 34717 h 59400"/>
                <a:gd name="connsiteX7" fmla="*/ 88432 w 108658"/>
                <a:gd name="connsiteY7" fmla="*/ 28131 h 59400"/>
                <a:gd name="connsiteX8" fmla="*/ 80031 w 108658"/>
                <a:gd name="connsiteY8" fmla="*/ 14636 h 59400"/>
                <a:gd name="connsiteX9" fmla="*/ 80031 w 108658"/>
                <a:gd name="connsiteY9" fmla="*/ 468 h 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58" h="59400">
                  <a:moveTo>
                    <a:pt x="28628" y="0"/>
                  </a:moveTo>
                  <a:lnTo>
                    <a:pt x="28628" y="14636"/>
                  </a:lnTo>
                  <a:cubicBezTo>
                    <a:pt x="28628" y="20344"/>
                    <a:pt x="25379" y="25584"/>
                    <a:pt x="20257" y="28131"/>
                  </a:cubicBezTo>
                  <a:lnTo>
                    <a:pt x="6908" y="34717"/>
                  </a:lnTo>
                  <a:cubicBezTo>
                    <a:pt x="4684" y="35771"/>
                    <a:pt x="2371" y="36678"/>
                    <a:pt x="0" y="37380"/>
                  </a:cubicBezTo>
                  <a:cubicBezTo>
                    <a:pt x="30268" y="66741"/>
                    <a:pt x="78391" y="66741"/>
                    <a:pt x="108659" y="37380"/>
                  </a:cubicBezTo>
                  <a:cubicBezTo>
                    <a:pt x="106288" y="36678"/>
                    <a:pt x="104005" y="35771"/>
                    <a:pt x="101780" y="34717"/>
                  </a:cubicBezTo>
                  <a:lnTo>
                    <a:pt x="88432" y="28131"/>
                  </a:lnTo>
                  <a:cubicBezTo>
                    <a:pt x="83280" y="25613"/>
                    <a:pt x="80031" y="20373"/>
                    <a:pt x="80031" y="14636"/>
                  </a:cubicBezTo>
                  <a:lnTo>
                    <a:pt x="80031" y="468"/>
                  </a:lnTo>
                </a:path>
              </a:pathLst>
            </a:custGeom>
            <a:noFill/>
            <a:ln w="14615" cap="rnd">
              <a:solidFill>
                <a:srgbClr val="000000"/>
              </a:solidFill>
              <a:prstDash val="solid"/>
              <a:round/>
            </a:ln>
          </p:spPr>
          <p:txBody>
            <a:bodyPr rtlCol="1" anchor="ctr"/>
            <a:lstStyle/>
            <a:p>
              <a:endParaRPr lang="fa-IR"/>
            </a:p>
          </p:txBody>
        </p:sp>
        <p:sp>
          <p:nvSpPr>
            <p:cNvPr id="2548" name="Freeform: Shape 2547">
              <a:extLst>
                <a:ext uri="{FF2B5EF4-FFF2-40B4-BE49-F238E27FC236}">
                  <a16:creationId xmlns:a16="http://schemas.microsoft.com/office/drawing/2014/main" id="{656BF4CA-A823-C8BA-C2F5-2BFF1B1FC4C8}"/>
                </a:ext>
              </a:extLst>
            </p:cNvPr>
            <p:cNvSpPr/>
            <p:nvPr/>
          </p:nvSpPr>
          <p:spPr>
            <a:xfrm>
              <a:off x="4617617" y="5319349"/>
              <a:ext cx="65599" cy="41254"/>
            </a:xfrm>
            <a:custGeom>
              <a:avLst/>
              <a:gdLst>
                <a:gd name="connsiteX0" fmla="*/ 0 w 65599"/>
                <a:gd name="connsiteY0" fmla="*/ 17212 h 41254"/>
                <a:gd name="connsiteX1" fmla="*/ 1756 w 65599"/>
                <a:gd name="connsiteY1" fmla="*/ 22422 h 41254"/>
                <a:gd name="connsiteX2" fmla="*/ 36503 w 65599"/>
                <a:gd name="connsiteY2" fmla="*/ 39840 h 41254"/>
                <a:gd name="connsiteX3" fmla="*/ 47040 w 65599"/>
                <a:gd name="connsiteY3" fmla="*/ 33429 h 41254"/>
                <a:gd name="connsiteX4" fmla="*/ 65599 w 65599"/>
                <a:gd name="connsiteY4" fmla="*/ 0 h 41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99" h="41254">
                  <a:moveTo>
                    <a:pt x="0" y="17212"/>
                  </a:moveTo>
                  <a:lnTo>
                    <a:pt x="1756" y="22422"/>
                  </a:lnTo>
                  <a:cubicBezTo>
                    <a:pt x="6528" y="36824"/>
                    <a:pt x="22100" y="44640"/>
                    <a:pt x="36503" y="39840"/>
                  </a:cubicBezTo>
                  <a:cubicBezTo>
                    <a:pt x="40454" y="38522"/>
                    <a:pt x="44055" y="36327"/>
                    <a:pt x="47040" y="33429"/>
                  </a:cubicBezTo>
                  <a:cubicBezTo>
                    <a:pt x="56349" y="24325"/>
                    <a:pt x="62789" y="12704"/>
                    <a:pt x="65599" y="0"/>
                  </a:cubicBezTo>
                </a:path>
              </a:pathLst>
            </a:custGeom>
            <a:noFill/>
            <a:ln w="14615" cap="rnd">
              <a:solidFill>
                <a:srgbClr val="000000"/>
              </a:solidFill>
              <a:prstDash val="solid"/>
              <a:round/>
            </a:ln>
          </p:spPr>
          <p:txBody>
            <a:bodyPr rtlCol="1" anchor="ctr"/>
            <a:lstStyle/>
            <a:p>
              <a:endParaRPr lang="fa-IR"/>
            </a:p>
          </p:txBody>
        </p:sp>
        <p:sp>
          <p:nvSpPr>
            <p:cNvPr id="2549" name="Freeform: Shape 2548">
              <a:extLst>
                <a:ext uri="{FF2B5EF4-FFF2-40B4-BE49-F238E27FC236}">
                  <a16:creationId xmlns:a16="http://schemas.microsoft.com/office/drawing/2014/main" id="{EF970B3C-E6FE-2FA5-66FC-E9126A16222C}"/>
                </a:ext>
              </a:extLst>
            </p:cNvPr>
            <p:cNvSpPr/>
            <p:nvPr/>
          </p:nvSpPr>
          <p:spPr>
            <a:xfrm>
              <a:off x="4539899" y="5320695"/>
              <a:ext cx="65248" cy="40013"/>
            </a:xfrm>
            <a:custGeom>
              <a:avLst/>
              <a:gdLst>
                <a:gd name="connsiteX0" fmla="*/ 0 w 65248"/>
                <a:gd name="connsiteY0" fmla="*/ 0 h 40013"/>
                <a:gd name="connsiteX1" fmla="*/ 18237 w 65248"/>
                <a:gd name="connsiteY1" fmla="*/ 32200 h 40013"/>
                <a:gd name="connsiteX2" fmla="*/ 57110 w 65248"/>
                <a:gd name="connsiteY2" fmla="*/ 31731 h 40013"/>
                <a:gd name="connsiteX3" fmla="*/ 63521 w 65248"/>
                <a:gd name="connsiteY3" fmla="*/ 21193 h 40013"/>
                <a:gd name="connsiteX4" fmla="*/ 65248 w 65248"/>
                <a:gd name="connsiteY4" fmla="*/ 15983 h 40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48" h="40013">
                  <a:moveTo>
                    <a:pt x="0" y="0"/>
                  </a:moveTo>
                  <a:cubicBezTo>
                    <a:pt x="2927" y="12236"/>
                    <a:pt x="9250" y="23418"/>
                    <a:pt x="18237" y="32200"/>
                  </a:cubicBezTo>
                  <a:cubicBezTo>
                    <a:pt x="29097" y="42796"/>
                    <a:pt x="46514" y="42591"/>
                    <a:pt x="57110" y="31731"/>
                  </a:cubicBezTo>
                  <a:cubicBezTo>
                    <a:pt x="60008" y="28746"/>
                    <a:pt x="62204" y="25145"/>
                    <a:pt x="63521" y="21193"/>
                  </a:cubicBezTo>
                  <a:lnTo>
                    <a:pt x="65248" y="15983"/>
                  </a:lnTo>
                </a:path>
              </a:pathLst>
            </a:custGeom>
            <a:noFill/>
            <a:ln w="14615" cap="rnd">
              <a:solidFill>
                <a:srgbClr val="000000"/>
              </a:solidFill>
              <a:prstDash val="solid"/>
              <a:round/>
            </a:ln>
          </p:spPr>
          <p:txBody>
            <a:bodyPr rtlCol="1" anchor="ctr"/>
            <a:lstStyle/>
            <a:p>
              <a:endParaRPr lang="fa-IR"/>
            </a:p>
          </p:txBody>
        </p:sp>
      </p:grpSp>
      <p:grpSp>
        <p:nvGrpSpPr>
          <p:cNvPr id="2550" name="Graphic 5">
            <a:extLst>
              <a:ext uri="{FF2B5EF4-FFF2-40B4-BE49-F238E27FC236}">
                <a16:creationId xmlns:a16="http://schemas.microsoft.com/office/drawing/2014/main" id="{58B26F80-31E2-DE26-FF0E-F6D19DA992CC}"/>
              </a:ext>
            </a:extLst>
          </p:cNvPr>
          <p:cNvGrpSpPr/>
          <p:nvPr/>
        </p:nvGrpSpPr>
        <p:grpSpPr>
          <a:xfrm>
            <a:off x="5014462" y="5021415"/>
            <a:ext cx="734735" cy="742083"/>
            <a:chOff x="5014462" y="5021415"/>
            <a:chExt cx="734735" cy="742083"/>
          </a:xfrm>
        </p:grpSpPr>
        <p:sp>
          <p:nvSpPr>
            <p:cNvPr id="2551" name="Freeform: Shape 2550">
              <a:extLst>
                <a:ext uri="{FF2B5EF4-FFF2-40B4-BE49-F238E27FC236}">
                  <a16:creationId xmlns:a16="http://schemas.microsoft.com/office/drawing/2014/main" id="{CBB690F9-7D7A-F81D-C502-15F8E010EE7A}"/>
                </a:ext>
              </a:extLst>
            </p:cNvPr>
            <p:cNvSpPr/>
            <p:nvPr/>
          </p:nvSpPr>
          <p:spPr>
            <a:xfrm>
              <a:off x="5232160" y="5330267"/>
              <a:ext cx="299338" cy="134594"/>
            </a:xfrm>
            <a:custGeom>
              <a:avLst/>
              <a:gdLst>
                <a:gd name="connsiteX0" fmla="*/ 299339 w 299338"/>
                <a:gd name="connsiteY0" fmla="*/ 134594 h 134594"/>
                <a:gd name="connsiteX1" fmla="*/ 293777 w 299338"/>
                <a:gd name="connsiteY1" fmla="*/ 38405 h 134594"/>
                <a:gd name="connsiteX2" fmla="*/ 272350 w 299338"/>
                <a:gd name="connsiteY2" fmla="*/ 12441 h 134594"/>
                <a:gd name="connsiteX3" fmla="*/ 233388 w 299338"/>
                <a:gd name="connsiteY3" fmla="*/ 2635 h 134594"/>
                <a:gd name="connsiteX4" fmla="*/ 224197 w 299338"/>
                <a:gd name="connsiteY4" fmla="*/ 0 h 134594"/>
                <a:gd name="connsiteX5" fmla="*/ 188836 w 299338"/>
                <a:gd name="connsiteY5" fmla="*/ 40805 h 134594"/>
                <a:gd name="connsiteX6" fmla="*/ 176951 w 299338"/>
                <a:gd name="connsiteY6" fmla="*/ 41713 h 134594"/>
                <a:gd name="connsiteX7" fmla="*/ 176922 w 299338"/>
                <a:gd name="connsiteY7" fmla="*/ 41684 h 134594"/>
                <a:gd name="connsiteX8" fmla="*/ 160588 w 299338"/>
                <a:gd name="connsiteY8" fmla="*/ 27516 h 134594"/>
                <a:gd name="connsiteX9" fmla="*/ 157837 w 299338"/>
                <a:gd name="connsiteY9" fmla="*/ 19612 h 134594"/>
                <a:gd name="connsiteX10" fmla="*/ 141502 w 299338"/>
                <a:gd name="connsiteY10" fmla="*/ 19612 h 134594"/>
                <a:gd name="connsiteX11" fmla="*/ 138751 w 299338"/>
                <a:gd name="connsiteY11" fmla="*/ 27516 h 134594"/>
                <a:gd name="connsiteX12" fmla="*/ 122417 w 299338"/>
                <a:gd name="connsiteY12" fmla="*/ 41684 h 134594"/>
                <a:gd name="connsiteX13" fmla="*/ 110532 w 299338"/>
                <a:gd name="connsiteY13" fmla="*/ 40835 h 134594"/>
                <a:gd name="connsiteX14" fmla="*/ 110503 w 299338"/>
                <a:gd name="connsiteY14" fmla="*/ 40805 h 134594"/>
                <a:gd name="connsiteX15" fmla="*/ 75172 w 299338"/>
                <a:gd name="connsiteY15" fmla="*/ 29 h 134594"/>
                <a:gd name="connsiteX16" fmla="*/ 65951 w 299338"/>
                <a:gd name="connsiteY16" fmla="*/ 2635 h 134594"/>
                <a:gd name="connsiteX17" fmla="*/ 26989 w 299338"/>
                <a:gd name="connsiteY17" fmla="*/ 12441 h 134594"/>
                <a:gd name="connsiteX18" fmla="*/ 5562 w 299338"/>
                <a:gd name="connsiteY18" fmla="*/ 38405 h 134594"/>
                <a:gd name="connsiteX19" fmla="*/ 0 w 299338"/>
                <a:gd name="connsiteY19" fmla="*/ 134594 h 134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9338" h="134594">
                  <a:moveTo>
                    <a:pt x="299339" y="134594"/>
                  </a:moveTo>
                  <a:lnTo>
                    <a:pt x="293777" y="38405"/>
                  </a:lnTo>
                  <a:cubicBezTo>
                    <a:pt x="293075" y="25994"/>
                    <a:pt x="284410" y="15485"/>
                    <a:pt x="272350" y="12441"/>
                  </a:cubicBezTo>
                  <a:lnTo>
                    <a:pt x="233388" y="2635"/>
                  </a:lnTo>
                  <a:cubicBezTo>
                    <a:pt x="230198" y="1815"/>
                    <a:pt x="227124" y="937"/>
                    <a:pt x="224197" y="0"/>
                  </a:cubicBezTo>
                  <a:lnTo>
                    <a:pt x="188836" y="40805"/>
                  </a:lnTo>
                  <a:cubicBezTo>
                    <a:pt x="185791" y="44348"/>
                    <a:pt x="180493" y="44728"/>
                    <a:pt x="176951" y="41713"/>
                  </a:cubicBezTo>
                  <a:cubicBezTo>
                    <a:pt x="176951" y="41713"/>
                    <a:pt x="176922" y="41684"/>
                    <a:pt x="176922" y="41684"/>
                  </a:cubicBezTo>
                  <a:lnTo>
                    <a:pt x="160588" y="27516"/>
                  </a:lnTo>
                  <a:cubicBezTo>
                    <a:pt x="158334" y="25555"/>
                    <a:pt x="157280" y="22540"/>
                    <a:pt x="157837" y="19612"/>
                  </a:cubicBezTo>
                  <a:lnTo>
                    <a:pt x="141502" y="19612"/>
                  </a:lnTo>
                  <a:cubicBezTo>
                    <a:pt x="142059" y="22540"/>
                    <a:pt x="141005" y="25555"/>
                    <a:pt x="138751" y="27516"/>
                  </a:cubicBezTo>
                  <a:lnTo>
                    <a:pt x="122417" y="41684"/>
                  </a:lnTo>
                  <a:cubicBezTo>
                    <a:pt x="118904" y="44728"/>
                    <a:pt x="113577" y="44348"/>
                    <a:pt x="110532" y="40835"/>
                  </a:cubicBezTo>
                  <a:cubicBezTo>
                    <a:pt x="110503" y="40835"/>
                    <a:pt x="110503" y="40805"/>
                    <a:pt x="110503" y="40805"/>
                  </a:cubicBezTo>
                  <a:lnTo>
                    <a:pt x="75172" y="29"/>
                  </a:lnTo>
                  <a:cubicBezTo>
                    <a:pt x="72244" y="937"/>
                    <a:pt x="69317" y="1786"/>
                    <a:pt x="65951" y="2635"/>
                  </a:cubicBezTo>
                  <a:lnTo>
                    <a:pt x="26989" y="12441"/>
                  </a:lnTo>
                  <a:cubicBezTo>
                    <a:pt x="14929" y="15485"/>
                    <a:pt x="6264" y="25994"/>
                    <a:pt x="5562" y="38405"/>
                  </a:cubicBezTo>
                  <a:lnTo>
                    <a:pt x="0" y="134594"/>
                  </a:lnTo>
                  <a:close/>
                </a:path>
              </a:pathLst>
            </a:custGeom>
            <a:solidFill>
              <a:srgbClr val="DAE6F1"/>
            </a:solidFill>
            <a:ln w="2923" cap="flat">
              <a:noFill/>
              <a:prstDash val="solid"/>
              <a:miter/>
            </a:ln>
          </p:spPr>
          <p:txBody>
            <a:bodyPr rtlCol="1" anchor="ctr"/>
            <a:lstStyle/>
            <a:p>
              <a:endParaRPr lang="fa-IR"/>
            </a:p>
          </p:txBody>
        </p:sp>
        <p:sp>
          <p:nvSpPr>
            <p:cNvPr id="2552" name="Freeform: Shape 2551">
              <a:extLst>
                <a:ext uri="{FF2B5EF4-FFF2-40B4-BE49-F238E27FC236}">
                  <a16:creationId xmlns:a16="http://schemas.microsoft.com/office/drawing/2014/main" id="{9034E4F8-25FD-E4A8-3E0C-1EF15579F36E}"/>
                </a:ext>
              </a:extLst>
            </p:cNvPr>
            <p:cNvSpPr/>
            <p:nvPr/>
          </p:nvSpPr>
          <p:spPr>
            <a:xfrm>
              <a:off x="5310259" y="5131007"/>
              <a:ext cx="143551" cy="162055"/>
            </a:xfrm>
            <a:custGeom>
              <a:avLst/>
              <a:gdLst>
                <a:gd name="connsiteX0" fmla="*/ 133247 w 143551"/>
                <a:gd name="connsiteY0" fmla="*/ 3985 h 162055"/>
                <a:gd name="connsiteX1" fmla="*/ 115684 w 143551"/>
                <a:gd name="connsiteY1" fmla="*/ 2814 h 162055"/>
                <a:gd name="connsiteX2" fmla="*/ 27867 w 143551"/>
                <a:gd name="connsiteY2" fmla="*/ 2814 h 162055"/>
                <a:gd name="connsiteX3" fmla="*/ 10304 w 143551"/>
                <a:gd name="connsiteY3" fmla="*/ 4014 h 162055"/>
                <a:gd name="connsiteX4" fmla="*/ 10304 w 143551"/>
                <a:gd name="connsiteY4" fmla="*/ 4014 h 162055"/>
                <a:gd name="connsiteX5" fmla="*/ 0 w 143551"/>
                <a:gd name="connsiteY5" fmla="*/ 29715 h 162055"/>
                <a:gd name="connsiteX6" fmla="*/ 0 w 143551"/>
                <a:gd name="connsiteY6" fmla="*/ 90104 h 162055"/>
                <a:gd name="connsiteX7" fmla="*/ 71571 w 143551"/>
                <a:gd name="connsiteY7" fmla="*/ 162055 h 162055"/>
                <a:gd name="connsiteX8" fmla="*/ 71571 w 143551"/>
                <a:gd name="connsiteY8" fmla="*/ 162055 h 162055"/>
                <a:gd name="connsiteX9" fmla="*/ 143551 w 143551"/>
                <a:gd name="connsiteY9" fmla="*/ 90074 h 162055"/>
                <a:gd name="connsiteX10" fmla="*/ 143551 w 143551"/>
                <a:gd name="connsiteY10" fmla="*/ 29685 h 162055"/>
                <a:gd name="connsiteX11" fmla="*/ 133247 w 143551"/>
                <a:gd name="connsiteY11" fmla="*/ 3985 h 162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551" h="162055">
                  <a:moveTo>
                    <a:pt x="133247" y="3985"/>
                  </a:moveTo>
                  <a:cubicBezTo>
                    <a:pt x="128564" y="-845"/>
                    <a:pt x="120982" y="-1343"/>
                    <a:pt x="115684" y="2814"/>
                  </a:cubicBezTo>
                  <a:cubicBezTo>
                    <a:pt x="89778" y="22660"/>
                    <a:pt x="53773" y="22660"/>
                    <a:pt x="27867" y="2814"/>
                  </a:cubicBezTo>
                  <a:cubicBezTo>
                    <a:pt x="22569" y="-1314"/>
                    <a:pt x="15017" y="-787"/>
                    <a:pt x="10304" y="4014"/>
                  </a:cubicBezTo>
                  <a:lnTo>
                    <a:pt x="10304" y="4014"/>
                  </a:lnTo>
                  <a:cubicBezTo>
                    <a:pt x="3688" y="10951"/>
                    <a:pt x="0" y="20143"/>
                    <a:pt x="0" y="29715"/>
                  </a:cubicBezTo>
                  <a:lnTo>
                    <a:pt x="0" y="90104"/>
                  </a:lnTo>
                  <a:cubicBezTo>
                    <a:pt x="146" y="129621"/>
                    <a:pt x="32053" y="161704"/>
                    <a:pt x="71571" y="162055"/>
                  </a:cubicBezTo>
                  <a:lnTo>
                    <a:pt x="71571" y="162055"/>
                  </a:lnTo>
                  <a:cubicBezTo>
                    <a:pt x="111264" y="161938"/>
                    <a:pt x="143434" y="129768"/>
                    <a:pt x="143551" y="90074"/>
                  </a:cubicBezTo>
                  <a:lnTo>
                    <a:pt x="143551" y="29685"/>
                  </a:lnTo>
                  <a:cubicBezTo>
                    <a:pt x="143551" y="20114"/>
                    <a:pt x="139863" y="10922"/>
                    <a:pt x="133247" y="3985"/>
                  </a:cubicBezTo>
                  <a:close/>
                </a:path>
              </a:pathLst>
            </a:custGeom>
            <a:solidFill>
              <a:srgbClr val="F9D0B4"/>
            </a:solidFill>
            <a:ln w="2923" cap="flat">
              <a:noFill/>
              <a:prstDash val="solid"/>
              <a:miter/>
            </a:ln>
          </p:spPr>
          <p:txBody>
            <a:bodyPr rtlCol="1" anchor="ctr"/>
            <a:lstStyle/>
            <a:p>
              <a:endParaRPr lang="fa-IR"/>
            </a:p>
          </p:txBody>
        </p:sp>
        <p:sp>
          <p:nvSpPr>
            <p:cNvPr id="2553" name="Freeform: Shape 2552">
              <a:extLst>
                <a:ext uri="{FF2B5EF4-FFF2-40B4-BE49-F238E27FC236}">
                  <a16:creationId xmlns:a16="http://schemas.microsoft.com/office/drawing/2014/main" id="{B9EBAC0D-2A1C-93C3-309B-84FD477348D5}"/>
                </a:ext>
              </a:extLst>
            </p:cNvPr>
            <p:cNvSpPr/>
            <p:nvPr/>
          </p:nvSpPr>
          <p:spPr>
            <a:xfrm>
              <a:off x="5453605" y="5166203"/>
              <a:ext cx="35813" cy="60133"/>
            </a:xfrm>
            <a:custGeom>
              <a:avLst/>
              <a:gdLst>
                <a:gd name="connsiteX0" fmla="*/ 4801 w 35813"/>
                <a:gd name="connsiteY0" fmla="*/ 22 h 60133"/>
                <a:gd name="connsiteX1" fmla="*/ 205 w 35813"/>
                <a:gd name="connsiteY1" fmla="*/ 403 h 60133"/>
                <a:gd name="connsiteX2" fmla="*/ 205 w 35813"/>
                <a:gd name="connsiteY2" fmla="*/ 54878 h 60133"/>
                <a:gd name="connsiteX3" fmla="*/ 0 w 35813"/>
                <a:gd name="connsiteY3" fmla="*/ 59708 h 60133"/>
                <a:gd name="connsiteX4" fmla="*/ 4801 w 35813"/>
                <a:gd name="connsiteY4" fmla="*/ 60118 h 60133"/>
                <a:gd name="connsiteX5" fmla="*/ 35800 w 35813"/>
                <a:gd name="connsiteY5" fmla="*/ 31022 h 60133"/>
                <a:gd name="connsiteX6" fmla="*/ 6674 w 35813"/>
                <a:gd name="connsiteY6" fmla="*/ 22 h 60133"/>
                <a:gd name="connsiteX7" fmla="*/ 4801 w 35813"/>
                <a:gd name="connsiteY7" fmla="*/ 22 h 60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13" h="60133">
                  <a:moveTo>
                    <a:pt x="4801" y="22"/>
                  </a:moveTo>
                  <a:cubicBezTo>
                    <a:pt x="3249" y="22"/>
                    <a:pt x="1727" y="168"/>
                    <a:pt x="205" y="403"/>
                  </a:cubicBezTo>
                  <a:lnTo>
                    <a:pt x="205" y="54878"/>
                  </a:lnTo>
                  <a:cubicBezTo>
                    <a:pt x="205" y="56488"/>
                    <a:pt x="205" y="58099"/>
                    <a:pt x="0" y="59708"/>
                  </a:cubicBezTo>
                  <a:cubicBezTo>
                    <a:pt x="1581" y="59972"/>
                    <a:pt x="3191" y="60089"/>
                    <a:pt x="4801" y="60118"/>
                  </a:cubicBezTo>
                  <a:cubicBezTo>
                    <a:pt x="21398" y="60645"/>
                    <a:pt x="35273" y="47590"/>
                    <a:pt x="35800" y="31022"/>
                  </a:cubicBezTo>
                  <a:cubicBezTo>
                    <a:pt x="36298" y="14424"/>
                    <a:pt x="23271" y="549"/>
                    <a:pt x="6674" y="22"/>
                  </a:cubicBezTo>
                  <a:cubicBezTo>
                    <a:pt x="6059" y="-7"/>
                    <a:pt x="5415" y="-7"/>
                    <a:pt x="4801" y="22"/>
                  </a:cubicBezTo>
                  <a:close/>
                </a:path>
              </a:pathLst>
            </a:custGeom>
            <a:solidFill>
              <a:srgbClr val="F9D0B4"/>
            </a:solidFill>
            <a:ln w="2923" cap="flat">
              <a:noFill/>
              <a:prstDash val="solid"/>
              <a:miter/>
            </a:ln>
          </p:spPr>
          <p:txBody>
            <a:bodyPr rtlCol="1" anchor="ctr"/>
            <a:lstStyle/>
            <a:p>
              <a:endParaRPr lang="fa-IR"/>
            </a:p>
          </p:txBody>
        </p:sp>
        <p:sp>
          <p:nvSpPr>
            <p:cNvPr id="2554" name="Freeform: Shape 2553">
              <a:extLst>
                <a:ext uri="{FF2B5EF4-FFF2-40B4-BE49-F238E27FC236}">
                  <a16:creationId xmlns:a16="http://schemas.microsoft.com/office/drawing/2014/main" id="{7F529DF2-3D90-7DBA-5D56-FBBE3D2C3B27}"/>
                </a:ext>
              </a:extLst>
            </p:cNvPr>
            <p:cNvSpPr/>
            <p:nvPr/>
          </p:nvSpPr>
          <p:spPr>
            <a:xfrm>
              <a:off x="5275240" y="5166253"/>
              <a:ext cx="34813" cy="60067"/>
            </a:xfrm>
            <a:custGeom>
              <a:avLst/>
              <a:gdLst>
                <a:gd name="connsiteX0" fmla="*/ 34609 w 34813"/>
                <a:gd name="connsiteY0" fmla="*/ 54828 h 60067"/>
                <a:gd name="connsiteX1" fmla="*/ 34609 w 34813"/>
                <a:gd name="connsiteY1" fmla="*/ 352 h 60067"/>
                <a:gd name="connsiteX2" fmla="*/ 360 w 34813"/>
                <a:gd name="connsiteY2" fmla="*/ 25468 h 60067"/>
                <a:gd name="connsiteX3" fmla="*/ 25447 w 34813"/>
                <a:gd name="connsiteY3" fmla="*/ 59717 h 60067"/>
                <a:gd name="connsiteX4" fmla="*/ 30013 w 34813"/>
                <a:gd name="connsiteY4" fmla="*/ 60068 h 60067"/>
                <a:gd name="connsiteX5" fmla="*/ 34814 w 34813"/>
                <a:gd name="connsiteY5" fmla="*/ 59658 h 60067"/>
                <a:gd name="connsiteX6" fmla="*/ 34814 w 34813"/>
                <a:gd name="connsiteY6" fmla="*/ 59658 h 60067"/>
                <a:gd name="connsiteX7" fmla="*/ 34609 w 34813"/>
                <a:gd name="connsiteY7" fmla="*/ 54828 h 60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13" h="60067">
                  <a:moveTo>
                    <a:pt x="34609" y="54828"/>
                  </a:moveTo>
                  <a:lnTo>
                    <a:pt x="34609" y="352"/>
                  </a:lnTo>
                  <a:cubicBezTo>
                    <a:pt x="18216" y="-2165"/>
                    <a:pt x="2877" y="9075"/>
                    <a:pt x="360" y="25468"/>
                  </a:cubicBezTo>
                  <a:cubicBezTo>
                    <a:pt x="-2187" y="41861"/>
                    <a:pt x="9054" y="57199"/>
                    <a:pt x="25447" y="59717"/>
                  </a:cubicBezTo>
                  <a:cubicBezTo>
                    <a:pt x="26969" y="59951"/>
                    <a:pt x="28491" y="60068"/>
                    <a:pt x="30013" y="60068"/>
                  </a:cubicBezTo>
                  <a:cubicBezTo>
                    <a:pt x="31623" y="60039"/>
                    <a:pt x="33233" y="59921"/>
                    <a:pt x="34814" y="59658"/>
                  </a:cubicBezTo>
                  <a:lnTo>
                    <a:pt x="34814" y="59658"/>
                  </a:lnTo>
                  <a:cubicBezTo>
                    <a:pt x="34696" y="58048"/>
                    <a:pt x="34609" y="56438"/>
                    <a:pt x="34609" y="54828"/>
                  </a:cubicBezTo>
                  <a:close/>
                </a:path>
              </a:pathLst>
            </a:custGeom>
            <a:solidFill>
              <a:srgbClr val="F9D0B4"/>
            </a:solidFill>
            <a:ln w="2923" cap="flat">
              <a:noFill/>
              <a:prstDash val="solid"/>
              <a:miter/>
            </a:ln>
          </p:spPr>
          <p:txBody>
            <a:bodyPr rtlCol="1" anchor="ctr"/>
            <a:lstStyle/>
            <a:p>
              <a:endParaRPr lang="fa-IR"/>
            </a:p>
          </p:txBody>
        </p:sp>
        <p:sp>
          <p:nvSpPr>
            <p:cNvPr id="2555" name="Freeform: Shape 2554">
              <a:extLst>
                <a:ext uri="{FF2B5EF4-FFF2-40B4-BE49-F238E27FC236}">
                  <a16:creationId xmlns:a16="http://schemas.microsoft.com/office/drawing/2014/main" id="{5ED49A54-EB34-C997-8910-B87F83E8CC3F}"/>
                </a:ext>
              </a:extLst>
            </p:cNvPr>
            <p:cNvSpPr/>
            <p:nvPr/>
          </p:nvSpPr>
          <p:spPr>
            <a:xfrm>
              <a:off x="5290266" y="5057917"/>
              <a:ext cx="183190" cy="112376"/>
            </a:xfrm>
            <a:custGeom>
              <a:avLst/>
              <a:gdLst>
                <a:gd name="connsiteX0" fmla="*/ 163252 w 183190"/>
                <a:gd name="connsiteY0" fmla="*/ 46924 h 112376"/>
                <a:gd name="connsiteX1" fmla="*/ 158890 w 183190"/>
                <a:gd name="connsiteY1" fmla="*/ 42533 h 112376"/>
                <a:gd name="connsiteX2" fmla="*/ 66917 w 183190"/>
                <a:gd name="connsiteY2" fmla="*/ 2781 h 112376"/>
                <a:gd name="connsiteX3" fmla="*/ 0 w 183190"/>
                <a:gd name="connsiteY3" fmla="*/ 82226 h 112376"/>
                <a:gd name="connsiteX4" fmla="*/ 0 w 183190"/>
                <a:gd name="connsiteY4" fmla="*/ 112318 h 112376"/>
                <a:gd name="connsiteX5" fmla="*/ 19730 w 183190"/>
                <a:gd name="connsiteY5" fmla="*/ 108572 h 112376"/>
                <a:gd name="connsiteX6" fmla="*/ 19730 w 183190"/>
                <a:gd name="connsiteY6" fmla="*/ 102717 h 112376"/>
                <a:gd name="connsiteX7" fmla="*/ 30033 w 183190"/>
                <a:gd name="connsiteY7" fmla="*/ 77016 h 112376"/>
                <a:gd name="connsiteX8" fmla="*/ 30033 w 183190"/>
                <a:gd name="connsiteY8" fmla="*/ 77016 h 112376"/>
                <a:gd name="connsiteX9" fmla="*/ 47597 w 183190"/>
                <a:gd name="connsiteY9" fmla="*/ 75816 h 112376"/>
                <a:gd name="connsiteX10" fmla="*/ 135414 w 183190"/>
                <a:gd name="connsiteY10" fmla="*/ 75816 h 112376"/>
                <a:gd name="connsiteX11" fmla="*/ 152977 w 183190"/>
                <a:gd name="connsiteY11" fmla="*/ 76987 h 112376"/>
                <a:gd name="connsiteX12" fmla="*/ 163281 w 183190"/>
                <a:gd name="connsiteY12" fmla="*/ 102688 h 112376"/>
                <a:gd name="connsiteX13" fmla="*/ 163281 w 183190"/>
                <a:gd name="connsiteY13" fmla="*/ 108542 h 112376"/>
                <a:gd name="connsiteX14" fmla="*/ 183187 w 183190"/>
                <a:gd name="connsiteY14" fmla="*/ 112377 h 112376"/>
                <a:gd name="connsiteX15" fmla="*/ 183187 w 183190"/>
                <a:gd name="connsiteY15" fmla="*/ 87671 h 112376"/>
                <a:gd name="connsiteX16" fmla="*/ 163252 w 183190"/>
                <a:gd name="connsiteY16" fmla="*/ 46924 h 112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3190" h="112376">
                  <a:moveTo>
                    <a:pt x="163252" y="46924"/>
                  </a:moveTo>
                  <a:cubicBezTo>
                    <a:pt x="160852" y="46865"/>
                    <a:pt x="158920" y="44933"/>
                    <a:pt x="158890" y="42533"/>
                  </a:cubicBezTo>
                  <a:cubicBezTo>
                    <a:pt x="158334" y="2430"/>
                    <a:pt x="112523" y="-5093"/>
                    <a:pt x="66917" y="2781"/>
                  </a:cubicBezTo>
                  <a:cubicBezTo>
                    <a:pt x="28248" y="9455"/>
                    <a:pt x="0" y="43001"/>
                    <a:pt x="0" y="82226"/>
                  </a:cubicBezTo>
                  <a:lnTo>
                    <a:pt x="0" y="112318"/>
                  </a:lnTo>
                  <a:cubicBezTo>
                    <a:pt x="5942" y="108776"/>
                    <a:pt x="12909" y="107459"/>
                    <a:pt x="19730" y="108572"/>
                  </a:cubicBezTo>
                  <a:lnTo>
                    <a:pt x="19730" y="102717"/>
                  </a:lnTo>
                  <a:cubicBezTo>
                    <a:pt x="19730" y="93145"/>
                    <a:pt x="23418" y="83953"/>
                    <a:pt x="30033" y="77016"/>
                  </a:cubicBezTo>
                  <a:lnTo>
                    <a:pt x="30033" y="77016"/>
                  </a:lnTo>
                  <a:cubicBezTo>
                    <a:pt x="34746" y="72215"/>
                    <a:pt x="42299" y="71688"/>
                    <a:pt x="47597" y="75816"/>
                  </a:cubicBezTo>
                  <a:cubicBezTo>
                    <a:pt x="73503" y="95662"/>
                    <a:pt x="109508" y="95662"/>
                    <a:pt x="135414" y="75816"/>
                  </a:cubicBezTo>
                  <a:cubicBezTo>
                    <a:pt x="140712" y="71659"/>
                    <a:pt x="148294" y="72157"/>
                    <a:pt x="152977" y="76987"/>
                  </a:cubicBezTo>
                  <a:cubicBezTo>
                    <a:pt x="159593" y="83924"/>
                    <a:pt x="163281" y="93116"/>
                    <a:pt x="163281" y="102688"/>
                  </a:cubicBezTo>
                  <a:lnTo>
                    <a:pt x="163281" y="108542"/>
                  </a:lnTo>
                  <a:cubicBezTo>
                    <a:pt x="170160" y="107430"/>
                    <a:pt x="177215" y="108776"/>
                    <a:pt x="183187" y="112377"/>
                  </a:cubicBezTo>
                  <a:lnTo>
                    <a:pt x="183187" y="87671"/>
                  </a:lnTo>
                  <a:cubicBezTo>
                    <a:pt x="183450" y="51900"/>
                    <a:pt x="170599" y="46924"/>
                    <a:pt x="163252" y="46924"/>
                  </a:cubicBezTo>
                  <a:close/>
                </a:path>
              </a:pathLst>
            </a:custGeom>
            <a:solidFill>
              <a:srgbClr val="5B5D60"/>
            </a:solidFill>
            <a:ln w="2923" cap="flat">
              <a:noFill/>
              <a:prstDash val="solid"/>
              <a:miter/>
            </a:ln>
          </p:spPr>
          <p:txBody>
            <a:bodyPr rtlCol="1" anchor="ctr"/>
            <a:lstStyle/>
            <a:p>
              <a:endParaRPr lang="fa-IR"/>
            </a:p>
          </p:txBody>
        </p:sp>
        <p:sp>
          <p:nvSpPr>
            <p:cNvPr id="2556" name="Freeform: Shape 2555">
              <a:extLst>
                <a:ext uri="{FF2B5EF4-FFF2-40B4-BE49-F238E27FC236}">
                  <a16:creationId xmlns:a16="http://schemas.microsoft.com/office/drawing/2014/main" id="{2B24AE37-D28E-7A17-F9BF-D5425FDC729C}"/>
                </a:ext>
              </a:extLst>
            </p:cNvPr>
            <p:cNvSpPr/>
            <p:nvPr/>
          </p:nvSpPr>
          <p:spPr>
            <a:xfrm>
              <a:off x="5014462" y="5464861"/>
              <a:ext cx="734735" cy="33663"/>
            </a:xfrm>
            <a:custGeom>
              <a:avLst/>
              <a:gdLst>
                <a:gd name="connsiteX0" fmla="*/ 717904 w 734735"/>
                <a:gd name="connsiteY0" fmla="*/ 0 h 33663"/>
                <a:gd name="connsiteX1" fmla="*/ 16832 w 734735"/>
                <a:gd name="connsiteY1" fmla="*/ 0 h 33663"/>
                <a:gd name="connsiteX2" fmla="*/ 0 w 734735"/>
                <a:gd name="connsiteY2" fmla="*/ 16832 h 33663"/>
                <a:gd name="connsiteX3" fmla="*/ 16832 w 734735"/>
                <a:gd name="connsiteY3" fmla="*/ 33663 h 33663"/>
                <a:gd name="connsiteX4" fmla="*/ 717904 w 734735"/>
                <a:gd name="connsiteY4" fmla="*/ 33663 h 33663"/>
                <a:gd name="connsiteX5" fmla="*/ 734736 w 734735"/>
                <a:gd name="connsiteY5" fmla="*/ 16832 h 33663"/>
                <a:gd name="connsiteX6" fmla="*/ 717904 w 734735"/>
                <a:gd name="connsiteY6" fmla="*/ 0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35" h="33663">
                  <a:moveTo>
                    <a:pt x="717904" y="0"/>
                  </a:moveTo>
                  <a:lnTo>
                    <a:pt x="16832" y="0"/>
                  </a:lnTo>
                  <a:cubicBezTo>
                    <a:pt x="7523" y="0"/>
                    <a:pt x="0" y="7523"/>
                    <a:pt x="0" y="16832"/>
                  </a:cubicBezTo>
                  <a:cubicBezTo>
                    <a:pt x="0" y="26140"/>
                    <a:pt x="7523" y="33663"/>
                    <a:pt x="16832" y="33663"/>
                  </a:cubicBezTo>
                  <a:lnTo>
                    <a:pt x="717904" y="33663"/>
                  </a:lnTo>
                  <a:cubicBezTo>
                    <a:pt x="727213" y="33663"/>
                    <a:pt x="734736" y="26140"/>
                    <a:pt x="734736" y="16832"/>
                  </a:cubicBezTo>
                  <a:cubicBezTo>
                    <a:pt x="734736" y="7523"/>
                    <a:pt x="727213" y="0"/>
                    <a:pt x="717904" y="0"/>
                  </a:cubicBezTo>
                  <a:close/>
                </a:path>
              </a:pathLst>
            </a:custGeom>
            <a:solidFill>
              <a:srgbClr val="C18E6B"/>
            </a:solidFill>
            <a:ln w="2923" cap="flat">
              <a:noFill/>
              <a:prstDash val="solid"/>
              <a:miter/>
            </a:ln>
          </p:spPr>
          <p:txBody>
            <a:bodyPr rtlCol="1" anchor="ctr"/>
            <a:lstStyle/>
            <a:p>
              <a:endParaRPr lang="fa-IR"/>
            </a:p>
          </p:txBody>
        </p:sp>
        <p:sp>
          <p:nvSpPr>
            <p:cNvPr id="2557" name="Freeform: Shape 2556">
              <a:extLst>
                <a:ext uri="{FF2B5EF4-FFF2-40B4-BE49-F238E27FC236}">
                  <a16:creationId xmlns:a16="http://schemas.microsoft.com/office/drawing/2014/main" id="{29DDA32B-FD59-87A4-DCD2-9F4AD6119691}"/>
                </a:ext>
              </a:extLst>
            </p:cNvPr>
            <p:cNvSpPr/>
            <p:nvPr/>
          </p:nvSpPr>
          <p:spPr>
            <a:xfrm>
              <a:off x="5039343" y="5498554"/>
              <a:ext cx="684972" cy="264943"/>
            </a:xfrm>
            <a:custGeom>
              <a:avLst/>
              <a:gdLst>
                <a:gd name="connsiteX0" fmla="*/ 0 w 684972"/>
                <a:gd name="connsiteY0" fmla="*/ 0 h 264943"/>
                <a:gd name="connsiteX1" fmla="*/ 0 w 684972"/>
                <a:gd name="connsiteY1" fmla="*/ 264944 h 264943"/>
                <a:gd name="connsiteX2" fmla="*/ 684973 w 684972"/>
                <a:gd name="connsiteY2" fmla="*/ 264944 h 264943"/>
                <a:gd name="connsiteX3" fmla="*/ 684973 w 684972"/>
                <a:gd name="connsiteY3" fmla="*/ 0 h 264943"/>
              </a:gdLst>
              <a:ahLst/>
              <a:cxnLst>
                <a:cxn ang="0">
                  <a:pos x="connsiteX0" y="connsiteY0"/>
                </a:cxn>
                <a:cxn ang="0">
                  <a:pos x="connsiteX1" y="connsiteY1"/>
                </a:cxn>
                <a:cxn ang="0">
                  <a:pos x="connsiteX2" y="connsiteY2"/>
                </a:cxn>
                <a:cxn ang="0">
                  <a:pos x="connsiteX3" y="connsiteY3"/>
                </a:cxn>
              </a:cxnLst>
              <a:rect l="l" t="t" r="r" b="b"/>
              <a:pathLst>
                <a:path w="684972" h="264943">
                  <a:moveTo>
                    <a:pt x="0" y="0"/>
                  </a:moveTo>
                  <a:lnTo>
                    <a:pt x="0" y="264944"/>
                  </a:lnTo>
                  <a:lnTo>
                    <a:pt x="684973" y="264944"/>
                  </a:lnTo>
                  <a:lnTo>
                    <a:pt x="684973" y="0"/>
                  </a:lnTo>
                  <a:close/>
                </a:path>
              </a:pathLst>
            </a:custGeom>
            <a:solidFill>
              <a:srgbClr val="754E34"/>
            </a:solidFill>
            <a:ln w="2923" cap="flat">
              <a:noFill/>
              <a:prstDash val="solid"/>
              <a:miter/>
            </a:ln>
          </p:spPr>
          <p:txBody>
            <a:bodyPr rtlCol="1" anchor="ctr"/>
            <a:lstStyle/>
            <a:p>
              <a:endParaRPr lang="fa-IR"/>
            </a:p>
          </p:txBody>
        </p:sp>
        <p:sp>
          <p:nvSpPr>
            <p:cNvPr id="2558" name="Freeform: Shape 2557">
              <a:extLst>
                <a:ext uri="{FF2B5EF4-FFF2-40B4-BE49-F238E27FC236}">
                  <a16:creationId xmlns:a16="http://schemas.microsoft.com/office/drawing/2014/main" id="{96EC8ACE-AA6F-51B8-9E82-3FA2EDEBA71C}"/>
                </a:ext>
              </a:extLst>
            </p:cNvPr>
            <p:cNvSpPr/>
            <p:nvPr/>
          </p:nvSpPr>
          <p:spPr>
            <a:xfrm>
              <a:off x="5068616" y="5527826"/>
              <a:ext cx="188396" cy="235613"/>
            </a:xfrm>
            <a:custGeom>
              <a:avLst/>
              <a:gdLst>
                <a:gd name="connsiteX0" fmla="*/ 181108 w 188396"/>
                <a:gd name="connsiteY0" fmla="*/ 0 h 235613"/>
                <a:gd name="connsiteX1" fmla="*/ 7289 w 188396"/>
                <a:gd name="connsiteY1" fmla="*/ 0 h 235613"/>
                <a:gd name="connsiteX2" fmla="*/ 0 w 188396"/>
                <a:gd name="connsiteY2" fmla="*/ 7289 h 235613"/>
                <a:gd name="connsiteX3" fmla="*/ 0 w 188396"/>
                <a:gd name="connsiteY3" fmla="*/ 235613 h 235613"/>
                <a:gd name="connsiteX4" fmla="*/ 188397 w 188396"/>
                <a:gd name="connsiteY4" fmla="*/ 235613 h 235613"/>
                <a:gd name="connsiteX5" fmla="*/ 188397 w 188396"/>
                <a:gd name="connsiteY5" fmla="*/ 7289 h 235613"/>
                <a:gd name="connsiteX6" fmla="*/ 181108 w 188396"/>
                <a:gd name="connsiteY6" fmla="*/ 0 h 23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396" h="235613">
                  <a:moveTo>
                    <a:pt x="181108" y="0"/>
                  </a:moveTo>
                  <a:lnTo>
                    <a:pt x="7289" y="0"/>
                  </a:lnTo>
                  <a:cubicBezTo>
                    <a:pt x="3278" y="29"/>
                    <a:pt x="29" y="3278"/>
                    <a:pt x="0" y="7289"/>
                  </a:cubicBezTo>
                  <a:lnTo>
                    <a:pt x="0" y="235613"/>
                  </a:lnTo>
                  <a:lnTo>
                    <a:pt x="188397" y="235613"/>
                  </a:lnTo>
                  <a:lnTo>
                    <a:pt x="188397" y="7289"/>
                  </a:lnTo>
                  <a:cubicBezTo>
                    <a:pt x="188397" y="3249"/>
                    <a:pt x="185148" y="0"/>
                    <a:pt x="181108" y="0"/>
                  </a:cubicBezTo>
                  <a:close/>
                </a:path>
              </a:pathLst>
            </a:custGeom>
            <a:solidFill>
              <a:srgbClr val="A57453"/>
            </a:solidFill>
            <a:ln w="2923" cap="flat">
              <a:noFill/>
              <a:prstDash val="solid"/>
              <a:miter/>
            </a:ln>
          </p:spPr>
          <p:txBody>
            <a:bodyPr rtlCol="1" anchor="ctr"/>
            <a:lstStyle/>
            <a:p>
              <a:endParaRPr lang="fa-IR"/>
            </a:p>
          </p:txBody>
        </p:sp>
        <p:sp>
          <p:nvSpPr>
            <p:cNvPr id="2559" name="Freeform: Shape 2558">
              <a:extLst>
                <a:ext uri="{FF2B5EF4-FFF2-40B4-BE49-F238E27FC236}">
                  <a16:creationId xmlns:a16="http://schemas.microsoft.com/office/drawing/2014/main" id="{00F9E0D5-DA68-4B8C-55BE-1F6B55EAEAE5}"/>
                </a:ext>
              </a:extLst>
            </p:cNvPr>
            <p:cNvSpPr/>
            <p:nvPr/>
          </p:nvSpPr>
          <p:spPr>
            <a:xfrm>
              <a:off x="5287631" y="5527826"/>
              <a:ext cx="188397" cy="235613"/>
            </a:xfrm>
            <a:custGeom>
              <a:avLst/>
              <a:gdLst>
                <a:gd name="connsiteX0" fmla="*/ 181108 w 188397"/>
                <a:gd name="connsiteY0" fmla="*/ 0 h 235613"/>
                <a:gd name="connsiteX1" fmla="*/ 7289 w 188397"/>
                <a:gd name="connsiteY1" fmla="*/ 0 h 235613"/>
                <a:gd name="connsiteX2" fmla="*/ 0 w 188397"/>
                <a:gd name="connsiteY2" fmla="*/ 7289 h 235613"/>
                <a:gd name="connsiteX3" fmla="*/ 0 w 188397"/>
                <a:gd name="connsiteY3" fmla="*/ 235613 h 235613"/>
                <a:gd name="connsiteX4" fmla="*/ 188397 w 188397"/>
                <a:gd name="connsiteY4" fmla="*/ 235613 h 235613"/>
                <a:gd name="connsiteX5" fmla="*/ 188397 w 188397"/>
                <a:gd name="connsiteY5" fmla="*/ 7289 h 235613"/>
                <a:gd name="connsiteX6" fmla="*/ 181108 w 188397"/>
                <a:gd name="connsiteY6" fmla="*/ 0 h 23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397" h="235613">
                  <a:moveTo>
                    <a:pt x="181108" y="0"/>
                  </a:moveTo>
                  <a:lnTo>
                    <a:pt x="7289" y="0"/>
                  </a:lnTo>
                  <a:cubicBezTo>
                    <a:pt x="3278" y="29"/>
                    <a:pt x="29" y="3278"/>
                    <a:pt x="0" y="7289"/>
                  </a:cubicBezTo>
                  <a:lnTo>
                    <a:pt x="0" y="235613"/>
                  </a:lnTo>
                  <a:lnTo>
                    <a:pt x="188397" y="235613"/>
                  </a:lnTo>
                  <a:lnTo>
                    <a:pt x="188397" y="7289"/>
                  </a:lnTo>
                  <a:cubicBezTo>
                    <a:pt x="188368" y="3278"/>
                    <a:pt x="185119" y="29"/>
                    <a:pt x="181108" y="0"/>
                  </a:cubicBezTo>
                  <a:close/>
                </a:path>
              </a:pathLst>
            </a:custGeom>
            <a:solidFill>
              <a:srgbClr val="A57453"/>
            </a:solidFill>
            <a:ln w="2923" cap="flat">
              <a:noFill/>
              <a:prstDash val="solid"/>
              <a:miter/>
            </a:ln>
          </p:spPr>
          <p:txBody>
            <a:bodyPr rtlCol="1" anchor="ctr"/>
            <a:lstStyle/>
            <a:p>
              <a:endParaRPr lang="fa-IR"/>
            </a:p>
          </p:txBody>
        </p:sp>
        <p:sp>
          <p:nvSpPr>
            <p:cNvPr id="2560" name="Freeform: Shape 2559">
              <a:extLst>
                <a:ext uri="{FF2B5EF4-FFF2-40B4-BE49-F238E27FC236}">
                  <a16:creationId xmlns:a16="http://schemas.microsoft.com/office/drawing/2014/main" id="{B44612DB-FF46-6533-9C7E-24E91A04D1B3}"/>
                </a:ext>
              </a:extLst>
            </p:cNvPr>
            <p:cNvSpPr/>
            <p:nvPr/>
          </p:nvSpPr>
          <p:spPr>
            <a:xfrm>
              <a:off x="5506647" y="5527826"/>
              <a:ext cx="188396" cy="235613"/>
            </a:xfrm>
            <a:custGeom>
              <a:avLst/>
              <a:gdLst>
                <a:gd name="connsiteX0" fmla="*/ 181108 w 188396"/>
                <a:gd name="connsiteY0" fmla="*/ 0 h 235613"/>
                <a:gd name="connsiteX1" fmla="*/ 7289 w 188396"/>
                <a:gd name="connsiteY1" fmla="*/ 0 h 235613"/>
                <a:gd name="connsiteX2" fmla="*/ 0 w 188396"/>
                <a:gd name="connsiteY2" fmla="*/ 7289 h 235613"/>
                <a:gd name="connsiteX3" fmla="*/ 0 w 188396"/>
                <a:gd name="connsiteY3" fmla="*/ 235613 h 235613"/>
                <a:gd name="connsiteX4" fmla="*/ 188397 w 188396"/>
                <a:gd name="connsiteY4" fmla="*/ 235613 h 235613"/>
                <a:gd name="connsiteX5" fmla="*/ 188397 w 188396"/>
                <a:gd name="connsiteY5" fmla="*/ 7289 h 235613"/>
                <a:gd name="connsiteX6" fmla="*/ 181108 w 188396"/>
                <a:gd name="connsiteY6" fmla="*/ 0 h 23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396" h="235613">
                  <a:moveTo>
                    <a:pt x="181108" y="0"/>
                  </a:moveTo>
                  <a:lnTo>
                    <a:pt x="7289" y="0"/>
                  </a:lnTo>
                  <a:cubicBezTo>
                    <a:pt x="3249" y="0"/>
                    <a:pt x="0" y="3249"/>
                    <a:pt x="0" y="7289"/>
                  </a:cubicBezTo>
                  <a:lnTo>
                    <a:pt x="0" y="235613"/>
                  </a:lnTo>
                  <a:lnTo>
                    <a:pt x="188397" y="235613"/>
                  </a:lnTo>
                  <a:lnTo>
                    <a:pt x="188397" y="7289"/>
                  </a:lnTo>
                  <a:cubicBezTo>
                    <a:pt x="188367" y="3278"/>
                    <a:pt x="185118" y="29"/>
                    <a:pt x="181108" y="0"/>
                  </a:cubicBezTo>
                  <a:close/>
                </a:path>
              </a:pathLst>
            </a:custGeom>
            <a:solidFill>
              <a:srgbClr val="A57453"/>
            </a:solidFill>
            <a:ln w="2923" cap="flat">
              <a:noFill/>
              <a:prstDash val="solid"/>
              <a:miter/>
            </a:ln>
          </p:spPr>
          <p:txBody>
            <a:bodyPr rtlCol="1" anchor="ctr"/>
            <a:lstStyle/>
            <a:p>
              <a:endParaRPr lang="fa-IR"/>
            </a:p>
          </p:txBody>
        </p:sp>
        <p:sp>
          <p:nvSpPr>
            <p:cNvPr id="2561" name="Freeform: Shape 2560">
              <a:extLst>
                <a:ext uri="{FF2B5EF4-FFF2-40B4-BE49-F238E27FC236}">
                  <a16:creationId xmlns:a16="http://schemas.microsoft.com/office/drawing/2014/main" id="{7C45699F-E490-BAF9-07E6-79D3CC126DE4}"/>
                </a:ext>
              </a:extLst>
            </p:cNvPr>
            <p:cNvSpPr/>
            <p:nvPr/>
          </p:nvSpPr>
          <p:spPr>
            <a:xfrm>
              <a:off x="5389818" y="5312528"/>
              <a:ext cx="66538" cy="61479"/>
            </a:xfrm>
            <a:custGeom>
              <a:avLst/>
              <a:gdLst>
                <a:gd name="connsiteX0" fmla="*/ 19264 w 66538"/>
                <a:gd name="connsiteY0" fmla="*/ 59423 h 61479"/>
                <a:gd name="connsiteX1" fmla="*/ 31149 w 66538"/>
                <a:gd name="connsiteY1" fmla="*/ 58574 h 61479"/>
                <a:gd name="connsiteX2" fmla="*/ 31178 w 66538"/>
                <a:gd name="connsiteY2" fmla="*/ 58545 h 61479"/>
                <a:gd name="connsiteX3" fmla="*/ 66539 w 66538"/>
                <a:gd name="connsiteY3" fmla="*/ 17739 h 61479"/>
                <a:gd name="connsiteX4" fmla="*/ 39023 w 66538"/>
                <a:gd name="connsiteY4" fmla="*/ 6352 h 61479"/>
                <a:gd name="connsiteX5" fmla="*/ 30944 w 66538"/>
                <a:gd name="connsiteY5" fmla="*/ 0 h 61479"/>
                <a:gd name="connsiteX6" fmla="*/ 2081 w 66538"/>
                <a:gd name="connsiteY6" fmla="*/ 33341 h 61479"/>
                <a:gd name="connsiteX7" fmla="*/ 2872 w 66538"/>
                <a:gd name="connsiteY7" fmla="*/ 45197 h 61479"/>
                <a:gd name="connsiteX8" fmla="*/ 2930 w 66538"/>
                <a:gd name="connsiteY8" fmla="*/ 45255 h 6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38" h="61479">
                  <a:moveTo>
                    <a:pt x="19264" y="59423"/>
                  </a:moveTo>
                  <a:cubicBezTo>
                    <a:pt x="22777" y="62467"/>
                    <a:pt x="28104" y="62087"/>
                    <a:pt x="31149" y="58574"/>
                  </a:cubicBezTo>
                  <a:cubicBezTo>
                    <a:pt x="31178" y="58574"/>
                    <a:pt x="31178" y="58545"/>
                    <a:pt x="31178" y="58545"/>
                  </a:cubicBezTo>
                  <a:lnTo>
                    <a:pt x="66539" y="17739"/>
                  </a:lnTo>
                  <a:cubicBezTo>
                    <a:pt x="57055" y="14753"/>
                    <a:pt x="47863" y="10919"/>
                    <a:pt x="39023" y="6352"/>
                  </a:cubicBezTo>
                  <a:cubicBezTo>
                    <a:pt x="35920" y="4830"/>
                    <a:pt x="33169" y="2664"/>
                    <a:pt x="30944" y="0"/>
                  </a:cubicBezTo>
                  <a:lnTo>
                    <a:pt x="2081" y="33341"/>
                  </a:lnTo>
                  <a:cubicBezTo>
                    <a:pt x="-963" y="36825"/>
                    <a:pt x="-641" y="42152"/>
                    <a:pt x="2872" y="45197"/>
                  </a:cubicBezTo>
                  <a:cubicBezTo>
                    <a:pt x="2872" y="45226"/>
                    <a:pt x="2901" y="45226"/>
                    <a:pt x="2930" y="45255"/>
                  </a:cubicBezTo>
                  <a:close/>
                </a:path>
              </a:pathLst>
            </a:custGeom>
            <a:solidFill>
              <a:srgbClr val="EDF4FC"/>
            </a:solidFill>
            <a:ln w="2923" cap="flat">
              <a:noFill/>
              <a:prstDash val="solid"/>
              <a:miter/>
            </a:ln>
          </p:spPr>
          <p:txBody>
            <a:bodyPr rtlCol="1" anchor="ctr"/>
            <a:lstStyle/>
            <a:p>
              <a:endParaRPr lang="fa-IR"/>
            </a:p>
          </p:txBody>
        </p:sp>
        <p:sp>
          <p:nvSpPr>
            <p:cNvPr id="2562" name="Freeform: Shape 2561">
              <a:extLst>
                <a:ext uri="{FF2B5EF4-FFF2-40B4-BE49-F238E27FC236}">
                  <a16:creationId xmlns:a16="http://schemas.microsoft.com/office/drawing/2014/main" id="{97376B88-33AC-A3E3-D1A5-2643D3B6F5A6}"/>
                </a:ext>
              </a:extLst>
            </p:cNvPr>
            <p:cNvSpPr/>
            <p:nvPr/>
          </p:nvSpPr>
          <p:spPr>
            <a:xfrm>
              <a:off x="5307332" y="5312528"/>
              <a:ext cx="66505" cy="61481"/>
            </a:xfrm>
            <a:custGeom>
              <a:avLst/>
              <a:gdLst>
                <a:gd name="connsiteX0" fmla="*/ 35332 w 66505"/>
                <a:gd name="connsiteY0" fmla="*/ 58545 h 61481"/>
                <a:gd name="connsiteX1" fmla="*/ 47216 w 66505"/>
                <a:gd name="connsiteY1" fmla="*/ 59452 h 61481"/>
                <a:gd name="connsiteX2" fmla="*/ 47245 w 66505"/>
                <a:gd name="connsiteY2" fmla="*/ 59423 h 61481"/>
                <a:gd name="connsiteX3" fmla="*/ 63579 w 66505"/>
                <a:gd name="connsiteY3" fmla="*/ 45255 h 61481"/>
                <a:gd name="connsiteX4" fmla="*/ 64487 w 66505"/>
                <a:gd name="connsiteY4" fmla="*/ 33400 h 61481"/>
                <a:gd name="connsiteX5" fmla="*/ 64428 w 66505"/>
                <a:gd name="connsiteY5" fmla="*/ 33341 h 61481"/>
                <a:gd name="connsiteX6" fmla="*/ 35566 w 66505"/>
                <a:gd name="connsiteY6" fmla="*/ 0 h 61481"/>
                <a:gd name="connsiteX7" fmla="*/ 27486 w 66505"/>
                <a:gd name="connsiteY7" fmla="*/ 6352 h 61481"/>
                <a:gd name="connsiteX8" fmla="*/ 0 w 66505"/>
                <a:gd name="connsiteY8" fmla="*/ 17769 h 61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05" h="61481">
                  <a:moveTo>
                    <a:pt x="35332" y="58545"/>
                  </a:moveTo>
                  <a:cubicBezTo>
                    <a:pt x="38376" y="62087"/>
                    <a:pt x="43674" y="62467"/>
                    <a:pt x="47216" y="59452"/>
                  </a:cubicBezTo>
                  <a:cubicBezTo>
                    <a:pt x="47216" y="59452"/>
                    <a:pt x="47245" y="59423"/>
                    <a:pt x="47245" y="59423"/>
                  </a:cubicBezTo>
                  <a:lnTo>
                    <a:pt x="63579" y="45255"/>
                  </a:lnTo>
                  <a:cubicBezTo>
                    <a:pt x="67092" y="42240"/>
                    <a:pt x="67502" y="36942"/>
                    <a:pt x="64487" y="33400"/>
                  </a:cubicBezTo>
                  <a:cubicBezTo>
                    <a:pt x="64457" y="33400"/>
                    <a:pt x="64457" y="33371"/>
                    <a:pt x="64428" y="33341"/>
                  </a:cubicBezTo>
                  <a:lnTo>
                    <a:pt x="35566" y="0"/>
                  </a:lnTo>
                  <a:cubicBezTo>
                    <a:pt x="33341" y="2664"/>
                    <a:pt x="30589" y="4830"/>
                    <a:pt x="27486" y="6352"/>
                  </a:cubicBezTo>
                  <a:cubicBezTo>
                    <a:pt x="18646" y="10919"/>
                    <a:pt x="9455" y="14724"/>
                    <a:pt x="0" y="17769"/>
                  </a:cubicBezTo>
                  <a:close/>
                </a:path>
              </a:pathLst>
            </a:custGeom>
            <a:solidFill>
              <a:srgbClr val="EDF4FC"/>
            </a:solidFill>
            <a:ln w="2923" cap="flat">
              <a:noFill/>
              <a:prstDash val="solid"/>
              <a:miter/>
            </a:ln>
          </p:spPr>
          <p:txBody>
            <a:bodyPr rtlCol="1" anchor="ctr"/>
            <a:lstStyle/>
            <a:p>
              <a:endParaRPr lang="fa-IR"/>
            </a:p>
          </p:txBody>
        </p:sp>
        <p:sp>
          <p:nvSpPr>
            <p:cNvPr id="2563" name="Freeform: Shape 2562">
              <a:extLst>
                <a:ext uri="{FF2B5EF4-FFF2-40B4-BE49-F238E27FC236}">
                  <a16:creationId xmlns:a16="http://schemas.microsoft.com/office/drawing/2014/main" id="{86D70BD5-CE25-45CF-4C3A-9C89F35A0AA9}"/>
                </a:ext>
              </a:extLst>
            </p:cNvPr>
            <p:cNvSpPr/>
            <p:nvPr/>
          </p:nvSpPr>
          <p:spPr>
            <a:xfrm>
              <a:off x="5342722" y="5284895"/>
              <a:ext cx="78040" cy="64984"/>
            </a:xfrm>
            <a:custGeom>
              <a:avLst/>
              <a:gdLst>
                <a:gd name="connsiteX0" fmla="*/ 29038 w 78040"/>
                <a:gd name="connsiteY0" fmla="*/ 60974 h 64984"/>
                <a:gd name="connsiteX1" fmla="*/ 30941 w 78040"/>
                <a:gd name="connsiteY1" fmla="*/ 64984 h 64984"/>
                <a:gd name="connsiteX2" fmla="*/ 47275 w 78040"/>
                <a:gd name="connsiteY2" fmla="*/ 64984 h 64984"/>
                <a:gd name="connsiteX3" fmla="*/ 49177 w 78040"/>
                <a:gd name="connsiteY3" fmla="*/ 60974 h 64984"/>
                <a:gd name="connsiteX4" fmla="*/ 78040 w 78040"/>
                <a:gd name="connsiteY4" fmla="*/ 27633 h 64984"/>
                <a:gd name="connsiteX5" fmla="*/ 72186 w 78040"/>
                <a:gd name="connsiteY5" fmla="*/ 11709 h 64984"/>
                <a:gd name="connsiteX6" fmla="*/ 72186 w 78040"/>
                <a:gd name="connsiteY6" fmla="*/ 0 h 64984"/>
                <a:gd name="connsiteX7" fmla="*/ 5854 w 78040"/>
                <a:gd name="connsiteY7" fmla="*/ 0 h 64984"/>
                <a:gd name="connsiteX8" fmla="*/ 5854 w 78040"/>
                <a:gd name="connsiteY8" fmla="*/ 11709 h 64984"/>
                <a:gd name="connsiteX9" fmla="*/ 0 w 78040"/>
                <a:gd name="connsiteY9" fmla="*/ 27633 h 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40" h="64984">
                  <a:moveTo>
                    <a:pt x="29038" y="60974"/>
                  </a:moveTo>
                  <a:cubicBezTo>
                    <a:pt x="30033" y="62116"/>
                    <a:pt x="30677" y="63492"/>
                    <a:pt x="30941" y="64984"/>
                  </a:cubicBezTo>
                  <a:lnTo>
                    <a:pt x="47275" y="64984"/>
                  </a:lnTo>
                  <a:cubicBezTo>
                    <a:pt x="47538" y="63492"/>
                    <a:pt x="48182" y="62116"/>
                    <a:pt x="49177" y="60974"/>
                  </a:cubicBezTo>
                  <a:lnTo>
                    <a:pt x="78040" y="27633"/>
                  </a:lnTo>
                  <a:cubicBezTo>
                    <a:pt x="74293" y="23184"/>
                    <a:pt x="72215" y="17534"/>
                    <a:pt x="72186" y="11709"/>
                  </a:cubicBezTo>
                  <a:lnTo>
                    <a:pt x="72186" y="0"/>
                  </a:lnTo>
                  <a:cubicBezTo>
                    <a:pt x="51402" y="10860"/>
                    <a:pt x="26638" y="10860"/>
                    <a:pt x="5854" y="0"/>
                  </a:cubicBezTo>
                  <a:lnTo>
                    <a:pt x="5854" y="11709"/>
                  </a:lnTo>
                  <a:cubicBezTo>
                    <a:pt x="5825" y="17534"/>
                    <a:pt x="3747" y="23184"/>
                    <a:pt x="0" y="27633"/>
                  </a:cubicBezTo>
                  <a:close/>
                </a:path>
              </a:pathLst>
            </a:custGeom>
            <a:solidFill>
              <a:srgbClr val="F9D0B4"/>
            </a:solidFill>
            <a:ln w="2923" cap="flat">
              <a:noFill/>
              <a:prstDash val="solid"/>
              <a:miter/>
            </a:ln>
          </p:spPr>
          <p:txBody>
            <a:bodyPr rtlCol="1" anchor="ctr"/>
            <a:lstStyle/>
            <a:p>
              <a:endParaRPr lang="fa-IR"/>
            </a:p>
          </p:txBody>
        </p:sp>
        <p:sp>
          <p:nvSpPr>
            <p:cNvPr id="2564" name="Freeform: Shape 2563">
              <a:extLst>
                <a:ext uri="{FF2B5EF4-FFF2-40B4-BE49-F238E27FC236}">
                  <a16:creationId xmlns:a16="http://schemas.microsoft.com/office/drawing/2014/main" id="{66044595-E236-C3AD-B68B-ECDCEFE7C4DB}"/>
                </a:ext>
              </a:extLst>
            </p:cNvPr>
            <p:cNvSpPr/>
            <p:nvPr/>
          </p:nvSpPr>
          <p:spPr>
            <a:xfrm>
              <a:off x="5356538" y="5349879"/>
              <a:ext cx="50758" cy="41186"/>
            </a:xfrm>
            <a:custGeom>
              <a:avLst/>
              <a:gdLst>
                <a:gd name="connsiteX0" fmla="*/ 0 w 50758"/>
                <a:gd name="connsiteY0" fmla="*/ 20344 h 41186"/>
                <a:gd name="connsiteX1" fmla="*/ 8782 w 50758"/>
                <a:gd name="connsiteY1" fmla="*/ 41186 h 41186"/>
                <a:gd name="connsiteX2" fmla="*/ 41976 w 50758"/>
                <a:gd name="connsiteY2" fmla="*/ 41186 h 41186"/>
                <a:gd name="connsiteX3" fmla="*/ 50758 w 50758"/>
                <a:gd name="connsiteY3" fmla="*/ 20344 h 41186"/>
                <a:gd name="connsiteX4" fmla="*/ 36386 w 50758"/>
                <a:gd name="connsiteY4" fmla="*/ 7904 h 41186"/>
                <a:gd name="connsiteX5" fmla="*/ 33634 w 50758"/>
                <a:gd name="connsiteY5" fmla="*/ 0 h 41186"/>
                <a:gd name="connsiteX6" fmla="*/ 17300 w 50758"/>
                <a:gd name="connsiteY6" fmla="*/ 0 h 41186"/>
                <a:gd name="connsiteX7" fmla="*/ 14548 w 50758"/>
                <a:gd name="connsiteY7" fmla="*/ 7904 h 41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758" h="41186">
                  <a:moveTo>
                    <a:pt x="0" y="20344"/>
                  </a:moveTo>
                  <a:lnTo>
                    <a:pt x="8782" y="41186"/>
                  </a:lnTo>
                  <a:lnTo>
                    <a:pt x="41976" y="41186"/>
                  </a:lnTo>
                  <a:lnTo>
                    <a:pt x="50758" y="20344"/>
                  </a:lnTo>
                  <a:lnTo>
                    <a:pt x="36386" y="7904"/>
                  </a:lnTo>
                  <a:cubicBezTo>
                    <a:pt x="34132" y="5942"/>
                    <a:pt x="33078" y="2927"/>
                    <a:pt x="33634" y="0"/>
                  </a:cubicBezTo>
                  <a:lnTo>
                    <a:pt x="17300" y="0"/>
                  </a:lnTo>
                  <a:cubicBezTo>
                    <a:pt x="17856" y="2927"/>
                    <a:pt x="16802" y="5942"/>
                    <a:pt x="14548" y="7904"/>
                  </a:cubicBezTo>
                  <a:close/>
                </a:path>
              </a:pathLst>
            </a:custGeom>
            <a:solidFill>
              <a:srgbClr val="6CADEF"/>
            </a:solidFill>
            <a:ln w="2923" cap="flat">
              <a:noFill/>
              <a:prstDash val="solid"/>
              <a:miter/>
            </a:ln>
          </p:spPr>
          <p:txBody>
            <a:bodyPr rtlCol="1" anchor="ctr"/>
            <a:lstStyle/>
            <a:p>
              <a:endParaRPr lang="fa-IR"/>
            </a:p>
          </p:txBody>
        </p:sp>
        <p:sp>
          <p:nvSpPr>
            <p:cNvPr id="2565" name="Freeform: Shape 2564">
              <a:extLst>
                <a:ext uri="{FF2B5EF4-FFF2-40B4-BE49-F238E27FC236}">
                  <a16:creationId xmlns:a16="http://schemas.microsoft.com/office/drawing/2014/main" id="{DD5574E6-934C-7353-8BAE-54A0472C14B0}"/>
                </a:ext>
              </a:extLst>
            </p:cNvPr>
            <p:cNvSpPr/>
            <p:nvPr/>
          </p:nvSpPr>
          <p:spPr>
            <a:xfrm>
              <a:off x="5357475" y="5391066"/>
              <a:ext cx="48708" cy="73795"/>
            </a:xfrm>
            <a:custGeom>
              <a:avLst/>
              <a:gdLst>
                <a:gd name="connsiteX0" fmla="*/ 48709 w 48708"/>
                <a:gd name="connsiteY0" fmla="*/ 73795 h 73795"/>
                <a:gd name="connsiteX1" fmla="*/ 40952 w 48708"/>
                <a:gd name="connsiteY1" fmla="*/ 0 h 73795"/>
                <a:gd name="connsiteX2" fmla="*/ 7757 w 48708"/>
                <a:gd name="connsiteY2" fmla="*/ 0 h 73795"/>
                <a:gd name="connsiteX3" fmla="*/ 0 w 48708"/>
                <a:gd name="connsiteY3" fmla="*/ 73795 h 73795"/>
              </a:gdLst>
              <a:ahLst/>
              <a:cxnLst>
                <a:cxn ang="0">
                  <a:pos x="connsiteX0" y="connsiteY0"/>
                </a:cxn>
                <a:cxn ang="0">
                  <a:pos x="connsiteX1" y="connsiteY1"/>
                </a:cxn>
                <a:cxn ang="0">
                  <a:pos x="connsiteX2" y="connsiteY2"/>
                </a:cxn>
                <a:cxn ang="0">
                  <a:pos x="connsiteX3" y="connsiteY3"/>
                </a:cxn>
              </a:cxnLst>
              <a:rect l="l" t="t" r="r" b="b"/>
              <a:pathLst>
                <a:path w="48708" h="73795">
                  <a:moveTo>
                    <a:pt x="48709" y="73795"/>
                  </a:moveTo>
                  <a:lnTo>
                    <a:pt x="40952" y="0"/>
                  </a:lnTo>
                  <a:lnTo>
                    <a:pt x="7757" y="0"/>
                  </a:lnTo>
                  <a:lnTo>
                    <a:pt x="0" y="73795"/>
                  </a:lnTo>
                  <a:close/>
                </a:path>
              </a:pathLst>
            </a:custGeom>
            <a:solidFill>
              <a:srgbClr val="5290DB"/>
            </a:solidFill>
            <a:ln w="2923" cap="flat">
              <a:noFill/>
              <a:prstDash val="solid"/>
              <a:miter/>
            </a:ln>
          </p:spPr>
          <p:txBody>
            <a:bodyPr rtlCol="1" anchor="ctr"/>
            <a:lstStyle/>
            <a:p>
              <a:endParaRPr lang="fa-IR"/>
            </a:p>
          </p:txBody>
        </p:sp>
        <p:sp>
          <p:nvSpPr>
            <p:cNvPr id="2566" name="Freeform: Shape 2565">
              <a:extLst>
                <a:ext uri="{FF2B5EF4-FFF2-40B4-BE49-F238E27FC236}">
                  <a16:creationId xmlns:a16="http://schemas.microsoft.com/office/drawing/2014/main" id="{3ED91873-8971-EB29-A898-9C34B552A8F0}"/>
                </a:ext>
              </a:extLst>
            </p:cNvPr>
            <p:cNvSpPr/>
            <p:nvPr/>
          </p:nvSpPr>
          <p:spPr>
            <a:xfrm>
              <a:off x="5456357" y="5330267"/>
              <a:ext cx="74937" cy="131169"/>
            </a:xfrm>
            <a:custGeom>
              <a:avLst/>
              <a:gdLst>
                <a:gd name="connsiteX0" fmla="*/ 74937 w 74937"/>
                <a:gd name="connsiteY0" fmla="*/ 131169 h 131169"/>
                <a:gd name="connsiteX1" fmla="*/ 69580 w 74937"/>
                <a:gd name="connsiteY1" fmla="*/ 38405 h 131169"/>
                <a:gd name="connsiteX2" fmla="*/ 48153 w 74937"/>
                <a:gd name="connsiteY2" fmla="*/ 12441 h 131169"/>
                <a:gd name="connsiteX3" fmla="*/ 9192 w 74937"/>
                <a:gd name="connsiteY3" fmla="*/ 2635 h 131169"/>
                <a:gd name="connsiteX4" fmla="*/ 0 w 74937"/>
                <a:gd name="connsiteY4" fmla="*/ 0 h 131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37" h="131169">
                  <a:moveTo>
                    <a:pt x="74937" y="131169"/>
                  </a:moveTo>
                  <a:lnTo>
                    <a:pt x="69580" y="38405"/>
                  </a:lnTo>
                  <a:cubicBezTo>
                    <a:pt x="68878" y="25994"/>
                    <a:pt x="60213" y="15485"/>
                    <a:pt x="48153" y="12441"/>
                  </a:cubicBezTo>
                  <a:lnTo>
                    <a:pt x="9192" y="2635"/>
                  </a:lnTo>
                  <a:cubicBezTo>
                    <a:pt x="6001" y="1815"/>
                    <a:pt x="2927" y="937"/>
                    <a:pt x="0" y="0"/>
                  </a:cubicBezTo>
                </a:path>
              </a:pathLst>
            </a:custGeom>
            <a:noFill/>
            <a:ln w="14615" cap="rnd">
              <a:solidFill>
                <a:srgbClr val="000000"/>
              </a:solidFill>
              <a:prstDash val="solid"/>
              <a:round/>
            </a:ln>
          </p:spPr>
          <p:txBody>
            <a:bodyPr rtlCol="1" anchor="ctr"/>
            <a:lstStyle/>
            <a:p>
              <a:endParaRPr lang="fa-IR"/>
            </a:p>
          </p:txBody>
        </p:sp>
        <p:sp>
          <p:nvSpPr>
            <p:cNvPr id="2567" name="Freeform: Shape 2566">
              <a:extLst>
                <a:ext uri="{FF2B5EF4-FFF2-40B4-BE49-F238E27FC236}">
                  <a16:creationId xmlns:a16="http://schemas.microsoft.com/office/drawing/2014/main" id="{BDB1464B-28CC-2B48-50F1-1BFDAC62DA07}"/>
                </a:ext>
              </a:extLst>
            </p:cNvPr>
            <p:cNvSpPr/>
            <p:nvPr/>
          </p:nvSpPr>
          <p:spPr>
            <a:xfrm>
              <a:off x="5232541" y="5330296"/>
              <a:ext cx="74790" cy="130203"/>
            </a:xfrm>
            <a:custGeom>
              <a:avLst/>
              <a:gdLst>
                <a:gd name="connsiteX0" fmla="*/ 74791 w 74790"/>
                <a:gd name="connsiteY0" fmla="*/ 0 h 130203"/>
                <a:gd name="connsiteX1" fmla="*/ 65570 w 74790"/>
                <a:gd name="connsiteY1" fmla="*/ 2605 h 130203"/>
                <a:gd name="connsiteX2" fmla="*/ 26608 w 74790"/>
                <a:gd name="connsiteY2" fmla="*/ 12411 h 130203"/>
                <a:gd name="connsiteX3" fmla="*/ 5181 w 74790"/>
                <a:gd name="connsiteY3" fmla="*/ 38376 h 130203"/>
                <a:gd name="connsiteX4" fmla="*/ 0 w 74790"/>
                <a:gd name="connsiteY4" fmla="*/ 130203 h 13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790" h="130203">
                  <a:moveTo>
                    <a:pt x="74791" y="0"/>
                  </a:moveTo>
                  <a:cubicBezTo>
                    <a:pt x="71864" y="907"/>
                    <a:pt x="68937" y="1756"/>
                    <a:pt x="65570" y="2605"/>
                  </a:cubicBezTo>
                  <a:lnTo>
                    <a:pt x="26608" y="12411"/>
                  </a:lnTo>
                  <a:cubicBezTo>
                    <a:pt x="14548" y="15456"/>
                    <a:pt x="5884" y="25965"/>
                    <a:pt x="5181" y="38376"/>
                  </a:cubicBezTo>
                  <a:lnTo>
                    <a:pt x="0" y="130203"/>
                  </a:lnTo>
                </a:path>
              </a:pathLst>
            </a:custGeom>
            <a:noFill/>
            <a:ln w="14615" cap="rnd">
              <a:solidFill>
                <a:srgbClr val="000000"/>
              </a:solidFill>
              <a:prstDash val="solid"/>
              <a:round/>
            </a:ln>
          </p:spPr>
          <p:txBody>
            <a:bodyPr rtlCol="1" anchor="ctr"/>
            <a:lstStyle/>
            <a:p>
              <a:endParaRPr lang="fa-IR"/>
            </a:p>
          </p:txBody>
        </p:sp>
        <p:sp>
          <p:nvSpPr>
            <p:cNvPr id="2568" name="Freeform: Shape 2567">
              <a:extLst>
                <a:ext uri="{FF2B5EF4-FFF2-40B4-BE49-F238E27FC236}">
                  <a16:creationId xmlns:a16="http://schemas.microsoft.com/office/drawing/2014/main" id="{5CDA09D6-2393-324C-D9C2-BB01366D70E3}"/>
                </a:ext>
              </a:extLst>
            </p:cNvPr>
            <p:cNvSpPr/>
            <p:nvPr/>
          </p:nvSpPr>
          <p:spPr>
            <a:xfrm>
              <a:off x="5310259" y="5131007"/>
              <a:ext cx="143551" cy="162055"/>
            </a:xfrm>
            <a:custGeom>
              <a:avLst/>
              <a:gdLst>
                <a:gd name="connsiteX0" fmla="*/ 133247 w 143551"/>
                <a:gd name="connsiteY0" fmla="*/ 3985 h 162055"/>
                <a:gd name="connsiteX1" fmla="*/ 115684 w 143551"/>
                <a:gd name="connsiteY1" fmla="*/ 2814 h 162055"/>
                <a:gd name="connsiteX2" fmla="*/ 27867 w 143551"/>
                <a:gd name="connsiteY2" fmla="*/ 2814 h 162055"/>
                <a:gd name="connsiteX3" fmla="*/ 10304 w 143551"/>
                <a:gd name="connsiteY3" fmla="*/ 4014 h 162055"/>
                <a:gd name="connsiteX4" fmla="*/ 10304 w 143551"/>
                <a:gd name="connsiteY4" fmla="*/ 4014 h 162055"/>
                <a:gd name="connsiteX5" fmla="*/ 0 w 143551"/>
                <a:gd name="connsiteY5" fmla="*/ 29715 h 162055"/>
                <a:gd name="connsiteX6" fmla="*/ 0 w 143551"/>
                <a:gd name="connsiteY6" fmla="*/ 90104 h 162055"/>
                <a:gd name="connsiteX7" fmla="*/ 71571 w 143551"/>
                <a:gd name="connsiteY7" fmla="*/ 162055 h 162055"/>
                <a:gd name="connsiteX8" fmla="*/ 71571 w 143551"/>
                <a:gd name="connsiteY8" fmla="*/ 162055 h 162055"/>
                <a:gd name="connsiteX9" fmla="*/ 143551 w 143551"/>
                <a:gd name="connsiteY9" fmla="*/ 90074 h 162055"/>
                <a:gd name="connsiteX10" fmla="*/ 143551 w 143551"/>
                <a:gd name="connsiteY10" fmla="*/ 29685 h 162055"/>
                <a:gd name="connsiteX11" fmla="*/ 133247 w 143551"/>
                <a:gd name="connsiteY11" fmla="*/ 3985 h 162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551" h="162055">
                  <a:moveTo>
                    <a:pt x="133247" y="3985"/>
                  </a:moveTo>
                  <a:cubicBezTo>
                    <a:pt x="128564" y="-845"/>
                    <a:pt x="120982" y="-1343"/>
                    <a:pt x="115684" y="2814"/>
                  </a:cubicBezTo>
                  <a:cubicBezTo>
                    <a:pt x="89778" y="22660"/>
                    <a:pt x="53773" y="22660"/>
                    <a:pt x="27867" y="2814"/>
                  </a:cubicBezTo>
                  <a:cubicBezTo>
                    <a:pt x="22569" y="-1314"/>
                    <a:pt x="15017" y="-787"/>
                    <a:pt x="10304" y="4014"/>
                  </a:cubicBezTo>
                  <a:lnTo>
                    <a:pt x="10304" y="4014"/>
                  </a:lnTo>
                  <a:cubicBezTo>
                    <a:pt x="3688" y="10951"/>
                    <a:pt x="0" y="20143"/>
                    <a:pt x="0" y="29715"/>
                  </a:cubicBezTo>
                  <a:lnTo>
                    <a:pt x="0" y="90104"/>
                  </a:lnTo>
                  <a:cubicBezTo>
                    <a:pt x="146" y="129621"/>
                    <a:pt x="32053" y="161704"/>
                    <a:pt x="71571" y="162055"/>
                  </a:cubicBezTo>
                  <a:lnTo>
                    <a:pt x="71571" y="162055"/>
                  </a:lnTo>
                  <a:cubicBezTo>
                    <a:pt x="111264" y="161938"/>
                    <a:pt x="143434" y="129768"/>
                    <a:pt x="143551" y="90074"/>
                  </a:cubicBezTo>
                  <a:lnTo>
                    <a:pt x="143551" y="29685"/>
                  </a:lnTo>
                  <a:cubicBezTo>
                    <a:pt x="143551" y="20114"/>
                    <a:pt x="139863" y="10922"/>
                    <a:pt x="133247" y="3985"/>
                  </a:cubicBezTo>
                  <a:close/>
                </a:path>
              </a:pathLst>
            </a:custGeom>
            <a:noFill/>
            <a:ln w="14615" cap="rnd">
              <a:solidFill>
                <a:srgbClr val="000000"/>
              </a:solidFill>
              <a:prstDash val="solid"/>
              <a:round/>
            </a:ln>
          </p:spPr>
          <p:txBody>
            <a:bodyPr rtlCol="1" anchor="ctr"/>
            <a:lstStyle/>
            <a:p>
              <a:endParaRPr lang="fa-IR"/>
            </a:p>
          </p:txBody>
        </p:sp>
        <p:sp>
          <p:nvSpPr>
            <p:cNvPr id="2569" name="Freeform: Shape 2568">
              <a:extLst>
                <a:ext uri="{FF2B5EF4-FFF2-40B4-BE49-F238E27FC236}">
                  <a16:creationId xmlns:a16="http://schemas.microsoft.com/office/drawing/2014/main" id="{F9E4208B-137F-E3D8-8F1F-49D4B30470B2}"/>
                </a:ext>
              </a:extLst>
            </p:cNvPr>
            <p:cNvSpPr/>
            <p:nvPr/>
          </p:nvSpPr>
          <p:spPr>
            <a:xfrm>
              <a:off x="5479833" y="5392881"/>
              <a:ext cx="2927" cy="69814"/>
            </a:xfrm>
            <a:custGeom>
              <a:avLst/>
              <a:gdLst>
                <a:gd name="connsiteX0" fmla="*/ 0 w 2927"/>
                <a:gd name="connsiteY0" fmla="*/ 69815 h 69814"/>
                <a:gd name="connsiteX1" fmla="*/ 0 w 2927"/>
                <a:gd name="connsiteY1" fmla="*/ 0 h 69814"/>
              </a:gdLst>
              <a:ahLst/>
              <a:cxnLst>
                <a:cxn ang="0">
                  <a:pos x="connsiteX0" y="connsiteY0"/>
                </a:cxn>
                <a:cxn ang="0">
                  <a:pos x="connsiteX1" y="connsiteY1"/>
                </a:cxn>
              </a:cxnLst>
              <a:rect l="l" t="t" r="r" b="b"/>
              <a:pathLst>
                <a:path w="2927" h="69814">
                  <a:moveTo>
                    <a:pt x="0" y="69815"/>
                  </a:moveTo>
                  <a:lnTo>
                    <a:pt x="0" y="0"/>
                  </a:lnTo>
                </a:path>
              </a:pathLst>
            </a:custGeom>
            <a:ln w="14615" cap="rnd">
              <a:solidFill>
                <a:srgbClr val="000000"/>
              </a:solidFill>
              <a:prstDash val="solid"/>
              <a:round/>
            </a:ln>
          </p:spPr>
          <p:txBody>
            <a:bodyPr rtlCol="1" anchor="ctr"/>
            <a:lstStyle/>
            <a:p>
              <a:endParaRPr lang="fa-IR"/>
            </a:p>
          </p:txBody>
        </p:sp>
        <p:sp>
          <p:nvSpPr>
            <p:cNvPr id="2570" name="Freeform: Shape 2569">
              <a:extLst>
                <a:ext uri="{FF2B5EF4-FFF2-40B4-BE49-F238E27FC236}">
                  <a16:creationId xmlns:a16="http://schemas.microsoft.com/office/drawing/2014/main" id="{1E22878F-7D87-F2BE-40A0-95704A3670BA}"/>
                </a:ext>
              </a:extLst>
            </p:cNvPr>
            <p:cNvSpPr/>
            <p:nvPr/>
          </p:nvSpPr>
          <p:spPr>
            <a:xfrm>
              <a:off x="5283826" y="5392881"/>
              <a:ext cx="2927" cy="69814"/>
            </a:xfrm>
            <a:custGeom>
              <a:avLst/>
              <a:gdLst>
                <a:gd name="connsiteX0" fmla="*/ 0 w 2927"/>
                <a:gd name="connsiteY0" fmla="*/ 0 h 69814"/>
                <a:gd name="connsiteX1" fmla="*/ 0 w 2927"/>
                <a:gd name="connsiteY1" fmla="*/ 69815 h 69814"/>
              </a:gdLst>
              <a:ahLst/>
              <a:cxnLst>
                <a:cxn ang="0">
                  <a:pos x="connsiteX0" y="connsiteY0"/>
                </a:cxn>
                <a:cxn ang="0">
                  <a:pos x="connsiteX1" y="connsiteY1"/>
                </a:cxn>
              </a:cxnLst>
              <a:rect l="l" t="t" r="r" b="b"/>
              <a:pathLst>
                <a:path w="2927" h="69814">
                  <a:moveTo>
                    <a:pt x="0" y="0"/>
                  </a:moveTo>
                  <a:lnTo>
                    <a:pt x="0" y="69815"/>
                  </a:lnTo>
                </a:path>
              </a:pathLst>
            </a:custGeom>
            <a:ln w="14615" cap="rnd">
              <a:solidFill>
                <a:srgbClr val="000000"/>
              </a:solidFill>
              <a:prstDash val="solid"/>
              <a:round/>
            </a:ln>
          </p:spPr>
          <p:txBody>
            <a:bodyPr rtlCol="1" anchor="ctr"/>
            <a:lstStyle/>
            <a:p>
              <a:endParaRPr lang="fa-IR"/>
            </a:p>
          </p:txBody>
        </p:sp>
        <p:sp>
          <p:nvSpPr>
            <p:cNvPr id="2571" name="Freeform: Shape 2570">
              <a:extLst>
                <a:ext uri="{FF2B5EF4-FFF2-40B4-BE49-F238E27FC236}">
                  <a16:creationId xmlns:a16="http://schemas.microsoft.com/office/drawing/2014/main" id="{F1C3C0D1-DF94-96CC-ADBD-A287A706D3B0}"/>
                </a:ext>
              </a:extLst>
            </p:cNvPr>
            <p:cNvSpPr/>
            <p:nvPr/>
          </p:nvSpPr>
          <p:spPr>
            <a:xfrm>
              <a:off x="5458406" y="5166203"/>
              <a:ext cx="31013" cy="60133"/>
            </a:xfrm>
            <a:custGeom>
              <a:avLst/>
              <a:gdLst>
                <a:gd name="connsiteX0" fmla="*/ 0 w 31013"/>
                <a:gd name="connsiteY0" fmla="*/ 60118 h 60133"/>
                <a:gd name="connsiteX1" fmla="*/ 30999 w 31013"/>
                <a:gd name="connsiteY1" fmla="*/ 31022 h 60133"/>
                <a:gd name="connsiteX2" fmla="*/ 1873 w 31013"/>
                <a:gd name="connsiteY2" fmla="*/ 22 h 60133"/>
                <a:gd name="connsiteX3" fmla="*/ 0 w 31013"/>
                <a:gd name="connsiteY3" fmla="*/ 22 h 60133"/>
              </a:gdLst>
              <a:ahLst/>
              <a:cxnLst>
                <a:cxn ang="0">
                  <a:pos x="connsiteX0" y="connsiteY0"/>
                </a:cxn>
                <a:cxn ang="0">
                  <a:pos x="connsiteX1" y="connsiteY1"/>
                </a:cxn>
                <a:cxn ang="0">
                  <a:pos x="connsiteX2" y="connsiteY2"/>
                </a:cxn>
                <a:cxn ang="0">
                  <a:pos x="connsiteX3" y="connsiteY3"/>
                </a:cxn>
              </a:cxnLst>
              <a:rect l="l" t="t" r="r" b="b"/>
              <a:pathLst>
                <a:path w="31013" h="60133">
                  <a:moveTo>
                    <a:pt x="0" y="60118"/>
                  </a:moveTo>
                  <a:cubicBezTo>
                    <a:pt x="16597" y="60645"/>
                    <a:pt x="30472" y="47590"/>
                    <a:pt x="30999" y="31022"/>
                  </a:cubicBezTo>
                  <a:cubicBezTo>
                    <a:pt x="31497" y="14424"/>
                    <a:pt x="18471" y="549"/>
                    <a:pt x="1873" y="22"/>
                  </a:cubicBezTo>
                  <a:cubicBezTo>
                    <a:pt x="1259" y="-7"/>
                    <a:pt x="615" y="-7"/>
                    <a:pt x="0" y="22"/>
                  </a:cubicBezTo>
                </a:path>
              </a:pathLst>
            </a:custGeom>
            <a:noFill/>
            <a:ln w="14615" cap="rnd">
              <a:solidFill>
                <a:srgbClr val="000000"/>
              </a:solidFill>
              <a:prstDash val="solid"/>
              <a:round/>
            </a:ln>
          </p:spPr>
          <p:txBody>
            <a:bodyPr rtlCol="1" anchor="ctr"/>
            <a:lstStyle/>
            <a:p>
              <a:endParaRPr lang="fa-IR"/>
            </a:p>
          </p:txBody>
        </p:sp>
        <p:sp>
          <p:nvSpPr>
            <p:cNvPr id="2572" name="Freeform: Shape 2571">
              <a:extLst>
                <a:ext uri="{FF2B5EF4-FFF2-40B4-BE49-F238E27FC236}">
                  <a16:creationId xmlns:a16="http://schemas.microsoft.com/office/drawing/2014/main" id="{AB19BDC2-23BD-14E9-8D93-9FA209F8AD57}"/>
                </a:ext>
              </a:extLst>
            </p:cNvPr>
            <p:cNvSpPr/>
            <p:nvPr/>
          </p:nvSpPr>
          <p:spPr>
            <a:xfrm>
              <a:off x="5274240" y="5166209"/>
              <a:ext cx="31013" cy="60133"/>
            </a:xfrm>
            <a:custGeom>
              <a:avLst/>
              <a:gdLst>
                <a:gd name="connsiteX0" fmla="*/ 31013 w 31013"/>
                <a:gd name="connsiteY0" fmla="*/ 15 h 60133"/>
                <a:gd name="connsiteX1" fmla="*/ 14 w 31013"/>
                <a:gd name="connsiteY1" fmla="*/ 29112 h 60133"/>
                <a:gd name="connsiteX2" fmla="*/ 29140 w 31013"/>
                <a:gd name="connsiteY2" fmla="*/ 60112 h 60133"/>
                <a:gd name="connsiteX3" fmla="*/ 31013 w 31013"/>
                <a:gd name="connsiteY3" fmla="*/ 60112 h 60133"/>
              </a:gdLst>
              <a:ahLst/>
              <a:cxnLst>
                <a:cxn ang="0">
                  <a:pos x="connsiteX0" y="connsiteY0"/>
                </a:cxn>
                <a:cxn ang="0">
                  <a:pos x="connsiteX1" y="connsiteY1"/>
                </a:cxn>
                <a:cxn ang="0">
                  <a:pos x="connsiteX2" y="connsiteY2"/>
                </a:cxn>
                <a:cxn ang="0">
                  <a:pos x="connsiteX3" y="connsiteY3"/>
                </a:cxn>
              </a:cxnLst>
              <a:rect l="l" t="t" r="r" b="b"/>
              <a:pathLst>
                <a:path w="31013" h="60133">
                  <a:moveTo>
                    <a:pt x="31013" y="15"/>
                  </a:moveTo>
                  <a:cubicBezTo>
                    <a:pt x="14416" y="-511"/>
                    <a:pt x="541" y="12544"/>
                    <a:pt x="14" y="29112"/>
                  </a:cubicBezTo>
                  <a:cubicBezTo>
                    <a:pt x="-484" y="45709"/>
                    <a:pt x="12542" y="59585"/>
                    <a:pt x="29140" y="60112"/>
                  </a:cubicBezTo>
                  <a:cubicBezTo>
                    <a:pt x="29755" y="60141"/>
                    <a:pt x="30399" y="60141"/>
                    <a:pt x="31013" y="60112"/>
                  </a:cubicBezTo>
                </a:path>
              </a:pathLst>
            </a:custGeom>
            <a:noFill/>
            <a:ln w="14615" cap="rnd">
              <a:solidFill>
                <a:srgbClr val="000000"/>
              </a:solidFill>
              <a:prstDash val="solid"/>
              <a:round/>
            </a:ln>
          </p:spPr>
          <p:txBody>
            <a:bodyPr rtlCol="1" anchor="ctr"/>
            <a:lstStyle/>
            <a:p>
              <a:endParaRPr lang="fa-IR"/>
            </a:p>
          </p:txBody>
        </p:sp>
        <p:sp>
          <p:nvSpPr>
            <p:cNvPr id="2573" name="Freeform: Shape 2572">
              <a:extLst>
                <a:ext uri="{FF2B5EF4-FFF2-40B4-BE49-F238E27FC236}">
                  <a16:creationId xmlns:a16="http://schemas.microsoft.com/office/drawing/2014/main" id="{E1ED19B4-E32E-B9FA-2425-2861F337DF49}"/>
                </a:ext>
              </a:extLst>
            </p:cNvPr>
            <p:cNvSpPr/>
            <p:nvPr/>
          </p:nvSpPr>
          <p:spPr>
            <a:xfrm>
              <a:off x="5290266" y="5057917"/>
              <a:ext cx="183449" cy="111235"/>
            </a:xfrm>
            <a:custGeom>
              <a:avLst/>
              <a:gdLst>
                <a:gd name="connsiteX0" fmla="*/ 183450 w 183449"/>
                <a:gd name="connsiteY0" fmla="*/ 111235 h 111235"/>
                <a:gd name="connsiteX1" fmla="*/ 183450 w 183449"/>
                <a:gd name="connsiteY1" fmla="*/ 87817 h 111235"/>
                <a:gd name="connsiteX2" fmla="*/ 163252 w 183449"/>
                <a:gd name="connsiteY2" fmla="*/ 46836 h 111235"/>
                <a:gd name="connsiteX3" fmla="*/ 158890 w 183449"/>
                <a:gd name="connsiteY3" fmla="*/ 42533 h 111235"/>
                <a:gd name="connsiteX4" fmla="*/ 66917 w 183449"/>
                <a:gd name="connsiteY4" fmla="*/ 2781 h 111235"/>
                <a:gd name="connsiteX5" fmla="*/ 0 w 183449"/>
                <a:gd name="connsiteY5" fmla="*/ 82226 h 111235"/>
                <a:gd name="connsiteX6" fmla="*/ 0 w 183449"/>
                <a:gd name="connsiteY6" fmla="*/ 110738 h 111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49" h="111235">
                  <a:moveTo>
                    <a:pt x="183450" y="111235"/>
                  </a:moveTo>
                  <a:lnTo>
                    <a:pt x="183450" y="87817"/>
                  </a:lnTo>
                  <a:cubicBezTo>
                    <a:pt x="183450" y="51900"/>
                    <a:pt x="170482" y="46836"/>
                    <a:pt x="163252" y="46836"/>
                  </a:cubicBezTo>
                  <a:cubicBezTo>
                    <a:pt x="160881" y="46777"/>
                    <a:pt x="158978" y="44904"/>
                    <a:pt x="158890" y="42533"/>
                  </a:cubicBezTo>
                  <a:cubicBezTo>
                    <a:pt x="158334" y="2430"/>
                    <a:pt x="112523" y="-5093"/>
                    <a:pt x="66917" y="2781"/>
                  </a:cubicBezTo>
                  <a:cubicBezTo>
                    <a:pt x="28248" y="9455"/>
                    <a:pt x="0" y="43001"/>
                    <a:pt x="0" y="82226"/>
                  </a:cubicBezTo>
                  <a:lnTo>
                    <a:pt x="0" y="110738"/>
                  </a:lnTo>
                </a:path>
              </a:pathLst>
            </a:custGeom>
            <a:noFill/>
            <a:ln w="14615" cap="rnd">
              <a:solidFill>
                <a:srgbClr val="000000"/>
              </a:solidFill>
              <a:prstDash val="solid"/>
              <a:round/>
            </a:ln>
          </p:spPr>
          <p:txBody>
            <a:bodyPr rtlCol="1" anchor="ctr"/>
            <a:lstStyle/>
            <a:p>
              <a:endParaRPr lang="fa-IR"/>
            </a:p>
          </p:txBody>
        </p:sp>
        <p:sp>
          <p:nvSpPr>
            <p:cNvPr id="2574" name="Freeform: Shape 2573">
              <a:extLst>
                <a:ext uri="{FF2B5EF4-FFF2-40B4-BE49-F238E27FC236}">
                  <a16:creationId xmlns:a16="http://schemas.microsoft.com/office/drawing/2014/main" id="{FA06B96E-7FAA-DCB7-99B6-1FF308EE1CD2}"/>
                </a:ext>
              </a:extLst>
            </p:cNvPr>
            <p:cNvSpPr/>
            <p:nvPr/>
          </p:nvSpPr>
          <p:spPr>
            <a:xfrm>
              <a:off x="5014462" y="5464861"/>
              <a:ext cx="734735" cy="33663"/>
            </a:xfrm>
            <a:custGeom>
              <a:avLst/>
              <a:gdLst>
                <a:gd name="connsiteX0" fmla="*/ 717904 w 734735"/>
                <a:gd name="connsiteY0" fmla="*/ 0 h 33663"/>
                <a:gd name="connsiteX1" fmla="*/ 16832 w 734735"/>
                <a:gd name="connsiteY1" fmla="*/ 0 h 33663"/>
                <a:gd name="connsiteX2" fmla="*/ 0 w 734735"/>
                <a:gd name="connsiteY2" fmla="*/ 16832 h 33663"/>
                <a:gd name="connsiteX3" fmla="*/ 16832 w 734735"/>
                <a:gd name="connsiteY3" fmla="*/ 33663 h 33663"/>
                <a:gd name="connsiteX4" fmla="*/ 717904 w 734735"/>
                <a:gd name="connsiteY4" fmla="*/ 33663 h 33663"/>
                <a:gd name="connsiteX5" fmla="*/ 734736 w 734735"/>
                <a:gd name="connsiteY5" fmla="*/ 16832 h 33663"/>
                <a:gd name="connsiteX6" fmla="*/ 717904 w 734735"/>
                <a:gd name="connsiteY6" fmla="*/ 0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35" h="33663">
                  <a:moveTo>
                    <a:pt x="717904" y="0"/>
                  </a:moveTo>
                  <a:lnTo>
                    <a:pt x="16832" y="0"/>
                  </a:lnTo>
                  <a:cubicBezTo>
                    <a:pt x="7523" y="0"/>
                    <a:pt x="0" y="7523"/>
                    <a:pt x="0" y="16832"/>
                  </a:cubicBezTo>
                  <a:cubicBezTo>
                    <a:pt x="0" y="26140"/>
                    <a:pt x="7523" y="33663"/>
                    <a:pt x="16832" y="33663"/>
                  </a:cubicBezTo>
                  <a:lnTo>
                    <a:pt x="717904" y="33663"/>
                  </a:lnTo>
                  <a:cubicBezTo>
                    <a:pt x="727213" y="33663"/>
                    <a:pt x="734736" y="26140"/>
                    <a:pt x="734736" y="16832"/>
                  </a:cubicBezTo>
                  <a:cubicBezTo>
                    <a:pt x="734736" y="7523"/>
                    <a:pt x="727213" y="0"/>
                    <a:pt x="717904" y="0"/>
                  </a:cubicBezTo>
                  <a:close/>
                </a:path>
              </a:pathLst>
            </a:custGeom>
            <a:noFill/>
            <a:ln w="14615" cap="rnd">
              <a:solidFill>
                <a:srgbClr val="000000"/>
              </a:solidFill>
              <a:prstDash val="solid"/>
              <a:round/>
            </a:ln>
          </p:spPr>
          <p:txBody>
            <a:bodyPr rtlCol="1" anchor="ctr"/>
            <a:lstStyle/>
            <a:p>
              <a:endParaRPr lang="fa-IR"/>
            </a:p>
          </p:txBody>
        </p:sp>
        <p:sp>
          <p:nvSpPr>
            <p:cNvPr id="2575" name="Freeform: Shape 2574">
              <a:extLst>
                <a:ext uri="{FF2B5EF4-FFF2-40B4-BE49-F238E27FC236}">
                  <a16:creationId xmlns:a16="http://schemas.microsoft.com/office/drawing/2014/main" id="{2275CEB7-364A-587F-C050-B4C719ADD7A7}"/>
                </a:ext>
              </a:extLst>
            </p:cNvPr>
            <p:cNvSpPr/>
            <p:nvPr/>
          </p:nvSpPr>
          <p:spPr>
            <a:xfrm>
              <a:off x="5039343" y="5501715"/>
              <a:ext cx="2927" cy="261753"/>
            </a:xfrm>
            <a:custGeom>
              <a:avLst/>
              <a:gdLst>
                <a:gd name="connsiteX0" fmla="*/ 0 w 2927"/>
                <a:gd name="connsiteY0" fmla="*/ 0 h 261753"/>
                <a:gd name="connsiteX1" fmla="*/ 0 w 2927"/>
                <a:gd name="connsiteY1" fmla="*/ 261753 h 261753"/>
              </a:gdLst>
              <a:ahLst/>
              <a:cxnLst>
                <a:cxn ang="0">
                  <a:pos x="connsiteX0" y="connsiteY0"/>
                </a:cxn>
                <a:cxn ang="0">
                  <a:pos x="connsiteX1" y="connsiteY1"/>
                </a:cxn>
              </a:cxnLst>
              <a:rect l="l" t="t" r="r" b="b"/>
              <a:pathLst>
                <a:path w="2927" h="261753">
                  <a:moveTo>
                    <a:pt x="0" y="0"/>
                  </a:moveTo>
                  <a:lnTo>
                    <a:pt x="0" y="261753"/>
                  </a:lnTo>
                </a:path>
              </a:pathLst>
            </a:custGeom>
            <a:ln w="14615" cap="rnd">
              <a:solidFill>
                <a:srgbClr val="000000"/>
              </a:solidFill>
              <a:prstDash val="solid"/>
              <a:round/>
            </a:ln>
          </p:spPr>
          <p:txBody>
            <a:bodyPr rtlCol="1" anchor="ctr"/>
            <a:lstStyle/>
            <a:p>
              <a:endParaRPr lang="fa-IR"/>
            </a:p>
          </p:txBody>
        </p:sp>
        <p:sp>
          <p:nvSpPr>
            <p:cNvPr id="2576" name="Freeform: Shape 2575">
              <a:extLst>
                <a:ext uri="{FF2B5EF4-FFF2-40B4-BE49-F238E27FC236}">
                  <a16:creationId xmlns:a16="http://schemas.microsoft.com/office/drawing/2014/main" id="{0E9436E9-6933-7BC3-6572-F6E0B4724482}"/>
                </a:ext>
              </a:extLst>
            </p:cNvPr>
            <p:cNvSpPr/>
            <p:nvPr/>
          </p:nvSpPr>
          <p:spPr>
            <a:xfrm>
              <a:off x="5724316" y="5501305"/>
              <a:ext cx="2927" cy="262163"/>
            </a:xfrm>
            <a:custGeom>
              <a:avLst/>
              <a:gdLst>
                <a:gd name="connsiteX0" fmla="*/ 0 w 2927"/>
                <a:gd name="connsiteY0" fmla="*/ 262163 h 262163"/>
                <a:gd name="connsiteX1" fmla="*/ 0 w 2927"/>
                <a:gd name="connsiteY1" fmla="*/ 0 h 262163"/>
              </a:gdLst>
              <a:ahLst/>
              <a:cxnLst>
                <a:cxn ang="0">
                  <a:pos x="connsiteX0" y="connsiteY0"/>
                </a:cxn>
                <a:cxn ang="0">
                  <a:pos x="connsiteX1" y="connsiteY1"/>
                </a:cxn>
              </a:cxnLst>
              <a:rect l="l" t="t" r="r" b="b"/>
              <a:pathLst>
                <a:path w="2927" h="262163">
                  <a:moveTo>
                    <a:pt x="0" y="262163"/>
                  </a:moveTo>
                  <a:lnTo>
                    <a:pt x="0" y="0"/>
                  </a:lnTo>
                </a:path>
              </a:pathLst>
            </a:custGeom>
            <a:ln w="14615" cap="rnd">
              <a:solidFill>
                <a:srgbClr val="000000"/>
              </a:solidFill>
              <a:prstDash val="solid"/>
              <a:round/>
            </a:ln>
          </p:spPr>
          <p:txBody>
            <a:bodyPr rtlCol="1" anchor="ctr"/>
            <a:lstStyle/>
            <a:p>
              <a:endParaRPr lang="fa-IR"/>
            </a:p>
          </p:txBody>
        </p:sp>
        <p:sp>
          <p:nvSpPr>
            <p:cNvPr id="2577" name="Freeform: Shape 2576">
              <a:extLst>
                <a:ext uri="{FF2B5EF4-FFF2-40B4-BE49-F238E27FC236}">
                  <a16:creationId xmlns:a16="http://schemas.microsoft.com/office/drawing/2014/main" id="{1E4E2BE3-4763-E00D-462D-1D6E7D4CD721}"/>
                </a:ext>
              </a:extLst>
            </p:cNvPr>
            <p:cNvSpPr/>
            <p:nvPr/>
          </p:nvSpPr>
          <p:spPr>
            <a:xfrm>
              <a:off x="5575686" y="5246885"/>
              <a:ext cx="37636" cy="37029"/>
            </a:xfrm>
            <a:custGeom>
              <a:avLst/>
              <a:gdLst>
                <a:gd name="connsiteX0" fmla="*/ 37395 w 37636"/>
                <a:gd name="connsiteY0" fmla="*/ 18076 h 37029"/>
                <a:gd name="connsiteX1" fmla="*/ 19247 w 37636"/>
                <a:gd name="connsiteY1" fmla="*/ 219 h 37029"/>
                <a:gd name="connsiteX2" fmla="*/ 18368 w 37636"/>
                <a:gd name="connsiteY2" fmla="*/ 219 h 37029"/>
                <a:gd name="connsiteX3" fmla="*/ 220 w 37636"/>
                <a:gd name="connsiteY3" fmla="*/ 18076 h 37029"/>
                <a:gd name="connsiteX4" fmla="*/ 220 w 37636"/>
                <a:gd name="connsiteY4" fmla="*/ 18954 h 37029"/>
                <a:gd name="connsiteX5" fmla="*/ 18368 w 37636"/>
                <a:gd name="connsiteY5" fmla="*/ 36810 h 37029"/>
                <a:gd name="connsiteX6" fmla="*/ 19247 w 37636"/>
                <a:gd name="connsiteY6" fmla="*/ 36810 h 37029"/>
                <a:gd name="connsiteX7" fmla="*/ 37395 w 37636"/>
                <a:gd name="connsiteY7" fmla="*/ 18954 h 37029"/>
                <a:gd name="connsiteX8" fmla="*/ 37395 w 37636"/>
                <a:gd name="connsiteY8" fmla="*/ 18076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395" y="18076"/>
                  </a:moveTo>
                  <a:cubicBezTo>
                    <a:pt x="28292" y="16349"/>
                    <a:pt x="21120" y="9294"/>
                    <a:pt x="19247" y="219"/>
                  </a:cubicBezTo>
                  <a:cubicBezTo>
                    <a:pt x="19247" y="-73"/>
                    <a:pt x="18368" y="-73"/>
                    <a:pt x="18368" y="219"/>
                  </a:cubicBezTo>
                  <a:cubicBezTo>
                    <a:pt x="16495" y="9294"/>
                    <a:pt x="9323" y="16349"/>
                    <a:pt x="220" y="18076"/>
                  </a:cubicBezTo>
                  <a:cubicBezTo>
                    <a:pt x="-73" y="18076"/>
                    <a:pt x="-73" y="18661"/>
                    <a:pt x="220" y="18954"/>
                  </a:cubicBezTo>
                  <a:cubicBezTo>
                    <a:pt x="9323" y="20681"/>
                    <a:pt x="16495" y="27736"/>
                    <a:pt x="18368" y="36810"/>
                  </a:cubicBezTo>
                  <a:cubicBezTo>
                    <a:pt x="18368" y="37103"/>
                    <a:pt x="19247" y="37103"/>
                    <a:pt x="19247" y="36810"/>
                  </a:cubicBezTo>
                  <a:cubicBezTo>
                    <a:pt x="21120" y="27736"/>
                    <a:pt x="28292" y="20681"/>
                    <a:pt x="37395" y="18954"/>
                  </a:cubicBezTo>
                  <a:cubicBezTo>
                    <a:pt x="37717" y="18661"/>
                    <a:pt x="37717" y="18076"/>
                    <a:pt x="37395" y="18076"/>
                  </a:cubicBezTo>
                  <a:close/>
                </a:path>
              </a:pathLst>
            </a:custGeom>
            <a:solidFill>
              <a:srgbClr val="87D147"/>
            </a:solidFill>
            <a:ln w="2923" cap="flat">
              <a:noFill/>
              <a:prstDash val="solid"/>
              <a:miter/>
            </a:ln>
          </p:spPr>
          <p:txBody>
            <a:bodyPr rtlCol="1" anchor="ctr"/>
            <a:lstStyle/>
            <a:p>
              <a:endParaRPr lang="fa-IR"/>
            </a:p>
          </p:txBody>
        </p:sp>
        <p:sp>
          <p:nvSpPr>
            <p:cNvPr id="2578" name="Freeform: Shape 2577">
              <a:extLst>
                <a:ext uri="{FF2B5EF4-FFF2-40B4-BE49-F238E27FC236}">
                  <a16:creationId xmlns:a16="http://schemas.microsoft.com/office/drawing/2014/main" id="{3211AA2B-6A6D-7FC0-2CFD-A2D15AEACB78}"/>
                </a:ext>
              </a:extLst>
            </p:cNvPr>
            <p:cNvSpPr/>
            <p:nvPr/>
          </p:nvSpPr>
          <p:spPr>
            <a:xfrm>
              <a:off x="5551018" y="5061225"/>
              <a:ext cx="50939" cy="50933"/>
            </a:xfrm>
            <a:custGeom>
              <a:avLst/>
              <a:gdLst>
                <a:gd name="connsiteX0" fmla="*/ 9373 w 50939"/>
                <a:gd name="connsiteY0" fmla="*/ 34834 h 50933"/>
                <a:gd name="connsiteX1" fmla="*/ 16105 w 50939"/>
                <a:gd name="connsiteY1" fmla="*/ 34834 h 50933"/>
                <a:gd name="connsiteX2" fmla="*/ 16105 w 50939"/>
                <a:gd name="connsiteY2" fmla="*/ 41567 h 50933"/>
                <a:gd name="connsiteX3" fmla="*/ 25238 w 50939"/>
                <a:gd name="connsiteY3" fmla="*/ 50934 h 50933"/>
                <a:gd name="connsiteX4" fmla="*/ 25472 w 50939"/>
                <a:gd name="connsiteY4" fmla="*/ 50934 h 50933"/>
                <a:gd name="connsiteX5" fmla="*/ 34839 w 50939"/>
                <a:gd name="connsiteY5" fmla="*/ 41860 h 50933"/>
                <a:gd name="connsiteX6" fmla="*/ 34839 w 50939"/>
                <a:gd name="connsiteY6" fmla="*/ 34834 h 50933"/>
                <a:gd name="connsiteX7" fmla="*/ 41572 w 50939"/>
                <a:gd name="connsiteY7" fmla="*/ 34834 h 50933"/>
                <a:gd name="connsiteX8" fmla="*/ 50939 w 50939"/>
                <a:gd name="connsiteY8" fmla="*/ 25701 h 50933"/>
                <a:gd name="connsiteX9" fmla="*/ 50939 w 50939"/>
                <a:gd name="connsiteY9" fmla="*/ 25467 h 50933"/>
                <a:gd name="connsiteX10" fmla="*/ 41865 w 50939"/>
                <a:gd name="connsiteY10" fmla="*/ 16100 h 50933"/>
                <a:gd name="connsiteX11" fmla="*/ 34839 w 50939"/>
                <a:gd name="connsiteY11" fmla="*/ 16100 h 50933"/>
                <a:gd name="connsiteX12" fmla="*/ 34839 w 50939"/>
                <a:gd name="connsiteY12" fmla="*/ 9367 h 50933"/>
                <a:gd name="connsiteX13" fmla="*/ 25706 w 50939"/>
                <a:gd name="connsiteY13" fmla="*/ 0 h 50933"/>
                <a:gd name="connsiteX14" fmla="*/ 25472 w 50939"/>
                <a:gd name="connsiteY14" fmla="*/ 0 h 50933"/>
                <a:gd name="connsiteX15" fmla="*/ 16105 w 50939"/>
                <a:gd name="connsiteY15" fmla="*/ 9074 h 50933"/>
                <a:gd name="connsiteX16" fmla="*/ 16105 w 50939"/>
                <a:gd name="connsiteY16" fmla="*/ 16100 h 50933"/>
                <a:gd name="connsiteX17" fmla="*/ 9373 w 50939"/>
                <a:gd name="connsiteY17" fmla="*/ 16100 h 50933"/>
                <a:gd name="connsiteX18" fmla="*/ 6 w 50939"/>
                <a:gd name="connsiteY18" fmla="*/ 25233 h 50933"/>
                <a:gd name="connsiteX19" fmla="*/ 6 w 50939"/>
                <a:gd name="connsiteY19" fmla="*/ 25467 h 50933"/>
                <a:gd name="connsiteX20" fmla="*/ 8787 w 50939"/>
                <a:gd name="connsiteY20" fmla="*/ 34834 h 50933"/>
                <a:gd name="connsiteX21" fmla="*/ 9373 w 50939"/>
                <a:gd name="connsiteY21" fmla="*/ 34834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373" y="34834"/>
                  </a:moveTo>
                  <a:lnTo>
                    <a:pt x="16105" y="34834"/>
                  </a:lnTo>
                  <a:lnTo>
                    <a:pt x="16105" y="41567"/>
                  </a:lnTo>
                  <a:cubicBezTo>
                    <a:pt x="16047" y="46690"/>
                    <a:pt x="20116" y="50875"/>
                    <a:pt x="25238" y="50934"/>
                  </a:cubicBezTo>
                  <a:cubicBezTo>
                    <a:pt x="25326" y="50934"/>
                    <a:pt x="25385" y="50934"/>
                    <a:pt x="25472" y="50934"/>
                  </a:cubicBezTo>
                  <a:cubicBezTo>
                    <a:pt x="30536" y="50934"/>
                    <a:pt x="34693" y="46924"/>
                    <a:pt x="34839" y="41860"/>
                  </a:cubicBezTo>
                  <a:lnTo>
                    <a:pt x="34839" y="34834"/>
                  </a:lnTo>
                  <a:lnTo>
                    <a:pt x="41572" y="34834"/>
                  </a:lnTo>
                  <a:cubicBezTo>
                    <a:pt x="46695" y="34893"/>
                    <a:pt x="50881" y="30824"/>
                    <a:pt x="50939" y="25701"/>
                  </a:cubicBezTo>
                  <a:cubicBezTo>
                    <a:pt x="50939" y="25613"/>
                    <a:pt x="50939" y="25555"/>
                    <a:pt x="50939" y="25467"/>
                  </a:cubicBezTo>
                  <a:cubicBezTo>
                    <a:pt x="50939" y="20403"/>
                    <a:pt x="46929" y="16246"/>
                    <a:pt x="41865" y="16100"/>
                  </a:cubicBezTo>
                  <a:lnTo>
                    <a:pt x="34839" y="16100"/>
                  </a:lnTo>
                  <a:lnTo>
                    <a:pt x="34839" y="9367"/>
                  </a:lnTo>
                  <a:cubicBezTo>
                    <a:pt x="34898" y="4245"/>
                    <a:pt x="30829" y="59"/>
                    <a:pt x="25706" y="0"/>
                  </a:cubicBezTo>
                  <a:cubicBezTo>
                    <a:pt x="25619" y="0"/>
                    <a:pt x="25560" y="0"/>
                    <a:pt x="25472" y="0"/>
                  </a:cubicBezTo>
                  <a:cubicBezTo>
                    <a:pt x="20408" y="0"/>
                    <a:pt x="16252" y="4010"/>
                    <a:pt x="16105" y="9074"/>
                  </a:cubicBezTo>
                  <a:lnTo>
                    <a:pt x="16105" y="16100"/>
                  </a:lnTo>
                  <a:lnTo>
                    <a:pt x="9373" y="16100"/>
                  </a:lnTo>
                  <a:cubicBezTo>
                    <a:pt x="4250" y="16041"/>
                    <a:pt x="64" y="20110"/>
                    <a:pt x="6" y="25233"/>
                  </a:cubicBezTo>
                  <a:cubicBezTo>
                    <a:pt x="6" y="25321"/>
                    <a:pt x="6" y="25379"/>
                    <a:pt x="6" y="25467"/>
                  </a:cubicBezTo>
                  <a:cubicBezTo>
                    <a:pt x="-170" y="30473"/>
                    <a:pt x="3782" y="34658"/>
                    <a:pt x="8787" y="34834"/>
                  </a:cubicBezTo>
                  <a:cubicBezTo>
                    <a:pt x="8963" y="34834"/>
                    <a:pt x="9168" y="34834"/>
                    <a:pt x="9373" y="34834"/>
                  </a:cubicBezTo>
                  <a:close/>
                </a:path>
              </a:pathLst>
            </a:custGeom>
            <a:solidFill>
              <a:srgbClr val="70D6F9"/>
            </a:solidFill>
            <a:ln w="2923" cap="flat">
              <a:noFill/>
              <a:prstDash val="solid"/>
              <a:miter/>
            </a:ln>
          </p:spPr>
          <p:txBody>
            <a:bodyPr rtlCol="1" anchor="ctr"/>
            <a:lstStyle/>
            <a:p>
              <a:endParaRPr lang="fa-IR"/>
            </a:p>
          </p:txBody>
        </p:sp>
        <p:sp>
          <p:nvSpPr>
            <p:cNvPr id="2579" name="Freeform: Shape 2578">
              <a:extLst>
                <a:ext uri="{FF2B5EF4-FFF2-40B4-BE49-F238E27FC236}">
                  <a16:creationId xmlns:a16="http://schemas.microsoft.com/office/drawing/2014/main" id="{496BCCE0-D9E3-26F1-BA38-9DB77E2AB793}"/>
                </a:ext>
              </a:extLst>
            </p:cNvPr>
            <p:cNvSpPr/>
            <p:nvPr/>
          </p:nvSpPr>
          <p:spPr>
            <a:xfrm>
              <a:off x="5481385" y="5021415"/>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2580" name="Freeform: Shape 2579">
              <a:extLst>
                <a:ext uri="{FF2B5EF4-FFF2-40B4-BE49-F238E27FC236}">
                  <a16:creationId xmlns:a16="http://schemas.microsoft.com/office/drawing/2014/main" id="{E604E3D3-63A5-FFC3-DDF2-286668B7C2A4}"/>
                </a:ext>
              </a:extLst>
            </p:cNvPr>
            <p:cNvSpPr/>
            <p:nvPr/>
          </p:nvSpPr>
          <p:spPr>
            <a:xfrm>
              <a:off x="5162316" y="5384392"/>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2581" name="Freeform: Shape 2580">
              <a:extLst>
                <a:ext uri="{FF2B5EF4-FFF2-40B4-BE49-F238E27FC236}">
                  <a16:creationId xmlns:a16="http://schemas.microsoft.com/office/drawing/2014/main" id="{57404644-4B57-CE64-6882-C098654A910C}"/>
                </a:ext>
              </a:extLst>
            </p:cNvPr>
            <p:cNvSpPr/>
            <p:nvPr/>
          </p:nvSpPr>
          <p:spPr>
            <a:xfrm>
              <a:off x="5108602" y="5282963"/>
              <a:ext cx="54153" cy="52982"/>
            </a:xfrm>
            <a:custGeom>
              <a:avLst/>
              <a:gdLst>
                <a:gd name="connsiteX0" fmla="*/ 439 w 54153"/>
                <a:gd name="connsiteY0" fmla="*/ 25906 h 52982"/>
                <a:gd name="connsiteX1" fmla="*/ 26491 w 54153"/>
                <a:gd name="connsiteY1" fmla="*/ 439 h 52982"/>
                <a:gd name="connsiteX2" fmla="*/ 27662 w 54153"/>
                <a:gd name="connsiteY2" fmla="*/ 439 h 52982"/>
                <a:gd name="connsiteX3" fmla="*/ 53715 w 54153"/>
                <a:gd name="connsiteY3" fmla="*/ 25906 h 52982"/>
                <a:gd name="connsiteX4" fmla="*/ 53715 w 54153"/>
                <a:gd name="connsiteY4" fmla="*/ 27077 h 52982"/>
                <a:gd name="connsiteX5" fmla="*/ 27662 w 54153"/>
                <a:gd name="connsiteY5" fmla="*/ 52544 h 52982"/>
                <a:gd name="connsiteX6" fmla="*/ 26491 w 54153"/>
                <a:gd name="connsiteY6" fmla="*/ 52544 h 52982"/>
                <a:gd name="connsiteX7" fmla="*/ 439 w 54153"/>
                <a:gd name="connsiteY7" fmla="*/ 27077 h 52982"/>
                <a:gd name="connsiteX8" fmla="*/ 439 w 54153"/>
                <a:gd name="connsiteY8" fmla="*/ 25906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439" y="25906"/>
                  </a:moveTo>
                  <a:cubicBezTo>
                    <a:pt x="13524" y="23535"/>
                    <a:pt x="23828" y="13465"/>
                    <a:pt x="26491" y="439"/>
                  </a:cubicBezTo>
                  <a:cubicBezTo>
                    <a:pt x="26491" y="-146"/>
                    <a:pt x="27662" y="-146"/>
                    <a:pt x="27662" y="439"/>
                  </a:cubicBezTo>
                  <a:cubicBezTo>
                    <a:pt x="30326" y="13465"/>
                    <a:pt x="40630" y="23535"/>
                    <a:pt x="53715" y="25906"/>
                  </a:cubicBezTo>
                  <a:cubicBezTo>
                    <a:pt x="54300" y="25906"/>
                    <a:pt x="54300" y="26784"/>
                    <a:pt x="53715" y="27077"/>
                  </a:cubicBezTo>
                  <a:cubicBezTo>
                    <a:pt x="40630" y="29448"/>
                    <a:pt x="30326" y="39517"/>
                    <a:pt x="27662" y="52544"/>
                  </a:cubicBezTo>
                  <a:cubicBezTo>
                    <a:pt x="27662" y="53129"/>
                    <a:pt x="26491" y="53129"/>
                    <a:pt x="26491" y="52544"/>
                  </a:cubicBezTo>
                  <a:cubicBezTo>
                    <a:pt x="23828" y="39517"/>
                    <a:pt x="13524" y="29448"/>
                    <a:pt x="439" y="27077"/>
                  </a:cubicBezTo>
                  <a:cubicBezTo>
                    <a:pt x="-146" y="26784"/>
                    <a:pt x="-146" y="25906"/>
                    <a:pt x="439" y="25906"/>
                  </a:cubicBezTo>
                  <a:close/>
                </a:path>
              </a:pathLst>
            </a:custGeom>
            <a:solidFill>
              <a:srgbClr val="F5C84C"/>
            </a:solidFill>
            <a:ln w="2923" cap="flat">
              <a:noFill/>
              <a:prstDash val="solid"/>
              <a:miter/>
            </a:ln>
          </p:spPr>
          <p:txBody>
            <a:bodyPr rtlCol="1" anchor="ctr"/>
            <a:lstStyle/>
            <a:p>
              <a:endParaRPr lang="fa-IR"/>
            </a:p>
          </p:txBody>
        </p:sp>
        <p:sp>
          <p:nvSpPr>
            <p:cNvPr id="2582" name="Freeform: Shape 2581">
              <a:extLst>
                <a:ext uri="{FF2B5EF4-FFF2-40B4-BE49-F238E27FC236}">
                  <a16:creationId xmlns:a16="http://schemas.microsoft.com/office/drawing/2014/main" id="{75878F11-DB88-0BB0-B643-3A81DB8D6A87}"/>
                </a:ext>
              </a:extLst>
            </p:cNvPr>
            <p:cNvSpPr/>
            <p:nvPr/>
          </p:nvSpPr>
          <p:spPr>
            <a:xfrm>
              <a:off x="5068616" y="5527855"/>
              <a:ext cx="188396" cy="235613"/>
            </a:xfrm>
            <a:custGeom>
              <a:avLst/>
              <a:gdLst>
                <a:gd name="connsiteX0" fmla="*/ 188397 w 188396"/>
                <a:gd name="connsiteY0" fmla="*/ 235613 h 235613"/>
                <a:gd name="connsiteX1" fmla="*/ 188397 w 188396"/>
                <a:gd name="connsiteY1" fmla="*/ 7289 h 235613"/>
                <a:gd name="connsiteX2" fmla="*/ 181108 w 188396"/>
                <a:gd name="connsiteY2" fmla="*/ 0 h 235613"/>
                <a:gd name="connsiteX3" fmla="*/ 7289 w 188396"/>
                <a:gd name="connsiteY3" fmla="*/ 0 h 235613"/>
                <a:gd name="connsiteX4" fmla="*/ 0 w 188396"/>
                <a:gd name="connsiteY4" fmla="*/ 7289 h 235613"/>
                <a:gd name="connsiteX5" fmla="*/ 0 w 188396"/>
                <a:gd name="connsiteY5" fmla="*/ 235613 h 23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396" h="235613">
                  <a:moveTo>
                    <a:pt x="188397" y="235613"/>
                  </a:moveTo>
                  <a:lnTo>
                    <a:pt x="188397" y="7289"/>
                  </a:lnTo>
                  <a:cubicBezTo>
                    <a:pt x="188397" y="3249"/>
                    <a:pt x="185148" y="0"/>
                    <a:pt x="181108" y="0"/>
                  </a:cubicBezTo>
                  <a:lnTo>
                    <a:pt x="7289" y="0"/>
                  </a:lnTo>
                  <a:cubicBezTo>
                    <a:pt x="3278" y="29"/>
                    <a:pt x="29" y="3278"/>
                    <a:pt x="0" y="7289"/>
                  </a:cubicBezTo>
                  <a:lnTo>
                    <a:pt x="0" y="235613"/>
                  </a:lnTo>
                </a:path>
              </a:pathLst>
            </a:custGeom>
            <a:noFill/>
            <a:ln w="14615" cap="rnd">
              <a:solidFill>
                <a:srgbClr val="000000"/>
              </a:solidFill>
              <a:prstDash val="solid"/>
              <a:round/>
            </a:ln>
          </p:spPr>
          <p:txBody>
            <a:bodyPr rtlCol="1" anchor="ctr"/>
            <a:lstStyle/>
            <a:p>
              <a:endParaRPr lang="fa-IR"/>
            </a:p>
          </p:txBody>
        </p:sp>
        <p:sp>
          <p:nvSpPr>
            <p:cNvPr id="2583" name="Freeform: Shape 2582">
              <a:extLst>
                <a:ext uri="{FF2B5EF4-FFF2-40B4-BE49-F238E27FC236}">
                  <a16:creationId xmlns:a16="http://schemas.microsoft.com/office/drawing/2014/main" id="{725AB35E-9E5B-6557-A4D8-2549BDC28B3E}"/>
                </a:ext>
              </a:extLst>
            </p:cNvPr>
            <p:cNvSpPr/>
            <p:nvPr/>
          </p:nvSpPr>
          <p:spPr>
            <a:xfrm>
              <a:off x="5287631" y="5527855"/>
              <a:ext cx="188397" cy="235613"/>
            </a:xfrm>
            <a:custGeom>
              <a:avLst/>
              <a:gdLst>
                <a:gd name="connsiteX0" fmla="*/ 188397 w 188397"/>
                <a:gd name="connsiteY0" fmla="*/ 235613 h 235613"/>
                <a:gd name="connsiteX1" fmla="*/ 188397 w 188397"/>
                <a:gd name="connsiteY1" fmla="*/ 7289 h 235613"/>
                <a:gd name="connsiteX2" fmla="*/ 181108 w 188397"/>
                <a:gd name="connsiteY2" fmla="*/ 0 h 235613"/>
                <a:gd name="connsiteX3" fmla="*/ 7289 w 188397"/>
                <a:gd name="connsiteY3" fmla="*/ 0 h 235613"/>
                <a:gd name="connsiteX4" fmla="*/ 0 w 188397"/>
                <a:gd name="connsiteY4" fmla="*/ 7289 h 235613"/>
                <a:gd name="connsiteX5" fmla="*/ 0 w 188397"/>
                <a:gd name="connsiteY5" fmla="*/ 235613 h 23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397" h="235613">
                  <a:moveTo>
                    <a:pt x="188397" y="235613"/>
                  </a:moveTo>
                  <a:lnTo>
                    <a:pt x="188397" y="7289"/>
                  </a:lnTo>
                  <a:cubicBezTo>
                    <a:pt x="188368" y="3278"/>
                    <a:pt x="185119" y="29"/>
                    <a:pt x="181108" y="0"/>
                  </a:cubicBezTo>
                  <a:lnTo>
                    <a:pt x="7289" y="0"/>
                  </a:lnTo>
                  <a:cubicBezTo>
                    <a:pt x="3278" y="29"/>
                    <a:pt x="29" y="3278"/>
                    <a:pt x="0" y="7289"/>
                  </a:cubicBezTo>
                  <a:lnTo>
                    <a:pt x="0" y="235613"/>
                  </a:lnTo>
                </a:path>
              </a:pathLst>
            </a:custGeom>
            <a:noFill/>
            <a:ln w="14615" cap="rnd">
              <a:solidFill>
                <a:srgbClr val="000000"/>
              </a:solidFill>
              <a:prstDash val="solid"/>
              <a:round/>
            </a:ln>
          </p:spPr>
          <p:txBody>
            <a:bodyPr rtlCol="1" anchor="ctr"/>
            <a:lstStyle/>
            <a:p>
              <a:endParaRPr lang="fa-IR"/>
            </a:p>
          </p:txBody>
        </p:sp>
        <p:sp>
          <p:nvSpPr>
            <p:cNvPr id="2584" name="Freeform: Shape 2583">
              <a:extLst>
                <a:ext uri="{FF2B5EF4-FFF2-40B4-BE49-F238E27FC236}">
                  <a16:creationId xmlns:a16="http://schemas.microsoft.com/office/drawing/2014/main" id="{F720BA52-712C-650B-2E60-DE897F0E4C9E}"/>
                </a:ext>
              </a:extLst>
            </p:cNvPr>
            <p:cNvSpPr/>
            <p:nvPr/>
          </p:nvSpPr>
          <p:spPr>
            <a:xfrm>
              <a:off x="5506647" y="5527855"/>
              <a:ext cx="188396" cy="235613"/>
            </a:xfrm>
            <a:custGeom>
              <a:avLst/>
              <a:gdLst>
                <a:gd name="connsiteX0" fmla="*/ 188397 w 188396"/>
                <a:gd name="connsiteY0" fmla="*/ 235613 h 235613"/>
                <a:gd name="connsiteX1" fmla="*/ 188397 w 188396"/>
                <a:gd name="connsiteY1" fmla="*/ 7289 h 235613"/>
                <a:gd name="connsiteX2" fmla="*/ 181108 w 188396"/>
                <a:gd name="connsiteY2" fmla="*/ 0 h 235613"/>
                <a:gd name="connsiteX3" fmla="*/ 7289 w 188396"/>
                <a:gd name="connsiteY3" fmla="*/ 0 h 235613"/>
                <a:gd name="connsiteX4" fmla="*/ 0 w 188396"/>
                <a:gd name="connsiteY4" fmla="*/ 7289 h 235613"/>
                <a:gd name="connsiteX5" fmla="*/ 0 w 188396"/>
                <a:gd name="connsiteY5" fmla="*/ 235613 h 23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396" h="235613">
                  <a:moveTo>
                    <a:pt x="188397" y="235613"/>
                  </a:moveTo>
                  <a:lnTo>
                    <a:pt x="188397" y="7289"/>
                  </a:lnTo>
                  <a:cubicBezTo>
                    <a:pt x="188367" y="3278"/>
                    <a:pt x="185118" y="29"/>
                    <a:pt x="181108" y="0"/>
                  </a:cubicBezTo>
                  <a:lnTo>
                    <a:pt x="7289" y="0"/>
                  </a:lnTo>
                  <a:cubicBezTo>
                    <a:pt x="3249" y="0"/>
                    <a:pt x="0" y="3249"/>
                    <a:pt x="0" y="7289"/>
                  </a:cubicBezTo>
                  <a:lnTo>
                    <a:pt x="0" y="235613"/>
                  </a:lnTo>
                </a:path>
              </a:pathLst>
            </a:custGeom>
            <a:noFill/>
            <a:ln w="14615" cap="rnd">
              <a:solidFill>
                <a:srgbClr val="000000"/>
              </a:solidFill>
              <a:prstDash val="solid"/>
              <a:round/>
            </a:ln>
          </p:spPr>
          <p:txBody>
            <a:bodyPr rtlCol="1" anchor="ctr"/>
            <a:lstStyle/>
            <a:p>
              <a:endParaRPr lang="fa-IR"/>
            </a:p>
          </p:txBody>
        </p:sp>
        <p:sp>
          <p:nvSpPr>
            <p:cNvPr id="2585" name="Freeform: Shape 2584">
              <a:extLst>
                <a:ext uri="{FF2B5EF4-FFF2-40B4-BE49-F238E27FC236}">
                  <a16:creationId xmlns:a16="http://schemas.microsoft.com/office/drawing/2014/main" id="{6BD3403F-29FC-96FC-CF8C-2CB302FC6333}"/>
                </a:ext>
              </a:extLst>
            </p:cNvPr>
            <p:cNvSpPr/>
            <p:nvPr/>
          </p:nvSpPr>
          <p:spPr>
            <a:xfrm>
              <a:off x="5389818" y="5312528"/>
              <a:ext cx="66538" cy="61479"/>
            </a:xfrm>
            <a:custGeom>
              <a:avLst/>
              <a:gdLst>
                <a:gd name="connsiteX0" fmla="*/ 19264 w 66538"/>
                <a:gd name="connsiteY0" fmla="*/ 59423 h 61479"/>
                <a:gd name="connsiteX1" fmla="*/ 31149 w 66538"/>
                <a:gd name="connsiteY1" fmla="*/ 58574 h 61479"/>
                <a:gd name="connsiteX2" fmla="*/ 31178 w 66538"/>
                <a:gd name="connsiteY2" fmla="*/ 58545 h 61479"/>
                <a:gd name="connsiteX3" fmla="*/ 66539 w 66538"/>
                <a:gd name="connsiteY3" fmla="*/ 17739 h 61479"/>
                <a:gd name="connsiteX4" fmla="*/ 39023 w 66538"/>
                <a:gd name="connsiteY4" fmla="*/ 6352 h 61479"/>
                <a:gd name="connsiteX5" fmla="*/ 30944 w 66538"/>
                <a:gd name="connsiteY5" fmla="*/ 0 h 61479"/>
                <a:gd name="connsiteX6" fmla="*/ 2081 w 66538"/>
                <a:gd name="connsiteY6" fmla="*/ 33341 h 61479"/>
                <a:gd name="connsiteX7" fmla="*/ 2872 w 66538"/>
                <a:gd name="connsiteY7" fmla="*/ 45197 h 61479"/>
                <a:gd name="connsiteX8" fmla="*/ 2930 w 66538"/>
                <a:gd name="connsiteY8" fmla="*/ 45255 h 6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38" h="61479">
                  <a:moveTo>
                    <a:pt x="19264" y="59423"/>
                  </a:moveTo>
                  <a:cubicBezTo>
                    <a:pt x="22777" y="62467"/>
                    <a:pt x="28104" y="62087"/>
                    <a:pt x="31149" y="58574"/>
                  </a:cubicBezTo>
                  <a:cubicBezTo>
                    <a:pt x="31178" y="58574"/>
                    <a:pt x="31178" y="58545"/>
                    <a:pt x="31178" y="58545"/>
                  </a:cubicBezTo>
                  <a:lnTo>
                    <a:pt x="66539" y="17739"/>
                  </a:lnTo>
                  <a:cubicBezTo>
                    <a:pt x="57055" y="14753"/>
                    <a:pt x="47863" y="10919"/>
                    <a:pt x="39023" y="6352"/>
                  </a:cubicBezTo>
                  <a:cubicBezTo>
                    <a:pt x="35920" y="4830"/>
                    <a:pt x="33169" y="2664"/>
                    <a:pt x="30944" y="0"/>
                  </a:cubicBezTo>
                  <a:lnTo>
                    <a:pt x="2081" y="33341"/>
                  </a:lnTo>
                  <a:cubicBezTo>
                    <a:pt x="-963" y="36825"/>
                    <a:pt x="-641" y="42152"/>
                    <a:pt x="2872" y="45197"/>
                  </a:cubicBezTo>
                  <a:cubicBezTo>
                    <a:pt x="2872" y="45226"/>
                    <a:pt x="2901" y="45226"/>
                    <a:pt x="2930" y="45255"/>
                  </a:cubicBezTo>
                  <a:close/>
                </a:path>
              </a:pathLst>
            </a:custGeom>
            <a:noFill/>
            <a:ln w="14615" cap="rnd">
              <a:solidFill>
                <a:srgbClr val="000000"/>
              </a:solidFill>
              <a:prstDash val="solid"/>
              <a:round/>
            </a:ln>
          </p:spPr>
          <p:txBody>
            <a:bodyPr rtlCol="1" anchor="ctr"/>
            <a:lstStyle/>
            <a:p>
              <a:endParaRPr lang="fa-IR"/>
            </a:p>
          </p:txBody>
        </p:sp>
        <p:sp>
          <p:nvSpPr>
            <p:cNvPr id="2586" name="Freeform: Shape 2585">
              <a:extLst>
                <a:ext uri="{FF2B5EF4-FFF2-40B4-BE49-F238E27FC236}">
                  <a16:creationId xmlns:a16="http://schemas.microsoft.com/office/drawing/2014/main" id="{1FED3542-4D31-475B-6246-F6D1CB92016A}"/>
                </a:ext>
              </a:extLst>
            </p:cNvPr>
            <p:cNvSpPr/>
            <p:nvPr/>
          </p:nvSpPr>
          <p:spPr>
            <a:xfrm>
              <a:off x="5307332" y="5312528"/>
              <a:ext cx="66505" cy="61481"/>
            </a:xfrm>
            <a:custGeom>
              <a:avLst/>
              <a:gdLst>
                <a:gd name="connsiteX0" fmla="*/ 35332 w 66505"/>
                <a:gd name="connsiteY0" fmla="*/ 58545 h 61481"/>
                <a:gd name="connsiteX1" fmla="*/ 47216 w 66505"/>
                <a:gd name="connsiteY1" fmla="*/ 59452 h 61481"/>
                <a:gd name="connsiteX2" fmla="*/ 47245 w 66505"/>
                <a:gd name="connsiteY2" fmla="*/ 59423 h 61481"/>
                <a:gd name="connsiteX3" fmla="*/ 63579 w 66505"/>
                <a:gd name="connsiteY3" fmla="*/ 45255 h 61481"/>
                <a:gd name="connsiteX4" fmla="*/ 64487 w 66505"/>
                <a:gd name="connsiteY4" fmla="*/ 33400 h 61481"/>
                <a:gd name="connsiteX5" fmla="*/ 64428 w 66505"/>
                <a:gd name="connsiteY5" fmla="*/ 33341 h 61481"/>
                <a:gd name="connsiteX6" fmla="*/ 35566 w 66505"/>
                <a:gd name="connsiteY6" fmla="*/ 0 h 61481"/>
                <a:gd name="connsiteX7" fmla="*/ 27486 w 66505"/>
                <a:gd name="connsiteY7" fmla="*/ 6352 h 61481"/>
                <a:gd name="connsiteX8" fmla="*/ 0 w 66505"/>
                <a:gd name="connsiteY8" fmla="*/ 17769 h 61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05" h="61481">
                  <a:moveTo>
                    <a:pt x="35332" y="58545"/>
                  </a:moveTo>
                  <a:cubicBezTo>
                    <a:pt x="38376" y="62087"/>
                    <a:pt x="43674" y="62467"/>
                    <a:pt x="47216" y="59452"/>
                  </a:cubicBezTo>
                  <a:cubicBezTo>
                    <a:pt x="47216" y="59452"/>
                    <a:pt x="47245" y="59423"/>
                    <a:pt x="47245" y="59423"/>
                  </a:cubicBezTo>
                  <a:lnTo>
                    <a:pt x="63579" y="45255"/>
                  </a:lnTo>
                  <a:cubicBezTo>
                    <a:pt x="67092" y="42240"/>
                    <a:pt x="67502" y="36942"/>
                    <a:pt x="64487" y="33400"/>
                  </a:cubicBezTo>
                  <a:cubicBezTo>
                    <a:pt x="64457" y="33400"/>
                    <a:pt x="64457" y="33371"/>
                    <a:pt x="64428" y="33341"/>
                  </a:cubicBezTo>
                  <a:lnTo>
                    <a:pt x="35566" y="0"/>
                  </a:lnTo>
                  <a:cubicBezTo>
                    <a:pt x="33341" y="2664"/>
                    <a:pt x="30589" y="4830"/>
                    <a:pt x="27486" y="6352"/>
                  </a:cubicBezTo>
                  <a:cubicBezTo>
                    <a:pt x="18646" y="10919"/>
                    <a:pt x="9455" y="14724"/>
                    <a:pt x="0" y="17769"/>
                  </a:cubicBezTo>
                  <a:close/>
                </a:path>
              </a:pathLst>
            </a:custGeom>
            <a:noFill/>
            <a:ln w="14615" cap="rnd">
              <a:solidFill>
                <a:srgbClr val="000000"/>
              </a:solidFill>
              <a:prstDash val="solid"/>
              <a:round/>
            </a:ln>
          </p:spPr>
          <p:txBody>
            <a:bodyPr rtlCol="1" anchor="ctr"/>
            <a:lstStyle/>
            <a:p>
              <a:endParaRPr lang="fa-IR"/>
            </a:p>
          </p:txBody>
        </p:sp>
        <p:sp>
          <p:nvSpPr>
            <p:cNvPr id="2587" name="Freeform: Shape 2586">
              <a:extLst>
                <a:ext uri="{FF2B5EF4-FFF2-40B4-BE49-F238E27FC236}">
                  <a16:creationId xmlns:a16="http://schemas.microsoft.com/office/drawing/2014/main" id="{308BCFCE-5980-EECA-116C-9D2D7179768C}"/>
                </a:ext>
              </a:extLst>
            </p:cNvPr>
            <p:cNvSpPr/>
            <p:nvPr/>
          </p:nvSpPr>
          <p:spPr>
            <a:xfrm>
              <a:off x="5342810" y="5288027"/>
              <a:ext cx="5854" cy="24471"/>
            </a:xfrm>
            <a:custGeom>
              <a:avLst/>
              <a:gdLst>
                <a:gd name="connsiteX0" fmla="*/ 5854 w 5854"/>
                <a:gd name="connsiteY0" fmla="*/ 0 h 24471"/>
                <a:gd name="connsiteX1" fmla="*/ 5854 w 5854"/>
                <a:gd name="connsiteY1" fmla="*/ 8548 h 24471"/>
                <a:gd name="connsiteX2" fmla="*/ 0 w 5854"/>
                <a:gd name="connsiteY2" fmla="*/ 24472 h 24471"/>
              </a:gdLst>
              <a:ahLst/>
              <a:cxnLst>
                <a:cxn ang="0">
                  <a:pos x="connsiteX0" y="connsiteY0"/>
                </a:cxn>
                <a:cxn ang="0">
                  <a:pos x="connsiteX1" y="connsiteY1"/>
                </a:cxn>
                <a:cxn ang="0">
                  <a:pos x="connsiteX2" y="connsiteY2"/>
                </a:cxn>
              </a:cxnLst>
              <a:rect l="l" t="t" r="r" b="b"/>
              <a:pathLst>
                <a:path w="5854" h="24471">
                  <a:moveTo>
                    <a:pt x="5854" y="0"/>
                  </a:moveTo>
                  <a:lnTo>
                    <a:pt x="5854" y="8548"/>
                  </a:lnTo>
                  <a:cubicBezTo>
                    <a:pt x="5825" y="14373"/>
                    <a:pt x="3747" y="20023"/>
                    <a:pt x="0" y="24472"/>
                  </a:cubicBezTo>
                </a:path>
              </a:pathLst>
            </a:custGeom>
            <a:noFill/>
            <a:ln w="14615" cap="rnd">
              <a:solidFill>
                <a:srgbClr val="000000"/>
              </a:solidFill>
              <a:prstDash val="solid"/>
              <a:round/>
            </a:ln>
          </p:spPr>
          <p:txBody>
            <a:bodyPr rtlCol="1" anchor="ctr"/>
            <a:lstStyle/>
            <a:p>
              <a:endParaRPr lang="fa-IR"/>
            </a:p>
          </p:txBody>
        </p:sp>
        <p:sp>
          <p:nvSpPr>
            <p:cNvPr id="2588" name="Freeform: Shape 2587">
              <a:extLst>
                <a:ext uri="{FF2B5EF4-FFF2-40B4-BE49-F238E27FC236}">
                  <a16:creationId xmlns:a16="http://schemas.microsoft.com/office/drawing/2014/main" id="{87837925-5D9F-2382-FA3B-4A43F8410043}"/>
                </a:ext>
              </a:extLst>
            </p:cNvPr>
            <p:cNvSpPr/>
            <p:nvPr/>
          </p:nvSpPr>
          <p:spPr>
            <a:xfrm>
              <a:off x="5414907" y="5287412"/>
              <a:ext cx="5854" cy="25115"/>
            </a:xfrm>
            <a:custGeom>
              <a:avLst/>
              <a:gdLst>
                <a:gd name="connsiteX0" fmla="*/ 5854 w 5854"/>
                <a:gd name="connsiteY0" fmla="*/ 25116 h 25115"/>
                <a:gd name="connsiteX1" fmla="*/ 0 w 5854"/>
                <a:gd name="connsiteY1" fmla="*/ 9192 h 25115"/>
                <a:gd name="connsiteX2" fmla="*/ 0 w 5854"/>
                <a:gd name="connsiteY2" fmla="*/ 0 h 25115"/>
              </a:gdLst>
              <a:ahLst/>
              <a:cxnLst>
                <a:cxn ang="0">
                  <a:pos x="connsiteX0" y="connsiteY0"/>
                </a:cxn>
                <a:cxn ang="0">
                  <a:pos x="connsiteX1" y="connsiteY1"/>
                </a:cxn>
                <a:cxn ang="0">
                  <a:pos x="connsiteX2" y="connsiteY2"/>
                </a:cxn>
              </a:cxnLst>
              <a:rect l="l" t="t" r="r" b="b"/>
              <a:pathLst>
                <a:path w="5854" h="25115">
                  <a:moveTo>
                    <a:pt x="5854" y="25116"/>
                  </a:moveTo>
                  <a:cubicBezTo>
                    <a:pt x="2108" y="20666"/>
                    <a:pt x="29" y="15017"/>
                    <a:pt x="0" y="9192"/>
                  </a:cubicBezTo>
                  <a:lnTo>
                    <a:pt x="0" y="0"/>
                  </a:lnTo>
                </a:path>
              </a:pathLst>
            </a:custGeom>
            <a:noFill/>
            <a:ln w="14615" cap="rnd">
              <a:solidFill>
                <a:srgbClr val="000000"/>
              </a:solidFill>
              <a:prstDash val="solid"/>
              <a:round/>
            </a:ln>
          </p:spPr>
          <p:txBody>
            <a:bodyPr rtlCol="1" anchor="ctr"/>
            <a:lstStyle/>
            <a:p>
              <a:endParaRPr lang="fa-IR"/>
            </a:p>
          </p:txBody>
        </p:sp>
        <p:sp>
          <p:nvSpPr>
            <p:cNvPr id="2589" name="Freeform: Shape 2588">
              <a:extLst>
                <a:ext uri="{FF2B5EF4-FFF2-40B4-BE49-F238E27FC236}">
                  <a16:creationId xmlns:a16="http://schemas.microsoft.com/office/drawing/2014/main" id="{C8D764AB-A58B-6E16-E7CC-A660BD8C4F3E}"/>
                </a:ext>
              </a:extLst>
            </p:cNvPr>
            <p:cNvSpPr/>
            <p:nvPr/>
          </p:nvSpPr>
          <p:spPr>
            <a:xfrm>
              <a:off x="5357475" y="5372419"/>
              <a:ext cx="48708" cy="18646"/>
            </a:xfrm>
            <a:custGeom>
              <a:avLst/>
              <a:gdLst>
                <a:gd name="connsiteX0" fmla="*/ 0 w 48708"/>
                <a:gd name="connsiteY0" fmla="*/ 0 h 18646"/>
                <a:gd name="connsiteX1" fmla="*/ 7757 w 48708"/>
                <a:gd name="connsiteY1" fmla="*/ 18646 h 18646"/>
                <a:gd name="connsiteX2" fmla="*/ 40952 w 48708"/>
                <a:gd name="connsiteY2" fmla="*/ 18646 h 18646"/>
                <a:gd name="connsiteX3" fmla="*/ 48709 w 48708"/>
                <a:gd name="connsiteY3" fmla="*/ 29 h 18646"/>
              </a:gdLst>
              <a:ahLst/>
              <a:cxnLst>
                <a:cxn ang="0">
                  <a:pos x="connsiteX0" y="connsiteY0"/>
                </a:cxn>
                <a:cxn ang="0">
                  <a:pos x="connsiteX1" y="connsiteY1"/>
                </a:cxn>
                <a:cxn ang="0">
                  <a:pos x="connsiteX2" y="connsiteY2"/>
                </a:cxn>
                <a:cxn ang="0">
                  <a:pos x="connsiteX3" y="connsiteY3"/>
                </a:cxn>
              </a:cxnLst>
              <a:rect l="l" t="t" r="r" b="b"/>
              <a:pathLst>
                <a:path w="48708" h="18646">
                  <a:moveTo>
                    <a:pt x="0" y="0"/>
                  </a:moveTo>
                  <a:lnTo>
                    <a:pt x="7757" y="18646"/>
                  </a:lnTo>
                  <a:lnTo>
                    <a:pt x="40952" y="18646"/>
                  </a:lnTo>
                  <a:lnTo>
                    <a:pt x="48709" y="29"/>
                  </a:lnTo>
                </a:path>
              </a:pathLst>
            </a:custGeom>
            <a:noFill/>
            <a:ln w="14615" cap="rnd">
              <a:solidFill>
                <a:srgbClr val="000000"/>
              </a:solidFill>
              <a:prstDash val="solid"/>
              <a:round/>
            </a:ln>
          </p:spPr>
          <p:txBody>
            <a:bodyPr rtlCol="1" anchor="ctr"/>
            <a:lstStyle/>
            <a:p>
              <a:endParaRPr lang="fa-IR"/>
            </a:p>
          </p:txBody>
        </p:sp>
        <p:sp>
          <p:nvSpPr>
            <p:cNvPr id="2590" name="Freeform: Shape 2589">
              <a:extLst>
                <a:ext uri="{FF2B5EF4-FFF2-40B4-BE49-F238E27FC236}">
                  <a16:creationId xmlns:a16="http://schemas.microsoft.com/office/drawing/2014/main" id="{6DD7C941-46AB-C275-81E5-D138E4336C43}"/>
                </a:ext>
              </a:extLst>
            </p:cNvPr>
            <p:cNvSpPr/>
            <p:nvPr/>
          </p:nvSpPr>
          <p:spPr>
            <a:xfrm>
              <a:off x="5375595" y="5349880"/>
              <a:ext cx="12704" cy="2927"/>
            </a:xfrm>
            <a:custGeom>
              <a:avLst/>
              <a:gdLst>
                <a:gd name="connsiteX0" fmla="*/ 12704 w 12704"/>
                <a:gd name="connsiteY0" fmla="*/ 0 h 2927"/>
                <a:gd name="connsiteX1" fmla="*/ 0 w 12704"/>
                <a:gd name="connsiteY1" fmla="*/ 0 h 2927"/>
              </a:gdLst>
              <a:ahLst/>
              <a:cxnLst>
                <a:cxn ang="0">
                  <a:pos x="connsiteX0" y="connsiteY0"/>
                </a:cxn>
                <a:cxn ang="0">
                  <a:pos x="connsiteX1" y="connsiteY1"/>
                </a:cxn>
              </a:cxnLst>
              <a:rect l="l" t="t" r="r" b="b"/>
              <a:pathLst>
                <a:path w="12704" h="2927">
                  <a:moveTo>
                    <a:pt x="12704" y="0"/>
                  </a:moveTo>
                  <a:lnTo>
                    <a:pt x="0" y="0"/>
                  </a:lnTo>
                </a:path>
              </a:pathLst>
            </a:custGeom>
            <a:ln w="14615" cap="rnd">
              <a:solidFill>
                <a:srgbClr val="000000"/>
              </a:solidFill>
              <a:prstDash val="solid"/>
              <a:round/>
            </a:ln>
          </p:spPr>
          <p:txBody>
            <a:bodyPr rtlCol="1" anchor="ctr"/>
            <a:lstStyle/>
            <a:p>
              <a:endParaRPr lang="fa-IR"/>
            </a:p>
          </p:txBody>
        </p:sp>
        <p:sp>
          <p:nvSpPr>
            <p:cNvPr id="2591" name="Freeform: Shape 2590">
              <a:extLst>
                <a:ext uri="{FF2B5EF4-FFF2-40B4-BE49-F238E27FC236}">
                  <a16:creationId xmlns:a16="http://schemas.microsoft.com/office/drawing/2014/main" id="{5C9020A1-92AB-BEE4-3966-6CC9CB88A0A3}"/>
                </a:ext>
              </a:extLst>
            </p:cNvPr>
            <p:cNvSpPr/>
            <p:nvPr/>
          </p:nvSpPr>
          <p:spPr>
            <a:xfrm>
              <a:off x="5398427" y="5391066"/>
              <a:ext cx="7405" cy="70370"/>
            </a:xfrm>
            <a:custGeom>
              <a:avLst/>
              <a:gdLst>
                <a:gd name="connsiteX0" fmla="*/ 7406 w 7405"/>
                <a:gd name="connsiteY0" fmla="*/ 70371 h 70370"/>
                <a:gd name="connsiteX1" fmla="*/ 0 w 7405"/>
                <a:gd name="connsiteY1" fmla="*/ 0 h 70370"/>
              </a:gdLst>
              <a:ahLst/>
              <a:cxnLst>
                <a:cxn ang="0">
                  <a:pos x="connsiteX0" y="connsiteY0"/>
                </a:cxn>
                <a:cxn ang="0">
                  <a:pos x="connsiteX1" y="connsiteY1"/>
                </a:cxn>
              </a:cxnLst>
              <a:rect l="l" t="t" r="r" b="b"/>
              <a:pathLst>
                <a:path w="7405" h="70370">
                  <a:moveTo>
                    <a:pt x="7406" y="70371"/>
                  </a:moveTo>
                  <a:lnTo>
                    <a:pt x="0" y="0"/>
                  </a:lnTo>
                </a:path>
              </a:pathLst>
            </a:custGeom>
            <a:ln w="14615" cap="rnd">
              <a:solidFill>
                <a:srgbClr val="000000"/>
              </a:solidFill>
              <a:prstDash val="solid"/>
              <a:round/>
            </a:ln>
          </p:spPr>
          <p:txBody>
            <a:bodyPr rtlCol="1" anchor="ctr"/>
            <a:lstStyle/>
            <a:p>
              <a:endParaRPr lang="fa-IR"/>
            </a:p>
          </p:txBody>
        </p:sp>
        <p:sp>
          <p:nvSpPr>
            <p:cNvPr id="2592" name="Freeform: Shape 2591">
              <a:extLst>
                <a:ext uri="{FF2B5EF4-FFF2-40B4-BE49-F238E27FC236}">
                  <a16:creationId xmlns:a16="http://schemas.microsoft.com/office/drawing/2014/main" id="{53B2C5B1-74DE-2860-28A1-05756F4028A4}"/>
                </a:ext>
              </a:extLst>
            </p:cNvPr>
            <p:cNvSpPr/>
            <p:nvPr/>
          </p:nvSpPr>
          <p:spPr>
            <a:xfrm>
              <a:off x="5357826" y="5391066"/>
              <a:ext cx="7405" cy="70370"/>
            </a:xfrm>
            <a:custGeom>
              <a:avLst/>
              <a:gdLst>
                <a:gd name="connsiteX0" fmla="*/ 7406 w 7405"/>
                <a:gd name="connsiteY0" fmla="*/ 0 h 70370"/>
                <a:gd name="connsiteX1" fmla="*/ 0 w 7405"/>
                <a:gd name="connsiteY1" fmla="*/ 70371 h 70370"/>
              </a:gdLst>
              <a:ahLst/>
              <a:cxnLst>
                <a:cxn ang="0">
                  <a:pos x="connsiteX0" y="connsiteY0"/>
                </a:cxn>
                <a:cxn ang="0">
                  <a:pos x="connsiteX1" y="connsiteY1"/>
                </a:cxn>
              </a:cxnLst>
              <a:rect l="l" t="t" r="r" b="b"/>
              <a:pathLst>
                <a:path w="7405" h="70370">
                  <a:moveTo>
                    <a:pt x="7406" y="0"/>
                  </a:moveTo>
                  <a:lnTo>
                    <a:pt x="0" y="70371"/>
                  </a:lnTo>
                </a:path>
              </a:pathLst>
            </a:custGeom>
            <a:ln w="14615" cap="rnd">
              <a:solidFill>
                <a:srgbClr val="000000"/>
              </a:solidFill>
              <a:prstDash val="solid"/>
              <a:round/>
            </a:ln>
          </p:spPr>
          <p:txBody>
            <a:bodyPr rtlCol="1" anchor="ctr"/>
            <a:lstStyle/>
            <a:p>
              <a:endParaRPr lang="fa-IR"/>
            </a:p>
          </p:txBody>
        </p:sp>
      </p:grpSp>
      <p:grpSp>
        <p:nvGrpSpPr>
          <p:cNvPr id="10" name="Graphic 7">
            <a:extLst>
              <a:ext uri="{FF2B5EF4-FFF2-40B4-BE49-F238E27FC236}">
                <a16:creationId xmlns:a16="http://schemas.microsoft.com/office/drawing/2014/main" id="{7E1B009C-CB5A-3522-1610-EAA36EF3E48F}"/>
              </a:ext>
            </a:extLst>
          </p:cNvPr>
          <p:cNvGrpSpPr/>
          <p:nvPr/>
        </p:nvGrpSpPr>
        <p:grpSpPr>
          <a:xfrm>
            <a:off x="6628250" y="1087214"/>
            <a:ext cx="734735" cy="742053"/>
            <a:chOff x="6628250" y="1087214"/>
            <a:chExt cx="734735" cy="742053"/>
          </a:xfrm>
        </p:grpSpPr>
        <p:sp>
          <p:nvSpPr>
            <p:cNvPr id="11" name="Freeform: Shape 10">
              <a:extLst>
                <a:ext uri="{FF2B5EF4-FFF2-40B4-BE49-F238E27FC236}">
                  <a16:creationId xmlns:a16="http://schemas.microsoft.com/office/drawing/2014/main" id="{01D2DFB5-F34F-93FD-AC90-C9F2875926B8}"/>
                </a:ext>
              </a:extLst>
            </p:cNvPr>
            <p:cNvSpPr/>
            <p:nvPr/>
          </p:nvSpPr>
          <p:spPr>
            <a:xfrm>
              <a:off x="7062183" y="1230180"/>
              <a:ext cx="32345" cy="55734"/>
            </a:xfrm>
            <a:custGeom>
              <a:avLst/>
              <a:gdLst>
                <a:gd name="connsiteX0" fmla="*/ 4815 w 32345"/>
                <a:gd name="connsiteY0" fmla="*/ 336 h 55734"/>
                <a:gd name="connsiteX1" fmla="*/ 512 w 32345"/>
                <a:gd name="connsiteY1" fmla="*/ 687 h 55734"/>
                <a:gd name="connsiteX2" fmla="*/ 512 w 32345"/>
                <a:gd name="connsiteY2" fmla="*/ 51211 h 55734"/>
                <a:gd name="connsiteX3" fmla="*/ 512 w 32345"/>
                <a:gd name="connsiteY3" fmla="*/ 51211 h 55734"/>
                <a:gd name="connsiteX4" fmla="*/ 336 w 32345"/>
                <a:gd name="connsiteY4" fmla="*/ 55690 h 55734"/>
                <a:gd name="connsiteX5" fmla="*/ 4815 w 32345"/>
                <a:gd name="connsiteY5" fmla="*/ 56071 h 55734"/>
                <a:gd name="connsiteX6" fmla="*/ 32682 w 32345"/>
                <a:gd name="connsiteY6" fmla="*/ 28203 h 55734"/>
                <a:gd name="connsiteX7" fmla="*/ 4815 w 32345"/>
                <a:gd name="connsiteY7" fmla="*/ 336 h 5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45" h="55734">
                  <a:moveTo>
                    <a:pt x="4815" y="336"/>
                  </a:moveTo>
                  <a:cubicBezTo>
                    <a:pt x="3374" y="348"/>
                    <a:pt x="1934" y="465"/>
                    <a:pt x="512" y="687"/>
                  </a:cubicBezTo>
                  <a:lnTo>
                    <a:pt x="512" y="51211"/>
                  </a:lnTo>
                  <a:lnTo>
                    <a:pt x="512" y="51211"/>
                  </a:lnTo>
                  <a:cubicBezTo>
                    <a:pt x="512" y="52733"/>
                    <a:pt x="453" y="54226"/>
                    <a:pt x="336" y="55690"/>
                  </a:cubicBezTo>
                  <a:cubicBezTo>
                    <a:pt x="1817" y="55936"/>
                    <a:pt x="3313" y="56062"/>
                    <a:pt x="4815" y="56071"/>
                  </a:cubicBezTo>
                  <a:cubicBezTo>
                    <a:pt x="20206" y="56071"/>
                    <a:pt x="32682" y="43595"/>
                    <a:pt x="32682" y="28203"/>
                  </a:cubicBezTo>
                  <a:cubicBezTo>
                    <a:pt x="32667" y="12821"/>
                    <a:pt x="20197" y="354"/>
                    <a:pt x="4815" y="336"/>
                  </a:cubicBezTo>
                  <a:close/>
                </a:path>
              </a:pathLst>
            </a:custGeom>
            <a:solidFill>
              <a:srgbClr val="F9D0B4"/>
            </a:solidFill>
            <a:ln w="2923" cap="flat">
              <a:noFill/>
              <a:prstDash val="solid"/>
              <a:miter/>
            </a:ln>
          </p:spPr>
          <p:txBody>
            <a:bodyPr rtlCol="1" anchor="ctr"/>
            <a:lstStyle/>
            <a:p>
              <a:endParaRPr lang="fa-IR"/>
            </a:p>
          </p:txBody>
        </p:sp>
        <p:sp>
          <p:nvSpPr>
            <p:cNvPr id="12" name="Freeform: Shape 11">
              <a:extLst>
                <a:ext uri="{FF2B5EF4-FFF2-40B4-BE49-F238E27FC236}">
                  <a16:creationId xmlns:a16="http://schemas.microsoft.com/office/drawing/2014/main" id="{4EAB6A3F-31C4-4432-0E7F-5887D01BDA14}"/>
                </a:ext>
              </a:extLst>
            </p:cNvPr>
            <p:cNvSpPr/>
            <p:nvPr/>
          </p:nvSpPr>
          <p:spPr>
            <a:xfrm>
              <a:off x="6896735" y="1235463"/>
              <a:ext cx="32345" cy="50450"/>
            </a:xfrm>
            <a:custGeom>
              <a:avLst/>
              <a:gdLst>
                <a:gd name="connsiteX0" fmla="*/ 32477 w 32345"/>
                <a:gd name="connsiteY0" fmla="*/ 6176 h 50450"/>
                <a:gd name="connsiteX1" fmla="*/ 18338 w 32345"/>
                <a:gd name="connsiteY1" fmla="*/ 1053 h 50450"/>
                <a:gd name="connsiteX2" fmla="*/ 9118 w 32345"/>
                <a:gd name="connsiteY2" fmla="*/ 2634 h 50450"/>
                <a:gd name="connsiteX3" fmla="*/ 336 w 32345"/>
                <a:gd name="connsiteY3" fmla="*/ 22919 h 50450"/>
                <a:gd name="connsiteX4" fmla="*/ 28203 w 32345"/>
                <a:gd name="connsiteY4" fmla="*/ 50787 h 50450"/>
                <a:gd name="connsiteX5" fmla="*/ 32682 w 32345"/>
                <a:gd name="connsiteY5" fmla="*/ 50406 h 50450"/>
                <a:gd name="connsiteX6" fmla="*/ 32506 w 32345"/>
                <a:gd name="connsiteY6" fmla="*/ 45927 h 5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45" h="50450">
                  <a:moveTo>
                    <a:pt x="32477" y="6176"/>
                  </a:moveTo>
                  <a:cubicBezTo>
                    <a:pt x="27647" y="4809"/>
                    <a:pt x="22923" y="3096"/>
                    <a:pt x="18338" y="1053"/>
                  </a:cubicBezTo>
                  <a:cubicBezTo>
                    <a:pt x="15227" y="-314"/>
                    <a:pt x="11597" y="307"/>
                    <a:pt x="9118" y="2634"/>
                  </a:cubicBezTo>
                  <a:cubicBezTo>
                    <a:pt x="3509" y="7891"/>
                    <a:pt x="330" y="15233"/>
                    <a:pt x="336" y="22919"/>
                  </a:cubicBezTo>
                  <a:cubicBezTo>
                    <a:pt x="336" y="38311"/>
                    <a:pt x="12812" y="50787"/>
                    <a:pt x="28203" y="50787"/>
                  </a:cubicBezTo>
                  <a:cubicBezTo>
                    <a:pt x="29705" y="50778"/>
                    <a:pt x="31201" y="50652"/>
                    <a:pt x="32682" y="50406"/>
                  </a:cubicBezTo>
                  <a:cubicBezTo>
                    <a:pt x="32565" y="48943"/>
                    <a:pt x="32506" y="47450"/>
                    <a:pt x="32506" y="45927"/>
                  </a:cubicBezTo>
                  <a:close/>
                </a:path>
              </a:pathLst>
            </a:custGeom>
            <a:solidFill>
              <a:srgbClr val="F9D0B4"/>
            </a:solidFill>
            <a:ln w="2923" cap="flat">
              <a:noFill/>
              <a:prstDash val="solid"/>
              <a:miter/>
            </a:ln>
          </p:spPr>
          <p:txBody>
            <a:bodyPr rtlCol="1" anchor="ctr"/>
            <a:lstStyle/>
            <a:p>
              <a:endParaRPr lang="fa-IR"/>
            </a:p>
          </p:txBody>
        </p:sp>
        <p:sp>
          <p:nvSpPr>
            <p:cNvPr id="13" name="Freeform: Shape 12">
              <a:extLst>
                <a:ext uri="{FF2B5EF4-FFF2-40B4-BE49-F238E27FC236}">
                  <a16:creationId xmlns:a16="http://schemas.microsoft.com/office/drawing/2014/main" id="{4C60802C-3B72-D0EC-2347-85B02C24D34D}"/>
                </a:ext>
              </a:extLst>
            </p:cNvPr>
            <p:cNvSpPr/>
            <p:nvPr/>
          </p:nvSpPr>
          <p:spPr>
            <a:xfrm>
              <a:off x="6904902" y="1131444"/>
              <a:ext cx="181488" cy="113439"/>
            </a:xfrm>
            <a:custGeom>
              <a:avLst/>
              <a:gdLst>
                <a:gd name="connsiteX0" fmla="*/ 951 w 181488"/>
                <a:gd name="connsiteY0" fmla="*/ 106653 h 113439"/>
                <a:gd name="connsiteX1" fmla="*/ 10172 w 181488"/>
                <a:gd name="connsiteY1" fmla="*/ 105073 h 113439"/>
                <a:gd name="connsiteX2" fmla="*/ 24310 w 181488"/>
                <a:gd name="connsiteY2" fmla="*/ 110195 h 113439"/>
                <a:gd name="connsiteX3" fmla="*/ 122987 w 181488"/>
                <a:gd name="connsiteY3" fmla="*/ 77293 h 113439"/>
                <a:gd name="connsiteX4" fmla="*/ 129219 w 181488"/>
                <a:gd name="connsiteY4" fmla="*/ 76807 h 113439"/>
                <a:gd name="connsiteX5" fmla="*/ 129339 w 181488"/>
                <a:gd name="connsiteY5" fmla="*/ 76912 h 113439"/>
                <a:gd name="connsiteX6" fmla="*/ 153694 w 181488"/>
                <a:gd name="connsiteY6" fmla="*/ 90934 h 113439"/>
                <a:gd name="connsiteX7" fmla="*/ 157792 w 181488"/>
                <a:gd name="connsiteY7" fmla="*/ 96027 h 113439"/>
                <a:gd name="connsiteX8" fmla="*/ 157792 w 181488"/>
                <a:gd name="connsiteY8" fmla="*/ 99540 h 113439"/>
                <a:gd name="connsiteX9" fmla="*/ 162095 w 181488"/>
                <a:gd name="connsiteY9" fmla="*/ 99189 h 113439"/>
                <a:gd name="connsiteX10" fmla="*/ 181825 w 181488"/>
                <a:gd name="connsiteY10" fmla="*/ 107385 h 113439"/>
                <a:gd name="connsiteX11" fmla="*/ 181825 w 181488"/>
                <a:gd name="connsiteY11" fmla="*/ 91080 h 113439"/>
                <a:gd name="connsiteX12" fmla="*/ 91080 w 181488"/>
                <a:gd name="connsiteY12" fmla="*/ 336 h 113439"/>
                <a:gd name="connsiteX13" fmla="*/ 336 w 181488"/>
                <a:gd name="connsiteY13" fmla="*/ 91080 h 113439"/>
                <a:gd name="connsiteX14" fmla="*/ 336 w 181488"/>
                <a:gd name="connsiteY14" fmla="*/ 107473 h 113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1488" h="113439">
                  <a:moveTo>
                    <a:pt x="951" y="106653"/>
                  </a:moveTo>
                  <a:cubicBezTo>
                    <a:pt x="3430" y="104326"/>
                    <a:pt x="7060" y="103705"/>
                    <a:pt x="10172" y="105073"/>
                  </a:cubicBezTo>
                  <a:cubicBezTo>
                    <a:pt x="14756" y="107116"/>
                    <a:pt x="19480" y="108828"/>
                    <a:pt x="24310" y="110195"/>
                  </a:cubicBezTo>
                  <a:cubicBezTo>
                    <a:pt x="76766" y="125153"/>
                    <a:pt x="112800" y="89148"/>
                    <a:pt x="122987" y="77293"/>
                  </a:cubicBezTo>
                  <a:cubicBezTo>
                    <a:pt x="124574" y="75437"/>
                    <a:pt x="127363" y="75220"/>
                    <a:pt x="129219" y="76807"/>
                  </a:cubicBezTo>
                  <a:cubicBezTo>
                    <a:pt x="129260" y="76839"/>
                    <a:pt x="129301" y="76877"/>
                    <a:pt x="129339" y="76912"/>
                  </a:cubicBezTo>
                  <a:cubicBezTo>
                    <a:pt x="136107" y="83613"/>
                    <a:pt x="144499" y="88446"/>
                    <a:pt x="153694" y="90934"/>
                  </a:cubicBezTo>
                  <a:cubicBezTo>
                    <a:pt x="156082" y="91467"/>
                    <a:pt x="157783" y="93580"/>
                    <a:pt x="157792" y="96027"/>
                  </a:cubicBezTo>
                  <a:lnTo>
                    <a:pt x="157792" y="99540"/>
                  </a:lnTo>
                  <a:cubicBezTo>
                    <a:pt x="159215" y="99318"/>
                    <a:pt x="160655" y="99200"/>
                    <a:pt x="162095" y="99189"/>
                  </a:cubicBezTo>
                  <a:cubicBezTo>
                    <a:pt x="169501" y="99186"/>
                    <a:pt x="176602" y="102133"/>
                    <a:pt x="181825" y="107385"/>
                  </a:cubicBezTo>
                  <a:lnTo>
                    <a:pt x="181825" y="91080"/>
                  </a:lnTo>
                  <a:cubicBezTo>
                    <a:pt x="181664" y="41030"/>
                    <a:pt x="141130" y="497"/>
                    <a:pt x="91080" y="336"/>
                  </a:cubicBezTo>
                  <a:cubicBezTo>
                    <a:pt x="41030" y="497"/>
                    <a:pt x="497" y="41030"/>
                    <a:pt x="336" y="91080"/>
                  </a:cubicBezTo>
                  <a:lnTo>
                    <a:pt x="336" y="107473"/>
                  </a:lnTo>
                  <a:close/>
                </a:path>
              </a:pathLst>
            </a:custGeom>
            <a:solidFill>
              <a:srgbClr val="A57453"/>
            </a:solidFill>
            <a:ln w="2923" cap="flat">
              <a:noFill/>
              <a:prstDash val="solid"/>
              <a:miter/>
            </a:ln>
          </p:spPr>
          <p:txBody>
            <a:bodyPr rtlCol="1" anchor="ctr"/>
            <a:lstStyle/>
            <a:p>
              <a:endParaRPr lang="fa-IR"/>
            </a:p>
          </p:txBody>
        </p:sp>
        <p:sp>
          <p:nvSpPr>
            <p:cNvPr id="14" name="Freeform: Shape 13">
              <a:extLst>
                <a:ext uri="{FF2B5EF4-FFF2-40B4-BE49-F238E27FC236}">
                  <a16:creationId xmlns:a16="http://schemas.microsoft.com/office/drawing/2014/main" id="{46AD6167-1B06-991C-1AD1-1F5AE45E3C59}"/>
                </a:ext>
              </a:extLst>
            </p:cNvPr>
            <p:cNvSpPr/>
            <p:nvPr/>
          </p:nvSpPr>
          <p:spPr>
            <a:xfrm>
              <a:off x="7027524" y="1272888"/>
              <a:ext cx="69160" cy="115625"/>
            </a:xfrm>
            <a:custGeom>
              <a:avLst/>
              <a:gdLst>
                <a:gd name="connsiteX0" fmla="*/ 63037 w 69160"/>
                <a:gd name="connsiteY0" fmla="*/ 336 h 115625"/>
                <a:gd name="connsiteX1" fmla="*/ 39620 w 69160"/>
                <a:gd name="connsiteY1" fmla="*/ 13362 h 115625"/>
                <a:gd name="connsiteX2" fmla="*/ 35141 w 69160"/>
                <a:gd name="connsiteY2" fmla="*/ 12982 h 115625"/>
                <a:gd name="connsiteX3" fmla="*/ 336 w 69160"/>
                <a:gd name="connsiteY3" fmla="*/ 67165 h 115625"/>
                <a:gd name="connsiteX4" fmla="*/ 336 w 69160"/>
                <a:gd name="connsiteY4" fmla="*/ 87421 h 115625"/>
                <a:gd name="connsiteX5" fmla="*/ 9118 w 69160"/>
                <a:gd name="connsiteY5" fmla="*/ 103170 h 115625"/>
                <a:gd name="connsiteX6" fmla="*/ 9118 w 69160"/>
                <a:gd name="connsiteY6" fmla="*/ 103170 h 115625"/>
                <a:gd name="connsiteX7" fmla="*/ 27120 w 69160"/>
                <a:gd name="connsiteY7" fmla="*/ 112186 h 115625"/>
                <a:gd name="connsiteX8" fmla="*/ 35463 w 69160"/>
                <a:gd name="connsiteY8" fmla="*/ 115523 h 115625"/>
                <a:gd name="connsiteX9" fmla="*/ 35463 w 69160"/>
                <a:gd name="connsiteY9" fmla="*/ 115523 h 115625"/>
                <a:gd name="connsiteX10" fmla="*/ 36985 w 69160"/>
                <a:gd name="connsiteY10" fmla="*/ 115962 h 115625"/>
                <a:gd name="connsiteX11" fmla="*/ 61105 w 69160"/>
                <a:gd name="connsiteY11" fmla="*/ 97784 h 115625"/>
                <a:gd name="connsiteX12" fmla="*/ 61603 w 69160"/>
                <a:gd name="connsiteY12" fmla="*/ 58617 h 115625"/>
                <a:gd name="connsiteX13" fmla="*/ 62013 w 69160"/>
                <a:gd name="connsiteY13" fmla="*/ 50802 h 115625"/>
                <a:gd name="connsiteX14" fmla="*/ 63037 w 69160"/>
                <a:gd name="connsiteY14" fmla="*/ 336 h 11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160" h="115625">
                  <a:moveTo>
                    <a:pt x="63037" y="336"/>
                  </a:moveTo>
                  <a:cubicBezTo>
                    <a:pt x="57967" y="8392"/>
                    <a:pt x="49139" y="13304"/>
                    <a:pt x="39620" y="13362"/>
                  </a:cubicBezTo>
                  <a:cubicBezTo>
                    <a:pt x="38118" y="13353"/>
                    <a:pt x="36622" y="13228"/>
                    <a:pt x="35141" y="12982"/>
                  </a:cubicBezTo>
                  <a:cubicBezTo>
                    <a:pt x="33563" y="35805"/>
                    <a:pt x="20437" y="56240"/>
                    <a:pt x="336" y="67165"/>
                  </a:cubicBezTo>
                  <a:lnTo>
                    <a:pt x="336" y="87421"/>
                  </a:lnTo>
                  <a:cubicBezTo>
                    <a:pt x="333" y="93838"/>
                    <a:pt x="3658" y="99798"/>
                    <a:pt x="9118" y="103170"/>
                  </a:cubicBezTo>
                  <a:lnTo>
                    <a:pt x="9118" y="103170"/>
                  </a:lnTo>
                  <a:cubicBezTo>
                    <a:pt x="11284" y="104516"/>
                    <a:pt x="8532" y="102936"/>
                    <a:pt x="27120" y="112186"/>
                  </a:cubicBezTo>
                  <a:cubicBezTo>
                    <a:pt x="29819" y="113497"/>
                    <a:pt x="32606" y="114612"/>
                    <a:pt x="35463" y="115523"/>
                  </a:cubicBezTo>
                  <a:lnTo>
                    <a:pt x="35463" y="115523"/>
                  </a:lnTo>
                  <a:cubicBezTo>
                    <a:pt x="35960" y="115698"/>
                    <a:pt x="36487" y="115815"/>
                    <a:pt x="36985" y="115962"/>
                  </a:cubicBezTo>
                  <a:cubicBezTo>
                    <a:pt x="46841" y="112786"/>
                    <a:pt x="55339" y="106384"/>
                    <a:pt x="61105" y="97784"/>
                  </a:cubicBezTo>
                  <a:cubicBezTo>
                    <a:pt x="68441" y="85808"/>
                    <a:pt x="68634" y="70777"/>
                    <a:pt x="61603" y="58617"/>
                  </a:cubicBezTo>
                  <a:cubicBezTo>
                    <a:pt x="60295" y="56135"/>
                    <a:pt x="60450" y="53135"/>
                    <a:pt x="62013" y="50802"/>
                  </a:cubicBezTo>
                  <a:cubicBezTo>
                    <a:pt x="74658" y="30809"/>
                    <a:pt x="68658" y="11342"/>
                    <a:pt x="63037" y="336"/>
                  </a:cubicBezTo>
                  <a:close/>
                </a:path>
              </a:pathLst>
            </a:custGeom>
            <a:solidFill>
              <a:srgbClr val="A57453"/>
            </a:solidFill>
            <a:ln w="2923" cap="flat">
              <a:noFill/>
              <a:prstDash val="solid"/>
              <a:miter/>
            </a:ln>
          </p:spPr>
          <p:txBody>
            <a:bodyPr rtlCol="1" anchor="ctr"/>
            <a:lstStyle/>
            <a:p>
              <a:endParaRPr lang="fa-IR"/>
            </a:p>
          </p:txBody>
        </p:sp>
        <p:sp>
          <p:nvSpPr>
            <p:cNvPr id="15" name="Freeform: Shape 14">
              <a:extLst>
                <a:ext uri="{FF2B5EF4-FFF2-40B4-BE49-F238E27FC236}">
                  <a16:creationId xmlns:a16="http://schemas.microsoft.com/office/drawing/2014/main" id="{EAEFF518-A39C-F630-FC8A-852474342500}"/>
                </a:ext>
              </a:extLst>
            </p:cNvPr>
            <p:cNvSpPr/>
            <p:nvPr/>
          </p:nvSpPr>
          <p:spPr>
            <a:xfrm>
              <a:off x="6894617" y="1272888"/>
              <a:ext cx="69181" cy="115625"/>
            </a:xfrm>
            <a:custGeom>
              <a:avLst/>
              <a:gdLst>
                <a:gd name="connsiteX0" fmla="*/ 8250 w 69181"/>
                <a:gd name="connsiteY0" fmla="*/ 58617 h 115625"/>
                <a:gd name="connsiteX1" fmla="*/ 8748 w 69181"/>
                <a:gd name="connsiteY1" fmla="*/ 97784 h 115625"/>
                <a:gd name="connsiteX2" fmla="*/ 32868 w 69181"/>
                <a:gd name="connsiteY2" fmla="*/ 115962 h 115625"/>
                <a:gd name="connsiteX3" fmla="*/ 34390 w 69181"/>
                <a:gd name="connsiteY3" fmla="*/ 115523 h 115625"/>
                <a:gd name="connsiteX4" fmla="*/ 34390 w 69181"/>
                <a:gd name="connsiteY4" fmla="*/ 115523 h 115625"/>
                <a:gd name="connsiteX5" fmla="*/ 42733 w 69181"/>
                <a:gd name="connsiteY5" fmla="*/ 112186 h 115625"/>
                <a:gd name="connsiteX6" fmla="*/ 60736 w 69181"/>
                <a:gd name="connsiteY6" fmla="*/ 103170 h 115625"/>
                <a:gd name="connsiteX7" fmla="*/ 60736 w 69181"/>
                <a:gd name="connsiteY7" fmla="*/ 103170 h 115625"/>
                <a:gd name="connsiteX8" fmla="*/ 69517 w 69181"/>
                <a:gd name="connsiteY8" fmla="*/ 87421 h 115625"/>
                <a:gd name="connsiteX9" fmla="*/ 69517 w 69181"/>
                <a:gd name="connsiteY9" fmla="*/ 67165 h 115625"/>
                <a:gd name="connsiteX10" fmla="*/ 34712 w 69181"/>
                <a:gd name="connsiteY10" fmla="*/ 12982 h 115625"/>
                <a:gd name="connsiteX11" fmla="*/ 30234 w 69181"/>
                <a:gd name="connsiteY11" fmla="*/ 13362 h 115625"/>
                <a:gd name="connsiteX12" fmla="*/ 6816 w 69181"/>
                <a:gd name="connsiteY12" fmla="*/ 336 h 115625"/>
                <a:gd name="connsiteX13" fmla="*/ 7928 w 69181"/>
                <a:gd name="connsiteY13" fmla="*/ 50802 h 115625"/>
                <a:gd name="connsiteX14" fmla="*/ 8250 w 69181"/>
                <a:gd name="connsiteY14" fmla="*/ 58617 h 11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181" h="115625">
                  <a:moveTo>
                    <a:pt x="8250" y="58617"/>
                  </a:moveTo>
                  <a:cubicBezTo>
                    <a:pt x="1219" y="70777"/>
                    <a:pt x="1412" y="85808"/>
                    <a:pt x="8748" y="97784"/>
                  </a:cubicBezTo>
                  <a:cubicBezTo>
                    <a:pt x="14515" y="106384"/>
                    <a:pt x="23012" y="112786"/>
                    <a:pt x="32868" y="115962"/>
                  </a:cubicBezTo>
                  <a:cubicBezTo>
                    <a:pt x="33366" y="115815"/>
                    <a:pt x="33893" y="115698"/>
                    <a:pt x="34390" y="115523"/>
                  </a:cubicBezTo>
                  <a:lnTo>
                    <a:pt x="34390" y="115523"/>
                  </a:lnTo>
                  <a:cubicBezTo>
                    <a:pt x="37247" y="114612"/>
                    <a:pt x="40034" y="113497"/>
                    <a:pt x="42733" y="112186"/>
                  </a:cubicBezTo>
                  <a:cubicBezTo>
                    <a:pt x="62521" y="102350"/>
                    <a:pt x="58716" y="104428"/>
                    <a:pt x="60736" y="103170"/>
                  </a:cubicBezTo>
                  <a:lnTo>
                    <a:pt x="60736" y="103170"/>
                  </a:lnTo>
                  <a:cubicBezTo>
                    <a:pt x="66195" y="99798"/>
                    <a:pt x="69520" y="93838"/>
                    <a:pt x="69517" y="87421"/>
                  </a:cubicBezTo>
                  <a:lnTo>
                    <a:pt x="69517" y="67165"/>
                  </a:lnTo>
                  <a:cubicBezTo>
                    <a:pt x="49416" y="56240"/>
                    <a:pt x="36290" y="35805"/>
                    <a:pt x="34712" y="12982"/>
                  </a:cubicBezTo>
                  <a:cubicBezTo>
                    <a:pt x="33231" y="13228"/>
                    <a:pt x="31735" y="13353"/>
                    <a:pt x="30234" y="13362"/>
                  </a:cubicBezTo>
                  <a:cubicBezTo>
                    <a:pt x="20714" y="13304"/>
                    <a:pt x="11886" y="8392"/>
                    <a:pt x="6816" y="336"/>
                  </a:cubicBezTo>
                  <a:cubicBezTo>
                    <a:pt x="1196" y="11342"/>
                    <a:pt x="-4893" y="30809"/>
                    <a:pt x="7928" y="50802"/>
                  </a:cubicBezTo>
                  <a:cubicBezTo>
                    <a:pt x="9462" y="53149"/>
                    <a:pt x="9585" y="56150"/>
                    <a:pt x="8250" y="58617"/>
                  </a:cubicBezTo>
                  <a:close/>
                </a:path>
              </a:pathLst>
            </a:custGeom>
            <a:solidFill>
              <a:srgbClr val="A57453"/>
            </a:solidFill>
            <a:ln w="2923" cap="flat">
              <a:noFill/>
              <a:prstDash val="solid"/>
              <a:miter/>
            </a:ln>
          </p:spPr>
          <p:txBody>
            <a:bodyPr rtlCol="1" anchor="ctr"/>
            <a:lstStyle/>
            <a:p>
              <a:endParaRPr lang="fa-IR"/>
            </a:p>
          </p:txBody>
        </p:sp>
        <p:sp>
          <p:nvSpPr>
            <p:cNvPr id="16" name="Freeform: Shape 15">
              <a:extLst>
                <a:ext uri="{FF2B5EF4-FFF2-40B4-BE49-F238E27FC236}">
                  <a16:creationId xmlns:a16="http://schemas.microsoft.com/office/drawing/2014/main" id="{C14BD5B3-23CE-2B8E-113B-FD8A8F14AB03}"/>
                </a:ext>
              </a:extLst>
            </p:cNvPr>
            <p:cNvSpPr/>
            <p:nvPr/>
          </p:nvSpPr>
          <p:spPr>
            <a:xfrm>
              <a:off x="6928876" y="1206853"/>
              <a:ext cx="133481" cy="140884"/>
            </a:xfrm>
            <a:custGeom>
              <a:avLst/>
              <a:gdLst>
                <a:gd name="connsiteX0" fmla="*/ 99013 w 133481"/>
                <a:gd name="connsiteY0" fmla="*/ 1884 h 140884"/>
                <a:gd name="connsiteX1" fmla="*/ 336 w 133481"/>
                <a:gd name="connsiteY1" fmla="*/ 34787 h 140884"/>
                <a:gd name="connsiteX2" fmla="*/ 336 w 133481"/>
                <a:gd name="connsiteY2" fmla="*/ 74538 h 140884"/>
                <a:gd name="connsiteX3" fmla="*/ 67077 w 133481"/>
                <a:gd name="connsiteY3" fmla="*/ 141221 h 140884"/>
                <a:gd name="connsiteX4" fmla="*/ 67077 w 133481"/>
                <a:gd name="connsiteY4" fmla="*/ 141221 h 140884"/>
                <a:gd name="connsiteX5" fmla="*/ 133818 w 133481"/>
                <a:gd name="connsiteY5" fmla="*/ 74480 h 140884"/>
                <a:gd name="connsiteX6" fmla="*/ 133818 w 133481"/>
                <a:gd name="connsiteY6" fmla="*/ 20619 h 140884"/>
                <a:gd name="connsiteX7" fmla="*/ 129720 w 133481"/>
                <a:gd name="connsiteY7" fmla="*/ 15525 h 140884"/>
                <a:gd name="connsiteX8" fmla="*/ 105365 w 133481"/>
                <a:gd name="connsiteY8" fmla="*/ 1504 h 140884"/>
                <a:gd name="connsiteX9" fmla="*/ 99118 w 133481"/>
                <a:gd name="connsiteY9" fmla="*/ 1764 h 140884"/>
                <a:gd name="connsiteX10" fmla="*/ 99013 w 133481"/>
                <a:gd name="connsiteY10" fmla="*/ 1884 h 14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481" h="140884">
                  <a:moveTo>
                    <a:pt x="99013" y="1884"/>
                  </a:moveTo>
                  <a:cubicBezTo>
                    <a:pt x="88826" y="13740"/>
                    <a:pt x="52792" y="49745"/>
                    <a:pt x="336" y="34787"/>
                  </a:cubicBezTo>
                  <a:lnTo>
                    <a:pt x="336" y="74538"/>
                  </a:lnTo>
                  <a:cubicBezTo>
                    <a:pt x="479" y="111328"/>
                    <a:pt x="30287" y="141109"/>
                    <a:pt x="67077" y="141221"/>
                  </a:cubicBezTo>
                  <a:lnTo>
                    <a:pt x="67077" y="141221"/>
                  </a:lnTo>
                  <a:cubicBezTo>
                    <a:pt x="103890" y="141109"/>
                    <a:pt x="133707" y="111293"/>
                    <a:pt x="133818" y="74480"/>
                  </a:cubicBezTo>
                  <a:lnTo>
                    <a:pt x="133818" y="20619"/>
                  </a:lnTo>
                  <a:cubicBezTo>
                    <a:pt x="133809" y="18171"/>
                    <a:pt x="132108" y="16058"/>
                    <a:pt x="129720" y="15525"/>
                  </a:cubicBezTo>
                  <a:cubicBezTo>
                    <a:pt x="120525" y="13037"/>
                    <a:pt x="112133" y="8204"/>
                    <a:pt x="105365" y="1504"/>
                  </a:cubicBezTo>
                  <a:cubicBezTo>
                    <a:pt x="103568" y="-150"/>
                    <a:pt x="100772" y="-33"/>
                    <a:pt x="99118" y="1764"/>
                  </a:cubicBezTo>
                  <a:cubicBezTo>
                    <a:pt x="99083" y="1802"/>
                    <a:pt x="99048" y="1843"/>
                    <a:pt x="99013" y="1884"/>
                  </a:cubicBezTo>
                  <a:close/>
                </a:path>
              </a:pathLst>
            </a:custGeom>
            <a:solidFill>
              <a:srgbClr val="F9D0B4"/>
            </a:solidFill>
            <a:ln w="2923" cap="flat">
              <a:noFill/>
              <a:prstDash val="solid"/>
              <a:miter/>
            </a:ln>
          </p:spPr>
          <p:txBody>
            <a:bodyPr rtlCol="1" anchor="ctr"/>
            <a:lstStyle/>
            <a:p>
              <a:endParaRPr lang="fa-IR"/>
            </a:p>
          </p:txBody>
        </p:sp>
        <p:sp>
          <p:nvSpPr>
            <p:cNvPr id="17" name="Freeform: Shape 16">
              <a:extLst>
                <a:ext uri="{FF2B5EF4-FFF2-40B4-BE49-F238E27FC236}">
                  <a16:creationId xmlns:a16="http://schemas.microsoft.com/office/drawing/2014/main" id="{AD903E7B-7DEB-5521-75FA-2D06B1D99A04}"/>
                </a:ext>
              </a:extLst>
            </p:cNvPr>
            <p:cNvSpPr/>
            <p:nvPr/>
          </p:nvSpPr>
          <p:spPr>
            <a:xfrm>
              <a:off x="6853559" y="1387958"/>
              <a:ext cx="284380" cy="142790"/>
            </a:xfrm>
            <a:custGeom>
              <a:avLst/>
              <a:gdLst>
                <a:gd name="connsiteX0" fmla="*/ 284717 w 284380"/>
                <a:gd name="connsiteY0" fmla="*/ 143039 h 142790"/>
                <a:gd name="connsiteX1" fmla="*/ 280911 w 284380"/>
                <a:gd name="connsiteY1" fmla="*/ 38449 h 142790"/>
                <a:gd name="connsiteX2" fmla="*/ 260421 w 284380"/>
                <a:gd name="connsiteY2" fmla="*/ 13421 h 142790"/>
                <a:gd name="connsiteX3" fmla="*/ 247160 w 284380"/>
                <a:gd name="connsiteY3" fmla="*/ 10054 h 142790"/>
                <a:gd name="connsiteX4" fmla="*/ 212678 w 284380"/>
                <a:gd name="connsiteY4" fmla="*/ 1273 h 142790"/>
                <a:gd name="connsiteX5" fmla="*/ 209750 w 284380"/>
                <a:gd name="connsiteY5" fmla="*/ 336 h 142790"/>
                <a:gd name="connsiteX6" fmla="*/ 142395 w 284380"/>
                <a:gd name="connsiteY6" fmla="*/ 27618 h 142790"/>
                <a:gd name="connsiteX7" fmla="*/ 75302 w 284380"/>
                <a:gd name="connsiteY7" fmla="*/ 424 h 142790"/>
                <a:gd name="connsiteX8" fmla="*/ 72375 w 284380"/>
                <a:gd name="connsiteY8" fmla="*/ 1361 h 142790"/>
                <a:gd name="connsiteX9" fmla="*/ 37892 w 284380"/>
                <a:gd name="connsiteY9" fmla="*/ 10142 h 142790"/>
                <a:gd name="connsiteX10" fmla="*/ 24632 w 284380"/>
                <a:gd name="connsiteY10" fmla="*/ 13509 h 142790"/>
                <a:gd name="connsiteX11" fmla="*/ 4141 w 284380"/>
                <a:gd name="connsiteY11" fmla="*/ 38536 h 142790"/>
                <a:gd name="connsiteX12" fmla="*/ 336 w 284380"/>
                <a:gd name="connsiteY12" fmla="*/ 143126 h 142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4380" h="142790">
                  <a:moveTo>
                    <a:pt x="284717" y="143039"/>
                  </a:moveTo>
                  <a:lnTo>
                    <a:pt x="280911" y="38449"/>
                  </a:lnTo>
                  <a:cubicBezTo>
                    <a:pt x="280267" y="26532"/>
                    <a:pt x="271977" y="16404"/>
                    <a:pt x="260421" y="13421"/>
                  </a:cubicBezTo>
                  <a:lnTo>
                    <a:pt x="247160" y="10054"/>
                  </a:lnTo>
                  <a:lnTo>
                    <a:pt x="212678" y="1273"/>
                  </a:lnTo>
                  <a:cubicBezTo>
                    <a:pt x="211653" y="1009"/>
                    <a:pt x="210658" y="658"/>
                    <a:pt x="209750" y="336"/>
                  </a:cubicBezTo>
                  <a:cubicBezTo>
                    <a:pt x="191704" y="17850"/>
                    <a:pt x="167543" y="27638"/>
                    <a:pt x="142395" y="27618"/>
                  </a:cubicBezTo>
                  <a:cubicBezTo>
                    <a:pt x="117352" y="27591"/>
                    <a:pt x="93296" y="17844"/>
                    <a:pt x="75302" y="424"/>
                  </a:cubicBezTo>
                  <a:cubicBezTo>
                    <a:pt x="74278" y="746"/>
                    <a:pt x="73283" y="1097"/>
                    <a:pt x="72375" y="1361"/>
                  </a:cubicBezTo>
                  <a:cubicBezTo>
                    <a:pt x="72141" y="1361"/>
                    <a:pt x="38127" y="10142"/>
                    <a:pt x="37892" y="10142"/>
                  </a:cubicBezTo>
                  <a:lnTo>
                    <a:pt x="24632" y="13509"/>
                  </a:lnTo>
                  <a:cubicBezTo>
                    <a:pt x="13075" y="16491"/>
                    <a:pt x="4785" y="26620"/>
                    <a:pt x="4141" y="38536"/>
                  </a:cubicBezTo>
                  <a:lnTo>
                    <a:pt x="336" y="143126"/>
                  </a:lnTo>
                  <a:close/>
                </a:path>
              </a:pathLst>
            </a:custGeom>
            <a:solidFill>
              <a:srgbClr val="F5C84C"/>
            </a:solidFill>
            <a:ln w="2923" cap="flat">
              <a:noFill/>
              <a:prstDash val="solid"/>
              <a:miter/>
            </a:ln>
          </p:spPr>
          <p:txBody>
            <a:bodyPr rtlCol="1" anchor="ctr"/>
            <a:lstStyle/>
            <a:p>
              <a:endParaRPr lang="fa-IR"/>
            </a:p>
          </p:txBody>
        </p:sp>
        <p:sp>
          <p:nvSpPr>
            <p:cNvPr id="18" name="Freeform: Shape 17">
              <a:extLst>
                <a:ext uri="{FF2B5EF4-FFF2-40B4-BE49-F238E27FC236}">
                  <a16:creationId xmlns:a16="http://schemas.microsoft.com/office/drawing/2014/main" id="{F09B34F9-962C-417F-59B7-F9A1E6FD2C6E}"/>
                </a:ext>
              </a:extLst>
            </p:cNvPr>
            <p:cNvSpPr/>
            <p:nvPr/>
          </p:nvSpPr>
          <p:spPr>
            <a:xfrm>
              <a:off x="6928525" y="1339658"/>
              <a:ext cx="134184" cy="75581"/>
            </a:xfrm>
            <a:custGeom>
              <a:avLst/>
              <a:gdLst>
                <a:gd name="connsiteX0" fmla="*/ 67428 w 134184"/>
                <a:gd name="connsiteY0" fmla="*/ 75917 h 75581"/>
                <a:gd name="connsiteX1" fmla="*/ 134520 w 134184"/>
                <a:gd name="connsiteY1" fmla="*/ 48723 h 75581"/>
                <a:gd name="connsiteX2" fmla="*/ 126031 w 134184"/>
                <a:gd name="connsiteY2" fmla="*/ 45415 h 75581"/>
                <a:gd name="connsiteX3" fmla="*/ 109522 w 134184"/>
                <a:gd name="connsiteY3" fmla="*/ 37278 h 75581"/>
                <a:gd name="connsiteX4" fmla="*/ 99189 w 134184"/>
                <a:gd name="connsiteY4" fmla="*/ 20651 h 75581"/>
                <a:gd name="connsiteX5" fmla="*/ 99189 w 134184"/>
                <a:gd name="connsiteY5" fmla="*/ 395 h 75581"/>
                <a:gd name="connsiteX6" fmla="*/ 67428 w 134184"/>
                <a:gd name="connsiteY6" fmla="*/ 8415 h 75581"/>
                <a:gd name="connsiteX7" fmla="*/ 35668 w 134184"/>
                <a:gd name="connsiteY7" fmla="*/ 336 h 75581"/>
                <a:gd name="connsiteX8" fmla="*/ 35668 w 134184"/>
                <a:gd name="connsiteY8" fmla="*/ 20592 h 75581"/>
                <a:gd name="connsiteX9" fmla="*/ 25335 w 134184"/>
                <a:gd name="connsiteY9" fmla="*/ 37219 h 75581"/>
                <a:gd name="connsiteX10" fmla="*/ 8825 w 134184"/>
                <a:gd name="connsiteY10" fmla="*/ 45357 h 75581"/>
                <a:gd name="connsiteX11" fmla="*/ 336 w 134184"/>
                <a:gd name="connsiteY11" fmla="*/ 48665 h 75581"/>
                <a:gd name="connsiteX12" fmla="*/ 67428 w 134184"/>
                <a:gd name="connsiteY12" fmla="*/ 75917 h 7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184" h="75581">
                  <a:moveTo>
                    <a:pt x="67428" y="75917"/>
                  </a:moveTo>
                  <a:cubicBezTo>
                    <a:pt x="92471" y="75891"/>
                    <a:pt x="116527" y="66143"/>
                    <a:pt x="134520" y="48723"/>
                  </a:cubicBezTo>
                  <a:cubicBezTo>
                    <a:pt x="131608" y="47842"/>
                    <a:pt x="128771" y="46736"/>
                    <a:pt x="126031" y="45415"/>
                  </a:cubicBezTo>
                  <a:lnTo>
                    <a:pt x="109522" y="37278"/>
                  </a:lnTo>
                  <a:cubicBezTo>
                    <a:pt x="103193" y="34154"/>
                    <a:pt x="99186" y="27709"/>
                    <a:pt x="99189" y="20651"/>
                  </a:cubicBezTo>
                  <a:lnTo>
                    <a:pt x="99189" y="395"/>
                  </a:lnTo>
                  <a:cubicBezTo>
                    <a:pt x="89441" y="5687"/>
                    <a:pt x="78519" y="8444"/>
                    <a:pt x="67428" y="8415"/>
                  </a:cubicBezTo>
                  <a:cubicBezTo>
                    <a:pt x="56331" y="8427"/>
                    <a:pt x="45410" y="5649"/>
                    <a:pt x="35668" y="336"/>
                  </a:cubicBezTo>
                  <a:lnTo>
                    <a:pt x="35668" y="20592"/>
                  </a:lnTo>
                  <a:cubicBezTo>
                    <a:pt x="35671" y="27650"/>
                    <a:pt x="31663" y="34096"/>
                    <a:pt x="25335" y="37219"/>
                  </a:cubicBezTo>
                  <a:lnTo>
                    <a:pt x="8825" y="45357"/>
                  </a:lnTo>
                  <a:cubicBezTo>
                    <a:pt x="6085" y="46677"/>
                    <a:pt x="3249" y="47784"/>
                    <a:pt x="336" y="48665"/>
                  </a:cubicBezTo>
                  <a:cubicBezTo>
                    <a:pt x="18321" y="66105"/>
                    <a:pt x="42377" y="75876"/>
                    <a:pt x="67428" y="75917"/>
                  </a:cubicBezTo>
                  <a:close/>
                </a:path>
              </a:pathLst>
            </a:custGeom>
            <a:solidFill>
              <a:srgbClr val="F9D0B4"/>
            </a:solidFill>
            <a:ln w="2923" cap="flat">
              <a:noFill/>
              <a:prstDash val="solid"/>
              <a:miter/>
            </a:ln>
          </p:spPr>
          <p:txBody>
            <a:bodyPr rtlCol="1" anchor="ctr"/>
            <a:lstStyle/>
            <a:p>
              <a:endParaRPr lang="fa-IR"/>
            </a:p>
          </p:txBody>
        </p:sp>
        <p:sp>
          <p:nvSpPr>
            <p:cNvPr id="19" name="Freeform: Shape 18">
              <a:extLst>
                <a:ext uri="{FF2B5EF4-FFF2-40B4-BE49-F238E27FC236}">
                  <a16:creationId xmlns:a16="http://schemas.microsoft.com/office/drawing/2014/main" id="{4C9F9562-4357-D1E8-1A5D-8F4C548E6C80}"/>
                </a:ext>
              </a:extLst>
            </p:cNvPr>
            <p:cNvSpPr/>
            <p:nvPr/>
          </p:nvSpPr>
          <p:spPr>
            <a:xfrm>
              <a:off x="7002409" y="1388133"/>
              <a:ext cx="82401" cy="59333"/>
            </a:xfrm>
            <a:custGeom>
              <a:avLst/>
              <a:gdLst>
                <a:gd name="connsiteX0" fmla="*/ 3380 w 82401"/>
                <a:gd name="connsiteY0" fmla="*/ 36399 h 59333"/>
                <a:gd name="connsiteX1" fmla="*/ 46302 w 82401"/>
                <a:gd name="connsiteY1" fmla="*/ 57932 h 59333"/>
                <a:gd name="connsiteX2" fmla="*/ 59320 w 82401"/>
                <a:gd name="connsiteY2" fmla="*/ 50011 h 59333"/>
                <a:gd name="connsiteX3" fmla="*/ 82738 w 82401"/>
                <a:gd name="connsiteY3" fmla="*/ 6103 h 59333"/>
                <a:gd name="connsiteX4" fmla="*/ 63593 w 82401"/>
                <a:gd name="connsiteY4" fmla="*/ 1273 h 59333"/>
                <a:gd name="connsiteX5" fmla="*/ 60666 w 82401"/>
                <a:gd name="connsiteY5" fmla="*/ 336 h 59333"/>
                <a:gd name="connsiteX6" fmla="*/ 336 w 82401"/>
                <a:gd name="connsiteY6" fmla="*/ 27267 h 5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01" h="59333">
                  <a:moveTo>
                    <a:pt x="3380" y="36399"/>
                  </a:moveTo>
                  <a:cubicBezTo>
                    <a:pt x="9287" y="54197"/>
                    <a:pt x="28505" y="63839"/>
                    <a:pt x="46302" y="57932"/>
                  </a:cubicBezTo>
                  <a:cubicBezTo>
                    <a:pt x="51185" y="56313"/>
                    <a:pt x="55637" y="53603"/>
                    <a:pt x="59320" y="50011"/>
                  </a:cubicBezTo>
                  <a:cubicBezTo>
                    <a:pt x="71433" y="38115"/>
                    <a:pt x="79608" y="22791"/>
                    <a:pt x="82738" y="6103"/>
                  </a:cubicBezTo>
                  <a:lnTo>
                    <a:pt x="63593" y="1273"/>
                  </a:lnTo>
                  <a:cubicBezTo>
                    <a:pt x="62569" y="1009"/>
                    <a:pt x="61574" y="658"/>
                    <a:pt x="60666" y="336"/>
                  </a:cubicBezTo>
                  <a:cubicBezTo>
                    <a:pt x="44347" y="16125"/>
                    <a:pt x="22987" y="25660"/>
                    <a:pt x="336" y="27267"/>
                  </a:cubicBezTo>
                  <a:close/>
                </a:path>
              </a:pathLst>
            </a:custGeom>
            <a:solidFill>
              <a:srgbClr val="FCDD86"/>
            </a:solidFill>
            <a:ln w="2923" cap="flat">
              <a:noFill/>
              <a:prstDash val="solid"/>
              <a:miter/>
            </a:ln>
          </p:spPr>
          <p:txBody>
            <a:bodyPr rtlCol="1" anchor="ctr"/>
            <a:lstStyle/>
            <a:p>
              <a:endParaRPr lang="fa-IR"/>
            </a:p>
          </p:txBody>
        </p:sp>
        <p:sp>
          <p:nvSpPr>
            <p:cNvPr id="20" name="Freeform: Shape 19">
              <a:extLst>
                <a:ext uri="{FF2B5EF4-FFF2-40B4-BE49-F238E27FC236}">
                  <a16:creationId xmlns:a16="http://schemas.microsoft.com/office/drawing/2014/main" id="{51A3EF2C-961E-AAAB-7D12-816FA2430C00}"/>
                </a:ext>
              </a:extLst>
            </p:cNvPr>
            <p:cNvSpPr/>
            <p:nvPr/>
          </p:nvSpPr>
          <p:spPr>
            <a:xfrm>
              <a:off x="6906454" y="1388045"/>
              <a:ext cx="82401" cy="59413"/>
            </a:xfrm>
            <a:custGeom>
              <a:avLst/>
              <a:gdLst>
                <a:gd name="connsiteX0" fmla="*/ 23725 w 82401"/>
                <a:gd name="connsiteY0" fmla="*/ 50099 h 59413"/>
                <a:gd name="connsiteX1" fmla="*/ 71743 w 82401"/>
                <a:gd name="connsiteY1" fmla="*/ 49505 h 59413"/>
                <a:gd name="connsiteX2" fmla="*/ 79664 w 82401"/>
                <a:gd name="connsiteY2" fmla="*/ 36487 h 59413"/>
                <a:gd name="connsiteX3" fmla="*/ 82738 w 82401"/>
                <a:gd name="connsiteY3" fmla="*/ 27267 h 59413"/>
                <a:gd name="connsiteX4" fmla="*/ 22407 w 82401"/>
                <a:gd name="connsiteY4" fmla="*/ 336 h 59413"/>
                <a:gd name="connsiteX5" fmla="*/ 19480 w 82401"/>
                <a:gd name="connsiteY5" fmla="*/ 1273 h 59413"/>
                <a:gd name="connsiteX6" fmla="*/ 336 w 82401"/>
                <a:gd name="connsiteY6" fmla="*/ 6103 h 59413"/>
                <a:gd name="connsiteX7" fmla="*/ 23725 w 82401"/>
                <a:gd name="connsiteY7" fmla="*/ 50099 h 59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401" h="59413">
                  <a:moveTo>
                    <a:pt x="23725" y="50099"/>
                  </a:moveTo>
                  <a:cubicBezTo>
                    <a:pt x="37149" y="63195"/>
                    <a:pt x="58647" y="62929"/>
                    <a:pt x="71743" y="49505"/>
                  </a:cubicBezTo>
                  <a:cubicBezTo>
                    <a:pt x="75335" y="45822"/>
                    <a:pt x="78042" y="41370"/>
                    <a:pt x="79664" y="36487"/>
                  </a:cubicBezTo>
                  <a:lnTo>
                    <a:pt x="82738" y="27267"/>
                  </a:lnTo>
                  <a:cubicBezTo>
                    <a:pt x="60087" y="25660"/>
                    <a:pt x="38727" y="16125"/>
                    <a:pt x="22407" y="336"/>
                  </a:cubicBezTo>
                  <a:cubicBezTo>
                    <a:pt x="21383" y="658"/>
                    <a:pt x="20388" y="1009"/>
                    <a:pt x="19480" y="1273"/>
                  </a:cubicBezTo>
                  <a:lnTo>
                    <a:pt x="336" y="6103"/>
                  </a:lnTo>
                  <a:cubicBezTo>
                    <a:pt x="3442" y="22817"/>
                    <a:pt x="11606" y="38176"/>
                    <a:pt x="23725" y="50099"/>
                  </a:cubicBezTo>
                  <a:close/>
                </a:path>
              </a:pathLst>
            </a:custGeom>
            <a:solidFill>
              <a:srgbClr val="FCDD86"/>
            </a:solidFill>
            <a:ln w="2923" cap="flat">
              <a:noFill/>
              <a:prstDash val="solid"/>
              <a:miter/>
            </a:ln>
          </p:spPr>
          <p:txBody>
            <a:bodyPr rtlCol="1" anchor="ctr"/>
            <a:lstStyle/>
            <a:p>
              <a:endParaRPr lang="fa-IR"/>
            </a:p>
          </p:txBody>
        </p:sp>
        <p:sp>
          <p:nvSpPr>
            <p:cNvPr id="21" name="Freeform: Shape 20">
              <a:extLst>
                <a:ext uri="{FF2B5EF4-FFF2-40B4-BE49-F238E27FC236}">
                  <a16:creationId xmlns:a16="http://schemas.microsoft.com/office/drawing/2014/main" id="{6EEEE0CD-411B-1251-8326-74B31DB5EEF7}"/>
                </a:ext>
              </a:extLst>
            </p:cNvPr>
            <p:cNvSpPr/>
            <p:nvPr/>
          </p:nvSpPr>
          <p:spPr>
            <a:xfrm>
              <a:off x="6628250" y="1530660"/>
              <a:ext cx="734735" cy="33663"/>
            </a:xfrm>
            <a:custGeom>
              <a:avLst/>
              <a:gdLst>
                <a:gd name="connsiteX0" fmla="*/ 718240 w 734735"/>
                <a:gd name="connsiteY0" fmla="*/ 336 h 33663"/>
                <a:gd name="connsiteX1" fmla="*/ 17168 w 734735"/>
                <a:gd name="connsiteY1" fmla="*/ 336 h 33663"/>
                <a:gd name="connsiteX2" fmla="*/ 336 w 734735"/>
                <a:gd name="connsiteY2" fmla="*/ 17168 h 33663"/>
                <a:gd name="connsiteX3" fmla="*/ 17109 w 734735"/>
                <a:gd name="connsiteY3" fmla="*/ 33999 h 33663"/>
                <a:gd name="connsiteX4" fmla="*/ 17168 w 734735"/>
                <a:gd name="connsiteY4" fmla="*/ 33999 h 33663"/>
                <a:gd name="connsiteX5" fmla="*/ 718240 w 734735"/>
                <a:gd name="connsiteY5" fmla="*/ 33999 h 33663"/>
                <a:gd name="connsiteX6" fmla="*/ 735072 w 734735"/>
                <a:gd name="connsiteY6" fmla="*/ 17226 h 33663"/>
                <a:gd name="connsiteX7" fmla="*/ 735072 w 734735"/>
                <a:gd name="connsiteY7" fmla="*/ 17168 h 33663"/>
                <a:gd name="connsiteX8" fmla="*/ 718240 w 734735"/>
                <a:gd name="connsiteY8" fmla="*/ 336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4735" h="33663">
                  <a:moveTo>
                    <a:pt x="718240" y="336"/>
                  </a:moveTo>
                  <a:lnTo>
                    <a:pt x="17168" y="336"/>
                  </a:lnTo>
                  <a:cubicBezTo>
                    <a:pt x="7871" y="336"/>
                    <a:pt x="336" y="7871"/>
                    <a:pt x="336" y="17168"/>
                  </a:cubicBezTo>
                  <a:cubicBezTo>
                    <a:pt x="318" y="26447"/>
                    <a:pt x="7830" y="33982"/>
                    <a:pt x="17109" y="33999"/>
                  </a:cubicBezTo>
                  <a:cubicBezTo>
                    <a:pt x="17130" y="33999"/>
                    <a:pt x="17147" y="33999"/>
                    <a:pt x="17168" y="33999"/>
                  </a:cubicBezTo>
                  <a:lnTo>
                    <a:pt x="718240" y="33999"/>
                  </a:lnTo>
                  <a:cubicBezTo>
                    <a:pt x="727520" y="34017"/>
                    <a:pt x="735056" y="26505"/>
                    <a:pt x="735072" y="17226"/>
                  </a:cubicBezTo>
                  <a:cubicBezTo>
                    <a:pt x="735072" y="17206"/>
                    <a:pt x="735072" y="17188"/>
                    <a:pt x="735072" y="17168"/>
                  </a:cubicBezTo>
                  <a:cubicBezTo>
                    <a:pt x="735072" y="7871"/>
                    <a:pt x="727536" y="336"/>
                    <a:pt x="718240" y="336"/>
                  </a:cubicBezTo>
                  <a:close/>
                </a:path>
              </a:pathLst>
            </a:custGeom>
            <a:solidFill>
              <a:srgbClr val="C18E6B"/>
            </a:solidFill>
            <a:ln w="2923" cap="flat">
              <a:noFill/>
              <a:prstDash val="solid"/>
              <a:miter/>
            </a:ln>
          </p:spPr>
          <p:txBody>
            <a:bodyPr rtlCol="1" anchor="ctr"/>
            <a:lstStyle/>
            <a:p>
              <a:endParaRPr lang="fa-IR"/>
            </a:p>
          </p:txBody>
        </p:sp>
        <p:sp>
          <p:nvSpPr>
            <p:cNvPr id="22" name="Freeform: Shape 21">
              <a:extLst>
                <a:ext uri="{FF2B5EF4-FFF2-40B4-BE49-F238E27FC236}">
                  <a16:creationId xmlns:a16="http://schemas.microsoft.com/office/drawing/2014/main" id="{C8DA8C01-FCAF-F45A-C756-2BF06343363E}"/>
                </a:ext>
              </a:extLst>
            </p:cNvPr>
            <p:cNvSpPr/>
            <p:nvPr/>
          </p:nvSpPr>
          <p:spPr>
            <a:xfrm>
              <a:off x="6653131" y="1564353"/>
              <a:ext cx="684972" cy="264914"/>
            </a:xfrm>
            <a:custGeom>
              <a:avLst/>
              <a:gdLst>
                <a:gd name="connsiteX0" fmla="*/ 336 w 684972"/>
                <a:gd name="connsiteY0" fmla="*/ 336 h 264914"/>
                <a:gd name="connsiteX1" fmla="*/ 336 w 684972"/>
                <a:gd name="connsiteY1" fmla="*/ 265251 h 264914"/>
                <a:gd name="connsiteX2" fmla="*/ 685309 w 684972"/>
                <a:gd name="connsiteY2" fmla="*/ 265251 h 264914"/>
                <a:gd name="connsiteX3" fmla="*/ 685309 w 684972"/>
                <a:gd name="connsiteY3" fmla="*/ 336 h 264914"/>
              </a:gdLst>
              <a:ahLst/>
              <a:cxnLst>
                <a:cxn ang="0">
                  <a:pos x="connsiteX0" y="connsiteY0"/>
                </a:cxn>
                <a:cxn ang="0">
                  <a:pos x="connsiteX1" y="connsiteY1"/>
                </a:cxn>
                <a:cxn ang="0">
                  <a:pos x="connsiteX2" y="connsiteY2"/>
                </a:cxn>
                <a:cxn ang="0">
                  <a:pos x="connsiteX3" y="connsiteY3"/>
                </a:cxn>
              </a:cxnLst>
              <a:rect l="l" t="t" r="r" b="b"/>
              <a:pathLst>
                <a:path w="684972" h="264914">
                  <a:moveTo>
                    <a:pt x="336" y="336"/>
                  </a:moveTo>
                  <a:lnTo>
                    <a:pt x="336" y="265251"/>
                  </a:lnTo>
                  <a:lnTo>
                    <a:pt x="685309" y="265251"/>
                  </a:lnTo>
                  <a:lnTo>
                    <a:pt x="685309" y="336"/>
                  </a:lnTo>
                  <a:close/>
                </a:path>
              </a:pathLst>
            </a:custGeom>
            <a:solidFill>
              <a:srgbClr val="754E34"/>
            </a:solidFill>
            <a:ln w="2923" cap="flat">
              <a:noFill/>
              <a:prstDash val="solid"/>
              <a:miter/>
            </a:ln>
          </p:spPr>
          <p:txBody>
            <a:bodyPr rtlCol="1" anchor="ctr"/>
            <a:lstStyle/>
            <a:p>
              <a:endParaRPr lang="fa-IR"/>
            </a:p>
          </p:txBody>
        </p:sp>
        <p:sp>
          <p:nvSpPr>
            <p:cNvPr id="23" name="Freeform: Shape 22">
              <a:extLst>
                <a:ext uri="{FF2B5EF4-FFF2-40B4-BE49-F238E27FC236}">
                  <a16:creationId xmlns:a16="http://schemas.microsoft.com/office/drawing/2014/main" id="{B0DEAF4C-5DF9-A90B-2773-327A4CB372BC}"/>
                </a:ext>
              </a:extLst>
            </p:cNvPr>
            <p:cNvSpPr/>
            <p:nvPr/>
          </p:nvSpPr>
          <p:spPr>
            <a:xfrm>
              <a:off x="6682403" y="1593625"/>
              <a:ext cx="188396" cy="235613"/>
            </a:xfrm>
            <a:custGeom>
              <a:avLst/>
              <a:gdLst>
                <a:gd name="connsiteX0" fmla="*/ 181444 w 188396"/>
                <a:gd name="connsiteY0" fmla="*/ 336 h 235613"/>
                <a:gd name="connsiteX1" fmla="*/ 7625 w 188396"/>
                <a:gd name="connsiteY1" fmla="*/ 336 h 235613"/>
                <a:gd name="connsiteX2" fmla="*/ 336 w 188396"/>
                <a:gd name="connsiteY2" fmla="*/ 7625 h 235613"/>
                <a:gd name="connsiteX3" fmla="*/ 336 w 188396"/>
                <a:gd name="connsiteY3" fmla="*/ 235949 h 235613"/>
                <a:gd name="connsiteX4" fmla="*/ 188733 w 188396"/>
                <a:gd name="connsiteY4" fmla="*/ 235949 h 235613"/>
                <a:gd name="connsiteX5" fmla="*/ 188733 w 188396"/>
                <a:gd name="connsiteY5" fmla="*/ 7625 h 235613"/>
                <a:gd name="connsiteX6" fmla="*/ 181444 w 188396"/>
                <a:gd name="connsiteY6" fmla="*/ 336 h 23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396" h="235613">
                  <a:moveTo>
                    <a:pt x="181444" y="336"/>
                  </a:moveTo>
                  <a:lnTo>
                    <a:pt x="7625" y="336"/>
                  </a:lnTo>
                  <a:cubicBezTo>
                    <a:pt x="3606" y="351"/>
                    <a:pt x="351" y="3606"/>
                    <a:pt x="336" y="7625"/>
                  </a:cubicBezTo>
                  <a:lnTo>
                    <a:pt x="336" y="235949"/>
                  </a:lnTo>
                  <a:lnTo>
                    <a:pt x="188733" y="235949"/>
                  </a:lnTo>
                  <a:lnTo>
                    <a:pt x="188733" y="7625"/>
                  </a:lnTo>
                  <a:cubicBezTo>
                    <a:pt x="188733" y="3600"/>
                    <a:pt x="185469" y="336"/>
                    <a:pt x="181444" y="336"/>
                  </a:cubicBezTo>
                  <a:close/>
                </a:path>
              </a:pathLst>
            </a:custGeom>
            <a:solidFill>
              <a:srgbClr val="A57453"/>
            </a:solidFill>
            <a:ln w="2923" cap="flat">
              <a:noFill/>
              <a:prstDash val="solid"/>
              <a:miter/>
            </a:ln>
          </p:spPr>
          <p:txBody>
            <a:bodyPr rtlCol="1" anchor="ctr"/>
            <a:lstStyle/>
            <a:p>
              <a:endParaRPr lang="fa-IR"/>
            </a:p>
          </p:txBody>
        </p:sp>
        <p:sp>
          <p:nvSpPr>
            <p:cNvPr id="24" name="Freeform: Shape 23">
              <a:extLst>
                <a:ext uri="{FF2B5EF4-FFF2-40B4-BE49-F238E27FC236}">
                  <a16:creationId xmlns:a16="http://schemas.microsoft.com/office/drawing/2014/main" id="{CCD25513-E0B4-669C-2111-4D1F26A01FFF}"/>
                </a:ext>
              </a:extLst>
            </p:cNvPr>
            <p:cNvSpPr/>
            <p:nvPr/>
          </p:nvSpPr>
          <p:spPr>
            <a:xfrm>
              <a:off x="6901419" y="1593625"/>
              <a:ext cx="188396" cy="235613"/>
            </a:xfrm>
            <a:custGeom>
              <a:avLst/>
              <a:gdLst>
                <a:gd name="connsiteX0" fmla="*/ 181444 w 188396"/>
                <a:gd name="connsiteY0" fmla="*/ 336 h 235613"/>
                <a:gd name="connsiteX1" fmla="*/ 7625 w 188396"/>
                <a:gd name="connsiteY1" fmla="*/ 336 h 235613"/>
                <a:gd name="connsiteX2" fmla="*/ 336 w 188396"/>
                <a:gd name="connsiteY2" fmla="*/ 7625 h 235613"/>
                <a:gd name="connsiteX3" fmla="*/ 336 w 188396"/>
                <a:gd name="connsiteY3" fmla="*/ 235949 h 235613"/>
                <a:gd name="connsiteX4" fmla="*/ 188733 w 188396"/>
                <a:gd name="connsiteY4" fmla="*/ 235949 h 235613"/>
                <a:gd name="connsiteX5" fmla="*/ 188733 w 188396"/>
                <a:gd name="connsiteY5" fmla="*/ 7625 h 235613"/>
                <a:gd name="connsiteX6" fmla="*/ 181444 w 188396"/>
                <a:gd name="connsiteY6" fmla="*/ 336 h 23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396" h="235613">
                  <a:moveTo>
                    <a:pt x="181444" y="336"/>
                  </a:moveTo>
                  <a:lnTo>
                    <a:pt x="7625" y="336"/>
                  </a:lnTo>
                  <a:cubicBezTo>
                    <a:pt x="3606" y="351"/>
                    <a:pt x="351" y="3606"/>
                    <a:pt x="336" y="7625"/>
                  </a:cubicBezTo>
                  <a:lnTo>
                    <a:pt x="336" y="235949"/>
                  </a:lnTo>
                  <a:lnTo>
                    <a:pt x="188733" y="235949"/>
                  </a:lnTo>
                  <a:lnTo>
                    <a:pt x="188733" y="7625"/>
                  </a:lnTo>
                  <a:cubicBezTo>
                    <a:pt x="188718" y="3606"/>
                    <a:pt x="185463" y="351"/>
                    <a:pt x="181444" y="336"/>
                  </a:cubicBezTo>
                  <a:close/>
                </a:path>
              </a:pathLst>
            </a:custGeom>
            <a:solidFill>
              <a:srgbClr val="A57453"/>
            </a:solidFill>
            <a:ln w="2923" cap="flat">
              <a:noFill/>
              <a:prstDash val="solid"/>
              <a:miter/>
            </a:ln>
          </p:spPr>
          <p:txBody>
            <a:bodyPr rtlCol="1" anchor="ctr"/>
            <a:lstStyle/>
            <a:p>
              <a:endParaRPr lang="fa-IR"/>
            </a:p>
          </p:txBody>
        </p:sp>
        <p:sp>
          <p:nvSpPr>
            <p:cNvPr id="25" name="Freeform: Shape 24">
              <a:extLst>
                <a:ext uri="{FF2B5EF4-FFF2-40B4-BE49-F238E27FC236}">
                  <a16:creationId xmlns:a16="http://schemas.microsoft.com/office/drawing/2014/main" id="{B0F4F8C8-04C8-A02C-FC14-14E5FFAA60AB}"/>
                </a:ext>
              </a:extLst>
            </p:cNvPr>
            <p:cNvSpPr/>
            <p:nvPr/>
          </p:nvSpPr>
          <p:spPr>
            <a:xfrm>
              <a:off x="7120435" y="1593625"/>
              <a:ext cx="188396" cy="235613"/>
            </a:xfrm>
            <a:custGeom>
              <a:avLst/>
              <a:gdLst>
                <a:gd name="connsiteX0" fmla="*/ 181444 w 188396"/>
                <a:gd name="connsiteY0" fmla="*/ 336 h 235613"/>
                <a:gd name="connsiteX1" fmla="*/ 7625 w 188396"/>
                <a:gd name="connsiteY1" fmla="*/ 336 h 235613"/>
                <a:gd name="connsiteX2" fmla="*/ 336 w 188396"/>
                <a:gd name="connsiteY2" fmla="*/ 7625 h 235613"/>
                <a:gd name="connsiteX3" fmla="*/ 336 w 188396"/>
                <a:gd name="connsiteY3" fmla="*/ 235949 h 235613"/>
                <a:gd name="connsiteX4" fmla="*/ 188733 w 188396"/>
                <a:gd name="connsiteY4" fmla="*/ 235949 h 235613"/>
                <a:gd name="connsiteX5" fmla="*/ 188733 w 188396"/>
                <a:gd name="connsiteY5" fmla="*/ 7625 h 235613"/>
                <a:gd name="connsiteX6" fmla="*/ 181444 w 188396"/>
                <a:gd name="connsiteY6" fmla="*/ 336 h 23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396" h="235613">
                  <a:moveTo>
                    <a:pt x="181444" y="336"/>
                  </a:moveTo>
                  <a:lnTo>
                    <a:pt x="7625" y="336"/>
                  </a:lnTo>
                  <a:cubicBezTo>
                    <a:pt x="3600" y="336"/>
                    <a:pt x="336" y="3600"/>
                    <a:pt x="336" y="7625"/>
                  </a:cubicBezTo>
                  <a:lnTo>
                    <a:pt x="336" y="235949"/>
                  </a:lnTo>
                  <a:lnTo>
                    <a:pt x="188733" y="235949"/>
                  </a:lnTo>
                  <a:lnTo>
                    <a:pt x="188733" y="7625"/>
                  </a:lnTo>
                  <a:cubicBezTo>
                    <a:pt x="188718" y="3606"/>
                    <a:pt x="185463" y="351"/>
                    <a:pt x="181444" y="336"/>
                  </a:cubicBezTo>
                  <a:close/>
                </a:path>
              </a:pathLst>
            </a:custGeom>
            <a:solidFill>
              <a:srgbClr val="A57453"/>
            </a:solidFill>
            <a:ln w="2923" cap="flat">
              <a:noFill/>
              <a:prstDash val="solid"/>
              <a:miter/>
            </a:ln>
          </p:spPr>
          <p:txBody>
            <a:bodyPr rtlCol="1" anchor="ctr"/>
            <a:lstStyle/>
            <a:p>
              <a:endParaRPr lang="fa-IR"/>
            </a:p>
          </p:txBody>
        </p:sp>
        <p:sp>
          <p:nvSpPr>
            <p:cNvPr id="26" name="Freeform: Shape 25">
              <a:extLst>
                <a:ext uri="{FF2B5EF4-FFF2-40B4-BE49-F238E27FC236}">
                  <a16:creationId xmlns:a16="http://schemas.microsoft.com/office/drawing/2014/main" id="{47070F1B-CF61-EF0E-2D38-E76C4A1DF4F3}"/>
                </a:ext>
              </a:extLst>
            </p:cNvPr>
            <p:cNvSpPr/>
            <p:nvPr/>
          </p:nvSpPr>
          <p:spPr>
            <a:xfrm>
              <a:off x="7189473" y="1312684"/>
              <a:ext cx="37636" cy="37029"/>
            </a:xfrm>
            <a:custGeom>
              <a:avLst/>
              <a:gdLst>
                <a:gd name="connsiteX0" fmla="*/ 37731 w 37636"/>
                <a:gd name="connsiteY0" fmla="*/ 18412 h 37029"/>
                <a:gd name="connsiteX1" fmla="*/ 19583 w 37636"/>
                <a:gd name="connsiteY1" fmla="*/ 556 h 37029"/>
                <a:gd name="connsiteX2" fmla="*/ 18704 w 37636"/>
                <a:gd name="connsiteY2" fmla="*/ 556 h 37029"/>
                <a:gd name="connsiteX3" fmla="*/ 556 w 37636"/>
                <a:gd name="connsiteY3" fmla="*/ 18412 h 37029"/>
                <a:gd name="connsiteX4" fmla="*/ 556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16" y="16699"/>
                    <a:pt x="21444" y="9642"/>
                    <a:pt x="19583" y="556"/>
                  </a:cubicBezTo>
                  <a:cubicBezTo>
                    <a:pt x="19583" y="263"/>
                    <a:pt x="18704" y="263"/>
                    <a:pt x="18704" y="556"/>
                  </a:cubicBezTo>
                  <a:cubicBezTo>
                    <a:pt x="16843" y="9642"/>
                    <a:pt x="9671" y="16699"/>
                    <a:pt x="556" y="18412"/>
                  </a:cubicBezTo>
                  <a:cubicBezTo>
                    <a:pt x="263" y="18412"/>
                    <a:pt x="263" y="18997"/>
                    <a:pt x="556" y="19290"/>
                  </a:cubicBezTo>
                  <a:cubicBezTo>
                    <a:pt x="9671" y="21002"/>
                    <a:pt x="16843" y="28060"/>
                    <a:pt x="18704" y="37146"/>
                  </a:cubicBezTo>
                  <a:cubicBezTo>
                    <a:pt x="18704" y="37439"/>
                    <a:pt x="19583" y="37439"/>
                    <a:pt x="19583" y="37146"/>
                  </a:cubicBezTo>
                  <a:cubicBezTo>
                    <a:pt x="21444" y="28060"/>
                    <a:pt x="28616" y="21002"/>
                    <a:pt x="37731" y="19290"/>
                  </a:cubicBezTo>
                  <a:cubicBezTo>
                    <a:pt x="38053" y="18997"/>
                    <a:pt x="38053" y="18412"/>
                    <a:pt x="37731" y="18412"/>
                  </a:cubicBezTo>
                  <a:close/>
                </a:path>
              </a:pathLst>
            </a:custGeom>
            <a:solidFill>
              <a:srgbClr val="F5C84C"/>
            </a:solidFill>
            <a:ln w="2923" cap="flat">
              <a:noFill/>
              <a:prstDash val="solid"/>
              <a:miter/>
            </a:ln>
          </p:spPr>
          <p:txBody>
            <a:bodyPr rtlCol="1" anchor="ctr"/>
            <a:lstStyle/>
            <a:p>
              <a:endParaRPr lang="fa-IR"/>
            </a:p>
          </p:txBody>
        </p:sp>
        <p:sp>
          <p:nvSpPr>
            <p:cNvPr id="27" name="Freeform: Shape 26">
              <a:extLst>
                <a:ext uri="{FF2B5EF4-FFF2-40B4-BE49-F238E27FC236}">
                  <a16:creationId xmlns:a16="http://schemas.microsoft.com/office/drawing/2014/main" id="{712F8D7C-E80B-C809-B3E8-0D3E2236DD78}"/>
                </a:ext>
              </a:extLst>
            </p:cNvPr>
            <p:cNvSpPr/>
            <p:nvPr/>
          </p:nvSpPr>
          <p:spPr>
            <a:xfrm>
              <a:off x="7164807" y="1127024"/>
              <a:ext cx="50938" cy="50933"/>
            </a:xfrm>
            <a:custGeom>
              <a:avLst/>
              <a:gdLst>
                <a:gd name="connsiteX0" fmla="*/ 9708 w 50938"/>
                <a:gd name="connsiteY0" fmla="*/ 35170 h 50933"/>
                <a:gd name="connsiteX1" fmla="*/ 16441 w 50938"/>
                <a:gd name="connsiteY1" fmla="*/ 35170 h 50933"/>
                <a:gd name="connsiteX2" fmla="*/ 16441 w 50938"/>
                <a:gd name="connsiteY2" fmla="*/ 41903 h 50933"/>
                <a:gd name="connsiteX3" fmla="*/ 25571 w 50938"/>
                <a:gd name="connsiteY3" fmla="*/ 51270 h 50933"/>
                <a:gd name="connsiteX4" fmla="*/ 25808 w 50938"/>
                <a:gd name="connsiteY4" fmla="*/ 51270 h 50933"/>
                <a:gd name="connsiteX5" fmla="*/ 35175 w 50938"/>
                <a:gd name="connsiteY5" fmla="*/ 42195 h 50933"/>
                <a:gd name="connsiteX6" fmla="*/ 35175 w 50938"/>
                <a:gd name="connsiteY6" fmla="*/ 35170 h 50933"/>
                <a:gd name="connsiteX7" fmla="*/ 41908 w 50938"/>
                <a:gd name="connsiteY7" fmla="*/ 35170 h 50933"/>
                <a:gd name="connsiteX8" fmla="*/ 51275 w 50938"/>
                <a:gd name="connsiteY8" fmla="*/ 26040 h 50933"/>
                <a:gd name="connsiteX9" fmla="*/ 51275 w 50938"/>
                <a:gd name="connsiteY9" fmla="*/ 25803 h 50933"/>
                <a:gd name="connsiteX10" fmla="*/ 42200 w 50938"/>
                <a:gd name="connsiteY10" fmla="*/ 16436 h 50933"/>
                <a:gd name="connsiteX11" fmla="*/ 35175 w 50938"/>
                <a:gd name="connsiteY11" fmla="*/ 16436 h 50933"/>
                <a:gd name="connsiteX12" fmla="*/ 35175 w 50938"/>
                <a:gd name="connsiteY12" fmla="*/ 9703 h 50933"/>
                <a:gd name="connsiteX13" fmla="*/ 26045 w 50938"/>
                <a:gd name="connsiteY13" fmla="*/ 336 h 50933"/>
                <a:gd name="connsiteX14" fmla="*/ 25808 w 50938"/>
                <a:gd name="connsiteY14" fmla="*/ 336 h 50933"/>
                <a:gd name="connsiteX15" fmla="*/ 16441 w 50938"/>
                <a:gd name="connsiteY15" fmla="*/ 9410 h 50933"/>
                <a:gd name="connsiteX16" fmla="*/ 16441 w 50938"/>
                <a:gd name="connsiteY16" fmla="*/ 16436 h 50933"/>
                <a:gd name="connsiteX17" fmla="*/ 9708 w 50938"/>
                <a:gd name="connsiteY17" fmla="*/ 16436 h 50933"/>
                <a:gd name="connsiteX18" fmla="*/ 341 w 50938"/>
                <a:gd name="connsiteY18" fmla="*/ 25566 h 50933"/>
                <a:gd name="connsiteX19" fmla="*/ 341 w 50938"/>
                <a:gd name="connsiteY19" fmla="*/ 25803 h 50933"/>
                <a:gd name="connsiteX20" fmla="*/ 9114 w 50938"/>
                <a:gd name="connsiteY20" fmla="*/ 35170 h 50933"/>
                <a:gd name="connsiteX21" fmla="*/ 9708 w 50938"/>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708" y="35170"/>
                  </a:moveTo>
                  <a:lnTo>
                    <a:pt x="16441" y="35170"/>
                  </a:lnTo>
                  <a:lnTo>
                    <a:pt x="16441" y="41903"/>
                  </a:lnTo>
                  <a:cubicBezTo>
                    <a:pt x="16376" y="47011"/>
                    <a:pt x="20463" y="51205"/>
                    <a:pt x="25571" y="51270"/>
                  </a:cubicBezTo>
                  <a:cubicBezTo>
                    <a:pt x="25650" y="51270"/>
                    <a:pt x="25729" y="51270"/>
                    <a:pt x="25808" y="51270"/>
                  </a:cubicBezTo>
                  <a:cubicBezTo>
                    <a:pt x="30869" y="51273"/>
                    <a:pt x="35017" y="47254"/>
                    <a:pt x="35175" y="42195"/>
                  </a:cubicBezTo>
                  <a:lnTo>
                    <a:pt x="35175" y="35170"/>
                  </a:lnTo>
                  <a:lnTo>
                    <a:pt x="41908" y="35170"/>
                  </a:lnTo>
                  <a:cubicBezTo>
                    <a:pt x="47016" y="35234"/>
                    <a:pt x="51210" y="31148"/>
                    <a:pt x="51275" y="26040"/>
                  </a:cubicBezTo>
                  <a:cubicBezTo>
                    <a:pt x="51275" y="25961"/>
                    <a:pt x="51275" y="25882"/>
                    <a:pt x="51275" y="25803"/>
                  </a:cubicBezTo>
                  <a:cubicBezTo>
                    <a:pt x="51278" y="20742"/>
                    <a:pt x="47259" y="16594"/>
                    <a:pt x="42200" y="16436"/>
                  </a:cubicBezTo>
                  <a:lnTo>
                    <a:pt x="35175" y="16436"/>
                  </a:lnTo>
                  <a:lnTo>
                    <a:pt x="35175" y="9703"/>
                  </a:lnTo>
                  <a:cubicBezTo>
                    <a:pt x="35239" y="4595"/>
                    <a:pt x="31153" y="400"/>
                    <a:pt x="26045" y="336"/>
                  </a:cubicBezTo>
                  <a:cubicBezTo>
                    <a:pt x="25966" y="336"/>
                    <a:pt x="25887" y="336"/>
                    <a:pt x="25808" y="336"/>
                  </a:cubicBezTo>
                  <a:cubicBezTo>
                    <a:pt x="20747" y="333"/>
                    <a:pt x="16599" y="4352"/>
                    <a:pt x="16441" y="9410"/>
                  </a:cubicBezTo>
                  <a:lnTo>
                    <a:pt x="16441" y="16436"/>
                  </a:lnTo>
                  <a:lnTo>
                    <a:pt x="9708" y="16436"/>
                  </a:lnTo>
                  <a:cubicBezTo>
                    <a:pt x="4600" y="16371"/>
                    <a:pt x="405" y="20458"/>
                    <a:pt x="341" y="25566"/>
                  </a:cubicBezTo>
                  <a:cubicBezTo>
                    <a:pt x="341" y="25645"/>
                    <a:pt x="341" y="25724"/>
                    <a:pt x="341" y="25803"/>
                  </a:cubicBezTo>
                  <a:cubicBezTo>
                    <a:pt x="177" y="30811"/>
                    <a:pt x="4105" y="35006"/>
                    <a:pt x="9114" y="35170"/>
                  </a:cubicBezTo>
                  <a:cubicBezTo>
                    <a:pt x="9310" y="35176"/>
                    <a:pt x="9509" y="35176"/>
                    <a:pt x="9708" y="35170"/>
                  </a:cubicBezTo>
                  <a:close/>
                </a:path>
              </a:pathLst>
            </a:custGeom>
            <a:solidFill>
              <a:srgbClr val="87D147"/>
            </a:solidFill>
            <a:ln w="2923" cap="flat">
              <a:noFill/>
              <a:prstDash val="solid"/>
              <a:miter/>
            </a:ln>
          </p:spPr>
          <p:txBody>
            <a:bodyPr rtlCol="1" anchor="ctr"/>
            <a:lstStyle/>
            <a:p>
              <a:endParaRPr lang="fa-IR"/>
            </a:p>
          </p:txBody>
        </p:sp>
        <p:sp>
          <p:nvSpPr>
            <p:cNvPr id="28" name="Freeform: Shape 27">
              <a:extLst>
                <a:ext uri="{FF2B5EF4-FFF2-40B4-BE49-F238E27FC236}">
                  <a16:creationId xmlns:a16="http://schemas.microsoft.com/office/drawing/2014/main" id="{A2DD3884-8132-5533-C734-5FC694A53310}"/>
                </a:ext>
              </a:extLst>
            </p:cNvPr>
            <p:cNvSpPr/>
            <p:nvPr/>
          </p:nvSpPr>
          <p:spPr>
            <a:xfrm>
              <a:off x="7095173" y="108721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70D6F9"/>
            </a:solidFill>
            <a:ln w="2923" cap="flat">
              <a:noFill/>
              <a:prstDash val="solid"/>
              <a:miter/>
            </a:ln>
          </p:spPr>
          <p:txBody>
            <a:bodyPr rtlCol="1" anchor="ctr"/>
            <a:lstStyle/>
            <a:p>
              <a:endParaRPr lang="fa-IR"/>
            </a:p>
          </p:txBody>
        </p:sp>
        <p:sp>
          <p:nvSpPr>
            <p:cNvPr id="29" name="Freeform: Shape 28">
              <a:extLst>
                <a:ext uri="{FF2B5EF4-FFF2-40B4-BE49-F238E27FC236}">
                  <a16:creationId xmlns:a16="http://schemas.microsoft.com/office/drawing/2014/main" id="{B84132EF-788F-72CA-8FF1-D6C362115FEB}"/>
                </a:ext>
              </a:extLst>
            </p:cNvPr>
            <p:cNvSpPr/>
            <p:nvPr/>
          </p:nvSpPr>
          <p:spPr>
            <a:xfrm>
              <a:off x="6776104" y="1450190"/>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30" name="Freeform: Shape 29">
              <a:extLst>
                <a:ext uri="{FF2B5EF4-FFF2-40B4-BE49-F238E27FC236}">
                  <a16:creationId xmlns:a16="http://schemas.microsoft.com/office/drawing/2014/main" id="{E6613365-4BD0-27EA-2BF6-0EDB50607B23}"/>
                </a:ext>
              </a:extLst>
            </p:cNvPr>
            <p:cNvSpPr/>
            <p:nvPr/>
          </p:nvSpPr>
          <p:spPr>
            <a:xfrm>
              <a:off x="6722389" y="1348762"/>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48" y="23877"/>
                    <a:pt x="24167" y="13793"/>
                    <a:pt x="26827" y="775"/>
                  </a:cubicBezTo>
                  <a:cubicBezTo>
                    <a:pt x="26827" y="190"/>
                    <a:pt x="27998" y="190"/>
                    <a:pt x="27998" y="775"/>
                  </a:cubicBezTo>
                  <a:cubicBezTo>
                    <a:pt x="30659" y="13793"/>
                    <a:pt x="40978" y="23877"/>
                    <a:pt x="54051" y="26242"/>
                  </a:cubicBezTo>
                  <a:cubicBezTo>
                    <a:pt x="54636" y="26242"/>
                    <a:pt x="54636" y="27120"/>
                    <a:pt x="54051" y="27413"/>
                  </a:cubicBezTo>
                  <a:cubicBezTo>
                    <a:pt x="40978" y="29778"/>
                    <a:pt x="30659" y="39862"/>
                    <a:pt x="27998" y="52880"/>
                  </a:cubicBezTo>
                  <a:cubicBezTo>
                    <a:pt x="27998" y="53465"/>
                    <a:pt x="26827" y="53465"/>
                    <a:pt x="26827" y="52880"/>
                  </a:cubicBezTo>
                  <a:cubicBezTo>
                    <a:pt x="24167" y="39862"/>
                    <a:pt x="13848" y="29778"/>
                    <a:pt x="775" y="27413"/>
                  </a:cubicBezTo>
                  <a:cubicBezTo>
                    <a:pt x="190" y="27120"/>
                    <a:pt x="190" y="26242"/>
                    <a:pt x="775" y="26242"/>
                  </a:cubicBezTo>
                  <a:close/>
                </a:path>
              </a:pathLst>
            </a:custGeom>
            <a:solidFill>
              <a:srgbClr val="70D6F9"/>
            </a:solidFill>
            <a:ln w="2923" cap="flat">
              <a:noFill/>
              <a:prstDash val="solid"/>
              <a:miter/>
            </a:ln>
          </p:spPr>
          <p:txBody>
            <a:bodyPr rtlCol="1" anchor="ctr"/>
            <a:lstStyle/>
            <a:p>
              <a:endParaRPr lang="fa-IR"/>
            </a:p>
          </p:txBody>
        </p:sp>
        <p:sp>
          <p:nvSpPr>
            <p:cNvPr id="31" name="Freeform: Shape 30">
              <a:extLst>
                <a:ext uri="{FF2B5EF4-FFF2-40B4-BE49-F238E27FC236}">
                  <a16:creationId xmlns:a16="http://schemas.microsoft.com/office/drawing/2014/main" id="{69DA4A55-0581-B073-3512-8DDC532F849F}"/>
                </a:ext>
              </a:extLst>
            </p:cNvPr>
            <p:cNvSpPr/>
            <p:nvPr/>
          </p:nvSpPr>
          <p:spPr>
            <a:xfrm>
              <a:off x="7066661" y="1230180"/>
              <a:ext cx="27867" cy="55734"/>
            </a:xfrm>
            <a:custGeom>
              <a:avLst/>
              <a:gdLst>
                <a:gd name="connsiteX0" fmla="*/ 336 w 27867"/>
                <a:gd name="connsiteY0" fmla="*/ 56071 h 55734"/>
                <a:gd name="connsiteX1" fmla="*/ 28203 w 27867"/>
                <a:gd name="connsiteY1" fmla="*/ 28203 h 55734"/>
                <a:gd name="connsiteX2" fmla="*/ 336 w 27867"/>
                <a:gd name="connsiteY2" fmla="*/ 336 h 55734"/>
              </a:gdLst>
              <a:ahLst/>
              <a:cxnLst>
                <a:cxn ang="0">
                  <a:pos x="connsiteX0" y="connsiteY0"/>
                </a:cxn>
                <a:cxn ang="0">
                  <a:pos x="connsiteX1" y="connsiteY1"/>
                </a:cxn>
                <a:cxn ang="0">
                  <a:pos x="connsiteX2" y="connsiteY2"/>
                </a:cxn>
              </a:cxnLst>
              <a:rect l="l" t="t" r="r" b="b"/>
              <a:pathLst>
                <a:path w="27867" h="55734">
                  <a:moveTo>
                    <a:pt x="336" y="56071"/>
                  </a:moveTo>
                  <a:cubicBezTo>
                    <a:pt x="15727" y="56071"/>
                    <a:pt x="28203" y="43595"/>
                    <a:pt x="28203" y="28203"/>
                  </a:cubicBezTo>
                  <a:cubicBezTo>
                    <a:pt x="28189" y="12821"/>
                    <a:pt x="15719" y="354"/>
                    <a:pt x="336" y="336"/>
                  </a:cubicBezTo>
                </a:path>
              </a:pathLst>
            </a:custGeom>
            <a:noFill/>
            <a:ln w="14615" cap="rnd">
              <a:solidFill>
                <a:srgbClr val="000000"/>
              </a:solidFill>
              <a:prstDash val="solid"/>
              <a:round/>
            </a:ln>
          </p:spPr>
          <p:txBody>
            <a:bodyPr rtlCol="1" anchor="ctr"/>
            <a:lstStyle/>
            <a:p>
              <a:endParaRPr lang="fa-IR"/>
            </a:p>
          </p:txBody>
        </p:sp>
        <p:sp>
          <p:nvSpPr>
            <p:cNvPr id="32" name="Freeform: Shape 31">
              <a:extLst>
                <a:ext uri="{FF2B5EF4-FFF2-40B4-BE49-F238E27FC236}">
                  <a16:creationId xmlns:a16="http://schemas.microsoft.com/office/drawing/2014/main" id="{C559AD7C-B367-A2A9-42F7-04184A909626}"/>
                </a:ext>
              </a:extLst>
            </p:cNvPr>
            <p:cNvSpPr/>
            <p:nvPr/>
          </p:nvSpPr>
          <p:spPr>
            <a:xfrm>
              <a:off x="6896735" y="1235463"/>
              <a:ext cx="32141" cy="50450"/>
            </a:xfrm>
            <a:custGeom>
              <a:avLst/>
              <a:gdLst>
                <a:gd name="connsiteX0" fmla="*/ 32477 w 32141"/>
                <a:gd name="connsiteY0" fmla="*/ 6176 h 50450"/>
                <a:gd name="connsiteX1" fmla="*/ 18338 w 32141"/>
                <a:gd name="connsiteY1" fmla="*/ 1053 h 50450"/>
                <a:gd name="connsiteX2" fmla="*/ 9118 w 32141"/>
                <a:gd name="connsiteY2" fmla="*/ 2634 h 50450"/>
                <a:gd name="connsiteX3" fmla="*/ 336 w 32141"/>
                <a:gd name="connsiteY3" fmla="*/ 22919 h 50450"/>
                <a:gd name="connsiteX4" fmla="*/ 28203 w 32141"/>
                <a:gd name="connsiteY4" fmla="*/ 50787 h 50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41" h="50450">
                  <a:moveTo>
                    <a:pt x="32477" y="6176"/>
                  </a:moveTo>
                  <a:cubicBezTo>
                    <a:pt x="27647" y="4809"/>
                    <a:pt x="22923" y="3096"/>
                    <a:pt x="18338" y="1053"/>
                  </a:cubicBezTo>
                  <a:cubicBezTo>
                    <a:pt x="15227" y="-314"/>
                    <a:pt x="11597" y="307"/>
                    <a:pt x="9118" y="2634"/>
                  </a:cubicBezTo>
                  <a:cubicBezTo>
                    <a:pt x="3509" y="7891"/>
                    <a:pt x="330" y="15233"/>
                    <a:pt x="336" y="22919"/>
                  </a:cubicBezTo>
                  <a:cubicBezTo>
                    <a:pt x="336" y="38311"/>
                    <a:pt x="12812" y="50787"/>
                    <a:pt x="28203" y="50787"/>
                  </a:cubicBezTo>
                </a:path>
              </a:pathLst>
            </a:custGeom>
            <a:noFill/>
            <a:ln w="14615" cap="rnd">
              <a:solidFill>
                <a:srgbClr val="000000"/>
              </a:solidFill>
              <a:prstDash val="solid"/>
              <a:round/>
            </a:ln>
          </p:spPr>
          <p:txBody>
            <a:bodyPr rtlCol="1" anchor="ctr"/>
            <a:lstStyle/>
            <a:p>
              <a:endParaRPr lang="fa-IR"/>
            </a:p>
          </p:txBody>
        </p:sp>
        <p:sp>
          <p:nvSpPr>
            <p:cNvPr id="33" name="Freeform: Shape 32">
              <a:extLst>
                <a:ext uri="{FF2B5EF4-FFF2-40B4-BE49-F238E27FC236}">
                  <a16:creationId xmlns:a16="http://schemas.microsoft.com/office/drawing/2014/main" id="{2BC09888-08EC-DCCC-7FAF-46D5CCB0DBD4}"/>
                </a:ext>
              </a:extLst>
            </p:cNvPr>
            <p:cNvSpPr/>
            <p:nvPr/>
          </p:nvSpPr>
          <p:spPr>
            <a:xfrm>
              <a:off x="6904873" y="1131327"/>
              <a:ext cx="181488" cy="106697"/>
            </a:xfrm>
            <a:custGeom>
              <a:avLst/>
              <a:gdLst>
                <a:gd name="connsiteX0" fmla="*/ 181825 w 181488"/>
                <a:gd name="connsiteY0" fmla="*/ 105980 h 106697"/>
                <a:gd name="connsiteX1" fmla="*/ 181825 w 181488"/>
                <a:gd name="connsiteY1" fmla="*/ 91080 h 106697"/>
                <a:gd name="connsiteX2" fmla="*/ 91080 w 181488"/>
                <a:gd name="connsiteY2" fmla="*/ 336 h 106697"/>
                <a:gd name="connsiteX3" fmla="*/ 336 w 181488"/>
                <a:gd name="connsiteY3" fmla="*/ 91080 h 106697"/>
                <a:gd name="connsiteX4" fmla="*/ 336 w 181488"/>
                <a:gd name="connsiteY4" fmla="*/ 107034 h 10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488" h="106697">
                  <a:moveTo>
                    <a:pt x="181825" y="105980"/>
                  </a:moveTo>
                  <a:lnTo>
                    <a:pt x="181825" y="91080"/>
                  </a:lnTo>
                  <a:cubicBezTo>
                    <a:pt x="181664" y="41030"/>
                    <a:pt x="141130" y="497"/>
                    <a:pt x="91080" y="336"/>
                  </a:cubicBezTo>
                  <a:cubicBezTo>
                    <a:pt x="41030" y="497"/>
                    <a:pt x="497" y="41030"/>
                    <a:pt x="336" y="91080"/>
                  </a:cubicBezTo>
                  <a:lnTo>
                    <a:pt x="336" y="107034"/>
                  </a:lnTo>
                </a:path>
              </a:pathLst>
            </a:custGeom>
            <a:noFill/>
            <a:ln w="14615" cap="rnd">
              <a:solidFill>
                <a:srgbClr val="000000"/>
              </a:solidFill>
              <a:prstDash val="solid"/>
              <a:round/>
            </a:ln>
          </p:spPr>
          <p:txBody>
            <a:bodyPr rtlCol="1" anchor="ctr"/>
            <a:lstStyle/>
            <a:p>
              <a:endParaRPr lang="fa-IR"/>
            </a:p>
          </p:txBody>
        </p:sp>
        <p:sp>
          <p:nvSpPr>
            <p:cNvPr id="34" name="Freeform: Shape 33">
              <a:extLst>
                <a:ext uri="{FF2B5EF4-FFF2-40B4-BE49-F238E27FC236}">
                  <a16:creationId xmlns:a16="http://schemas.microsoft.com/office/drawing/2014/main" id="{297D9955-C57A-608A-4F14-6FB8A60D3F8A}"/>
                </a:ext>
              </a:extLst>
            </p:cNvPr>
            <p:cNvSpPr/>
            <p:nvPr/>
          </p:nvSpPr>
          <p:spPr>
            <a:xfrm>
              <a:off x="7086947" y="1469832"/>
              <a:ext cx="2927" cy="59920"/>
            </a:xfrm>
            <a:custGeom>
              <a:avLst/>
              <a:gdLst>
                <a:gd name="connsiteX0" fmla="*/ 0 w 2927"/>
                <a:gd name="connsiteY0" fmla="*/ 59920 h 59920"/>
                <a:gd name="connsiteX1" fmla="*/ 0 w 2927"/>
                <a:gd name="connsiteY1" fmla="*/ 0 h 59920"/>
              </a:gdLst>
              <a:ahLst/>
              <a:cxnLst>
                <a:cxn ang="0">
                  <a:pos x="connsiteX0" y="connsiteY0"/>
                </a:cxn>
                <a:cxn ang="0">
                  <a:pos x="connsiteX1" y="connsiteY1"/>
                </a:cxn>
              </a:cxnLst>
              <a:rect l="l" t="t" r="r" b="b"/>
              <a:pathLst>
                <a:path w="2927" h="59920">
                  <a:moveTo>
                    <a:pt x="0" y="59920"/>
                  </a:moveTo>
                  <a:lnTo>
                    <a:pt x="0" y="0"/>
                  </a:lnTo>
                </a:path>
              </a:pathLst>
            </a:custGeom>
            <a:ln w="14615" cap="rnd">
              <a:solidFill>
                <a:srgbClr val="000000"/>
              </a:solidFill>
              <a:prstDash val="solid"/>
              <a:round/>
            </a:ln>
          </p:spPr>
          <p:txBody>
            <a:bodyPr rtlCol="1" anchor="ctr"/>
            <a:lstStyle/>
            <a:p>
              <a:endParaRPr lang="fa-IR"/>
            </a:p>
          </p:txBody>
        </p:sp>
        <p:sp>
          <p:nvSpPr>
            <p:cNvPr id="35" name="Freeform: Shape 34">
              <a:extLst>
                <a:ext uri="{FF2B5EF4-FFF2-40B4-BE49-F238E27FC236}">
                  <a16:creationId xmlns:a16="http://schemas.microsoft.com/office/drawing/2014/main" id="{78BA0A63-9898-3879-EB3D-AA266D0E7CDC}"/>
                </a:ext>
              </a:extLst>
            </p:cNvPr>
            <p:cNvSpPr/>
            <p:nvPr/>
          </p:nvSpPr>
          <p:spPr>
            <a:xfrm>
              <a:off x="6904288" y="1469832"/>
              <a:ext cx="2927" cy="59920"/>
            </a:xfrm>
            <a:custGeom>
              <a:avLst/>
              <a:gdLst>
                <a:gd name="connsiteX0" fmla="*/ 0 w 2927"/>
                <a:gd name="connsiteY0" fmla="*/ 0 h 59920"/>
                <a:gd name="connsiteX1" fmla="*/ 0 w 2927"/>
                <a:gd name="connsiteY1" fmla="*/ 59920 h 59920"/>
              </a:gdLst>
              <a:ahLst/>
              <a:cxnLst>
                <a:cxn ang="0">
                  <a:pos x="connsiteX0" y="connsiteY0"/>
                </a:cxn>
                <a:cxn ang="0">
                  <a:pos x="connsiteX1" y="connsiteY1"/>
                </a:cxn>
              </a:cxnLst>
              <a:rect l="l" t="t" r="r" b="b"/>
              <a:pathLst>
                <a:path w="2927" h="59920">
                  <a:moveTo>
                    <a:pt x="0" y="0"/>
                  </a:moveTo>
                  <a:lnTo>
                    <a:pt x="0" y="59920"/>
                  </a:lnTo>
                </a:path>
              </a:pathLst>
            </a:custGeom>
            <a:ln w="14615" cap="rnd">
              <a:solidFill>
                <a:srgbClr val="000000"/>
              </a:solidFill>
              <a:prstDash val="solid"/>
              <a:round/>
            </a:ln>
          </p:spPr>
          <p:txBody>
            <a:bodyPr rtlCol="1" anchor="ctr"/>
            <a:lstStyle/>
            <a:p>
              <a:endParaRPr lang="fa-IR"/>
            </a:p>
          </p:txBody>
        </p:sp>
        <p:sp>
          <p:nvSpPr>
            <p:cNvPr id="36" name="Freeform: Shape 35">
              <a:extLst>
                <a:ext uri="{FF2B5EF4-FFF2-40B4-BE49-F238E27FC236}">
                  <a16:creationId xmlns:a16="http://schemas.microsoft.com/office/drawing/2014/main" id="{9118A482-FF47-B272-96C0-23CFE757CE99}"/>
                </a:ext>
              </a:extLst>
            </p:cNvPr>
            <p:cNvSpPr/>
            <p:nvPr/>
          </p:nvSpPr>
          <p:spPr>
            <a:xfrm>
              <a:off x="7065344" y="1273795"/>
              <a:ext cx="31326" cy="114249"/>
            </a:xfrm>
            <a:custGeom>
              <a:avLst/>
              <a:gdLst>
                <a:gd name="connsiteX0" fmla="*/ 336 w 31326"/>
                <a:gd name="connsiteY0" fmla="*/ 114586 h 114249"/>
                <a:gd name="connsiteX1" fmla="*/ 23198 w 31326"/>
                <a:gd name="connsiteY1" fmla="*/ 96876 h 114249"/>
                <a:gd name="connsiteX2" fmla="*/ 23695 w 31326"/>
                <a:gd name="connsiteY2" fmla="*/ 57710 h 114249"/>
                <a:gd name="connsiteX3" fmla="*/ 24105 w 31326"/>
                <a:gd name="connsiteY3" fmla="*/ 49894 h 114249"/>
                <a:gd name="connsiteX4" fmla="*/ 25657 w 31326"/>
                <a:gd name="connsiteY4" fmla="*/ 336 h 114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26" h="114249">
                  <a:moveTo>
                    <a:pt x="336" y="114586"/>
                  </a:moveTo>
                  <a:cubicBezTo>
                    <a:pt x="9680" y="111328"/>
                    <a:pt x="17706" y="105111"/>
                    <a:pt x="23198" y="96876"/>
                  </a:cubicBezTo>
                  <a:cubicBezTo>
                    <a:pt x="30533" y="84901"/>
                    <a:pt x="30727" y="69870"/>
                    <a:pt x="23695" y="57710"/>
                  </a:cubicBezTo>
                  <a:cubicBezTo>
                    <a:pt x="22387" y="55228"/>
                    <a:pt x="22542" y="52227"/>
                    <a:pt x="24105" y="49894"/>
                  </a:cubicBezTo>
                  <a:cubicBezTo>
                    <a:pt x="36517" y="30428"/>
                    <a:pt x="31130" y="11489"/>
                    <a:pt x="25657" y="336"/>
                  </a:cubicBezTo>
                </a:path>
              </a:pathLst>
            </a:custGeom>
            <a:noFill/>
            <a:ln w="14615" cap="rnd">
              <a:solidFill>
                <a:srgbClr val="000000"/>
              </a:solidFill>
              <a:prstDash val="solid"/>
              <a:round/>
            </a:ln>
          </p:spPr>
          <p:txBody>
            <a:bodyPr rtlCol="1" anchor="ctr"/>
            <a:lstStyle/>
            <a:p>
              <a:endParaRPr lang="fa-IR"/>
            </a:p>
          </p:txBody>
        </p:sp>
        <p:sp>
          <p:nvSpPr>
            <p:cNvPr id="37" name="Freeform: Shape 36">
              <a:extLst>
                <a:ext uri="{FF2B5EF4-FFF2-40B4-BE49-F238E27FC236}">
                  <a16:creationId xmlns:a16="http://schemas.microsoft.com/office/drawing/2014/main" id="{E286998E-AB73-0DCA-197A-84119696A01B}"/>
                </a:ext>
              </a:extLst>
            </p:cNvPr>
            <p:cNvSpPr/>
            <p:nvPr/>
          </p:nvSpPr>
          <p:spPr>
            <a:xfrm>
              <a:off x="6894568" y="1274147"/>
              <a:ext cx="31322" cy="113898"/>
            </a:xfrm>
            <a:custGeom>
              <a:avLst/>
              <a:gdLst>
                <a:gd name="connsiteX0" fmla="*/ 6162 w 31322"/>
                <a:gd name="connsiteY0" fmla="*/ 336 h 113898"/>
                <a:gd name="connsiteX1" fmla="*/ 7889 w 31322"/>
                <a:gd name="connsiteY1" fmla="*/ 49543 h 113898"/>
                <a:gd name="connsiteX2" fmla="*/ 8299 w 31322"/>
                <a:gd name="connsiteY2" fmla="*/ 57359 h 113898"/>
                <a:gd name="connsiteX3" fmla="*/ 8797 w 31322"/>
                <a:gd name="connsiteY3" fmla="*/ 96525 h 113898"/>
                <a:gd name="connsiteX4" fmla="*/ 31658 w 31322"/>
                <a:gd name="connsiteY4" fmla="*/ 114235 h 113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22" h="113898">
                  <a:moveTo>
                    <a:pt x="6162" y="336"/>
                  </a:moveTo>
                  <a:cubicBezTo>
                    <a:pt x="747" y="11518"/>
                    <a:pt x="-4376" y="30282"/>
                    <a:pt x="7889" y="49543"/>
                  </a:cubicBezTo>
                  <a:cubicBezTo>
                    <a:pt x="9452" y="51876"/>
                    <a:pt x="9607" y="54876"/>
                    <a:pt x="8299" y="57359"/>
                  </a:cubicBezTo>
                  <a:cubicBezTo>
                    <a:pt x="1268" y="69518"/>
                    <a:pt x="1461" y="84550"/>
                    <a:pt x="8797" y="96525"/>
                  </a:cubicBezTo>
                  <a:cubicBezTo>
                    <a:pt x="14297" y="104750"/>
                    <a:pt x="22320" y="110965"/>
                    <a:pt x="31658" y="114235"/>
                  </a:cubicBezTo>
                </a:path>
              </a:pathLst>
            </a:custGeom>
            <a:noFill/>
            <a:ln w="14615" cap="rnd">
              <a:solidFill>
                <a:srgbClr val="000000"/>
              </a:solidFill>
              <a:prstDash val="solid"/>
              <a:round/>
            </a:ln>
          </p:spPr>
          <p:txBody>
            <a:bodyPr rtlCol="1" anchor="ctr"/>
            <a:lstStyle/>
            <a:p>
              <a:endParaRPr lang="fa-IR"/>
            </a:p>
          </p:txBody>
        </p:sp>
        <p:sp>
          <p:nvSpPr>
            <p:cNvPr id="38" name="Freeform: Shape 37">
              <a:extLst>
                <a:ext uri="{FF2B5EF4-FFF2-40B4-BE49-F238E27FC236}">
                  <a16:creationId xmlns:a16="http://schemas.microsoft.com/office/drawing/2014/main" id="{B48510CD-EE6B-9650-C0B1-51766F10B262}"/>
                </a:ext>
              </a:extLst>
            </p:cNvPr>
            <p:cNvSpPr/>
            <p:nvPr/>
          </p:nvSpPr>
          <p:spPr>
            <a:xfrm>
              <a:off x="6928876" y="1206853"/>
              <a:ext cx="133481" cy="140884"/>
            </a:xfrm>
            <a:custGeom>
              <a:avLst/>
              <a:gdLst>
                <a:gd name="connsiteX0" fmla="*/ 99013 w 133481"/>
                <a:gd name="connsiteY0" fmla="*/ 1884 h 140884"/>
                <a:gd name="connsiteX1" fmla="*/ 336 w 133481"/>
                <a:gd name="connsiteY1" fmla="*/ 34787 h 140884"/>
                <a:gd name="connsiteX2" fmla="*/ 336 w 133481"/>
                <a:gd name="connsiteY2" fmla="*/ 74538 h 140884"/>
                <a:gd name="connsiteX3" fmla="*/ 67077 w 133481"/>
                <a:gd name="connsiteY3" fmla="*/ 141221 h 140884"/>
                <a:gd name="connsiteX4" fmla="*/ 67077 w 133481"/>
                <a:gd name="connsiteY4" fmla="*/ 141221 h 140884"/>
                <a:gd name="connsiteX5" fmla="*/ 133818 w 133481"/>
                <a:gd name="connsiteY5" fmla="*/ 74480 h 140884"/>
                <a:gd name="connsiteX6" fmla="*/ 133818 w 133481"/>
                <a:gd name="connsiteY6" fmla="*/ 20619 h 140884"/>
                <a:gd name="connsiteX7" fmla="*/ 129720 w 133481"/>
                <a:gd name="connsiteY7" fmla="*/ 15525 h 140884"/>
                <a:gd name="connsiteX8" fmla="*/ 105365 w 133481"/>
                <a:gd name="connsiteY8" fmla="*/ 1504 h 140884"/>
                <a:gd name="connsiteX9" fmla="*/ 99118 w 133481"/>
                <a:gd name="connsiteY9" fmla="*/ 1764 h 140884"/>
                <a:gd name="connsiteX10" fmla="*/ 99013 w 133481"/>
                <a:gd name="connsiteY10" fmla="*/ 1884 h 14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481" h="140884">
                  <a:moveTo>
                    <a:pt x="99013" y="1884"/>
                  </a:moveTo>
                  <a:cubicBezTo>
                    <a:pt x="88826" y="13740"/>
                    <a:pt x="52792" y="49745"/>
                    <a:pt x="336" y="34787"/>
                  </a:cubicBezTo>
                  <a:lnTo>
                    <a:pt x="336" y="74538"/>
                  </a:lnTo>
                  <a:cubicBezTo>
                    <a:pt x="479" y="111328"/>
                    <a:pt x="30287" y="141109"/>
                    <a:pt x="67077" y="141221"/>
                  </a:cubicBezTo>
                  <a:lnTo>
                    <a:pt x="67077" y="141221"/>
                  </a:lnTo>
                  <a:cubicBezTo>
                    <a:pt x="103890" y="141109"/>
                    <a:pt x="133707" y="111293"/>
                    <a:pt x="133818" y="74480"/>
                  </a:cubicBezTo>
                  <a:lnTo>
                    <a:pt x="133818" y="20619"/>
                  </a:lnTo>
                  <a:cubicBezTo>
                    <a:pt x="133809" y="18171"/>
                    <a:pt x="132108" y="16058"/>
                    <a:pt x="129720" y="15525"/>
                  </a:cubicBezTo>
                  <a:cubicBezTo>
                    <a:pt x="120525" y="13037"/>
                    <a:pt x="112133" y="8204"/>
                    <a:pt x="105365" y="1504"/>
                  </a:cubicBezTo>
                  <a:cubicBezTo>
                    <a:pt x="103568" y="-150"/>
                    <a:pt x="100772" y="-33"/>
                    <a:pt x="99118" y="1764"/>
                  </a:cubicBezTo>
                  <a:cubicBezTo>
                    <a:pt x="99083" y="1802"/>
                    <a:pt x="99048" y="1843"/>
                    <a:pt x="99013" y="1884"/>
                  </a:cubicBezTo>
                  <a:close/>
                </a:path>
              </a:pathLst>
            </a:custGeom>
            <a:noFill/>
            <a:ln w="14615" cap="rnd">
              <a:solidFill>
                <a:srgbClr val="000000"/>
              </a:solidFill>
              <a:prstDash val="solid"/>
              <a:round/>
            </a:ln>
          </p:spPr>
          <p:txBody>
            <a:bodyPr rtlCol="1" anchor="ctr"/>
            <a:lstStyle/>
            <a:p>
              <a:endParaRPr lang="fa-IR"/>
            </a:p>
          </p:txBody>
        </p:sp>
        <p:sp>
          <p:nvSpPr>
            <p:cNvPr id="39" name="Freeform: Shape 38">
              <a:extLst>
                <a:ext uri="{FF2B5EF4-FFF2-40B4-BE49-F238E27FC236}">
                  <a16:creationId xmlns:a16="http://schemas.microsoft.com/office/drawing/2014/main" id="{E4FF76D4-813F-435A-D6F2-90F14A7F11A9}"/>
                </a:ext>
              </a:extLst>
            </p:cNvPr>
            <p:cNvSpPr/>
            <p:nvPr/>
          </p:nvSpPr>
          <p:spPr>
            <a:xfrm>
              <a:off x="6853676" y="1388045"/>
              <a:ext cx="74849" cy="139072"/>
            </a:xfrm>
            <a:custGeom>
              <a:avLst/>
              <a:gdLst>
                <a:gd name="connsiteX0" fmla="*/ 75185 w 74849"/>
                <a:gd name="connsiteY0" fmla="*/ 336 h 139072"/>
                <a:gd name="connsiteX1" fmla="*/ 72258 w 74849"/>
                <a:gd name="connsiteY1" fmla="*/ 1273 h 139072"/>
                <a:gd name="connsiteX2" fmla="*/ 37775 w 74849"/>
                <a:gd name="connsiteY2" fmla="*/ 10054 h 139072"/>
                <a:gd name="connsiteX3" fmla="*/ 24515 w 74849"/>
                <a:gd name="connsiteY3" fmla="*/ 13421 h 139072"/>
                <a:gd name="connsiteX4" fmla="*/ 4024 w 74849"/>
                <a:gd name="connsiteY4" fmla="*/ 38449 h 139072"/>
                <a:gd name="connsiteX5" fmla="*/ 336 w 74849"/>
                <a:gd name="connsiteY5" fmla="*/ 139409 h 139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849" h="139072">
                  <a:moveTo>
                    <a:pt x="75185" y="336"/>
                  </a:moveTo>
                  <a:cubicBezTo>
                    <a:pt x="74161" y="658"/>
                    <a:pt x="73166" y="1009"/>
                    <a:pt x="72258" y="1273"/>
                  </a:cubicBezTo>
                  <a:cubicBezTo>
                    <a:pt x="72024" y="1273"/>
                    <a:pt x="38009" y="10054"/>
                    <a:pt x="37775" y="10054"/>
                  </a:cubicBezTo>
                  <a:lnTo>
                    <a:pt x="24515" y="13421"/>
                  </a:lnTo>
                  <a:cubicBezTo>
                    <a:pt x="12958" y="16404"/>
                    <a:pt x="4668" y="26532"/>
                    <a:pt x="4024" y="38449"/>
                  </a:cubicBezTo>
                  <a:lnTo>
                    <a:pt x="336" y="139409"/>
                  </a:lnTo>
                </a:path>
              </a:pathLst>
            </a:custGeom>
            <a:noFill/>
            <a:ln w="14615" cap="rnd">
              <a:solidFill>
                <a:srgbClr val="000000"/>
              </a:solidFill>
              <a:prstDash val="solid"/>
              <a:round/>
            </a:ln>
          </p:spPr>
          <p:txBody>
            <a:bodyPr rtlCol="1" anchor="ctr"/>
            <a:lstStyle/>
            <a:p>
              <a:endParaRPr lang="fa-IR"/>
            </a:p>
          </p:txBody>
        </p:sp>
        <p:sp>
          <p:nvSpPr>
            <p:cNvPr id="40" name="Freeform: Shape 39">
              <a:extLst>
                <a:ext uri="{FF2B5EF4-FFF2-40B4-BE49-F238E27FC236}">
                  <a16:creationId xmlns:a16="http://schemas.microsoft.com/office/drawing/2014/main" id="{2B58AAE8-9C2C-0823-FAD1-955E1298FA39}"/>
                </a:ext>
              </a:extLst>
            </p:cNvPr>
            <p:cNvSpPr/>
            <p:nvPr/>
          </p:nvSpPr>
          <p:spPr>
            <a:xfrm>
              <a:off x="7062973" y="1387958"/>
              <a:ext cx="74849" cy="139453"/>
            </a:xfrm>
            <a:custGeom>
              <a:avLst/>
              <a:gdLst>
                <a:gd name="connsiteX0" fmla="*/ 75185 w 74849"/>
                <a:gd name="connsiteY0" fmla="*/ 139789 h 139453"/>
                <a:gd name="connsiteX1" fmla="*/ 71497 w 74849"/>
                <a:gd name="connsiteY1" fmla="*/ 38449 h 139453"/>
                <a:gd name="connsiteX2" fmla="*/ 51006 w 74849"/>
                <a:gd name="connsiteY2" fmla="*/ 13421 h 139453"/>
                <a:gd name="connsiteX3" fmla="*/ 37746 w 74849"/>
                <a:gd name="connsiteY3" fmla="*/ 10054 h 139453"/>
                <a:gd name="connsiteX4" fmla="*/ 3263 w 74849"/>
                <a:gd name="connsiteY4" fmla="*/ 1273 h 139453"/>
                <a:gd name="connsiteX5" fmla="*/ 336 w 74849"/>
                <a:gd name="connsiteY5" fmla="*/ 336 h 139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849" h="139453">
                  <a:moveTo>
                    <a:pt x="75185" y="139789"/>
                  </a:moveTo>
                  <a:lnTo>
                    <a:pt x="71497" y="38449"/>
                  </a:lnTo>
                  <a:cubicBezTo>
                    <a:pt x="70853" y="26532"/>
                    <a:pt x="62563" y="16404"/>
                    <a:pt x="51006" y="13421"/>
                  </a:cubicBezTo>
                  <a:lnTo>
                    <a:pt x="37746" y="10054"/>
                  </a:lnTo>
                  <a:lnTo>
                    <a:pt x="3263" y="1273"/>
                  </a:lnTo>
                  <a:cubicBezTo>
                    <a:pt x="2239" y="1009"/>
                    <a:pt x="1243" y="658"/>
                    <a:pt x="336" y="336"/>
                  </a:cubicBezTo>
                </a:path>
              </a:pathLst>
            </a:custGeom>
            <a:noFill/>
            <a:ln w="14615" cap="rnd">
              <a:solidFill>
                <a:srgbClr val="000000"/>
              </a:solidFill>
              <a:prstDash val="solid"/>
              <a:round/>
            </a:ln>
          </p:spPr>
          <p:txBody>
            <a:bodyPr rtlCol="1" anchor="ctr"/>
            <a:lstStyle/>
            <a:p>
              <a:endParaRPr lang="fa-IR"/>
            </a:p>
          </p:txBody>
        </p:sp>
        <p:sp>
          <p:nvSpPr>
            <p:cNvPr id="41" name="Freeform: Shape 40">
              <a:extLst>
                <a:ext uri="{FF2B5EF4-FFF2-40B4-BE49-F238E27FC236}">
                  <a16:creationId xmlns:a16="http://schemas.microsoft.com/office/drawing/2014/main" id="{EC01D070-56B2-E9F5-238C-630D3DC825AA}"/>
                </a:ext>
              </a:extLst>
            </p:cNvPr>
            <p:cNvSpPr/>
            <p:nvPr/>
          </p:nvSpPr>
          <p:spPr>
            <a:xfrm>
              <a:off x="6628250" y="1530660"/>
              <a:ext cx="734735" cy="33663"/>
            </a:xfrm>
            <a:custGeom>
              <a:avLst/>
              <a:gdLst>
                <a:gd name="connsiteX0" fmla="*/ 718240 w 734735"/>
                <a:gd name="connsiteY0" fmla="*/ 336 h 33663"/>
                <a:gd name="connsiteX1" fmla="*/ 17168 w 734735"/>
                <a:gd name="connsiteY1" fmla="*/ 336 h 33663"/>
                <a:gd name="connsiteX2" fmla="*/ 336 w 734735"/>
                <a:gd name="connsiteY2" fmla="*/ 17168 h 33663"/>
                <a:gd name="connsiteX3" fmla="*/ 17109 w 734735"/>
                <a:gd name="connsiteY3" fmla="*/ 33999 h 33663"/>
                <a:gd name="connsiteX4" fmla="*/ 17168 w 734735"/>
                <a:gd name="connsiteY4" fmla="*/ 33999 h 33663"/>
                <a:gd name="connsiteX5" fmla="*/ 718240 w 734735"/>
                <a:gd name="connsiteY5" fmla="*/ 33999 h 33663"/>
                <a:gd name="connsiteX6" fmla="*/ 735072 w 734735"/>
                <a:gd name="connsiteY6" fmla="*/ 17226 h 33663"/>
                <a:gd name="connsiteX7" fmla="*/ 735072 w 734735"/>
                <a:gd name="connsiteY7" fmla="*/ 17168 h 33663"/>
                <a:gd name="connsiteX8" fmla="*/ 718240 w 734735"/>
                <a:gd name="connsiteY8" fmla="*/ 336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4735" h="33663">
                  <a:moveTo>
                    <a:pt x="718240" y="336"/>
                  </a:moveTo>
                  <a:lnTo>
                    <a:pt x="17168" y="336"/>
                  </a:lnTo>
                  <a:cubicBezTo>
                    <a:pt x="7871" y="336"/>
                    <a:pt x="336" y="7871"/>
                    <a:pt x="336" y="17168"/>
                  </a:cubicBezTo>
                  <a:cubicBezTo>
                    <a:pt x="318" y="26447"/>
                    <a:pt x="7830" y="33982"/>
                    <a:pt x="17109" y="33999"/>
                  </a:cubicBezTo>
                  <a:cubicBezTo>
                    <a:pt x="17130" y="33999"/>
                    <a:pt x="17147" y="33999"/>
                    <a:pt x="17168" y="33999"/>
                  </a:cubicBezTo>
                  <a:lnTo>
                    <a:pt x="718240" y="33999"/>
                  </a:lnTo>
                  <a:cubicBezTo>
                    <a:pt x="727520" y="34017"/>
                    <a:pt x="735056" y="26505"/>
                    <a:pt x="735072" y="17226"/>
                  </a:cubicBezTo>
                  <a:cubicBezTo>
                    <a:pt x="735072" y="17206"/>
                    <a:pt x="735072" y="17188"/>
                    <a:pt x="735072" y="17168"/>
                  </a:cubicBezTo>
                  <a:cubicBezTo>
                    <a:pt x="735072" y="7871"/>
                    <a:pt x="727536" y="336"/>
                    <a:pt x="718240" y="336"/>
                  </a:cubicBezTo>
                  <a:close/>
                </a:path>
              </a:pathLst>
            </a:custGeom>
            <a:noFill/>
            <a:ln w="14615" cap="rnd">
              <a:solidFill>
                <a:srgbClr val="000000"/>
              </a:solidFill>
              <a:prstDash val="solid"/>
              <a:round/>
            </a:ln>
          </p:spPr>
          <p:txBody>
            <a:bodyPr rtlCol="1" anchor="ctr"/>
            <a:lstStyle/>
            <a:p>
              <a:endParaRPr lang="fa-IR"/>
            </a:p>
          </p:txBody>
        </p:sp>
        <p:sp>
          <p:nvSpPr>
            <p:cNvPr id="42" name="Freeform: Shape 41">
              <a:extLst>
                <a:ext uri="{FF2B5EF4-FFF2-40B4-BE49-F238E27FC236}">
                  <a16:creationId xmlns:a16="http://schemas.microsoft.com/office/drawing/2014/main" id="{C1FF89A8-9A79-AD73-67FF-E68362A5AAEF}"/>
                </a:ext>
              </a:extLst>
            </p:cNvPr>
            <p:cNvSpPr/>
            <p:nvPr/>
          </p:nvSpPr>
          <p:spPr>
            <a:xfrm>
              <a:off x="6653131" y="1567280"/>
              <a:ext cx="2927" cy="261987"/>
            </a:xfrm>
            <a:custGeom>
              <a:avLst/>
              <a:gdLst>
                <a:gd name="connsiteX0" fmla="*/ 0 w 2927"/>
                <a:gd name="connsiteY0" fmla="*/ 0 h 261987"/>
                <a:gd name="connsiteX1" fmla="*/ 0 w 2927"/>
                <a:gd name="connsiteY1" fmla="*/ 261987 h 261987"/>
              </a:gdLst>
              <a:ahLst/>
              <a:cxnLst>
                <a:cxn ang="0">
                  <a:pos x="connsiteX0" y="connsiteY0"/>
                </a:cxn>
                <a:cxn ang="0">
                  <a:pos x="connsiteX1" y="connsiteY1"/>
                </a:cxn>
              </a:cxnLst>
              <a:rect l="l" t="t" r="r" b="b"/>
              <a:pathLst>
                <a:path w="2927" h="261987">
                  <a:moveTo>
                    <a:pt x="0" y="0"/>
                  </a:moveTo>
                  <a:lnTo>
                    <a:pt x="0" y="261987"/>
                  </a:lnTo>
                </a:path>
              </a:pathLst>
            </a:custGeom>
            <a:ln w="14615" cap="rnd">
              <a:solidFill>
                <a:srgbClr val="000000"/>
              </a:solidFill>
              <a:prstDash val="solid"/>
              <a:round/>
            </a:ln>
          </p:spPr>
          <p:txBody>
            <a:bodyPr rtlCol="1" anchor="ctr"/>
            <a:lstStyle/>
            <a:p>
              <a:endParaRPr lang="fa-IR"/>
            </a:p>
          </p:txBody>
        </p:sp>
        <p:sp>
          <p:nvSpPr>
            <p:cNvPr id="43" name="Freeform: Shape 42">
              <a:extLst>
                <a:ext uri="{FF2B5EF4-FFF2-40B4-BE49-F238E27FC236}">
                  <a16:creationId xmlns:a16="http://schemas.microsoft.com/office/drawing/2014/main" id="{DECAB15A-E6D1-F029-69AE-B681C2002996}"/>
                </a:ext>
              </a:extLst>
            </p:cNvPr>
            <p:cNvSpPr/>
            <p:nvPr/>
          </p:nvSpPr>
          <p:spPr>
            <a:xfrm>
              <a:off x="7338104" y="1568509"/>
              <a:ext cx="2927" cy="260757"/>
            </a:xfrm>
            <a:custGeom>
              <a:avLst/>
              <a:gdLst>
                <a:gd name="connsiteX0" fmla="*/ 0 w 2927"/>
                <a:gd name="connsiteY0" fmla="*/ 260758 h 260757"/>
                <a:gd name="connsiteX1" fmla="*/ 0 w 2927"/>
                <a:gd name="connsiteY1" fmla="*/ 0 h 260757"/>
              </a:gdLst>
              <a:ahLst/>
              <a:cxnLst>
                <a:cxn ang="0">
                  <a:pos x="connsiteX0" y="connsiteY0"/>
                </a:cxn>
                <a:cxn ang="0">
                  <a:pos x="connsiteX1" y="connsiteY1"/>
                </a:cxn>
              </a:cxnLst>
              <a:rect l="l" t="t" r="r" b="b"/>
              <a:pathLst>
                <a:path w="2927" h="260757">
                  <a:moveTo>
                    <a:pt x="0" y="260758"/>
                  </a:moveTo>
                  <a:lnTo>
                    <a:pt x="0" y="0"/>
                  </a:lnTo>
                </a:path>
              </a:pathLst>
            </a:custGeom>
            <a:ln w="14615" cap="rnd">
              <a:solidFill>
                <a:srgbClr val="000000"/>
              </a:solidFill>
              <a:prstDash val="solid"/>
              <a:round/>
            </a:ln>
          </p:spPr>
          <p:txBody>
            <a:bodyPr rtlCol="1" anchor="ctr"/>
            <a:lstStyle/>
            <a:p>
              <a:endParaRPr lang="fa-IR"/>
            </a:p>
          </p:txBody>
        </p:sp>
        <p:sp>
          <p:nvSpPr>
            <p:cNvPr id="44" name="Freeform: Shape 43">
              <a:extLst>
                <a:ext uri="{FF2B5EF4-FFF2-40B4-BE49-F238E27FC236}">
                  <a16:creationId xmlns:a16="http://schemas.microsoft.com/office/drawing/2014/main" id="{3BB29CA8-0D48-91CA-75B9-3EF96D849183}"/>
                </a:ext>
              </a:extLst>
            </p:cNvPr>
            <p:cNvSpPr/>
            <p:nvPr/>
          </p:nvSpPr>
          <p:spPr>
            <a:xfrm>
              <a:off x="6682403" y="1593654"/>
              <a:ext cx="188396" cy="235613"/>
            </a:xfrm>
            <a:custGeom>
              <a:avLst/>
              <a:gdLst>
                <a:gd name="connsiteX0" fmla="*/ 188733 w 188396"/>
                <a:gd name="connsiteY0" fmla="*/ 235949 h 235613"/>
                <a:gd name="connsiteX1" fmla="*/ 188733 w 188396"/>
                <a:gd name="connsiteY1" fmla="*/ 7625 h 235613"/>
                <a:gd name="connsiteX2" fmla="*/ 181444 w 188396"/>
                <a:gd name="connsiteY2" fmla="*/ 336 h 235613"/>
                <a:gd name="connsiteX3" fmla="*/ 7625 w 188396"/>
                <a:gd name="connsiteY3" fmla="*/ 336 h 235613"/>
                <a:gd name="connsiteX4" fmla="*/ 336 w 188396"/>
                <a:gd name="connsiteY4" fmla="*/ 7625 h 235613"/>
                <a:gd name="connsiteX5" fmla="*/ 336 w 188396"/>
                <a:gd name="connsiteY5" fmla="*/ 235949 h 23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396" h="235613">
                  <a:moveTo>
                    <a:pt x="188733" y="235949"/>
                  </a:moveTo>
                  <a:lnTo>
                    <a:pt x="188733" y="7625"/>
                  </a:lnTo>
                  <a:cubicBezTo>
                    <a:pt x="188733" y="3600"/>
                    <a:pt x="185469" y="336"/>
                    <a:pt x="181444" y="336"/>
                  </a:cubicBezTo>
                  <a:lnTo>
                    <a:pt x="7625" y="336"/>
                  </a:lnTo>
                  <a:cubicBezTo>
                    <a:pt x="3606" y="351"/>
                    <a:pt x="351" y="3606"/>
                    <a:pt x="336" y="7625"/>
                  </a:cubicBezTo>
                  <a:lnTo>
                    <a:pt x="336" y="235949"/>
                  </a:lnTo>
                </a:path>
              </a:pathLst>
            </a:custGeom>
            <a:noFill/>
            <a:ln w="14615" cap="rnd">
              <a:solidFill>
                <a:srgbClr val="000000"/>
              </a:solidFill>
              <a:prstDash val="solid"/>
              <a:round/>
            </a:ln>
          </p:spPr>
          <p:txBody>
            <a:bodyPr rtlCol="1" anchor="ctr"/>
            <a:lstStyle/>
            <a:p>
              <a:endParaRPr lang="fa-IR"/>
            </a:p>
          </p:txBody>
        </p:sp>
        <p:sp>
          <p:nvSpPr>
            <p:cNvPr id="45" name="Freeform: Shape 44">
              <a:extLst>
                <a:ext uri="{FF2B5EF4-FFF2-40B4-BE49-F238E27FC236}">
                  <a16:creationId xmlns:a16="http://schemas.microsoft.com/office/drawing/2014/main" id="{174F66FC-5989-D08F-E31D-D1119B4485AD}"/>
                </a:ext>
              </a:extLst>
            </p:cNvPr>
            <p:cNvSpPr/>
            <p:nvPr/>
          </p:nvSpPr>
          <p:spPr>
            <a:xfrm>
              <a:off x="6901419" y="1593654"/>
              <a:ext cx="188396" cy="235613"/>
            </a:xfrm>
            <a:custGeom>
              <a:avLst/>
              <a:gdLst>
                <a:gd name="connsiteX0" fmla="*/ 188733 w 188396"/>
                <a:gd name="connsiteY0" fmla="*/ 235949 h 235613"/>
                <a:gd name="connsiteX1" fmla="*/ 188733 w 188396"/>
                <a:gd name="connsiteY1" fmla="*/ 7625 h 235613"/>
                <a:gd name="connsiteX2" fmla="*/ 181444 w 188396"/>
                <a:gd name="connsiteY2" fmla="*/ 336 h 235613"/>
                <a:gd name="connsiteX3" fmla="*/ 7625 w 188396"/>
                <a:gd name="connsiteY3" fmla="*/ 336 h 235613"/>
                <a:gd name="connsiteX4" fmla="*/ 336 w 188396"/>
                <a:gd name="connsiteY4" fmla="*/ 7625 h 235613"/>
                <a:gd name="connsiteX5" fmla="*/ 336 w 188396"/>
                <a:gd name="connsiteY5" fmla="*/ 235949 h 23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396" h="235613">
                  <a:moveTo>
                    <a:pt x="188733" y="235949"/>
                  </a:moveTo>
                  <a:lnTo>
                    <a:pt x="188733" y="7625"/>
                  </a:lnTo>
                  <a:cubicBezTo>
                    <a:pt x="188718" y="3606"/>
                    <a:pt x="185463" y="351"/>
                    <a:pt x="181444" y="336"/>
                  </a:cubicBezTo>
                  <a:lnTo>
                    <a:pt x="7625" y="336"/>
                  </a:lnTo>
                  <a:cubicBezTo>
                    <a:pt x="3606" y="351"/>
                    <a:pt x="351" y="3606"/>
                    <a:pt x="336" y="7625"/>
                  </a:cubicBezTo>
                  <a:lnTo>
                    <a:pt x="336" y="235949"/>
                  </a:lnTo>
                </a:path>
              </a:pathLst>
            </a:custGeom>
            <a:noFill/>
            <a:ln w="14615" cap="rnd">
              <a:solidFill>
                <a:srgbClr val="000000"/>
              </a:solidFill>
              <a:prstDash val="solid"/>
              <a:round/>
            </a:ln>
          </p:spPr>
          <p:txBody>
            <a:bodyPr rtlCol="1" anchor="ctr"/>
            <a:lstStyle/>
            <a:p>
              <a:endParaRPr lang="fa-IR"/>
            </a:p>
          </p:txBody>
        </p:sp>
        <p:sp>
          <p:nvSpPr>
            <p:cNvPr id="46" name="Freeform: Shape 45">
              <a:extLst>
                <a:ext uri="{FF2B5EF4-FFF2-40B4-BE49-F238E27FC236}">
                  <a16:creationId xmlns:a16="http://schemas.microsoft.com/office/drawing/2014/main" id="{CA02679F-CE50-66B2-DD1A-20310D99BB1C}"/>
                </a:ext>
              </a:extLst>
            </p:cNvPr>
            <p:cNvSpPr/>
            <p:nvPr/>
          </p:nvSpPr>
          <p:spPr>
            <a:xfrm>
              <a:off x="7120435" y="1593654"/>
              <a:ext cx="188396" cy="235613"/>
            </a:xfrm>
            <a:custGeom>
              <a:avLst/>
              <a:gdLst>
                <a:gd name="connsiteX0" fmla="*/ 188733 w 188396"/>
                <a:gd name="connsiteY0" fmla="*/ 235949 h 235613"/>
                <a:gd name="connsiteX1" fmla="*/ 188733 w 188396"/>
                <a:gd name="connsiteY1" fmla="*/ 7625 h 235613"/>
                <a:gd name="connsiteX2" fmla="*/ 181444 w 188396"/>
                <a:gd name="connsiteY2" fmla="*/ 336 h 235613"/>
                <a:gd name="connsiteX3" fmla="*/ 7625 w 188396"/>
                <a:gd name="connsiteY3" fmla="*/ 336 h 235613"/>
                <a:gd name="connsiteX4" fmla="*/ 336 w 188396"/>
                <a:gd name="connsiteY4" fmla="*/ 7625 h 235613"/>
                <a:gd name="connsiteX5" fmla="*/ 336 w 188396"/>
                <a:gd name="connsiteY5" fmla="*/ 235949 h 23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396" h="235613">
                  <a:moveTo>
                    <a:pt x="188733" y="235949"/>
                  </a:moveTo>
                  <a:lnTo>
                    <a:pt x="188733" y="7625"/>
                  </a:lnTo>
                  <a:cubicBezTo>
                    <a:pt x="188718" y="3606"/>
                    <a:pt x="185463" y="351"/>
                    <a:pt x="181444" y="336"/>
                  </a:cubicBezTo>
                  <a:lnTo>
                    <a:pt x="7625" y="336"/>
                  </a:lnTo>
                  <a:cubicBezTo>
                    <a:pt x="3600" y="336"/>
                    <a:pt x="336" y="3600"/>
                    <a:pt x="336" y="7625"/>
                  </a:cubicBezTo>
                  <a:lnTo>
                    <a:pt x="336" y="235949"/>
                  </a:lnTo>
                </a:path>
              </a:pathLst>
            </a:custGeom>
            <a:noFill/>
            <a:ln w="14615" cap="rnd">
              <a:solidFill>
                <a:srgbClr val="000000"/>
              </a:solidFill>
              <a:prstDash val="solid"/>
              <a:round/>
            </a:ln>
          </p:spPr>
          <p:txBody>
            <a:bodyPr rtlCol="1" anchor="ctr"/>
            <a:lstStyle/>
            <a:p>
              <a:endParaRPr lang="fa-IR"/>
            </a:p>
          </p:txBody>
        </p:sp>
        <p:sp>
          <p:nvSpPr>
            <p:cNvPr id="47" name="Freeform: Shape 46">
              <a:extLst>
                <a:ext uri="{FF2B5EF4-FFF2-40B4-BE49-F238E27FC236}">
                  <a16:creationId xmlns:a16="http://schemas.microsoft.com/office/drawing/2014/main" id="{D8BEE5B9-9B9D-21B4-E32C-C4413B45463F}"/>
                </a:ext>
              </a:extLst>
            </p:cNvPr>
            <p:cNvSpPr/>
            <p:nvPr/>
          </p:nvSpPr>
          <p:spPr>
            <a:xfrm>
              <a:off x="6928525" y="1341883"/>
              <a:ext cx="134184" cy="73356"/>
            </a:xfrm>
            <a:custGeom>
              <a:avLst/>
              <a:gdLst>
                <a:gd name="connsiteX0" fmla="*/ 35668 w 134184"/>
                <a:gd name="connsiteY0" fmla="*/ 336 h 73356"/>
                <a:gd name="connsiteX1" fmla="*/ 35668 w 134184"/>
                <a:gd name="connsiteY1" fmla="*/ 18426 h 73356"/>
                <a:gd name="connsiteX2" fmla="*/ 25335 w 134184"/>
                <a:gd name="connsiteY2" fmla="*/ 35053 h 73356"/>
                <a:gd name="connsiteX3" fmla="*/ 8825 w 134184"/>
                <a:gd name="connsiteY3" fmla="*/ 43191 h 73356"/>
                <a:gd name="connsiteX4" fmla="*/ 336 w 134184"/>
                <a:gd name="connsiteY4" fmla="*/ 46498 h 73356"/>
                <a:gd name="connsiteX5" fmla="*/ 67428 w 134184"/>
                <a:gd name="connsiteY5" fmla="*/ 73692 h 73356"/>
                <a:gd name="connsiteX6" fmla="*/ 134520 w 134184"/>
                <a:gd name="connsiteY6" fmla="*/ 46498 h 73356"/>
                <a:gd name="connsiteX7" fmla="*/ 126031 w 134184"/>
                <a:gd name="connsiteY7" fmla="*/ 43191 h 73356"/>
                <a:gd name="connsiteX8" fmla="*/ 109522 w 134184"/>
                <a:gd name="connsiteY8" fmla="*/ 35053 h 73356"/>
                <a:gd name="connsiteX9" fmla="*/ 99189 w 134184"/>
                <a:gd name="connsiteY9" fmla="*/ 18426 h 73356"/>
                <a:gd name="connsiteX10" fmla="*/ 99189 w 134184"/>
                <a:gd name="connsiteY10" fmla="*/ 336 h 73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184" h="73356">
                  <a:moveTo>
                    <a:pt x="35668" y="336"/>
                  </a:moveTo>
                  <a:lnTo>
                    <a:pt x="35668" y="18426"/>
                  </a:lnTo>
                  <a:cubicBezTo>
                    <a:pt x="35671" y="25484"/>
                    <a:pt x="31663" y="31930"/>
                    <a:pt x="25335" y="35053"/>
                  </a:cubicBezTo>
                  <a:lnTo>
                    <a:pt x="8825" y="43191"/>
                  </a:lnTo>
                  <a:cubicBezTo>
                    <a:pt x="6085" y="44511"/>
                    <a:pt x="3249" y="45617"/>
                    <a:pt x="336" y="46498"/>
                  </a:cubicBezTo>
                  <a:cubicBezTo>
                    <a:pt x="18330" y="63918"/>
                    <a:pt x="42386" y="73666"/>
                    <a:pt x="67428" y="73692"/>
                  </a:cubicBezTo>
                  <a:cubicBezTo>
                    <a:pt x="92471" y="73666"/>
                    <a:pt x="116527" y="63918"/>
                    <a:pt x="134520" y="46498"/>
                  </a:cubicBezTo>
                  <a:cubicBezTo>
                    <a:pt x="131608" y="45617"/>
                    <a:pt x="128771" y="44511"/>
                    <a:pt x="126031" y="43191"/>
                  </a:cubicBezTo>
                  <a:lnTo>
                    <a:pt x="109522" y="35053"/>
                  </a:lnTo>
                  <a:cubicBezTo>
                    <a:pt x="103193" y="31930"/>
                    <a:pt x="99186" y="25484"/>
                    <a:pt x="99189" y="18426"/>
                  </a:cubicBezTo>
                  <a:lnTo>
                    <a:pt x="99189" y="336"/>
                  </a:lnTo>
                </a:path>
              </a:pathLst>
            </a:custGeom>
            <a:noFill/>
            <a:ln w="14615" cap="rnd">
              <a:solidFill>
                <a:srgbClr val="000000"/>
              </a:solidFill>
              <a:prstDash val="solid"/>
              <a:round/>
            </a:ln>
          </p:spPr>
          <p:txBody>
            <a:bodyPr rtlCol="1" anchor="ctr"/>
            <a:lstStyle/>
            <a:p>
              <a:endParaRPr lang="fa-IR"/>
            </a:p>
          </p:txBody>
        </p:sp>
        <p:sp>
          <p:nvSpPr>
            <p:cNvPr id="48" name="Freeform: Shape 47">
              <a:extLst>
                <a:ext uri="{FF2B5EF4-FFF2-40B4-BE49-F238E27FC236}">
                  <a16:creationId xmlns:a16="http://schemas.microsoft.com/office/drawing/2014/main" id="{D738B8DF-F4FD-22E9-A24C-6E7DA78D39B1}"/>
                </a:ext>
              </a:extLst>
            </p:cNvPr>
            <p:cNvSpPr/>
            <p:nvPr/>
          </p:nvSpPr>
          <p:spPr>
            <a:xfrm>
              <a:off x="7003872" y="1395422"/>
              <a:ext cx="80703" cy="52044"/>
            </a:xfrm>
            <a:custGeom>
              <a:avLst/>
              <a:gdLst>
                <a:gd name="connsiteX0" fmla="*/ 336 w 80703"/>
                <a:gd name="connsiteY0" fmla="*/ 24339 h 52044"/>
                <a:gd name="connsiteX1" fmla="*/ 1917 w 80703"/>
                <a:gd name="connsiteY1" fmla="*/ 29111 h 52044"/>
                <a:gd name="connsiteX2" fmla="*/ 44839 w 80703"/>
                <a:gd name="connsiteY2" fmla="*/ 50643 h 52044"/>
                <a:gd name="connsiteX3" fmla="*/ 57856 w 80703"/>
                <a:gd name="connsiteY3" fmla="*/ 42722 h 52044"/>
                <a:gd name="connsiteX4" fmla="*/ 81040 w 80703"/>
                <a:gd name="connsiteY4" fmla="*/ 336 h 5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03" h="52044">
                  <a:moveTo>
                    <a:pt x="336" y="24339"/>
                  </a:moveTo>
                  <a:lnTo>
                    <a:pt x="1917" y="29111"/>
                  </a:lnTo>
                  <a:cubicBezTo>
                    <a:pt x="7824" y="46908"/>
                    <a:pt x="27041" y="56551"/>
                    <a:pt x="44839" y="50643"/>
                  </a:cubicBezTo>
                  <a:cubicBezTo>
                    <a:pt x="49721" y="49025"/>
                    <a:pt x="54174" y="46314"/>
                    <a:pt x="57856" y="42722"/>
                  </a:cubicBezTo>
                  <a:cubicBezTo>
                    <a:pt x="69627" y="31212"/>
                    <a:pt x="77700" y="16456"/>
                    <a:pt x="81040" y="336"/>
                  </a:cubicBezTo>
                </a:path>
              </a:pathLst>
            </a:custGeom>
            <a:noFill/>
            <a:ln w="14615" cap="rnd">
              <a:solidFill>
                <a:srgbClr val="000000"/>
              </a:solidFill>
              <a:prstDash val="solid"/>
              <a:round/>
            </a:ln>
          </p:spPr>
          <p:txBody>
            <a:bodyPr rtlCol="1" anchor="ctr"/>
            <a:lstStyle/>
            <a:p>
              <a:endParaRPr lang="fa-IR"/>
            </a:p>
          </p:txBody>
        </p:sp>
        <p:sp>
          <p:nvSpPr>
            <p:cNvPr id="49" name="Freeform: Shape 48">
              <a:extLst>
                <a:ext uri="{FF2B5EF4-FFF2-40B4-BE49-F238E27FC236}">
                  <a16:creationId xmlns:a16="http://schemas.microsoft.com/office/drawing/2014/main" id="{279220AB-B5D0-ADA4-E25E-D43B859687A9}"/>
                </a:ext>
              </a:extLst>
            </p:cNvPr>
            <p:cNvSpPr/>
            <p:nvPr/>
          </p:nvSpPr>
          <p:spPr>
            <a:xfrm>
              <a:off x="6907069" y="1397208"/>
              <a:ext cx="80850" cy="50251"/>
            </a:xfrm>
            <a:custGeom>
              <a:avLst/>
              <a:gdLst>
                <a:gd name="connsiteX0" fmla="*/ 336 w 80850"/>
                <a:gd name="connsiteY0" fmla="*/ 336 h 50251"/>
                <a:gd name="connsiteX1" fmla="*/ 23110 w 80850"/>
                <a:gd name="connsiteY1" fmla="*/ 40937 h 50251"/>
                <a:gd name="connsiteX2" fmla="*/ 71128 w 80850"/>
                <a:gd name="connsiteY2" fmla="*/ 40343 h 50251"/>
                <a:gd name="connsiteX3" fmla="*/ 79049 w 80850"/>
                <a:gd name="connsiteY3" fmla="*/ 27325 h 50251"/>
                <a:gd name="connsiteX4" fmla="*/ 81186 w 80850"/>
                <a:gd name="connsiteY4" fmla="*/ 20914 h 50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50" h="50251">
                  <a:moveTo>
                    <a:pt x="336" y="336"/>
                  </a:moveTo>
                  <a:cubicBezTo>
                    <a:pt x="3878" y="15774"/>
                    <a:pt x="11781" y="29866"/>
                    <a:pt x="23110" y="40937"/>
                  </a:cubicBezTo>
                  <a:cubicBezTo>
                    <a:pt x="36534" y="54033"/>
                    <a:pt x="58032" y="53767"/>
                    <a:pt x="71128" y="40343"/>
                  </a:cubicBezTo>
                  <a:cubicBezTo>
                    <a:pt x="74720" y="36660"/>
                    <a:pt x="77428" y="32208"/>
                    <a:pt x="79049" y="27325"/>
                  </a:cubicBezTo>
                  <a:lnTo>
                    <a:pt x="81186" y="20914"/>
                  </a:lnTo>
                </a:path>
              </a:pathLst>
            </a:custGeom>
            <a:noFill/>
            <a:ln w="14615" cap="rnd">
              <a:solidFill>
                <a:srgbClr val="000000"/>
              </a:solidFill>
              <a:prstDash val="solid"/>
              <a:round/>
            </a:ln>
          </p:spPr>
          <p:txBody>
            <a:bodyPr rtlCol="1" anchor="ctr"/>
            <a:lstStyle/>
            <a:p>
              <a:endParaRPr lang="fa-IR"/>
            </a:p>
          </p:txBody>
        </p:sp>
      </p:grpSp>
      <p:grpSp>
        <p:nvGrpSpPr>
          <p:cNvPr id="50" name="Graphic 7">
            <a:extLst>
              <a:ext uri="{FF2B5EF4-FFF2-40B4-BE49-F238E27FC236}">
                <a16:creationId xmlns:a16="http://schemas.microsoft.com/office/drawing/2014/main" id="{B5DC11C9-137B-B19A-3003-2E781244E4D5}"/>
              </a:ext>
            </a:extLst>
          </p:cNvPr>
          <p:cNvGrpSpPr/>
          <p:nvPr/>
        </p:nvGrpSpPr>
        <p:grpSpPr>
          <a:xfrm>
            <a:off x="7604482" y="1094507"/>
            <a:ext cx="749313" cy="742079"/>
            <a:chOff x="7604482" y="1094507"/>
            <a:chExt cx="749313" cy="742079"/>
          </a:xfrm>
        </p:grpSpPr>
        <p:sp>
          <p:nvSpPr>
            <p:cNvPr id="51" name="Freeform: Shape 50">
              <a:extLst>
                <a:ext uri="{FF2B5EF4-FFF2-40B4-BE49-F238E27FC236}">
                  <a16:creationId xmlns:a16="http://schemas.microsoft.com/office/drawing/2014/main" id="{B898E836-5E84-2C45-4EC3-75C137DD7998}"/>
                </a:ext>
              </a:extLst>
            </p:cNvPr>
            <p:cNvSpPr/>
            <p:nvPr/>
          </p:nvSpPr>
          <p:spPr>
            <a:xfrm>
              <a:off x="7701217" y="1176189"/>
              <a:ext cx="309364" cy="229347"/>
            </a:xfrm>
            <a:custGeom>
              <a:avLst/>
              <a:gdLst>
                <a:gd name="connsiteX0" fmla="*/ 100691 w 309364"/>
                <a:gd name="connsiteY0" fmla="*/ 6759 h 229347"/>
                <a:gd name="connsiteX1" fmla="*/ 8513 w 309364"/>
                <a:gd name="connsiteY1" fmla="*/ 96830 h 229347"/>
                <a:gd name="connsiteX2" fmla="*/ 8210 w 309364"/>
                <a:gd name="connsiteY2" fmla="*/ 135577 h 229347"/>
                <a:gd name="connsiteX3" fmla="*/ 8513 w 309364"/>
                <a:gd name="connsiteY3" fmla="*/ 135879 h 229347"/>
                <a:gd name="connsiteX4" fmla="*/ 96066 w 309364"/>
                <a:gd name="connsiteY4" fmla="*/ 221413 h 229347"/>
                <a:gd name="connsiteX5" fmla="*/ 134120 w 309364"/>
                <a:gd name="connsiteY5" fmla="*/ 222964 h 229347"/>
                <a:gd name="connsiteX6" fmla="*/ 136185 w 309364"/>
                <a:gd name="connsiteY6" fmla="*/ 184395 h 229347"/>
                <a:gd name="connsiteX7" fmla="*/ 135203 w 309364"/>
                <a:gd name="connsiteY7" fmla="*/ 183359 h 229347"/>
                <a:gd name="connsiteX8" fmla="*/ 134969 w 309364"/>
                <a:gd name="connsiteY8" fmla="*/ 183125 h 229347"/>
                <a:gd name="connsiteX9" fmla="*/ 99725 w 309364"/>
                <a:gd name="connsiteY9" fmla="*/ 148466 h 229347"/>
                <a:gd name="connsiteX10" fmla="*/ 99821 w 309364"/>
                <a:gd name="connsiteY10" fmla="*/ 144327 h 229347"/>
                <a:gd name="connsiteX11" fmla="*/ 101745 w 309364"/>
                <a:gd name="connsiteY11" fmla="*/ 143519 h 229347"/>
                <a:gd name="connsiteX12" fmla="*/ 281477 w 309364"/>
                <a:gd name="connsiteY12" fmla="*/ 143519 h 229347"/>
                <a:gd name="connsiteX13" fmla="*/ 309637 w 309364"/>
                <a:gd name="connsiteY13" fmla="*/ 118052 h 229347"/>
                <a:gd name="connsiteX14" fmla="*/ 284290 w 309364"/>
                <a:gd name="connsiteY14" fmla="*/ 89017 h 229347"/>
                <a:gd name="connsiteX15" fmla="*/ 282414 w 309364"/>
                <a:gd name="connsiteY15" fmla="*/ 88956 h 229347"/>
                <a:gd name="connsiteX16" fmla="*/ 101657 w 309364"/>
                <a:gd name="connsiteY16" fmla="*/ 88956 h 229347"/>
                <a:gd name="connsiteX17" fmla="*/ 98972 w 309364"/>
                <a:gd name="connsiteY17" fmla="*/ 85806 h 229347"/>
                <a:gd name="connsiteX18" fmla="*/ 99725 w 309364"/>
                <a:gd name="connsiteY18" fmla="*/ 84067 h 229347"/>
                <a:gd name="connsiteX19" fmla="*/ 130432 w 309364"/>
                <a:gd name="connsiteY19" fmla="*/ 54063 h 229347"/>
                <a:gd name="connsiteX20" fmla="*/ 136843 w 309364"/>
                <a:gd name="connsiteY20" fmla="*/ 13082 h 229347"/>
                <a:gd name="connsiteX21" fmla="*/ 134296 w 309364"/>
                <a:gd name="connsiteY21" fmla="*/ 9657 h 229347"/>
                <a:gd name="connsiteX22" fmla="*/ 103485 w 309364"/>
                <a:gd name="connsiteY22" fmla="*/ 4408 h 229347"/>
                <a:gd name="connsiteX23" fmla="*/ 100691 w 309364"/>
                <a:gd name="connsiteY23" fmla="*/ 6759 h 22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9364" h="229347">
                  <a:moveTo>
                    <a:pt x="100691" y="6759"/>
                  </a:moveTo>
                  <a:lnTo>
                    <a:pt x="8513" y="96830"/>
                  </a:lnTo>
                  <a:cubicBezTo>
                    <a:pt x="-2270" y="107447"/>
                    <a:pt x="-2406" y="124794"/>
                    <a:pt x="8210" y="135577"/>
                  </a:cubicBezTo>
                  <a:cubicBezTo>
                    <a:pt x="8310" y="135677"/>
                    <a:pt x="8411" y="135779"/>
                    <a:pt x="8513" y="135879"/>
                  </a:cubicBezTo>
                  <a:lnTo>
                    <a:pt x="96066" y="221413"/>
                  </a:lnTo>
                  <a:cubicBezTo>
                    <a:pt x="106389" y="231813"/>
                    <a:pt x="122986" y="232489"/>
                    <a:pt x="134120" y="222964"/>
                  </a:cubicBezTo>
                  <a:cubicBezTo>
                    <a:pt x="145341" y="212883"/>
                    <a:pt x="146265" y="195615"/>
                    <a:pt x="136185" y="184395"/>
                  </a:cubicBezTo>
                  <a:cubicBezTo>
                    <a:pt x="135867" y="184041"/>
                    <a:pt x="135540" y="183695"/>
                    <a:pt x="135203" y="183359"/>
                  </a:cubicBezTo>
                  <a:cubicBezTo>
                    <a:pt x="135118" y="183289"/>
                    <a:pt x="135040" y="183210"/>
                    <a:pt x="134969" y="183125"/>
                  </a:cubicBezTo>
                  <a:lnTo>
                    <a:pt x="99725" y="148466"/>
                  </a:lnTo>
                  <a:cubicBezTo>
                    <a:pt x="98609" y="147298"/>
                    <a:pt x="98652" y="145445"/>
                    <a:pt x="99821" y="144327"/>
                  </a:cubicBezTo>
                  <a:cubicBezTo>
                    <a:pt x="100341" y="143829"/>
                    <a:pt x="101026" y="143543"/>
                    <a:pt x="101745" y="143519"/>
                  </a:cubicBezTo>
                  <a:lnTo>
                    <a:pt x="281477" y="143519"/>
                  </a:lnTo>
                  <a:cubicBezTo>
                    <a:pt x="296084" y="143712"/>
                    <a:pt x="308367" y="132603"/>
                    <a:pt x="309637" y="118052"/>
                  </a:cubicBezTo>
                  <a:cubicBezTo>
                    <a:pt x="310656" y="103036"/>
                    <a:pt x="299307" y="90036"/>
                    <a:pt x="284290" y="89017"/>
                  </a:cubicBezTo>
                  <a:cubicBezTo>
                    <a:pt x="283667" y="88976"/>
                    <a:pt x="283040" y="88956"/>
                    <a:pt x="282414" y="88956"/>
                  </a:cubicBezTo>
                  <a:lnTo>
                    <a:pt x="101657" y="88956"/>
                  </a:lnTo>
                  <a:cubicBezTo>
                    <a:pt x="100046" y="88827"/>
                    <a:pt x="98844" y="87416"/>
                    <a:pt x="98972" y="85806"/>
                  </a:cubicBezTo>
                  <a:cubicBezTo>
                    <a:pt x="99024" y="85159"/>
                    <a:pt x="99289" y="84547"/>
                    <a:pt x="99725" y="84067"/>
                  </a:cubicBezTo>
                  <a:lnTo>
                    <a:pt x="130432" y="54063"/>
                  </a:lnTo>
                  <a:cubicBezTo>
                    <a:pt x="141446" y="43349"/>
                    <a:pt x="144059" y="26646"/>
                    <a:pt x="136843" y="13082"/>
                  </a:cubicBezTo>
                  <a:cubicBezTo>
                    <a:pt x="135496" y="10623"/>
                    <a:pt x="135467" y="11325"/>
                    <a:pt x="134296" y="9657"/>
                  </a:cubicBezTo>
                  <a:cubicBezTo>
                    <a:pt x="127237" y="-302"/>
                    <a:pt x="113442" y="-2649"/>
                    <a:pt x="103485" y="4408"/>
                  </a:cubicBezTo>
                  <a:cubicBezTo>
                    <a:pt x="102490" y="5114"/>
                    <a:pt x="101556" y="5901"/>
                    <a:pt x="100691" y="6759"/>
                  </a:cubicBezTo>
                  <a:close/>
                </a:path>
              </a:pathLst>
            </a:custGeom>
            <a:solidFill>
              <a:srgbClr val="70D6F9"/>
            </a:solidFill>
            <a:ln w="2923" cap="flat">
              <a:noFill/>
              <a:prstDash val="solid"/>
              <a:miter/>
            </a:ln>
          </p:spPr>
          <p:txBody>
            <a:bodyPr rtlCol="1" anchor="ctr"/>
            <a:lstStyle/>
            <a:p>
              <a:endParaRPr lang="fa-IR"/>
            </a:p>
          </p:txBody>
        </p:sp>
        <p:sp>
          <p:nvSpPr>
            <p:cNvPr id="52" name="Freeform: Shape 51">
              <a:extLst>
                <a:ext uri="{FF2B5EF4-FFF2-40B4-BE49-F238E27FC236}">
                  <a16:creationId xmlns:a16="http://schemas.microsoft.com/office/drawing/2014/main" id="{BDFEAF42-3B5D-3AC4-1994-080BC83FE998}"/>
                </a:ext>
              </a:extLst>
            </p:cNvPr>
            <p:cNvSpPr/>
            <p:nvPr/>
          </p:nvSpPr>
          <p:spPr>
            <a:xfrm>
              <a:off x="7947754" y="1530565"/>
              <a:ext cx="309362" cy="229401"/>
            </a:xfrm>
            <a:custGeom>
              <a:avLst/>
              <a:gdLst>
                <a:gd name="connsiteX0" fmla="*/ 209345 w 309362"/>
                <a:gd name="connsiteY0" fmla="*/ 6696 h 229401"/>
                <a:gd name="connsiteX1" fmla="*/ 301524 w 309362"/>
                <a:gd name="connsiteY1" fmla="*/ 96767 h 229401"/>
                <a:gd name="connsiteX2" fmla="*/ 301840 w 309362"/>
                <a:gd name="connsiteY2" fmla="*/ 135470 h 229401"/>
                <a:gd name="connsiteX3" fmla="*/ 301524 w 309362"/>
                <a:gd name="connsiteY3" fmla="*/ 135787 h 229401"/>
                <a:gd name="connsiteX4" fmla="*/ 213971 w 309362"/>
                <a:gd name="connsiteY4" fmla="*/ 221467 h 229401"/>
                <a:gd name="connsiteX5" fmla="*/ 175916 w 309362"/>
                <a:gd name="connsiteY5" fmla="*/ 223018 h 229401"/>
                <a:gd name="connsiteX6" fmla="*/ 173853 w 309362"/>
                <a:gd name="connsiteY6" fmla="*/ 184449 h 229401"/>
                <a:gd name="connsiteX7" fmla="*/ 174833 w 309362"/>
                <a:gd name="connsiteY7" fmla="*/ 183413 h 229401"/>
                <a:gd name="connsiteX8" fmla="*/ 175068 w 309362"/>
                <a:gd name="connsiteY8" fmla="*/ 183179 h 229401"/>
                <a:gd name="connsiteX9" fmla="*/ 210311 w 309362"/>
                <a:gd name="connsiteY9" fmla="*/ 148520 h 229401"/>
                <a:gd name="connsiteX10" fmla="*/ 210215 w 309362"/>
                <a:gd name="connsiteY10" fmla="*/ 144381 h 229401"/>
                <a:gd name="connsiteX11" fmla="*/ 208292 w 309362"/>
                <a:gd name="connsiteY11" fmla="*/ 143573 h 229401"/>
                <a:gd name="connsiteX12" fmla="*/ 28560 w 309362"/>
                <a:gd name="connsiteY12" fmla="*/ 143573 h 229401"/>
                <a:gd name="connsiteX13" fmla="*/ 400 w 309362"/>
                <a:gd name="connsiteY13" fmla="*/ 118106 h 229401"/>
                <a:gd name="connsiteX14" fmla="*/ 25746 w 309362"/>
                <a:gd name="connsiteY14" fmla="*/ 89071 h 229401"/>
                <a:gd name="connsiteX15" fmla="*/ 27623 w 309362"/>
                <a:gd name="connsiteY15" fmla="*/ 89009 h 229401"/>
                <a:gd name="connsiteX16" fmla="*/ 208292 w 309362"/>
                <a:gd name="connsiteY16" fmla="*/ 89009 h 229401"/>
                <a:gd name="connsiteX17" fmla="*/ 211149 w 309362"/>
                <a:gd name="connsiteY17" fmla="*/ 86012 h 229401"/>
                <a:gd name="connsiteX18" fmla="*/ 210311 w 309362"/>
                <a:gd name="connsiteY18" fmla="*/ 84033 h 229401"/>
                <a:gd name="connsiteX19" fmla="*/ 179693 w 309362"/>
                <a:gd name="connsiteY19" fmla="*/ 54029 h 229401"/>
                <a:gd name="connsiteX20" fmla="*/ 173282 w 309362"/>
                <a:gd name="connsiteY20" fmla="*/ 13048 h 229401"/>
                <a:gd name="connsiteX21" fmla="*/ 175829 w 309362"/>
                <a:gd name="connsiteY21" fmla="*/ 9623 h 229401"/>
                <a:gd name="connsiteX22" fmla="*/ 206649 w 309362"/>
                <a:gd name="connsiteY22" fmla="*/ 4433 h 229401"/>
                <a:gd name="connsiteX23" fmla="*/ 209345 w 309362"/>
                <a:gd name="connsiteY23" fmla="*/ 6696 h 22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9362" h="229401">
                  <a:moveTo>
                    <a:pt x="209345" y="6696"/>
                  </a:moveTo>
                  <a:lnTo>
                    <a:pt x="301524" y="96767"/>
                  </a:lnTo>
                  <a:cubicBezTo>
                    <a:pt x="312299" y="107369"/>
                    <a:pt x="312440" y="124695"/>
                    <a:pt x="301840" y="135470"/>
                  </a:cubicBezTo>
                  <a:cubicBezTo>
                    <a:pt x="301735" y="135579"/>
                    <a:pt x="301629" y="135681"/>
                    <a:pt x="301524" y="135787"/>
                  </a:cubicBezTo>
                  <a:lnTo>
                    <a:pt x="213971" y="221467"/>
                  </a:lnTo>
                  <a:cubicBezTo>
                    <a:pt x="203649" y="231867"/>
                    <a:pt x="187052" y="232543"/>
                    <a:pt x="175916" y="223018"/>
                  </a:cubicBezTo>
                  <a:cubicBezTo>
                    <a:pt x="164696" y="212937"/>
                    <a:pt x="163771" y="195669"/>
                    <a:pt x="173853" y="184449"/>
                  </a:cubicBezTo>
                  <a:cubicBezTo>
                    <a:pt x="174169" y="184095"/>
                    <a:pt x="174497" y="183749"/>
                    <a:pt x="174833" y="183413"/>
                  </a:cubicBezTo>
                  <a:lnTo>
                    <a:pt x="175068" y="183179"/>
                  </a:lnTo>
                  <a:lnTo>
                    <a:pt x="210311" y="148520"/>
                  </a:lnTo>
                  <a:cubicBezTo>
                    <a:pt x="211427" y="147352"/>
                    <a:pt x="211386" y="145499"/>
                    <a:pt x="210215" y="144381"/>
                  </a:cubicBezTo>
                  <a:cubicBezTo>
                    <a:pt x="209697" y="143883"/>
                    <a:pt x="209012" y="143596"/>
                    <a:pt x="208292" y="143573"/>
                  </a:cubicBezTo>
                  <a:lnTo>
                    <a:pt x="28560" y="143573"/>
                  </a:lnTo>
                  <a:cubicBezTo>
                    <a:pt x="13953" y="143766"/>
                    <a:pt x="1670" y="132657"/>
                    <a:pt x="400" y="118106"/>
                  </a:cubicBezTo>
                  <a:cubicBezTo>
                    <a:pt x="-619" y="103089"/>
                    <a:pt x="10730" y="90090"/>
                    <a:pt x="25746" y="89071"/>
                  </a:cubicBezTo>
                  <a:cubicBezTo>
                    <a:pt x="26370" y="89030"/>
                    <a:pt x="26996" y="89009"/>
                    <a:pt x="27623" y="89009"/>
                  </a:cubicBezTo>
                  <a:lnTo>
                    <a:pt x="208292" y="89009"/>
                  </a:lnTo>
                  <a:cubicBezTo>
                    <a:pt x="209908" y="88971"/>
                    <a:pt x="211187" y="87631"/>
                    <a:pt x="211149" y="86012"/>
                  </a:cubicBezTo>
                  <a:cubicBezTo>
                    <a:pt x="211131" y="85271"/>
                    <a:pt x="210833" y="84563"/>
                    <a:pt x="210311" y="84033"/>
                  </a:cubicBezTo>
                  <a:lnTo>
                    <a:pt x="179693" y="54029"/>
                  </a:lnTo>
                  <a:cubicBezTo>
                    <a:pt x="168677" y="43315"/>
                    <a:pt x="166066" y="26613"/>
                    <a:pt x="173282" y="13048"/>
                  </a:cubicBezTo>
                  <a:cubicBezTo>
                    <a:pt x="174629" y="10589"/>
                    <a:pt x="174658" y="11291"/>
                    <a:pt x="175829" y="9623"/>
                  </a:cubicBezTo>
                  <a:cubicBezTo>
                    <a:pt x="182907" y="-321"/>
                    <a:pt x="196706" y="-2645"/>
                    <a:pt x="206649" y="4433"/>
                  </a:cubicBezTo>
                  <a:cubicBezTo>
                    <a:pt x="207607" y="5115"/>
                    <a:pt x="208508" y="5870"/>
                    <a:pt x="209345" y="6696"/>
                  </a:cubicBezTo>
                  <a:close/>
                </a:path>
              </a:pathLst>
            </a:custGeom>
            <a:solidFill>
              <a:srgbClr val="FC657E"/>
            </a:solidFill>
            <a:ln w="2923" cap="flat">
              <a:noFill/>
              <a:prstDash val="solid"/>
              <a:miter/>
            </a:ln>
          </p:spPr>
          <p:txBody>
            <a:bodyPr rtlCol="1" anchor="ctr"/>
            <a:lstStyle/>
            <a:p>
              <a:endParaRPr lang="fa-IR"/>
            </a:p>
          </p:txBody>
        </p:sp>
        <p:sp>
          <p:nvSpPr>
            <p:cNvPr id="53" name="Freeform: Shape 52">
              <a:extLst>
                <a:ext uri="{FF2B5EF4-FFF2-40B4-BE49-F238E27FC236}">
                  <a16:creationId xmlns:a16="http://schemas.microsoft.com/office/drawing/2014/main" id="{6AB50283-62EA-AF11-DAE9-774D5036ADBF}"/>
                </a:ext>
              </a:extLst>
            </p:cNvPr>
            <p:cNvSpPr/>
            <p:nvPr/>
          </p:nvSpPr>
          <p:spPr>
            <a:xfrm>
              <a:off x="7722596" y="1506188"/>
              <a:ext cx="113137" cy="127481"/>
            </a:xfrm>
            <a:custGeom>
              <a:avLst/>
              <a:gdLst>
                <a:gd name="connsiteX0" fmla="*/ 105424 w 113137"/>
                <a:gd name="connsiteY0" fmla="*/ 3527 h 127481"/>
                <a:gd name="connsiteX1" fmla="*/ 91490 w 113137"/>
                <a:gd name="connsiteY1" fmla="*/ 2590 h 127481"/>
                <a:gd name="connsiteX2" fmla="*/ 56978 w 113137"/>
                <a:gd name="connsiteY2" fmla="*/ 14299 h 127481"/>
                <a:gd name="connsiteX3" fmla="*/ 22320 w 113137"/>
                <a:gd name="connsiteY3" fmla="*/ 2590 h 127481"/>
                <a:gd name="connsiteX4" fmla="*/ 8415 w 113137"/>
                <a:gd name="connsiteY4" fmla="*/ 3527 h 127481"/>
                <a:gd name="connsiteX5" fmla="*/ 8415 w 113137"/>
                <a:gd name="connsiteY5" fmla="*/ 3527 h 127481"/>
                <a:gd name="connsiteX6" fmla="*/ 336 w 113137"/>
                <a:gd name="connsiteY6" fmla="*/ 23725 h 127481"/>
                <a:gd name="connsiteX7" fmla="*/ 336 w 113137"/>
                <a:gd name="connsiteY7" fmla="*/ 71234 h 127481"/>
                <a:gd name="connsiteX8" fmla="*/ 56949 w 113137"/>
                <a:gd name="connsiteY8" fmla="*/ 127817 h 127481"/>
                <a:gd name="connsiteX9" fmla="*/ 56949 w 113137"/>
                <a:gd name="connsiteY9" fmla="*/ 127817 h 127481"/>
                <a:gd name="connsiteX10" fmla="*/ 113474 w 113137"/>
                <a:gd name="connsiteY10" fmla="*/ 71234 h 127481"/>
                <a:gd name="connsiteX11" fmla="*/ 113474 w 113137"/>
                <a:gd name="connsiteY11" fmla="*/ 23725 h 127481"/>
                <a:gd name="connsiteX12" fmla="*/ 105424 w 113137"/>
                <a:gd name="connsiteY12" fmla="*/ 3527 h 12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137" h="127481">
                  <a:moveTo>
                    <a:pt x="105424" y="3527"/>
                  </a:moveTo>
                  <a:cubicBezTo>
                    <a:pt x="101719" y="-337"/>
                    <a:pt x="95679" y="-744"/>
                    <a:pt x="91490" y="2590"/>
                  </a:cubicBezTo>
                  <a:cubicBezTo>
                    <a:pt x="81642" y="10286"/>
                    <a:pt x="69475" y="14413"/>
                    <a:pt x="56978" y="14299"/>
                  </a:cubicBezTo>
                  <a:cubicBezTo>
                    <a:pt x="44435" y="14416"/>
                    <a:pt x="32221" y="10289"/>
                    <a:pt x="22320" y="2590"/>
                  </a:cubicBezTo>
                  <a:cubicBezTo>
                    <a:pt x="18135" y="-726"/>
                    <a:pt x="12117" y="-319"/>
                    <a:pt x="8415" y="3527"/>
                  </a:cubicBezTo>
                  <a:lnTo>
                    <a:pt x="8415" y="3527"/>
                  </a:lnTo>
                  <a:cubicBezTo>
                    <a:pt x="3228" y="8972"/>
                    <a:pt x="335" y="16205"/>
                    <a:pt x="336" y="23725"/>
                  </a:cubicBezTo>
                  <a:lnTo>
                    <a:pt x="336" y="71234"/>
                  </a:lnTo>
                  <a:cubicBezTo>
                    <a:pt x="433" y="102456"/>
                    <a:pt x="25727" y="127738"/>
                    <a:pt x="56949" y="127817"/>
                  </a:cubicBezTo>
                  <a:lnTo>
                    <a:pt x="56949" y="127817"/>
                  </a:lnTo>
                  <a:cubicBezTo>
                    <a:pt x="88136" y="127689"/>
                    <a:pt x="113377" y="102421"/>
                    <a:pt x="113474" y="71234"/>
                  </a:cubicBezTo>
                  <a:lnTo>
                    <a:pt x="113474" y="23725"/>
                  </a:lnTo>
                  <a:cubicBezTo>
                    <a:pt x="113483" y="16208"/>
                    <a:pt x="110601" y="8978"/>
                    <a:pt x="105424" y="3527"/>
                  </a:cubicBezTo>
                  <a:close/>
                </a:path>
              </a:pathLst>
            </a:custGeom>
            <a:solidFill>
              <a:srgbClr val="F9D0B4"/>
            </a:solidFill>
            <a:ln w="2923" cap="flat">
              <a:noFill/>
              <a:prstDash val="solid"/>
              <a:miter/>
            </a:ln>
          </p:spPr>
          <p:txBody>
            <a:bodyPr rtlCol="1" anchor="ctr"/>
            <a:lstStyle/>
            <a:p>
              <a:endParaRPr lang="fa-IR"/>
            </a:p>
          </p:txBody>
        </p:sp>
        <p:sp>
          <p:nvSpPr>
            <p:cNvPr id="54" name="Freeform: Shape 53">
              <a:extLst>
                <a:ext uri="{FF2B5EF4-FFF2-40B4-BE49-F238E27FC236}">
                  <a16:creationId xmlns:a16="http://schemas.microsoft.com/office/drawing/2014/main" id="{31AC2E70-7EC6-8E1C-EF22-0AA288EBA13D}"/>
                </a:ext>
              </a:extLst>
            </p:cNvPr>
            <p:cNvSpPr/>
            <p:nvPr/>
          </p:nvSpPr>
          <p:spPr>
            <a:xfrm>
              <a:off x="7835763" y="1533939"/>
              <a:ext cx="27398" cy="47274"/>
            </a:xfrm>
            <a:custGeom>
              <a:avLst/>
              <a:gdLst>
                <a:gd name="connsiteX0" fmla="*/ 3995 w 27398"/>
                <a:gd name="connsiteY0" fmla="*/ 336 h 47274"/>
                <a:gd name="connsiteX1" fmla="*/ 336 w 27398"/>
                <a:gd name="connsiteY1" fmla="*/ 629 h 47274"/>
                <a:gd name="connsiteX2" fmla="*/ 336 w 27398"/>
                <a:gd name="connsiteY2" fmla="*/ 43483 h 47274"/>
                <a:gd name="connsiteX3" fmla="*/ 336 w 27398"/>
                <a:gd name="connsiteY3" fmla="*/ 47260 h 47274"/>
                <a:gd name="connsiteX4" fmla="*/ 4112 w 27398"/>
                <a:gd name="connsiteY4" fmla="*/ 47611 h 47274"/>
                <a:gd name="connsiteX5" fmla="*/ 27735 w 27398"/>
                <a:gd name="connsiteY5" fmla="*/ 23959 h 47274"/>
                <a:gd name="connsiteX6" fmla="*/ 4112 w 27398"/>
                <a:gd name="connsiteY6" fmla="*/ 336 h 47274"/>
                <a:gd name="connsiteX7" fmla="*/ 3995 w 27398"/>
                <a:gd name="connsiteY7" fmla="*/ 336 h 4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98" h="47274">
                  <a:moveTo>
                    <a:pt x="3995" y="336"/>
                  </a:moveTo>
                  <a:cubicBezTo>
                    <a:pt x="2770" y="345"/>
                    <a:pt x="1547" y="441"/>
                    <a:pt x="336" y="629"/>
                  </a:cubicBezTo>
                  <a:lnTo>
                    <a:pt x="336" y="43483"/>
                  </a:lnTo>
                  <a:cubicBezTo>
                    <a:pt x="336" y="44742"/>
                    <a:pt x="336" y="46001"/>
                    <a:pt x="336" y="47260"/>
                  </a:cubicBezTo>
                  <a:cubicBezTo>
                    <a:pt x="1583" y="47482"/>
                    <a:pt x="2846" y="47599"/>
                    <a:pt x="4112" y="47611"/>
                  </a:cubicBezTo>
                  <a:cubicBezTo>
                    <a:pt x="17163" y="47593"/>
                    <a:pt x="27735" y="37011"/>
                    <a:pt x="27735" y="23959"/>
                  </a:cubicBezTo>
                  <a:cubicBezTo>
                    <a:pt x="27735" y="10912"/>
                    <a:pt x="17159" y="336"/>
                    <a:pt x="4112" y="336"/>
                  </a:cubicBezTo>
                  <a:cubicBezTo>
                    <a:pt x="4073" y="336"/>
                    <a:pt x="4034" y="336"/>
                    <a:pt x="3995" y="336"/>
                  </a:cubicBezTo>
                  <a:close/>
                </a:path>
              </a:pathLst>
            </a:custGeom>
            <a:solidFill>
              <a:srgbClr val="F9D0B4"/>
            </a:solidFill>
            <a:ln w="2923" cap="flat">
              <a:noFill/>
              <a:prstDash val="solid"/>
              <a:miter/>
            </a:ln>
          </p:spPr>
          <p:txBody>
            <a:bodyPr rtlCol="1" anchor="ctr"/>
            <a:lstStyle/>
            <a:p>
              <a:endParaRPr lang="fa-IR"/>
            </a:p>
          </p:txBody>
        </p:sp>
        <p:sp>
          <p:nvSpPr>
            <p:cNvPr id="55" name="Freeform: Shape 54">
              <a:extLst>
                <a:ext uri="{FF2B5EF4-FFF2-40B4-BE49-F238E27FC236}">
                  <a16:creationId xmlns:a16="http://schemas.microsoft.com/office/drawing/2014/main" id="{167DB9FB-903B-8BFD-5781-2973D3AF3342}"/>
                </a:ext>
              </a:extLst>
            </p:cNvPr>
            <p:cNvSpPr/>
            <p:nvPr/>
          </p:nvSpPr>
          <p:spPr>
            <a:xfrm>
              <a:off x="7695226" y="1533938"/>
              <a:ext cx="27398" cy="47274"/>
            </a:xfrm>
            <a:custGeom>
              <a:avLst/>
              <a:gdLst>
                <a:gd name="connsiteX0" fmla="*/ 27676 w 27398"/>
                <a:gd name="connsiteY0" fmla="*/ 43484 h 47274"/>
                <a:gd name="connsiteX1" fmla="*/ 27676 w 27398"/>
                <a:gd name="connsiteY1" fmla="*/ 629 h 47274"/>
                <a:gd name="connsiteX2" fmla="*/ 24047 w 27398"/>
                <a:gd name="connsiteY2" fmla="*/ 336 h 47274"/>
                <a:gd name="connsiteX3" fmla="*/ 336 w 27398"/>
                <a:gd name="connsiteY3" fmla="*/ 23871 h 47274"/>
                <a:gd name="connsiteX4" fmla="*/ 336 w 27398"/>
                <a:gd name="connsiteY4" fmla="*/ 23959 h 47274"/>
                <a:gd name="connsiteX5" fmla="*/ 23930 w 27398"/>
                <a:gd name="connsiteY5" fmla="*/ 47611 h 47274"/>
                <a:gd name="connsiteX6" fmla="*/ 23959 w 27398"/>
                <a:gd name="connsiteY6" fmla="*/ 47611 h 47274"/>
                <a:gd name="connsiteX7" fmla="*/ 27735 w 27398"/>
                <a:gd name="connsiteY7" fmla="*/ 47260 h 47274"/>
                <a:gd name="connsiteX8" fmla="*/ 27735 w 27398"/>
                <a:gd name="connsiteY8" fmla="*/ 47260 h 47274"/>
                <a:gd name="connsiteX9" fmla="*/ 27676 w 27398"/>
                <a:gd name="connsiteY9" fmla="*/ 43484 h 4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98" h="47274">
                  <a:moveTo>
                    <a:pt x="27676" y="43484"/>
                  </a:moveTo>
                  <a:lnTo>
                    <a:pt x="27676" y="629"/>
                  </a:lnTo>
                  <a:cubicBezTo>
                    <a:pt x="26475" y="442"/>
                    <a:pt x="25262" y="345"/>
                    <a:pt x="24047" y="336"/>
                  </a:cubicBezTo>
                  <a:cubicBezTo>
                    <a:pt x="11000" y="286"/>
                    <a:pt x="385" y="10824"/>
                    <a:pt x="336" y="23871"/>
                  </a:cubicBezTo>
                  <a:cubicBezTo>
                    <a:pt x="336" y="23900"/>
                    <a:pt x="336" y="23930"/>
                    <a:pt x="336" y="23959"/>
                  </a:cubicBezTo>
                  <a:cubicBezTo>
                    <a:pt x="320" y="37006"/>
                    <a:pt x="10883" y="47593"/>
                    <a:pt x="23930" y="47611"/>
                  </a:cubicBezTo>
                  <a:cubicBezTo>
                    <a:pt x="23939" y="47611"/>
                    <a:pt x="23949" y="47611"/>
                    <a:pt x="23959" y="47611"/>
                  </a:cubicBezTo>
                  <a:cubicBezTo>
                    <a:pt x="25225" y="47599"/>
                    <a:pt x="26488" y="47482"/>
                    <a:pt x="27735" y="47260"/>
                  </a:cubicBezTo>
                  <a:lnTo>
                    <a:pt x="27735" y="47260"/>
                  </a:lnTo>
                  <a:cubicBezTo>
                    <a:pt x="27735" y="46001"/>
                    <a:pt x="27676" y="44742"/>
                    <a:pt x="27676" y="43484"/>
                  </a:cubicBezTo>
                  <a:close/>
                </a:path>
              </a:pathLst>
            </a:custGeom>
            <a:solidFill>
              <a:srgbClr val="F9D0B4"/>
            </a:solidFill>
            <a:ln w="2923" cap="flat">
              <a:noFill/>
              <a:prstDash val="solid"/>
              <a:miter/>
            </a:ln>
          </p:spPr>
          <p:txBody>
            <a:bodyPr rtlCol="1" anchor="ctr"/>
            <a:lstStyle/>
            <a:p>
              <a:endParaRPr lang="fa-IR"/>
            </a:p>
          </p:txBody>
        </p:sp>
        <p:sp>
          <p:nvSpPr>
            <p:cNvPr id="56" name="Freeform: Shape 55">
              <a:extLst>
                <a:ext uri="{FF2B5EF4-FFF2-40B4-BE49-F238E27FC236}">
                  <a16:creationId xmlns:a16="http://schemas.microsoft.com/office/drawing/2014/main" id="{79631593-E0D8-A839-545A-37094C458811}"/>
                </a:ext>
              </a:extLst>
            </p:cNvPr>
            <p:cNvSpPr/>
            <p:nvPr/>
          </p:nvSpPr>
          <p:spPr>
            <a:xfrm>
              <a:off x="7706994" y="1448919"/>
              <a:ext cx="144342" cy="88415"/>
            </a:xfrm>
            <a:custGeom>
              <a:avLst/>
              <a:gdLst>
                <a:gd name="connsiteX0" fmla="*/ 128900 w 144342"/>
                <a:gd name="connsiteY0" fmla="*/ 37056 h 88415"/>
                <a:gd name="connsiteX1" fmla="*/ 125329 w 144342"/>
                <a:gd name="connsiteY1" fmla="*/ 33807 h 88415"/>
                <a:gd name="connsiteX2" fmla="*/ 53026 w 144342"/>
                <a:gd name="connsiteY2" fmla="*/ 2515 h 88415"/>
                <a:gd name="connsiteX3" fmla="*/ 336 w 144342"/>
                <a:gd name="connsiteY3" fmla="*/ 65011 h 88415"/>
                <a:gd name="connsiteX4" fmla="*/ 336 w 144342"/>
                <a:gd name="connsiteY4" fmla="*/ 88663 h 88415"/>
                <a:gd name="connsiteX5" fmla="*/ 12221 w 144342"/>
                <a:gd name="connsiteY5" fmla="*/ 85443 h 88415"/>
                <a:gd name="connsiteX6" fmla="*/ 15850 w 144342"/>
                <a:gd name="connsiteY6" fmla="*/ 85736 h 88415"/>
                <a:gd name="connsiteX7" fmla="*/ 15850 w 144342"/>
                <a:gd name="connsiteY7" fmla="*/ 81082 h 88415"/>
                <a:gd name="connsiteX8" fmla="*/ 23930 w 144342"/>
                <a:gd name="connsiteY8" fmla="*/ 60884 h 88415"/>
                <a:gd name="connsiteX9" fmla="*/ 23930 w 144342"/>
                <a:gd name="connsiteY9" fmla="*/ 60884 h 88415"/>
                <a:gd name="connsiteX10" fmla="*/ 37834 w 144342"/>
                <a:gd name="connsiteY10" fmla="*/ 59947 h 88415"/>
                <a:gd name="connsiteX11" fmla="*/ 72492 w 144342"/>
                <a:gd name="connsiteY11" fmla="*/ 71656 h 88415"/>
                <a:gd name="connsiteX12" fmla="*/ 107004 w 144342"/>
                <a:gd name="connsiteY12" fmla="*/ 59947 h 88415"/>
                <a:gd name="connsiteX13" fmla="*/ 120938 w 144342"/>
                <a:gd name="connsiteY13" fmla="*/ 60884 h 88415"/>
                <a:gd name="connsiteX14" fmla="*/ 129017 w 144342"/>
                <a:gd name="connsiteY14" fmla="*/ 81082 h 88415"/>
                <a:gd name="connsiteX15" fmla="*/ 129017 w 144342"/>
                <a:gd name="connsiteY15" fmla="*/ 85736 h 88415"/>
                <a:gd name="connsiteX16" fmla="*/ 132676 w 144342"/>
                <a:gd name="connsiteY16" fmla="*/ 85443 h 88415"/>
                <a:gd name="connsiteX17" fmla="*/ 144678 w 144342"/>
                <a:gd name="connsiteY17" fmla="*/ 88751 h 88415"/>
                <a:gd name="connsiteX18" fmla="*/ 144678 w 144342"/>
                <a:gd name="connsiteY18" fmla="*/ 69314 h 88415"/>
                <a:gd name="connsiteX19" fmla="*/ 128900 w 144342"/>
                <a:gd name="connsiteY19" fmla="*/ 37056 h 8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342" h="88415">
                  <a:moveTo>
                    <a:pt x="128900" y="37056"/>
                  </a:moveTo>
                  <a:cubicBezTo>
                    <a:pt x="127030" y="37109"/>
                    <a:pt x="125454" y="35674"/>
                    <a:pt x="125329" y="33807"/>
                  </a:cubicBezTo>
                  <a:cubicBezTo>
                    <a:pt x="124919" y="2251"/>
                    <a:pt x="88885" y="-3662"/>
                    <a:pt x="53026" y="2515"/>
                  </a:cubicBezTo>
                  <a:cubicBezTo>
                    <a:pt x="22592" y="7746"/>
                    <a:pt x="346" y="34132"/>
                    <a:pt x="336" y="65011"/>
                  </a:cubicBezTo>
                  <a:lnTo>
                    <a:pt x="336" y="88663"/>
                  </a:lnTo>
                  <a:cubicBezTo>
                    <a:pt x="3944" y="86562"/>
                    <a:pt x="8045" y="85449"/>
                    <a:pt x="12221" y="85443"/>
                  </a:cubicBezTo>
                  <a:cubicBezTo>
                    <a:pt x="13436" y="85452"/>
                    <a:pt x="14649" y="85549"/>
                    <a:pt x="15850" y="85736"/>
                  </a:cubicBezTo>
                  <a:lnTo>
                    <a:pt x="15850" y="81082"/>
                  </a:lnTo>
                  <a:cubicBezTo>
                    <a:pt x="15849" y="73562"/>
                    <a:pt x="18742" y="66328"/>
                    <a:pt x="23930" y="60884"/>
                  </a:cubicBezTo>
                  <a:lnTo>
                    <a:pt x="23930" y="60884"/>
                  </a:lnTo>
                  <a:cubicBezTo>
                    <a:pt x="27631" y="57037"/>
                    <a:pt x="33650" y="56631"/>
                    <a:pt x="37834" y="59947"/>
                  </a:cubicBezTo>
                  <a:cubicBezTo>
                    <a:pt x="47736" y="67646"/>
                    <a:pt x="59950" y="71773"/>
                    <a:pt x="72492" y="71656"/>
                  </a:cubicBezTo>
                  <a:cubicBezTo>
                    <a:pt x="84990" y="71770"/>
                    <a:pt x="97156" y="67643"/>
                    <a:pt x="107004" y="59947"/>
                  </a:cubicBezTo>
                  <a:cubicBezTo>
                    <a:pt x="111194" y="56613"/>
                    <a:pt x="117233" y="57020"/>
                    <a:pt x="120938" y="60884"/>
                  </a:cubicBezTo>
                  <a:cubicBezTo>
                    <a:pt x="126126" y="66328"/>
                    <a:pt x="129019" y="73562"/>
                    <a:pt x="129017" y="81082"/>
                  </a:cubicBezTo>
                  <a:lnTo>
                    <a:pt x="129017" y="85736"/>
                  </a:lnTo>
                  <a:cubicBezTo>
                    <a:pt x="130228" y="85549"/>
                    <a:pt x="131451" y="85452"/>
                    <a:pt x="132676" y="85443"/>
                  </a:cubicBezTo>
                  <a:cubicBezTo>
                    <a:pt x="136902" y="85443"/>
                    <a:pt x="141049" y="86585"/>
                    <a:pt x="144678" y="88751"/>
                  </a:cubicBezTo>
                  <a:lnTo>
                    <a:pt x="144678" y="69314"/>
                  </a:lnTo>
                  <a:cubicBezTo>
                    <a:pt x="144766" y="40979"/>
                    <a:pt x="134579" y="37056"/>
                    <a:pt x="128900" y="37056"/>
                  </a:cubicBezTo>
                  <a:close/>
                </a:path>
              </a:pathLst>
            </a:custGeom>
            <a:solidFill>
              <a:srgbClr val="5B5D60"/>
            </a:solidFill>
            <a:ln w="2923" cap="flat">
              <a:noFill/>
              <a:prstDash val="solid"/>
              <a:miter/>
            </a:ln>
          </p:spPr>
          <p:txBody>
            <a:bodyPr rtlCol="1" anchor="ctr"/>
            <a:lstStyle/>
            <a:p>
              <a:endParaRPr lang="fa-IR"/>
            </a:p>
          </p:txBody>
        </p:sp>
        <p:sp>
          <p:nvSpPr>
            <p:cNvPr id="57" name="Freeform: Shape 56">
              <a:extLst>
                <a:ext uri="{FF2B5EF4-FFF2-40B4-BE49-F238E27FC236}">
                  <a16:creationId xmlns:a16="http://schemas.microsoft.com/office/drawing/2014/main" id="{A10F15E8-8591-6AD0-BAC5-918301785E1C}"/>
                </a:ext>
              </a:extLst>
            </p:cNvPr>
            <p:cNvSpPr/>
            <p:nvPr/>
          </p:nvSpPr>
          <p:spPr>
            <a:xfrm>
              <a:off x="7662602" y="1662854"/>
              <a:ext cx="233269" cy="97008"/>
            </a:xfrm>
            <a:custGeom>
              <a:avLst/>
              <a:gdLst>
                <a:gd name="connsiteX0" fmla="*/ 95457 w 233269"/>
                <a:gd name="connsiteY0" fmla="*/ 33209 h 97008"/>
                <a:gd name="connsiteX1" fmla="*/ 86089 w 233269"/>
                <a:gd name="connsiteY1" fmla="*/ 32536 h 97008"/>
                <a:gd name="connsiteX2" fmla="*/ 58310 w 233269"/>
                <a:gd name="connsiteY2" fmla="*/ 336 h 97008"/>
                <a:gd name="connsiteX3" fmla="*/ 51080 w 233269"/>
                <a:gd name="connsiteY3" fmla="*/ 2385 h 97008"/>
                <a:gd name="connsiteX4" fmla="*/ 20432 w 233269"/>
                <a:gd name="connsiteY4" fmla="*/ 10142 h 97008"/>
                <a:gd name="connsiteX5" fmla="*/ 3688 w 233269"/>
                <a:gd name="connsiteY5" fmla="*/ 30633 h 97008"/>
                <a:gd name="connsiteX6" fmla="*/ 351 w 233269"/>
                <a:gd name="connsiteY6" fmla="*/ 88329 h 97008"/>
                <a:gd name="connsiteX7" fmla="*/ 8357 w 233269"/>
                <a:gd name="connsiteY7" fmla="*/ 97330 h 97008"/>
                <a:gd name="connsiteX8" fmla="*/ 8840 w 233269"/>
                <a:gd name="connsiteY8" fmla="*/ 97345 h 97008"/>
                <a:gd name="connsiteX9" fmla="*/ 225075 w 233269"/>
                <a:gd name="connsiteY9" fmla="*/ 97345 h 97008"/>
                <a:gd name="connsiteX10" fmla="*/ 233606 w 233269"/>
                <a:gd name="connsiteY10" fmla="*/ 88779 h 97008"/>
                <a:gd name="connsiteX11" fmla="*/ 233593 w 233269"/>
                <a:gd name="connsiteY11" fmla="*/ 88329 h 97008"/>
                <a:gd name="connsiteX12" fmla="*/ 230226 w 233269"/>
                <a:gd name="connsiteY12" fmla="*/ 30633 h 97008"/>
                <a:gd name="connsiteX13" fmla="*/ 213395 w 233269"/>
                <a:gd name="connsiteY13" fmla="*/ 10142 h 97008"/>
                <a:gd name="connsiteX14" fmla="*/ 182747 w 233269"/>
                <a:gd name="connsiteY14" fmla="*/ 2444 h 97008"/>
                <a:gd name="connsiteX15" fmla="*/ 175516 w 233269"/>
                <a:gd name="connsiteY15" fmla="*/ 365 h 97008"/>
                <a:gd name="connsiteX16" fmla="*/ 147708 w 233269"/>
                <a:gd name="connsiteY16" fmla="*/ 32565 h 97008"/>
                <a:gd name="connsiteX17" fmla="*/ 138341 w 233269"/>
                <a:gd name="connsiteY17" fmla="*/ 33238 h 97008"/>
                <a:gd name="connsiteX18" fmla="*/ 125490 w 233269"/>
                <a:gd name="connsiteY18" fmla="*/ 22115 h 97008"/>
                <a:gd name="connsiteX19" fmla="*/ 123324 w 233269"/>
                <a:gd name="connsiteY19" fmla="*/ 15880 h 97008"/>
                <a:gd name="connsiteX20" fmla="*/ 110473 w 233269"/>
                <a:gd name="connsiteY20" fmla="*/ 15880 h 97008"/>
                <a:gd name="connsiteX21" fmla="*/ 108307 w 233269"/>
                <a:gd name="connsiteY21" fmla="*/ 22115 h 97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3269" h="97008">
                  <a:moveTo>
                    <a:pt x="95457" y="33209"/>
                  </a:moveTo>
                  <a:cubicBezTo>
                    <a:pt x="92683" y="35606"/>
                    <a:pt x="88491" y="35305"/>
                    <a:pt x="86089" y="32536"/>
                  </a:cubicBezTo>
                  <a:lnTo>
                    <a:pt x="58310" y="336"/>
                  </a:lnTo>
                  <a:cubicBezTo>
                    <a:pt x="56056" y="1039"/>
                    <a:pt x="53656" y="1741"/>
                    <a:pt x="51080" y="2385"/>
                  </a:cubicBezTo>
                  <a:lnTo>
                    <a:pt x="20432" y="10142"/>
                  </a:lnTo>
                  <a:cubicBezTo>
                    <a:pt x="10980" y="12592"/>
                    <a:pt x="4205" y="20882"/>
                    <a:pt x="3688" y="30633"/>
                  </a:cubicBezTo>
                  <a:lnTo>
                    <a:pt x="351" y="88329"/>
                  </a:lnTo>
                  <a:cubicBezTo>
                    <a:pt x="76" y="93024"/>
                    <a:pt x="3660" y="97055"/>
                    <a:pt x="8357" y="97330"/>
                  </a:cubicBezTo>
                  <a:cubicBezTo>
                    <a:pt x="8518" y="97339"/>
                    <a:pt x="8679" y="97345"/>
                    <a:pt x="8840" y="97345"/>
                  </a:cubicBezTo>
                  <a:lnTo>
                    <a:pt x="225075" y="97345"/>
                  </a:lnTo>
                  <a:cubicBezTo>
                    <a:pt x="229795" y="97336"/>
                    <a:pt x="233615" y="93501"/>
                    <a:pt x="233606" y="88779"/>
                  </a:cubicBezTo>
                  <a:cubicBezTo>
                    <a:pt x="233605" y="88630"/>
                    <a:pt x="233601" y="88478"/>
                    <a:pt x="233593" y="88329"/>
                  </a:cubicBezTo>
                  <a:lnTo>
                    <a:pt x="230226" y="30633"/>
                  </a:lnTo>
                  <a:cubicBezTo>
                    <a:pt x="229716" y="20850"/>
                    <a:pt x="222892" y="12543"/>
                    <a:pt x="213395" y="10142"/>
                  </a:cubicBezTo>
                  <a:lnTo>
                    <a:pt x="182747" y="2444"/>
                  </a:lnTo>
                  <a:cubicBezTo>
                    <a:pt x="180229" y="1800"/>
                    <a:pt x="177829" y="1097"/>
                    <a:pt x="175516" y="365"/>
                  </a:cubicBezTo>
                  <a:lnTo>
                    <a:pt x="147708" y="32565"/>
                  </a:lnTo>
                  <a:cubicBezTo>
                    <a:pt x="145306" y="35334"/>
                    <a:pt x="141114" y="35636"/>
                    <a:pt x="138341" y="33238"/>
                  </a:cubicBezTo>
                  <a:lnTo>
                    <a:pt x="125490" y="22115"/>
                  </a:lnTo>
                  <a:cubicBezTo>
                    <a:pt x="123714" y="20566"/>
                    <a:pt x="122890" y="18195"/>
                    <a:pt x="123324" y="15880"/>
                  </a:cubicBezTo>
                  <a:lnTo>
                    <a:pt x="110473" y="15880"/>
                  </a:lnTo>
                  <a:cubicBezTo>
                    <a:pt x="110907" y="18195"/>
                    <a:pt x="110083" y="20566"/>
                    <a:pt x="108307" y="22115"/>
                  </a:cubicBezTo>
                  <a:close/>
                </a:path>
              </a:pathLst>
            </a:custGeom>
            <a:solidFill>
              <a:srgbClr val="FC657E"/>
            </a:solidFill>
            <a:ln w="2923" cap="flat">
              <a:noFill/>
              <a:prstDash val="solid"/>
              <a:miter/>
            </a:ln>
          </p:spPr>
          <p:txBody>
            <a:bodyPr rtlCol="1" anchor="ctr"/>
            <a:lstStyle/>
            <a:p>
              <a:endParaRPr lang="fa-IR"/>
            </a:p>
          </p:txBody>
        </p:sp>
        <p:sp>
          <p:nvSpPr>
            <p:cNvPr id="58" name="Freeform: Shape 57">
              <a:extLst>
                <a:ext uri="{FF2B5EF4-FFF2-40B4-BE49-F238E27FC236}">
                  <a16:creationId xmlns:a16="http://schemas.microsoft.com/office/drawing/2014/main" id="{D1AAAC5A-4AB2-19FE-5D24-BD98F8068F2F}"/>
                </a:ext>
              </a:extLst>
            </p:cNvPr>
            <p:cNvSpPr/>
            <p:nvPr/>
          </p:nvSpPr>
          <p:spPr>
            <a:xfrm>
              <a:off x="8122573" y="1151876"/>
              <a:ext cx="113196" cy="127510"/>
            </a:xfrm>
            <a:custGeom>
              <a:avLst/>
              <a:gdLst>
                <a:gd name="connsiteX0" fmla="*/ 105453 w 113196"/>
                <a:gd name="connsiteY0" fmla="*/ 3527 h 127510"/>
                <a:gd name="connsiteX1" fmla="*/ 91519 w 113196"/>
                <a:gd name="connsiteY1" fmla="*/ 2590 h 127510"/>
                <a:gd name="connsiteX2" fmla="*/ 56978 w 113196"/>
                <a:gd name="connsiteY2" fmla="*/ 14299 h 127510"/>
                <a:gd name="connsiteX3" fmla="*/ 22349 w 113196"/>
                <a:gd name="connsiteY3" fmla="*/ 2590 h 127510"/>
                <a:gd name="connsiteX4" fmla="*/ 8415 w 113196"/>
                <a:gd name="connsiteY4" fmla="*/ 3527 h 127510"/>
                <a:gd name="connsiteX5" fmla="*/ 8415 w 113196"/>
                <a:gd name="connsiteY5" fmla="*/ 3527 h 127510"/>
                <a:gd name="connsiteX6" fmla="*/ 336 w 113196"/>
                <a:gd name="connsiteY6" fmla="*/ 23725 h 127510"/>
                <a:gd name="connsiteX7" fmla="*/ 336 w 113196"/>
                <a:gd name="connsiteY7" fmla="*/ 71234 h 127510"/>
                <a:gd name="connsiteX8" fmla="*/ 56919 w 113196"/>
                <a:gd name="connsiteY8" fmla="*/ 127847 h 127510"/>
                <a:gd name="connsiteX9" fmla="*/ 56919 w 113196"/>
                <a:gd name="connsiteY9" fmla="*/ 127847 h 127510"/>
                <a:gd name="connsiteX10" fmla="*/ 113532 w 113196"/>
                <a:gd name="connsiteY10" fmla="*/ 71234 h 127510"/>
                <a:gd name="connsiteX11" fmla="*/ 113532 w 113196"/>
                <a:gd name="connsiteY11" fmla="*/ 23725 h 127510"/>
                <a:gd name="connsiteX12" fmla="*/ 105453 w 113196"/>
                <a:gd name="connsiteY12" fmla="*/ 3527 h 127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196" h="127510">
                  <a:moveTo>
                    <a:pt x="105453" y="3527"/>
                  </a:moveTo>
                  <a:cubicBezTo>
                    <a:pt x="101747" y="-337"/>
                    <a:pt x="95708" y="-744"/>
                    <a:pt x="91519" y="2590"/>
                  </a:cubicBezTo>
                  <a:cubicBezTo>
                    <a:pt x="81657" y="10283"/>
                    <a:pt x="69483" y="14411"/>
                    <a:pt x="56978" y="14299"/>
                  </a:cubicBezTo>
                  <a:cubicBezTo>
                    <a:pt x="44446" y="14411"/>
                    <a:pt x="32243" y="10283"/>
                    <a:pt x="22349" y="2590"/>
                  </a:cubicBezTo>
                  <a:cubicBezTo>
                    <a:pt x="18154" y="-729"/>
                    <a:pt x="12127" y="-325"/>
                    <a:pt x="8415" y="3527"/>
                  </a:cubicBezTo>
                  <a:lnTo>
                    <a:pt x="8415" y="3527"/>
                  </a:lnTo>
                  <a:cubicBezTo>
                    <a:pt x="3228" y="8972"/>
                    <a:pt x="333" y="16205"/>
                    <a:pt x="336" y="23725"/>
                  </a:cubicBezTo>
                  <a:lnTo>
                    <a:pt x="336" y="71234"/>
                  </a:lnTo>
                  <a:cubicBezTo>
                    <a:pt x="433" y="102450"/>
                    <a:pt x="25703" y="127736"/>
                    <a:pt x="56919" y="127847"/>
                  </a:cubicBezTo>
                  <a:lnTo>
                    <a:pt x="56919" y="127847"/>
                  </a:lnTo>
                  <a:cubicBezTo>
                    <a:pt x="88147" y="127750"/>
                    <a:pt x="113436" y="102462"/>
                    <a:pt x="113532" y="71234"/>
                  </a:cubicBezTo>
                  <a:lnTo>
                    <a:pt x="113532" y="23725"/>
                  </a:lnTo>
                  <a:cubicBezTo>
                    <a:pt x="113535" y="16205"/>
                    <a:pt x="110640" y="8972"/>
                    <a:pt x="105453" y="3527"/>
                  </a:cubicBezTo>
                  <a:close/>
                </a:path>
              </a:pathLst>
            </a:custGeom>
            <a:solidFill>
              <a:srgbClr val="F9D0B4"/>
            </a:solidFill>
            <a:ln w="2923" cap="flat">
              <a:noFill/>
              <a:prstDash val="solid"/>
              <a:miter/>
            </a:ln>
          </p:spPr>
          <p:txBody>
            <a:bodyPr rtlCol="1" anchor="ctr"/>
            <a:lstStyle/>
            <a:p>
              <a:endParaRPr lang="fa-IR"/>
            </a:p>
          </p:txBody>
        </p:sp>
        <p:sp>
          <p:nvSpPr>
            <p:cNvPr id="59" name="Freeform: Shape 58">
              <a:extLst>
                <a:ext uri="{FF2B5EF4-FFF2-40B4-BE49-F238E27FC236}">
                  <a16:creationId xmlns:a16="http://schemas.microsoft.com/office/drawing/2014/main" id="{A1BFB7F6-02E2-FE0E-BC90-F1E0B19757EC}"/>
                </a:ext>
              </a:extLst>
            </p:cNvPr>
            <p:cNvSpPr/>
            <p:nvPr/>
          </p:nvSpPr>
          <p:spPr>
            <a:xfrm>
              <a:off x="8235769" y="1179626"/>
              <a:ext cx="27398" cy="47274"/>
            </a:xfrm>
            <a:custGeom>
              <a:avLst/>
              <a:gdLst>
                <a:gd name="connsiteX0" fmla="*/ 3966 w 27398"/>
                <a:gd name="connsiteY0" fmla="*/ 336 h 47274"/>
                <a:gd name="connsiteX1" fmla="*/ 336 w 27398"/>
                <a:gd name="connsiteY1" fmla="*/ 629 h 47274"/>
                <a:gd name="connsiteX2" fmla="*/ 336 w 27398"/>
                <a:gd name="connsiteY2" fmla="*/ 43483 h 47274"/>
                <a:gd name="connsiteX3" fmla="*/ 336 w 27398"/>
                <a:gd name="connsiteY3" fmla="*/ 47289 h 47274"/>
                <a:gd name="connsiteX4" fmla="*/ 4112 w 27398"/>
                <a:gd name="connsiteY4" fmla="*/ 47611 h 47274"/>
                <a:gd name="connsiteX5" fmla="*/ 27735 w 27398"/>
                <a:gd name="connsiteY5" fmla="*/ 23988 h 47274"/>
                <a:gd name="connsiteX6" fmla="*/ 27735 w 27398"/>
                <a:gd name="connsiteY6" fmla="*/ 23959 h 47274"/>
                <a:gd name="connsiteX7" fmla="*/ 4112 w 27398"/>
                <a:gd name="connsiteY7" fmla="*/ 336 h 47274"/>
                <a:gd name="connsiteX8" fmla="*/ 3966 w 27398"/>
                <a:gd name="connsiteY8" fmla="*/ 336 h 4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98" h="47274">
                  <a:moveTo>
                    <a:pt x="3966" y="336"/>
                  </a:moveTo>
                  <a:cubicBezTo>
                    <a:pt x="2751" y="345"/>
                    <a:pt x="1536" y="441"/>
                    <a:pt x="336" y="629"/>
                  </a:cubicBezTo>
                  <a:lnTo>
                    <a:pt x="336" y="43483"/>
                  </a:lnTo>
                  <a:cubicBezTo>
                    <a:pt x="336" y="44742"/>
                    <a:pt x="336" y="46030"/>
                    <a:pt x="336" y="47289"/>
                  </a:cubicBezTo>
                  <a:cubicBezTo>
                    <a:pt x="1586" y="47485"/>
                    <a:pt x="2848" y="47593"/>
                    <a:pt x="4112" y="47611"/>
                  </a:cubicBezTo>
                  <a:cubicBezTo>
                    <a:pt x="17159" y="47611"/>
                    <a:pt x="27735" y="37035"/>
                    <a:pt x="27735" y="23988"/>
                  </a:cubicBezTo>
                  <a:cubicBezTo>
                    <a:pt x="27735" y="23979"/>
                    <a:pt x="27735" y="23968"/>
                    <a:pt x="27735" y="23959"/>
                  </a:cubicBezTo>
                  <a:cubicBezTo>
                    <a:pt x="27735" y="10912"/>
                    <a:pt x="17159" y="336"/>
                    <a:pt x="4112" y="336"/>
                  </a:cubicBezTo>
                  <a:cubicBezTo>
                    <a:pt x="4062" y="336"/>
                    <a:pt x="4016" y="336"/>
                    <a:pt x="3966" y="336"/>
                  </a:cubicBezTo>
                  <a:close/>
                </a:path>
              </a:pathLst>
            </a:custGeom>
            <a:solidFill>
              <a:srgbClr val="F9D0B4"/>
            </a:solidFill>
            <a:ln w="2923" cap="flat">
              <a:noFill/>
              <a:prstDash val="solid"/>
              <a:miter/>
            </a:ln>
          </p:spPr>
          <p:txBody>
            <a:bodyPr rtlCol="1" anchor="ctr"/>
            <a:lstStyle/>
            <a:p>
              <a:endParaRPr lang="fa-IR"/>
            </a:p>
          </p:txBody>
        </p:sp>
        <p:sp>
          <p:nvSpPr>
            <p:cNvPr id="60" name="Freeform: Shape 59">
              <a:extLst>
                <a:ext uri="{FF2B5EF4-FFF2-40B4-BE49-F238E27FC236}">
                  <a16:creationId xmlns:a16="http://schemas.microsoft.com/office/drawing/2014/main" id="{E1AC5063-CADD-9256-262F-50242E704520}"/>
                </a:ext>
              </a:extLst>
            </p:cNvPr>
            <p:cNvSpPr/>
            <p:nvPr/>
          </p:nvSpPr>
          <p:spPr>
            <a:xfrm>
              <a:off x="8095321" y="1179626"/>
              <a:ext cx="27398" cy="47274"/>
            </a:xfrm>
            <a:custGeom>
              <a:avLst/>
              <a:gdLst>
                <a:gd name="connsiteX0" fmla="*/ 27618 w 27398"/>
                <a:gd name="connsiteY0" fmla="*/ 43483 h 47274"/>
                <a:gd name="connsiteX1" fmla="*/ 27618 w 27398"/>
                <a:gd name="connsiteY1" fmla="*/ 629 h 47274"/>
                <a:gd name="connsiteX2" fmla="*/ 23959 w 27398"/>
                <a:gd name="connsiteY2" fmla="*/ 336 h 47274"/>
                <a:gd name="connsiteX3" fmla="*/ 336 w 27398"/>
                <a:gd name="connsiteY3" fmla="*/ 23959 h 47274"/>
                <a:gd name="connsiteX4" fmla="*/ 23959 w 27398"/>
                <a:gd name="connsiteY4" fmla="*/ 47611 h 47274"/>
                <a:gd name="connsiteX5" fmla="*/ 27735 w 27398"/>
                <a:gd name="connsiteY5" fmla="*/ 47289 h 47274"/>
                <a:gd name="connsiteX6" fmla="*/ 27735 w 27398"/>
                <a:gd name="connsiteY6" fmla="*/ 47289 h 47274"/>
                <a:gd name="connsiteX7" fmla="*/ 27618 w 27398"/>
                <a:gd name="connsiteY7" fmla="*/ 43483 h 4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98" h="47274">
                  <a:moveTo>
                    <a:pt x="27618" y="43483"/>
                  </a:moveTo>
                  <a:lnTo>
                    <a:pt x="27618" y="629"/>
                  </a:lnTo>
                  <a:cubicBezTo>
                    <a:pt x="26406" y="441"/>
                    <a:pt x="25185" y="345"/>
                    <a:pt x="23959" y="336"/>
                  </a:cubicBezTo>
                  <a:cubicBezTo>
                    <a:pt x="10918" y="354"/>
                    <a:pt x="354" y="10918"/>
                    <a:pt x="336" y="23959"/>
                  </a:cubicBezTo>
                  <a:cubicBezTo>
                    <a:pt x="336" y="37011"/>
                    <a:pt x="10906" y="47596"/>
                    <a:pt x="23959" y="47611"/>
                  </a:cubicBezTo>
                  <a:cubicBezTo>
                    <a:pt x="25223" y="47593"/>
                    <a:pt x="26485" y="47485"/>
                    <a:pt x="27735" y="47289"/>
                  </a:cubicBezTo>
                  <a:lnTo>
                    <a:pt x="27735" y="47289"/>
                  </a:lnTo>
                  <a:cubicBezTo>
                    <a:pt x="27618" y="46030"/>
                    <a:pt x="27618" y="44742"/>
                    <a:pt x="27618" y="43483"/>
                  </a:cubicBezTo>
                  <a:close/>
                </a:path>
              </a:pathLst>
            </a:custGeom>
            <a:solidFill>
              <a:srgbClr val="F9D0B4"/>
            </a:solidFill>
            <a:ln w="2923" cap="flat">
              <a:noFill/>
              <a:prstDash val="solid"/>
              <a:miter/>
            </a:ln>
          </p:spPr>
          <p:txBody>
            <a:bodyPr rtlCol="1" anchor="ctr"/>
            <a:lstStyle/>
            <a:p>
              <a:endParaRPr lang="fa-IR"/>
            </a:p>
          </p:txBody>
        </p:sp>
        <p:sp>
          <p:nvSpPr>
            <p:cNvPr id="61" name="Freeform: Shape 60">
              <a:extLst>
                <a:ext uri="{FF2B5EF4-FFF2-40B4-BE49-F238E27FC236}">
                  <a16:creationId xmlns:a16="http://schemas.microsoft.com/office/drawing/2014/main" id="{4AF6A194-78B9-2405-A7C7-73F10929A510}"/>
                </a:ext>
              </a:extLst>
            </p:cNvPr>
            <p:cNvSpPr/>
            <p:nvPr/>
          </p:nvSpPr>
          <p:spPr>
            <a:xfrm>
              <a:off x="8106971" y="1094536"/>
              <a:ext cx="144429" cy="88398"/>
            </a:xfrm>
            <a:custGeom>
              <a:avLst/>
              <a:gdLst>
                <a:gd name="connsiteX0" fmla="*/ 128929 w 144429"/>
                <a:gd name="connsiteY0" fmla="*/ 37156 h 88398"/>
                <a:gd name="connsiteX1" fmla="*/ 125358 w 144429"/>
                <a:gd name="connsiteY1" fmla="*/ 33790 h 88398"/>
                <a:gd name="connsiteX2" fmla="*/ 53026 w 144429"/>
                <a:gd name="connsiteY2" fmla="*/ 2527 h 88398"/>
                <a:gd name="connsiteX3" fmla="*/ 336 w 144429"/>
                <a:gd name="connsiteY3" fmla="*/ 64994 h 88398"/>
                <a:gd name="connsiteX4" fmla="*/ 336 w 144429"/>
                <a:gd name="connsiteY4" fmla="*/ 88675 h 88398"/>
                <a:gd name="connsiteX5" fmla="*/ 12221 w 144429"/>
                <a:gd name="connsiteY5" fmla="*/ 85426 h 88398"/>
                <a:gd name="connsiteX6" fmla="*/ 15880 w 144429"/>
                <a:gd name="connsiteY6" fmla="*/ 85719 h 88398"/>
                <a:gd name="connsiteX7" fmla="*/ 15880 w 144429"/>
                <a:gd name="connsiteY7" fmla="*/ 81065 h 88398"/>
                <a:gd name="connsiteX8" fmla="*/ 23959 w 144429"/>
                <a:gd name="connsiteY8" fmla="*/ 60867 h 88398"/>
                <a:gd name="connsiteX9" fmla="*/ 23959 w 144429"/>
                <a:gd name="connsiteY9" fmla="*/ 60867 h 88398"/>
                <a:gd name="connsiteX10" fmla="*/ 37892 w 144429"/>
                <a:gd name="connsiteY10" fmla="*/ 59930 h 88398"/>
                <a:gd name="connsiteX11" fmla="*/ 72522 w 144429"/>
                <a:gd name="connsiteY11" fmla="*/ 71639 h 88398"/>
                <a:gd name="connsiteX12" fmla="*/ 107063 w 144429"/>
                <a:gd name="connsiteY12" fmla="*/ 59930 h 88398"/>
                <a:gd name="connsiteX13" fmla="*/ 120997 w 144429"/>
                <a:gd name="connsiteY13" fmla="*/ 60867 h 88398"/>
                <a:gd name="connsiteX14" fmla="*/ 129076 w 144429"/>
                <a:gd name="connsiteY14" fmla="*/ 81065 h 88398"/>
                <a:gd name="connsiteX15" fmla="*/ 129076 w 144429"/>
                <a:gd name="connsiteY15" fmla="*/ 85719 h 88398"/>
                <a:gd name="connsiteX16" fmla="*/ 132706 w 144429"/>
                <a:gd name="connsiteY16" fmla="*/ 85426 h 88398"/>
                <a:gd name="connsiteX17" fmla="*/ 144766 w 144429"/>
                <a:gd name="connsiteY17" fmla="*/ 88734 h 88398"/>
                <a:gd name="connsiteX18" fmla="*/ 144766 w 144429"/>
                <a:gd name="connsiteY18" fmla="*/ 69327 h 88398"/>
                <a:gd name="connsiteX19" fmla="*/ 128929 w 144429"/>
                <a:gd name="connsiteY19" fmla="*/ 37156 h 88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29" h="88398">
                  <a:moveTo>
                    <a:pt x="128929" y="37156"/>
                  </a:moveTo>
                  <a:cubicBezTo>
                    <a:pt x="127024" y="37188"/>
                    <a:pt x="125437" y="35695"/>
                    <a:pt x="125358" y="33790"/>
                  </a:cubicBezTo>
                  <a:cubicBezTo>
                    <a:pt x="124919" y="2264"/>
                    <a:pt x="88914" y="-3679"/>
                    <a:pt x="53026" y="2527"/>
                  </a:cubicBezTo>
                  <a:cubicBezTo>
                    <a:pt x="22598" y="7743"/>
                    <a:pt x="348" y="34121"/>
                    <a:pt x="336" y="64994"/>
                  </a:cubicBezTo>
                  <a:lnTo>
                    <a:pt x="336" y="88675"/>
                  </a:lnTo>
                  <a:cubicBezTo>
                    <a:pt x="3936" y="86550"/>
                    <a:pt x="8040" y="85429"/>
                    <a:pt x="12221" y="85426"/>
                  </a:cubicBezTo>
                  <a:cubicBezTo>
                    <a:pt x="13447" y="85435"/>
                    <a:pt x="14668" y="85532"/>
                    <a:pt x="15880" y="85719"/>
                  </a:cubicBezTo>
                  <a:lnTo>
                    <a:pt x="15880" y="81065"/>
                  </a:lnTo>
                  <a:cubicBezTo>
                    <a:pt x="15877" y="73545"/>
                    <a:pt x="18772" y="66311"/>
                    <a:pt x="23959" y="60867"/>
                  </a:cubicBezTo>
                  <a:lnTo>
                    <a:pt x="23959" y="60867"/>
                  </a:lnTo>
                  <a:cubicBezTo>
                    <a:pt x="27671" y="57015"/>
                    <a:pt x="33698" y="56611"/>
                    <a:pt x="37892" y="59930"/>
                  </a:cubicBezTo>
                  <a:cubicBezTo>
                    <a:pt x="47786" y="67623"/>
                    <a:pt x="59990" y="71750"/>
                    <a:pt x="72522" y="71639"/>
                  </a:cubicBezTo>
                  <a:cubicBezTo>
                    <a:pt x="85027" y="71750"/>
                    <a:pt x="97201" y="67623"/>
                    <a:pt x="107063" y="59930"/>
                  </a:cubicBezTo>
                  <a:cubicBezTo>
                    <a:pt x="111252" y="56596"/>
                    <a:pt x="117291" y="57003"/>
                    <a:pt x="120997" y="60867"/>
                  </a:cubicBezTo>
                  <a:cubicBezTo>
                    <a:pt x="126184" y="66311"/>
                    <a:pt x="129079" y="73545"/>
                    <a:pt x="129076" y="81065"/>
                  </a:cubicBezTo>
                  <a:lnTo>
                    <a:pt x="129076" y="85719"/>
                  </a:lnTo>
                  <a:cubicBezTo>
                    <a:pt x="130276" y="85532"/>
                    <a:pt x="131491" y="85435"/>
                    <a:pt x="132706" y="85426"/>
                  </a:cubicBezTo>
                  <a:cubicBezTo>
                    <a:pt x="136950" y="85429"/>
                    <a:pt x="141115" y="86571"/>
                    <a:pt x="144766" y="88734"/>
                  </a:cubicBezTo>
                  <a:lnTo>
                    <a:pt x="144766" y="69327"/>
                  </a:lnTo>
                  <a:cubicBezTo>
                    <a:pt x="144766" y="41079"/>
                    <a:pt x="134579" y="37156"/>
                    <a:pt x="128929" y="37156"/>
                  </a:cubicBezTo>
                  <a:close/>
                </a:path>
              </a:pathLst>
            </a:custGeom>
            <a:solidFill>
              <a:srgbClr val="FED690"/>
            </a:solidFill>
            <a:ln w="2923" cap="flat">
              <a:noFill/>
              <a:prstDash val="solid"/>
              <a:miter/>
            </a:ln>
          </p:spPr>
          <p:txBody>
            <a:bodyPr rtlCol="1" anchor="ctr"/>
            <a:lstStyle/>
            <a:p>
              <a:endParaRPr lang="fa-IR"/>
            </a:p>
          </p:txBody>
        </p:sp>
        <p:sp>
          <p:nvSpPr>
            <p:cNvPr id="62" name="Freeform: Shape 61">
              <a:extLst>
                <a:ext uri="{FF2B5EF4-FFF2-40B4-BE49-F238E27FC236}">
                  <a16:creationId xmlns:a16="http://schemas.microsoft.com/office/drawing/2014/main" id="{CD39AD7E-02F9-C814-C988-8A358C0BDCBD}"/>
                </a:ext>
              </a:extLst>
            </p:cNvPr>
            <p:cNvSpPr/>
            <p:nvPr/>
          </p:nvSpPr>
          <p:spPr>
            <a:xfrm>
              <a:off x="8062464" y="1308542"/>
              <a:ext cx="233386" cy="97125"/>
            </a:xfrm>
            <a:custGeom>
              <a:avLst/>
              <a:gdLst>
                <a:gd name="connsiteX0" fmla="*/ 95601 w 233386"/>
                <a:gd name="connsiteY0" fmla="*/ 33209 h 97125"/>
                <a:gd name="connsiteX1" fmla="*/ 86234 w 233386"/>
                <a:gd name="connsiteY1" fmla="*/ 32536 h 97125"/>
                <a:gd name="connsiteX2" fmla="*/ 58455 w 233386"/>
                <a:gd name="connsiteY2" fmla="*/ 336 h 97125"/>
                <a:gd name="connsiteX3" fmla="*/ 51195 w 233386"/>
                <a:gd name="connsiteY3" fmla="*/ 2385 h 97125"/>
                <a:gd name="connsiteX4" fmla="*/ 20547 w 233386"/>
                <a:gd name="connsiteY4" fmla="*/ 10259 h 97125"/>
                <a:gd name="connsiteX5" fmla="*/ 3715 w 233386"/>
                <a:gd name="connsiteY5" fmla="*/ 30750 h 97125"/>
                <a:gd name="connsiteX6" fmla="*/ 349 w 233386"/>
                <a:gd name="connsiteY6" fmla="*/ 88446 h 97125"/>
                <a:gd name="connsiteX7" fmla="*/ 8416 w 233386"/>
                <a:gd name="connsiteY7" fmla="*/ 97450 h 97125"/>
                <a:gd name="connsiteX8" fmla="*/ 8867 w 233386"/>
                <a:gd name="connsiteY8" fmla="*/ 97462 h 97125"/>
                <a:gd name="connsiteX9" fmla="*/ 225219 w 233386"/>
                <a:gd name="connsiteY9" fmla="*/ 97462 h 97125"/>
                <a:gd name="connsiteX10" fmla="*/ 233723 w 233386"/>
                <a:gd name="connsiteY10" fmla="*/ 88929 h 97125"/>
                <a:gd name="connsiteX11" fmla="*/ 233708 w 233386"/>
                <a:gd name="connsiteY11" fmla="*/ 88446 h 97125"/>
                <a:gd name="connsiteX12" fmla="*/ 230254 w 233386"/>
                <a:gd name="connsiteY12" fmla="*/ 30750 h 97125"/>
                <a:gd name="connsiteX13" fmla="*/ 213393 w 233386"/>
                <a:gd name="connsiteY13" fmla="*/ 10259 h 97125"/>
                <a:gd name="connsiteX14" fmla="*/ 182745 w 233386"/>
                <a:gd name="connsiteY14" fmla="*/ 2531 h 97125"/>
                <a:gd name="connsiteX15" fmla="*/ 175515 w 233386"/>
                <a:gd name="connsiteY15" fmla="*/ 453 h 97125"/>
                <a:gd name="connsiteX16" fmla="*/ 147735 w 233386"/>
                <a:gd name="connsiteY16" fmla="*/ 32653 h 97125"/>
                <a:gd name="connsiteX17" fmla="*/ 138368 w 233386"/>
                <a:gd name="connsiteY17" fmla="*/ 33326 h 97125"/>
                <a:gd name="connsiteX18" fmla="*/ 125517 w 233386"/>
                <a:gd name="connsiteY18" fmla="*/ 22202 h 97125"/>
                <a:gd name="connsiteX19" fmla="*/ 123351 w 233386"/>
                <a:gd name="connsiteY19" fmla="*/ 15997 h 97125"/>
                <a:gd name="connsiteX20" fmla="*/ 110501 w 233386"/>
                <a:gd name="connsiteY20" fmla="*/ 15997 h 97125"/>
                <a:gd name="connsiteX21" fmla="*/ 108335 w 233386"/>
                <a:gd name="connsiteY21" fmla="*/ 22202 h 9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3386" h="97125">
                  <a:moveTo>
                    <a:pt x="95601" y="33209"/>
                  </a:moveTo>
                  <a:cubicBezTo>
                    <a:pt x="92829" y="35606"/>
                    <a:pt x="88637" y="35305"/>
                    <a:pt x="86234" y="32536"/>
                  </a:cubicBezTo>
                  <a:lnTo>
                    <a:pt x="58455" y="336"/>
                  </a:lnTo>
                  <a:cubicBezTo>
                    <a:pt x="56171" y="1039"/>
                    <a:pt x="53800" y="1741"/>
                    <a:pt x="51195" y="2385"/>
                  </a:cubicBezTo>
                  <a:lnTo>
                    <a:pt x="20547" y="10259"/>
                  </a:lnTo>
                  <a:cubicBezTo>
                    <a:pt x="11039" y="12642"/>
                    <a:pt x="4207" y="20961"/>
                    <a:pt x="3715" y="30750"/>
                  </a:cubicBezTo>
                  <a:lnTo>
                    <a:pt x="349" y="88446"/>
                  </a:lnTo>
                  <a:cubicBezTo>
                    <a:pt x="91" y="93159"/>
                    <a:pt x="3701" y="97189"/>
                    <a:pt x="8416" y="97450"/>
                  </a:cubicBezTo>
                  <a:cubicBezTo>
                    <a:pt x="8566" y="97456"/>
                    <a:pt x="8718" y="97462"/>
                    <a:pt x="8867" y="97462"/>
                  </a:cubicBezTo>
                  <a:lnTo>
                    <a:pt x="225219" y="97462"/>
                  </a:lnTo>
                  <a:cubicBezTo>
                    <a:pt x="229923" y="97453"/>
                    <a:pt x="233731" y="93633"/>
                    <a:pt x="233723" y="88929"/>
                  </a:cubicBezTo>
                  <a:cubicBezTo>
                    <a:pt x="233723" y="88768"/>
                    <a:pt x="233717" y="88607"/>
                    <a:pt x="233708" y="88446"/>
                  </a:cubicBezTo>
                  <a:lnTo>
                    <a:pt x="230254" y="30750"/>
                  </a:lnTo>
                  <a:cubicBezTo>
                    <a:pt x="229739" y="20958"/>
                    <a:pt x="222901" y="12648"/>
                    <a:pt x="213393" y="10259"/>
                  </a:cubicBezTo>
                  <a:lnTo>
                    <a:pt x="182745" y="2531"/>
                  </a:lnTo>
                  <a:cubicBezTo>
                    <a:pt x="180257" y="1917"/>
                    <a:pt x="177827" y="1214"/>
                    <a:pt x="175515" y="453"/>
                  </a:cubicBezTo>
                  <a:lnTo>
                    <a:pt x="147735" y="32653"/>
                  </a:lnTo>
                  <a:cubicBezTo>
                    <a:pt x="145332" y="35422"/>
                    <a:pt x="141140" y="35723"/>
                    <a:pt x="138368" y="33326"/>
                  </a:cubicBezTo>
                  <a:lnTo>
                    <a:pt x="125517" y="22202"/>
                  </a:lnTo>
                  <a:cubicBezTo>
                    <a:pt x="123741" y="20669"/>
                    <a:pt x="122915" y="18303"/>
                    <a:pt x="123351" y="15997"/>
                  </a:cubicBezTo>
                  <a:lnTo>
                    <a:pt x="110501" y="15997"/>
                  </a:lnTo>
                  <a:cubicBezTo>
                    <a:pt x="110937" y="18303"/>
                    <a:pt x="110111" y="20669"/>
                    <a:pt x="108335" y="22202"/>
                  </a:cubicBezTo>
                  <a:close/>
                </a:path>
              </a:pathLst>
            </a:custGeom>
            <a:solidFill>
              <a:srgbClr val="70D6F9"/>
            </a:solidFill>
            <a:ln w="2923" cap="flat">
              <a:noFill/>
              <a:prstDash val="solid"/>
              <a:miter/>
            </a:ln>
          </p:spPr>
          <p:txBody>
            <a:bodyPr rtlCol="1" anchor="ctr"/>
            <a:lstStyle/>
            <a:p>
              <a:endParaRPr lang="fa-IR"/>
            </a:p>
          </p:txBody>
        </p:sp>
        <p:sp>
          <p:nvSpPr>
            <p:cNvPr id="63" name="Freeform: Shape 62">
              <a:extLst>
                <a:ext uri="{FF2B5EF4-FFF2-40B4-BE49-F238E27FC236}">
                  <a16:creationId xmlns:a16="http://schemas.microsoft.com/office/drawing/2014/main" id="{090B2A6A-FB4A-507B-1F05-7364DD54DB41}"/>
                </a:ext>
              </a:extLst>
            </p:cNvPr>
            <p:cNvSpPr/>
            <p:nvPr/>
          </p:nvSpPr>
          <p:spPr>
            <a:xfrm>
              <a:off x="7785464" y="1648920"/>
              <a:ext cx="52318" cy="48424"/>
            </a:xfrm>
            <a:custGeom>
              <a:avLst/>
              <a:gdLst>
                <a:gd name="connsiteX0" fmla="*/ 15479 w 52318"/>
                <a:gd name="connsiteY0" fmla="*/ 47142 h 48424"/>
                <a:gd name="connsiteX1" fmla="*/ 24846 w 52318"/>
                <a:gd name="connsiteY1" fmla="*/ 46469 h 48424"/>
                <a:gd name="connsiteX2" fmla="*/ 52654 w 52318"/>
                <a:gd name="connsiteY2" fmla="*/ 14270 h 48424"/>
                <a:gd name="connsiteX3" fmla="*/ 31022 w 52318"/>
                <a:gd name="connsiteY3" fmla="*/ 5342 h 48424"/>
                <a:gd name="connsiteX4" fmla="*/ 24670 w 52318"/>
                <a:gd name="connsiteY4" fmla="*/ 336 h 48424"/>
                <a:gd name="connsiteX5" fmla="*/ 1955 w 52318"/>
                <a:gd name="connsiteY5" fmla="*/ 26681 h 48424"/>
                <a:gd name="connsiteX6" fmla="*/ 2628 w 52318"/>
                <a:gd name="connsiteY6" fmla="*/ 36048 h 4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18" h="48424">
                  <a:moveTo>
                    <a:pt x="15479" y="47142"/>
                  </a:moveTo>
                  <a:cubicBezTo>
                    <a:pt x="18252" y="49540"/>
                    <a:pt x="22444" y="49238"/>
                    <a:pt x="24846" y="46469"/>
                  </a:cubicBezTo>
                  <a:lnTo>
                    <a:pt x="52654" y="14270"/>
                  </a:lnTo>
                  <a:cubicBezTo>
                    <a:pt x="45202" y="11916"/>
                    <a:pt x="37964" y="8930"/>
                    <a:pt x="31022" y="5342"/>
                  </a:cubicBezTo>
                  <a:cubicBezTo>
                    <a:pt x="28582" y="4130"/>
                    <a:pt x="26420" y="2426"/>
                    <a:pt x="24670" y="336"/>
                  </a:cubicBezTo>
                  <a:lnTo>
                    <a:pt x="1955" y="26681"/>
                  </a:lnTo>
                  <a:cubicBezTo>
                    <a:pt x="-443" y="29453"/>
                    <a:pt x="-142" y="33645"/>
                    <a:pt x="2628" y="36048"/>
                  </a:cubicBezTo>
                  <a:close/>
                </a:path>
              </a:pathLst>
            </a:custGeom>
            <a:solidFill>
              <a:srgbClr val="F98FA6"/>
            </a:solidFill>
            <a:ln w="2923" cap="flat">
              <a:noFill/>
              <a:prstDash val="solid"/>
              <a:miter/>
            </a:ln>
          </p:spPr>
          <p:txBody>
            <a:bodyPr rtlCol="1" anchor="ctr"/>
            <a:lstStyle/>
            <a:p>
              <a:endParaRPr lang="fa-IR"/>
            </a:p>
          </p:txBody>
        </p:sp>
        <p:sp>
          <p:nvSpPr>
            <p:cNvPr id="64" name="Freeform: Shape 63">
              <a:extLst>
                <a:ext uri="{FF2B5EF4-FFF2-40B4-BE49-F238E27FC236}">
                  <a16:creationId xmlns:a16="http://schemas.microsoft.com/office/drawing/2014/main" id="{AC9222E6-D10C-4785-E08A-D266D58BB8B0}"/>
                </a:ext>
              </a:extLst>
            </p:cNvPr>
            <p:cNvSpPr/>
            <p:nvPr/>
          </p:nvSpPr>
          <p:spPr>
            <a:xfrm>
              <a:off x="7720459" y="1648891"/>
              <a:ext cx="52418" cy="48453"/>
            </a:xfrm>
            <a:custGeom>
              <a:avLst/>
              <a:gdLst>
                <a:gd name="connsiteX0" fmla="*/ 28233 w 52418"/>
                <a:gd name="connsiteY0" fmla="*/ 46498 h 48453"/>
                <a:gd name="connsiteX1" fmla="*/ 37600 w 52418"/>
                <a:gd name="connsiteY1" fmla="*/ 47172 h 48453"/>
                <a:gd name="connsiteX2" fmla="*/ 50450 w 52418"/>
                <a:gd name="connsiteY2" fmla="*/ 36048 h 48453"/>
                <a:gd name="connsiteX3" fmla="*/ 51157 w 52418"/>
                <a:gd name="connsiteY3" fmla="*/ 26719 h 48453"/>
                <a:gd name="connsiteX4" fmla="*/ 51124 w 52418"/>
                <a:gd name="connsiteY4" fmla="*/ 26681 h 48453"/>
                <a:gd name="connsiteX5" fmla="*/ 28437 w 52418"/>
                <a:gd name="connsiteY5" fmla="*/ 336 h 48453"/>
                <a:gd name="connsiteX6" fmla="*/ 21939 w 52418"/>
                <a:gd name="connsiteY6" fmla="*/ 5459 h 48453"/>
                <a:gd name="connsiteX7" fmla="*/ 336 w 52418"/>
                <a:gd name="connsiteY7" fmla="*/ 14416 h 4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418" h="48453">
                  <a:moveTo>
                    <a:pt x="28233" y="46498"/>
                  </a:moveTo>
                  <a:cubicBezTo>
                    <a:pt x="30634" y="49268"/>
                    <a:pt x="34826" y="49569"/>
                    <a:pt x="37600" y="47172"/>
                  </a:cubicBezTo>
                  <a:lnTo>
                    <a:pt x="50450" y="36048"/>
                  </a:lnTo>
                  <a:cubicBezTo>
                    <a:pt x="53221" y="33668"/>
                    <a:pt x="53538" y="29491"/>
                    <a:pt x="51157" y="26719"/>
                  </a:cubicBezTo>
                  <a:cubicBezTo>
                    <a:pt x="51145" y="26707"/>
                    <a:pt x="51135" y="26693"/>
                    <a:pt x="51124" y="26681"/>
                  </a:cubicBezTo>
                  <a:lnTo>
                    <a:pt x="28437" y="336"/>
                  </a:lnTo>
                  <a:cubicBezTo>
                    <a:pt x="26661" y="2488"/>
                    <a:pt x="24446" y="4235"/>
                    <a:pt x="21939" y="5459"/>
                  </a:cubicBezTo>
                  <a:cubicBezTo>
                    <a:pt x="14998" y="9036"/>
                    <a:pt x="7772" y="12033"/>
                    <a:pt x="336" y="14416"/>
                  </a:cubicBezTo>
                  <a:close/>
                </a:path>
              </a:pathLst>
            </a:custGeom>
            <a:solidFill>
              <a:srgbClr val="F98FA6"/>
            </a:solidFill>
            <a:ln w="2923" cap="flat">
              <a:noFill/>
              <a:prstDash val="solid"/>
              <a:miter/>
            </a:ln>
          </p:spPr>
          <p:txBody>
            <a:bodyPr rtlCol="1" anchor="ctr"/>
            <a:lstStyle/>
            <a:p>
              <a:endParaRPr lang="fa-IR"/>
            </a:p>
          </p:txBody>
        </p:sp>
        <p:sp>
          <p:nvSpPr>
            <p:cNvPr id="65" name="Freeform: Shape 64">
              <a:extLst>
                <a:ext uri="{FF2B5EF4-FFF2-40B4-BE49-F238E27FC236}">
                  <a16:creationId xmlns:a16="http://schemas.microsoft.com/office/drawing/2014/main" id="{CD49A28A-C6F5-3FEA-462A-E27025405AFB}"/>
                </a:ext>
              </a:extLst>
            </p:cNvPr>
            <p:cNvSpPr/>
            <p:nvPr/>
          </p:nvSpPr>
          <p:spPr>
            <a:xfrm>
              <a:off x="7748648" y="1627142"/>
              <a:ext cx="61237" cy="51226"/>
            </a:xfrm>
            <a:custGeom>
              <a:avLst/>
              <a:gdLst>
                <a:gd name="connsiteX0" fmla="*/ 23022 w 61237"/>
                <a:gd name="connsiteY0" fmla="*/ 48430 h 51226"/>
                <a:gd name="connsiteX1" fmla="*/ 24515 w 61237"/>
                <a:gd name="connsiteY1" fmla="*/ 51563 h 51226"/>
                <a:gd name="connsiteX2" fmla="*/ 37366 w 61237"/>
                <a:gd name="connsiteY2" fmla="*/ 51563 h 51226"/>
                <a:gd name="connsiteX3" fmla="*/ 38858 w 61237"/>
                <a:gd name="connsiteY3" fmla="*/ 48430 h 51226"/>
                <a:gd name="connsiteX4" fmla="*/ 61574 w 61237"/>
                <a:gd name="connsiteY4" fmla="*/ 22085 h 51226"/>
                <a:gd name="connsiteX5" fmla="*/ 57037 w 61237"/>
                <a:gd name="connsiteY5" fmla="*/ 9557 h 51226"/>
                <a:gd name="connsiteX6" fmla="*/ 57037 w 61237"/>
                <a:gd name="connsiteY6" fmla="*/ 336 h 51226"/>
                <a:gd name="connsiteX7" fmla="*/ 30955 w 61237"/>
                <a:gd name="connsiteY7" fmla="*/ 6747 h 51226"/>
                <a:gd name="connsiteX8" fmla="*/ 4873 w 61237"/>
                <a:gd name="connsiteY8" fmla="*/ 336 h 51226"/>
                <a:gd name="connsiteX9" fmla="*/ 4873 w 61237"/>
                <a:gd name="connsiteY9" fmla="*/ 9557 h 51226"/>
                <a:gd name="connsiteX10" fmla="*/ 336 w 61237"/>
                <a:gd name="connsiteY10" fmla="*/ 22085 h 51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237" h="51226">
                  <a:moveTo>
                    <a:pt x="23022" y="48430"/>
                  </a:moveTo>
                  <a:cubicBezTo>
                    <a:pt x="23801" y="49315"/>
                    <a:pt x="24318" y="50400"/>
                    <a:pt x="24515" y="51563"/>
                  </a:cubicBezTo>
                  <a:lnTo>
                    <a:pt x="37366" y="51563"/>
                  </a:lnTo>
                  <a:cubicBezTo>
                    <a:pt x="37576" y="50403"/>
                    <a:pt x="38091" y="49323"/>
                    <a:pt x="38858" y="48430"/>
                  </a:cubicBezTo>
                  <a:lnTo>
                    <a:pt x="61574" y="22085"/>
                  </a:lnTo>
                  <a:cubicBezTo>
                    <a:pt x="58635" y="18573"/>
                    <a:pt x="57028" y="14138"/>
                    <a:pt x="57037" y="9557"/>
                  </a:cubicBezTo>
                  <a:lnTo>
                    <a:pt x="57037" y="336"/>
                  </a:lnTo>
                  <a:cubicBezTo>
                    <a:pt x="48991" y="4557"/>
                    <a:pt x="40040" y="6758"/>
                    <a:pt x="30955" y="6747"/>
                  </a:cubicBezTo>
                  <a:cubicBezTo>
                    <a:pt x="21870" y="6758"/>
                    <a:pt x="12918" y="4557"/>
                    <a:pt x="4873" y="336"/>
                  </a:cubicBezTo>
                  <a:lnTo>
                    <a:pt x="4873" y="9557"/>
                  </a:lnTo>
                  <a:cubicBezTo>
                    <a:pt x="4867" y="14135"/>
                    <a:pt x="3262" y="18567"/>
                    <a:pt x="336" y="22085"/>
                  </a:cubicBezTo>
                  <a:close/>
                </a:path>
              </a:pathLst>
            </a:custGeom>
            <a:solidFill>
              <a:srgbClr val="F9D0B4"/>
            </a:solidFill>
            <a:ln w="2923" cap="flat">
              <a:noFill/>
              <a:prstDash val="solid"/>
              <a:miter/>
            </a:ln>
          </p:spPr>
          <p:txBody>
            <a:bodyPr rtlCol="1" anchor="ctr"/>
            <a:lstStyle/>
            <a:p>
              <a:endParaRPr lang="fa-IR"/>
            </a:p>
          </p:txBody>
        </p:sp>
        <p:sp>
          <p:nvSpPr>
            <p:cNvPr id="66" name="Freeform: Shape 65">
              <a:extLst>
                <a:ext uri="{FF2B5EF4-FFF2-40B4-BE49-F238E27FC236}">
                  <a16:creationId xmlns:a16="http://schemas.microsoft.com/office/drawing/2014/main" id="{19C63B0D-BA19-682A-EB65-D058FD0106FD}"/>
                </a:ext>
              </a:extLst>
            </p:cNvPr>
            <p:cNvSpPr/>
            <p:nvPr/>
          </p:nvSpPr>
          <p:spPr>
            <a:xfrm>
              <a:off x="7759303" y="1678368"/>
              <a:ext cx="39751" cy="32404"/>
            </a:xfrm>
            <a:custGeom>
              <a:avLst/>
              <a:gdLst>
                <a:gd name="connsiteX0" fmla="*/ 336 w 39751"/>
                <a:gd name="connsiteY0" fmla="*/ 16348 h 32404"/>
                <a:gd name="connsiteX1" fmla="*/ 7156 w 39751"/>
                <a:gd name="connsiteY1" fmla="*/ 32740 h 32404"/>
                <a:gd name="connsiteX2" fmla="*/ 33267 w 39751"/>
                <a:gd name="connsiteY2" fmla="*/ 32740 h 32404"/>
                <a:gd name="connsiteX3" fmla="*/ 40088 w 39751"/>
                <a:gd name="connsiteY3" fmla="*/ 16348 h 32404"/>
                <a:gd name="connsiteX4" fmla="*/ 28789 w 39751"/>
                <a:gd name="connsiteY4" fmla="*/ 6571 h 32404"/>
                <a:gd name="connsiteX5" fmla="*/ 26623 w 39751"/>
                <a:gd name="connsiteY5" fmla="*/ 336 h 32404"/>
                <a:gd name="connsiteX6" fmla="*/ 13772 w 39751"/>
                <a:gd name="connsiteY6" fmla="*/ 336 h 32404"/>
                <a:gd name="connsiteX7" fmla="*/ 11606 w 39751"/>
                <a:gd name="connsiteY7" fmla="*/ 6571 h 32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51" h="32404">
                  <a:moveTo>
                    <a:pt x="336" y="16348"/>
                  </a:moveTo>
                  <a:lnTo>
                    <a:pt x="7156" y="32740"/>
                  </a:lnTo>
                  <a:lnTo>
                    <a:pt x="33267" y="32740"/>
                  </a:lnTo>
                  <a:lnTo>
                    <a:pt x="40088" y="16348"/>
                  </a:lnTo>
                  <a:lnTo>
                    <a:pt x="28789" y="6571"/>
                  </a:lnTo>
                  <a:cubicBezTo>
                    <a:pt x="27012" y="5022"/>
                    <a:pt x="26188" y="2651"/>
                    <a:pt x="26623" y="336"/>
                  </a:cubicBezTo>
                  <a:lnTo>
                    <a:pt x="13772" y="336"/>
                  </a:lnTo>
                  <a:cubicBezTo>
                    <a:pt x="14206" y="2651"/>
                    <a:pt x="13382" y="5022"/>
                    <a:pt x="11606" y="6571"/>
                  </a:cubicBezTo>
                  <a:close/>
                </a:path>
              </a:pathLst>
            </a:custGeom>
            <a:solidFill>
              <a:srgbClr val="818182"/>
            </a:solidFill>
            <a:ln w="2923" cap="flat">
              <a:noFill/>
              <a:prstDash val="solid"/>
              <a:miter/>
            </a:ln>
          </p:spPr>
          <p:txBody>
            <a:bodyPr rtlCol="1" anchor="ctr"/>
            <a:lstStyle/>
            <a:p>
              <a:endParaRPr lang="fa-IR"/>
            </a:p>
          </p:txBody>
        </p:sp>
        <p:sp>
          <p:nvSpPr>
            <p:cNvPr id="67" name="Freeform: Shape 66">
              <a:extLst>
                <a:ext uri="{FF2B5EF4-FFF2-40B4-BE49-F238E27FC236}">
                  <a16:creationId xmlns:a16="http://schemas.microsoft.com/office/drawing/2014/main" id="{7C708E0D-9B85-615C-7D51-35B42627A857}"/>
                </a:ext>
              </a:extLst>
            </p:cNvPr>
            <p:cNvSpPr/>
            <p:nvPr/>
          </p:nvSpPr>
          <p:spPr>
            <a:xfrm>
              <a:off x="7760972" y="1710773"/>
              <a:ext cx="36414" cy="49089"/>
            </a:xfrm>
            <a:custGeom>
              <a:avLst/>
              <a:gdLst>
                <a:gd name="connsiteX0" fmla="*/ 36415 w 36414"/>
                <a:gd name="connsiteY0" fmla="*/ 49090 h 49089"/>
                <a:gd name="connsiteX1" fmla="*/ 31263 w 36414"/>
                <a:gd name="connsiteY1" fmla="*/ 0 h 49089"/>
                <a:gd name="connsiteX2" fmla="*/ 5152 w 36414"/>
                <a:gd name="connsiteY2" fmla="*/ 0 h 49089"/>
                <a:gd name="connsiteX3" fmla="*/ 0 w 36414"/>
                <a:gd name="connsiteY3" fmla="*/ 49090 h 49089"/>
                <a:gd name="connsiteX4" fmla="*/ 36415 w 36414"/>
                <a:gd name="connsiteY4" fmla="*/ 49090 h 49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14" h="49089">
                  <a:moveTo>
                    <a:pt x="36415" y="49090"/>
                  </a:moveTo>
                  <a:lnTo>
                    <a:pt x="31263" y="0"/>
                  </a:lnTo>
                  <a:lnTo>
                    <a:pt x="5152" y="0"/>
                  </a:lnTo>
                  <a:lnTo>
                    <a:pt x="0" y="49090"/>
                  </a:lnTo>
                  <a:lnTo>
                    <a:pt x="36415" y="49090"/>
                  </a:lnTo>
                  <a:close/>
                </a:path>
              </a:pathLst>
            </a:custGeom>
            <a:solidFill>
              <a:srgbClr val="5B5D60"/>
            </a:solidFill>
            <a:ln w="2923" cap="flat">
              <a:noFill/>
              <a:prstDash val="solid"/>
              <a:miter/>
            </a:ln>
          </p:spPr>
          <p:txBody>
            <a:bodyPr rtlCol="1" anchor="ctr"/>
            <a:lstStyle/>
            <a:p>
              <a:endParaRPr lang="fa-IR"/>
            </a:p>
          </p:txBody>
        </p:sp>
        <p:sp>
          <p:nvSpPr>
            <p:cNvPr id="68" name="Freeform: Shape 67">
              <a:extLst>
                <a:ext uri="{FF2B5EF4-FFF2-40B4-BE49-F238E27FC236}">
                  <a16:creationId xmlns:a16="http://schemas.microsoft.com/office/drawing/2014/main" id="{8FC1692C-779D-DAB9-37EF-FB665CD0C80D}"/>
                </a:ext>
              </a:extLst>
            </p:cNvPr>
            <p:cNvSpPr/>
            <p:nvPr/>
          </p:nvSpPr>
          <p:spPr>
            <a:xfrm>
              <a:off x="8185471" y="1294608"/>
              <a:ext cx="52288" cy="48424"/>
            </a:xfrm>
            <a:custGeom>
              <a:avLst/>
              <a:gdLst>
                <a:gd name="connsiteX0" fmla="*/ 15478 w 52288"/>
                <a:gd name="connsiteY0" fmla="*/ 47142 h 48424"/>
                <a:gd name="connsiteX1" fmla="*/ 24845 w 52288"/>
                <a:gd name="connsiteY1" fmla="*/ 46469 h 48424"/>
                <a:gd name="connsiteX2" fmla="*/ 52624 w 52288"/>
                <a:gd name="connsiteY2" fmla="*/ 14270 h 48424"/>
                <a:gd name="connsiteX3" fmla="*/ 31022 w 52288"/>
                <a:gd name="connsiteY3" fmla="*/ 5342 h 48424"/>
                <a:gd name="connsiteX4" fmla="*/ 24640 w 52288"/>
                <a:gd name="connsiteY4" fmla="*/ 336 h 48424"/>
                <a:gd name="connsiteX5" fmla="*/ 1954 w 52288"/>
                <a:gd name="connsiteY5" fmla="*/ 26681 h 48424"/>
                <a:gd name="connsiteX6" fmla="*/ 2627 w 52288"/>
                <a:gd name="connsiteY6" fmla="*/ 36048 h 4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8" h="48424">
                  <a:moveTo>
                    <a:pt x="15478" y="47142"/>
                  </a:moveTo>
                  <a:cubicBezTo>
                    <a:pt x="18250" y="49540"/>
                    <a:pt x="22442" y="49238"/>
                    <a:pt x="24845" y="46469"/>
                  </a:cubicBezTo>
                  <a:lnTo>
                    <a:pt x="52624" y="14270"/>
                  </a:lnTo>
                  <a:cubicBezTo>
                    <a:pt x="45178" y="11931"/>
                    <a:pt x="37947" y="8942"/>
                    <a:pt x="31022" y="5342"/>
                  </a:cubicBezTo>
                  <a:cubicBezTo>
                    <a:pt x="28568" y="4138"/>
                    <a:pt x="26394" y="2432"/>
                    <a:pt x="24640" y="336"/>
                  </a:cubicBezTo>
                  <a:lnTo>
                    <a:pt x="1954" y="26681"/>
                  </a:lnTo>
                  <a:cubicBezTo>
                    <a:pt x="-443" y="29453"/>
                    <a:pt x="-142" y="33645"/>
                    <a:pt x="2627" y="36048"/>
                  </a:cubicBezTo>
                  <a:close/>
                </a:path>
              </a:pathLst>
            </a:custGeom>
            <a:solidFill>
              <a:srgbClr val="9BE5F9"/>
            </a:solidFill>
            <a:ln w="2923" cap="flat">
              <a:noFill/>
              <a:prstDash val="solid"/>
              <a:miter/>
            </a:ln>
          </p:spPr>
          <p:txBody>
            <a:bodyPr rtlCol="1" anchor="ctr"/>
            <a:lstStyle/>
            <a:p>
              <a:endParaRPr lang="fa-IR"/>
            </a:p>
          </p:txBody>
        </p:sp>
        <p:sp>
          <p:nvSpPr>
            <p:cNvPr id="69" name="Freeform: Shape 68">
              <a:extLst>
                <a:ext uri="{FF2B5EF4-FFF2-40B4-BE49-F238E27FC236}">
                  <a16:creationId xmlns:a16="http://schemas.microsoft.com/office/drawing/2014/main" id="{B90BB09C-AA7B-8C34-33B5-2874C95A9B86}"/>
                </a:ext>
              </a:extLst>
            </p:cNvPr>
            <p:cNvSpPr/>
            <p:nvPr/>
          </p:nvSpPr>
          <p:spPr>
            <a:xfrm>
              <a:off x="8120583" y="1294579"/>
              <a:ext cx="52288" cy="48453"/>
            </a:xfrm>
            <a:custGeom>
              <a:avLst/>
              <a:gdLst>
                <a:gd name="connsiteX0" fmla="*/ 28115 w 52288"/>
                <a:gd name="connsiteY0" fmla="*/ 46498 h 48453"/>
                <a:gd name="connsiteX1" fmla="*/ 37483 w 52288"/>
                <a:gd name="connsiteY1" fmla="*/ 47172 h 48453"/>
                <a:gd name="connsiteX2" fmla="*/ 50333 w 52288"/>
                <a:gd name="connsiteY2" fmla="*/ 36048 h 48453"/>
                <a:gd name="connsiteX3" fmla="*/ 51006 w 52288"/>
                <a:gd name="connsiteY3" fmla="*/ 26681 h 48453"/>
                <a:gd name="connsiteX4" fmla="*/ 28291 w 52288"/>
                <a:gd name="connsiteY4" fmla="*/ 336 h 48453"/>
                <a:gd name="connsiteX5" fmla="*/ 21939 w 52288"/>
                <a:gd name="connsiteY5" fmla="*/ 5342 h 48453"/>
                <a:gd name="connsiteX6" fmla="*/ 336 w 52288"/>
                <a:gd name="connsiteY6" fmla="*/ 14299 h 4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8" h="48453">
                  <a:moveTo>
                    <a:pt x="28115" y="46498"/>
                  </a:moveTo>
                  <a:cubicBezTo>
                    <a:pt x="30519" y="49268"/>
                    <a:pt x="34710" y="49569"/>
                    <a:pt x="37483" y="47172"/>
                  </a:cubicBezTo>
                  <a:lnTo>
                    <a:pt x="50333" y="36048"/>
                  </a:lnTo>
                  <a:cubicBezTo>
                    <a:pt x="53102" y="33645"/>
                    <a:pt x="53404" y="29453"/>
                    <a:pt x="51006" y="26681"/>
                  </a:cubicBezTo>
                  <a:lnTo>
                    <a:pt x="28291" y="336"/>
                  </a:lnTo>
                  <a:cubicBezTo>
                    <a:pt x="26541" y="2426"/>
                    <a:pt x="24377" y="4130"/>
                    <a:pt x="21939" y="5342"/>
                  </a:cubicBezTo>
                  <a:cubicBezTo>
                    <a:pt x="14996" y="8913"/>
                    <a:pt x="7771" y="11910"/>
                    <a:pt x="336" y="14299"/>
                  </a:cubicBezTo>
                  <a:close/>
                </a:path>
              </a:pathLst>
            </a:custGeom>
            <a:solidFill>
              <a:srgbClr val="9BE5F9"/>
            </a:solidFill>
            <a:ln w="2923" cap="flat">
              <a:noFill/>
              <a:prstDash val="solid"/>
              <a:miter/>
            </a:ln>
          </p:spPr>
          <p:txBody>
            <a:bodyPr rtlCol="1" anchor="ctr"/>
            <a:lstStyle/>
            <a:p>
              <a:endParaRPr lang="fa-IR"/>
            </a:p>
          </p:txBody>
        </p:sp>
        <p:sp>
          <p:nvSpPr>
            <p:cNvPr id="70" name="Freeform: Shape 69">
              <a:extLst>
                <a:ext uri="{FF2B5EF4-FFF2-40B4-BE49-F238E27FC236}">
                  <a16:creationId xmlns:a16="http://schemas.microsoft.com/office/drawing/2014/main" id="{9D92C9AF-A98B-2D0F-D2C6-38EF1E8CCBBB}"/>
                </a:ext>
              </a:extLst>
            </p:cNvPr>
            <p:cNvSpPr/>
            <p:nvPr/>
          </p:nvSpPr>
          <p:spPr>
            <a:xfrm>
              <a:off x="8148538" y="1272829"/>
              <a:ext cx="61237" cy="51255"/>
            </a:xfrm>
            <a:custGeom>
              <a:avLst/>
              <a:gdLst>
                <a:gd name="connsiteX0" fmla="*/ 23051 w 61237"/>
                <a:gd name="connsiteY0" fmla="*/ 48430 h 51255"/>
                <a:gd name="connsiteX1" fmla="*/ 24544 w 61237"/>
                <a:gd name="connsiteY1" fmla="*/ 51592 h 51255"/>
                <a:gd name="connsiteX2" fmla="*/ 37395 w 61237"/>
                <a:gd name="connsiteY2" fmla="*/ 51592 h 51255"/>
                <a:gd name="connsiteX3" fmla="*/ 38888 w 61237"/>
                <a:gd name="connsiteY3" fmla="*/ 48430 h 51255"/>
                <a:gd name="connsiteX4" fmla="*/ 61574 w 61237"/>
                <a:gd name="connsiteY4" fmla="*/ 22085 h 51255"/>
                <a:gd name="connsiteX5" fmla="*/ 57037 w 61237"/>
                <a:gd name="connsiteY5" fmla="*/ 9557 h 51255"/>
                <a:gd name="connsiteX6" fmla="*/ 57037 w 61237"/>
                <a:gd name="connsiteY6" fmla="*/ 336 h 51255"/>
                <a:gd name="connsiteX7" fmla="*/ 30955 w 61237"/>
                <a:gd name="connsiteY7" fmla="*/ 6776 h 51255"/>
                <a:gd name="connsiteX8" fmla="*/ 4873 w 61237"/>
                <a:gd name="connsiteY8" fmla="*/ 336 h 51255"/>
                <a:gd name="connsiteX9" fmla="*/ 4873 w 61237"/>
                <a:gd name="connsiteY9" fmla="*/ 9557 h 51255"/>
                <a:gd name="connsiteX10" fmla="*/ 336 w 61237"/>
                <a:gd name="connsiteY10" fmla="*/ 22085 h 51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237" h="51255">
                  <a:moveTo>
                    <a:pt x="23051" y="48430"/>
                  </a:moveTo>
                  <a:cubicBezTo>
                    <a:pt x="23818" y="49335"/>
                    <a:pt x="24333" y="50424"/>
                    <a:pt x="24544" y="51592"/>
                  </a:cubicBezTo>
                  <a:lnTo>
                    <a:pt x="37395" y="51592"/>
                  </a:lnTo>
                  <a:cubicBezTo>
                    <a:pt x="37591" y="50421"/>
                    <a:pt x="38109" y="49326"/>
                    <a:pt x="38888" y="48430"/>
                  </a:cubicBezTo>
                  <a:lnTo>
                    <a:pt x="61574" y="22085"/>
                  </a:lnTo>
                  <a:cubicBezTo>
                    <a:pt x="58646" y="18567"/>
                    <a:pt x="57042" y="14135"/>
                    <a:pt x="57037" y="9557"/>
                  </a:cubicBezTo>
                  <a:lnTo>
                    <a:pt x="57037" y="336"/>
                  </a:lnTo>
                  <a:cubicBezTo>
                    <a:pt x="48992" y="4566"/>
                    <a:pt x="40041" y="6776"/>
                    <a:pt x="30955" y="6776"/>
                  </a:cubicBezTo>
                  <a:cubicBezTo>
                    <a:pt x="21869" y="6776"/>
                    <a:pt x="12917" y="4566"/>
                    <a:pt x="4873" y="336"/>
                  </a:cubicBezTo>
                  <a:lnTo>
                    <a:pt x="4873" y="9557"/>
                  </a:lnTo>
                  <a:cubicBezTo>
                    <a:pt x="4882" y="14138"/>
                    <a:pt x="3275" y="18573"/>
                    <a:pt x="336" y="22085"/>
                  </a:cubicBezTo>
                  <a:close/>
                </a:path>
              </a:pathLst>
            </a:custGeom>
            <a:solidFill>
              <a:srgbClr val="F9D0B4"/>
            </a:solidFill>
            <a:ln w="2923" cap="flat">
              <a:noFill/>
              <a:prstDash val="solid"/>
              <a:miter/>
            </a:ln>
          </p:spPr>
          <p:txBody>
            <a:bodyPr rtlCol="1" anchor="ctr"/>
            <a:lstStyle/>
            <a:p>
              <a:endParaRPr lang="fa-IR"/>
            </a:p>
          </p:txBody>
        </p:sp>
        <p:sp>
          <p:nvSpPr>
            <p:cNvPr id="71" name="Freeform: Shape 70">
              <a:extLst>
                <a:ext uri="{FF2B5EF4-FFF2-40B4-BE49-F238E27FC236}">
                  <a16:creationId xmlns:a16="http://schemas.microsoft.com/office/drawing/2014/main" id="{810AF39E-50FB-9F3D-6FC5-4590F39D4194}"/>
                </a:ext>
              </a:extLst>
            </p:cNvPr>
            <p:cNvSpPr/>
            <p:nvPr/>
          </p:nvSpPr>
          <p:spPr>
            <a:xfrm>
              <a:off x="8159281" y="1323968"/>
              <a:ext cx="39751" cy="32492"/>
            </a:xfrm>
            <a:custGeom>
              <a:avLst/>
              <a:gdLst>
                <a:gd name="connsiteX0" fmla="*/ 336 w 39751"/>
                <a:gd name="connsiteY0" fmla="*/ 16436 h 32492"/>
                <a:gd name="connsiteX1" fmla="*/ 7156 w 39751"/>
                <a:gd name="connsiteY1" fmla="*/ 32828 h 32492"/>
                <a:gd name="connsiteX2" fmla="*/ 33267 w 39751"/>
                <a:gd name="connsiteY2" fmla="*/ 32828 h 32492"/>
                <a:gd name="connsiteX3" fmla="*/ 40088 w 39751"/>
                <a:gd name="connsiteY3" fmla="*/ 16436 h 32492"/>
                <a:gd name="connsiteX4" fmla="*/ 28818 w 39751"/>
                <a:gd name="connsiteY4" fmla="*/ 6542 h 32492"/>
                <a:gd name="connsiteX5" fmla="*/ 26652 w 39751"/>
                <a:gd name="connsiteY5" fmla="*/ 336 h 32492"/>
                <a:gd name="connsiteX6" fmla="*/ 13801 w 39751"/>
                <a:gd name="connsiteY6" fmla="*/ 336 h 32492"/>
                <a:gd name="connsiteX7" fmla="*/ 11635 w 39751"/>
                <a:gd name="connsiteY7" fmla="*/ 6542 h 3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51" h="32492">
                  <a:moveTo>
                    <a:pt x="336" y="16436"/>
                  </a:moveTo>
                  <a:lnTo>
                    <a:pt x="7156" y="32828"/>
                  </a:lnTo>
                  <a:lnTo>
                    <a:pt x="33267" y="32828"/>
                  </a:lnTo>
                  <a:lnTo>
                    <a:pt x="40088" y="16436"/>
                  </a:lnTo>
                  <a:lnTo>
                    <a:pt x="28818" y="6542"/>
                  </a:lnTo>
                  <a:cubicBezTo>
                    <a:pt x="27041" y="5008"/>
                    <a:pt x="26216" y="2643"/>
                    <a:pt x="26652" y="336"/>
                  </a:cubicBezTo>
                  <a:lnTo>
                    <a:pt x="13801" y="336"/>
                  </a:lnTo>
                  <a:cubicBezTo>
                    <a:pt x="14237" y="2643"/>
                    <a:pt x="13412" y="5008"/>
                    <a:pt x="11635" y="6542"/>
                  </a:cubicBezTo>
                  <a:close/>
                </a:path>
              </a:pathLst>
            </a:custGeom>
            <a:solidFill>
              <a:srgbClr val="818182"/>
            </a:solidFill>
            <a:ln w="2923" cap="flat">
              <a:noFill/>
              <a:prstDash val="solid"/>
              <a:miter/>
            </a:ln>
          </p:spPr>
          <p:txBody>
            <a:bodyPr rtlCol="1" anchor="ctr"/>
            <a:lstStyle/>
            <a:p>
              <a:endParaRPr lang="fa-IR"/>
            </a:p>
          </p:txBody>
        </p:sp>
        <p:sp>
          <p:nvSpPr>
            <p:cNvPr id="72" name="Freeform: Shape 71">
              <a:extLst>
                <a:ext uri="{FF2B5EF4-FFF2-40B4-BE49-F238E27FC236}">
                  <a16:creationId xmlns:a16="http://schemas.microsoft.com/office/drawing/2014/main" id="{42EDBC4A-205F-0B7C-29F9-5086C573EF6C}"/>
                </a:ext>
              </a:extLst>
            </p:cNvPr>
            <p:cNvSpPr/>
            <p:nvPr/>
          </p:nvSpPr>
          <p:spPr>
            <a:xfrm>
              <a:off x="8160949" y="1356460"/>
              <a:ext cx="36414" cy="49089"/>
            </a:xfrm>
            <a:custGeom>
              <a:avLst/>
              <a:gdLst>
                <a:gd name="connsiteX0" fmla="*/ 36415 w 36414"/>
                <a:gd name="connsiteY0" fmla="*/ 49090 h 49089"/>
                <a:gd name="connsiteX1" fmla="*/ 31263 w 36414"/>
                <a:gd name="connsiteY1" fmla="*/ 0 h 49089"/>
                <a:gd name="connsiteX2" fmla="*/ 5152 w 36414"/>
                <a:gd name="connsiteY2" fmla="*/ 0 h 49089"/>
                <a:gd name="connsiteX3" fmla="*/ 0 w 36414"/>
                <a:gd name="connsiteY3" fmla="*/ 49090 h 49089"/>
                <a:gd name="connsiteX4" fmla="*/ 36415 w 36414"/>
                <a:gd name="connsiteY4" fmla="*/ 49090 h 49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14" h="49089">
                  <a:moveTo>
                    <a:pt x="36415" y="49090"/>
                  </a:moveTo>
                  <a:lnTo>
                    <a:pt x="31263" y="0"/>
                  </a:lnTo>
                  <a:lnTo>
                    <a:pt x="5152" y="0"/>
                  </a:lnTo>
                  <a:lnTo>
                    <a:pt x="0" y="49090"/>
                  </a:lnTo>
                  <a:lnTo>
                    <a:pt x="36415" y="49090"/>
                  </a:lnTo>
                  <a:close/>
                </a:path>
              </a:pathLst>
            </a:custGeom>
            <a:solidFill>
              <a:srgbClr val="5B5D60"/>
            </a:solidFill>
            <a:ln w="2923" cap="flat">
              <a:noFill/>
              <a:prstDash val="solid"/>
              <a:miter/>
            </a:ln>
          </p:spPr>
          <p:txBody>
            <a:bodyPr rtlCol="1" anchor="ctr"/>
            <a:lstStyle/>
            <a:p>
              <a:endParaRPr lang="fa-IR"/>
            </a:p>
          </p:txBody>
        </p:sp>
        <p:sp>
          <p:nvSpPr>
            <p:cNvPr id="73" name="Freeform: Shape 72">
              <a:extLst>
                <a:ext uri="{FF2B5EF4-FFF2-40B4-BE49-F238E27FC236}">
                  <a16:creationId xmlns:a16="http://schemas.microsoft.com/office/drawing/2014/main" id="{B8B85AB2-2526-8786-9719-9A63BF9C2181}"/>
                </a:ext>
              </a:extLst>
            </p:cNvPr>
            <p:cNvSpPr/>
            <p:nvPr/>
          </p:nvSpPr>
          <p:spPr>
            <a:xfrm>
              <a:off x="7701217" y="1176189"/>
              <a:ext cx="309364" cy="229347"/>
            </a:xfrm>
            <a:custGeom>
              <a:avLst/>
              <a:gdLst>
                <a:gd name="connsiteX0" fmla="*/ 100691 w 309364"/>
                <a:gd name="connsiteY0" fmla="*/ 6759 h 229347"/>
                <a:gd name="connsiteX1" fmla="*/ 8513 w 309364"/>
                <a:gd name="connsiteY1" fmla="*/ 96830 h 229347"/>
                <a:gd name="connsiteX2" fmla="*/ 8210 w 309364"/>
                <a:gd name="connsiteY2" fmla="*/ 135577 h 229347"/>
                <a:gd name="connsiteX3" fmla="*/ 8513 w 309364"/>
                <a:gd name="connsiteY3" fmla="*/ 135879 h 229347"/>
                <a:gd name="connsiteX4" fmla="*/ 96066 w 309364"/>
                <a:gd name="connsiteY4" fmla="*/ 221413 h 229347"/>
                <a:gd name="connsiteX5" fmla="*/ 134120 w 309364"/>
                <a:gd name="connsiteY5" fmla="*/ 222964 h 229347"/>
                <a:gd name="connsiteX6" fmla="*/ 136185 w 309364"/>
                <a:gd name="connsiteY6" fmla="*/ 184395 h 229347"/>
                <a:gd name="connsiteX7" fmla="*/ 135203 w 309364"/>
                <a:gd name="connsiteY7" fmla="*/ 183359 h 229347"/>
                <a:gd name="connsiteX8" fmla="*/ 134969 w 309364"/>
                <a:gd name="connsiteY8" fmla="*/ 183125 h 229347"/>
                <a:gd name="connsiteX9" fmla="*/ 99725 w 309364"/>
                <a:gd name="connsiteY9" fmla="*/ 148466 h 229347"/>
                <a:gd name="connsiteX10" fmla="*/ 99821 w 309364"/>
                <a:gd name="connsiteY10" fmla="*/ 144327 h 229347"/>
                <a:gd name="connsiteX11" fmla="*/ 101745 w 309364"/>
                <a:gd name="connsiteY11" fmla="*/ 143519 h 229347"/>
                <a:gd name="connsiteX12" fmla="*/ 281477 w 309364"/>
                <a:gd name="connsiteY12" fmla="*/ 143519 h 229347"/>
                <a:gd name="connsiteX13" fmla="*/ 309637 w 309364"/>
                <a:gd name="connsiteY13" fmla="*/ 118052 h 229347"/>
                <a:gd name="connsiteX14" fmla="*/ 284290 w 309364"/>
                <a:gd name="connsiteY14" fmla="*/ 89017 h 229347"/>
                <a:gd name="connsiteX15" fmla="*/ 282414 w 309364"/>
                <a:gd name="connsiteY15" fmla="*/ 88956 h 229347"/>
                <a:gd name="connsiteX16" fmla="*/ 101657 w 309364"/>
                <a:gd name="connsiteY16" fmla="*/ 88956 h 229347"/>
                <a:gd name="connsiteX17" fmla="*/ 98972 w 309364"/>
                <a:gd name="connsiteY17" fmla="*/ 85806 h 229347"/>
                <a:gd name="connsiteX18" fmla="*/ 99725 w 309364"/>
                <a:gd name="connsiteY18" fmla="*/ 84067 h 229347"/>
                <a:gd name="connsiteX19" fmla="*/ 130432 w 309364"/>
                <a:gd name="connsiteY19" fmla="*/ 54063 h 229347"/>
                <a:gd name="connsiteX20" fmla="*/ 136843 w 309364"/>
                <a:gd name="connsiteY20" fmla="*/ 13082 h 229347"/>
                <a:gd name="connsiteX21" fmla="*/ 134296 w 309364"/>
                <a:gd name="connsiteY21" fmla="*/ 9657 h 229347"/>
                <a:gd name="connsiteX22" fmla="*/ 103485 w 309364"/>
                <a:gd name="connsiteY22" fmla="*/ 4408 h 229347"/>
                <a:gd name="connsiteX23" fmla="*/ 100691 w 309364"/>
                <a:gd name="connsiteY23" fmla="*/ 6759 h 22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9364" h="229347">
                  <a:moveTo>
                    <a:pt x="100691" y="6759"/>
                  </a:moveTo>
                  <a:lnTo>
                    <a:pt x="8513" y="96830"/>
                  </a:lnTo>
                  <a:cubicBezTo>
                    <a:pt x="-2270" y="107447"/>
                    <a:pt x="-2406" y="124794"/>
                    <a:pt x="8210" y="135577"/>
                  </a:cubicBezTo>
                  <a:cubicBezTo>
                    <a:pt x="8310" y="135677"/>
                    <a:pt x="8411" y="135779"/>
                    <a:pt x="8513" y="135879"/>
                  </a:cubicBezTo>
                  <a:lnTo>
                    <a:pt x="96066" y="221413"/>
                  </a:lnTo>
                  <a:cubicBezTo>
                    <a:pt x="106389" y="231813"/>
                    <a:pt x="122986" y="232489"/>
                    <a:pt x="134120" y="222964"/>
                  </a:cubicBezTo>
                  <a:cubicBezTo>
                    <a:pt x="145341" y="212883"/>
                    <a:pt x="146265" y="195615"/>
                    <a:pt x="136185" y="184395"/>
                  </a:cubicBezTo>
                  <a:cubicBezTo>
                    <a:pt x="135867" y="184041"/>
                    <a:pt x="135540" y="183695"/>
                    <a:pt x="135203" y="183359"/>
                  </a:cubicBezTo>
                  <a:cubicBezTo>
                    <a:pt x="135118" y="183289"/>
                    <a:pt x="135040" y="183210"/>
                    <a:pt x="134969" y="183125"/>
                  </a:cubicBezTo>
                  <a:lnTo>
                    <a:pt x="99725" y="148466"/>
                  </a:lnTo>
                  <a:cubicBezTo>
                    <a:pt x="98609" y="147298"/>
                    <a:pt x="98652" y="145445"/>
                    <a:pt x="99821" y="144327"/>
                  </a:cubicBezTo>
                  <a:cubicBezTo>
                    <a:pt x="100341" y="143829"/>
                    <a:pt x="101026" y="143543"/>
                    <a:pt x="101745" y="143519"/>
                  </a:cubicBezTo>
                  <a:lnTo>
                    <a:pt x="281477" y="143519"/>
                  </a:lnTo>
                  <a:cubicBezTo>
                    <a:pt x="296084" y="143712"/>
                    <a:pt x="308367" y="132603"/>
                    <a:pt x="309637" y="118052"/>
                  </a:cubicBezTo>
                  <a:cubicBezTo>
                    <a:pt x="310656" y="103036"/>
                    <a:pt x="299307" y="90036"/>
                    <a:pt x="284290" y="89017"/>
                  </a:cubicBezTo>
                  <a:cubicBezTo>
                    <a:pt x="283667" y="88976"/>
                    <a:pt x="283040" y="88956"/>
                    <a:pt x="282414" y="88956"/>
                  </a:cubicBezTo>
                  <a:lnTo>
                    <a:pt x="101657" y="88956"/>
                  </a:lnTo>
                  <a:cubicBezTo>
                    <a:pt x="100046" y="88827"/>
                    <a:pt x="98844" y="87416"/>
                    <a:pt x="98972" y="85806"/>
                  </a:cubicBezTo>
                  <a:cubicBezTo>
                    <a:pt x="99024" y="85159"/>
                    <a:pt x="99289" y="84547"/>
                    <a:pt x="99725" y="84067"/>
                  </a:cubicBezTo>
                  <a:lnTo>
                    <a:pt x="130432" y="54063"/>
                  </a:lnTo>
                  <a:cubicBezTo>
                    <a:pt x="141446" y="43349"/>
                    <a:pt x="144059" y="26646"/>
                    <a:pt x="136843" y="13082"/>
                  </a:cubicBezTo>
                  <a:cubicBezTo>
                    <a:pt x="135496" y="10623"/>
                    <a:pt x="135467" y="11325"/>
                    <a:pt x="134296" y="9657"/>
                  </a:cubicBezTo>
                  <a:cubicBezTo>
                    <a:pt x="127237" y="-302"/>
                    <a:pt x="113442" y="-2649"/>
                    <a:pt x="103485" y="4408"/>
                  </a:cubicBezTo>
                  <a:cubicBezTo>
                    <a:pt x="102490" y="5114"/>
                    <a:pt x="101556" y="5901"/>
                    <a:pt x="100691" y="6759"/>
                  </a:cubicBezTo>
                  <a:close/>
                </a:path>
              </a:pathLst>
            </a:custGeom>
            <a:noFill/>
            <a:ln w="14615" cap="rnd">
              <a:solidFill>
                <a:srgbClr val="000000"/>
              </a:solidFill>
              <a:prstDash val="solid"/>
              <a:round/>
            </a:ln>
          </p:spPr>
          <p:txBody>
            <a:bodyPr rtlCol="1" anchor="ctr"/>
            <a:lstStyle/>
            <a:p>
              <a:endParaRPr lang="fa-IR"/>
            </a:p>
          </p:txBody>
        </p:sp>
        <p:sp>
          <p:nvSpPr>
            <p:cNvPr id="74" name="Freeform: Shape 73">
              <a:extLst>
                <a:ext uri="{FF2B5EF4-FFF2-40B4-BE49-F238E27FC236}">
                  <a16:creationId xmlns:a16="http://schemas.microsoft.com/office/drawing/2014/main" id="{22CBA15B-2013-3819-EF6C-1D4985EEA0D2}"/>
                </a:ext>
              </a:extLst>
            </p:cNvPr>
            <p:cNvSpPr/>
            <p:nvPr/>
          </p:nvSpPr>
          <p:spPr>
            <a:xfrm>
              <a:off x="7999688" y="1155886"/>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75" name="Freeform: Shape 74">
              <a:extLst>
                <a:ext uri="{FF2B5EF4-FFF2-40B4-BE49-F238E27FC236}">
                  <a16:creationId xmlns:a16="http://schemas.microsoft.com/office/drawing/2014/main" id="{79399445-6F05-3FA6-3FA6-02101A7233B2}"/>
                </a:ext>
              </a:extLst>
            </p:cNvPr>
            <p:cNvSpPr/>
            <p:nvPr/>
          </p:nvSpPr>
          <p:spPr>
            <a:xfrm>
              <a:off x="8256260" y="1358158"/>
              <a:ext cx="2927" cy="42883"/>
            </a:xfrm>
            <a:custGeom>
              <a:avLst/>
              <a:gdLst>
                <a:gd name="connsiteX0" fmla="*/ 0 w 2927"/>
                <a:gd name="connsiteY0" fmla="*/ 42884 h 42883"/>
                <a:gd name="connsiteX1" fmla="*/ 0 w 2927"/>
                <a:gd name="connsiteY1" fmla="*/ 0 h 42883"/>
              </a:gdLst>
              <a:ahLst/>
              <a:cxnLst>
                <a:cxn ang="0">
                  <a:pos x="connsiteX0" y="connsiteY0"/>
                </a:cxn>
                <a:cxn ang="0">
                  <a:pos x="connsiteX1" y="connsiteY1"/>
                </a:cxn>
              </a:cxnLst>
              <a:rect l="l" t="t" r="r" b="b"/>
              <a:pathLst>
                <a:path w="2927" h="42883">
                  <a:moveTo>
                    <a:pt x="0" y="42884"/>
                  </a:moveTo>
                  <a:lnTo>
                    <a:pt x="0" y="0"/>
                  </a:lnTo>
                </a:path>
              </a:pathLst>
            </a:custGeom>
            <a:ln w="14615" cap="rnd">
              <a:solidFill>
                <a:srgbClr val="000000"/>
              </a:solidFill>
              <a:prstDash val="solid"/>
              <a:round/>
            </a:ln>
          </p:spPr>
          <p:txBody>
            <a:bodyPr rtlCol="1" anchor="ctr"/>
            <a:lstStyle/>
            <a:p>
              <a:endParaRPr lang="fa-IR"/>
            </a:p>
          </p:txBody>
        </p:sp>
        <p:sp>
          <p:nvSpPr>
            <p:cNvPr id="76" name="Freeform: Shape 75">
              <a:extLst>
                <a:ext uri="{FF2B5EF4-FFF2-40B4-BE49-F238E27FC236}">
                  <a16:creationId xmlns:a16="http://schemas.microsoft.com/office/drawing/2014/main" id="{91EC604A-D933-C1A9-1704-633FBE11BA4A}"/>
                </a:ext>
              </a:extLst>
            </p:cNvPr>
            <p:cNvSpPr/>
            <p:nvPr/>
          </p:nvSpPr>
          <p:spPr>
            <a:xfrm>
              <a:off x="8102083" y="1358158"/>
              <a:ext cx="2927" cy="42883"/>
            </a:xfrm>
            <a:custGeom>
              <a:avLst/>
              <a:gdLst>
                <a:gd name="connsiteX0" fmla="*/ 0 w 2927"/>
                <a:gd name="connsiteY0" fmla="*/ 0 h 42883"/>
                <a:gd name="connsiteX1" fmla="*/ 0 w 2927"/>
                <a:gd name="connsiteY1" fmla="*/ 42884 h 42883"/>
              </a:gdLst>
              <a:ahLst/>
              <a:cxnLst>
                <a:cxn ang="0">
                  <a:pos x="connsiteX0" y="connsiteY0"/>
                </a:cxn>
                <a:cxn ang="0">
                  <a:pos x="connsiteX1" y="connsiteY1"/>
                </a:cxn>
              </a:cxnLst>
              <a:rect l="l" t="t" r="r" b="b"/>
              <a:pathLst>
                <a:path w="2927" h="42883">
                  <a:moveTo>
                    <a:pt x="0" y="0"/>
                  </a:moveTo>
                  <a:lnTo>
                    <a:pt x="0" y="42884"/>
                  </a:lnTo>
                </a:path>
              </a:pathLst>
            </a:custGeom>
            <a:ln w="14615" cap="rnd">
              <a:solidFill>
                <a:srgbClr val="000000"/>
              </a:solidFill>
              <a:prstDash val="solid"/>
              <a:round/>
            </a:ln>
          </p:spPr>
          <p:txBody>
            <a:bodyPr rtlCol="1" anchor="ctr"/>
            <a:lstStyle/>
            <a:p>
              <a:endParaRPr lang="fa-IR"/>
            </a:p>
          </p:txBody>
        </p:sp>
        <p:sp>
          <p:nvSpPr>
            <p:cNvPr id="77" name="Freeform: Shape 76">
              <a:extLst>
                <a:ext uri="{FF2B5EF4-FFF2-40B4-BE49-F238E27FC236}">
                  <a16:creationId xmlns:a16="http://schemas.microsoft.com/office/drawing/2014/main" id="{B6534E9A-458E-CBED-83AC-8116C952A29F}"/>
                </a:ext>
              </a:extLst>
            </p:cNvPr>
            <p:cNvSpPr/>
            <p:nvPr/>
          </p:nvSpPr>
          <p:spPr>
            <a:xfrm>
              <a:off x="7947754" y="1530565"/>
              <a:ext cx="309362" cy="229401"/>
            </a:xfrm>
            <a:custGeom>
              <a:avLst/>
              <a:gdLst>
                <a:gd name="connsiteX0" fmla="*/ 209345 w 309362"/>
                <a:gd name="connsiteY0" fmla="*/ 6696 h 229401"/>
                <a:gd name="connsiteX1" fmla="*/ 301524 w 309362"/>
                <a:gd name="connsiteY1" fmla="*/ 96767 h 229401"/>
                <a:gd name="connsiteX2" fmla="*/ 301840 w 309362"/>
                <a:gd name="connsiteY2" fmla="*/ 135470 h 229401"/>
                <a:gd name="connsiteX3" fmla="*/ 301524 w 309362"/>
                <a:gd name="connsiteY3" fmla="*/ 135787 h 229401"/>
                <a:gd name="connsiteX4" fmla="*/ 213971 w 309362"/>
                <a:gd name="connsiteY4" fmla="*/ 221467 h 229401"/>
                <a:gd name="connsiteX5" fmla="*/ 175916 w 309362"/>
                <a:gd name="connsiteY5" fmla="*/ 223018 h 229401"/>
                <a:gd name="connsiteX6" fmla="*/ 173853 w 309362"/>
                <a:gd name="connsiteY6" fmla="*/ 184449 h 229401"/>
                <a:gd name="connsiteX7" fmla="*/ 174833 w 309362"/>
                <a:gd name="connsiteY7" fmla="*/ 183413 h 229401"/>
                <a:gd name="connsiteX8" fmla="*/ 175068 w 309362"/>
                <a:gd name="connsiteY8" fmla="*/ 183179 h 229401"/>
                <a:gd name="connsiteX9" fmla="*/ 210311 w 309362"/>
                <a:gd name="connsiteY9" fmla="*/ 148520 h 229401"/>
                <a:gd name="connsiteX10" fmla="*/ 210215 w 309362"/>
                <a:gd name="connsiteY10" fmla="*/ 144381 h 229401"/>
                <a:gd name="connsiteX11" fmla="*/ 208292 w 309362"/>
                <a:gd name="connsiteY11" fmla="*/ 143573 h 229401"/>
                <a:gd name="connsiteX12" fmla="*/ 28560 w 309362"/>
                <a:gd name="connsiteY12" fmla="*/ 143573 h 229401"/>
                <a:gd name="connsiteX13" fmla="*/ 400 w 309362"/>
                <a:gd name="connsiteY13" fmla="*/ 118106 h 229401"/>
                <a:gd name="connsiteX14" fmla="*/ 25746 w 309362"/>
                <a:gd name="connsiteY14" fmla="*/ 89071 h 229401"/>
                <a:gd name="connsiteX15" fmla="*/ 27623 w 309362"/>
                <a:gd name="connsiteY15" fmla="*/ 89009 h 229401"/>
                <a:gd name="connsiteX16" fmla="*/ 208292 w 309362"/>
                <a:gd name="connsiteY16" fmla="*/ 89009 h 229401"/>
                <a:gd name="connsiteX17" fmla="*/ 211149 w 309362"/>
                <a:gd name="connsiteY17" fmla="*/ 86012 h 229401"/>
                <a:gd name="connsiteX18" fmla="*/ 210311 w 309362"/>
                <a:gd name="connsiteY18" fmla="*/ 84033 h 229401"/>
                <a:gd name="connsiteX19" fmla="*/ 179693 w 309362"/>
                <a:gd name="connsiteY19" fmla="*/ 54029 h 229401"/>
                <a:gd name="connsiteX20" fmla="*/ 173282 w 309362"/>
                <a:gd name="connsiteY20" fmla="*/ 13048 h 229401"/>
                <a:gd name="connsiteX21" fmla="*/ 175829 w 309362"/>
                <a:gd name="connsiteY21" fmla="*/ 9623 h 229401"/>
                <a:gd name="connsiteX22" fmla="*/ 206649 w 309362"/>
                <a:gd name="connsiteY22" fmla="*/ 4433 h 229401"/>
                <a:gd name="connsiteX23" fmla="*/ 209345 w 309362"/>
                <a:gd name="connsiteY23" fmla="*/ 6696 h 22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9362" h="229401">
                  <a:moveTo>
                    <a:pt x="209345" y="6696"/>
                  </a:moveTo>
                  <a:lnTo>
                    <a:pt x="301524" y="96767"/>
                  </a:lnTo>
                  <a:cubicBezTo>
                    <a:pt x="312299" y="107369"/>
                    <a:pt x="312440" y="124695"/>
                    <a:pt x="301840" y="135470"/>
                  </a:cubicBezTo>
                  <a:cubicBezTo>
                    <a:pt x="301735" y="135579"/>
                    <a:pt x="301629" y="135681"/>
                    <a:pt x="301524" y="135787"/>
                  </a:cubicBezTo>
                  <a:lnTo>
                    <a:pt x="213971" y="221467"/>
                  </a:lnTo>
                  <a:cubicBezTo>
                    <a:pt x="203649" y="231867"/>
                    <a:pt x="187052" y="232543"/>
                    <a:pt x="175916" y="223018"/>
                  </a:cubicBezTo>
                  <a:cubicBezTo>
                    <a:pt x="164696" y="212937"/>
                    <a:pt x="163771" y="195669"/>
                    <a:pt x="173853" y="184449"/>
                  </a:cubicBezTo>
                  <a:cubicBezTo>
                    <a:pt x="174169" y="184095"/>
                    <a:pt x="174497" y="183749"/>
                    <a:pt x="174833" y="183413"/>
                  </a:cubicBezTo>
                  <a:lnTo>
                    <a:pt x="175068" y="183179"/>
                  </a:lnTo>
                  <a:lnTo>
                    <a:pt x="210311" y="148520"/>
                  </a:lnTo>
                  <a:cubicBezTo>
                    <a:pt x="211427" y="147352"/>
                    <a:pt x="211386" y="145499"/>
                    <a:pt x="210215" y="144381"/>
                  </a:cubicBezTo>
                  <a:cubicBezTo>
                    <a:pt x="209697" y="143883"/>
                    <a:pt x="209012" y="143596"/>
                    <a:pt x="208292" y="143573"/>
                  </a:cubicBezTo>
                  <a:lnTo>
                    <a:pt x="28560" y="143573"/>
                  </a:lnTo>
                  <a:cubicBezTo>
                    <a:pt x="13953" y="143766"/>
                    <a:pt x="1670" y="132657"/>
                    <a:pt x="400" y="118106"/>
                  </a:cubicBezTo>
                  <a:cubicBezTo>
                    <a:pt x="-619" y="103089"/>
                    <a:pt x="10730" y="90090"/>
                    <a:pt x="25746" y="89071"/>
                  </a:cubicBezTo>
                  <a:cubicBezTo>
                    <a:pt x="26370" y="89030"/>
                    <a:pt x="26996" y="89009"/>
                    <a:pt x="27623" y="89009"/>
                  </a:cubicBezTo>
                  <a:lnTo>
                    <a:pt x="208292" y="89009"/>
                  </a:lnTo>
                  <a:cubicBezTo>
                    <a:pt x="209908" y="88971"/>
                    <a:pt x="211187" y="87631"/>
                    <a:pt x="211149" y="86012"/>
                  </a:cubicBezTo>
                  <a:cubicBezTo>
                    <a:pt x="211131" y="85271"/>
                    <a:pt x="210833" y="84563"/>
                    <a:pt x="210311" y="84033"/>
                  </a:cubicBezTo>
                  <a:lnTo>
                    <a:pt x="179693" y="54029"/>
                  </a:lnTo>
                  <a:cubicBezTo>
                    <a:pt x="168677" y="43315"/>
                    <a:pt x="166066" y="26613"/>
                    <a:pt x="173282" y="13048"/>
                  </a:cubicBezTo>
                  <a:cubicBezTo>
                    <a:pt x="174629" y="10589"/>
                    <a:pt x="174658" y="11291"/>
                    <a:pt x="175829" y="9623"/>
                  </a:cubicBezTo>
                  <a:cubicBezTo>
                    <a:pt x="182907" y="-321"/>
                    <a:pt x="196706" y="-2645"/>
                    <a:pt x="206649" y="4433"/>
                  </a:cubicBezTo>
                  <a:cubicBezTo>
                    <a:pt x="207607" y="5115"/>
                    <a:pt x="208508" y="5870"/>
                    <a:pt x="209345" y="6696"/>
                  </a:cubicBezTo>
                  <a:close/>
                </a:path>
              </a:pathLst>
            </a:custGeom>
            <a:noFill/>
            <a:ln w="14615" cap="rnd">
              <a:solidFill>
                <a:srgbClr val="000000"/>
              </a:solidFill>
              <a:prstDash val="solid"/>
              <a:round/>
            </a:ln>
          </p:spPr>
          <p:txBody>
            <a:bodyPr rtlCol="1" anchor="ctr"/>
            <a:lstStyle/>
            <a:p>
              <a:endParaRPr lang="fa-IR"/>
            </a:p>
          </p:txBody>
        </p:sp>
        <p:sp>
          <p:nvSpPr>
            <p:cNvPr id="78" name="Freeform: Shape 77">
              <a:extLst>
                <a:ext uri="{FF2B5EF4-FFF2-40B4-BE49-F238E27FC236}">
                  <a16:creationId xmlns:a16="http://schemas.microsoft.com/office/drawing/2014/main" id="{4716E513-8C6A-274E-FE55-83174B8F8DCB}"/>
                </a:ext>
              </a:extLst>
            </p:cNvPr>
            <p:cNvSpPr/>
            <p:nvPr/>
          </p:nvSpPr>
          <p:spPr>
            <a:xfrm>
              <a:off x="8316224" y="1579062"/>
              <a:ext cx="37571" cy="37029"/>
            </a:xfrm>
            <a:custGeom>
              <a:avLst/>
              <a:gdLst>
                <a:gd name="connsiteX0" fmla="*/ 37731 w 37571"/>
                <a:gd name="connsiteY0" fmla="*/ 18412 h 37029"/>
                <a:gd name="connsiteX1" fmla="*/ 19583 w 37571"/>
                <a:gd name="connsiteY1" fmla="*/ 556 h 37029"/>
                <a:gd name="connsiteX2" fmla="*/ 18704 w 37571"/>
                <a:gd name="connsiteY2" fmla="*/ 556 h 37029"/>
                <a:gd name="connsiteX3" fmla="*/ 556 w 37571"/>
                <a:gd name="connsiteY3" fmla="*/ 18412 h 37029"/>
                <a:gd name="connsiteX4" fmla="*/ 556 w 37571"/>
                <a:gd name="connsiteY4" fmla="*/ 19290 h 37029"/>
                <a:gd name="connsiteX5" fmla="*/ 18704 w 37571"/>
                <a:gd name="connsiteY5" fmla="*/ 37146 h 37029"/>
                <a:gd name="connsiteX6" fmla="*/ 19583 w 37571"/>
                <a:gd name="connsiteY6" fmla="*/ 37146 h 37029"/>
                <a:gd name="connsiteX7" fmla="*/ 37731 w 37571"/>
                <a:gd name="connsiteY7" fmla="*/ 19290 h 37029"/>
                <a:gd name="connsiteX8" fmla="*/ 37731 w 37571"/>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71" h="37029">
                  <a:moveTo>
                    <a:pt x="37731" y="18412"/>
                  </a:moveTo>
                  <a:cubicBezTo>
                    <a:pt x="28616" y="16699"/>
                    <a:pt x="21444" y="9642"/>
                    <a:pt x="19583" y="556"/>
                  </a:cubicBezTo>
                  <a:cubicBezTo>
                    <a:pt x="19583" y="263"/>
                    <a:pt x="18704" y="263"/>
                    <a:pt x="18704" y="556"/>
                  </a:cubicBezTo>
                  <a:cubicBezTo>
                    <a:pt x="16843" y="9642"/>
                    <a:pt x="9671" y="16699"/>
                    <a:pt x="556" y="18412"/>
                  </a:cubicBezTo>
                  <a:cubicBezTo>
                    <a:pt x="263" y="18412"/>
                    <a:pt x="263" y="18997"/>
                    <a:pt x="556" y="19290"/>
                  </a:cubicBezTo>
                  <a:cubicBezTo>
                    <a:pt x="9683" y="20982"/>
                    <a:pt x="16866" y="28048"/>
                    <a:pt x="18704" y="37146"/>
                  </a:cubicBezTo>
                  <a:cubicBezTo>
                    <a:pt x="18704" y="37439"/>
                    <a:pt x="19583" y="37439"/>
                    <a:pt x="19583" y="37146"/>
                  </a:cubicBezTo>
                  <a:cubicBezTo>
                    <a:pt x="21459" y="28069"/>
                    <a:pt x="28625" y="21017"/>
                    <a:pt x="37731" y="19290"/>
                  </a:cubicBezTo>
                  <a:cubicBezTo>
                    <a:pt x="37966" y="18997"/>
                    <a:pt x="37966" y="18412"/>
                    <a:pt x="37731" y="18412"/>
                  </a:cubicBezTo>
                  <a:close/>
                </a:path>
              </a:pathLst>
            </a:custGeom>
            <a:solidFill>
              <a:srgbClr val="FC657E"/>
            </a:solidFill>
            <a:ln w="2923" cap="flat">
              <a:noFill/>
              <a:prstDash val="solid"/>
              <a:miter/>
            </a:ln>
          </p:spPr>
          <p:txBody>
            <a:bodyPr rtlCol="1" anchor="ctr"/>
            <a:lstStyle/>
            <a:p>
              <a:endParaRPr lang="fa-IR"/>
            </a:p>
          </p:txBody>
        </p:sp>
        <p:sp>
          <p:nvSpPr>
            <p:cNvPr id="79" name="Freeform: Shape 78">
              <a:extLst>
                <a:ext uri="{FF2B5EF4-FFF2-40B4-BE49-F238E27FC236}">
                  <a16:creationId xmlns:a16="http://schemas.microsoft.com/office/drawing/2014/main" id="{0BF3DEBC-36E1-F0E2-216E-DD1CADBA5110}"/>
                </a:ext>
              </a:extLst>
            </p:cNvPr>
            <p:cNvSpPr/>
            <p:nvPr/>
          </p:nvSpPr>
          <p:spPr>
            <a:xfrm>
              <a:off x="8010777" y="1785651"/>
              <a:ext cx="50938" cy="50935"/>
            </a:xfrm>
            <a:custGeom>
              <a:avLst/>
              <a:gdLst>
                <a:gd name="connsiteX0" fmla="*/ 9708 w 50938"/>
                <a:gd name="connsiteY0" fmla="*/ 35171 h 50935"/>
                <a:gd name="connsiteX1" fmla="*/ 16441 w 50938"/>
                <a:gd name="connsiteY1" fmla="*/ 35171 h 50935"/>
                <a:gd name="connsiteX2" fmla="*/ 16441 w 50938"/>
                <a:gd name="connsiteY2" fmla="*/ 41903 h 50935"/>
                <a:gd name="connsiteX3" fmla="*/ 25571 w 50938"/>
                <a:gd name="connsiteY3" fmla="*/ 51271 h 50935"/>
                <a:gd name="connsiteX4" fmla="*/ 25808 w 50938"/>
                <a:gd name="connsiteY4" fmla="*/ 51271 h 50935"/>
                <a:gd name="connsiteX5" fmla="*/ 35175 w 50938"/>
                <a:gd name="connsiteY5" fmla="*/ 42196 h 50935"/>
                <a:gd name="connsiteX6" fmla="*/ 35175 w 50938"/>
                <a:gd name="connsiteY6" fmla="*/ 35171 h 50935"/>
                <a:gd name="connsiteX7" fmla="*/ 41908 w 50938"/>
                <a:gd name="connsiteY7" fmla="*/ 35171 h 50935"/>
                <a:gd name="connsiteX8" fmla="*/ 51275 w 50938"/>
                <a:gd name="connsiteY8" fmla="*/ 26039 h 50935"/>
                <a:gd name="connsiteX9" fmla="*/ 51275 w 50938"/>
                <a:gd name="connsiteY9" fmla="*/ 25804 h 50935"/>
                <a:gd name="connsiteX10" fmla="*/ 42200 w 50938"/>
                <a:gd name="connsiteY10" fmla="*/ 16436 h 50935"/>
                <a:gd name="connsiteX11" fmla="*/ 35175 w 50938"/>
                <a:gd name="connsiteY11" fmla="*/ 16436 h 50935"/>
                <a:gd name="connsiteX12" fmla="*/ 35175 w 50938"/>
                <a:gd name="connsiteY12" fmla="*/ 9704 h 50935"/>
                <a:gd name="connsiteX13" fmla="*/ 26045 w 50938"/>
                <a:gd name="connsiteY13" fmla="*/ 337 h 50935"/>
                <a:gd name="connsiteX14" fmla="*/ 25808 w 50938"/>
                <a:gd name="connsiteY14" fmla="*/ 337 h 50935"/>
                <a:gd name="connsiteX15" fmla="*/ 16441 w 50938"/>
                <a:gd name="connsiteY15" fmla="*/ 9411 h 50935"/>
                <a:gd name="connsiteX16" fmla="*/ 16441 w 50938"/>
                <a:gd name="connsiteY16" fmla="*/ 16436 h 50935"/>
                <a:gd name="connsiteX17" fmla="*/ 9708 w 50938"/>
                <a:gd name="connsiteY17" fmla="*/ 16436 h 50935"/>
                <a:gd name="connsiteX18" fmla="*/ 341 w 50938"/>
                <a:gd name="connsiteY18" fmla="*/ 25568 h 50935"/>
                <a:gd name="connsiteX19" fmla="*/ 341 w 50938"/>
                <a:gd name="connsiteY19" fmla="*/ 25804 h 50935"/>
                <a:gd name="connsiteX20" fmla="*/ 9114 w 50938"/>
                <a:gd name="connsiteY20" fmla="*/ 35171 h 50935"/>
                <a:gd name="connsiteX21" fmla="*/ 9708 w 50938"/>
                <a:gd name="connsiteY21" fmla="*/ 35171 h 5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5">
                  <a:moveTo>
                    <a:pt x="9708" y="35171"/>
                  </a:moveTo>
                  <a:lnTo>
                    <a:pt x="16441" y="35171"/>
                  </a:lnTo>
                  <a:lnTo>
                    <a:pt x="16441" y="41903"/>
                  </a:lnTo>
                  <a:cubicBezTo>
                    <a:pt x="16376" y="47012"/>
                    <a:pt x="20463" y="51206"/>
                    <a:pt x="25571" y="51271"/>
                  </a:cubicBezTo>
                  <a:cubicBezTo>
                    <a:pt x="25650" y="51271"/>
                    <a:pt x="25729" y="51271"/>
                    <a:pt x="25808" y="51271"/>
                  </a:cubicBezTo>
                  <a:cubicBezTo>
                    <a:pt x="30869" y="51273"/>
                    <a:pt x="35017" y="47255"/>
                    <a:pt x="35175" y="42196"/>
                  </a:cubicBezTo>
                  <a:lnTo>
                    <a:pt x="35175" y="35171"/>
                  </a:lnTo>
                  <a:lnTo>
                    <a:pt x="41908" y="35171"/>
                  </a:lnTo>
                  <a:cubicBezTo>
                    <a:pt x="47016" y="35236"/>
                    <a:pt x="51210" y="31148"/>
                    <a:pt x="51275" y="26039"/>
                  </a:cubicBezTo>
                  <a:cubicBezTo>
                    <a:pt x="51275" y="25961"/>
                    <a:pt x="51275" y="25882"/>
                    <a:pt x="51275" y="25804"/>
                  </a:cubicBezTo>
                  <a:cubicBezTo>
                    <a:pt x="51278" y="20742"/>
                    <a:pt x="47259" y="16595"/>
                    <a:pt x="42200" y="16436"/>
                  </a:cubicBezTo>
                  <a:lnTo>
                    <a:pt x="35175" y="16436"/>
                  </a:lnTo>
                  <a:lnTo>
                    <a:pt x="35175" y="9704"/>
                  </a:lnTo>
                  <a:cubicBezTo>
                    <a:pt x="35239" y="4595"/>
                    <a:pt x="31153" y="402"/>
                    <a:pt x="26045" y="337"/>
                  </a:cubicBezTo>
                  <a:cubicBezTo>
                    <a:pt x="25966" y="336"/>
                    <a:pt x="25887" y="336"/>
                    <a:pt x="25808" y="337"/>
                  </a:cubicBezTo>
                  <a:cubicBezTo>
                    <a:pt x="20747" y="334"/>
                    <a:pt x="16599" y="4353"/>
                    <a:pt x="16441" y="9411"/>
                  </a:cubicBezTo>
                  <a:lnTo>
                    <a:pt x="16441" y="16436"/>
                  </a:lnTo>
                  <a:lnTo>
                    <a:pt x="9708" y="16436"/>
                  </a:lnTo>
                  <a:cubicBezTo>
                    <a:pt x="4600" y="16371"/>
                    <a:pt x="405" y="20460"/>
                    <a:pt x="341" y="25568"/>
                  </a:cubicBezTo>
                  <a:cubicBezTo>
                    <a:pt x="341" y="25646"/>
                    <a:pt x="341" y="25725"/>
                    <a:pt x="341" y="25804"/>
                  </a:cubicBezTo>
                  <a:cubicBezTo>
                    <a:pt x="177" y="30813"/>
                    <a:pt x="4105" y="35006"/>
                    <a:pt x="9114" y="35171"/>
                  </a:cubicBezTo>
                  <a:cubicBezTo>
                    <a:pt x="9310" y="35177"/>
                    <a:pt x="9509" y="35177"/>
                    <a:pt x="9708" y="35171"/>
                  </a:cubicBezTo>
                  <a:close/>
                </a:path>
              </a:pathLst>
            </a:custGeom>
            <a:solidFill>
              <a:srgbClr val="70D6F9"/>
            </a:solidFill>
            <a:ln w="2923" cap="flat">
              <a:noFill/>
              <a:prstDash val="solid"/>
              <a:miter/>
            </a:ln>
          </p:spPr>
          <p:txBody>
            <a:bodyPr rtlCol="1" anchor="ctr"/>
            <a:lstStyle/>
            <a:p>
              <a:endParaRPr lang="fa-IR"/>
            </a:p>
          </p:txBody>
        </p:sp>
        <p:sp>
          <p:nvSpPr>
            <p:cNvPr id="80" name="Freeform: Shape 79">
              <a:extLst>
                <a:ext uri="{FF2B5EF4-FFF2-40B4-BE49-F238E27FC236}">
                  <a16:creationId xmlns:a16="http://schemas.microsoft.com/office/drawing/2014/main" id="{5D6B5299-84EB-476E-1AEF-F99A501B238C}"/>
                </a:ext>
              </a:extLst>
            </p:cNvPr>
            <p:cNvSpPr/>
            <p:nvPr/>
          </p:nvSpPr>
          <p:spPr>
            <a:xfrm>
              <a:off x="7604482" y="1497026"/>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81" name="Freeform: Shape 80">
              <a:extLst>
                <a:ext uri="{FF2B5EF4-FFF2-40B4-BE49-F238E27FC236}">
                  <a16:creationId xmlns:a16="http://schemas.microsoft.com/office/drawing/2014/main" id="{1C6FFAC1-E6C6-FBDF-7B29-00B84F0E7691}"/>
                </a:ext>
              </a:extLst>
            </p:cNvPr>
            <p:cNvSpPr/>
            <p:nvPr/>
          </p:nvSpPr>
          <p:spPr>
            <a:xfrm>
              <a:off x="7650323" y="1375107"/>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49" y="23877"/>
                    <a:pt x="24167" y="13793"/>
                    <a:pt x="26827" y="775"/>
                  </a:cubicBezTo>
                  <a:cubicBezTo>
                    <a:pt x="26827" y="190"/>
                    <a:pt x="27998" y="190"/>
                    <a:pt x="27998" y="775"/>
                  </a:cubicBezTo>
                  <a:cubicBezTo>
                    <a:pt x="30659" y="13793"/>
                    <a:pt x="40977" y="23877"/>
                    <a:pt x="54051" y="26242"/>
                  </a:cubicBezTo>
                  <a:cubicBezTo>
                    <a:pt x="54636" y="26242"/>
                    <a:pt x="54636" y="27120"/>
                    <a:pt x="54051" y="27413"/>
                  </a:cubicBezTo>
                  <a:cubicBezTo>
                    <a:pt x="40977" y="29778"/>
                    <a:pt x="30659" y="39862"/>
                    <a:pt x="27998" y="52880"/>
                  </a:cubicBezTo>
                  <a:cubicBezTo>
                    <a:pt x="27998" y="53465"/>
                    <a:pt x="26827" y="53465"/>
                    <a:pt x="26827" y="52880"/>
                  </a:cubicBezTo>
                  <a:cubicBezTo>
                    <a:pt x="24167" y="39862"/>
                    <a:pt x="13849" y="29778"/>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82" name="Freeform: Shape 81">
              <a:extLst>
                <a:ext uri="{FF2B5EF4-FFF2-40B4-BE49-F238E27FC236}">
                  <a16:creationId xmlns:a16="http://schemas.microsoft.com/office/drawing/2014/main" id="{4AE64014-4627-F5DF-54DC-16730BD7F1EA}"/>
                </a:ext>
              </a:extLst>
            </p:cNvPr>
            <p:cNvSpPr/>
            <p:nvPr/>
          </p:nvSpPr>
          <p:spPr>
            <a:xfrm>
              <a:off x="7722596" y="1506188"/>
              <a:ext cx="113137" cy="127481"/>
            </a:xfrm>
            <a:custGeom>
              <a:avLst/>
              <a:gdLst>
                <a:gd name="connsiteX0" fmla="*/ 105424 w 113137"/>
                <a:gd name="connsiteY0" fmla="*/ 3527 h 127481"/>
                <a:gd name="connsiteX1" fmla="*/ 91490 w 113137"/>
                <a:gd name="connsiteY1" fmla="*/ 2590 h 127481"/>
                <a:gd name="connsiteX2" fmla="*/ 56978 w 113137"/>
                <a:gd name="connsiteY2" fmla="*/ 14299 h 127481"/>
                <a:gd name="connsiteX3" fmla="*/ 22320 w 113137"/>
                <a:gd name="connsiteY3" fmla="*/ 2590 h 127481"/>
                <a:gd name="connsiteX4" fmla="*/ 8415 w 113137"/>
                <a:gd name="connsiteY4" fmla="*/ 3527 h 127481"/>
                <a:gd name="connsiteX5" fmla="*/ 8415 w 113137"/>
                <a:gd name="connsiteY5" fmla="*/ 3527 h 127481"/>
                <a:gd name="connsiteX6" fmla="*/ 336 w 113137"/>
                <a:gd name="connsiteY6" fmla="*/ 23725 h 127481"/>
                <a:gd name="connsiteX7" fmla="*/ 336 w 113137"/>
                <a:gd name="connsiteY7" fmla="*/ 71234 h 127481"/>
                <a:gd name="connsiteX8" fmla="*/ 56949 w 113137"/>
                <a:gd name="connsiteY8" fmla="*/ 127817 h 127481"/>
                <a:gd name="connsiteX9" fmla="*/ 56949 w 113137"/>
                <a:gd name="connsiteY9" fmla="*/ 127817 h 127481"/>
                <a:gd name="connsiteX10" fmla="*/ 113474 w 113137"/>
                <a:gd name="connsiteY10" fmla="*/ 71234 h 127481"/>
                <a:gd name="connsiteX11" fmla="*/ 113474 w 113137"/>
                <a:gd name="connsiteY11" fmla="*/ 23725 h 127481"/>
                <a:gd name="connsiteX12" fmla="*/ 105424 w 113137"/>
                <a:gd name="connsiteY12" fmla="*/ 3527 h 12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137" h="127481">
                  <a:moveTo>
                    <a:pt x="105424" y="3527"/>
                  </a:moveTo>
                  <a:cubicBezTo>
                    <a:pt x="101719" y="-337"/>
                    <a:pt x="95679" y="-744"/>
                    <a:pt x="91490" y="2590"/>
                  </a:cubicBezTo>
                  <a:cubicBezTo>
                    <a:pt x="81642" y="10286"/>
                    <a:pt x="69475" y="14413"/>
                    <a:pt x="56978" y="14299"/>
                  </a:cubicBezTo>
                  <a:cubicBezTo>
                    <a:pt x="44435" y="14416"/>
                    <a:pt x="32221" y="10289"/>
                    <a:pt x="22320" y="2590"/>
                  </a:cubicBezTo>
                  <a:cubicBezTo>
                    <a:pt x="18135" y="-726"/>
                    <a:pt x="12117" y="-319"/>
                    <a:pt x="8415" y="3527"/>
                  </a:cubicBezTo>
                  <a:lnTo>
                    <a:pt x="8415" y="3527"/>
                  </a:lnTo>
                  <a:cubicBezTo>
                    <a:pt x="3228" y="8972"/>
                    <a:pt x="335" y="16205"/>
                    <a:pt x="336" y="23725"/>
                  </a:cubicBezTo>
                  <a:lnTo>
                    <a:pt x="336" y="71234"/>
                  </a:lnTo>
                  <a:cubicBezTo>
                    <a:pt x="433" y="102456"/>
                    <a:pt x="25727" y="127738"/>
                    <a:pt x="56949" y="127817"/>
                  </a:cubicBezTo>
                  <a:lnTo>
                    <a:pt x="56949" y="127817"/>
                  </a:lnTo>
                  <a:cubicBezTo>
                    <a:pt x="88136" y="127689"/>
                    <a:pt x="113377" y="102421"/>
                    <a:pt x="113474" y="71234"/>
                  </a:cubicBezTo>
                  <a:lnTo>
                    <a:pt x="113474" y="23725"/>
                  </a:lnTo>
                  <a:cubicBezTo>
                    <a:pt x="113483" y="16208"/>
                    <a:pt x="110601" y="8978"/>
                    <a:pt x="105424" y="3527"/>
                  </a:cubicBezTo>
                  <a:close/>
                </a:path>
              </a:pathLst>
            </a:custGeom>
            <a:noFill/>
            <a:ln w="14615" cap="rnd">
              <a:solidFill>
                <a:srgbClr val="000000"/>
              </a:solidFill>
              <a:prstDash val="solid"/>
              <a:round/>
            </a:ln>
          </p:spPr>
          <p:txBody>
            <a:bodyPr rtlCol="1" anchor="ctr"/>
            <a:lstStyle/>
            <a:p>
              <a:endParaRPr lang="fa-IR"/>
            </a:p>
          </p:txBody>
        </p:sp>
        <p:sp>
          <p:nvSpPr>
            <p:cNvPr id="83" name="Freeform: Shape 82">
              <a:extLst>
                <a:ext uri="{FF2B5EF4-FFF2-40B4-BE49-F238E27FC236}">
                  <a16:creationId xmlns:a16="http://schemas.microsoft.com/office/drawing/2014/main" id="{2D1D27AB-4B4A-D7FA-8E41-7EB2DDBB2119}"/>
                </a:ext>
              </a:extLst>
            </p:cNvPr>
            <p:cNvSpPr/>
            <p:nvPr/>
          </p:nvSpPr>
          <p:spPr>
            <a:xfrm>
              <a:off x="7856253" y="1712471"/>
              <a:ext cx="2927" cy="42854"/>
            </a:xfrm>
            <a:custGeom>
              <a:avLst/>
              <a:gdLst>
                <a:gd name="connsiteX0" fmla="*/ 0 w 2927"/>
                <a:gd name="connsiteY0" fmla="*/ 42855 h 42854"/>
                <a:gd name="connsiteX1" fmla="*/ 0 w 2927"/>
                <a:gd name="connsiteY1" fmla="*/ 0 h 42854"/>
              </a:gdLst>
              <a:ahLst/>
              <a:cxnLst>
                <a:cxn ang="0">
                  <a:pos x="connsiteX0" y="connsiteY0"/>
                </a:cxn>
                <a:cxn ang="0">
                  <a:pos x="connsiteX1" y="connsiteY1"/>
                </a:cxn>
              </a:cxnLst>
              <a:rect l="l" t="t" r="r" b="b"/>
              <a:pathLst>
                <a:path w="2927" h="42854">
                  <a:moveTo>
                    <a:pt x="0" y="42855"/>
                  </a:moveTo>
                  <a:lnTo>
                    <a:pt x="0" y="0"/>
                  </a:lnTo>
                </a:path>
              </a:pathLst>
            </a:custGeom>
            <a:ln w="14615" cap="rnd">
              <a:solidFill>
                <a:srgbClr val="000000"/>
              </a:solidFill>
              <a:prstDash val="solid"/>
              <a:round/>
            </a:ln>
          </p:spPr>
          <p:txBody>
            <a:bodyPr rtlCol="1" anchor="ctr"/>
            <a:lstStyle/>
            <a:p>
              <a:endParaRPr lang="fa-IR"/>
            </a:p>
          </p:txBody>
        </p:sp>
        <p:sp>
          <p:nvSpPr>
            <p:cNvPr id="84" name="Freeform: Shape 83">
              <a:extLst>
                <a:ext uri="{FF2B5EF4-FFF2-40B4-BE49-F238E27FC236}">
                  <a16:creationId xmlns:a16="http://schemas.microsoft.com/office/drawing/2014/main" id="{F33C890C-495E-5619-7827-A0A4E5FAC797}"/>
                </a:ext>
              </a:extLst>
            </p:cNvPr>
            <p:cNvSpPr/>
            <p:nvPr/>
          </p:nvSpPr>
          <p:spPr>
            <a:xfrm>
              <a:off x="7702076" y="1712471"/>
              <a:ext cx="2927" cy="42854"/>
            </a:xfrm>
            <a:custGeom>
              <a:avLst/>
              <a:gdLst>
                <a:gd name="connsiteX0" fmla="*/ 0 w 2927"/>
                <a:gd name="connsiteY0" fmla="*/ 0 h 42854"/>
                <a:gd name="connsiteX1" fmla="*/ 0 w 2927"/>
                <a:gd name="connsiteY1" fmla="*/ 42855 h 42854"/>
              </a:gdLst>
              <a:ahLst/>
              <a:cxnLst>
                <a:cxn ang="0">
                  <a:pos x="connsiteX0" y="connsiteY0"/>
                </a:cxn>
                <a:cxn ang="0">
                  <a:pos x="connsiteX1" y="connsiteY1"/>
                </a:cxn>
              </a:cxnLst>
              <a:rect l="l" t="t" r="r" b="b"/>
              <a:pathLst>
                <a:path w="2927" h="42854">
                  <a:moveTo>
                    <a:pt x="0" y="0"/>
                  </a:moveTo>
                  <a:lnTo>
                    <a:pt x="0" y="42855"/>
                  </a:lnTo>
                </a:path>
              </a:pathLst>
            </a:custGeom>
            <a:ln w="14615" cap="rnd">
              <a:solidFill>
                <a:srgbClr val="000000"/>
              </a:solidFill>
              <a:prstDash val="solid"/>
              <a:round/>
            </a:ln>
          </p:spPr>
          <p:txBody>
            <a:bodyPr rtlCol="1" anchor="ctr"/>
            <a:lstStyle/>
            <a:p>
              <a:endParaRPr lang="fa-IR"/>
            </a:p>
          </p:txBody>
        </p:sp>
        <p:sp>
          <p:nvSpPr>
            <p:cNvPr id="85" name="Freeform: Shape 84">
              <a:extLst>
                <a:ext uri="{FF2B5EF4-FFF2-40B4-BE49-F238E27FC236}">
                  <a16:creationId xmlns:a16="http://schemas.microsoft.com/office/drawing/2014/main" id="{B50F6F79-4B90-A518-6E50-41B32F0B2E08}"/>
                </a:ext>
              </a:extLst>
            </p:cNvPr>
            <p:cNvSpPr/>
            <p:nvPr/>
          </p:nvSpPr>
          <p:spPr>
            <a:xfrm>
              <a:off x="7839422" y="1533939"/>
              <a:ext cx="23622" cy="47274"/>
            </a:xfrm>
            <a:custGeom>
              <a:avLst/>
              <a:gdLst>
                <a:gd name="connsiteX0" fmla="*/ 336 w 23622"/>
                <a:gd name="connsiteY0" fmla="*/ 47611 h 47274"/>
                <a:gd name="connsiteX1" fmla="*/ 23959 w 23622"/>
                <a:gd name="connsiteY1" fmla="*/ 23959 h 47274"/>
                <a:gd name="connsiteX2" fmla="*/ 336 w 23622"/>
                <a:gd name="connsiteY2" fmla="*/ 336 h 47274"/>
              </a:gdLst>
              <a:ahLst/>
              <a:cxnLst>
                <a:cxn ang="0">
                  <a:pos x="connsiteX0" y="connsiteY0"/>
                </a:cxn>
                <a:cxn ang="0">
                  <a:pos x="connsiteX1" y="connsiteY1"/>
                </a:cxn>
                <a:cxn ang="0">
                  <a:pos x="connsiteX2" y="connsiteY2"/>
                </a:cxn>
              </a:cxnLst>
              <a:rect l="l" t="t" r="r" b="b"/>
              <a:pathLst>
                <a:path w="23622" h="47274">
                  <a:moveTo>
                    <a:pt x="336" y="47611"/>
                  </a:moveTo>
                  <a:cubicBezTo>
                    <a:pt x="13387" y="47593"/>
                    <a:pt x="23959" y="37011"/>
                    <a:pt x="23959" y="23959"/>
                  </a:cubicBezTo>
                  <a:cubicBezTo>
                    <a:pt x="23959" y="10912"/>
                    <a:pt x="13382" y="336"/>
                    <a:pt x="336" y="336"/>
                  </a:cubicBezTo>
                </a:path>
              </a:pathLst>
            </a:custGeom>
            <a:noFill/>
            <a:ln w="14615" cap="rnd">
              <a:solidFill>
                <a:srgbClr val="000000"/>
              </a:solidFill>
              <a:prstDash val="solid"/>
              <a:round/>
            </a:ln>
          </p:spPr>
          <p:txBody>
            <a:bodyPr rtlCol="1" anchor="ctr"/>
            <a:lstStyle/>
            <a:p>
              <a:endParaRPr lang="fa-IR"/>
            </a:p>
          </p:txBody>
        </p:sp>
        <p:sp>
          <p:nvSpPr>
            <p:cNvPr id="86" name="Freeform: Shape 85">
              <a:extLst>
                <a:ext uri="{FF2B5EF4-FFF2-40B4-BE49-F238E27FC236}">
                  <a16:creationId xmlns:a16="http://schemas.microsoft.com/office/drawing/2014/main" id="{4E72657E-4BE3-ABB7-E666-4D11AB6E6B60}"/>
                </a:ext>
              </a:extLst>
            </p:cNvPr>
            <p:cNvSpPr/>
            <p:nvPr/>
          </p:nvSpPr>
          <p:spPr>
            <a:xfrm>
              <a:off x="7695226" y="1533938"/>
              <a:ext cx="23710" cy="47274"/>
            </a:xfrm>
            <a:custGeom>
              <a:avLst/>
              <a:gdLst>
                <a:gd name="connsiteX0" fmla="*/ 24047 w 23710"/>
                <a:gd name="connsiteY0" fmla="*/ 336 h 47274"/>
                <a:gd name="connsiteX1" fmla="*/ 336 w 23710"/>
                <a:gd name="connsiteY1" fmla="*/ 23871 h 47274"/>
                <a:gd name="connsiteX2" fmla="*/ 336 w 23710"/>
                <a:gd name="connsiteY2" fmla="*/ 23959 h 47274"/>
                <a:gd name="connsiteX3" fmla="*/ 23930 w 23710"/>
                <a:gd name="connsiteY3" fmla="*/ 47611 h 47274"/>
                <a:gd name="connsiteX4" fmla="*/ 23959 w 23710"/>
                <a:gd name="connsiteY4" fmla="*/ 47611 h 47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10" h="47274">
                  <a:moveTo>
                    <a:pt x="24047" y="336"/>
                  </a:moveTo>
                  <a:cubicBezTo>
                    <a:pt x="11000" y="286"/>
                    <a:pt x="385" y="10824"/>
                    <a:pt x="336" y="23871"/>
                  </a:cubicBezTo>
                  <a:cubicBezTo>
                    <a:pt x="336" y="23900"/>
                    <a:pt x="336" y="23930"/>
                    <a:pt x="336" y="23959"/>
                  </a:cubicBezTo>
                  <a:cubicBezTo>
                    <a:pt x="320" y="37006"/>
                    <a:pt x="10883" y="47593"/>
                    <a:pt x="23930" y="47611"/>
                  </a:cubicBezTo>
                  <a:cubicBezTo>
                    <a:pt x="23939" y="47611"/>
                    <a:pt x="23949" y="47611"/>
                    <a:pt x="23959" y="47611"/>
                  </a:cubicBezTo>
                </a:path>
              </a:pathLst>
            </a:custGeom>
            <a:noFill/>
            <a:ln w="14615" cap="rnd">
              <a:solidFill>
                <a:srgbClr val="000000"/>
              </a:solidFill>
              <a:prstDash val="solid"/>
              <a:round/>
            </a:ln>
          </p:spPr>
          <p:txBody>
            <a:bodyPr rtlCol="1" anchor="ctr"/>
            <a:lstStyle/>
            <a:p>
              <a:endParaRPr lang="fa-IR"/>
            </a:p>
          </p:txBody>
        </p:sp>
        <p:sp>
          <p:nvSpPr>
            <p:cNvPr id="87" name="Freeform: Shape 86">
              <a:extLst>
                <a:ext uri="{FF2B5EF4-FFF2-40B4-BE49-F238E27FC236}">
                  <a16:creationId xmlns:a16="http://schemas.microsoft.com/office/drawing/2014/main" id="{D884977B-A220-1CFE-DB8B-83E79763DD4E}"/>
                </a:ext>
              </a:extLst>
            </p:cNvPr>
            <p:cNvSpPr/>
            <p:nvPr/>
          </p:nvSpPr>
          <p:spPr>
            <a:xfrm>
              <a:off x="7706994" y="1448919"/>
              <a:ext cx="144429" cy="86805"/>
            </a:xfrm>
            <a:custGeom>
              <a:avLst/>
              <a:gdLst>
                <a:gd name="connsiteX0" fmla="*/ 144766 w 144429"/>
                <a:gd name="connsiteY0" fmla="*/ 86731 h 86805"/>
                <a:gd name="connsiteX1" fmla="*/ 144766 w 144429"/>
                <a:gd name="connsiteY1" fmla="*/ 69168 h 86805"/>
                <a:gd name="connsiteX2" fmla="*/ 128900 w 144429"/>
                <a:gd name="connsiteY2" fmla="*/ 36968 h 86805"/>
                <a:gd name="connsiteX3" fmla="*/ 125329 w 144429"/>
                <a:gd name="connsiteY3" fmla="*/ 33807 h 86805"/>
                <a:gd name="connsiteX4" fmla="*/ 53026 w 144429"/>
                <a:gd name="connsiteY4" fmla="*/ 2515 h 86805"/>
                <a:gd name="connsiteX5" fmla="*/ 336 w 144429"/>
                <a:gd name="connsiteY5" fmla="*/ 65011 h 86805"/>
                <a:gd name="connsiteX6" fmla="*/ 336 w 144429"/>
                <a:gd name="connsiteY6" fmla="*/ 87141 h 8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29" h="86805">
                  <a:moveTo>
                    <a:pt x="144766" y="86731"/>
                  </a:moveTo>
                  <a:lnTo>
                    <a:pt x="144766" y="69168"/>
                  </a:lnTo>
                  <a:cubicBezTo>
                    <a:pt x="144766" y="40920"/>
                    <a:pt x="134579" y="36968"/>
                    <a:pt x="128900" y="36968"/>
                  </a:cubicBezTo>
                  <a:cubicBezTo>
                    <a:pt x="127062" y="37024"/>
                    <a:pt x="125498" y="35639"/>
                    <a:pt x="125329" y="33807"/>
                  </a:cubicBezTo>
                  <a:cubicBezTo>
                    <a:pt x="124919" y="2251"/>
                    <a:pt x="88885" y="-3662"/>
                    <a:pt x="53026" y="2515"/>
                  </a:cubicBezTo>
                  <a:cubicBezTo>
                    <a:pt x="22592" y="7746"/>
                    <a:pt x="346" y="34132"/>
                    <a:pt x="336" y="65011"/>
                  </a:cubicBezTo>
                  <a:lnTo>
                    <a:pt x="336" y="87141"/>
                  </a:lnTo>
                </a:path>
              </a:pathLst>
            </a:custGeom>
            <a:noFill/>
            <a:ln w="14615" cap="rnd">
              <a:solidFill>
                <a:srgbClr val="000000"/>
              </a:solidFill>
              <a:prstDash val="solid"/>
              <a:round/>
            </a:ln>
          </p:spPr>
          <p:txBody>
            <a:bodyPr rtlCol="1" anchor="ctr"/>
            <a:lstStyle/>
            <a:p>
              <a:endParaRPr lang="fa-IR"/>
            </a:p>
          </p:txBody>
        </p:sp>
        <p:sp>
          <p:nvSpPr>
            <p:cNvPr id="88" name="Freeform: Shape 87">
              <a:extLst>
                <a:ext uri="{FF2B5EF4-FFF2-40B4-BE49-F238E27FC236}">
                  <a16:creationId xmlns:a16="http://schemas.microsoft.com/office/drawing/2014/main" id="{76F93BE5-E02C-0D6A-0F66-0F3F0B196731}"/>
                </a:ext>
              </a:extLst>
            </p:cNvPr>
            <p:cNvSpPr/>
            <p:nvPr/>
          </p:nvSpPr>
          <p:spPr>
            <a:xfrm>
              <a:off x="7662602" y="1662883"/>
              <a:ext cx="233269" cy="96979"/>
            </a:xfrm>
            <a:custGeom>
              <a:avLst/>
              <a:gdLst>
                <a:gd name="connsiteX0" fmla="*/ 58310 w 233269"/>
                <a:gd name="connsiteY0" fmla="*/ 424 h 96979"/>
                <a:gd name="connsiteX1" fmla="*/ 51080 w 233269"/>
                <a:gd name="connsiteY1" fmla="*/ 2473 h 96979"/>
                <a:gd name="connsiteX2" fmla="*/ 20432 w 233269"/>
                <a:gd name="connsiteY2" fmla="*/ 10113 h 96979"/>
                <a:gd name="connsiteX3" fmla="*/ 3688 w 233269"/>
                <a:gd name="connsiteY3" fmla="*/ 30604 h 96979"/>
                <a:gd name="connsiteX4" fmla="*/ 351 w 233269"/>
                <a:gd name="connsiteY4" fmla="*/ 88299 h 96979"/>
                <a:gd name="connsiteX5" fmla="*/ 8357 w 233269"/>
                <a:gd name="connsiteY5" fmla="*/ 97301 h 96979"/>
                <a:gd name="connsiteX6" fmla="*/ 8840 w 233269"/>
                <a:gd name="connsiteY6" fmla="*/ 97315 h 96979"/>
                <a:gd name="connsiteX7" fmla="*/ 225075 w 233269"/>
                <a:gd name="connsiteY7" fmla="*/ 97315 h 96979"/>
                <a:gd name="connsiteX8" fmla="*/ 233606 w 233269"/>
                <a:gd name="connsiteY8" fmla="*/ 88750 h 96979"/>
                <a:gd name="connsiteX9" fmla="*/ 233593 w 233269"/>
                <a:gd name="connsiteY9" fmla="*/ 88299 h 96979"/>
                <a:gd name="connsiteX10" fmla="*/ 230226 w 233269"/>
                <a:gd name="connsiteY10" fmla="*/ 30604 h 96979"/>
                <a:gd name="connsiteX11" fmla="*/ 213395 w 233269"/>
                <a:gd name="connsiteY11" fmla="*/ 10113 h 96979"/>
                <a:gd name="connsiteX12" fmla="*/ 182747 w 233269"/>
                <a:gd name="connsiteY12" fmla="*/ 2414 h 96979"/>
                <a:gd name="connsiteX13" fmla="*/ 175516 w 233269"/>
                <a:gd name="connsiteY13" fmla="*/ 336 h 96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3269" h="96979">
                  <a:moveTo>
                    <a:pt x="58310" y="424"/>
                  </a:moveTo>
                  <a:cubicBezTo>
                    <a:pt x="56056" y="1126"/>
                    <a:pt x="53656" y="1829"/>
                    <a:pt x="51080" y="2473"/>
                  </a:cubicBezTo>
                  <a:lnTo>
                    <a:pt x="20432" y="10113"/>
                  </a:lnTo>
                  <a:cubicBezTo>
                    <a:pt x="10980" y="12563"/>
                    <a:pt x="4205" y="20853"/>
                    <a:pt x="3688" y="30604"/>
                  </a:cubicBezTo>
                  <a:lnTo>
                    <a:pt x="351" y="88299"/>
                  </a:lnTo>
                  <a:cubicBezTo>
                    <a:pt x="76" y="92995"/>
                    <a:pt x="3660" y="97025"/>
                    <a:pt x="8357" y="97301"/>
                  </a:cubicBezTo>
                  <a:cubicBezTo>
                    <a:pt x="8518" y="97309"/>
                    <a:pt x="8679" y="97315"/>
                    <a:pt x="8840" y="97315"/>
                  </a:cubicBezTo>
                  <a:lnTo>
                    <a:pt x="225075" y="97315"/>
                  </a:lnTo>
                  <a:cubicBezTo>
                    <a:pt x="229795" y="97306"/>
                    <a:pt x="233615" y="93472"/>
                    <a:pt x="233606" y="88750"/>
                  </a:cubicBezTo>
                  <a:cubicBezTo>
                    <a:pt x="233605" y="88601"/>
                    <a:pt x="233601" y="88449"/>
                    <a:pt x="233593" y="88299"/>
                  </a:cubicBezTo>
                  <a:lnTo>
                    <a:pt x="230226" y="30604"/>
                  </a:lnTo>
                  <a:cubicBezTo>
                    <a:pt x="229716" y="20821"/>
                    <a:pt x="222892" y="12513"/>
                    <a:pt x="213395" y="10113"/>
                  </a:cubicBezTo>
                  <a:lnTo>
                    <a:pt x="182747" y="2414"/>
                  </a:lnTo>
                  <a:cubicBezTo>
                    <a:pt x="180229" y="1770"/>
                    <a:pt x="177829" y="1068"/>
                    <a:pt x="175516" y="336"/>
                  </a:cubicBezTo>
                </a:path>
              </a:pathLst>
            </a:custGeom>
            <a:noFill/>
            <a:ln w="14615" cap="rnd">
              <a:solidFill>
                <a:srgbClr val="000000"/>
              </a:solidFill>
              <a:prstDash val="solid"/>
              <a:round/>
            </a:ln>
          </p:spPr>
          <p:txBody>
            <a:bodyPr rtlCol="1" anchor="ctr"/>
            <a:lstStyle/>
            <a:p>
              <a:endParaRPr lang="fa-IR"/>
            </a:p>
          </p:txBody>
        </p:sp>
        <p:sp>
          <p:nvSpPr>
            <p:cNvPr id="89" name="Freeform: Shape 88">
              <a:extLst>
                <a:ext uri="{FF2B5EF4-FFF2-40B4-BE49-F238E27FC236}">
                  <a16:creationId xmlns:a16="http://schemas.microsoft.com/office/drawing/2014/main" id="{3E8A3432-FE31-3436-7A56-C7C8F9B2CDC2}"/>
                </a:ext>
              </a:extLst>
            </p:cNvPr>
            <p:cNvSpPr/>
            <p:nvPr/>
          </p:nvSpPr>
          <p:spPr>
            <a:xfrm>
              <a:off x="8122573" y="1151876"/>
              <a:ext cx="113196" cy="127510"/>
            </a:xfrm>
            <a:custGeom>
              <a:avLst/>
              <a:gdLst>
                <a:gd name="connsiteX0" fmla="*/ 105453 w 113196"/>
                <a:gd name="connsiteY0" fmla="*/ 3527 h 127510"/>
                <a:gd name="connsiteX1" fmla="*/ 91519 w 113196"/>
                <a:gd name="connsiteY1" fmla="*/ 2590 h 127510"/>
                <a:gd name="connsiteX2" fmla="*/ 56978 w 113196"/>
                <a:gd name="connsiteY2" fmla="*/ 14299 h 127510"/>
                <a:gd name="connsiteX3" fmla="*/ 22349 w 113196"/>
                <a:gd name="connsiteY3" fmla="*/ 2590 h 127510"/>
                <a:gd name="connsiteX4" fmla="*/ 8415 w 113196"/>
                <a:gd name="connsiteY4" fmla="*/ 3527 h 127510"/>
                <a:gd name="connsiteX5" fmla="*/ 8415 w 113196"/>
                <a:gd name="connsiteY5" fmla="*/ 3527 h 127510"/>
                <a:gd name="connsiteX6" fmla="*/ 336 w 113196"/>
                <a:gd name="connsiteY6" fmla="*/ 23725 h 127510"/>
                <a:gd name="connsiteX7" fmla="*/ 336 w 113196"/>
                <a:gd name="connsiteY7" fmla="*/ 71234 h 127510"/>
                <a:gd name="connsiteX8" fmla="*/ 56919 w 113196"/>
                <a:gd name="connsiteY8" fmla="*/ 127847 h 127510"/>
                <a:gd name="connsiteX9" fmla="*/ 56919 w 113196"/>
                <a:gd name="connsiteY9" fmla="*/ 127847 h 127510"/>
                <a:gd name="connsiteX10" fmla="*/ 113532 w 113196"/>
                <a:gd name="connsiteY10" fmla="*/ 71234 h 127510"/>
                <a:gd name="connsiteX11" fmla="*/ 113532 w 113196"/>
                <a:gd name="connsiteY11" fmla="*/ 23725 h 127510"/>
                <a:gd name="connsiteX12" fmla="*/ 105453 w 113196"/>
                <a:gd name="connsiteY12" fmla="*/ 3527 h 127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196" h="127510">
                  <a:moveTo>
                    <a:pt x="105453" y="3527"/>
                  </a:moveTo>
                  <a:cubicBezTo>
                    <a:pt x="101747" y="-337"/>
                    <a:pt x="95708" y="-744"/>
                    <a:pt x="91519" y="2590"/>
                  </a:cubicBezTo>
                  <a:cubicBezTo>
                    <a:pt x="81657" y="10283"/>
                    <a:pt x="69483" y="14411"/>
                    <a:pt x="56978" y="14299"/>
                  </a:cubicBezTo>
                  <a:cubicBezTo>
                    <a:pt x="44446" y="14411"/>
                    <a:pt x="32243" y="10283"/>
                    <a:pt x="22349" y="2590"/>
                  </a:cubicBezTo>
                  <a:cubicBezTo>
                    <a:pt x="18154" y="-729"/>
                    <a:pt x="12127" y="-325"/>
                    <a:pt x="8415" y="3527"/>
                  </a:cubicBezTo>
                  <a:lnTo>
                    <a:pt x="8415" y="3527"/>
                  </a:lnTo>
                  <a:cubicBezTo>
                    <a:pt x="3228" y="8972"/>
                    <a:pt x="333" y="16205"/>
                    <a:pt x="336" y="23725"/>
                  </a:cubicBezTo>
                  <a:lnTo>
                    <a:pt x="336" y="71234"/>
                  </a:lnTo>
                  <a:cubicBezTo>
                    <a:pt x="433" y="102450"/>
                    <a:pt x="25703" y="127736"/>
                    <a:pt x="56919" y="127847"/>
                  </a:cubicBezTo>
                  <a:lnTo>
                    <a:pt x="56919" y="127847"/>
                  </a:lnTo>
                  <a:cubicBezTo>
                    <a:pt x="88147" y="127750"/>
                    <a:pt x="113436" y="102462"/>
                    <a:pt x="113532" y="71234"/>
                  </a:cubicBezTo>
                  <a:lnTo>
                    <a:pt x="113532" y="23725"/>
                  </a:lnTo>
                  <a:cubicBezTo>
                    <a:pt x="113535" y="16205"/>
                    <a:pt x="110640" y="8972"/>
                    <a:pt x="105453" y="3527"/>
                  </a:cubicBezTo>
                  <a:close/>
                </a:path>
              </a:pathLst>
            </a:custGeom>
            <a:noFill/>
            <a:ln w="14615" cap="rnd">
              <a:solidFill>
                <a:srgbClr val="000000"/>
              </a:solidFill>
              <a:prstDash val="solid"/>
              <a:round/>
            </a:ln>
          </p:spPr>
          <p:txBody>
            <a:bodyPr rtlCol="1" anchor="ctr"/>
            <a:lstStyle/>
            <a:p>
              <a:endParaRPr lang="fa-IR"/>
            </a:p>
          </p:txBody>
        </p:sp>
        <p:sp>
          <p:nvSpPr>
            <p:cNvPr id="90" name="Freeform: Shape 89">
              <a:extLst>
                <a:ext uri="{FF2B5EF4-FFF2-40B4-BE49-F238E27FC236}">
                  <a16:creationId xmlns:a16="http://schemas.microsoft.com/office/drawing/2014/main" id="{87E1E4EC-8F1C-F99A-CA12-6DB55194823A}"/>
                </a:ext>
              </a:extLst>
            </p:cNvPr>
            <p:cNvSpPr/>
            <p:nvPr/>
          </p:nvSpPr>
          <p:spPr>
            <a:xfrm>
              <a:off x="8239399" y="1179626"/>
              <a:ext cx="23622" cy="47274"/>
            </a:xfrm>
            <a:custGeom>
              <a:avLst/>
              <a:gdLst>
                <a:gd name="connsiteX0" fmla="*/ 336 w 23622"/>
                <a:gd name="connsiteY0" fmla="*/ 47611 h 47274"/>
                <a:gd name="connsiteX1" fmla="*/ 23959 w 23622"/>
                <a:gd name="connsiteY1" fmla="*/ 23988 h 47274"/>
                <a:gd name="connsiteX2" fmla="*/ 23959 w 23622"/>
                <a:gd name="connsiteY2" fmla="*/ 23959 h 47274"/>
                <a:gd name="connsiteX3" fmla="*/ 336 w 23622"/>
                <a:gd name="connsiteY3" fmla="*/ 336 h 47274"/>
              </a:gdLst>
              <a:ahLst/>
              <a:cxnLst>
                <a:cxn ang="0">
                  <a:pos x="connsiteX0" y="connsiteY0"/>
                </a:cxn>
                <a:cxn ang="0">
                  <a:pos x="connsiteX1" y="connsiteY1"/>
                </a:cxn>
                <a:cxn ang="0">
                  <a:pos x="connsiteX2" y="connsiteY2"/>
                </a:cxn>
                <a:cxn ang="0">
                  <a:pos x="connsiteX3" y="connsiteY3"/>
                </a:cxn>
              </a:cxnLst>
              <a:rect l="l" t="t" r="r" b="b"/>
              <a:pathLst>
                <a:path w="23622" h="47274">
                  <a:moveTo>
                    <a:pt x="336" y="47611"/>
                  </a:moveTo>
                  <a:cubicBezTo>
                    <a:pt x="13383" y="47611"/>
                    <a:pt x="23959" y="37035"/>
                    <a:pt x="23959" y="23988"/>
                  </a:cubicBezTo>
                  <a:cubicBezTo>
                    <a:pt x="23959" y="23979"/>
                    <a:pt x="23959" y="23968"/>
                    <a:pt x="23959" y="23959"/>
                  </a:cubicBezTo>
                  <a:cubicBezTo>
                    <a:pt x="23959" y="10912"/>
                    <a:pt x="13383" y="336"/>
                    <a:pt x="336" y="336"/>
                  </a:cubicBezTo>
                </a:path>
              </a:pathLst>
            </a:custGeom>
            <a:noFill/>
            <a:ln w="14615" cap="rnd">
              <a:solidFill>
                <a:srgbClr val="000000"/>
              </a:solidFill>
              <a:prstDash val="solid"/>
              <a:round/>
            </a:ln>
          </p:spPr>
          <p:txBody>
            <a:bodyPr rtlCol="1" anchor="ctr"/>
            <a:lstStyle/>
            <a:p>
              <a:endParaRPr lang="fa-IR"/>
            </a:p>
          </p:txBody>
        </p:sp>
        <p:sp>
          <p:nvSpPr>
            <p:cNvPr id="91" name="Freeform: Shape 90">
              <a:extLst>
                <a:ext uri="{FF2B5EF4-FFF2-40B4-BE49-F238E27FC236}">
                  <a16:creationId xmlns:a16="http://schemas.microsoft.com/office/drawing/2014/main" id="{F5FEBA80-58B5-7994-71BD-1F50323E4898}"/>
                </a:ext>
              </a:extLst>
            </p:cNvPr>
            <p:cNvSpPr/>
            <p:nvPr/>
          </p:nvSpPr>
          <p:spPr>
            <a:xfrm>
              <a:off x="8095291" y="1179626"/>
              <a:ext cx="23622" cy="47274"/>
            </a:xfrm>
            <a:custGeom>
              <a:avLst/>
              <a:gdLst>
                <a:gd name="connsiteX0" fmla="*/ 23959 w 23622"/>
                <a:gd name="connsiteY0" fmla="*/ 336 h 47274"/>
                <a:gd name="connsiteX1" fmla="*/ 336 w 23622"/>
                <a:gd name="connsiteY1" fmla="*/ 23959 h 47274"/>
                <a:gd name="connsiteX2" fmla="*/ 23959 w 23622"/>
                <a:gd name="connsiteY2" fmla="*/ 47611 h 47274"/>
              </a:gdLst>
              <a:ahLst/>
              <a:cxnLst>
                <a:cxn ang="0">
                  <a:pos x="connsiteX0" y="connsiteY0"/>
                </a:cxn>
                <a:cxn ang="0">
                  <a:pos x="connsiteX1" y="connsiteY1"/>
                </a:cxn>
                <a:cxn ang="0">
                  <a:pos x="connsiteX2" y="connsiteY2"/>
                </a:cxn>
              </a:cxnLst>
              <a:rect l="l" t="t" r="r" b="b"/>
              <a:pathLst>
                <a:path w="23622" h="47274">
                  <a:moveTo>
                    <a:pt x="23959" y="336"/>
                  </a:moveTo>
                  <a:cubicBezTo>
                    <a:pt x="10918" y="354"/>
                    <a:pt x="354" y="10918"/>
                    <a:pt x="336" y="23959"/>
                  </a:cubicBezTo>
                  <a:cubicBezTo>
                    <a:pt x="336" y="37011"/>
                    <a:pt x="10906" y="47596"/>
                    <a:pt x="23959" y="47611"/>
                  </a:cubicBezTo>
                </a:path>
              </a:pathLst>
            </a:custGeom>
            <a:noFill/>
            <a:ln w="14615" cap="rnd">
              <a:solidFill>
                <a:srgbClr val="000000"/>
              </a:solidFill>
              <a:prstDash val="solid"/>
              <a:round/>
            </a:ln>
          </p:spPr>
          <p:txBody>
            <a:bodyPr rtlCol="1" anchor="ctr"/>
            <a:lstStyle/>
            <a:p>
              <a:endParaRPr lang="fa-IR"/>
            </a:p>
          </p:txBody>
        </p:sp>
        <p:sp>
          <p:nvSpPr>
            <p:cNvPr id="92" name="Freeform: Shape 91">
              <a:extLst>
                <a:ext uri="{FF2B5EF4-FFF2-40B4-BE49-F238E27FC236}">
                  <a16:creationId xmlns:a16="http://schemas.microsoft.com/office/drawing/2014/main" id="{8735C72A-24A2-F839-CF28-63ABEFB1DFFB}"/>
                </a:ext>
              </a:extLst>
            </p:cNvPr>
            <p:cNvSpPr/>
            <p:nvPr/>
          </p:nvSpPr>
          <p:spPr>
            <a:xfrm>
              <a:off x="8106942" y="1094507"/>
              <a:ext cx="144459" cy="86992"/>
            </a:xfrm>
            <a:custGeom>
              <a:avLst/>
              <a:gdLst>
                <a:gd name="connsiteX0" fmla="*/ 144795 w 144459"/>
                <a:gd name="connsiteY0" fmla="*/ 87095 h 86992"/>
                <a:gd name="connsiteX1" fmla="*/ 144795 w 144459"/>
                <a:gd name="connsiteY1" fmla="*/ 69356 h 86992"/>
                <a:gd name="connsiteX2" fmla="*/ 128929 w 144459"/>
                <a:gd name="connsiteY2" fmla="*/ 37156 h 86992"/>
                <a:gd name="connsiteX3" fmla="*/ 125358 w 144459"/>
                <a:gd name="connsiteY3" fmla="*/ 33790 h 86992"/>
                <a:gd name="connsiteX4" fmla="*/ 53026 w 144459"/>
                <a:gd name="connsiteY4" fmla="*/ 2527 h 86992"/>
                <a:gd name="connsiteX5" fmla="*/ 336 w 144459"/>
                <a:gd name="connsiteY5" fmla="*/ 64994 h 86992"/>
                <a:gd name="connsiteX6" fmla="*/ 336 w 144459"/>
                <a:gd name="connsiteY6" fmla="*/ 87329 h 8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59" h="86992">
                  <a:moveTo>
                    <a:pt x="144795" y="87095"/>
                  </a:moveTo>
                  <a:lnTo>
                    <a:pt x="144795" y="69356"/>
                  </a:lnTo>
                  <a:cubicBezTo>
                    <a:pt x="144795" y="41108"/>
                    <a:pt x="134579" y="37156"/>
                    <a:pt x="128929" y="37156"/>
                  </a:cubicBezTo>
                  <a:cubicBezTo>
                    <a:pt x="127024" y="37188"/>
                    <a:pt x="125437" y="35696"/>
                    <a:pt x="125358" y="33790"/>
                  </a:cubicBezTo>
                  <a:cubicBezTo>
                    <a:pt x="124919" y="2264"/>
                    <a:pt x="88914" y="-3679"/>
                    <a:pt x="53026" y="2527"/>
                  </a:cubicBezTo>
                  <a:cubicBezTo>
                    <a:pt x="22598" y="7743"/>
                    <a:pt x="348" y="34121"/>
                    <a:pt x="336" y="64994"/>
                  </a:cubicBezTo>
                  <a:lnTo>
                    <a:pt x="336" y="87329"/>
                  </a:lnTo>
                </a:path>
              </a:pathLst>
            </a:custGeom>
            <a:noFill/>
            <a:ln w="14615" cap="rnd">
              <a:solidFill>
                <a:srgbClr val="000000"/>
              </a:solidFill>
              <a:prstDash val="solid"/>
              <a:round/>
            </a:ln>
          </p:spPr>
          <p:txBody>
            <a:bodyPr rtlCol="1" anchor="ctr"/>
            <a:lstStyle/>
            <a:p>
              <a:endParaRPr lang="fa-IR"/>
            </a:p>
          </p:txBody>
        </p:sp>
        <p:sp>
          <p:nvSpPr>
            <p:cNvPr id="93" name="Freeform: Shape 92">
              <a:extLst>
                <a:ext uri="{FF2B5EF4-FFF2-40B4-BE49-F238E27FC236}">
                  <a16:creationId xmlns:a16="http://schemas.microsoft.com/office/drawing/2014/main" id="{EF791DB1-0987-BDA6-38FF-643BA770A54A}"/>
                </a:ext>
              </a:extLst>
            </p:cNvPr>
            <p:cNvSpPr/>
            <p:nvPr/>
          </p:nvSpPr>
          <p:spPr>
            <a:xfrm>
              <a:off x="8062464" y="1308659"/>
              <a:ext cx="233386" cy="97008"/>
            </a:xfrm>
            <a:custGeom>
              <a:avLst/>
              <a:gdLst>
                <a:gd name="connsiteX0" fmla="*/ 58455 w 233386"/>
                <a:gd name="connsiteY0" fmla="*/ 336 h 97008"/>
                <a:gd name="connsiteX1" fmla="*/ 51195 w 233386"/>
                <a:gd name="connsiteY1" fmla="*/ 2385 h 97008"/>
                <a:gd name="connsiteX2" fmla="*/ 20547 w 233386"/>
                <a:gd name="connsiteY2" fmla="*/ 10142 h 97008"/>
                <a:gd name="connsiteX3" fmla="*/ 3715 w 233386"/>
                <a:gd name="connsiteY3" fmla="*/ 30633 h 97008"/>
                <a:gd name="connsiteX4" fmla="*/ 349 w 233386"/>
                <a:gd name="connsiteY4" fmla="*/ 88329 h 97008"/>
                <a:gd name="connsiteX5" fmla="*/ 8416 w 233386"/>
                <a:gd name="connsiteY5" fmla="*/ 97333 h 97008"/>
                <a:gd name="connsiteX6" fmla="*/ 8867 w 233386"/>
                <a:gd name="connsiteY6" fmla="*/ 97345 h 97008"/>
                <a:gd name="connsiteX7" fmla="*/ 225219 w 233386"/>
                <a:gd name="connsiteY7" fmla="*/ 97345 h 97008"/>
                <a:gd name="connsiteX8" fmla="*/ 233723 w 233386"/>
                <a:gd name="connsiteY8" fmla="*/ 88812 h 97008"/>
                <a:gd name="connsiteX9" fmla="*/ 233708 w 233386"/>
                <a:gd name="connsiteY9" fmla="*/ 88329 h 97008"/>
                <a:gd name="connsiteX10" fmla="*/ 230254 w 233386"/>
                <a:gd name="connsiteY10" fmla="*/ 30633 h 97008"/>
                <a:gd name="connsiteX11" fmla="*/ 213393 w 233386"/>
                <a:gd name="connsiteY11" fmla="*/ 10142 h 97008"/>
                <a:gd name="connsiteX12" fmla="*/ 182745 w 233386"/>
                <a:gd name="connsiteY12" fmla="*/ 2414 h 97008"/>
                <a:gd name="connsiteX13" fmla="*/ 175515 w 233386"/>
                <a:gd name="connsiteY13" fmla="*/ 336 h 97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3386" h="97008">
                  <a:moveTo>
                    <a:pt x="58455" y="336"/>
                  </a:moveTo>
                  <a:cubicBezTo>
                    <a:pt x="56171" y="1039"/>
                    <a:pt x="53800" y="1741"/>
                    <a:pt x="51195" y="2385"/>
                  </a:cubicBezTo>
                  <a:lnTo>
                    <a:pt x="20547" y="10142"/>
                  </a:lnTo>
                  <a:cubicBezTo>
                    <a:pt x="11039" y="12525"/>
                    <a:pt x="4207" y="20844"/>
                    <a:pt x="3715" y="30633"/>
                  </a:cubicBezTo>
                  <a:lnTo>
                    <a:pt x="349" y="88329"/>
                  </a:lnTo>
                  <a:cubicBezTo>
                    <a:pt x="91" y="93042"/>
                    <a:pt x="3701" y="97072"/>
                    <a:pt x="8416" y="97333"/>
                  </a:cubicBezTo>
                  <a:cubicBezTo>
                    <a:pt x="8566" y="97339"/>
                    <a:pt x="8718" y="97345"/>
                    <a:pt x="8867" y="97345"/>
                  </a:cubicBezTo>
                  <a:lnTo>
                    <a:pt x="225219" y="97345"/>
                  </a:lnTo>
                  <a:cubicBezTo>
                    <a:pt x="229923" y="97336"/>
                    <a:pt x="233731" y="93516"/>
                    <a:pt x="233723" y="88812"/>
                  </a:cubicBezTo>
                  <a:cubicBezTo>
                    <a:pt x="233723" y="88651"/>
                    <a:pt x="233717" y="88490"/>
                    <a:pt x="233708" y="88329"/>
                  </a:cubicBezTo>
                  <a:lnTo>
                    <a:pt x="230254" y="30633"/>
                  </a:lnTo>
                  <a:cubicBezTo>
                    <a:pt x="229739" y="20841"/>
                    <a:pt x="222901" y="12531"/>
                    <a:pt x="213393" y="10142"/>
                  </a:cubicBezTo>
                  <a:lnTo>
                    <a:pt x="182745" y="2414"/>
                  </a:lnTo>
                  <a:cubicBezTo>
                    <a:pt x="180257" y="1800"/>
                    <a:pt x="177827" y="1097"/>
                    <a:pt x="175515" y="336"/>
                  </a:cubicBezTo>
                </a:path>
              </a:pathLst>
            </a:custGeom>
            <a:noFill/>
            <a:ln w="14615" cap="rnd">
              <a:solidFill>
                <a:srgbClr val="000000"/>
              </a:solidFill>
              <a:prstDash val="solid"/>
              <a:round/>
            </a:ln>
          </p:spPr>
          <p:txBody>
            <a:bodyPr rtlCol="1" anchor="ctr"/>
            <a:lstStyle/>
            <a:p>
              <a:endParaRPr lang="fa-IR"/>
            </a:p>
          </p:txBody>
        </p:sp>
        <p:sp>
          <p:nvSpPr>
            <p:cNvPr id="94" name="Freeform: Shape 93">
              <a:extLst>
                <a:ext uri="{FF2B5EF4-FFF2-40B4-BE49-F238E27FC236}">
                  <a16:creationId xmlns:a16="http://schemas.microsoft.com/office/drawing/2014/main" id="{584E0062-62DB-C330-C6AF-B36BAAC18306}"/>
                </a:ext>
              </a:extLst>
            </p:cNvPr>
            <p:cNvSpPr/>
            <p:nvPr/>
          </p:nvSpPr>
          <p:spPr>
            <a:xfrm>
              <a:off x="7785464" y="1648920"/>
              <a:ext cx="52318" cy="48424"/>
            </a:xfrm>
            <a:custGeom>
              <a:avLst/>
              <a:gdLst>
                <a:gd name="connsiteX0" fmla="*/ 15479 w 52318"/>
                <a:gd name="connsiteY0" fmla="*/ 47142 h 48424"/>
                <a:gd name="connsiteX1" fmla="*/ 24846 w 52318"/>
                <a:gd name="connsiteY1" fmla="*/ 46469 h 48424"/>
                <a:gd name="connsiteX2" fmla="*/ 52654 w 52318"/>
                <a:gd name="connsiteY2" fmla="*/ 14270 h 48424"/>
                <a:gd name="connsiteX3" fmla="*/ 31022 w 52318"/>
                <a:gd name="connsiteY3" fmla="*/ 5342 h 48424"/>
                <a:gd name="connsiteX4" fmla="*/ 24670 w 52318"/>
                <a:gd name="connsiteY4" fmla="*/ 336 h 48424"/>
                <a:gd name="connsiteX5" fmla="*/ 1955 w 52318"/>
                <a:gd name="connsiteY5" fmla="*/ 26681 h 48424"/>
                <a:gd name="connsiteX6" fmla="*/ 2628 w 52318"/>
                <a:gd name="connsiteY6" fmla="*/ 36048 h 4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18" h="48424">
                  <a:moveTo>
                    <a:pt x="15479" y="47142"/>
                  </a:moveTo>
                  <a:cubicBezTo>
                    <a:pt x="18252" y="49540"/>
                    <a:pt x="22444" y="49238"/>
                    <a:pt x="24846" y="46469"/>
                  </a:cubicBezTo>
                  <a:lnTo>
                    <a:pt x="52654" y="14270"/>
                  </a:lnTo>
                  <a:cubicBezTo>
                    <a:pt x="45202" y="11916"/>
                    <a:pt x="37964" y="8930"/>
                    <a:pt x="31022" y="5342"/>
                  </a:cubicBezTo>
                  <a:cubicBezTo>
                    <a:pt x="28582" y="4130"/>
                    <a:pt x="26420" y="2426"/>
                    <a:pt x="24670" y="336"/>
                  </a:cubicBezTo>
                  <a:lnTo>
                    <a:pt x="1955" y="26681"/>
                  </a:lnTo>
                  <a:cubicBezTo>
                    <a:pt x="-443" y="29453"/>
                    <a:pt x="-142" y="33645"/>
                    <a:pt x="2628" y="36048"/>
                  </a:cubicBezTo>
                  <a:close/>
                </a:path>
              </a:pathLst>
            </a:custGeom>
            <a:noFill/>
            <a:ln w="14615" cap="rnd">
              <a:solidFill>
                <a:srgbClr val="000000"/>
              </a:solidFill>
              <a:prstDash val="solid"/>
              <a:round/>
            </a:ln>
          </p:spPr>
          <p:txBody>
            <a:bodyPr rtlCol="1" anchor="ctr"/>
            <a:lstStyle/>
            <a:p>
              <a:endParaRPr lang="fa-IR"/>
            </a:p>
          </p:txBody>
        </p:sp>
        <p:sp>
          <p:nvSpPr>
            <p:cNvPr id="95" name="Freeform: Shape 94">
              <a:extLst>
                <a:ext uri="{FF2B5EF4-FFF2-40B4-BE49-F238E27FC236}">
                  <a16:creationId xmlns:a16="http://schemas.microsoft.com/office/drawing/2014/main" id="{E1ACC8A2-D6D5-6986-948D-A23CA99EB146}"/>
                </a:ext>
              </a:extLst>
            </p:cNvPr>
            <p:cNvSpPr/>
            <p:nvPr/>
          </p:nvSpPr>
          <p:spPr>
            <a:xfrm>
              <a:off x="7720459" y="1648891"/>
              <a:ext cx="52418" cy="48453"/>
            </a:xfrm>
            <a:custGeom>
              <a:avLst/>
              <a:gdLst>
                <a:gd name="connsiteX0" fmla="*/ 28233 w 52418"/>
                <a:gd name="connsiteY0" fmla="*/ 46498 h 48453"/>
                <a:gd name="connsiteX1" fmla="*/ 37600 w 52418"/>
                <a:gd name="connsiteY1" fmla="*/ 47172 h 48453"/>
                <a:gd name="connsiteX2" fmla="*/ 50450 w 52418"/>
                <a:gd name="connsiteY2" fmla="*/ 36048 h 48453"/>
                <a:gd name="connsiteX3" fmla="*/ 51157 w 52418"/>
                <a:gd name="connsiteY3" fmla="*/ 26719 h 48453"/>
                <a:gd name="connsiteX4" fmla="*/ 51124 w 52418"/>
                <a:gd name="connsiteY4" fmla="*/ 26681 h 48453"/>
                <a:gd name="connsiteX5" fmla="*/ 28437 w 52418"/>
                <a:gd name="connsiteY5" fmla="*/ 336 h 48453"/>
                <a:gd name="connsiteX6" fmla="*/ 21939 w 52418"/>
                <a:gd name="connsiteY6" fmla="*/ 5459 h 48453"/>
                <a:gd name="connsiteX7" fmla="*/ 336 w 52418"/>
                <a:gd name="connsiteY7" fmla="*/ 14416 h 4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418" h="48453">
                  <a:moveTo>
                    <a:pt x="28233" y="46498"/>
                  </a:moveTo>
                  <a:cubicBezTo>
                    <a:pt x="30634" y="49268"/>
                    <a:pt x="34826" y="49569"/>
                    <a:pt x="37600" y="47172"/>
                  </a:cubicBezTo>
                  <a:lnTo>
                    <a:pt x="50450" y="36048"/>
                  </a:lnTo>
                  <a:cubicBezTo>
                    <a:pt x="53221" y="33668"/>
                    <a:pt x="53538" y="29491"/>
                    <a:pt x="51157" y="26719"/>
                  </a:cubicBezTo>
                  <a:cubicBezTo>
                    <a:pt x="51145" y="26707"/>
                    <a:pt x="51135" y="26693"/>
                    <a:pt x="51124" y="26681"/>
                  </a:cubicBezTo>
                  <a:lnTo>
                    <a:pt x="28437" y="336"/>
                  </a:lnTo>
                  <a:cubicBezTo>
                    <a:pt x="26661" y="2488"/>
                    <a:pt x="24446" y="4235"/>
                    <a:pt x="21939" y="5459"/>
                  </a:cubicBezTo>
                  <a:cubicBezTo>
                    <a:pt x="14998" y="9036"/>
                    <a:pt x="7772" y="12033"/>
                    <a:pt x="336" y="14416"/>
                  </a:cubicBezTo>
                  <a:close/>
                </a:path>
              </a:pathLst>
            </a:custGeom>
            <a:noFill/>
            <a:ln w="14615" cap="rnd">
              <a:solidFill>
                <a:srgbClr val="000000"/>
              </a:solidFill>
              <a:prstDash val="solid"/>
              <a:round/>
            </a:ln>
          </p:spPr>
          <p:txBody>
            <a:bodyPr rtlCol="1" anchor="ctr"/>
            <a:lstStyle/>
            <a:p>
              <a:endParaRPr lang="fa-IR"/>
            </a:p>
          </p:txBody>
        </p:sp>
        <p:sp>
          <p:nvSpPr>
            <p:cNvPr id="96" name="Freeform: Shape 95">
              <a:extLst>
                <a:ext uri="{FF2B5EF4-FFF2-40B4-BE49-F238E27FC236}">
                  <a16:creationId xmlns:a16="http://schemas.microsoft.com/office/drawing/2014/main" id="{47A7AF9E-EFA1-EE2A-C656-90C9F6BA2866}"/>
                </a:ext>
              </a:extLst>
            </p:cNvPr>
            <p:cNvSpPr/>
            <p:nvPr/>
          </p:nvSpPr>
          <p:spPr>
            <a:xfrm>
              <a:off x="7748560" y="1628752"/>
              <a:ext cx="4537" cy="20139"/>
            </a:xfrm>
            <a:custGeom>
              <a:avLst/>
              <a:gdLst>
                <a:gd name="connsiteX0" fmla="*/ 4873 w 4537"/>
                <a:gd name="connsiteY0" fmla="*/ 336 h 20139"/>
                <a:gd name="connsiteX1" fmla="*/ 4873 w 4537"/>
                <a:gd name="connsiteY1" fmla="*/ 7947 h 20139"/>
                <a:gd name="connsiteX2" fmla="*/ 336 w 4537"/>
                <a:gd name="connsiteY2" fmla="*/ 20475 h 20139"/>
              </a:gdLst>
              <a:ahLst/>
              <a:cxnLst>
                <a:cxn ang="0">
                  <a:pos x="connsiteX0" y="connsiteY0"/>
                </a:cxn>
                <a:cxn ang="0">
                  <a:pos x="connsiteX1" y="connsiteY1"/>
                </a:cxn>
                <a:cxn ang="0">
                  <a:pos x="connsiteX2" y="connsiteY2"/>
                </a:cxn>
              </a:cxnLst>
              <a:rect l="l" t="t" r="r" b="b"/>
              <a:pathLst>
                <a:path w="4537" h="20139">
                  <a:moveTo>
                    <a:pt x="4873" y="336"/>
                  </a:moveTo>
                  <a:lnTo>
                    <a:pt x="4873" y="7947"/>
                  </a:lnTo>
                  <a:cubicBezTo>
                    <a:pt x="4867" y="12525"/>
                    <a:pt x="3262" y="16957"/>
                    <a:pt x="336" y="20475"/>
                  </a:cubicBezTo>
                </a:path>
              </a:pathLst>
            </a:custGeom>
            <a:noFill/>
            <a:ln w="14615" cap="rnd">
              <a:solidFill>
                <a:srgbClr val="000000"/>
              </a:solidFill>
              <a:prstDash val="solid"/>
              <a:round/>
            </a:ln>
          </p:spPr>
          <p:txBody>
            <a:bodyPr rtlCol="1" anchor="ctr"/>
            <a:lstStyle/>
            <a:p>
              <a:endParaRPr lang="fa-IR"/>
            </a:p>
          </p:txBody>
        </p:sp>
        <p:sp>
          <p:nvSpPr>
            <p:cNvPr id="97" name="Freeform: Shape 96">
              <a:extLst>
                <a:ext uri="{FF2B5EF4-FFF2-40B4-BE49-F238E27FC236}">
                  <a16:creationId xmlns:a16="http://schemas.microsoft.com/office/drawing/2014/main" id="{352BC66D-1D8D-7190-8BE9-39B6CD073068}"/>
                </a:ext>
              </a:extLst>
            </p:cNvPr>
            <p:cNvSpPr/>
            <p:nvPr/>
          </p:nvSpPr>
          <p:spPr>
            <a:xfrm>
              <a:off x="7805261" y="1629484"/>
              <a:ext cx="4537" cy="19524"/>
            </a:xfrm>
            <a:custGeom>
              <a:avLst/>
              <a:gdLst>
                <a:gd name="connsiteX0" fmla="*/ 4873 w 4537"/>
                <a:gd name="connsiteY0" fmla="*/ 19861 h 19524"/>
                <a:gd name="connsiteX1" fmla="*/ 336 w 4537"/>
                <a:gd name="connsiteY1" fmla="*/ 7332 h 19524"/>
                <a:gd name="connsiteX2" fmla="*/ 336 w 4537"/>
                <a:gd name="connsiteY2" fmla="*/ 336 h 19524"/>
              </a:gdLst>
              <a:ahLst/>
              <a:cxnLst>
                <a:cxn ang="0">
                  <a:pos x="connsiteX0" y="connsiteY0"/>
                </a:cxn>
                <a:cxn ang="0">
                  <a:pos x="connsiteX1" y="connsiteY1"/>
                </a:cxn>
                <a:cxn ang="0">
                  <a:pos x="connsiteX2" y="connsiteY2"/>
                </a:cxn>
              </a:cxnLst>
              <a:rect l="l" t="t" r="r" b="b"/>
              <a:pathLst>
                <a:path w="4537" h="19524">
                  <a:moveTo>
                    <a:pt x="4873" y="19861"/>
                  </a:moveTo>
                  <a:cubicBezTo>
                    <a:pt x="1934" y="16348"/>
                    <a:pt x="328" y="11913"/>
                    <a:pt x="336" y="7332"/>
                  </a:cubicBezTo>
                  <a:lnTo>
                    <a:pt x="336" y="336"/>
                  </a:lnTo>
                </a:path>
              </a:pathLst>
            </a:custGeom>
            <a:noFill/>
            <a:ln w="14615" cap="rnd">
              <a:solidFill>
                <a:srgbClr val="000000"/>
              </a:solidFill>
              <a:prstDash val="solid"/>
              <a:round/>
            </a:ln>
          </p:spPr>
          <p:txBody>
            <a:bodyPr rtlCol="1" anchor="ctr"/>
            <a:lstStyle/>
            <a:p>
              <a:endParaRPr lang="fa-IR"/>
            </a:p>
          </p:txBody>
        </p:sp>
        <p:sp>
          <p:nvSpPr>
            <p:cNvPr id="98" name="Freeform: Shape 97">
              <a:extLst>
                <a:ext uri="{FF2B5EF4-FFF2-40B4-BE49-F238E27FC236}">
                  <a16:creationId xmlns:a16="http://schemas.microsoft.com/office/drawing/2014/main" id="{6840EADB-DA3D-0B2A-9D3B-AFD6E55982DC}"/>
                </a:ext>
              </a:extLst>
            </p:cNvPr>
            <p:cNvSpPr/>
            <p:nvPr/>
          </p:nvSpPr>
          <p:spPr>
            <a:xfrm>
              <a:off x="7775228" y="1678368"/>
              <a:ext cx="7932" cy="2927"/>
            </a:xfrm>
            <a:custGeom>
              <a:avLst/>
              <a:gdLst>
                <a:gd name="connsiteX0" fmla="*/ 7933 w 7932"/>
                <a:gd name="connsiteY0" fmla="*/ 0 h 2927"/>
                <a:gd name="connsiteX1" fmla="*/ 0 w 7932"/>
                <a:gd name="connsiteY1" fmla="*/ 0 h 2927"/>
              </a:gdLst>
              <a:ahLst/>
              <a:cxnLst>
                <a:cxn ang="0">
                  <a:pos x="connsiteX0" y="connsiteY0"/>
                </a:cxn>
                <a:cxn ang="0">
                  <a:pos x="connsiteX1" y="connsiteY1"/>
                </a:cxn>
              </a:cxnLst>
              <a:rect l="l" t="t" r="r" b="b"/>
              <a:pathLst>
                <a:path w="7932" h="2927">
                  <a:moveTo>
                    <a:pt x="7933" y="0"/>
                  </a:moveTo>
                  <a:lnTo>
                    <a:pt x="0" y="0"/>
                  </a:lnTo>
                </a:path>
              </a:pathLst>
            </a:custGeom>
            <a:ln w="14615" cap="rnd">
              <a:solidFill>
                <a:srgbClr val="000000"/>
              </a:solidFill>
              <a:prstDash val="solid"/>
              <a:round/>
            </a:ln>
          </p:spPr>
          <p:txBody>
            <a:bodyPr rtlCol="1" anchor="ctr"/>
            <a:lstStyle/>
            <a:p>
              <a:endParaRPr lang="fa-IR"/>
            </a:p>
          </p:txBody>
        </p:sp>
        <p:sp>
          <p:nvSpPr>
            <p:cNvPr id="99" name="Freeform: Shape 98">
              <a:extLst>
                <a:ext uri="{FF2B5EF4-FFF2-40B4-BE49-F238E27FC236}">
                  <a16:creationId xmlns:a16="http://schemas.microsoft.com/office/drawing/2014/main" id="{A3D91661-44CD-D9DD-0566-55BF36301822}"/>
                </a:ext>
              </a:extLst>
            </p:cNvPr>
            <p:cNvSpPr/>
            <p:nvPr/>
          </p:nvSpPr>
          <p:spPr>
            <a:xfrm>
              <a:off x="7760533" y="1696517"/>
              <a:ext cx="37644" cy="14255"/>
            </a:xfrm>
            <a:custGeom>
              <a:avLst/>
              <a:gdLst>
                <a:gd name="connsiteX0" fmla="*/ 0 w 37644"/>
                <a:gd name="connsiteY0" fmla="*/ 820 h 14255"/>
                <a:gd name="connsiteX1" fmla="*/ 5591 w 37644"/>
                <a:gd name="connsiteY1" fmla="*/ 14256 h 14255"/>
                <a:gd name="connsiteX2" fmla="*/ 31702 w 37644"/>
                <a:gd name="connsiteY2" fmla="*/ 14256 h 14255"/>
                <a:gd name="connsiteX3" fmla="*/ 37644 w 37644"/>
                <a:gd name="connsiteY3" fmla="*/ 0 h 14255"/>
              </a:gdLst>
              <a:ahLst/>
              <a:cxnLst>
                <a:cxn ang="0">
                  <a:pos x="connsiteX0" y="connsiteY0"/>
                </a:cxn>
                <a:cxn ang="0">
                  <a:pos x="connsiteX1" y="connsiteY1"/>
                </a:cxn>
                <a:cxn ang="0">
                  <a:pos x="connsiteX2" y="connsiteY2"/>
                </a:cxn>
                <a:cxn ang="0">
                  <a:pos x="connsiteX3" y="connsiteY3"/>
                </a:cxn>
              </a:cxnLst>
              <a:rect l="l" t="t" r="r" b="b"/>
              <a:pathLst>
                <a:path w="37644" h="14255">
                  <a:moveTo>
                    <a:pt x="0" y="820"/>
                  </a:moveTo>
                  <a:lnTo>
                    <a:pt x="5591" y="14256"/>
                  </a:lnTo>
                  <a:lnTo>
                    <a:pt x="31702" y="14256"/>
                  </a:lnTo>
                  <a:lnTo>
                    <a:pt x="37644" y="0"/>
                  </a:lnTo>
                </a:path>
              </a:pathLst>
            </a:custGeom>
            <a:noFill/>
            <a:ln w="14615" cap="rnd">
              <a:solidFill>
                <a:srgbClr val="000000"/>
              </a:solidFill>
              <a:prstDash val="solid"/>
              <a:round/>
            </a:ln>
          </p:spPr>
          <p:txBody>
            <a:bodyPr rtlCol="1" anchor="ctr"/>
            <a:lstStyle/>
            <a:p>
              <a:endParaRPr lang="fa-IR"/>
            </a:p>
          </p:txBody>
        </p:sp>
        <p:sp>
          <p:nvSpPr>
            <p:cNvPr id="100" name="Freeform: Shape 99">
              <a:extLst>
                <a:ext uri="{FF2B5EF4-FFF2-40B4-BE49-F238E27FC236}">
                  <a16:creationId xmlns:a16="http://schemas.microsoft.com/office/drawing/2014/main" id="{849B0B5C-4864-1EE3-58C1-9D91C56E37E7}"/>
                </a:ext>
              </a:extLst>
            </p:cNvPr>
            <p:cNvSpPr/>
            <p:nvPr/>
          </p:nvSpPr>
          <p:spPr>
            <a:xfrm>
              <a:off x="7792235" y="1710773"/>
              <a:ext cx="4859" cy="46250"/>
            </a:xfrm>
            <a:custGeom>
              <a:avLst/>
              <a:gdLst>
                <a:gd name="connsiteX0" fmla="*/ 4859 w 4859"/>
                <a:gd name="connsiteY0" fmla="*/ 46250 h 46250"/>
                <a:gd name="connsiteX1" fmla="*/ 0 w 4859"/>
                <a:gd name="connsiteY1" fmla="*/ 0 h 46250"/>
              </a:gdLst>
              <a:ahLst/>
              <a:cxnLst>
                <a:cxn ang="0">
                  <a:pos x="connsiteX0" y="connsiteY0"/>
                </a:cxn>
                <a:cxn ang="0">
                  <a:pos x="connsiteX1" y="connsiteY1"/>
                </a:cxn>
              </a:cxnLst>
              <a:rect l="l" t="t" r="r" b="b"/>
              <a:pathLst>
                <a:path w="4859" h="46250">
                  <a:moveTo>
                    <a:pt x="4859" y="46250"/>
                  </a:moveTo>
                  <a:lnTo>
                    <a:pt x="0" y="0"/>
                  </a:lnTo>
                </a:path>
              </a:pathLst>
            </a:custGeom>
            <a:ln w="14615" cap="rnd">
              <a:solidFill>
                <a:srgbClr val="000000"/>
              </a:solidFill>
              <a:prstDash val="solid"/>
              <a:round/>
            </a:ln>
          </p:spPr>
          <p:txBody>
            <a:bodyPr rtlCol="1" anchor="ctr"/>
            <a:lstStyle/>
            <a:p>
              <a:endParaRPr lang="fa-IR"/>
            </a:p>
          </p:txBody>
        </p:sp>
        <p:sp>
          <p:nvSpPr>
            <p:cNvPr id="101" name="Freeform: Shape 100">
              <a:extLst>
                <a:ext uri="{FF2B5EF4-FFF2-40B4-BE49-F238E27FC236}">
                  <a16:creationId xmlns:a16="http://schemas.microsoft.com/office/drawing/2014/main" id="{81DC715B-ABB3-92A4-DD83-F037BF58266C}"/>
                </a:ext>
              </a:extLst>
            </p:cNvPr>
            <p:cNvSpPr/>
            <p:nvPr/>
          </p:nvSpPr>
          <p:spPr>
            <a:xfrm>
              <a:off x="7761265" y="1710773"/>
              <a:ext cx="4859" cy="46250"/>
            </a:xfrm>
            <a:custGeom>
              <a:avLst/>
              <a:gdLst>
                <a:gd name="connsiteX0" fmla="*/ 4859 w 4859"/>
                <a:gd name="connsiteY0" fmla="*/ 0 h 46250"/>
                <a:gd name="connsiteX1" fmla="*/ 0 w 4859"/>
                <a:gd name="connsiteY1" fmla="*/ 46250 h 46250"/>
              </a:gdLst>
              <a:ahLst/>
              <a:cxnLst>
                <a:cxn ang="0">
                  <a:pos x="connsiteX0" y="connsiteY0"/>
                </a:cxn>
                <a:cxn ang="0">
                  <a:pos x="connsiteX1" y="connsiteY1"/>
                </a:cxn>
              </a:cxnLst>
              <a:rect l="l" t="t" r="r" b="b"/>
              <a:pathLst>
                <a:path w="4859" h="46250">
                  <a:moveTo>
                    <a:pt x="4859" y="0"/>
                  </a:moveTo>
                  <a:lnTo>
                    <a:pt x="0" y="46250"/>
                  </a:lnTo>
                </a:path>
              </a:pathLst>
            </a:custGeom>
            <a:ln w="14615" cap="rnd">
              <a:solidFill>
                <a:srgbClr val="000000"/>
              </a:solidFill>
              <a:prstDash val="solid"/>
              <a:round/>
            </a:ln>
          </p:spPr>
          <p:txBody>
            <a:bodyPr rtlCol="1" anchor="ctr"/>
            <a:lstStyle/>
            <a:p>
              <a:endParaRPr lang="fa-IR"/>
            </a:p>
          </p:txBody>
        </p:sp>
        <p:sp>
          <p:nvSpPr>
            <p:cNvPr id="102" name="Freeform: Shape 101">
              <a:extLst>
                <a:ext uri="{FF2B5EF4-FFF2-40B4-BE49-F238E27FC236}">
                  <a16:creationId xmlns:a16="http://schemas.microsoft.com/office/drawing/2014/main" id="{1FF89963-F8C1-EC10-50CB-6A339D11FB83}"/>
                </a:ext>
              </a:extLst>
            </p:cNvPr>
            <p:cNvSpPr/>
            <p:nvPr/>
          </p:nvSpPr>
          <p:spPr>
            <a:xfrm>
              <a:off x="8185471" y="1294608"/>
              <a:ext cx="52288" cy="48424"/>
            </a:xfrm>
            <a:custGeom>
              <a:avLst/>
              <a:gdLst>
                <a:gd name="connsiteX0" fmla="*/ 15478 w 52288"/>
                <a:gd name="connsiteY0" fmla="*/ 47142 h 48424"/>
                <a:gd name="connsiteX1" fmla="*/ 24845 w 52288"/>
                <a:gd name="connsiteY1" fmla="*/ 46469 h 48424"/>
                <a:gd name="connsiteX2" fmla="*/ 52624 w 52288"/>
                <a:gd name="connsiteY2" fmla="*/ 14270 h 48424"/>
                <a:gd name="connsiteX3" fmla="*/ 31022 w 52288"/>
                <a:gd name="connsiteY3" fmla="*/ 5342 h 48424"/>
                <a:gd name="connsiteX4" fmla="*/ 24640 w 52288"/>
                <a:gd name="connsiteY4" fmla="*/ 336 h 48424"/>
                <a:gd name="connsiteX5" fmla="*/ 1954 w 52288"/>
                <a:gd name="connsiteY5" fmla="*/ 26681 h 48424"/>
                <a:gd name="connsiteX6" fmla="*/ 2627 w 52288"/>
                <a:gd name="connsiteY6" fmla="*/ 36048 h 4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8" h="48424">
                  <a:moveTo>
                    <a:pt x="15478" y="47142"/>
                  </a:moveTo>
                  <a:cubicBezTo>
                    <a:pt x="18250" y="49540"/>
                    <a:pt x="22442" y="49238"/>
                    <a:pt x="24845" y="46469"/>
                  </a:cubicBezTo>
                  <a:lnTo>
                    <a:pt x="52624" y="14270"/>
                  </a:lnTo>
                  <a:cubicBezTo>
                    <a:pt x="45178" y="11931"/>
                    <a:pt x="37947" y="8942"/>
                    <a:pt x="31022" y="5342"/>
                  </a:cubicBezTo>
                  <a:cubicBezTo>
                    <a:pt x="28568" y="4138"/>
                    <a:pt x="26394" y="2432"/>
                    <a:pt x="24640" y="336"/>
                  </a:cubicBezTo>
                  <a:lnTo>
                    <a:pt x="1954" y="26681"/>
                  </a:lnTo>
                  <a:cubicBezTo>
                    <a:pt x="-443" y="29453"/>
                    <a:pt x="-142" y="33645"/>
                    <a:pt x="2627" y="36048"/>
                  </a:cubicBezTo>
                  <a:close/>
                </a:path>
              </a:pathLst>
            </a:custGeom>
            <a:noFill/>
            <a:ln w="14615" cap="rnd">
              <a:solidFill>
                <a:srgbClr val="000000"/>
              </a:solidFill>
              <a:prstDash val="solid"/>
              <a:round/>
            </a:ln>
          </p:spPr>
          <p:txBody>
            <a:bodyPr rtlCol="1" anchor="ctr"/>
            <a:lstStyle/>
            <a:p>
              <a:endParaRPr lang="fa-IR"/>
            </a:p>
          </p:txBody>
        </p:sp>
        <p:sp>
          <p:nvSpPr>
            <p:cNvPr id="103" name="Freeform: Shape 102">
              <a:extLst>
                <a:ext uri="{FF2B5EF4-FFF2-40B4-BE49-F238E27FC236}">
                  <a16:creationId xmlns:a16="http://schemas.microsoft.com/office/drawing/2014/main" id="{26ED074A-7062-6ABA-99CB-76E42F6D13DC}"/>
                </a:ext>
              </a:extLst>
            </p:cNvPr>
            <p:cNvSpPr/>
            <p:nvPr/>
          </p:nvSpPr>
          <p:spPr>
            <a:xfrm>
              <a:off x="8120583" y="1294579"/>
              <a:ext cx="52288" cy="48453"/>
            </a:xfrm>
            <a:custGeom>
              <a:avLst/>
              <a:gdLst>
                <a:gd name="connsiteX0" fmla="*/ 28115 w 52288"/>
                <a:gd name="connsiteY0" fmla="*/ 46498 h 48453"/>
                <a:gd name="connsiteX1" fmla="*/ 37483 w 52288"/>
                <a:gd name="connsiteY1" fmla="*/ 47172 h 48453"/>
                <a:gd name="connsiteX2" fmla="*/ 50333 w 52288"/>
                <a:gd name="connsiteY2" fmla="*/ 36048 h 48453"/>
                <a:gd name="connsiteX3" fmla="*/ 51006 w 52288"/>
                <a:gd name="connsiteY3" fmla="*/ 26681 h 48453"/>
                <a:gd name="connsiteX4" fmla="*/ 28291 w 52288"/>
                <a:gd name="connsiteY4" fmla="*/ 336 h 48453"/>
                <a:gd name="connsiteX5" fmla="*/ 21939 w 52288"/>
                <a:gd name="connsiteY5" fmla="*/ 5342 h 48453"/>
                <a:gd name="connsiteX6" fmla="*/ 336 w 52288"/>
                <a:gd name="connsiteY6" fmla="*/ 14299 h 4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8" h="48453">
                  <a:moveTo>
                    <a:pt x="28115" y="46498"/>
                  </a:moveTo>
                  <a:cubicBezTo>
                    <a:pt x="30519" y="49268"/>
                    <a:pt x="34710" y="49569"/>
                    <a:pt x="37483" y="47172"/>
                  </a:cubicBezTo>
                  <a:lnTo>
                    <a:pt x="50333" y="36048"/>
                  </a:lnTo>
                  <a:cubicBezTo>
                    <a:pt x="53102" y="33645"/>
                    <a:pt x="53404" y="29453"/>
                    <a:pt x="51006" y="26681"/>
                  </a:cubicBezTo>
                  <a:lnTo>
                    <a:pt x="28291" y="336"/>
                  </a:lnTo>
                  <a:cubicBezTo>
                    <a:pt x="26541" y="2426"/>
                    <a:pt x="24377" y="4130"/>
                    <a:pt x="21939" y="5342"/>
                  </a:cubicBezTo>
                  <a:cubicBezTo>
                    <a:pt x="14996" y="8913"/>
                    <a:pt x="7771" y="11910"/>
                    <a:pt x="336" y="14299"/>
                  </a:cubicBezTo>
                  <a:close/>
                </a:path>
              </a:pathLst>
            </a:custGeom>
            <a:noFill/>
            <a:ln w="14615" cap="rnd">
              <a:solidFill>
                <a:srgbClr val="000000"/>
              </a:solidFill>
              <a:prstDash val="solid"/>
              <a:round/>
            </a:ln>
          </p:spPr>
          <p:txBody>
            <a:bodyPr rtlCol="1" anchor="ctr"/>
            <a:lstStyle/>
            <a:p>
              <a:endParaRPr lang="fa-IR"/>
            </a:p>
          </p:txBody>
        </p:sp>
        <p:sp>
          <p:nvSpPr>
            <p:cNvPr id="104" name="Freeform: Shape 103">
              <a:extLst>
                <a:ext uri="{FF2B5EF4-FFF2-40B4-BE49-F238E27FC236}">
                  <a16:creationId xmlns:a16="http://schemas.microsoft.com/office/drawing/2014/main" id="{25F4908E-A298-FC71-3C6D-1AD2EE233E66}"/>
                </a:ext>
              </a:extLst>
            </p:cNvPr>
            <p:cNvSpPr/>
            <p:nvPr/>
          </p:nvSpPr>
          <p:spPr>
            <a:xfrm>
              <a:off x="8148538" y="1274556"/>
              <a:ext cx="4537" cy="20139"/>
            </a:xfrm>
            <a:custGeom>
              <a:avLst/>
              <a:gdLst>
                <a:gd name="connsiteX0" fmla="*/ 4873 w 4537"/>
                <a:gd name="connsiteY0" fmla="*/ 336 h 20139"/>
                <a:gd name="connsiteX1" fmla="*/ 4873 w 4537"/>
                <a:gd name="connsiteY1" fmla="*/ 7947 h 20139"/>
                <a:gd name="connsiteX2" fmla="*/ 336 w 4537"/>
                <a:gd name="connsiteY2" fmla="*/ 20475 h 20139"/>
              </a:gdLst>
              <a:ahLst/>
              <a:cxnLst>
                <a:cxn ang="0">
                  <a:pos x="connsiteX0" y="connsiteY0"/>
                </a:cxn>
                <a:cxn ang="0">
                  <a:pos x="connsiteX1" y="connsiteY1"/>
                </a:cxn>
                <a:cxn ang="0">
                  <a:pos x="connsiteX2" y="connsiteY2"/>
                </a:cxn>
              </a:cxnLst>
              <a:rect l="l" t="t" r="r" b="b"/>
              <a:pathLst>
                <a:path w="4537" h="20139">
                  <a:moveTo>
                    <a:pt x="4873" y="336"/>
                  </a:moveTo>
                  <a:lnTo>
                    <a:pt x="4873" y="7947"/>
                  </a:lnTo>
                  <a:cubicBezTo>
                    <a:pt x="4882" y="12528"/>
                    <a:pt x="3275" y="16963"/>
                    <a:pt x="336" y="20475"/>
                  </a:cubicBezTo>
                </a:path>
              </a:pathLst>
            </a:custGeom>
            <a:noFill/>
            <a:ln w="14615" cap="rnd">
              <a:solidFill>
                <a:srgbClr val="000000"/>
              </a:solidFill>
              <a:prstDash val="solid"/>
              <a:round/>
            </a:ln>
          </p:spPr>
          <p:txBody>
            <a:bodyPr rtlCol="1" anchor="ctr"/>
            <a:lstStyle/>
            <a:p>
              <a:endParaRPr lang="fa-IR"/>
            </a:p>
          </p:txBody>
        </p:sp>
        <p:sp>
          <p:nvSpPr>
            <p:cNvPr id="105" name="Freeform: Shape 104">
              <a:extLst>
                <a:ext uri="{FF2B5EF4-FFF2-40B4-BE49-F238E27FC236}">
                  <a16:creationId xmlns:a16="http://schemas.microsoft.com/office/drawing/2014/main" id="{6CCD34D6-1EB8-A607-9603-2DDD8608EA0B}"/>
                </a:ext>
              </a:extLst>
            </p:cNvPr>
            <p:cNvSpPr/>
            <p:nvPr/>
          </p:nvSpPr>
          <p:spPr>
            <a:xfrm>
              <a:off x="8205238" y="1274556"/>
              <a:ext cx="4537" cy="20139"/>
            </a:xfrm>
            <a:custGeom>
              <a:avLst/>
              <a:gdLst>
                <a:gd name="connsiteX0" fmla="*/ 4873 w 4537"/>
                <a:gd name="connsiteY0" fmla="*/ 20475 h 20139"/>
                <a:gd name="connsiteX1" fmla="*/ 336 w 4537"/>
                <a:gd name="connsiteY1" fmla="*/ 7947 h 20139"/>
                <a:gd name="connsiteX2" fmla="*/ 336 w 4537"/>
                <a:gd name="connsiteY2" fmla="*/ 336 h 20139"/>
              </a:gdLst>
              <a:ahLst/>
              <a:cxnLst>
                <a:cxn ang="0">
                  <a:pos x="connsiteX0" y="connsiteY0"/>
                </a:cxn>
                <a:cxn ang="0">
                  <a:pos x="connsiteX1" y="connsiteY1"/>
                </a:cxn>
                <a:cxn ang="0">
                  <a:pos x="connsiteX2" y="connsiteY2"/>
                </a:cxn>
              </a:cxnLst>
              <a:rect l="l" t="t" r="r" b="b"/>
              <a:pathLst>
                <a:path w="4537" h="20139">
                  <a:moveTo>
                    <a:pt x="4873" y="20475"/>
                  </a:moveTo>
                  <a:cubicBezTo>
                    <a:pt x="1946" y="16957"/>
                    <a:pt x="342" y="12525"/>
                    <a:pt x="336" y="7947"/>
                  </a:cubicBezTo>
                  <a:lnTo>
                    <a:pt x="336" y="336"/>
                  </a:lnTo>
                </a:path>
              </a:pathLst>
            </a:custGeom>
            <a:noFill/>
            <a:ln w="14615" cap="rnd">
              <a:solidFill>
                <a:srgbClr val="000000"/>
              </a:solidFill>
              <a:prstDash val="solid"/>
              <a:round/>
            </a:ln>
          </p:spPr>
          <p:txBody>
            <a:bodyPr rtlCol="1" anchor="ctr"/>
            <a:lstStyle/>
            <a:p>
              <a:endParaRPr lang="fa-IR"/>
            </a:p>
          </p:txBody>
        </p:sp>
        <p:sp>
          <p:nvSpPr>
            <p:cNvPr id="106" name="Freeform: Shape 105">
              <a:extLst>
                <a:ext uri="{FF2B5EF4-FFF2-40B4-BE49-F238E27FC236}">
                  <a16:creationId xmlns:a16="http://schemas.microsoft.com/office/drawing/2014/main" id="{90D8E8C0-6813-5E67-48A4-E2F05408361D}"/>
                </a:ext>
              </a:extLst>
            </p:cNvPr>
            <p:cNvSpPr/>
            <p:nvPr/>
          </p:nvSpPr>
          <p:spPr>
            <a:xfrm>
              <a:off x="8159983" y="1340917"/>
              <a:ext cx="38697" cy="15543"/>
            </a:xfrm>
            <a:custGeom>
              <a:avLst/>
              <a:gdLst>
                <a:gd name="connsiteX0" fmla="*/ 0 w 38697"/>
                <a:gd name="connsiteY0" fmla="*/ 849 h 15543"/>
                <a:gd name="connsiteX1" fmla="*/ 6118 w 38697"/>
                <a:gd name="connsiteY1" fmla="*/ 15544 h 15543"/>
                <a:gd name="connsiteX2" fmla="*/ 32229 w 38697"/>
                <a:gd name="connsiteY2" fmla="*/ 15544 h 15543"/>
                <a:gd name="connsiteX3" fmla="*/ 38698 w 38697"/>
                <a:gd name="connsiteY3" fmla="*/ 0 h 15543"/>
              </a:gdLst>
              <a:ahLst/>
              <a:cxnLst>
                <a:cxn ang="0">
                  <a:pos x="connsiteX0" y="connsiteY0"/>
                </a:cxn>
                <a:cxn ang="0">
                  <a:pos x="connsiteX1" y="connsiteY1"/>
                </a:cxn>
                <a:cxn ang="0">
                  <a:pos x="connsiteX2" y="connsiteY2"/>
                </a:cxn>
                <a:cxn ang="0">
                  <a:pos x="connsiteX3" y="connsiteY3"/>
                </a:cxn>
              </a:cxnLst>
              <a:rect l="l" t="t" r="r" b="b"/>
              <a:pathLst>
                <a:path w="38697" h="15543">
                  <a:moveTo>
                    <a:pt x="0" y="849"/>
                  </a:moveTo>
                  <a:lnTo>
                    <a:pt x="6118" y="15544"/>
                  </a:lnTo>
                  <a:lnTo>
                    <a:pt x="32229" y="15544"/>
                  </a:lnTo>
                  <a:lnTo>
                    <a:pt x="38698" y="0"/>
                  </a:lnTo>
                </a:path>
              </a:pathLst>
            </a:custGeom>
            <a:noFill/>
            <a:ln w="14615" cap="rnd">
              <a:solidFill>
                <a:srgbClr val="000000"/>
              </a:solidFill>
              <a:prstDash val="solid"/>
              <a:round/>
            </a:ln>
          </p:spPr>
          <p:txBody>
            <a:bodyPr rtlCol="1" anchor="ctr"/>
            <a:lstStyle/>
            <a:p>
              <a:endParaRPr lang="fa-IR"/>
            </a:p>
          </p:txBody>
        </p:sp>
        <p:sp>
          <p:nvSpPr>
            <p:cNvPr id="107" name="Freeform: Shape 106">
              <a:extLst>
                <a:ext uri="{FF2B5EF4-FFF2-40B4-BE49-F238E27FC236}">
                  <a16:creationId xmlns:a16="http://schemas.microsoft.com/office/drawing/2014/main" id="{20A395CA-258F-CBED-E22E-DA483C6D1A00}"/>
                </a:ext>
              </a:extLst>
            </p:cNvPr>
            <p:cNvSpPr/>
            <p:nvPr/>
          </p:nvSpPr>
          <p:spPr>
            <a:xfrm>
              <a:off x="8174297" y="1324085"/>
              <a:ext cx="10011" cy="2927"/>
            </a:xfrm>
            <a:custGeom>
              <a:avLst/>
              <a:gdLst>
                <a:gd name="connsiteX0" fmla="*/ 10011 w 10011"/>
                <a:gd name="connsiteY0" fmla="*/ 0 h 2927"/>
                <a:gd name="connsiteX1" fmla="*/ 0 w 10011"/>
                <a:gd name="connsiteY1" fmla="*/ 0 h 2927"/>
              </a:gdLst>
              <a:ahLst/>
              <a:cxnLst>
                <a:cxn ang="0">
                  <a:pos x="connsiteX0" y="connsiteY0"/>
                </a:cxn>
                <a:cxn ang="0">
                  <a:pos x="connsiteX1" y="connsiteY1"/>
                </a:cxn>
              </a:cxnLst>
              <a:rect l="l" t="t" r="r" b="b"/>
              <a:pathLst>
                <a:path w="10011" h="2927">
                  <a:moveTo>
                    <a:pt x="10011" y="0"/>
                  </a:moveTo>
                  <a:lnTo>
                    <a:pt x="0" y="0"/>
                  </a:lnTo>
                </a:path>
              </a:pathLst>
            </a:custGeom>
            <a:ln w="14615" cap="rnd">
              <a:solidFill>
                <a:srgbClr val="000000"/>
              </a:solidFill>
              <a:prstDash val="solid"/>
              <a:round/>
            </a:ln>
          </p:spPr>
          <p:txBody>
            <a:bodyPr rtlCol="1" anchor="ctr"/>
            <a:lstStyle/>
            <a:p>
              <a:endParaRPr lang="fa-IR"/>
            </a:p>
          </p:txBody>
        </p:sp>
        <p:sp>
          <p:nvSpPr>
            <p:cNvPr id="108" name="Freeform: Shape 107">
              <a:extLst>
                <a:ext uri="{FF2B5EF4-FFF2-40B4-BE49-F238E27FC236}">
                  <a16:creationId xmlns:a16="http://schemas.microsoft.com/office/drawing/2014/main" id="{DF0982A6-AF45-6297-8591-18627D6F6409}"/>
                </a:ext>
              </a:extLst>
            </p:cNvPr>
            <p:cNvSpPr/>
            <p:nvPr/>
          </p:nvSpPr>
          <p:spPr>
            <a:xfrm>
              <a:off x="8161271" y="1356460"/>
              <a:ext cx="35770" cy="45986"/>
            </a:xfrm>
            <a:custGeom>
              <a:avLst/>
              <a:gdLst>
                <a:gd name="connsiteX0" fmla="*/ 35771 w 35770"/>
                <a:gd name="connsiteY0" fmla="*/ 45987 h 45986"/>
                <a:gd name="connsiteX1" fmla="*/ 30941 w 35770"/>
                <a:gd name="connsiteY1" fmla="*/ 0 h 45986"/>
                <a:gd name="connsiteX2" fmla="*/ 4830 w 35770"/>
                <a:gd name="connsiteY2" fmla="*/ 0 h 45986"/>
                <a:gd name="connsiteX3" fmla="*/ 0 w 35770"/>
                <a:gd name="connsiteY3" fmla="*/ 45958 h 45986"/>
              </a:gdLst>
              <a:ahLst/>
              <a:cxnLst>
                <a:cxn ang="0">
                  <a:pos x="connsiteX0" y="connsiteY0"/>
                </a:cxn>
                <a:cxn ang="0">
                  <a:pos x="connsiteX1" y="connsiteY1"/>
                </a:cxn>
                <a:cxn ang="0">
                  <a:pos x="connsiteX2" y="connsiteY2"/>
                </a:cxn>
                <a:cxn ang="0">
                  <a:pos x="connsiteX3" y="connsiteY3"/>
                </a:cxn>
              </a:cxnLst>
              <a:rect l="l" t="t" r="r" b="b"/>
              <a:pathLst>
                <a:path w="35770" h="45986">
                  <a:moveTo>
                    <a:pt x="35771" y="45987"/>
                  </a:moveTo>
                  <a:lnTo>
                    <a:pt x="30941" y="0"/>
                  </a:lnTo>
                  <a:lnTo>
                    <a:pt x="4830" y="0"/>
                  </a:lnTo>
                  <a:lnTo>
                    <a:pt x="0" y="45958"/>
                  </a:lnTo>
                </a:path>
              </a:pathLst>
            </a:custGeom>
            <a:noFill/>
            <a:ln w="14615" cap="rnd">
              <a:solidFill>
                <a:srgbClr val="000000"/>
              </a:solidFill>
              <a:prstDash val="solid"/>
              <a:round/>
            </a:ln>
          </p:spPr>
          <p:txBody>
            <a:bodyPr rtlCol="1" anchor="ctr"/>
            <a:lstStyle/>
            <a:p>
              <a:endParaRPr lang="fa-IR"/>
            </a:p>
          </p:txBody>
        </p:sp>
      </p:grpSp>
      <p:grpSp>
        <p:nvGrpSpPr>
          <p:cNvPr id="109" name="Graphic 7">
            <a:extLst>
              <a:ext uri="{FF2B5EF4-FFF2-40B4-BE49-F238E27FC236}">
                <a16:creationId xmlns:a16="http://schemas.microsoft.com/office/drawing/2014/main" id="{A3390007-6066-7BB1-889B-592A96BDD57C}"/>
              </a:ext>
            </a:extLst>
          </p:cNvPr>
          <p:cNvGrpSpPr/>
          <p:nvPr/>
        </p:nvGrpSpPr>
        <p:grpSpPr>
          <a:xfrm>
            <a:off x="8647719" y="1087214"/>
            <a:ext cx="637317" cy="742053"/>
            <a:chOff x="8647719" y="1087214"/>
            <a:chExt cx="637317" cy="742053"/>
          </a:xfrm>
        </p:grpSpPr>
        <p:sp>
          <p:nvSpPr>
            <p:cNvPr id="110" name="Freeform: Shape 109">
              <a:extLst>
                <a:ext uri="{FF2B5EF4-FFF2-40B4-BE49-F238E27FC236}">
                  <a16:creationId xmlns:a16="http://schemas.microsoft.com/office/drawing/2014/main" id="{01E20226-41E9-F1A4-833D-A3B8EB34D9CD}"/>
                </a:ext>
              </a:extLst>
            </p:cNvPr>
            <p:cNvSpPr/>
            <p:nvPr/>
          </p:nvSpPr>
          <p:spPr>
            <a:xfrm>
              <a:off x="8764808" y="1157935"/>
              <a:ext cx="424448" cy="671243"/>
            </a:xfrm>
            <a:custGeom>
              <a:avLst/>
              <a:gdLst>
                <a:gd name="connsiteX0" fmla="*/ 349467 w 424448"/>
                <a:gd name="connsiteY0" fmla="*/ 336 h 671243"/>
                <a:gd name="connsiteX1" fmla="*/ 17402 w 424448"/>
                <a:gd name="connsiteY1" fmla="*/ 336 h 671243"/>
                <a:gd name="connsiteX2" fmla="*/ 365 w 424448"/>
                <a:gd name="connsiteY2" fmla="*/ 17373 h 671243"/>
                <a:gd name="connsiteX3" fmla="*/ 365 w 424448"/>
                <a:gd name="connsiteY3" fmla="*/ 17431 h 671243"/>
                <a:gd name="connsiteX4" fmla="*/ 365 w 424448"/>
                <a:gd name="connsiteY4" fmla="*/ 400899 h 671243"/>
                <a:gd name="connsiteX5" fmla="*/ 2619 w 424448"/>
                <a:gd name="connsiteY5" fmla="*/ 396830 h 671243"/>
                <a:gd name="connsiteX6" fmla="*/ 29667 w 424448"/>
                <a:gd name="connsiteY6" fmla="*/ 392585 h 671243"/>
                <a:gd name="connsiteX7" fmla="*/ 101648 w 424448"/>
                <a:gd name="connsiteY7" fmla="*/ 444807 h 671243"/>
                <a:gd name="connsiteX8" fmla="*/ 105892 w 424448"/>
                <a:gd name="connsiteY8" fmla="*/ 471884 h 671243"/>
                <a:gd name="connsiteX9" fmla="*/ 78844 w 424448"/>
                <a:gd name="connsiteY9" fmla="*/ 476129 h 671243"/>
                <a:gd name="connsiteX10" fmla="*/ 74395 w 424448"/>
                <a:gd name="connsiteY10" fmla="*/ 472909 h 671243"/>
                <a:gd name="connsiteX11" fmla="*/ 5195 w 424448"/>
                <a:gd name="connsiteY11" fmla="*/ 567868 h 671243"/>
                <a:gd name="connsiteX12" fmla="*/ 9615 w 424448"/>
                <a:gd name="connsiteY12" fmla="*/ 571117 h 671243"/>
                <a:gd name="connsiteX13" fmla="*/ 13860 w 424448"/>
                <a:gd name="connsiteY13" fmla="*/ 598165 h 671243"/>
                <a:gd name="connsiteX14" fmla="*/ 336 w 424448"/>
                <a:gd name="connsiteY14" fmla="*/ 605981 h 671243"/>
                <a:gd name="connsiteX15" fmla="*/ 336 w 424448"/>
                <a:gd name="connsiteY15" fmla="*/ 615289 h 671243"/>
                <a:gd name="connsiteX16" fmla="*/ 27442 w 424448"/>
                <a:gd name="connsiteY16" fmla="*/ 615289 h 671243"/>
                <a:gd name="connsiteX17" fmla="*/ 50187 w 424448"/>
                <a:gd name="connsiteY17" fmla="*/ 638005 h 671243"/>
                <a:gd name="connsiteX18" fmla="*/ 50187 w 424448"/>
                <a:gd name="connsiteY18" fmla="*/ 659871 h 671243"/>
                <a:gd name="connsiteX19" fmla="*/ 38478 w 424448"/>
                <a:gd name="connsiteY19" fmla="*/ 671580 h 671243"/>
                <a:gd name="connsiteX20" fmla="*/ 407748 w 424448"/>
                <a:gd name="connsiteY20" fmla="*/ 671580 h 671243"/>
                <a:gd name="connsiteX21" fmla="*/ 424785 w 424448"/>
                <a:gd name="connsiteY21" fmla="*/ 654543 h 671243"/>
                <a:gd name="connsiteX22" fmla="*/ 424785 w 424448"/>
                <a:gd name="connsiteY22" fmla="*/ 75654 h 67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24448" h="671243">
                  <a:moveTo>
                    <a:pt x="349467" y="336"/>
                  </a:moveTo>
                  <a:lnTo>
                    <a:pt x="17402" y="336"/>
                  </a:lnTo>
                  <a:cubicBezTo>
                    <a:pt x="7994" y="336"/>
                    <a:pt x="365" y="7964"/>
                    <a:pt x="365" y="17373"/>
                  </a:cubicBezTo>
                  <a:cubicBezTo>
                    <a:pt x="365" y="17393"/>
                    <a:pt x="365" y="17411"/>
                    <a:pt x="365" y="17431"/>
                  </a:cubicBezTo>
                  <a:lnTo>
                    <a:pt x="365" y="400899"/>
                  </a:lnTo>
                  <a:cubicBezTo>
                    <a:pt x="954" y="399458"/>
                    <a:pt x="1712" y="398094"/>
                    <a:pt x="2619" y="396830"/>
                  </a:cubicBezTo>
                  <a:cubicBezTo>
                    <a:pt x="8930" y="388212"/>
                    <a:pt x="21020" y="386315"/>
                    <a:pt x="29667" y="392585"/>
                  </a:cubicBezTo>
                  <a:lnTo>
                    <a:pt x="101648" y="444807"/>
                  </a:lnTo>
                  <a:cubicBezTo>
                    <a:pt x="110283" y="451121"/>
                    <a:pt x="112180" y="463231"/>
                    <a:pt x="105892" y="471884"/>
                  </a:cubicBezTo>
                  <a:cubicBezTo>
                    <a:pt x="99581" y="480502"/>
                    <a:pt x="87491" y="482399"/>
                    <a:pt x="78844" y="476129"/>
                  </a:cubicBezTo>
                  <a:lnTo>
                    <a:pt x="74395" y="472909"/>
                  </a:lnTo>
                  <a:lnTo>
                    <a:pt x="5195" y="567868"/>
                  </a:lnTo>
                  <a:lnTo>
                    <a:pt x="9615" y="571117"/>
                  </a:lnTo>
                  <a:cubicBezTo>
                    <a:pt x="18233" y="577428"/>
                    <a:pt x="20130" y="589518"/>
                    <a:pt x="13860" y="598165"/>
                  </a:cubicBezTo>
                  <a:cubicBezTo>
                    <a:pt x="10652" y="602559"/>
                    <a:pt x="5743" y="605395"/>
                    <a:pt x="336" y="605981"/>
                  </a:cubicBezTo>
                  <a:lnTo>
                    <a:pt x="336" y="615289"/>
                  </a:lnTo>
                  <a:lnTo>
                    <a:pt x="27442" y="615289"/>
                  </a:lnTo>
                  <a:cubicBezTo>
                    <a:pt x="39991" y="615289"/>
                    <a:pt x="50169" y="625455"/>
                    <a:pt x="50187" y="638005"/>
                  </a:cubicBezTo>
                  <a:lnTo>
                    <a:pt x="50187" y="659871"/>
                  </a:lnTo>
                  <a:cubicBezTo>
                    <a:pt x="50187" y="666338"/>
                    <a:pt x="44944" y="671580"/>
                    <a:pt x="38478" y="671580"/>
                  </a:cubicBezTo>
                  <a:lnTo>
                    <a:pt x="407748" y="671580"/>
                  </a:lnTo>
                  <a:cubicBezTo>
                    <a:pt x="417151" y="671564"/>
                    <a:pt x="424770" y="663946"/>
                    <a:pt x="424785" y="654543"/>
                  </a:cubicBezTo>
                  <a:lnTo>
                    <a:pt x="424785" y="75654"/>
                  </a:lnTo>
                  <a:close/>
                </a:path>
              </a:pathLst>
            </a:custGeom>
            <a:solidFill>
              <a:srgbClr val="EDF4FC"/>
            </a:solidFill>
            <a:ln w="2923" cap="flat">
              <a:noFill/>
              <a:prstDash val="solid"/>
              <a:miter/>
            </a:ln>
          </p:spPr>
          <p:txBody>
            <a:bodyPr rtlCol="1" anchor="ctr"/>
            <a:lstStyle/>
            <a:p>
              <a:endParaRPr lang="fa-IR"/>
            </a:p>
          </p:txBody>
        </p:sp>
        <p:sp>
          <p:nvSpPr>
            <p:cNvPr id="111" name="Freeform: Shape 110">
              <a:extLst>
                <a:ext uri="{FF2B5EF4-FFF2-40B4-BE49-F238E27FC236}">
                  <a16:creationId xmlns:a16="http://schemas.microsoft.com/office/drawing/2014/main" id="{7AFB6DFD-1D24-F363-C749-16A3E2C97439}"/>
                </a:ext>
              </a:extLst>
            </p:cNvPr>
            <p:cNvSpPr/>
            <p:nvPr/>
          </p:nvSpPr>
          <p:spPr>
            <a:xfrm>
              <a:off x="8810327" y="1264575"/>
              <a:ext cx="333441" cy="134008"/>
            </a:xfrm>
            <a:custGeom>
              <a:avLst/>
              <a:gdLst>
                <a:gd name="connsiteX0" fmla="*/ 317019 w 333441"/>
                <a:gd name="connsiteY0" fmla="*/ 0 h 134008"/>
                <a:gd name="connsiteX1" fmla="*/ 333441 w 333441"/>
                <a:gd name="connsiteY1" fmla="*/ 0 h 134008"/>
                <a:gd name="connsiteX2" fmla="*/ 333441 w 333441"/>
                <a:gd name="connsiteY2" fmla="*/ 134009 h 134008"/>
                <a:gd name="connsiteX3" fmla="*/ 317019 w 333441"/>
                <a:gd name="connsiteY3" fmla="*/ 134009 h 134008"/>
                <a:gd name="connsiteX4" fmla="*/ 16422 w 333441"/>
                <a:gd name="connsiteY4" fmla="*/ 134009 h 134008"/>
                <a:gd name="connsiteX5" fmla="*/ 0 w 333441"/>
                <a:gd name="connsiteY5" fmla="*/ 134009 h 134008"/>
                <a:gd name="connsiteX6" fmla="*/ 0 w 333441"/>
                <a:gd name="connsiteY6" fmla="*/ 0 h 134008"/>
                <a:gd name="connsiteX7" fmla="*/ 16422 w 333441"/>
                <a:gd name="connsiteY7" fmla="*/ 0 h 13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441" h="134008">
                  <a:moveTo>
                    <a:pt x="317019" y="0"/>
                  </a:moveTo>
                  <a:cubicBezTo>
                    <a:pt x="326089" y="0"/>
                    <a:pt x="333441" y="0"/>
                    <a:pt x="333441" y="0"/>
                  </a:cubicBezTo>
                  <a:lnTo>
                    <a:pt x="333441" y="134009"/>
                  </a:lnTo>
                  <a:cubicBezTo>
                    <a:pt x="333441" y="134009"/>
                    <a:pt x="326089" y="134009"/>
                    <a:pt x="317019" y="134009"/>
                  </a:cubicBezTo>
                  <a:lnTo>
                    <a:pt x="16422" y="134009"/>
                  </a:lnTo>
                  <a:cubicBezTo>
                    <a:pt x="7352" y="134009"/>
                    <a:pt x="0" y="134009"/>
                    <a:pt x="0" y="134009"/>
                  </a:cubicBezTo>
                  <a:lnTo>
                    <a:pt x="0" y="0"/>
                  </a:lnTo>
                  <a:cubicBezTo>
                    <a:pt x="0" y="0"/>
                    <a:pt x="7352" y="0"/>
                    <a:pt x="16422" y="0"/>
                  </a:cubicBezTo>
                  <a:close/>
                </a:path>
              </a:pathLst>
            </a:custGeom>
            <a:solidFill>
              <a:srgbClr val="70D6F9"/>
            </a:solidFill>
            <a:ln w="2923" cap="flat">
              <a:noFill/>
              <a:prstDash val="solid"/>
              <a:miter/>
            </a:ln>
          </p:spPr>
          <p:txBody>
            <a:bodyPr rtlCol="1" anchor="ctr"/>
            <a:lstStyle/>
            <a:p>
              <a:endParaRPr lang="fa-IR"/>
            </a:p>
          </p:txBody>
        </p:sp>
        <p:sp>
          <p:nvSpPr>
            <p:cNvPr id="112" name="Freeform: Shape 111">
              <a:extLst>
                <a:ext uri="{FF2B5EF4-FFF2-40B4-BE49-F238E27FC236}">
                  <a16:creationId xmlns:a16="http://schemas.microsoft.com/office/drawing/2014/main" id="{EDD9B2E9-ABE1-85BC-7F5D-F3D3D21E146A}"/>
                </a:ext>
              </a:extLst>
            </p:cNvPr>
            <p:cNvSpPr/>
            <p:nvPr/>
          </p:nvSpPr>
          <p:spPr>
            <a:xfrm>
              <a:off x="9009613" y="1688760"/>
              <a:ext cx="125871" cy="40981"/>
            </a:xfrm>
            <a:custGeom>
              <a:avLst/>
              <a:gdLst>
                <a:gd name="connsiteX0" fmla="*/ 116943 w 125871"/>
                <a:gd name="connsiteY0" fmla="*/ 0 h 40981"/>
                <a:gd name="connsiteX1" fmla="*/ 125871 w 125871"/>
                <a:gd name="connsiteY1" fmla="*/ 0 h 40981"/>
                <a:gd name="connsiteX2" fmla="*/ 125871 w 125871"/>
                <a:gd name="connsiteY2" fmla="*/ 40981 h 40981"/>
                <a:gd name="connsiteX3" fmla="*/ 116943 w 125871"/>
                <a:gd name="connsiteY3" fmla="*/ 40981 h 40981"/>
                <a:gd name="connsiteX4" fmla="*/ 8928 w 125871"/>
                <a:gd name="connsiteY4" fmla="*/ 40981 h 40981"/>
                <a:gd name="connsiteX5" fmla="*/ 0 w 125871"/>
                <a:gd name="connsiteY5" fmla="*/ 40981 h 40981"/>
                <a:gd name="connsiteX6" fmla="*/ 0 w 125871"/>
                <a:gd name="connsiteY6" fmla="*/ 0 h 40981"/>
                <a:gd name="connsiteX7" fmla="*/ 8928 w 125871"/>
                <a:gd name="connsiteY7" fmla="*/ 0 h 4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71" h="40981">
                  <a:moveTo>
                    <a:pt x="116943" y="0"/>
                  </a:moveTo>
                  <a:cubicBezTo>
                    <a:pt x="121874" y="0"/>
                    <a:pt x="125871" y="0"/>
                    <a:pt x="125871" y="0"/>
                  </a:cubicBezTo>
                  <a:lnTo>
                    <a:pt x="125871" y="40981"/>
                  </a:lnTo>
                  <a:cubicBezTo>
                    <a:pt x="125871" y="40981"/>
                    <a:pt x="121874" y="40981"/>
                    <a:pt x="116943" y="40981"/>
                  </a:cubicBezTo>
                  <a:lnTo>
                    <a:pt x="8928" y="40981"/>
                  </a:lnTo>
                  <a:cubicBezTo>
                    <a:pt x="3997" y="40981"/>
                    <a:pt x="0" y="40981"/>
                    <a:pt x="0" y="40981"/>
                  </a:cubicBezTo>
                  <a:lnTo>
                    <a:pt x="0" y="0"/>
                  </a:lnTo>
                  <a:cubicBezTo>
                    <a:pt x="0" y="0"/>
                    <a:pt x="3997" y="0"/>
                    <a:pt x="8928" y="0"/>
                  </a:cubicBezTo>
                  <a:close/>
                </a:path>
              </a:pathLst>
            </a:custGeom>
            <a:solidFill>
              <a:srgbClr val="FC657E"/>
            </a:solidFill>
            <a:ln w="2923" cap="flat">
              <a:noFill/>
              <a:prstDash val="solid"/>
              <a:miter/>
            </a:ln>
          </p:spPr>
          <p:txBody>
            <a:bodyPr rtlCol="1" anchor="ctr"/>
            <a:lstStyle/>
            <a:p>
              <a:endParaRPr lang="fa-IR"/>
            </a:p>
          </p:txBody>
        </p:sp>
        <p:sp>
          <p:nvSpPr>
            <p:cNvPr id="113" name="Freeform: Shape 112">
              <a:extLst>
                <a:ext uri="{FF2B5EF4-FFF2-40B4-BE49-F238E27FC236}">
                  <a16:creationId xmlns:a16="http://schemas.microsoft.com/office/drawing/2014/main" id="{547759C5-3C88-4744-6F28-7C3D0F5EBA0E}"/>
                </a:ext>
              </a:extLst>
            </p:cNvPr>
            <p:cNvSpPr/>
            <p:nvPr/>
          </p:nvSpPr>
          <p:spPr>
            <a:xfrm>
              <a:off x="9113939" y="1157935"/>
              <a:ext cx="75317" cy="75317"/>
            </a:xfrm>
            <a:custGeom>
              <a:avLst/>
              <a:gdLst>
                <a:gd name="connsiteX0" fmla="*/ 336 w 75317"/>
                <a:gd name="connsiteY0" fmla="*/ 336 h 75317"/>
                <a:gd name="connsiteX1" fmla="*/ 336 w 75317"/>
                <a:gd name="connsiteY1" fmla="*/ 58617 h 75317"/>
                <a:gd name="connsiteX2" fmla="*/ 17373 w 75317"/>
                <a:gd name="connsiteY2" fmla="*/ 75654 h 75317"/>
                <a:gd name="connsiteX3" fmla="*/ 75654 w 75317"/>
                <a:gd name="connsiteY3" fmla="*/ 75654 h 75317"/>
              </a:gdLst>
              <a:ahLst/>
              <a:cxnLst>
                <a:cxn ang="0">
                  <a:pos x="connsiteX0" y="connsiteY0"/>
                </a:cxn>
                <a:cxn ang="0">
                  <a:pos x="connsiteX1" y="connsiteY1"/>
                </a:cxn>
                <a:cxn ang="0">
                  <a:pos x="connsiteX2" y="connsiteY2"/>
                </a:cxn>
                <a:cxn ang="0">
                  <a:pos x="connsiteX3" y="connsiteY3"/>
                </a:cxn>
              </a:cxnLst>
              <a:rect l="l" t="t" r="r" b="b"/>
              <a:pathLst>
                <a:path w="75317" h="75317">
                  <a:moveTo>
                    <a:pt x="336" y="336"/>
                  </a:moveTo>
                  <a:lnTo>
                    <a:pt x="336" y="58617"/>
                  </a:lnTo>
                  <a:cubicBezTo>
                    <a:pt x="336" y="68025"/>
                    <a:pt x="7964" y="75654"/>
                    <a:pt x="17373" y="75654"/>
                  </a:cubicBezTo>
                  <a:lnTo>
                    <a:pt x="75654" y="75654"/>
                  </a:lnTo>
                  <a:close/>
                </a:path>
              </a:pathLst>
            </a:custGeom>
            <a:solidFill>
              <a:srgbClr val="5290DB"/>
            </a:solidFill>
            <a:ln w="2923" cap="flat">
              <a:noFill/>
              <a:prstDash val="solid"/>
              <a:miter/>
            </a:ln>
          </p:spPr>
          <p:txBody>
            <a:bodyPr rtlCol="1" anchor="ctr"/>
            <a:lstStyle/>
            <a:p>
              <a:endParaRPr lang="fa-IR"/>
            </a:p>
          </p:txBody>
        </p:sp>
        <p:sp>
          <p:nvSpPr>
            <p:cNvPr id="114" name="Freeform: Shape 113">
              <a:extLst>
                <a:ext uri="{FF2B5EF4-FFF2-40B4-BE49-F238E27FC236}">
                  <a16:creationId xmlns:a16="http://schemas.microsoft.com/office/drawing/2014/main" id="{F00D097B-B2D8-9AEF-6888-EB330BFC797B}"/>
                </a:ext>
              </a:extLst>
            </p:cNvPr>
            <p:cNvSpPr/>
            <p:nvPr/>
          </p:nvSpPr>
          <p:spPr>
            <a:xfrm>
              <a:off x="9229492" y="1681515"/>
              <a:ext cx="37592" cy="37029"/>
            </a:xfrm>
            <a:custGeom>
              <a:avLst/>
              <a:gdLst>
                <a:gd name="connsiteX0" fmla="*/ 37731 w 37592"/>
                <a:gd name="connsiteY0" fmla="*/ 18412 h 37029"/>
                <a:gd name="connsiteX1" fmla="*/ 19583 w 37592"/>
                <a:gd name="connsiteY1" fmla="*/ 556 h 37029"/>
                <a:gd name="connsiteX2" fmla="*/ 18704 w 37592"/>
                <a:gd name="connsiteY2" fmla="*/ 556 h 37029"/>
                <a:gd name="connsiteX3" fmla="*/ 556 w 37592"/>
                <a:gd name="connsiteY3" fmla="*/ 18412 h 37029"/>
                <a:gd name="connsiteX4" fmla="*/ 556 w 37592"/>
                <a:gd name="connsiteY4" fmla="*/ 19290 h 37029"/>
                <a:gd name="connsiteX5" fmla="*/ 18704 w 37592"/>
                <a:gd name="connsiteY5" fmla="*/ 37146 h 37029"/>
                <a:gd name="connsiteX6" fmla="*/ 19583 w 37592"/>
                <a:gd name="connsiteY6" fmla="*/ 37146 h 37029"/>
                <a:gd name="connsiteX7" fmla="*/ 37731 w 37592"/>
                <a:gd name="connsiteY7" fmla="*/ 19290 h 37029"/>
                <a:gd name="connsiteX8" fmla="*/ 37731 w 37592"/>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92" h="37029">
                  <a:moveTo>
                    <a:pt x="37731" y="18412"/>
                  </a:moveTo>
                  <a:cubicBezTo>
                    <a:pt x="28616" y="16699"/>
                    <a:pt x="21444" y="9642"/>
                    <a:pt x="19583" y="556"/>
                  </a:cubicBezTo>
                  <a:cubicBezTo>
                    <a:pt x="19583" y="263"/>
                    <a:pt x="18704" y="263"/>
                    <a:pt x="18704" y="556"/>
                  </a:cubicBezTo>
                  <a:cubicBezTo>
                    <a:pt x="16843" y="9642"/>
                    <a:pt x="9671" y="16699"/>
                    <a:pt x="556" y="18412"/>
                  </a:cubicBezTo>
                  <a:cubicBezTo>
                    <a:pt x="263" y="18412"/>
                    <a:pt x="263" y="18997"/>
                    <a:pt x="556" y="19290"/>
                  </a:cubicBezTo>
                  <a:cubicBezTo>
                    <a:pt x="9671" y="21002"/>
                    <a:pt x="16843" y="28060"/>
                    <a:pt x="18704" y="37146"/>
                  </a:cubicBezTo>
                  <a:cubicBezTo>
                    <a:pt x="18704" y="37439"/>
                    <a:pt x="19583" y="37439"/>
                    <a:pt x="19583" y="37146"/>
                  </a:cubicBezTo>
                  <a:cubicBezTo>
                    <a:pt x="21444" y="28060"/>
                    <a:pt x="28616" y="21002"/>
                    <a:pt x="37731" y="19290"/>
                  </a:cubicBezTo>
                  <a:cubicBezTo>
                    <a:pt x="37995" y="18997"/>
                    <a:pt x="37995" y="18412"/>
                    <a:pt x="37731" y="18412"/>
                  </a:cubicBezTo>
                  <a:close/>
                </a:path>
              </a:pathLst>
            </a:custGeom>
            <a:solidFill>
              <a:srgbClr val="F5C84C"/>
            </a:solidFill>
            <a:ln w="2923" cap="flat">
              <a:noFill/>
              <a:prstDash val="solid"/>
              <a:miter/>
            </a:ln>
          </p:spPr>
          <p:txBody>
            <a:bodyPr rtlCol="1" anchor="ctr"/>
            <a:lstStyle/>
            <a:p>
              <a:endParaRPr lang="fa-IR"/>
            </a:p>
          </p:txBody>
        </p:sp>
        <p:sp>
          <p:nvSpPr>
            <p:cNvPr id="115" name="Freeform: Shape 114">
              <a:extLst>
                <a:ext uri="{FF2B5EF4-FFF2-40B4-BE49-F238E27FC236}">
                  <a16:creationId xmlns:a16="http://schemas.microsoft.com/office/drawing/2014/main" id="{44312D45-6968-A7BD-6D9F-6D43B02C6059}"/>
                </a:ext>
              </a:extLst>
            </p:cNvPr>
            <p:cNvSpPr/>
            <p:nvPr/>
          </p:nvSpPr>
          <p:spPr>
            <a:xfrm>
              <a:off x="9234097" y="1165078"/>
              <a:ext cx="50938" cy="50933"/>
            </a:xfrm>
            <a:custGeom>
              <a:avLst/>
              <a:gdLst>
                <a:gd name="connsiteX0" fmla="*/ 9708 w 50938"/>
                <a:gd name="connsiteY0" fmla="*/ 35170 h 50933"/>
                <a:gd name="connsiteX1" fmla="*/ 16441 w 50938"/>
                <a:gd name="connsiteY1" fmla="*/ 35170 h 50933"/>
                <a:gd name="connsiteX2" fmla="*/ 16441 w 50938"/>
                <a:gd name="connsiteY2" fmla="*/ 41903 h 50933"/>
                <a:gd name="connsiteX3" fmla="*/ 25574 w 50938"/>
                <a:gd name="connsiteY3" fmla="*/ 51270 h 50933"/>
                <a:gd name="connsiteX4" fmla="*/ 25808 w 50938"/>
                <a:gd name="connsiteY4" fmla="*/ 51270 h 50933"/>
                <a:gd name="connsiteX5" fmla="*/ 35175 w 50938"/>
                <a:gd name="connsiteY5" fmla="*/ 42195 h 50933"/>
                <a:gd name="connsiteX6" fmla="*/ 35175 w 50938"/>
                <a:gd name="connsiteY6" fmla="*/ 35170 h 50933"/>
                <a:gd name="connsiteX7" fmla="*/ 41908 w 50938"/>
                <a:gd name="connsiteY7" fmla="*/ 35170 h 50933"/>
                <a:gd name="connsiteX8" fmla="*/ 51275 w 50938"/>
                <a:gd name="connsiteY8" fmla="*/ 26040 h 50933"/>
                <a:gd name="connsiteX9" fmla="*/ 51275 w 50938"/>
                <a:gd name="connsiteY9" fmla="*/ 25803 h 50933"/>
                <a:gd name="connsiteX10" fmla="*/ 42200 w 50938"/>
                <a:gd name="connsiteY10" fmla="*/ 16436 h 50933"/>
                <a:gd name="connsiteX11" fmla="*/ 35175 w 50938"/>
                <a:gd name="connsiteY11" fmla="*/ 16436 h 50933"/>
                <a:gd name="connsiteX12" fmla="*/ 35175 w 50938"/>
                <a:gd name="connsiteY12" fmla="*/ 9703 h 50933"/>
                <a:gd name="connsiteX13" fmla="*/ 26042 w 50938"/>
                <a:gd name="connsiteY13" fmla="*/ 336 h 50933"/>
                <a:gd name="connsiteX14" fmla="*/ 25808 w 50938"/>
                <a:gd name="connsiteY14" fmla="*/ 336 h 50933"/>
                <a:gd name="connsiteX15" fmla="*/ 16441 w 50938"/>
                <a:gd name="connsiteY15" fmla="*/ 9410 h 50933"/>
                <a:gd name="connsiteX16" fmla="*/ 16441 w 50938"/>
                <a:gd name="connsiteY16" fmla="*/ 16436 h 50933"/>
                <a:gd name="connsiteX17" fmla="*/ 9708 w 50938"/>
                <a:gd name="connsiteY17" fmla="*/ 16436 h 50933"/>
                <a:gd name="connsiteX18" fmla="*/ 341 w 50938"/>
                <a:gd name="connsiteY18" fmla="*/ 25566 h 50933"/>
                <a:gd name="connsiteX19" fmla="*/ 341 w 50938"/>
                <a:gd name="connsiteY19" fmla="*/ 25803 h 50933"/>
                <a:gd name="connsiteX20" fmla="*/ 9114 w 50938"/>
                <a:gd name="connsiteY20" fmla="*/ 35170 h 50933"/>
                <a:gd name="connsiteX21" fmla="*/ 9708 w 50938"/>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708" y="35170"/>
                  </a:moveTo>
                  <a:lnTo>
                    <a:pt x="16441" y="35170"/>
                  </a:lnTo>
                  <a:lnTo>
                    <a:pt x="16441" y="41903"/>
                  </a:lnTo>
                  <a:cubicBezTo>
                    <a:pt x="16376" y="47011"/>
                    <a:pt x="20463" y="51205"/>
                    <a:pt x="25574" y="51270"/>
                  </a:cubicBezTo>
                  <a:cubicBezTo>
                    <a:pt x="25650" y="51270"/>
                    <a:pt x="25729" y="51270"/>
                    <a:pt x="25808" y="51270"/>
                  </a:cubicBezTo>
                  <a:cubicBezTo>
                    <a:pt x="30869" y="51273"/>
                    <a:pt x="35017" y="47254"/>
                    <a:pt x="35175" y="42195"/>
                  </a:cubicBezTo>
                  <a:lnTo>
                    <a:pt x="35175" y="35170"/>
                  </a:lnTo>
                  <a:lnTo>
                    <a:pt x="41908" y="35170"/>
                  </a:lnTo>
                  <a:cubicBezTo>
                    <a:pt x="47016" y="35234"/>
                    <a:pt x="51210" y="31148"/>
                    <a:pt x="51275" y="26040"/>
                  </a:cubicBezTo>
                  <a:cubicBezTo>
                    <a:pt x="51275" y="25961"/>
                    <a:pt x="51275" y="25882"/>
                    <a:pt x="51275" y="25803"/>
                  </a:cubicBezTo>
                  <a:cubicBezTo>
                    <a:pt x="51278" y="20742"/>
                    <a:pt x="47259" y="16594"/>
                    <a:pt x="42200" y="16436"/>
                  </a:cubicBezTo>
                  <a:lnTo>
                    <a:pt x="35175" y="16436"/>
                  </a:lnTo>
                  <a:lnTo>
                    <a:pt x="35175" y="9703"/>
                  </a:lnTo>
                  <a:cubicBezTo>
                    <a:pt x="35239" y="4595"/>
                    <a:pt x="31153" y="400"/>
                    <a:pt x="26042" y="336"/>
                  </a:cubicBezTo>
                  <a:cubicBezTo>
                    <a:pt x="25966" y="336"/>
                    <a:pt x="25887" y="336"/>
                    <a:pt x="25808" y="336"/>
                  </a:cubicBezTo>
                  <a:cubicBezTo>
                    <a:pt x="20747" y="333"/>
                    <a:pt x="16599" y="4352"/>
                    <a:pt x="16441" y="9410"/>
                  </a:cubicBezTo>
                  <a:lnTo>
                    <a:pt x="16441" y="16436"/>
                  </a:lnTo>
                  <a:lnTo>
                    <a:pt x="9708" y="16436"/>
                  </a:lnTo>
                  <a:cubicBezTo>
                    <a:pt x="4600" y="16371"/>
                    <a:pt x="405" y="20458"/>
                    <a:pt x="341" y="25566"/>
                  </a:cubicBezTo>
                  <a:cubicBezTo>
                    <a:pt x="341" y="25645"/>
                    <a:pt x="341" y="25724"/>
                    <a:pt x="341" y="25803"/>
                  </a:cubicBezTo>
                  <a:cubicBezTo>
                    <a:pt x="177" y="30811"/>
                    <a:pt x="4102" y="35006"/>
                    <a:pt x="9114" y="35170"/>
                  </a:cubicBezTo>
                  <a:cubicBezTo>
                    <a:pt x="9310" y="35176"/>
                    <a:pt x="9509" y="35176"/>
                    <a:pt x="9708" y="35170"/>
                  </a:cubicBezTo>
                  <a:close/>
                </a:path>
              </a:pathLst>
            </a:custGeom>
            <a:solidFill>
              <a:srgbClr val="70D6F9"/>
            </a:solidFill>
            <a:ln w="2923" cap="flat">
              <a:noFill/>
              <a:prstDash val="solid"/>
              <a:miter/>
            </a:ln>
          </p:spPr>
          <p:txBody>
            <a:bodyPr rtlCol="1" anchor="ctr"/>
            <a:lstStyle/>
            <a:p>
              <a:endParaRPr lang="fa-IR"/>
            </a:p>
          </p:txBody>
        </p:sp>
        <p:sp>
          <p:nvSpPr>
            <p:cNvPr id="116" name="Freeform: Shape 115">
              <a:extLst>
                <a:ext uri="{FF2B5EF4-FFF2-40B4-BE49-F238E27FC236}">
                  <a16:creationId xmlns:a16="http://schemas.microsoft.com/office/drawing/2014/main" id="{10B7FCB6-C14D-F85E-C1DD-43A68C822B24}"/>
                </a:ext>
              </a:extLst>
            </p:cNvPr>
            <p:cNvSpPr/>
            <p:nvPr/>
          </p:nvSpPr>
          <p:spPr>
            <a:xfrm>
              <a:off x="8690222" y="1524835"/>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117" name="Freeform: Shape 116">
              <a:extLst>
                <a:ext uri="{FF2B5EF4-FFF2-40B4-BE49-F238E27FC236}">
                  <a16:creationId xmlns:a16="http://schemas.microsoft.com/office/drawing/2014/main" id="{C5133E1D-CEC9-B9C6-F32D-17DA4BF226A3}"/>
                </a:ext>
              </a:extLst>
            </p:cNvPr>
            <p:cNvSpPr/>
            <p:nvPr/>
          </p:nvSpPr>
          <p:spPr>
            <a:xfrm>
              <a:off x="9176143" y="108721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118" name="Freeform: Shape 117">
              <a:extLst>
                <a:ext uri="{FF2B5EF4-FFF2-40B4-BE49-F238E27FC236}">
                  <a16:creationId xmlns:a16="http://schemas.microsoft.com/office/drawing/2014/main" id="{9E718654-F78E-86CB-F101-470CF6305B32}"/>
                </a:ext>
              </a:extLst>
            </p:cNvPr>
            <p:cNvSpPr/>
            <p:nvPr/>
          </p:nvSpPr>
          <p:spPr>
            <a:xfrm>
              <a:off x="8648217" y="1398525"/>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48" y="23877"/>
                    <a:pt x="24167" y="13793"/>
                    <a:pt x="26827" y="775"/>
                  </a:cubicBezTo>
                  <a:cubicBezTo>
                    <a:pt x="26827" y="190"/>
                    <a:pt x="27998" y="190"/>
                    <a:pt x="27998" y="775"/>
                  </a:cubicBezTo>
                  <a:cubicBezTo>
                    <a:pt x="30659" y="13793"/>
                    <a:pt x="40978" y="23877"/>
                    <a:pt x="54051" y="26242"/>
                  </a:cubicBezTo>
                  <a:cubicBezTo>
                    <a:pt x="54636" y="26242"/>
                    <a:pt x="54636" y="27120"/>
                    <a:pt x="54051" y="27413"/>
                  </a:cubicBezTo>
                  <a:cubicBezTo>
                    <a:pt x="40978" y="29778"/>
                    <a:pt x="30659" y="39862"/>
                    <a:pt x="27998" y="52880"/>
                  </a:cubicBezTo>
                  <a:cubicBezTo>
                    <a:pt x="27998" y="53465"/>
                    <a:pt x="26827" y="53465"/>
                    <a:pt x="26827" y="52880"/>
                  </a:cubicBezTo>
                  <a:cubicBezTo>
                    <a:pt x="24167" y="39862"/>
                    <a:pt x="13848" y="29778"/>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119" name="Freeform: Shape 118">
              <a:extLst>
                <a:ext uri="{FF2B5EF4-FFF2-40B4-BE49-F238E27FC236}">
                  <a16:creationId xmlns:a16="http://schemas.microsoft.com/office/drawing/2014/main" id="{C94A76DC-01F7-3102-39A9-B52E27F54D20}"/>
                </a:ext>
              </a:extLst>
            </p:cNvPr>
            <p:cNvSpPr/>
            <p:nvPr/>
          </p:nvSpPr>
          <p:spPr>
            <a:xfrm>
              <a:off x="8764837" y="1157935"/>
              <a:ext cx="424419" cy="671331"/>
            </a:xfrm>
            <a:custGeom>
              <a:avLst/>
              <a:gdLst>
                <a:gd name="connsiteX0" fmla="*/ 38449 w 424419"/>
                <a:gd name="connsiteY0" fmla="*/ 671668 h 671331"/>
                <a:gd name="connsiteX1" fmla="*/ 407719 w 424419"/>
                <a:gd name="connsiteY1" fmla="*/ 671668 h 671331"/>
                <a:gd name="connsiteX2" fmla="*/ 424756 w 424419"/>
                <a:gd name="connsiteY2" fmla="*/ 654631 h 671331"/>
                <a:gd name="connsiteX3" fmla="*/ 424756 w 424419"/>
                <a:gd name="connsiteY3" fmla="*/ 75654 h 671331"/>
                <a:gd name="connsiteX4" fmla="*/ 349438 w 424419"/>
                <a:gd name="connsiteY4" fmla="*/ 336 h 671331"/>
                <a:gd name="connsiteX5" fmla="*/ 17373 w 424419"/>
                <a:gd name="connsiteY5" fmla="*/ 336 h 671331"/>
                <a:gd name="connsiteX6" fmla="*/ 336 w 424419"/>
                <a:gd name="connsiteY6" fmla="*/ 17373 h 671331"/>
                <a:gd name="connsiteX7" fmla="*/ 336 w 424419"/>
                <a:gd name="connsiteY7" fmla="*/ 17431 h 671331"/>
                <a:gd name="connsiteX8" fmla="*/ 336 w 424419"/>
                <a:gd name="connsiteY8" fmla="*/ 399611 h 67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4419" h="671331">
                  <a:moveTo>
                    <a:pt x="38449" y="671668"/>
                  </a:moveTo>
                  <a:lnTo>
                    <a:pt x="407719" y="671668"/>
                  </a:lnTo>
                  <a:cubicBezTo>
                    <a:pt x="417121" y="671652"/>
                    <a:pt x="424741" y="664034"/>
                    <a:pt x="424756" y="654631"/>
                  </a:cubicBezTo>
                  <a:lnTo>
                    <a:pt x="424756" y="75654"/>
                  </a:lnTo>
                  <a:lnTo>
                    <a:pt x="349438" y="336"/>
                  </a:lnTo>
                  <a:lnTo>
                    <a:pt x="17373" y="336"/>
                  </a:lnTo>
                  <a:cubicBezTo>
                    <a:pt x="7964" y="336"/>
                    <a:pt x="336" y="7964"/>
                    <a:pt x="336" y="17373"/>
                  </a:cubicBezTo>
                  <a:cubicBezTo>
                    <a:pt x="336" y="17393"/>
                    <a:pt x="336" y="17411"/>
                    <a:pt x="336" y="17431"/>
                  </a:cubicBezTo>
                  <a:lnTo>
                    <a:pt x="336" y="399611"/>
                  </a:lnTo>
                </a:path>
              </a:pathLst>
            </a:custGeom>
            <a:noFill/>
            <a:ln w="14615" cap="rnd">
              <a:solidFill>
                <a:srgbClr val="000000"/>
              </a:solidFill>
              <a:prstDash val="solid"/>
              <a:round/>
            </a:ln>
          </p:spPr>
          <p:txBody>
            <a:bodyPr rtlCol="1" anchor="ctr"/>
            <a:lstStyle/>
            <a:p>
              <a:endParaRPr lang="fa-IR"/>
            </a:p>
          </p:txBody>
        </p:sp>
        <p:sp>
          <p:nvSpPr>
            <p:cNvPr id="120" name="Freeform: Shape 119">
              <a:extLst>
                <a:ext uri="{FF2B5EF4-FFF2-40B4-BE49-F238E27FC236}">
                  <a16:creationId xmlns:a16="http://schemas.microsoft.com/office/drawing/2014/main" id="{3ABDF9D7-20B0-FE8A-999A-227C29BDCD50}"/>
                </a:ext>
              </a:extLst>
            </p:cNvPr>
            <p:cNvSpPr/>
            <p:nvPr/>
          </p:nvSpPr>
          <p:spPr>
            <a:xfrm>
              <a:off x="8869223" y="1297389"/>
              <a:ext cx="36766" cy="26345"/>
            </a:xfrm>
            <a:custGeom>
              <a:avLst/>
              <a:gdLst>
                <a:gd name="connsiteX0" fmla="*/ 0 w 36766"/>
                <a:gd name="connsiteY0" fmla="*/ 59 h 26345"/>
                <a:gd name="connsiteX1" fmla="*/ 23623 w 36766"/>
                <a:gd name="connsiteY1" fmla="*/ 59 h 26345"/>
                <a:gd name="connsiteX2" fmla="*/ 36766 w 36766"/>
                <a:gd name="connsiteY2" fmla="*/ 13202 h 26345"/>
                <a:gd name="connsiteX3" fmla="*/ 36766 w 36766"/>
                <a:gd name="connsiteY3" fmla="*/ 13202 h 26345"/>
                <a:gd name="connsiteX4" fmla="*/ 23623 w 36766"/>
                <a:gd name="connsiteY4" fmla="*/ 26345 h 26345"/>
                <a:gd name="connsiteX5" fmla="*/ 0 w 36766"/>
                <a:gd name="connsiteY5" fmla="*/ 26345 h 26345"/>
                <a:gd name="connsiteX6" fmla="*/ 0 w 36766"/>
                <a:gd name="connsiteY6" fmla="*/ 26345 h 26345"/>
                <a:gd name="connsiteX7" fmla="*/ 0 w 36766"/>
                <a:gd name="connsiteY7" fmla="*/ 0 h 26345"/>
                <a:gd name="connsiteX8" fmla="*/ 0 w 36766"/>
                <a:gd name="connsiteY8" fmla="*/ 59 h 2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66" h="26345">
                  <a:moveTo>
                    <a:pt x="0" y="59"/>
                  </a:moveTo>
                  <a:lnTo>
                    <a:pt x="23623" y="59"/>
                  </a:lnTo>
                  <a:cubicBezTo>
                    <a:pt x="30882" y="59"/>
                    <a:pt x="36766" y="5943"/>
                    <a:pt x="36766" y="13202"/>
                  </a:cubicBezTo>
                  <a:lnTo>
                    <a:pt x="36766" y="13202"/>
                  </a:lnTo>
                  <a:cubicBezTo>
                    <a:pt x="36766" y="20461"/>
                    <a:pt x="30882" y="26345"/>
                    <a:pt x="23623" y="26345"/>
                  </a:cubicBezTo>
                  <a:lnTo>
                    <a:pt x="0" y="26345"/>
                  </a:lnTo>
                  <a:lnTo>
                    <a:pt x="0" y="26345"/>
                  </a:lnTo>
                  <a:lnTo>
                    <a:pt x="0" y="0"/>
                  </a:lnTo>
                  <a:lnTo>
                    <a:pt x="0" y="59"/>
                  </a:lnTo>
                  <a:close/>
                </a:path>
              </a:pathLst>
            </a:custGeom>
            <a:noFill/>
            <a:ln w="14615" cap="rnd">
              <a:solidFill>
                <a:srgbClr val="000000"/>
              </a:solidFill>
              <a:prstDash val="solid"/>
              <a:round/>
            </a:ln>
          </p:spPr>
          <p:txBody>
            <a:bodyPr rtlCol="1" anchor="ctr"/>
            <a:lstStyle/>
            <a:p>
              <a:endParaRPr lang="fa-IR"/>
            </a:p>
          </p:txBody>
        </p:sp>
        <p:sp>
          <p:nvSpPr>
            <p:cNvPr id="121" name="Freeform: Shape 120">
              <a:extLst>
                <a:ext uri="{FF2B5EF4-FFF2-40B4-BE49-F238E27FC236}">
                  <a16:creationId xmlns:a16="http://schemas.microsoft.com/office/drawing/2014/main" id="{7C007FBE-98C5-1606-6E92-FB301B050D7A}"/>
                </a:ext>
              </a:extLst>
            </p:cNvPr>
            <p:cNvSpPr/>
            <p:nvPr/>
          </p:nvSpPr>
          <p:spPr>
            <a:xfrm>
              <a:off x="8869223" y="1323705"/>
              <a:ext cx="36766" cy="42035"/>
            </a:xfrm>
            <a:custGeom>
              <a:avLst/>
              <a:gdLst>
                <a:gd name="connsiteX0" fmla="*/ 0 w 36766"/>
                <a:gd name="connsiteY0" fmla="*/ 0 h 42035"/>
                <a:gd name="connsiteX1" fmla="*/ 23623 w 36766"/>
                <a:gd name="connsiteY1" fmla="*/ 0 h 42035"/>
                <a:gd name="connsiteX2" fmla="*/ 36766 w 36766"/>
                <a:gd name="connsiteY2" fmla="*/ 13143 h 42035"/>
                <a:gd name="connsiteX3" fmla="*/ 36766 w 36766"/>
                <a:gd name="connsiteY3" fmla="*/ 28892 h 42035"/>
                <a:gd name="connsiteX4" fmla="*/ 23623 w 36766"/>
                <a:gd name="connsiteY4" fmla="*/ 42035 h 42035"/>
                <a:gd name="connsiteX5" fmla="*/ 0 w 36766"/>
                <a:gd name="connsiteY5" fmla="*/ 42035 h 42035"/>
                <a:gd name="connsiteX6" fmla="*/ 0 w 36766"/>
                <a:gd name="connsiteY6" fmla="*/ 42035 h 42035"/>
                <a:gd name="connsiteX7" fmla="*/ 0 w 36766"/>
                <a:gd name="connsiteY7" fmla="*/ 0 h 42035"/>
                <a:gd name="connsiteX8" fmla="*/ 0 w 36766"/>
                <a:gd name="connsiteY8" fmla="*/ 0 h 42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66" h="42035">
                  <a:moveTo>
                    <a:pt x="0" y="0"/>
                  </a:moveTo>
                  <a:lnTo>
                    <a:pt x="23623" y="0"/>
                  </a:lnTo>
                  <a:cubicBezTo>
                    <a:pt x="30882" y="0"/>
                    <a:pt x="36766" y="5884"/>
                    <a:pt x="36766" y="13143"/>
                  </a:cubicBezTo>
                  <a:lnTo>
                    <a:pt x="36766" y="28892"/>
                  </a:lnTo>
                  <a:cubicBezTo>
                    <a:pt x="36766" y="36151"/>
                    <a:pt x="30882" y="42035"/>
                    <a:pt x="23623" y="42035"/>
                  </a:cubicBezTo>
                  <a:lnTo>
                    <a:pt x="0" y="42035"/>
                  </a:lnTo>
                  <a:lnTo>
                    <a:pt x="0" y="42035"/>
                  </a:lnTo>
                  <a:lnTo>
                    <a:pt x="0" y="0"/>
                  </a:lnTo>
                  <a:lnTo>
                    <a:pt x="0" y="0"/>
                  </a:lnTo>
                  <a:close/>
                </a:path>
              </a:pathLst>
            </a:custGeom>
            <a:noFill/>
            <a:ln w="14615" cap="rnd">
              <a:solidFill>
                <a:srgbClr val="000000"/>
              </a:solidFill>
              <a:prstDash val="solid"/>
              <a:round/>
            </a:ln>
          </p:spPr>
          <p:txBody>
            <a:bodyPr rtlCol="1" anchor="ctr"/>
            <a:lstStyle/>
            <a:p>
              <a:endParaRPr lang="fa-IR"/>
            </a:p>
          </p:txBody>
        </p:sp>
        <p:sp>
          <p:nvSpPr>
            <p:cNvPr id="122" name="Freeform: Shape 121">
              <a:extLst>
                <a:ext uri="{FF2B5EF4-FFF2-40B4-BE49-F238E27FC236}">
                  <a16:creationId xmlns:a16="http://schemas.microsoft.com/office/drawing/2014/main" id="{7A1EC95E-888E-1C16-39F6-B3BA976716AB}"/>
                </a:ext>
              </a:extLst>
            </p:cNvPr>
            <p:cNvSpPr/>
            <p:nvPr/>
          </p:nvSpPr>
          <p:spPr>
            <a:xfrm>
              <a:off x="8950073" y="1297447"/>
              <a:ext cx="2927" cy="68292"/>
            </a:xfrm>
            <a:custGeom>
              <a:avLst/>
              <a:gdLst>
                <a:gd name="connsiteX0" fmla="*/ 0 w 2927"/>
                <a:gd name="connsiteY0" fmla="*/ 0 h 68292"/>
                <a:gd name="connsiteX1" fmla="*/ 0 w 2927"/>
                <a:gd name="connsiteY1" fmla="*/ 68292 h 68292"/>
              </a:gdLst>
              <a:ahLst/>
              <a:cxnLst>
                <a:cxn ang="0">
                  <a:pos x="connsiteX0" y="connsiteY0"/>
                </a:cxn>
                <a:cxn ang="0">
                  <a:pos x="connsiteX1" y="connsiteY1"/>
                </a:cxn>
              </a:cxnLst>
              <a:rect l="l" t="t" r="r" b="b"/>
              <a:pathLst>
                <a:path w="2927" h="68292">
                  <a:moveTo>
                    <a:pt x="0" y="0"/>
                  </a:moveTo>
                  <a:lnTo>
                    <a:pt x="0" y="68292"/>
                  </a:lnTo>
                </a:path>
              </a:pathLst>
            </a:custGeom>
            <a:ln w="14615" cap="rnd">
              <a:solidFill>
                <a:srgbClr val="000000"/>
              </a:solidFill>
              <a:prstDash val="solid"/>
              <a:round/>
            </a:ln>
          </p:spPr>
          <p:txBody>
            <a:bodyPr rtlCol="1" anchor="ctr"/>
            <a:lstStyle/>
            <a:p>
              <a:endParaRPr lang="fa-IR"/>
            </a:p>
          </p:txBody>
        </p:sp>
        <p:sp>
          <p:nvSpPr>
            <p:cNvPr id="123" name="Freeform: Shape 122">
              <a:extLst>
                <a:ext uri="{FF2B5EF4-FFF2-40B4-BE49-F238E27FC236}">
                  <a16:creationId xmlns:a16="http://schemas.microsoft.com/office/drawing/2014/main" id="{B6788DC9-26FC-DCFB-11BC-7EB38B9417E9}"/>
                </a:ext>
              </a:extLst>
            </p:cNvPr>
            <p:cNvSpPr/>
            <p:nvPr/>
          </p:nvSpPr>
          <p:spPr>
            <a:xfrm>
              <a:off x="8942169" y="1297447"/>
              <a:ext cx="15777" cy="2927"/>
            </a:xfrm>
            <a:custGeom>
              <a:avLst/>
              <a:gdLst>
                <a:gd name="connsiteX0" fmla="*/ 0 w 15777"/>
                <a:gd name="connsiteY0" fmla="*/ 0 h 2927"/>
                <a:gd name="connsiteX1" fmla="*/ 15778 w 15777"/>
                <a:gd name="connsiteY1" fmla="*/ 0 h 2927"/>
              </a:gdLst>
              <a:ahLst/>
              <a:cxnLst>
                <a:cxn ang="0">
                  <a:pos x="connsiteX0" y="connsiteY0"/>
                </a:cxn>
                <a:cxn ang="0">
                  <a:pos x="connsiteX1" y="connsiteY1"/>
                </a:cxn>
              </a:cxnLst>
              <a:rect l="l" t="t" r="r" b="b"/>
              <a:pathLst>
                <a:path w="15777" h="2927">
                  <a:moveTo>
                    <a:pt x="0" y="0"/>
                  </a:moveTo>
                  <a:lnTo>
                    <a:pt x="15778" y="0"/>
                  </a:lnTo>
                </a:path>
              </a:pathLst>
            </a:custGeom>
            <a:ln w="14615" cap="rnd">
              <a:solidFill>
                <a:srgbClr val="000000"/>
              </a:solidFill>
              <a:prstDash val="solid"/>
              <a:round/>
            </a:ln>
          </p:spPr>
          <p:txBody>
            <a:bodyPr rtlCol="1" anchor="ctr"/>
            <a:lstStyle/>
            <a:p>
              <a:endParaRPr lang="fa-IR"/>
            </a:p>
          </p:txBody>
        </p:sp>
        <p:sp>
          <p:nvSpPr>
            <p:cNvPr id="124" name="Freeform: Shape 123">
              <a:extLst>
                <a:ext uri="{FF2B5EF4-FFF2-40B4-BE49-F238E27FC236}">
                  <a16:creationId xmlns:a16="http://schemas.microsoft.com/office/drawing/2014/main" id="{649A937B-DBC7-D198-2361-0AD5B1150A26}"/>
                </a:ext>
              </a:extLst>
            </p:cNvPr>
            <p:cNvSpPr/>
            <p:nvPr/>
          </p:nvSpPr>
          <p:spPr>
            <a:xfrm>
              <a:off x="8942169" y="1365740"/>
              <a:ext cx="15777" cy="2927"/>
            </a:xfrm>
            <a:custGeom>
              <a:avLst/>
              <a:gdLst>
                <a:gd name="connsiteX0" fmla="*/ 0 w 15777"/>
                <a:gd name="connsiteY0" fmla="*/ 0 h 2927"/>
                <a:gd name="connsiteX1" fmla="*/ 15778 w 15777"/>
                <a:gd name="connsiteY1" fmla="*/ 0 h 2927"/>
              </a:gdLst>
              <a:ahLst/>
              <a:cxnLst>
                <a:cxn ang="0">
                  <a:pos x="connsiteX0" y="connsiteY0"/>
                </a:cxn>
                <a:cxn ang="0">
                  <a:pos x="connsiteX1" y="connsiteY1"/>
                </a:cxn>
              </a:cxnLst>
              <a:rect l="l" t="t" r="r" b="b"/>
              <a:pathLst>
                <a:path w="15777" h="2927">
                  <a:moveTo>
                    <a:pt x="0" y="0"/>
                  </a:moveTo>
                  <a:lnTo>
                    <a:pt x="15778" y="0"/>
                  </a:lnTo>
                </a:path>
              </a:pathLst>
            </a:custGeom>
            <a:ln w="14615" cap="rnd">
              <a:solidFill>
                <a:srgbClr val="000000"/>
              </a:solidFill>
              <a:prstDash val="solid"/>
              <a:round/>
            </a:ln>
          </p:spPr>
          <p:txBody>
            <a:bodyPr rtlCol="1" anchor="ctr"/>
            <a:lstStyle/>
            <a:p>
              <a:endParaRPr lang="fa-IR"/>
            </a:p>
          </p:txBody>
        </p:sp>
        <p:sp>
          <p:nvSpPr>
            <p:cNvPr id="125" name="Freeform: Shape 124">
              <a:extLst>
                <a:ext uri="{FF2B5EF4-FFF2-40B4-BE49-F238E27FC236}">
                  <a16:creationId xmlns:a16="http://schemas.microsoft.com/office/drawing/2014/main" id="{C8AD774C-31C6-D3D7-EFC9-C268B174B047}"/>
                </a:ext>
              </a:extLst>
            </p:cNvPr>
            <p:cNvSpPr/>
            <p:nvPr/>
          </p:nvSpPr>
          <p:spPr>
            <a:xfrm>
              <a:off x="8994186" y="1297447"/>
              <a:ext cx="30560" cy="68292"/>
            </a:xfrm>
            <a:custGeom>
              <a:avLst/>
              <a:gdLst>
                <a:gd name="connsiteX0" fmla="*/ 30896 w 30560"/>
                <a:gd name="connsiteY0" fmla="*/ 68628 h 68292"/>
                <a:gd name="connsiteX1" fmla="*/ 6922 w 30560"/>
                <a:gd name="connsiteY1" fmla="*/ 68628 h 68292"/>
                <a:gd name="connsiteX2" fmla="*/ 336 w 30560"/>
                <a:gd name="connsiteY2" fmla="*/ 62042 h 68292"/>
                <a:gd name="connsiteX3" fmla="*/ 336 w 30560"/>
                <a:gd name="connsiteY3" fmla="*/ 336 h 68292"/>
              </a:gdLst>
              <a:ahLst/>
              <a:cxnLst>
                <a:cxn ang="0">
                  <a:pos x="connsiteX0" y="connsiteY0"/>
                </a:cxn>
                <a:cxn ang="0">
                  <a:pos x="connsiteX1" y="connsiteY1"/>
                </a:cxn>
                <a:cxn ang="0">
                  <a:pos x="connsiteX2" y="connsiteY2"/>
                </a:cxn>
                <a:cxn ang="0">
                  <a:pos x="connsiteX3" y="connsiteY3"/>
                </a:cxn>
              </a:cxnLst>
              <a:rect l="l" t="t" r="r" b="b"/>
              <a:pathLst>
                <a:path w="30560" h="68292">
                  <a:moveTo>
                    <a:pt x="30896" y="68628"/>
                  </a:moveTo>
                  <a:lnTo>
                    <a:pt x="6922" y="68628"/>
                  </a:lnTo>
                  <a:cubicBezTo>
                    <a:pt x="3284" y="68628"/>
                    <a:pt x="336" y="65681"/>
                    <a:pt x="336" y="62042"/>
                  </a:cubicBezTo>
                  <a:lnTo>
                    <a:pt x="336" y="336"/>
                  </a:lnTo>
                </a:path>
              </a:pathLst>
            </a:custGeom>
            <a:noFill/>
            <a:ln w="14615" cap="rnd">
              <a:solidFill>
                <a:srgbClr val="000000"/>
              </a:solidFill>
              <a:prstDash val="solid"/>
              <a:round/>
            </a:ln>
          </p:spPr>
          <p:txBody>
            <a:bodyPr rtlCol="1" anchor="ctr"/>
            <a:lstStyle/>
            <a:p>
              <a:endParaRPr lang="fa-IR"/>
            </a:p>
          </p:txBody>
        </p:sp>
        <p:sp>
          <p:nvSpPr>
            <p:cNvPr id="126" name="Freeform: Shape 125">
              <a:extLst>
                <a:ext uri="{FF2B5EF4-FFF2-40B4-BE49-F238E27FC236}">
                  <a16:creationId xmlns:a16="http://schemas.microsoft.com/office/drawing/2014/main" id="{474A1CA9-A989-5815-F504-F4F14AF7F6C0}"/>
                </a:ext>
              </a:extLst>
            </p:cNvPr>
            <p:cNvSpPr/>
            <p:nvPr/>
          </p:nvSpPr>
          <p:spPr>
            <a:xfrm>
              <a:off x="9054253" y="1297447"/>
              <a:ext cx="30618" cy="68292"/>
            </a:xfrm>
            <a:custGeom>
              <a:avLst/>
              <a:gdLst>
                <a:gd name="connsiteX0" fmla="*/ 30955 w 30618"/>
                <a:gd name="connsiteY0" fmla="*/ 68628 h 68292"/>
                <a:gd name="connsiteX1" fmla="*/ 6922 w 30618"/>
                <a:gd name="connsiteY1" fmla="*/ 68628 h 68292"/>
                <a:gd name="connsiteX2" fmla="*/ 336 w 30618"/>
                <a:gd name="connsiteY2" fmla="*/ 62042 h 68292"/>
                <a:gd name="connsiteX3" fmla="*/ 336 w 30618"/>
                <a:gd name="connsiteY3" fmla="*/ 336 h 68292"/>
              </a:gdLst>
              <a:ahLst/>
              <a:cxnLst>
                <a:cxn ang="0">
                  <a:pos x="connsiteX0" y="connsiteY0"/>
                </a:cxn>
                <a:cxn ang="0">
                  <a:pos x="connsiteX1" y="connsiteY1"/>
                </a:cxn>
                <a:cxn ang="0">
                  <a:pos x="connsiteX2" y="connsiteY2"/>
                </a:cxn>
                <a:cxn ang="0">
                  <a:pos x="connsiteX3" y="connsiteY3"/>
                </a:cxn>
              </a:cxnLst>
              <a:rect l="l" t="t" r="r" b="b"/>
              <a:pathLst>
                <a:path w="30618" h="68292">
                  <a:moveTo>
                    <a:pt x="30955" y="68628"/>
                  </a:moveTo>
                  <a:lnTo>
                    <a:pt x="6922" y="68628"/>
                  </a:lnTo>
                  <a:cubicBezTo>
                    <a:pt x="3284" y="68628"/>
                    <a:pt x="336" y="65681"/>
                    <a:pt x="336" y="62042"/>
                  </a:cubicBezTo>
                  <a:lnTo>
                    <a:pt x="336" y="336"/>
                  </a:lnTo>
                </a:path>
              </a:pathLst>
            </a:custGeom>
            <a:noFill/>
            <a:ln w="14615" cap="rnd">
              <a:solidFill>
                <a:srgbClr val="000000"/>
              </a:solidFill>
              <a:prstDash val="solid"/>
              <a:round/>
            </a:ln>
          </p:spPr>
          <p:txBody>
            <a:bodyPr rtlCol="1" anchor="ctr"/>
            <a:lstStyle/>
            <a:p>
              <a:endParaRPr lang="fa-IR"/>
            </a:p>
          </p:txBody>
        </p:sp>
        <p:sp>
          <p:nvSpPr>
            <p:cNvPr id="127" name="Freeform: Shape 126">
              <a:extLst>
                <a:ext uri="{FF2B5EF4-FFF2-40B4-BE49-F238E27FC236}">
                  <a16:creationId xmlns:a16="http://schemas.microsoft.com/office/drawing/2014/main" id="{093593F5-2EC3-E3ED-B77D-E648C4C29F29}"/>
                </a:ext>
              </a:extLst>
            </p:cNvPr>
            <p:cNvSpPr/>
            <p:nvPr/>
          </p:nvSpPr>
          <p:spPr>
            <a:xfrm>
              <a:off x="8836643" y="1452620"/>
              <a:ext cx="149084" cy="2927"/>
            </a:xfrm>
            <a:custGeom>
              <a:avLst/>
              <a:gdLst>
                <a:gd name="connsiteX0" fmla="*/ 0 w 149084"/>
                <a:gd name="connsiteY0" fmla="*/ 0 h 2927"/>
                <a:gd name="connsiteX1" fmla="*/ 149084 w 149084"/>
                <a:gd name="connsiteY1" fmla="*/ 0 h 2927"/>
              </a:gdLst>
              <a:ahLst/>
              <a:cxnLst>
                <a:cxn ang="0">
                  <a:pos x="connsiteX0" y="connsiteY0"/>
                </a:cxn>
                <a:cxn ang="0">
                  <a:pos x="connsiteX1" y="connsiteY1"/>
                </a:cxn>
              </a:cxnLst>
              <a:rect l="l" t="t" r="r" b="b"/>
              <a:pathLst>
                <a:path w="149084" h="2927">
                  <a:moveTo>
                    <a:pt x="0" y="0"/>
                  </a:moveTo>
                  <a:lnTo>
                    <a:pt x="149084" y="0"/>
                  </a:lnTo>
                </a:path>
              </a:pathLst>
            </a:custGeom>
            <a:ln w="14615" cap="rnd">
              <a:solidFill>
                <a:srgbClr val="000000"/>
              </a:solidFill>
              <a:prstDash val="solid"/>
              <a:round/>
            </a:ln>
          </p:spPr>
          <p:txBody>
            <a:bodyPr rtlCol="1" anchor="ctr"/>
            <a:lstStyle/>
            <a:p>
              <a:endParaRPr lang="fa-IR"/>
            </a:p>
          </p:txBody>
        </p:sp>
        <p:sp>
          <p:nvSpPr>
            <p:cNvPr id="128" name="Freeform: Shape 127">
              <a:extLst>
                <a:ext uri="{FF2B5EF4-FFF2-40B4-BE49-F238E27FC236}">
                  <a16:creationId xmlns:a16="http://schemas.microsoft.com/office/drawing/2014/main" id="{A61D7794-1118-49E1-27B4-9D9C6BA56D07}"/>
                </a:ext>
              </a:extLst>
            </p:cNvPr>
            <p:cNvSpPr/>
            <p:nvPr/>
          </p:nvSpPr>
          <p:spPr>
            <a:xfrm>
              <a:off x="9060986" y="1452620"/>
              <a:ext cx="53217" cy="2927"/>
            </a:xfrm>
            <a:custGeom>
              <a:avLst/>
              <a:gdLst>
                <a:gd name="connsiteX0" fmla="*/ 53217 w 53217"/>
                <a:gd name="connsiteY0" fmla="*/ 0 h 2927"/>
                <a:gd name="connsiteX1" fmla="*/ 0 w 53217"/>
                <a:gd name="connsiteY1" fmla="*/ 0 h 2927"/>
              </a:gdLst>
              <a:ahLst/>
              <a:cxnLst>
                <a:cxn ang="0">
                  <a:pos x="connsiteX0" y="connsiteY0"/>
                </a:cxn>
                <a:cxn ang="0">
                  <a:pos x="connsiteX1" y="connsiteY1"/>
                </a:cxn>
              </a:cxnLst>
              <a:rect l="l" t="t" r="r" b="b"/>
              <a:pathLst>
                <a:path w="53217" h="2927">
                  <a:moveTo>
                    <a:pt x="53217" y="0"/>
                  </a:moveTo>
                  <a:lnTo>
                    <a:pt x="0" y="0"/>
                  </a:lnTo>
                </a:path>
              </a:pathLst>
            </a:custGeom>
            <a:ln w="14615" cap="rnd">
              <a:solidFill>
                <a:srgbClr val="000000"/>
              </a:solidFill>
              <a:prstDash val="solid"/>
              <a:round/>
            </a:ln>
          </p:spPr>
          <p:txBody>
            <a:bodyPr rtlCol="1" anchor="ctr"/>
            <a:lstStyle/>
            <a:p>
              <a:endParaRPr lang="fa-IR"/>
            </a:p>
          </p:txBody>
        </p:sp>
        <p:sp>
          <p:nvSpPr>
            <p:cNvPr id="129" name="Freeform: Shape 128">
              <a:extLst>
                <a:ext uri="{FF2B5EF4-FFF2-40B4-BE49-F238E27FC236}">
                  <a16:creationId xmlns:a16="http://schemas.microsoft.com/office/drawing/2014/main" id="{E35721AB-597A-0825-707E-1480B55C963A}"/>
                </a:ext>
              </a:extLst>
            </p:cNvPr>
            <p:cNvSpPr/>
            <p:nvPr/>
          </p:nvSpPr>
          <p:spPr>
            <a:xfrm>
              <a:off x="8836643" y="1485815"/>
              <a:ext cx="149084" cy="2927"/>
            </a:xfrm>
            <a:custGeom>
              <a:avLst/>
              <a:gdLst>
                <a:gd name="connsiteX0" fmla="*/ 0 w 149084"/>
                <a:gd name="connsiteY0" fmla="*/ 0 h 2927"/>
                <a:gd name="connsiteX1" fmla="*/ 149084 w 149084"/>
                <a:gd name="connsiteY1" fmla="*/ 0 h 2927"/>
              </a:gdLst>
              <a:ahLst/>
              <a:cxnLst>
                <a:cxn ang="0">
                  <a:pos x="connsiteX0" y="connsiteY0"/>
                </a:cxn>
                <a:cxn ang="0">
                  <a:pos x="connsiteX1" y="connsiteY1"/>
                </a:cxn>
              </a:cxnLst>
              <a:rect l="l" t="t" r="r" b="b"/>
              <a:pathLst>
                <a:path w="149084" h="2927">
                  <a:moveTo>
                    <a:pt x="0" y="0"/>
                  </a:moveTo>
                  <a:lnTo>
                    <a:pt x="149084" y="0"/>
                  </a:lnTo>
                </a:path>
              </a:pathLst>
            </a:custGeom>
            <a:ln w="14615" cap="rnd">
              <a:solidFill>
                <a:srgbClr val="000000"/>
              </a:solidFill>
              <a:prstDash val="solid"/>
              <a:round/>
            </a:ln>
          </p:spPr>
          <p:txBody>
            <a:bodyPr rtlCol="1" anchor="ctr"/>
            <a:lstStyle/>
            <a:p>
              <a:endParaRPr lang="fa-IR"/>
            </a:p>
          </p:txBody>
        </p:sp>
        <p:sp>
          <p:nvSpPr>
            <p:cNvPr id="130" name="Freeform: Shape 129">
              <a:extLst>
                <a:ext uri="{FF2B5EF4-FFF2-40B4-BE49-F238E27FC236}">
                  <a16:creationId xmlns:a16="http://schemas.microsoft.com/office/drawing/2014/main" id="{23997D5D-E61E-4E67-EA9C-68F432E23BC2}"/>
                </a:ext>
              </a:extLst>
            </p:cNvPr>
            <p:cNvSpPr/>
            <p:nvPr/>
          </p:nvSpPr>
          <p:spPr>
            <a:xfrm>
              <a:off x="8836643" y="1528728"/>
              <a:ext cx="149084" cy="2927"/>
            </a:xfrm>
            <a:custGeom>
              <a:avLst/>
              <a:gdLst>
                <a:gd name="connsiteX0" fmla="*/ 0 w 149084"/>
                <a:gd name="connsiteY0" fmla="*/ 0 h 2927"/>
                <a:gd name="connsiteX1" fmla="*/ 149084 w 149084"/>
                <a:gd name="connsiteY1" fmla="*/ 0 h 2927"/>
              </a:gdLst>
              <a:ahLst/>
              <a:cxnLst>
                <a:cxn ang="0">
                  <a:pos x="connsiteX0" y="connsiteY0"/>
                </a:cxn>
                <a:cxn ang="0">
                  <a:pos x="connsiteX1" y="connsiteY1"/>
                </a:cxn>
              </a:cxnLst>
              <a:rect l="l" t="t" r="r" b="b"/>
              <a:pathLst>
                <a:path w="149084" h="2927">
                  <a:moveTo>
                    <a:pt x="0" y="0"/>
                  </a:moveTo>
                  <a:lnTo>
                    <a:pt x="149084" y="0"/>
                  </a:lnTo>
                </a:path>
              </a:pathLst>
            </a:custGeom>
            <a:ln w="14615" cap="rnd">
              <a:solidFill>
                <a:srgbClr val="000000"/>
              </a:solidFill>
              <a:prstDash val="solid"/>
              <a:round/>
            </a:ln>
          </p:spPr>
          <p:txBody>
            <a:bodyPr rtlCol="1" anchor="ctr"/>
            <a:lstStyle/>
            <a:p>
              <a:endParaRPr lang="fa-IR"/>
            </a:p>
          </p:txBody>
        </p:sp>
        <p:sp>
          <p:nvSpPr>
            <p:cNvPr id="131" name="Freeform: Shape 130">
              <a:extLst>
                <a:ext uri="{FF2B5EF4-FFF2-40B4-BE49-F238E27FC236}">
                  <a16:creationId xmlns:a16="http://schemas.microsoft.com/office/drawing/2014/main" id="{CA8E9982-543A-6415-569A-FE47EE61A252}"/>
                </a:ext>
              </a:extLst>
            </p:cNvPr>
            <p:cNvSpPr/>
            <p:nvPr/>
          </p:nvSpPr>
          <p:spPr>
            <a:xfrm>
              <a:off x="9060986" y="1528728"/>
              <a:ext cx="53217" cy="2927"/>
            </a:xfrm>
            <a:custGeom>
              <a:avLst/>
              <a:gdLst>
                <a:gd name="connsiteX0" fmla="*/ 53217 w 53217"/>
                <a:gd name="connsiteY0" fmla="*/ 0 h 2927"/>
                <a:gd name="connsiteX1" fmla="*/ 0 w 53217"/>
                <a:gd name="connsiteY1" fmla="*/ 0 h 2927"/>
              </a:gdLst>
              <a:ahLst/>
              <a:cxnLst>
                <a:cxn ang="0">
                  <a:pos x="connsiteX0" y="connsiteY0"/>
                </a:cxn>
                <a:cxn ang="0">
                  <a:pos x="connsiteX1" y="connsiteY1"/>
                </a:cxn>
              </a:cxnLst>
              <a:rect l="l" t="t" r="r" b="b"/>
              <a:pathLst>
                <a:path w="53217" h="2927">
                  <a:moveTo>
                    <a:pt x="53217" y="0"/>
                  </a:moveTo>
                  <a:lnTo>
                    <a:pt x="0" y="0"/>
                  </a:lnTo>
                </a:path>
              </a:pathLst>
            </a:custGeom>
            <a:ln w="14615" cap="rnd">
              <a:solidFill>
                <a:srgbClr val="000000"/>
              </a:solidFill>
              <a:prstDash val="solid"/>
              <a:round/>
            </a:ln>
          </p:spPr>
          <p:txBody>
            <a:bodyPr rtlCol="1" anchor="ctr"/>
            <a:lstStyle/>
            <a:p>
              <a:endParaRPr lang="fa-IR"/>
            </a:p>
          </p:txBody>
        </p:sp>
        <p:sp>
          <p:nvSpPr>
            <p:cNvPr id="132" name="Freeform: Shape 131">
              <a:extLst>
                <a:ext uri="{FF2B5EF4-FFF2-40B4-BE49-F238E27FC236}">
                  <a16:creationId xmlns:a16="http://schemas.microsoft.com/office/drawing/2014/main" id="{5A713F56-69C2-ABBD-D3D0-98EEDFF1191A}"/>
                </a:ext>
              </a:extLst>
            </p:cNvPr>
            <p:cNvSpPr/>
            <p:nvPr/>
          </p:nvSpPr>
          <p:spPr>
            <a:xfrm>
              <a:off x="8857133" y="1561923"/>
              <a:ext cx="128593" cy="2927"/>
            </a:xfrm>
            <a:custGeom>
              <a:avLst/>
              <a:gdLst>
                <a:gd name="connsiteX0" fmla="*/ 0 w 128593"/>
                <a:gd name="connsiteY0" fmla="*/ 0 h 2927"/>
                <a:gd name="connsiteX1" fmla="*/ 128593 w 128593"/>
                <a:gd name="connsiteY1" fmla="*/ 0 h 2927"/>
              </a:gdLst>
              <a:ahLst/>
              <a:cxnLst>
                <a:cxn ang="0">
                  <a:pos x="connsiteX0" y="connsiteY0"/>
                </a:cxn>
                <a:cxn ang="0">
                  <a:pos x="connsiteX1" y="connsiteY1"/>
                </a:cxn>
              </a:cxnLst>
              <a:rect l="l" t="t" r="r" b="b"/>
              <a:pathLst>
                <a:path w="128593" h="2927">
                  <a:moveTo>
                    <a:pt x="0" y="0"/>
                  </a:moveTo>
                  <a:lnTo>
                    <a:pt x="128593" y="0"/>
                  </a:lnTo>
                </a:path>
              </a:pathLst>
            </a:custGeom>
            <a:ln w="14615" cap="rnd">
              <a:solidFill>
                <a:srgbClr val="000000"/>
              </a:solidFill>
              <a:prstDash val="solid"/>
              <a:round/>
            </a:ln>
          </p:spPr>
          <p:txBody>
            <a:bodyPr rtlCol="1" anchor="ctr"/>
            <a:lstStyle/>
            <a:p>
              <a:endParaRPr lang="fa-IR"/>
            </a:p>
          </p:txBody>
        </p:sp>
        <p:sp>
          <p:nvSpPr>
            <p:cNvPr id="133" name="Freeform: Shape 132">
              <a:extLst>
                <a:ext uri="{FF2B5EF4-FFF2-40B4-BE49-F238E27FC236}">
                  <a16:creationId xmlns:a16="http://schemas.microsoft.com/office/drawing/2014/main" id="{061323A3-10EA-50A5-519E-2CD542BFC8F8}"/>
                </a:ext>
              </a:extLst>
            </p:cNvPr>
            <p:cNvSpPr/>
            <p:nvPr/>
          </p:nvSpPr>
          <p:spPr>
            <a:xfrm>
              <a:off x="9060986" y="1604836"/>
              <a:ext cx="53217" cy="2927"/>
            </a:xfrm>
            <a:custGeom>
              <a:avLst/>
              <a:gdLst>
                <a:gd name="connsiteX0" fmla="*/ 53217 w 53217"/>
                <a:gd name="connsiteY0" fmla="*/ 0 h 2927"/>
                <a:gd name="connsiteX1" fmla="*/ 0 w 53217"/>
                <a:gd name="connsiteY1" fmla="*/ 0 h 2927"/>
              </a:gdLst>
              <a:ahLst/>
              <a:cxnLst>
                <a:cxn ang="0">
                  <a:pos x="connsiteX0" y="connsiteY0"/>
                </a:cxn>
                <a:cxn ang="0">
                  <a:pos x="connsiteX1" y="connsiteY1"/>
                </a:cxn>
              </a:cxnLst>
              <a:rect l="l" t="t" r="r" b="b"/>
              <a:pathLst>
                <a:path w="53217" h="2927">
                  <a:moveTo>
                    <a:pt x="53217" y="0"/>
                  </a:moveTo>
                  <a:lnTo>
                    <a:pt x="0" y="0"/>
                  </a:lnTo>
                </a:path>
              </a:pathLst>
            </a:custGeom>
            <a:ln w="14615" cap="rnd">
              <a:solidFill>
                <a:srgbClr val="000000"/>
              </a:solidFill>
              <a:prstDash val="solid"/>
              <a:round/>
            </a:ln>
          </p:spPr>
          <p:txBody>
            <a:bodyPr rtlCol="1" anchor="ctr"/>
            <a:lstStyle/>
            <a:p>
              <a:endParaRPr lang="fa-IR"/>
            </a:p>
          </p:txBody>
        </p:sp>
        <p:sp>
          <p:nvSpPr>
            <p:cNvPr id="134" name="Freeform: Shape 133">
              <a:extLst>
                <a:ext uri="{FF2B5EF4-FFF2-40B4-BE49-F238E27FC236}">
                  <a16:creationId xmlns:a16="http://schemas.microsoft.com/office/drawing/2014/main" id="{AAD1D604-6F0D-E679-3341-3B472501C4B7}"/>
                </a:ext>
              </a:extLst>
            </p:cNvPr>
            <p:cNvSpPr/>
            <p:nvPr/>
          </p:nvSpPr>
          <p:spPr>
            <a:xfrm>
              <a:off x="8901042" y="1604836"/>
              <a:ext cx="84684" cy="2927"/>
            </a:xfrm>
            <a:custGeom>
              <a:avLst/>
              <a:gdLst>
                <a:gd name="connsiteX0" fmla="*/ 0 w 84684"/>
                <a:gd name="connsiteY0" fmla="*/ 0 h 2927"/>
                <a:gd name="connsiteX1" fmla="*/ 84685 w 84684"/>
                <a:gd name="connsiteY1" fmla="*/ 0 h 2927"/>
              </a:gdLst>
              <a:ahLst/>
              <a:cxnLst>
                <a:cxn ang="0">
                  <a:pos x="connsiteX0" y="connsiteY0"/>
                </a:cxn>
                <a:cxn ang="0">
                  <a:pos x="connsiteX1" y="connsiteY1"/>
                </a:cxn>
              </a:cxnLst>
              <a:rect l="l" t="t" r="r" b="b"/>
              <a:pathLst>
                <a:path w="84684" h="2927">
                  <a:moveTo>
                    <a:pt x="0" y="0"/>
                  </a:moveTo>
                  <a:lnTo>
                    <a:pt x="84685" y="0"/>
                  </a:lnTo>
                </a:path>
              </a:pathLst>
            </a:custGeom>
            <a:ln w="14615" cap="rnd">
              <a:solidFill>
                <a:srgbClr val="000000"/>
              </a:solidFill>
              <a:prstDash val="solid"/>
              <a:round/>
            </a:ln>
          </p:spPr>
          <p:txBody>
            <a:bodyPr rtlCol="1" anchor="ctr"/>
            <a:lstStyle/>
            <a:p>
              <a:endParaRPr lang="fa-IR"/>
            </a:p>
          </p:txBody>
        </p:sp>
        <p:sp>
          <p:nvSpPr>
            <p:cNvPr id="135" name="Freeform: Shape 134">
              <a:extLst>
                <a:ext uri="{FF2B5EF4-FFF2-40B4-BE49-F238E27FC236}">
                  <a16:creationId xmlns:a16="http://schemas.microsoft.com/office/drawing/2014/main" id="{E5F863F3-692D-1286-3F3F-FA4840255AB5}"/>
                </a:ext>
              </a:extLst>
            </p:cNvPr>
            <p:cNvSpPr/>
            <p:nvPr/>
          </p:nvSpPr>
          <p:spPr>
            <a:xfrm>
              <a:off x="8901042" y="1638031"/>
              <a:ext cx="84684" cy="2927"/>
            </a:xfrm>
            <a:custGeom>
              <a:avLst/>
              <a:gdLst>
                <a:gd name="connsiteX0" fmla="*/ 0 w 84684"/>
                <a:gd name="connsiteY0" fmla="*/ 0 h 2927"/>
                <a:gd name="connsiteX1" fmla="*/ 84685 w 84684"/>
                <a:gd name="connsiteY1" fmla="*/ 0 h 2927"/>
              </a:gdLst>
              <a:ahLst/>
              <a:cxnLst>
                <a:cxn ang="0">
                  <a:pos x="connsiteX0" y="connsiteY0"/>
                </a:cxn>
                <a:cxn ang="0">
                  <a:pos x="connsiteX1" y="connsiteY1"/>
                </a:cxn>
              </a:cxnLst>
              <a:rect l="l" t="t" r="r" b="b"/>
              <a:pathLst>
                <a:path w="84684" h="2927">
                  <a:moveTo>
                    <a:pt x="0" y="0"/>
                  </a:moveTo>
                  <a:lnTo>
                    <a:pt x="84685" y="0"/>
                  </a:lnTo>
                </a:path>
              </a:pathLst>
            </a:custGeom>
            <a:ln w="14615" cap="rnd">
              <a:solidFill>
                <a:srgbClr val="000000"/>
              </a:solidFill>
              <a:prstDash val="solid"/>
              <a:round/>
            </a:ln>
          </p:spPr>
          <p:txBody>
            <a:bodyPr rtlCol="1" anchor="ctr"/>
            <a:lstStyle/>
            <a:p>
              <a:endParaRPr lang="fa-IR"/>
            </a:p>
          </p:txBody>
        </p:sp>
        <p:sp>
          <p:nvSpPr>
            <p:cNvPr id="136" name="Freeform: Shape 135">
              <a:extLst>
                <a:ext uri="{FF2B5EF4-FFF2-40B4-BE49-F238E27FC236}">
                  <a16:creationId xmlns:a16="http://schemas.microsoft.com/office/drawing/2014/main" id="{4CBD2070-8706-689E-85A6-1E3A9619884B}"/>
                </a:ext>
              </a:extLst>
            </p:cNvPr>
            <p:cNvSpPr/>
            <p:nvPr/>
          </p:nvSpPr>
          <p:spPr>
            <a:xfrm>
              <a:off x="8810327" y="1264575"/>
              <a:ext cx="333441" cy="134008"/>
            </a:xfrm>
            <a:custGeom>
              <a:avLst/>
              <a:gdLst>
                <a:gd name="connsiteX0" fmla="*/ 317019 w 333441"/>
                <a:gd name="connsiteY0" fmla="*/ 0 h 134008"/>
                <a:gd name="connsiteX1" fmla="*/ 333441 w 333441"/>
                <a:gd name="connsiteY1" fmla="*/ 0 h 134008"/>
                <a:gd name="connsiteX2" fmla="*/ 333441 w 333441"/>
                <a:gd name="connsiteY2" fmla="*/ 134009 h 134008"/>
                <a:gd name="connsiteX3" fmla="*/ 317019 w 333441"/>
                <a:gd name="connsiteY3" fmla="*/ 134009 h 134008"/>
                <a:gd name="connsiteX4" fmla="*/ 16422 w 333441"/>
                <a:gd name="connsiteY4" fmla="*/ 134009 h 134008"/>
                <a:gd name="connsiteX5" fmla="*/ 0 w 333441"/>
                <a:gd name="connsiteY5" fmla="*/ 134009 h 134008"/>
                <a:gd name="connsiteX6" fmla="*/ 0 w 333441"/>
                <a:gd name="connsiteY6" fmla="*/ 0 h 134008"/>
                <a:gd name="connsiteX7" fmla="*/ 16422 w 333441"/>
                <a:gd name="connsiteY7" fmla="*/ 0 h 13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441" h="134008">
                  <a:moveTo>
                    <a:pt x="317019" y="0"/>
                  </a:moveTo>
                  <a:cubicBezTo>
                    <a:pt x="326089" y="0"/>
                    <a:pt x="333441" y="0"/>
                    <a:pt x="333441" y="0"/>
                  </a:cubicBezTo>
                  <a:lnTo>
                    <a:pt x="333441" y="134009"/>
                  </a:lnTo>
                  <a:cubicBezTo>
                    <a:pt x="333441" y="134009"/>
                    <a:pt x="326089" y="134009"/>
                    <a:pt x="317019" y="134009"/>
                  </a:cubicBezTo>
                  <a:lnTo>
                    <a:pt x="16422" y="134009"/>
                  </a:lnTo>
                  <a:cubicBezTo>
                    <a:pt x="7352" y="134009"/>
                    <a:pt x="0" y="134009"/>
                    <a:pt x="0" y="134009"/>
                  </a:cubicBezTo>
                  <a:lnTo>
                    <a:pt x="0" y="0"/>
                  </a:lnTo>
                  <a:cubicBezTo>
                    <a:pt x="0" y="0"/>
                    <a:pt x="7352" y="0"/>
                    <a:pt x="16422" y="0"/>
                  </a:cubicBezTo>
                  <a:close/>
                </a:path>
              </a:pathLst>
            </a:custGeom>
            <a:noFill/>
            <a:ln w="14615" cap="rnd">
              <a:solidFill>
                <a:srgbClr val="000000"/>
              </a:solidFill>
              <a:prstDash val="solid"/>
              <a:round/>
            </a:ln>
          </p:spPr>
          <p:txBody>
            <a:bodyPr rtlCol="1" anchor="ctr"/>
            <a:lstStyle/>
            <a:p>
              <a:endParaRPr lang="fa-IR"/>
            </a:p>
          </p:txBody>
        </p:sp>
        <p:sp>
          <p:nvSpPr>
            <p:cNvPr id="137" name="Freeform: Shape 136">
              <a:extLst>
                <a:ext uri="{FF2B5EF4-FFF2-40B4-BE49-F238E27FC236}">
                  <a16:creationId xmlns:a16="http://schemas.microsoft.com/office/drawing/2014/main" id="{A8E259D5-5726-408E-083B-BAFC9DFC6818}"/>
                </a:ext>
              </a:extLst>
            </p:cNvPr>
            <p:cNvSpPr/>
            <p:nvPr/>
          </p:nvSpPr>
          <p:spPr>
            <a:xfrm>
              <a:off x="9009613" y="1688760"/>
              <a:ext cx="125871" cy="40981"/>
            </a:xfrm>
            <a:custGeom>
              <a:avLst/>
              <a:gdLst>
                <a:gd name="connsiteX0" fmla="*/ 116943 w 125871"/>
                <a:gd name="connsiteY0" fmla="*/ 0 h 40981"/>
                <a:gd name="connsiteX1" fmla="*/ 125871 w 125871"/>
                <a:gd name="connsiteY1" fmla="*/ 0 h 40981"/>
                <a:gd name="connsiteX2" fmla="*/ 125871 w 125871"/>
                <a:gd name="connsiteY2" fmla="*/ 40981 h 40981"/>
                <a:gd name="connsiteX3" fmla="*/ 116943 w 125871"/>
                <a:gd name="connsiteY3" fmla="*/ 40981 h 40981"/>
                <a:gd name="connsiteX4" fmla="*/ 8928 w 125871"/>
                <a:gd name="connsiteY4" fmla="*/ 40981 h 40981"/>
                <a:gd name="connsiteX5" fmla="*/ 0 w 125871"/>
                <a:gd name="connsiteY5" fmla="*/ 40981 h 40981"/>
                <a:gd name="connsiteX6" fmla="*/ 0 w 125871"/>
                <a:gd name="connsiteY6" fmla="*/ 0 h 40981"/>
                <a:gd name="connsiteX7" fmla="*/ 8928 w 125871"/>
                <a:gd name="connsiteY7" fmla="*/ 0 h 4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71" h="40981">
                  <a:moveTo>
                    <a:pt x="116943" y="0"/>
                  </a:moveTo>
                  <a:cubicBezTo>
                    <a:pt x="121874" y="0"/>
                    <a:pt x="125871" y="0"/>
                    <a:pt x="125871" y="0"/>
                  </a:cubicBezTo>
                  <a:lnTo>
                    <a:pt x="125871" y="40981"/>
                  </a:lnTo>
                  <a:cubicBezTo>
                    <a:pt x="125871" y="40981"/>
                    <a:pt x="121874" y="40981"/>
                    <a:pt x="116943" y="40981"/>
                  </a:cubicBezTo>
                  <a:lnTo>
                    <a:pt x="8928" y="40981"/>
                  </a:lnTo>
                  <a:cubicBezTo>
                    <a:pt x="3997" y="40981"/>
                    <a:pt x="0" y="40981"/>
                    <a:pt x="0" y="40981"/>
                  </a:cubicBezTo>
                  <a:lnTo>
                    <a:pt x="0" y="0"/>
                  </a:lnTo>
                  <a:cubicBezTo>
                    <a:pt x="0" y="0"/>
                    <a:pt x="3997" y="0"/>
                    <a:pt x="8928" y="0"/>
                  </a:cubicBezTo>
                  <a:close/>
                </a:path>
              </a:pathLst>
            </a:custGeom>
            <a:noFill/>
            <a:ln w="14615" cap="rnd">
              <a:solidFill>
                <a:srgbClr val="000000"/>
              </a:solidFill>
              <a:prstDash val="solid"/>
              <a:round/>
            </a:ln>
          </p:spPr>
          <p:txBody>
            <a:bodyPr rtlCol="1" anchor="ctr"/>
            <a:lstStyle/>
            <a:p>
              <a:endParaRPr lang="fa-IR"/>
            </a:p>
          </p:txBody>
        </p:sp>
        <p:sp>
          <p:nvSpPr>
            <p:cNvPr id="138" name="Freeform: Shape 137">
              <a:extLst>
                <a:ext uri="{FF2B5EF4-FFF2-40B4-BE49-F238E27FC236}">
                  <a16:creationId xmlns:a16="http://schemas.microsoft.com/office/drawing/2014/main" id="{BEB78D22-F78C-3DBC-3275-163367979D38}"/>
                </a:ext>
              </a:extLst>
            </p:cNvPr>
            <p:cNvSpPr/>
            <p:nvPr/>
          </p:nvSpPr>
          <p:spPr>
            <a:xfrm>
              <a:off x="9113939" y="1160775"/>
              <a:ext cx="72332" cy="72478"/>
            </a:xfrm>
            <a:custGeom>
              <a:avLst/>
              <a:gdLst>
                <a:gd name="connsiteX0" fmla="*/ 336 w 72332"/>
                <a:gd name="connsiteY0" fmla="*/ 336 h 72478"/>
                <a:gd name="connsiteX1" fmla="*/ 336 w 72332"/>
                <a:gd name="connsiteY1" fmla="*/ 55778 h 72478"/>
                <a:gd name="connsiteX2" fmla="*/ 17373 w 72332"/>
                <a:gd name="connsiteY2" fmla="*/ 72814 h 72478"/>
                <a:gd name="connsiteX3" fmla="*/ 72668 w 72332"/>
                <a:gd name="connsiteY3" fmla="*/ 72814 h 72478"/>
              </a:gdLst>
              <a:ahLst/>
              <a:cxnLst>
                <a:cxn ang="0">
                  <a:pos x="connsiteX0" y="connsiteY0"/>
                </a:cxn>
                <a:cxn ang="0">
                  <a:pos x="connsiteX1" y="connsiteY1"/>
                </a:cxn>
                <a:cxn ang="0">
                  <a:pos x="connsiteX2" y="connsiteY2"/>
                </a:cxn>
                <a:cxn ang="0">
                  <a:pos x="connsiteX3" y="connsiteY3"/>
                </a:cxn>
              </a:cxnLst>
              <a:rect l="l" t="t" r="r" b="b"/>
              <a:pathLst>
                <a:path w="72332" h="72478">
                  <a:moveTo>
                    <a:pt x="336" y="336"/>
                  </a:moveTo>
                  <a:lnTo>
                    <a:pt x="336" y="55778"/>
                  </a:lnTo>
                  <a:cubicBezTo>
                    <a:pt x="336" y="65186"/>
                    <a:pt x="7964" y="72814"/>
                    <a:pt x="17373" y="72814"/>
                  </a:cubicBezTo>
                  <a:lnTo>
                    <a:pt x="72668" y="72814"/>
                  </a:lnTo>
                </a:path>
              </a:pathLst>
            </a:custGeom>
            <a:noFill/>
            <a:ln w="14615" cap="rnd">
              <a:solidFill>
                <a:srgbClr val="000000"/>
              </a:solidFill>
              <a:prstDash val="solid"/>
              <a:round/>
            </a:ln>
          </p:spPr>
          <p:txBody>
            <a:bodyPr rtlCol="1" anchor="ctr"/>
            <a:lstStyle/>
            <a:p>
              <a:endParaRPr lang="fa-IR"/>
            </a:p>
          </p:txBody>
        </p:sp>
        <p:sp>
          <p:nvSpPr>
            <p:cNvPr id="139" name="Freeform: Shape 138">
              <a:extLst>
                <a:ext uri="{FF2B5EF4-FFF2-40B4-BE49-F238E27FC236}">
                  <a16:creationId xmlns:a16="http://schemas.microsoft.com/office/drawing/2014/main" id="{733AA65C-8CB4-5A90-E6F8-B165F6EB8C3F}"/>
                </a:ext>
              </a:extLst>
            </p:cNvPr>
            <p:cNvSpPr/>
            <p:nvPr/>
          </p:nvSpPr>
          <p:spPr>
            <a:xfrm>
              <a:off x="8647719" y="1772859"/>
              <a:ext cx="166940" cy="56320"/>
            </a:xfrm>
            <a:custGeom>
              <a:avLst/>
              <a:gdLst>
                <a:gd name="connsiteX0" fmla="*/ 167276 w 166940"/>
                <a:gd name="connsiteY0" fmla="*/ 45035 h 56320"/>
                <a:gd name="connsiteX1" fmla="*/ 167276 w 166940"/>
                <a:gd name="connsiteY1" fmla="*/ 23081 h 56320"/>
                <a:gd name="connsiteX2" fmla="*/ 144561 w 166940"/>
                <a:gd name="connsiteY2" fmla="*/ 336 h 56320"/>
                <a:gd name="connsiteX3" fmla="*/ 23051 w 166940"/>
                <a:gd name="connsiteY3" fmla="*/ 336 h 56320"/>
                <a:gd name="connsiteX4" fmla="*/ 336 w 166940"/>
                <a:gd name="connsiteY4" fmla="*/ 23081 h 56320"/>
                <a:gd name="connsiteX5" fmla="*/ 336 w 166940"/>
                <a:gd name="connsiteY5" fmla="*/ 44947 h 56320"/>
                <a:gd name="connsiteX6" fmla="*/ 12045 w 166940"/>
                <a:gd name="connsiteY6" fmla="*/ 56656 h 56320"/>
                <a:gd name="connsiteX7" fmla="*/ 155479 w 166940"/>
                <a:gd name="connsiteY7" fmla="*/ 56656 h 56320"/>
                <a:gd name="connsiteX8" fmla="*/ 167276 w 166940"/>
                <a:gd name="connsiteY8" fmla="*/ 45035 h 56320"/>
                <a:gd name="connsiteX9" fmla="*/ 167276 w 166940"/>
                <a:gd name="connsiteY9" fmla="*/ 45035 h 5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940" h="56320">
                  <a:moveTo>
                    <a:pt x="167276" y="45035"/>
                  </a:moveTo>
                  <a:lnTo>
                    <a:pt x="167276" y="23081"/>
                  </a:lnTo>
                  <a:cubicBezTo>
                    <a:pt x="167276" y="10530"/>
                    <a:pt x="157110" y="354"/>
                    <a:pt x="144561" y="336"/>
                  </a:cubicBezTo>
                  <a:lnTo>
                    <a:pt x="23051" y="336"/>
                  </a:lnTo>
                  <a:cubicBezTo>
                    <a:pt x="10502" y="354"/>
                    <a:pt x="336" y="10531"/>
                    <a:pt x="336" y="23081"/>
                  </a:cubicBezTo>
                  <a:lnTo>
                    <a:pt x="336" y="44947"/>
                  </a:lnTo>
                  <a:cubicBezTo>
                    <a:pt x="336" y="51414"/>
                    <a:pt x="5579" y="56656"/>
                    <a:pt x="12045" y="56656"/>
                  </a:cubicBezTo>
                  <a:lnTo>
                    <a:pt x="155479" y="56656"/>
                  </a:lnTo>
                  <a:cubicBezTo>
                    <a:pt x="161946" y="56705"/>
                    <a:pt x="167226" y="51502"/>
                    <a:pt x="167276" y="45035"/>
                  </a:cubicBezTo>
                  <a:cubicBezTo>
                    <a:pt x="167276" y="45035"/>
                    <a:pt x="167276" y="45035"/>
                    <a:pt x="167276" y="45035"/>
                  </a:cubicBezTo>
                  <a:close/>
                </a:path>
              </a:pathLst>
            </a:custGeom>
            <a:solidFill>
              <a:srgbClr val="A57453"/>
            </a:solidFill>
            <a:ln w="2923" cap="flat">
              <a:noFill/>
              <a:prstDash val="solid"/>
              <a:miter/>
            </a:ln>
          </p:spPr>
          <p:txBody>
            <a:bodyPr rtlCol="1" anchor="ctr"/>
            <a:lstStyle/>
            <a:p>
              <a:endParaRPr lang="fa-IR"/>
            </a:p>
          </p:txBody>
        </p:sp>
        <p:sp>
          <p:nvSpPr>
            <p:cNvPr id="140" name="Freeform: Shape 139">
              <a:extLst>
                <a:ext uri="{FF2B5EF4-FFF2-40B4-BE49-F238E27FC236}">
                  <a16:creationId xmlns:a16="http://schemas.microsoft.com/office/drawing/2014/main" id="{4259E3D7-40A5-1520-B350-25BE7A5B3327}"/>
                </a:ext>
              </a:extLst>
            </p:cNvPr>
            <p:cNvSpPr/>
            <p:nvPr/>
          </p:nvSpPr>
          <p:spPr>
            <a:xfrm rot="-3235202">
              <a:off x="8707243" y="1654240"/>
              <a:ext cx="38756" cy="127861"/>
            </a:xfrm>
            <a:custGeom>
              <a:avLst/>
              <a:gdLst>
                <a:gd name="connsiteX0" fmla="*/ 19714 w 38756"/>
                <a:gd name="connsiteY0" fmla="*/ 336 h 127861"/>
                <a:gd name="connsiteX1" fmla="*/ 39093 w 38756"/>
                <a:gd name="connsiteY1" fmla="*/ 336 h 127861"/>
                <a:gd name="connsiteX2" fmla="*/ 39093 w 38756"/>
                <a:gd name="connsiteY2" fmla="*/ 128198 h 127861"/>
                <a:gd name="connsiteX3" fmla="*/ 19714 w 38756"/>
                <a:gd name="connsiteY3" fmla="*/ 128198 h 127861"/>
                <a:gd name="connsiteX4" fmla="*/ 19714 w 38756"/>
                <a:gd name="connsiteY4" fmla="*/ 128198 h 127861"/>
                <a:gd name="connsiteX5" fmla="*/ 336 w 38756"/>
                <a:gd name="connsiteY5" fmla="*/ 128198 h 127861"/>
                <a:gd name="connsiteX6" fmla="*/ 336 w 38756"/>
                <a:gd name="connsiteY6" fmla="*/ 336 h 127861"/>
                <a:gd name="connsiteX7" fmla="*/ 19714 w 38756"/>
                <a:gd name="connsiteY7" fmla="*/ 336 h 12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756" h="127861">
                  <a:moveTo>
                    <a:pt x="19714" y="336"/>
                  </a:moveTo>
                  <a:cubicBezTo>
                    <a:pt x="30417" y="336"/>
                    <a:pt x="39093" y="336"/>
                    <a:pt x="39093" y="336"/>
                  </a:cubicBezTo>
                  <a:lnTo>
                    <a:pt x="39093" y="128198"/>
                  </a:lnTo>
                  <a:cubicBezTo>
                    <a:pt x="39093" y="128198"/>
                    <a:pt x="30417" y="128198"/>
                    <a:pt x="19714" y="128198"/>
                  </a:cubicBezTo>
                  <a:lnTo>
                    <a:pt x="19714" y="128198"/>
                  </a:lnTo>
                  <a:cubicBezTo>
                    <a:pt x="9012" y="128198"/>
                    <a:pt x="336" y="128198"/>
                    <a:pt x="336" y="128198"/>
                  </a:cubicBezTo>
                  <a:lnTo>
                    <a:pt x="336" y="336"/>
                  </a:lnTo>
                  <a:cubicBezTo>
                    <a:pt x="336" y="336"/>
                    <a:pt x="9012" y="336"/>
                    <a:pt x="19714" y="336"/>
                  </a:cubicBezTo>
                  <a:close/>
                </a:path>
              </a:pathLst>
            </a:custGeom>
            <a:solidFill>
              <a:srgbClr val="A57453"/>
            </a:solidFill>
            <a:ln w="2923" cap="flat">
              <a:noFill/>
              <a:prstDash val="solid"/>
              <a:miter/>
            </a:ln>
          </p:spPr>
          <p:txBody>
            <a:bodyPr rtlCol="1" anchor="ctr"/>
            <a:lstStyle/>
            <a:p>
              <a:endParaRPr lang="fa-IR"/>
            </a:p>
          </p:txBody>
        </p:sp>
        <p:sp>
          <p:nvSpPr>
            <p:cNvPr id="141" name="Freeform: Shape 140">
              <a:extLst>
                <a:ext uri="{FF2B5EF4-FFF2-40B4-BE49-F238E27FC236}">
                  <a16:creationId xmlns:a16="http://schemas.microsoft.com/office/drawing/2014/main" id="{99338482-0D97-F6FD-F5CF-888036B610BD}"/>
                </a:ext>
              </a:extLst>
            </p:cNvPr>
            <p:cNvSpPr/>
            <p:nvPr/>
          </p:nvSpPr>
          <p:spPr>
            <a:xfrm rot="-3235202">
              <a:off x="8799293" y="1527919"/>
              <a:ext cx="38756" cy="127861"/>
            </a:xfrm>
            <a:custGeom>
              <a:avLst/>
              <a:gdLst>
                <a:gd name="connsiteX0" fmla="*/ 19714 w 38756"/>
                <a:gd name="connsiteY0" fmla="*/ 336 h 127861"/>
                <a:gd name="connsiteX1" fmla="*/ 39093 w 38756"/>
                <a:gd name="connsiteY1" fmla="*/ 336 h 127861"/>
                <a:gd name="connsiteX2" fmla="*/ 39093 w 38756"/>
                <a:gd name="connsiteY2" fmla="*/ 128198 h 127861"/>
                <a:gd name="connsiteX3" fmla="*/ 19714 w 38756"/>
                <a:gd name="connsiteY3" fmla="*/ 128198 h 127861"/>
                <a:gd name="connsiteX4" fmla="*/ 19714 w 38756"/>
                <a:gd name="connsiteY4" fmla="*/ 128198 h 127861"/>
                <a:gd name="connsiteX5" fmla="*/ 336 w 38756"/>
                <a:gd name="connsiteY5" fmla="*/ 128198 h 127861"/>
                <a:gd name="connsiteX6" fmla="*/ 336 w 38756"/>
                <a:gd name="connsiteY6" fmla="*/ 336 h 127861"/>
                <a:gd name="connsiteX7" fmla="*/ 19714 w 38756"/>
                <a:gd name="connsiteY7" fmla="*/ 336 h 12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756" h="127861">
                  <a:moveTo>
                    <a:pt x="19714" y="336"/>
                  </a:moveTo>
                  <a:cubicBezTo>
                    <a:pt x="30417" y="336"/>
                    <a:pt x="39093" y="336"/>
                    <a:pt x="39093" y="336"/>
                  </a:cubicBezTo>
                  <a:lnTo>
                    <a:pt x="39093" y="128198"/>
                  </a:lnTo>
                  <a:cubicBezTo>
                    <a:pt x="39093" y="128198"/>
                    <a:pt x="30417" y="128198"/>
                    <a:pt x="19714" y="128198"/>
                  </a:cubicBezTo>
                  <a:lnTo>
                    <a:pt x="19714" y="128198"/>
                  </a:lnTo>
                  <a:cubicBezTo>
                    <a:pt x="9012" y="128198"/>
                    <a:pt x="336" y="128198"/>
                    <a:pt x="336" y="128198"/>
                  </a:cubicBezTo>
                  <a:lnTo>
                    <a:pt x="336" y="336"/>
                  </a:lnTo>
                  <a:cubicBezTo>
                    <a:pt x="336" y="336"/>
                    <a:pt x="9012" y="336"/>
                    <a:pt x="19714" y="336"/>
                  </a:cubicBezTo>
                  <a:close/>
                </a:path>
              </a:pathLst>
            </a:custGeom>
            <a:solidFill>
              <a:srgbClr val="A57453"/>
            </a:solidFill>
            <a:ln w="2923" cap="flat">
              <a:noFill/>
              <a:prstDash val="solid"/>
              <a:miter/>
            </a:ln>
          </p:spPr>
          <p:txBody>
            <a:bodyPr rtlCol="1" anchor="ctr"/>
            <a:lstStyle/>
            <a:p>
              <a:endParaRPr lang="fa-IR"/>
            </a:p>
          </p:txBody>
        </p:sp>
        <p:sp>
          <p:nvSpPr>
            <p:cNvPr id="142" name="Freeform: Shape 141">
              <a:extLst>
                <a:ext uri="{FF2B5EF4-FFF2-40B4-BE49-F238E27FC236}">
                  <a16:creationId xmlns:a16="http://schemas.microsoft.com/office/drawing/2014/main" id="{03EECEF8-9B03-9C3B-760D-2F5224228946}"/>
                </a:ext>
              </a:extLst>
            </p:cNvPr>
            <p:cNvSpPr/>
            <p:nvPr/>
          </p:nvSpPr>
          <p:spPr>
            <a:xfrm rot="-3235202">
              <a:off x="8713856" y="1615923"/>
              <a:ext cx="117528" cy="78127"/>
            </a:xfrm>
            <a:custGeom>
              <a:avLst/>
              <a:gdLst>
                <a:gd name="connsiteX0" fmla="*/ 336 w 117528"/>
                <a:gd name="connsiteY0" fmla="*/ 336 h 78127"/>
                <a:gd name="connsiteX1" fmla="*/ 117864 w 117528"/>
                <a:gd name="connsiteY1" fmla="*/ 336 h 78127"/>
                <a:gd name="connsiteX2" fmla="*/ 117864 w 117528"/>
                <a:gd name="connsiteY2" fmla="*/ 78464 h 78127"/>
                <a:gd name="connsiteX3" fmla="*/ 336 w 117528"/>
                <a:gd name="connsiteY3" fmla="*/ 78464 h 78127"/>
              </a:gdLst>
              <a:ahLst/>
              <a:cxnLst>
                <a:cxn ang="0">
                  <a:pos x="connsiteX0" y="connsiteY0"/>
                </a:cxn>
                <a:cxn ang="0">
                  <a:pos x="connsiteX1" y="connsiteY1"/>
                </a:cxn>
                <a:cxn ang="0">
                  <a:pos x="connsiteX2" y="connsiteY2"/>
                </a:cxn>
                <a:cxn ang="0">
                  <a:pos x="connsiteX3" y="connsiteY3"/>
                </a:cxn>
              </a:cxnLst>
              <a:rect l="l" t="t" r="r" b="b"/>
              <a:pathLst>
                <a:path w="117528" h="78127">
                  <a:moveTo>
                    <a:pt x="336" y="336"/>
                  </a:moveTo>
                  <a:lnTo>
                    <a:pt x="117864" y="336"/>
                  </a:lnTo>
                  <a:lnTo>
                    <a:pt x="117864" y="78464"/>
                  </a:lnTo>
                  <a:lnTo>
                    <a:pt x="336" y="78464"/>
                  </a:lnTo>
                  <a:close/>
                </a:path>
              </a:pathLst>
            </a:custGeom>
            <a:solidFill>
              <a:srgbClr val="F5C84C"/>
            </a:solidFill>
            <a:ln w="2923" cap="flat">
              <a:noFill/>
              <a:prstDash val="solid"/>
              <a:miter/>
            </a:ln>
          </p:spPr>
          <p:txBody>
            <a:bodyPr rtlCol="1" anchor="ctr"/>
            <a:lstStyle/>
            <a:p>
              <a:endParaRPr lang="fa-IR"/>
            </a:p>
          </p:txBody>
        </p:sp>
        <p:sp>
          <p:nvSpPr>
            <p:cNvPr id="143" name="Freeform: Shape 142">
              <a:extLst>
                <a:ext uri="{FF2B5EF4-FFF2-40B4-BE49-F238E27FC236}">
                  <a16:creationId xmlns:a16="http://schemas.microsoft.com/office/drawing/2014/main" id="{D55B057E-36F8-2F64-C21F-90E0933B07CE}"/>
                </a:ext>
              </a:extLst>
            </p:cNvPr>
            <p:cNvSpPr/>
            <p:nvPr/>
          </p:nvSpPr>
          <p:spPr>
            <a:xfrm>
              <a:off x="8792939" y="1662386"/>
              <a:ext cx="155756" cy="126103"/>
            </a:xfrm>
            <a:custGeom>
              <a:avLst/>
              <a:gdLst>
                <a:gd name="connsiteX0" fmla="*/ 336 w 155756"/>
                <a:gd name="connsiteY0" fmla="*/ 31657 h 126103"/>
                <a:gd name="connsiteX1" fmla="*/ 125329 w 155756"/>
                <a:gd name="connsiteY1" fmla="*/ 122753 h 126103"/>
                <a:gd name="connsiteX2" fmla="*/ 152406 w 155756"/>
                <a:gd name="connsiteY2" fmla="*/ 118508 h 126103"/>
                <a:gd name="connsiteX3" fmla="*/ 148161 w 155756"/>
                <a:gd name="connsiteY3" fmla="*/ 91432 h 126103"/>
                <a:gd name="connsiteX4" fmla="*/ 23168 w 155756"/>
                <a:gd name="connsiteY4" fmla="*/ 336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756" h="126103">
                  <a:moveTo>
                    <a:pt x="336" y="31657"/>
                  </a:moveTo>
                  <a:lnTo>
                    <a:pt x="125329" y="122753"/>
                  </a:lnTo>
                  <a:cubicBezTo>
                    <a:pt x="133991" y="129008"/>
                    <a:pt x="146074" y="127114"/>
                    <a:pt x="152406" y="118508"/>
                  </a:cubicBezTo>
                  <a:cubicBezTo>
                    <a:pt x="158661" y="109847"/>
                    <a:pt x="156767" y="97763"/>
                    <a:pt x="148161" y="91432"/>
                  </a:cubicBezTo>
                  <a:lnTo>
                    <a:pt x="23168" y="336"/>
                  </a:lnTo>
                  <a:close/>
                </a:path>
              </a:pathLst>
            </a:custGeom>
            <a:solidFill>
              <a:srgbClr val="A57453"/>
            </a:solidFill>
            <a:ln w="2923" cap="flat">
              <a:noFill/>
              <a:prstDash val="solid"/>
              <a:miter/>
            </a:ln>
          </p:spPr>
          <p:txBody>
            <a:bodyPr rtlCol="1" anchor="ctr"/>
            <a:lstStyle/>
            <a:p>
              <a:endParaRPr lang="fa-IR"/>
            </a:p>
          </p:txBody>
        </p:sp>
        <p:sp>
          <p:nvSpPr>
            <p:cNvPr id="144" name="Freeform: Shape 143">
              <a:extLst>
                <a:ext uri="{FF2B5EF4-FFF2-40B4-BE49-F238E27FC236}">
                  <a16:creationId xmlns:a16="http://schemas.microsoft.com/office/drawing/2014/main" id="{44DDA7CF-FADC-FEA7-83D0-E9EEAC09E72A}"/>
                </a:ext>
              </a:extLst>
            </p:cNvPr>
            <p:cNvSpPr/>
            <p:nvPr/>
          </p:nvSpPr>
          <p:spPr>
            <a:xfrm>
              <a:off x="8862724" y="1713290"/>
              <a:ext cx="85912" cy="75199"/>
            </a:xfrm>
            <a:custGeom>
              <a:avLst/>
              <a:gdLst>
                <a:gd name="connsiteX0" fmla="*/ 336 w 85912"/>
                <a:gd name="connsiteY0" fmla="*/ 31657 h 75199"/>
                <a:gd name="connsiteX1" fmla="*/ 55485 w 85912"/>
                <a:gd name="connsiteY1" fmla="*/ 71848 h 75199"/>
                <a:gd name="connsiteX2" fmla="*/ 82562 w 85912"/>
                <a:gd name="connsiteY2" fmla="*/ 67604 h 75199"/>
                <a:gd name="connsiteX3" fmla="*/ 78318 w 85912"/>
                <a:gd name="connsiteY3" fmla="*/ 40527 h 75199"/>
                <a:gd name="connsiteX4" fmla="*/ 23168 w 85912"/>
                <a:gd name="connsiteY4" fmla="*/ 336 h 75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912" h="75199">
                  <a:moveTo>
                    <a:pt x="336" y="31657"/>
                  </a:moveTo>
                  <a:lnTo>
                    <a:pt x="55485" y="71848"/>
                  </a:lnTo>
                  <a:cubicBezTo>
                    <a:pt x="64147" y="78104"/>
                    <a:pt x="76230" y="76209"/>
                    <a:pt x="82562" y="67604"/>
                  </a:cubicBezTo>
                  <a:cubicBezTo>
                    <a:pt x="88817" y="58942"/>
                    <a:pt x="86924" y="46859"/>
                    <a:pt x="78318" y="40527"/>
                  </a:cubicBezTo>
                  <a:lnTo>
                    <a:pt x="23168" y="336"/>
                  </a:lnTo>
                  <a:close/>
                </a:path>
              </a:pathLst>
            </a:custGeom>
            <a:solidFill>
              <a:srgbClr val="F5C84C"/>
            </a:solidFill>
            <a:ln w="2923" cap="flat">
              <a:noFill/>
              <a:prstDash val="solid"/>
              <a:miter/>
            </a:ln>
          </p:spPr>
          <p:txBody>
            <a:bodyPr rtlCol="1" anchor="ctr"/>
            <a:lstStyle/>
            <a:p>
              <a:endParaRPr lang="fa-IR"/>
            </a:p>
          </p:txBody>
        </p:sp>
        <p:sp>
          <p:nvSpPr>
            <p:cNvPr id="145" name="Freeform: Shape 144">
              <a:extLst>
                <a:ext uri="{FF2B5EF4-FFF2-40B4-BE49-F238E27FC236}">
                  <a16:creationId xmlns:a16="http://schemas.microsoft.com/office/drawing/2014/main" id="{0A001C56-1EC7-9C9A-92AD-42CEC3330073}"/>
                </a:ext>
              </a:extLst>
            </p:cNvPr>
            <p:cNvSpPr/>
            <p:nvPr/>
          </p:nvSpPr>
          <p:spPr>
            <a:xfrm>
              <a:off x="8647719" y="1772859"/>
              <a:ext cx="166940" cy="56320"/>
            </a:xfrm>
            <a:custGeom>
              <a:avLst/>
              <a:gdLst>
                <a:gd name="connsiteX0" fmla="*/ 167276 w 166940"/>
                <a:gd name="connsiteY0" fmla="*/ 45035 h 56320"/>
                <a:gd name="connsiteX1" fmla="*/ 167276 w 166940"/>
                <a:gd name="connsiteY1" fmla="*/ 23081 h 56320"/>
                <a:gd name="connsiteX2" fmla="*/ 144561 w 166940"/>
                <a:gd name="connsiteY2" fmla="*/ 336 h 56320"/>
                <a:gd name="connsiteX3" fmla="*/ 23051 w 166940"/>
                <a:gd name="connsiteY3" fmla="*/ 336 h 56320"/>
                <a:gd name="connsiteX4" fmla="*/ 336 w 166940"/>
                <a:gd name="connsiteY4" fmla="*/ 23081 h 56320"/>
                <a:gd name="connsiteX5" fmla="*/ 336 w 166940"/>
                <a:gd name="connsiteY5" fmla="*/ 44947 h 56320"/>
                <a:gd name="connsiteX6" fmla="*/ 12045 w 166940"/>
                <a:gd name="connsiteY6" fmla="*/ 56656 h 56320"/>
                <a:gd name="connsiteX7" fmla="*/ 155479 w 166940"/>
                <a:gd name="connsiteY7" fmla="*/ 56656 h 56320"/>
                <a:gd name="connsiteX8" fmla="*/ 167276 w 166940"/>
                <a:gd name="connsiteY8" fmla="*/ 45035 h 56320"/>
                <a:gd name="connsiteX9" fmla="*/ 167276 w 166940"/>
                <a:gd name="connsiteY9" fmla="*/ 45035 h 5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6940" h="56320">
                  <a:moveTo>
                    <a:pt x="167276" y="45035"/>
                  </a:moveTo>
                  <a:lnTo>
                    <a:pt x="167276" y="23081"/>
                  </a:lnTo>
                  <a:cubicBezTo>
                    <a:pt x="167276" y="10530"/>
                    <a:pt x="157110" y="354"/>
                    <a:pt x="144561" y="336"/>
                  </a:cubicBezTo>
                  <a:lnTo>
                    <a:pt x="23051" y="336"/>
                  </a:lnTo>
                  <a:cubicBezTo>
                    <a:pt x="10502" y="354"/>
                    <a:pt x="336" y="10531"/>
                    <a:pt x="336" y="23081"/>
                  </a:cubicBezTo>
                  <a:lnTo>
                    <a:pt x="336" y="44947"/>
                  </a:lnTo>
                  <a:cubicBezTo>
                    <a:pt x="336" y="51414"/>
                    <a:pt x="5579" y="56656"/>
                    <a:pt x="12045" y="56656"/>
                  </a:cubicBezTo>
                  <a:lnTo>
                    <a:pt x="155479" y="56656"/>
                  </a:lnTo>
                  <a:cubicBezTo>
                    <a:pt x="161946" y="56705"/>
                    <a:pt x="167226" y="51502"/>
                    <a:pt x="167276" y="45035"/>
                  </a:cubicBezTo>
                  <a:cubicBezTo>
                    <a:pt x="167276" y="45035"/>
                    <a:pt x="167276" y="45035"/>
                    <a:pt x="167276" y="45035"/>
                  </a:cubicBezTo>
                  <a:close/>
                </a:path>
              </a:pathLst>
            </a:custGeom>
            <a:noFill/>
            <a:ln w="14615" cap="rnd">
              <a:solidFill>
                <a:srgbClr val="000000"/>
              </a:solidFill>
              <a:prstDash val="solid"/>
              <a:round/>
            </a:ln>
          </p:spPr>
          <p:txBody>
            <a:bodyPr rtlCol="1" anchor="ctr"/>
            <a:lstStyle/>
            <a:p>
              <a:endParaRPr lang="fa-IR"/>
            </a:p>
          </p:txBody>
        </p:sp>
        <p:sp>
          <p:nvSpPr>
            <p:cNvPr id="146" name="Freeform: Shape 145">
              <a:extLst>
                <a:ext uri="{FF2B5EF4-FFF2-40B4-BE49-F238E27FC236}">
                  <a16:creationId xmlns:a16="http://schemas.microsoft.com/office/drawing/2014/main" id="{95B8EB94-9D3A-1C33-FF65-5FAD19486397}"/>
                </a:ext>
              </a:extLst>
            </p:cNvPr>
            <p:cNvSpPr/>
            <p:nvPr/>
          </p:nvSpPr>
          <p:spPr>
            <a:xfrm rot="-3235202">
              <a:off x="8707243" y="1654240"/>
              <a:ext cx="38756" cy="127861"/>
            </a:xfrm>
            <a:custGeom>
              <a:avLst/>
              <a:gdLst>
                <a:gd name="connsiteX0" fmla="*/ 19714 w 38756"/>
                <a:gd name="connsiteY0" fmla="*/ 336 h 127861"/>
                <a:gd name="connsiteX1" fmla="*/ 39093 w 38756"/>
                <a:gd name="connsiteY1" fmla="*/ 336 h 127861"/>
                <a:gd name="connsiteX2" fmla="*/ 39093 w 38756"/>
                <a:gd name="connsiteY2" fmla="*/ 128198 h 127861"/>
                <a:gd name="connsiteX3" fmla="*/ 19714 w 38756"/>
                <a:gd name="connsiteY3" fmla="*/ 128198 h 127861"/>
                <a:gd name="connsiteX4" fmla="*/ 19714 w 38756"/>
                <a:gd name="connsiteY4" fmla="*/ 128198 h 127861"/>
                <a:gd name="connsiteX5" fmla="*/ 336 w 38756"/>
                <a:gd name="connsiteY5" fmla="*/ 128198 h 127861"/>
                <a:gd name="connsiteX6" fmla="*/ 336 w 38756"/>
                <a:gd name="connsiteY6" fmla="*/ 336 h 127861"/>
                <a:gd name="connsiteX7" fmla="*/ 19714 w 38756"/>
                <a:gd name="connsiteY7" fmla="*/ 336 h 12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756" h="127861">
                  <a:moveTo>
                    <a:pt x="19714" y="336"/>
                  </a:moveTo>
                  <a:cubicBezTo>
                    <a:pt x="30417" y="336"/>
                    <a:pt x="39093" y="336"/>
                    <a:pt x="39093" y="336"/>
                  </a:cubicBezTo>
                  <a:lnTo>
                    <a:pt x="39093" y="128198"/>
                  </a:lnTo>
                  <a:cubicBezTo>
                    <a:pt x="39093" y="128198"/>
                    <a:pt x="30417" y="128198"/>
                    <a:pt x="19714" y="128198"/>
                  </a:cubicBezTo>
                  <a:lnTo>
                    <a:pt x="19714" y="128198"/>
                  </a:lnTo>
                  <a:cubicBezTo>
                    <a:pt x="9012" y="128198"/>
                    <a:pt x="336" y="128198"/>
                    <a:pt x="336" y="128198"/>
                  </a:cubicBezTo>
                  <a:lnTo>
                    <a:pt x="336" y="336"/>
                  </a:lnTo>
                  <a:cubicBezTo>
                    <a:pt x="336" y="336"/>
                    <a:pt x="9012" y="336"/>
                    <a:pt x="19714" y="336"/>
                  </a:cubicBezTo>
                  <a:close/>
                </a:path>
              </a:pathLst>
            </a:custGeom>
            <a:noFill/>
            <a:ln w="14615" cap="rnd">
              <a:solidFill>
                <a:srgbClr val="000000"/>
              </a:solidFill>
              <a:prstDash val="solid"/>
              <a:round/>
            </a:ln>
          </p:spPr>
          <p:txBody>
            <a:bodyPr rtlCol="1" anchor="ctr"/>
            <a:lstStyle/>
            <a:p>
              <a:endParaRPr lang="fa-IR"/>
            </a:p>
          </p:txBody>
        </p:sp>
        <p:sp>
          <p:nvSpPr>
            <p:cNvPr id="147" name="Freeform: Shape 146">
              <a:extLst>
                <a:ext uri="{FF2B5EF4-FFF2-40B4-BE49-F238E27FC236}">
                  <a16:creationId xmlns:a16="http://schemas.microsoft.com/office/drawing/2014/main" id="{2BE1C236-B38B-DBCD-3367-138CF3C447C5}"/>
                </a:ext>
              </a:extLst>
            </p:cNvPr>
            <p:cNvSpPr/>
            <p:nvPr/>
          </p:nvSpPr>
          <p:spPr>
            <a:xfrm rot="-3235202">
              <a:off x="8799293" y="1527919"/>
              <a:ext cx="38756" cy="127861"/>
            </a:xfrm>
            <a:custGeom>
              <a:avLst/>
              <a:gdLst>
                <a:gd name="connsiteX0" fmla="*/ 19714 w 38756"/>
                <a:gd name="connsiteY0" fmla="*/ 336 h 127861"/>
                <a:gd name="connsiteX1" fmla="*/ 39093 w 38756"/>
                <a:gd name="connsiteY1" fmla="*/ 336 h 127861"/>
                <a:gd name="connsiteX2" fmla="*/ 39093 w 38756"/>
                <a:gd name="connsiteY2" fmla="*/ 128198 h 127861"/>
                <a:gd name="connsiteX3" fmla="*/ 19714 w 38756"/>
                <a:gd name="connsiteY3" fmla="*/ 128198 h 127861"/>
                <a:gd name="connsiteX4" fmla="*/ 19714 w 38756"/>
                <a:gd name="connsiteY4" fmla="*/ 128198 h 127861"/>
                <a:gd name="connsiteX5" fmla="*/ 336 w 38756"/>
                <a:gd name="connsiteY5" fmla="*/ 128198 h 127861"/>
                <a:gd name="connsiteX6" fmla="*/ 336 w 38756"/>
                <a:gd name="connsiteY6" fmla="*/ 336 h 127861"/>
                <a:gd name="connsiteX7" fmla="*/ 19714 w 38756"/>
                <a:gd name="connsiteY7" fmla="*/ 336 h 12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756" h="127861">
                  <a:moveTo>
                    <a:pt x="19714" y="336"/>
                  </a:moveTo>
                  <a:cubicBezTo>
                    <a:pt x="30417" y="336"/>
                    <a:pt x="39093" y="336"/>
                    <a:pt x="39093" y="336"/>
                  </a:cubicBezTo>
                  <a:lnTo>
                    <a:pt x="39093" y="128198"/>
                  </a:lnTo>
                  <a:cubicBezTo>
                    <a:pt x="39093" y="128198"/>
                    <a:pt x="30417" y="128198"/>
                    <a:pt x="19714" y="128198"/>
                  </a:cubicBezTo>
                  <a:lnTo>
                    <a:pt x="19714" y="128198"/>
                  </a:lnTo>
                  <a:cubicBezTo>
                    <a:pt x="9012" y="128198"/>
                    <a:pt x="336" y="128198"/>
                    <a:pt x="336" y="128198"/>
                  </a:cubicBezTo>
                  <a:lnTo>
                    <a:pt x="336" y="336"/>
                  </a:lnTo>
                  <a:cubicBezTo>
                    <a:pt x="336" y="336"/>
                    <a:pt x="9012" y="336"/>
                    <a:pt x="19714" y="336"/>
                  </a:cubicBezTo>
                  <a:close/>
                </a:path>
              </a:pathLst>
            </a:custGeom>
            <a:noFill/>
            <a:ln w="14615" cap="rnd">
              <a:solidFill>
                <a:srgbClr val="000000"/>
              </a:solidFill>
              <a:prstDash val="solid"/>
              <a:round/>
            </a:ln>
          </p:spPr>
          <p:txBody>
            <a:bodyPr rtlCol="1" anchor="ctr"/>
            <a:lstStyle/>
            <a:p>
              <a:endParaRPr lang="fa-IR"/>
            </a:p>
          </p:txBody>
        </p:sp>
        <p:sp>
          <p:nvSpPr>
            <p:cNvPr id="148" name="Freeform: Shape 147">
              <a:extLst>
                <a:ext uri="{FF2B5EF4-FFF2-40B4-BE49-F238E27FC236}">
                  <a16:creationId xmlns:a16="http://schemas.microsoft.com/office/drawing/2014/main" id="{1E69F8CC-8C62-940F-8CB2-FAE0AC8FD82B}"/>
                </a:ext>
              </a:extLst>
            </p:cNvPr>
            <p:cNvSpPr/>
            <p:nvPr/>
          </p:nvSpPr>
          <p:spPr>
            <a:xfrm>
              <a:off x="8771043" y="1632557"/>
              <a:ext cx="66389" cy="91095"/>
            </a:xfrm>
            <a:custGeom>
              <a:avLst/>
              <a:gdLst>
                <a:gd name="connsiteX0" fmla="*/ 0 w 66389"/>
                <a:gd name="connsiteY0" fmla="*/ 91096 h 91095"/>
                <a:gd name="connsiteX1" fmla="*/ 66390 w 66389"/>
                <a:gd name="connsiteY1" fmla="*/ 0 h 91095"/>
              </a:gdLst>
              <a:ahLst/>
              <a:cxnLst>
                <a:cxn ang="0">
                  <a:pos x="connsiteX0" y="connsiteY0"/>
                </a:cxn>
                <a:cxn ang="0">
                  <a:pos x="connsiteX1" y="connsiteY1"/>
                </a:cxn>
              </a:cxnLst>
              <a:rect l="l" t="t" r="r" b="b"/>
              <a:pathLst>
                <a:path w="66389" h="91095">
                  <a:moveTo>
                    <a:pt x="0" y="91096"/>
                  </a:moveTo>
                  <a:lnTo>
                    <a:pt x="66390" y="0"/>
                  </a:lnTo>
                </a:path>
              </a:pathLst>
            </a:custGeom>
            <a:ln w="14615" cap="rnd">
              <a:solidFill>
                <a:srgbClr val="000000"/>
              </a:solidFill>
              <a:prstDash val="solid"/>
              <a:round/>
            </a:ln>
          </p:spPr>
          <p:txBody>
            <a:bodyPr rtlCol="1" anchor="ctr"/>
            <a:lstStyle/>
            <a:p>
              <a:endParaRPr lang="fa-IR"/>
            </a:p>
          </p:txBody>
        </p:sp>
        <p:sp>
          <p:nvSpPr>
            <p:cNvPr id="149" name="Freeform: Shape 148">
              <a:extLst>
                <a:ext uri="{FF2B5EF4-FFF2-40B4-BE49-F238E27FC236}">
                  <a16:creationId xmlns:a16="http://schemas.microsoft.com/office/drawing/2014/main" id="{AE60E7AA-9687-4811-3C9B-AD99BC94EF84}"/>
                </a:ext>
              </a:extLst>
            </p:cNvPr>
            <p:cNvSpPr/>
            <p:nvPr/>
          </p:nvSpPr>
          <p:spPr>
            <a:xfrm>
              <a:off x="8707552" y="1586102"/>
              <a:ext cx="67062" cy="92002"/>
            </a:xfrm>
            <a:custGeom>
              <a:avLst/>
              <a:gdLst>
                <a:gd name="connsiteX0" fmla="*/ 67063 w 67062"/>
                <a:gd name="connsiteY0" fmla="*/ 0 h 92002"/>
                <a:gd name="connsiteX1" fmla="*/ 0 w 67062"/>
                <a:gd name="connsiteY1" fmla="*/ 92003 h 92002"/>
              </a:gdLst>
              <a:ahLst/>
              <a:cxnLst>
                <a:cxn ang="0">
                  <a:pos x="connsiteX0" y="connsiteY0"/>
                </a:cxn>
                <a:cxn ang="0">
                  <a:pos x="connsiteX1" y="connsiteY1"/>
                </a:cxn>
              </a:cxnLst>
              <a:rect l="l" t="t" r="r" b="b"/>
              <a:pathLst>
                <a:path w="67062" h="92002">
                  <a:moveTo>
                    <a:pt x="67063" y="0"/>
                  </a:moveTo>
                  <a:lnTo>
                    <a:pt x="0" y="92003"/>
                  </a:lnTo>
                </a:path>
              </a:pathLst>
            </a:custGeom>
            <a:ln w="14615" cap="rnd">
              <a:solidFill>
                <a:srgbClr val="000000"/>
              </a:solidFill>
              <a:prstDash val="solid"/>
              <a:round/>
            </a:ln>
          </p:spPr>
          <p:txBody>
            <a:bodyPr rtlCol="1" anchor="ctr"/>
            <a:lstStyle/>
            <a:p>
              <a:endParaRPr lang="fa-IR"/>
            </a:p>
          </p:txBody>
        </p:sp>
        <p:sp>
          <p:nvSpPr>
            <p:cNvPr id="150" name="Freeform: Shape 149">
              <a:extLst>
                <a:ext uri="{FF2B5EF4-FFF2-40B4-BE49-F238E27FC236}">
                  <a16:creationId xmlns:a16="http://schemas.microsoft.com/office/drawing/2014/main" id="{C534F218-723D-21DE-01B7-E88F04FCE974}"/>
                </a:ext>
              </a:extLst>
            </p:cNvPr>
            <p:cNvSpPr/>
            <p:nvPr/>
          </p:nvSpPr>
          <p:spPr>
            <a:xfrm>
              <a:off x="8796042" y="1664698"/>
              <a:ext cx="152595" cy="123879"/>
            </a:xfrm>
            <a:custGeom>
              <a:avLst/>
              <a:gdLst>
                <a:gd name="connsiteX0" fmla="*/ 336 w 152595"/>
                <a:gd name="connsiteY0" fmla="*/ 31716 h 123879"/>
                <a:gd name="connsiteX1" fmla="*/ 122167 w 152595"/>
                <a:gd name="connsiteY1" fmla="*/ 120528 h 123879"/>
                <a:gd name="connsiteX2" fmla="*/ 149244 w 152595"/>
                <a:gd name="connsiteY2" fmla="*/ 116284 h 123879"/>
                <a:gd name="connsiteX3" fmla="*/ 145000 w 152595"/>
                <a:gd name="connsiteY3" fmla="*/ 89207 h 123879"/>
                <a:gd name="connsiteX4" fmla="*/ 23051 w 152595"/>
                <a:gd name="connsiteY4" fmla="*/ 336 h 123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595" h="123879">
                  <a:moveTo>
                    <a:pt x="336" y="31716"/>
                  </a:moveTo>
                  <a:lnTo>
                    <a:pt x="122167" y="120528"/>
                  </a:lnTo>
                  <a:cubicBezTo>
                    <a:pt x="130829" y="126784"/>
                    <a:pt x="142913" y="124889"/>
                    <a:pt x="149244" y="116284"/>
                  </a:cubicBezTo>
                  <a:cubicBezTo>
                    <a:pt x="155500" y="107622"/>
                    <a:pt x="153606" y="95538"/>
                    <a:pt x="145000" y="89207"/>
                  </a:cubicBezTo>
                  <a:lnTo>
                    <a:pt x="23051" y="336"/>
                  </a:lnTo>
                </a:path>
              </a:pathLst>
            </a:custGeom>
            <a:noFill/>
            <a:ln w="14615" cap="rnd">
              <a:solidFill>
                <a:srgbClr val="000000"/>
              </a:solidFill>
              <a:prstDash val="solid"/>
              <a:round/>
            </a:ln>
          </p:spPr>
          <p:txBody>
            <a:bodyPr rtlCol="1" anchor="ctr"/>
            <a:lstStyle/>
            <a:p>
              <a:endParaRPr lang="fa-IR"/>
            </a:p>
          </p:txBody>
        </p:sp>
        <p:sp>
          <p:nvSpPr>
            <p:cNvPr id="151" name="Freeform: Shape 150">
              <a:extLst>
                <a:ext uri="{FF2B5EF4-FFF2-40B4-BE49-F238E27FC236}">
                  <a16:creationId xmlns:a16="http://schemas.microsoft.com/office/drawing/2014/main" id="{B2D28D3B-B77D-1232-8A62-70985464148F}"/>
                </a:ext>
              </a:extLst>
            </p:cNvPr>
            <p:cNvSpPr/>
            <p:nvPr/>
          </p:nvSpPr>
          <p:spPr>
            <a:xfrm>
              <a:off x="8865037" y="1716481"/>
              <a:ext cx="18178" cy="24969"/>
            </a:xfrm>
            <a:custGeom>
              <a:avLst/>
              <a:gdLst>
                <a:gd name="connsiteX0" fmla="*/ 18178 w 18178"/>
                <a:gd name="connsiteY0" fmla="*/ 0 h 24969"/>
                <a:gd name="connsiteX1" fmla="*/ 0 w 18178"/>
                <a:gd name="connsiteY1" fmla="*/ 24969 h 24969"/>
              </a:gdLst>
              <a:ahLst/>
              <a:cxnLst>
                <a:cxn ang="0">
                  <a:pos x="connsiteX0" y="connsiteY0"/>
                </a:cxn>
                <a:cxn ang="0">
                  <a:pos x="connsiteX1" y="connsiteY1"/>
                </a:cxn>
              </a:cxnLst>
              <a:rect l="l" t="t" r="r" b="b"/>
              <a:pathLst>
                <a:path w="18178" h="24969">
                  <a:moveTo>
                    <a:pt x="18178" y="0"/>
                  </a:moveTo>
                  <a:lnTo>
                    <a:pt x="0" y="24969"/>
                  </a:lnTo>
                </a:path>
              </a:pathLst>
            </a:custGeom>
            <a:ln w="14615" cap="rnd">
              <a:solidFill>
                <a:srgbClr val="000000"/>
              </a:solidFill>
              <a:prstDash val="solid"/>
              <a:round/>
            </a:ln>
          </p:spPr>
          <p:txBody>
            <a:bodyPr rtlCol="1" anchor="ctr"/>
            <a:lstStyle/>
            <a:p>
              <a:endParaRPr lang="fa-IR"/>
            </a:p>
          </p:txBody>
        </p:sp>
      </p:grpSp>
      <p:grpSp>
        <p:nvGrpSpPr>
          <p:cNvPr id="152" name="Graphic 7">
            <a:extLst>
              <a:ext uri="{FF2B5EF4-FFF2-40B4-BE49-F238E27FC236}">
                <a16:creationId xmlns:a16="http://schemas.microsoft.com/office/drawing/2014/main" id="{695617AD-9399-C7D5-5304-0F2FF40EC42F}"/>
              </a:ext>
            </a:extLst>
          </p:cNvPr>
          <p:cNvGrpSpPr/>
          <p:nvPr/>
        </p:nvGrpSpPr>
        <p:grpSpPr>
          <a:xfrm>
            <a:off x="9580475" y="1087206"/>
            <a:ext cx="731698" cy="742061"/>
            <a:chOff x="9580475" y="1087206"/>
            <a:chExt cx="731698" cy="742061"/>
          </a:xfrm>
        </p:grpSpPr>
        <p:sp>
          <p:nvSpPr>
            <p:cNvPr id="153" name="Freeform: Shape 152">
              <a:extLst>
                <a:ext uri="{FF2B5EF4-FFF2-40B4-BE49-F238E27FC236}">
                  <a16:creationId xmlns:a16="http://schemas.microsoft.com/office/drawing/2014/main" id="{C99CB069-8514-AB00-8318-9FEBF645989F}"/>
                </a:ext>
              </a:extLst>
            </p:cNvPr>
            <p:cNvSpPr/>
            <p:nvPr/>
          </p:nvSpPr>
          <p:spPr>
            <a:xfrm>
              <a:off x="9680623" y="1173567"/>
              <a:ext cx="554710" cy="55617"/>
            </a:xfrm>
            <a:custGeom>
              <a:avLst/>
              <a:gdLst>
                <a:gd name="connsiteX0" fmla="*/ 540924 w 554710"/>
                <a:gd name="connsiteY0" fmla="*/ 0 h 55617"/>
                <a:gd name="connsiteX1" fmla="*/ 554711 w 554710"/>
                <a:gd name="connsiteY1" fmla="*/ 0 h 55617"/>
                <a:gd name="connsiteX2" fmla="*/ 554711 w 554710"/>
                <a:gd name="connsiteY2" fmla="*/ 55617 h 55617"/>
                <a:gd name="connsiteX3" fmla="*/ 540924 w 554710"/>
                <a:gd name="connsiteY3" fmla="*/ 55617 h 55617"/>
                <a:gd name="connsiteX4" fmla="*/ 13788 w 554710"/>
                <a:gd name="connsiteY4" fmla="*/ 55617 h 55617"/>
                <a:gd name="connsiteX5" fmla="*/ 0 w 554710"/>
                <a:gd name="connsiteY5" fmla="*/ 55617 h 55617"/>
                <a:gd name="connsiteX6" fmla="*/ 0 w 554710"/>
                <a:gd name="connsiteY6" fmla="*/ 0 h 55617"/>
                <a:gd name="connsiteX7" fmla="*/ 13788 w 554710"/>
                <a:gd name="connsiteY7" fmla="*/ 0 h 5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710" h="55617">
                  <a:moveTo>
                    <a:pt x="540924" y="0"/>
                  </a:moveTo>
                  <a:cubicBezTo>
                    <a:pt x="548538" y="0"/>
                    <a:pt x="554711" y="0"/>
                    <a:pt x="554711" y="0"/>
                  </a:cubicBezTo>
                  <a:lnTo>
                    <a:pt x="554711" y="55617"/>
                  </a:lnTo>
                  <a:cubicBezTo>
                    <a:pt x="554711" y="55617"/>
                    <a:pt x="548538" y="55617"/>
                    <a:pt x="540924" y="55617"/>
                  </a:cubicBezTo>
                  <a:lnTo>
                    <a:pt x="13788" y="55617"/>
                  </a:lnTo>
                  <a:cubicBezTo>
                    <a:pt x="6173" y="55617"/>
                    <a:pt x="0" y="55617"/>
                    <a:pt x="0" y="55617"/>
                  </a:cubicBezTo>
                  <a:lnTo>
                    <a:pt x="0" y="0"/>
                  </a:lnTo>
                  <a:cubicBezTo>
                    <a:pt x="0" y="0"/>
                    <a:pt x="6173" y="0"/>
                    <a:pt x="13788" y="0"/>
                  </a:cubicBezTo>
                  <a:close/>
                </a:path>
              </a:pathLst>
            </a:custGeom>
            <a:solidFill>
              <a:srgbClr val="DAE6F1"/>
            </a:solidFill>
            <a:ln w="2923" cap="flat">
              <a:noFill/>
              <a:prstDash val="solid"/>
              <a:miter/>
            </a:ln>
          </p:spPr>
          <p:txBody>
            <a:bodyPr rtlCol="1" anchor="ctr"/>
            <a:lstStyle/>
            <a:p>
              <a:endParaRPr lang="fa-IR"/>
            </a:p>
          </p:txBody>
        </p:sp>
        <p:sp>
          <p:nvSpPr>
            <p:cNvPr id="154" name="Freeform: Shape 153">
              <a:extLst>
                <a:ext uri="{FF2B5EF4-FFF2-40B4-BE49-F238E27FC236}">
                  <a16:creationId xmlns:a16="http://schemas.microsoft.com/office/drawing/2014/main" id="{92F02F9E-EA13-6D83-7A06-0BFADD0721A4}"/>
                </a:ext>
              </a:extLst>
            </p:cNvPr>
            <p:cNvSpPr/>
            <p:nvPr/>
          </p:nvSpPr>
          <p:spPr>
            <a:xfrm>
              <a:off x="9880114" y="1694615"/>
              <a:ext cx="355102" cy="55617"/>
            </a:xfrm>
            <a:custGeom>
              <a:avLst/>
              <a:gdLst>
                <a:gd name="connsiteX0" fmla="*/ 341651 w 355102"/>
                <a:gd name="connsiteY0" fmla="*/ 336 h 55617"/>
                <a:gd name="connsiteX1" fmla="*/ 336 w 355102"/>
                <a:gd name="connsiteY1" fmla="*/ 336 h 55617"/>
                <a:gd name="connsiteX2" fmla="*/ 16641 w 355102"/>
                <a:gd name="connsiteY2" fmla="*/ 4434 h 55617"/>
                <a:gd name="connsiteX3" fmla="*/ 38097 w 355102"/>
                <a:gd name="connsiteY3" fmla="*/ 30457 h 55617"/>
                <a:gd name="connsiteX4" fmla="*/ 39590 w 355102"/>
                <a:gd name="connsiteY4" fmla="*/ 55953 h 55617"/>
                <a:gd name="connsiteX5" fmla="*/ 341651 w 355102"/>
                <a:gd name="connsiteY5" fmla="*/ 55953 h 55617"/>
                <a:gd name="connsiteX6" fmla="*/ 355439 w 355102"/>
                <a:gd name="connsiteY6" fmla="*/ 42166 h 55617"/>
                <a:gd name="connsiteX7" fmla="*/ 355439 w 355102"/>
                <a:gd name="connsiteY7" fmla="*/ 14123 h 55617"/>
                <a:gd name="connsiteX8" fmla="*/ 341651 w 355102"/>
                <a:gd name="connsiteY8" fmla="*/ 336 h 5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102" h="55617">
                  <a:moveTo>
                    <a:pt x="341651" y="336"/>
                  </a:moveTo>
                  <a:lnTo>
                    <a:pt x="336" y="336"/>
                  </a:lnTo>
                  <a:lnTo>
                    <a:pt x="16641" y="4434"/>
                  </a:lnTo>
                  <a:cubicBezTo>
                    <a:pt x="28721" y="7470"/>
                    <a:pt x="37421" y="18019"/>
                    <a:pt x="38097" y="30457"/>
                  </a:cubicBezTo>
                  <a:lnTo>
                    <a:pt x="39590" y="55953"/>
                  </a:lnTo>
                  <a:lnTo>
                    <a:pt x="341651" y="55953"/>
                  </a:lnTo>
                  <a:cubicBezTo>
                    <a:pt x="349265" y="55953"/>
                    <a:pt x="355439" y="49780"/>
                    <a:pt x="355439" y="42166"/>
                  </a:cubicBezTo>
                  <a:lnTo>
                    <a:pt x="355439" y="14123"/>
                  </a:lnTo>
                  <a:cubicBezTo>
                    <a:pt x="355439" y="6510"/>
                    <a:pt x="349265" y="336"/>
                    <a:pt x="341651" y="336"/>
                  </a:cubicBezTo>
                  <a:close/>
                </a:path>
              </a:pathLst>
            </a:custGeom>
            <a:solidFill>
              <a:srgbClr val="DAE6F1"/>
            </a:solidFill>
            <a:ln w="2923" cap="flat">
              <a:noFill/>
              <a:prstDash val="solid"/>
              <a:miter/>
            </a:ln>
          </p:spPr>
          <p:txBody>
            <a:bodyPr rtlCol="1" anchor="ctr"/>
            <a:lstStyle/>
            <a:p>
              <a:endParaRPr lang="fa-IR"/>
            </a:p>
          </p:txBody>
        </p:sp>
        <p:sp>
          <p:nvSpPr>
            <p:cNvPr id="155" name="Freeform: Shape 154">
              <a:extLst>
                <a:ext uri="{FF2B5EF4-FFF2-40B4-BE49-F238E27FC236}">
                  <a16:creationId xmlns:a16="http://schemas.microsoft.com/office/drawing/2014/main" id="{C2FB8506-A495-15BA-71AA-650F298937CD}"/>
                </a:ext>
              </a:extLst>
            </p:cNvPr>
            <p:cNvSpPr/>
            <p:nvPr/>
          </p:nvSpPr>
          <p:spPr>
            <a:xfrm>
              <a:off x="9894457" y="1229184"/>
              <a:ext cx="35126" cy="465430"/>
            </a:xfrm>
            <a:custGeom>
              <a:avLst/>
              <a:gdLst>
                <a:gd name="connsiteX0" fmla="*/ 0 w 35126"/>
                <a:gd name="connsiteY0" fmla="*/ 0 h 465430"/>
                <a:gd name="connsiteX1" fmla="*/ 35127 w 35126"/>
                <a:gd name="connsiteY1" fmla="*/ 0 h 465430"/>
                <a:gd name="connsiteX2" fmla="*/ 35127 w 35126"/>
                <a:gd name="connsiteY2" fmla="*/ 465430 h 465430"/>
                <a:gd name="connsiteX3" fmla="*/ 0 w 35126"/>
                <a:gd name="connsiteY3" fmla="*/ 465430 h 465430"/>
              </a:gdLst>
              <a:ahLst/>
              <a:cxnLst>
                <a:cxn ang="0">
                  <a:pos x="connsiteX0" y="connsiteY0"/>
                </a:cxn>
                <a:cxn ang="0">
                  <a:pos x="connsiteX1" y="connsiteY1"/>
                </a:cxn>
                <a:cxn ang="0">
                  <a:pos x="connsiteX2" y="connsiteY2"/>
                </a:cxn>
                <a:cxn ang="0">
                  <a:pos x="connsiteX3" y="connsiteY3"/>
                </a:cxn>
              </a:cxnLst>
              <a:rect l="l" t="t" r="r" b="b"/>
              <a:pathLst>
                <a:path w="35126" h="465430">
                  <a:moveTo>
                    <a:pt x="0" y="0"/>
                  </a:moveTo>
                  <a:lnTo>
                    <a:pt x="35127" y="0"/>
                  </a:lnTo>
                  <a:lnTo>
                    <a:pt x="35127" y="465430"/>
                  </a:lnTo>
                  <a:lnTo>
                    <a:pt x="0" y="465430"/>
                  </a:lnTo>
                  <a:close/>
                </a:path>
              </a:pathLst>
            </a:custGeom>
            <a:solidFill>
              <a:srgbClr val="818182"/>
            </a:solidFill>
            <a:ln w="2923" cap="flat">
              <a:noFill/>
              <a:prstDash val="solid"/>
              <a:miter/>
            </a:ln>
          </p:spPr>
          <p:txBody>
            <a:bodyPr rtlCol="1" anchor="ctr"/>
            <a:lstStyle/>
            <a:p>
              <a:endParaRPr lang="fa-IR"/>
            </a:p>
          </p:txBody>
        </p:sp>
        <p:sp>
          <p:nvSpPr>
            <p:cNvPr id="156" name="Freeform: Shape 155">
              <a:extLst>
                <a:ext uri="{FF2B5EF4-FFF2-40B4-BE49-F238E27FC236}">
                  <a16:creationId xmlns:a16="http://schemas.microsoft.com/office/drawing/2014/main" id="{DCB84599-DA33-6E32-538F-A072C2D09884}"/>
                </a:ext>
              </a:extLst>
            </p:cNvPr>
            <p:cNvSpPr/>
            <p:nvPr/>
          </p:nvSpPr>
          <p:spPr>
            <a:xfrm>
              <a:off x="9806757" y="1609725"/>
              <a:ext cx="30911" cy="72800"/>
            </a:xfrm>
            <a:custGeom>
              <a:avLst/>
              <a:gdLst>
                <a:gd name="connsiteX0" fmla="*/ 336 w 30911"/>
                <a:gd name="connsiteY0" fmla="*/ 31423 h 72800"/>
                <a:gd name="connsiteX1" fmla="*/ 336 w 30911"/>
                <a:gd name="connsiteY1" fmla="*/ 31423 h 72800"/>
                <a:gd name="connsiteX2" fmla="*/ 336 w 30911"/>
                <a:gd name="connsiteY2" fmla="*/ 43132 h 72800"/>
                <a:gd name="connsiteX3" fmla="*/ 14240 w 30911"/>
                <a:gd name="connsiteY3" fmla="*/ 65467 h 72800"/>
                <a:gd name="connsiteX4" fmla="*/ 31248 w 30911"/>
                <a:gd name="connsiteY4" fmla="*/ 73136 h 72800"/>
                <a:gd name="connsiteX5" fmla="*/ 31248 w 30911"/>
                <a:gd name="connsiteY5" fmla="*/ 336 h 72800"/>
                <a:gd name="connsiteX6" fmla="*/ 336 w 30911"/>
                <a:gd name="connsiteY6" fmla="*/ 31423 h 7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11" h="72800">
                  <a:moveTo>
                    <a:pt x="336" y="31423"/>
                  </a:moveTo>
                  <a:lnTo>
                    <a:pt x="336" y="31423"/>
                  </a:lnTo>
                  <a:lnTo>
                    <a:pt x="336" y="43132"/>
                  </a:lnTo>
                  <a:cubicBezTo>
                    <a:pt x="342" y="52616"/>
                    <a:pt x="5731" y="61275"/>
                    <a:pt x="14240" y="65467"/>
                  </a:cubicBezTo>
                  <a:cubicBezTo>
                    <a:pt x="19761" y="68341"/>
                    <a:pt x="25440" y="70903"/>
                    <a:pt x="31248" y="73136"/>
                  </a:cubicBezTo>
                  <a:lnTo>
                    <a:pt x="31248" y="336"/>
                  </a:lnTo>
                  <a:cubicBezTo>
                    <a:pt x="24380" y="13629"/>
                    <a:pt x="13588" y="24483"/>
                    <a:pt x="336" y="31423"/>
                  </a:cubicBezTo>
                  <a:close/>
                </a:path>
              </a:pathLst>
            </a:custGeom>
            <a:solidFill>
              <a:srgbClr val="818182"/>
            </a:solidFill>
            <a:ln w="2923" cap="flat">
              <a:noFill/>
              <a:prstDash val="solid"/>
              <a:miter/>
            </a:ln>
          </p:spPr>
          <p:txBody>
            <a:bodyPr rtlCol="1" anchor="ctr"/>
            <a:lstStyle/>
            <a:p>
              <a:endParaRPr lang="fa-IR"/>
            </a:p>
          </p:txBody>
        </p:sp>
        <p:sp>
          <p:nvSpPr>
            <p:cNvPr id="157" name="Freeform: Shape 156">
              <a:extLst>
                <a:ext uri="{FF2B5EF4-FFF2-40B4-BE49-F238E27FC236}">
                  <a16:creationId xmlns:a16="http://schemas.microsoft.com/office/drawing/2014/main" id="{E4A42C1D-2F9D-5238-417D-4254C2C15620}"/>
                </a:ext>
              </a:extLst>
            </p:cNvPr>
            <p:cNvSpPr/>
            <p:nvPr/>
          </p:nvSpPr>
          <p:spPr>
            <a:xfrm>
              <a:off x="9802542" y="1229184"/>
              <a:ext cx="35126" cy="211112"/>
            </a:xfrm>
            <a:custGeom>
              <a:avLst/>
              <a:gdLst>
                <a:gd name="connsiteX0" fmla="*/ 35463 w 35126"/>
                <a:gd name="connsiteY0" fmla="*/ 211448 h 211112"/>
                <a:gd name="connsiteX1" fmla="*/ 35463 w 35126"/>
                <a:gd name="connsiteY1" fmla="*/ 336 h 211112"/>
                <a:gd name="connsiteX2" fmla="*/ 336 w 35126"/>
                <a:gd name="connsiteY2" fmla="*/ 336 h 211112"/>
                <a:gd name="connsiteX3" fmla="*/ 336 w 35126"/>
                <a:gd name="connsiteY3" fmla="*/ 186947 h 211112"/>
                <a:gd name="connsiteX4" fmla="*/ 35463 w 35126"/>
                <a:gd name="connsiteY4" fmla="*/ 211448 h 211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26" h="211112">
                  <a:moveTo>
                    <a:pt x="35463" y="211448"/>
                  </a:moveTo>
                  <a:lnTo>
                    <a:pt x="35463" y="336"/>
                  </a:lnTo>
                  <a:lnTo>
                    <a:pt x="336" y="336"/>
                  </a:lnTo>
                  <a:lnTo>
                    <a:pt x="336" y="186947"/>
                  </a:lnTo>
                  <a:cubicBezTo>
                    <a:pt x="16816" y="190401"/>
                    <a:pt x="29901" y="198100"/>
                    <a:pt x="35463" y="211448"/>
                  </a:cubicBezTo>
                  <a:close/>
                </a:path>
              </a:pathLst>
            </a:custGeom>
            <a:solidFill>
              <a:srgbClr val="818182"/>
            </a:solidFill>
            <a:ln w="2923" cap="flat">
              <a:noFill/>
              <a:prstDash val="solid"/>
              <a:miter/>
            </a:ln>
          </p:spPr>
          <p:txBody>
            <a:bodyPr rtlCol="1" anchor="ctr"/>
            <a:lstStyle/>
            <a:p>
              <a:endParaRPr lang="fa-IR"/>
            </a:p>
          </p:txBody>
        </p:sp>
        <p:sp>
          <p:nvSpPr>
            <p:cNvPr id="158" name="Freeform: Shape 157">
              <a:extLst>
                <a:ext uri="{FF2B5EF4-FFF2-40B4-BE49-F238E27FC236}">
                  <a16:creationId xmlns:a16="http://schemas.microsoft.com/office/drawing/2014/main" id="{B3A64D27-4F25-14D0-0060-2BF63BDDC639}"/>
                </a:ext>
              </a:extLst>
            </p:cNvPr>
            <p:cNvSpPr/>
            <p:nvPr/>
          </p:nvSpPr>
          <p:spPr>
            <a:xfrm>
              <a:off x="10170202" y="1229184"/>
              <a:ext cx="35126" cy="465430"/>
            </a:xfrm>
            <a:custGeom>
              <a:avLst/>
              <a:gdLst>
                <a:gd name="connsiteX0" fmla="*/ 0 w 35126"/>
                <a:gd name="connsiteY0" fmla="*/ 0 h 465430"/>
                <a:gd name="connsiteX1" fmla="*/ 35127 w 35126"/>
                <a:gd name="connsiteY1" fmla="*/ 0 h 465430"/>
                <a:gd name="connsiteX2" fmla="*/ 35127 w 35126"/>
                <a:gd name="connsiteY2" fmla="*/ 465430 h 465430"/>
                <a:gd name="connsiteX3" fmla="*/ 0 w 35126"/>
                <a:gd name="connsiteY3" fmla="*/ 465430 h 465430"/>
              </a:gdLst>
              <a:ahLst/>
              <a:cxnLst>
                <a:cxn ang="0">
                  <a:pos x="connsiteX0" y="connsiteY0"/>
                </a:cxn>
                <a:cxn ang="0">
                  <a:pos x="connsiteX1" y="connsiteY1"/>
                </a:cxn>
                <a:cxn ang="0">
                  <a:pos x="connsiteX2" y="connsiteY2"/>
                </a:cxn>
                <a:cxn ang="0">
                  <a:pos x="connsiteX3" y="connsiteY3"/>
                </a:cxn>
              </a:cxnLst>
              <a:rect l="l" t="t" r="r" b="b"/>
              <a:pathLst>
                <a:path w="35126" h="465430">
                  <a:moveTo>
                    <a:pt x="0" y="0"/>
                  </a:moveTo>
                  <a:lnTo>
                    <a:pt x="35127" y="0"/>
                  </a:lnTo>
                  <a:lnTo>
                    <a:pt x="35127" y="465430"/>
                  </a:lnTo>
                  <a:lnTo>
                    <a:pt x="0" y="465430"/>
                  </a:lnTo>
                  <a:close/>
                </a:path>
              </a:pathLst>
            </a:custGeom>
            <a:solidFill>
              <a:srgbClr val="818182"/>
            </a:solidFill>
            <a:ln w="2923" cap="flat">
              <a:noFill/>
              <a:prstDash val="solid"/>
              <a:miter/>
            </a:ln>
          </p:spPr>
          <p:txBody>
            <a:bodyPr rtlCol="1" anchor="ctr"/>
            <a:lstStyle/>
            <a:p>
              <a:endParaRPr lang="fa-IR"/>
            </a:p>
          </p:txBody>
        </p:sp>
        <p:sp>
          <p:nvSpPr>
            <p:cNvPr id="159" name="Freeform: Shape 158">
              <a:extLst>
                <a:ext uri="{FF2B5EF4-FFF2-40B4-BE49-F238E27FC236}">
                  <a16:creationId xmlns:a16="http://schemas.microsoft.com/office/drawing/2014/main" id="{DC2176CD-5F7D-4202-63FE-FC0D21D4BD38}"/>
                </a:ext>
              </a:extLst>
            </p:cNvPr>
            <p:cNvSpPr/>
            <p:nvPr/>
          </p:nvSpPr>
          <p:spPr>
            <a:xfrm>
              <a:off x="9710627" y="1229184"/>
              <a:ext cx="35126" cy="204906"/>
            </a:xfrm>
            <a:custGeom>
              <a:avLst/>
              <a:gdLst>
                <a:gd name="connsiteX0" fmla="*/ 35463 w 35126"/>
                <a:gd name="connsiteY0" fmla="*/ 188177 h 204906"/>
                <a:gd name="connsiteX1" fmla="*/ 35463 w 35126"/>
                <a:gd name="connsiteY1" fmla="*/ 336 h 204906"/>
                <a:gd name="connsiteX2" fmla="*/ 336 w 35126"/>
                <a:gd name="connsiteY2" fmla="*/ 336 h 204906"/>
                <a:gd name="connsiteX3" fmla="*/ 336 w 35126"/>
                <a:gd name="connsiteY3" fmla="*/ 205242 h 204906"/>
                <a:gd name="connsiteX4" fmla="*/ 35463 w 35126"/>
                <a:gd name="connsiteY4" fmla="*/ 188177 h 204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26" h="204906">
                  <a:moveTo>
                    <a:pt x="35463" y="188177"/>
                  </a:moveTo>
                  <a:lnTo>
                    <a:pt x="35463" y="336"/>
                  </a:lnTo>
                  <a:lnTo>
                    <a:pt x="336" y="336"/>
                  </a:lnTo>
                  <a:lnTo>
                    <a:pt x="336" y="205242"/>
                  </a:lnTo>
                  <a:cubicBezTo>
                    <a:pt x="10470" y="196762"/>
                    <a:pt x="22533" y="190902"/>
                    <a:pt x="35463" y="188177"/>
                  </a:cubicBezTo>
                  <a:close/>
                </a:path>
              </a:pathLst>
            </a:custGeom>
            <a:solidFill>
              <a:srgbClr val="818182"/>
            </a:solidFill>
            <a:ln w="2923" cap="flat">
              <a:noFill/>
              <a:prstDash val="solid"/>
              <a:miter/>
            </a:ln>
          </p:spPr>
          <p:txBody>
            <a:bodyPr rtlCol="1" anchor="ctr"/>
            <a:lstStyle/>
            <a:p>
              <a:endParaRPr lang="fa-IR"/>
            </a:p>
          </p:txBody>
        </p:sp>
        <p:sp>
          <p:nvSpPr>
            <p:cNvPr id="160" name="Freeform: Shape 159">
              <a:extLst>
                <a:ext uri="{FF2B5EF4-FFF2-40B4-BE49-F238E27FC236}">
                  <a16:creationId xmlns:a16="http://schemas.microsoft.com/office/drawing/2014/main" id="{7F4E0513-4978-14E2-9FEB-6F547757AF41}"/>
                </a:ext>
              </a:extLst>
            </p:cNvPr>
            <p:cNvSpPr/>
            <p:nvPr/>
          </p:nvSpPr>
          <p:spPr>
            <a:xfrm>
              <a:off x="9710627" y="1611949"/>
              <a:ext cx="29740" cy="70253"/>
            </a:xfrm>
            <a:custGeom>
              <a:avLst/>
              <a:gdLst>
                <a:gd name="connsiteX0" fmla="*/ 30077 w 29740"/>
                <a:gd name="connsiteY0" fmla="*/ 40937 h 70253"/>
                <a:gd name="connsiteX1" fmla="*/ 30077 w 29740"/>
                <a:gd name="connsiteY1" fmla="*/ 29228 h 70253"/>
                <a:gd name="connsiteX2" fmla="*/ 30077 w 29740"/>
                <a:gd name="connsiteY2" fmla="*/ 29228 h 70253"/>
                <a:gd name="connsiteX3" fmla="*/ 336 w 29740"/>
                <a:gd name="connsiteY3" fmla="*/ 336 h 70253"/>
                <a:gd name="connsiteX4" fmla="*/ 336 w 29740"/>
                <a:gd name="connsiteY4" fmla="*/ 70590 h 70253"/>
                <a:gd name="connsiteX5" fmla="*/ 16143 w 29740"/>
                <a:gd name="connsiteY5" fmla="*/ 63359 h 70253"/>
                <a:gd name="connsiteX6" fmla="*/ 30077 w 29740"/>
                <a:gd name="connsiteY6" fmla="*/ 40937 h 7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40" h="70253">
                  <a:moveTo>
                    <a:pt x="30077" y="40937"/>
                  </a:moveTo>
                  <a:lnTo>
                    <a:pt x="30077" y="29228"/>
                  </a:lnTo>
                  <a:lnTo>
                    <a:pt x="30077" y="29228"/>
                  </a:lnTo>
                  <a:cubicBezTo>
                    <a:pt x="17574" y="22680"/>
                    <a:pt x="7241" y="12645"/>
                    <a:pt x="336" y="336"/>
                  </a:cubicBezTo>
                  <a:lnTo>
                    <a:pt x="336" y="70590"/>
                  </a:lnTo>
                  <a:cubicBezTo>
                    <a:pt x="5722" y="68394"/>
                    <a:pt x="10786" y="65994"/>
                    <a:pt x="16143" y="63359"/>
                  </a:cubicBezTo>
                  <a:cubicBezTo>
                    <a:pt x="24691" y="59162"/>
                    <a:pt x="30100" y="50459"/>
                    <a:pt x="30077" y="40937"/>
                  </a:cubicBezTo>
                  <a:close/>
                </a:path>
              </a:pathLst>
            </a:custGeom>
            <a:solidFill>
              <a:srgbClr val="818182"/>
            </a:solidFill>
            <a:ln w="2923" cap="flat">
              <a:noFill/>
              <a:prstDash val="solid"/>
              <a:miter/>
            </a:ln>
          </p:spPr>
          <p:txBody>
            <a:bodyPr rtlCol="1" anchor="ctr"/>
            <a:lstStyle/>
            <a:p>
              <a:endParaRPr lang="fa-IR"/>
            </a:p>
          </p:txBody>
        </p:sp>
        <p:sp>
          <p:nvSpPr>
            <p:cNvPr id="161" name="Freeform: Shape 160">
              <a:extLst>
                <a:ext uri="{FF2B5EF4-FFF2-40B4-BE49-F238E27FC236}">
                  <a16:creationId xmlns:a16="http://schemas.microsoft.com/office/drawing/2014/main" id="{4035AB22-3A05-001F-49E5-6C7668344AB2}"/>
                </a:ext>
              </a:extLst>
            </p:cNvPr>
            <p:cNvSpPr/>
            <p:nvPr/>
          </p:nvSpPr>
          <p:spPr>
            <a:xfrm>
              <a:off x="9981454" y="1393461"/>
              <a:ext cx="136906" cy="136906"/>
            </a:xfrm>
            <a:custGeom>
              <a:avLst/>
              <a:gdLst>
                <a:gd name="connsiteX0" fmla="*/ 120368 w 136906"/>
                <a:gd name="connsiteY0" fmla="*/ 0 h 136906"/>
                <a:gd name="connsiteX1" fmla="*/ 136907 w 136906"/>
                <a:gd name="connsiteY1" fmla="*/ 0 h 136906"/>
                <a:gd name="connsiteX2" fmla="*/ 136907 w 136906"/>
                <a:gd name="connsiteY2" fmla="*/ 136907 h 136906"/>
                <a:gd name="connsiteX3" fmla="*/ 120368 w 136906"/>
                <a:gd name="connsiteY3" fmla="*/ 136907 h 136906"/>
                <a:gd name="connsiteX4" fmla="*/ 16539 w 136906"/>
                <a:gd name="connsiteY4" fmla="*/ 136907 h 136906"/>
                <a:gd name="connsiteX5" fmla="*/ 0 w 136906"/>
                <a:gd name="connsiteY5" fmla="*/ 136907 h 136906"/>
                <a:gd name="connsiteX6" fmla="*/ 0 w 136906"/>
                <a:gd name="connsiteY6" fmla="*/ 0 h 136906"/>
                <a:gd name="connsiteX7" fmla="*/ 16539 w 136906"/>
                <a:gd name="connsiteY7" fmla="*/ 0 h 136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906" h="136906">
                  <a:moveTo>
                    <a:pt x="120368" y="0"/>
                  </a:moveTo>
                  <a:cubicBezTo>
                    <a:pt x="129502" y="0"/>
                    <a:pt x="136907" y="0"/>
                    <a:pt x="136907" y="0"/>
                  </a:cubicBezTo>
                  <a:lnTo>
                    <a:pt x="136907" y="136907"/>
                  </a:lnTo>
                  <a:cubicBezTo>
                    <a:pt x="136907" y="136907"/>
                    <a:pt x="129502" y="136907"/>
                    <a:pt x="120368" y="136907"/>
                  </a:cubicBezTo>
                  <a:lnTo>
                    <a:pt x="16539" y="136907"/>
                  </a:lnTo>
                  <a:cubicBezTo>
                    <a:pt x="7405" y="136907"/>
                    <a:pt x="0" y="136907"/>
                    <a:pt x="0" y="136907"/>
                  </a:cubicBezTo>
                  <a:lnTo>
                    <a:pt x="0" y="0"/>
                  </a:lnTo>
                  <a:cubicBezTo>
                    <a:pt x="0" y="0"/>
                    <a:pt x="7405" y="0"/>
                    <a:pt x="16539" y="0"/>
                  </a:cubicBezTo>
                  <a:close/>
                </a:path>
              </a:pathLst>
            </a:custGeom>
            <a:solidFill>
              <a:srgbClr val="FC657E"/>
            </a:solidFill>
            <a:ln w="2923" cap="flat">
              <a:noFill/>
              <a:prstDash val="solid"/>
              <a:miter/>
            </a:ln>
          </p:spPr>
          <p:txBody>
            <a:bodyPr rtlCol="1" anchor="ctr"/>
            <a:lstStyle/>
            <a:p>
              <a:endParaRPr lang="fa-IR"/>
            </a:p>
          </p:txBody>
        </p:sp>
        <p:sp>
          <p:nvSpPr>
            <p:cNvPr id="162" name="Freeform: Shape 161">
              <a:extLst>
                <a:ext uri="{FF2B5EF4-FFF2-40B4-BE49-F238E27FC236}">
                  <a16:creationId xmlns:a16="http://schemas.microsoft.com/office/drawing/2014/main" id="{F74FA3EE-0084-C795-45C9-8F17B2336A7F}"/>
                </a:ext>
              </a:extLst>
            </p:cNvPr>
            <p:cNvSpPr/>
            <p:nvPr/>
          </p:nvSpPr>
          <p:spPr>
            <a:xfrm>
              <a:off x="10078375" y="1229184"/>
              <a:ext cx="35126" cy="169047"/>
            </a:xfrm>
            <a:custGeom>
              <a:avLst/>
              <a:gdLst>
                <a:gd name="connsiteX0" fmla="*/ 23754 w 35126"/>
                <a:gd name="connsiteY0" fmla="*/ 164612 h 169047"/>
                <a:gd name="connsiteX1" fmla="*/ 35463 w 35126"/>
                <a:gd name="connsiteY1" fmla="*/ 169384 h 169047"/>
                <a:gd name="connsiteX2" fmla="*/ 35463 w 35126"/>
                <a:gd name="connsiteY2" fmla="*/ 336 h 169047"/>
                <a:gd name="connsiteX3" fmla="*/ 336 w 35126"/>
                <a:gd name="connsiteY3" fmla="*/ 336 h 169047"/>
                <a:gd name="connsiteX4" fmla="*/ 336 w 35126"/>
                <a:gd name="connsiteY4" fmla="*/ 164612 h 16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26" h="169047">
                  <a:moveTo>
                    <a:pt x="23754" y="164612"/>
                  </a:moveTo>
                  <a:cubicBezTo>
                    <a:pt x="28136" y="164580"/>
                    <a:pt x="32351" y="166298"/>
                    <a:pt x="35463" y="169384"/>
                  </a:cubicBezTo>
                  <a:lnTo>
                    <a:pt x="35463" y="336"/>
                  </a:lnTo>
                  <a:lnTo>
                    <a:pt x="336" y="336"/>
                  </a:lnTo>
                  <a:lnTo>
                    <a:pt x="336" y="164612"/>
                  </a:lnTo>
                  <a:close/>
                </a:path>
              </a:pathLst>
            </a:custGeom>
            <a:solidFill>
              <a:srgbClr val="818182"/>
            </a:solidFill>
            <a:ln w="2923" cap="flat">
              <a:noFill/>
              <a:prstDash val="solid"/>
              <a:miter/>
            </a:ln>
          </p:spPr>
          <p:txBody>
            <a:bodyPr rtlCol="1" anchor="ctr"/>
            <a:lstStyle/>
            <a:p>
              <a:endParaRPr lang="fa-IR"/>
            </a:p>
          </p:txBody>
        </p:sp>
        <p:sp>
          <p:nvSpPr>
            <p:cNvPr id="163" name="Freeform: Shape 162">
              <a:extLst>
                <a:ext uri="{FF2B5EF4-FFF2-40B4-BE49-F238E27FC236}">
                  <a16:creationId xmlns:a16="http://schemas.microsoft.com/office/drawing/2014/main" id="{B8D254E0-25A8-008A-BE71-2C2B9D4E5F8B}"/>
                </a:ext>
              </a:extLst>
            </p:cNvPr>
            <p:cNvSpPr/>
            <p:nvPr/>
          </p:nvSpPr>
          <p:spPr>
            <a:xfrm>
              <a:off x="10078375" y="1525567"/>
              <a:ext cx="35126" cy="169047"/>
            </a:xfrm>
            <a:custGeom>
              <a:avLst/>
              <a:gdLst>
                <a:gd name="connsiteX0" fmla="*/ 23754 w 35126"/>
                <a:gd name="connsiteY0" fmla="*/ 5107 h 169047"/>
                <a:gd name="connsiteX1" fmla="*/ 336 w 35126"/>
                <a:gd name="connsiteY1" fmla="*/ 5107 h 169047"/>
                <a:gd name="connsiteX2" fmla="*/ 336 w 35126"/>
                <a:gd name="connsiteY2" fmla="*/ 169384 h 169047"/>
                <a:gd name="connsiteX3" fmla="*/ 35463 w 35126"/>
                <a:gd name="connsiteY3" fmla="*/ 169384 h 169047"/>
                <a:gd name="connsiteX4" fmla="*/ 35463 w 35126"/>
                <a:gd name="connsiteY4" fmla="*/ 336 h 169047"/>
                <a:gd name="connsiteX5" fmla="*/ 23754 w 35126"/>
                <a:gd name="connsiteY5" fmla="*/ 5107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26" h="169047">
                  <a:moveTo>
                    <a:pt x="23754" y="5107"/>
                  </a:moveTo>
                  <a:lnTo>
                    <a:pt x="336" y="5107"/>
                  </a:lnTo>
                  <a:lnTo>
                    <a:pt x="336" y="169384"/>
                  </a:lnTo>
                  <a:lnTo>
                    <a:pt x="35463" y="169384"/>
                  </a:lnTo>
                  <a:lnTo>
                    <a:pt x="35463" y="336"/>
                  </a:lnTo>
                  <a:cubicBezTo>
                    <a:pt x="32351" y="3421"/>
                    <a:pt x="28136" y="5140"/>
                    <a:pt x="23754" y="5107"/>
                  </a:cubicBezTo>
                  <a:close/>
                </a:path>
              </a:pathLst>
            </a:custGeom>
            <a:solidFill>
              <a:srgbClr val="818182"/>
            </a:solidFill>
            <a:ln w="2923" cap="flat">
              <a:noFill/>
              <a:prstDash val="solid"/>
              <a:miter/>
            </a:ln>
          </p:spPr>
          <p:txBody>
            <a:bodyPr rtlCol="1" anchor="ctr"/>
            <a:lstStyle/>
            <a:p>
              <a:endParaRPr lang="fa-IR"/>
            </a:p>
          </p:txBody>
        </p:sp>
        <p:sp>
          <p:nvSpPr>
            <p:cNvPr id="164" name="Freeform: Shape 163">
              <a:extLst>
                <a:ext uri="{FF2B5EF4-FFF2-40B4-BE49-F238E27FC236}">
                  <a16:creationId xmlns:a16="http://schemas.microsoft.com/office/drawing/2014/main" id="{59B86430-F791-C40C-7080-2D88F5E1D81B}"/>
                </a:ext>
              </a:extLst>
            </p:cNvPr>
            <p:cNvSpPr/>
            <p:nvPr/>
          </p:nvSpPr>
          <p:spPr>
            <a:xfrm>
              <a:off x="9986284" y="1229184"/>
              <a:ext cx="35126" cy="169047"/>
            </a:xfrm>
            <a:custGeom>
              <a:avLst/>
              <a:gdLst>
                <a:gd name="connsiteX0" fmla="*/ 12045 w 35126"/>
                <a:gd name="connsiteY0" fmla="*/ 164612 h 169047"/>
                <a:gd name="connsiteX1" fmla="*/ 35463 w 35126"/>
                <a:gd name="connsiteY1" fmla="*/ 164612 h 169047"/>
                <a:gd name="connsiteX2" fmla="*/ 35463 w 35126"/>
                <a:gd name="connsiteY2" fmla="*/ 336 h 169047"/>
                <a:gd name="connsiteX3" fmla="*/ 336 w 35126"/>
                <a:gd name="connsiteY3" fmla="*/ 336 h 169047"/>
                <a:gd name="connsiteX4" fmla="*/ 336 w 35126"/>
                <a:gd name="connsiteY4" fmla="*/ 169384 h 169047"/>
                <a:gd name="connsiteX5" fmla="*/ 12045 w 35126"/>
                <a:gd name="connsiteY5" fmla="*/ 164612 h 1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26" h="169047">
                  <a:moveTo>
                    <a:pt x="12045" y="164612"/>
                  </a:moveTo>
                  <a:lnTo>
                    <a:pt x="35463" y="164612"/>
                  </a:lnTo>
                  <a:lnTo>
                    <a:pt x="35463" y="336"/>
                  </a:lnTo>
                  <a:lnTo>
                    <a:pt x="336" y="336"/>
                  </a:lnTo>
                  <a:lnTo>
                    <a:pt x="336" y="169384"/>
                  </a:lnTo>
                  <a:cubicBezTo>
                    <a:pt x="3448" y="166298"/>
                    <a:pt x="7663" y="164580"/>
                    <a:pt x="12045" y="164612"/>
                  </a:cubicBezTo>
                  <a:close/>
                </a:path>
              </a:pathLst>
            </a:custGeom>
            <a:solidFill>
              <a:srgbClr val="818182"/>
            </a:solidFill>
            <a:ln w="2923" cap="flat">
              <a:noFill/>
              <a:prstDash val="solid"/>
              <a:miter/>
            </a:ln>
          </p:spPr>
          <p:txBody>
            <a:bodyPr rtlCol="1" anchor="ctr"/>
            <a:lstStyle/>
            <a:p>
              <a:endParaRPr lang="fa-IR"/>
            </a:p>
          </p:txBody>
        </p:sp>
        <p:sp>
          <p:nvSpPr>
            <p:cNvPr id="165" name="Freeform: Shape 164">
              <a:extLst>
                <a:ext uri="{FF2B5EF4-FFF2-40B4-BE49-F238E27FC236}">
                  <a16:creationId xmlns:a16="http://schemas.microsoft.com/office/drawing/2014/main" id="{C41AECD9-3A99-48F5-DC77-2910F255E108}"/>
                </a:ext>
              </a:extLst>
            </p:cNvPr>
            <p:cNvSpPr/>
            <p:nvPr/>
          </p:nvSpPr>
          <p:spPr>
            <a:xfrm>
              <a:off x="9986284" y="1525567"/>
              <a:ext cx="35126" cy="169047"/>
            </a:xfrm>
            <a:custGeom>
              <a:avLst/>
              <a:gdLst>
                <a:gd name="connsiteX0" fmla="*/ 12045 w 35126"/>
                <a:gd name="connsiteY0" fmla="*/ 5107 h 169047"/>
                <a:gd name="connsiteX1" fmla="*/ 336 w 35126"/>
                <a:gd name="connsiteY1" fmla="*/ 336 h 169047"/>
                <a:gd name="connsiteX2" fmla="*/ 336 w 35126"/>
                <a:gd name="connsiteY2" fmla="*/ 169384 h 169047"/>
                <a:gd name="connsiteX3" fmla="*/ 35463 w 35126"/>
                <a:gd name="connsiteY3" fmla="*/ 169384 h 169047"/>
                <a:gd name="connsiteX4" fmla="*/ 35463 w 35126"/>
                <a:gd name="connsiteY4" fmla="*/ 5107 h 16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26" h="169047">
                  <a:moveTo>
                    <a:pt x="12045" y="5107"/>
                  </a:moveTo>
                  <a:cubicBezTo>
                    <a:pt x="7663" y="5140"/>
                    <a:pt x="3448" y="3421"/>
                    <a:pt x="336" y="336"/>
                  </a:cubicBezTo>
                  <a:lnTo>
                    <a:pt x="336" y="169384"/>
                  </a:lnTo>
                  <a:lnTo>
                    <a:pt x="35463" y="169384"/>
                  </a:lnTo>
                  <a:lnTo>
                    <a:pt x="35463" y="5107"/>
                  </a:lnTo>
                  <a:close/>
                </a:path>
              </a:pathLst>
            </a:custGeom>
            <a:solidFill>
              <a:srgbClr val="818182"/>
            </a:solidFill>
            <a:ln w="2923" cap="flat">
              <a:noFill/>
              <a:prstDash val="solid"/>
              <a:miter/>
            </a:ln>
          </p:spPr>
          <p:txBody>
            <a:bodyPr rtlCol="1" anchor="ctr"/>
            <a:lstStyle/>
            <a:p>
              <a:endParaRPr lang="fa-IR"/>
            </a:p>
          </p:txBody>
        </p:sp>
        <p:sp>
          <p:nvSpPr>
            <p:cNvPr id="166" name="Freeform: Shape 165">
              <a:extLst>
                <a:ext uri="{FF2B5EF4-FFF2-40B4-BE49-F238E27FC236}">
                  <a16:creationId xmlns:a16="http://schemas.microsoft.com/office/drawing/2014/main" id="{723BA65A-74D7-901E-D976-C0C2C2B12F46}"/>
                </a:ext>
              </a:extLst>
            </p:cNvPr>
            <p:cNvSpPr/>
            <p:nvPr/>
          </p:nvSpPr>
          <p:spPr>
            <a:xfrm>
              <a:off x="9623813" y="1640812"/>
              <a:ext cx="299526" cy="188455"/>
            </a:xfrm>
            <a:custGeom>
              <a:avLst/>
              <a:gdLst>
                <a:gd name="connsiteX0" fmla="*/ 150085 w 299526"/>
                <a:gd name="connsiteY0" fmla="*/ 8503 h 188455"/>
                <a:gd name="connsiteX1" fmla="*/ 150085 w 299526"/>
                <a:gd name="connsiteY1" fmla="*/ 8503 h 188455"/>
                <a:gd name="connsiteX2" fmla="*/ 116890 w 299526"/>
                <a:gd name="connsiteY2" fmla="*/ 336 h 188455"/>
                <a:gd name="connsiteX3" fmla="*/ 116890 w 299526"/>
                <a:gd name="connsiteY3" fmla="*/ 12045 h 188455"/>
                <a:gd name="connsiteX4" fmla="*/ 102956 w 299526"/>
                <a:gd name="connsiteY4" fmla="*/ 34380 h 188455"/>
                <a:gd name="connsiteX5" fmla="*/ 66249 w 299526"/>
                <a:gd name="connsiteY5" fmla="*/ 48401 h 188455"/>
                <a:gd name="connsiteX6" fmla="*/ 27141 w 299526"/>
                <a:gd name="connsiteY6" fmla="*/ 58237 h 188455"/>
                <a:gd name="connsiteX7" fmla="*/ 5684 w 299526"/>
                <a:gd name="connsiteY7" fmla="*/ 84260 h 188455"/>
                <a:gd name="connsiteX8" fmla="*/ 357 w 299526"/>
                <a:gd name="connsiteY8" fmla="*/ 175882 h 188455"/>
                <a:gd name="connsiteX9" fmla="*/ 11840 w 299526"/>
                <a:gd name="connsiteY9" fmla="*/ 188771 h 188455"/>
                <a:gd name="connsiteX10" fmla="*/ 12505 w 299526"/>
                <a:gd name="connsiteY10" fmla="*/ 188791 h 188455"/>
                <a:gd name="connsiteX11" fmla="*/ 287665 w 299526"/>
                <a:gd name="connsiteY11" fmla="*/ 188791 h 188455"/>
                <a:gd name="connsiteX12" fmla="*/ 299863 w 299526"/>
                <a:gd name="connsiteY12" fmla="*/ 176576 h 188455"/>
                <a:gd name="connsiteX13" fmla="*/ 299842 w 299526"/>
                <a:gd name="connsiteY13" fmla="*/ 175882 h 188455"/>
                <a:gd name="connsiteX14" fmla="*/ 294515 w 299526"/>
                <a:gd name="connsiteY14" fmla="*/ 84260 h 188455"/>
                <a:gd name="connsiteX15" fmla="*/ 273029 w 299526"/>
                <a:gd name="connsiteY15" fmla="*/ 58237 h 188455"/>
                <a:gd name="connsiteX16" fmla="*/ 234009 w 299526"/>
                <a:gd name="connsiteY16" fmla="*/ 48430 h 188455"/>
                <a:gd name="connsiteX17" fmla="*/ 197272 w 299526"/>
                <a:gd name="connsiteY17" fmla="*/ 34409 h 188455"/>
                <a:gd name="connsiteX18" fmla="*/ 183367 w 299526"/>
                <a:gd name="connsiteY18" fmla="*/ 12074 h 188455"/>
                <a:gd name="connsiteX19" fmla="*/ 183367 w 299526"/>
                <a:gd name="connsiteY19" fmla="*/ 365 h 188455"/>
                <a:gd name="connsiteX20" fmla="*/ 150085 w 299526"/>
                <a:gd name="connsiteY20" fmla="*/ 8503 h 18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9526" h="188455">
                  <a:moveTo>
                    <a:pt x="150085" y="8503"/>
                  </a:moveTo>
                  <a:lnTo>
                    <a:pt x="150085" y="8503"/>
                  </a:lnTo>
                  <a:cubicBezTo>
                    <a:pt x="138522" y="8512"/>
                    <a:pt x="127129" y="5710"/>
                    <a:pt x="116890" y="336"/>
                  </a:cubicBezTo>
                  <a:lnTo>
                    <a:pt x="116890" y="12045"/>
                  </a:lnTo>
                  <a:cubicBezTo>
                    <a:pt x="116878" y="21535"/>
                    <a:pt x="111477" y="30197"/>
                    <a:pt x="102956" y="34380"/>
                  </a:cubicBezTo>
                  <a:cubicBezTo>
                    <a:pt x="91303" y="40454"/>
                    <a:pt x="78985" y="45158"/>
                    <a:pt x="66249" y="48401"/>
                  </a:cubicBezTo>
                  <a:lnTo>
                    <a:pt x="27141" y="58237"/>
                  </a:lnTo>
                  <a:cubicBezTo>
                    <a:pt x="15057" y="61272"/>
                    <a:pt x="6361" y="71822"/>
                    <a:pt x="5684" y="84260"/>
                  </a:cubicBezTo>
                  <a:lnTo>
                    <a:pt x="357" y="175882"/>
                  </a:lnTo>
                  <a:cubicBezTo>
                    <a:pt x="-33" y="182613"/>
                    <a:pt x="5111" y="188383"/>
                    <a:pt x="11840" y="188771"/>
                  </a:cubicBezTo>
                  <a:cubicBezTo>
                    <a:pt x="12063" y="188784"/>
                    <a:pt x="12282" y="188791"/>
                    <a:pt x="12505" y="188791"/>
                  </a:cubicBezTo>
                  <a:lnTo>
                    <a:pt x="287665" y="188791"/>
                  </a:lnTo>
                  <a:cubicBezTo>
                    <a:pt x="294406" y="188786"/>
                    <a:pt x="299868" y="183317"/>
                    <a:pt x="299863" y="176576"/>
                  </a:cubicBezTo>
                  <a:cubicBezTo>
                    <a:pt x="299863" y="176344"/>
                    <a:pt x="299857" y="176113"/>
                    <a:pt x="299842" y="175882"/>
                  </a:cubicBezTo>
                  <a:lnTo>
                    <a:pt x="294515" y="84260"/>
                  </a:lnTo>
                  <a:cubicBezTo>
                    <a:pt x="293835" y="71813"/>
                    <a:pt x="285121" y="61261"/>
                    <a:pt x="273029" y="58237"/>
                  </a:cubicBezTo>
                  <a:lnTo>
                    <a:pt x="234009" y="48430"/>
                  </a:lnTo>
                  <a:cubicBezTo>
                    <a:pt x="221272" y="45158"/>
                    <a:pt x="208949" y="40457"/>
                    <a:pt x="197272" y="34409"/>
                  </a:cubicBezTo>
                  <a:cubicBezTo>
                    <a:pt x="188762" y="30217"/>
                    <a:pt x="183373" y="21558"/>
                    <a:pt x="183367" y="12074"/>
                  </a:cubicBezTo>
                  <a:lnTo>
                    <a:pt x="183367" y="365"/>
                  </a:lnTo>
                  <a:cubicBezTo>
                    <a:pt x="173099" y="5743"/>
                    <a:pt x="161677" y="8535"/>
                    <a:pt x="150085" y="8503"/>
                  </a:cubicBezTo>
                  <a:close/>
                </a:path>
              </a:pathLst>
            </a:custGeom>
            <a:solidFill>
              <a:srgbClr val="DAE6F1"/>
            </a:solidFill>
            <a:ln w="2923" cap="flat">
              <a:noFill/>
              <a:prstDash val="solid"/>
              <a:miter/>
            </a:ln>
          </p:spPr>
          <p:txBody>
            <a:bodyPr rtlCol="1" anchor="ctr"/>
            <a:lstStyle/>
            <a:p>
              <a:endParaRPr lang="fa-IR"/>
            </a:p>
          </p:txBody>
        </p:sp>
        <p:sp>
          <p:nvSpPr>
            <p:cNvPr id="167" name="Freeform: Shape 166">
              <a:extLst>
                <a:ext uri="{FF2B5EF4-FFF2-40B4-BE49-F238E27FC236}">
                  <a16:creationId xmlns:a16="http://schemas.microsoft.com/office/drawing/2014/main" id="{483DE823-C2E3-1B06-0E12-0C5A2B9ABDED}"/>
                </a:ext>
              </a:extLst>
            </p:cNvPr>
            <p:cNvSpPr/>
            <p:nvPr/>
          </p:nvSpPr>
          <p:spPr>
            <a:xfrm>
              <a:off x="9701640" y="1486610"/>
              <a:ext cx="143990" cy="162368"/>
            </a:xfrm>
            <a:custGeom>
              <a:avLst/>
              <a:gdLst>
                <a:gd name="connsiteX0" fmla="*/ 134052 w 143990"/>
                <a:gd name="connsiteY0" fmla="*/ 4429 h 162368"/>
                <a:gd name="connsiteX1" fmla="*/ 116284 w 143990"/>
                <a:gd name="connsiteY1" fmla="*/ 3229 h 162368"/>
                <a:gd name="connsiteX2" fmla="*/ 72375 w 143990"/>
                <a:gd name="connsiteY2" fmla="*/ 18158 h 162368"/>
                <a:gd name="connsiteX3" fmla="*/ 28350 w 143990"/>
                <a:gd name="connsiteY3" fmla="*/ 3200 h 162368"/>
                <a:gd name="connsiteX4" fmla="*/ 10611 w 143990"/>
                <a:gd name="connsiteY4" fmla="*/ 4400 h 162368"/>
                <a:gd name="connsiteX5" fmla="*/ 10611 w 143990"/>
                <a:gd name="connsiteY5" fmla="*/ 4400 h 162368"/>
                <a:gd name="connsiteX6" fmla="*/ 336 w 143990"/>
                <a:gd name="connsiteY6" fmla="*/ 30101 h 162368"/>
                <a:gd name="connsiteX7" fmla="*/ 336 w 143990"/>
                <a:gd name="connsiteY7" fmla="*/ 90607 h 162368"/>
                <a:gd name="connsiteX8" fmla="*/ 72258 w 143990"/>
                <a:gd name="connsiteY8" fmla="*/ 162705 h 162368"/>
                <a:gd name="connsiteX9" fmla="*/ 72258 w 143990"/>
                <a:gd name="connsiteY9" fmla="*/ 162705 h 162368"/>
                <a:gd name="connsiteX10" fmla="*/ 144327 w 143990"/>
                <a:gd name="connsiteY10" fmla="*/ 90636 h 162368"/>
                <a:gd name="connsiteX11" fmla="*/ 144327 w 143990"/>
                <a:gd name="connsiteY11" fmla="*/ 30130 h 162368"/>
                <a:gd name="connsiteX12" fmla="*/ 134052 w 143990"/>
                <a:gd name="connsiteY12" fmla="*/ 4429 h 16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990" h="162368">
                  <a:moveTo>
                    <a:pt x="134052" y="4429"/>
                  </a:moveTo>
                  <a:cubicBezTo>
                    <a:pt x="129325" y="-494"/>
                    <a:pt x="121629" y="-1012"/>
                    <a:pt x="116284" y="3229"/>
                  </a:cubicBezTo>
                  <a:cubicBezTo>
                    <a:pt x="103758" y="13032"/>
                    <a:pt x="88279" y="18296"/>
                    <a:pt x="72375" y="18158"/>
                  </a:cubicBezTo>
                  <a:cubicBezTo>
                    <a:pt x="56434" y="18269"/>
                    <a:pt x="40922" y="13000"/>
                    <a:pt x="28350" y="3200"/>
                  </a:cubicBezTo>
                  <a:cubicBezTo>
                    <a:pt x="23013" y="-1039"/>
                    <a:pt x="15327" y="-518"/>
                    <a:pt x="10611" y="4400"/>
                  </a:cubicBezTo>
                  <a:lnTo>
                    <a:pt x="10611" y="4400"/>
                  </a:lnTo>
                  <a:cubicBezTo>
                    <a:pt x="4004" y="11323"/>
                    <a:pt x="321" y="20529"/>
                    <a:pt x="336" y="30101"/>
                  </a:cubicBezTo>
                  <a:lnTo>
                    <a:pt x="336" y="90607"/>
                  </a:lnTo>
                  <a:cubicBezTo>
                    <a:pt x="433" y="130318"/>
                    <a:pt x="32547" y="162512"/>
                    <a:pt x="72258" y="162705"/>
                  </a:cubicBezTo>
                  <a:lnTo>
                    <a:pt x="72258" y="162705"/>
                  </a:lnTo>
                  <a:cubicBezTo>
                    <a:pt x="112013" y="162594"/>
                    <a:pt x="144215" y="130391"/>
                    <a:pt x="144327" y="90636"/>
                  </a:cubicBezTo>
                  <a:lnTo>
                    <a:pt x="144327" y="30130"/>
                  </a:lnTo>
                  <a:cubicBezTo>
                    <a:pt x="144341" y="20558"/>
                    <a:pt x="140659" y="11352"/>
                    <a:pt x="134052" y="4429"/>
                  </a:cubicBezTo>
                  <a:close/>
                </a:path>
              </a:pathLst>
            </a:custGeom>
            <a:solidFill>
              <a:srgbClr val="F9D0B4"/>
            </a:solidFill>
            <a:ln w="2923" cap="flat">
              <a:noFill/>
              <a:prstDash val="solid"/>
              <a:miter/>
            </a:ln>
          </p:spPr>
          <p:txBody>
            <a:bodyPr rtlCol="1" anchor="ctr"/>
            <a:lstStyle/>
            <a:p>
              <a:endParaRPr lang="fa-IR"/>
            </a:p>
          </p:txBody>
        </p:sp>
        <p:sp>
          <p:nvSpPr>
            <p:cNvPr id="168" name="Freeform: Shape 167">
              <a:extLst>
                <a:ext uri="{FF2B5EF4-FFF2-40B4-BE49-F238E27FC236}">
                  <a16:creationId xmlns:a16="http://schemas.microsoft.com/office/drawing/2014/main" id="{73846E95-3385-949E-4169-193238043CFD}"/>
                </a:ext>
              </a:extLst>
            </p:cNvPr>
            <p:cNvSpPr/>
            <p:nvPr/>
          </p:nvSpPr>
          <p:spPr>
            <a:xfrm>
              <a:off x="9845455" y="1521966"/>
              <a:ext cx="34921" cy="60183"/>
            </a:xfrm>
            <a:custGeom>
              <a:avLst/>
              <a:gdLst>
                <a:gd name="connsiteX0" fmla="*/ 5137 w 34921"/>
                <a:gd name="connsiteY0" fmla="*/ 336 h 60183"/>
                <a:gd name="connsiteX1" fmla="*/ 512 w 34921"/>
                <a:gd name="connsiteY1" fmla="*/ 717 h 60183"/>
                <a:gd name="connsiteX2" fmla="*/ 512 w 34921"/>
                <a:gd name="connsiteY2" fmla="*/ 55280 h 60183"/>
                <a:gd name="connsiteX3" fmla="*/ 336 w 34921"/>
                <a:gd name="connsiteY3" fmla="*/ 60110 h 60183"/>
                <a:gd name="connsiteX4" fmla="*/ 5137 w 34921"/>
                <a:gd name="connsiteY4" fmla="*/ 60520 h 60183"/>
                <a:gd name="connsiteX5" fmla="*/ 35258 w 34921"/>
                <a:gd name="connsiteY5" fmla="*/ 30428 h 60183"/>
                <a:gd name="connsiteX6" fmla="*/ 5137 w 34921"/>
                <a:gd name="connsiteY6" fmla="*/ 336 h 6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21" h="60183">
                  <a:moveTo>
                    <a:pt x="5137" y="336"/>
                  </a:moveTo>
                  <a:cubicBezTo>
                    <a:pt x="3588" y="345"/>
                    <a:pt x="2043" y="474"/>
                    <a:pt x="512" y="717"/>
                  </a:cubicBezTo>
                  <a:lnTo>
                    <a:pt x="512" y="55280"/>
                  </a:lnTo>
                  <a:cubicBezTo>
                    <a:pt x="512" y="56899"/>
                    <a:pt x="453" y="58509"/>
                    <a:pt x="336" y="60110"/>
                  </a:cubicBezTo>
                  <a:cubicBezTo>
                    <a:pt x="1923" y="60379"/>
                    <a:pt x="3527" y="60517"/>
                    <a:pt x="5137" y="60520"/>
                  </a:cubicBezTo>
                  <a:cubicBezTo>
                    <a:pt x="21761" y="60520"/>
                    <a:pt x="35240" y="47052"/>
                    <a:pt x="35258" y="30428"/>
                  </a:cubicBezTo>
                  <a:cubicBezTo>
                    <a:pt x="35240" y="13804"/>
                    <a:pt x="21761" y="336"/>
                    <a:pt x="5137" y="336"/>
                  </a:cubicBezTo>
                  <a:close/>
                </a:path>
              </a:pathLst>
            </a:custGeom>
            <a:solidFill>
              <a:srgbClr val="F9D0B4"/>
            </a:solidFill>
            <a:ln w="2923" cap="flat">
              <a:noFill/>
              <a:prstDash val="solid"/>
              <a:miter/>
            </a:ln>
          </p:spPr>
          <p:txBody>
            <a:bodyPr rtlCol="1" anchor="ctr"/>
            <a:lstStyle/>
            <a:p>
              <a:endParaRPr lang="fa-IR"/>
            </a:p>
          </p:txBody>
        </p:sp>
        <p:sp>
          <p:nvSpPr>
            <p:cNvPr id="169" name="Freeform: Shape 168">
              <a:extLst>
                <a:ext uri="{FF2B5EF4-FFF2-40B4-BE49-F238E27FC236}">
                  <a16:creationId xmlns:a16="http://schemas.microsoft.com/office/drawing/2014/main" id="{9A18A54C-80A7-2BB4-85E1-E1EFE2E9D29F}"/>
                </a:ext>
              </a:extLst>
            </p:cNvPr>
            <p:cNvSpPr/>
            <p:nvPr/>
          </p:nvSpPr>
          <p:spPr>
            <a:xfrm>
              <a:off x="9666748" y="1521966"/>
              <a:ext cx="34921" cy="60183"/>
            </a:xfrm>
            <a:custGeom>
              <a:avLst/>
              <a:gdLst>
                <a:gd name="connsiteX0" fmla="*/ 35082 w 34921"/>
                <a:gd name="connsiteY0" fmla="*/ 55280 h 60183"/>
                <a:gd name="connsiteX1" fmla="*/ 35082 w 34921"/>
                <a:gd name="connsiteY1" fmla="*/ 717 h 60183"/>
                <a:gd name="connsiteX2" fmla="*/ 30457 w 34921"/>
                <a:gd name="connsiteY2" fmla="*/ 336 h 60183"/>
                <a:gd name="connsiteX3" fmla="*/ 336 w 34921"/>
                <a:gd name="connsiteY3" fmla="*/ 30428 h 60183"/>
                <a:gd name="connsiteX4" fmla="*/ 30457 w 34921"/>
                <a:gd name="connsiteY4" fmla="*/ 60520 h 60183"/>
                <a:gd name="connsiteX5" fmla="*/ 35258 w 34921"/>
                <a:gd name="connsiteY5" fmla="*/ 60110 h 60183"/>
                <a:gd name="connsiteX6" fmla="*/ 35258 w 34921"/>
                <a:gd name="connsiteY6" fmla="*/ 60110 h 60183"/>
                <a:gd name="connsiteX7" fmla="*/ 35082 w 34921"/>
                <a:gd name="connsiteY7" fmla="*/ 55280 h 6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21" h="60183">
                  <a:moveTo>
                    <a:pt x="35082" y="55280"/>
                  </a:moveTo>
                  <a:lnTo>
                    <a:pt x="35082" y="717"/>
                  </a:lnTo>
                  <a:cubicBezTo>
                    <a:pt x="33551" y="474"/>
                    <a:pt x="32006" y="345"/>
                    <a:pt x="30457" y="336"/>
                  </a:cubicBezTo>
                  <a:cubicBezTo>
                    <a:pt x="13833" y="336"/>
                    <a:pt x="354" y="13804"/>
                    <a:pt x="336" y="30428"/>
                  </a:cubicBezTo>
                  <a:cubicBezTo>
                    <a:pt x="354" y="47052"/>
                    <a:pt x="13833" y="60520"/>
                    <a:pt x="30457" y="60520"/>
                  </a:cubicBezTo>
                  <a:cubicBezTo>
                    <a:pt x="32067" y="60517"/>
                    <a:pt x="33671" y="60379"/>
                    <a:pt x="35258" y="60110"/>
                  </a:cubicBezTo>
                  <a:lnTo>
                    <a:pt x="35258" y="60110"/>
                  </a:lnTo>
                  <a:cubicBezTo>
                    <a:pt x="35141" y="58491"/>
                    <a:pt x="35082" y="56881"/>
                    <a:pt x="35082" y="55280"/>
                  </a:cubicBezTo>
                  <a:close/>
                </a:path>
              </a:pathLst>
            </a:custGeom>
            <a:solidFill>
              <a:srgbClr val="F9D0B4"/>
            </a:solidFill>
            <a:ln w="2923" cap="flat">
              <a:noFill/>
              <a:prstDash val="solid"/>
              <a:miter/>
            </a:ln>
          </p:spPr>
          <p:txBody>
            <a:bodyPr rtlCol="1" anchor="ctr"/>
            <a:lstStyle/>
            <a:p>
              <a:endParaRPr lang="fa-IR"/>
            </a:p>
          </p:txBody>
        </p:sp>
        <p:sp>
          <p:nvSpPr>
            <p:cNvPr id="170" name="Freeform: Shape 169">
              <a:extLst>
                <a:ext uri="{FF2B5EF4-FFF2-40B4-BE49-F238E27FC236}">
                  <a16:creationId xmlns:a16="http://schemas.microsoft.com/office/drawing/2014/main" id="{9576E510-943B-F720-D617-8DC53ABE79BB}"/>
                </a:ext>
              </a:extLst>
            </p:cNvPr>
            <p:cNvSpPr/>
            <p:nvPr/>
          </p:nvSpPr>
          <p:spPr>
            <a:xfrm>
              <a:off x="9681706" y="1413601"/>
              <a:ext cx="183743" cy="112492"/>
            </a:xfrm>
            <a:custGeom>
              <a:avLst/>
              <a:gdLst>
                <a:gd name="connsiteX0" fmla="*/ 163998 w 183743"/>
                <a:gd name="connsiteY0" fmla="*/ 47230 h 112492"/>
                <a:gd name="connsiteX1" fmla="*/ 159460 w 183743"/>
                <a:gd name="connsiteY1" fmla="*/ 42956 h 112492"/>
                <a:gd name="connsiteX2" fmla="*/ 67370 w 183743"/>
                <a:gd name="connsiteY2" fmla="*/ 3116 h 112492"/>
                <a:gd name="connsiteX3" fmla="*/ 336 w 183743"/>
                <a:gd name="connsiteY3" fmla="*/ 82678 h 112492"/>
                <a:gd name="connsiteX4" fmla="*/ 336 w 183743"/>
                <a:gd name="connsiteY4" fmla="*/ 112829 h 112492"/>
                <a:gd name="connsiteX5" fmla="*/ 15499 w 183743"/>
                <a:gd name="connsiteY5" fmla="*/ 108701 h 112492"/>
                <a:gd name="connsiteX6" fmla="*/ 20124 w 183743"/>
                <a:gd name="connsiteY6" fmla="*/ 109082 h 112492"/>
                <a:gd name="connsiteX7" fmla="*/ 20124 w 183743"/>
                <a:gd name="connsiteY7" fmla="*/ 103228 h 112492"/>
                <a:gd name="connsiteX8" fmla="*/ 30399 w 183743"/>
                <a:gd name="connsiteY8" fmla="*/ 77526 h 112492"/>
                <a:gd name="connsiteX9" fmla="*/ 30399 w 183743"/>
                <a:gd name="connsiteY9" fmla="*/ 77526 h 112492"/>
                <a:gd name="connsiteX10" fmla="*/ 48138 w 183743"/>
                <a:gd name="connsiteY10" fmla="*/ 76326 h 112492"/>
                <a:gd name="connsiteX11" fmla="*/ 92193 w 183743"/>
                <a:gd name="connsiteY11" fmla="*/ 91167 h 112492"/>
                <a:gd name="connsiteX12" fmla="*/ 136101 w 183743"/>
                <a:gd name="connsiteY12" fmla="*/ 76238 h 112492"/>
                <a:gd name="connsiteX13" fmla="*/ 153869 w 183743"/>
                <a:gd name="connsiteY13" fmla="*/ 77439 h 112492"/>
                <a:gd name="connsiteX14" fmla="*/ 164144 w 183743"/>
                <a:gd name="connsiteY14" fmla="*/ 103140 h 112492"/>
                <a:gd name="connsiteX15" fmla="*/ 164144 w 183743"/>
                <a:gd name="connsiteY15" fmla="*/ 108994 h 112492"/>
                <a:gd name="connsiteX16" fmla="*/ 168769 w 183743"/>
                <a:gd name="connsiteY16" fmla="*/ 108614 h 112492"/>
                <a:gd name="connsiteX17" fmla="*/ 184079 w 183743"/>
                <a:gd name="connsiteY17" fmla="*/ 112829 h 112492"/>
                <a:gd name="connsiteX18" fmla="*/ 184079 w 183743"/>
                <a:gd name="connsiteY18" fmla="*/ 88094 h 112492"/>
                <a:gd name="connsiteX19" fmla="*/ 163998 w 183743"/>
                <a:gd name="connsiteY19" fmla="*/ 47230 h 11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3743" h="112492">
                  <a:moveTo>
                    <a:pt x="163998" y="47230"/>
                  </a:moveTo>
                  <a:cubicBezTo>
                    <a:pt x="161580" y="47265"/>
                    <a:pt x="159572" y="45371"/>
                    <a:pt x="159460" y="42956"/>
                  </a:cubicBezTo>
                  <a:cubicBezTo>
                    <a:pt x="158904" y="2765"/>
                    <a:pt x="113035" y="-4758"/>
                    <a:pt x="67370" y="3116"/>
                  </a:cubicBezTo>
                  <a:cubicBezTo>
                    <a:pt x="28651" y="9808"/>
                    <a:pt x="359" y="43386"/>
                    <a:pt x="336" y="82678"/>
                  </a:cubicBezTo>
                  <a:lnTo>
                    <a:pt x="336" y="112829"/>
                  </a:lnTo>
                  <a:cubicBezTo>
                    <a:pt x="4932" y="110127"/>
                    <a:pt x="10169" y="108701"/>
                    <a:pt x="15499" y="108701"/>
                  </a:cubicBezTo>
                  <a:cubicBezTo>
                    <a:pt x="17048" y="108710"/>
                    <a:pt x="18593" y="108839"/>
                    <a:pt x="20124" y="109082"/>
                  </a:cubicBezTo>
                  <a:lnTo>
                    <a:pt x="20124" y="103228"/>
                  </a:lnTo>
                  <a:cubicBezTo>
                    <a:pt x="20109" y="93656"/>
                    <a:pt x="23792" y="84449"/>
                    <a:pt x="30399" y="77526"/>
                  </a:cubicBezTo>
                  <a:lnTo>
                    <a:pt x="30399" y="77526"/>
                  </a:lnTo>
                  <a:cubicBezTo>
                    <a:pt x="35114" y="72609"/>
                    <a:pt x="42801" y="72088"/>
                    <a:pt x="48138" y="76326"/>
                  </a:cubicBezTo>
                  <a:cubicBezTo>
                    <a:pt x="60734" y="86092"/>
                    <a:pt x="76257" y="91320"/>
                    <a:pt x="92193" y="91167"/>
                  </a:cubicBezTo>
                  <a:cubicBezTo>
                    <a:pt x="108096" y="91305"/>
                    <a:pt x="123576" y="86042"/>
                    <a:pt x="136101" y="76238"/>
                  </a:cubicBezTo>
                  <a:cubicBezTo>
                    <a:pt x="141446" y="71997"/>
                    <a:pt x="149142" y="72515"/>
                    <a:pt x="153869" y="77439"/>
                  </a:cubicBezTo>
                  <a:cubicBezTo>
                    <a:pt x="160476" y="84362"/>
                    <a:pt x="164159" y="93568"/>
                    <a:pt x="164144" y="103140"/>
                  </a:cubicBezTo>
                  <a:lnTo>
                    <a:pt x="164144" y="108994"/>
                  </a:lnTo>
                  <a:cubicBezTo>
                    <a:pt x="165675" y="108751"/>
                    <a:pt x="167220" y="108622"/>
                    <a:pt x="168769" y="108614"/>
                  </a:cubicBezTo>
                  <a:cubicBezTo>
                    <a:pt x="174161" y="108608"/>
                    <a:pt x="179451" y="110066"/>
                    <a:pt x="184079" y="112829"/>
                  </a:cubicBezTo>
                  <a:lnTo>
                    <a:pt x="184079" y="88094"/>
                  </a:lnTo>
                  <a:cubicBezTo>
                    <a:pt x="184196" y="52206"/>
                    <a:pt x="171228" y="47230"/>
                    <a:pt x="163998" y="47230"/>
                  </a:cubicBezTo>
                  <a:close/>
                </a:path>
              </a:pathLst>
            </a:custGeom>
            <a:solidFill>
              <a:srgbClr val="5B5D60"/>
            </a:solidFill>
            <a:ln w="2923" cap="flat">
              <a:noFill/>
              <a:prstDash val="solid"/>
              <a:miter/>
            </a:ln>
          </p:spPr>
          <p:txBody>
            <a:bodyPr rtlCol="1" anchor="ctr"/>
            <a:lstStyle/>
            <a:p>
              <a:endParaRPr lang="fa-IR"/>
            </a:p>
          </p:txBody>
        </p:sp>
        <p:sp>
          <p:nvSpPr>
            <p:cNvPr id="171" name="Freeform: Shape 170">
              <a:extLst>
                <a:ext uri="{FF2B5EF4-FFF2-40B4-BE49-F238E27FC236}">
                  <a16:creationId xmlns:a16="http://schemas.microsoft.com/office/drawing/2014/main" id="{A8BF07B4-EE16-88FB-F535-4A4661E908DF}"/>
                </a:ext>
              </a:extLst>
            </p:cNvPr>
            <p:cNvSpPr/>
            <p:nvPr/>
          </p:nvSpPr>
          <p:spPr>
            <a:xfrm>
              <a:off x="10025483" y="1423848"/>
              <a:ext cx="48735" cy="75912"/>
            </a:xfrm>
            <a:custGeom>
              <a:avLst/>
              <a:gdLst>
                <a:gd name="connsiteX0" fmla="*/ 49072 w 48735"/>
                <a:gd name="connsiteY0" fmla="*/ 24688 h 75912"/>
                <a:gd name="connsiteX1" fmla="*/ 24656 w 48735"/>
                <a:gd name="connsiteY1" fmla="*/ 336 h 75912"/>
                <a:gd name="connsiteX2" fmla="*/ 19800 w 48735"/>
                <a:gd name="connsiteY2" fmla="*/ 831 h 75912"/>
                <a:gd name="connsiteX3" fmla="*/ 802 w 48735"/>
                <a:gd name="connsiteY3" fmla="*/ 19946 h 75912"/>
                <a:gd name="connsiteX4" fmla="*/ 7886 w 48735"/>
                <a:gd name="connsiteY4" fmla="*/ 42251 h 75912"/>
                <a:gd name="connsiteX5" fmla="*/ 10491 w 48735"/>
                <a:gd name="connsiteY5" fmla="*/ 48106 h 75912"/>
                <a:gd name="connsiteX6" fmla="*/ 10491 w 48735"/>
                <a:gd name="connsiteY6" fmla="*/ 61542 h 75912"/>
                <a:gd name="connsiteX7" fmla="*/ 23283 w 48735"/>
                <a:gd name="connsiteY7" fmla="*/ 76178 h 75912"/>
                <a:gd name="connsiteX8" fmla="*/ 38815 w 48735"/>
                <a:gd name="connsiteY8" fmla="*/ 63456 h 75912"/>
                <a:gd name="connsiteX9" fmla="*/ 38885 w 48735"/>
                <a:gd name="connsiteY9" fmla="*/ 62039 h 75912"/>
                <a:gd name="connsiteX10" fmla="*/ 38885 w 48735"/>
                <a:gd name="connsiteY10" fmla="*/ 47988 h 75912"/>
                <a:gd name="connsiteX11" fmla="*/ 41520 w 48735"/>
                <a:gd name="connsiteY11" fmla="*/ 42134 h 75912"/>
                <a:gd name="connsiteX12" fmla="*/ 49072 w 48735"/>
                <a:gd name="connsiteY12" fmla="*/ 24688 h 7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35" h="75912">
                  <a:moveTo>
                    <a:pt x="49072" y="24688"/>
                  </a:moveTo>
                  <a:cubicBezTo>
                    <a:pt x="49054" y="11219"/>
                    <a:pt x="38124" y="318"/>
                    <a:pt x="24656" y="336"/>
                  </a:cubicBezTo>
                  <a:cubicBezTo>
                    <a:pt x="23025" y="339"/>
                    <a:pt x="21398" y="503"/>
                    <a:pt x="19800" y="831"/>
                  </a:cubicBezTo>
                  <a:cubicBezTo>
                    <a:pt x="10181" y="2769"/>
                    <a:pt x="2681" y="10315"/>
                    <a:pt x="802" y="19946"/>
                  </a:cubicBezTo>
                  <a:cubicBezTo>
                    <a:pt x="-820" y="28104"/>
                    <a:pt x="1853" y="36525"/>
                    <a:pt x="7886" y="42251"/>
                  </a:cubicBezTo>
                  <a:cubicBezTo>
                    <a:pt x="9502" y="43776"/>
                    <a:pt x="10441" y="45884"/>
                    <a:pt x="10491" y="48106"/>
                  </a:cubicBezTo>
                  <a:lnTo>
                    <a:pt x="10491" y="61542"/>
                  </a:lnTo>
                  <a:cubicBezTo>
                    <a:pt x="10432" y="68956"/>
                    <a:pt x="15927" y="75244"/>
                    <a:pt x="23283" y="76178"/>
                  </a:cubicBezTo>
                  <a:cubicBezTo>
                    <a:pt x="31084" y="76953"/>
                    <a:pt x="38039" y="71257"/>
                    <a:pt x="38815" y="63456"/>
                  </a:cubicBezTo>
                  <a:cubicBezTo>
                    <a:pt x="38862" y="62985"/>
                    <a:pt x="38885" y="62513"/>
                    <a:pt x="38885" y="62039"/>
                  </a:cubicBezTo>
                  <a:lnTo>
                    <a:pt x="38885" y="47988"/>
                  </a:lnTo>
                  <a:cubicBezTo>
                    <a:pt x="38926" y="45758"/>
                    <a:pt x="39880" y="43644"/>
                    <a:pt x="41520" y="42134"/>
                  </a:cubicBezTo>
                  <a:cubicBezTo>
                    <a:pt x="46312" y="37591"/>
                    <a:pt x="49040" y="31289"/>
                    <a:pt x="49072" y="24688"/>
                  </a:cubicBezTo>
                  <a:close/>
                </a:path>
              </a:pathLst>
            </a:custGeom>
            <a:solidFill>
              <a:srgbClr val="EF4460"/>
            </a:solidFill>
            <a:ln w="2923" cap="flat">
              <a:noFill/>
              <a:prstDash val="solid"/>
              <a:miter/>
            </a:ln>
          </p:spPr>
          <p:txBody>
            <a:bodyPr rtlCol="1" anchor="ctr"/>
            <a:lstStyle/>
            <a:p>
              <a:endParaRPr lang="fa-IR"/>
            </a:p>
          </p:txBody>
        </p:sp>
        <p:sp>
          <p:nvSpPr>
            <p:cNvPr id="172" name="Freeform: Shape 171">
              <a:extLst>
                <a:ext uri="{FF2B5EF4-FFF2-40B4-BE49-F238E27FC236}">
                  <a16:creationId xmlns:a16="http://schemas.microsoft.com/office/drawing/2014/main" id="{26FC87AF-E1A2-C09B-AF14-AFFB1012E3A9}"/>
                </a:ext>
              </a:extLst>
            </p:cNvPr>
            <p:cNvSpPr/>
            <p:nvPr/>
          </p:nvSpPr>
          <p:spPr>
            <a:xfrm>
              <a:off x="9711505" y="1640812"/>
              <a:ext cx="124114" cy="76547"/>
            </a:xfrm>
            <a:custGeom>
              <a:avLst/>
              <a:gdLst>
                <a:gd name="connsiteX0" fmla="*/ 336 w 124114"/>
                <a:gd name="connsiteY0" fmla="*/ 41259 h 76547"/>
                <a:gd name="connsiteX1" fmla="*/ 62393 w 124114"/>
                <a:gd name="connsiteY1" fmla="*/ 76883 h 76547"/>
                <a:gd name="connsiteX2" fmla="*/ 124451 w 124114"/>
                <a:gd name="connsiteY2" fmla="*/ 41259 h 76547"/>
                <a:gd name="connsiteX3" fmla="*/ 109493 w 124114"/>
                <a:gd name="connsiteY3" fmla="*/ 34409 h 76547"/>
                <a:gd name="connsiteX4" fmla="*/ 95588 w 124114"/>
                <a:gd name="connsiteY4" fmla="*/ 12074 h 76547"/>
                <a:gd name="connsiteX5" fmla="*/ 95588 w 124114"/>
                <a:gd name="connsiteY5" fmla="*/ 365 h 76547"/>
                <a:gd name="connsiteX6" fmla="*/ 62393 w 124114"/>
                <a:gd name="connsiteY6" fmla="*/ 8503 h 76547"/>
                <a:gd name="connsiteX7" fmla="*/ 62393 w 124114"/>
                <a:gd name="connsiteY7" fmla="*/ 8503 h 76547"/>
                <a:gd name="connsiteX8" fmla="*/ 29198 w 124114"/>
                <a:gd name="connsiteY8" fmla="*/ 336 h 76547"/>
                <a:gd name="connsiteX9" fmla="*/ 29198 w 124114"/>
                <a:gd name="connsiteY9" fmla="*/ 12045 h 76547"/>
                <a:gd name="connsiteX10" fmla="*/ 15294 w 124114"/>
                <a:gd name="connsiteY10" fmla="*/ 34380 h 76547"/>
                <a:gd name="connsiteX11" fmla="*/ 336 w 124114"/>
                <a:gd name="connsiteY11" fmla="*/ 41259 h 7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14" h="76547">
                  <a:moveTo>
                    <a:pt x="336" y="41259"/>
                  </a:moveTo>
                  <a:cubicBezTo>
                    <a:pt x="13263" y="63277"/>
                    <a:pt x="36862" y="76825"/>
                    <a:pt x="62393" y="76883"/>
                  </a:cubicBezTo>
                  <a:cubicBezTo>
                    <a:pt x="87922" y="76813"/>
                    <a:pt x="111515" y="63269"/>
                    <a:pt x="124451" y="41259"/>
                  </a:cubicBezTo>
                  <a:cubicBezTo>
                    <a:pt x="119346" y="39248"/>
                    <a:pt x="114352" y="36962"/>
                    <a:pt x="109493" y="34409"/>
                  </a:cubicBezTo>
                  <a:cubicBezTo>
                    <a:pt x="100983" y="30217"/>
                    <a:pt x="95594" y="21558"/>
                    <a:pt x="95588" y="12074"/>
                  </a:cubicBezTo>
                  <a:lnTo>
                    <a:pt x="95588" y="365"/>
                  </a:lnTo>
                  <a:cubicBezTo>
                    <a:pt x="85346" y="5728"/>
                    <a:pt x="73956" y="8521"/>
                    <a:pt x="62393" y="8503"/>
                  </a:cubicBezTo>
                  <a:lnTo>
                    <a:pt x="62393" y="8503"/>
                  </a:lnTo>
                  <a:cubicBezTo>
                    <a:pt x="50831" y="8512"/>
                    <a:pt x="39438" y="5710"/>
                    <a:pt x="29198" y="336"/>
                  </a:cubicBezTo>
                  <a:lnTo>
                    <a:pt x="29198" y="12045"/>
                  </a:lnTo>
                  <a:cubicBezTo>
                    <a:pt x="29193" y="21529"/>
                    <a:pt x="23804" y="30188"/>
                    <a:pt x="15294" y="34380"/>
                  </a:cubicBezTo>
                  <a:cubicBezTo>
                    <a:pt x="10230" y="36897"/>
                    <a:pt x="5429" y="39180"/>
                    <a:pt x="336" y="41259"/>
                  </a:cubicBezTo>
                  <a:close/>
                </a:path>
              </a:pathLst>
            </a:custGeom>
            <a:solidFill>
              <a:srgbClr val="F9D0B4"/>
            </a:solidFill>
            <a:ln w="2923" cap="flat">
              <a:noFill/>
              <a:prstDash val="solid"/>
              <a:miter/>
            </a:ln>
          </p:spPr>
          <p:txBody>
            <a:bodyPr rtlCol="1" anchor="ctr"/>
            <a:lstStyle/>
            <a:p>
              <a:endParaRPr lang="fa-IR"/>
            </a:p>
          </p:txBody>
        </p:sp>
        <p:sp>
          <p:nvSpPr>
            <p:cNvPr id="173" name="Freeform: Shape 172">
              <a:extLst>
                <a:ext uri="{FF2B5EF4-FFF2-40B4-BE49-F238E27FC236}">
                  <a16:creationId xmlns:a16="http://schemas.microsoft.com/office/drawing/2014/main" id="{117892BC-EC41-2E17-A947-1D60BF7E3DCD}"/>
                </a:ext>
              </a:extLst>
            </p:cNvPr>
            <p:cNvSpPr/>
            <p:nvPr/>
          </p:nvSpPr>
          <p:spPr>
            <a:xfrm>
              <a:off x="9625210" y="1756086"/>
              <a:ext cx="296704" cy="38054"/>
            </a:xfrm>
            <a:custGeom>
              <a:avLst/>
              <a:gdLst>
                <a:gd name="connsiteX0" fmla="*/ 0 w 296704"/>
                <a:gd name="connsiteY0" fmla="*/ 38054 h 38054"/>
                <a:gd name="connsiteX1" fmla="*/ 296705 w 296704"/>
                <a:gd name="connsiteY1" fmla="*/ 38054 h 38054"/>
                <a:gd name="connsiteX2" fmla="*/ 294480 w 296704"/>
                <a:gd name="connsiteY2" fmla="*/ 0 h 38054"/>
                <a:gd name="connsiteX3" fmla="*/ 2225 w 296704"/>
                <a:gd name="connsiteY3" fmla="*/ 0 h 38054"/>
                <a:gd name="connsiteX4" fmla="*/ 0 w 296704"/>
                <a:gd name="connsiteY4" fmla="*/ 38054 h 3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704" h="38054">
                  <a:moveTo>
                    <a:pt x="0" y="38054"/>
                  </a:moveTo>
                  <a:lnTo>
                    <a:pt x="296705" y="38054"/>
                  </a:lnTo>
                  <a:lnTo>
                    <a:pt x="294480" y="0"/>
                  </a:lnTo>
                  <a:lnTo>
                    <a:pt x="2225" y="0"/>
                  </a:lnTo>
                  <a:lnTo>
                    <a:pt x="0" y="38054"/>
                  </a:lnTo>
                  <a:close/>
                </a:path>
              </a:pathLst>
            </a:custGeom>
            <a:solidFill>
              <a:srgbClr val="818182"/>
            </a:solidFill>
            <a:ln w="2923" cap="flat">
              <a:noFill/>
              <a:prstDash val="solid"/>
              <a:miter/>
            </a:ln>
          </p:spPr>
          <p:txBody>
            <a:bodyPr rtlCol="1" anchor="ctr"/>
            <a:lstStyle/>
            <a:p>
              <a:endParaRPr lang="fa-IR"/>
            </a:p>
          </p:txBody>
        </p:sp>
        <p:sp>
          <p:nvSpPr>
            <p:cNvPr id="174" name="Freeform: Shape 173">
              <a:extLst>
                <a:ext uri="{FF2B5EF4-FFF2-40B4-BE49-F238E27FC236}">
                  <a16:creationId xmlns:a16="http://schemas.microsoft.com/office/drawing/2014/main" id="{64AB3056-8D96-A027-8D0B-53AE6ABCF854}"/>
                </a:ext>
              </a:extLst>
            </p:cNvPr>
            <p:cNvSpPr/>
            <p:nvPr/>
          </p:nvSpPr>
          <p:spPr>
            <a:xfrm>
              <a:off x="9630567" y="1681735"/>
              <a:ext cx="285814" cy="35624"/>
            </a:xfrm>
            <a:custGeom>
              <a:avLst/>
              <a:gdLst>
                <a:gd name="connsiteX0" fmla="*/ 266275 w 285814"/>
                <a:gd name="connsiteY0" fmla="*/ 17314 h 35624"/>
                <a:gd name="connsiteX1" fmla="*/ 227255 w 285814"/>
                <a:gd name="connsiteY1" fmla="*/ 7508 h 35624"/>
                <a:gd name="connsiteX2" fmla="*/ 205476 w 285814"/>
                <a:gd name="connsiteY2" fmla="*/ 336 h 35624"/>
                <a:gd name="connsiteX3" fmla="*/ 143331 w 285814"/>
                <a:gd name="connsiteY3" fmla="*/ 35960 h 35624"/>
                <a:gd name="connsiteX4" fmla="*/ 81274 w 285814"/>
                <a:gd name="connsiteY4" fmla="*/ 336 h 35624"/>
                <a:gd name="connsiteX5" fmla="*/ 59495 w 285814"/>
                <a:gd name="connsiteY5" fmla="*/ 7508 h 35624"/>
                <a:gd name="connsiteX6" fmla="*/ 20387 w 285814"/>
                <a:gd name="connsiteY6" fmla="*/ 17314 h 35624"/>
                <a:gd name="connsiteX7" fmla="*/ 336 w 285814"/>
                <a:gd name="connsiteY7" fmla="*/ 35960 h 35624"/>
                <a:gd name="connsiteX8" fmla="*/ 286151 w 285814"/>
                <a:gd name="connsiteY8" fmla="*/ 35960 h 35624"/>
                <a:gd name="connsiteX9" fmla="*/ 266275 w 285814"/>
                <a:gd name="connsiteY9" fmla="*/ 17314 h 3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14" h="35624">
                  <a:moveTo>
                    <a:pt x="266275" y="17314"/>
                  </a:moveTo>
                  <a:lnTo>
                    <a:pt x="227255" y="7508"/>
                  </a:lnTo>
                  <a:cubicBezTo>
                    <a:pt x="219843" y="5602"/>
                    <a:pt x="212569" y="3208"/>
                    <a:pt x="205476" y="336"/>
                  </a:cubicBezTo>
                  <a:cubicBezTo>
                    <a:pt x="192526" y="22372"/>
                    <a:pt x="168892" y="35919"/>
                    <a:pt x="143331" y="35960"/>
                  </a:cubicBezTo>
                  <a:cubicBezTo>
                    <a:pt x="117800" y="35902"/>
                    <a:pt x="94201" y="22355"/>
                    <a:pt x="81274" y="336"/>
                  </a:cubicBezTo>
                  <a:cubicBezTo>
                    <a:pt x="74205" y="3272"/>
                    <a:pt x="66925" y="5669"/>
                    <a:pt x="59495" y="7508"/>
                  </a:cubicBezTo>
                  <a:lnTo>
                    <a:pt x="20387" y="17314"/>
                  </a:lnTo>
                  <a:cubicBezTo>
                    <a:pt x="10959" y="19700"/>
                    <a:pt x="3398" y="26728"/>
                    <a:pt x="336" y="35960"/>
                  </a:cubicBezTo>
                  <a:lnTo>
                    <a:pt x="286151" y="35960"/>
                  </a:lnTo>
                  <a:cubicBezTo>
                    <a:pt x="283121" y="26772"/>
                    <a:pt x="275636" y="19749"/>
                    <a:pt x="266275" y="17314"/>
                  </a:cubicBezTo>
                  <a:close/>
                </a:path>
              </a:pathLst>
            </a:custGeom>
            <a:solidFill>
              <a:srgbClr val="818182"/>
            </a:solidFill>
            <a:ln w="2923" cap="flat">
              <a:noFill/>
              <a:prstDash val="solid"/>
              <a:miter/>
            </a:ln>
          </p:spPr>
          <p:txBody>
            <a:bodyPr rtlCol="1" anchor="ctr"/>
            <a:lstStyle/>
            <a:p>
              <a:endParaRPr lang="fa-IR"/>
            </a:p>
          </p:txBody>
        </p:sp>
        <p:sp>
          <p:nvSpPr>
            <p:cNvPr id="175" name="Freeform: Shape 174">
              <a:extLst>
                <a:ext uri="{FF2B5EF4-FFF2-40B4-BE49-F238E27FC236}">
                  <a16:creationId xmlns:a16="http://schemas.microsoft.com/office/drawing/2014/main" id="{1746E62B-5D24-9BBD-B511-55B5B69064FB}"/>
                </a:ext>
              </a:extLst>
            </p:cNvPr>
            <p:cNvSpPr/>
            <p:nvPr/>
          </p:nvSpPr>
          <p:spPr>
            <a:xfrm>
              <a:off x="10031817" y="1087206"/>
              <a:ext cx="37636" cy="37051"/>
            </a:xfrm>
            <a:custGeom>
              <a:avLst/>
              <a:gdLst>
                <a:gd name="connsiteX0" fmla="*/ 37731 w 37636"/>
                <a:gd name="connsiteY0" fmla="*/ 18404 h 37051"/>
                <a:gd name="connsiteX1" fmla="*/ 19583 w 37636"/>
                <a:gd name="connsiteY1" fmla="*/ 577 h 37051"/>
                <a:gd name="connsiteX2" fmla="*/ 18704 w 37636"/>
                <a:gd name="connsiteY2" fmla="*/ 577 h 37051"/>
                <a:gd name="connsiteX3" fmla="*/ 555 w 37636"/>
                <a:gd name="connsiteY3" fmla="*/ 18404 h 37051"/>
                <a:gd name="connsiteX4" fmla="*/ 555 w 37636"/>
                <a:gd name="connsiteY4" fmla="*/ 19312 h 37051"/>
                <a:gd name="connsiteX5" fmla="*/ 18704 w 37636"/>
                <a:gd name="connsiteY5" fmla="*/ 37168 h 37051"/>
                <a:gd name="connsiteX6" fmla="*/ 19583 w 37636"/>
                <a:gd name="connsiteY6" fmla="*/ 37168 h 37051"/>
                <a:gd name="connsiteX7" fmla="*/ 37731 w 37636"/>
                <a:gd name="connsiteY7" fmla="*/ 19312 h 37051"/>
                <a:gd name="connsiteX8" fmla="*/ 37731 w 37636"/>
                <a:gd name="connsiteY8" fmla="*/ 18404 h 3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51">
                  <a:moveTo>
                    <a:pt x="37731" y="18404"/>
                  </a:moveTo>
                  <a:cubicBezTo>
                    <a:pt x="28616" y="16710"/>
                    <a:pt x="21441" y="9661"/>
                    <a:pt x="19583" y="577"/>
                  </a:cubicBezTo>
                  <a:cubicBezTo>
                    <a:pt x="19583" y="256"/>
                    <a:pt x="18704" y="256"/>
                    <a:pt x="18704" y="577"/>
                  </a:cubicBezTo>
                  <a:cubicBezTo>
                    <a:pt x="16846" y="9661"/>
                    <a:pt x="9671" y="16710"/>
                    <a:pt x="555" y="18404"/>
                  </a:cubicBezTo>
                  <a:cubicBezTo>
                    <a:pt x="263" y="18404"/>
                    <a:pt x="263" y="18990"/>
                    <a:pt x="555" y="19312"/>
                  </a:cubicBezTo>
                  <a:cubicBezTo>
                    <a:pt x="9671" y="21024"/>
                    <a:pt x="16843" y="28082"/>
                    <a:pt x="18704" y="37168"/>
                  </a:cubicBezTo>
                  <a:cubicBezTo>
                    <a:pt x="18704" y="37461"/>
                    <a:pt x="19583" y="37461"/>
                    <a:pt x="19583" y="37168"/>
                  </a:cubicBezTo>
                  <a:cubicBezTo>
                    <a:pt x="21444" y="28082"/>
                    <a:pt x="28616" y="21024"/>
                    <a:pt x="37731" y="19312"/>
                  </a:cubicBezTo>
                  <a:cubicBezTo>
                    <a:pt x="38053" y="19019"/>
                    <a:pt x="38053" y="18404"/>
                    <a:pt x="37731" y="18404"/>
                  </a:cubicBezTo>
                  <a:close/>
                </a:path>
              </a:pathLst>
            </a:custGeom>
            <a:solidFill>
              <a:srgbClr val="FC657E"/>
            </a:solidFill>
            <a:ln w="2923" cap="flat">
              <a:noFill/>
              <a:prstDash val="solid"/>
              <a:miter/>
            </a:ln>
          </p:spPr>
          <p:txBody>
            <a:bodyPr rtlCol="1" anchor="ctr"/>
            <a:lstStyle/>
            <a:p>
              <a:endParaRPr lang="fa-IR"/>
            </a:p>
          </p:txBody>
        </p:sp>
        <p:sp>
          <p:nvSpPr>
            <p:cNvPr id="176" name="Freeform: Shape 175">
              <a:extLst>
                <a:ext uri="{FF2B5EF4-FFF2-40B4-BE49-F238E27FC236}">
                  <a16:creationId xmlns:a16="http://schemas.microsoft.com/office/drawing/2014/main" id="{F127848F-59BF-6CDC-D4E9-7B7841C565E0}"/>
                </a:ext>
              </a:extLst>
            </p:cNvPr>
            <p:cNvSpPr/>
            <p:nvPr/>
          </p:nvSpPr>
          <p:spPr>
            <a:xfrm>
              <a:off x="10261234" y="1484146"/>
              <a:ext cx="50938" cy="50933"/>
            </a:xfrm>
            <a:custGeom>
              <a:avLst/>
              <a:gdLst>
                <a:gd name="connsiteX0" fmla="*/ 9708 w 50938"/>
                <a:gd name="connsiteY0" fmla="*/ 35170 h 50933"/>
                <a:gd name="connsiteX1" fmla="*/ 16441 w 50938"/>
                <a:gd name="connsiteY1" fmla="*/ 35170 h 50933"/>
                <a:gd name="connsiteX2" fmla="*/ 16441 w 50938"/>
                <a:gd name="connsiteY2" fmla="*/ 41903 h 50933"/>
                <a:gd name="connsiteX3" fmla="*/ 25571 w 50938"/>
                <a:gd name="connsiteY3" fmla="*/ 51270 h 50933"/>
                <a:gd name="connsiteX4" fmla="*/ 25808 w 50938"/>
                <a:gd name="connsiteY4" fmla="*/ 51270 h 50933"/>
                <a:gd name="connsiteX5" fmla="*/ 35175 w 50938"/>
                <a:gd name="connsiteY5" fmla="*/ 42195 h 50933"/>
                <a:gd name="connsiteX6" fmla="*/ 35175 w 50938"/>
                <a:gd name="connsiteY6" fmla="*/ 35170 h 50933"/>
                <a:gd name="connsiteX7" fmla="*/ 41908 w 50938"/>
                <a:gd name="connsiteY7" fmla="*/ 35170 h 50933"/>
                <a:gd name="connsiteX8" fmla="*/ 51275 w 50938"/>
                <a:gd name="connsiteY8" fmla="*/ 26040 h 50933"/>
                <a:gd name="connsiteX9" fmla="*/ 51275 w 50938"/>
                <a:gd name="connsiteY9" fmla="*/ 25803 h 50933"/>
                <a:gd name="connsiteX10" fmla="*/ 42201 w 50938"/>
                <a:gd name="connsiteY10" fmla="*/ 16436 h 50933"/>
                <a:gd name="connsiteX11" fmla="*/ 35175 w 50938"/>
                <a:gd name="connsiteY11" fmla="*/ 16436 h 50933"/>
                <a:gd name="connsiteX12" fmla="*/ 35175 w 50938"/>
                <a:gd name="connsiteY12" fmla="*/ 9703 h 50933"/>
                <a:gd name="connsiteX13" fmla="*/ 26042 w 50938"/>
                <a:gd name="connsiteY13" fmla="*/ 336 h 50933"/>
                <a:gd name="connsiteX14" fmla="*/ 25808 w 50938"/>
                <a:gd name="connsiteY14" fmla="*/ 336 h 50933"/>
                <a:gd name="connsiteX15" fmla="*/ 16441 w 50938"/>
                <a:gd name="connsiteY15" fmla="*/ 9410 h 50933"/>
                <a:gd name="connsiteX16" fmla="*/ 16441 w 50938"/>
                <a:gd name="connsiteY16" fmla="*/ 16436 h 50933"/>
                <a:gd name="connsiteX17" fmla="*/ 9708 w 50938"/>
                <a:gd name="connsiteY17" fmla="*/ 16436 h 50933"/>
                <a:gd name="connsiteX18" fmla="*/ 341 w 50938"/>
                <a:gd name="connsiteY18" fmla="*/ 25566 h 50933"/>
                <a:gd name="connsiteX19" fmla="*/ 341 w 50938"/>
                <a:gd name="connsiteY19" fmla="*/ 25803 h 50933"/>
                <a:gd name="connsiteX20" fmla="*/ 9114 w 50938"/>
                <a:gd name="connsiteY20" fmla="*/ 35170 h 50933"/>
                <a:gd name="connsiteX21" fmla="*/ 9708 w 50938"/>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708" y="35170"/>
                  </a:moveTo>
                  <a:lnTo>
                    <a:pt x="16441" y="35170"/>
                  </a:lnTo>
                  <a:lnTo>
                    <a:pt x="16441" y="41903"/>
                  </a:lnTo>
                  <a:cubicBezTo>
                    <a:pt x="16376" y="47011"/>
                    <a:pt x="20463" y="51205"/>
                    <a:pt x="25571" y="51270"/>
                  </a:cubicBezTo>
                  <a:cubicBezTo>
                    <a:pt x="25650" y="51270"/>
                    <a:pt x="25729" y="51270"/>
                    <a:pt x="25808" y="51270"/>
                  </a:cubicBezTo>
                  <a:cubicBezTo>
                    <a:pt x="30869" y="51273"/>
                    <a:pt x="35017" y="47254"/>
                    <a:pt x="35175" y="42195"/>
                  </a:cubicBezTo>
                  <a:lnTo>
                    <a:pt x="35175" y="35170"/>
                  </a:lnTo>
                  <a:lnTo>
                    <a:pt x="41908" y="35170"/>
                  </a:lnTo>
                  <a:cubicBezTo>
                    <a:pt x="47016" y="35234"/>
                    <a:pt x="51211" y="31148"/>
                    <a:pt x="51275" y="26040"/>
                  </a:cubicBezTo>
                  <a:cubicBezTo>
                    <a:pt x="51275" y="25961"/>
                    <a:pt x="51275" y="25882"/>
                    <a:pt x="51275" y="25803"/>
                  </a:cubicBezTo>
                  <a:cubicBezTo>
                    <a:pt x="51278" y="20742"/>
                    <a:pt x="47259" y="16594"/>
                    <a:pt x="42201" y="16436"/>
                  </a:cubicBezTo>
                  <a:lnTo>
                    <a:pt x="35175" y="16436"/>
                  </a:lnTo>
                  <a:lnTo>
                    <a:pt x="35175" y="9703"/>
                  </a:lnTo>
                  <a:cubicBezTo>
                    <a:pt x="35239" y="4595"/>
                    <a:pt x="31153" y="400"/>
                    <a:pt x="26042" y="336"/>
                  </a:cubicBezTo>
                  <a:cubicBezTo>
                    <a:pt x="25966" y="336"/>
                    <a:pt x="25887" y="336"/>
                    <a:pt x="25808" y="336"/>
                  </a:cubicBezTo>
                  <a:cubicBezTo>
                    <a:pt x="20747" y="333"/>
                    <a:pt x="16599" y="4352"/>
                    <a:pt x="16441" y="9410"/>
                  </a:cubicBezTo>
                  <a:lnTo>
                    <a:pt x="16441" y="16436"/>
                  </a:lnTo>
                  <a:lnTo>
                    <a:pt x="9708" y="16436"/>
                  </a:lnTo>
                  <a:cubicBezTo>
                    <a:pt x="4600" y="16371"/>
                    <a:pt x="405" y="20458"/>
                    <a:pt x="341" y="25566"/>
                  </a:cubicBezTo>
                  <a:cubicBezTo>
                    <a:pt x="341" y="25645"/>
                    <a:pt x="341" y="25724"/>
                    <a:pt x="341" y="25803"/>
                  </a:cubicBezTo>
                  <a:cubicBezTo>
                    <a:pt x="177" y="30811"/>
                    <a:pt x="4103" y="35006"/>
                    <a:pt x="9114" y="35170"/>
                  </a:cubicBezTo>
                  <a:cubicBezTo>
                    <a:pt x="9310" y="35176"/>
                    <a:pt x="9509" y="35176"/>
                    <a:pt x="9708" y="35170"/>
                  </a:cubicBezTo>
                  <a:close/>
                </a:path>
              </a:pathLst>
            </a:custGeom>
            <a:solidFill>
              <a:srgbClr val="70D6F9"/>
            </a:solidFill>
            <a:ln w="2923" cap="flat">
              <a:noFill/>
              <a:prstDash val="solid"/>
              <a:miter/>
            </a:ln>
          </p:spPr>
          <p:txBody>
            <a:bodyPr rtlCol="1" anchor="ctr"/>
            <a:lstStyle/>
            <a:p>
              <a:endParaRPr lang="fa-IR"/>
            </a:p>
          </p:txBody>
        </p:sp>
        <p:sp>
          <p:nvSpPr>
            <p:cNvPr id="177" name="Freeform: Shape 176">
              <a:extLst>
                <a:ext uri="{FF2B5EF4-FFF2-40B4-BE49-F238E27FC236}">
                  <a16:creationId xmlns:a16="http://schemas.microsoft.com/office/drawing/2014/main" id="{0EC4A7A2-35A9-0FF0-3BFF-3AC4BB3144BF}"/>
                </a:ext>
              </a:extLst>
            </p:cNvPr>
            <p:cNvSpPr/>
            <p:nvPr/>
          </p:nvSpPr>
          <p:spPr>
            <a:xfrm>
              <a:off x="10253658" y="139896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78" name="Freeform: Shape 177">
              <a:extLst>
                <a:ext uri="{FF2B5EF4-FFF2-40B4-BE49-F238E27FC236}">
                  <a16:creationId xmlns:a16="http://schemas.microsoft.com/office/drawing/2014/main" id="{1AC1D211-14B2-A561-B4CE-578ADBEE5A37}"/>
                </a:ext>
              </a:extLst>
            </p:cNvPr>
            <p:cNvSpPr/>
            <p:nvPr/>
          </p:nvSpPr>
          <p:spPr>
            <a:xfrm>
              <a:off x="9621375" y="1420918"/>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179" name="Freeform: Shape 178">
              <a:extLst>
                <a:ext uri="{FF2B5EF4-FFF2-40B4-BE49-F238E27FC236}">
                  <a16:creationId xmlns:a16="http://schemas.microsoft.com/office/drawing/2014/main" id="{73576412-1405-E33A-D767-42A54846E4E0}"/>
                </a:ext>
              </a:extLst>
            </p:cNvPr>
            <p:cNvSpPr/>
            <p:nvPr/>
          </p:nvSpPr>
          <p:spPr>
            <a:xfrm>
              <a:off x="9580475" y="1296072"/>
              <a:ext cx="54043" cy="52982"/>
            </a:xfrm>
            <a:custGeom>
              <a:avLst/>
              <a:gdLst>
                <a:gd name="connsiteX0" fmla="*/ 665 w 54043"/>
                <a:gd name="connsiteY0" fmla="*/ 26242 h 52982"/>
                <a:gd name="connsiteX1" fmla="*/ 26718 w 54043"/>
                <a:gd name="connsiteY1" fmla="*/ 775 h 52982"/>
                <a:gd name="connsiteX2" fmla="*/ 27889 w 54043"/>
                <a:gd name="connsiteY2" fmla="*/ 775 h 52982"/>
                <a:gd name="connsiteX3" fmla="*/ 53941 w 54043"/>
                <a:gd name="connsiteY3" fmla="*/ 26242 h 52982"/>
                <a:gd name="connsiteX4" fmla="*/ 53941 w 54043"/>
                <a:gd name="connsiteY4" fmla="*/ 27413 h 52982"/>
                <a:gd name="connsiteX5" fmla="*/ 27889 w 54043"/>
                <a:gd name="connsiteY5" fmla="*/ 52880 h 52982"/>
                <a:gd name="connsiteX6" fmla="*/ 26718 w 54043"/>
                <a:gd name="connsiteY6" fmla="*/ 52880 h 52982"/>
                <a:gd name="connsiteX7" fmla="*/ 665 w 54043"/>
                <a:gd name="connsiteY7" fmla="*/ 27413 h 52982"/>
                <a:gd name="connsiteX8" fmla="*/ 665 w 5404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43" h="52982">
                  <a:moveTo>
                    <a:pt x="665" y="26242"/>
                  </a:moveTo>
                  <a:cubicBezTo>
                    <a:pt x="13738" y="23877"/>
                    <a:pt x="24057" y="13792"/>
                    <a:pt x="26718" y="775"/>
                  </a:cubicBezTo>
                  <a:cubicBezTo>
                    <a:pt x="26718" y="190"/>
                    <a:pt x="27889" y="190"/>
                    <a:pt x="27889" y="775"/>
                  </a:cubicBezTo>
                  <a:cubicBezTo>
                    <a:pt x="30549" y="13792"/>
                    <a:pt x="40868" y="23877"/>
                    <a:pt x="53941" y="26242"/>
                  </a:cubicBezTo>
                  <a:cubicBezTo>
                    <a:pt x="54526" y="26242"/>
                    <a:pt x="54526" y="27120"/>
                    <a:pt x="53941" y="27413"/>
                  </a:cubicBezTo>
                  <a:cubicBezTo>
                    <a:pt x="40868" y="29778"/>
                    <a:pt x="30549" y="39862"/>
                    <a:pt x="27889" y="52880"/>
                  </a:cubicBezTo>
                  <a:cubicBezTo>
                    <a:pt x="27889" y="53465"/>
                    <a:pt x="26718" y="53465"/>
                    <a:pt x="26718" y="52880"/>
                  </a:cubicBezTo>
                  <a:cubicBezTo>
                    <a:pt x="24057" y="39862"/>
                    <a:pt x="13738" y="29778"/>
                    <a:pt x="665" y="27413"/>
                  </a:cubicBezTo>
                  <a:cubicBezTo>
                    <a:pt x="226" y="27120"/>
                    <a:pt x="226" y="26242"/>
                    <a:pt x="665" y="26242"/>
                  </a:cubicBezTo>
                  <a:close/>
                </a:path>
              </a:pathLst>
            </a:custGeom>
            <a:solidFill>
              <a:srgbClr val="F5C84C"/>
            </a:solidFill>
            <a:ln w="2923" cap="flat">
              <a:noFill/>
              <a:prstDash val="solid"/>
              <a:miter/>
            </a:ln>
          </p:spPr>
          <p:txBody>
            <a:bodyPr rtlCol="1" anchor="ctr"/>
            <a:lstStyle/>
            <a:p>
              <a:endParaRPr lang="fa-IR"/>
            </a:p>
          </p:txBody>
        </p:sp>
        <p:sp>
          <p:nvSpPr>
            <p:cNvPr id="180" name="Freeform: Shape 179">
              <a:extLst>
                <a:ext uri="{FF2B5EF4-FFF2-40B4-BE49-F238E27FC236}">
                  <a16:creationId xmlns:a16="http://schemas.microsoft.com/office/drawing/2014/main" id="{21AA9069-0D1D-9F37-8174-F9F60635E2E0}"/>
                </a:ext>
              </a:extLst>
            </p:cNvPr>
            <p:cNvSpPr/>
            <p:nvPr/>
          </p:nvSpPr>
          <p:spPr>
            <a:xfrm>
              <a:off x="9680623" y="1173567"/>
              <a:ext cx="554710" cy="55617"/>
            </a:xfrm>
            <a:custGeom>
              <a:avLst/>
              <a:gdLst>
                <a:gd name="connsiteX0" fmla="*/ 540924 w 554710"/>
                <a:gd name="connsiteY0" fmla="*/ 0 h 55617"/>
                <a:gd name="connsiteX1" fmla="*/ 554711 w 554710"/>
                <a:gd name="connsiteY1" fmla="*/ 0 h 55617"/>
                <a:gd name="connsiteX2" fmla="*/ 554711 w 554710"/>
                <a:gd name="connsiteY2" fmla="*/ 55617 h 55617"/>
                <a:gd name="connsiteX3" fmla="*/ 540924 w 554710"/>
                <a:gd name="connsiteY3" fmla="*/ 55617 h 55617"/>
                <a:gd name="connsiteX4" fmla="*/ 13788 w 554710"/>
                <a:gd name="connsiteY4" fmla="*/ 55617 h 55617"/>
                <a:gd name="connsiteX5" fmla="*/ 0 w 554710"/>
                <a:gd name="connsiteY5" fmla="*/ 55617 h 55617"/>
                <a:gd name="connsiteX6" fmla="*/ 0 w 554710"/>
                <a:gd name="connsiteY6" fmla="*/ 0 h 55617"/>
                <a:gd name="connsiteX7" fmla="*/ 13788 w 554710"/>
                <a:gd name="connsiteY7" fmla="*/ 0 h 5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710" h="55617">
                  <a:moveTo>
                    <a:pt x="540924" y="0"/>
                  </a:moveTo>
                  <a:cubicBezTo>
                    <a:pt x="548538" y="0"/>
                    <a:pt x="554711" y="0"/>
                    <a:pt x="554711" y="0"/>
                  </a:cubicBezTo>
                  <a:lnTo>
                    <a:pt x="554711" y="55617"/>
                  </a:lnTo>
                  <a:cubicBezTo>
                    <a:pt x="554711" y="55617"/>
                    <a:pt x="548538" y="55617"/>
                    <a:pt x="540924" y="55617"/>
                  </a:cubicBezTo>
                  <a:lnTo>
                    <a:pt x="13788" y="55617"/>
                  </a:lnTo>
                  <a:cubicBezTo>
                    <a:pt x="6173" y="55617"/>
                    <a:pt x="0" y="55617"/>
                    <a:pt x="0" y="55617"/>
                  </a:cubicBezTo>
                  <a:lnTo>
                    <a:pt x="0" y="0"/>
                  </a:lnTo>
                  <a:cubicBezTo>
                    <a:pt x="0" y="0"/>
                    <a:pt x="6173" y="0"/>
                    <a:pt x="13788" y="0"/>
                  </a:cubicBezTo>
                  <a:close/>
                </a:path>
              </a:pathLst>
            </a:custGeom>
            <a:noFill/>
            <a:ln w="14615" cap="rnd">
              <a:solidFill>
                <a:srgbClr val="000000"/>
              </a:solidFill>
              <a:prstDash val="solid"/>
              <a:round/>
            </a:ln>
          </p:spPr>
          <p:txBody>
            <a:bodyPr rtlCol="1" anchor="ctr"/>
            <a:lstStyle/>
            <a:p>
              <a:endParaRPr lang="fa-IR"/>
            </a:p>
          </p:txBody>
        </p:sp>
        <p:sp>
          <p:nvSpPr>
            <p:cNvPr id="181" name="Freeform: Shape 180">
              <a:extLst>
                <a:ext uri="{FF2B5EF4-FFF2-40B4-BE49-F238E27FC236}">
                  <a16:creationId xmlns:a16="http://schemas.microsoft.com/office/drawing/2014/main" id="{9CD0BCE6-3CED-B431-60A3-FB1A44FD3B18}"/>
                </a:ext>
              </a:extLst>
            </p:cNvPr>
            <p:cNvSpPr/>
            <p:nvPr/>
          </p:nvSpPr>
          <p:spPr>
            <a:xfrm>
              <a:off x="9881255" y="1694615"/>
              <a:ext cx="353961" cy="55617"/>
            </a:xfrm>
            <a:custGeom>
              <a:avLst/>
              <a:gdLst>
                <a:gd name="connsiteX0" fmla="*/ 42313 w 353961"/>
                <a:gd name="connsiteY0" fmla="*/ 55953 h 55617"/>
                <a:gd name="connsiteX1" fmla="*/ 340510 w 353961"/>
                <a:gd name="connsiteY1" fmla="*/ 55953 h 55617"/>
                <a:gd name="connsiteX2" fmla="*/ 354297 w 353961"/>
                <a:gd name="connsiteY2" fmla="*/ 42166 h 55617"/>
                <a:gd name="connsiteX3" fmla="*/ 354297 w 353961"/>
                <a:gd name="connsiteY3" fmla="*/ 14123 h 55617"/>
                <a:gd name="connsiteX4" fmla="*/ 340510 w 353961"/>
                <a:gd name="connsiteY4" fmla="*/ 336 h 55617"/>
                <a:gd name="connsiteX5" fmla="*/ 336 w 353961"/>
                <a:gd name="connsiteY5" fmla="*/ 336 h 5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3961" h="55617">
                  <a:moveTo>
                    <a:pt x="42313" y="55953"/>
                  </a:moveTo>
                  <a:lnTo>
                    <a:pt x="340510" y="55953"/>
                  </a:lnTo>
                  <a:cubicBezTo>
                    <a:pt x="348124" y="55953"/>
                    <a:pt x="354297" y="49780"/>
                    <a:pt x="354297" y="42166"/>
                  </a:cubicBezTo>
                  <a:lnTo>
                    <a:pt x="354297" y="14123"/>
                  </a:lnTo>
                  <a:cubicBezTo>
                    <a:pt x="354297" y="6510"/>
                    <a:pt x="348124" y="336"/>
                    <a:pt x="340510" y="336"/>
                  </a:cubicBezTo>
                  <a:lnTo>
                    <a:pt x="336" y="336"/>
                  </a:lnTo>
                </a:path>
              </a:pathLst>
            </a:custGeom>
            <a:noFill/>
            <a:ln w="14615" cap="rnd">
              <a:solidFill>
                <a:srgbClr val="000000"/>
              </a:solidFill>
              <a:prstDash val="solid"/>
              <a:round/>
            </a:ln>
          </p:spPr>
          <p:txBody>
            <a:bodyPr rtlCol="1" anchor="ctr"/>
            <a:lstStyle/>
            <a:p>
              <a:endParaRPr lang="fa-IR"/>
            </a:p>
          </p:txBody>
        </p:sp>
        <p:sp>
          <p:nvSpPr>
            <p:cNvPr id="182" name="Freeform: Shape 181">
              <a:extLst>
                <a:ext uri="{FF2B5EF4-FFF2-40B4-BE49-F238E27FC236}">
                  <a16:creationId xmlns:a16="http://schemas.microsoft.com/office/drawing/2014/main" id="{C91D02BC-2343-FD22-212E-4C312F6E1981}"/>
                </a:ext>
              </a:extLst>
            </p:cNvPr>
            <p:cNvSpPr/>
            <p:nvPr/>
          </p:nvSpPr>
          <p:spPr>
            <a:xfrm>
              <a:off x="9929584" y="1233809"/>
              <a:ext cx="2927" cy="457760"/>
            </a:xfrm>
            <a:custGeom>
              <a:avLst/>
              <a:gdLst>
                <a:gd name="connsiteX0" fmla="*/ 0 w 2927"/>
                <a:gd name="connsiteY0" fmla="*/ 457761 h 457760"/>
                <a:gd name="connsiteX1" fmla="*/ 0 w 2927"/>
                <a:gd name="connsiteY1" fmla="*/ 0 h 457760"/>
              </a:gdLst>
              <a:ahLst/>
              <a:cxnLst>
                <a:cxn ang="0">
                  <a:pos x="connsiteX0" y="connsiteY0"/>
                </a:cxn>
                <a:cxn ang="0">
                  <a:pos x="connsiteX1" y="connsiteY1"/>
                </a:cxn>
              </a:cxnLst>
              <a:rect l="l" t="t" r="r" b="b"/>
              <a:pathLst>
                <a:path w="2927" h="457760">
                  <a:moveTo>
                    <a:pt x="0" y="457761"/>
                  </a:moveTo>
                  <a:lnTo>
                    <a:pt x="0" y="0"/>
                  </a:lnTo>
                </a:path>
              </a:pathLst>
            </a:custGeom>
            <a:ln w="14615" cap="rnd">
              <a:solidFill>
                <a:srgbClr val="000000"/>
              </a:solidFill>
              <a:prstDash val="solid"/>
              <a:round/>
            </a:ln>
          </p:spPr>
          <p:txBody>
            <a:bodyPr rtlCol="1" anchor="ctr"/>
            <a:lstStyle/>
            <a:p>
              <a:endParaRPr lang="fa-IR"/>
            </a:p>
          </p:txBody>
        </p:sp>
        <p:sp>
          <p:nvSpPr>
            <p:cNvPr id="183" name="Freeform: Shape 182">
              <a:extLst>
                <a:ext uri="{FF2B5EF4-FFF2-40B4-BE49-F238E27FC236}">
                  <a16:creationId xmlns:a16="http://schemas.microsoft.com/office/drawing/2014/main" id="{CDBD7B59-CCDB-61B6-164A-BDA9A46A344C}"/>
                </a:ext>
              </a:extLst>
            </p:cNvPr>
            <p:cNvSpPr/>
            <p:nvPr/>
          </p:nvSpPr>
          <p:spPr>
            <a:xfrm>
              <a:off x="9894457" y="1233692"/>
              <a:ext cx="2927" cy="457877"/>
            </a:xfrm>
            <a:custGeom>
              <a:avLst/>
              <a:gdLst>
                <a:gd name="connsiteX0" fmla="*/ 0 w 2927"/>
                <a:gd name="connsiteY0" fmla="*/ 0 h 457877"/>
                <a:gd name="connsiteX1" fmla="*/ 0 w 2927"/>
                <a:gd name="connsiteY1" fmla="*/ 457878 h 457877"/>
              </a:gdLst>
              <a:ahLst/>
              <a:cxnLst>
                <a:cxn ang="0">
                  <a:pos x="connsiteX0" y="connsiteY0"/>
                </a:cxn>
                <a:cxn ang="0">
                  <a:pos x="connsiteX1" y="connsiteY1"/>
                </a:cxn>
              </a:cxnLst>
              <a:rect l="l" t="t" r="r" b="b"/>
              <a:pathLst>
                <a:path w="2927" h="457877">
                  <a:moveTo>
                    <a:pt x="0" y="0"/>
                  </a:moveTo>
                  <a:lnTo>
                    <a:pt x="0" y="457878"/>
                  </a:lnTo>
                </a:path>
              </a:pathLst>
            </a:custGeom>
            <a:ln w="14615" cap="rnd">
              <a:solidFill>
                <a:srgbClr val="000000"/>
              </a:solidFill>
              <a:prstDash val="solid"/>
              <a:round/>
            </a:ln>
          </p:spPr>
          <p:txBody>
            <a:bodyPr rtlCol="1" anchor="ctr"/>
            <a:lstStyle/>
            <a:p>
              <a:endParaRPr lang="fa-IR"/>
            </a:p>
          </p:txBody>
        </p:sp>
        <p:sp>
          <p:nvSpPr>
            <p:cNvPr id="184" name="Freeform: Shape 183">
              <a:extLst>
                <a:ext uri="{FF2B5EF4-FFF2-40B4-BE49-F238E27FC236}">
                  <a16:creationId xmlns:a16="http://schemas.microsoft.com/office/drawing/2014/main" id="{CA4D1D65-8D1F-9F67-D000-F0DD4F572983}"/>
                </a:ext>
              </a:extLst>
            </p:cNvPr>
            <p:cNvSpPr/>
            <p:nvPr/>
          </p:nvSpPr>
          <p:spPr>
            <a:xfrm>
              <a:off x="9837669" y="1610954"/>
              <a:ext cx="2927" cy="69931"/>
            </a:xfrm>
            <a:custGeom>
              <a:avLst/>
              <a:gdLst>
                <a:gd name="connsiteX0" fmla="*/ 0 w 2927"/>
                <a:gd name="connsiteY0" fmla="*/ 69932 h 69931"/>
                <a:gd name="connsiteX1" fmla="*/ 0 w 2927"/>
                <a:gd name="connsiteY1" fmla="*/ 0 h 69931"/>
              </a:gdLst>
              <a:ahLst/>
              <a:cxnLst>
                <a:cxn ang="0">
                  <a:pos x="connsiteX0" y="connsiteY0"/>
                </a:cxn>
                <a:cxn ang="0">
                  <a:pos x="connsiteX1" y="connsiteY1"/>
                </a:cxn>
              </a:cxnLst>
              <a:rect l="l" t="t" r="r" b="b"/>
              <a:pathLst>
                <a:path w="2927" h="69931">
                  <a:moveTo>
                    <a:pt x="0" y="69932"/>
                  </a:moveTo>
                  <a:lnTo>
                    <a:pt x="0" y="0"/>
                  </a:lnTo>
                </a:path>
              </a:pathLst>
            </a:custGeom>
            <a:ln w="14615" cap="rnd">
              <a:solidFill>
                <a:srgbClr val="000000"/>
              </a:solidFill>
              <a:prstDash val="solid"/>
              <a:round/>
            </a:ln>
          </p:spPr>
          <p:txBody>
            <a:bodyPr rtlCol="1" anchor="ctr"/>
            <a:lstStyle/>
            <a:p>
              <a:endParaRPr lang="fa-IR"/>
            </a:p>
          </p:txBody>
        </p:sp>
        <p:sp>
          <p:nvSpPr>
            <p:cNvPr id="185" name="Freeform: Shape 184">
              <a:extLst>
                <a:ext uri="{FF2B5EF4-FFF2-40B4-BE49-F238E27FC236}">
                  <a16:creationId xmlns:a16="http://schemas.microsoft.com/office/drawing/2014/main" id="{FAF2D25F-4D5B-CD7B-8C31-41C094538702}"/>
                </a:ext>
              </a:extLst>
            </p:cNvPr>
            <p:cNvSpPr/>
            <p:nvPr/>
          </p:nvSpPr>
          <p:spPr>
            <a:xfrm>
              <a:off x="9837669" y="1232843"/>
              <a:ext cx="2927" cy="205403"/>
            </a:xfrm>
            <a:custGeom>
              <a:avLst/>
              <a:gdLst>
                <a:gd name="connsiteX0" fmla="*/ 0 w 2927"/>
                <a:gd name="connsiteY0" fmla="*/ 205404 h 205403"/>
                <a:gd name="connsiteX1" fmla="*/ 0 w 2927"/>
                <a:gd name="connsiteY1" fmla="*/ 0 h 205403"/>
              </a:gdLst>
              <a:ahLst/>
              <a:cxnLst>
                <a:cxn ang="0">
                  <a:pos x="connsiteX0" y="connsiteY0"/>
                </a:cxn>
                <a:cxn ang="0">
                  <a:pos x="connsiteX1" y="connsiteY1"/>
                </a:cxn>
              </a:cxnLst>
              <a:rect l="l" t="t" r="r" b="b"/>
              <a:pathLst>
                <a:path w="2927" h="205403">
                  <a:moveTo>
                    <a:pt x="0" y="205404"/>
                  </a:moveTo>
                  <a:lnTo>
                    <a:pt x="0" y="0"/>
                  </a:lnTo>
                </a:path>
              </a:pathLst>
            </a:custGeom>
            <a:ln w="14615" cap="rnd">
              <a:solidFill>
                <a:srgbClr val="000000"/>
              </a:solidFill>
              <a:prstDash val="solid"/>
              <a:round/>
            </a:ln>
          </p:spPr>
          <p:txBody>
            <a:bodyPr rtlCol="1" anchor="ctr"/>
            <a:lstStyle/>
            <a:p>
              <a:endParaRPr lang="fa-IR"/>
            </a:p>
          </p:txBody>
        </p:sp>
        <p:sp>
          <p:nvSpPr>
            <p:cNvPr id="186" name="Freeform: Shape 185">
              <a:extLst>
                <a:ext uri="{FF2B5EF4-FFF2-40B4-BE49-F238E27FC236}">
                  <a16:creationId xmlns:a16="http://schemas.microsoft.com/office/drawing/2014/main" id="{95B9D98B-7B5D-C6A1-B003-A0ABA62B59ED}"/>
                </a:ext>
              </a:extLst>
            </p:cNvPr>
            <p:cNvSpPr/>
            <p:nvPr/>
          </p:nvSpPr>
          <p:spPr>
            <a:xfrm>
              <a:off x="9802542" y="1232843"/>
              <a:ext cx="2927" cy="179790"/>
            </a:xfrm>
            <a:custGeom>
              <a:avLst/>
              <a:gdLst>
                <a:gd name="connsiteX0" fmla="*/ 0 w 2927"/>
                <a:gd name="connsiteY0" fmla="*/ 0 h 179790"/>
                <a:gd name="connsiteX1" fmla="*/ 0 w 2927"/>
                <a:gd name="connsiteY1" fmla="*/ 179791 h 179790"/>
              </a:gdLst>
              <a:ahLst/>
              <a:cxnLst>
                <a:cxn ang="0">
                  <a:pos x="connsiteX0" y="connsiteY0"/>
                </a:cxn>
                <a:cxn ang="0">
                  <a:pos x="connsiteX1" y="connsiteY1"/>
                </a:cxn>
              </a:cxnLst>
              <a:rect l="l" t="t" r="r" b="b"/>
              <a:pathLst>
                <a:path w="2927" h="179790">
                  <a:moveTo>
                    <a:pt x="0" y="0"/>
                  </a:moveTo>
                  <a:lnTo>
                    <a:pt x="0" y="179791"/>
                  </a:lnTo>
                </a:path>
              </a:pathLst>
            </a:custGeom>
            <a:ln w="14615" cap="rnd">
              <a:solidFill>
                <a:srgbClr val="000000"/>
              </a:solidFill>
              <a:prstDash val="solid"/>
              <a:round/>
            </a:ln>
          </p:spPr>
          <p:txBody>
            <a:bodyPr rtlCol="1" anchor="ctr"/>
            <a:lstStyle/>
            <a:p>
              <a:endParaRPr lang="fa-IR"/>
            </a:p>
          </p:txBody>
        </p:sp>
        <p:sp>
          <p:nvSpPr>
            <p:cNvPr id="187" name="Freeform: Shape 186">
              <a:extLst>
                <a:ext uri="{FF2B5EF4-FFF2-40B4-BE49-F238E27FC236}">
                  <a16:creationId xmlns:a16="http://schemas.microsoft.com/office/drawing/2014/main" id="{89B59F42-F147-AEDE-8549-A2748CC9FCAB}"/>
                </a:ext>
              </a:extLst>
            </p:cNvPr>
            <p:cNvSpPr/>
            <p:nvPr/>
          </p:nvSpPr>
          <p:spPr>
            <a:xfrm>
              <a:off x="10205329" y="1232112"/>
              <a:ext cx="2927" cy="459458"/>
            </a:xfrm>
            <a:custGeom>
              <a:avLst/>
              <a:gdLst>
                <a:gd name="connsiteX0" fmla="*/ 0 w 2927"/>
                <a:gd name="connsiteY0" fmla="*/ 459459 h 459458"/>
                <a:gd name="connsiteX1" fmla="*/ 0 w 2927"/>
                <a:gd name="connsiteY1" fmla="*/ 0 h 459458"/>
              </a:gdLst>
              <a:ahLst/>
              <a:cxnLst>
                <a:cxn ang="0">
                  <a:pos x="connsiteX0" y="connsiteY0"/>
                </a:cxn>
                <a:cxn ang="0">
                  <a:pos x="connsiteX1" y="connsiteY1"/>
                </a:cxn>
              </a:cxnLst>
              <a:rect l="l" t="t" r="r" b="b"/>
              <a:pathLst>
                <a:path w="2927" h="459458">
                  <a:moveTo>
                    <a:pt x="0" y="459459"/>
                  </a:moveTo>
                  <a:lnTo>
                    <a:pt x="0" y="0"/>
                  </a:lnTo>
                </a:path>
              </a:pathLst>
            </a:custGeom>
            <a:ln w="14615" cap="rnd">
              <a:solidFill>
                <a:srgbClr val="000000"/>
              </a:solidFill>
              <a:prstDash val="solid"/>
              <a:round/>
            </a:ln>
          </p:spPr>
          <p:txBody>
            <a:bodyPr rtlCol="1" anchor="ctr"/>
            <a:lstStyle/>
            <a:p>
              <a:endParaRPr lang="fa-IR"/>
            </a:p>
          </p:txBody>
        </p:sp>
        <p:sp>
          <p:nvSpPr>
            <p:cNvPr id="188" name="Freeform: Shape 187">
              <a:extLst>
                <a:ext uri="{FF2B5EF4-FFF2-40B4-BE49-F238E27FC236}">
                  <a16:creationId xmlns:a16="http://schemas.microsoft.com/office/drawing/2014/main" id="{F0D9F9A4-9F91-5376-C5B6-FE0C58242B88}"/>
                </a:ext>
              </a:extLst>
            </p:cNvPr>
            <p:cNvSpPr/>
            <p:nvPr/>
          </p:nvSpPr>
          <p:spPr>
            <a:xfrm>
              <a:off x="10170202" y="1232112"/>
              <a:ext cx="2927" cy="459458"/>
            </a:xfrm>
            <a:custGeom>
              <a:avLst/>
              <a:gdLst>
                <a:gd name="connsiteX0" fmla="*/ 0 w 2927"/>
                <a:gd name="connsiteY0" fmla="*/ 0 h 459458"/>
                <a:gd name="connsiteX1" fmla="*/ 0 w 2927"/>
                <a:gd name="connsiteY1" fmla="*/ 459459 h 459458"/>
              </a:gdLst>
              <a:ahLst/>
              <a:cxnLst>
                <a:cxn ang="0">
                  <a:pos x="connsiteX0" y="connsiteY0"/>
                </a:cxn>
                <a:cxn ang="0">
                  <a:pos x="connsiteX1" y="connsiteY1"/>
                </a:cxn>
              </a:cxnLst>
              <a:rect l="l" t="t" r="r" b="b"/>
              <a:pathLst>
                <a:path w="2927" h="459458">
                  <a:moveTo>
                    <a:pt x="0" y="0"/>
                  </a:moveTo>
                  <a:lnTo>
                    <a:pt x="0" y="459459"/>
                  </a:lnTo>
                </a:path>
              </a:pathLst>
            </a:custGeom>
            <a:ln w="14615" cap="rnd">
              <a:solidFill>
                <a:srgbClr val="000000"/>
              </a:solidFill>
              <a:prstDash val="solid"/>
              <a:round/>
            </a:ln>
          </p:spPr>
          <p:txBody>
            <a:bodyPr rtlCol="1" anchor="ctr"/>
            <a:lstStyle/>
            <a:p>
              <a:endParaRPr lang="fa-IR"/>
            </a:p>
          </p:txBody>
        </p:sp>
        <p:sp>
          <p:nvSpPr>
            <p:cNvPr id="189" name="Freeform: Shape 188">
              <a:extLst>
                <a:ext uri="{FF2B5EF4-FFF2-40B4-BE49-F238E27FC236}">
                  <a16:creationId xmlns:a16="http://schemas.microsoft.com/office/drawing/2014/main" id="{D5327072-C881-7710-CA0D-701841D0982D}"/>
                </a:ext>
              </a:extLst>
            </p:cNvPr>
            <p:cNvSpPr/>
            <p:nvPr/>
          </p:nvSpPr>
          <p:spPr>
            <a:xfrm>
              <a:off x="9745754" y="1233019"/>
              <a:ext cx="2927" cy="182308"/>
            </a:xfrm>
            <a:custGeom>
              <a:avLst/>
              <a:gdLst>
                <a:gd name="connsiteX0" fmla="*/ 0 w 2927"/>
                <a:gd name="connsiteY0" fmla="*/ 182308 h 182308"/>
                <a:gd name="connsiteX1" fmla="*/ 0 w 2927"/>
                <a:gd name="connsiteY1" fmla="*/ 0 h 182308"/>
              </a:gdLst>
              <a:ahLst/>
              <a:cxnLst>
                <a:cxn ang="0">
                  <a:pos x="connsiteX0" y="connsiteY0"/>
                </a:cxn>
                <a:cxn ang="0">
                  <a:pos x="connsiteX1" y="connsiteY1"/>
                </a:cxn>
              </a:cxnLst>
              <a:rect l="l" t="t" r="r" b="b"/>
              <a:pathLst>
                <a:path w="2927" h="182308">
                  <a:moveTo>
                    <a:pt x="0" y="182308"/>
                  </a:moveTo>
                  <a:lnTo>
                    <a:pt x="0" y="0"/>
                  </a:lnTo>
                </a:path>
              </a:pathLst>
            </a:custGeom>
            <a:ln w="14615" cap="rnd">
              <a:solidFill>
                <a:srgbClr val="000000"/>
              </a:solidFill>
              <a:prstDash val="solid"/>
              <a:round/>
            </a:ln>
          </p:spPr>
          <p:txBody>
            <a:bodyPr rtlCol="1" anchor="ctr"/>
            <a:lstStyle/>
            <a:p>
              <a:endParaRPr lang="fa-IR"/>
            </a:p>
          </p:txBody>
        </p:sp>
        <p:sp>
          <p:nvSpPr>
            <p:cNvPr id="190" name="Freeform: Shape 189">
              <a:extLst>
                <a:ext uri="{FF2B5EF4-FFF2-40B4-BE49-F238E27FC236}">
                  <a16:creationId xmlns:a16="http://schemas.microsoft.com/office/drawing/2014/main" id="{4FC1032B-0300-B197-1E78-F2B0E99BC1CD}"/>
                </a:ext>
              </a:extLst>
            </p:cNvPr>
            <p:cNvSpPr/>
            <p:nvPr/>
          </p:nvSpPr>
          <p:spPr>
            <a:xfrm>
              <a:off x="9710627" y="1232843"/>
              <a:ext cx="2927" cy="199871"/>
            </a:xfrm>
            <a:custGeom>
              <a:avLst/>
              <a:gdLst>
                <a:gd name="connsiteX0" fmla="*/ 0 w 2927"/>
                <a:gd name="connsiteY0" fmla="*/ 0 h 199871"/>
                <a:gd name="connsiteX1" fmla="*/ 0 w 2927"/>
                <a:gd name="connsiteY1" fmla="*/ 199872 h 199871"/>
              </a:gdLst>
              <a:ahLst/>
              <a:cxnLst>
                <a:cxn ang="0">
                  <a:pos x="connsiteX0" y="connsiteY0"/>
                </a:cxn>
                <a:cxn ang="0">
                  <a:pos x="connsiteX1" y="connsiteY1"/>
                </a:cxn>
              </a:cxnLst>
              <a:rect l="l" t="t" r="r" b="b"/>
              <a:pathLst>
                <a:path w="2927" h="199871">
                  <a:moveTo>
                    <a:pt x="0" y="0"/>
                  </a:moveTo>
                  <a:lnTo>
                    <a:pt x="0" y="199872"/>
                  </a:lnTo>
                </a:path>
              </a:pathLst>
            </a:custGeom>
            <a:ln w="14615" cap="rnd">
              <a:solidFill>
                <a:srgbClr val="000000"/>
              </a:solidFill>
              <a:prstDash val="solid"/>
              <a:round/>
            </a:ln>
          </p:spPr>
          <p:txBody>
            <a:bodyPr rtlCol="1" anchor="ctr"/>
            <a:lstStyle/>
            <a:p>
              <a:endParaRPr lang="fa-IR"/>
            </a:p>
          </p:txBody>
        </p:sp>
        <p:sp>
          <p:nvSpPr>
            <p:cNvPr id="191" name="Freeform: Shape 190">
              <a:extLst>
                <a:ext uri="{FF2B5EF4-FFF2-40B4-BE49-F238E27FC236}">
                  <a16:creationId xmlns:a16="http://schemas.microsoft.com/office/drawing/2014/main" id="{819CC29C-6736-2586-513E-AF83436E11A2}"/>
                </a:ext>
              </a:extLst>
            </p:cNvPr>
            <p:cNvSpPr/>
            <p:nvPr/>
          </p:nvSpPr>
          <p:spPr>
            <a:xfrm>
              <a:off x="9710627" y="1613296"/>
              <a:ext cx="2927" cy="67472"/>
            </a:xfrm>
            <a:custGeom>
              <a:avLst/>
              <a:gdLst>
                <a:gd name="connsiteX0" fmla="*/ 0 w 2927"/>
                <a:gd name="connsiteY0" fmla="*/ 0 h 67472"/>
                <a:gd name="connsiteX1" fmla="*/ 0 w 2927"/>
                <a:gd name="connsiteY1" fmla="*/ 67473 h 67472"/>
              </a:gdLst>
              <a:ahLst/>
              <a:cxnLst>
                <a:cxn ang="0">
                  <a:pos x="connsiteX0" y="connsiteY0"/>
                </a:cxn>
                <a:cxn ang="0">
                  <a:pos x="connsiteX1" y="connsiteY1"/>
                </a:cxn>
              </a:cxnLst>
              <a:rect l="l" t="t" r="r" b="b"/>
              <a:pathLst>
                <a:path w="2927" h="67472">
                  <a:moveTo>
                    <a:pt x="0" y="0"/>
                  </a:moveTo>
                  <a:lnTo>
                    <a:pt x="0" y="67473"/>
                  </a:lnTo>
                </a:path>
              </a:pathLst>
            </a:custGeom>
            <a:ln w="14615" cap="rnd">
              <a:solidFill>
                <a:srgbClr val="000000"/>
              </a:solidFill>
              <a:prstDash val="solid"/>
              <a:round/>
            </a:ln>
          </p:spPr>
          <p:txBody>
            <a:bodyPr rtlCol="1" anchor="ctr"/>
            <a:lstStyle/>
            <a:p>
              <a:endParaRPr lang="fa-IR"/>
            </a:p>
          </p:txBody>
        </p:sp>
        <p:sp>
          <p:nvSpPr>
            <p:cNvPr id="192" name="Freeform: Shape 191">
              <a:extLst>
                <a:ext uri="{FF2B5EF4-FFF2-40B4-BE49-F238E27FC236}">
                  <a16:creationId xmlns:a16="http://schemas.microsoft.com/office/drawing/2014/main" id="{E6EE712A-2922-43EE-9C19-2F2E1802577B}"/>
                </a:ext>
              </a:extLst>
            </p:cNvPr>
            <p:cNvSpPr/>
            <p:nvPr/>
          </p:nvSpPr>
          <p:spPr>
            <a:xfrm>
              <a:off x="9981454" y="1393461"/>
              <a:ext cx="136906" cy="136906"/>
            </a:xfrm>
            <a:custGeom>
              <a:avLst/>
              <a:gdLst>
                <a:gd name="connsiteX0" fmla="*/ 120368 w 136906"/>
                <a:gd name="connsiteY0" fmla="*/ 0 h 136906"/>
                <a:gd name="connsiteX1" fmla="*/ 136907 w 136906"/>
                <a:gd name="connsiteY1" fmla="*/ 0 h 136906"/>
                <a:gd name="connsiteX2" fmla="*/ 136907 w 136906"/>
                <a:gd name="connsiteY2" fmla="*/ 136907 h 136906"/>
                <a:gd name="connsiteX3" fmla="*/ 120368 w 136906"/>
                <a:gd name="connsiteY3" fmla="*/ 136907 h 136906"/>
                <a:gd name="connsiteX4" fmla="*/ 16539 w 136906"/>
                <a:gd name="connsiteY4" fmla="*/ 136907 h 136906"/>
                <a:gd name="connsiteX5" fmla="*/ 0 w 136906"/>
                <a:gd name="connsiteY5" fmla="*/ 136907 h 136906"/>
                <a:gd name="connsiteX6" fmla="*/ 0 w 136906"/>
                <a:gd name="connsiteY6" fmla="*/ 0 h 136906"/>
                <a:gd name="connsiteX7" fmla="*/ 16539 w 136906"/>
                <a:gd name="connsiteY7" fmla="*/ 0 h 136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906" h="136906">
                  <a:moveTo>
                    <a:pt x="120368" y="0"/>
                  </a:moveTo>
                  <a:cubicBezTo>
                    <a:pt x="129502" y="0"/>
                    <a:pt x="136907" y="0"/>
                    <a:pt x="136907" y="0"/>
                  </a:cubicBezTo>
                  <a:lnTo>
                    <a:pt x="136907" y="136907"/>
                  </a:lnTo>
                  <a:cubicBezTo>
                    <a:pt x="136907" y="136907"/>
                    <a:pt x="129502" y="136907"/>
                    <a:pt x="120368" y="136907"/>
                  </a:cubicBezTo>
                  <a:lnTo>
                    <a:pt x="16539" y="136907"/>
                  </a:lnTo>
                  <a:cubicBezTo>
                    <a:pt x="7405" y="136907"/>
                    <a:pt x="0" y="136907"/>
                    <a:pt x="0" y="136907"/>
                  </a:cubicBezTo>
                  <a:lnTo>
                    <a:pt x="0" y="0"/>
                  </a:lnTo>
                  <a:cubicBezTo>
                    <a:pt x="0" y="0"/>
                    <a:pt x="7405" y="0"/>
                    <a:pt x="16539" y="0"/>
                  </a:cubicBezTo>
                  <a:close/>
                </a:path>
              </a:pathLst>
            </a:custGeom>
            <a:noFill/>
            <a:ln w="14615" cap="rnd">
              <a:solidFill>
                <a:srgbClr val="000000"/>
              </a:solidFill>
              <a:prstDash val="solid"/>
              <a:round/>
            </a:ln>
          </p:spPr>
          <p:txBody>
            <a:bodyPr rtlCol="1" anchor="ctr"/>
            <a:lstStyle/>
            <a:p>
              <a:endParaRPr lang="fa-IR"/>
            </a:p>
          </p:txBody>
        </p:sp>
        <p:sp>
          <p:nvSpPr>
            <p:cNvPr id="193" name="Freeform: Shape 192">
              <a:extLst>
                <a:ext uri="{FF2B5EF4-FFF2-40B4-BE49-F238E27FC236}">
                  <a16:creationId xmlns:a16="http://schemas.microsoft.com/office/drawing/2014/main" id="{7DB4C43E-1C69-F45D-3923-6890D59C92A0}"/>
                </a:ext>
              </a:extLst>
            </p:cNvPr>
            <p:cNvSpPr/>
            <p:nvPr/>
          </p:nvSpPr>
          <p:spPr>
            <a:xfrm>
              <a:off x="10113414" y="1232287"/>
              <a:ext cx="2927" cy="164656"/>
            </a:xfrm>
            <a:custGeom>
              <a:avLst/>
              <a:gdLst>
                <a:gd name="connsiteX0" fmla="*/ 0 w 2927"/>
                <a:gd name="connsiteY0" fmla="*/ 164657 h 164656"/>
                <a:gd name="connsiteX1" fmla="*/ 0 w 2927"/>
                <a:gd name="connsiteY1" fmla="*/ 0 h 164656"/>
              </a:gdLst>
              <a:ahLst/>
              <a:cxnLst>
                <a:cxn ang="0">
                  <a:pos x="connsiteX0" y="connsiteY0"/>
                </a:cxn>
                <a:cxn ang="0">
                  <a:pos x="connsiteX1" y="connsiteY1"/>
                </a:cxn>
              </a:cxnLst>
              <a:rect l="l" t="t" r="r" b="b"/>
              <a:pathLst>
                <a:path w="2927" h="164656">
                  <a:moveTo>
                    <a:pt x="0" y="164657"/>
                  </a:moveTo>
                  <a:lnTo>
                    <a:pt x="0" y="0"/>
                  </a:lnTo>
                </a:path>
              </a:pathLst>
            </a:custGeom>
            <a:ln w="14615" cap="rnd">
              <a:solidFill>
                <a:srgbClr val="000000"/>
              </a:solidFill>
              <a:prstDash val="solid"/>
              <a:round/>
            </a:ln>
          </p:spPr>
          <p:txBody>
            <a:bodyPr rtlCol="1" anchor="ctr"/>
            <a:lstStyle/>
            <a:p>
              <a:endParaRPr lang="fa-IR"/>
            </a:p>
          </p:txBody>
        </p:sp>
        <p:sp>
          <p:nvSpPr>
            <p:cNvPr id="194" name="Freeform: Shape 193">
              <a:extLst>
                <a:ext uri="{FF2B5EF4-FFF2-40B4-BE49-F238E27FC236}">
                  <a16:creationId xmlns:a16="http://schemas.microsoft.com/office/drawing/2014/main" id="{D8E21513-098B-4B68-51DE-1736786CEC65}"/>
                </a:ext>
              </a:extLst>
            </p:cNvPr>
            <p:cNvSpPr/>
            <p:nvPr/>
          </p:nvSpPr>
          <p:spPr>
            <a:xfrm>
              <a:off x="10078287" y="1232112"/>
              <a:ext cx="2927" cy="159270"/>
            </a:xfrm>
            <a:custGeom>
              <a:avLst/>
              <a:gdLst>
                <a:gd name="connsiteX0" fmla="*/ 0 w 2927"/>
                <a:gd name="connsiteY0" fmla="*/ 0 h 159270"/>
                <a:gd name="connsiteX1" fmla="*/ 0 w 2927"/>
                <a:gd name="connsiteY1" fmla="*/ 159271 h 159270"/>
              </a:gdLst>
              <a:ahLst/>
              <a:cxnLst>
                <a:cxn ang="0">
                  <a:pos x="connsiteX0" y="connsiteY0"/>
                </a:cxn>
                <a:cxn ang="0">
                  <a:pos x="connsiteX1" y="connsiteY1"/>
                </a:cxn>
              </a:cxnLst>
              <a:rect l="l" t="t" r="r" b="b"/>
              <a:pathLst>
                <a:path w="2927" h="159270">
                  <a:moveTo>
                    <a:pt x="0" y="0"/>
                  </a:moveTo>
                  <a:lnTo>
                    <a:pt x="0" y="159271"/>
                  </a:lnTo>
                </a:path>
              </a:pathLst>
            </a:custGeom>
            <a:ln w="14615" cap="rnd">
              <a:solidFill>
                <a:srgbClr val="000000"/>
              </a:solidFill>
              <a:prstDash val="solid"/>
              <a:round/>
            </a:ln>
          </p:spPr>
          <p:txBody>
            <a:bodyPr rtlCol="1" anchor="ctr"/>
            <a:lstStyle/>
            <a:p>
              <a:endParaRPr lang="fa-IR"/>
            </a:p>
          </p:txBody>
        </p:sp>
        <p:sp>
          <p:nvSpPr>
            <p:cNvPr id="195" name="Freeform: Shape 194">
              <a:extLst>
                <a:ext uri="{FF2B5EF4-FFF2-40B4-BE49-F238E27FC236}">
                  <a16:creationId xmlns:a16="http://schemas.microsoft.com/office/drawing/2014/main" id="{9A7B0893-0D45-A084-3638-E4462F5940BC}"/>
                </a:ext>
              </a:extLst>
            </p:cNvPr>
            <p:cNvSpPr/>
            <p:nvPr/>
          </p:nvSpPr>
          <p:spPr>
            <a:xfrm>
              <a:off x="10078287" y="1534348"/>
              <a:ext cx="2927" cy="157221"/>
            </a:xfrm>
            <a:custGeom>
              <a:avLst/>
              <a:gdLst>
                <a:gd name="connsiteX0" fmla="*/ 0 w 2927"/>
                <a:gd name="connsiteY0" fmla="*/ 0 h 157221"/>
                <a:gd name="connsiteX1" fmla="*/ 0 w 2927"/>
                <a:gd name="connsiteY1" fmla="*/ 157222 h 157221"/>
              </a:gdLst>
              <a:ahLst/>
              <a:cxnLst>
                <a:cxn ang="0">
                  <a:pos x="connsiteX0" y="connsiteY0"/>
                </a:cxn>
                <a:cxn ang="0">
                  <a:pos x="connsiteX1" y="connsiteY1"/>
                </a:cxn>
              </a:cxnLst>
              <a:rect l="l" t="t" r="r" b="b"/>
              <a:pathLst>
                <a:path w="2927" h="157221">
                  <a:moveTo>
                    <a:pt x="0" y="0"/>
                  </a:moveTo>
                  <a:lnTo>
                    <a:pt x="0" y="157222"/>
                  </a:lnTo>
                </a:path>
              </a:pathLst>
            </a:custGeom>
            <a:ln w="14615" cap="rnd">
              <a:solidFill>
                <a:srgbClr val="000000"/>
              </a:solidFill>
              <a:prstDash val="solid"/>
              <a:round/>
            </a:ln>
          </p:spPr>
          <p:txBody>
            <a:bodyPr rtlCol="1" anchor="ctr"/>
            <a:lstStyle/>
            <a:p>
              <a:endParaRPr lang="fa-IR"/>
            </a:p>
          </p:txBody>
        </p:sp>
        <p:sp>
          <p:nvSpPr>
            <p:cNvPr id="196" name="Freeform: Shape 195">
              <a:extLst>
                <a:ext uri="{FF2B5EF4-FFF2-40B4-BE49-F238E27FC236}">
                  <a16:creationId xmlns:a16="http://schemas.microsoft.com/office/drawing/2014/main" id="{E22368ED-352D-BFAC-6C2A-48F3E5F86DAF}"/>
                </a:ext>
              </a:extLst>
            </p:cNvPr>
            <p:cNvSpPr/>
            <p:nvPr/>
          </p:nvSpPr>
          <p:spPr>
            <a:xfrm>
              <a:off x="10113414" y="1528260"/>
              <a:ext cx="2927" cy="163310"/>
            </a:xfrm>
            <a:custGeom>
              <a:avLst/>
              <a:gdLst>
                <a:gd name="connsiteX0" fmla="*/ 0 w 2927"/>
                <a:gd name="connsiteY0" fmla="*/ 163310 h 163310"/>
                <a:gd name="connsiteX1" fmla="*/ 0 w 2927"/>
                <a:gd name="connsiteY1" fmla="*/ 0 h 163310"/>
              </a:gdLst>
              <a:ahLst/>
              <a:cxnLst>
                <a:cxn ang="0">
                  <a:pos x="connsiteX0" y="connsiteY0"/>
                </a:cxn>
                <a:cxn ang="0">
                  <a:pos x="connsiteX1" y="connsiteY1"/>
                </a:cxn>
              </a:cxnLst>
              <a:rect l="l" t="t" r="r" b="b"/>
              <a:pathLst>
                <a:path w="2927" h="163310">
                  <a:moveTo>
                    <a:pt x="0" y="163310"/>
                  </a:moveTo>
                  <a:lnTo>
                    <a:pt x="0" y="0"/>
                  </a:lnTo>
                </a:path>
              </a:pathLst>
            </a:custGeom>
            <a:ln w="14615" cap="rnd">
              <a:solidFill>
                <a:srgbClr val="000000"/>
              </a:solidFill>
              <a:prstDash val="solid"/>
              <a:round/>
            </a:ln>
          </p:spPr>
          <p:txBody>
            <a:bodyPr rtlCol="1" anchor="ctr"/>
            <a:lstStyle/>
            <a:p>
              <a:endParaRPr lang="fa-IR"/>
            </a:p>
          </p:txBody>
        </p:sp>
        <p:sp>
          <p:nvSpPr>
            <p:cNvPr id="197" name="Freeform: Shape 196">
              <a:extLst>
                <a:ext uri="{FF2B5EF4-FFF2-40B4-BE49-F238E27FC236}">
                  <a16:creationId xmlns:a16="http://schemas.microsoft.com/office/drawing/2014/main" id="{83254544-083F-4A36-7D7E-5B20095DD2A1}"/>
                </a:ext>
              </a:extLst>
            </p:cNvPr>
            <p:cNvSpPr/>
            <p:nvPr/>
          </p:nvSpPr>
          <p:spPr>
            <a:xfrm>
              <a:off x="10021499" y="1233692"/>
              <a:ext cx="2927" cy="156987"/>
            </a:xfrm>
            <a:custGeom>
              <a:avLst/>
              <a:gdLst>
                <a:gd name="connsiteX0" fmla="*/ 0 w 2927"/>
                <a:gd name="connsiteY0" fmla="*/ 156988 h 156987"/>
                <a:gd name="connsiteX1" fmla="*/ 0 w 2927"/>
                <a:gd name="connsiteY1" fmla="*/ 0 h 156987"/>
              </a:gdLst>
              <a:ahLst/>
              <a:cxnLst>
                <a:cxn ang="0">
                  <a:pos x="connsiteX0" y="connsiteY0"/>
                </a:cxn>
                <a:cxn ang="0">
                  <a:pos x="connsiteX1" y="connsiteY1"/>
                </a:cxn>
              </a:cxnLst>
              <a:rect l="l" t="t" r="r" b="b"/>
              <a:pathLst>
                <a:path w="2927" h="156987">
                  <a:moveTo>
                    <a:pt x="0" y="156988"/>
                  </a:moveTo>
                  <a:lnTo>
                    <a:pt x="0" y="0"/>
                  </a:lnTo>
                </a:path>
              </a:pathLst>
            </a:custGeom>
            <a:ln w="14615" cap="rnd">
              <a:solidFill>
                <a:srgbClr val="000000"/>
              </a:solidFill>
              <a:prstDash val="solid"/>
              <a:round/>
            </a:ln>
          </p:spPr>
          <p:txBody>
            <a:bodyPr rtlCol="1" anchor="ctr"/>
            <a:lstStyle/>
            <a:p>
              <a:endParaRPr lang="fa-IR"/>
            </a:p>
          </p:txBody>
        </p:sp>
        <p:sp>
          <p:nvSpPr>
            <p:cNvPr id="198" name="Freeform: Shape 197">
              <a:extLst>
                <a:ext uri="{FF2B5EF4-FFF2-40B4-BE49-F238E27FC236}">
                  <a16:creationId xmlns:a16="http://schemas.microsoft.com/office/drawing/2014/main" id="{E3D6E09F-FD6F-AD3A-5FF5-27F80094D08D}"/>
                </a:ext>
              </a:extLst>
            </p:cNvPr>
            <p:cNvSpPr/>
            <p:nvPr/>
          </p:nvSpPr>
          <p:spPr>
            <a:xfrm>
              <a:off x="9986372" y="1233692"/>
              <a:ext cx="2927" cy="163573"/>
            </a:xfrm>
            <a:custGeom>
              <a:avLst/>
              <a:gdLst>
                <a:gd name="connsiteX0" fmla="*/ 0 w 2927"/>
                <a:gd name="connsiteY0" fmla="*/ 0 h 163573"/>
                <a:gd name="connsiteX1" fmla="*/ 0 w 2927"/>
                <a:gd name="connsiteY1" fmla="*/ 163574 h 163573"/>
              </a:gdLst>
              <a:ahLst/>
              <a:cxnLst>
                <a:cxn ang="0">
                  <a:pos x="connsiteX0" y="connsiteY0"/>
                </a:cxn>
                <a:cxn ang="0">
                  <a:pos x="connsiteX1" y="connsiteY1"/>
                </a:cxn>
              </a:cxnLst>
              <a:rect l="l" t="t" r="r" b="b"/>
              <a:pathLst>
                <a:path w="2927" h="163573">
                  <a:moveTo>
                    <a:pt x="0" y="0"/>
                  </a:moveTo>
                  <a:lnTo>
                    <a:pt x="0" y="163574"/>
                  </a:lnTo>
                </a:path>
              </a:pathLst>
            </a:custGeom>
            <a:ln w="14615" cap="rnd">
              <a:solidFill>
                <a:srgbClr val="000000"/>
              </a:solidFill>
              <a:prstDash val="solid"/>
              <a:round/>
            </a:ln>
          </p:spPr>
          <p:txBody>
            <a:bodyPr rtlCol="1" anchor="ctr"/>
            <a:lstStyle/>
            <a:p>
              <a:endParaRPr lang="fa-IR"/>
            </a:p>
          </p:txBody>
        </p:sp>
        <p:sp>
          <p:nvSpPr>
            <p:cNvPr id="199" name="Freeform: Shape 198">
              <a:extLst>
                <a:ext uri="{FF2B5EF4-FFF2-40B4-BE49-F238E27FC236}">
                  <a16:creationId xmlns:a16="http://schemas.microsoft.com/office/drawing/2014/main" id="{63181059-42E3-DE7E-27C6-EC56D23CDBF8}"/>
                </a:ext>
              </a:extLst>
            </p:cNvPr>
            <p:cNvSpPr/>
            <p:nvPr/>
          </p:nvSpPr>
          <p:spPr>
            <a:xfrm>
              <a:off x="9986372" y="1527265"/>
              <a:ext cx="2927" cy="164305"/>
            </a:xfrm>
            <a:custGeom>
              <a:avLst/>
              <a:gdLst>
                <a:gd name="connsiteX0" fmla="*/ 0 w 2927"/>
                <a:gd name="connsiteY0" fmla="*/ 0 h 164305"/>
                <a:gd name="connsiteX1" fmla="*/ 0 w 2927"/>
                <a:gd name="connsiteY1" fmla="*/ 164306 h 164305"/>
              </a:gdLst>
              <a:ahLst/>
              <a:cxnLst>
                <a:cxn ang="0">
                  <a:pos x="connsiteX0" y="connsiteY0"/>
                </a:cxn>
                <a:cxn ang="0">
                  <a:pos x="connsiteX1" y="connsiteY1"/>
                </a:cxn>
              </a:cxnLst>
              <a:rect l="l" t="t" r="r" b="b"/>
              <a:pathLst>
                <a:path w="2927" h="164305">
                  <a:moveTo>
                    <a:pt x="0" y="0"/>
                  </a:moveTo>
                  <a:lnTo>
                    <a:pt x="0" y="164306"/>
                  </a:lnTo>
                </a:path>
              </a:pathLst>
            </a:custGeom>
            <a:ln w="14615" cap="rnd">
              <a:solidFill>
                <a:srgbClr val="000000"/>
              </a:solidFill>
              <a:prstDash val="solid"/>
              <a:round/>
            </a:ln>
          </p:spPr>
          <p:txBody>
            <a:bodyPr rtlCol="1" anchor="ctr"/>
            <a:lstStyle/>
            <a:p>
              <a:endParaRPr lang="fa-IR"/>
            </a:p>
          </p:txBody>
        </p:sp>
        <p:sp>
          <p:nvSpPr>
            <p:cNvPr id="200" name="Freeform: Shape 199">
              <a:extLst>
                <a:ext uri="{FF2B5EF4-FFF2-40B4-BE49-F238E27FC236}">
                  <a16:creationId xmlns:a16="http://schemas.microsoft.com/office/drawing/2014/main" id="{6EE0D2C9-C0DB-EC33-7208-90B1FD602F2D}"/>
                </a:ext>
              </a:extLst>
            </p:cNvPr>
            <p:cNvSpPr/>
            <p:nvPr/>
          </p:nvSpPr>
          <p:spPr>
            <a:xfrm>
              <a:off x="10021499" y="1532651"/>
              <a:ext cx="2927" cy="158919"/>
            </a:xfrm>
            <a:custGeom>
              <a:avLst/>
              <a:gdLst>
                <a:gd name="connsiteX0" fmla="*/ 0 w 2927"/>
                <a:gd name="connsiteY0" fmla="*/ 158920 h 158919"/>
                <a:gd name="connsiteX1" fmla="*/ 0 w 2927"/>
                <a:gd name="connsiteY1" fmla="*/ 0 h 158919"/>
              </a:gdLst>
              <a:ahLst/>
              <a:cxnLst>
                <a:cxn ang="0">
                  <a:pos x="connsiteX0" y="connsiteY0"/>
                </a:cxn>
                <a:cxn ang="0">
                  <a:pos x="connsiteX1" y="connsiteY1"/>
                </a:cxn>
              </a:cxnLst>
              <a:rect l="l" t="t" r="r" b="b"/>
              <a:pathLst>
                <a:path w="2927" h="158919">
                  <a:moveTo>
                    <a:pt x="0" y="158920"/>
                  </a:moveTo>
                  <a:lnTo>
                    <a:pt x="0" y="0"/>
                  </a:lnTo>
                </a:path>
              </a:pathLst>
            </a:custGeom>
            <a:ln w="14615" cap="rnd">
              <a:solidFill>
                <a:srgbClr val="000000"/>
              </a:solidFill>
              <a:prstDash val="solid"/>
              <a:round/>
            </a:ln>
          </p:spPr>
          <p:txBody>
            <a:bodyPr rtlCol="1" anchor="ctr"/>
            <a:lstStyle/>
            <a:p>
              <a:endParaRPr lang="fa-IR"/>
            </a:p>
          </p:txBody>
        </p:sp>
        <p:sp>
          <p:nvSpPr>
            <p:cNvPr id="201" name="Freeform: Shape 200">
              <a:extLst>
                <a:ext uri="{FF2B5EF4-FFF2-40B4-BE49-F238E27FC236}">
                  <a16:creationId xmlns:a16="http://schemas.microsoft.com/office/drawing/2014/main" id="{F800CC5E-1D84-7254-5B31-55C9BF5E660B}"/>
                </a:ext>
              </a:extLst>
            </p:cNvPr>
            <p:cNvSpPr/>
            <p:nvPr/>
          </p:nvSpPr>
          <p:spPr>
            <a:xfrm>
              <a:off x="9623813" y="1642422"/>
              <a:ext cx="299526" cy="186845"/>
            </a:xfrm>
            <a:custGeom>
              <a:avLst/>
              <a:gdLst>
                <a:gd name="connsiteX0" fmla="*/ 116890 w 299526"/>
                <a:gd name="connsiteY0" fmla="*/ 921 h 186845"/>
                <a:gd name="connsiteX1" fmla="*/ 116890 w 299526"/>
                <a:gd name="connsiteY1" fmla="*/ 10464 h 186845"/>
                <a:gd name="connsiteX2" fmla="*/ 102956 w 299526"/>
                <a:gd name="connsiteY2" fmla="*/ 32799 h 186845"/>
                <a:gd name="connsiteX3" fmla="*/ 66249 w 299526"/>
                <a:gd name="connsiteY3" fmla="*/ 46820 h 186845"/>
                <a:gd name="connsiteX4" fmla="*/ 27141 w 299526"/>
                <a:gd name="connsiteY4" fmla="*/ 56627 h 186845"/>
                <a:gd name="connsiteX5" fmla="*/ 5684 w 299526"/>
                <a:gd name="connsiteY5" fmla="*/ 82650 h 186845"/>
                <a:gd name="connsiteX6" fmla="*/ 357 w 299526"/>
                <a:gd name="connsiteY6" fmla="*/ 174272 h 186845"/>
                <a:gd name="connsiteX7" fmla="*/ 11840 w 299526"/>
                <a:gd name="connsiteY7" fmla="*/ 187161 h 186845"/>
                <a:gd name="connsiteX8" fmla="*/ 12505 w 299526"/>
                <a:gd name="connsiteY8" fmla="*/ 187181 h 186845"/>
                <a:gd name="connsiteX9" fmla="*/ 287665 w 299526"/>
                <a:gd name="connsiteY9" fmla="*/ 187181 h 186845"/>
                <a:gd name="connsiteX10" fmla="*/ 299863 w 299526"/>
                <a:gd name="connsiteY10" fmla="*/ 174966 h 186845"/>
                <a:gd name="connsiteX11" fmla="*/ 299842 w 299526"/>
                <a:gd name="connsiteY11" fmla="*/ 174272 h 186845"/>
                <a:gd name="connsiteX12" fmla="*/ 294515 w 299526"/>
                <a:gd name="connsiteY12" fmla="*/ 82650 h 186845"/>
                <a:gd name="connsiteX13" fmla="*/ 273029 w 299526"/>
                <a:gd name="connsiteY13" fmla="*/ 56627 h 186845"/>
                <a:gd name="connsiteX14" fmla="*/ 234009 w 299526"/>
                <a:gd name="connsiteY14" fmla="*/ 46820 h 186845"/>
                <a:gd name="connsiteX15" fmla="*/ 197272 w 299526"/>
                <a:gd name="connsiteY15" fmla="*/ 32799 h 186845"/>
                <a:gd name="connsiteX16" fmla="*/ 183367 w 299526"/>
                <a:gd name="connsiteY16" fmla="*/ 10464 h 186845"/>
                <a:gd name="connsiteX17" fmla="*/ 183367 w 299526"/>
                <a:gd name="connsiteY17" fmla="*/ 336 h 18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26" h="186845">
                  <a:moveTo>
                    <a:pt x="116890" y="921"/>
                  </a:moveTo>
                  <a:lnTo>
                    <a:pt x="116890" y="10464"/>
                  </a:lnTo>
                  <a:cubicBezTo>
                    <a:pt x="116878" y="19954"/>
                    <a:pt x="111477" y="28616"/>
                    <a:pt x="102956" y="32799"/>
                  </a:cubicBezTo>
                  <a:cubicBezTo>
                    <a:pt x="91303" y="38873"/>
                    <a:pt x="78985" y="43577"/>
                    <a:pt x="66249" y="46820"/>
                  </a:cubicBezTo>
                  <a:lnTo>
                    <a:pt x="27141" y="56627"/>
                  </a:lnTo>
                  <a:cubicBezTo>
                    <a:pt x="15057" y="59662"/>
                    <a:pt x="6361" y="70212"/>
                    <a:pt x="5684" y="82650"/>
                  </a:cubicBezTo>
                  <a:lnTo>
                    <a:pt x="357" y="174272"/>
                  </a:lnTo>
                  <a:cubicBezTo>
                    <a:pt x="-33" y="181003"/>
                    <a:pt x="5111" y="186773"/>
                    <a:pt x="11840" y="187161"/>
                  </a:cubicBezTo>
                  <a:cubicBezTo>
                    <a:pt x="12063" y="187174"/>
                    <a:pt x="12282" y="187181"/>
                    <a:pt x="12505" y="187181"/>
                  </a:cubicBezTo>
                  <a:lnTo>
                    <a:pt x="287665" y="187181"/>
                  </a:lnTo>
                  <a:cubicBezTo>
                    <a:pt x="294406" y="187176"/>
                    <a:pt x="299868" y="181707"/>
                    <a:pt x="299863" y="174966"/>
                  </a:cubicBezTo>
                  <a:cubicBezTo>
                    <a:pt x="299863" y="174734"/>
                    <a:pt x="299857" y="174503"/>
                    <a:pt x="299842" y="174272"/>
                  </a:cubicBezTo>
                  <a:lnTo>
                    <a:pt x="294515" y="82650"/>
                  </a:lnTo>
                  <a:cubicBezTo>
                    <a:pt x="293835" y="70203"/>
                    <a:pt x="285121" y="59651"/>
                    <a:pt x="273029" y="56627"/>
                  </a:cubicBezTo>
                  <a:lnTo>
                    <a:pt x="234009" y="46820"/>
                  </a:lnTo>
                  <a:cubicBezTo>
                    <a:pt x="221272" y="43548"/>
                    <a:pt x="208949" y="38847"/>
                    <a:pt x="197272" y="32799"/>
                  </a:cubicBezTo>
                  <a:cubicBezTo>
                    <a:pt x="188762" y="28607"/>
                    <a:pt x="183373" y="19948"/>
                    <a:pt x="183367" y="10464"/>
                  </a:cubicBezTo>
                  <a:lnTo>
                    <a:pt x="183367" y="336"/>
                  </a:lnTo>
                </a:path>
              </a:pathLst>
            </a:custGeom>
            <a:noFill/>
            <a:ln w="14615" cap="rnd">
              <a:solidFill>
                <a:srgbClr val="000000"/>
              </a:solidFill>
              <a:prstDash val="solid"/>
              <a:round/>
            </a:ln>
          </p:spPr>
          <p:txBody>
            <a:bodyPr rtlCol="1" anchor="ctr"/>
            <a:lstStyle/>
            <a:p>
              <a:endParaRPr lang="fa-IR"/>
            </a:p>
          </p:txBody>
        </p:sp>
        <p:sp>
          <p:nvSpPr>
            <p:cNvPr id="202" name="Freeform: Shape 201">
              <a:extLst>
                <a:ext uri="{FF2B5EF4-FFF2-40B4-BE49-F238E27FC236}">
                  <a16:creationId xmlns:a16="http://schemas.microsoft.com/office/drawing/2014/main" id="{C9B72B45-462E-9868-14DC-969FABDFB1C7}"/>
                </a:ext>
              </a:extLst>
            </p:cNvPr>
            <p:cNvSpPr/>
            <p:nvPr/>
          </p:nvSpPr>
          <p:spPr>
            <a:xfrm>
              <a:off x="9701640" y="1486610"/>
              <a:ext cx="143990" cy="162368"/>
            </a:xfrm>
            <a:custGeom>
              <a:avLst/>
              <a:gdLst>
                <a:gd name="connsiteX0" fmla="*/ 134052 w 143990"/>
                <a:gd name="connsiteY0" fmla="*/ 4429 h 162368"/>
                <a:gd name="connsiteX1" fmla="*/ 116284 w 143990"/>
                <a:gd name="connsiteY1" fmla="*/ 3229 h 162368"/>
                <a:gd name="connsiteX2" fmla="*/ 72375 w 143990"/>
                <a:gd name="connsiteY2" fmla="*/ 18158 h 162368"/>
                <a:gd name="connsiteX3" fmla="*/ 28350 w 143990"/>
                <a:gd name="connsiteY3" fmla="*/ 3200 h 162368"/>
                <a:gd name="connsiteX4" fmla="*/ 10611 w 143990"/>
                <a:gd name="connsiteY4" fmla="*/ 4400 h 162368"/>
                <a:gd name="connsiteX5" fmla="*/ 10611 w 143990"/>
                <a:gd name="connsiteY5" fmla="*/ 4400 h 162368"/>
                <a:gd name="connsiteX6" fmla="*/ 336 w 143990"/>
                <a:gd name="connsiteY6" fmla="*/ 30101 h 162368"/>
                <a:gd name="connsiteX7" fmla="*/ 336 w 143990"/>
                <a:gd name="connsiteY7" fmla="*/ 90607 h 162368"/>
                <a:gd name="connsiteX8" fmla="*/ 72258 w 143990"/>
                <a:gd name="connsiteY8" fmla="*/ 162705 h 162368"/>
                <a:gd name="connsiteX9" fmla="*/ 72258 w 143990"/>
                <a:gd name="connsiteY9" fmla="*/ 162705 h 162368"/>
                <a:gd name="connsiteX10" fmla="*/ 144327 w 143990"/>
                <a:gd name="connsiteY10" fmla="*/ 90636 h 162368"/>
                <a:gd name="connsiteX11" fmla="*/ 144327 w 143990"/>
                <a:gd name="connsiteY11" fmla="*/ 30130 h 162368"/>
                <a:gd name="connsiteX12" fmla="*/ 134052 w 143990"/>
                <a:gd name="connsiteY12" fmla="*/ 4429 h 16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990" h="162368">
                  <a:moveTo>
                    <a:pt x="134052" y="4429"/>
                  </a:moveTo>
                  <a:cubicBezTo>
                    <a:pt x="129325" y="-494"/>
                    <a:pt x="121629" y="-1012"/>
                    <a:pt x="116284" y="3229"/>
                  </a:cubicBezTo>
                  <a:cubicBezTo>
                    <a:pt x="103758" y="13032"/>
                    <a:pt x="88279" y="18296"/>
                    <a:pt x="72375" y="18158"/>
                  </a:cubicBezTo>
                  <a:cubicBezTo>
                    <a:pt x="56434" y="18269"/>
                    <a:pt x="40922" y="13000"/>
                    <a:pt x="28350" y="3200"/>
                  </a:cubicBezTo>
                  <a:cubicBezTo>
                    <a:pt x="23013" y="-1039"/>
                    <a:pt x="15327" y="-518"/>
                    <a:pt x="10611" y="4400"/>
                  </a:cubicBezTo>
                  <a:lnTo>
                    <a:pt x="10611" y="4400"/>
                  </a:lnTo>
                  <a:cubicBezTo>
                    <a:pt x="4004" y="11323"/>
                    <a:pt x="321" y="20529"/>
                    <a:pt x="336" y="30101"/>
                  </a:cubicBezTo>
                  <a:lnTo>
                    <a:pt x="336" y="90607"/>
                  </a:lnTo>
                  <a:cubicBezTo>
                    <a:pt x="433" y="130318"/>
                    <a:pt x="32547" y="162512"/>
                    <a:pt x="72258" y="162705"/>
                  </a:cubicBezTo>
                  <a:lnTo>
                    <a:pt x="72258" y="162705"/>
                  </a:lnTo>
                  <a:cubicBezTo>
                    <a:pt x="112013" y="162594"/>
                    <a:pt x="144215" y="130391"/>
                    <a:pt x="144327" y="90636"/>
                  </a:cubicBezTo>
                  <a:lnTo>
                    <a:pt x="144327" y="30130"/>
                  </a:lnTo>
                  <a:cubicBezTo>
                    <a:pt x="144341" y="20558"/>
                    <a:pt x="140659" y="11352"/>
                    <a:pt x="134052" y="4429"/>
                  </a:cubicBezTo>
                  <a:close/>
                </a:path>
              </a:pathLst>
            </a:custGeom>
            <a:noFill/>
            <a:ln w="14615" cap="rnd">
              <a:solidFill>
                <a:srgbClr val="000000"/>
              </a:solidFill>
              <a:prstDash val="solid"/>
              <a:round/>
            </a:ln>
          </p:spPr>
          <p:txBody>
            <a:bodyPr rtlCol="1" anchor="ctr"/>
            <a:lstStyle/>
            <a:p>
              <a:endParaRPr lang="fa-IR"/>
            </a:p>
          </p:txBody>
        </p:sp>
        <p:sp>
          <p:nvSpPr>
            <p:cNvPr id="203" name="Freeform: Shape 202">
              <a:extLst>
                <a:ext uri="{FF2B5EF4-FFF2-40B4-BE49-F238E27FC236}">
                  <a16:creationId xmlns:a16="http://schemas.microsoft.com/office/drawing/2014/main" id="{3785275F-DA4C-999C-07BA-57F48F8596DD}"/>
                </a:ext>
              </a:extLst>
            </p:cNvPr>
            <p:cNvSpPr/>
            <p:nvPr/>
          </p:nvSpPr>
          <p:spPr>
            <a:xfrm>
              <a:off x="9871712" y="1758457"/>
              <a:ext cx="2927" cy="68116"/>
            </a:xfrm>
            <a:custGeom>
              <a:avLst/>
              <a:gdLst>
                <a:gd name="connsiteX0" fmla="*/ 0 w 2927"/>
                <a:gd name="connsiteY0" fmla="*/ 68117 h 68116"/>
                <a:gd name="connsiteX1" fmla="*/ 0 w 2927"/>
                <a:gd name="connsiteY1" fmla="*/ 0 h 68116"/>
              </a:gdLst>
              <a:ahLst/>
              <a:cxnLst>
                <a:cxn ang="0">
                  <a:pos x="connsiteX0" y="connsiteY0"/>
                </a:cxn>
                <a:cxn ang="0">
                  <a:pos x="connsiteX1" y="connsiteY1"/>
                </a:cxn>
              </a:cxnLst>
              <a:rect l="l" t="t" r="r" b="b"/>
              <a:pathLst>
                <a:path w="2927" h="68116">
                  <a:moveTo>
                    <a:pt x="0" y="68117"/>
                  </a:moveTo>
                  <a:lnTo>
                    <a:pt x="0" y="0"/>
                  </a:lnTo>
                </a:path>
              </a:pathLst>
            </a:custGeom>
            <a:ln w="14615" cap="rnd">
              <a:solidFill>
                <a:srgbClr val="000000"/>
              </a:solidFill>
              <a:prstDash val="solid"/>
              <a:round/>
            </a:ln>
          </p:spPr>
          <p:txBody>
            <a:bodyPr rtlCol="1" anchor="ctr"/>
            <a:lstStyle/>
            <a:p>
              <a:endParaRPr lang="fa-IR"/>
            </a:p>
          </p:txBody>
        </p:sp>
        <p:sp>
          <p:nvSpPr>
            <p:cNvPr id="204" name="Freeform: Shape 203">
              <a:extLst>
                <a:ext uri="{FF2B5EF4-FFF2-40B4-BE49-F238E27FC236}">
                  <a16:creationId xmlns:a16="http://schemas.microsoft.com/office/drawing/2014/main" id="{7E266297-A8F0-F1B3-70EF-BEE28A7F84D1}"/>
                </a:ext>
              </a:extLst>
            </p:cNvPr>
            <p:cNvSpPr/>
            <p:nvPr/>
          </p:nvSpPr>
          <p:spPr>
            <a:xfrm>
              <a:off x="9675412" y="1758457"/>
              <a:ext cx="2927" cy="68116"/>
            </a:xfrm>
            <a:custGeom>
              <a:avLst/>
              <a:gdLst>
                <a:gd name="connsiteX0" fmla="*/ 0 w 2927"/>
                <a:gd name="connsiteY0" fmla="*/ 0 h 68116"/>
                <a:gd name="connsiteX1" fmla="*/ 0 w 2927"/>
                <a:gd name="connsiteY1" fmla="*/ 68117 h 68116"/>
              </a:gdLst>
              <a:ahLst/>
              <a:cxnLst>
                <a:cxn ang="0">
                  <a:pos x="connsiteX0" y="connsiteY0"/>
                </a:cxn>
                <a:cxn ang="0">
                  <a:pos x="connsiteX1" y="connsiteY1"/>
                </a:cxn>
              </a:cxnLst>
              <a:rect l="l" t="t" r="r" b="b"/>
              <a:pathLst>
                <a:path w="2927" h="68116">
                  <a:moveTo>
                    <a:pt x="0" y="0"/>
                  </a:moveTo>
                  <a:lnTo>
                    <a:pt x="0" y="68117"/>
                  </a:lnTo>
                </a:path>
              </a:pathLst>
            </a:custGeom>
            <a:ln w="14615" cap="rnd">
              <a:solidFill>
                <a:srgbClr val="000000"/>
              </a:solidFill>
              <a:prstDash val="solid"/>
              <a:round/>
            </a:ln>
          </p:spPr>
          <p:txBody>
            <a:bodyPr rtlCol="1" anchor="ctr"/>
            <a:lstStyle/>
            <a:p>
              <a:endParaRPr lang="fa-IR"/>
            </a:p>
          </p:txBody>
        </p:sp>
        <p:sp>
          <p:nvSpPr>
            <p:cNvPr id="205" name="Freeform: Shape 204">
              <a:extLst>
                <a:ext uri="{FF2B5EF4-FFF2-40B4-BE49-F238E27FC236}">
                  <a16:creationId xmlns:a16="http://schemas.microsoft.com/office/drawing/2014/main" id="{A4537600-7E49-287F-9D92-2095D6EBDCD2}"/>
                </a:ext>
              </a:extLst>
            </p:cNvPr>
            <p:cNvSpPr/>
            <p:nvPr/>
          </p:nvSpPr>
          <p:spPr>
            <a:xfrm>
              <a:off x="9850256" y="1521966"/>
              <a:ext cx="30121" cy="60183"/>
            </a:xfrm>
            <a:custGeom>
              <a:avLst/>
              <a:gdLst>
                <a:gd name="connsiteX0" fmla="*/ 336 w 30121"/>
                <a:gd name="connsiteY0" fmla="*/ 60520 h 60183"/>
                <a:gd name="connsiteX1" fmla="*/ 30457 w 30121"/>
                <a:gd name="connsiteY1" fmla="*/ 30428 h 60183"/>
                <a:gd name="connsiteX2" fmla="*/ 336 w 30121"/>
                <a:gd name="connsiteY2" fmla="*/ 336 h 60183"/>
              </a:gdLst>
              <a:ahLst/>
              <a:cxnLst>
                <a:cxn ang="0">
                  <a:pos x="connsiteX0" y="connsiteY0"/>
                </a:cxn>
                <a:cxn ang="0">
                  <a:pos x="connsiteX1" y="connsiteY1"/>
                </a:cxn>
                <a:cxn ang="0">
                  <a:pos x="connsiteX2" y="connsiteY2"/>
                </a:cxn>
              </a:cxnLst>
              <a:rect l="l" t="t" r="r" b="b"/>
              <a:pathLst>
                <a:path w="30121" h="60183">
                  <a:moveTo>
                    <a:pt x="336" y="60520"/>
                  </a:moveTo>
                  <a:cubicBezTo>
                    <a:pt x="16960" y="60520"/>
                    <a:pt x="30440" y="47052"/>
                    <a:pt x="30457" y="30428"/>
                  </a:cubicBezTo>
                  <a:cubicBezTo>
                    <a:pt x="30440" y="13804"/>
                    <a:pt x="16960" y="336"/>
                    <a:pt x="336" y="336"/>
                  </a:cubicBezTo>
                </a:path>
              </a:pathLst>
            </a:custGeom>
            <a:noFill/>
            <a:ln w="14615" cap="rnd">
              <a:solidFill>
                <a:srgbClr val="000000"/>
              </a:solidFill>
              <a:prstDash val="solid"/>
              <a:round/>
            </a:ln>
          </p:spPr>
          <p:txBody>
            <a:bodyPr rtlCol="1" anchor="ctr"/>
            <a:lstStyle/>
            <a:p>
              <a:endParaRPr lang="fa-IR"/>
            </a:p>
          </p:txBody>
        </p:sp>
        <p:sp>
          <p:nvSpPr>
            <p:cNvPr id="206" name="Freeform: Shape 205">
              <a:extLst>
                <a:ext uri="{FF2B5EF4-FFF2-40B4-BE49-F238E27FC236}">
                  <a16:creationId xmlns:a16="http://schemas.microsoft.com/office/drawing/2014/main" id="{C0A7F53F-826A-0452-117E-2A77D7577FA6}"/>
                </a:ext>
              </a:extLst>
            </p:cNvPr>
            <p:cNvSpPr/>
            <p:nvPr/>
          </p:nvSpPr>
          <p:spPr>
            <a:xfrm>
              <a:off x="9666748" y="1521966"/>
              <a:ext cx="30121" cy="60183"/>
            </a:xfrm>
            <a:custGeom>
              <a:avLst/>
              <a:gdLst>
                <a:gd name="connsiteX0" fmla="*/ 30457 w 30121"/>
                <a:gd name="connsiteY0" fmla="*/ 336 h 60183"/>
                <a:gd name="connsiteX1" fmla="*/ 336 w 30121"/>
                <a:gd name="connsiteY1" fmla="*/ 30428 h 60183"/>
                <a:gd name="connsiteX2" fmla="*/ 30457 w 30121"/>
                <a:gd name="connsiteY2" fmla="*/ 60520 h 60183"/>
              </a:gdLst>
              <a:ahLst/>
              <a:cxnLst>
                <a:cxn ang="0">
                  <a:pos x="connsiteX0" y="connsiteY0"/>
                </a:cxn>
                <a:cxn ang="0">
                  <a:pos x="connsiteX1" y="connsiteY1"/>
                </a:cxn>
                <a:cxn ang="0">
                  <a:pos x="connsiteX2" y="connsiteY2"/>
                </a:cxn>
              </a:cxnLst>
              <a:rect l="l" t="t" r="r" b="b"/>
              <a:pathLst>
                <a:path w="30121" h="60183">
                  <a:moveTo>
                    <a:pt x="30457" y="336"/>
                  </a:moveTo>
                  <a:cubicBezTo>
                    <a:pt x="13833" y="336"/>
                    <a:pt x="354" y="13804"/>
                    <a:pt x="336" y="30428"/>
                  </a:cubicBezTo>
                  <a:cubicBezTo>
                    <a:pt x="354" y="47052"/>
                    <a:pt x="13833" y="60520"/>
                    <a:pt x="30457" y="60520"/>
                  </a:cubicBezTo>
                </a:path>
              </a:pathLst>
            </a:custGeom>
            <a:noFill/>
            <a:ln w="14615" cap="rnd">
              <a:solidFill>
                <a:srgbClr val="000000"/>
              </a:solidFill>
              <a:prstDash val="solid"/>
              <a:round/>
            </a:ln>
          </p:spPr>
          <p:txBody>
            <a:bodyPr rtlCol="1" anchor="ctr"/>
            <a:lstStyle/>
            <a:p>
              <a:endParaRPr lang="fa-IR"/>
            </a:p>
          </p:txBody>
        </p:sp>
        <p:sp>
          <p:nvSpPr>
            <p:cNvPr id="207" name="Freeform: Shape 206">
              <a:extLst>
                <a:ext uri="{FF2B5EF4-FFF2-40B4-BE49-F238E27FC236}">
                  <a16:creationId xmlns:a16="http://schemas.microsoft.com/office/drawing/2014/main" id="{F5F98474-B8E0-8EE4-E058-54E5D6426881}"/>
                </a:ext>
              </a:extLst>
            </p:cNvPr>
            <p:cNvSpPr/>
            <p:nvPr/>
          </p:nvSpPr>
          <p:spPr>
            <a:xfrm>
              <a:off x="9681706" y="1413572"/>
              <a:ext cx="183859" cy="110736"/>
            </a:xfrm>
            <a:custGeom>
              <a:avLst/>
              <a:gdLst>
                <a:gd name="connsiteX0" fmla="*/ 184196 w 183859"/>
                <a:gd name="connsiteY0" fmla="*/ 110985 h 110736"/>
                <a:gd name="connsiteX1" fmla="*/ 184196 w 183859"/>
                <a:gd name="connsiteY1" fmla="*/ 88211 h 110736"/>
                <a:gd name="connsiteX2" fmla="*/ 163998 w 183859"/>
                <a:gd name="connsiteY2" fmla="*/ 47230 h 110736"/>
                <a:gd name="connsiteX3" fmla="*/ 159460 w 183859"/>
                <a:gd name="connsiteY3" fmla="*/ 42956 h 110736"/>
                <a:gd name="connsiteX4" fmla="*/ 67370 w 183859"/>
                <a:gd name="connsiteY4" fmla="*/ 3116 h 110736"/>
                <a:gd name="connsiteX5" fmla="*/ 336 w 183859"/>
                <a:gd name="connsiteY5" fmla="*/ 82678 h 110736"/>
                <a:gd name="connsiteX6" fmla="*/ 336 w 183859"/>
                <a:gd name="connsiteY6" fmla="*/ 111073 h 110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859" h="110736">
                  <a:moveTo>
                    <a:pt x="184196" y="110985"/>
                  </a:moveTo>
                  <a:lnTo>
                    <a:pt x="184196" y="88211"/>
                  </a:lnTo>
                  <a:cubicBezTo>
                    <a:pt x="184196" y="52235"/>
                    <a:pt x="171228" y="47230"/>
                    <a:pt x="163998" y="47230"/>
                  </a:cubicBezTo>
                  <a:cubicBezTo>
                    <a:pt x="161580" y="47265"/>
                    <a:pt x="159572" y="45371"/>
                    <a:pt x="159460" y="42956"/>
                  </a:cubicBezTo>
                  <a:cubicBezTo>
                    <a:pt x="158904" y="2765"/>
                    <a:pt x="113035" y="-4758"/>
                    <a:pt x="67370" y="3116"/>
                  </a:cubicBezTo>
                  <a:cubicBezTo>
                    <a:pt x="28651" y="9808"/>
                    <a:pt x="359" y="43386"/>
                    <a:pt x="336" y="82678"/>
                  </a:cubicBezTo>
                  <a:lnTo>
                    <a:pt x="336" y="111073"/>
                  </a:lnTo>
                </a:path>
              </a:pathLst>
            </a:custGeom>
            <a:noFill/>
            <a:ln w="14615" cap="rnd">
              <a:solidFill>
                <a:srgbClr val="000000"/>
              </a:solidFill>
              <a:prstDash val="solid"/>
              <a:round/>
            </a:ln>
          </p:spPr>
          <p:txBody>
            <a:bodyPr rtlCol="1" anchor="ctr"/>
            <a:lstStyle/>
            <a:p>
              <a:endParaRPr lang="fa-IR"/>
            </a:p>
          </p:txBody>
        </p:sp>
        <p:sp>
          <p:nvSpPr>
            <p:cNvPr id="208" name="Freeform: Shape 207">
              <a:extLst>
                <a:ext uri="{FF2B5EF4-FFF2-40B4-BE49-F238E27FC236}">
                  <a16:creationId xmlns:a16="http://schemas.microsoft.com/office/drawing/2014/main" id="{1F01AD44-740F-C811-DC52-D120FC30089C}"/>
                </a:ext>
              </a:extLst>
            </p:cNvPr>
            <p:cNvSpPr/>
            <p:nvPr/>
          </p:nvSpPr>
          <p:spPr>
            <a:xfrm>
              <a:off x="10025483" y="1423848"/>
              <a:ext cx="48735" cy="75912"/>
            </a:xfrm>
            <a:custGeom>
              <a:avLst/>
              <a:gdLst>
                <a:gd name="connsiteX0" fmla="*/ 49072 w 48735"/>
                <a:gd name="connsiteY0" fmla="*/ 24688 h 75912"/>
                <a:gd name="connsiteX1" fmla="*/ 24656 w 48735"/>
                <a:gd name="connsiteY1" fmla="*/ 336 h 75912"/>
                <a:gd name="connsiteX2" fmla="*/ 19800 w 48735"/>
                <a:gd name="connsiteY2" fmla="*/ 831 h 75912"/>
                <a:gd name="connsiteX3" fmla="*/ 802 w 48735"/>
                <a:gd name="connsiteY3" fmla="*/ 19946 h 75912"/>
                <a:gd name="connsiteX4" fmla="*/ 7886 w 48735"/>
                <a:gd name="connsiteY4" fmla="*/ 42251 h 75912"/>
                <a:gd name="connsiteX5" fmla="*/ 10491 w 48735"/>
                <a:gd name="connsiteY5" fmla="*/ 48106 h 75912"/>
                <a:gd name="connsiteX6" fmla="*/ 10491 w 48735"/>
                <a:gd name="connsiteY6" fmla="*/ 61542 h 75912"/>
                <a:gd name="connsiteX7" fmla="*/ 23283 w 48735"/>
                <a:gd name="connsiteY7" fmla="*/ 76178 h 75912"/>
                <a:gd name="connsiteX8" fmla="*/ 38815 w 48735"/>
                <a:gd name="connsiteY8" fmla="*/ 63456 h 75912"/>
                <a:gd name="connsiteX9" fmla="*/ 38885 w 48735"/>
                <a:gd name="connsiteY9" fmla="*/ 62039 h 75912"/>
                <a:gd name="connsiteX10" fmla="*/ 38885 w 48735"/>
                <a:gd name="connsiteY10" fmla="*/ 47988 h 75912"/>
                <a:gd name="connsiteX11" fmla="*/ 41520 w 48735"/>
                <a:gd name="connsiteY11" fmla="*/ 42134 h 75912"/>
                <a:gd name="connsiteX12" fmla="*/ 49072 w 48735"/>
                <a:gd name="connsiteY12" fmla="*/ 24688 h 7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35" h="75912">
                  <a:moveTo>
                    <a:pt x="49072" y="24688"/>
                  </a:moveTo>
                  <a:cubicBezTo>
                    <a:pt x="49054" y="11219"/>
                    <a:pt x="38124" y="318"/>
                    <a:pt x="24656" y="336"/>
                  </a:cubicBezTo>
                  <a:cubicBezTo>
                    <a:pt x="23025" y="339"/>
                    <a:pt x="21398" y="503"/>
                    <a:pt x="19800" y="831"/>
                  </a:cubicBezTo>
                  <a:cubicBezTo>
                    <a:pt x="10181" y="2769"/>
                    <a:pt x="2681" y="10315"/>
                    <a:pt x="802" y="19946"/>
                  </a:cubicBezTo>
                  <a:cubicBezTo>
                    <a:pt x="-820" y="28104"/>
                    <a:pt x="1853" y="36525"/>
                    <a:pt x="7886" y="42251"/>
                  </a:cubicBezTo>
                  <a:cubicBezTo>
                    <a:pt x="9502" y="43776"/>
                    <a:pt x="10441" y="45884"/>
                    <a:pt x="10491" y="48106"/>
                  </a:cubicBezTo>
                  <a:lnTo>
                    <a:pt x="10491" y="61542"/>
                  </a:lnTo>
                  <a:cubicBezTo>
                    <a:pt x="10432" y="68956"/>
                    <a:pt x="15927" y="75244"/>
                    <a:pt x="23283" y="76178"/>
                  </a:cubicBezTo>
                  <a:cubicBezTo>
                    <a:pt x="31084" y="76953"/>
                    <a:pt x="38039" y="71257"/>
                    <a:pt x="38815" y="63456"/>
                  </a:cubicBezTo>
                  <a:cubicBezTo>
                    <a:pt x="38862" y="62985"/>
                    <a:pt x="38885" y="62513"/>
                    <a:pt x="38885" y="62039"/>
                  </a:cubicBezTo>
                  <a:lnTo>
                    <a:pt x="38885" y="47988"/>
                  </a:lnTo>
                  <a:cubicBezTo>
                    <a:pt x="38926" y="45758"/>
                    <a:pt x="39880" y="43644"/>
                    <a:pt x="41520" y="42134"/>
                  </a:cubicBezTo>
                  <a:cubicBezTo>
                    <a:pt x="46312" y="37591"/>
                    <a:pt x="49040" y="31289"/>
                    <a:pt x="49072" y="24688"/>
                  </a:cubicBezTo>
                  <a:close/>
                </a:path>
              </a:pathLst>
            </a:custGeom>
            <a:noFill/>
            <a:ln w="14615" cap="rnd">
              <a:solidFill>
                <a:srgbClr val="000000"/>
              </a:solidFill>
              <a:prstDash val="solid"/>
              <a:round/>
            </a:ln>
          </p:spPr>
          <p:txBody>
            <a:bodyPr rtlCol="1" anchor="ctr"/>
            <a:lstStyle/>
            <a:p>
              <a:endParaRPr lang="fa-IR"/>
            </a:p>
          </p:txBody>
        </p:sp>
        <p:sp>
          <p:nvSpPr>
            <p:cNvPr id="209" name="Freeform: Shape 208">
              <a:extLst>
                <a:ext uri="{FF2B5EF4-FFF2-40B4-BE49-F238E27FC236}">
                  <a16:creationId xmlns:a16="http://schemas.microsoft.com/office/drawing/2014/main" id="{F79B9E68-18D3-398B-B1F2-5D9A4223FDB1}"/>
                </a:ext>
              </a:extLst>
            </p:cNvPr>
            <p:cNvSpPr/>
            <p:nvPr/>
          </p:nvSpPr>
          <p:spPr>
            <a:xfrm>
              <a:off x="9713290" y="1684603"/>
              <a:ext cx="120045" cy="32755"/>
            </a:xfrm>
            <a:custGeom>
              <a:avLst/>
              <a:gdLst>
                <a:gd name="connsiteX0" fmla="*/ 336 w 120045"/>
                <a:gd name="connsiteY0" fmla="*/ 336 h 32755"/>
                <a:gd name="connsiteX1" fmla="*/ 60608 w 120045"/>
                <a:gd name="connsiteY1" fmla="*/ 33092 h 32755"/>
                <a:gd name="connsiteX2" fmla="*/ 120382 w 120045"/>
                <a:gd name="connsiteY2" fmla="*/ 1097 h 32755"/>
              </a:gdLst>
              <a:ahLst/>
              <a:cxnLst>
                <a:cxn ang="0">
                  <a:pos x="connsiteX0" y="connsiteY0"/>
                </a:cxn>
                <a:cxn ang="0">
                  <a:pos x="connsiteX1" y="connsiteY1"/>
                </a:cxn>
                <a:cxn ang="0">
                  <a:pos x="connsiteX2" y="connsiteY2"/>
                </a:cxn>
              </a:cxnLst>
              <a:rect l="l" t="t" r="r" b="b"/>
              <a:pathLst>
                <a:path w="120045" h="32755">
                  <a:moveTo>
                    <a:pt x="336" y="336"/>
                  </a:moveTo>
                  <a:cubicBezTo>
                    <a:pt x="13611" y="20724"/>
                    <a:pt x="36277" y="33042"/>
                    <a:pt x="60608" y="33092"/>
                  </a:cubicBezTo>
                  <a:cubicBezTo>
                    <a:pt x="84617" y="33045"/>
                    <a:pt x="107028" y="21049"/>
                    <a:pt x="120382" y="1097"/>
                  </a:cubicBezTo>
                </a:path>
              </a:pathLst>
            </a:custGeom>
            <a:noFill/>
            <a:ln w="14615" cap="rnd">
              <a:solidFill>
                <a:srgbClr val="000000"/>
              </a:solidFill>
              <a:prstDash val="solid"/>
              <a:round/>
            </a:ln>
          </p:spPr>
          <p:txBody>
            <a:bodyPr rtlCol="1" anchor="ctr"/>
            <a:lstStyle/>
            <a:p>
              <a:endParaRPr lang="fa-IR"/>
            </a:p>
          </p:txBody>
        </p:sp>
        <p:sp>
          <p:nvSpPr>
            <p:cNvPr id="210" name="Freeform: Shape 209">
              <a:extLst>
                <a:ext uri="{FF2B5EF4-FFF2-40B4-BE49-F238E27FC236}">
                  <a16:creationId xmlns:a16="http://schemas.microsoft.com/office/drawing/2014/main" id="{45006AAC-73BA-58DA-4F6E-ED707C428D82}"/>
                </a:ext>
              </a:extLst>
            </p:cNvPr>
            <p:cNvSpPr/>
            <p:nvPr/>
          </p:nvSpPr>
          <p:spPr>
            <a:xfrm>
              <a:off x="9628049" y="1794140"/>
              <a:ext cx="290410" cy="2927"/>
            </a:xfrm>
            <a:custGeom>
              <a:avLst/>
              <a:gdLst>
                <a:gd name="connsiteX0" fmla="*/ 0 w 290410"/>
                <a:gd name="connsiteY0" fmla="*/ 0 h 2927"/>
                <a:gd name="connsiteX1" fmla="*/ 290411 w 290410"/>
                <a:gd name="connsiteY1" fmla="*/ 0 h 2927"/>
              </a:gdLst>
              <a:ahLst/>
              <a:cxnLst>
                <a:cxn ang="0">
                  <a:pos x="connsiteX0" y="connsiteY0"/>
                </a:cxn>
                <a:cxn ang="0">
                  <a:pos x="connsiteX1" y="connsiteY1"/>
                </a:cxn>
              </a:cxnLst>
              <a:rect l="l" t="t" r="r" b="b"/>
              <a:pathLst>
                <a:path w="290410" h="2927">
                  <a:moveTo>
                    <a:pt x="0" y="0"/>
                  </a:moveTo>
                  <a:lnTo>
                    <a:pt x="290411" y="0"/>
                  </a:lnTo>
                </a:path>
              </a:pathLst>
            </a:custGeom>
            <a:ln w="14615" cap="rnd">
              <a:solidFill>
                <a:srgbClr val="000000"/>
              </a:solidFill>
              <a:prstDash val="solid"/>
              <a:round/>
            </a:ln>
          </p:spPr>
          <p:txBody>
            <a:bodyPr rtlCol="1" anchor="ctr"/>
            <a:lstStyle/>
            <a:p>
              <a:endParaRPr lang="fa-IR"/>
            </a:p>
          </p:txBody>
        </p:sp>
        <p:sp>
          <p:nvSpPr>
            <p:cNvPr id="211" name="Freeform: Shape 210">
              <a:extLst>
                <a:ext uri="{FF2B5EF4-FFF2-40B4-BE49-F238E27FC236}">
                  <a16:creationId xmlns:a16="http://schemas.microsoft.com/office/drawing/2014/main" id="{B9173AF9-4851-D31A-E4FA-CB1F38DCADB0}"/>
                </a:ext>
              </a:extLst>
            </p:cNvPr>
            <p:cNvSpPr/>
            <p:nvPr/>
          </p:nvSpPr>
          <p:spPr>
            <a:xfrm>
              <a:off x="9631474" y="1756086"/>
              <a:ext cx="284439" cy="2927"/>
            </a:xfrm>
            <a:custGeom>
              <a:avLst/>
              <a:gdLst>
                <a:gd name="connsiteX0" fmla="*/ 284439 w 284439"/>
                <a:gd name="connsiteY0" fmla="*/ 0 h 2927"/>
                <a:gd name="connsiteX1" fmla="*/ 0 w 284439"/>
                <a:gd name="connsiteY1" fmla="*/ 0 h 2927"/>
              </a:gdLst>
              <a:ahLst/>
              <a:cxnLst>
                <a:cxn ang="0">
                  <a:pos x="connsiteX0" y="connsiteY0"/>
                </a:cxn>
                <a:cxn ang="0">
                  <a:pos x="connsiteX1" y="connsiteY1"/>
                </a:cxn>
              </a:cxnLst>
              <a:rect l="l" t="t" r="r" b="b"/>
              <a:pathLst>
                <a:path w="284439" h="2927">
                  <a:moveTo>
                    <a:pt x="284439" y="0"/>
                  </a:moveTo>
                  <a:lnTo>
                    <a:pt x="0" y="0"/>
                  </a:lnTo>
                </a:path>
              </a:pathLst>
            </a:custGeom>
            <a:ln w="14615" cap="rnd">
              <a:solidFill>
                <a:srgbClr val="000000"/>
              </a:solidFill>
              <a:prstDash val="solid"/>
              <a:round/>
            </a:ln>
          </p:spPr>
          <p:txBody>
            <a:bodyPr rtlCol="1" anchor="ctr"/>
            <a:lstStyle/>
            <a:p>
              <a:endParaRPr lang="fa-IR"/>
            </a:p>
          </p:txBody>
        </p:sp>
        <p:sp>
          <p:nvSpPr>
            <p:cNvPr id="212" name="Freeform: Shape 211">
              <a:extLst>
                <a:ext uri="{FF2B5EF4-FFF2-40B4-BE49-F238E27FC236}">
                  <a16:creationId xmlns:a16="http://schemas.microsoft.com/office/drawing/2014/main" id="{B5BBC47A-965B-00DA-82B1-4C59E133DF1E}"/>
                </a:ext>
              </a:extLst>
            </p:cNvPr>
            <p:cNvSpPr/>
            <p:nvPr/>
          </p:nvSpPr>
          <p:spPr>
            <a:xfrm>
              <a:off x="9633055" y="1717359"/>
              <a:ext cx="280516" cy="2927"/>
            </a:xfrm>
            <a:custGeom>
              <a:avLst/>
              <a:gdLst>
                <a:gd name="connsiteX0" fmla="*/ 0 w 280516"/>
                <a:gd name="connsiteY0" fmla="*/ 0 h 2927"/>
                <a:gd name="connsiteX1" fmla="*/ 280517 w 280516"/>
                <a:gd name="connsiteY1" fmla="*/ 0 h 2927"/>
              </a:gdLst>
              <a:ahLst/>
              <a:cxnLst>
                <a:cxn ang="0">
                  <a:pos x="connsiteX0" y="connsiteY0"/>
                </a:cxn>
                <a:cxn ang="0">
                  <a:pos x="connsiteX1" y="connsiteY1"/>
                </a:cxn>
              </a:cxnLst>
              <a:rect l="l" t="t" r="r" b="b"/>
              <a:pathLst>
                <a:path w="280516" h="2927">
                  <a:moveTo>
                    <a:pt x="0" y="0"/>
                  </a:moveTo>
                  <a:lnTo>
                    <a:pt x="280517" y="0"/>
                  </a:lnTo>
                </a:path>
              </a:pathLst>
            </a:custGeom>
            <a:ln w="14615" cap="rnd">
              <a:solidFill>
                <a:srgbClr val="000000"/>
              </a:solidFill>
              <a:prstDash val="solid"/>
              <a:round/>
            </a:ln>
          </p:spPr>
          <p:txBody>
            <a:bodyPr rtlCol="1" anchor="ctr"/>
            <a:lstStyle/>
            <a:p>
              <a:endParaRPr lang="fa-IR"/>
            </a:p>
          </p:txBody>
        </p:sp>
      </p:grpSp>
      <p:grpSp>
        <p:nvGrpSpPr>
          <p:cNvPr id="213" name="Graphic 7">
            <a:extLst>
              <a:ext uri="{FF2B5EF4-FFF2-40B4-BE49-F238E27FC236}">
                <a16:creationId xmlns:a16="http://schemas.microsoft.com/office/drawing/2014/main" id="{0041EFED-88B3-D3C2-A2E3-E2153AABE384}"/>
              </a:ext>
            </a:extLst>
          </p:cNvPr>
          <p:cNvGrpSpPr/>
          <p:nvPr/>
        </p:nvGrpSpPr>
        <p:grpSpPr>
          <a:xfrm>
            <a:off x="10588797" y="1087214"/>
            <a:ext cx="682045" cy="742053"/>
            <a:chOff x="10588797" y="1087214"/>
            <a:chExt cx="682045" cy="742053"/>
          </a:xfrm>
        </p:grpSpPr>
        <p:sp>
          <p:nvSpPr>
            <p:cNvPr id="214" name="Freeform: Shape 213">
              <a:extLst>
                <a:ext uri="{FF2B5EF4-FFF2-40B4-BE49-F238E27FC236}">
                  <a16:creationId xmlns:a16="http://schemas.microsoft.com/office/drawing/2014/main" id="{0B0E0D0B-8E14-A163-A26D-8A1583A9B4FF}"/>
                </a:ext>
              </a:extLst>
            </p:cNvPr>
            <p:cNvSpPr/>
            <p:nvPr/>
          </p:nvSpPr>
          <p:spPr>
            <a:xfrm>
              <a:off x="10588797" y="1305263"/>
              <a:ext cx="682045" cy="33663"/>
            </a:xfrm>
            <a:custGeom>
              <a:avLst/>
              <a:gdLst>
                <a:gd name="connsiteX0" fmla="*/ 665550 w 682045"/>
                <a:gd name="connsiteY0" fmla="*/ 336 h 33663"/>
                <a:gd name="connsiteX1" fmla="*/ 17168 w 682045"/>
                <a:gd name="connsiteY1" fmla="*/ 336 h 33663"/>
                <a:gd name="connsiteX2" fmla="*/ 336 w 682045"/>
                <a:gd name="connsiteY2" fmla="*/ 17168 h 33663"/>
                <a:gd name="connsiteX3" fmla="*/ 17109 w 682045"/>
                <a:gd name="connsiteY3" fmla="*/ 33999 h 33663"/>
                <a:gd name="connsiteX4" fmla="*/ 17168 w 682045"/>
                <a:gd name="connsiteY4" fmla="*/ 33999 h 33663"/>
                <a:gd name="connsiteX5" fmla="*/ 665550 w 682045"/>
                <a:gd name="connsiteY5" fmla="*/ 33999 h 33663"/>
                <a:gd name="connsiteX6" fmla="*/ 682382 w 682045"/>
                <a:gd name="connsiteY6" fmla="*/ 17226 h 33663"/>
                <a:gd name="connsiteX7" fmla="*/ 682382 w 682045"/>
                <a:gd name="connsiteY7" fmla="*/ 17168 h 33663"/>
                <a:gd name="connsiteX8" fmla="*/ 665550 w 682045"/>
                <a:gd name="connsiteY8" fmla="*/ 336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2045" h="33663">
                  <a:moveTo>
                    <a:pt x="665550" y="336"/>
                  </a:moveTo>
                  <a:lnTo>
                    <a:pt x="17168" y="336"/>
                  </a:lnTo>
                  <a:cubicBezTo>
                    <a:pt x="7859" y="336"/>
                    <a:pt x="336" y="7871"/>
                    <a:pt x="336" y="17168"/>
                  </a:cubicBezTo>
                  <a:cubicBezTo>
                    <a:pt x="307" y="26447"/>
                    <a:pt x="7830" y="33982"/>
                    <a:pt x="17109" y="33999"/>
                  </a:cubicBezTo>
                  <a:cubicBezTo>
                    <a:pt x="17138" y="33999"/>
                    <a:pt x="17138" y="33999"/>
                    <a:pt x="17168" y="33999"/>
                  </a:cubicBezTo>
                  <a:lnTo>
                    <a:pt x="665550" y="33999"/>
                  </a:lnTo>
                  <a:cubicBezTo>
                    <a:pt x="674829" y="34017"/>
                    <a:pt x="682352" y="26505"/>
                    <a:pt x="682382" y="17226"/>
                  </a:cubicBezTo>
                  <a:cubicBezTo>
                    <a:pt x="682382" y="17206"/>
                    <a:pt x="682382" y="17188"/>
                    <a:pt x="682382" y="17168"/>
                  </a:cubicBezTo>
                  <a:cubicBezTo>
                    <a:pt x="682382" y="7871"/>
                    <a:pt x="674859" y="336"/>
                    <a:pt x="665550" y="336"/>
                  </a:cubicBezTo>
                  <a:close/>
                </a:path>
              </a:pathLst>
            </a:custGeom>
            <a:solidFill>
              <a:srgbClr val="C18E6B"/>
            </a:solidFill>
            <a:ln w="2923" cap="flat">
              <a:noFill/>
              <a:prstDash val="solid"/>
              <a:miter/>
            </a:ln>
          </p:spPr>
          <p:txBody>
            <a:bodyPr rtlCol="1" anchor="ctr"/>
            <a:lstStyle/>
            <a:p>
              <a:endParaRPr lang="fa-IR"/>
            </a:p>
          </p:txBody>
        </p:sp>
        <p:sp>
          <p:nvSpPr>
            <p:cNvPr id="215" name="Freeform: Shape 214">
              <a:extLst>
                <a:ext uri="{FF2B5EF4-FFF2-40B4-BE49-F238E27FC236}">
                  <a16:creationId xmlns:a16="http://schemas.microsoft.com/office/drawing/2014/main" id="{DBBAA612-D930-B490-33F4-5C28F4E2DDE3}"/>
                </a:ext>
              </a:extLst>
            </p:cNvPr>
            <p:cNvSpPr/>
            <p:nvPr/>
          </p:nvSpPr>
          <p:spPr>
            <a:xfrm>
              <a:off x="10613678" y="1338956"/>
              <a:ext cx="632282" cy="121509"/>
            </a:xfrm>
            <a:custGeom>
              <a:avLst/>
              <a:gdLst>
                <a:gd name="connsiteX0" fmla="*/ 336 w 632282"/>
                <a:gd name="connsiteY0" fmla="*/ 336 h 121509"/>
                <a:gd name="connsiteX1" fmla="*/ 336 w 632282"/>
                <a:gd name="connsiteY1" fmla="*/ 121845 h 121509"/>
                <a:gd name="connsiteX2" fmla="*/ 386731 w 632282"/>
                <a:gd name="connsiteY2" fmla="*/ 121845 h 121509"/>
                <a:gd name="connsiteX3" fmla="*/ 386731 w 632282"/>
                <a:gd name="connsiteY3" fmla="*/ 103433 h 121509"/>
                <a:gd name="connsiteX4" fmla="*/ 406226 w 632282"/>
                <a:gd name="connsiteY4" fmla="*/ 83938 h 121509"/>
                <a:gd name="connsiteX5" fmla="*/ 552588 w 632282"/>
                <a:gd name="connsiteY5" fmla="*/ 83938 h 121509"/>
                <a:gd name="connsiteX6" fmla="*/ 572083 w 632282"/>
                <a:gd name="connsiteY6" fmla="*/ 103433 h 121509"/>
                <a:gd name="connsiteX7" fmla="*/ 572083 w 632282"/>
                <a:gd name="connsiteY7" fmla="*/ 121845 h 121509"/>
                <a:gd name="connsiteX8" fmla="*/ 632619 w 632282"/>
                <a:gd name="connsiteY8" fmla="*/ 121845 h 121509"/>
                <a:gd name="connsiteX9" fmla="*/ 632619 w 632282"/>
                <a:gd name="connsiteY9" fmla="*/ 336 h 1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2282" h="121509">
                  <a:moveTo>
                    <a:pt x="336" y="336"/>
                  </a:moveTo>
                  <a:lnTo>
                    <a:pt x="336" y="121845"/>
                  </a:lnTo>
                  <a:lnTo>
                    <a:pt x="386731" y="121845"/>
                  </a:lnTo>
                  <a:lnTo>
                    <a:pt x="386731" y="103433"/>
                  </a:lnTo>
                  <a:cubicBezTo>
                    <a:pt x="386760" y="92679"/>
                    <a:pt x="395483" y="83970"/>
                    <a:pt x="406226" y="83938"/>
                  </a:cubicBezTo>
                  <a:lnTo>
                    <a:pt x="552588" y="83938"/>
                  </a:lnTo>
                  <a:cubicBezTo>
                    <a:pt x="563360" y="83955"/>
                    <a:pt x="572054" y="92673"/>
                    <a:pt x="572083" y="103433"/>
                  </a:cubicBezTo>
                  <a:lnTo>
                    <a:pt x="572083" y="121845"/>
                  </a:lnTo>
                  <a:lnTo>
                    <a:pt x="632619" y="121845"/>
                  </a:lnTo>
                  <a:lnTo>
                    <a:pt x="632619" y="336"/>
                  </a:lnTo>
                  <a:close/>
                </a:path>
              </a:pathLst>
            </a:custGeom>
            <a:solidFill>
              <a:srgbClr val="754E34"/>
            </a:solidFill>
            <a:ln w="2923" cap="flat">
              <a:noFill/>
              <a:prstDash val="solid"/>
              <a:miter/>
            </a:ln>
          </p:spPr>
          <p:txBody>
            <a:bodyPr rtlCol="1" anchor="ctr"/>
            <a:lstStyle/>
            <a:p>
              <a:endParaRPr lang="fa-IR"/>
            </a:p>
          </p:txBody>
        </p:sp>
        <p:sp>
          <p:nvSpPr>
            <p:cNvPr id="216" name="Freeform: Shape 215">
              <a:extLst>
                <a:ext uri="{FF2B5EF4-FFF2-40B4-BE49-F238E27FC236}">
                  <a16:creationId xmlns:a16="http://schemas.microsoft.com/office/drawing/2014/main" id="{4D34709E-C854-4ABB-D404-FDA0D7CD6315}"/>
                </a:ext>
              </a:extLst>
            </p:cNvPr>
            <p:cNvSpPr/>
            <p:nvPr/>
          </p:nvSpPr>
          <p:spPr>
            <a:xfrm>
              <a:off x="10671696" y="1226228"/>
              <a:ext cx="119167" cy="79035"/>
            </a:xfrm>
            <a:custGeom>
              <a:avLst/>
              <a:gdLst>
                <a:gd name="connsiteX0" fmla="*/ 37615 w 119167"/>
                <a:gd name="connsiteY0" fmla="*/ 0 h 79035"/>
                <a:gd name="connsiteX1" fmla="*/ 81524 w 119167"/>
                <a:gd name="connsiteY1" fmla="*/ 0 h 79035"/>
                <a:gd name="connsiteX2" fmla="*/ 119168 w 119167"/>
                <a:gd name="connsiteY2" fmla="*/ 37644 h 79035"/>
                <a:gd name="connsiteX3" fmla="*/ 119168 w 119167"/>
                <a:gd name="connsiteY3" fmla="*/ 79035 h 79035"/>
                <a:gd name="connsiteX4" fmla="*/ 119168 w 119167"/>
                <a:gd name="connsiteY4" fmla="*/ 79035 h 79035"/>
                <a:gd name="connsiteX5" fmla="*/ 0 w 119167"/>
                <a:gd name="connsiteY5" fmla="*/ 79035 h 79035"/>
                <a:gd name="connsiteX6" fmla="*/ 0 w 119167"/>
                <a:gd name="connsiteY6" fmla="*/ 79035 h 79035"/>
                <a:gd name="connsiteX7" fmla="*/ 0 w 119167"/>
                <a:gd name="connsiteY7" fmla="*/ 37644 h 79035"/>
                <a:gd name="connsiteX8" fmla="*/ 37615 w 119167"/>
                <a:gd name="connsiteY8" fmla="*/ 0 h 79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167" h="79035">
                  <a:moveTo>
                    <a:pt x="37615" y="0"/>
                  </a:moveTo>
                  <a:lnTo>
                    <a:pt x="81524" y="0"/>
                  </a:lnTo>
                  <a:cubicBezTo>
                    <a:pt x="102307" y="0"/>
                    <a:pt x="119168" y="16854"/>
                    <a:pt x="119168" y="37644"/>
                  </a:cubicBezTo>
                  <a:lnTo>
                    <a:pt x="119168" y="79035"/>
                  </a:lnTo>
                  <a:lnTo>
                    <a:pt x="119168" y="79035"/>
                  </a:lnTo>
                  <a:lnTo>
                    <a:pt x="0" y="79035"/>
                  </a:lnTo>
                  <a:lnTo>
                    <a:pt x="0" y="79035"/>
                  </a:lnTo>
                  <a:lnTo>
                    <a:pt x="0" y="37644"/>
                  </a:lnTo>
                  <a:cubicBezTo>
                    <a:pt x="0" y="16865"/>
                    <a:pt x="16832" y="16"/>
                    <a:pt x="37615" y="0"/>
                  </a:cubicBezTo>
                  <a:close/>
                </a:path>
              </a:pathLst>
            </a:custGeom>
            <a:solidFill>
              <a:srgbClr val="818182"/>
            </a:solidFill>
            <a:ln w="2923" cap="flat">
              <a:noFill/>
              <a:prstDash val="solid"/>
              <a:miter/>
            </a:ln>
          </p:spPr>
          <p:txBody>
            <a:bodyPr rtlCol="1" anchor="ctr"/>
            <a:lstStyle/>
            <a:p>
              <a:endParaRPr lang="fa-IR"/>
            </a:p>
          </p:txBody>
        </p:sp>
        <p:sp>
          <p:nvSpPr>
            <p:cNvPr id="217" name="Freeform: Shape 216">
              <a:extLst>
                <a:ext uri="{FF2B5EF4-FFF2-40B4-BE49-F238E27FC236}">
                  <a16:creationId xmlns:a16="http://schemas.microsoft.com/office/drawing/2014/main" id="{D49B17FC-CF8E-8BCE-EC70-1179440E176F}"/>
                </a:ext>
              </a:extLst>
            </p:cNvPr>
            <p:cNvSpPr/>
            <p:nvPr/>
          </p:nvSpPr>
          <p:spPr>
            <a:xfrm>
              <a:off x="10696753" y="1154101"/>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2" y="69024"/>
                    <a:pt x="34512" y="69024"/>
                  </a:cubicBezTo>
                  <a:cubicBezTo>
                    <a:pt x="15451" y="69024"/>
                    <a:pt x="0" y="53573"/>
                    <a:pt x="0" y="34512"/>
                  </a:cubicBezTo>
                  <a:cubicBezTo>
                    <a:pt x="0" y="15452"/>
                    <a:pt x="15451" y="0"/>
                    <a:pt x="34512" y="0"/>
                  </a:cubicBezTo>
                  <a:cubicBezTo>
                    <a:pt x="53572" y="0"/>
                    <a:pt x="69024" y="15452"/>
                    <a:pt x="69024" y="34512"/>
                  </a:cubicBezTo>
                  <a:close/>
                </a:path>
              </a:pathLst>
            </a:custGeom>
            <a:solidFill>
              <a:srgbClr val="F9D0B4"/>
            </a:solidFill>
            <a:ln w="2923" cap="flat">
              <a:noFill/>
              <a:prstDash val="solid"/>
              <a:miter/>
            </a:ln>
          </p:spPr>
          <p:txBody>
            <a:bodyPr rtlCol="1" anchor="ctr"/>
            <a:lstStyle/>
            <a:p>
              <a:endParaRPr lang="fa-IR"/>
            </a:p>
          </p:txBody>
        </p:sp>
        <p:sp>
          <p:nvSpPr>
            <p:cNvPr id="218" name="Freeform: Shape 217">
              <a:extLst>
                <a:ext uri="{FF2B5EF4-FFF2-40B4-BE49-F238E27FC236}">
                  <a16:creationId xmlns:a16="http://schemas.microsoft.com/office/drawing/2014/main" id="{07A6B051-0E8A-69A3-6021-CD4504DA8BB7}"/>
                </a:ext>
              </a:extLst>
            </p:cNvPr>
            <p:cNvSpPr/>
            <p:nvPr/>
          </p:nvSpPr>
          <p:spPr>
            <a:xfrm>
              <a:off x="10870250" y="1226228"/>
              <a:ext cx="119167" cy="79035"/>
            </a:xfrm>
            <a:custGeom>
              <a:avLst/>
              <a:gdLst>
                <a:gd name="connsiteX0" fmla="*/ 37615 w 119167"/>
                <a:gd name="connsiteY0" fmla="*/ 0 h 79035"/>
                <a:gd name="connsiteX1" fmla="*/ 81523 w 119167"/>
                <a:gd name="connsiteY1" fmla="*/ 0 h 79035"/>
                <a:gd name="connsiteX2" fmla="*/ 119168 w 119167"/>
                <a:gd name="connsiteY2" fmla="*/ 37644 h 79035"/>
                <a:gd name="connsiteX3" fmla="*/ 119168 w 119167"/>
                <a:gd name="connsiteY3" fmla="*/ 79035 h 79035"/>
                <a:gd name="connsiteX4" fmla="*/ 119168 w 119167"/>
                <a:gd name="connsiteY4" fmla="*/ 79035 h 79035"/>
                <a:gd name="connsiteX5" fmla="*/ 0 w 119167"/>
                <a:gd name="connsiteY5" fmla="*/ 79035 h 79035"/>
                <a:gd name="connsiteX6" fmla="*/ 0 w 119167"/>
                <a:gd name="connsiteY6" fmla="*/ 79035 h 79035"/>
                <a:gd name="connsiteX7" fmla="*/ 0 w 119167"/>
                <a:gd name="connsiteY7" fmla="*/ 37644 h 79035"/>
                <a:gd name="connsiteX8" fmla="*/ 37615 w 119167"/>
                <a:gd name="connsiteY8" fmla="*/ 0 h 79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167" h="79035">
                  <a:moveTo>
                    <a:pt x="37615" y="0"/>
                  </a:moveTo>
                  <a:lnTo>
                    <a:pt x="81523" y="0"/>
                  </a:lnTo>
                  <a:cubicBezTo>
                    <a:pt x="102307" y="0"/>
                    <a:pt x="119168" y="16854"/>
                    <a:pt x="119168" y="37644"/>
                  </a:cubicBezTo>
                  <a:lnTo>
                    <a:pt x="119168" y="79035"/>
                  </a:lnTo>
                  <a:lnTo>
                    <a:pt x="119168" y="79035"/>
                  </a:lnTo>
                  <a:lnTo>
                    <a:pt x="0" y="79035"/>
                  </a:lnTo>
                  <a:lnTo>
                    <a:pt x="0" y="79035"/>
                  </a:lnTo>
                  <a:lnTo>
                    <a:pt x="0" y="37644"/>
                  </a:lnTo>
                  <a:cubicBezTo>
                    <a:pt x="0" y="16865"/>
                    <a:pt x="16832" y="16"/>
                    <a:pt x="37615" y="0"/>
                  </a:cubicBezTo>
                  <a:close/>
                </a:path>
              </a:pathLst>
            </a:custGeom>
            <a:solidFill>
              <a:srgbClr val="818182"/>
            </a:solidFill>
            <a:ln w="2923" cap="flat">
              <a:noFill/>
              <a:prstDash val="solid"/>
              <a:miter/>
            </a:ln>
          </p:spPr>
          <p:txBody>
            <a:bodyPr rtlCol="1" anchor="ctr"/>
            <a:lstStyle/>
            <a:p>
              <a:endParaRPr lang="fa-IR"/>
            </a:p>
          </p:txBody>
        </p:sp>
        <p:sp>
          <p:nvSpPr>
            <p:cNvPr id="219" name="Freeform: Shape 218">
              <a:extLst>
                <a:ext uri="{FF2B5EF4-FFF2-40B4-BE49-F238E27FC236}">
                  <a16:creationId xmlns:a16="http://schemas.microsoft.com/office/drawing/2014/main" id="{2AD8ED7A-C209-CEF7-BBA7-EA52E608796D}"/>
                </a:ext>
              </a:extLst>
            </p:cNvPr>
            <p:cNvSpPr/>
            <p:nvPr/>
          </p:nvSpPr>
          <p:spPr>
            <a:xfrm>
              <a:off x="10895307" y="1154101"/>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1" y="69024"/>
                    <a:pt x="0" y="53573"/>
                    <a:pt x="0" y="34512"/>
                  </a:cubicBezTo>
                  <a:cubicBezTo>
                    <a:pt x="0" y="15452"/>
                    <a:pt x="15451" y="0"/>
                    <a:pt x="34512" y="0"/>
                  </a:cubicBezTo>
                  <a:cubicBezTo>
                    <a:pt x="53573" y="0"/>
                    <a:pt x="69024" y="15452"/>
                    <a:pt x="69024" y="34512"/>
                  </a:cubicBezTo>
                  <a:close/>
                </a:path>
              </a:pathLst>
            </a:custGeom>
            <a:solidFill>
              <a:srgbClr val="F9D0B4"/>
            </a:solidFill>
            <a:ln w="2923" cap="flat">
              <a:noFill/>
              <a:prstDash val="solid"/>
              <a:miter/>
            </a:ln>
          </p:spPr>
          <p:txBody>
            <a:bodyPr rtlCol="1" anchor="ctr"/>
            <a:lstStyle/>
            <a:p>
              <a:endParaRPr lang="fa-IR"/>
            </a:p>
          </p:txBody>
        </p:sp>
        <p:sp>
          <p:nvSpPr>
            <p:cNvPr id="220" name="Freeform: Shape 219">
              <a:extLst>
                <a:ext uri="{FF2B5EF4-FFF2-40B4-BE49-F238E27FC236}">
                  <a16:creationId xmlns:a16="http://schemas.microsoft.com/office/drawing/2014/main" id="{E87F5225-2BBA-7320-1C7A-36826FBA0AB0}"/>
                </a:ext>
              </a:extLst>
            </p:cNvPr>
            <p:cNvSpPr/>
            <p:nvPr/>
          </p:nvSpPr>
          <p:spPr>
            <a:xfrm>
              <a:off x="11068805" y="1226228"/>
              <a:ext cx="119167" cy="79035"/>
            </a:xfrm>
            <a:custGeom>
              <a:avLst/>
              <a:gdLst>
                <a:gd name="connsiteX0" fmla="*/ 37615 w 119167"/>
                <a:gd name="connsiteY0" fmla="*/ 0 h 79035"/>
                <a:gd name="connsiteX1" fmla="*/ 81523 w 119167"/>
                <a:gd name="connsiteY1" fmla="*/ 0 h 79035"/>
                <a:gd name="connsiteX2" fmla="*/ 119168 w 119167"/>
                <a:gd name="connsiteY2" fmla="*/ 37644 h 79035"/>
                <a:gd name="connsiteX3" fmla="*/ 119168 w 119167"/>
                <a:gd name="connsiteY3" fmla="*/ 79035 h 79035"/>
                <a:gd name="connsiteX4" fmla="*/ 119168 w 119167"/>
                <a:gd name="connsiteY4" fmla="*/ 79035 h 79035"/>
                <a:gd name="connsiteX5" fmla="*/ 0 w 119167"/>
                <a:gd name="connsiteY5" fmla="*/ 79035 h 79035"/>
                <a:gd name="connsiteX6" fmla="*/ 0 w 119167"/>
                <a:gd name="connsiteY6" fmla="*/ 79035 h 79035"/>
                <a:gd name="connsiteX7" fmla="*/ 0 w 119167"/>
                <a:gd name="connsiteY7" fmla="*/ 37644 h 79035"/>
                <a:gd name="connsiteX8" fmla="*/ 37615 w 119167"/>
                <a:gd name="connsiteY8" fmla="*/ 0 h 79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167" h="79035">
                  <a:moveTo>
                    <a:pt x="37615" y="0"/>
                  </a:moveTo>
                  <a:lnTo>
                    <a:pt x="81523" y="0"/>
                  </a:lnTo>
                  <a:cubicBezTo>
                    <a:pt x="102307" y="0"/>
                    <a:pt x="119168" y="16854"/>
                    <a:pt x="119168" y="37644"/>
                  </a:cubicBezTo>
                  <a:lnTo>
                    <a:pt x="119168" y="79035"/>
                  </a:lnTo>
                  <a:lnTo>
                    <a:pt x="119168" y="79035"/>
                  </a:lnTo>
                  <a:lnTo>
                    <a:pt x="0" y="79035"/>
                  </a:lnTo>
                  <a:lnTo>
                    <a:pt x="0" y="79035"/>
                  </a:lnTo>
                  <a:lnTo>
                    <a:pt x="0" y="37644"/>
                  </a:lnTo>
                  <a:cubicBezTo>
                    <a:pt x="0" y="16865"/>
                    <a:pt x="16832" y="16"/>
                    <a:pt x="37615" y="0"/>
                  </a:cubicBezTo>
                  <a:close/>
                </a:path>
              </a:pathLst>
            </a:custGeom>
            <a:solidFill>
              <a:srgbClr val="818182"/>
            </a:solidFill>
            <a:ln w="2923" cap="flat">
              <a:noFill/>
              <a:prstDash val="solid"/>
              <a:miter/>
            </a:ln>
          </p:spPr>
          <p:txBody>
            <a:bodyPr rtlCol="1" anchor="ctr"/>
            <a:lstStyle/>
            <a:p>
              <a:endParaRPr lang="fa-IR"/>
            </a:p>
          </p:txBody>
        </p:sp>
        <p:sp>
          <p:nvSpPr>
            <p:cNvPr id="221" name="Freeform: Shape 220">
              <a:extLst>
                <a:ext uri="{FF2B5EF4-FFF2-40B4-BE49-F238E27FC236}">
                  <a16:creationId xmlns:a16="http://schemas.microsoft.com/office/drawing/2014/main" id="{A482319B-ABC1-8EF2-E37A-02997950414A}"/>
                </a:ext>
              </a:extLst>
            </p:cNvPr>
            <p:cNvSpPr/>
            <p:nvPr/>
          </p:nvSpPr>
          <p:spPr>
            <a:xfrm>
              <a:off x="11093862" y="1154101"/>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1" y="69024"/>
                    <a:pt x="0" y="53573"/>
                    <a:pt x="0" y="34512"/>
                  </a:cubicBezTo>
                  <a:cubicBezTo>
                    <a:pt x="0" y="15452"/>
                    <a:pt x="15451" y="0"/>
                    <a:pt x="34512" y="0"/>
                  </a:cubicBezTo>
                  <a:cubicBezTo>
                    <a:pt x="53573" y="0"/>
                    <a:pt x="69024" y="15452"/>
                    <a:pt x="69024" y="34512"/>
                  </a:cubicBezTo>
                  <a:close/>
                </a:path>
              </a:pathLst>
            </a:custGeom>
            <a:solidFill>
              <a:srgbClr val="F9D0B4"/>
            </a:solidFill>
            <a:ln w="2923" cap="flat">
              <a:noFill/>
              <a:prstDash val="solid"/>
              <a:miter/>
            </a:ln>
          </p:spPr>
          <p:txBody>
            <a:bodyPr rtlCol="1" anchor="ctr"/>
            <a:lstStyle/>
            <a:p>
              <a:endParaRPr lang="fa-IR"/>
            </a:p>
          </p:txBody>
        </p:sp>
        <p:sp>
          <p:nvSpPr>
            <p:cNvPr id="222" name="Freeform: Shape 221">
              <a:extLst>
                <a:ext uri="{FF2B5EF4-FFF2-40B4-BE49-F238E27FC236}">
                  <a16:creationId xmlns:a16="http://schemas.microsoft.com/office/drawing/2014/main" id="{FA861789-4A2D-8475-88AC-9784D5BD105C}"/>
                </a:ext>
              </a:extLst>
            </p:cNvPr>
            <p:cNvSpPr/>
            <p:nvPr/>
          </p:nvSpPr>
          <p:spPr>
            <a:xfrm>
              <a:off x="10787849" y="1674095"/>
              <a:ext cx="283941" cy="33663"/>
            </a:xfrm>
            <a:custGeom>
              <a:avLst/>
              <a:gdLst>
                <a:gd name="connsiteX0" fmla="*/ 267446 w 283941"/>
                <a:gd name="connsiteY0" fmla="*/ 336 h 33663"/>
                <a:gd name="connsiteX1" fmla="*/ 17168 w 283941"/>
                <a:gd name="connsiteY1" fmla="*/ 336 h 33663"/>
                <a:gd name="connsiteX2" fmla="*/ 336 w 283941"/>
                <a:gd name="connsiteY2" fmla="*/ 17168 h 33663"/>
                <a:gd name="connsiteX3" fmla="*/ 17109 w 283941"/>
                <a:gd name="connsiteY3" fmla="*/ 33999 h 33663"/>
                <a:gd name="connsiteX4" fmla="*/ 17168 w 283941"/>
                <a:gd name="connsiteY4" fmla="*/ 33999 h 33663"/>
                <a:gd name="connsiteX5" fmla="*/ 267446 w 283941"/>
                <a:gd name="connsiteY5" fmla="*/ 33999 h 33663"/>
                <a:gd name="connsiteX6" fmla="*/ 284278 w 283941"/>
                <a:gd name="connsiteY6" fmla="*/ 17226 h 33663"/>
                <a:gd name="connsiteX7" fmla="*/ 284278 w 283941"/>
                <a:gd name="connsiteY7" fmla="*/ 17168 h 33663"/>
                <a:gd name="connsiteX8" fmla="*/ 267446 w 283941"/>
                <a:gd name="connsiteY8" fmla="*/ 336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3941" h="33663">
                  <a:moveTo>
                    <a:pt x="267446" y="336"/>
                  </a:moveTo>
                  <a:lnTo>
                    <a:pt x="17168" y="336"/>
                  </a:lnTo>
                  <a:cubicBezTo>
                    <a:pt x="7859" y="336"/>
                    <a:pt x="336" y="7871"/>
                    <a:pt x="336" y="17168"/>
                  </a:cubicBezTo>
                  <a:cubicBezTo>
                    <a:pt x="307" y="26447"/>
                    <a:pt x="7830" y="33982"/>
                    <a:pt x="17109" y="33999"/>
                  </a:cubicBezTo>
                  <a:cubicBezTo>
                    <a:pt x="17138" y="33999"/>
                    <a:pt x="17138" y="33999"/>
                    <a:pt x="17168" y="33999"/>
                  </a:cubicBezTo>
                  <a:lnTo>
                    <a:pt x="267446" y="33999"/>
                  </a:lnTo>
                  <a:cubicBezTo>
                    <a:pt x="276726" y="34017"/>
                    <a:pt x="284248" y="26505"/>
                    <a:pt x="284278" y="17226"/>
                  </a:cubicBezTo>
                  <a:cubicBezTo>
                    <a:pt x="284278" y="17206"/>
                    <a:pt x="284278" y="17188"/>
                    <a:pt x="284278" y="17168"/>
                  </a:cubicBezTo>
                  <a:cubicBezTo>
                    <a:pt x="284278" y="7871"/>
                    <a:pt x="276755" y="336"/>
                    <a:pt x="267446" y="336"/>
                  </a:cubicBezTo>
                  <a:close/>
                </a:path>
              </a:pathLst>
            </a:custGeom>
            <a:solidFill>
              <a:srgbClr val="C18E6B"/>
            </a:solidFill>
            <a:ln w="2923" cap="flat">
              <a:noFill/>
              <a:prstDash val="solid"/>
              <a:miter/>
            </a:ln>
          </p:spPr>
          <p:txBody>
            <a:bodyPr rtlCol="1" anchor="ctr"/>
            <a:lstStyle/>
            <a:p>
              <a:endParaRPr lang="fa-IR"/>
            </a:p>
          </p:txBody>
        </p:sp>
        <p:sp>
          <p:nvSpPr>
            <p:cNvPr id="223" name="Freeform: Shape 222">
              <a:extLst>
                <a:ext uri="{FF2B5EF4-FFF2-40B4-BE49-F238E27FC236}">
                  <a16:creationId xmlns:a16="http://schemas.microsoft.com/office/drawing/2014/main" id="{2DE5B261-8091-A316-980C-C0547070FB86}"/>
                </a:ext>
              </a:extLst>
            </p:cNvPr>
            <p:cNvSpPr/>
            <p:nvPr/>
          </p:nvSpPr>
          <p:spPr>
            <a:xfrm>
              <a:off x="10812730" y="1707787"/>
              <a:ext cx="234178" cy="121480"/>
            </a:xfrm>
            <a:custGeom>
              <a:avLst/>
              <a:gdLst>
                <a:gd name="connsiteX0" fmla="*/ 119152 w 234178"/>
                <a:gd name="connsiteY0" fmla="*/ 336 h 121480"/>
                <a:gd name="connsiteX1" fmla="*/ 336 w 234178"/>
                <a:gd name="connsiteY1" fmla="*/ 336 h 121480"/>
                <a:gd name="connsiteX2" fmla="*/ 336 w 234178"/>
                <a:gd name="connsiteY2" fmla="*/ 121816 h 121480"/>
                <a:gd name="connsiteX3" fmla="*/ 234515 w 234178"/>
                <a:gd name="connsiteY3" fmla="*/ 121816 h 121480"/>
                <a:gd name="connsiteX4" fmla="*/ 234515 w 234178"/>
                <a:gd name="connsiteY4" fmla="*/ 336 h 121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178" h="121480">
                  <a:moveTo>
                    <a:pt x="119152" y="336"/>
                  </a:moveTo>
                  <a:lnTo>
                    <a:pt x="336" y="336"/>
                  </a:lnTo>
                  <a:lnTo>
                    <a:pt x="336" y="121816"/>
                  </a:lnTo>
                  <a:lnTo>
                    <a:pt x="234515" y="121816"/>
                  </a:lnTo>
                  <a:lnTo>
                    <a:pt x="234515" y="336"/>
                  </a:lnTo>
                  <a:close/>
                </a:path>
              </a:pathLst>
            </a:custGeom>
            <a:solidFill>
              <a:srgbClr val="754E34"/>
            </a:solidFill>
            <a:ln w="2923" cap="flat">
              <a:noFill/>
              <a:prstDash val="solid"/>
              <a:miter/>
            </a:ln>
          </p:spPr>
          <p:txBody>
            <a:bodyPr rtlCol="1" anchor="ctr"/>
            <a:lstStyle/>
            <a:p>
              <a:endParaRPr lang="fa-IR"/>
            </a:p>
          </p:txBody>
        </p:sp>
        <p:sp>
          <p:nvSpPr>
            <p:cNvPr id="224" name="Freeform: Shape 223">
              <a:extLst>
                <a:ext uri="{FF2B5EF4-FFF2-40B4-BE49-F238E27FC236}">
                  <a16:creationId xmlns:a16="http://schemas.microsoft.com/office/drawing/2014/main" id="{410509CB-C138-F073-DDE3-67CC37982A35}"/>
                </a:ext>
              </a:extLst>
            </p:cNvPr>
            <p:cNvSpPr/>
            <p:nvPr/>
          </p:nvSpPr>
          <p:spPr>
            <a:xfrm>
              <a:off x="10876105" y="1595059"/>
              <a:ext cx="119167" cy="79035"/>
            </a:xfrm>
            <a:custGeom>
              <a:avLst/>
              <a:gdLst>
                <a:gd name="connsiteX0" fmla="*/ 37615 w 119167"/>
                <a:gd name="connsiteY0" fmla="*/ 0 h 79035"/>
                <a:gd name="connsiteX1" fmla="*/ 81523 w 119167"/>
                <a:gd name="connsiteY1" fmla="*/ 0 h 79035"/>
                <a:gd name="connsiteX2" fmla="*/ 119168 w 119167"/>
                <a:gd name="connsiteY2" fmla="*/ 37644 h 79035"/>
                <a:gd name="connsiteX3" fmla="*/ 119168 w 119167"/>
                <a:gd name="connsiteY3" fmla="*/ 79035 h 79035"/>
                <a:gd name="connsiteX4" fmla="*/ 119168 w 119167"/>
                <a:gd name="connsiteY4" fmla="*/ 79035 h 79035"/>
                <a:gd name="connsiteX5" fmla="*/ 0 w 119167"/>
                <a:gd name="connsiteY5" fmla="*/ 79035 h 79035"/>
                <a:gd name="connsiteX6" fmla="*/ 0 w 119167"/>
                <a:gd name="connsiteY6" fmla="*/ 79035 h 79035"/>
                <a:gd name="connsiteX7" fmla="*/ 0 w 119167"/>
                <a:gd name="connsiteY7" fmla="*/ 37644 h 79035"/>
                <a:gd name="connsiteX8" fmla="*/ 37615 w 119167"/>
                <a:gd name="connsiteY8" fmla="*/ 0 h 79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167" h="79035">
                  <a:moveTo>
                    <a:pt x="37615" y="0"/>
                  </a:moveTo>
                  <a:lnTo>
                    <a:pt x="81523" y="0"/>
                  </a:lnTo>
                  <a:cubicBezTo>
                    <a:pt x="102307" y="0"/>
                    <a:pt x="119168" y="16855"/>
                    <a:pt x="119168" y="37644"/>
                  </a:cubicBezTo>
                  <a:lnTo>
                    <a:pt x="119168" y="79035"/>
                  </a:lnTo>
                  <a:lnTo>
                    <a:pt x="119168" y="79035"/>
                  </a:lnTo>
                  <a:lnTo>
                    <a:pt x="0" y="79035"/>
                  </a:lnTo>
                  <a:lnTo>
                    <a:pt x="0" y="79035"/>
                  </a:lnTo>
                  <a:lnTo>
                    <a:pt x="0" y="37644"/>
                  </a:lnTo>
                  <a:cubicBezTo>
                    <a:pt x="0" y="16867"/>
                    <a:pt x="16832" y="18"/>
                    <a:pt x="37615" y="0"/>
                  </a:cubicBezTo>
                  <a:close/>
                </a:path>
              </a:pathLst>
            </a:custGeom>
            <a:solidFill>
              <a:srgbClr val="EDF4FC"/>
            </a:solidFill>
            <a:ln w="2923" cap="flat">
              <a:noFill/>
              <a:prstDash val="solid"/>
              <a:miter/>
            </a:ln>
          </p:spPr>
          <p:txBody>
            <a:bodyPr rtlCol="1" anchor="ctr"/>
            <a:lstStyle/>
            <a:p>
              <a:endParaRPr lang="fa-IR"/>
            </a:p>
          </p:txBody>
        </p:sp>
        <p:sp>
          <p:nvSpPr>
            <p:cNvPr id="225" name="Freeform: Shape 224">
              <a:extLst>
                <a:ext uri="{FF2B5EF4-FFF2-40B4-BE49-F238E27FC236}">
                  <a16:creationId xmlns:a16="http://schemas.microsoft.com/office/drawing/2014/main" id="{73C156BC-FE26-4564-B086-439FA1924EDD}"/>
                </a:ext>
              </a:extLst>
            </p:cNvPr>
            <p:cNvSpPr/>
            <p:nvPr/>
          </p:nvSpPr>
          <p:spPr>
            <a:xfrm>
              <a:off x="10901162" y="1522932"/>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1" y="69024"/>
                    <a:pt x="0" y="53573"/>
                    <a:pt x="0" y="34512"/>
                  </a:cubicBezTo>
                  <a:cubicBezTo>
                    <a:pt x="0" y="15452"/>
                    <a:pt x="15451" y="0"/>
                    <a:pt x="34512" y="0"/>
                  </a:cubicBezTo>
                  <a:cubicBezTo>
                    <a:pt x="53573" y="0"/>
                    <a:pt x="69024" y="15452"/>
                    <a:pt x="69024" y="34512"/>
                  </a:cubicBezTo>
                  <a:close/>
                </a:path>
              </a:pathLst>
            </a:custGeom>
            <a:solidFill>
              <a:srgbClr val="F9D0B4"/>
            </a:solidFill>
            <a:ln w="2923" cap="flat">
              <a:noFill/>
              <a:prstDash val="solid"/>
              <a:miter/>
            </a:ln>
          </p:spPr>
          <p:txBody>
            <a:bodyPr rtlCol="1" anchor="ctr"/>
            <a:lstStyle/>
            <a:p>
              <a:endParaRPr lang="fa-IR"/>
            </a:p>
          </p:txBody>
        </p:sp>
        <p:sp>
          <p:nvSpPr>
            <p:cNvPr id="226" name="Freeform: Shape 225">
              <a:extLst>
                <a:ext uri="{FF2B5EF4-FFF2-40B4-BE49-F238E27FC236}">
                  <a16:creationId xmlns:a16="http://schemas.microsoft.com/office/drawing/2014/main" id="{AB97784E-DC6C-32C7-4B1D-AA0FB8584D1B}"/>
                </a:ext>
              </a:extLst>
            </p:cNvPr>
            <p:cNvSpPr/>
            <p:nvPr/>
          </p:nvSpPr>
          <p:spPr>
            <a:xfrm>
              <a:off x="10829712" y="1557649"/>
              <a:ext cx="42818" cy="40835"/>
            </a:xfrm>
            <a:custGeom>
              <a:avLst/>
              <a:gdLst>
                <a:gd name="connsiteX0" fmla="*/ 3845 w 42818"/>
                <a:gd name="connsiteY0" fmla="*/ 36136 h 40835"/>
                <a:gd name="connsiteX1" fmla="*/ 5455 w 42818"/>
                <a:gd name="connsiteY1" fmla="*/ 15499 h 40835"/>
                <a:gd name="connsiteX2" fmla="*/ 5455 w 42818"/>
                <a:gd name="connsiteY2" fmla="*/ 15499 h 40835"/>
                <a:gd name="connsiteX3" fmla="*/ 19155 w 42818"/>
                <a:gd name="connsiteY3" fmla="*/ 3790 h 40835"/>
                <a:gd name="connsiteX4" fmla="*/ 39645 w 42818"/>
                <a:gd name="connsiteY4" fmla="*/ 5371 h 40835"/>
                <a:gd name="connsiteX5" fmla="*/ 38035 w 42818"/>
                <a:gd name="connsiteY5" fmla="*/ 26008 h 40835"/>
                <a:gd name="connsiteX6" fmla="*/ 38035 w 42818"/>
                <a:gd name="connsiteY6" fmla="*/ 26008 h 40835"/>
                <a:gd name="connsiteX7" fmla="*/ 24336 w 42818"/>
                <a:gd name="connsiteY7" fmla="*/ 37717 h 40835"/>
                <a:gd name="connsiteX8" fmla="*/ 3845 w 42818"/>
                <a:gd name="connsiteY8" fmla="*/ 36136 h 40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18" h="40835">
                  <a:moveTo>
                    <a:pt x="3845" y="36136"/>
                  </a:moveTo>
                  <a:cubicBezTo>
                    <a:pt x="-1395" y="29995"/>
                    <a:pt x="-692" y="20754"/>
                    <a:pt x="5455" y="15499"/>
                  </a:cubicBezTo>
                  <a:cubicBezTo>
                    <a:pt x="5455" y="15499"/>
                    <a:pt x="5455" y="15499"/>
                    <a:pt x="5455" y="15499"/>
                  </a:cubicBezTo>
                  <a:lnTo>
                    <a:pt x="19155" y="3790"/>
                  </a:lnTo>
                  <a:cubicBezTo>
                    <a:pt x="25272" y="-1373"/>
                    <a:pt x="34405" y="-668"/>
                    <a:pt x="39645" y="5371"/>
                  </a:cubicBezTo>
                  <a:cubicBezTo>
                    <a:pt x="44885" y="11512"/>
                    <a:pt x="44183" y="20754"/>
                    <a:pt x="38035" y="26008"/>
                  </a:cubicBezTo>
                  <a:cubicBezTo>
                    <a:pt x="38035" y="26008"/>
                    <a:pt x="38035" y="26008"/>
                    <a:pt x="38035" y="26008"/>
                  </a:cubicBezTo>
                  <a:lnTo>
                    <a:pt x="24336" y="37717"/>
                  </a:lnTo>
                  <a:cubicBezTo>
                    <a:pt x="18218" y="42881"/>
                    <a:pt x="9085" y="42175"/>
                    <a:pt x="3845" y="36136"/>
                  </a:cubicBezTo>
                  <a:close/>
                </a:path>
              </a:pathLst>
            </a:custGeom>
            <a:solidFill>
              <a:srgbClr val="818182"/>
            </a:solidFill>
            <a:ln w="2923" cap="flat">
              <a:noFill/>
              <a:prstDash val="solid"/>
              <a:miter/>
            </a:ln>
          </p:spPr>
          <p:txBody>
            <a:bodyPr rtlCol="1" anchor="ctr"/>
            <a:lstStyle/>
            <a:p>
              <a:endParaRPr lang="fa-IR"/>
            </a:p>
          </p:txBody>
        </p:sp>
        <p:sp>
          <p:nvSpPr>
            <p:cNvPr id="227" name="Freeform: Shape 226">
              <a:extLst>
                <a:ext uri="{FF2B5EF4-FFF2-40B4-BE49-F238E27FC236}">
                  <a16:creationId xmlns:a16="http://schemas.microsoft.com/office/drawing/2014/main" id="{6EE17E8A-42C7-CBEB-2492-CA507D76DB96}"/>
                </a:ext>
              </a:extLst>
            </p:cNvPr>
            <p:cNvSpPr/>
            <p:nvPr/>
          </p:nvSpPr>
          <p:spPr>
            <a:xfrm>
              <a:off x="10642951" y="1368228"/>
              <a:ext cx="170833" cy="92178"/>
            </a:xfrm>
            <a:custGeom>
              <a:avLst/>
              <a:gdLst>
                <a:gd name="connsiteX0" fmla="*/ 163881 w 170833"/>
                <a:gd name="connsiteY0" fmla="*/ 336 h 92178"/>
                <a:gd name="connsiteX1" fmla="*/ 7625 w 170833"/>
                <a:gd name="connsiteY1" fmla="*/ 336 h 92178"/>
                <a:gd name="connsiteX2" fmla="*/ 336 w 170833"/>
                <a:gd name="connsiteY2" fmla="*/ 7625 h 92178"/>
                <a:gd name="connsiteX3" fmla="*/ 336 w 170833"/>
                <a:gd name="connsiteY3" fmla="*/ 92515 h 92178"/>
                <a:gd name="connsiteX4" fmla="*/ 171169 w 170833"/>
                <a:gd name="connsiteY4" fmla="*/ 92515 h 92178"/>
                <a:gd name="connsiteX5" fmla="*/ 171169 w 170833"/>
                <a:gd name="connsiteY5" fmla="*/ 7625 h 92178"/>
                <a:gd name="connsiteX6" fmla="*/ 163881 w 170833"/>
                <a:gd name="connsiteY6" fmla="*/ 336 h 92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833" h="92178">
                  <a:moveTo>
                    <a:pt x="163881" y="336"/>
                  </a:moveTo>
                  <a:lnTo>
                    <a:pt x="7625" y="336"/>
                  </a:lnTo>
                  <a:cubicBezTo>
                    <a:pt x="3614" y="351"/>
                    <a:pt x="365" y="3606"/>
                    <a:pt x="336" y="7625"/>
                  </a:cubicBezTo>
                  <a:lnTo>
                    <a:pt x="336" y="92515"/>
                  </a:lnTo>
                  <a:lnTo>
                    <a:pt x="171169" y="92515"/>
                  </a:lnTo>
                  <a:lnTo>
                    <a:pt x="171169" y="7625"/>
                  </a:lnTo>
                  <a:cubicBezTo>
                    <a:pt x="171169" y="3600"/>
                    <a:pt x="167920" y="336"/>
                    <a:pt x="163881" y="336"/>
                  </a:cubicBezTo>
                  <a:close/>
                </a:path>
              </a:pathLst>
            </a:custGeom>
            <a:solidFill>
              <a:srgbClr val="A57453"/>
            </a:solidFill>
            <a:ln w="2923" cap="flat">
              <a:noFill/>
              <a:prstDash val="solid"/>
              <a:miter/>
            </a:ln>
          </p:spPr>
          <p:txBody>
            <a:bodyPr rtlCol="1" anchor="ctr"/>
            <a:lstStyle/>
            <a:p>
              <a:endParaRPr lang="fa-IR"/>
            </a:p>
          </p:txBody>
        </p:sp>
        <p:sp>
          <p:nvSpPr>
            <p:cNvPr id="228" name="Freeform: Shape 227">
              <a:extLst>
                <a:ext uri="{FF2B5EF4-FFF2-40B4-BE49-F238E27FC236}">
                  <a16:creationId xmlns:a16="http://schemas.microsoft.com/office/drawing/2014/main" id="{BC59BDEC-7D30-2DB8-3DA5-79C36D74FE4D}"/>
                </a:ext>
              </a:extLst>
            </p:cNvPr>
            <p:cNvSpPr/>
            <p:nvPr/>
          </p:nvSpPr>
          <p:spPr>
            <a:xfrm>
              <a:off x="10844403" y="1368228"/>
              <a:ext cx="170745" cy="92178"/>
            </a:xfrm>
            <a:custGeom>
              <a:avLst/>
              <a:gdLst>
                <a:gd name="connsiteX0" fmla="*/ 163881 w 170745"/>
                <a:gd name="connsiteY0" fmla="*/ 336 h 92178"/>
                <a:gd name="connsiteX1" fmla="*/ 7625 w 170745"/>
                <a:gd name="connsiteY1" fmla="*/ 336 h 92178"/>
                <a:gd name="connsiteX2" fmla="*/ 336 w 170745"/>
                <a:gd name="connsiteY2" fmla="*/ 7625 h 92178"/>
                <a:gd name="connsiteX3" fmla="*/ 336 w 170745"/>
                <a:gd name="connsiteY3" fmla="*/ 92515 h 92178"/>
                <a:gd name="connsiteX4" fmla="*/ 156006 w 170745"/>
                <a:gd name="connsiteY4" fmla="*/ 92515 h 92178"/>
                <a:gd name="connsiteX5" fmla="*/ 156006 w 170745"/>
                <a:gd name="connsiteY5" fmla="*/ 74102 h 92178"/>
                <a:gd name="connsiteX6" fmla="*/ 171082 w 170745"/>
                <a:gd name="connsiteY6" fmla="*/ 55134 h 92178"/>
                <a:gd name="connsiteX7" fmla="*/ 171082 w 170745"/>
                <a:gd name="connsiteY7" fmla="*/ 7566 h 92178"/>
                <a:gd name="connsiteX8" fmla="*/ 163881 w 170745"/>
                <a:gd name="connsiteY8" fmla="*/ 336 h 92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745" h="92178">
                  <a:moveTo>
                    <a:pt x="163881" y="336"/>
                  </a:moveTo>
                  <a:lnTo>
                    <a:pt x="7625" y="336"/>
                  </a:lnTo>
                  <a:cubicBezTo>
                    <a:pt x="3614" y="351"/>
                    <a:pt x="365" y="3606"/>
                    <a:pt x="336" y="7625"/>
                  </a:cubicBezTo>
                  <a:lnTo>
                    <a:pt x="336" y="92515"/>
                  </a:lnTo>
                  <a:lnTo>
                    <a:pt x="156006" y="92515"/>
                  </a:lnTo>
                  <a:lnTo>
                    <a:pt x="156006" y="74102"/>
                  </a:lnTo>
                  <a:cubicBezTo>
                    <a:pt x="156036" y="65057"/>
                    <a:pt x="162271" y="57215"/>
                    <a:pt x="171082" y="55134"/>
                  </a:cubicBezTo>
                  <a:lnTo>
                    <a:pt x="171082" y="7566"/>
                  </a:lnTo>
                  <a:cubicBezTo>
                    <a:pt x="171023" y="3603"/>
                    <a:pt x="167833" y="400"/>
                    <a:pt x="163881" y="336"/>
                  </a:cubicBezTo>
                  <a:close/>
                </a:path>
              </a:pathLst>
            </a:custGeom>
            <a:solidFill>
              <a:srgbClr val="A57453"/>
            </a:solidFill>
            <a:ln w="2923" cap="flat">
              <a:noFill/>
              <a:prstDash val="solid"/>
              <a:miter/>
            </a:ln>
          </p:spPr>
          <p:txBody>
            <a:bodyPr rtlCol="1" anchor="ctr"/>
            <a:lstStyle/>
            <a:p>
              <a:endParaRPr lang="fa-IR"/>
            </a:p>
          </p:txBody>
        </p:sp>
        <p:sp>
          <p:nvSpPr>
            <p:cNvPr id="229" name="Freeform: Shape 228">
              <a:extLst>
                <a:ext uri="{FF2B5EF4-FFF2-40B4-BE49-F238E27FC236}">
                  <a16:creationId xmlns:a16="http://schemas.microsoft.com/office/drawing/2014/main" id="{7C59E43E-61F9-9884-ECDC-D659399609EF}"/>
                </a:ext>
              </a:extLst>
            </p:cNvPr>
            <p:cNvSpPr/>
            <p:nvPr/>
          </p:nvSpPr>
          <p:spPr>
            <a:xfrm>
              <a:off x="11045855" y="1368228"/>
              <a:ext cx="170833" cy="92237"/>
            </a:xfrm>
            <a:custGeom>
              <a:avLst/>
              <a:gdLst>
                <a:gd name="connsiteX0" fmla="*/ 163881 w 170833"/>
                <a:gd name="connsiteY0" fmla="*/ 336 h 92237"/>
                <a:gd name="connsiteX1" fmla="*/ 7625 w 170833"/>
                <a:gd name="connsiteY1" fmla="*/ 336 h 92237"/>
                <a:gd name="connsiteX2" fmla="*/ 336 w 170833"/>
                <a:gd name="connsiteY2" fmla="*/ 7625 h 92237"/>
                <a:gd name="connsiteX3" fmla="*/ 336 w 170833"/>
                <a:gd name="connsiteY3" fmla="*/ 54665 h 92237"/>
                <a:gd name="connsiteX4" fmla="*/ 120353 w 170833"/>
                <a:gd name="connsiteY4" fmla="*/ 54665 h 92237"/>
                <a:gd name="connsiteX5" fmla="*/ 139848 w 170833"/>
                <a:gd name="connsiteY5" fmla="*/ 74161 h 92237"/>
                <a:gd name="connsiteX6" fmla="*/ 139848 w 170833"/>
                <a:gd name="connsiteY6" fmla="*/ 92573 h 92237"/>
                <a:gd name="connsiteX7" fmla="*/ 171169 w 170833"/>
                <a:gd name="connsiteY7" fmla="*/ 92573 h 92237"/>
                <a:gd name="connsiteX8" fmla="*/ 171169 w 170833"/>
                <a:gd name="connsiteY8" fmla="*/ 7683 h 92237"/>
                <a:gd name="connsiteX9" fmla="*/ 163881 w 170833"/>
                <a:gd name="connsiteY9" fmla="*/ 336 h 92237"/>
                <a:gd name="connsiteX10" fmla="*/ 163881 w 170833"/>
                <a:gd name="connsiteY10" fmla="*/ 336 h 9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0833" h="92237">
                  <a:moveTo>
                    <a:pt x="163881" y="336"/>
                  </a:moveTo>
                  <a:lnTo>
                    <a:pt x="7625" y="336"/>
                  </a:lnTo>
                  <a:cubicBezTo>
                    <a:pt x="3585" y="336"/>
                    <a:pt x="336" y="3600"/>
                    <a:pt x="336" y="7625"/>
                  </a:cubicBezTo>
                  <a:lnTo>
                    <a:pt x="336" y="54665"/>
                  </a:lnTo>
                  <a:lnTo>
                    <a:pt x="120353" y="54665"/>
                  </a:lnTo>
                  <a:cubicBezTo>
                    <a:pt x="131125" y="54683"/>
                    <a:pt x="139819" y="63400"/>
                    <a:pt x="139848" y="74161"/>
                  </a:cubicBezTo>
                  <a:lnTo>
                    <a:pt x="139848" y="92573"/>
                  </a:lnTo>
                  <a:lnTo>
                    <a:pt x="171169" y="92573"/>
                  </a:lnTo>
                  <a:lnTo>
                    <a:pt x="171169" y="7683"/>
                  </a:lnTo>
                  <a:cubicBezTo>
                    <a:pt x="171199" y="3641"/>
                    <a:pt x="167920" y="354"/>
                    <a:pt x="163881" y="336"/>
                  </a:cubicBezTo>
                  <a:cubicBezTo>
                    <a:pt x="163881" y="336"/>
                    <a:pt x="163881" y="336"/>
                    <a:pt x="163881" y="336"/>
                  </a:cubicBezTo>
                  <a:close/>
                </a:path>
              </a:pathLst>
            </a:custGeom>
            <a:solidFill>
              <a:srgbClr val="A57453"/>
            </a:solidFill>
            <a:ln w="2923" cap="flat">
              <a:noFill/>
              <a:prstDash val="solid"/>
              <a:miter/>
            </a:ln>
          </p:spPr>
          <p:txBody>
            <a:bodyPr rtlCol="1" anchor="ctr"/>
            <a:lstStyle/>
            <a:p>
              <a:endParaRPr lang="fa-IR"/>
            </a:p>
          </p:txBody>
        </p:sp>
        <p:sp>
          <p:nvSpPr>
            <p:cNvPr id="230" name="Freeform: Shape 229">
              <a:extLst>
                <a:ext uri="{FF2B5EF4-FFF2-40B4-BE49-F238E27FC236}">
                  <a16:creationId xmlns:a16="http://schemas.microsoft.com/office/drawing/2014/main" id="{DBDA5C8F-9862-58AF-F5E5-F06962AA0693}"/>
                </a:ext>
              </a:extLst>
            </p:cNvPr>
            <p:cNvSpPr/>
            <p:nvPr/>
          </p:nvSpPr>
          <p:spPr>
            <a:xfrm>
              <a:off x="10844403" y="1737059"/>
              <a:ext cx="170833" cy="92178"/>
            </a:xfrm>
            <a:custGeom>
              <a:avLst/>
              <a:gdLst>
                <a:gd name="connsiteX0" fmla="*/ 163881 w 170833"/>
                <a:gd name="connsiteY0" fmla="*/ 336 h 92178"/>
                <a:gd name="connsiteX1" fmla="*/ 7625 w 170833"/>
                <a:gd name="connsiteY1" fmla="*/ 336 h 92178"/>
                <a:gd name="connsiteX2" fmla="*/ 336 w 170833"/>
                <a:gd name="connsiteY2" fmla="*/ 7625 h 92178"/>
                <a:gd name="connsiteX3" fmla="*/ 336 w 170833"/>
                <a:gd name="connsiteY3" fmla="*/ 92515 h 92178"/>
                <a:gd name="connsiteX4" fmla="*/ 171170 w 170833"/>
                <a:gd name="connsiteY4" fmla="*/ 92515 h 92178"/>
                <a:gd name="connsiteX5" fmla="*/ 171170 w 170833"/>
                <a:gd name="connsiteY5" fmla="*/ 7625 h 92178"/>
                <a:gd name="connsiteX6" fmla="*/ 163881 w 170833"/>
                <a:gd name="connsiteY6" fmla="*/ 336 h 92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833" h="92178">
                  <a:moveTo>
                    <a:pt x="163881" y="336"/>
                  </a:moveTo>
                  <a:lnTo>
                    <a:pt x="7625" y="336"/>
                  </a:lnTo>
                  <a:cubicBezTo>
                    <a:pt x="3614" y="351"/>
                    <a:pt x="365" y="3606"/>
                    <a:pt x="336" y="7625"/>
                  </a:cubicBezTo>
                  <a:lnTo>
                    <a:pt x="336" y="92515"/>
                  </a:lnTo>
                  <a:lnTo>
                    <a:pt x="171170" y="92515"/>
                  </a:lnTo>
                  <a:lnTo>
                    <a:pt x="171170" y="7625"/>
                  </a:lnTo>
                  <a:cubicBezTo>
                    <a:pt x="171140" y="3606"/>
                    <a:pt x="167891" y="351"/>
                    <a:pt x="163881" y="336"/>
                  </a:cubicBezTo>
                  <a:close/>
                </a:path>
              </a:pathLst>
            </a:custGeom>
            <a:solidFill>
              <a:srgbClr val="A57453"/>
            </a:solidFill>
            <a:ln w="2923" cap="flat">
              <a:noFill/>
              <a:prstDash val="solid"/>
              <a:miter/>
            </a:ln>
          </p:spPr>
          <p:txBody>
            <a:bodyPr rtlCol="1" anchor="ctr"/>
            <a:lstStyle/>
            <a:p>
              <a:endParaRPr lang="fa-IR"/>
            </a:p>
          </p:txBody>
        </p:sp>
        <p:sp>
          <p:nvSpPr>
            <p:cNvPr id="231" name="Freeform: Shape 230">
              <a:extLst>
                <a:ext uri="{FF2B5EF4-FFF2-40B4-BE49-F238E27FC236}">
                  <a16:creationId xmlns:a16="http://schemas.microsoft.com/office/drawing/2014/main" id="{A766E484-A60F-FCE8-A30F-54D427498B67}"/>
                </a:ext>
              </a:extLst>
            </p:cNvPr>
            <p:cNvSpPr/>
            <p:nvPr/>
          </p:nvSpPr>
          <p:spPr>
            <a:xfrm>
              <a:off x="10588797" y="1305263"/>
              <a:ext cx="682045" cy="33663"/>
            </a:xfrm>
            <a:custGeom>
              <a:avLst/>
              <a:gdLst>
                <a:gd name="connsiteX0" fmla="*/ 665550 w 682045"/>
                <a:gd name="connsiteY0" fmla="*/ 336 h 33663"/>
                <a:gd name="connsiteX1" fmla="*/ 17168 w 682045"/>
                <a:gd name="connsiteY1" fmla="*/ 336 h 33663"/>
                <a:gd name="connsiteX2" fmla="*/ 336 w 682045"/>
                <a:gd name="connsiteY2" fmla="*/ 17168 h 33663"/>
                <a:gd name="connsiteX3" fmla="*/ 17109 w 682045"/>
                <a:gd name="connsiteY3" fmla="*/ 33999 h 33663"/>
                <a:gd name="connsiteX4" fmla="*/ 17168 w 682045"/>
                <a:gd name="connsiteY4" fmla="*/ 33999 h 33663"/>
                <a:gd name="connsiteX5" fmla="*/ 665550 w 682045"/>
                <a:gd name="connsiteY5" fmla="*/ 33999 h 33663"/>
                <a:gd name="connsiteX6" fmla="*/ 682382 w 682045"/>
                <a:gd name="connsiteY6" fmla="*/ 17226 h 33663"/>
                <a:gd name="connsiteX7" fmla="*/ 682382 w 682045"/>
                <a:gd name="connsiteY7" fmla="*/ 17168 h 33663"/>
                <a:gd name="connsiteX8" fmla="*/ 665550 w 682045"/>
                <a:gd name="connsiteY8" fmla="*/ 336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2045" h="33663">
                  <a:moveTo>
                    <a:pt x="665550" y="336"/>
                  </a:moveTo>
                  <a:lnTo>
                    <a:pt x="17168" y="336"/>
                  </a:lnTo>
                  <a:cubicBezTo>
                    <a:pt x="7859" y="336"/>
                    <a:pt x="336" y="7871"/>
                    <a:pt x="336" y="17168"/>
                  </a:cubicBezTo>
                  <a:cubicBezTo>
                    <a:pt x="307" y="26447"/>
                    <a:pt x="7830" y="33982"/>
                    <a:pt x="17109" y="33999"/>
                  </a:cubicBezTo>
                  <a:cubicBezTo>
                    <a:pt x="17138" y="33999"/>
                    <a:pt x="17138" y="33999"/>
                    <a:pt x="17168" y="33999"/>
                  </a:cubicBezTo>
                  <a:lnTo>
                    <a:pt x="665550" y="33999"/>
                  </a:lnTo>
                  <a:cubicBezTo>
                    <a:pt x="674829" y="34017"/>
                    <a:pt x="682352" y="26505"/>
                    <a:pt x="682382" y="17226"/>
                  </a:cubicBezTo>
                  <a:cubicBezTo>
                    <a:pt x="682382" y="17206"/>
                    <a:pt x="682382" y="17188"/>
                    <a:pt x="682382" y="17168"/>
                  </a:cubicBezTo>
                  <a:cubicBezTo>
                    <a:pt x="682382" y="7871"/>
                    <a:pt x="674859" y="336"/>
                    <a:pt x="665550" y="336"/>
                  </a:cubicBezTo>
                  <a:close/>
                </a:path>
              </a:pathLst>
            </a:custGeom>
            <a:noFill/>
            <a:ln w="14615" cap="rnd">
              <a:solidFill>
                <a:srgbClr val="000000"/>
              </a:solidFill>
              <a:prstDash val="solid"/>
              <a:round/>
            </a:ln>
          </p:spPr>
          <p:txBody>
            <a:bodyPr rtlCol="1" anchor="ctr"/>
            <a:lstStyle/>
            <a:p>
              <a:endParaRPr lang="fa-IR"/>
            </a:p>
          </p:txBody>
        </p:sp>
        <p:sp>
          <p:nvSpPr>
            <p:cNvPr id="232" name="Freeform: Shape 231">
              <a:extLst>
                <a:ext uri="{FF2B5EF4-FFF2-40B4-BE49-F238E27FC236}">
                  <a16:creationId xmlns:a16="http://schemas.microsoft.com/office/drawing/2014/main" id="{5E2FE257-7E34-6873-1708-3215FF0E889B}"/>
                </a:ext>
              </a:extLst>
            </p:cNvPr>
            <p:cNvSpPr/>
            <p:nvPr/>
          </p:nvSpPr>
          <p:spPr>
            <a:xfrm>
              <a:off x="10613678" y="1342439"/>
              <a:ext cx="2927" cy="117996"/>
            </a:xfrm>
            <a:custGeom>
              <a:avLst/>
              <a:gdLst>
                <a:gd name="connsiteX0" fmla="*/ 0 w 2927"/>
                <a:gd name="connsiteY0" fmla="*/ 0 h 117996"/>
                <a:gd name="connsiteX1" fmla="*/ 0 w 2927"/>
                <a:gd name="connsiteY1" fmla="*/ 117997 h 117996"/>
              </a:gdLst>
              <a:ahLst/>
              <a:cxnLst>
                <a:cxn ang="0">
                  <a:pos x="connsiteX0" y="connsiteY0"/>
                </a:cxn>
                <a:cxn ang="0">
                  <a:pos x="connsiteX1" y="connsiteY1"/>
                </a:cxn>
              </a:cxnLst>
              <a:rect l="l" t="t" r="r" b="b"/>
              <a:pathLst>
                <a:path w="2927" h="117996">
                  <a:moveTo>
                    <a:pt x="0" y="0"/>
                  </a:moveTo>
                  <a:lnTo>
                    <a:pt x="0" y="117997"/>
                  </a:lnTo>
                </a:path>
              </a:pathLst>
            </a:custGeom>
            <a:ln w="14615" cap="rnd">
              <a:solidFill>
                <a:srgbClr val="000000"/>
              </a:solidFill>
              <a:prstDash val="solid"/>
              <a:round/>
            </a:ln>
          </p:spPr>
          <p:txBody>
            <a:bodyPr rtlCol="1" anchor="ctr"/>
            <a:lstStyle/>
            <a:p>
              <a:endParaRPr lang="fa-IR"/>
            </a:p>
          </p:txBody>
        </p:sp>
        <p:sp>
          <p:nvSpPr>
            <p:cNvPr id="233" name="Freeform: Shape 232">
              <a:extLst>
                <a:ext uri="{FF2B5EF4-FFF2-40B4-BE49-F238E27FC236}">
                  <a16:creationId xmlns:a16="http://schemas.microsoft.com/office/drawing/2014/main" id="{36F00624-0B9C-8D62-D69F-E438E9B971FC}"/>
                </a:ext>
              </a:extLst>
            </p:cNvPr>
            <p:cNvSpPr/>
            <p:nvPr/>
          </p:nvSpPr>
          <p:spPr>
            <a:xfrm>
              <a:off x="11245961" y="1342058"/>
              <a:ext cx="2927" cy="118377"/>
            </a:xfrm>
            <a:custGeom>
              <a:avLst/>
              <a:gdLst>
                <a:gd name="connsiteX0" fmla="*/ 0 w 2927"/>
                <a:gd name="connsiteY0" fmla="*/ 118377 h 118377"/>
                <a:gd name="connsiteX1" fmla="*/ 0 w 2927"/>
                <a:gd name="connsiteY1" fmla="*/ 0 h 118377"/>
              </a:gdLst>
              <a:ahLst/>
              <a:cxnLst>
                <a:cxn ang="0">
                  <a:pos x="connsiteX0" y="connsiteY0"/>
                </a:cxn>
                <a:cxn ang="0">
                  <a:pos x="connsiteX1" y="connsiteY1"/>
                </a:cxn>
              </a:cxnLst>
              <a:rect l="l" t="t" r="r" b="b"/>
              <a:pathLst>
                <a:path w="2927" h="118377">
                  <a:moveTo>
                    <a:pt x="0" y="118377"/>
                  </a:moveTo>
                  <a:lnTo>
                    <a:pt x="0" y="0"/>
                  </a:lnTo>
                </a:path>
              </a:pathLst>
            </a:custGeom>
            <a:ln w="14615" cap="rnd">
              <a:solidFill>
                <a:srgbClr val="000000"/>
              </a:solidFill>
              <a:prstDash val="solid"/>
              <a:round/>
            </a:ln>
          </p:spPr>
          <p:txBody>
            <a:bodyPr rtlCol="1" anchor="ctr"/>
            <a:lstStyle/>
            <a:p>
              <a:endParaRPr lang="fa-IR"/>
            </a:p>
          </p:txBody>
        </p:sp>
        <p:sp>
          <p:nvSpPr>
            <p:cNvPr id="234" name="Freeform: Shape 233">
              <a:extLst>
                <a:ext uri="{FF2B5EF4-FFF2-40B4-BE49-F238E27FC236}">
                  <a16:creationId xmlns:a16="http://schemas.microsoft.com/office/drawing/2014/main" id="{7A35A67A-8CC4-D68D-B83C-04420097035D}"/>
                </a:ext>
              </a:extLst>
            </p:cNvPr>
            <p:cNvSpPr/>
            <p:nvPr/>
          </p:nvSpPr>
          <p:spPr>
            <a:xfrm>
              <a:off x="10671667" y="1226228"/>
              <a:ext cx="119167" cy="74673"/>
            </a:xfrm>
            <a:custGeom>
              <a:avLst/>
              <a:gdLst>
                <a:gd name="connsiteX0" fmla="*/ 336 w 119167"/>
                <a:gd name="connsiteY0" fmla="*/ 75010 h 74673"/>
                <a:gd name="connsiteX1" fmla="*/ 336 w 119167"/>
                <a:gd name="connsiteY1" fmla="*/ 37980 h 74673"/>
                <a:gd name="connsiteX2" fmla="*/ 37980 w 119167"/>
                <a:gd name="connsiteY2" fmla="*/ 336 h 74673"/>
                <a:gd name="connsiteX3" fmla="*/ 81889 w 119167"/>
                <a:gd name="connsiteY3" fmla="*/ 336 h 74673"/>
                <a:gd name="connsiteX4" fmla="*/ 119504 w 119167"/>
                <a:gd name="connsiteY4" fmla="*/ 37980 h 74673"/>
                <a:gd name="connsiteX5" fmla="*/ 119504 w 119167"/>
                <a:gd name="connsiteY5" fmla="*/ 75010 h 74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167" h="74673">
                  <a:moveTo>
                    <a:pt x="336" y="75010"/>
                  </a:moveTo>
                  <a:lnTo>
                    <a:pt x="336" y="37980"/>
                  </a:lnTo>
                  <a:cubicBezTo>
                    <a:pt x="394" y="17217"/>
                    <a:pt x="17226" y="400"/>
                    <a:pt x="37980" y="336"/>
                  </a:cubicBezTo>
                  <a:lnTo>
                    <a:pt x="81889" y="336"/>
                  </a:lnTo>
                  <a:cubicBezTo>
                    <a:pt x="102643" y="400"/>
                    <a:pt x="119445" y="17220"/>
                    <a:pt x="119504" y="37980"/>
                  </a:cubicBezTo>
                  <a:lnTo>
                    <a:pt x="119504" y="75010"/>
                  </a:lnTo>
                </a:path>
              </a:pathLst>
            </a:custGeom>
            <a:noFill/>
            <a:ln w="14615" cap="rnd">
              <a:solidFill>
                <a:srgbClr val="000000"/>
              </a:solidFill>
              <a:prstDash val="solid"/>
              <a:round/>
            </a:ln>
          </p:spPr>
          <p:txBody>
            <a:bodyPr rtlCol="1" anchor="ctr"/>
            <a:lstStyle/>
            <a:p>
              <a:endParaRPr lang="fa-IR"/>
            </a:p>
          </p:txBody>
        </p:sp>
        <p:sp>
          <p:nvSpPr>
            <p:cNvPr id="235" name="Freeform: Shape 234">
              <a:extLst>
                <a:ext uri="{FF2B5EF4-FFF2-40B4-BE49-F238E27FC236}">
                  <a16:creationId xmlns:a16="http://schemas.microsoft.com/office/drawing/2014/main" id="{E513385E-43C2-83A9-3DF8-B17FF132C174}"/>
                </a:ext>
              </a:extLst>
            </p:cNvPr>
            <p:cNvSpPr/>
            <p:nvPr/>
          </p:nvSpPr>
          <p:spPr>
            <a:xfrm>
              <a:off x="10696753" y="1154101"/>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2" y="69024"/>
                    <a:pt x="34512" y="69024"/>
                  </a:cubicBezTo>
                  <a:cubicBezTo>
                    <a:pt x="15451" y="69024"/>
                    <a:pt x="0" y="53573"/>
                    <a:pt x="0" y="34512"/>
                  </a:cubicBezTo>
                  <a:cubicBezTo>
                    <a:pt x="0" y="15452"/>
                    <a:pt x="15451" y="0"/>
                    <a:pt x="34512" y="0"/>
                  </a:cubicBezTo>
                  <a:cubicBezTo>
                    <a:pt x="53572" y="0"/>
                    <a:pt x="69024" y="15452"/>
                    <a:pt x="69024" y="34512"/>
                  </a:cubicBezTo>
                  <a:close/>
                </a:path>
              </a:pathLst>
            </a:custGeom>
            <a:noFill/>
            <a:ln w="14615" cap="rnd">
              <a:solidFill>
                <a:srgbClr val="000000"/>
              </a:solidFill>
              <a:prstDash val="solid"/>
              <a:round/>
            </a:ln>
          </p:spPr>
          <p:txBody>
            <a:bodyPr rtlCol="1" anchor="ctr"/>
            <a:lstStyle/>
            <a:p>
              <a:endParaRPr lang="fa-IR"/>
            </a:p>
          </p:txBody>
        </p:sp>
        <p:sp>
          <p:nvSpPr>
            <p:cNvPr id="236" name="Freeform: Shape 235">
              <a:extLst>
                <a:ext uri="{FF2B5EF4-FFF2-40B4-BE49-F238E27FC236}">
                  <a16:creationId xmlns:a16="http://schemas.microsoft.com/office/drawing/2014/main" id="{42E273C0-E006-EA0C-8021-D997CB8908E0}"/>
                </a:ext>
              </a:extLst>
            </p:cNvPr>
            <p:cNvSpPr/>
            <p:nvPr/>
          </p:nvSpPr>
          <p:spPr>
            <a:xfrm>
              <a:off x="10870221" y="1226228"/>
              <a:ext cx="119196" cy="75171"/>
            </a:xfrm>
            <a:custGeom>
              <a:avLst/>
              <a:gdLst>
                <a:gd name="connsiteX0" fmla="*/ 336 w 119196"/>
                <a:gd name="connsiteY0" fmla="*/ 75507 h 75171"/>
                <a:gd name="connsiteX1" fmla="*/ 336 w 119196"/>
                <a:gd name="connsiteY1" fmla="*/ 37980 h 75171"/>
                <a:gd name="connsiteX2" fmla="*/ 37980 w 119196"/>
                <a:gd name="connsiteY2" fmla="*/ 336 h 75171"/>
                <a:gd name="connsiteX3" fmla="*/ 81889 w 119196"/>
                <a:gd name="connsiteY3" fmla="*/ 336 h 75171"/>
                <a:gd name="connsiteX4" fmla="*/ 119533 w 119196"/>
                <a:gd name="connsiteY4" fmla="*/ 37980 h 75171"/>
                <a:gd name="connsiteX5" fmla="*/ 119533 w 119196"/>
                <a:gd name="connsiteY5" fmla="*/ 74776 h 7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196" h="75171">
                  <a:moveTo>
                    <a:pt x="336" y="75507"/>
                  </a:moveTo>
                  <a:lnTo>
                    <a:pt x="336" y="37980"/>
                  </a:lnTo>
                  <a:cubicBezTo>
                    <a:pt x="395" y="17217"/>
                    <a:pt x="17226" y="400"/>
                    <a:pt x="37980" y="336"/>
                  </a:cubicBezTo>
                  <a:lnTo>
                    <a:pt x="81889" y="336"/>
                  </a:lnTo>
                  <a:cubicBezTo>
                    <a:pt x="102643" y="400"/>
                    <a:pt x="119474" y="17217"/>
                    <a:pt x="119533" y="37980"/>
                  </a:cubicBezTo>
                  <a:lnTo>
                    <a:pt x="119533" y="74776"/>
                  </a:lnTo>
                </a:path>
              </a:pathLst>
            </a:custGeom>
            <a:noFill/>
            <a:ln w="14615" cap="rnd">
              <a:solidFill>
                <a:srgbClr val="000000"/>
              </a:solidFill>
              <a:prstDash val="solid"/>
              <a:round/>
            </a:ln>
          </p:spPr>
          <p:txBody>
            <a:bodyPr rtlCol="1" anchor="ctr"/>
            <a:lstStyle/>
            <a:p>
              <a:endParaRPr lang="fa-IR"/>
            </a:p>
          </p:txBody>
        </p:sp>
        <p:sp>
          <p:nvSpPr>
            <p:cNvPr id="237" name="Freeform: Shape 236">
              <a:extLst>
                <a:ext uri="{FF2B5EF4-FFF2-40B4-BE49-F238E27FC236}">
                  <a16:creationId xmlns:a16="http://schemas.microsoft.com/office/drawing/2014/main" id="{1A62B131-3A86-A455-1EEC-266609B4F6FC}"/>
                </a:ext>
              </a:extLst>
            </p:cNvPr>
            <p:cNvSpPr/>
            <p:nvPr/>
          </p:nvSpPr>
          <p:spPr>
            <a:xfrm>
              <a:off x="10895307" y="1154101"/>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1" y="69024"/>
                    <a:pt x="0" y="53573"/>
                    <a:pt x="0" y="34512"/>
                  </a:cubicBezTo>
                  <a:cubicBezTo>
                    <a:pt x="0" y="15452"/>
                    <a:pt x="15451" y="0"/>
                    <a:pt x="34512" y="0"/>
                  </a:cubicBezTo>
                  <a:cubicBezTo>
                    <a:pt x="53573" y="0"/>
                    <a:pt x="69024" y="15452"/>
                    <a:pt x="69024" y="34512"/>
                  </a:cubicBezTo>
                  <a:close/>
                </a:path>
              </a:pathLst>
            </a:custGeom>
            <a:noFill/>
            <a:ln w="14615" cap="rnd">
              <a:solidFill>
                <a:srgbClr val="000000"/>
              </a:solidFill>
              <a:prstDash val="solid"/>
              <a:round/>
            </a:ln>
          </p:spPr>
          <p:txBody>
            <a:bodyPr rtlCol="1" anchor="ctr"/>
            <a:lstStyle/>
            <a:p>
              <a:endParaRPr lang="fa-IR"/>
            </a:p>
          </p:txBody>
        </p:sp>
        <p:sp>
          <p:nvSpPr>
            <p:cNvPr id="238" name="Freeform: Shape 237">
              <a:extLst>
                <a:ext uri="{FF2B5EF4-FFF2-40B4-BE49-F238E27FC236}">
                  <a16:creationId xmlns:a16="http://schemas.microsoft.com/office/drawing/2014/main" id="{9B25D560-46B0-D11B-E86C-9732FD3D1D80}"/>
                </a:ext>
              </a:extLst>
            </p:cNvPr>
            <p:cNvSpPr/>
            <p:nvPr/>
          </p:nvSpPr>
          <p:spPr>
            <a:xfrm>
              <a:off x="11068805" y="1226228"/>
              <a:ext cx="119167" cy="76137"/>
            </a:xfrm>
            <a:custGeom>
              <a:avLst/>
              <a:gdLst>
                <a:gd name="connsiteX0" fmla="*/ 336 w 119167"/>
                <a:gd name="connsiteY0" fmla="*/ 76239 h 76137"/>
                <a:gd name="connsiteX1" fmla="*/ 336 w 119167"/>
                <a:gd name="connsiteY1" fmla="*/ 37980 h 76137"/>
                <a:gd name="connsiteX2" fmla="*/ 37951 w 119167"/>
                <a:gd name="connsiteY2" fmla="*/ 336 h 76137"/>
                <a:gd name="connsiteX3" fmla="*/ 81859 w 119167"/>
                <a:gd name="connsiteY3" fmla="*/ 336 h 76137"/>
                <a:gd name="connsiteX4" fmla="*/ 119504 w 119167"/>
                <a:gd name="connsiteY4" fmla="*/ 37980 h 76137"/>
                <a:gd name="connsiteX5" fmla="*/ 119504 w 119167"/>
                <a:gd name="connsiteY5" fmla="*/ 76473 h 7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167" h="76137">
                  <a:moveTo>
                    <a:pt x="336" y="76239"/>
                  </a:moveTo>
                  <a:lnTo>
                    <a:pt x="336" y="37980"/>
                  </a:lnTo>
                  <a:cubicBezTo>
                    <a:pt x="395" y="17220"/>
                    <a:pt x="17197" y="400"/>
                    <a:pt x="37951" y="336"/>
                  </a:cubicBezTo>
                  <a:lnTo>
                    <a:pt x="81859" y="336"/>
                  </a:lnTo>
                  <a:cubicBezTo>
                    <a:pt x="102614" y="400"/>
                    <a:pt x="119445" y="17217"/>
                    <a:pt x="119504" y="37980"/>
                  </a:cubicBezTo>
                  <a:lnTo>
                    <a:pt x="119504" y="76473"/>
                  </a:lnTo>
                </a:path>
              </a:pathLst>
            </a:custGeom>
            <a:noFill/>
            <a:ln w="14615" cap="rnd">
              <a:solidFill>
                <a:srgbClr val="000000"/>
              </a:solidFill>
              <a:prstDash val="solid"/>
              <a:round/>
            </a:ln>
          </p:spPr>
          <p:txBody>
            <a:bodyPr rtlCol="1" anchor="ctr"/>
            <a:lstStyle/>
            <a:p>
              <a:endParaRPr lang="fa-IR"/>
            </a:p>
          </p:txBody>
        </p:sp>
        <p:sp>
          <p:nvSpPr>
            <p:cNvPr id="239" name="Freeform: Shape 238">
              <a:extLst>
                <a:ext uri="{FF2B5EF4-FFF2-40B4-BE49-F238E27FC236}">
                  <a16:creationId xmlns:a16="http://schemas.microsoft.com/office/drawing/2014/main" id="{8798446D-3284-79B6-0E45-ACB28B214A8D}"/>
                </a:ext>
              </a:extLst>
            </p:cNvPr>
            <p:cNvSpPr/>
            <p:nvPr/>
          </p:nvSpPr>
          <p:spPr>
            <a:xfrm>
              <a:off x="11093862" y="1154101"/>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1" y="69024"/>
                    <a:pt x="0" y="53573"/>
                    <a:pt x="0" y="34512"/>
                  </a:cubicBezTo>
                  <a:cubicBezTo>
                    <a:pt x="0" y="15452"/>
                    <a:pt x="15451" y="0"/>
                    <a:pt x="34512" y="0"/>
                  </a:cubicBezTo>
                  <a:cubicBezTo>
                    <a:pt x="53573" y="0"/>
                    <a:pt x="69024" y="15452"/>
                    <a:pt x="69024" y="34512"/>
                  </a:cubicBezTo>
                  <a:close/>
                </a:path>
              </a:pathLst>
            </a:custGeom>
            <a:noFill/>
            <a:ln w="14615" cap="rnd">
              <a:solidFill>
                <a:srgbClr val="000000"/>
              </a:solidFill>
              <a:prstDash val="solid"/>
              <a:round/>
            </a:ln>
          </p:spPr>
          <p:txBody>
            <a:bodyPr rtlCol="1" anchor="ctr"/>
            <a:lstStyle/>
            <a:p>
              <a:endParaRPr lang="fa-IR"/>
            </a:p>
          </p:txBody>
        </p:sp>
        <p:sp>
          <p:nvSpPr>
            <p:cNvPr id="240" name="Freeform: Shape 239">
              <a:extLst>
                <a:ext uri="{FF2B5EF4-FFF2-40B4-BE49-F238E27FC236}">
                  <a16:creationId xmlns:a16="http://schemas.microsoft.com/office/drawing/2014/main" id="{CD899EEC-B53A-E5A2-0FBD-B113915B6699}"/>
                </a:ext>
              </a:extLst>
            </p:cNvPr>
            <p:cNvSpPr/>
            <p:nvPr/>
          </p:nvSpPr>
          <p:spPr>
            <a:xfrm>
              <a:off x="10787849" y="1674095"/>
              <a:ext cx="283941" cy="33663"/>
            </a:xfrm>
            <a:custGeom>
              <a:avLst/>
              <a:gdLst>
                <a:gd name="connsiteX0" fmla="*/ 267446 w 283941"/>
                <a:gd name="connsiteY0" fmla="*/ 336 h 33663"/>
                <a:gd name="connsiteX1" fmla="*/ 17168 w 283941"/>
                <a:gd name="connsiteY1" fmla="*/ 336 h 33663"/>
                <a:gd name="connsiteX2" fmla="*/ 336 w 283941"/>
                <a:gd name="connsiteY2" fmla="*/ 17168 h 33663"/>
                <a:gd name="connsiteX3" fmla="*/ 17109 w 283941"/>
                <a:gd name="connsiteY3" fmla="*/ 33999 h 33663"/>
                <a:gd name="connsiteX4" fmla="*/ 17168 w 283941"/>
                <a:gd name="connsiteY4" fmla="*/ 33999 h 33663"/>
                <a:gd name="connsiteX5" fmla="*/ 267446 w 283941"/>
                <a:gd name="connsiteY5" fmla="*/ 33999 h 33663"/>
                <a:gd name="connsiteX6" fmla="*/ 284278 w 283941"/>
                <a:gd name="connsiteY6" fmla="*/ 17226 h 33663"/>
                <a:gd name="connsiteX7" fmla="*/ 284278 w 283941"/>
                <a:gd name="connsiteY7" fmla="*/ 17168 h 33663"/>
                <a:gd name="connsiteX8" fmla="*/ 267446 w 283941"/>
                <a:gd name="connsiteY8" fmla="*/ 336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3941" h="33663">
                  <a:moveTo>
                    <a:pt x="267446" y="336"/>
                  </a:moveTo>
                  <a:lnTo>
                    <a:pt x="17168" y="336"/>
                  </a:lnTo>
                  <a:cubicBezTo>
                    <a:pt x="7859" y="336"/>
                    <a:pt x="336" y="7871"/>
                    <a:pt x="336" y="17168"/>
                  </a:cubicBezTo>
                  <a:cubicBezTo>
                    <a:pt x="307" y="26447"/>
                    <a:pt x="7830" y="33982"/>
                    <a:pt x="17109" y="33999"/>
                  </a:cubicBezTo>
                  <a:cubicBezTo>
                    <a:pt x="17138" y="33999"/>
                    <a:pt x="17138" y="33999"/>
                    <a:pt x="17168" y="33999"/>
                  </a:cubicBezTo>
                  <a:lnTo>
                    <a:pt x="267446" y="33999"/>
                  </a:lnTo>
                  <a:cubicBezTo>
                    <a:pt x="276726" y="34017"/>
                    <a:pt x="284248" y="26505"/>
                    <a:pt x="284278" y="17226"/>
                  </a:cubicBezTo>
                  <a:cubicBezTo>
                    <a:pt x="284278" y="17206"/>
                    <a:pt x="284278" y="17188"/>
                    <a:pt x="284278" y="17168"/>
                  </a:cubicBezTo>
                  <a:cubicBezTo>
                    <a:pt x="284278" y="7871"/>
                    <a:pt x="276755" y="336"/>
                    <a:pt x="267446" y="336"/>
                  </a:cubicBezTo>
                  <a:close/>
                </a:path>
              </a:pathLst>
            </a:custGeom>
            <a:noFill/>
            <a:ln w="14615" cap="rnd">
              <a:solidFill>
                <a:srgbClr val="000000"/>
              </a:solidFill>
              <a:prstDash val="solid"/>
              <a:round/>
            </a:ln>
          </p:spPr>
          <p:txBody>
            <a:bodyPr rtlCol="1" anchor="ctr"/>
            <a:lstStyle/>
            <a:p>
              <a:endParaRPr lang="fa-IR"/>
            </a:p>
          </p:txBody>
        </p:sp>
        <p:sp>
          <p:nvSpPr>
            <p:cNvPr id="241" name="Freeform: Shape 240">
              <a:extLst>
                <a:ext uri="{FF2B5EF4-FFF2-40B4-BE49-F238E27FC236}">
                  <a16:creationId xmlns:a16="http://schemas.microsoft.com/office/drawing/2014/main" id="{0EACFC8D-3EA4-67D6-6143-1A811A4AF690}"/>
                </a:ext>
              </a:extLst>
            </p:cNvPr>
            <p:cNvSpPr/>
            <p:nvPr/>
          </p:nvSpPr>
          <p:spPr>
            <a:xfrm>
              <a:off x="10812730" y="1711212"/>
              <a:ext cx="2927" cy="118055"/>
            </a:xfrm>
            <a:custGeom>
              <a:avLst/>
              <a:gdLst>
                <a:gd name="connsiteX0" fmla="*/ 0 w 2927"/>
                <a:gd name="connsiteY0" fmla="*/ 0 h 118055"/>
                <a:gd name="connsiteX1" fmla="*/ 0 w 2927"/>
                <a:gd name="connsiteY1" fmla="*/ 118055 h 118055"/>
              </a:gdLst>
              <a:ahLst/>
              <a:cxnLst>
                <a:cxn ang="0">
                  <a:pos x="connsiteX0" y="connsiteY0"/>
                </a:cxn>
                <a:cxn ang="0">
                  <a:pos x="connsiteX1" y="connsiteY1"/>
                </a:cxn>
              </a:cxnLst>
              <a:rect l="l" t="t" r="r" b="b"/>
              <a:pathLst>
                <a:path w="2927" h="118055">
                  <a:moveTo>
                    <a:pt x="0" y="0"/>
                  </a:moveTo>
                  <a:lnTo>
                    <a:pt x="0" y="118055"/>
                  </a:lnTo>
                </a:path>
              </a:pathLst>
            </a:custGeom>
            <a:ln w="14615" cap="rnd">
              <a:solidFill>
                <a:srgbClr val="000000"/>
              </a:solidFill>
              <a:prstDash val="solid"/>
              <a:round/>
            </a:ln>
          </p:spPr>
          <p:txBody>
            <a:bodyPr rtlCol="1" anchor="ctr"/>
            <a:lstStyle/>
            <a:p>
              <a:endParaRPr lang="fa-IR"/>
            </a:p>
          </p:txBody>
        </p:sp>
        <p:sp>
          <p:nvSpPr>
            <p:cNvPr id="242" name="Freeform: Shape 241">
              <a:extLst>
                <a:ext uri="{FF2B5EF4-FFF2-40B4-BE49-F238E27FC236}">
                  <a16:creationId xmlns:a16="http://schemas.microsoft.com/office/drawing/2014/main" id="{B99D71A8-B43E-8E55-7957-3B8FE7963597}"/>
                </a:ext>
              </a:extLst>
            </p:cNvPr>
            <p:cNvSpPr/>
            <p:nvPr/>
          </p:nvSpPr>
          <p:spPr>
            <a:xfrm>
              <a:off x="11046909" y="1712529"/>
              <a:ext cx="2927" cy="116738"/>
            </a:xfrm>
            <a:custGeom>
              <a:avLst/>
              <a:gdLst>
                <a:gd name="connsiteX0" fmla="*/ 0 w 2927"/>
                <a:gd name="connsiteY0" fmla="*/ 116738 h 116738"/>
                <a:gd name="connsiteX1" fmla="*/ 0 w 2927"/>
                <a:gd name="connsiteY1" fmla="*/ 0 h 116738"/>
              </a:gdLst>
              <a:ahLst/>
              <a:cxnLst>
                <a:cxn ang="0">
                  <a:pos x="connsiteX0" y="connsiteY0"/>
                </a:cxn>
                <a:cxn ang="0">
                  <a:pos x="connsiteX1" y="connsiteY1"/>
                </a:cxn>
              </a:cxnLst>
              <a:rect l="l" t="t" r="r" b="b"/>
              <a:pathLst>
                <a:path w="2927" h="116738">
                  <a:moveTo>
                    <a:pt x="0" y="116738"/>
                  </a:moveTo>
                  <a:lnTo>
                    <a:pt x="0" y="0"/>
                  </a:lnTo>
                </a:path>
              </a:pathLst>
            </a:custGeom>
            <a:ln w="14615" cap="rnd">
              <a:solidFill>
                <a:srgbClr val="000000"/>
              </a:solidFill>
              <a:prstDash val="solid"/>
              <a:round/>
            </a:ln>
          </p:spPr>
          <p:txBody>
            <a:bodyPr rtlCol="1" anchor="ctr"/>
            <a:lstStyle/>
            <a:p>
              <a:endParaRPr lang="fa-IR"/>
            </a:p>
          </p:txBody>
        </p:sp>
        <p:sp>
          <p:nvSpPr>
            <p:cNvPr id="243" name="Freeform: Shape 242">
              <a:extLst>
                <a:ext uri="{FF2B5EF4-FFF2-40B4-BE49-F238E27FC236}">
                  <a16:creationId xmlns:a16="http://schemas.microsoft.com/office/drawing/2014/main" id="{6B898A9D-3E85-6178-FF07-750F2E51FA8B}"/>
                </a:ext>
              </a:extLst>
            </p:cNvPr>
            <p:cNvSpPr/>
            <p:nvPr/>
          </p:nvSpPr>
          <p:spPr>
            <a:xfrm>
              <a:off x="10876076" y="1595001"/>
              <a:ext cx="119196" cy="75698"/>
            </a:xfrm>
            <a:custGeom>
              <a:avLst/>
              <a:gdLst>
                <a:gd name="connsiteX0" fmla="*/ 336 w 119196"/>
                <a:gd name="connsiteY0" fmla="*/ 76034 h 75698"/>
                <a:gd name="connsiteX1" fmla="*/ 336 w 119196"/>
                <a:gd name="connsiteY1" fmla="*/ 37980 h 75698"/>
                <a:gd name="connsiteX2" fmla="*/ 37980 w 119196"/>
                <a:gd name="connsiteY2" fmla="*/ 336 h 75698"/>
                <a:gd name="connsiteX3" fmla="*/ 81889 w 119196"/>
                <a:gd name="connsiteY3" fmla="*/ 336 h 75698"/>
                <a:gd name="connsiteX4" fmla="*/ 119533 w 119196"/>
                <a:gd name="connsiteY4" fmla="*/ 37980 h 75698"/>
                <a:gd name="connsiteX5" fmla="*/ 119533 w 119196"/>
                <a:gd name="connsiteY5" fmla="*/ 75742 h 7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196" h="75698">
                  <a:moveTo>
                    <a:pt x="336" y="76034"/>
                  </a:moveTo>
                  <a:lnTo>
                    <a:pt x="336" y="37980"/>
                  </a:lnTo>
                  <a:cubicBezTo>
                    <a:pt x="395" y="17217"/>
                    <a:pt x="17226" y="400"/>
                    <a:pt x="37980" y="336"/>
                  </a:cubicBezTo>
                  <a:lnTo>
                    <a:pt x="81889" y="336"/>
                  </a:lnTo>
                  <a:cubicBezTo>
                    <a:pt x="102643" y="400"/>
                    <a:pt x="119474" y="17217"/>
                    <a:pt x="119533" y="37980"/>
                  </a:cubicBezTo>
                  <a:lnTo>
                    <a:pt x="119533" y="75742"/>
                  </a:lnTo>
                </a:path>
              </a:pathLst>
            </a:custGeom>
            <a:noFill/>
            <a:ln w="14615" cap="rnd">
              <a:solidFill>
                <a:srgbClr val="000000"/>
              </a:solidFill>
              <a:prstDash val="solid"/>
              <a:round/>
            </a:ln>
          </p:spPr>
          <p:txBody>
            <a:bodyPr rtlCol="1" anchor="ctr"/>
            <a:lstStyle/>
            <a:p>
              <a:endParaRPr lang="fa-IR"/>
            </a:p>
          </p:txBody>
        </p:sp>
        <p:sp>
          <p:nvSpPr>
            <p:cNvPr id="244" name="Freeform: Shape 243">
              <a:extLst>
                <a:ext uri="{FF2B5EF4-FFF2-40B4-BE49-F238E27FC236}">
                  <a16:creationId xmlns:a16="http://schemas.microsoft.com/office/drawing/2014/main" id="{7A0FCC1D-0D5E-D31F-A364-94927895EC6F}"/>
                </a:ext>
              </a:extLst>
            </p:cNvPr>
            <p:cNvSpPr/>
            <p:nvPr/>
          </p:nvSpPr>
          <p:spPr>
            <a:xfrm>
              <a:off x="10901162" y="1522932"/>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1" y="69024"/>
                    <a:pt x="0" y="53573"/>
                    <a:pt x="0" y="34512"/>
                  </a:cubicBezTo>
                  <a:cubicBezTo>
                    <a:pt x="0" y="15452"/>
                    <a:pt x="15451" y="0"/>
                    <a:pt x="34512" y="0"/>
                  </a:cubicBezTo>
                  <a:cubicBezTo>
                    <a:pt x="53573" y="0"/>
                    <a:pt x="69024" y="15452"/>
                    <a:pt x="69024" y="34512"/>
                  </a:cubicBezTo>
                  <a:close/>
                </a:path>
              </a:pathLst>
            </a:custGeom>
            <a:noFill/>
            <a:ln w="14615" cap="rnd">
              <a:solidFill>
                <a:srgbClr val="000000"/>
              </a:solidFill>
              <a:prstDash val="solid"/>
              <a:round/>
            </a:ln>
          </p:spPr>
          <p:txBody>
            <a:bodyPr rtlCol="1" anchor="ctr"/>
            <a:lstStyle/>
            <a:p>
              <a:endParaRPr lang="fa-IR"/>
            </a:p>
          </p:txBody>
        </p:sp>
        <p:sp>
          <p:nvSpPr>
            <p:cNvPr id="245" name="Freeform: Shape 244">
              <a:extLst>
                <a:ext uri="{FF2B5EF4-FFF2-40B4-BE49-F238E27FC236}">
                  <a16:creationId xmlns:a16="http://schemas.microsoft.com/office/drawing/2014/main" id="{B8D05D2D-89D7-8C60-6B7E-73F7A8A7E059}"/>
                </a:ext>
              </a:extLst>
            </p:cNvPr>
            <p:cNvSpPr/>
            <p:nvPr/>
          </p:nvSpPr>
          <p:spPr>
            <a:xfrm>
              <a:off x="10829712" y="1557649"/>
              <a:ext cx="42818" cy="40835"/>
            </a:xfrm>
            <a:custGeom>
              <a:avLst/>
              <a:gdLst>
                <a:gd name="connsiteX0" fmla="*/ 3845 w 42818"/>
                <a:gd name="connsiteY0" fmla="*/ 36136 h 40835"/>
                <a:gd name="connsiteX1" fmla="*/ 5455 w 42818"/>
                <a:gd name="connsiteY1" fmla="*/ 15499 h 40835"/>
                <a:gd name="connsiteX2" fmla="*/ 5455 w 42818"/>
                <a:gd name="connsiteY2" fmla="*/ 15499 h 40835"/>
                <a:gd name="connsiteX3" fmla="*/ 19155 w 42818"/>
                <a:gd name="connsiteY3" fmla="*/ 3790 h 40835"/>
                <a:gd name="connsiteX4" fmla="*/ 39645 w 42818"/>
                <a:gd name="connsiteY4" fmla="*/ 5371 h 40835"/>
                <a:gd name="connsiteX5" fmla="*/ 38035 w 42818"/>
                <a:gd name="connsiteY5" fmla="*/ 26008 h 40835"/>
                <a:gd name="connsiteX6" fmla="*/ 38035 w 42818"/>
                <a:gd name="connsiteY6" fmla="*/ 26008 h 40835"/>
                <a:gd name="connsiteX7" fmla="*/ 24336 w 42818"/>
                <a:gd name="connsiteY7" fmla="*/ 37717 h 40835"/>
                <a:gd name="connsiteX8" fmla="*/ 3845 w 42818"/>
                <a:gd name="connsiteY8" fmla="*/ 36136 h 40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18" h="40835">
                  <a:moveTo>
                    <a:pt x="3845" y="36136"/>
                  </a:moveTo>
                  <a:cubicBezTo>
                    <a:pt x="-1395" y="29995"/>
                    <a:pt x="-692" y="20754"/>
                    <a:pt x="5455" y="15499"/>
                  </a:cubicBezTo>
                  <a:cubicBezTo>
                    <a:pt x="5455" y="15499"/>
                    <a:pt x="5455" y="15499"/>
                    <a:pt x="5455" y="15499"/>
                  </a:cubicBezTo>
                  <a:lnTo>
                    <a:pt x="19155" y="3790"/>
                  </a:lnTo>
                  <a:cubicBezTo>
                    <a:pt x="25272" y="-1373"/>
                    <a:pt x="34405" y="-668"/>
                    <a:pt x="39645" y="5371"/>
                  </a:cubicBezTo>
                  <a:cubicBezTo>
                    <a:pt x="44885" y="11512"/>
                    <a:pt x="44183" y="20754"/>
                    <a:pt x="38035" y="26008"/>
                  </a:cubicBezTo>
                  <a:cubicBezTo>
                    <a:pt x="38035" y="26008"/>
                    <a:pt x="38035" y="26008"/>
                    <a:pt x="38035" y="26008"/>
                  </a:cubicBezTo>
                  <a:lnTo>
                    <a:pt x="24336" y="37717"/>
                  </a:lnTo>
                  <a:cubicBezTo>
                    <a:pt x="18218" y="42881"/>
                    <a:pt x="9085" y="42175"/>
                    <a:pt x="3845" y="36136"/>
                  </a:cubicBezTo>
                  <a:close/>
                </a:path>
              </a:pathLst>
            </a:custGeom>
            <a:noFill/>
            <a:ln w="14615" cap="rnd">
              <a:solidFill>
                <a:srgbClr val="000000"/>
              </a:solidFill>
              <a:prstDash val="solid"/>
              <a:round/>
            </a:ln>
          </p:spPr>
          <p:txBody>
            <a:bodyPr rtlCol="1" anchor="ctr"/>
            <a:lstStyle/>
            <a:p>
              <a:endParaRPr lang="fa-IR"/>
            </a:p>
          </p:txBody>
        </p:sp>
        <p:sp>
          <p:nvSpPr>
            <p:cNvPr id="246" name="Freeform: Shape 245">
              <a:extLst>
                <a:ext uri="{FF2B5EF4-FFF2-40B4-BE49-F238E27FC236}">
                  <a16:creationId xmlns:a16="http://schemas.microsoft.com/office/drawing/2014/main" id="{74F34425-7DF9-1D85-59EE-ADE6EB72CB90}"/>
                </a:ext>
              </a:extLst>
            </p:cNvPr>
            <p:cNvSpPr/>
            <p:nvPr/>
          </p:nvSpPr>
          <p:spPr>
            <a:xfrm>
              <a:off x="10817121" y="1595381"/>
              <a:ext cx="13904" cy="76312"/>
            </a:xfrm>
            <a:custGeom>
              <a:avLst/>
              <a:gdLst>
                <a:gd name="connsiteX0" fmla="*/ 336 w 13904"/>
                <a:gd name="connsiteY0" fmla="*/ 76649 h 76312"/>
                <a:gd name="connsiteX1" fmla="*/ 336 w 13904"/>
                <a:gd name="connsiteY1" fmla="*/ 22437 h 76312"/>
                <a:gd name="connsiteX2" fmla="*/ 8064 w 13904"/>
                <a:gd name="connsiteY2" fmla="*/ 5664 h 76312"/>
                <a:gd name="connsiteX3" fmla="*/ 14240 w 13904"/>
                <a:gd name="connsiteY3" fmla="*/ 336 h 76312"/>
              </a:gdLst>
              <a:ahLst/>
              <a:cxnLst>
                <a:cxn ang="0">
                  <a:pos x="connsiteX0" y="connsiteY0"/>
                </a:cxn>
                <a:cxn ang="0">
                  <a:pos x="connsiteX1" y="connsiteY1"/>
                </a:cxn>
                <a:cxn ang="0">
                  <a:pos x="connsiteX2" y="connsiteY2"/>
                </a:cxn>
                <a:cxn ang="0">
                  <a:pos x="connsiteX3" y="connsiteY3"/>
                </a:cxn>
              </a:cxnLst>
              <a:rect l="l" t="t" r="r" b="b"/>
              <a:pathLst>
                <a:path w="13904" h="76312">
                  <a:moveTo>
                    <a:pt x="336" y="76649"/>
                  </a:moveTo>
                  <a:lnTo>
                    <a:pt x="336" y="22437"/>
                  </a:lnTo>
                  <a:cubicBezTo>
                    <a:pt x="336" y="15982"/>
                    <a:pt x="3146" y="9850"/>
                    <a:pt x="8064" y="5664"/>
                  </a:cubicBezTo>
                  <a:lnTo>
                    <a:pt x="14240" y="336"/>
                  </a:lnTo>
                </a:path>
              </a:pathLst>
            </a:custGeom>
            <a:noFill/>
            <a:ln w="14615" cap="rnd">
              <a:solidFill>
                <a:srgbClr val="000000"/>
              </a:solidFill>
              <a:prstDash val="solid"/>
              <a:round/>
            </a:ln>
          </p:spPr>
          <p:txBody>
            <a:bodyPr rtlCol="1" anchor="ctr"/>
            <a:lstStyle/>
            <a:p>
              <a:endParaRPr lang="fa-IR"/>
            </a:p>
          </p:txBody>
        </p:sp>
        <p:sp>
          <p:nvSpPr>
            <p:cNvPr id="247" name="Freeform: Shape 246">
              <a:extLst>
                <a:ext uri="{FF2B5EF4-FFF2-40B4-BE49-F238E27FC236}">
                  <a16:creationId xmlns:a16="http://schemas.microsoft.com/office/drawing/2014/main" id="{02A333B5-AC3C-6C96-B947-96280F3A81CF}"/>
                </a:ext>
              </a:extLst>
            </p:cNvPr>
            <p:cNvSpPr/>
            <p:nvPr/>
          </p:nvSpPr>
          <p:spPr>
            <a:xfrm>
              <a:off x="11158802" y="1628825"/>
              <a:ext cx="37636" cy="37029"/>
            </a:xfrm>
            <a:custGeom>
              <a:avLst/>
              <a:gdLst>
                <a:gd name="connsiteX0" fmla="*/ 37731 w 37636"/>
                <a:gd name="connsiteY0" fmla="*/ 18412 h 37029"/>
                <a:gd name="connsiteX1" fmla="*/ 19583 w 37636"/>
                <a:gd name="connsiteY1" fmla="*/ 556 h 37029"/>
                <a:gd name="connsiteX2" fmla="*/ 18704 w 37636"/>
                <a:gd name="connsiteY2" fmla="*/ 556 h 37029"/>
                <a:gd name="connsiteX3" fmla="*/ 556 w 37636"/>
                <a:gd name="connsiteY3" fmla="*/ 18412 h 37029"/>
                <a:gd name="connsiteX4" fmla="*/ 556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28" y="16699"/>
                    <a:pt x="21456" y="9642"/>
                    <a:pt x="19583" y="556"/>
                  </a:cubicBezTo>
                  <a:cubicBezTo>
                    <a:pt x="19583" y="263"/>
                    <a:pt x="18704" y="263"/>
                    <a:pt x="18704" y="556"/>
                  </a:cubicBezTo>
                  <a:cubicBezTo>
                    <a:pt x="16831" y="9642"/>
                    <a:pt x="9659" y="16699"/>
                    <a:pt x="556" y="18412"/>
                  </a:cubicBezTo>
                  <a:cubicBezTo>
                    <a:pt x="263" y="18412"/>
                    <a:pt x="263" y="18997"/>
                    <a:pt x="556" y="19290"/>
                  </a:cubicBezTo>
                  <a:cubicBezTo>
                    <a:pt x="9659" y="21002"/>
                    <a:pt x="16831" y="28060"/>
                    <a:pt x="18704" y="37146"/>
                  </a:cubicBezTo>
                  <a:cubicBezTo>
                    <a:pt x="18704" y="37439"/>
                    <a:pt x="19583" y="37439"/>
                    <a:pt x="19583" y="37146"/>
                  </a:cubicBezTo>
                  <a:cubicBezTo>
                    <a:pt x="21456" y="28060"/>
                    <a:pt x="28628" y="21002"/>
                    <a:pt x="37731" y="19290"/>
                  </a:cubicBezTo>
                  <a:cubicBezTo>
                    <a:pt x="38053" y="18997"/>
                    <a:pt x="38053" y="18412"/>
                    <a:pt x="37731" y="18412"/>
                  </a:cubicBezTo>
                  <a:close/>
                </a:path>
              </a:pathLst>
            </a:custGeom>
            <a:solidFill>
              <a:srgbClr val="87D147"/>
            </a:solidFill>
            <a:ln w="2923" cap="flat">
              <a:noFill/>
              <a:prstDash val="solid"/>
              <a:miter/>
            </a:ln>
          </p:spPr>
          <p:txBody>
            <a:bodyPr rtlCol="1" anchor="ctr"/>
            <a:lstStyle/>
            <a:p>
              <a:endParaRPr lang="fa-IR"/>
            </a:p>
          </p:txBody>
        </p:sp>
        <p:sp>
          <p:nvSpPr>
            <p:cNvPr id="248" name="Freeform: Shape 247">
              <a:extLst>
                <a:ext uri="{FF2B5EF4-FFF2-40B4-BE49-F238E27FC236}">
                  <a16:creationId xmlns:a16="http://schemas.microsoft.com/office/drawing/2014/main" id="{A0E3C467-D0A9-FE09-E031-FE81B1471322}"/>
                </a:ext>
              </a:extLst>
            </p:cNvPr>
            <p:cNvSpPr/>
            <p:nvPr/>
          </p:nvSpPr>
          <p:spPr>
            <a:xfrm>
              <a:off x="10645287" y="1648072"/>
              <a:ext cx="50939" cy="50933"/>
            </a:xfrm>
            <a:custGeom>
              <a:avLst/>
              <a:gdLst>
                <a:gd name="connsiteX0" fmla="*/ 9709 w 50939"/>
                <a:gd name="connsiteY0" fmla="*/ 35170 h 50933"/>
                <a:gd name="connsiteX1" fmla="*/ 16441 w 50939"/>
                <a:gd name="connsiteY1" fmla="*/ 35170 h 50933"/>
                <a:gd name="connsiteX2" fmla="*/ 16441 w 50939"/>
                <a:gd name="connsiteY2" fmla="*/ 41903 h 50933"/>
                <a:gd name="connsiteX3" fmla="*/ 25574 w 50939"/>
                <a:gd name="connsiteY3" fmla="*/ 51270 h 50933"/>
                <a:gd name="connsiteX4" fmla="*/ 25808 w 50939"/>
                <a:gd name="connsiteY4" fmla="*/ 51270 h 50933"/>
                <a:gd name="connsiteX5" fmla="*/ 35175 w 50939"/>
                <a:gd name="connsiteY5" fmla="*/ 42195 h 50933"/>
                <a:gd name="connsiteX6" fmla="*/ 35175 w 50939"/>
                <a:gd name="connsiteY6" fmla="*/ 35170 h 50933"/>
                <a:gd name="connsiteX7" fmla="*/ 41908 w 50939"/>
                <a:gd name="connsiteY7" fmla="*/ 35170 h 50933"/>
                <a:gd name="connsiteX8" fmla="*/ 51275 w 50939"/>
                <a:gd name="connsiteY8" fmla="*/ 26040 h 50933"/>
                <a:gd name="connsiteX9" fmla="*/ 51275 w 50939"/>
                <a:gd name="connsiteY9" fmla="*/ 25803 h 50933"/>
                <a:gd name="connsiteX10" fmla="*/ 42201 w 50939"/>
                <a:gd name="connsiteY10" fmla="*/ 16436 h 50933"/>
                <a:gd name="connsiteX11" fmla="*/ 35175 w 50939"/>
                <a:gd name="connsiteY11" fmla="*/ 16436 h 50933"/>
                <a:gd name="connsiteX12" fmla="*/ 35175 w 50939"/>
                <a:gd name="connsiteY12" fmla="*/ 9703 h 50933"/>
                <a:gd name="connsiteX13" fmla="*/ 26042 w 50939"/>
                <a:gd name="connsiteY13" fmla="*/ 336 h 50933"/>
                <a:gd name="connsiteX14" fmla="*/ 25808 w 50939"/>
                <a:gd name="connsiteY14" fmla="*/ 336 h 50933"/>
                <a:gd name="connsiteX15" fmla="*/ 16441 w 50939"/>
                <a:gd name="connsiteY15" fmla="*/ 9410 h 50933"/>
                <a:gd name="connsiteX16" fmla="*/ 16441 w 50939"/>
                <a:gd name="connsiteY16" fmla="*/ 16436 h 50933"/>
                <a:gd name="connsiteX17" fmla="*/ 9709 w 50939"/>
                <a:gd name="connsiteY17" fmla="*/ 16436 h 50933"/>
                <a:gd name="connsiteX18" fmla="*/ 342 w 50939"/>
                <a:gd name="connsiteY18" fmla="*/ 25566 h 50933"/>
                <a:gd name="connsiteX19" fmla="*/ 342 w 50939"/>
                <a:gd name="connsiteY19" fmla="*/ 25803 h 50933"/>
                <a:gd name="connsiteX20" fmla="*/ 9123 w 50939"/>
                <a:gd name="connsiteY20" fmla="*/ 35170 h 50933"/>
                <a:gd name="connsiteX21" fmla="*/ 9709 w 50939"/>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709" y="35170"/>
                  </a:moveTo>
                  <a:lnTo>
                    <a:pt x="16441" y="35170"/>
                  </a:lnTo>
                  <a:lnTo>
                    <a:pt x="16441" y="41903"/>
                  </a:lnTo>
                  <a:cubicBezTo>
                    <a:pt x="16383" y="47011"/>
                    <a:pt x="20452" y="51205"/>
                    <a:pt x="25574" y="51270"/>
                  </a:cubicBezTo>
                  <a:cubicBezTo>
                    <a:pt x="25662" y="51270"/>
                    <a:pt x="25721" y="51270"/>
                    <a:pt x="25808" y="51270"/>
                  </a:cubicBezTo>
                  <a:cubicBezTo>
                    <a:pt x="30872" y="51273"/>
                    <a:pt x="35029" y="47254"/>
                    <a:pt x="35175" y="42195"/>
                  </a:cubicBezTo>
                  <a:lnTo>
                    <a:pt x="35175" y="35170"/>
                  </a:lnTo>
                  <a:lnTo>
                    <a:pt x="41908" y="35170"/>
                  </a:lnTo>
                  <a:cubicBezTo>
                    <a:pt x="47031" y="35234"/>
                    <a:pt x="51217" y="31148"/>
                    <a:pt x="51275" y="26040"/>
                  </a:cubicBezTo>
                  <a:cubicBezTo>
                    <a:pt x="51275" y="25961"/>
                    <a:pt x="51275" y="25882"/>
                    <a:pt x="51275" y="25803"/>
                  </a:cubicBezTo>
                  <a:cubicBezTo>
                    <a:pt x="51275" y="20742"/>
                    <a:pt x="47265" y="16594"/>
                    <a:pt x="42201" y="16436"/>
                  </a:cubicBezTo>
                  <a:lnTo>
                    <a:pt x="35175" y="16436"/>
                  </a:lnTo>
                  <a:lnTo>
                    <a:pt x="35175" y="9703"/>
                  </a:lnTo>
                  <a:cubicBezTo>
                    <a:pt x="35234" y="4595"/>
                    <a:pt x="31165" y="400"/>
                    <a:pt x="26042" y="336"/>
                  </a:cubicBezTo>
                  <a:cubicBezTo>
                    <a:pt x="25955" y="336"/>
                    <a:pt x="25896" y="336"/>
                    <a:pt x="25808" y="336"/>
                  </a:cubicBezTo>
                  <a:cubicBezTo>
                    <a:pt x="20744" y="333"/>
                    <a:pt x="16588" y="4352"/>
                    <a:pt x="16441" y="9410"/>
                  </a:cubicBezTo>
                  <a:lnTo>
                    <a:pt x="16441" y="16436"/>
                  </a:lnTo>
                  <a:lnTo>
                    <a:pt x="9709" y="16436"/>
                  </a:lnTo>
                  <a:cubicBezTo>
                    <a:pt x="4586" y="16371"/>
                    <a:pt x="400" y="20458"/>
                    <a:pt x="342" y="25566"/>
                  </a:cubicBezTo>
                  <a:cubicBezTo>
                    <a:pt x="342" y="25645"/>
                    <a:pt x="342" y="25724"/>
                    <a:pt x="342" y="25803"/>
                  </a:cubicBezTo>
                  <a:cubicBezTo>
                    <a:pt x="166" y="30811"/>
                    <a:pt x="4118" y="35006"/>
                    <a:pt x="9123" y="35170"/>
                  </a:cubicBezTo>
                  <a:cubicBezTo>
                    <a:pt x="9299" y="35176"/>
                    <a:pt x="9504" y="35176"/>
                    <a:pt x="9709" y="35170"/>
                  </a:cubicBezTo>
                  <a:close/>
                </a:path>
              </a:pathLst>
            </a:custGeom>
            <a:solidFill>
              <a:srgbClr val="70D6F9"/>
            </a:solidFill>
            <a:ln w="2923" cap="flat">
              <a:noFill/>
              <a:prstDash val="solid"/>
              <a:miter/>
            </a:ln>
          </p:spPr>
          <p:txBody>
            <a:bodyPr rtlCol="1" anchor="ctr"/>
            <a:lstStyle/>
            <a:p>
              <a:endParaRPr lang="fa-IR"/>
            </a:p>
          </p:txBody>
        </p:sp>
        <p:sp>
          <p:nvSpPr>
            <p:cNvPr id="249" name="Freeform: Shape 248">
              <a:extLst>
                <a:ext uri="{FF2B5EF4-FFF2-40B4-BE49-F238E27FC236}">
                  <a16:creationId xmlns:a16="http://schemas.microsoft.com/office/drawing/2014/main" id="{622130F7-CE34-BD1F-CD82-F136A2C8B7D9}"/>
                </a:ext>
              </a:extLst>
            </p:cNvPr>
            <p:cNvSpPr/>
            <p:nvPr/>
          </p:nvSpPr>
          <p:spPr>
            <a:xfrm>
              <a:off x="10719088" y="175901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250" name="Freeform: Shape 249">
              <a:extLst>
                <a:ext uri="{FF2B5EF4-FFF2-40B4-BE49-F238E27FC236}">
                  <a16:creationId xmlns:a16="http://schemas.microsoft.com/office/drawing/2014/main" id="{C43CC194-A173-FF2B-7519-35FBB7435AB3}"/>
                </a:ext>
              </a:extLst>
            </p:cNvPr>
            <p:cNvSpPr/>
            <p:nvPr/>
          </p:nvSpPr>
          <p:spPr>
            <a:xfrm>
              <a:off x="10865450" y="108721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251" name="Freeform: Shape 250">
              <a:extLst>
                <a:ext uri="{FF2B5EF4-FFF2-40B4-BE49-F238E27FC236}">
                  <a16:creationId xmlns:a16="http://schemas.microsoft.com/office/drawing/2014/main" id="{907D8363-97C2-C449-CFDE-A2C2AB7C34CE}"/>
                </a:ext>
              </a:extLst>
            </p:cNvPr>
            <p:cNvSpPr/>
            <p:nvPr/>
          </p:nvSpPr>
          <p:spPr>
            <a:xfrm>
              <a:off x="11004932" y="1129219"/>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60" y="23877"/>
                    <a:pt x="24164" y="13792"/>
                    <a:pt x="26827" y="775"/>
                  </a:cubicBezTo>
                  <a:cubicBezTo>
                    <a:pt x="26827" y="190"/>
                    <a:pt x="27998" y="190"/>
                    <a:pt x="27998" y="775"/>
                  </a:cubicBezTo>
                  <a:cubicBezTo>
                    <a:pt x="30662" y="13792"/>
                    <a:pt x="40966" y="23877"/>
                    <a:pt x="54051" y="26242"/>
                  </a:cubicBezTo>
                  <a:cubicBezTo>
                    <a:pt x="54636" y="26242"/>
                    <a:pt x="54636" y="27120"/>
                    <a:pt x="54051" y="27413"/>
                  </a:cubicBezTo>
                  <a:cubicBezTo>
                    <a:pt x="40966" y="29778"/>
                    <a:pt x="30662" y="39862"/>
                    <a:pt x="27998" y="52880"/>
                  </a:cubicBezTo>
                  <a:cubicBezTo>
                    <a:pt x="27998" y="53465"/>
                    <a:pt x="26827" y="53465"/>
                    <a:pt x="26827" y="52880"/>
                  </a:cubicBezTo>
                  <a:cubicBezTo>
                    <a:pt x="24164" y="39862"/>
                    <a:pt x="13860" y="29778"/>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252" name="Freeform: Shape 251">
              <a:extLst>
                <a:ext uri="{FF2B5EF4-FFF2-40B4-BE49-F238E27FC236}">
                  <a16:creationId xmlns:a16="http://schemas.microsoft.com/office/drawing/2014/main" id="{CBB07E8E-7FD8-B294-07B5-77FA49CF061B}"/>
                </a:ext>
              </a:extLst>
            </p:cNvPr>
            <p:cNvSpPr/>
            <p:nvPr/>
          </p:nvSpPr>
          <p:spPr>
            <a:xfrm>
              <a:off x="10642951" y="1368257"/>
              <a:ext cx="170833" cy="92178"/>
            </a:xfrm>
            <a:custGeom>
              <a:avLst/>
              <a:gdLst>
                <a:gd name="connsiteX0" fmla="*/ 171169 w 170833"/>
                <a:gd name="connsiteY0" fmla="*/ 92515 h 92178"/>
                <a:gd name="connsiteX1" fmla="*/ 171169 w 170833"/>
                <a:gd name="connsiteY1" fmla="*/ 7625 h 92178"/>
                <a:gd name="connsiteX2" fmla="*/ 163881 w 170833"/>
                <a:gd name="connsiteY2" fmla="*/ 336 h 92178"/>
                <a:gd name="connsiteX3" fmla="*/ 7625 w 170833"/>
                <a:gd name="connsiteY3" fmla="*/ 336 h 92178"/>
                <a:gd name="connsiteX4" fmla="*/ 336 w 170833"/>
                <a:gd name="connsiteY4" fmla="*/ 7625 h 92178"/>
                <a:gd name="connsiteX5" fmla="*/ 336 w 170833"/>
                <a:gd name="connsiteY5" fmla="*/ 92515 h 92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33" h="92178">
                  <a:moveTo>
                    <a:pt x="171169" y="92515"/>
                  </a:moveTo>
                  <a:lnTo>
                    <a:pt x="171169" y="7625"/>
                  </a:lnTo>
                  <a:cubicBezTo>
                    <a:pt x="171169" y="3600"/>
                    <a:pt x="167920" y="336"/>
                    <a:pt x="163881" y="336"/>
                  </a:cubicBezTo>
                  <a:lnTo>
                    <a:pt x="7625" y="336"/>
                  </a:lnTo>
                  <a:cubicBezTo>
                    <a:pt x="3614" y="351"/>
                    <a:pt x="365" y="3606"/>
                    <a:pt x="336" y="7625"/>
                  </a:cubicBezTo>
                  <a:lnTo>
                    <a:pt x="336" y="92515"/>
                  </a:lnTo>
                </a:path>
              </a:pathLst>
            </a:custGeom>
            <a:noFill/>
            <a:ln w="14615" cap="rnd">
              <a:solidFill>
                <a:srgbClr val="000000"/>
              </a:solidFill>
              <a:prstDash val="solid"/>
              <a:round/>
            </a:ln>
          </p:spPr>
          <p:txBody>
            <a:bodyPr rtlCol="1" anchor="ctr"/>
            <a:lstStyle/>
            <a:p>
              <a:endParaRPr lang="fa-IR"/>
            </a:p>
          </p:txBody>
        </p:sp>
        <p:sp>
          <p:nvSpPr>
            <p:cNvPr id="253" name="Freeform: Shape 252">
              <a:extLst>
                <a:ext uri="{FF2B5EF4-FFF2-40B4-BE49-F238E27FC236}">
                  <a16:creationId xmlns:a16="http://schemas.microsoft.com/office/drawing/2014/main" id="{9A3E35B8-8F5D-E0E0-7EC5-64DD82A3EB66}"/>
                </a:ext>
              </a:extLst>
            </p:cNvPr>
            <p:cNvSpPr/>
            <p:nvPr/>
          </p:nvSpPr>
          <p:spPr>
            <a:xfrm>
              <a:off x="10844403" y="1368199"/>
              <a:ext cx="170833" cy="92178"/>
            </a:xfrm>
            <a:custGeom>
              <a:avLst/>
              <a:gdLst>
                <a:gd name="connsiteX0" fmla="*/ 171170 w 170833"/>
                <a:gd name="connsiteY0" fmla="*/ 54080 h 92178"/>
                <a:gd name="connsiteX1" fmla="*/ 171170 w 170833"/>
                <a:gd name="connsiteY1" fmla="*/ 7625 h 92178"/>
                <a:gd name="connsiteX2" fmla="*/ 163881 w 170833"/>
                <a:gd name="connsiteY2" fmla="*/ 336 h 92178"/>
                <a:gd name="connsiteX3" fmla="*/ 7625 w 170833"/>
                <a:gd name="connsiteY3" fmla="*/ 336 h 92178"/>
                <a:gd name="connsiteX4" fmla="*/ 336 w 170833"/>
                <a:gd name="connsiteY4" fmla="*/ 7625 h 92178"/>
                <a:gd name="connsiteX5" fmla="*/ 336 w 170833"/>
                <a:gd name="connsiteY5" fmla="*/ 92515 h 92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33" h="92178">
                  <a:moveTo>
                    <a:pt x="171170" y="54080"/>
                  </a:moveTo>
                  <a:lnTo>
                    <a:pt x="171170" y="7625"/>
                  </a:lnTo>
                  <a:cubicBezTo>
                    <a:pt x="171140" y="3606"/>
                    <a:pt x="167891" y="351"/>
                    <a:pt x="163881" y="336"/>
                  </a:cubicBezTo>
                  <a:lnTo>
                    <a:pt x="7625" y="336"/>
                  </a:lnTo>
                  <a:cubicBezTo>
                    <a:pt x="3614" y="351"/>
                    <a:pt x="365" y="3606"/>
                    <a:pt x="336" y="7625"/>
                  </a:cubicBezTo>
                  <a:lnTo>
                    <a:pt x="336" y="92515"/>
                  </a:lnTo>
                </a:path>
              </a:pathLst>
            </a:custGeom>
            <a:noFill/>
            <a:ln w="14615" cap="rnd">
              <a:solidFill>
                <a:srgbClr val="000000"/>
              </a:solidFill>
              <a:prstDash val="solid"/>
              <a:round/>
            </a:ln>
          </p:spPr>
          <p:txBody>
            <a:bodyPr rtlCol="1" anchor="ctr"/>
            <a:lstStyle/>
            <a:p>
              <a:endParaRPr lang="fa-IR"/>
            </a:p>
          </p:txBody>
        </p:sp>
        <p:sp>
          <p:nvSpPr>
            <p:cNvPr id="254" name="Freeform: Shape 253">
              <a:extLst>
                <a:ext uri="{FF2B5EF4-FFF2-40B4-BE49-F238E27FC236}">
                  <a16:creationId xmlns:a16="http://schemas.microsoft.com/office/drawing/2014/main" id="{D87F0591-A060-164D-D2F6-9D3D564E8336}"/>
                </a:ext>
              </a:extLst>
            </p:cNvPr>
            <p:cNvSpPr/>
            <p:nvPr/>
          </p:nvSpPr>
          <p:spPr>
            <a:xfrm>
              <a:off x="11045855" y="1368257"/>
              <a:ext cx="170833" cy="92178"/>
            </a:xfrm>
            <a:custGeom>
              <a:avLst/>
              <a:gdLst>
                <a:gd name="connsiteX0" fmla="*/ 171169 w 170833"/>
                <a:gd name="connsiteY0" fmla="*/ 92515 h 92178"/>
                <a:gd name="connsiteX1" fmla="*/ 171169 w 170833"/>
                <a:gd name="connsiteY1" fmla="*/ 7625 h 92178"/>
                <a:gd name="connsiteX2" fmla="*/ 163881 w 170833"/>
                <a:gd name="connsiteY2" fmla="*/ 336 h 92178"/>
                <a:gd name="connsiteX3" fmla="*/ 7625 w 170833"/>
                <a:gd name="connsiteY3" fmla="*/ 336 h 92178"/>
                <a:gd name="connsiteX4" fmla="*/ 336 w 170833"/>
                <a:gd name="connsiteY4" fmla="*/ 7625 h 92178"/>
                <a:gd name="connsiteX5" fmla="*/ 336 w 170833"/>
                <a:gd name="connsiteY5" fmla="*/ 51533 h 92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33" h="92178">
                  <a:moveTo>
                    <a:pt x="171169" y="92515"/>
                  </a:moveTo>
                  <a:lnTo>
                    <a:pt x="171169" y="7625"/>
                  </a:lnTo>
                  <a:cubicBezTo>
                    <a:pt x="171140" y="3606"/>
                    <a:pt x="167891" y="351"/>
                    <a:pt x="163881" y="336"/>
                  </a:cubicBezTo>
                  <a:lnTo>
                    <a:pt x="7625" y="336"/>
                  </a:lnTo>
                  <a:cubicBezTo>
                    <a:pt x="3585" y="336"/>
                    <a:pt x="336" y="3600"/>
                    <a:pt x="336" y="7625"/>
                  </a:cubicBezTo>
                  <a:lnTo>
                    <a:pt x="336" y="51533"/>
                  </a:lnTo>
                </a:path>
              </a:pathLst>
            </a:custGeom>
            <a:noFill/>
            <a:ln w="14615" cap="rnd">
              <a:solidFill>
                <a:srgbClr val="000000"/>
              </a:solidFill>
              <a:prstDash val="solid"/>
              <a:round/>
            </a:ln>
          </p:spPr>
          <p:txBody>
            <a:bodyPr rtlCol="1" anchor="ctr"/>
            <a:lstStyle/>
            <a:p>
              <a:endParaRPr lang="fa-IR"/>
            </a:p>
          </p:txBody>
        </p:sp>
        <p:sp>
          <p:nvSpPr>
            <p:cNvPr id="255" name="Freeform: Shape 254">
              <a:extLst>
                <a:ext uri="{FF2B5EF4-FFF2-40B4-BE49-F238E27FC236}">
                  <a16:creationId xmlns:a16="http://schemas.microsoft.com/office/drawing/2014/main" id="{E30186DE-0FB2-362C-B132-D367F1A6ABD3}"/>
                </a:ext>
              </a:extLst>
            </p:cNvPr>
            <p:cNvSpPr/>
            <p:nvPr/>
          </p:nvSpPr>
          <p:spPr>
            <a:xfrm>
              <a:off x="10844403" y="1737089"/>
              <a:ext cx="170833" cy="92178"/>
            </a:xfrm>
            <a:custGeom>
              <a:avLst/>
              <a:gdLst>
                <a:gd name="connsiteX0" fmla="*/ 171170 w 170833"/>
                <a:gd name="connsiteY0" fmla="*/ 92515 h 92178"/>
                <a:gd name="connsiteX1" fmla="*/ 171170 w 170833"/>
                <a:gd name="connsiteY1" fmla="*/ 7625 h 92178"/>
                <a:gd name="connsiteX2" fmla="*/ 163881 w 170833"/>
                <a:gd name="connsiteY2" fmla="*/ 336 h 92178"/>
                <a:gd name="connsiteX3" fmla="*/ 7625 w 170833"/>
                <a:gd name="connsiteY3" fmla="*/ 336 h 92178"/>
                <a:gd name="connsiteX4" fmla="*/ 336 w 170833"/>
                <a:gd name="connsiteY4" fmla="*/ 7625 h 92178"/>
                <a:gd name="connsiteX5" fmla="*/ 336 w 170833"/>
                <a:gd name="connsiteY5" fmla="*/ 92515 h 92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33" h="92178">
                  <a:moveTo>
                    <a:pt x="171170" y="92515"/>
                  </a:moveTo>
                  <a:lnTo>
                    <a:pt x="171170" y="7625"/>
                  </a:lnTo>
                  <a:cubicBezTo>
                    <a:pt x="171140" y="3606"/>
                    <a:pt x="167891" y="351"/>
                    <a:pt x="163881" y="336"/>
                  </a:cubicBezTo>
                  <a:lnTo>
                    <a:pt x="7625" y="336"/>
                  </a:lnTo>
                  <a:cubicBezTo>
                    <a:pt x="3614" y="351"/>
                    <a:pt x="365" y="3606"/>
                    <a:pt x="336" y="7625"/>
                  </a:cubicBezTo>
                  <a:lnTo>
                    <a:pt x="336" y="92515"/>
                  </a:lnTo>
                </a:path>
              </a:pathLst>
            </a:custGeom>
            <a:noFill/>
            <a:ln w="14615" cap="rnd">
              <a:solidFill>
                <a:srgbClr val="000000"/>
              </a:solidFill>
              <a:prstDash val="solid"/>
              <a:round/>
            </a:ln>
          </p:spPr>
          <p:txBody>
            <a:bodyPr rtlCol="1" anchor="ctr"/>
            <a:lstStyle/>
            <a:p>
              <a:endParaRPr lang="fa-IR"/>
            </a:p>
          </p:txBody>
        </p:sp>
        <p:sp>
          <p:nvSpPr>
            <p:cNvPr id="256" name="Freeform: Shape 255">
              <a:extLst>
                <a:ext uri="{FF2B5EF4-FFF2-40B4-BE49-F238E27FC236}">
                  <a16:creationId xmlns:a16="http://schemas.microsoft.com/office/drawing/2014/main" id="{C9C091E3-8366-3137-DCD7-AF27719FAE16}"/>
                </a:ext>
              </a:extLst>
            </p:cNvPr>
            <p:cNvSpPr/>
            <p:nvPr/>
          </p:nvSpPr>
          <p:spPr>
            <a:xfrm>
              <a:off x="11000132" y="1422528"/>
              <a:ext cx="185322" cy="184301"/>
            </a:xfrm>
            <a:custGeom>
              <a:avLst/>
              <a:gdLst>
                <a:gd name="connsiteX0" fmla="*/ 166193 w 185322"/>
                <a:gd name="connsiteY0" fmla="*/ 336 h 184301"/>
                <a:gd name="connsiteX1" fmla="*/ 19831 w 185322"/>
                <a:gd name="connsiteY1" fmla="*/ 336 h 184301"/>
                <a:gd name="connsiteX2" fmla="*/ 336 w 185322"/>
                <a:gd name="connsiteY2" fmla="*/ 19831 h 184301"/>
                <a:gd name="connsiteX3" fmla="*/ 336 w 185322"/>
                <a:gd name="connsiteY3" fmla="*/ 140053 h 184301"/>
                <a:gd name="connsiteX4" fmla="*/ 19831 w 185322"/>
                <a:gd name="connsiteY4" fmla="*/ 159548 h 184301"/>
                <a:gd name="connsiteX5" fmla="*/ 31365 w 185322"/>
                <a:gd name="connsiteY5" fmla="*/ 159548 h 184301"/>
                <a:gd name="connsiteX6" fmla="*/ 34468 w 185322"/>
                <a:gd name="connsiteY6" fmla="*/ 162680 h 184301"/>
                <a:gd name="connsiteX7" fmla="*/ 34468 w 185322"/>
                <a:gd name="connsiteY7" fmla="*/ 181503 h 184301"/>
                <a:gd name="connsiteX8" fmla="*/ 37541 w 185322"/>
                <a:gd name="connsiteY8" fmla="*/ 184638 h 184301"/>
                <a:gd name="connsiteX9" fmla="*/ 39736 w 185322"/>
                <a:gd name="connsiteY9" fmla="*/ 183756 h 184301"/>
                <a:gd name="connsiteX10" fmla="*/ 60959 w 185322"/>
                <a:gd name="connsiteY10" fmla="*/ 163266 h 184301"/>
                <a:gd name="connsiteX11" fmla="*/ 70590 w 185322"/>
                <a:gd name="connsiteY11" fmla="*/ 159402 h 184301"/>
                <a:gd name="connsiteX12" fmla="*/ 166164 w 185322"/>
                <a:gd name="connsiteY12" fmla="*/ 159402 h 184301"/>
                <a:gd name="connsiteX13" fmla="*/ 185659 w 185322"/>
                <a:gd name="connsiteY13" fmla="*/ 139906 h 184301"/>
                <a:gd name="connsiteX14" fmla="*/ 185659 w 185322"/>
                <a:gd name="connsiteY14" fmla="*/ 19685 h 184301"/>
                <a:gd name="connsiteX15" fmla="*/ 166193 w 185322"/>
                <a:gd name="connsiteY15" fmla="*/ 336 h 18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5322" h="184301">
                  <a:moveTo>
                    <a:pt x="166193" y="336"/>
                  </a:moveTo>
                  <a:lnTo>
                    <a:pt x="19831" y="336"/>
                  </a:lnTo>
                  <a:cubicBezTo>
                    <a:pt x="9088" y="368"/>
                    <a:pt x="365" y="9077"/>
                    <a:pt x="336" y="19831"/>
                  </a:cubicBezTo>
                  <a:lnTo>
                    <a:pt x="336" y="140053"/>
                  </a:lnTo>
                  <a:cubicBezTo>
                    <a:pt x="365" y="150808"/>
                    <a:pt x="9088" y="159516"/>
                    <a:pt x="19831" y="159548"/>
                  </a:cubicBezTo>
                  <a:lnTo>
                    <a:pt x="31365" y="159548"/>
                  </a:lnTo>
                  <a:cubicBezTo>
                    <a:pt x="33092" y="159563"/>
                    <a:pt x="34468" y="160962"/>
                    <a:pt x="34468" y="162680"/>
                  </a:cubicBezTo>
                  <a:lnTo>
                    <a:pt x="34468" y="181503"/>
                  </a:lnTo>
                  <a:cubicBezTo>
                    <a:pt x="34438" y="183215"/>
                    <a:pt x="35814" y="184620"/>
                    <a:pt x="37541" y="184638"/>
                  </a:cubicBezTo>
                  <a:cubicBezTo>
                    <a:pt x="38361" y="184646"/>
                    <a:pt x="39151" y="184330"/>
                    <a:pt x="39736" y="183756"/>
                  </a:cubicBezTo>
                  <a:lnTo>
                    <a:pt x="60959" y="163266"/>
                  </a:lnTo>
                  <a:cubicBezTo>
                    <a:pt x="63564" y="160789"/>
                    <a:pt x="66989" y="159405"/>
                    <a:pt x="70590" y="159402"/>
                  </a:cubicBezTo>
                  <a:lnTo>
                    <a:pt x="166164" y="159402"/>
                  </a:lnTo>
                  <a:cubicBezTo>
                    <a:pt x="176936" y="159384"/>
                    <a:pt x="185630" y="150667"/>
                    <a:pt x="185659" y="139906"/>
                  </a:cubicBezTo>
                  <a:lnTo>
                    <a:pt x="185659" y="19685"/>
                  </a:lnTo>
                  <a:cubicBezTo>
                    <a:pt x="185571" y="8992"/>
                    <a:pt x="176877" y="368"/>
                    <a:pt x="166193" y="336"/>
                  </a:cubicBezTo>
                  <a:close/>
                </a:path>
              </a:pathLst>
            </a:custGeom>
            <a:solidFill>
              <a:srgbClr val="70D6F9"/>
            </a:solidFill>
            <a:ln w="2923" cap="flat">
              <a:noFill/>
              <a:prstDash val="solid"/>
              <a:miter/>
            </a:ln>
          </p:spPr>
          <p:txBody>
            <a:bodyPr rtlCol="1" anchor="ctr"/>
            <a:lstStyle/>
            <a:p>
              <a:endParaRPr lang="fa-IR"/>
            </a:p>
          </p:txBody>
        </p:sp>
        <p:sp>
          <p:nvSpPr>
            <p:cNvPr id="257" name="Freeform: Shape 256">
              <a:extLst>
                <a:ext uri="{FF2B5EF4-FFF2-40B4-BE49-F238E27FC236}">
                  <a16:creationId xmlns:a16="http://schemas.microsoft.com/office/drawing/2014/main" id="{5FB28C2E-D40A-71F1-567E-9B6902640D15}"/>
                </a:ext>
              </a:extLst>
            </p:cNvPr>
            <p:cNvSpPr/>
            <p:nvPr/>
          </p:nvSpPr>
          <p:spPr>
            <a:xfrm>
              <a:off x="11000132" y="1422528"/>
              <a:ext cx="185322" cy="184301"/>
            </a:xfrm>
            <a:custGeom>
              <a:avLst/>
              <a:gdLst>
                <a:gd name="connsiteX0" fmla="*/ 166193 w 185322"/>
                <a:gd name="connsiteY0" fmla="*/ 336 h 184301"/>
                <a:gd name="connsiteX1" fmla="*/ 19831 w 185322"/>
                <a:gd name="connsiteY1" fmla="*/ 336 h 184301"/>
                <a:gd name="connsiteX2" fmla="*/ 336 w 185322"/>
                <a:gd name="connsiteY2" fmla="*/ 19831 h 184301"/>
                <a:gd name="connsiteX3" fmla="*/ 336 w 185322"/>
                <a:gd name="connsiteY3" fmla="*/ 140053 h 184301"/>
                <a:gd name="connsiteX4" fmla="*/ 19831 w 185322"/>
                <a:gd name="connsiteY4" fmla="*/ 159548 h 184301"/>
                <a:gd name="connsiteX5" fmla="*/ 31365 w 185322"/>
                <a:gd name="connsiteY5" fmla="*/ 159548 h 184301"/>
                <a:gd name="connsiteX6" fmla="*/ 34468 w 185322"/>
                <a:gd name="connsiteY6" fmla="*/ 162680 h 184301"/>
                <a:gd name="connsiteX7" fmla="*/ 34468 w 185322"/>
                <a:gd name="connsiteY7" fmla="*/ 181503 h 184301"/>
                <a:gd name="connsiteX8" fmla="*/ 37541 w 185322"/>
                <a:gd name="connsiteY8" fmla="*/ 184638 h 184301"/>
                <a:gd name="connsiteX9" fmla="*/ 39736 w 185322"/>
                <a:gd name="connsiteY9" fmla="*/ 183756 h 184301"/>
                <a:gd name="connsiteX10" fmla="*/ 60959 w 185322"/>
                <a:gd name="connsiteY10" fmla="*/ 163266 h 184301"/>
                <a:gd name="connsiteX11" fmla="*/ 70590 w 185322"/>
                <a:gd name="connsiteY11" fmla="*/ 159402 h 184301"/>
                <a:gd name="connsiteX12" fmla="*/ 166164 w 185322"/>
                <a:gd name="connsiteY12" fmla="*/ 159402 h 184301"/>
                <a:gd name="connsiteX13" fmla="*/ 185659 w 185322"/>
                <a:gd name="connsiteY13" fmla="*/ 139906 h 184301"/>
                <a:gd name="connsiteX14" fmla="*/ 185659 w 185322"/>
                <a:gd name="connsiteY14" fmla="*/ 19685 h 184301"/>
                <a:gd name="connsiteX15" fmla="*/ 166193 w 185322"/>
                <a:gd name="connsiteY15" fmla="*/ 336 h 18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5322" h="184301">
                  <a:moveTo>
                    <a:pt x="166193" y="336"/>
                  </a:moveTo>
                  <a:lnTo>
                    <a:pt x="19831" y="336"/>
                  </a:lnTo>
                  <a:cubicBezTo>
                    <a:pt x="9088" y="368"/>
                    <a:pt x="365" y="9077"/>
                    <a:pt x="336" y="19831"/>
                  </a:cubicBezTo>
                  <a:lnTo>
                    <a:pt x="336" y="140053"/>
                  </a:lnTo>
                  <a:cubicBezTo>
                    <a:pt x="365" y="150808"/>
                    <a:pt x="9088" y="159516"/>
                    <a:pt x="19831" y="159548"/>
                  </a:cubicBezTo>
                  <a:lnTo>
                    <a:pt x="31365" y="159548"/>
                  </a:lnTo>
                  <a:cubicBezTo>
                    <a:pt x="33092" y="159563"/>
                    <a:pt x="34468" y="160962"/>
                    <a:pt x="34468" y="162680"/>
                  </a:cubicBezTo>
                  <a:lnTo>
                    <a:pt x="34468" y="181503"/>
                  </a:lnTo>
                  <a:cubicBezTo>
                    <a:pt x="34438" y="183215"/>
                    <a:pt x="35814" y="184620"/>
                    <a:pt x="37541" y="184638"/>
                  </a:cubicBezTo>
                  <a:cubicBezTo>
                    <a:pt x="38361" y="184646"/>
                    <a:pt x="39151" y="184330"/>
                    <a:pt x="39736" y="183756"/>
                  </a:cubicBezTo>
                  <a:lnTo>
                    <a:pt x="60959" y="163266"/>
                  </a:lnTo>
                  <a:cubicBezTo>
                    <a:pt x="63564" y="160789"/>
                    <a:pt x="66989" y="159405"/>
                    <a:pt x="70590" y="159402"/>
                  </a:cubicBezTo>
                  <a:lnTo>
                    <a:pt x="166164" y="159402"/>
                  </a:lnTo>
                  <a:cubicBezTo>
                    <a:pt x="176936" y="159384"/>
                    <a:pt x="185630" y="150667"/>
                    <a:pt x="185659" y="139906"/>
                  </a:cubicBezTo>
                  <a:lnTo>
                    <a:pt x="185659" y="19685"/>
                  </a:lnTo>
                  <a:cubicBezTo>
                    <a:pt x="185571" y="8992"/>
                    <a:pt x="176877" y="368"/>
                    <a:pt x="166193" y="336"/>
                  </a:cubicBezTo>
                  <a:close/>
                </a:path>
              </a:pathLst>
            </a:custGeom>
            <a:noFill/>
            <a:ln w="14615" cap="rnd">
              <a:solidFill>
                <a:srgbClr val="000000"/>
              </a:solidFill>
              <a:prstDash val="solid"/>
              <a:round/>
            </a:ln>
          </p:spPr>
          <p:txBody>
            <a:bodyPr rtlCol="1" anchor="ctr"/>
            <a:lstStyle/>
            <a:p>
              <a:endParaRPr lang="fa-IR"/>
            </a:p>
          </p:txBody>
        </p:sp>
        <p:sp>
          <p:nvSpPr>
            <p:cNvPr id="258" name="Freeform: Shape 257">
              <a:extLst>
                <a:ext uri="{FF2B5EF4-FFF2-40B4-BE49-F238E27FC236}">
                  <a16:creationId xmlns:a16="http://schemas.microsoft.com/office/drawing/2014/main" id="{9FAD2A35-6AF4-E2D6-CA6A-98A226BD3A15}"/>
                </a:ext>
              </a:extLst>
            </p:cNvPr>
            <p:cNvSpPr/>
            <p:nvPr/>
          </p:nvSpPr>
          <p:spPr>
            <a:xfrm>
              <a:off x="11038244" y="1469218"/>
              <a:ext cx="111673" cy="2927"/>
            </a:xfrm>
            <a:custGeom>
              <a:avLst/>
              <a:gdLst>
                <a:gd name="connsiteX0" fmla="*/ 0 w 111673"/>
                <a:gd name="connsiteY0" fmla="*/ 0 h 2927"/>
                <a:gd name="connsiteX1" fmla="*/ 111674 w 111673"/>
                <a:gd name="connsiteY1" fmla="*/ 0 h 2927"/>
              </a:gdLst>
              <a:ahLst/>
              <a:cxnLst>
                <a:cxn ang="0">
                  <a:pos x="connsiteX0" y="connsiteY0"/>
                </a:cxn>
                <a:cxn ang="0">
                  <a:pos x="connsiteX1" y="connsiteY1"/>
                </a:cxn>
              </a:cxnLst>
              <a:rect l="l" t="t" r="r" b="b"/>
              <a:pathLst>
                <a:path w="111673" h="2927">
                  <a:moveTo>
                    <a:pt x="0" y="0"/>
                  </a:moveTo>
                  <a:lnTo>
                    <a:pt x="111674" y="0"/>
                  </a:lnTo>
                </a:path>
              </a:pathLst>
            </a:custGeom>
            <a:ln w="14615" cap="rnd">
              <a:solidFill>
                <a:srgbClr val="000000"/>
              </a:solidFill>
              <a:prstDash val="solid"/>
              <a:round/>
            </a:ln>
          </p:spPr>
          <p:txBody>
            <a:bodyPr rtlCol="1" anchor="ctr"/>
            <a:lstStyle/>
            <a:p>
              <a:endParaRPr lang="fa-IR"/>
            </a:p>
          </p:txBody>
        </p:sp>
        <p:sp>
          <p:nvSpPr>
            <p:cNvPr id="259" name="Freeform: Shape 258">
              <a:extLst>
                <a:ext uri="{FF2B5EF4-FFF2-40B4-BE49-F238E27FC236}">
                  <a16:creationId xmlns:a16="http://schemas.microsoft.com/office/drawing/2014/main" id="{FFD59089-DEC8-ABD3-833F-A7239ADC1815}"/>
                </a:ext>
              </a:extLst>
            </p:cNvPr>
            <p:cNvSpPr/>
            <p:nvPr/>
          </p:nvSpPr>
          <p:spPr>
            <a:xfrm>
              <a:off x="11038244" y="1534319"/>
              <a:ext cx="111673" cy="2927"/>
            </a:xfrm>
            <a:custGeom>
              <a:avLst/>
              <a:gdLst>
                <a:gd name="connsiteX0" fmla="*/ 0 w 111673"/>
                <a:gd name="connsiteY0" fmla="*/ 0 h 2927"/>
                <a:gd name="connsiteX1" fmla="*/ 111674 w 111673"/>
                <a:gd name="connsiteY1" fmla="*/ 0 h 2927"/>
              </a:gdLst>
              <a:ahLst/>
              <a:cxnLst>
                <a:cxn ang="0">
                  <a:pos x="connsiteX0" y="connsiteY0"/>
                </a:cxn>
                <a:cxn ang="0">
                  <a:pos x="connsiteX1" y="connsiteY1"/>
                </a:cxn>
              </a:cxnLst>
              <a:rect l="l" t="t" r="r" b="b"/>
              <a:pathLst>
                <a:path w="111673" h="2927">
                  <a:moveTo>
                    <a:pt x="0" y="0"/>
                  </a:moveTo>
                  <a:lnTo>
                    <a:pt x="111674" y="0"/>
                  </a:lnTo>
                </a:path>
              </a:pathLst>
            </a:custGeom>
            <a:ln w="14615" cap="rnd">
              <a:solidFill>
                <a:srgbClr val="000000"/>
              </a:solidFill>
              <a:prstDash val="solid"/>
              <a:round/>
            </a:ln>
          </p:spPr>
          <p:txBody>
            <a:bodyPr rtlCol="1" anchor="ctr"/>
            <a:lstStyle/>
            <a:p>
              <a:endParaRPr lang="fa-IR"/>
            </a:p>
          </p:txBody>
        </p:sp>
        <p:sp>
          <p:nvSpPr>
            <p:cNvPr id="260" name="Freeform: Shape 259">
              <a:extLst>
                <a:ext uri="{FF2B5EF4-FFF2-40B4-BE49-F238E27FC236}">
                  <a16:creationId xmlns:a16="http://schemas.microsoft.com/office/drawing/2014/main" id="{DB827FA8-75C2-9DD2-F2CF-9AA8DF1FA9DF}"/>
                </a:ext>
              </a:extLst>
            </p:cNvPr>
            <p:cNvSpPr/>
            <p:nvPr/>
          </p:nvSpPr>
          <p:spPr>
            <a:xfrm>
              <a:off x="11038244" y="1501768"/>
              <a:ext cx="111673" cy="2927"/>
            </a:xfrm>
            <a:custGeom>
              <a:avLst/>
              <a:gdLst>
                <a:gd name="connsiteX0" fmla="*/ 0 w 111673"/>
                <a:gd name="connsiteY0" fmla="*/ 0 h 2927"/>
                <a:gd name="connsiteX1" fmla="*/ 111674 w 111673"/>
                <a:gd name="connsiteY1" fmla="*/ 0 h 2927"/>
              </a:gdLst>
              <a:ahLst/>
              <a:cxnLst>
                <a:cxn ang="0">
                  <a:pos x="connsiteX0" y="connsiteY0"/>
                </a:cxn>
                <a:cxn ang="0">
                  <a:pos x="connsiteX1" y="connsiteY1"/>
                </a:cxn>
              </a:cxnLst>
              <a:rect l="l" t="t" r="r" b="b"/>
              <a:pathLst>
                <a:path w="111673" h="2927">
                  <a:moveTo>
                    <a:pt x="0" y="0"/>
                  </a:moveTo>
                  <a:lnTo>
                    <a:pt x="111674" y="0"/>
                  </a:lnTo>
                </a:path>
              </a:pathLst>
            </a:custGeom>
            <a:ln w="14615" cap="rnd">
              <a:solidFill>
                <a:srgbClr val="000000"/>
              </a:solidFill>
              <a:prstDash val="solid"/>
              <a:round/>
            </a:ln>
          </p:spPr>
          <p:txBody>
            <a:bodyPr rtlCol="1" anchor="ctr"/>
            <a:lstStyle/>
            <a:p>
              <a:endParaRPr lang="fa-IR"/>
            </a:p>
          </p:txBody>
        </p:sp>
      </p:grpSp>
      <p:grpSp>
        <p:nvGrpSpPr>
          <p:cNvPr id="261" name="Graphic 7">
            <a:extLst>
              <a:ext uri="{FF2B5EF4-FFF2-40B4-BE49-F238E27FC236}">
                <a16:creationId xmlns:a16="http://schemas.microsoft.com/office/drawing/2014/main" id="{1C8B2BD6-B61D-6A20-2DD5-5303B1DE650E}"/>
              </a:ext>
            </a:extLst>
          </p:cNvPr>
          <p:cNvGrpSpPr/>
          <p:nvPr/>
        </p:nvGrpSpPr>
        <p:grpSpPr>
          <a:xfrm>
            <a:off x="6689429" y="2070764"/>
            <a:ext cx="612377" cy="741965"/>
            <a:chOff x="6689429" y="2070764"/>
            <a:chExt cx="612377" cy="741965"/>
          </a:xfrm>
        </p:grpSpPr>
        <p:sp>
          <p:nvSpPr>
            <p:cNvPr id="262" name="Freeform: Shape 261">
              <a:extLst>
                <a:ext uri="{FF2B5EF4-FFF2-40B4-BE49-F238E27FC236}">
                  <a16:creationId xmlns:a16="http://schemas.microsoft.com/office/drawing/2014/main" id="{17026423-9AD1-1D1E-411D-B53771A2080C}"/>
                </a:ext>
              </a:extLst>
            </p:cNvPr>
            <p:cNvSpPr/>
            <p:nvPr/>
          </p:nvSpPr>
          <p:spPr>
            <a:xfrm>
              <a:off x="6759390" y="2078082"/>
              <a:ext cx="427961" cy="556174"/>
            </a:xfrm>
            <a:custGeom>
              <a:avLst/>
              <a:gdLst>
                <a:gd name="connsiteX0" fmla="*/ 404587 w 427961"/>
                <a:gd name="connsiteY0" fmla="*/ 336 h 556174"/>
                <a:gd name="connsiteX1" fmla="*/ 24047 w 427961"/>
                <a:gd name="connsiteY1" fmla="*/ 336 h 556174"/>
                <a:gd name="connsiteX2" fmla="*/ 336 w 427961"/>
                <a:gd name="connsiteY2" fmla="*/ 24047 h 556174"/>
                <a:gd name="connsiteX3" fmla="*/ 336 w 427961"/>
                <a:gd name="connsiteY3" fmla="*/ 532800 h 556174"/>
                <a:gd name="connsiteX4" fmla="*/ 24047 w 427961"/>
                <a:gd name="connsiteY4" fmla="*/ 556510 h 556174"/>
                <a:gd name="connsiteX5" fmla="*/ 180946 w 427961"/>
                <a:gd name="connsiteY5" fmla="*/ 556510 h 556174"/>
                <a:gd name="connsiteX6" fmla="*/ 173862 w 427961"/>
                <a:gd name="connsiteY6" fmla="*/ 520301 h 556174"/>
                <a:gd name="connsiteX7" fmla="*/ 173862 w 427961"/>
                <a:gd name="connsiteY7" fmla="*/ 495126 h 556174"/>
                <a:gd name="connsiteX8" fmla="*/ 192685 w 427961"/>
                <a:gd name="connsiteY8" fmla="*/ 473260 h 556174"/>
                <a:gd name="connsiteX9" fmla="*/ 215731 w 427961"/>
                <a:gd name="connsiteY9" fmla="*/ 492032 h 556174"/>
                <a:gd name="connsiteX10" fmla="*/ 215839 w 427961"/>
                <a:gd name="connsiteY10" fmla="*/ 494131 h 556174"/>
                <a:gd name="connsiteX11" fmla="*/ 215839 w 427961"/>
                <a:gd name="connsiteY11" fmla="*/ 401221 h 556174"/>
                <a:gd name="connsiteX12" fmla="*/ 234588 w 427961"/>
                <a:gd name="connsiteY12" fmla="*/ 382325 h 556174"/>
                <a:gd name="connsiteX13" fmla="*/ 235393 w 427961"/>
                <a:gd name="connsiteY13" fmla="*/ 382340 h 556174"/>
                <a:gd name="connsiteX14" fmla="*/ 253395 w 427961"/>
                <a:gd name="connsiteY14" fmla="*/ 401133 h 556174"/>
                <a:gd name="connsiteX15" fmla="*/ 253395 w 427961"/>
                <a:gd name="connsiteY15" fmla="*/ 377510 h 556174"/>
                <a:gd name="connsiteX16" fmla="*/ 272188 w 427961"/>
                <a:gd name="connsiteY16" fmla="*/ 358659 h 556174"/>
                <a:gd name="connsiteX17" fmla="*/ 272218 w 427961"/>
                <a:gd name="connsiteY17" fmla="*/ 358659 h 556174"/>
                <a:gd name="connsiteX18" fmla="*/ 291069 w 427961"/>
                <a:gd name="connsiteY18" fmla="*/ 377510 h 556174"/>
                <a:gd name="connsiteX19" fmla="*/ 291069 w 427961"/>
                <a:gd name="connsiteY19" fmla="*/ 401133 h 556174"/>
                <a:gd name="connsiteX20" fmla="*/ 309891 w 427961"/>
                <a:gd name="connsiteY20" fmla="*/ 382281 h 556174"/>
                <a:gd name="connsiteX21" fmla="*/ 328742 w 427961"/>
                <a:gd name="connsiteY21" fmla="*/ 401133 h 556174"/>
                <a:gd name="connsiteX22" fmla="*/ 328742 w 427961"/>
                <a:gd name="connsiteY22" fmla="*/ 421623 h 556174"/>
                <a:gd name="connsiteX23" fmla="*/ 348141 w 427961"/>
                <a:gd name="connsiteY23" fmla="*/ 402032 h 556174"/>
                <a:gd name="connsiteX24" fmla="*/ 349438 w 427961"/>
                <a:gd name="connsiteY24" fmla="*/ 402070 h 556174"/>
                <a:gd name="connsiteX25" fmla="*/ 366416 w 427961"/>
                <a:gd name="connsiteY25" fmla="*/ 421623 h 556174"/>
                <a:gd name="connsiteX26" fmla="*/ 366416 w 427961"/>
                <a:gd name="connsiteY26" fmla="*/ 544977 h 556174"/>
                <a:gd name="connsiteX27" fmla="*/ 365567 w 427961"/>
                <a:gd name="connsiteY27" fmla="*/ 556423 h 556174"/>
                <a:gd name="connsiteX28" fmla="*/ 404587 w 427961"/>
                <a:gd name="connsiteY28" fmla="*/ 556423 h 556174"/>
                <a:gd name="connsiteX29" fmla="*/ 428298 w 427961"/>
                <a:gd name="connsiteY29" fmla="*/ 532712 h 556174"/>
                <a:gd name="connsiteX30" fmla="*/ 428298 w 427961"/>
                <a:gd name="connsiteY30" fmla="*/ 24047 h 556174"/>
                <a:gd name="connsiteX31" fmla="*/ 404587 w 427961"/>
                <a:gd name="connsiteY31" fmla="*/ 336 h 55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27961" h="556174">
                  <a:moveTo>
                    <a:pt x="404587" y="336"/>
                  </a:moveTo>
                  <a:lnTo>
                    <a:pt x="24047" y="336"/>
                  </a:lnTo>
                  <a:cubicBezTo>
                    <a:pt x="10971" y="384"/>
                    <a:pt x="383" y="10972"/>
                    <a:pt x="336" y="24047"/>
                  </a:cubicBezTo>
                  <a:lnTo>
                    <a:pt x="336" y="532800"/>
                  </a:lnTo>
                  <a:cubicBezTo>
                    <a:pt x="383" y="545876"/>
                    <a:pt x="10971" y="556464"/>
                    <a:pt x="24047" y="556510"/>
                  </a:cubicBezTo>
                  <a:lnTo>
                    <a:pt x="180946" y="556510"/>
                  </a:lnTo>
                  <a:cubicBezTo>
                    <a:pt x="176269" y="545012"/>
                    <a:pt x="173862" y="532715"/>
                    <a:pt x="173862" y="520301"/>
                  </a:cubicBezTo>
                  <a:lnTo>
                    <a:pt x="173862" y="495126"/>
                  </a:lnTo>
                  <a:cubicBezTo>
                    <a:pt x="173649" y="484108"/>
                    <a:pt x="181757" y="474688"/>
                    <a:pt x="192685" y="473260"/>
                  </a:cubicBezTo>
                  <a:cubicBezTo>
                    <a:pt x="204233" y="472080"/>
                    <a:pt x="214551" y="480484"/>
                    <a:pt x="215731" y="492032"/>
                  </a:cubicBezTo>
                  <a:cubicBezTo>
                    <a:pt x="215801" y="492729"/>
                    <a:pt x="215839" y="493429"/>
                    <a:pt x="215839" y="494131"/>
                  </a:cubicBezTo>
                  <a:lnTo>
                    <a:pt x="215839" y="401221"/>
                  </a:lnTo>
                  <a:cubicBezTo>
                    <a:pt x="215798" y="390826"/>
                    <a:pt x="224193" y="382366"/>
                    <a:pt x="234588" y="382325"/>
                  </a:cubicBezTo>
                  <a:cubicBezTo>
                    <a:pt x="234857" y="382325"/>
                    <a:pt x="235124" y="382328"/>
                    <a:pt x="235393" y="382340"/>
                  </a:cubicBezTo>
                  <a:cubicBezTo>
                    <a:pt x="245463" y="382764"/>
                    <a:pt x="253404" y="391054"/>
                    <a:pt x="253395" y="401133"/>
                  </a:cubicBezTo>
                  <a:lnTo>
                    <a:pt x="253395" y="377510"/>
                  </a:lnTo>
                  <a:cubicBezTo>
                    <a:pt x="253378" y="367115"/>
                    <a:pt x="261794" y="358676"/>
                    <a:pt x="272188" y="358659"/>
                  </a:cubicBezTo>
                  <a:cubicBezTo>
                    <a:pt x="272197" y="358659"/>
                    <a:pt x="272209" y="358659"/>
                    <a:pt x="272218" y="358659"/>
                  </a:cubicBezTo>
                  <a:cubicBezTo>
                    <a:pt x="282630" y="358659"/>
                    <a:pt x="291069" y="367098"/>
                    <a:pt x="291069" y="377510"/>
                  </a:cubicBezTo>
                  <a:lnTo>
                    <a:pt x="291069" y="401133"/>
                  </a:lnTo>
                  <a:cubicBezTo>
                    <a:pt x="291069" y="390732"/>
                    <a:pt x="299491" y="382299"/>
                    <a:pt x="309891" y="382281"/>
                  </a:cubicBezTo>
                  <a:cubicBezTo>
                    <a:pt x="320303" y="382281"/>
                    <a:pt x="328742" y="390721"/>
                    <a:pt x="328742" y="401133"/>
                  </a:cubicBezTo>
                  <a:lnTo>
                    <a:pt x="328742" y="421623"/>
                  </a:lnTo>
                  <a:cubicBezTo>
                    <a:pt x="328690" y="410857"/>
                    <a:pt x="337375" y="402084"/>
                    <a:pt x="348141" y="402032"/>
                  </a:cubicBezTo>
                  <a:cubicBezTo>
                    <a:pt x="348574" y="402032"/>
                    <a:pt x="349008" y="402043"/>
                    <a:pt x="349438" y="402070"/>
                  </a:cubicBezTo>
                  <a:cubicBezTo>
                    <a:pt x="359262" y="403293"/>
                    <a:pt x="366583" y="411727"/>
                    <a:pt x="366416" y="421623"/>
                  </a:cubicBezTo>
                  <a:lnTo>
                    <a:pt x="366416" y="544977"/>
                  </a:lnTo>
                  <a:cubicBezTo>
                    <a:pt x="366395" y="548806"/>
                    <a:pt x="366111" y="552632"/>
                    <a:pt x="365567" y="556423"/>
                  </a:cubicBezTo>
                  <a:lnTo>
                    <a:pt x="404587" y="556423"/>
                  </a:lnTo>
                  <a:cubicBezTo>
                    <a:pt x="417669" y="556390"/>
                    <a:pt x="428265" y="545794"/>
                    <a:pt x="428298" y="532712"/>
                  </a:cubicBezTo>
                  <a:lnTo>
                    <a:pt x="428298" y="24047"/>
                  </a:lnTo>
                  <a:cubicBezTo>
                    <a:pt x="428265" y="10965"/>
                    <a:pt x="417669" y="368"/>
                    <a:pt x="404587" y="336"/>
                  </a:cubicBezTo>
                  <a:close/>
                </a:path>
              </a:pathLst>
            </a:custGeom>
            <a:solidFill>
              <a:srgbClr val="C18E6B"/>
            </a:solidFill>
            <a:ln w="2923" cap="flat">
              <a:noFill/>
              <a:prstDash val="solid"/>
              <a:miter/>
            </a:ln>
          </p:spPr>
          <p:txBody>
            <a:bodyPr rtlCol="1" anchor="ctr"/>
            <a:lstStyle/>
            <a:p>
              <a:endParaRPr lang="fa-IR"/>
            </a:p>
          </p:txBody>
        </p:sp>
        <p:sp>
          <p:nvSpPr>
            <p:cNvPr id="263" name="Freeform: Shape 262">
              <a:extLst>
                <a:ext uri="{FF2B5EF4-FFF2-40B4-BE49-F238E27FC236}">
                  <a16:creationId xmlns:a16="http://schemas.microsoft.com/office/drawing/2014/main" id="{2959081A-C33A-4CD8-5F29-1C1F4F8E5CEC}"/>
                </a:ext>
              </a:extLst>
            </p:cNvPr>
            <p:cNvSpPr/>
            <p:nvPr/>
          </p:nvSpPr>
          <p:spPr>
            <a:xfrm>
              <a:off x="6759302" y="2078082"/>
              <a:ext cx="57432" cy="556174"/>
            </a:xfrm>
            <a:custGeom>
              <a:avLst/>
              <a:gdLst>
                <a:gd name="connsiteX0" fmla="*/ 57768 w 57432"/>
                <a:gd name="connsiteY0" fmla="*/ 336 h 556174"/>
                <a:gd name="connsiteX1" fmla="*/ 24047 w 57432"/>
                <a:gd name="connsiteY1" fmla="*/ 336 h 556174"/>
                <a:gd name="connsiteX2" fmla="*/ 336 w 57432"/>
                <a:gd name="connsiteY2" fmla="*/ 24047 h 556174"/>
                <a:gd name="connsiteX3" fmla="*/ 336 w 57432"/>
                <a:gd name="connsiteY3" fmla="*/ 532800 h 556174"/>
                <a:gd name="connsiteX4" fmla="*/ 24047 w 57432"/>
                <a:gd name="connsiteY4" fmla="*/ 556510 h 556174"/>
                <a:gd name="connsiteX5" fmla="*/ 57768 w 57432"/>
                <a:gd name="connsiteY5" fmla="*/ 556510 h 55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432" h="556174">
                  <a:moveTo>
                    <a:pt x="57768" y="336"/>
                  </a:moveTo>
                  <a:lnTo>
                    <a:pt x="24047" y="336"/>
                  </a:lnTo>
                  <a:cubicBezTo>
                    <a:pt x="10971" y="384"/>
                    <a:pt x="383" y="10972"/>
                    <a:pt x="336" y="24047"/>
                  </a:cubicBezTo>
                  <a:lnTo>
                    <a:pt x="336" y="532800"/>
                  </a:lnTo>
                  <a:cubicBezTo>
                    <a:pt x="383" y="545876"/>
                    <a:pt x="10971" y="556464"/>
                    <a:pt x="24047" y="556510"/>
                  </a:cubicBezTo>
                  <a:lnTo>
                    <a:pt x="57768" y="556510"/>
                  </a:lnTo>
                  <a:close/>
                </a:path>
              </a:pathLst>
            </a:custGeom>
            <a:solidFill>
              <a:srgbClr val="A57453"/>
            </a:solidFill>
            <a:ln w="2923" cap="flat">
              <a:noFill/>
              <a:prstDash val="solid"/>
              <a:miter/>
            </a:ln>
          </p:spPr>
          <p:txBody>
            <a:bodyPr rtlCol="1" anchor="ctr"/>
            <a:lstStyle/>
            <a:p>
              <a:endParaRPr lang="fa-IR"/>
            </a:p>
          </p:txBody>
        </p:sp>
        <p:sp>
          <p:nvSpPr>
            <p:cNvPr id="264" name="Freeform: Shape 263">
              <a:extLst>
                <a:ext uri="{FF2B5EF4-FFF2-40B4-BE49-F238E27FC236}">
                  <a16:creationId xmlns:a16="http://schemas.microsoft.com/office/drawing/2014/main" id="{66DD4D50-B65A-523E-06D7-77C62BF6D240}"/>
                </a:ext>
              </a:extLst>
            </p:cNvPr>
            <p:cNvSpPr/>
            <p:nvPr/>
          </p:nvSpPr>
          <p:spPr>
            <a:xfrm>
              <a:off x="6846007" y="2107354"/>
              <a:ext cx="312101" cy="497629"/>
            </a:xfrm>
            <a:custGeom>
              <a:avLst/>
              <a:gdLst>
                <a:gd name="connsiteX0" fmla="*/ 303890 w 312101"/>
                <a:gd name="connsiteY0" fmla="*/ 336 h 497629"/>
                <a:gd name="connsiteX1" fmla="*/ 70590 w 312101"/>
                <a:gd name="connsiteY1" fmla="*/ 336 h 497629"/>
                <a:gd name="connsiteX2" fmla="*/ 70590 w 312101"/>
                <a:gd name="connsiteY2" fmla="*/ 57417 h 497629"/>
                <a:gd name="connsiteX3" fmla="*/ 63359 w 312101"/>
                <a:gd name="connsiteY3" fmla="*/ 64647 h 497629"/>
                <a:gd name="connsiteX4" fmla="*/ 48518 w 312101"/>
                <a:gd name="connsiteY4" fmla="*/ 64647 h 497629"/>
                <a:gd name="connsiteX5" fmla="*/ 41317 w 312101"/>
                <a:gd name="connsiteY5" fmla="*/ 57446 h 497629"/>
                <a:gd name="connsiteX6" fmla="*/ 41317 w 312101"/>
                <a:gd name="connsiteY6" fmla="*/ 57417 h 497629"/>
                <a:gd name="connsiteX7" fmla="*/ 41317 w 312101"/>
                <a:gd name="connsiteY7" fmla="*/ 336 h 497629"/>
                <a:gd name="connsiteX8" fmla="*/ 8854 w 312101"/>
                <a:gd name="connsiteY8" fmla="*/ 336 h 497629"/>
                <a:gd name="connsiteX9" fmla="*/ 336 w 312101"/>
                <a:gd name="connsiteY9" fmla="*/ 8854 h 497629"/>
                <a:gd name="connsiteX10" fmla="*/ 336 w 312101"/>
                <a:gd name="connsiteY10" fmla="*/ 489447 h 497629"/>
                <a:gd name="connsiteX11" fmla="*/ 8854 w 312101"/>
                <a:gd name="connsiteY11" fmla="*/ 497966 h 497629"/>
                <a:gd name="connsiteX12" fmla="*/ 87392 w 312101"/>
                <a:gd name="connsiteY12" fmla="*/ 497966 h 497629"/>
                <a:gd name="connsiteX13" fmla="*/ 87128 w 312101"/>
                <a:gd name="connsiteY13" fmla="*/ 491028 h 497629"/>
                <a:gd name="connsiteX14" fmla="*/ 87128 w 312101"/>
                <a:gd name="connsiteY14" fmla="*/ 465854 h 497629"/>
                <a:gd name="connsiteX15" fmla="*/ 105951 w 312101"/>
                <a:gd name="connsiteY15" fmla="*/ 443988 h 497629"/>
                <a:gd name="connsiteX16" fmla="*/ 128997 w 312101"/>
                <a:gd name="connsiteY16" fmla="*/ 462760 h 497629"/>
                <a:gd name="connsiteX17" fmla="*/ 129105 w 312101"/>
                <a:gd name="connsiteY17" fmla="*/ 464859 h 497629"/>
                <a:gd name="connsiteX18" fmla="*/ 129105 w 312101"/>
                <a:gd name="connsiteY18" fmla="*/ 371948 h 497629"/>
                <a:gd name="connsiteX19" fmla="*/ 147848 w 312101"/>
                <a:gd name="connsiteY19" fmla="*/ 353047 h 497629"/>
                <a:gd name="connsiteX20" fmla="*/ 148776 w 312101"/>
                <a:gd name="connsiteY20" fmla="*/ 353068 h 497629"/>
                <a:gd name="connsiteX21" fmla="*/ 166778 w 312101"/>
                <a:gd name="connsiteY21" fmla="*/ 371861 h 497629"/>
                <a:gd name="connsiteX22" fmla="*/ 166778 w 312101"/>
                <a:gd name="connsiteY22" fmla="*/ 348238 h 497629"/>
                <a:gd name="connsiteX23" fmla="*/ 185571 w 312101"/>
                <a:gd name="connsiteY23" fmla="*/ 329386 h 497629"/>
                <a:gd name="connsiteX24" fmla="*/ 185601 w 312101"/>
                <a:gd name="connsiteY24" fmla="*/ 329386 h 497629"/>
                <a:gd name="connsiteX25" fmla="*/ 204452 w 312101"/>
                <a:gd name="connsiteY25" fmla="*/ 348238 h 497629"/>
                <a:gd name="connsiteX26" fmla="*/ 204452 w 312101"/>
                <a:gd name="connsiteY26" fmla="*/ 371861 h 497629"/>
                <a:gd name="connsiteX27" fmla="*/ 223274 w 312101"/>
                <a:gd name="connsiteY27" fmla="*/ 353009 h 497629"/>
                <a:gd name="connsiteX28" fmla="*/ 242125 w 312101"/>
                <a:gd name="connsiteY28" fmla="*/ 371861 h 497629"/>
                <a:gd name="connsiteX29" fmla="*/ 242125 w 312101"/>
                <a:gd name="connsiteY29" fmla="*/ 392351 h 497629"/>
                <a:gd name="connsiteX30" fmla="*/ 261524 w 312101"/>
                <a:gd name="connsiteY30" fmla="*/ 372759 h 497629"/>
                <a:gd name="connsiteX31" fmla="*/ 262821 w 312101"/>
                <a:gd name="connsiteY31" fmla="*/ 372797 h 497629"/>
                <a:gd name="connsiteX32" fmla="*/ 279799 w 312101"/>
                <a:gd name="connsiteY32" fmla="*/ 392351 h 497629"/>
                <a:gd name="connsiteX33" fmla="*/ 279799 w 312101"/>
                <a:gd name="connsiteY33" fmla="*/ 497966 h 497629"/>
                <a:gd name="connsiteX34" fmla="*/ 303890 w 312101"/>
                <a:gd name="connsiteY34" fmla="*/ 497966 h 497629"/>
                <a:gd name="connsiteX35" fmla="*/ 312438 w 312101"/>
                <a:gd name="connsiteY35" fmla="*/ 489477 h 497629"/>
                <a:gd name="connsiteX36" fmla="*/ 312438 w 312101"/>
                <a:gd name="connsiteY36" fmla="*/ 489447 h 497629"/>
                <a:gd name="connsiteX37" fmla="*/ 312438 w 312101"/>
                <a:gd name="connsiteY37" fmla="*/ 8854 h 497629"/>
                <a:gd name="connsiteX38" fmla="*/ 303919 w 312101"/>
                <a:gd name="connsiteY38" fmla="*/ 336 h 497629"/>
                <a:gd name="connsiteX39" fmla="*/ 303890 w 312101"/>
                <a:gd name="connsiteY39" fmla="*/ 336 h 49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2101" h="497629">
                  <a:moveTo>
                    <a:pt x="303890" y="336"/>
                  </a:moveTo>
                  <a:lnTo>
                    <a:pt x="70590" y="336"/>
                  </a:lnTo>
                  <a:lnTo>
                    <a:pt x="70590" y="57417"/>
                  </a:lnTo>
                  <a:cubicBezTo>
                    <a:pt x="70590" y="61410"/>
                    <a:pt x="67352" y="64647"/>
                    <a:pt x="63359" y="64647"/>
                  </a:cubicBezTo>
                  <a:lnTo>
                    <a:pt x="48518" y="64647"/>
                  </a:lnTo>
                  <a:cubicBezTo>
                    <a:pt x="44540" y="64647"/>
                    <a:pt x="41317" y="61423"/>
                    <a:pt x="41317" y="57446"/>
                  </a:cubicBezTo>
                  <a:cubicBezTo>
                    <a:pt x="41317" y="57437"/>
                    <a:pt x="41317" y="57427"/>
                    <a:pt x="41317" y="57417"/>
                  </a:cubicBezTo>
                  <a:lnTo>
                    <a:pt x="41317" y="336"/>
                  </a:lnTo>
                  <a:lnTo>
                    <a:pt x="8854" y="336"/>
                  </a:lnTo>
                  <a:cubicBezTo>
                    <a:pt x="4150" y="336"/>
                    <a:pt x="336" y="4150"/>
                    <a:pt x="336" y="8854"/>
                  </a:cubicBezTo>
                  <a:lnTo>
                    <a:pt x="336" y="489447"/>
                  </a:lnTo>
                  <a:cubicBezTo>
                    <a:pt x="336" y="494152"/>
                    <a:pt x="4150" y="497966"/>
                    <a:pt x="8854" y="497966"/>
                  </a:cubicBezTo>
                  <a:lnTo>
                    <a:pt x="87392" y="497966"/>
                  </a:lnTo>
                  <a:cubicBezTo>
                    <a:pt x="87216" y="495644"/>
                    <a:pt x="87128" y="493332"/>
                    <a:pt x="87128" y="491028"/>
                  </a:cubicBezTo>
                  <a:lnTo>
                    <a:pt x="87128" y="465854"/>
                  </a:lnTo>
                  <a:cubicBezTo>
                    <a:pt x="86915" y="454836"/>
                    <a:pt x="95023" y="445416"/>
                    <a:pt x="105951" y="443988"/>
                  </a:cubicBezTo>
                  <a:cubicBezTo>
                    <a:pt x="117498" y="442808"/>
                    <a:pt x="127817" y="451212"/>
                    <a:pt x="128997" y="462760"/>
                  </a:cubicBezTo>
                  <a:cubicBezTo>
                    <a:pt x="129067" y="463457"/>
                    <a:pt x="129105" y="464156"/>
                    <a:pt x="129105" y="464859"/>
                  </a:cubicBezTo>
                  <a:lnTo>
                    <a:pt x="129105" y="371948"/>
                  </a:lnTo>
                  <a:cubicBezTo>
                    <a:pt x="129061" y="361554"/>
                    <a:pt x="137453" y="353091"/>
                    <a:pt x="147848" y="353047"/>
                  </a:cubicBezTo>
                  <a:cubicBezTo>
                    <a:pt x="148158" y="353047"/>
                    <a:pt x="148469" y="353053"/>
                    <a:pt x="148776" y="353068"/>
                  </a:cubicBezTo>
                  <a:cubicBezTo>
                    <a:pt x="158846" y="353492"/>
                    <a:pt x="166787" y="361782"/>
                    <a:pt x="166778" y="371861"/>
                  </a:cubicBezTo>
                  <a:lnTo>
                    <a:pt x="166778" y="348238"/>
                  </a:lnTo>
                  <a:cubicBezTo>
                    <a:pt x="166761" y="337843"/>
                    <a:pt x="175177" y="329404"/>
                    <a:pt x="185571" y="329386"/>
                  </a:cubicBezTo>
                  <a:cubicBezTo>
                    <a:pt x="185580" y="329386"/>
                    <a:pt x="185592" y="329386"/>
                    <a:pt x="185601" y="329386"/>
                  </a:cubicBezTo>
                  <a:cubicBezTo>
                    <a:pt x="196013" y="329386"/>
                    <a:pt x="204452" y="337826"/>
                    <a:pt x="204452" y="348238"/>
                  </a:cubicBezTo>
                  <a:lnTo>
                    <a:pt x="204452" y="371861"/>
                  </a:lnTo>
                  <a:cubicBezTo>
                    <a:pt x="204452" y="361460"/>
                    <a:pt x="212874" y="353027"/>
                    <a:pt x="223274" y="353009"/>
                  </a:cubicBezTo>
                  <a:cubicBezTo>
                    <a:pt x="233686" y="353009"/>
                    <a:pt x="242125" y="361448"/>
                    <a:pt x="242125" y="371861"/>
                  </a:cubicBezTo>
                  <a:lnTo>
                    <a:pt x="242125" y="392351"/>
                  </a:lnTo>
                  <a:cubicBezTo>
                    <a:pt x="242073" y="381585"/>
                    <a:pt x="250758" y="372812"/>
                    <a:pt x="261524" y="372759"/>
                  </a:cubicBezTo>
                  <a:cubicBezTo>
                    <a:pt x="261957" y="372759"/>
                    <a:pt x="262391" y="372771"/>
                    <a:pt x="262821" y="372797"/>
                  </a:cubicBezTo>
                  <a:cubicBezTo>
                    <a:pt x="272645" y="374021"/>
                    <a:pt x="279966" y="382454"/>
                    <a:pt x="279799" y="392351"/>
                  </a:cubicBezTo>
                  <a:lnTo>
                    <a:pt x="279799" y="497966"/>
                  </a:lnTo>
                  <a:lnTo>
                    <a:pt x="303890" y="497966"/>
                  </a:lnTo>
                  <a:cubicBezTo>
                    <a:pt x="308594" y="497983"/>
                    <a:pt x="312420" y="494181"/>
                    <a:pt x="312438" y="489477"/>
                  </a:cubicBezTo>
                  <a:cubicBezTo>
                    <a:pt x="312438" y="489468"/>
                    <a:pt x="312438" y="489456"/>
                    <a:pt x="312438" y="489447"/>
                  </a:cubicBezTo>
                  <a:lnTo>
                    <a:pt x="312438" y="8854"/>
                  </a:lnTo>
                  <a:cubicBezTo>
                    <a:pt x="312438" y="4150"/>
                    <a:pt x="308623" y="336"/>
                    <a:pt x="303919" y="336"/>
                  </a:cubicBezTo>
                  <a:cubicBezTo>
                    <a:pt x="303911" y="336"/>
                    <a:pt x="303899" y="336"/>
                    <a:pt x="303890" y="336"/>
                  </a:cubicBezTo>
                  <a:close/>
                </a:path>
              </a:pathLst>
            </a:custGeom>
            <a:solidFill>
              <a:srgbClr val="754E34"/>
            </a:solidFill>
            <a:ln w="2923" cap="flat">
              <a:noFill/>
              <a:prstDash val="solid"/>
              <a:miter/>
            </a:ln>
          </p:spPr>
          <p:txBody>
            <a:bodyPr rtlCol="1" anchor="ctr"/>
            <a:lstStyle/>
            <a:p>
              <a:endParaRPr lang="fa-IR"/>
            </a:p>
          </p:txBody>
        </p:sp>
        <p:sp>
          <p:nvSpPr>
            <p:cNvPr id="265" name="Freeform: Shape 264">
              <a:extLst>
                <a:ext uri="{FF2B5EF4-FFF2-40B4-BE49-F238E27FC236}">
                  <a16:creationId xmlns:a16="http://schemas.microsoft.com/office/drawing/2014/main" id="{B3D6E5B8-9457-D89E-DCE8-2589A335BA20}"/>
                </a:ext>
              </a:extLst>
            </p:cNvPr>
            <p:cNvSpPr/>
            <p:nvPr/>
          </p:nvSpPr>
          <p:spPr>
            <a:xfrm>
              <a:off x="6886988" y="2078082"/>
              <a:ext cx="29272" cy="93583"/>
            </a:xfrm>
            <a:custGeom>
              <a:avLst/>
              <a:gdLst>
                <a:gd name="connsiteX0" fmla="*/ 336 w 29272"/>
                <a:gd name="connsiteY0" fmla="*/ 336 h 93583"/>
                <a:gd name="connsiteX1" fmla="*/ 336 w 29272"/>
                <a:gd name="connsiteY1" fmla="*/ 86689 h 93583"/>
                <a:gd name="connsiteX2" fmla="*/ 7508 w 29272"/>
                <a:gd name="connsiteY2" fmla="*/ 93920 h 93583"/>
                <a:gd name="connsiteX3" fmla="*/ 7537 w 29272"/>
                <a:gd name="connsiteY3" fmla="*/ 93920 h 93583"/>
                <a:gd name="connsiteX4" fmla="*/ 22378 w 29272"/>
                <a:gd name="connsiteY4" fmla="*/ 93920 h 93583"/>
                <a:gd name="connsiteX5" fmla="*/ 29608 w 29272"/>
                <a:gd name="connsiteY5" fmla="*/ 86689 h 93583"/>
                <a:gd name="connsiteX6" fmla="*/ 29608 w 29272"/>
                <a:gd name="connsiteY6" fmla="*/ 336 h 93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272" h="93583">
                  <a:moveTo>
                    <a:pt x="336" y="336"/>
                  </a:moveTo>
                  <a:lnTo>
                    <a:pt x="336" y="86689"/>
                  </a:lnTo>
                  <a:cubicBezTo>
                    <a:pt x="319" y="90666"/>
                    <a:pt x="3530" y="93904"/>
                    <a:pt x="7508" y="93920"/>
                  </a:cubicBezTo>
                  <a:cubicBezTo>
                    <a:pt x="7517" y="93920"/>
                    <a:pt x="7528" y="93920"/>
                    <a:pt x="7537" y="93920"/>
                  </a:cubicBezTo>
                  <a:lnTo>
                    <a:pt x="22378" y="93920"/>
                  </a:lnTo>
                  <a:cubicBezTo>
                    <a:pt x="26371" y="93920"/>
                    <a:pt x="29608" y="90682"/>
                    <a:pt x="29608" y="86689"/>
                  </a:cubicBezTo>
                  <a:lnTo>
                    <a:pt x="29608" y="336"/>
                  </a:lnTo>
                  <a:close/>
                </a:path>
              </a:pathLst>
            </a:custGeom>
            <a:solidFill>
              <a:srgbClr val="FC657E"/>
            </a:solidFill>
            <a:ln w="2923" cap="flat">
              <a:noFill/>
              <a:prstDash val="solid"/>
              <a:miter/>
            </a:ln>
          </p:spPr>
          <p:txBody>
            <a:bodyPr rtlCol="1" anchor="ctr"/>
            <a:lstStyle/>
            <a:p>
              <a:endParaRPr lang="fa-IR"/>
            </a:p>
          </p:txBody>
        </p:sp>
        <p:sp>
          <p:nvSpPr>
            <p:cNvPr id="266" name="Freeform: Shape 265">
              <a:extLst>
                <a:ext uri="{FF2B5EF4-FFF2-40B4-BE49-F238E27FC236}">
                  <a16:creationId xmlns:a16="http://schemas.microsoft.com/office/drawing/2014/main" id="{03C7A7FE-91C3-D198-FFE3-8143EF13ABCD}"/>
                </a:ext>
              </a:extLst>
            </p:cNvPr>
            <p:cNvSpPr/>
            <p:nvPr/>
          </p:nvSpPr>
          <p:spPr>
            <a:xfrm>
              <a:off x="6921558" y="2183463"/>
              <a:ext cx="160997" cy="219542"/>
            </a:xfrm>
            <a:custGeom>
              <a:avLst/>
              <a:gdLst>
                <a:gd name="connsiteX0" fmla="*/ 155157 w 160997"/>
                <a:gd name="connsiteY0" fmla="*/ 60344 h 219542"/>
                <a:gd name="connsiteX1" fmla="*/ 110429 w 160997"/>
                <a:gd name="connsiteY1" fmla="*/ 60344 h 219542"/>
                <a:gd name="connsiteX2" fmla="*/ 104253 w 160997"/>
                <a:gd name="connsiteY2" fmla="*/ 54168 h 219542"/>
                <a:gd name="connsiteX3" fmla="*/ 104253 w 160997"/>
                <a:gd name="connsiteY3" fmla="*/ 6512 h 219542"/>
                <a:gd name="connsiteX4" fmla="*/ 98076 w 160997"/>
                <a:gd name="connsiteY4" fmla="*/ 336 h 219542"/>
                <a:gd name="connsiteX5" fmla="*/ 63594 w 160997"/>
                <a:gd name="connsiteY5" fmla="*/ 336 h 219542"/>
                <a:gd name="connsiteX6" fmla="*/ 57417 w 160997"/>
                <a:gd name="connsiteY6" fmla="*/ 6512 h 219542"/>
                <a:gd name="connsiteX7" fmla="*/ 57417 w 160997"/>
                <a:gd name="connsiteY7" fmla="*/ 54168 h 219542"/>
                <a:gd name="connsiteX8" fmla="*/ 51241 w 160997"/>
                <a:gd name="connsiteY8" fmla="*/ 60344 h 219542"/>
                <a:gd name="connsiteX9" fmla="*/ 6512 w 160997"/>
                <a:gd name="connsiteY9" fmla="*/ 60344 h 219542"/>
                <a:gd name="connsiteX10" fmla="*/ 336 w 160997"/>
                <a:gd name="connsiteY10" fmla="*/ 66521 h 219542"/>
                <a:gd name="connsiteX11" fmla="*/ 336 w 160997"/>
                <a:gd name="connsiteY11" fmla="*/ 101004 h 219542"/>
                <a:gd name="connsiteX12" fmla="*/ 6512 w 160997"/>
                <a:gd name="connsiteY12" fmla="*/ 107180 h 219542"/>
                <a:gd name="connsiteX13" fmla="*/ 51241 w 160997"/>
                <a:gd name="connsiteY13" fmla="*/ 107180 h 219542"/>
                <a:gd name="connsiteX14" fmla="*/ 57417 w 160997"/>
                <a:gd name="connsiteY14" fmla="*/ 113357 h 219542"/>
                <a:gd name="connsiteX15" fmla="*/ 57417 w 160997"/>
                <a:gd name="connsiteY15" fmla="*/ 213702 h 219542"/>
                <a:gd name="connsiteX16" fmla="*/ 63594 w 160997"/>
                <a:gd name="connsiteY16" fmla="*/ 219879 h 219542"/>
                <a:gd name="connsiteX17" fmla="*/ 98076 w 160997"/>
                <a:gd name="connsiteY17" fmla="*/ 219879 h 219542"/>
                <a:gd name="connsiteX18" fmla="*/ 104253 w 160997"/>
                <a:gd name="connsiteY18" fmla="*/ 213702 h 219542"/>
                <a:gd name="connsiteX19" fmla="*/ 104253 w 160997"/>
                <a:gd name="connsiteY19" fmla="*/ 113357 h 219542"/>
                <a:gd name="connsiteX20" fmla="*/ 110429 w 160997"/>
                <a:gd name="connsiteY20" fmla="*/ 107180 h 219542"/>
                <a:gd name="connsiteX21" fmla="*/ 155157 w 160997"/>
                <a:gd name="connsiteY21" fmla="*/ 107180 h 219542"/>
                <a:gd name="connsiteX22" fmla="*/ 161334 w 160997"/>
                <a:gd name="connsiteY22" fmla="*/ 101004 h 219542"/>
                <a:gd name="connsiteX23" fmla="*/ 161334 w 160997"/>
                <a:gd name="connsiteY23" fmla="*/ 66521 h 219542"/>
                <a:gd name="connsiteX24" fmla="*/ 155157 w 160997"/>
                <a:gd name="connsiteY24" fmla="*/ 60344 h 21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0997" h="219542">
                  <a:moveTo>
                    <a:pt x="155157" y="60344"/>
                  </a:moveTo>
                  <a:lnTo>
                    <a:pt x="110429" y="60344"/>
                  </a:lnTo>
                  <a:cubicBezTo>
                    <a:pt x="107019" y="60344"/>
                    <a:pt x="104253" y="57579"/>
                    <a:pt x="104253" y="54168"/>
                  </a:cubicBezTo>
                  <a:lnTo>
                    <a:pt x="104253" y="6512"/>
                  </a:lnTo>
                  <a:cubicBezTo>
                    <a:pt x="104238" y="3108"/>
                    <a:pt x="101481" y="352"/>
                    <a:pt x="98076" y="336"/>
                  </a:cubicBezTo>
                  <a:lnTo>
                    <a:pt x="63594" y="336"/>
                  </a:lnTo>
                  <a:cubicBezTo>
                    <a:pt x="60183" y="336"/>
                    <a:pt x="57417" y="3101"/>
                    <a:pt x="57417" y="6512"/>
                  </a:cubicBezTo>
                  <a:lnTo>
                    <a:pt x="57417" y="54168"/>
                  </a:lnTo>
                  <a:cubicBezTo>
                    <a:pt x="57402" y="57572"/>
                    <a:pt x="54645" y="60328"/>
                    <a:pt x="51241" y="60344"/>
                  </a:cubicBezTo>
                  <a:lnTo>
                    <a:pt x="6512" y="60344"/>
                  </a:lnTo>
                  <a:cubicBezTo>
                    <a:pt x="3102" y="60344"/>
                    <a:pt x="336" y="63110"/>
                    <a:pt x="336" y="66521"/>
                  </a:cubicBezTo>
                  <a:lnTo>
                    <a:pt x="336" y="101004"/>
                  </a:lnTo>
                  <a:cubicBezTo>
                    <a:pt x="336" y="104415"/>
                    <a:pt x="3102" y="107180"/>
                    <a:pt x="6512" y="107180"/>
                  </a:cubicBezTo>
                  <a:lnTo>
                    <a:pt x="51241" y="107180"/>
                  </a:lnTo>
                  <a:cubicBezTo>
                    <a:pt x="54645" y="107196"/>
                    <a:pt x="57402" y="109952"/>
                    <a:pt x="57417" y="113357"/>
                  </a:cubicBezTo>
                  <a:lnTo>
                    <a:pt x="57417" y="213702"/>
                  </a:lnTo>
                  <a:cubicBezTo>
                    <a:pt x="57417" y="217112"/>
                    <a:pt x="60183" y="219879"/>
                    <a:pt x="63594" y="219879"/>
                  </a:cubicBezTo>
                  <a:lnTo>
                    <a:pt x="98076" y="219879"/>
                  </a:lnTo>
                  <a:cubicBezTo>
                    <a:pt x="101481" y="219864"/>
                    <a:pt x="104238" y="217106"/>
                    <a:pt x="104253" y="213702"/>
                  </a:cubicBezTo>
                  <a:lnTo>
                    <a:pt x="104253" y="113357"/>
                  </a:lnTo>
                  <a:cubicBezTo>
                    <a:pt x="104253" y="109945"/>
                    <a:pt x="107019" y="107180"/>
                    <a:pt x="110429" y="107180"/>
                  </a:cubicBezTo>
                  <a:lnTo>
                    <a:pt x="155157" y="107180"/>
                  </a:lnTo>
                  <a:cubicBezTo>
                    <a:pt x="158562" y="107164"/>
                    <a:pt x="161319" y="104408"/>
                    <a:pt x="161334" y="101004"/>
                  </a:cubicBezTo>
                  <a:lnTo>
                    <a:pt x="161334" y="66521"/>
                  </a:lnTo>
                  <a:cubicBezTo>
                    <a:pt x="161319" y="63116"/>
                    <a:pt x="158562" y="60360"/>
                    <a:pt x="155157" y="60344"/>
                  </a:cubicBezTo>
                  <a:close/>
                </a:path>
              </a:pathLst>
            </a:custGeom>
            <a:solidFill>
              <a:srgbClr val="F5C84C"/>
            </a:solidFill>
            <a:ln w="2923" cap="flat">
              <a:noFill/>
              <a:prstDash val="solid"/>
              <a:miter/>
            </a:ln>
          </p:spPr>
          <p:txBody>
            <a:bodyPr rtlCol="1" anchor="ctr"/>
            <a:lstStyle/>
            <a:p>
              <a:endParaRPr lang="fa-IR"/>
            </a:p>
          </p:txBody>
        </p:sp>
        <p:sp>
          <p:nvSpPr>
            <p:cNvPr id="267" name="Freeform: Shape 266">
              <a:extLst>
                <a:ext uri="{FF2B5EF4-FFF2-40B4-BE49-F238E27FC236}">
                  <a16:creationId xmlns:a16="http://schemas.microsoft.com/office/drawing/2014/main" id="{4D9AB6F1-0285-CF2A-D1D3-41DD66464DC7}"/>
                </a:ext>
              </a:extLst>
            </p:cNvPr>
            <p:cNvSpPr/>
            <p:nvPr/>
          </p:nvSpPr>
          <p:spPr>
            <a:xfrm>
              <a:off x="6932795" y="2436493"/>
              <a:ext cx="192677" cy="376237"/>
            </a:xfrm>
            <a:custGeom>
              <a:avLst/>
              <a:gdLst>
                <a:gd name="connsiteX0" fmla="*/ 176033 w 192677"/>
                <a:gd name="connsiteY0" fmla="*/ 43747 h 376237"/>
                <a:gd name="connsiteX1" fmla="*/ 155375 w 192677"/>
                <a:gd name="connsiteY1" fmla="*/ 62004 h 376237"/>
                <a:gd name="connsiteX2" fmla="*/ 155337 w 192677"/>
                <a:gd name="connsiteY2" fmla="*/ 63301 h 376237"/>
                <a:gd name="connsiteX3" fmla="*/ 155337 w 192677"/>
                <a:gd name="connsiteY3" fmla="*/ 42810 h 376237"/>
                <a:gd name="connsiteX4" fmla="*/ 136486 w 192677"/>
                <a:gd name="connsiteY4" fmla="*/ 23959 h 376237"/>
                <a:gd name="connsiteX5" fmla="*/ 117664 w 192677"/>
                <a:gd name="connsiteY5" fmla="*/ 42810 h 376237"/>
                <a:gd name="connsiteX6" fmla="*/ 117664 w 192677"/>
                <a:gd name="connsiteY6" fmla="*/ 19187 h 376237"/>
                <a:gd name="connsiteX7" fmla="*/ 98812 w 192677"/>
                <a:gd name="connsiteY7" fmla="*/ 336 h 376237"/>
                <a:gd name="connsiteX8" fmla="*/ 79990 w 192677"/>
                <a:gd name="connsiteY8" fmla="*/ 19158 h 376237"/>
                <a:gd name="connsiteX9" fmla="*/ 79990 w 192677"/>
                <a:gd name="connsiteY9" fmla="*/ 19187 h 376237"/>
                <a:gd name="connsiteX10" fmla="*/ 79990 w 192677"/>
                <a:gd name="connsiteY10" fmla="*/ 42810 h 376237"/>
                <a:gd name="connsiteX11" fmla="*/ 61988 w 192677"/>
                <a:gd name="connsiteY11" fmla="*/ 23929 h 376237"/>
                <a:gd name="connsiteX12" fmla="*/ 42337 w 192677"/>
                <a:gd name="connsiteY12" fmla="*/ 41882 h 376237"/>
                <a:gd name="connsiteX13" fmla="*/ 42317 w 192677"/>
                <a:gd name="connsiteY13" fmla="*/ 42722 h 376237"/>
                <a:gd name="connsiteX14" fmla="*/ 42317 w 192677"/>
                <a:gd name="connsiteY14" fmla="*/ 135633 h 376237"/>
                <a:gd name="connsiteX15" fmla="*/ 21261 w 192677"/>
                <a:gd name="connsiteY15" fmla="*/ 114653 h 376237"/>
                <a:gd name="connsiteX16" fmla="*/ 19162 w 192677"/>
                <a:gd name="connsiteY16" fmla="*/ 114762 h 376237"/>
                <a:gd name="connsiteX17" fmla="*/ 340 w 192677"/>
                <a:gd name="connsiteY17" fmla="*/ 136628 h 376237"/>
                <a:gd name="connsiteX18" fmla="*/ 340 w 192677"/>
                <a:gd name="connsiteY18" fmla="*/ 161802 h 376237"/>
                <a:gd name="connsiteX19" fmla="*/ 17523 w 192677"/>
                <a:gd name="connsiteY19" fmla="*/ 216746 h 376237"/>
                <a:gd name="connsiteX20" fmla="*/ 42639 w 192677"/>
                <a:gd name="connsiteY20" fmla="*/ 275525 h 376237"/>
                <a:gd name="connsiteX21" fmla="*/ 42931 w 192677"/>
                <a:gd name="connsiteY21" fmla="*/ 364074 h 376237"/>
                <a:gd name="connsiteX22" fmla="*/ 55460 w 192677"/>
                <a:gd name="connsiteY22" fmla="*/ 376573 h 376237"/>
                <a:gd name="connsiteX23" fmla="*/ 167602 w 192677"/>
                <a:gd name="connsiteY23" fmla="*/ 376573 h 376237"/>
                <a:gd name="connsiteX24" fmla="*/ 180160 w 192677"/>
                <a:gd name="connsiteY24" fmla="*/ 364045 h 376237"/>
                <a:gd name="connsiteX25" fmla="*/ 180160 w 192677"/>
                <a:gd name="connsiteY25" fmla="*/ 253044 h 376237"/>
                <a:gd name="connsiteX26" fmla="*/ 189088 w 192677"/>
                <a:gd name="connsiteY26" fmla="*/ 211448 h 376237"/>
                <a:gd name="connsiteX27" fmla="*/ 193011 w 192677"/>
                <a:gd name="connsiteY27" fmla="*/ 186654 h 376237"/>
                <a:gd name="connsiteX28" fmla="*/ 193011 w 192677"/>
                <a:gd name="connsiteY28" fmla="*/ 63301 h 376237"/>
                <a:gd name="connsiteX29" fmla="*/ 176033 w 192677"/>
                <a:gd name="connsiteY29" fmla="*/ 43747 h 376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92677" h="376237">
                  <a:moveTo>
                    <a:pt x="176033" y="43747"/>
                  </a:moveTo>
                  <a:cubicBezTo>
                    <a:pt x="165287" y="43085"/>
                    <a:pt x="156037" y="51258"/>
                    <a:pt x="155375" y="62004"/>
                  </a:cubicBezTo>
                  <a:cubicBezTo>
                    <a:pt x="155346" y="62437"/>
                    <a:pt x="155334" y="62868"/>
                    <a:pt x="155337" y="63301"/>
                  </a:cubicBezTo>
                  <a:lnTo>
                    <a:pt x="155337" y="42810"/>
                  </a:lnTo>
                  <a:cubicBezTo>
                    <a:pt x="155337" y="32398"/>
                    <a:pt x="146898" y="23959"/>
                    <a:pt x="136486" y="23959"/>
                  </a:cubicBezTo>
                  <a:cubicBezTo>
                    <a:pt x="126085" y="23976"/>
                    <a:pt x="117664" y="32410"/>
                    <a:pt x="117664" y="42810"/>
                  </a:cubicBezTo>
                  <a:lnTo>
                    <a:pt x="117664" y="19187"/>
                  </a:lnTo>
                  <a:cubicBezTo>
                    <a:pt x="117664" y="8775"/>
                    <a:pt x="109224" y="336"/>
                    <a:pt x="98812" y="336"/>
                  </a:cubicBezTo>
                  <a:cubicBezTo>
                    <a:pt x="88418" y="336"/>
                    <a:pt x="79990" y="8764"/>
                    <a:pt x="79990" y="19158"/>
                  </a:cubicBezTo>
                  <a:cubicBezTo>
                    <a:pt x="79990" y="19167"/>
                    <a:pt x="79990" y="19179"/>
                    <a:pt x="79990" y="19187"/>
                  </a:cubicBezTo>
                  <a:lnTo>
                    <a:pt x="79990" y="42810"/>
                  </a:lnTo>
                  <a:cubicBezTo>
                    <a:pt x="80046" y="32699"/>
                    <a:pt x="72090" y="24354"/>
                    <a:pt x="61988" y="23929"/>
                  </a:cubicBezTo>
                  <a:cubicBezTo>
                    <a:pt x="51602" y="23461"/>
                    <a:pt x="42806" y="31499"/>
                    <a:pt x="42337" y="41882"/>
                  </a:cubicBezTo>
                  <a:cubicBezTo>
                    <a:pt x="42323" y="42163"/>
                    <a:pt x="42317" y="42441"/>
                    <a:pt x="42317" y="42722"/>
                  </a:cubicBezTo>
                  <a:lnTo>
                    <a:pt x="42317" y="135633"/>
                  </a:lnTo>
                  <a:cubicBezTo>
                    <a:pt x="42296" y="124026"/>
                    <a:pt x="32870" y="114633"/>
                    <a:pt x="21261" y="114653"/>
                  </a:cubicBezTo>
                  <a:cubicBezTo>
                    <a:pt x="20561" y="114653"/>
                    <a:pt x="19859" y="114691"/>
                    <a:pt x="19162" y="114762"/>
                  </a:cubicBezTo>
                  <a:cubicBezTo>
                    <a:pt x="8235" y="116190"/>
                    <a:pt x="126" y="125610"/>
                    <a:pt x="340" y="136628"/>
                  </a:cubicBezTo>
                  <a:lnTo>
                    <a:pt x="340" y="161802"/>
                  </a:lnTo>
                  <a:cubicBezTo>
                    <a:pt x="352" y="181438"/>
                    <a:pt x="6344" y="200603"/>
                    <a:pt x="17523" y="216746"/>
                  </a:cubicBezTo>
                  <a:cubicBezTo>
                    <a:pt x="25661" y="230826"/>
                    <a:pt x="41204" y="242125"/>
                    <a:pt x="42639" y="275525"/>
                  </a:cubicBezTo>
                  <a:lnTo>
                    <a:pt x="42931" y="364074"/>
                  </a:lnTo>
                  <a:cubicBezTo>
                    <a:pt x="42949" y="370982"/>
                    <a:pt x="48552" y="376573"/>
                    <a:pt x="55460" y="376573"/>
                  </a:cubicBezTo>
                  <a:lnTo>
                    <a:pt x="167602" y="376573"/>
                  </a:lnTo>
                  <a:cubicBezTo>
                    <a:pt x="174525" y="376573"/>
                    <a:pt x="180143" y="370968"/>
                    <a:pt x="180160" y="364045"/>
                  </a:cubicBezTo>
                  <a:lnTo>
                    <a:pt x="180160" y="253044"/>
                  </a:lnTo>
                  <a:cubicBezTo>
                    <a:pt x="180160" y="233549"/>
                    <a:pt x="186219" y="221840"/>
                    <a:pt x="189088" y="211448"/>
                  </a:cubicBezTo>
                  <a:cubicBezTo>
                    <a:pt x="191688" y="203439"/>
                    <a:pt x="193011" y="195073"/>
                    <a:pt x="193011" y="186654"/>
                  </a:cubicBezTo>
                  <a:lnTo>
                    <a:pt x="193011" y="63301"/>
                  </a:lnTo>
                  <a:cubicBezTo>
                    <a:pt x="193178" y="53404"/>
                    <a:pt x="185857" y="44970"/>
                    <a:pt x="176033" y="43747"/>
                  </a:cubicBezTo>
                  <a:close/>
                </a:path>
              </a:pathLst>
            </a:custGeom>
            <a:solidFill>
              <a:srgbClr val="F9D0B4"/>
            </a:solidFill>
            <a:ln w="2923" cap="flat">
              <a:noFill/>
              <a:prstDash val="solid"/>
              <a:miter/>
            </a:ln>
          </p:spPr>
          <p:txBody>
            <a:bodyPr rtlCol="1" anchor="ctr"/>
            <a:lstStyle/>
            <a:p>
              <a:endParaRPr lang="fa-IR"/>
            </a:p>
          </p:txBody>
        </p:sp>
        <p:sp>
          <p:nvSpPr>
            <p:cNvPr id="268" name="Freeform: Shape 267">
              <a:extLst>
                <a:ext uri="{FF2B5EF4-FFF2-40B4-BE49-F238E27FC236}">
                  <a16:creationId xmlns:a16="http://schemas.microsoft.com/office/drawing/2014/main" id="{4555FA96-4183-DF22-2CF6-E0380EADED51}"/>
                </a:ext>
              </a:extLst>
            </p:cNvPr>
            <p:cNvSpPr/>
            <p:nvPr/>
          </p:nvSpPr>
          <p:spPr>
            <a:xfrm>
              <a:off x="7240407" y="2553831"/>
              <a:ext cx="37614" cy="37029"/>
            </a:xfrm>
            <a:custGeom>
              <a:avLst/>
              <a:gdLst>
                <a:gd name="connsiteX0" fmla="*/ 37731 w 37614"/>
                <a:gd name="connsiteY0" fmla="*/ 18412 h 37029"/>
                <a:gd name="connsiteX1" fmla="*/ 19583 w 37614"/>
                <a:gd name="connsiteY1" fmla="*/ 556 h 37029"/>
                <a:gd name="connsiteX2" fmla="*/ 18704 w 37614"/>
                <a:gd name="connsiteY2" fmla="*/ 556 h 37029"/>
                <a:gd name="connsiteX3" fmla="*/ 556 w 37614"/>
                <a:gd name="connsiteY3" fmla="*/ 18412 h 37029"/>
                <a:gd name="connsiteX4" fmla="*/ 556 w 37614"/>
                <a:gd name="connsiteY4" fmla="*/ 19290 h 37029"/>
                <a:gd name="connsiteX5" fmla="*/ 18704 w 37614"/>
                <a:gd name="connsiteY5" fmla="*/ 37146 h 37029"/>
                <a:gd name="connsiteX6" fmla="*/ 19583 w 37614"/>
                <a:gd name="connsiteY6" fmla="*/ 37146 h 37029"/>
                <a:gd name="connsiteX7" fmla="*/ 37731 w 37614"/>
                <a:gd name="connsiteY7" fmla="*/ 19290 h 37029"/>
                <a:gd name="connsiteX8" fmla="*/ 37731 w 37614"/>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14" h="37029">
                  <a:moveTo>
                    <a:pt x="37731" y="18412"/>
                  </a:moveTo>
                  <a:cubicBezTo>
                    <a:pt x="28616" y="16699"/>
                    <a:pt x="21444" y="9642"/>
                    <a:pt x="19583" y="556"/>
                  </a:cubicBezTo>
                  <a:cubicBezTo>
                    <a:pt x="19583" y="263"/>
                    <a:pt x="18704" y="263"/>
                    <a:pt x="18704" y="556"/>
                  </a:cubicBezTo>
                  <a:cubicBezTo>
                    <a:pt x="16843" y="9642"/>
                    <a:pt x="9671" y="16699"/>
                    <a:pt x="556" y="18412"/>
                  </a:cubicBezTo>
                  <a:cubicBezTo>
                    <a:pt x="263" y="18412"/>
                    <a:pt x="263" y="18997"/>
                    <a:pt x="556" y="19290"/>
                  </a:cubicBezTo>
                  <a:cubicBezTo>
                    <a:pt x="9671" y="21002"/>
                    <a:pt x="16843" y="28060"/>
                    <a:pt x="18704" y="37146"/>
                  </a:cubicBezTo>
                  <a:cubicBezTo>
                    <a:pt x="18704" y="37439"/>
                    <a:pt x="19583" y="37439"/>
                    <a:pt x="19583" y="37146"/>
                  </a:cubicBezTo>
                  <a:cubicBezTo>
                    <a:pt x="21444" y="28060"/>
                    <a:pt x="28616" y="21002"/>
                    <a:pt x="37731" y="19290"/>
                  </a:cubicBezTo>
                  <a:cubicBezTo>
                    <a:pt x="38024" y="18997"/>
                    <a:pt x="38024" y="18412"/>
                    <a:pt x="37731" y="18412"/>
                  </a:cubicBezTo>
                  <a:close/>
                </a:path>
              </a:pathLst>
            </a:custGeom>
            <a:solidFill>
              <a:srgbClr val="87D147"/>
            </a:solidFill>
            <a:ln w="2923" cap="flat">
              <a:noFill/>
              <a:prstDash val="solid"/>
              <a:miter/>
            </a:ln>
          </p:spPr>
          <p:txBody>
            <a:bodyPr rtlCol="1" anchor="ctr"/>
            <a:lstStyle/>
            <a:p>
              <a:endParaRPr lang="fa-IR"/>
            </a:p>
          </p:txBody>
        </p:sp>
        <p:sp>
          <p:nvSpPr>
            <p:cNvPr id="269" name="Freeform: Shape 268">
              <a:extLst>
                <a:ext uri="{FF2B5EF4-FFF2-40B4-BE49-F238E27FC236}">
                  <a16:creationId xmlns:a16="http://schemas.microsoft.com/office/drawing/2014/main" id="{F015E840-9E58-5C02-D49C-C3C4FA70FCCB}"/>
                </a:ext>
              </a:extLst>
            </p:cNvPr>
            <p:cNvSpPr/>
            <p:nvPr/>
          </p:nvSpPr>
          <p:spPr>
            <a:xfrm>
              <a:off x="7250867" y="2139846"/>
              <a:ext cx="50938" cy="50935"/>
            </a:xfrm>
            <a:custGeom>
              <a:avLst/>
              <a:gdLst>
                <a:gd name="connsiteX0" fmla="*/ 9708 w 50938"/>
                <a:gd name="connsiteY0" fmla="*/ 35171 h 50935"/>
                <a:gd name="connsiteX1" fmla="*/ 16441 w 50938"/>
                <a:gd name="connsiteY1" fmla="*/ 35171 h 50935"/>
                <a:gd name="connsiteX2" fmla="*/ 16441 w 50938"/>
                <a:gd name="connsiteY2" fmla="*/ 41903 h 50935"/>
                <a:gd name="connsiteX3" fmla="*/ 25571 w 50938"/>
                <a:gd name="connsiteY3" fmla="*/ 51271 h 50935"/>
                <a:gd name="connsiteX4" fmla="*/ 25808 w 50938"/>
                <a:gd name="connsiteY4" fmla="*/ 51271 h 50935"/>
                <a:gd name="connsiteX5" fmla="*/ 35175 w 50938"/>
                <a:gd name="connsiteY5" fmla="*/ 42196 h 50935"/>
                <a:gd name="connsiteX6" fmla="*/ 35175 w 50938"/>
                <a:gd name="connsiteY6" fmla="*/ 35171 h 50935"/>
                <a:gd name="connsiteX7" fmla="*/ 41908 w 50938"/>
                <a:gd name="connsiteY7" fmla="*/ 35171 h 50935"/>
                <a:gd name="connsiteX8" fmla="*/ 51275 w 50938"/>
                <a:gd name="connsiteY8" fmla="*/ 26039 h 50935"/>
                <a:gd name="connsiteX9" fmla="*/ 51275 w 50938"/>
                <a:gd name="connsiteY9" fmla="*/ 25804 h 50935"/>
                <a:gd name="connsiteX10" fmla="*/ 42200 w 50938"/>
                <a:gd name="connsiteY10" fmla="*/ 16436 h 50935"/>
                <a:gd name="connsiteX11" fmla="*/ 35175 w 50938"/>
                <a:gd name="connsiteY11" fmla="*/ 16436 h 50935"/>
                <a:gd name="connsiteX12" fmla="*/ 35175 w 50938"/>
                <a:gd name="connsiteY12" fmla="*/ 9704 h 50935"/>
                <a:gd name="connsiteX13" fmla="*/ 26045 w 50938"/>
                <a:gd name="connsiteY13" fmla="*/ 337 h 50935"/>
                <a:gd name="connsiteX14" fmla="*/ 25808 w 50938"/>
                <a:gd name="connsiteY14" fmla="*/ 337 h 50935"/>
                <a:gd name="connsiteX15" fmla="*/ 16441 w 50938"/>
                <a:gd name="connsiteY15" fmla="*/ 9411 h 50935"/>
                <a:gd name="connsiteX16" fmla="*/ 16441 w 50938"/>
                <a:gd name="connsiteY16" fmla="*/ 16436 h 50935"/>
                <a:gd name="connsiteX17" fmla="*/ 9708 w 50938"/>
                <a:gd name="connsiteY17" fmla="*/ 16436 h 50935"/>
                <a:gd name="connsiteX18" fmla="*/ 341 w 50938"/>
                <a:gd name="connsiteY18" fmla="*/ 25568 h 50935"/>
                <a:gd name="connsiteX19" fmla="*/ 341 w 50938"/>
                <a:gd name="connsiteY19" fmla="*/ 25804 h 50935"/>
                <a:gd name="connsiteX20" fmla="*/ 9114 w 50938"/>
                <a:gd name="connsiteY20" fmla="*/ 35171 h 50935"/>
                <a:gd name="connsiteX21" fmla="*/ 9708 w 50938"/>
                <a:gd name="connsiteY21" fmla="*/ 35171 h 5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5">
                  <a:moveTo>
                    <a:pt x="9708" y="35171"/>
                  </a:moveTo>
                  <a:lnTo>
                    <a:pt x="16441" y="35171"/>
                  </a:lnTo>
                  <a:lnTo>
                    <a:pt x="16441" y="41903"/>
                  </a:lnTo>
                  <a:cubicBezTo>
                    <a:pt x="16376" y="47012"/>
                    <a:pt x="20463" y="51206"/>
                    <a:pt x="25571" y="51271"/>
                  </a:cubicBezTo>
                  <a:cubicBezTo>
                    <a:pt x="25650" y="51271"/>
                    <a:pt x="25729" y="51271"/>
                    <a:pt x="25808" y="51271"/>
                  </a:cubicBezTo>
                  <a:cubicBezTo>
                    <a:pt x="30869" y="51273"/>
                    <a:pt x="35017" y="47255"/>
                    <a:pt x="35175" y="42196"/>
                  </a:cubicBezTo>
                  <a:lnTo>
                    <a:pt x="35175" y="35171"/>
                  </a:lnTo>
                  <a:lnTo>
                    <a:pt x="41908" y="35171"/>
                  </a:lnTo>
                  <a:cubicBezTo>
                    <a:pt x="47016" y="35236"/>
                    <a:pt x="51210" y="31148"/>
                    <a:pt x="51275" y="26039"/>
                  </a:cubicBezTo>
                  <a:cubicBezTo>
                    <a:pt x="51275" y="25961"/>
                    <a:pt x="51275" y="25882"/>
                    <a:pt x="51275" y="25804"/>
                  </a:cubicBezTo>
                  <a:cubicBezTo>
                    <a:pt x="51278" y="20742"/>
                    <a:pt x="47259" y="16595"/>
                    <a:pt x="42200" y="16436"/>
                  </a:cubicBezTo>
                  <a:lnTo>
                    <a:pt x="35175" y="16436"/>
                  </a:lnTo>
                  <a:lnTo>
                    <a:pt x="35175" y="9704"/>
                  </a:lnTo>
                  <a:cubicBezTo>
                    <a:pt x="35239" y="4595"/>
                    <a:pt x="31153" y="402"/>
                    <a:pt x="26045" y="337"/>
                  </a:cubicBezTo>
                  <a:cubicBezTo>
                    <a:pt x="25966" y="336"/>
                    <a:pt x="25887" y="336"/>
                    <a:pt x="25808" y="337"/>
                  </a:cubicBezTo>
                  <a:cubicBezTo>
                    <a:pt x="20747" y="334"/>
                    <a:pt x="16599" y="4353"/>
                    <a:pt x="16441" y="9411"/>
                  </a:cubicBezTo>
                  <a:lnTo>
                    <a:pt x="16441" y="16436"/>
                  </a:lnTo>
                  <a:lnTo>
                    <a:pt x="9708" y="16436"/>
                  </a:lnTo>
                  <a:cubicBezTo>
                    <a:pt x="4600" y="16371"/>
                    <a:pt x="405" y="20460"/>
                    <a:pt x="341" y="25568"/>
                  </a:cubicBezTo>
                  <a:cubicBezTo>
                    <a:pt x="341" y="25646"/>
                    <a:pt x="341" y="25725"/>
                    <a:pt x="341" y="25804"/>
                  </a:cubicBezTo>
                  <a:cubicBezTo>
                    <a:pt x="177" y="30813"/>
                    <a:pt x="4105" y="35007"/>
                    <a:pt x="9114" y="35171"/>
                  </a:cubicBezTo>
                  <a:cubicBezTo>
                    <a:pt x="9310" y="35177"/>
                    <a:pt x="9509" y="35177"/>
                    <a:pt x="9708" y="35171"/>
                  </a:cubicBezTo>
                  <a:close/>
                </a:path>
              </a:pathLst>
            </a:custGeom>
            <a:solidFill>
              <a:srgbClr val="70D6F9"/>
            </a:solidFill>
            <a:ln w="2923" cap="flat">
              <a:noFill/>
              <a:prstDash val="solid"/>
              <a:miter/>
            </a:ln>
          </p:spPr>
          <p:txBody>
            <a:bodyPr rtlCol="1" anchor="ctr"/>
            <a:lstStyle/>
            <a:p>
              <a:endParaRPr lang="fa-IR"/>
            </a:p>
          </p:txBody>
        </p:sp>
        <p:sp>
          <p:nvSpPr>
            <p:cNvPr id="270" name="Freeform: Shape 269">
              <a:extLst>
                <a:ext uri="{FF2B5EF4-FFF2-40B4-BE49-F238E27FC236}">
                  <a16:creationId xmlns:a16="http://schemas.microsoft.com/office/drawing/2014/main" id="{898BEDA6-6938-67E7-2317-23507B011C07}"/>
                </a:ext>
              </a:extLst>
            </p:cNvPr>
            <p:cNvSpPr/>
            <p:nvPr/>
          </p:nvSpPr>
          <p:spPr>
            <a:xfrm>
              <a:off x="6689429" y="2643038"/>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271" name="Freeform: Shape 270">
              <a:extLst>
                <a:ext uri="{FF2B5EF4-FFF2-40B4-BE49-F238E27FC236}">
                  <a16:creationId xmlns:a16="http://schemas.microsoft.com/office/drawing/2014/main" id="{E4315285-B3B7-3042-B365-AB9E7C4CCC06}"/>
                </a:ext>
              </a:extLst>
            </p:cNvPr>
            <p:cNvSpPr/>
            <p:nvPr/>
          </p:nvSpPr>
          <p:spPr>
            <a:xfrm>
              <a:off x="7230967" y="207076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272" name="Freeform: Shape 271">
              <a:extLst>
                <a:ext uri="{FF2B5EF4-FFF2-40B4-BE49-F238E27FC236}">
                  <a16:creationId xmlns:a16="http://schemas.microsoft.com/office/drawing/2014/main" id="{FB4E4818-9A18-D52A-EEF4-FD6704F90219}"/>
                </a:ext>
              </a:extLst>
            </p:cNvPr>
            <p:cNvSpPr/>
            <p:nvPr/>
          </p:nvSpPr>
          <p:spPr>
            <a:xfrm>
              <a:off x="6738167" y="2704071"/>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48" y="23877"/>
                    <a:pt x="24167" y="13793"/>
                    <a:pt x="26827" y="775"/>
                  </a:cubicBezTo>
                  <a:cubicBezTo>
                    <a:pt x="26827" y="190"/>
                    <a:pt x="27998" y="190"/>
                    <a:pt x="27998" y="775"/>
                  </a:cubicBezTo>
                  <a:cubicBezTo>
                    <a:pt x="30659" y="13793"/>
                    <a:pt x="40978" y="23877"/>
                    <a:pt x="54051" y="26242"/>
                  </a:cubicBezTo>
                  <a:cubicBezTo>
                    <a:pt x="54636" y="26242"/>
                    <a:pt x="54636" y="27120"/>
                    <a:pt x="54051" y="27413"/>
                  </a:cubicBezTo>
                  <a:cubicBezTo>
                    <a:pt x="40978" y="29778"/>
                    <a:pt x="30659" y="39862"/>
                    <a:pt x="27998" y="52880"/>
                  </a:cubicBezTo>
                  <a:cubicBezTo>
                    <a:pt x="27998" y="53465"/>
                    <a:pt x="26827" y="53465"/>
                    <a:pt x="26827" y="52880"/>
                  </a:cubicBezTo>
                  <a:cubicBezTo>
                    <a:pt x="24167" y="39862"/>
                    <a:pt x="13848" y="29778"/>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273" name="Freeform: Shape 272">
              <a:extLst>
                <a:ext uri="{FF2B5EF4-FFF2-40B4-BE49-F238E27FC236}">
                  <a16:creationId xmlns:a16="http://schemas.microsoft.com/office/drawing/2014/main" id="{6A17D207-3845-DF84-7880-1189CDAF1BEC}"/>
                </a:ext>
              </a:extLst>
            </p:cNvPr>
            <p:cNvSpPr/>
            <p:nvPr/>
          </p:nvSpPr>
          <p:spPr>
            <a:xfrm>
              <a:off x="6759390" y="2078082"/>
              <a:ext cx="427961" cy="556174"/>
            </a:xfrm>
            <a:custGeom>
              <a:avLst/>
              <a:gdLst>
                <a:gd name="connsiteX0" fmla="*/ 368787 w 427961"/>
                <a:gd name="connsiteY0" fmla="*/ 556510 h 556174"/>
                <a:gd name="connsiteX1" fmla="*/ 404587 w 427961"/>
                <a:gd name="connsiteY1" fmla="*/ 556510 h 556174"/>
                <a:gd name="connsiteX2" fmla="*/ 428298 w 427961"/>
                <a:gd name="connsiteY2" fmla="*/ 532800 h 556174"/>
                <a:gd name="connsiteX3" fmla="*/ 428298 w 427961"/>
                <a:gd name="connsiteY3" fmla="*/ 24047 h 556174"/>
                <a:gd name="connsiteX4" fmla="*/ 404587 w 427961"/>
                <a:gd name="connsiteY4" fmla="*/ 336 h 556174"/>
                <a:gd name="connsiteX5" fmla="*/ 24047 w 427961"/>
                <a:gd name="connsiteY5" fmla="*/ 336 h 556174"/>
                <a:gd name="connsiteX6" fmla="*/ 336 w 427961"/>
                <a:gd name="connsiteY6" fmla="*/ 24047 h 556174"/>
                <a:gd name="connsiteX7" fmla="*/ 336 w 427961"/>
                <a:gd name="connsiteY7" fmla="*/ 532800 h 556174"/>
                <a:gd name="connsiteX8" fmla="*/ 24047 w 427961"/>
                <a:gd name="connsiteY8" fmla="*/ 556510 h 556174"/>
                <a:gd name="connsiteX9" fmla="*/ 178956 w 427961"/>
                <a:gd name="connsiteY9" fmla="*/ 556510 h 55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961" h="556174">
                  <a:moveTo>
                    <a:pt x="368787" y="556510"/>
                  </a:moveTo>
                  <a:lnTo>
                    <a:pt x="404587" y="556510"/>
                  </a:lnTo>
                  <a:cubicBezTo>
                    <a:pt x="417669" y="556478"/>
                    <a:pt x="428265" y="545882"/>
                    <a:pt x="428298" y="532800"/>
                  </a:cubicBezTo>
                  <a:lnTo>
                    <a:pt x="428298" y="24047"/>
                  </a:lnTo>
                  <a:cubicBezTo>
                    <a:pt x="428265" y="10965"/>
                    <a:pt x="417669" y="368"/>
                    <a:pt x="404587" y="336"/>
                  </a:cubicBezTo>
                  <a:lnTo>
                    <a:pt x="24047" y="336"/>
                  </a:lnTo>
                  <a:cubicBezTo>
                    <a:pt x="10971" y="384"/>
                    <a:pt x="383" y="10972"/>
                    <a:pt x="336" y="24047"/>
                  </a:cubicBezTo>
                  <a:lnTo>
                    <a:pt x="336" y="532800"/>
                  </a:lnTo>
                  <a:cubicBezTo>
                    <a:pt x="383" y="545876"/>
                    <a:pt x="10971" y="556464"/>
                    <a:pt x="24047" y="556510"/>
                  </a:cubicBezTo>
                  <a:lnTo>
                    <a:pt x="178956" y="556510"/>
                  </a:lnTo>
                </a:path>
              </a:pathLst>
            </a:custGeom>
            <a:noFill/>
            <a:ln w="14615" cap="rnd">
              <a:solidFill>
                <a:srgbClr val="000000"/>
              </a:solidFill>
              <a:prstDash val="solid"/>
              <a:round/>
            </a:ln>
          </p:spPr>
          <p:txBody>
            <a:bodyPr rtlCol="1" anchor="ctr"/>
            <a:lstStyle/>
            <a:p>
              <a:endParaRPr lang="fa-IR"/>
            </a:p>
          </p:txBody>
        </p:sp>
        <p:sp>
          <p:nvSpPr>
            <p:cNvPr id="274" name="Freeform: Shape 273">
              <a:extLst>
                <a:ext uri="{FF2B5EF4-FFF2-40B4-BE49-F238E27FC236}">
                  <a16:creationId xmlns:a16="http://schemas.microsoft.com/office/drawing/2014/main" id="{3B021A3E-3899-3FB4-0CA7-1CCFACCE83C1}"/>
                </a:ext>
              </a:extLst>
            </p:cNvPr>
            <p:cNvSpPr/>
            <p:nvPr/>
          </p:nvSpPr>
          <p:spPr>
            <a:xfrm>
              <a:off x="6974776" y="2571350"/>
              <a:ext cx="2927" cy="20461"/>
            </a:xfrm>
            <a:custGeom>
              <a:avLst/>
              <a:gdLst>
                <a:gd name="connsiteX0" fmla="*/ 0 w 2927"/>
                <a:gd name="connsiteY0" fmla="*/ 0 h 20461"/>
                <a:gd name="connsiteX1" fmla="*/ 0 w 2927"/>
                <a:gd name="connsiteY1" fmla="*/ 20461 h 20461"/>
              </a:gdLst>
              <a:ahLst/>
              <a:cxnLst>
                <a:cxn ang="0">
                  <a:pos x="connsiteX0" y="connsiteY0"/>
                </a:cxn>
                <a:cxn ang="0">
                  <a:pos x="connsiteX1" y="connsiteY1"/>
                </a:cxn>
              </a:cxnLst>
              <a:rect l="l" t="t" r="r" b="b"/>
              <a:pathLst>
                <a:path w="2927" h="20461">
                  <a:moveTo>
                    <a:pt x="0" y="0"/>
                  </a:moveTo>
                  <a:lnTo>
                    <a:pt x="0" y="20461"/>
                  </a:lnTo>
                </a:path>
              </a:pathLst>
            </a:custGeom>
            <a:ln w="14615" cap="rnd">
              <a:solidFill>
                <a:srgbClr val="000000"/>
              </a:solidFill>
              <a:prstDash val="solid"/>
              <a:round/>
            </a:ln>
          </p:spPr>
          <p:txBody>
            <a:bodyPr rtlCol="1" anchor="ctr"/>
            <a:lstStyle/>
            <a:p>
              <a:endParaRPr lang="fa-IR"/>
            </a:p>
          </p:txBody>
        </p:sp>
        <p:sp>
          <p:nvSpPr>
            <p:cNvPr id="275" name="Freeform: Shape 274">
              <a:extLst>
                <a:ext uri="{FF2B5EF4-FFF2-40B4-BE49-F238E27FC236}">
                  <a16:creationId xmlns:a16="http://schemas.microsoft.com/office/drawing/2014/main" id="{AE53160E-6848-F056-7F1C-CD805F5A9A4E}"/>
                </a:ext>
              </a:extLst>
            </p:cNvPr>
            <p:cNvSpPr/>
            <p:nvPr/>
          </p:nvSpPr>
          <p:spPr>
            <a:xfrm>
              <a:off x="7012449" y="2478967"/>
              <a:ext cx="2927" cy="61003"/>
            </a:xfrm>
            <a:custGeom>
              <a:avLst/>
              <a:gdLst>
                <a:gd name="connsiteX0" fmla="*/ 0 w 2927"/>
                <a:gd name="connsiteY0" fmla="*/ 0 h 61003"/>
                <a:gd name="connsiteX1" fmla="*/ 0 w 2927"/>
                <a:gd name="connsiteY1" fmla="*/ 61004 h 61003"/>
              </a:gdLst>
              <a:ahLst/>
              <a:cxnLst>
                <a:cxn ang="0">
                  <a:pos x="connsiteX0" y="connsiteY0"/>
                </a:cxn>
                <a:cxn ang="0">
                  <a:pos x="connsiteX1" y="connsiteY1"/>
                </a:cxn>
              </a:cxnLst>
              <a:rect l="l" t="t" r="r" b="b"/>
              <a:pathLst>
                <a:path w="2927" h="61003">
                  <a:moveTo>
                    <a:pt x="0" y="0"/>
                  </a:moveTo>
                  <a:lnTo>
                    <a:pt x="0" y="61004"/>
                  </a:lnTo>
                </a:path>
              </a:pathLst>
            </a:custGeom>
            <a:ln w="14615" cap="rnd">
              <a:solidFill>
                <a:srgbClr val="000000"/>
              </a:solidFill>
              <a:prstDash val="solid"/>
              <a:round/>
            </a:ln>
          </p:spPr>
          <p:txBody>
            <a:bodyPr rtlCol="1" anchor="ctr"/>
            <a:lstStyle/>
            <a:p>
              <a:endParaRPr lang="fa-IR"/>
            </a:p>
          </p:txBody>
        </p:sp>
        <p:sp>
          <p:nvSpPr>
            <p:cNvPr id="276" name="Freeform: Shape 275">
              <a:extLst>
                <a:ext uri="{FF2B5EF4-FFF2-40B4-BE49-F238E27FC236}">
                  <a16:creationId xmlns:a16="http://schemas.microsoft.com/office/drawing/2014/main" id="{11F2A93D-A8A7-7B9C-F1BA-6D32571CC8E7}"/>
                </a:ext>
              </a:extLst>
            </p:cNvPr>
            <p:cNvSpPr/>
            <p:nvPr/>
          </p:nvSpPr>
          <p:spPr>
            <a:xfrm>
              <a:off x="7050123" y="2478967"/>
              <a:ext cx="2927" cy="61003"/>
            </a:xfrm>
            <a:custGeom>
              <a:avLst/>
              <a:gdLst>
                <a:gd name="connsiteX0" fmla="*/ 0 w 2927"/>
                <a:gd name="connsiteY0" fmla="*/ 0 h 61003"/>
                <a:gd name="connsiteX1" fmla="*/ 0 w 2927"/>
                <a:gd name="connsiteY1" fmla="*/ 61004 h 61003"/>
              </a:gdLst>
              <a:ahLst/>
              <a:cxnLst>
                <a:cxn ang="0">
                  <a:pos x="connsiteX0" y="connsiteY0"/>
                </a:cxn>
                <a:cxn ang="0">
                  <a:pos x="connsiteX1" y="connsiteY1"/>
                </a:cxn>
              </a:cxnLst>
              <a:rect l="l" t="t" r="r" b="b"/>
              <a:pathLst>
                <a:path w="2927" h="61003">
                  <a:moveTo>
                    <a:pt x="0" y="0"/>
                  </a:moveTo>
                  <a:lnTo>
                    <a:pt x="0" y="61004"/>
                  </a:lnTo>
                </a:path>
              </a:pathLst>
            </a:custGeom>
            <a:ln w="14615" cap="rnd">
              <a:solidFill>
                <a:srgbClr val="000000"/>
              </a:solidFill>
              <a:prstDash val="solid"/>
              <a:round/>
            </a:ln>
          </p:spPr>
          <p:txBody>
            <a:bodyPr rtlCol="1" anchor="ctr"/>
            <a:lstStyle/>
            <a:p>
              <a:endParaRPr lang="fa-IR"/>
            </a:p>
          </p:txBody>
        </p:sp>
        <p:sp>
          <p:nvSpPr>
            <p:cNvPr id="277" name="Freeform: Shape 276">
              <a:extLst>
                <a:ext uri="{FF2B5EF4-FFF2-40B4-BE49-F238E27FC236}">
                  <a16:creationId xmlns:a16="http://schemas.microsoft.com/office/drawing/2014/main" id="{49C60D38-0538-B2EE-A8D3-E55CF3462284}"/>
                </a:ext>
              </a:extLst>
            </p:cNvPr>
            <p:cNvSpPr/>
            <p:nvPr/>
          </p:nvSpPr>
          <p:spPr>
            <a:xfrm>
              <a:off x="7087796" y="2478967"/>
              <a:ext cx="2927" cy="61003"/>
            </a:xfrm>
            <a:custGeom>
              <a:avLst/>
              <a:gdLst>
                <a:gd name="connsiteX0" fmla="*/ 0 w 2927"/>
                <a:gd name="connsiteY0" fmla="*/ 0 h 61003"/>
                <a:gd name="connsiteX1" fmla="*/ 0 w 2927"/>
                <a:gd name="connsiteY1" fmla="*/ 61004 h 61003"/>
              </a:gdLst>
              <a:ahLst/>
              <a:cxnLst>
                <a:cxn ang="0">
                  <a:pos x="connsiteX0" y="connsiteY0"/>
                </a:cxn>
                <a:cxn ang="0">
                  <a:pos x="connsiteX1" y="connsiteY1"/>
                </a:cxn>
              </a:cxnLst>
              <a:rect l="l" t="t" r="r" b="b"/>
              <a:pathLst>
                <a:path w="2927" h="61003">
                  <a:moveTo>
                    <a:pt x="0" y="0"/>
                  </a:moveTo>
                  <a:lnTo>
                    <a:pt x="0" y="61004"/>
                  </a:lnTo>
                </a:path>
              </a:pathLst>
            </a:custGeom>
            <a:ln w="14615" cap="rnd">
              <a:solidFill>
                <a:srgbClr val="000000"/>
              </a:solidFill>
              <a:prstDash val="solid"/>
              <a:round/>
            </a:ln>
          </p:spPr>
          <p:txBody>
            <a:bodyPr rtlCol="1" anchor="ctr"/>
            <a:lstStyle/>
            <a:p>
              <a:endParaRPr lang="fa-IR"/>
            </a:p>
          </p:txBody>
        </p:sp>
        <p:sp>
          <p:nvSpPr>
            <p:cNvPr id="278" name="Freeform: Shape 277">
              <a:extLst>
                <a:ext uri="{FF2B5EF4-FFF2-40B4-BE49-F238E27FC236}">
                  <a16:creationId xmlns:a16="http://schemas.microsoft.com/office/drawing/2014/main" id="{FC6D2E0D-6EE0-2CFE-4034-D02E2B0FCF5F}"/>
                </a:ext>
              </a:extLst>
            </p:cNvPr>
            <p:cNvSpPr/>
            <p:nvPr/>
          </p:nvSpPr>
          <p:spPr>
            <a:xfrm>
              <a:off x="6816734" y="2080190"/>
              <a:ext cx="2927" cy="550788"/>
            </a:xfrm>
            <a:custGeom>
              <a:avLst/>
              <a:gdLst>
                <a:gd name="connsiteX0" fmla="*/ 0 w 2927"/>
                <a:gd name="connsiteY0" fmla="*/ 550788 h 550788"/>
                <a:gd name="connsiteX1" fmla="*/ 0 w 2927"/>
                <a:gd name="connsiteY1" fmla="*/ 0 h 550788"/>
              </a:gdLst>
              <a:ahLst/>
              <a:cxnLst>
                <a:cxn ang="0">
                  <a:pos x="connsiteX0" y="connsiteY0"/>
                </a:cxn>
                <a:cxn ang="0">
                  <a:pos x="connsiteX1" y="connsiteY1"/>
                </a:cxn>
              </a:cxnLst>
              <a:rect l="l" t="t" r="r" b="b"/>
              <a:pathLst>
                <a:path w="2927" h="550788">
                  <a:moveTo>
                    <a:pt x="0" y="550788"/>
                  </a:moveTo>
                  <a:lnTo>
                    <a:pt x="0" y="0"/>
                  </a:lnTo>
                </a:path>
              </a:pathLst>
            </a:custGeom>
            <a:ln w="14615" cap="rnd">
              <a:solidFill>
                <a:srgbClr val="000000"/>
              </a:solidFill>
              <a:prstDash val="solid"/>
              <a:round/>
            </a:ln>
          </p:spPr>
          <p:txBody>
            <a:bodyPr rtlCol="1" anchor="ctr"/>
            <a:lstStyle/>
            <a:p>
              <a:endParaRPr lang="fa-IR"/>
            </a:p>
          </p:txBody>
        </p:sp>
        <p:sp>
          <p:nvSpPr>
            <p:cNvPr id="279" name="Freeform: Shape 278">
              <a:extLst>
                <a:ext uri="{FF2B5EF4-FFF2-40B4-BE49-F238E27FC236}">
                  <a16:creationId xmlns:a16="http://schemas.microsoft.com/office/drawing/2014/main" id="{97B483FB-CFC0-00F6-CA4D-9ED4B2DC87EF}"/>
                </a:ext>
              </a:extLst>
            </p:cNvPr>
            <p:cNvSpPr/>
            <p:nvPr/>
          </p:nvSpPr>
          <p:spPr>
            <a:xfrm>
              <a:off x="6846007" y="2107354"/>
              <a:ext cx="84479" cy="497629"/>
            </a:xfrm>
            <a:custGeom>
              <a:avLst/>
              <a:gdLst>
                <a:gd name="connsiteX0" fmla="*/ 36517 w 84479"/>
                <a:gd name="connsiteY0" fmla="*/ 336 h 497629"/>
                <a:gd name="connsiteX1" fmla="*/ 8854 w 84479"/>
                <a:gd name="connsiteY1" fmla="*/ 336 h 497629"/>
                <a:gd name="connsiteX2" fmla="*/ 336 w 84479"/>
                <a:gd name="connsiteY2" fmla="*/ 8854 h 497629"/>
                <a:gd name="connsiteX3" fmla="*/ 336 w 84479"/>
                <a:gd name="connsiteY3" fmla="*/ 489447 h 497629"/>
                <a:gd name="connsiteX4" fmla="*/ 8854 w 84479"/>
                <a:gd name="connsiteY4" fmla="*/ 497966 h 497629"/>
                <a:gd name="connsiteX5" fmla="*/ 84816 w 84479"/>
                <a:gd name="connsiteY5" fmla="*/ 497966 h 49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79" h="497629">
                  <a:moveTo>
                    <a:pt x="36517" y="336"/>
                  </a:moveTo>
                  <a:lnTo>
                    <a:pt x="8854" y="336"/>
                  </a:lnTo>
                  <a:cubicBezTo>
                    <a:pt x="4150" y="336"/>
                    <a:pt x="336" y="4150"/>
                    <a:pt x="336" y="8854"/>
                  </a:cubicBezTo>
                  <a:lnTo>
                    <a:pt x="336" y="489447"/>
                  </a:lnTo>
                  <a:cubicBezTo>
                    <a:pt x="336" y="494152"/>
                    <a:pt x="4150" y="497966"/>
                    <a:pt x="8854" y="497966"/>
                  </a:cubicBezTo>
                  <a:lnTo>
                    <a:pt x="84816" y="497966"/>
                  </a:lnTo>
                </a:path>
              </a:pathLst>
            </a:custGeom>
            <a:noFill/>
            <a:ln w="14615" cap="rnd">
              <a:solidFill>
                <a:srgbClr val="000000"/>
              </a:solidFill>
              <a:prstDash val="solid"/>
              <a:round/>
            </a:ln>
          </p:spPr>
          <p:txBody>
            <a:bodyPr rtlCol="1" anchor="ctr"/>
            <a:lstStyle/>
            <a:p>
              <a:endParaRPr lang="fa-IR"/>
            </a:p>
          </p:txBody>
        </p:sp>
        <p:sp>
          <p:nvSpPr>
            <p:cNvPr id="280" name="Freeform: Shape 279">
              <a:extLst>
                <a:ext uri="{FF2B5EF4-FFF2-40B4-BE49-F238E27FC236}">
                  <a16:creationId xmlns:a16="http://schemas.microsoft.com/office/drawing/2014/main" id="{B4C08411-5B16-2AA9-775F-92F33CAFBAEA}"/>
                </a:ext>
              </a:extLst>
            </p:cNvPr>
            <p:cNvSpPr/>
            <p:nvPr/>
          </p:nvSpPr>
          <p:spPr>
            <a:xfrm>
              <a:off x="6920241" y="2107354"/>
              <a:ext cx="237866" cy="497629"/>
            </a:xfrm>
            <a:custGeom>
              <a:avLst/>
              <a:gdLst>
                <a:gd name="connsiteX0" fmla="*/ 209750 w 237866"/>
                <a:gd name="connsiteY0" fmla="*/ 497966 h 497629"/>
                <a:gd name="connsiteX1" fmla="*/ 229655 w 237866"/>
                <a:gd name="connsiteY1" fmla="*/ 497966 h 497629"/>
                <a:gd name="connsiteX2" fmla="*/ 238203 w 237866"/>
                <a:gd name="connsiteY2" fmla="*/ 489477 h 497629"/>
                <a:gd name="connsiteX3" fmla="*/ 238203 w 237866"/>
                <a:gd name="connsiteY3" fmla="*/ 489447 h 497629"/>
                <a:gd name="connsiteX4" fmla="*/ 238203 w 237866"/>
                <a:gd name="connsiteY4" fmla="*/ 8854 h 497629"/>
                <a:gd name="connsiteX5" fmla="*/ 229685 w 237866"/>
                <a:gd name="connsiteY5" fmla="*/ 336 h 497629"/>
                <a:gd name="connsiteX6" fmla="*/ 229655 w 237866"/>
                <a:gd name="connsiteY6" fmla="*/ 336 h 497629"/>
                <a:gd name="connsiteX7" fmla="*/ 336 w 237866"/>
                <a:gd name="connsiteY7" fmla="*/ 336 h 49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866" h="497629">
                  <a:moveTo>
                    <a:pt x="209750" y="497966"/>
                  </a:moveTo>
                  <a:lnTo>
                    <a:pt x="229655" y="497966"/>
                  </a:lnTo>
                  <a:cubicBezTo>
                    <a:pt x="234360" y="497983"/>
                    <a:pt x="238185" y="494181"/>
                    <a:pt x="238203" y="489477"/>
                  </a:cubicBezTo>
                  <a:cubicBezTo>
                    <a:pt x="238203" y="489468"/>
                    <a:pt x="238203" y="489456"/>
                    <a:pt x="238203" y="489447"/>
                  </a:cubicBezTo>
                  <a:lnTo>
                    <a:pt x="238203" y="8854"/>
                  </a:lnTo>
                  <a:cubicBezTo>
                    <a:pt x="238203" y="4150"/>
                    <a:pt x="234389" y="336"/>
                    <a:pt x="229685" y="336"/>
                  </a:cubicBezTo>
                  <a:cubicBezTo>
                    <a:pt x="229676" y="336"/>
                    <a:pt x="229664" y="336"/>
                    <a:pt x="229655" y="336"/>
                  </a:cubicBezTo>
                  <a:lnTo>
                    <a:pt x="336" y="336"/>
                  </a:lnTo>
                </a:path>
              </a:pathLst>
            </a:custGeom>
            <a:noFill/>
            <a:ln w="14615" cap="rnd">
              <a:solidFill>
                <a:srgbClr val="000000"/>
              </a:solidFill>
              <a:prstDash val="solid"/>
              <a:round/>
            </a:ln>
          </p:spPr>
          <p:txBody>
            <a:bodyPr rtlCol="1" anchor="ctr"/>
            <a:lstStyle/>
            <a:p>
              <a:endParaRPr lang="fa-IR"/>
            </a:p>
          </p:txBody>
        </p:sp>
        <p:sp>
          <p:nvSpPr>
            <p:cNvPr id="281" name="Freeform: Shape 280">
              <a:extLst>
                <a:ext uri="{FF2B5EF4-FFF2-40B4-BE49-F238E27FC236}">
                  <a16:creationId xmlns:a16="http://schemas.microsoft.com/office/drawing/2014/main" id="{AB486B07-69ED-8724-AC1B-2ED3928AF000}"/>
                </a:ext>
              </a:extLst>
            </p:cNvPr>
            <p:cNvSpPr/>
            <p:nvPr/>
          </p:nvSpPr>
          <p:spPr>
            <a:xfrm>
              <a:off x="6886988" y="2082239"/>
              <a:ext cx="29272" cy="89426"/>
            </a:xfrm>
            <a:custGeom>
              <a:avLst/>
              <a:gdLst>
                <a:gd name="connsiteX0" fmla="*/ 336 w 29272"/>
                <a:gd name="connsiteY0" fmla="*/ 336 h 89426"/>
                <a:gd name="connsiteX1" fmla="*/ 336 w 29272"/>
                <a:gd name="connsiteY1" fmla="*/ 82533 h 89426"/>
                <a:gd name="connsiteX2" fmla="*/ 7508 w 29272"/>
                <a:gd name="connsiteY2" fmla="*/ 89763 h 89426"/>
                <a:gd name="connsiteX3" fmla="*/ 7537 w 29272"/>
                <a:gd name="connsiteY3" fmla="*/ 89763 h 89426"/>
                <a:gd name="connsiteX4" fmla="*/ 22378 w 29272"/>
                <a:gd name="connsiteY4" fmla="*/ 89763 h 89426"/>
                <a:gd name="connsiteX5" fmla="*/ 29608 w 29272"/>
                <a:gd name="connsiteY5" fmla="*/ 82533 h 89426"/>
                <a:gd name="connsiteX6" fmla="*/ 29608 w 29272"/>
                <a:gd name="connsiteY6" fmla="*/ 804 h 8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272" h="89426">
                  <a:moveTo>
                    <a:pt x="336" y="336"/>
                  </a:moveTo>
                  <a:lnTo>
                    <a:pt x="336" y="82533"/>
                  </a:lnTo>
                  <a:cubicBezTo>
                    <a:pt x="319" y="86510"/>
                    <a:pt x="3530" y="89747"/>
                    <a:pt x="7508" y="89763"/>
                  </a:cubicBezTo>
                  <a:cubicBezTo>
                    <a:pt x="7517" y="89763"/>
                    <a:pt x="7528" y="89763"/>
                    <a:pt x="7537" y="89763"/>
                  </a:cubicBezTo>
                  <a:lnTo>
                    <a:pt x="22378" y="89763"/>
                  </a:lnTo>
                  <a:cubicBezTo>
                    <a:pt x="26371" y="89763"/>
                    <a:pt x="29608" y="86526"/>
                    <a:pt x="29608" y="82533"/>
                  </a:cubicBezTo>
                  <a:lnTo>
                    <a:pt x="29608" y="804"/>
                  </a:lnTo>
                </a:path>
              </a:pathLst>
            </a:custGeom>
            <a:noFill/>
            <a:ln w="14615" cap="rnd">
              <a:solidFill>
                <a:srgbClr val="000000"/>
              </a:solidFill>
              <a:prstDash val="solid"/>
              <a:round/>
            </a:ln>
          </p:spPr>
          <p:txBody>
            <a:bodyPr rtlCol="1" anchor="ctr"/>
            <a:lstStyle/>
            <a:p>
              <a:endParaRPr lang="fa-IR"/>
            </a:p>
          </p:txBody>
        </p:sp>
        <p:sp>
          <p:nvSpPr>
            <p:cNvPr id="282" name="Freeform: Shape 281">
              <a:extLst>
                <a:ext uri="{FF2B5EF4-FFF2-40B4-BE49-F238E27FC236}">
                  <a16:creationId xmlns:a16="http://schemas.microsoft.com/office/drawing/2014/main" id="{5B99B5C5-8D2C-4CBA-5531-8EC96347D00A}"/>
                </a:ext>
              </a:extLst>
            </p:cNvPr>
            <p:cNvSpPr/>
            <p:nvPr/>
          </p:nvSpPr>
          <p:spPr>
            <a:xfrm>
              <a:off x="6921558" y="2183463"/>
              <a:ext cx="160997" cy="219542"/>
            </a:xfrm>
            <a:custGeom>
              <a:avLst/>
              <a:gdLst>
                <a:gd name="connsiteX0" fmla="*/ 155157 w 160997"/>
                <a:gd name="connsiteY0" fmla="*/ 60344 h 219542"/>
                <a:gd name="connsiteX1" fmla="*/ 110429 w 160997"/>
                <a:gd name="connsiteY1" fmla="*/ 60344 h 219542"/>
                <a:gd name="connsiteX2" fmla="*/ 104253 w 160997"/>
                <a:gd name="connsiteY2" fmla="*/ 54168 h 219542"/>
                <a:gd name="connsiteX3" fmla="*/ 104253 w 160997"/>
                <a:gd name="connsiteY3" fmla="*/ 6512 h 219542"/>
                <a:gd name="connsiteX4" fmla="*/ 98076 w 160997"/>
                <a:gd name="connsiteY4" fmla="*/ 336 h 219542"/>
                <a:gd name="connsiteX5" fmla="*/ 63594 w 160997"/>
                <a:gd name="connsiteY5" fmla="*/ 336 h 219542"/>
                <a:gd name="connsiteX6" fmla="*/ 57417 w 160997"/>
                <a:gd name="connsiteY6" fmla="*/ 6512 h 219542"/>
                <a:gd name="connsiteX7" fmla="*/ 57417 w 160997"/>
                <a:gd name="connsiteY7" fmla="*/ 54168 h 219542"/>
                <a:gd name="connsiteX8" fmla="*/ 51241 w 160997"/>
                <a:gd name="connsiteY8" fmla="*/ 60344 h 219542"/>
                <a:gd name="connsiteX9" fmla="*/ 6512 w 160997"/>
                <a:gd name="connsiteY9" fmla="*/ 60344 h 219542"/>
                <a:gd name="connsiteX10" fmla="*/ 336 w 160997"/>
                <a:gd name="connsiteY10" fmla="*/ 66521 h 219542"/>
                <a:gd name="connsiteX11" fmla="*/ 336 w 160997"/>
                <a:gd name="connsiteY11" fmla="*/ 101004 h 219542"/>
                <a:gd name="connsiteX12" fmla="*/ 6512 w 160997"/>
                <a:gd name="connsiteY12" fmla="*/ 107180 h 219542"/>
                <a:gd name="connsiteX13" fmla="*/ 51241 w 160997"/>
                <a:gd name="connsiteY13" fmla="*/ 107180 h 219542"/>
                <a:gd name="connsiteX14" fmla="*/ 57417 w 160997"/>
                <a:gd name="connsiteY14" fmla="*/ 113357 h 219542"/>
                <a:gd name="connsiteX15" fmla="*/ 57417 w 160997"/>
                <a:gd name="connsiteY15" fmla="*/ 213702 h 219542"/>
                <a:gd name="connsiteX16" fmla="*/ 63594 w 160997"/>
                <a:gd name="connsiteY16" fmla="*/ 219879 h 219542"/>
                <a:gd name="connsiteX17" fmla="*/ 98076 w 160997"/>
                <a:gd name="connsiteY17" fmla="*/ 219879 h 219542"/>
                <a:gd name="connsiteX18" fmla="*/ 104253 w 160997"/>
                <a:gd name="connsiteY18" fmla="*/ 213702 h 219542"/>
                <a:gd name="connsiteX19" fmla="*/ 104253 w 160997"/>
                <a:gd name="connsiteY19" fmla="*/ 113357 h 219542"/>
                <a:gd name="connsiteX20" fmla="*/ 110429 w 160997"/>
                <a:gd name="connsiteY20" fmla="*/ 107180 h 219542"/>
                <a:gd name="connsiteX21" fmla="*/ 155157 w 160997"/>
                <a:gd name="connsiteY21" fmla="*/ 107180 h 219542"/>
                <a:gd name="connsiteX22" fmla="*/ 161334 w 160997"/>
                <a:gd name="connsiteY22" fmla="*/ 101004 h 219542"/>
                <a:gd name="connsiteX23" fmla="*/ 161334 w 160997"/>
                <a:gd name="connsiteY23" fmla="*/ 66521 h 219542"/>
                <a:gd name="connsiteX24" fmla="*/ 155157 w 160997"/>
                <a:gd name="connsiteY24" fmla="*/ 60344 h 21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0997" h="219542">
                  <a:moveTo>
                    <a:pt x="155157" y="60344"/>
                  </a:moveTo>
                  <a:lnTo>
                    <a:pt x="110429" y="60344"/>
                  </a:lnTo>
                  <a:cubicBezTo>
                    <a:pt x="107019" y="60344"/>
                    <a:pt x="104253" y="57579"/>
                    <a:pt x="104253" y="54168"/>
                  </a:cubicBezTo>
                  <a:lnTo>
                    <a:pt x="104253" y="6512"/>
                  </a:lnTo>
                  <a:cubicBezTo>
                    <a:pt x="104238" y="3108"/>
                    <a:pt x="101481" y="352"/>
                    <a:pt x="98076" y="336"/>
                  </a:cubicBezTo>
                  <a:lnTo>
                    <a:pt x="63594" y="336"/>
                  </a:lnTo>
                  <a:cubicBezTo>
                    <a:pt x="60183" y="336"/>
                    <a:pt x="57417" y="3101"/>
                    <a:pt x="57417" y="6512"/>
                  </a:cubicBezTo>
                  <a:lnTo>
                    <a:pt x="57417" y="54168"/>
                  </a:lnTo>
                  <a:cubicBezTo>
                    <a:pt x="57402" y="57572"/>
                    <a:pt x="54645" y="60328"/>
                    <a:pt x="51241" y="60344"/>
                  </a:cubicBezTo>
                  <a:lnTo>
                    <a:pt x="6512" y="60344"/>
                  </a:lnTo>
                  <a:cubicBezTo>
                    <a:pt x="3102" y="60344"/>
                    <a:pt x="336" y="63110"/>
                    <a:pt x="336" y="66521"/>
                  </a:cubicBezTo>
                  <a:lnTo>
                    <a:pt x="336" y="101004"/>
                  </a:lnTo>
                  <a:cubicBezTo>
                    <a:pt x="336" y="104415"/>
                    <a:pt x="3102" y="107180"/>
                    <a:pt x="6512" y="107180"/>
                  </a:cubicBezTo>
                  <a:lnTo>
                    <a:pt x="51241" y="107180"/>
                  </a:lnTo>
                  <a:cubicBezTo>
                    <a:pt x="54645" y="107196"/>
                    <a:pt x="57402" y="109952"/>
                    <a:pt x="57417" y="113357"/>
                  </a:cubicBezTo>
                  <a:lnTo>
                    <a:pt x="57417" y="213702"/>
                  </a:lnTo>
                  <a:cubicBezTo>
                    <a:pt x="57417" y="217112"/>
                    <a:pt x="60183" y="219879"/>
                    <a:pt x="63594" y="219879"/>
                  </a:cubicBezTo>
                  <a:lnTo>
                    <a:pt x="98076" y="219879"/>
                  </a:lnTo>
                  <a:cubicBezTo>
                    <a:pt x="101481" y="219864"/>
                    <a:pt x="104238" y="217106"/>
                    <a:pt x="104253" y="213702"/>
                  </a:cubicBezTo>
                  <a:lnTo>
                    <a:pt x="104253" y="113357"/>
                  </a:lnTo>
                  <a:cubicBezTo>
                    <a:pt x="104253" y="109945"/>
                    <a:pt x="107019" y="107180"/>
                    <a:pt x="110429" y="107180"/>
                  </a:cubicBezTo>
                  <a:lnTo>
                    <a:pt x="155157" y="107180"/>
                  </a:lnTo>
                  <a:cubicBezTo>
                    <a:pt x="158562" y="107164"/>
                    <a:pt x="161319" y="104408"/>
                    <a:pt x="161334" y="101004"/>
                  </a:cubicBezTo>
                  <a:lnTo>
                    <a:pt x="161334" y="66521"/>
                  </a:lnTo>
                  <a:cubicBezTo>
                    <a:pt x="161319" y="63116"/>
                    <a:pt x="158562" y="60360"/>
                    <a:pt x="155157" y="60344"/>
                  </a:cubicBezTo>
                  <a:close/>
                </a:path>
              </a:pathLst>
            </a:custGeom>
            <a:noFill/>
            <a:ln w="14615" cap="rnd">
              <a:solidFill>
                <a:srgbClr val="000000"/>
              </a:solidFill>
              <a:prstDash val="solid"/>
              <a:round/>
            </a:ln>
          </p:spPr>
          <p:txBody>
            <a:bodyPr rtlCol="1" anchor="ctr"/>
            <a:lstStyle/>
            <a:p>
              <a:endParaRPr lang="fa-IR"/>
            </a:p>
          </p:txBody>
        </p:sp>
        <p:sp>
          <p:nvSpPr>
            <p:cNvPr id="283" name="Freeform: Shape 282">
              <a:extLst>
                <a:ext uri="{FF2B5EF4-FFF2-40B4-BE49-F238E27FC236}">
                  <a16:creationId xmlns:a16="http://schemas.microsoft.com/office/drawing/2014/main" id="{DE7DFD90-2510-DEC2-A28D-696502FDB16A}"/>
                </a:ext>
              </a:extLst>
            </p:cNvPr>
            <p:cNvSpPr/>
            <p:nvPr/>
          </p:nvSpPr>
          <p:spPr>
            <a:xfrm>
              <a:off x="6932795" y="2436493"/>
              <a:ext cx="192677" cy="376237"/>
            </a:xfrm>
            <a:custGeom>
              <a:avLst/>
              <a:gdLst>
                <a:gd name="connsiteX0" fmla="*/ 176033 w 192677"/>
                <a:gd name="connsiteY0" fmla="*/ 43747 h 376237"/>
                <a:gd name="connsiteX1" fmla="*/ 155375 w 192677"/>
                <a:gd name="connsiteY1" fmla="*/ 62004 h 376237"/>
                <a:gd name="connsiteX2" fmla="*/ 155337 w 192677"/>
                <a:gd name="connsiteY2" fmla="*/ 63301 h 376237"/>
                <a:gd name="connsiteX3" fmla="*/ 155337 w 192677"/>
                <a:gd name="connsiteY3" fmla="*/ 42810 h 376237"/>
                <a:gd name="connsiteX4" fmla="*/ 136486 w 192677"/>
                <a:gd name="connsiteY4" fmla="*/ 23959 h 376237"/>
                <a:gd name="connsiteX5" fmla="*/ 117664 w 192677"/>
                <a:gd name="connsiteY5" fmla="*/ 42810 h 376237"/>
                <a:gd name="connsiteX6" fmla="*/ 117664 w 192677"/>
                <a:gd name="connsiteY6" fmla="*/ 19187 h 376237"/>
                <a:gd name="connsiteX7" fmla="*/ 98812 w 192677"/>
                <a:gd name="connsiteY7" fmla="*/ 336 h 376237"/>
                <a:gd name="connsiteX8" fmla="*/ 79990 w 192677"/>
                <a:gd name="connsiteY8" fmla="*/ 19158 h 376237"/>
                <a:gd name="connsiteX9" fmla="*/ 79990 w 192677"/>
                <a:gd name="connsiteY9" fmla="*/ 19187 h 376237"/>
                <a:gd name="connsiteX10" fmla="*/ 79990 w 192677"/>
                <a:gd name="connsiteY10" fmla="*/ 42810 h 376237"/>
                <a:gd name="connsiteX11" fmla="*/ 61988 w 192677"/>
                <a:gd name="connsiteY11" fmla="*/ 23929 h 376237"/>
                <a:gd name="connsiteX12" fmla="*/ 42337 w 192677"/>
                <a:gd name="connsiteY12" fmla="*/ 41882 h 376237"/>
                <a:gd name="connsiteX13" fmla="*/ 42317 w 192677"/>
                <a:gd name="connsiteY13" fmla="*/ 42722 h 376237"/>
                <a:gd name="connsiteX14" fmla="*/ 42317 w 192677"/>
                <a:gd name="connsiteY14" fmla="*/ 135633 h 376237"/>
                <a:gd name="connsiteX15" fmla="*/ 21261 w 192677"/>
                <a:gd name="connsiteY15" fmla="*/ 114653 h 376237"/>
                <a:gd name="connsiteX16" fmla="*/ 19162 w 192677"/>
                <a:gd name="connsiteY16" fmla="*/ 114762 h 376237"/>
                <a:gd name="connsiteX17" fmla="*/ 340 w 192677"/>
                <a:gd name="connsiteY17" fmla="*/ 136628 h 376237"/>
                <a:gd name="connsiteX18" fmla="*/ 340 w 192677"/>
                <a:gd name="connsiteY18" fmla="*/ 161802 h 376237"/>
                <a:gd name="connsiteX19" fmla="*/ 17523 w 192677"/>
                <a:gd name="connsiteY19" fmla="*/ 216746 h 376237"/>
                <a:gd name="connsiteX20" fmla="*/ 42639 w 192677"/>
                <a:gd name="connsiteY20" fmla="*/ 275525 h 376237"/>
                <a:gd name="connsiteX21" fmla="*/ 42931 w 192677"/>
                <a:gd name="connsiteY21" fmla="*/ 364074 h 376237"/>
                <a:gd name="connsiteX22" fmla="*/ 55460 w 192677"/>
                <a:gd name="connsiteY22" fmla="*/ 376573 h 376237"/>
                <a:gd name="connsiteX23" fmla="*/ 167602 w 192677"/>
                <a:gd name="connsiteY23" fmla="*/ 376573 h 376237"/>
                <a:gd name="connsiteX24" fmla="*/ 180160 w 192677"/>
                <a:gd name="connsiteY24" fmla="*/ 364045 h 376237"/>
                <a:gd name="connsiteX25" fmla="*/ 180160 w 192677"/>
                <a:gd name="connsiteY25" fmla="*/ 253044 h 376237"/>
                <a:gd name="connsiteX26" fmla="*/ 189088 w 192677"/>
                <a:gd name="connsiteY26" fmla="*/ 211448 h 376237"/>
                <a:gd name="connsiteX27" fmla="*/ 193011 w 192677"/>
                <a:gd name="connsiteY27" fmla="*/ 186654 h 376237"/>
                <a:gd name="connsiteX28" fmla="*/ 193011 w 192677"/>
                <a:gd name="connsiteY28" fmla="*/ 63301 h 376237"/>
                <a:gd name="connsiteX29" fmla="*/ 176033 w 192677"/>
                <a:gd name="connsiteY29" fmla="*/ 43747 h 376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92677" h="376237">
                  <a:moveTo>
                    <a:pt x="176033" y="43747"/>
                  </a:moveTo>
                  <a:cubicBezTo>
                    <a:pt x="165287" y="43085"/>
                    <a:pt x="156037" y="51258"/>
                    <a:pt x="155375" y="62004"/>
                  </a:cubicBezTo>
                  <a:cubicBezTo>
                    <a:pt x="155346" y="62437"/>
                    <a:pt x="155334" y="62868"/>
                    <a:pt x="155337" y="63301"/>
                  </a:cubicBezTo>
                  <a:lnTo>
                    <a:pt x="155337" y="42810"/>
                  </a:lnTo>
                  <a:cubicBezTo>
                    <a:pt x="155337" y="32398"/>
                    <a:pt x="146898" y="23959"/>
                    <a:pt x="136486" y="23959"/>
                  </a:cubicBezTo>
                  <a:cubicBezTo>
                    <a:pt x="126085" y="23976"/>
                    <a:pt x="117664" y="32410"/>
                    <a:pt x="117664" y="42810"/>
                  </a:cubicBezTo>
                  <a:lnTo>
                    <a:pt x="117664" y="19187"/>
                  </a:lnTo>
                  <a:cubicBezTo>
                    <a:pt x="117664" y="8775"/>
                    <a:pt x="109224" y="336"/>
                    <a:pt x="98812" y="336"/>
                  </a:cubicBezTo>
                  <a:cubicBezTo>
                    <a:pt x="88418" y="336"/>
                    <a:pt x="79990" y="8764"/>
                    <a:pt x="79990" y="19158"/>
                  </a:cubicBezTo>
                  <a:cubicBezTo>
                    <a:pt x="79990" y="19167"/>
                    <a:pt x="79990" y="19179"/>
                    <a:pt x="79990" y="19187"/>
                  </a:cubicBezTo>
                  <a:lnTo>
                    <a:pt x="79990" y="42810"/>
                  </a:lnTo>
                  <a:cubicBezTo>
                    <a:pt x="80046" y="32699"/>
                    <a:pt x="72090" y="24354"/>
                    <a:pt x="61988" y="23929"/>
                  </a:cubicBezTo>
                  <a:cubicBezTo>
                    <a:pt x="51602" y="23461"/>
                    <a:pt x="42806" y="31499"/>
                    <a:pt x="42337" y="41882"/>
                  </a:cubicBezTo>
                  <a:cubicBezTo>
                    <a:pt x="42323" y="42163"/>
                    <a:pt x="42317" y="42441"/>
                    <a:pt x="42317" y="42722"/>
                  </a:cubicBezTo>
                  <a:lnTo>
                    <a:pt x="42317" y="135633"/>
                  </a:lnTo>
                  <a:cubicBezTo>
                    <a:pt x="42296" y="124026"/>
                    <a:pt x="32870" y="114633"/>
                    <a:pt x="21261" y="114653"/>
                  </a:cubicBezTo>
                  <a:cubicBezTo>
                    <a:pt x="20561" y="114653"/>
                    <a:pt x="19859" y="114691"/>
                    <a:pt x="19162" y="114762"/>
                  </a:cubicBezTo>
                  <a:cubicBezTo>
                    <a:pt x="8235" y="116190"/>
                    <a:pt x="126" y="125610"/>
                    <a:pt x="340" y="136628"/>
                  </a:cubicBezTo>
                  <a:lnTo>
                    <a:pt x="340" y="161802"/>
                  </a:lnTo>
                  <a:cubicBezTo>
                    <a:pt x="352" y="181438"/>
                    <a:pt x="6344" y="200603"/>
                    <a:pt x="17523" y="216746"/>
                  </a:cubicBezTo>
                  <a:cubicBezTo>
                    <a:pt x="25661" y="230826"/>
                    <a:pt x="41204" y="242125"/>
                    <a:pt x="42639" y="275525"/>
                  </a:cubicBezTo>
                  <a:lnTo>
                    <a:pt x="42931" y="364074"/>
                  </a:lnTo>
                  <a:cubicBezTo>
                    <a:pt x="42949" y="370982"/>
                    <a:pt x="48552" y="376573"/>
                    <a:pt x="55460" y="376573"/>
                  </a:cubicBezTo>
                  <a:lnTo>
                    <a:pt x="167602" y="376573"/>
                  </a:lnTo>
                  <a:cubicBezTo>
                    <a:pt x="174525" y="376573"/>
                    <a:pt x="180143" y="370968"/>
                    <a:pt x="180160" y="364045"/>
                  </a:cubicBezTo>
                  <a:lnTo>
                    <a:pt x="180160" y="253044"/>
                  </a:lnTo>
                  <a:cubicBezTo>
                    <a:pt x="180160" y="233549"/>
                    <a:pt x="186219" y="221840"/>
                    <a:pt x="189088" y="211448"/>
                  </a:cubicBezTo>
                  <a:cubicBezTo>
                    <a:pt x="191688" y="203439"/>
                    <a:pt x="193011" y="195073"/>
                    <a:pt x="193011" y="186654"/>
                  </a:cubicBezTo>
                  <a:lnTo>
                    <a:pt x="193011" y="63301"/>
                  </a:lnTo>
                  <a:cubicBezTo>
                    <a:pt x="193178" y="53404"/>
                    <a:pt x="185857" y="44970"/>
                    <a:pt x="176033" y="43747"/>
                  </a:cubicBezTo>
                  <a:close/>
                </a:path>
              </a:pathLst>
            </a:custGeom>
            <a:noFill/>
            <a:ln w="14615" cap="rnd">
              <a:solidFill>
                <a:srgbClr val="000000"/>
              </a:solidFill>
              <a:prstDash val="solid"/>
              <a:round/>
            </a:ln>
          </p:spPr>
          <p:txBody>
            <a:bodyPr rtlCol="1" anchor="ctr"/>
            <a:lstStyle/>
            <a:p>
              <a:endParaRPr lang="fa-IR"/>
            </a:p>
          </p:txBody>
        </p:sp>
      </p:grpSp>
      <p:grpSp>
        <p:nvGrpSpPr>
          <p:cNvPr id="284" name="Graphic 7">
            <a:extLst>
              <a:ext uri="{FF2B5EF4-FFF2-40B4-BE49-F238E27FC236}">
                <a16:creationId xmlns:a16="http://schemas.microsoft.com/office/drawing/2014/main" id="{5A32BA42-FBC1-4E48-6C4B-0C9FDE20102F}"/>
              </a:ext>
            </a:extLst>
          </p:cNvPr>
          <p:cNvGrpSpPr/>
          <p:nvPr/>
        </p:nvGrpSpPr>
        <p:grpSpPr>
          <a:xfrm>
            <a:off x="7632759" y="2070764"/>
            <a:ext cx="686553" cy="742053"/>
            <a:chOff x="7632759" y="2070764"/>
            <a:chExt cx="686553" cy="742053"/>
          </a:xfrm>
        </p:grpSpPr>
        <p:sp>
          <p:nvSpPr>
            <p:cNvPr id="285" name="Freeform: Shape 284">
              <a:extLst>
                <a:ext uri="{FF2B5EF4-FFF2-40B4-BE49-F238E27FC236}">
                  <a16:creationId xmlns:a16="http://schemas.microsoft.com/office/drawing/2014/main" id="{6CB504BB-1387-EFE7-02A9-606BEDCEFE33}"/>
                </a:ext>
              </a:extLst>
            </p:cNvPr>
            <p:cNvSpPr/>
            <p:nvPr/>
          </p:nvSpPr>
          <p:spPr>
            <a:xfrm>
              <a:off x="7832806" y="2119063"/>
              <a:ext cx="292723" cy="49762"/>
            </a:xfrm>
            <a:custGeom>
              <a:avLst/>
              <a:gdLst>
                <a:gd name="connsiteX0" fmla="*/ 268178 w 292723"/>
                <a:gd name="connsiteY0" fmla="*/ 336 h 49762"/>
                <a:gd name="connsiteX1" fmla="*/ 25217 w 292723"/>
                <a:gd name="connsiteY1" fmla="*/ 336 h 49762"/>
                <a:gd name="connsiteX2" fmla="*/ 336 w 292723"/>
                <a:gd name="connsiteY2" fmla="*/ 25217 h 49762"/>
                <a:gd name="connsiteX3" fmla="*/ 25217 w 292723"/>
                <a:gd name="connsiteY3" fmla="*/ 50099 h 49762"/>
                <a:gd name="connsiteX4" fmla="*/ 268178 w 292723"/>
                <a:gd name="connsiteY4" fmla="*/ 50099 h 49762"/>
                <a:gd name="connsiteX5" fmla="*/ 293059 w 292723"/>
                <a:gd name="connsiteY5" fmla="*/ 25217 h 49762"/>
                <a:gd name="connsiteX6" fmla="*/ 268178 w 292723"/>
                <a:gd name="connsiteY6" fmla="*/ 336 h 4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2723" h="49762">
                  <a:moveTo>
                    <a:pt x="268178" y="336"/>
                  </a:moveTo>
                  <a:lnTo>
                    <a:pt x="25217" y="336"/>
                  </a:lnTo>
                  <a:cubicBezTo>
                    <a:pt x="11476" y="336"/>
                    <a:pt x="336" y="11476"/>
                    <a:pt x="336" y="25217"/>
                  </a:cubicBezTo>
                  <a:cubicBezTo>
                    <a:pt x="336" y="38959"/>
                    <a:pt x="11476" y="50099"/>
                    <a:pt x="25217" y="50099"/>
                  </a:cubicBezTo>
                  <a:lnTo>
                    <a:pt x="268178" y="50099"/>
                  </a:lnTo>
                  <a:cubicBezTo>
                    <a:pt x="281918" y="50099"/>
                    <a:pt x="293059" y="38959"/>
                    <a:pt x="293059" y="25217"/>
                  </a:cubicBezTo>
                  <a:cubicBezTo>
                    <a:pt x="293059" y="11476"/>
                    <a:pt x="281918" y="336"/>
                    <a:pt x="268178" y="336"/>
                  </a:cubicBezTo>
                  <a:close/>
                </a:path>
              </a:pathLst>
            </a:custGeom>
            <a:solidFill>
              <a:srgbClr val="818182"/>
            </a:solidFill>
            <a:ln w="2923" cap="flat">
              <a:noFill/>
              <a:prstDash val="solid"/>
              <a:miter/>
            </a:ln>
          </p:spPr>
          <p:txBody>
            <a:bodyPr rtlCol="1" anchor="ctr"/>
            <a:lstStyle/>
            <a:p>
              <a:endParaRPr lang="fa-IR"/>
            </a:p>
          </p:txBody>
        </p:sp>
        <p:sp>
          <p:nvSpPr>
            <p:cNvPr id="286" name="Freeform: Shape 285">
              <a:extLst>
                <a:ext uri="{FF2B5EF4-FFF2-40B4-BE49-F238E27FC236}">
                  <a16:creationId xmlns:a16="http://schemas.microsoft.com/office/drawing/2014/main" id="{CDC2A187-7F46-1B48-4224-2C99011BB659}"/>
                </a:ext>
              </a:extLst>
            </p:cNvPr>
            <p:cNvSpPr/>
            <p:nvPr/>
          </p:nvSpPr>
          <p:spPr>
            <a:xfrm>
              <a:off x="7728158" y="2142481"/>
              <a:ext cx="502020" cy="670336"/>
            </a:xfrm>
            <a:custGeom>
              <a:avLst/>
              <a:gdLst>
                <a:gd name="connsiteX0" fmla="*/ 466586 w 502020"/>
                <a:gd name="connsiteY0" fmla="*/ 336 h 670336"/>
                <a:gd name="connsiteX1" fmla="*/ 397708 w 502020"/>
                <a:gd name="connsiteY1" fmla="*/ 336 h 670336"/>
                <a:gd name="connsiteX2" fmla="*/ 397708 w 502020"/>
                <a:gd name="connsiteY2" fmla="*/ 1800 h 670336"/>
                <a:gd name="connsiteX3" fmla="*/ 372827 w 502020"/>
                <a:gd name="connsiteY3" fmla="*/ 26681 h 670336"/>
                <a:gd name="connsiteX4" fmla="*/ 129866 w 502020"/>
                <a:gd name="connsiteY4" fmla="*/ 26681 h 670336"/>
                <a:gd name="connsiteX5" fmla="*/ 104985 w 502020"/>
                <a:gd name="connsiteY5" fmla="*/ 1800 h 670336"/>
                <a:gd name="connsiteX6" fmla="*/ 104985 w 502020"/>
                <a:gd name="connsiteY6" fmla="*/ 336 h 670336"/>
                <a:gd name="connsiteX7" fmla="*/ 36107 w 502020"/>
                <a:gd name="connsiteY7" fmla="*/ 336 h 670336"/>
                <a:gd name="connsiteX8" fmla="*/ 336 w 502020"/>
                <a:gd name="connsiteY8" fmla="*/ 36136 h 670336"/>
                <a:gd name="connsiteX9" fmla="*/ 336 w 502020"/>
                <a:gd name="connsiteY9" fmla="*/ 634873 h 670336"/>
                <a:gd name="connsiteX10" fmla="*/ 36107 w 502020"/>
                <a:gd name="connsiteY10" fmla="*/ 670673 h 670336"/>
                <a:gd name="connsiteX11" fmla="*/ 466586 w 502020"/>
                <a:gd name="connsiteY11" fmla="*/ 670673 h 670336"/>
                <a:gd name="connsiteX12" fmla="*/ 502357 w 502020"/>
                <a:gd name="connsiteY12" fmla="*/ 634873 h 670336"/>
                <a:gd name="connsiteX13" fmla="*/ 502357 w 502020"/>
                <a:gd name="connsiteY13" fmla="*/ 36136 h 670336"/>
                <a:gd name="connsiteX14" fmla="*/ 466586 w 502020"/>
                <a:gd name="connsiteY14" fmla="*/ 336 h 670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2020" h="670336">
                  <a:moveTo>
                    <a:pt x="466586" y="336"/>
                  </a:moveTo>
                  <a:lnTo>
                    <a:pt x="397708" y="336"/>
                  </a:lnTo>
                  <a:cubicBezTo>
                    <a:pt x="397708" y="834"/>
                    <a:pt x="397708" y="1302"/>
                    <a:pt x="397708" y="1800"/>
                  </a:cubicBezTo>
                  <a:cubicBezTo>
                    <a:pt x="397676" y="15528"/>
                    <a:pt x="386555" y="26649"/>
                    <a:pt x="372827" y="26681"/>
                  </a:cubicBezTo>
                  <a:lnTo>
                    <a:pt x="129866" y="26681"/>
                  </a:lnTo>
                  <a:cubicBezTo>
                    <a:pt x="116138" y="26649"/>
                    <a:pt x="105017" y="15528"/>
                    <a:pt x="104985" y="1800"/>
                  </a:cubicBezTo>
                  <a:cubicBezTo>
                    <a:pt x="104985" y="1302"/>
                    <a:pt x="104985" y="834"/>
                    <a:pt x="104985" y="336"/>
                  </a:cubicBezTo>
                  <a:lnTo>
                    <a:pt x="36107" y="336"/>
                  </a:lnTo>
                  <a:cubicBezTo>
                    <a:pt x="16366" y="400"/>
                    <a:pt x="384" y="16396"/>
                    <a:pt x="336" y="36136"/>
                  </a:cubicBezTo>
                  <a:lnTo>
                    <a:pt x="336" y="634873"/>
                  </a:lnTo>
                  <a:cubicBezTo>
                    <a:pt x="384" y="654614"/>
                    <a:pt x="16366" y="670608"/>
                    <a:pt x="36107" y="670673"/>
                  </a:cubicBezTo>
                  <a:lnTo>
                    <a:pt x="466586" y="670673"/>
                  </a:lnTo>
                  <a:cubicBezTo>
                    <a:pt x="486327" y="670608"/>
                    <a:pt x="502310" y="654614"/>
                    <a:pt x="502357" y="634873"/>
                  </a:cubicBezTo>
                  <a:lnTo>
                    <a:pt x="502357" y="36136"/>
                  </a:lnTo>
                  <a:cubicBezTo>
                    <a:pt x="502310" y="16396"/>
                    <a:pt x="486327" y="400"/>
                    <a:pt x="466586" y="336"/>
                  </a:cubicBezTo>
                  <a:close/>
                </a:path>
              </a:pathLst>
            </a:custGeom>
            <a:solidFill>
              <a:srgbClr val="6CADEF"/>
            </a:solidFill>
            <a:ln w="2923" cap="flat">
              <a:noFill/>
              <a:prstDash val="solid"/>
              <a:miter/>
            </a:ln>
          </p:spPr>
          <p:txBody>
            <a:bodyPr rtlCol="1" anchor="ctr"/>
            <a:lstStyle/>
            <a:p>
              <a:endParaRPr lang="fa-IR"/>
            </a:p>
          </p:txBody>
        </p:sp>
        <p:sp>
          <p:nvSpPr>
            <p:cNvPr id="287" name="Freeform: Shape 286">
              <a:extLst>
                <a:ext uri="{FF2B5EF4-FFF2-40B4-BE49-F238E27FC236}">
                  <a16:creationId xmlns:a16="http://schemas.microsoft.com/office/drawing/2014/main" id="{7874F18D-4A21-A8B2-DC9F-F6F8ECF0801D}"/>
                </a:ext>
              </a:extLst>
            </p:cNvPr>
            <p:cNvSpPr/>
            <p:nvPr/>
          </p:nvSpPr>
          <p:spPr>
            <a:xfrm>
              <a:off x="7786702" y="2201026"/>
              <a:ext cx="384931" cy="553247"/>
            </a:xfrm>
            <a:custGeom>
              <a:avLst/>
              <a:gdLst>
                <a:gd name="connsiteX0" fmla="*/ 385267 w 384931"/>
                <a:gd name="connsiteY0" fmla="*/ 488189 h 553247"/>
                <a:gd name="connsiteX1" fmla="*/ 385267 w 384931"/>
                <a:gd name="connsiteY1" fmla="*/ 8562 h 553247"/>
                <a:gd name="connsiteX2" fmla="*/ 377217 w 384931"/>
                <a:gd name="connsiteY2" fmla="*/ 336 h 553247"/>
                <a:gd name="connsiteX3" fmla="*/ 8532 w 384931"/>
                <a:gd name="connsiteY3" fmla="*/ 336 h 553247"/>
                <a:gd name="connsiteX4" fmla="*/ 336 w 384931"/>
                <a:gd name="connsiteY4" fmla="*/ 8532 h 553247"/>
                <a:gd name="connsiteX5" fmla="*/ 336 w 384931"/>
                <a:gd name="connsiteY5" fmla="*/ 8562 h 553247"/>
                <a:gd name="connsiteX6" fmla="*/ 336 w 384931"/>
                <a:gd name="connsiteY6" fmla="*/ 545358 h 553247"/>
                <a:gd name="connsiteX7" fmla="*/ 8503 w 384931"/>
                <a:gd name="connsiteY7" fmla="*/ 553583 h 553247"/>
                <a:gd name="connsiteX8" fmla="*/ 8532 w 384931"/>
                <a:gd name="connsiteY8" fmla="*/ 553583 h 553247"/>
                <a:gd name="connsiteX9" fmla="*/ 319902 w 384931"/>
                <a:gd name="connsiteY9" fmla="*/ 553583 h 553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4931" h="553247">
                  <a:moveTo>
                    <a:pt x="385267" y="488189"/>
                  </a:moveTo>
                  <a:lnTo>
                    <a:pt x="385267" y="8562"/>
                  </a:lnTo>
                  <a:cubicBezTo>
                    <a:pt x="385285" y="4080"/>
                    <a:pt x="381699" y="416"/>
                    <a:pt x="377217" y="336"/>
                  </a:cubicBezTo>
                  <a:lnTo>
                    <a:pt x="8532" y="336"/>
                  </a:lnTo>
                  <a:cubicBezTo>
                    <a:pt x="4006" y="336"/>
                    <a:pt x="336" y="4006"/>
                    <a:pt x="336" y="8532"/>
                  </a:cubicBezTo>
                  <a:cubicBezTo>
                    <a:pt x="336" y="8542"/>
                    <a:pt x="336" y="8552"/>
                    <a:pt x="336" y="8562"/>
                  </a:cubicBezTo>
                  <a:lnTo>
                    <a:pt x="336" y="545358"/>
                  </a:lnTo>
                  <a:cubicBezTo>
                    <a:pt x="320" y="549883"/>
                    <a:pt x="3976" y="553566"/>
                    <a:pt x="8503" y="553583"/>
                  </a:cubicBezTo>
                  <a:cubicBezTo>
                    <a:pt x="8513" y="553583"/>
                    <a:pt x="8523" y="553583"/>
                    <a:pt x="8532" y="553583"/>
                  </a:cubicBezTo>
                  <a:lnTo>
                    <a:pt x="319902" y="553583"/>
                  </a:lnTo>
                  <a:close/>
                </a:path>
              </a:pathLst>
            </a:custGeom>
            <a:solidFill>
              <a:srgbClr val="DAE6F1"/>
            </a:solidFill>
            <a:ln w="2923" cap="flat">
              <a:noFill/>
              <a:prstDash val="solid"/>
              <a:miter/>
            </a:ln>
          </p:spPr>
          <p:txBody>
            <a:bodyPr rtlCol="1" anchor="ctr"/>
            <a:lstStyle/>
            <a:p>
              <a:endParaRPr lang="fa-IR"/>
            </a:p>
          </p:txBody>
        </p:sp>
        <p:sp>
          <p:nvSpPr>
            <p:cNvPr id="288" name="Freeform: Shape 287">
              <a:extLst>
                <a:ext uri="{FF2B5EF4-FFF2-40B4-BE49-F238E27FC236}">
                  <a16:creationId xmlns:a16="http://schemas.microsoft.com/office/drawing/2014/main" id="{D1D2DB8B-33A1-7047-D351-111C4FD3B961}"/>
                </a:ext>
              </a:extLst>
            </p:cNvPr>
            <p:cNvSpPr/>
            <p:nvPr/>
          </p:nvSpPr>
          <p:spPr>
            <a:xfrm>
              <a:off x="7878178" y="2262498"/>
              <a:ext cx="201979" cy="46835"/>
            </a:xfrm>
            <a:custGeom>
              <a:avLst/>
              <a:gdLst>
                <a:gd name="connsiteX0" fmla="*/ 192495 w 201979"/>
                <a:gd name="connsiteY0" fmla="*/ 0 h 46835"/>
                <a:gd name="connsiteX1" fmla="*/ 201979 w 201979"/>
                <a:gd name="connsiteY1" fmla="*/ 0 h 46835"/>
                <a:gd name="connsiteX2" fmla="*/ 201979 w 201979"/>
                <a:gd name="connsiteY2" fmla="*/ 46836 h 46835"/>
                <a:gd name="connsiteX3" fmla="*/ 192495 w 201979"/>
                <a:gd name="connsiteY3" fmla="*/ 46836 h 46835"/>
                <a:gd name="connsiteX4" fmla="*/ 9484 w 201979"/>
                <a:gd name="connsiteY4" fmla="*/ 46836 h 46835"/>
                <a:gd name="connsiteX5" fmla="*/ 0 w 201979"/>
                <a:gd name="connsiteY5" fmla="*/ 46836 h 46835"/>
                <a:gd name="connsiteX6" fmla="*/ 0 w 201979"/>
                <a:gd name="connsiteY6" fmla="*/ 0 h 46835"/>
                <a:gd name="connsiteX7" fmla="*/ 9484 w 201979"/>
                <a:gd name="connsiteY7" fmla="*/ 0 h 46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979" h="46835">
                  <a:moveTo>
                    <a:pt x="192495" y="0"/>
                  </a:moveTo>
                  <a:cubicBezTo>
                    <a:pt x="197733" y="0"/>
                    <a:pt x="201979" y="0"/>
                    <a:pt x="201979" y="0"/>
                  </a:cubicBezTo>
                  <a:lnTo>
                    <a:pt x="201979" y="46836"/>
                  </a:lnTo>
                  <a:cubicBezTo>
                    <a:pt x="201979" y="46836"/>
                    <a:pt x="197733" y="46836"/>
                    <a:pt x="192495" y="46836"/>
                  </a:cubicBezTo>
                  <a:lnTo>
                    <a:pt x="9484" y="46836"/>
                  </a:lnTo>
                  <a:cubicBezTo>
                    <a:pt x="4246" y="46836"/>
                    <a:pt x="0" y="46836"/>
                    <a:pt x="0" y="46836"/>
                  </a:cubicBezTo>
                  <a:lnTo>
                    <a:pt x="0" y="0"/>
                  </a:lnTo>
                  <a:cubicBezTo>
                    <a:pt x="0" y="0"/>
                    <a:pt x="4246" y="0"/>
                    <a:pt x="9484" y="0"/>
                  </a:cubicBezTo>
                  <a:close/>
                </a:path>
              </a:pathLst>
            </a:custGeom>
            <a:solidFill>
              <a:srgbClr val="FC657E"/>
            </a:solidFill>
            <a:ln w="2923" cap="flat">
              <a:noFill/>
              <a:prstDash val="solid"/>
              <a:miter/>
            </a:ln>
          </p:spPr>
          <p:txBody>
            <a:bodyPr rtlCol="1" anchor="ctr"/>
            <a:lstStyle/>
            <a:p>
              <a:endParaRPr lang="fa-IR"/>
            </a:p>
          </p:txBody>
        </p:sp>
        <p:sp>
          <p:nvSpPr>
            <p:cNvPr id="289" name="Freeform: Shape 288">
              <a:extLst>
                <a:ext uri="{FF2B5EF4-FFF2-40B4-BE49-F238E27FC236}">
                  <a16:creationId xmlns:a16="http://schemas.microsoft.com/office/drawing/2014/main" id="{57914957-AE64-6F4C-5A4E-EB3454220C79}"/>
                </a:ext>
              </a:extLst>
            </p:cNvPr>
            <p:cNvSpPr/>
            <p:nvPr/>
          </p:nvSpPr>
          <p:spPr>
            <a:xfrm>
              <a:off x="7825488" y="2359360"/>
              <a:ext cx="74644" cy="74644"/>
            </a:xfrm>
            <a:custGeom>
              <a:avLst/>
              <a:gdLst>
                <a:gd name="connsiteX0" fmla="*/ 65160 w 74644"/>
                <a:gd name="connsiteY0" fmla="*/ 0 h 74644"/>
                <a:gd name="connsiteX1" fmla="*/ 74644 w 74644"/>
                <a:gd name="connsiteY1" fmla="*/ 0 h 74644"/>
                <a:gd name="connsiteX2" fmla="*/ 74644 w 74644"/>
                <a:gd name="connsiteY2" fmla="*/ 74644 h 74644"/>
                <a:gd name="connsiteX3" fmla="*/ 65160 w 74644"/>
                <a:gd name="connsiteY3" fmla="*/ 74644 h 74644"/>
                <a:gd name="connsiteX4" fmla="*/ 9484 w 74644"/>
                <a:gd name="connsiteY4" fmla="*/ 74644 h 74644"/>
                <a:gd name="connsiteX5" fmla="*/ 0 w 74644"/>
                <a:gd name="connsiteY5" fmla="*/ 74644 h 74644"/>
                <a:gd name="connsiteX6" fmla="*/ 0 w 74644"/>
                <a:gd name="connsiteY6" fmla="*/ 0 h 74644"/>
                <a:gd name="connsiteX7" fmla="*/ 9484 w 74644"/>
                <a:gd name="connsiteY7" fmla="*/ 0 h 7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44" h="74644">
                  <a:moveTo>
                    <a:pt x="65160" y="0"/>
                  </a:moveTo>
                  <a:cubicBezTo>
                    <a:pt x="70398" y="0"/>
                    <a:pt x="74644" y="0"/>
                    <a:pt x="74644" y="0"/>
                  </a:cubicBezTo>
                  <a:lnTo>
                    <a:pt x="74644" y="74644"/>
                  </a:lnTo>
                  <a:cubicBezTo>
                    <a:pt x="74644" y="74644"/>
                    <a:pt x="70398" y="74644"/>
                    <a:pt x="65160" y="74644"/>
                  </a:cubicBezTo>
                  <a:lnTo>
                    <a:pt x="9484" y="74644"/>
                  </a:lnTo>
                  <a:cubicBezTo>
                    <a:pt x="4246" y="74644"/>
                    <a:pt x="0" y="74644"/>
                    <a:pt x="0" y="74644"/>
                  </a:cubicBezTo>
                  <a:lnTo>
                    <a:pt x="0" y="0"/>
                  </a:lnTo>
                  <a:cubicBezTo>
                    <a:pt x="0" y="0"/>
                    <a:pt x="4246" y="0"/>
                    <a:pt x="9484" y="0"/>
                  </a:cubicBezTo>
                  <a:close/>
                </a:path>
              </a:pathLst>
            </a:custGeom>
            <a:solidFill>
              <a:srgbClr val="70D6F9"/>
            </a:solidFill>
            <a:ln w="2923" cap="flat">
              <a:noFill/>
              <a:prstDash val="solid"/>
              <a:miter/>
            </a:ln>
          </p:spPr>
          <p:txBody>
            <a:bodyPr rtlCol="1" anchor="ctr"/>
            <a:lstStyle/>
            <a:p>
              <a:endParaRPr lang="fa-IR"/>
            </a:p>
          </p:txBody>
        </p:sp>
        <p:sp>
          <p:nvSpPr>
            <p:cNvPr id="290" name="Freeform: Shape 289">
              <a:extLst>
                <a:ext uri="{FF2B5EF4-FFF2-40B4-BE49-F238E27FC236}">
                  <a16:creationId xmlns:a16="http://schemas.microsoft.com/office/drawing/2014/main" id="{E0CE2D9B-92C1-B4B5-5DA7-6FD1CA92AF8F}"/>
                </a:ext>
              </a:extLst>
            </p:cNvPr>
            <p:cNvSpPr/>
            <p:nvPr/>
          </p:nvSpPr>
          <p:spPr>
            <a:xfrm>
              <a:off x="7825488" y="2479377"/>
              <a:ext cx="74644" cy="74644"/>
            </a:xfrm>
            <a:custGeom>
              <a:avLst/>
              <a:gdLst>
                <a:gd name="connsiteX0" fmla="*/ 65160 w 74644"/>
                <a:gd name="connsiteY0" fmla="*/ 0 h 74644"/>
                <a:gd name="connsiteX1" fmla="*/ 74644 w 74644"/>
                <a:gd name="connsiteY1" fmla="*/ 0 h 74644"/>
                <a:gd name="connsiteX2" fmla="*/ 74644 w 74644"/>
                <a:gd name="connsiteY2" fmla="*/ 74644 h 74644"/>
                <a:gd name="connsiteX3" fmla="*/ 65160 w 74644"/>
                <a:gd name="connsiteY3" fmla="*/ 74644 h 74644"/>
                <a:gd name="connsiteX4" fmla="*/ 9484 w 74644"/>
                <a:gd name="connsiteY4" fmla="*/ 74644 h 74644"/>
                <a:gd name="connsiteX5" fmla="*/ 0 w 74644"/>
                <a:gd name="connsiteY5" fmla="*/ 74644 h 74644"/>
                <a:gd name="connsiteX6" fmla="*/ 0 w 74644"/>
                <a:gd name="connsiteY6" fmla="*/ 0 h 74644"/>
                <a:gd name="connsiteX7" fmla="*/ 9484 w 74644"/>
                <a:gd name="connsiteY7" fmla="*/ 0 h 7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44" h="74644">
                  <a:moveTo>
                    <a:pt x="65160" y="0"/>
                  </a:moveTo>
                  <a:cubicBezTo>
                    <a:pt x="70398" y="0"/>
                    <a:pt x="74644" y="0"/>
                    <a:pt x="74644" y="0"/>
                  </a:cubicBezTo>
                  <a:lnTo>
                    <a:pt x="74644" y="74644"/>
                  </a:lnTo>
                  <a:cubicBezTo>
                    <a:pt x="74644" y="74644"/>
                    <a:pt x="70398" y="74644"/>
                    <a:pt x="65160" y="74644"/>
                  </a:cubicBezTo>
                  <a:lnTo>
                    <a:pt x="9484" y="74644"/>
                  </a:lnTo>
                  <a:cubicBezTo>
                    <a:pt x="4246" y="74644"/>
                    <a:pt x="0" y="74644"/>
                    <a:pt x="0" y="74644"/>
                  </a:cubicBezTo>
                  <a:lnTo>
                    <a:pt x="0" y="0"/>
                  </a:lnTo>
                  <a:cubicBezTo>
                    <a:pt x="0" y="0"/>
                    <a:pt x="4246" y="0"/>
                    <a:pt x="9484" y="0"/>
                  </a:cubicBezTo>
                  <a:close/>
                </a:path>
              </a:pathLst>
            </a:custGeom>
            <a:solidFill>
              <a:srgbClr val="70D6F9"/>
            </a:solidFill>
            <a:ln w="2923" cap="flat">
              <a:noFill/>
              <a:prstDash val="solid"/>
              <a:miter/>
            </a:ln>
          </p:spPr>
          <p:txBody>
            <a:bodyPr rtlCol="1" anchor="ctr"/>
            <a:lstStyle/>
            <a:p>
              <a:endParaRPr lang="fa-IR"/>
            </a:p>
          </p:txBody>
        </p:sp>
        <p:sp>
          <p:nvSpPr>
            <p:cNvPr id="291" name="Freeform: Shape 290">
              <a:extLst>
                <a:ext uri="{FF2B5EF4-FFF2-40B4-BE49-F238E27FC236}">
                  <a16:creationId xmlns:a16="http://schemas.microsoft.com/office/drawing/2014/main" id="{E5D91762-8A2D-73F4-254F-7B3FCFCDE122}"/>
                </a:ext>
              </a:extLst>
            </p:cNvPr>
            <p:cNvSpPr/>
            <p:nvPr/>
          </p:nvSpPr>
          <p:spPr>
            <a:xfrm>
              <a:off x="7825488" y="2599393"/>
              <a:ext cx="74644" cy="74644"/>
            </a:xfrm>
            <a:custGeom>
              <a:avLst/>
              <a:gdLst>
                <a:gd name="connsiteX0" fmla="*/ 65160 w 74644"/>
                <a:gd name="connsiteY0" fmla="*/ 0 h 74644"/>
                <a:gd name="connsiteX1" fmla="*/ 74644 w 74644"/>
                <a:gd name="connsiteY1" fmla="*/ 0 h 74644"/>
                <a:gd name="connsiteX2" fmla="*/ 74644 w 74644"/>
                <a:gd name="connsiteY2" fmla="*/ 74645 h 74644"/>
                <a:gd name="connsiteX3" fmla="*/ 65160 w 74644"/>
                <a:gd name="connsiteY3" fmla="*/ 74645 h 74644"/>
                <a:gd name="connsiteX4" fmla="*/ 9484 w 74644"/>
                <a:gd name="connsiteY4" fmla="*/ 74645 h 74644"/>
                <a:gd name="connsiteX5" fmla="*/ 0 w 74644"/>
                <a:gd name="connsiteY5" fmla="*/ 74645 h 74644"/>
                <a:gd name="connsiteX6" fmla="*/ 0 w 74644"/>
                <a:gd name="connsiteY6" fmla="*/ 0 h 74644"/>
                <a:gd name="connsiteX7" fmla="*/ 9484 w 74644"/>
                <a:gd name="connsiteY7" fmla="*/ 0 h 7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44" h="74644">
                  <a:moveTo>
                    <a:pt x="65160" y="0"/>
                  </a:moveTo>
                  <a:cubicBezTo>
                    <a:pt x="70398" y="0"/>
                    <a:pt x="74644" y="0"/>
                    <a:pt x="74644" y="0"/>
                  </a:cubicBezTo>
                  <a:lnTo>
                    <a:pt x="74644" y="74645"/>
                  </a:lnTo>
                  <a:cubicBezTo>
                    <a:pt x="74644" y="74645"/>
                    <a:pt x="70398" y="74645"/>
                    <a:pt x="65160" y="74645"/>
                  </a:cubicBezTo>
                  <a:lnTo>
                    <a:pt x="9484" y="74645"/>
                  </a:lnTo>
                  <a:cubicBezTo>
                    <a:pt x="4246" y="74645"/>
                    <a:pt x="0" y="74645"/>
                    <a:pt x="0" y="74645"/>
                  </a:cubicBezTo>
                  <a:lnTo>
                    <a:pt x="0" y="0"/>
                  </a:lnTo>
                  <a:cubicBezTo>
                    <a:pt x="0" y="0"/>
                    <a:pt x="4246" y="0"/>
                    <a:pt x="9484" y="0"/>
                  </a:cubicBezTo>
                  <a:close/>
                </a:path>
              </a:pathLst>
            </a:custGeom>
            <a:solidFill>
              <a:srgbClr val="70D6F9"/>
            </a:solidFill>
            <a:ln w="2923" cap="flat">
              <a:noFill/>
              <a:prstDash val="solid"/>
              <a:miter/>
            </a:ln>
          </p:spPr>
          <p:txBody>
            <a:bodyPr rtlCol="1" anchor="ctr"/>
            <a:lstStyle/>
            <a:p>
              <a:endParaRPr lang="fa-IR"/>
            </a:p>
          </p:txBody>
        </p:sp>
        <p:sp>
          <p:nvSpPr>
            <p:cNvPr id="292" name="Freeform: Shape 291">
              <a:extLst>
                <a:ext uri="{FF2B5EF4-FFF2-40B4-BE49-F238E27FC236}">
                  <a16:creationId xmlns:a16="http://schemas.microsoft.com/office/drawing/2014/main" id="{50659D14-F721-2207-4A48-DEE050FBE652}"/>
                </a:ext>
              </a:extLst>
            </p:cNvPr>
            <p:cNvSpPr/>
            <p:nvPr/>
          </p:nvSpPr>
          <p:spPr>
            <a:xfrm>
              <a:off x="8106268" y="2688879"/>
              <a:ext cx="65365" cy="65394"/>
            </a:xfrm>
            <a:custGeom>
              <a:avLst/>
              <a:gdLst>
                <a:gd name="connsiteX0" fmla="*/ 65701 w 65365"/>
                <a:gd name="connsiteY0" fmla="*/ 336 h 65394"/>
                <a:gd name="connsiteX1" fmla="*/ 8532 w 65365"/>
                <a:gd name="connsiteY1" fmla="*/ 336 h 65394"/>
                <a:gd name="connsiteX2" fmla="*/ 336 w 65365"/>
                <a:gd name="connsiteY2" fmla="*/ 8532 h 65394"/>
                <a:gd name="connsiteX3" fmla="*/ 336 w 65365"/>
                <a:gd name="connsiteY3" fmla="*/ 8562 h 65394"/>
                <a:gd name="connsiteX4" fmla="*/ 336 w 65365"/>
                <a:gd name="connsiteY4" fmla="*/ 65730 h 65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65" h="65394">
                  <a:moveTo>
                    <a:pt x="65701" y="336"/>
                  </a:moveTo>
                  <a:lnTo>
                    <a:pt x="8532" y="336"/>
                  </a:lnTo>
                  <a:cubicBezTo>
                    <a:pt x="4007" y="336"/>
                    <a:pt x="336" y="4007"/>
                    <a:pt x="336" y="8532"/>
                  </a:cubicBezTo>
                  <a:cubicBezTo>
                    <a:pt x="336" y="8541"/>
                    <a:pt x="336" y="8553"/>
                    <a:pt x="336" y="8562"/>
                  </a:cubicBezTo>
                  <a:lnTo>
                    <a:pt x="336" y="65730"/>
                  </a:lnTo>
                  <a:close/>
                </a:path>
              </a:pathLst>
            </a:custGeom>
            <a:solidFill>
              <a:srgbClr val="EDF4FC"/>
            </a:solidFill>
            <a:ln w="2923" cap="flat">
              <a:noFill/>
              <a:prstDash val="solid"/>
              <a:miter/>
            </a:ln>
          </p:spPr>
          <p:txBody>
            <a:bodyPr rtlCol="1" anchor="ctr"/>
            <a:lstStyle/>
            <a:p>
              <a:endParaRPr lang="fa-IR"/>
            </a:p>
          </p:txBody>
        </p:sp>
        <p:sp>
          <p:nvSpPr>
            <p:cNvPr id="293" name="Freeform: Shape 292">
              <a:extLst>
                <a:ext uri="{FF2B5EF4-FFF2-40B4-BE49-F238E27FC236}">
                  <a16:creationId xmlns:a16="http://schemas.microsoft.com/office/drawing/2014/main" id="{2D95B86C-3472-4E9F-9244-41F318958959}"/>
                </a:ext>
              </a:extLst>
            </p:cNvPr>
            <p:cNvSpPr/>
            <p:nvPr/>
          </p:nvSpPr>
          <p:spPr>
            <a:xfrm>
              <a:off x="8269623" y="2644575"/>
              <a:ext cx="37636" cy="37029"/>
            </a:xfrm>
            <a:custGeom>
              <a:avLst/>
              <a:gdLst>
                <a:gd name="connsiteX0" fmla="*/ 37731 w 37636"/>
                <a:gd name="connsiteY0" fmla="*/ 18412 h 37029"/>
                <a:gd name="connsiteX1" fmla="*/ 19583 w 37636"/>
                <a:gd name="connsiteY1" fmla="*/ 556 h 37029"/>
                <a:gd name="connsiteX2" fmla="*/ 18704 w 37636"/>
                <a:gd name="connsiteY2" fmla="*/ 556 h 37029"/>
                <a:gd name="connsiteX3" fmla="*/ 556 w 37636"/>
                <a:gd name="connsiteY3" fmla="*/ 18412 h 37029"/>
                <a:gd name="connsiteX4" fmla="*/ 556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16" y="16699"/>
                    <a:pt x="21444" y="9642"/>
                    <a:pt x="19583" y="556"/>
                  </a:cubicBezTo>
                  <a:cubicBezTo>
                    <a:pt x="19583" y="263"/>
                    <a:pt x="18704" y="263"/>
                    <a:pt x="18704" y="556"/>
                  </a:cubicBezTo>
                  <a:cubicBezTo>
                    <a:pt x="16843" y="9642"/>
                    <a:pt x="9671" y="16699"/>
                    <a:pt x="556" y="18412"/>
                  </a:cubicBezTo>
                  <a:cubicBezTo>
                    <a:pt x="263" y="18412"/>
                    <a:pt x="263" y="18997"/>
                    <a:pt x="556" y="19290"/>
                  </a:cubicBezTo>
                  <a:cubicBezTo>
                    <a:pt x="9671" y="21002"/>
                    <a:pt x="16843" y="28060"/>
                    <a:pt x="18704" y="37146"/>
                  </a:cubicBezTo>
                  <a:cubicBezTo>
                    <a:pt x="18704" y="37439"/>
                    <a:pt x="19583" y="37439"/>
                    <a:pt x="19583" y="37146"/>
                  </a:cubicBezTo>
                  <a:cubicBezTo>
                    <a:pt x="21444" y="28060"/>
                    <a:pt x="28616" y="21002"/>
                    <a:pt x="37731" y="19290"/>
                  </a:cubicBezTo>
                  <a:cubicBezTo>
                    <a:pt x="38053" y="18997"/>
                    <a:pt x="38053" y="18412"/>
                    <a:pt x="37731" y="18412"/>
                  </a:cubicBezTo>
                  <a:close/>
                </a:path>
              </a:pathLst>
            </a:custGeom>
            <a:solidFill>
              <a:srgbClr val="87D147"/>
            </a:solidFill>
            <a:ln w="2923" cap="flat">
              <a:noFill/>
              <a:prstDash val="solid"/>
              <a:miter/>
            </a:ln>
          </p:spPr>
          <p:txBody>
            <a:bodyPr rtlCol="1" anchor="ctr"/>
            <a:lstStyle/>
            <a:p>
              <a:endParaRPr lang="fa-IR"/>
            </a:p>
          </p:txBody>
        </p:sp>
        <p:sp>
          <p:nvSpPr>
            <p:cNvPr id="294" name="Freeform: Shape 293">
              <a:extLst>
                <a:ext uri="{FF2B5EF4-FFF2-40B4-BE49-F238E27FC236}">
                  <a16:creationId xmlns:a16="http://schemas.microsoft.com/office/drawing/2014/main" id="{3518AB64-8428-66CC-3B3D-DAAF425EFC0B}"/>
                </a:ext>
              </a:extLst>
            </p:cNvPr>
            <p:cNvSpPr/>
            <p:nvPr/>
          </p:nvSpPr>
          <p:spPr>
            <a:xfrm>
              <a:off x="8268374" y="2151555"/>
              <a:ext cx="50938" cy="50935"/>
            </a:xfrm>
            <a:custGeom>
              <a:avLst/>
              <a:gdLst>
                <a:gd name="connsiteX0" fmla="*/ 9708 w 50938"/>
                <a:gd name="connsiteY0" fmla="*/ 35171 h 50935"/>
                <a:gd name="connsiteX1" fmla="*/ 16441 w 50938"/>
                <a:gd name="connsiteY1" fmla="*/ 35171 h 50935"/>
                <a:gd name="connsiteX2" fmla="*/ 16441 w 50938"/>
                <a:gd name="connsiteY2" fmla="*/ 41903 h 50935"/>
                <a:gd name="connsiteX3" fmla="*/ 25571 w 50938"/>
                <a:gd name="connsiteY3" fmla="*/ 51271 h 50935"/>
                <a:gd name="connsiteX4" fmla="*/ 25808 w 50938"/>
                <a:gd name="connsiteY4" fmla="*/ 51271 h 50935"/>
                <a:gd name="connsiteX5" fmla="*/ 35175 w 50938"/>
                <a:gd name="connsiteY5" fmla="*/ 42196 h 50935"/>
                <a:gd name="connsiteX6" fmla="*/ 35175 w 50938"/>
                <a:gd name="connsiteY6" fmla="*/ 35171 h 50935"/>
                <a:gd name="connsiteX7" fmla="*/ 41908 w 50938"/>
                <a:gd name="connsiteY7" fmla="*/ 35171 h 50935"/>
                <a:gd name="connsiteX8" fmla="*/ 51275 w 50938"/>
                <a:gd name="connsiteY8" fmla="*/ 26039 h 50935"/>
                <a:gd name="connsiteX9" fmla="*/ 51275 w 50938"/>
                <a:gd name="connsiteY9" fmla="*/ 25804 h 50935"/>
                <a:gd name="connsiteX10" fmla="*/ 42200 w 50938"/>
                <a:gd name="connsiteY10" fmla="*/ 16436 h 50935"/>
                <a:gd name="connsiteX11" fmla="*/ 35175 w 50938"/>
                <a:gd name="connsiteY11" fmla="*/ 16436 h 50935"/>
                <a:gd name="connsiteX12" fmla="*/ 35175 w 50938"/>
                <a:gd name="connsiteY12" fmla="*/ 9704 h 50935"/>
                <a:gd name="connsiteX13" fmla="*/ 26045 w 50938"/>
                <a:gd name="connsiteY13" fmla="*/ 337 h 50935"/>
                <a:gd name="connsiteX14" fmla="*/ 25808 w 50938"/>
                <a:gd name="connsiteY14" fmla="*/ 337 h 50935"/>
                <a:gd name="connsiteX15" fmla="*/ 16441 w 50938"/>
                <a:gd name="connsiteY15" fmla="*/ 9411 h 50935"/>
                <a:gd name="connsiteX16" fmla="*/ 16441 w 50938"/>
                <a:gd name="connsiteY16" fmla="*/ 16436 h 50935"/>
                <a:gd name="connsiteX17" fmla="*/ 9708 w 50938"/>
                <a:gd name="connsiteY17" fmla="*/ 16436 h 50935"/>
                <a:gd name="connsiteX18" fmla="*/ 341 w 50938"/>
                <a:gd name="connsiteY18" fmla="*/ 25568 h 50935"/>
                <a:gd name="connsiteX19" fmla="*/ 341 w 50938"/>
                <a:gd name="connsiteY19" fmla="*/ 25804 h 50935"/>
                <a:gd name="connsiteX20" fmla="*/ 9114 w 50938"/>
                <a:gd name="connsiteY20" fmla="*/ 35171 h 50935"/>
                <a:gd name="connsiteX21" fmla="*/ 9708 w 50938"/>
                <a:gd name="connsiteY21" fmla="*/ 35171 h 5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5">
                  <a:moveTo>
                    <a:pt x="9708" y="35171"/>
                  </a:moveTo>
                  <a:lnTo>
                    <a:pt x="16441" y="35171"/>
                  </a:lnTo>
                  <a:lnTo>
                    <a:pt x="16441" y="41903"/>
                  </a:lnTo>
                  <a:cubicBezTo>
                    <a:pt x="16376" y="47012"/>
                    <a:pt x="20463" y="51206"/>
                    <a:pt x="25571" y="51271"/>
                  </a:cubicBezTo>
                  <a:cubicBezTo>
                    <a:pt x="25650" y="51271"/>
                    <a:pt x="25729" y="51271"/>
                    <a:pt x="25808" y="51271"/>
                  </a:cubicBezTo>
                  <a:cubicBezTo>
                    <a:pt x="30869" y="51273"/>
                    <a:pt x="35017" y="47255"/>
                    <a:pt x="35175" y="42196"/>
                  </a:cubicBezTo>
                  <a:lnTo>
                    <a:pt x="35175" y="35171"/>
                  </a:lnTo>
                  <a:lnTo>
                    <a:pt x="41908" y="35171"/>
                  </a:lnTo>
                  <a:cubicBezTo>
                    <a:pt x="47016" y="35236"/>
                    <a:pt x="51210" y="31148"/>
                    <a:pt x="51275" y="26039"/>
                  </a:cubicBezTo>
                  <a:cubicBezTo>
                    <a:pt x="51275" y="25961"/>
                    <a:pt x="51275" y="25882"/>
                    <a:pt x="51275" y="25804"/>
                  </a:cubicBezTo>
                  <a:cubicBezTo>
                    <a:pt x="51278" y="20742"/>
                    <a:pt x="47259" y="16595"/>
                    <a:pt x="42200" y="16436"/>
                  </a:cubicBezTo>
                  <a:lnTo>
                    <a:pt x="35175" y="16436"/>
                  </a:lnTo>
                  <a:lnTo>
                    <a:pt x="35175" y="9704"/>
                  </a:lnTo>
                  <a:cubicBezTo>
                    <a:pt x="35239" y="4595"/>
                    <a:pt x="31153" y="402"/>
                    <a:pt x="26045" y="337"/>
                  </a:cubicBezTo>
                  <a:cubicBezTo>
                    <a:pt x="25966" y="336"/>
                    <a:pt x="25887" y="336"/>
                    <a:pt x="25808" y="337"/>
                  </a:cubicBezTo>
                  <a:cubicBezTo>
                    <a:pt x="20747" y="334"/>
                    <a:pt x="16599" y="4353"/>
                    <a:pt x="16441" y="9411"/>
                  </a:cubicBezTo>
                  <a:lnTo>
                    <a:pt x="16441" y="16436"/>
                  </a:lnTo>
                  <a:lnTo>
                    <a:pt x="9708" y="16436"/>
                  </a:lnTo>
                  <a:cubicBezTo>
                    <a:pt x="4600" y="16371"/>
                    <a:pt x="405" y="20460"/>
                    <a:pt x="341" y="25568"/>
                  </a:cubicBezTo>
                  <a:cubicBezTo>
                    <a:pt x="341" y="25646"/>
                    <a:pt x="341" y="25725"/>
                    <a:pt x="341" y="25804"/>
                  </a:cubicBezTo>
                  <a:cubicBezTo>
                    <a:pt x="177" y="30813"/>
                    <a:pt x="4105" y="35007"/>
                    <a:pt x="9114" y="35171"/>
                  </a:cubicBezTo>
                  <a:cubicBezTo>
                    <a:pt x="9310" y="35177"/>
                    <a:pt x="9509" y="35177"/>
                    <a:pt x="9708" y="35171"/>
                  </a:cubicBezTo>
                  <a:close/>
                </a:path>
              </a:pathLst>
            </a:custGeom>
            <a:solidFill>
              <a:srgbClr val="70D6F9"/>
            </a:solidFill>
            <a:ln w="2923" cap="flat">
              <a:noFill/>
              <a:prstDash val="solid"/>
              <a:miter/>
            </a:ln>
          </p:spPr>
          <p:txBody>
            <a:bodyPr rtlCol="1" anchor="ctr"/>
            <a:lstStyle/>
            <a:p>
              <a:endParaRPr lang="fa-IR"/>
            </a:p>
          </p:txBody>
        </p:sp>
        <p:sp>
          <p:nvSpPr>
            <p:cNvPr id="295" name="Freeform: Shape 294">
              <a:extLst>
                <a:ext uri="{FF2B5EF4-FFF2-40B4-BE49-F238E27FC236}">
                  <a16:creationId xmlns:a16="http://schemas.microsoft.com/office/drawing/2014/main" id="{A23E17AC-D82D-C51F-FEB2-961C7BC7201F}"/>
                </a:ext>
              </a:extLst>
            </p:cNvPr>
            <p:cNvSpPr/>
            <p:nvPr/>
          </p:nvSpPr>
          <p:spPr>
            <a:xfrm>
              <a:off x="8228012" y="207076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296" name="Freeform: Shape 295">
              <a:extLst>
                <a:ext uri="{FF2B5EF4-FFF2-40B4-BE49-F238E27FC236}">
                  <a16:creationId xmlns:a16="http://schemas.microsoft.com/office/drawing/2014/main" id="{C6689415-9283-3E19-E556-81156C530C0E}"/>
                </a:ext>
              </a:extLst>
            </p:cNvPr>
            <p:cNvSpPr/>
            <p:nvPr/>
          </p:nvSpPr>
          <p:spPr>
            <a:xfrm>
              <a:off x="7665983" y="245130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297" name="Freeform: Shape 296">
              <a:extLst>
                <a:ext uri="{FF2B5EF4-FFF2-40B4-BE49-F238E27FC236}">
                  <a16:creationId xmlns:a16="http://schemas.microsoft.com/office/drawing/2014/main" id="{F0F961DE-1CDD-5296-32B1-7B9D5B7CC08C}"/>
                </a:ext>
              </a:extLst>
            </p:cNvPr>
            <p:cNvSpPr/>
            <p:nvPr/>
          </p:nvSpPr>
          <p:spPr>
            <a:xfrm>
              <a:off x="7632759" y="2537219"/>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49" y="23877"/>
                    <a:pt x="24167" y="13793"/>
                    <a:pt x="26827" y="775"/>
                  </a:cubicBezTo>
                  <a:cubicBezTo>
                    <a:pt x="26827" y="190"/>
                    <a:pt x="27998" y="190"/>
                    <a:pt x="27998" y="775"/>
                  </a:cubicBezTo>
                  <a:cubicBezTo>
                    <a:pt x="30659" y="13793"/>
                    <a:pt x="40977" y="23877"/>
                    <a:pt x="54051" y="26242"/>
                  </a:cubicBezTo>
                  <a:cubicBezTo>
                    <a:pt x="54636" y="26242"/>
                    <a:pt x="54636" y="27120"/>
                    <a:pt x="54051" y="27413"/>
                  </a:cubicBezTo>
                  <a:cubicBezTo>
                    <a:pt x="40977" y="29778"/>
                    <a:pt x="30659" y="39862"/>
                    <a:pt x="27998" y="52880"/>
                  </a:cubicBezTo>
                  <a:cubicBezTo>
                    <a:pt x="27998" y="53465"/>
                    <a:pt x="26827" y="53465"/>
                    <a:pt x="26827" y="52880"/>
                  </a:cubicBezTo>
                  <a:cubicBezTo>
                    <a:pt x="24167" y="39862"/>
                    <a:pt x="13849" y="29778"/>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298" name="Freeform: Shape 297">
              <a:extLst>
                <a:ext uri="{FF2B5EF4-FFF2-40B4-BE49-F238E27FC236}">
                  <a16:creationId xmlns:a16="http://schemas.microsoft.com/office/drawing/2014/main" id="{C76043D8-5250-5190-B29C-D6F1E39443D5}"/>
                </a:ext>
              </a:extLst>
            </p:cNvPr>
            <p:cNvSpPr/>
            <p:nvPr/>
          </p:nvSpPr>
          <p:spPr>
            <a:xfrm>
              <a:off x="7832806" y="2119063"/>
              <a:ext cx="292723" cy="49762"/>
            </a:xfrm>
            <a:custGeom>
              <a:avLst/>
              <a:gdLst>
                <a:gd name="connsiteX0" fmla="*/ 268178 w 292723"/>
                <a:gd name="connsiteY0" fmla="*/ 336 h 49762"/>
                <a:gd name="connsiteX1" fmla="*/ 25217 w 292723"/>
                <a:gd name="connsiteY1" fmla="*/ 336 h 49762"/>
                <a:gd name="connsiteX2" fmla="*/ 336 w 292723"/>
                <a:gd name="connsiteY2" fmla="*/ 25217 h 49762"/>
                <a:gd name="connsiteX3" fmla="*/ 25217 w 292723"/>
                <a:gd name="connsiteY3" fmla="*/ 50099 h 49762"/>
                <a:gd name="connsiteX4" fmla="*/ 268178 w 292723"/>
                <a:gd name="connsiteY4" fmla="*/ 50099 h 49762"/>
                <a:gd name="connsiteX5" fmla="*/ 293059 w 292723"/>
                <a:gd name="connsiteY5" fmla="*/ 25217 h 49762"/>
                <a:gd name="connsiteX6" fmla="*/ 268178 w 292723"/>
                <a:gd name="connsiteY6" fmla="*/ 336 h 4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2723" h="49762">
                  <a:moveTo>
                    <a:pt x="268178" y="336"/>
                  </a:moveTo>
                  <a:lnTo>
                    <a:pt x="25217" y="336"/>
                  </a:lnTo>
                  <a:cubicBezTo>
                    <a:pt x="11476" y="336"/>
                    <a:pt x="336" y="11476"/>
                    <a:pt x="336" y="25217"/>
                  </a:cubicBezTo>
                  <a:cubicBezTo>
                    <a:pt x="336" y="38959"/>
                    <a:pt x="11476" y="50099"/>
                    <a:pt x="25217" y="50099"/>
                  </a:cubicBezTo>
                  <a:lnTo>
                    <a:pt x="268178" y="50099"/>
                  </a:lnTo>
                  <a:cubicBezTo>
                    <a:pt x="281918" y="50099"/>
                    <a:pt x="293059" y="38959"/>
                    <a:pt x="293059" y="25217"/>
                  </a:cubicBezTo>
                  <a:cubicBezTo>
                    <a:pt x="293059" y="11476"/>
                    <a:pt x="281918" y="336"/>
                    <a:pt x="268178" y="336"/>
                  </a:cubicBezTo>
                  <a:close/>
                </a:path>
              </a:pathLst>
            </a:custGeom>
            <a:noFill/>
            <a:ln w="14615" cap="rnd">
              <a:solidFill>
                <a:srgbClr val="000000"/>
              </a:solidFill>
              <a:prstDash val="solid"/>
              <a:round/>
            </a:ln>
          </p:spPr>
          <p:txBody>
            <a:bodyPr rtlCol="1" anchor="ctr"/>
            <a:lstStyle/>
            <a:p>
              <a:endParaRPr lang="fa-IR"/>
            </a:p>
          </p:txBody>
        </p:sp>
        <p:sp>
          <p:nvSpPr>
            <p:cNvPr id="299" name="Freeform: Shape 298">
              <a:extLst>
                <a:ext uri="{FF2B5EF4-FFF2-40B4-BE49-F238E27FC236}">
                  <a16:creationId xmlns:a16="http://schemas.microsoft.com/office/drawing/2014/main" id="{0B78B765-1CB0-6CA1-FB8D-BB269EC8739F}"/>
                </a:ext>
              </a:extLst>
            </p:cNvPr>
            <p:cNvSpPr/>
            <p:nvPr/>
          </p:nvSpPr>
          <p:spPr>
            <a:xfrm>
              <a:off x="7728158" y="2142481"/>
              <a:ext cx="502020" cy="670336"/>
            </a:xfrm>
            <a:custGeom>
              <a:avLst/>
              <a:gdLst>
                <a:gd name="connsiteX0" fmla="*/ 102789 w 502020"/>
                <a:gd name="connsiteY0" fmla="*/ 336 h 670336"/>
                <a:gd name="connsiteX1" fmla="*/ 36107 w 502020"/>
                <a:gd name="connsiteY1" fmla="*/ 336 h 670336"/>
                <a:gd name="connsiteX2" fmla="*/ 336 w 502020"/>
                <a:gd name="connsiteY2" fmla="*/ 36136 h 670336"/>
                <a:gd name="connsiteX3" fmla="*/ 336 w 502020"/>
                <a:gd name="connsiteY3" fmla="*/ 634873 h 670336"/>
                <a:gd name="connsiteX4" fmla="*/ 36107 w 502020"/>
                <a:gd name="connsiteY4" fmla="*/ 670673 h 670336"/>
                <a:gd name="connsiteX5" fmla="*/ 466586 w 502020"/>
                <a:gd name="connsiteY5" fmla="*/ 670673 h 670336"/>
                <a:gd name="connsiteX6" fmla="*/ 502357 w 502020"/>
                <a:gd name="connsiteY6" fmla="*/ 634873 h 670336"/>
                <a:gd name="connsiteX7" fmla="*/ 502357 w 502020"/>
                <a:gd name="connsiteY7" fmla="*/ 36136 h 670336"/>
                <a:gd name="connsiteX8" fmla="*/ 466586 w 502020"/>
                <a:gd name="connsiteY8" fmla="*/ 336 h 670336"/>
                <a:gd name="connsiteX9" fmla="*/ 401016 w 502020"/>
                <a:gd name="connsiteY9" fmla="*/ 336 h 670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020" h="670336">
                  <a:moveTo>
                    <a:pt x="102789" y="336"/>
                  </a:moveTo>
                  <a:lnTo>
                    <a:pt x="36107" y="336"/>
                  </a:lnTo>
                  <a:cubicBezTo>
                    <a:pt x="16366" y="400"/>
                    <a:pt x="384" y="16396"/>
                    <a:pt x="336" y="36136"/>
                  </a:cubicBezTo>
                  <a:lnTo>
                    <a:pt x="336" y="634873"/>
                  </a:lnTo>
                  <a:cubicBezTo>
                    <a:pt x="384" y="654614"/>
                    <a:pt x="16366" y="670608"/>
                    <a:pt x="36107" y="670673"/>
                  </a:cubicBezTo>
                  <a:lnTo>
                    <a:pt x="466586" y="670673"/>
                  </a:lnTo>
                  <a:cubicBezTo>
                    <a:pt x="486327" y="670608"/>
                    <a:pt x="502310" y="654614"/>
                    <a:pt x="502357" y="634873"/>
                  </a:cubicBezTo>
                  <a:lnTo>
                    <a:pt x="502357" y="36136"/>
                  </a:lnTo>
                  <a:cubicBezTo>
                    <a:pt x="502310" y="16396"/>
                    <a:pt x="486327" y="400"/>
                    <a:pt x="466586" y="336"/>
                  </a:cubicBezTo>
                  <a:lnTo>
                    <a:pt x="401016" y="336"/>
                  </a:lnTo>
                </a:path>
              </a:pathLst>
            </a:custGeom>
            <a:noFill/>
            <a:ln w="14615" cap="rnd">
              <a:solidFill>
                <a:srgbClr val="000000"/>
              </a:solidFill>
              <a:prstDash val="solid"/>
              <a:round/>
            </a:ln>
          </p:spPr>
          <p:txBody>
            <a:bodyPr rtlCol="1" anchor="ctr"/>
            <a:lstStyle/>
            <a:p>
              <a:endParaRPr lang="fa-IR"/>
            </a:p>
          </p:txBody>
        </p:sp>
        <p:sp>
          <p:nvSpPr>
            <p:cNvPr id="300" name="Freeform: Shape 299">
              <a:extLst>
                <a:ext uri="{FF2B5EF4-FFF2-40B4-BE49-F238E27FC236}">
                  <a16:creationId xmlns:a16="http://schemas.microsoft.com/office/drawing/2014/main" id="{E15F0EED-9408-9324-7BEF-441E91159756}"/>
                </a:ext>
              </a:extLst>
            </p:cNvPr>
            <p:cNvSpPr/>
            <p:nvPr/>
          </p:nvSpPr>
          <p:spPr>
            <a:xfrm>
              <a:off x="7946968" y="2078082"/>
              <a:ext cx="64399" cy="39254"/>
            </a:xfrm>
            <a:custGeom>
              <a:avLst/>
              <a:gdLst>
                <a:gd name="connsiteX0" fmla="*/ 63945 w 64399"/>
                <a:gd name="connsiteY0" fmla="*/ 39590 h 39254"/>
                <a:gd name="connsiteX1" fmla="*/ 64735 w 64399"/>
                <a:gd name="connsiteY1" fmla="*/ 32536 h 39254"/>
                <a:gd name="connsiteX2" fmla="*/ 32536 w 64399"/>
                <a:gd name="connsiteY2" fmla="*/ 336 h 39254"/>
                <a:gd name="connsiteX3" fmla="*/ 336 w 64399"/>
                <a:gd name="connsiteY3" fmla="*/ 32536 h 39254"/>
                <a:gd name="connsiteX4" fmla="*/ 1039 w 64399"/>
                <a:gd name="connsiteY4" fmla="*/ 39180 h 39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99" h="39254">
                  <a:moveTo>
                    <a:pt x="63945" y="39590"/>
                  </a:moveTo>
                  <a:cubicBezTo>
                    <a:pt x="64460" y="37274"/>
                    <a:pt x="64726" y="34909"/>
                    <a:pt x="64735" y="32536"/>
                  </a:cubicBezTo>
                  <a:cubicBezTo>
                    <a:pt x="64735" y="14752"/>
                    <a:pt x="50319" y="336"/>
                    <a:pt x="32536" y="336"/>
                  </a:cubicBezTo>
                  <a:cubicBezTo>
                    <a:pt x="14753" y="336"/>
                    <a:pt x="336" y="14752"/>
                    <a:pt x="336" y="32536"/>
                  </a:cubicBezTo>
                  <a:cubicBezTo>
                    <a:pt x="345" y="34768"/>
                    <a:pt x="579" y="36995"/>
                    <a:pt x="1039" y="39180"/>
                  </a:cubicBezTo>
                </a:path>
              </a:pathLst>
            </a:custGeom>
            <a:noFill/>
            <a:ln w="14615" cap="rnd">
              <a:solidFill>
                <a:srgbClr val="000000"/>
              </a:solidFill>
              <a:prstDash val="solid"/>
              <a:round/>
            </a:ln>
          </p:spPr>
          <p:txBody>
            <a:bodyPr rtlCol="1" anchor="ctr"/>
            <a:lstStyle/>
            <a:p>
              <a:endParaRPr lang="fa-IR"/>
            </a:p>
          </p:txBody>
        </p:sp>
        <p:sp>
          <p:nvSpPr>
            <p:cNvPr id="301" name="Freeform: Shape 300">
              <a:extLst>
                <a:ext uri="{FF2B5EF4-FFF2-40B4-BE49-F238E27FC236}">
                  <a16:creationId xmlns:a16="http://schemas.microsoft.com/office/drawing/2014/main" id="{818EFD85-784B-0CE0-7ACA-F932586C61CB}"/>
                </a:ext>
              </a:extLst>
            </p:cNvPr>
            <p:cNvSpPr/>
            <p:nvPr/>
          </p:nvSpPr>
          <p:spPr>
            <a:xfrm>
              <a:off x="7888424" y="2174447"/>
              <a:ext cx="181488" cy="55851"/>
            </a:xfrm>
            <a:custGeom>
              <a:avLst/>
              <a:gdLst>
                <a:gd name="connsiteX0" fmla="*/ 181825 w 181488"/>
                <a:gd name="connsiteY0" fmla="*/ 336 h 55851"/>
                <a:gd name="connsiteX1" fmla="*/ 181825 w 181488"/>
                <a:gd name="connsiteY1" fmla="*/ 30662 h 55851"/>
                <a:gd name="connsiteX2" fmla="*/ 156299 w 181488"/>
                <a:gd name="connsiteY2" fmla="*/ 56188 h 55851"/>
                <a:gd name="connsiteX3" fmla="*/ 25861 w 181488"/>
                <a:gd name="connsiteY3" fmla="*/ 56188 h 55851"/>
                <a:gd name="connsiteX4" fmla="*/ 336 w 181488"/>
                <a:gd name="connsiteY4" fmla="*/ 30662 h 55851"/>
                <a:gd name="connsiteX5" fmla="*/ 336 w 181488"/>
                <a:gd name="connsiteY5" fmla="*/ 570 h 5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488" h="55851">
                  <a:moveTo>
                    <a:pt x="181825" y="336"/>
                  </a:moveTo>
                  <a:lnTo>
                    <a:pt x="181825" y="30662"/>
                  </a:lnTo>
                  <a:cubicBezTo>
                    <a:pt x="181792" y="44746"/>
                    <a:pt x="170382" y="56155"/>
                    <a:pt x="156299" y="56188"/>
                  </a:cubicBezTo>
                  <a:lnTo>
                    <a:pt x="25861" y="56188"/>
                  </a:lnTo>
                  <a:cubicBezTo>
                    <a:pt x="11779" y="56155"/>
                    <a:pt x="368" y="44746"/>
                    <a:pt x="336" y="30662"/>
                  </a:cubicBezTo>
                  <a:lnTo>
                    <a:pt x="336" y="570"/>
                  </a:lnTo>
                </a:path>
              </a:pathLst>
            </a:custGeom>
            <a:noFill/>
            <a:ln w="14615" cap="rnd">
              <a:solidFill>
                <a:srgbClr val="000000"/>
              </a:solidFill>
              <a:prstDash val="solid"/>
              <a:round/>
            </a:ln>
          </p:spPr>
          <p:txBody>
            <a:bodyPr rtlCol="1" anchor="ctr"/>
            <a:lstStyle/>
            <a:p>
              <a:endParaRPr lang="fa-IR"/>
            </a:p>
          </p:txBody>
        </p:sp>
        <p:sp>
          <p:nvSpPr>
            <p:cNvPr id="302" name="Freeform: Shape 301">
              <a:extLst>
                <a:ext uri="{FF2B5EF4-FFF2-40B4-BE49-F238E27FC236}">
                  <a16:creationId xmlns:a16="http://schemas.microsoft.com/office/drawing/2014/main" id="{A2F29DB1-C34D-EFCA-9097-9D08FB01CEB0}"/>
                </a:ext>
              </a:extLst>
            </p:cNvPr>
            <p:cNvSpPr/>
            <p:nvPr/>
          </p:nvSpPr>
          <p:spPr>
            <a:xfrm>
              <a:off x="7849579" y="2388018"/>
              <a:ext cx="28101" cy="17329"/>
            </a:xfrm>
            <a:custGeom>
              <a:avLst/>
              <a:gdLst>
                <a:gd name="connsiteX0" fmla="*/ 0 w 28101"/>
                <a:gd name="connsiteY0" fmla="*/ 6586 h 17329"/>
                <a:gd name="connsiteX1" fmla="*/ 10772 w 28101"/>
                <a:gd name="connsiteY1" fmla="*/ 17329 h 17329"/>
                <a:gd name="connsiteX2" fmla="*/ 28101 w 28101"/>
                <a:gd name="connsiteY2" fmla="*/ 0 h 17329"/>
              </a:gdLst>
              <a:ahLst/>
              <a:cxnLst>
                <a:cxn ang="0">
                  <a:pos x="connsiteX0" y="connsiteY0"/>
                </a:cxn>
                <a:cxn ang="0">
                  <a:pos x="connsiteX1" y="connsiteY1"/>
                </a:cxn>
                <a:cxn ang="0">
                  <a:pos x="connsiteX2" y="connsiteY2"/>
                </a:cxn>
              </a:cxnLst>
              <a:rect l="l" t="t" r="r" b="b"/>
              <a:pathLst>
                <a:path w="28101" h="17329">
                  <a:moveTo>
                    <a:pt x="0" y="6586"/>
                  </a:moveTo>
                  <a:lnTo>
                    <a:pt x="10772" y="17329"/>
                  </a:lnTo>
                  <a:lnTo>
                    <a:pt x="28101" y="0"/>
                  </a:lnTo>
                </a:path>
              </a:pathLst>
            </a:custGeom>
            <a:noFill/>
            <a:ln w="14615" cap="rnd">
              <a:solidFill>
                <a:srgbClr val="000000"/>
              </a:solidFill>
              <a:prstDash val="solid"/>
              <a:round/>
            </a:ln>
          </p:spPr>
          <p:txBody>
            <a:bodyPr rtlCol="1" anchor="ctr"/>
            <a:lstStyle/>
            <a:p>
              <a:endParaRPr lang="fa-IR"/>
            </a:p>
          </p:txBody>
        </p:sp>
        <p:sp>
          <p:nvSpPr>
            <p:cNvPr id="303" name="Freeform: Shape 302">
              <a:extLst>
                <a:ext uri="{FF2B5EF4-FFF2-40B4-BE49-F238E27FC236}">
                  <a16:creationId xmlns:a16="http://schemas.microsoft.com/office/drawing/2014/main" id="{62BEA7C7-8400-7A8E-7CDB-A18169B7A091}"/>
                </a:ext>
              </a:extLst>
            </p:cNvPr>
            <p:cNvSpPr/>
            <p:nvPr/>
          </p:nvSpPr>
          <p:spPr>
            <a:xfrm>
              <a:off x="7937923" y="2363985"/>
              <a:ext cx="188367" cy="2927"/>
            </a:xfrm>
            <a:custGeom>
              <a:avLst/>
              <a:gdLst>
                <a:gd name="connsiteX0" fmla="*/ 0 w 188367"/>
                <a:gd name="connsiteY0" fmla="*/ 0 h 2927"/>
                <a:gd name="connsiteX1" fmla="*/ 188368 w 188367"/>
                <a:gd name="connsiteY1" fmla="*/ 0 h 2927"/>
              </a:gdLst>
              <a:ahLst/>
              <a:cxnLst>
                <a:cxn ang="0">
                  <a:pos x="connsiteX0" y="connsiteY0"/>
                </a:cxn>
                <a:cxn ang="0">
                  <a:pos x="connsiteX1" y="connsiteY1"/>
                </a:cxn>
              </a:cxnLst>
              <a:rect l="l" t="t" r="r" b="b"/>
              <a:pathLst>
                <a:path w="188367" h="2927">
                  <a:moveTo>
                    <a:pt x="0" y="0"/>
                  </a:moveTo>
                  <a:lnTo>
                    <a:pt x="188368" y="0"/>
                  </a:lnTo>
                </a:path>
              </a:pathLst>
            </a:custGeom>
            <a:ln w="14615" cap="rnd">
              <a:solidFill>
                <a:srgbClr val="000000"/>
              </a:solidFill>
              <a:prstDash val="solid"/>
              <a:round/>
            </a:ln>
          </p:spPr>
          <p:txBody>
            <a:bodyPr rtlCol="1" anchor="ctr"/>
            <a:lstStyle/>
            <a:p>
              <a:endParaRPr lang="fa-IR"/>
            </a:p>
          </p:txBody>
        </p:sp>
        <p:sp>
          <p:nvSpPr>
            <p:cNvPr id="304" name="Freeform: Shape 303">
              <a:extLst>
                <a:ext uri="{FF2B5EF4-FFF2-40B4-BE49-F238E27FC236}">
                  <a16:creationId xmlns:a16="http://schemas.microsoft.com/office/drawing/2014/main" id="{F9ACF32E-9EDA-2B36-282D-D60B7557ECA3}"/>
                </a:ext>
              </a:extLst>
            </p:cNvPr>
            <p:cNvSpPr/>
            <p:nvPr/>
          </p:nvSpPr>
          <p:spPr>
            <a:xfrm>
              <a:off x="7937923" y="2396682"/>
              <a:ext cx="188367" cy="2927"/>
            </a:xfrm>
            <a:custGeom>
              <a:avLst/>
              <a:gdLst>
                <a:gd name="connsiteX0" fmla="*/ 0 w 188367"/>
                <a:gd name="connsiteY0" fmla="*/ 0 h 2927"/>
                <a:gd name="connsiteX1" fmla="*/ 188368 w 188367"/>
                <a:gd name="connsiteY1" fmla="*/ 0 h 2927"/>
              </a:gdLst>
              <a:ahLst/>
              <a:cxnLst>
                <a:cxn ang="0">
                  <a:pos x="connsiteX0" y="connsiteY0"/>
                </a:cxn>
                <a:cxn ang="0">
                  <a:pos x="connsiteX1" y="connsiteY1"/>
                </a:cxn>
              </a:cxnLst>
              <a:rect l="l" t="t" r="r" b="b"/>
              <a:pathLst>
                <a:path w="188367" h="2927">
                  <a:moveTo>
                    <a:pt x="0" y="0"/>
                  </a:moveTo>
                  <a:lnTo>
                    <a:pt x="188368" y="0"/>
                  </a:lnTo>
                </a:path>
              </a:pathLst>
            </a:custGeom>
            <a:ln w="14615" cap="rnd">
              <a:solidFill>
                <a:srgbClr val="000000"/>
              </a:solidFill>
              <a:prstDash val="solid"/>
              <a:round/>
            </a:ln>
          </p:spPr>
          <p:txBody>
            <a:bodyPr rtlCol="1" anchor="ctr"/>
            <a:lstStyle/>
            <a:p>
              <a:endParaRPr lang="fa-IR"/>
            </a:p>
          </p:txBody>
        </p:sp>
        <p:sp>
          <p:nvSpPr>
            <p:cNvPr id="305" name="Freeform: Shape 304">
              <a:extLst>
                <a:ext uri="{FF2B5EF4-FFF2-40B4-BE49-F238E27FC236}">
                  <a16:creationId xmlns:a16="http://schemas.microsoft.com/office/drawing/2014/main" id="{B1F67764-63F5-1880-D69D-700142A1A93F}"/>
                </a:ext>
              </a:extLst>
            </p:cNvPr>
            <p:cNvSpPr/>
            <p:nvPr/>
          </p:nvSpPr>
          <p:spPr>
            <a:xfrm>
              <a:off x="7937923" y="2429379"/>
              <a:ext cx="94169" cy="2927"/>
            </a:xfrm>
            <a:custGeom>
              <a:avLst/>
              <a:gdLst>
                <a:gd name="connsiteX0" fmla="*/ 0 w 94169"/>
                <a:gd name="connsiteY0" fmla="*/ 0 h 2927"/>
                <a:gd name="connsiteX1" fmla="*/ 94169 w 94169"/>
                <a:gd name="connsiteY1" fmla="*/ 0 h 2927"/>
              </a:gdLst>
              <a:ahLst/>
              <a:cxnLst>
                <a:cxn ang="0">
                  <a:pos x="connsiteX0" y="connsiteY0"/>
                </a:cxn>
                <a:cxn ang="0">
                  <a:pos x="connsiteX1" y="connsiteY1"/>
                </a:cxn>
              </a:cxnLst>
              <a:rect l="l" t="t" r="r" b="b"/>
              <a:pathLst>
                <a:path w="94169" h="2927">
                  <a:moveTo>
                    <a:pt x="0" y="0"/>
                  </a:moveTo>
                  <a:lnTo>
                    <a:pt x="94169" y="0"/>
                  </a:lnTo>
                </a:path>
              </a:pathLst>
            </a:custGeom>
            <a:ln w="14615" cap="rnd">
              <a:solidFill>
                <a:srgbClr val="000000"/>
              </a:solidFill>
              <a:prstDash val="solid"/>
              <a:round/>
            </a:ln>
          </p:spPr>
          <p:txBody>
            <a:bodyPr rtlCol="1" anchor="ctr"/>
            <a:lstStyle/>
            <a:p>
              <a:endParaRPr lang="fa-IR"/>
            </a:p>
          </p:txBody>
        </p:sp>
        <p:sp>
          <p:nvSpPr>
            <p:cNvPr id="306" name="Freeform: Shape 305">
              <a:extLst>
                <a:ext uri="{FF2B5EF4-FFF2-40B4-BE49-F238E27FC236}">
                  <a16:creationId xmlns:a16="http://schemas.microsoft.com/office/drawing/2014/main" id="{A01FD4ED-61CE-B3B4-4C5D-D87E8D2DFC96}"/>
                </a:ext>
              </a:extLst>
            </p:cNvPr>
            <p:cNvSpPr/>
            <p:nvPr/>
          </p:nvSpPr>
          <p:spPr>
            <a:xfrm>
              <a:off x="7849579" y="2508034"/>
              <a:ext cx="28101" cy="17329"/>
            </a:xfrm>
            <a:custGeom>
              <a:avLst/>
              <a:gdLst>
                <a:gd name="connsiteX0" fmla="*/ 0 w 28101"/>
                <a:gd name="connsiteY0" fmla="*/ 6586 h 17329"/>
                <a:gd name="connsiteX1" fmla="*/ 10772 w 28101"/>
                <a:gd name="connsiteY1" fmla="*/ 17329 h 17329"/>
                <a:gd name="connsiteX2" fmla="*/ 28101 w 28101"/>
                <a:gd name="connsiteY2" fmla="*/ 0 h 17329"/>
              </a:gdLst>
              <a:ahLst/>
              <a:cxnLst>
                <a:cxn ang="0">
                  <a:pos x="connsiteX0" y="connsiteY0"/>
                </a:cxn>
                <a:cxn ang="0">
                  <a:pos x="connsiteX1" y="connsiteY1"/>
                </a:cxn>
                <a:cxn ang="0">
                  <a:pos x="connsiteX2" y="connsiteY2"/>
                </a:cxn>
              </a:cxnLst>
              <a:rect l="l" t="t" r="r" b="b"/>
              <a:pathLst>
                <a:path w="28101" h="17329">
                  <a:moveTo>
                    <a:pt x="0" y="6586"/>
                  </a:moveTo>
                  <a:lnTo>
                    <a:pt x="10772" y="17329"/>
                  </a:lnTo>
                  <a:lnTo>
                    <a:pt x="28101" y="0"/>
                  </a:lnTo>
                </a:path>
              </a:pathLst>
            </a:custGeom>
            <a:noFill/>
            <a:ln w="14615" cap="rnd">
              <a:solidFill>
                <a:srgbClr val="000000"/>
              </a:solidFill>
              <a:prstDash val="solid"/>
              <a:round/>
            </a:ln>
          </p:spPr>
          <p:txBody>
            <a:bodyPr rtlCol="1" anchor="ctr"/>
            <a:lstStyle/>
            <a:p>
              <a:endParaRPr lang="fa-IR"/>
            </a:p>
          </p:txBody>
        </p:sp>
        <p:sp>
          <p:nvSpPr>
            <p:cNvPr id="307" name="Freeform: Shape 306">
              <a:extLst>
                <a:ext uri="{FF2B5EF4-FFF2-40B4-BE49-F238E27FC236}">
                  <a16:creationId xmlns:a16="http://schemas.microsoft.com/office/drawing/2014/main" id="{BD77AF5C-3FA1-5B6A-B1BA-A18BEE846399}"/>
                </a:ext>
              </a:extLst>
            </p:cNvPr>
            <p:cNvSpPr/>
            <p:nvPr/>
          </p:nvSpPr>
          <p:spPr>
            <a:xfrm>
              <a:off x="7937923" y="2484002"/>
              <a:ext cx="188367" cy="2927"/>
            </a:xfrm>
            <a:custGeom>
              <a:avLst/>
              <a:gdLst>
                <a:gd name="connsiteX0" fmla="*/ 0 w 188367"/>
                <a:gd name="connsiteY0" fmla="*/ 0 h 2927"/>
                <a:gd name="connsiteX1" fmla="*/ 188368 w 188367"/>
                <a:gd name="connsiteY1" fmla="*/ 0 h 2927"/>
              </a:gdLst>
              <a:ahLst/>
              <a:cxnLst>
                <a:cxn ang="0">
                  <a:pos x="connsiteX0" y="connsiteY0"/>
                </a:cxn>
                <a:cxn ang="0">
                  <a:pos x="connsiteX1" y="connsiteY1"/>
                </a:cxn>
              </a:cxnLst>
              <a:rect l="l" t="t" r="r" b="b"/>
              <a:pathLst>
                <a:path w="188367" h="2927">
                  <a:moveTo>
                    <a:pt x="0" y="0"/>
                  </a:moveTo>
                  <a:lnTo>
                    <a:pt x="188368" y="0"/>
                  </a:lnTo>
                </a:path>
              </a:pathLst>
            </a:custGeom>
            <a:ln w="14615" cap="rnd">
              <a:solidFill>
                <a:srgbClr val="000000"/>
              </a:solidFill>
              <a:prstDash val="solid"/>
              <a:round/>
            </a:ln>
          </p:spPr>
          <p:txBody>
            <a:bodyPr rtlCol="1" anchor="ctr"/>
            <a:lstStyle/>
            <a:p>
              <a:endParaRPr lang="fa-IR"/>
            </a:p>
          </p:txBody>
        </p:sp>
        <p:sp>
          <p:nvSpPr>
            <p:cNvPr id="308" name="Freeform: Shape 307">
              <a:extLst>
                <a:ext uri="{FF2B5EF4-FFF2-40B4-BE49-F238E27FC236}">
                  <a16:creationId xmlns:a16="http://schemas.microsoft.com/office/drawing/2014/main" id="{110E5CED-C263-FB8B-BAC1-EA3CF2F66150}"/>
                </a:ext>
              </a:extLst>
            </p:cNvPr>
            <p:cNvSpPr/>
            <p:nvPr/>
          </p:nvSpPr>
          <p:spPr>
            <a:xfrm>
              <a:off x="7937923" y="2516699"/>
              <a:ext cx="188367" cy="2927"/>
            </a:xfrm>
            <a:custGeom>
              <a:avLst/>
              <a:gdLst>
                <a:gd name="connsiteX0" fmla="*/ 0 w 188367"/>
                <a:gd name="connsiteY0" fmla="*/ 0 h 2927"/>
                <a:gd name="connsiteX1" fmla="*/ 188368 w 188367"/>
                <a:gd name="connsiteY1" fmla="*/ 0 h 2927"/>
              </a:gdLst>
              <a:ahLst/>
              <a:cxnLst>
                <a:cxn ang="0">
                  <a:pos x="connsiteX0" y="connsiteY0"/>
                </a:cxn>
                <a:cxn ang="0">
                  <a:pos x="connsiteX1" y="connsiteY1"/>
                </a:cxn>
              </a:cxnLst>
              <a:rect l="l" t="t" r="r" b="b"/>
              <a:pathLst>
                <a:path w="188367" h="2927">
                  <a:moveTo>
                    <a:pt x="0" y="0"/>
                  </a:moveTo>
                  <a:lnTo>
                    <a:pt x="188368" y="0"/>
                  </a:lnTo>
                </a:path>
              </a:pathLst>
            </a:custGeom>
            <a:ln w="14615" cap="rnd">
              <a:solidFill>
                <a:srgbClr val="000000"/>
              </a:solidFill>
              <a:prstDash val="solid"/>
              <a:round/>
            </a:ln>
          </p:spPr>
          <p:txBody>
            <a:bodyPr rtlCol="1" anchor="ctr"/>
            <a:lstStyle/>
            <a:p>
              <a:endParaRPr lang="fa-IR"/>
            </a:p>
          </p:txBody>
        </p:sp>
        <p:sp>
          <p:nvSpPr>
            <p:cNvPr id="309" name="Freeform: Shape 308">
              <a:extLst>
                <a:ext uri="{FF2B5EF4-FFF2-40B4-BE49-F238E27FC236}">
                  <a16:creationId xmlns:a16="http://schemas.microsoft.com/office/drawing/2014/main" id="{62E87DD8-A8A3-F5F4-5807-6AC9BAAABDF5}"/>
                </a:ext>
              </a:extLst>
            </p:cNvPr>
            <p:cNvSpPr/>
            <p:nvPr/>
          </p:nvSpPr>
          <p:spPr>
            <a:xfrm>
              <a:off x="7937923" y="2549396"/>
              <a:ext cx="94169" cy="2927"/>
            </a:xfrm>
            <a:custGeom>
              <a:avLst/>
              <a:gdLst>
                <a:gd name="connsiteX0" fmla="*/ 0 w 94169"/>
                <a:gd name="connsiteY0" fmla="*/ 0 h 2927"/>
                <a:gd name="connsiteX1" fmla="*/ 94169 w 94169"/>
                <a:gd name="connsiteY1" fmla="*/ 0 h 2927"/>
              </a:gdLst>
              <a:ahLst/>
              <a:cxnLst>
                <a:cxn ang="0">
                  <a:pos x="connsiteX0" y="connsiteY0"/>
                </a:cxn>
                <a:cxn ang="0">
                  <a:pos x="connsiteX1" y="connsiteY1"/>
                </a:cxn>
              </a:cxnLst>
              <a:rect l="l" t="t" r="r" b="b"/>
              <a:pathLst>
                <a:path w="94169" h="2927">
                  <a:moveTo>
                    <a:pt x="0" y="0"/>
                  </a:moveTo>
                  <a:lnTo>
                    <a:pt x="94169" y="0"/>
                  </a:lnTo>
                </a:path>
              </a:pathLst>
            </a:custGeom>
            <a:ln w="14615" cap="rnd">
              <a:solidFill>
                <a:srgbClr val="000000"/>
              </a:solidFill>
              <a:prstDash val="solid"/>
              <a:round/>
            </a:ln>
          </p:spPr>
          <p:txBody>
            <a:bodyPr rtlCol="1" anchor="ctr"/>
            <a:lstStyle/>
            <a:p>
              <a:endParaRPr lang="fa-IR"/>
            </a:p>
          </p:txBody>
        </p:sp>
        <p:sp>
          <p:nvSpPr>
            <p:cNvPr id="310" name="Freeform: Shape 309">
              <a:extLst>
                <a:ext uri="{FF2B5EF4-FFF2-40B4-BE49-F238E27FC236}">
                  <a16:creationId xmlns:a16="http://schemas.microsoft.com/office/drawing/2014/main" id="{DA6A2182-B8F2-A2AE-2245-C39BFDE23DED}"/>
                </a:ext>
              </a:extLst>
            </p:cNvPr>
            <p:cNvSpPr/>
            <p:nvPr/>
          </p:nvSpPr>
          <p:spPr>
            <a:xfrm>
              <a:off x="7849579" y="2628051"/>
              <a:ext cx="28101" cy="17329"/>
            </a:xfrm>
            <a:custGeom>
              <a:avLst/>
              <a:gdLst>
                <a:gd name="connsiteX0" fmla="*/ 0 w 28101"/>
                <a:gd name="connsiteY0" fmla="*/ 6586 h 17329"/>
                <a:gd name="connsiteX1" fmla="*/ 10772 w 28101"/>
                <a:gd name="connsiteY1" fmla="*/ 17329 h 17329"/>
                <a:gd name="connsiteX2" fmla="*/ 28101 w 28101"/>
                <a:gd name="connsiteY2" fmla="*/ 0 h 17329"/>
              </a:gdLst>
              <a:ahLst/>
              <a:cxnLst>
                <a:cxn ang="0">
                  <a:pos x="connsiteX0" y="connsiteY0"/>
                </a:cxn>
                <a:cxn ang="0">
                  <a:pos x="connsiteX1" y="connsiteY1"/>
                </a:cxn>
                <a:cxn ang="0">
                  <a:pos x="connsiteX2" y="connsiteY2"/>
                </a:cxn>
              </a:cxnLst>
              <a:rect l="l" t="t" r="r" b="b"/>
              <a:pathLst>
                <a:path w="28101" h="17329">
                  <a:moveTo>
                    <a:pt x="0" y="6586"/>
                  </a:moveTo>
                  <a:lnTo>
                    <a:pt x="10772" y="17329"/>
                  </a:lnTo>
                  <a:lnTo>
                    <a:pt x="28101" y="0"/>
                  </a:lnTo>
                </a:path>
              </a:pathLst>
            </a:custGeom>
            <a:noFill/>
            <a:ln w="14615" cap="rnd">
              <a:solidFill>
                <a:srgbClr val="000000"/>
              </a:solidFill>
              <a:prstDash val="solid"/>
              <a:round/>
            </a:ln>
          </p:spPr>
          <p:txBody>
            <a:bodyPr rtlCol="1" anchor="ctr"/>
            <a:lstStyle/>
            <a:p>
              <a:endParaRPr lang="fa-IR"/>
            </a:p>
          </p:txBody>
        </p:sp>
        <p:sp>
          <p:nvSpPr>
            <p:cNvPr id="311" name="Freeform: Shape 310">
              <a:extLst>
                <a:ext uri="{FF2B5EF4-FFF2-40B4-BE49-F238E27FC236}">
                  <a16:creationId xmlns:a16="http://schemas.microsoft.com/office/drawing/2014/main" id="{535A2485-01A1-AD1A-C0B7-0AEC6E421FDB}"/>
                </a:ext>
              </a:extLst>
            </p:cNvPr>
            <p:cNvSpPr/>
            <p:nvPr/>
          </p:nvSpPr>
          <p:spPr>
            <a:xfrm>
              <a:off x="7937923" y="2604018"/>
              <a:ext cx="188367" cy="2927"/>
            </a:xfrm>
            <a:custGeom>
              <a:avLst/>
              <a:gdLst>
                <a:gd name="connsiteX0" fmla="*/ 0 w 188367"/>
                <a:gd name="connsiteY0" fmla="*/ 0 h 2927"/>
                <a:gd name="connsiteX1" fmla="*/ 188368 w 188367"/>
                <a:gd name="connsiteY1" fmla="*/ 0 h 2927"/>
              </a:gdLst>
              <a:ahLst/>
              <a:cxnLst>
                <a:cxn ang="0">
                  <a:pos x="connsiteX0" y="connsiteY0"/>
                </a:cxn>
                <a:cxn ang="0">
                  <a:pos x="connsiteX1" y="connsiteY1"/>
                </a:cxn>
              </a:cxnLst>
              <a:rect l="l" t="t" r="r" b="b"/>
              <a:pathLst>
                <a:path w="188367" h="2927">
                  <a:moveTo>
                    <a:pt x="0" y="0"/>
                  </a:moveTo>
                  <a:lnTo>
                    <a:pt x="188368" y="0"/>
                  </a:lnTo>
                </a:path>
              </a:pathLst>
            </a:custGeom>
            <a:ln w="14615" cap="rnd">
              <a:solidFill>
                <a:srgbClr val="000000"/>
              </a:solidFill>
              <a:prstDash val="solid"/>
              <a:round/>
            </a:ln>
          </p:spPr>
          <p:txBody>
            <a:bodyPr rtlCol="1" anchor="ctr"/>
            <a:lstStyle/>
            <a:p>
              <a:endParaRPr lang="fa-IR"/>
            </a:p>
          </p:txBody>
        </p:sp>
        <p:sp>
          <p:nvSpPr>
            <p:cNvPr id="312" name="Freeform: Shape 311">
              <a:extLst>
                <a:ext uri="{FF2B5EF4-FFF2-40B4-BE49-F238E27FC236}">
                  <a16:creationId xmlns:a16="http://schemas.microsoft.com/office/drawing/2014/main" id="{5E5764C5-A2AB-624F-705D-43B59CA4AB01}"/>
                </a:ext>
              </a:extLst>
            </p:cNvPr>
            <p:cNvSpPr/>
            <p:nvPr/>
          </p:nvSpPr>
          <p:spPr>
            <a:xfrm>
              <a:off x="7937923" y="2636715"/>
              <a:ext cx="188367" cy="2927"/>
            </a:xfrm>
            <a:custGeom>
              <a:avLst/>
              <a:gdLst>
                <a:gd name="connsiteX0" fmla="*/ 0 w 188367"/>
                <a:gd name="connsiteY0" fmla="*/ 0 h 2927"/>
                <a:gd name="connsiteX1" fmla="*/ 188368 w 188367"/>
                <a:gd name="connsiteY1" fmla="*/ 0 h 2927"/>
              </a:gdLst>
              <a:ahLst/>
              <a:cxnLst>
                <a:cxn ang="0">
                  <a:pos x="connsiteX0" y="connsiteY0"/>
                </a:cxn>
                <a:cxn ang="0">
                  <a:pos x="connsiteX1" y="connsiteY1"/>
                </a:cxn>
              </a:cxnLst>
              <a:rect l="l" t="t" r="r" b="b"/>
              <a:pathLst>
                <a:path w="188367" h="2927">
                  <a:moveTo>
                    <a:pt x="0" y="0"/>
                  </a:moveTo>
                  <a:lnTo>
                    <a:pt x="188368" y="0"/>
                  </a:lnTo>
                </a:path>
              </a:pathLst>
            </a:custGeom>
            <a:ln w="14615" cap="rnd">
              <a:solidFill>
                <a:srgbClr val="000000"/>
              </a:solidFill>
              <a:prstDash val="solid"/>
              <a:round/>
            </a:ln>
          </p:spPr>
          <p:txBody>
            <a:bodyPr rtlCol="1" anchor="ctr"/>
            <a:lstStyle/>
            <a:p>
              <a:endParaRPr lang="fa-IR"/>
            </a:p>
          </p:txBody>
        </p:sp>
        <p:sp>
          <p:nvSpPr>
            <p:cNvPr id="313" name="Freeform: Shape 312">
              <a:extLst>
                <a:ext uri="{FF2B5EF4-FFF2-40B4-BE49-F238E27FC236}">
                  <a16:creationId xmlns:a16="http://schemas.microsoft.com/office/drawing/2014/main" id="{0D42120A-C944-C184-B3E1-3970D34F49DB}"/>
                </a:ext>
              </a:extLst>
            </p:cNvPr>
            <p:cNvSpPr/>
            <p:nvPr/>
          </p:nvSpPr>
          <p:spPr>
            <a:xfrm>
              <a:off x="7937923" y="2669413"/>
              <a:ext cx="94169" cy="2927"/>
            </a:xfrm>
            <a:custGeom>
              <a:avLst/>
              <a:gdLst>
                <a:gd name="connsiteX0" fmla="*/ 0 w 94169"/>
                <a:gd name="connsiteY0" fmla="*/ 0 h 2927"/>
                <a:gd name="connsiteX1" fmla="*/ 94169 w 94169"/>
                <a:gd name="connsiteY1" fmla="*/ 0 h 2927"/>
              </a:gdLst>
              <a:ahLst/>
              <a:cxnLst>
                <a:cxn ang="0">
                  <a:pos x="connsiteX0" y="connsiteY0"/>
                </a:cxn>
                <a:cxn ang="0">
                  <a:pos x="connsiteX1" y="connsiteY1"/>
                </a:cxn>
              </a:cxnLst>
              <a:rect l="l" t="t" r="r" b="b"/>
              <a:pathLst>
                <a:path w="94169" h="2927">
                  <a:moveTo>
                    <a:pt x="0" y="0"/>
                  </a:moveTo>
                  <a:lnTo>
                    <a:pt x="94169" y="0"/>
                  </a:lnTo>
                </a:path>
              </a:pathLst>
            </a:custGeom>
            <a:ln w="14615" cap="rnd">
              <a:solidFill>
                <a:srgbClr val="000000"/>
              </a:solidFill>
              <a:prstDash val="solid"/>
              <a:round/>
            </a:ln>
          </p:spPr>
          <p:txBody>
            <a:bodyPr rtlCol="1" anchor="ctr"/>
            <a:lstStyle/>
            <a:p>
              <a:endParaRPr lang="fa-IR"/>
            </a:p>
          </p:txBody>
        </p:sp>
        <p:sp>
          <p:nvSpPr>
            <p:cNvPr id="314" name="Freeform: Shape 313">
              <a:extLst>
                <a:ext uri="{FF2B5EF4-FFF2-40B4-BE49-F238E27FC236}">
                  <a16:creationId xmlns:a16="http://schemas.microsoft.com/office/drawing/2014/main" id="{726C1AA5-480C-A64F-9FE5-5500AD96EE8B}"/>
                </a:ext>
              </a:extLst>
            </p:cNvPr>
            <p:cNvSpPr/>
            <p:nvPr/>
          </p:nvSpPr>
          <p:spPr>
            <a:xfrm>
              <a:off x="7786702" y="2201026"/>
              <a:ext cx="384931" cy="553247"/>
            </a:xfrm>
            <a:custGeom>
              <a:avLst/>
              <a:gdLst>
                <a:gd name="connsiteX0" fmla="*/ 385267 w 384931"/>
                <a:gd name="connsiteY0" fmla="*/ 488189 h 553247"/>
                <a:gd name="connsiteX1" fmla="*/ 385267 w 384931"/>
                <a:gd name="connsiteY1" fmla="*/ 8562 h 553247"/>
                <a:gd name="connsiteX2" fmla="*/ 377217 w 384931"/>
                <a:gd name="connsiteY2" fmla="*/ 336 h 553247"/>
                <a:gd name="connsiteX3" fmla="*/ 8532 w 384931"/>
                <a:gd name="connsiteY3" fmla="*/ 336 h 553247"/>
                <a:gd name="connsiteX4" fmla="*/ 336 w 384931"/>
                <a:gd name="connsiteY4" fmla="*/ 8532 h 553247"/>
                <a:gd name="connsiteX5" fmla="*/ 336 w 384931"/>
                <a:gd name="connsiteY5" fmla="*/ 8562 h 553247"/>
                <a:gd name="connsiteX6" fmla="*/ 336 w 384931"/>
                <a:gd name="connsiteY6" fmla="*/ 545358 h 553247"/>
                <a:gd name="connsiteX7" fmla="*/ 8503 w 384931"/>
                <a:gd name="connsiteY7" fmla="*/ 553583 h 553247"/>
                <a:gd name="connsiteX8" fmla="*/ 8532 w 384931"/>
                <a:gd name="connsiteY8" fmla="*/ 553583 h 553247"/>
                <a:gd name="connsiteX9" fmla="*/ 319902 w 384931"/>
                <a:gd name="connsiteY9" fmla="*/ 553583 h 553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4931" h="553247">
                  <a:moveTo>
                    <a:pt x="385267" y="488189"/>
                  </a:moveTo>
                  <a:lnTo>
                    <a:pt x="385267" y="8562"/>
                  </a:lnTo>
                  <a:cubicBezTo>
                    <a:pt x="385285" y="4080"/>
                    <a:pt x="381699" y="416"/>
                    <a:pt x="377217" y="336"/>
                  </a:cubicBezTo>
                  <a:lnTo>
                    <a:pt x="8532" y="336"/>
                  </a:lnTo>
                  <a:cubicBezTo>
                    <a:pt x="4006" y="336"/>
                    <a:pt x="336" y="4006"/>
                    <a:pt x="336" y="8532"/>
                  </a:cubicBezTo>
                  <a:cubicBezTo>
                    <a:pt x="336" y="8542"/>
                    <a:pt x="336" y="8552"/>
                    <a:pt x="336" y="8562"/>
                  </a:cubicBezTo>
                  <a:lnTo>
                    <a:pt x="336" y="545358"/>
                  </a:lnTo>
                  <a:cubicBezTo>
                    <a:pt x="320" y="549883"/>
                    <a:pt x="3976" y="553566"/>
                    <a:pt x="8503" y="553583"/>
                  </a:cubicBezTo>
                  <a:cubicBezTo>
                    <a:pt x="8513" y="553583"/>
                    <a:pt x="8523" y="553583"/>
                    <a:pt x="8532" y="553583"/>
                  </a:cubicBezTo>
                  <a:lnTo>
                    <a:pt x="319902" y="553583"/>
                  </a:lnTo>
                  <a:close/>
                </a:path>
              </a:pathLst>
            </a:custGeom>
            <a:noFill/>
            <a:ln w="14615" cap="rnd">
              <a:solidFill>
                <a:srgbClr val="000000"/>
              </a:solidFill>
              <a:prstDash val="solid"/>
              <a:round/>
            </a:ln>
          </p:spPr>
          <p:txBody>
            <a:bodyPr rtlCol="1" anchor="ctr"/>
            <a:lstStyle/>
            <a:p>
              <a:endParaRPr lang="fa-IR"/>
            </a:p>
          </p:txBody>
        </p:sp>
        <p:sp>
          <p:nvSpPr>
            <p:cNvPr id="315" name="Freeform: Shape 314">
              <a:extLst>
                <a:ext uri="{FF2B5EF4-FFF2-40B4-BE49-F238E27FC236}">
                  <a16:creationId xmlns:a16="http://schemas.microsoft.com/office/drawing/2014/main" id="{E1CCEFE6-6558-27E9-9999-DB99D1FB7E51}"/>
                </a:ext>
              </a:extLst>
            </p:cNvPr>
            <p:cNvSpPr/>
            <p:nvPr/>
          </p:nvSpPr>
          <p:spPr>
            <a:xfrm>
              <a:off x="7878178" y="2262498"/>
              <a:ext cx="201979" cy="46835"/>
            </a:xfrm>
            <a:custGeom>
              <a:avLst/>
              <a:gdLst>
                <a:gd name="connsiteX0" fmla="*/ 192495 w 201979"/>
                <a:gd name="connsiteY0" fmla="*/ 0 h 46835"/>
                <a:gd name="connsiteX1" fmla="*/ 201979 w 201979"/>
                <a:gd name="connsiteY1" fmla="*/ 0 h 46835"/>
                <a:gd name="connsiteX2" fmla="*/ 201979 w 201979"/>
                <a:gd name="connsiteY2" fmla="*/ 46836 h 46835"/>
                <a:gd name="connsiteX3" fmla="*/ 192495 w 201979"/>
                <a:gd name="connsiteY3" fmla="*/ 46836 h 46835"/>
                <a:gd name="connsiteX4" fmla="*/ 9484 w 201979"/>
                <a:gd name="connsiteY4" fmla="*/ 46836 h 46835"/>
                <a:gd name="connsiteX5" fmla="*/ 0 w 201979"/>
                <a:gd name="connsiteY5" fmla="*/ 46836 h 46835"/>
                <a:gd name="connsiteX6" fmla="*/ 0 w 201979"/>
                <a:gd name="connsiteY6" fmla="*/ 0 h 46835"/>
                <a:gd name="connsiteX7" fmla="*/ 9484 w 201979"/>
                <a:gd name="connsiteY7" fmla="*/ 0 h 46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979" h="46835">
                  <a:moveTo>
                    <a:pt x="192495" y="0"/>
                  </a:moveTo>
                  <a:cubicBezTo>
                    <a:pt x="197733" y="0"/>
                    <a:pt x="201979" y="0"/>
                    <a:pt x="201979" y="0"/>
                  </a:cubicBezTo>
                  <a:lnTo>
                    <a:pt x="201979" y="46836"/>
                  </a:lnTo>
                  <a:cubicBezTo>
                    <a:pt x="201979" y="46836"/>
                    <a:pt x="197733" y="46836"/>
                    <a:pt x="192495" y="46836"/>
                  </a:cubicBezTo>
                  <a:lnTo>
                    <a:pt x="9484" y="46836"/>
                  </a:lnTo>
                  <a:cubicBezTo>
                    <a:pt x="4246" y="46836"/>
                    <a:pt x="0" y="46836"/>
                    <a:pt x="0" y="46836"/>
                  </a:cubicBezTo>
                  <a:lnTo>
                    <a:pt x="0" y="0"/>
                  </a:lnTo>
                  <a:cubicBezTo>
                    <a:pt x="0" y="0"/>
                    <a:pt x="4246" y="0"/>
                    <a:pt x="9484" y="0"/>
                  </a:cubicBezTo>
                  <a:close/>
                </a:path>
              </a:pathLst>
            </a:custGeom>
            <a:noFill/>
            <a:ln w="14615" cap="rnd">
              <a:solidFill>
                <a:srgbClr val="000000"/>
              </a:solidFill>
              <a:prstDash val="solid"/>
              <a:round/>
            </a:ln>
          </p:spPr>
          <p:txBody>
            <a:bodyPr rtlCol="1" anchor="ctr"/>
            <a:lstStyle/>
            <a:p>
              <a:endParaRPr lang="fa-IR"/>
            </a:p>
          </p:txBody>
        </p:sp>
        <p:sp>
          <p:nvSpPr>
            <p:cNvPr id="316" name="Freeform: Shape 315">
              <a:extLst>
                <a:ext uri="{FF2B5EF4-FFF2-40B4-BE49-F238E27FC236}">
                  <a16:creationId xmlns:a16="http://schemas.microsoft.com/office/drawing/2014/main" id="{5491C9C4-9866-2D55-23C3-238BCC2DFC33}"/>
                </a:ext>
              </a:extLst>
            </p:cNvPr>
            <p:cNvSpPr/>
            <p:nvPr/>
          </p:nvSpPr>
          <p:spPr>
            <a:xfrm>
              <a:off x="7825488" y="2359360"/>
              <a:ext cx="74644" cy="74644"/>
            </a:xfrm>
            <a:custGeom>
              <a:avLst/>
              <a:gdLst>
                <a:gd name="connsiteX0" fmla="*/ 65160 w 74644"/>
                <a:gd name="connsiteY0" fmla="*/ 0 h 74644"/>
                <a:gd name="connsiteX1" fmla="*/ 74644 w 74644"/>
                <a:gd name="connsiteY1" fmla="*/ 0 h 74644"/>
                <a:gd name="connsiteX2" fmla="*/ 74644 w 74644"/>
                <a:gd name="connsiteY2" fmla="*/ 74644 h 74644"/>
                <a:gd name="connsiteX3" fmla="*/ 65160 w 74644"/>
                <a:gd name="connsiteY3" fmla="*/ 74644 h 74644"/>
                <a:gd name="connsiteX4" fmla="*/ 9484 w 74644"/>
                <a:gd name="connsiteY4" fmla="*/ 74644 h 74644"/>
                <a:gd name="connsiteX5" fmla="*/ 0 w 74644"/>
                <a:gd name="connsiteY5" fmla="*/ 74644 h 74644"/>
                <a:gd name="connsiteX6" fmla="*/ 0 w 74644"/>
                <a:gd name="connsiteY6" fmla="*/ 0 h 74644"/>
                <a:gd name="connsiteX7" fmla="*/ 9484 w 74644"/>
                <a:gd name="connsiteY7" fmla="*/ 0 h 7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44" h="74644">
                  <a:moveTo>
                    <a:pt x="65160" y="0"/>
                  </a:moveTo>
                  <a:cubicBezTo>
                    <a:pt x="70398" y="0"/>
                    <a:pt x="74644" y="0"/>
                    <a:pt x="74644" y="0"/>
                  </a:cubicBezTo>
                  <a:lnTo>
                    <a:pt x="74644" y="74644"/>
                  </a:lnTo>
                  <a:cubicBezTo>
                    <a:pt x="74644" y="74644"/>
                    <a:pt x="70398" y="74644"/>
                    <a:pt x="65160" y="74644"/>
                  </a:cubicBezTo>
                  <a:lnTo>
                    <a:pt x="9484" y="74644"/>
                  </a:lnTo>
                  <a:cubicBezTo>
                    <a:pt x="4246" y="74644"/>
                    <a:pt x="0" y="74644"/>
                    <a:pt x="0" y="74644"/>
                  </a:cubicBezTo>
                  <a:lnTo>
                    <a:pt x="0" y="0"/>
                  </a:lnTo>
                  <a:cubicBezTo>
                    <a:pt x="0" y="0"/>
                    <a:pt x="4246" y="0"/>
                    <a:pt x="9484" y="0"/>
                  </a:cubicBezTo>
                  <a:close/>
                </a:path>
              </a:pathLst>
            </a:custGeom>
            <a:noFill/>
            <a:ln w="14615" cap="rnd">
              <a:solidFill>
                <a:srgbClr val="000000"/>
              </a:solidFill>
              <a:prstDash val="solid"/>
              <a:round/>
            </a:ln>
          </p:spPr>
          <p:txBody>
            <a:bodyPr rtlCol="1" anchor="ctr"/>
            <a:lstStyle/>
            <a:p>
              <a:endParaRPr lang="fa-IR"/>
            </a:p>
          </p:txBody>
        </p:sp>
        <p:sp>
          <p:nvSpPr>
            <p:cNvPr id="317" name="Freeform: Shape 316">
              <a:extLst>
                <a:ext uri="{FF2B5EF4-FFF2-40B4-BE49-F238E27FC236}">
                  <a16:creationId xmlns:a16="http://schemas.microsoft.com/office/drawing/2014/main" id="{8472F0A9-A79B-A532-25CA-CCE4A629C65D}"/>
                </a:ext>
              </a:extLst>
            </p:cNvPr>
            <p:cNvSpPr/>
            <p:nvPr/>
          </p:nvSpPr>
          <p:spPr>
            <a:xfrm>
              <a:off x="7825488" y="2479377"/>
              <a:ext cx="74644" cy="74644"/>
            </a:xfrm>
            <a:custGeom>
              <a:avLst/>
              <a:gdLst>
                <a:gd name="connsiteX0" fmla="*/ 65160 w 74644"/>
                <a:gd name="connsiteY0" fmla="*/ 0 h 74644"/>
                <a:gd name="connsiteX1" fmla="*/ 74644 w 74644"/>
                <a:gd name="connsiteY1" fmla="*/ 0 h 74644"/>
                <a:gd name="connsiteX2" fmla="*/ 74644 w 74644"/>
                <a:gd name="connsiteY2" fmla="*/ 74644 h 74644"/>
                <a:gd name="connsiteX3" fmla="*/ 65160 w 74644"/>
                <a:gd name="connsiteY3" fmla="*/ 74644 h 74644"/>
                <a:gd name="connsiteX4" fmla="*/ 9484 w 74644"/>
                <a:gd name="connsiteY4" fmla="*/ 74644 h 74644"/>
                <a:gd name="connsiteX5" fmla="*/ 0 w 74644"/>
                <a:gd name="connsiteY5" fmla="*/ 74644 h 74644"/>
                <a:gd name="connsiteX6" fmla="*/ 0 w 74644"/>
                <a:gd name="connsiteY6" fmla="*/ 0 h 74644"/>
                <a:gd name="connsiteX7" fmla="*/ 9484 w 74644"/>
                <a:gd name="connsiteY7" fmla="*/ 0 h 7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44" h="74644">
                  <a:moveTo>
                    <a:pt x="65160" y="0"/>
                  </a:moveTo>
                  <a:cubicBezTo>
                    <a:pt x="70398" y="0"/>
                    <a:pt x="74644" y="0"/>
                    <a:pt x="74644" y="0"/>
                  </a:cubicBezTo>
                  <a:lnTo>
                    <a:pt x="74644" y="74644"/>
                  </a:lnTo>
                  <a:cubicBezTo>
                    <a:pt x="74644" y="74644"/>
                    <a:pt x="70398" y="74644"/>
                    <a:pt x="65160" y="74644"/>
                  </a:cubicBezTo>
                  <a:lnTo>
                    <a:pt x="9484" y="74644"/>
                  </a:lnTo>
                  <a:cubicBezTo>
                    <a:pt x="4246" y="74644"/>
                    <a:pt x="0" y="74644"/>
                    <a:pt x="0" y="74644"/>
                  </a:cubicBezTo>
                  <a:lnTo>
                    <a:pt x="0" y="0"/>
                  </a:lnTo>
                  <a:cubicBezTo>
                    <a:pt x="0" y="0"/>
                    <a:pt x="4246" y="0"/>
                    <a:pt x="9484" y="0"/>
                  </a:cubicBezTo>
                  <a:close/>
                </a:path>
              </a:pathLst>
            </a:custGeom>
            <a:noFill/>
            <a:ln w="14615" cap="rnd">
              <a:solidFill>
                <a:srgbClr val="000000"/>
              </a:solidFill>
              <a:prstDash val="solid"/>
              <a:round/>
            </a:ln>
          </p:spPr>
          <p:txBody>
            <a:bodyPr rtlCol="1" anchor="ctr"/>
            <a:lstStyle/>
            <a:p>
              <a:endParaRPr lang="fa-IR"/>
            </a:p>
          </p:txBody>
        </p:sp>
        <p:sp>
          <p:nvSpPr>
            <p:cNvPr id="318" name="Freeform: Shape 317">
              <a:extLst>
                <a:ext uri="{FF2B5EF4-FFF2-40B4-BE49-F238E27FC236}">
                  <a16:creationId xmlns:a16="http://schemas.microsoft.com/office/drawing/2014/main" id="{8278A401-7509-49B3-968C-F688D18900A8}"/>
                </a:ext>
              </a:extLst>
            </p:cNvPr>
            <p:cNvSpPr/>
            <p:nvPr/>
          </p:nvSpPr>
          <p:spPr>
            <a:xfrm>
              <a:off x="7825488" y="2599393"/>
              <a:ext cx="74644" cy="74644"/>
            </a:xfrm>
            <a:custGeom>
              <a:avLst/>
              <a:gdLst>
                <a:gd name="connsiteX0" fmla="*/ 65160 w 74644"/>
                <a:gd name="connsiteY0" fmla="*/ 0 h 74644"/>
                <a:gd name="connsiteX1" fmla="*/ 74644 w 74644"/>
                <a:gd name="connsiteY1" fmla="*/ 0 h 74644"/>
                <a:gd name="connsiteX2" fmla="*/ 74644 w 74644"/>
                <a:gd name="connsiteY2" fmla="*/ 74645 h 74644"/>
                <a:gd name="connsiteX3" fmla="*/ 65160 w 74644"/>
                <a:gd name="connsiteY3" fmla="*/ 74645 h 74644"/>
                <a:gd name="connsiteX4" fmla="*/ 9484 w 74644"/>
                <a:gd name="connsiteY4" fmla="*/ 74645 h 74644"/>
                <a:gd name="connsiteX5" fmla="*/ 0 w 74644"/>
                <a:gd name="connsiteY5" fmla="*/ 74645 h 74644"/>
                <a:gd name="connsiteX6" fmla="*/ 0 w 74644"/>
                <a:gd name="connsiteY6" fmla="*/ 0 h 74644"/>
                <a:gd name="connsiteX7" fmla="*/ 9484 w 74644"/>
                <a:gd name="connsiteY7" fmla="*/ 0 h 7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44" h="74644">
                  <a:moveTo>
                    <a:pt x="65160" y="0"/>
                  </a:moveTo>
                  <a:cubicBezTo>
                    <a:pt x="70398" y="0"/>
                    <a:pt x="74644" y="0"/>
                    <a:pt x="74644" y="0"/>
                  </a:cubicBezTo>
                  <a:lnTo>
                    <a:pt x="74644" y="74645"/>
                  </a:lnTo>
                  <a:cubicBezTo>
                    <a:pt x="74644" y="74645"/>
                    <a:pt x="70398" y="74645"/>
                    <a:pt x="65160" y="74645"/>
                  </a:cubicBezTo>
                  <a:lnTo>
                    <a:pt x="9484" y="74645"/>
                  </a:lnTo>
                  <a:cubicBezTo>
                    <a:pt x="4246" y="74645"/>
                    <a:pt x="0" y="74645"/>
                    <a:pt x="0" y="74645"/>
                  </a:cubicBezTo>
                  <a:lnTo>
                    <a:pt x="0" y="0"/>
                  </a:lnTo>
                  <a:cubicBezTo>
                    <a:pt x="0" y="0"/>
                    <a:pt x="4246" y="0"/>
                    <a:pt x="9484" y="0"/>
                  </a:cubicBezTo>
                  <a:close/>
                </a:path>
              </a:pathLst>
            </a:custGeom>
            <a:noFill/>
            <a:ln w="14615" cap="rnd">
              <a:solidFill>
                <a:srgbClr val="000000"/>
              </a:solidFill>
              <a:prstDash val="solid"/>
              <a:round/>
            </a:ln>
          </p:spPr>
          <p:txBody>
            <a:bodyPr rtlCol="1" anchor="ctr"/>
            <a:lstStyle/>
            <a:p>
              <a:endParaRPr lang="fa-IR"/>
            </a:p>
          </p:txBody>
        </p:sp>
        <p:sp>
          <p:nvSpPr>
            <p:cNvPr id="319" name="Freeform: Shape 318">
              <a:extLst>
                <a:ext uri="{FF2B5EF4-FFF2-40B4-BE49-F238E27FC236}">
                  <a16:creationId xmlns:a16="http://schemas.microsoft.com/office/drawing/2014/main" id="{577B124B-1D1F-93B6-F11B-2FFBD126B8F5}"/>
                </a:ext>
              </a:extLst>
            </p:cNvPr>
            <p:cNvSpPr/>
            <p:nvPr/>
          </p:nvSpPr>
          <p:spPr>
            <a:xfrm>
              <a:off x="8106268" y="2688879"/>
              <a:ext cx="62994" cy="61910"/>
            </a:xfrm>
            <a:custGeom>
              <a:avLst/>
              <a:gdLst>
                <a:gd name="connsiteX0" fmla="*/ 63330 w 62994"/>
                <a:gd name="connsiteY0" fmla="*/ 336 h 61910"/>
                <a:gd name="connsiteX1" fmla="*/ 8532 w 62994"/>
                <a:gd name="connsiteY1" fmla="*/ 336 h 61910"/>
                <a:gd name="connsiteX2" fmla="*/ 336 w 62994"/>
                <a:gd name="connsiteY2" fmla="*/ 8532 h 61910"/>
                <a:gd name="connsiteX3" fmla="*/ 336 w 62994"/>
                <a:gd name="connsiteY3" fmla="*/ 8562 h 61910"/>
                <a:gd name="connsiteX4" fmla="*/ 336 w 62994"/>
                <a:gd name="connsiteY4" fmla="*/ 62247 h 61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94" h="61910">
                  <a:moveTo>
                    <a:pt x="63330" y="336"/>
                  </a:moveTo>
                  <a:lnTo>
                    <a:pt x="8532" y="336"/>
                  </a:lnTo>
                  <a:cubicBezTo>
                    <a:pt x="4007" y="336"/>
                    <a:pt x="336" y="4007"/>
                    <a:pt x="336" y="8532"/>
                  </a:cubicBezTo>
                  <a:cubicBezTo>
                    <a:pt x="336" y="8541"/>
                    <a:pt x="336" y="8553"/>
                    <a:pt x="336" y="8562"/>
                  </a:cubicBezTo>
                  <a:lnTo>
                    <a:pt x="336" y="62247"/>
                  </a:lnTo>
                </a:path>
              </a:pathLst>
            </a:custGeom>
            <a:noFill/>
            <a:ln w="14615" cap="rnd">
              <a:solidFill>
                <a:srgbClr val="000000"/>
              </a:solidFill>
              <a:prstDash val="solid"/>
              <a:round/>
            </a:ln>
          </p:spPr>
          <p:txBody>
            <a:bodyPr rtlCol="1" anchor="ctr"/>
            <a:lstStyle/>
            <a:p>
              <a:endParaRPr lang="fa-IR"/>
            </a:p>
          </p:txBody>
        </p:sp>
      </p:grpSp>
      <p:grpSp>
        <p:nvGrpSpPr>
          <p:cNvPr id="320" name="Graphic 7">
            <a:extLst>
              <a:ext uri="{FF2B5EF4-FFF2-40B4-BE49-F238E27FC236}">
                <a16:creationId xmlns:a16="http://schemas.microsoft.com/office/drawing/2014/main" id="{B9D0B52F-4EB9-4B83-91BE-ABE4635CEA07}"/>
              </a:ext>
            </a:extLst>
          </p:cNvPr>
          <p:cNvGrpSpPr/>
          <p:nvPr/>
        </p:nvGrpSpPr>
        <p:grpSpPr>
          <a:xfrm>
            <a:off x="8669000" y="2070764"/>
            <a:ext cx="572047" cy="742053"/>
            <a:chOff x="8669000" y="2070764"/>
            <a:chExt cx="572047" cy="742053"/>
          </a:xfrm>
        </p:grpSpPr>
        <p:sp>
          <p:nvSpPr>
            <p:cNvPr id="321" name="Freeform: Shape 320">
              <a:extLst>
                <a:ext uri="{FF2B5EF4-FFF2-40B4-BE49-F238E27FC236}">
                  <a16:creationId xmlns:a16="http://schemas.microsoft.com/office/drawing/2014/main" id="{7EDAFF2D-5E92-95FF-5FF0-31D3CE8C455C}"/>
                </a:ext>
              </a:extLst>
            </p:cNvPr>
            <p:cNvSpPr/>
            <p:nvPr/>
          </p:nvSpPr>
          <p:spPr>
            <a:xfrm>
              <a:off x="8732825" y="2466087"/>
              <a:ext cx="459786" cy="346584"/>
            </a:xfrm>
            <a:custGeom>
              <a:avLst/>
              <a:gdLst>
                <a:gd name="connsiteX0" fmla="*/ 448074 w 459786"/>
                <a:gd name="connsiteY0" fmla="*/ 127027 h 346584"/>
                <a:gd name="connsiteX1" fmla="*/ 415699 w 459786"/>
                <a:gd name="connsiteY1" fmla="*/ 87772 h 346584"/>
                <a:gd name="connsiteX2" fmla="*/ 356774 w 459786"/>
                <a:gd name="connsiteY2" fmla="*/ 72931 h 346584"/>
                <a:gd name="connsiteX3" fmla="*/ 301332 w 459786"/>
                <a:gd name="connsiteY3" fmla="*/ 51767 h 346584"/>
                <a:gd name="connsiteX4" fmla="*/ 280343 w 459786"/>
                <a:gd name="connsiteY4" fmla="*/ 18046 h 346584"/>
                <a:gd name="connsiteX5" fmla="*/ 280343 w 459786"/>
                <a:gd name="connsiteY5" fmla="*/ 482 h 346584"/>
                <a:gd name="connsiteX6" fmla="*/ 230229 w 459786"/>
                <a:gd name="connsiteY6" fmla="*/ 12689 h 346584"/>
                <a:gd name="connsiteX7" fmla="*/ 230229 w 459786"/>
                <a:gd name="connsiteY7" fmla="*/ 12689 h 346584"/>
                <a:gd name="connsiteX8" fmla="*/ 180115 w 459786"/>
                <a:gd name="connsiteY8" fmla="*/ 336 h 346584"/>
                <a:gd name="connsiteX9" fmla="*/ 180115 w 459786"/>
                <a:gd name="connsiteY9" fmla="*/ 17899 h 346584"/>
                <a:gd name="connsiteX10" fmla="*/ 159127 w 459786"/>
                <a:gd name="connsiteY10" fmla="*/ 51621 h 346584"/>
                <a:gd name="connsiteX11" fmla="*/ 103685 w 459786"/>
                <a:gd name="connsiteY11" fmla="*/ 72785 h 346584"/>
                <a:gd name="connsiteX12" fmla="*/ 44760 w 459786"/>
                <a:gd name="connsiteY12" fmla="*/ 87626 h 346584"/>
                <a:gd name="connsiteX13" fmla="*/ 12384 w 459786"/>
                <a:gd name="connsiteY13" fmla="*/ 126880 h 346584"/>
                <a:gd name="connsiteX14" fmla="*/ 354 w 459786"/>
                <a:gd name="connsiteY14" fmla="*/ 334333 h 346584"/>
                <a:gd name="connsiteX15" fmla="*/ 11635 w 459786"/>
                <a:gd name="connsiteY15" fmla="*/ 346903 h 346584"/>
                <a:gd name="connsiteX16" fmla="*/ 12267 w 459786"/>
                <a:gd name="connsiteY16" fmla="*/ 346920 h 346584"/>
                <a:gd name="connsiteX17" fmla="*/ 448191 w 459786"/>
                <a:gd name="connsiteY17" fmla="*/ 346920 h 346584"/>
                <a:gd name="connsiteX18" fmla="*/ 460122 w 459786"/>
                <a:gd name="connsiteY18" fmla="*/ 334966 h 346584"/>
                <a:gd name="connsiteX19" fmla="*/ 460105 w 459786"/>
                <a:gd name="connsiteY19" fmla="*/ 334333 h 34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9786" h="346584">
                  <a:moveTo>
                    <a:pt x="448074" y="127027"/>
                  </a:moveTo>
                  <a:cubicBezTo>
                    <a:pt x="447049" y="108260"/>
                    <a:pt x="433927" y="92351"/>
                    <a:pt x="415699" y="87772"/>
                  </a:cubicBezTo>
                  <a:lnTo>
                    <a:pt x="356774" y="72931"/>
                  </a:lnTo>
                  <a:cubicBezTo>
                    <a:pt x="337545" y="68017"/>
                    <a:pt x="318945" y="60915"/>
                    <a:pt x="301332" y="51767"/>
                  </a:cubicBezTo>
                  <a:cubicBezTo>
                    <a:pt x="288481" y="45445"/>
                    <a:pt x="280343" y="32366"/>
                    <a:pt x="280343" y="18046"/>
                  </a:cubicBezTo>
                  <a:lnTo>
                    <a:pt x="280343" y="482"/>
                  </a:lnTo>
                  <a:cubicBezTo>
                    <a:pt x="264876" y="8556"/>
                    <a:pt x="247676" y="12745"/>
                    <a:pt x="230229" y="12689"/>
                  </a:cubicBezTo>
                  <a:lnTo>
                    <a:pt x="230229" y="12689"/>
                  </a:lnTo>
                  <a:cubicBezTo>
                    <a:pt x="212768" y="12698"/>
                    <a:pt x="195571" y="8459"/>
                    <a:pt x="180115" y="336"/>
                  </a:cubicBezTo>
                  <a:lnTo>
                    <a:pt x="180115" y="17899"/>
                  </a:lnTo>
                  <a:cubicBezTo>
                    <a:pt x="180115" y="32219"/>
                    <a:pt x="171977" y="45298"/>
                    <a:pt x="159127" y="51621"/>
                  </a:cubicBezTo>
                  <a:cubicBezTo>
                    <a:pt x="141531" y="60807"/>
                    <a:pt x="122926" y="67911"/>
                    <a:pt x="103685" y="72785"/>
                  </a:cubicBezTo>
                  <a:lnTo>
                    <a:pt x="44760" y="87626"/>
                  </a:lnTo>
                  <a:cubicBezTo>
                    <a:pt x="26532" y="92204"/>
                    <a:pt x="13409" y="108114"/>
                    <a:pt x="12384" y="126880"/>
                  </a:cubicBezTo>
                  <a:lnTo>
                    <a:pt x="354" y="334333"/>
                  </a:lnTo>
                  <a:cubicBezTo>
                    <a:pt x="-1" y="340920"/>
                    <a:pt x="5049" y="346549"/>
                    <a:pt x="11635" y="346903"/>
                  </a:cubicBezTo>
                  <a:cubicBezTo>
                    <a:pt x="11846" y="346915"/>
                    <a:pt x="12057" y="346920"/>
                    <a:pt x="12267" y="346920"/>
                  </a:cubicBezTo>
                  <a:lnTo>
                    <a:pt x="448191" y="346920"/>
                  </a:lnTo>
                  <a:cubicBezTo>
                    <a:pt x="454786" y="346915"/>
                    <a:pt x="460128" y="341561"/>
                    <a:pt x="460122" y="334966"/>
                  </a:cubicBezTo>
                  <a:cubicBezTo>
                    <a:pt x="460122" y="334755"/>
                    <a:pt x="460117" y="334544"/>
                    <a:pt x="460105" y="334333"/>
                  </a:cubicBezTo>
                  <a:close/>
                </a:path>
              </a:pathLst>
            </a:custGeom>
            <a:solidFill>
              <a:srgbClr val="FC657E"/>
            </a:solidFill>
            <a:ln w="2923" cap="flat">
              <a:noFill/>
              <a:prstDash val="solid"/>
              <a:miter/>
            </a:ln>
          </p:spPr>
          <p:txBody>
            <a:bodyPr rtlCol="1" anchor="ctr"/>
            <a:lstStyle/>
            <a:p>
              <a:endParaRPr lang="fa-IR"/>
            </a:p>
          </p:txBody>
        </p:sp>
        <p:sp>
          <p:nvSpPr>
            <p:cNvPr id="322" name="Freeform: Shape 321">
              <a:extLst>
                <a:ext uri="{FF2B5EF4-FFF2-40B4-BE49-F238E27FC236}">
                  <a16:creationId xmlns:a16="http://schemas.microsoft.com/office/drawing/2014/main" id="{A181D005-F832-B0B7-E2BD-A60C612FAEAD}"/>
                </a:ext>
              </a:extLst>
            </p:cNvPr>
            <p:cNvSpPr/>
            <p:nvPr/>
          </p:nvSpPr>
          <p:spPr>
            <a:xfrm>
              <a:off x="8853942" y="2233369"/>
              <a:ext cx="217581" cy="245071"/>
            </a:xfrm>
            <a:custGeom>
              <a:avLst/>
              <a:gdLst>
                <a:gd name="connsiteX0" fmla="*/ 202374 w 217581"/>
                <a:gd name="connsiteY0" fmla="*/ 6457 h 245071"/>
                <a:gd name="connsiteX1" fmla="*/ 175589 w 217581"/>
                <a:gd name="connsiteY1" fmla="*/ 4672 h 245071"/>
                <a:gd name="connsiteX2" fmla="*/ 42635 w 217581"/>
                <a:gd name="connsiteY2" fmla="*/ 4672 h 245071"/>
                <a:gd name="connsiteX3" fmla="*/ 15880 w 217581"/>
                <a:gd name="connsiteY3" fmla="*/ 6486 h 245071"/>
                <a:gd name="connsiteX4" fmla="*/ 15880 w 217581"/>
                <a:gd name="connsiteY4" fmla="*/ 6486 h 245071"/>
                <a:gd name="connsiteX5" fmla="*/ 336 w 217581"/>
                <a:gd name="connsiteY5" fmla="*/ 45302 h 245071"/>
                <a:gd name="connsiteX6" fmla="*/ 336 w 217581"/>
                <a:gd name="connsiteY6" fmla="*/ 136631 h 245071"/>
                <a:gd name="connsiteX7" fmla="*/ 109112 w 217581"/>
                <a:gd name="connsiteY7" fmla="*/ 245407 h 245071"/>
                <a:gd name="connsiteX8" fmla="*/ 109112 w 217581"/>
                <a:gd name="connsiteY8" fmla="*/ 245407 h 245071"/>
                <a:gd name="connsiteX9" fmla="*/ 217917 w 217581"/>
                <a:gd name="connsiteY9" fmla="*/ 136602 h 245071"/>
                <a:gd name="connsiteX10" fmla="*/ 217917 w 217581"/>
                <a:gd name="connsiteY10" fmla="*/ 45272 h 245071"/>
                <a:gd name="connsiteX11" fmla="*/ 202374 w 217581"/>
                <a:gd name="connsiteY11" fmla="*/ 6457 h 245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581" h="245071">
                  <a:moveTo>
                    <a:pt x="202374" y="6457"/>
                  </a:moveTo>
                  <a:cubicBezTo>
                    <a:pt x="195243" y="-961"/>
                    <a:pt x="183639" y="-1734"/>
                    <a:pt x="175589" y="4672"/>
                  </a:cubicBezTo>
                  <a:cubicBezTo>
                    <a:pt x="136365" y="34724"/>
                    <a:pt x="81859" y="34724"/>
                    <a:pt x="42635" y="4672"/>
                  </a:cubicBezTo>
                  <a:cubicBezTo>
                    <a:pt x="34585" y="-1723"/>
                    <a:pt x="22990" y="-936"/>
                    <a:pt x="15880" y="6486"/>
                  </a:cubicBezTo>
                  <a:lnTo>
                    <a:pt x="15880" y="6486"/>
                  </a:lnTo>
                  <a:cubicBezTo>
                    <a:pt x="5901" y="16944"/>
                    <a:pt x="333" y="30846"/>
                    <a:pt x="336" y="45302"/>
                  </a:cubicBezTo>
                  <a:lnTo>
                    <a:pt x="336" y="136631"/>
                  </a:lnTo>
                  <a:cubicBezTo>
                    <a:pt x="529" y="196628"/>
                    <a:pt x="49115" y="245214"/>
                    <a:pt x="109112" y="245407"/>
                  </a:cubicBezTo>
                  <a:lnTo>
                    <a:pt x="109112" y="245407"/>
                  </a:lnTo>
                  <a:cubicBezTo>
                    <a:pt x="169129" y="245232"/>
                    <a:pt x="217742" y="196619"/>
                    <a:pt x="217917" y="136602"/>
                  </a:cubicBezTo>
                  <a:lnTo>
                    <a:pt x="217917" y="45272"/>
                  </a:lnTo>
                  <a:cubicBezTo>
                    <a:pt x="217920" y="30816"/>
                    <a:pt x="212353" y="16915"/>
                    <a:pt x="202374" y="6457"/>
                  </a:cubicBezTo>
                  <a:close/>
                </a:path>
              </a:pathLst>
            </a:custGeom>
            <a:solidFill>
              <a:srgbClr val="F9D0B4"/>
            </a:solidFill>
            <a:ln w="2923" cap="flat">
              <a:noFill/>
              <a:prstDash val="solid"/>
              <a:miter/>
            </a:ln>
          </p:spPr>
          <p:txBody>
            <a:bodyPr rtlCol="1" anchor="ctr"/>
            <a:lstStyle/>
            <a:p>
              <a:endParaRPr lang="fa-IR"/>
            </a:p>
          </p:txBody>
        </p:sp>
        <p:sp>
          <p:nvSpPr>
            <p:cNvPr id="323" name="Freeform: Shape 322">
              <a:extLst>
                <a:ext uri="{FF2B5EF4-FFF2-40B4-BE49-F238E27FC236}">
                  <a16:creationId xmlns:a16="http://schemas.microsoft.com/office/drawing/2014/main" id="{C8DABC43-9F69-9E95-9D6C-0DA55F2A2120}"/>
                </a:ext>
              </a:extLst>
            </p:cNvPr>
            <p:cNvSpPr/>
            <p:nvPr/>
          </p:nvSpPr>
          <p:spPr>
            <a:xfrm>
              <a:off x="9071260" y="2286706"/>
              <a:ext cx="52676" cy="90809"/>
            </a:xfrm>
            <a:custGeom>
              <a:avLst/>
              <a:gdLst>
                <a:gd name="connsiteX0" fmla="*/ 7596 w 52676"/>
                <a:gd name="connsiteY0" fmla="*/ 336 h 90809"/>
                <a:gd name="connsiteX1" fmla="*/ 600 w 52676"/>
                <a:gd name="connsiteY1" fmla="*/ 892 h 90809"/>
                <a:gd name="connsiteX2" fmla="*/ 600 w 52676"/>
                <a:gd name="connsiteY2" fmla="*/ 83265 h 90809"/>
                <a:gd name="connsiteX3" fmla="*/ 336 w 52676"/>
                <a:gd name="connsiteY3" fmla="*/ 90553 h 90809"/>
                <a:gd name="connsiteX4" fmla="*/ 52420 w 52676"/>
                <a:gd name="connsiteY4" fmla="*/ 53005 h 90809"/>
                <a:gd name="connsiteX5" fmla="*/ 14870 w 52676"/>
                <a:gd name="connsiteY5" fmla="*/ 921 h 90809"/>
                <a:gd name="connsiteX6" fmla="*/ 7596 w 52676"/>
                <a:gd name="connsiteY6" fmla="*/ 336 h 9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76" h="90809">
                  <a:moveTo>
                    <a:pt x="7596" y="336"/>
                  </a:moveTo>
                  <a:cubicBezTo>
                    <a:pt x="5254" y="342"/>
                    <a:pt x="2915" y="528"/>
                    <a:pt x="600" y="892"/>
                  </a:cubicBezTo>
                  <a:lnTo>
                    <a:pt x="600" y="83265"/>
                  </a:lnTo>
                  <a:cubicBezTo>
                    <a:pt x="600" y="85723"/>
                    <a:pt x="600" y="88153"/>
                    <a:pt x="336" y="90553"/>
                  </a:cubicBezTo>
                  <a:cubicBezTo>
                    <a:pt x="25086" y="94567"/>
                    <a:pt x="48407" y="77756"/>
                    <a:pt x="52420" y="53005"/>
                  </a:cubicBezTo>
                  <a:cubicBezTo>
                    <a:pt x="56434" y="28254"/>
                    <a:pt x="39622" y="4935"/>
                    <a:pt x="14870" y="921"/>
                  </a:cubicBezTo>
                  <a:cubicBezTo>
                    <a:pt x="12466" y="531"/>
                    <a:pt x="10034" y="335"/>
                    <a:pt x="7596" y="336"/>
                  </a:cubicBezTo>
                  <a:close/>
                </a:path>
              </a:pathLst>
            </a:custGeom>
            <a:solidFill>
              <a:srgbClr val="F9D0B4"/>
            </a:solidFill>
            <a:ln w="2923" cap="flat">
              <a:noFill/>
              <a:prstDash val="solid"/>
              <a:miter/>
            </a:ln>
          </p:spPr>
          <p:txBody>
            <a:bodyPr rtlCol="1" anchor="ctr"/>
            <a:lstStyle/>
            <a:p>
              <a:endParaRPr lang="fa-IR"/>
            </a:p>
          </p:txBody>
        </p:sp>
        <p:sp>
          <p:nvSpPr>
            <p:cNvPr id="324" name="Freeform: Shape 323">
              <a:extLst>
                <a:ext uri="{FF2B5EF4-FFF2-40B4-BE49-F238E27FC236}">
                  <a16:creationId xmlns:a16="http://schemas.microsoft.com/office/drawing/2014/main" id="{350C9954-06F1-155F-D45E-B0A32F429634}"/>
                </a:ext>
              </a:extLst>
            </p:cNvPr>
            <p:cNvSpPr/>
            <p:nvPr/>
          </p:nvSpPr>
          <p:spPr>
            <a:xfrm>
              <a:off x="8801041" y="2286765"/>
              <a:ext cx="53135" cy="90927"/>
            </a:xfrm>
            <a:custGeom>
              <a:avLst/>
              <a:gdLst>
                <a:gd name="connsiteX0" fmla="*/ 53208 w 53135"/>
                <a:gd name="connsiteY0" fmla="*/ 83206 h 90927"/>
                <a:gd name="connsiteX1" fmla="*/ 53208 w 53135"/>
                <a:gd name="connsiteY1" fmla="*/ 950 h 90927"/>
                <a:gd name="connsiteX2" fmla="*/ 951 w 53135"/>
                <a:gd name="connsiteY2" fmla="*/ 38398 h 90927"/>
                <a:gd name="connsiteX3" fmla="*/ 38396 w 53135"/>
                <a:gd name="connsiteY3" fmla="*/ 90655 h 90927"/>
                <a:gd name="connsiteX4" fmla="*/ 53471 w 53135"/>
                <a:gd name="connsiteY4" fmla="*/ 90611 h 90927"/>
                <a:gd name="connsiteX5" fmla="*/ 53471 w 53135"/>
                <a:gd name="connsiteY5" fmla="*/ 90611 h 90927"/>
                <a:gd name="connsiteX6" fmla="*/ 53208 w 53135"/>
                <a:gd name="connsiteY6" fmla="*/ 83206 h 90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135" h="90927">
                  <a:moveTo>
                    <a:pt x="53208" y="83206"/>
                  </a:moveTo>
                  <a:lnTo>
                    <a:pt x="53208" y="950"/>
                  </a:lnTo>
                  <a:cubicBezTo>
                    <a:pt x="28438" y="-3140"/>
                    <a:pt x="5040" y="13626"/>
                    <a:pt x="951" y="38398"/>
                  </a:cubicBezTo>
                  <a:cubicBezTo>
                    <a:pt x="-3141" y="63169"/>
                    <a:pt x="13626" y="86566"/>
                    <a:pt x="38396" y="90655"/>
                  </a:cubicBezTo>
                  <a:cubicBezTo>
                    <a:pt x="43390" y="91481"/>
                    <a:pt x="48483" y="91466"/>
                    <a:pt x="53471" y="90611"/>
                  </a:cubicBezTo>
                  <a:lnTo>
                    <a:pt x="53471" y="90611"/>
                  </a:lnTo>
                  <a:cubicBezTo>
                    <a:pt x="53325" y="88094"/>
                    <a:pt x="53208" y="85664"/>
                    <a:pt x="53208" y="83206"/>
                  </a:cubicBezTo>
                  <a:close/>
                </a:path>
              </a:pathLst>
            </a:custGeom>
            <a:solidFill>
              <a:srgbClr val="F9D0B4"/>
            </a:solidFill>
            <a:ln w="2923" cap="flat">
              <a:noFill/>
              <a:prstDash val="solid"/>
              <a:miter/>
            </a:ln>
          </p:spPr>
          <p:txBody>
            <a:bodyPr rtlCol="1" anchor="ctr"/>
            <a:lstStyle/>
            <a:p>
              <a:endParaRPr lang="fa-IR"/>
            </a:p>
          </p:txBody>
        </p:sp>
        <p:sp>
          <p:nvSpPr>
            <p:cNvPr id="325" name="Freeform: Shape 324">
              <a:extLst>
                <a:ext uri="{FF2B5EF4-FFF2-40B4-BE49-F238E27FC236}">
                  <a16:creationId xmlns:a16="http://schemas.microsoft.com/office/drawing/2014/main" id="{E33EB6F0-66E0-D14E-B274-58619570502C}"/>
                </a:ext>
              </a:extLst>
            </p:cNvPr>
            <p:cNvSpPr/>
            <p:nvPr/>
          </p:nvSpPr>
          <p:spPr>
            <a:xfrm>
              <a:off x="8823968" y="2123111"/>
              <a:ext cx="277648" cy="170123"/>
            </a:xfrm>
            <a:custGeom>
              <a:avLst/>
              <a:gdLst>
                <a:gd name="connsiteX0" fmla="*/ 247395 w 277648"/>
                <a:gd name="connsiteY0" fmla="*/ 71109 h 170123"/>
                <a:gd name="connsiteX1" fmla="*/ 240545 w 277648"/>
                <a:gd name="connsiteY1" fmla="*/ 64669 h 170123"/>
                <a:gd name="connsiteX2" fmla="*/ 101530 w 277648"/>
                <a:gd name="connsiteY2" fmla="*/ 4544 h 170123"/>
                <a:gd name="connsiteX3" fmla="*/ 336 w 277648"/>
                <a:gd name="connsiteY3" fmla="*/ 124560 h 170123"/>
                <a:gd name="connsiteX4" fmla="*/ 336 w 277648"/>
                <a:gd name="connsiteY4" fmla="*/ 170167 h 170123"/>
                <a:gd name="connsiteX5" fmla="*/ 23198 w 277648"/>
                <a:gd name="connsiteY5" fmla="*/ 163931 h 170123"/>
                <a:gd name="connsiteX6" fmla="*/ 30194 w 277648"/>
                <a:gd name="connsiteY6" fmla="*/ 164488 h 170123"/>
                <a:gd name="connsiteX7" fmla="*/ 30194 w 277648"/>
                <a:gd name="connsiteY7" fmla="*/ 155530 h 170123"/>
                <a:gd name="connsiteX8" fmla="*/ 45737 w 277648"/>
                <a:gd name="connsiteY8" fmla="*/ 116715 h 170123"/>
                <a:gd name="connsiteX9" fmla="*/ 45737 w 277648"/>
                <a:gd name="connsiteY9" fmla="*/ 116715 h 170123"/>
                <a:gd name="connsiteX10" fmla="*/ 72492 w 277648"/>
                <a:gd name="connsiteY10" fmla="*/ 114900 h 170123"/>
                <a:gd name="connsiteX11" fmla="*/ 205447 w 277648"/>
                <a:gd name="connsiteY11" fmla="*/ 114900 h 170123"/>
                <a:gd name="connsiteX12" fmla="*/ 232231 w 277648"/>
                <a:gd name="connsiteY12" fmla="*/ 116686 h 170123"/>
                <a:gd name="connsiteX13" fmla="*/ 247775 w 277648"/>
                <a:gd name="connsiteY13" fmla="*/ 155501 h 170123"/>
                <a:gd name="connsiteX14" fmla="*/ 247775 w 277648"/>
                <a:gd name="connsiteY14" fmla="*/ 164605 h 170123"/>
                <a:gd name="connsiteX15" fmla="*/ 254771 w 277648"/>
                <a:gd name="connsiteY15" fmla="*/ 164049 h 170123"/>
                <a:gd name="connsiteX16" fmla="*/ 277984 w 277648"/>
                <a:gd name="connsiteY16" fmla="*/ 170459 h 170123"/>
                <a:gd name="connsiteX17" fmla="*/ 277984 w 277648"/>
                <a:gd name="connsiteY17" fmla="*/ 132961 h 170123"/>
                <a:gd name="connsiteX18" fmla="*/ 247395 w 277648"/>
                <a:gd name="connsiteY18" fmla="*/ 71109 h 170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7648" h="170123">
                  <a:moveTo>
                    <a:pt x="247395" y="71109"/>
                  </a:moveTo>
                  <a:cubicBezTo>
                    <a:pt x="243741" y="71176"/>
                    <a:pt x="240703" y="68318"/>
                    <a:pt x="240545" y="64669"/>
                  </a:cubicBezTo>
                  <a:cubicBezTo>
                    <a:pt x="239725" y="4017"/>
                    <a:pt x="170467" y="-7370"/>
                    <a:pt x="101530" y="4544"/>
                  </a:cubicBezTo>
                  <a:cubicBezTo>
                    <a:pt x="43103" y="14622"/>
                    <a:pt x="397" y="65271"/>
                    <a:pt x="336" y="124560"/>
                  </a:cubicBezTo>
                  <a:lnTo>
                    <a:pt x="336" y="170167"/>
                  </a:lnTo>
                  <a:cubicBezTo>
                    <a:pt x="7262" y="166081"/>
                    <a:pt x="15157" y="163928"/>
                    <a:pt x="23198" y="163931"/>
                  </a:cubicBezTo>
                  <a:cubicBezTo>
                    <a:pt x="25539" y="163937"/>
                    <a:pt x="27878" y="164124"/>
                    <a:pt x="30194" y="164488"/>
                  </a:cubicBezTo>
                  <a:lnTo>
                    <a:pt x="30194" y="155530"/>
                  </a:lnTo>
                  <a:cubicBezTo>
                    <a:pt x="30191" y="141074"/>
                    <a:pt x="35758" y="127173"/>
                    <a:pt x="45737" y="116715"/>
                  </a:cubicBezTo>
                  <a:lnTo>
                    <a:pt x="45737" y="116715"/>
                  </a:lnTo>
                  <a:cubicBezTo>
                    <a:pt x="52848" y="109292"/>
                    <a:pt x="64442" y="108506"/>
                    <a:pt x="72492" y="114900"/>
                  </a:cubicBezTo>
                  <a:cubicBezTo>
                    <a:pt x="111717" y="144953"/>
                    <a:pt x="166222" y="144953"/>
                    <a:pt x="205447" y="114900"/>
                  </a:cubicBezTo>
                  <a:cubicBezTo>
                    <a:pt x="213497" y="108494"/>
                    <a:pt x="225101" y="109268"/>
                    <a:pt x="232231" y="116686"/>
                  </a:cubicBezTo>
                  <a:cubicBezTo>
                    <a:pt x="242210" y="127144"/>
                    <a:pt x="247778" y="141045"/>
                    <a:pt x="247775" y="155501"/>
                  </a:cubicBezTo>
                  <a:lnTo>
                    <a:pt x="247775" y="164605"/>
                  </a:lnTo>
                  <a:cubicBezTo>
                    <a:pt x="250090" y="164242"/>
                    <a:pt x="252429" y="164056"/>
                    <a:pt x="254771" y="164049"/>
                  </a:cubicBezTo>
                  <a:cubicBezTo>
                    <a:pt x="262947" y="164032"/>
                    <a:pt x="270973" y="166249"/>
                    <a:pt x="277984" y="170459"/>
                  </a:cubicBezTo>
                  <a:lnTo>
                    <a:pt x="277984" y="132961"/>
                  </a:lnTo>
                  <a:cubicBezTo>
                    <a:pt x="277984" y="78661"/>
                    <a:pt x="258372" y="71109"/>
                    <a:pt x="247395" y="71109"/>
                  </a:cubicBezTo>
                  <a:close/>
                </a:path>
              </a:pathLst>
            </a:custGeom>
            <a:solidFill>
              <a:srgbClr val="5B5D60"/>
            </a:solidFill>
            <a:ln w="2923" cap="flat">
              <a:noFill/>
              <a:prstDash val="solid"/>
              <a:miter/>
            </a:ln>
          </p:spPr>
          <p:txBody>
            <a:bodyPr rtlCol="1" anchor="ctr"/>
            <a:lstStyle/>
            <a:p>
              <a:endParaRPr lang="fa-IR"/>
            </a:p>
          </p:txBody>
        </p:sp>
        <p:sp>
          <p:nvSpPr>
            <p:cNvPr id="326" name="Freeform: Shape 325">
              <a:extLst>
                <a:ext uri="{FF2B5EF4-FFF2-40B4-BE49-F238E27FC236}">
                  <a16:creationId xmlns:a16="http://schemas.microsoft.com/office/drawing/2014/main" id="{4BC73FFE-2692-13B0-03F0-B4EE0FC9DAEE}"/>
                </a:ext>
              </a:extLst>
            </p:cNvPr>
            <p:cNvSpPr/>
            <p:nvPr/>
          </p:nvSpPr>
          <p:spPr>
            <a:xfrm>
              <a:off x="8814542" y="2466087"/>
              <a:ext cx="296353" cy="346730"/>
            </a:xfrm>
            <a:custGeom>
              <a:avLst/>
              <a:gdLst>
                <a:gd name="connsiteX0" fmla="*/ 336 w 296353"/>
                <a:gd name="connsiteY0" fmla="*/ 78376 h 346730"/>
                <a:gd name="connsiteX1" fmla="*/ 336 w 296353"/>
                <a:gd name="connsiteY1" fmla="*/ 347067 h 346730"/>
                <a:gd name="connsiteX2" fmla="*/ 296689 w 296353"/>
                <a:gd name="connsiteY2" fmla="*/ 347067 h 346730"/>
                <a:gd name="connsiteX3" fmla="*/ 296689 w 296353"/>
                <a:gd name="connsiteY3" fmla="*/ 78376 h 346730"/>
                <a:gd name="connsiteX4" fmla="*/ 275057 w 296353"/>
                <a:gd name="connsiteY4" fmla="*/ 72931 h 346730"/>
                <a:gd name="connsiteX5" fmla="*/ 219615 w 296353"/>
                <a:gd name="connsiteY5" fmla="*/ 51767 h 346730"/>
                <a:gd name="connsiteX6" fmla="*/ 198627 w 296353"/>
                <a:gd name="connsiteY6" fmla="*/ 18046 h 346730"/>
                <a:gd name="connsiteX7" fmla="*/ 198627 w 296353"/>
                <a:gd name="connsiteY7" fmla="*/ 482 h 346730"/>
                <a:gd name="connsiteX8" fmla="*/ 148513 w 296353"/>
                <a:gd name="connsiteY8" fmla="*/ 12689 h 346730"/>
                <a:gd name="connsiteX9" fmla="*/ 148513 w 296353"/>
                <a:gd name="connsiteY9" fmla="*/ 12689 h 346730"/>
                <a:gd name="connsiteX10" fmla="*/ 98398 w 296353"/>
                <a:gd name="connsiteY10" fmla="*/ 336 h 346730"/>
                <a:gd name="connsiteX11" fmla="*/ 98398 w 296353"/>
                <a:gd name="connsiteY11" fmla="*/ 17899 h 346730"/>
                <a:gd name="connsiteX12" fmla="*/ 77410 w 296353"/>
                <a:gd name="connsiteY12" fmla="*/ 51621 h 346730"/>
                <a:gd name="connsiteX13" fmla="*/ 21968 w 296353"/>
                <a:gd name="connsiteY13" fmla="*/ 72785 h 346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6353" h="346730">
                  <a:moveTo>
                    <a:pt x="336" y="78376"/>
                  </a:moveTo>
                  <a:lnTo>
                    <a:pt x="336" y="347067"/>
                  </a:lnTo>
                  <a:lnTo>
                    <a:pt x="296689" y="347067"/>
                  </a:lnTo>
                  <a:lnTo>
                    <a:pt x="296689" y="78376"/>
                  </a:lnTo>
                  <a:lnTo>
                    <a:pt x="275057" y="72931"/>
                  </a:lnTo>
                  <a:cubicBezTo>
                    <a:pt x="255828" y="68017"/>
                    <a:pt x="237228" y="60915"/>
                    <a:pt x="219615" y="51767"/>
                  </a:cubicBezTo>
                  <a:cubicBezTo>
                    <a:pt x="206764" y="45445"/>
                    <a:pt x="198627" y="32366"/>
                    <a:pt x="198627" y="18046"/>
                  </a:cubicBezTo>
                  <a:lnTo>
                    <a:pt x="198627" y="482"/>
                  </a:lnTo>
                  <a:cubicBezTo>
                    <a:pt x="183159" y="8556"/>
                    <a:pt x="165959" y="12745"/>
                    <a:pt x="148513" y="12689"/>
                  </a:cubicBezTo>
                  <a:lnTo>
                    <a:pt x="148513" y="12689"/>
                  </a:lnTo>
                  <a:cubicBezTo>
                    <a:pt x="131052" y="12698"/>
                    <a:pt x="113854" y="8459"/>
                    <a:pt x="98398" y="336"/>
                  </a:cubicBezTo>
                  <a:lnTo>
                    <a:pt x="98398" y="17899"/>
                  </a:lnTo>
                  <a:cubicBezTo>
                    <a:pt x="98398" y="32219"/>
                    <a:pt x="90261" y="45298"/>
                    <a:pt x="77410" y="51621"/>
                  </a:cubicBezTo>
                  <a:cubicBezTo>
                    <a:pt x="59814" y="60807"/>
                    <a:pt x="41209" y="67911"/>
                    <a:pt x="21968" y="72785"/>
                  </a:cubicBezTo>
                  <a:close/>
                </a:path>
              </a:pathLst>
            </a:custGeom>
            <a:solidFill>
              <a:srgbClr val="5B5D60"/>
            </a:solidFill>
            <a:ln w="2923" cap="flat">
              <a:noFill/>
              <a:prstDash val="solid"/>
              <a:miter/>
            </a:ln>
          </p:spPr>
          <p:txBody>
            <a:bodyPr rtlCol="1" anchor="ctr"/>
            <a:lstStyle/>
            <a:p>
              <a:endParaRPr lang="fa-IR"/>
            </a:p>
          </p:txBody>
        </p:sp>
        <p:sp>
          <p:nvSpPr>
            <p:cNvPr id="327" name="Freeform: Shape 326">
              <a:extLst>
                <a:ext uri="{FF2B5EF4-FFF2-40B4-BE49-F238E27FC236}">
                  <a16:creationId xmlns:a16="http://schemas.microsoft.com/office/drawing/2014/main" id="{3B8FB86D-E477-45E5-011D-E904E0E897FB}"/>
                </a:ext>
              </a:extLst>
            </p:cNvPr>
            <p:cNvSpPr/>
            <p:nvPr/>
          </p:nvSpPr>
          <p:spPr>
            <a:xfrm>
              <a:off x="8906223" y="2466087"/>
              <a:ext cx="112991" cy="106697"/>
            </a:xfrm>
            <a:custGeom>
              <a:avLst/>
              <a:gdLst>
                <a:gd name="connsiteX0" fmla="*/ 38917 w 112991"/>
                <a:gd name="connsiteY0" fmla="*/ 92954 h 106697"/>
                <a:gd name="connsiteX1" fmla="*/ 42752 w 112991"/>
                <a:gd name="connsiteY1" fmla="*/ 107034 h 106697"/>
                <a:gd name="connsiteX2" fmla="*/ 70912 w 112991"/>
                <a:gd name="connsiteY2" fmla="*/ 107034 h 106697"/>
                <a:gd name="connsiteX3" fmla="*/ 74746 w 112991"/>
                <a:gd name="connsiteY3" fmla="*/ 92954 h 106697"/>
                <a:gd name="connsiteX4" fmla="*/ 113327 w 112991"/>
                <a:gd name="connsiteY4" fmla="*/ 38917 h 106697"/>
                <a:gd name="connsiteX5" fmla="*/ 106946 w 112991"/>
                <a:gd name="connsiteY5" fmla="*/ 18046 h 106697"/>
                <a:gd name="connsiteX6" fmla="*/ 106946 w 112991"/>
                <a:gd name="connsiteY6" fmla="*/ 482 h 106697"/>
                <a:gd name="connsiteX7" fmla="*/ 56832 w 112991"/>
                <a:gd name="connsiteY7" fmla="*/ 12689 h 106697"/>
                <a:gd name="connsiteX8" fmla="*/ 56832 w 112991"/>
                <a:gd name="connsiteY8" fmla="*/ 12689 h 106697"/>
                <a:gd name="connsiteX9" fmla="*/ 6717 w 112991"/>
                <a:gd name="connsiteY9" fmla="*/ 336 h 106697"/>
                <a:gd name="connsiteX10" fmla="*/ 6717 w 112991"/>
                <a:gd name="connsiteY10" fmla="*/ 17899 h 106697"/>
                <a:gd name="connsiteX11" fmla="*/ 336 w 112991"/>
                <a:gd name="connsiteY11" fmla="*/ 38771 h 10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991" h="106697">
                  <a:moveTo>
                    <a:pt x="38917" y="92954"/>
                  </a:moveTo>
                  <a:cubicBezTo>
                    <a:pt x="41844" y="97034"/>
                    <a:pt x="43205" y="102031"/>
                    <a:pt x="42752" y="107034"/>
                  </a:cubicBezTo>
                  <a:lnTo>
                    <a:pt x="70912" y="107034"/>
                  </a:lnTo>
                  <a:cubicBezTo>
                    <a:pt x="70458" y="102031"/>
                    <a:pt x="71819" y="97034"/>
                    <a:pt x="74746" y="92954"/>
                  </a:cubicBezTo>
                  <a:lnTo>
                    <a:pt x="113327" y="38917"/>
                  </a:lnTo>
                  <a:cubicBezTo>
                    <a:pt x="109173" y="32749"/>
                    <a:pt x="106952" y="25481"/>
                    <a:pt x="106946" y="18046"/>
                  </a:cubicBezTo>
                  <a:lnTo>
                    <a:pt x="106946" y="482"/>
                  </a:lnTo>
                  <a:cubicBezTo>
                    <a:pt x="91478" y="8556"/>
                    <a:pt x="74278" y="12745"/>
                    <a:pt x="56832" y="12689"/>
                  </a:cubicBezTo>
                  <a:lnTo>
                    <a:pt x="56832" y="12689"/>
                  </a:lnTo>
                  <a:cubicBezTo>
                    <a:pt x="39371" y="12698"/>
                    <a:pt x="22173" y="8459"/>
                    <a:pt x="6717" y="336"/>
                  </a:cubicBezTo>
                  <a:lnTo>
                    <a:pt x="6717" y="17899"/>
                  </a:lnTo>
                  <a:cubicBezTo>
                    <a:pt x="6711" y="25335"/>
                    <a:pt x="4490" y="32603"/>
                    <a:pt x="336" y="38771"/>
                  </a:cubicBezTo>
                  <a:close/>
                </a:path>
              </a:pathLst>
            </a:custGeom>
            <a:solidFill>
              <a:srgbClr val="F9D0B4"/>
            </a:solidFill>
            <a:ln w="2923" cap="flat">
              <a:noFill/>
              <a:prstDash val="solid"/>
              <a:miter/>
            </a:ln>
          </p:spPr>
          <p:txBody>
            <a:bodyPr rtlCol="1" anchor="ctr"/>
            <a:lstStyle/>
            <a:p>
              <a:endParaRPr lang="fa-IR"/>
            </a:p>
          </p:txBody>
        </p:sp>
        <p:sp>
          <p:nvSpPr>
            <p:cNvPr id="328" name="Freeform: Shape 327">
              <a:extLst>
                <a:ext uri="{FF2B5EF4-FFF2-40B4-BE49-F238E27FC236}">
                  <a16:creationId xmlns:a16="http://schemas.microsoft.com/office/drawing/2014/main" id="{1598D9B5-86EC-B876-7417-9DCF1D04891F}"/>
                </a:ext>
              </a:extLst>
            </p:cNvPr>
            <p:cNvSpPr/>
            <p:nvPr/>
          </p:nvSpPr>
          <p:spPr>
            <a:xfrm>
              <a:off x="8861261" y="2504668"/>
              <a:ext cx="87499" cy="112478"/>
            </a:xfrm>
            <a:custGeom>
              <a:avLst/>
              <a:gdLst>
                <a:gd name="connsiteX0" fmla="*/ 336 w 87499"/>
                <a:gd name="connsiteY0" fmla="*/ 26623 h 112478"/>
                <a:gd name="connsiteX1" fmla="*/ 39590 w 87499"/>
                <a:gd name="connsiteY1" fmla="*/ 112361 h 112478"/>
                <a:gd name="connsiteX2" fmla="*/ 85694 w 87499"/>
                <a:gd name="connsiteY2" fmla="*/ 75888 h 112478"/>
                <a:gd name="connsiteX3" fmla="*/ 83879 w 87499"/>
                <a:gd name="connsiteY3" fmla="*/ 54373 h 112478"/>
                <a:gd name="connsiteX4" fmla="*/ 45298 w 87499"/>
                <a:gd name="connsiteY4" fmla="*/ 336 h 112478"/>
                <a:gd name="connsiteX5" fmla="*/ 30662 w 87499"/>
                <a:gd name="connsiteY5" fmla="*/ 13187 h 112478"/>
                <a:gd name="connsiteX6" fmla="*/ 336 w 87499"/>
                <a:gd name="connsiteY6" fmla="*/ 26623 h 11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99" h="112478">
                  <a:moveTo>
                    <a:pt x="336" y="26623"/>
                  </a:moveTo>
                  <a:cubicBezTo>
                    <a:pt x="4610" y="50977"/>
                    <a:pt x="16963" y="108234"/>
                    <a:pt x="39590" y="112361"/>
                  </a:cubicBezTo>
                  <a:cubicBezTo>
                    <a:pt x="62218" y="116489"/>
                    <a:pt x="77996" y="91490"/>
                    <a:pt x="85694" y="75888"/>
                  </a:cubicBezTo>
                  <a:cubicBezTo>
                    <a:pt x="89101" y="68930"/>
                    <a:pt x="88405" y="60660"/>
                    <a:pt x="83879" y="54373"/>
                  </a:cubicBezTo>
                  <a:lnTo>
                    <a:pt x="45298" y="336"/>
                  </a:lnTo>
                  <a:cubicBezTo>
                    <a:pt x="41630" y="5828"/>
                    <a:pt x="36584" y="10259"/>
                    <a:pt x="30662" y="13187"/>
                  </a:cubicBezTo>
                  <a:cubicBezTo>
                    <a:pt x="20797" y="18198"/>
                    <a:pt x="10675" y="22685"/>
                    <a:pt x="336" y="26623"/>
                  </a:cubicBezTo>
                  <a:close/>
                </a:path>
              </a:pathLst>
            </a:custGeom>
            <a:solidFill>
              <a:srgbClr val="818182"/>
            </a:solidFill>
            <a:ln w="2923" cap="flat">
              <a:noFill/>
              <a:prstDash val="solid"/>
              <a:miter/>
            </a:ln>
          </p:spPr>
          <p:txBody>
            <a:bodyPr rtlCol="1" anchor="ctr"/>
            <a:lstStyle/>
            <a:p>
              <a:endParaRPr lang="fa-IR"/>
            </a:p>
          </p:txBody>
        </p:sp>
        <p:sp>
          <p:nvSpPr>
            <p:cNvPr id="329" name="Freeform: Shape 328">
              <a:extLst>
                <a:ext uri="{FF2B5EF4-FFF2-40B4-BE49-F238E27FC236}">
                  <a16:creationId xmlns:a16="http://schemas.microsoft.com/office/drawing/2014/main" id="{3038E7E4-131A-B133-1178-F6AA7C22FD1B}"/>
                </a:ext>
              </a:extLst>
            </p:cNvPr>
            <p:cNvSpPr/>
            <p:nvPr/>
          </p:nvSpPr>
          <p:spPr>
            <a:xfrm>
              <a:off x="8976647" y="2504668"/>
              <a:ext cx="87529" cy="112467"/>
            </a:xfrm>
            <a:custGeom>
              <a:avLst/>
              <a:gdLst>
                <a:gd name="connsiteX0" fmla="*/ 48611 w 87529"/>
                <a:gd name="connsiteY0" fmla="*/ 112361 h 112467"/>
                <a:gd name="connsiteX1" fmla="*/ 87865 w 87529"/>
                <a:gd name="connsiteY1" fmla="*/ 26535 h 112467"/>
                <a:gd name="connsiteX2" fmla="*/ 57510 w 87529"/>
                <a:gd name="connsiteY2" fmla="*/ 13187 h 112467"/>
                <a:gd name="connsiteX3" fmla="*/ 42874 w 87529"/>
                <a:gd name="connsiteY3" fmla="*/ 336 h 112467"/>
                <a:gd name="connsiteX4" fmla="*/ 4293 w 87529"/>
                <a:gd name="connsiteY4" fmla="*/ 54373 h 112467"/>
                <a:gd name="connsiteX5" fmla="*/ 2478 w 87529"/>
                <a:gd name="connsiteY5" fmla="*/ 75888 h 112467"/>
                <a:gd name="connsiteX6" fmla="*/ 48611 w 87529"/>
                <a:gd name="connsiteY6" fmla="*/ 112361 h 112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529" h="112467">
                  <a:moveTo>
                    <a:pt x="48611" y="112361"/>
                  </a:moveTo>
                  <a:cubicBezTo>
                    <a:pt x="71268" y="108234"/>
                    <a:pt x="83738" y="50889"/>
                    <a:pt x="87865" y="26535"/>
                  </a:cubicBezTo>
                  <a:cubicBezTo>
                    <a:pt x="77462" y="22762"/>
                    <a:pt x="67322" y="18303"/>
                    <a:pt x="57510" y="13187"/>
                  </a:cubicBezTo>
                  <a:cubicBezTo>
                    <a:pt x="51588" y="10259"/>
                    <a:pt x="46541" y="5828"/>
                    <a:pt x="42874" y="336"/>
                  </a:cubicBezTo>
                  <a:lnTo>
                    <a:pt x="4293" y="54373"/>
                  </a:lnTo>
                  <a:cubicBezTo>
                    <a:pt x="-233" y="60660"/>
                    <a:pt x="-930" y="68930"/>
                    <a:pt x="2478" y="75888"/>
                  </a:cubicBezTo>
                  <a:cubicBezTo>
                    <a:pt x="10206" y="91490"/>
                    <a:pt x="26218" y="116430"/>
                    <a:pt x="48611" y="112361"/>
                  </a:cubicBezTo>
                  <a:close/>
                </a:path>
              </a:pathLst>
            </a:custGeom>
            <a:solidFill>
              <a:srgbClr val="818182"/>
            </a:solidFill>
            <a:ln w="2923" cap="flat">
              <a:noFill/>
              <a:prstDash val="solid"/>
              <a:miter/>
            </a:ln>
          </p:spPr>
          <p:txBody>
            <a:bodyPr rtlCol="1" anchor="ctr"/>
            <a:lstStyle/>
            <a:p>
              <a:endParaRPr lang="fa-IR"/>
            </a:p>
          </p:txBody>
        </p:sp>
        <p:sp>
          <p:nvSpPr>
            <p:cNvPr id="330" name="Freeform: Shape 329">
              <a:extLst>
                <a:ext uri="{FF2B5EF4-FFF2-40B4-BE49-F238E27FC236}">
                  <a16:creationId xmlns:a16="http://schemas.microsoft.com/office/drawing/2014/main" id="{011E9D5F-95AE-FD36-9E15-0563AB20420D}"/>
                </a:ext>
              </a:extLst>
            </p:cNvPr>
            <p:cNvSpPr/>
            <p:nvPr/>
          </p:nvSpPr>
          <p:spPr>
            <a:xfrm>
              <a:off x="8921972" y="2572785"/>
              <a:ext cx="81374" cy="139424"/>
            </a:xfrm>
            <a:custGeom>
              <a:avLst/>
              <a:gdLst>
                <a:gd name="connsiteX0" fmla="*/ 60520 w 81374"/>
                <a:gd name="connsiteY0" fmla="*/ 14094 h 139424"/>
                <a:gd name="connsiteX1" fmla="*/ 57183 w 81374"/>
                <a:gd name="connsiteY1" fmla="*/ 7771 h 139424"/>
                <a:gd name="connsiteX2" fmla="*/ 55163 w 81374"/>
                <a:gd name="connsiteY2" fmla="*/ 336 h 139424"/>
                <a:gd name="connsiteX3" fmla="*/ 27003 w 81374"/>
                <a:gd name="connsiteY3" fmla="*/ 336 h 139424"/>
                <a:gd name="connsiteX4" fmla="*/ 24983 w 81374"/>
                <a:gd name="connsiteY4" fmla="*/ 7771 h 139424"/>
                <a:gd name="connsiteX5" fmla="*/ 21646 w 81374"/>
                <a:gd name="connsiteY5" fmla="*/ 14094 h 139424"/>
                <a:gd name="connsiteX6" fmla="*/ 570 w 81374"/>
                <a:gd name="connsiteY6" fmla="*/ 127671 h 139424"/>
                <a:gd name="connsiteX7" fmla="*/ 8155 w 81374"/>
                <a:gd name="connsiteY7" fmla="*/ 139529 h 139424"/>
                <a:gd name="connsiteX8" fmla="*/ 10288 w 81374"/>
                <a:gd name="connsiteY8" fmla="*/ 139760 h 139424"/>
                <a:gd name="connsiteX9" fmla="*/ 71760 w 81374"/>
                <a:gd name="connsiteY9" fmla="*/ 139760 h 139424"/>
                <a:gd name="connsiteX10" fmla="*/ 81710 w 81374"/>
                <a:gd name="connsiteY10" fmla="*/ 129805 h 139424"/>
                <a:gd name="connsiteX11" fmla="*/ 81479 w 81374"/>
                <a:gd name="connsiteY11" fmla="*/ 127671 h 13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374" h="139424">
                  <a:moveTo>
                    <a:pt x="60520" y="14094"/>
                  </a:moveTo>
                  <a:cubicBezTo>
                    <a:pt x="59290" y="11899"/>
                    <a:pt x="58178" y="9762"/>
                    <a:pt x="57183" y="7771"/>
                  </a:cubicBezTo>
                  <a:cubicBezTo>
                    <a:pt x="56044" y="5444"/>
                    <a:pt x="55359" y="2921"/>
                    <a:pt x="55163" y="336"/>
                  </a:cubicBezTo>
                  <a:lnTo>
                    <a:pt x="27003" y="336"/>
                  </a:lnTo>
                  <a:cubicBezTo>
                    <a:pt x="26807" y="2921"/>
                    <a:pt x="26122" y="5444"/>
                    <a:pt x="24983" y="7771"/>
                  </a:cubicBezTo>
                  <a:cubicBezTo>
                    <a:pt x="23988" y="9762"/>
                    <a:pt x="22876" y="11899"/>
                    <a:pt x="21646" y="14094"/>
                  </a:cubicBezTo>
                  <a:lnTo>
                    <a:pt x="570" y="127671"/>
                  </a:lnTo>
                  <a:cubicBezTo>
                    <a:pt x="-610" y="133039"/>
                    <a:pt x="2786" y="138349"/>
                    <a:pt x="8155" y="139529"/>
                  </a:cubicBezTo>
                  <a:cubicBezTo>
                    <a:pt x="8854" y="139681"/>
                    <a:pt x="9571" y="139760"/>
                    <a:pt x="10288" y="139760"/>
                  </a:cubicBezTo>
                  <a:lnTo>
                    <a:pt x="71760" y="139760"/>
                  </a:lnTo>
                  <a:cubicBezTo>
                    <a:pt x="77258" y="139760"/>
                    <a:pt x="81713" y="135302"/>
                    <a:pt x="81710" y="129805"/>
                  </a:cubicBezTo>
                  <a:cubicBezTo>
                    <a:pt x="81710" y="129087"/>
                    <a:pt x="81634" y="128373"/>
                    <a:pt x="81479" y="127671"/>
                  </a:cubicBezTo>
                  <a:close/>
                </a:path>
              </a:pathLst>
            </a:custGeom>
            <a:solidFill>
              <a:srgbClr val="EDF4FC"/>
            </a:solidFill>
            <a:ln w="2923" cap="flat">
              <a:noFill/>
              <a:prstDash val="solid"/>
              <a:miter/>
            </a:ln>
          </p:spPr>
          <p:txBody>
            <a:bodyPr rtlCol="1" anchor="ctr"/>
            <a:lstStyle/>
            <a:p>
              <a:endParaRPr lang="fa-IR"/>
            </a:p>
          </p:txBody>
        </p:sp>
        <p:sp>
          <p:nvSpPr>
            <p:cNvPr id="331" name="Freeform: Shape 330">
              <a:extLst>
                <a:ext uri="{FF2B5EF4-FFF2-40B4-BE49-F238E27FC236}">
                  <a16:creationId xmlns:a16="http://schemas.microsoft.com/office/drawing/2014/main" id="{DF350A35-0979-100F-AE15-216F7A673F0D}"/>
                </a:ext>
              </a:extLst>
            </p:cNvPr>
            <p:cNvSpPr/>
            <p:nvPr/>
          </p:nvSpPr>
          <p:spPr>
            <a:xfrm>
              <a:off x="8982155" y="2586543"/>
              <a:ext cx="54979" cy="102863"/>
            </a:xfrm>
            <a:custGeom>
              <a:avLst/>
              <a:gdLst>
                <a:gd name="connsiteX0" fmla="*/ 54080 w 54979"/>
                <a:gd name="connsiteY0" fmla="*/ 88446 h 102863"/>
                <a:gd name="connsiteX1" fmla="*/ 27910 w 54979"/>
                <a:gd name="connsiteY1" fmla="*/ 28847 h 102863"/>
                <a:gd name="connsiteX2" fmla="*/ 336 w 54979"/>
                <a:gd name="connsiteY2" fmla="*/ 336 h 102863"/>
                <a:gd name="connsiteX3" fmla="*/ 336 w 54979"/>
                <a:gd name="connsiteY3" fmla="*/ 336 h 102863"/>
                <a:gd name="connsiteX4" fmla="*/ 19451 w 54979"/>
                <a:gd name="connsiteY4" fmla="*/ 103199 h 102863"/>
                <a:gd name="connsiteX5" fmla="*/ 45298 w 54979"/>
                <a:gd name="connsiteY5" fmla="*/ 103199 h 102863"/>
                <a:gd name="connsiteX6" fmla="*/ 55315 w 54979"/>
                <a:gd name="connsiteY6" fmla="*/ 93311 h 102863"/>
                <a:gd name="connsiteX7" fmla="*/ 54080 w 54979"/>
                <a:gd name="connsiteY7" fmla="*/ 88446 h 10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979" h="102863">
                  <a:moveTo>
                    <a:pt x="54080" y="88446"/>
                  </a:moveTo>
                  <a:lnTo>
                    <a:pt x="27910" y="28847"/>
                  </a:lnTo>
                  <a:cubicBezTo>
                    <a:pt x="15821" y="23929"/>
                    <a:pt x="6483" y="11284"/>
                    <a:pt x="336" y="336"/>
                  </a:cubicBezTo>
                  <a:lnTo>
                    <a:pt x="336" y="336"/>
                  </a:lnTo>
                  <a:lnTo>
                    <a:pt x="19451" y="103199"/>
                  </a:lnTo>
                  <a:lnTo>
                    <a:pt x="45298" y="103199"/>
                  </a:lnTo>
                  <a:cubicBezTo>
                    <a:pt x="50796" y="103234"/>
                    <a:pt x="55280" y="98808"/>
                    <a:pt x="55315" y="93311"/>
                  </a:cubicBezTo>
                  <a:cubicBezTo>
                    <a:pt x="55324" y="91610"/>
                    <a:pt x="54900" y="89936"/>
                    <a:pt x="54080" y="88446"/>
                  </a:cubicBezTo>
                  <a:close/>
                </a:path>
              </a:pathLst>
            </a:custGeom>
            <a:solidFill>
              <a:srgbClr val="C7D7E5"/>
            </a:solidFill>
            <a:ln w="2923" cap="flat">
              <a:noFill/>
              <a:prstDash val="solid"/>
              <a:miter/>
            </a:ln>
          </p:spPr>
          <p:txBody>
            <a:bodyPr rtlCol="1" anchor="ctr"/>
            <a:lstStyle/>
            <a:p>
              <a:endParaRPr lang="fa-IR"/>
            </a:p>
          </p:txBody>
        </p:sp>
        <p:sp>
          <p:nvSpPr>
            <p:cNvPr id="332" name="Freeform: Shape 331">
              <a:extLst>
                <a:ext uri="{FF2B5EF4-FFF2-40B4-BE49-F238E27FC236}">
                  <a16:creationId xmlns:a16="http://schemas.microsoft.com/office/drawing/2014/main" id="{46A66743-1E1E-A9DB-134D-FBA6266D8749}"/>
                </a:ext>
              </a:extLst>
            </p:cNvPr>
            <p:cNvSpPr/>
            <p:nvPr/>
          </p:nvSpPr>
          <p:spPr>
            <a:xfrm>
              <a:off x="8888364" y="2586543"/>
              <a:ext cx="54917" cy="102745"/>
            </a:xfrm>
            <a:custGeom>
              <a:avLst/>
              <a:gdLst>
                <a:gd name="connsiteX0" fmla="*/ 55253 w 54917"/>
                <a:gd name="connsiteY0" fmla="*/ 336 h 102745"/>
                <a:gd name="connsiteX1" fmla="*/ 55253 w 54917"/>
                <a:gd name="connsiteY1" fmla="*/ 336 h 102745"/>
                <a:gd name="connsiteX2" fmla="*/ 27679 w 54917"/>
                <a:gd name="connsiteY2" fmla="*/ 28847 h 102745"/>
                <a:gd name="connsiteX3" fmla="*/ 1509 w 54917"/>
                <a:gd name="connsiteY3" fmla="*/ 88446 h 102745"/>
                <a:gd name="connsiteX4" fmla="*/ 5607 w 54917"/>
                <a:gd name="connsiteY4" fmla="*/ 101911 h 102745"/>
                <a:gd name="connsiteX5" fmla="*/ 10291 w 54917"/>
                <a:gd name="connsiteY5" fmla="*/ 103082 h 102745"/>
                <a:gd name="connsiteX6" fmla="*/ 36197 w 54917"/>
                <a:gd name="connsiteY6" fmla="*/ 103082 h 10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917" h="102745">
                  <a:moveTo>
                    <a:pt x="55253" y="336"/>
                  </a:moveTo>
                  <a:lnTo>
                    <a:pt x="55253" y="336"/>
                  </a:lnTo>
                  <a:cubicBezTo>
                    <a:pt x="49106" y="11255"/>
                    <a:pt x="39768" y="23929"/>
                    <a:pt x="27679" y="28847"/>
                  </a:cubicBezTo>
                  <a:lnTo>
                    <a:pt x="1509" y="88446"/>
                  </a:lnTo>
                  <a:cubicBezTo>
                    <a:pt x="-1078" y="93296"/>
                    <a:pt x="757" y="99323"/>
                    <a:pt x="5607" y="101911"/>
                  </a:cubicBezTo>
                  <a:cubicBezTo>
                    <a:pt x="7048" y="102681"/>
                    <a:pt x="8658" y="103082"/>
                    <a:pt x="10291" y="103082"/>
                  </a:cubicBezTo>
                  <a:lnTo>
                    <a:pt x="36197" y="103082"/>
                  </a:lnTo>
                  <a:close/>
                </a:path>
              </a:pathLst>
            </a:custGeom>
            <a:solidFill>
              <a:srgbClr val="C7D7E5"/>
            </a:solidFill>
            <a:ln w="2923" cap="flat">
              <a:noFill/>
              <a:prstDash val="solid"/>
              <a:miter/>
            </a:ln>
          </p:spPr>
          <p:txBody>
            <a:bodyPr rtlCol="1" anchor="ctr"/>
            <a:lstStyle/>
            <a:p>
              <a:endParaRPr lang="fa-IR"/>
            </a:p>
          </p:txBody>
        </p:sp>
        <p:sp>
          <p:nvSpPr>
            <p:cNvPr id="333" name="Freeform: Shape 332">
              <a:extLst>
                <a:ext uri="{FF2B5EF4-FFF2-40B4-BE49-F238E27FC236}">
                  <a16:creationId xmlns:a16="http://schemas.microsoft.com/office/drawing/2014/main" id="{28CA2E46-D1C3-15F2-D003-B467D23B7670}"/>
                </a:ext>
              </a:extLst>
            </p:cNvPr>
            <p:cNvSpPr/>
            <p:nvPr/>
          </p:nvSpPr>
          <p:spPr>
            <a:xfrm>
              <a:off x="8732825" y="2467785"/>
              <a:ext cx="459786" cy="345033"/>
            </a:xfrm>
            <a:custGeom>
              <a:avLst/>
              <a:gdLst>
                <a:gd name="connsiteX0" fmla="*/ 180115 w 459786"/>
                <a:gd name="connsiteY0" fmla="*/ 336 h 345033"/>
                <a:gd name="connsiteX1" fmla="*/ 180115 w 459786"/>
                <a:gd name="connsiteY1" fmla="*/ 16348 h 345033"/>
                <a:gd name="connsiteX2" fmla="*/ 159127 w 459786"/>
                <a:gd name="connsiteY2" fmla="*/ 50070 h 345033"/>
                <a:gd name="connsiteX3" fmla="*/ 103685 w 459786"/>
                <a:gd name="connsiteY3" fmla="*/ 71234 h 345033"/>
                <a:gd name="connsiteX4" fmla="*/ 44760 w 459786"/>
                <a:gd name="connsiteY4" fmla="*/ 86075 h 345033"/>
                <a:gd name="connsiteX5" fmla="*/ 12384 w 459786"/>
                <a:gd name="connsiteY5" fmla="*/ 125329 h 345033"/>
                <a:gd name="connsiteX6" fmla="*/ 354 w 459786"/>
                <a:gd name="connsiteY6" fmla="*/ 332782 h 345033"/>
                <a:gd name="connsiteX7" fmla="*/ 11635 w 459786"/>
                <a:gd name="connsiteY7" fmla="*/ 345351 h 345033"/>
                <a:gd name="connsiteX8" fmla="*/ 12267 w 459786"/>
                <a:gd name="connsiteY8" fmla="*/ 345369 h 345033"/>
                <a:gd name="connsiteX9" fmla="*/ 448191 w 459786"/>
                <a:gd name="connsiteY9" fmla="*/ 345369 h 345033"/>
                <a:gd name="connsiteX10" fmla="*/ 460122 w 459786"/>
                <a:gd name="connsiteY10" fmla="*/ 333414 h 345033"/>
                <a:gd name="connsiteX11" fmla="*/ 460105 w 459786"/>
                <a:gd name="connsiteY11" fmla="*/ 332782 h 345033"/>
                <a:gd name="connsiteX12" fmla="*/ 448074 w 459786"/>
                <a:gd name="connsiteY12" fmla="*/ 125329 h 345033"/>
                <a:gd name="connsiteX13" fmla="*/ 415699 w 459786"/>
                <a:gd name="connsiteY13" fmla="*/ 86075 h 345033"/>
                <a:gd name="connsiteX14" fmla="*/ 356774 w 459786"/>
                <a:gd name="connsiteY14" fmla="*/ 71234 h 345033"/>
                <a:gd name="connsiteX15" fmla="*/ 301332 w 459786"/>
                <a:gd name="connsiteY15" fmla="*/ 50070 h 345033"/>
                <a:gd name="connsiteX16" fmla="*/ 280343 w 459786"/>
                <a:gd name="connsiteY16" fmla="*/ 16348 h 345033"/>
                <a:gd name="connsiteX17" fmla="*/ 280343 w 459786"/>
                <a:gd name="connsiteY17" fmla="*/ 570 h 345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9786" h="345033">
                  <a:moveTo>
                    <a:pt x="180115" y="336"/>
                  </a:moveTo>
                  <a:lnTo>
                    <a:pt x="180115" y="16348"/>
                  </a:lnTo>
                  <a:cubicBezTo>
                    <a:pt x="180115" y="30668"/>
                    <a:pt x="171977" y="43747"/>
                    <a:pt x="159127" y="50070"/>
                  </a:cubicBezTo>
                  <a:cubicBezTo>
                    <a:pt x="141531" y="59255"/>
                    <a:pt x="122926" y="66360"/>
                    <a:pt x="103685" y="71234"/>
                  </a:cubicBezTo>
                  <a:lnTo>
                    <a:pt x="44760" y="86075"/>
                  </a:lnTo>
                  <a:cubicBezTo>
                    <a:pt x="26532" y="90653"/>
                    <a:pt x="13409" y="106562"/>
                    <a:pt x="12384" y="125329"/>
                  </a:cubicBezTo>
                  <a:lnTo>
                    <a:pt x="354" y="332782"/>
                  </a:lnTo>
                  <a:cubicBezTo>
                    <a:pt x="-1" y="339368"/>
                    <a:pt x="5049" y="344997"/>
                    <a:pt x="11635" y="345351"/>
                  </a:cubicBezTo>
                  <a:cubicBezTo>
                    <a:pt x="11846" y="345363"/>
                    <a:pt x="12057" y="345369"/>
                    <a:pt x="12267" y="345369"/>
                  </a:cubicBezTo>
                  <a:lnTo>
                    <a:pt x="448191" y="345369"/>
                  </a:lnTo>
                  <a:cubicBezTo>
                    <a:pt x="454786" y="345363"/>
                    <a:pt x="460128" y="340009"/>
                    <a:pt x="460122" y="333414"/>
                  </a:cubicBezTo>
                  <a:cubicBezTo>
                    <a:pt x="460122" y="333203"/>
                    <a:pt x="460117" y="332993"/>
                    <a:pt x="460105" y="332782"/>
                  </a:cubicBezTo>
                  <a:lnTo>
                    <a:pt x="448074" y="125329"/>
                  </a:lnTo>
                  <a:cubicBezTo>
                    <a:pt x="447049" y="106562"/>
                    <a:pt x="433927" y="90653"/>
                    <a:pt x="415699" y="86075"/>
                  </a:cubicBezTo>
                  <a:lnTo>
                    <a:pt x="356774" y="71234"/>
                  </a:lnTo>
                  <a:cubicBezTo>
                    <a:pt x="337545" y="66319"/>
                    <a:pt x="318945" y="59217"/>
                    <a:pt x="301332" y="50070"/>
                  </a:cubicBezTo>
                  <a:cubicBezTo>
                    <a:pt x="288481" y="43747"/>
                    <a:pt x="280343" y="30668"/>
                    <a:pt x="280343" y="16348"/>
                  </a:cubicBezTo>
                  <a:lnTo>
                    <a:pt x="280343" y="570"/>
                  </a:lnTo>
                </a:path>
              </a:pathLst>
            </a:custGeom>
            <a:noFill/>
            <a:ln w="14615" cap="rnd">
              <a:solidFill>
                <a:srgbClr val="000000"/>
              </a:solidFill>
              <a:prstDash val="solid"/>
              <a:round/>
            </a:ln>
          </p:spPr>
          <p:txBody>
            <a:bodyPr rtlCol="1" anchor="ctr"/>
            <a:lstStyle/>
            <a:p>
              <a:endParaRPr lang="fa-IR"/>
            </a:p>
          </p:txBody>
        </p:sp>
        <p:sp>
          <p:nvSpPr>
            <p:cNvPr id="334" name="Freeform: Shape 333">
              <a:extLst>
                <a:ext uri="{FF2B5EF4-FFF2-40B4-BE49-F238E27FC236}">
                  <a16:creationId xmlns:a16="http://schemas.microsoft.com/office/drawing/2014/main" id="{D5875608-5E73-435F-0664-5B9C66F5AC9A}"/>
                </a:ext>
              </a:extLst>
            </p:cNvPr>
            <p:cNvSpPr/>
            <p:nvPr/>
          </p:nvSpPr>
          <p:spPr>
            <a:xfrm>
              <a:off x="9203410" y="2495286"/>
              <a:ext cx="37636" cy="37029"/>
            </a:xfrm>
            <a:custGeom>
              <a:avLst/>
              <a:gdLst>
                <a:gd name="connsiteX0" fmla="*/ 37731 w 37636"/>
                <a:gd name="connsiteY0" fmla="*/ 18412 h 37029"/>
                <a:gd name="connsiteX1" fmla="*/ 19583 w 37636"/>
                <a:gd name="connsiteY1" fmla="*/ 556 h 37029"/>
                <a:gd name="connsiteX2" fmla="*/ 18704 w 37636"/>
                <a:gd name="connsiteY2" fmla="*/ 556 h 37029"/>
                <a:gd name="connsiteX3" fmla="*/ 555 w 37636"/>
                <a:gd name="connsiteY3" fmla="*/ 18412 h 37029"/>
                <a:gd name="connsiteX4" fmla="*/ 555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16" y="16699"/>
                    <a:pt x="21444" y="9642"/>
                    <a:pt x="19583" y="556"/>
                  </a:cubicBezTo>
                  <a:cubicBezTo>
                    <a:pt x="19583" y="263"/>
                    <a:pt x="18704" y="263"/>
                    <a:pt x="18704" y="556"/>
                  </a:cubicBezTo>
                  <a:cubicBezTo>
                    <a:pt x="16843" y="9642"/>
                    <a:pt x="9671" y="16699"/>
                    <a:pt x="555" y="18412"/>
                  </a:cubicBezTo>
                  <a:cubicBezTo>
                    <a:pt x="263" y="18412"/>
                    <a:pt x="263" y="18997"/>
                    <a:pt x="555" y="19290"/>
                  </a:cubicBezTo>
                  <a:cubicBezTo>
                    <a:pt x="9671" y="21002"/>
                    <a:pt x="16843" y="28060"/>
                    <a:pt x="18704" y="37146"/>
                  </a:cubicBezTo>
                  <a:cubicBezTo>
                    <a:pt x="18704" y="37439"/>
                    <a:pt x="19583" y="37439"/>
                    <a:pt x="19583" y="37146"/>
                  </a:cubicBezTo>
                  <a:cubicBezTo>
                    <a:pt x="21444" y="28060"/>
                    <a:pt x="28616" y="21002"/>
                    <a:pt x="37731" y="19290"/>
                  </a:cubicBezTo>
                  <a:cubicBezTo>
                    <a:pt x="38053" y="18997"/>
                    <a:pt x="38053" y="18412"/>
                    <a:pt x="37731" y="18412"/>
                  </a:cubicBezTo>
                  <a:close/>
                </a:path>
              </a:pathLst>
            </a:custGeom>
            <a:solidFill>
              <a:srgbClr val="F5C84C"/>
            </a:solidFill>
            <a:ln w="2923" cap="flat">
              <a:noFill/>
              <a:prstDash val="solid"/>
              <a:miter/>
            </a:ln>
          </p:spPr>
          <p:txBody>
            <a:bodyPr rtlCol="1" anchor="ctr"/>
            <a:lstStyle/>
            <a:p>
              <a:endParaRPr lang="fa-IR"/>
            </a:p>
          </p:txBody>
        </p:sp>
        <p:sp>
          <p:nvSpPr>
            <p:cNvPr id="335" name="Freeform: Shape 334">
              <a:extLst>
                <a:ext uri="{FF2B5EF4-FFF2-40B4-BE49-F238E27FC236}">
                  <a16:creationId xmlns:a16="http://schemas.microsoft.com/office/drawing/2014/main" id="{EDCC8C71-2C74-092C-D8EC-FFB468A90B27}"/>
                </a:ext>
              </a:extLst>
            </p:cNvPr>
            <p:cNvSpPr/>
            <p:nvPr/>
          </p:nvSpPr>
          <p:spPr>
            <a:xfrm>
              <a:off x="9158253" y="2136919"/>
              <a:ext cx="50938" cy="50935"/>
            </a:xfrm>
            <a:custGeom>
              <a:avLst/>
              <a:gdLst>
                <a:gd name="connsiteX0" fmla="*/ 9708 w 50938"/>
                <a:gd name="connsiteY0" fmla="*/ 35171 h 50935"/>
                <a:gd name="connsiteX1" fmla="*/ 16441 w 50938"/>
                <a:gd name="connsiteY1" fmla="*/ 35171 h 50935"/>
                <a:gd name="connsiteX2" fmla="*/ 16441 w 50938"/>
                <a:gd name="connsiteY2" fmla="*/ 41903 h 50935"/>
                <a:gd name="connsiteX3" fmla="*/ 25571 w 50938"/>
                <a:gd name="connsiteY3" fmla="*/ 51271 h 50935"/>
                <a:gd name="connsiteX4" fmla="*/ 25808 w 50938"/>
                <a:gd name="connsiteY4" fmla="*/ 51271 h 50935"/>
                <a:gd name="connsiteX5" fmla="*/ 35175 w 50938"/>
                <a:gd name="connsiteY5" fmla="*/ 42196 h 50935"/>
                <a:gd name="connsiteX6" fmla="*/ 35175 w 50938"/>
                <a:gd name="connsiteY6" fmla="*/ 35171 h 50935"/>
                <a:gd name="connsiteX7" fmla="*/ 41908 w 50938"/>
                <a:gd name="connsiteY7" fmla="*/ 35171 h 50935"/>
                <a:gd name="connsiteX8" fmla="*/ 51275 w 50938"/>
                <a:gd name="connsiteY8" fmla="*/ 26039 h 50935"/>
                <a:gd name="connsiteX9" fmla="*/ 51275 w 50938"/>
                <a:gd name="connsiteY9" fmla="*/ 25804 h 50935"/>
                <a:gd name="connsiteX10" fmla="*/ 42200 w 50938"/>
                <a:gd name="connsiteY10" fmla="*/ 16436 h 50935"/>
                <a:gd name="connsiteX11" fmla="*/ 35175 w 50938"/>
                <a:gd name="connsiteY11" fmla="*/ 16436 h 50935"/>
                <a:gd name="connsiteX12" fmla="*/ 35175 w 50938"/>
                <a:gd name="connsiteY12" fmla="*/ 9704 h 50935"/>
                <a:gd name="connsiteX13" fmla="*/ 26045 w 50938"/>
                <a:gd name="connsiteY13" fmla="*/ 337 h 50935"/>
                <a:gd name="connsiteX14" fmla="*/ 25808 w 50938"/>
                <a:gd name="connsiteY14" fmla="*/ 337 h 50935"/>
                <a:gd name="connsiteX15" fmla="*/ 16441 w 50938"/>
                <a:gd name="connsiteY15" fmla="*/ 9411 h 50935"/>
                <a:gd name="connsiteX16" fmla="*/ 16441 w 50938"/>
                <a:gd name="connsiteY16" fmla="*/ 16436 h 50935"/>
                <a:gd name="connsiteX17" fmla="*/ 9708 w 50938"/>
                <a:gd name="connsiteY17" fmla="*/ 16436 h 50935"/>
                <a:gd name="connsiteX18" fmla="*/ 341 w 50938"/>
                <a:gd name="connsiteY18" fmla="*/ 25568 h 50935"/>
                <a:gd name="connsiteX19" fmla="*/ 341 w 50938"/>
                <a:gd name="connsiteY19" fmla="*/ 25804 h 50935"/>
                <a:gd name="connsiteX20" fmla="*/ 9114 w 50938"/>
                <a:gd name="connsiteY20" fmla="*/ 35171 h 50935"/>
                <a:gd name="connsiteX21" fmla="*/ 9708 w 50938"/>
                <a:gd name="connsiteY21" fmla="*/ 35171 h 5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5">
                  <a:moveTo>
                    <a:pt x="9708" y="35171"/>
                  </a:moveTo>
                  <a:lnTo>
                    <a:pt x="16441" y="35171"/>
                  </a:lnTo>
                  <a:lnTo>
                    <a:pt x="16441" y="41903"/>
                  </a:lnTo>
                  <a:cubicBezTo>
                    <a:pt x="16376" y="47012"/>
                    <a:pt x="20463" y="51206"/>
                    <a:pt x="25571" y="51271"/>
                  </a:cubicBezTo>
                  <a:cubicBezTo>
                    <a:pt x="25650" y="51271"/>
                    <a:pt x="25729" y="51271"/>
                    <a:pt x="25808" y="51271"/>
                  </a:cubicBezTo>
                  <a:cubicBezTo>
                    <a:pt x="30869" y="51273"/>
                    <a:pt x="35017" y="47255"/>
                    <a:pt x="35175" y="42196"/>
                  </a:cubicBezTo>
                  <a:lnTo>
                    <a:pt x="35175" y="35171"/>
                  </a:lnTo>
                  <a:lnTo>
                    <a:pt x="41908" y="35171"/>
                  </a:lnTo>
                  <a:cubicBezTo>
                    <a:pt x="47016" y="35236"/>
                    <a:pt x="51210" y="31148"/>
                    <a:pt x="51275" y="26039"/>
                  </a:cubicBezTo>
                  <a:cubicBezTo>
                    <a:pt x="51275" y="25961"/>
                    <a:pt x="51275" y="25882"/>
                    <a:pt x="51275" y="25804"/>
                  </a:cubicBezTo>
                  <a:cubicBezTo>
                    <a:pt x="51278" y="20742"/>
                    <a:pt x="47259" y="16595"/>
                    <a:pt x="42200" y="16436"/>
                  </a:cubicBezTo>
                  <a:lnTo>
                    <a:pt x="35175" y="16436"/>
                  </a:lnTo>
                  <a:lnTo>
                    <a:pt x="35175" y="9704"/>
                  </a:lnTo>
                  <a:cubicBezTo>
                    <a:pt x="35239" y="4595"/>
                    <a:pt x="31153" y="402"/>
                    <a:pt x="26045" y="337"/>
                  </a:cubicBezTo>
                  <a:cubicBezTo>
                    <a:pt x="25966" y="336"/>
                    <a:pt x="25887" y="336"/>
                    <a:pt x="25808" y="337"/>
                  </a:cubicBezTo>
                  <a:cubicBezTo>
                    <a:pt x="20747" y="334"/>
                    <a:pt x="16599" y="4353"/>
                    <a:pt x="16441" y="9411"/>
                  </a:cubicBezTo>
                  <a:lnTo>
                    <a:pt x="16441" y="16436"/>
                  </a:lnTo>
                  <a:lnTo>
                    <a:pt x="9708" y="16436"/>
                  </a:lnTo>
                  <a:cubicBezTo>
                    <a:pt x="4600" y="16371"/>
                    <a:pt x="405" y="20460"/>
                    <a:pt x="341" y="25568"/>
                  </a:cubicBezTo>
                  <a:cubicBezTo>
                    <a:pt x="341" y="25646"/>
                    <a:pt x="341" y="25725"/>
                    <a:pt x="341" y="25804"/>
                  </a:cubicBezTo>
                  <a:cubicBezTo>
                    <a:pt x="177" y="30813"/>
                    <a:pt x="4105" y="35007"/>
                    <a:pt x="9114" y="35171"/>
                  </a:cubicBezTo>
                  <a:cubicBezTo>
                    <a:pt x="9310" y="35177"/>
                    <a:pt x="9509" y="35177"/>
                    <a:pt x="9708" y="35171"/>
                  </a:cubicBezTo>
                  <a:close/>
                </a:path>
              </a:pathLst>
            </a:custGeom>
            <a:solidFill>
              <a:srgbClr val="70D6F9"/>
            </a:solidFill>
            <a:ln w="2923" cap="flat">
              <a:noFill/>
              <a:prstDash val="solid"/>
              <a:miter/>
            </a:ln>
          </p:spPr>
          <p:txBody>
            <a:bodyPr rtlCol="1" anchor="ctr"/>
            <a:lstStyle/>
            <a:p>
              <a:endParaRPr lang="fa-IR"/>
            </a:p>
          </p:txBody>
        </p:sp>
        <p:sp>
          <p:nvSpPr>
            <p:cNvPr id="336" name="Freeform: Shape 335">
              <a:extLst>
                <a:ext uri="{FF2B5EF4-FFF2-40B4-BE49-F238E27FC236}">
                  <a16:creationId xmlns:a16="http://schemas.microsoft.com/office/drawing/2014/main" id="{274FE5EF-11B8-4A1A-EB3E-FE002E65A0B7}"/>
                </a:ext>
              </a:extLst>
            </p:cNvPr>
            <p:cNvSpPr/>
            <p:nvPr/>
          </p:nvSpPr>
          <p:spPr>
            <a:xfrm>
              <a:off x="8713933" y="2514240"/>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337" name="Freeform: Shape 336">
              <a:extLst>
                <a:ext uri="{FF2B5EF4-FFF2-40B4-BE49-F238E27FC236}">
                  <a16:creationId xmlns:a16="http://schemas.microsoft.com/office/drawing/2014/main" id="{727E8BB0-CEEA-59E7-C058-D375025AD8B5}"/>
                </a:ext>
              </a:extLst>
            </p:cNvPr>
            <p:cNvSpPr/>
            <p:nvPr/>
          </p:nvSpPr>
          <p:spPr>
            <a:xfrm>
              <a:off x="9100328" y="207076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338" name="Freeform: Shape 337">
              <a:extLst>
                <a:ext uri="{FF2B5EF4-FFF2-40B4-BE49-F238E27FC236}">
                  <a16:creationId xmlns:a16="http://schemas.microsoft.com/office/drawing/2014/main" id="{677C6BDF-6D54-5368-2639-3488DA261541}"/>
                </a:ext>
              </a:extLst>
            </p:cNvPr>
            <p:cNvSpPr/>
            <p:nvPr/>
          </p:nvSpPr>
          <p:spPr>
            <a:xfrm>
              <a:off x="8669000" y="2405493"/>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48" y="23877"/>
                    <a:pt x="24167" y="13792"/>
                    <a:pt x="26827" y="775"/>
                  </a:cubicBezTo>
                  <a:cubicBezTo>
                    <a:pt x="26827" y="190"/>
                    <a:pt x="27998" y="190"/>
                    <a:pt x="27998" y="775"/>
                  </a:cubicBezTo>
                  <a:cubicBezTo>
                    <a:pt x="30659" y="13792"/>
                    <a:pt x="40978" y="23877"/>
                    <a:pt x="54051" y="26242"/>
                  </a:cubicBezTo>
                  <a:cubicBezTo>
                    <a:pt x="54636" y="26242"/>
                    <a:pt x="54636" y="27120"/>
                    <a:pt x="54051" y="27413"/>
                  </a:cubicBezTo>
                  <a:cubicBezTo>
                    <a:pt x="40978" y="29778"/>
                    <a:pt x="30659" y="39862"/>
                    <a:pt x="27998" y="52880"/>
                  </a:cubicBezTo>
                  <a:cubicBezTo>
                    <a:pt x="27998" y="53465"/>
                    <a:pt x="26827" y="53465"/>
                    <a:pt x="26827" y="52880"/>
                  </a:cubicBezTo>
                  <a:cubicBezTo>
                    <a:pt x="24167" y="39862"/>
                    <a:pt x="13848" y="29778"/>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339" name="Freeform: Shape 338">
              <a:extLst>
                <a:ext uri="{FF2B5EF4-FFF2-40B4-BE49-F238E27FC236}">
                  <a16:creationId xmlns:a16="http://schemas.microsoft.com/office/drawing/2014/main" id="{24BCF2E5-1371-0C03-8CC8-1AD2E3895731}"/>
                </a:ext>
              </a:extLst>
            </p:cNvPr>
            <p:cNvSpPr/>
            <p:nvPr/>
          </p:nvSpPr>
          <p:spPr>
            <a:xfrm>
              <a:off x="8853942" y="2233369"/>
              <a:ext cx="217581" cy="245071"/>
            </a:xfrm>
            <a:custGeom>
              <a:avLst/>
              <a:gdLst>
                <a:gd name="connsiteX0" fmla="*/ 202374 w 217581"/>
                <a:gd name="connsiteY0" fmla="*/ 6457 h 245071"/>
                <a:gd name="connsiteX1" fmla="*/ 175589 w 217581"/>
                <a:gd name="connsiteY1" fmla="*/ 4672 h 245071"/>
                <a:gd name="connsiteX2" fmla="*/ 42635 w 217581"/>
                <a:gd name="connsiteY2" fmla="*/ 4672 h 245071"/>
                <a:gd name="connsiteX3" fmla="*/ 15880 w 217581"/>
                <a:gd name="connsiteY3" fmla="*/ 6486 h 245071"/>
                <a:gd name="connsiteX4" fmla="*/ 15880 w 217581"/>
                <a:gd name="connsiteY4" fmla="*/ 6486 h 245071"/>
                <a:gd name="connsiteX5" fmla="*/ 336 w 217581"/>
                <a:gd name="connsiteY5" fmla="*/ 45302 h 245071"/>
                <a:gd name="connsiteX6" fmla="*/ 336 w 217581"/>
                <a:gd name="connsiteY6" fmla="*/ 136631 h 245071"/>
                <a:gd name="connsiteX7" fmla="*/ 109112 w 217581"/>
                <a:gd name="connsiteY7" fmla="*/ 245407 h 245071"/>
                <a:gd name="connsiteX8" fmla="*/ 109112 w 217581"/>
                <a:gd name="connsiteY8" fmla="*/ 245407 h 245071"/>
                <a:gd name="connsiteX9" fmla="*/ 217917 w 217581"/>
                <a:gd name="connsiteY9" fmla="*/ 136602 h 245071"/>
                <a:gd name="connsiteX10" fmla="*/ 217917 w 217581"/>
                <a:gd name="connsiteY10" fmla="*/ 45272 h 245071"/>
                <a:gd name="connsiteX11" fmla="*/ 202374 w 217581"/>
                <a:gd name="connsiteY11" fmla="*/ 6457 h 245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581" h="245071">
                  <a:moveTo>
                    <a:pt x="202374" y="6457"/>
                  </a:moveTo>
                  <a:cubicBezTo>
                    <a:pt x="195243" y="-961"/>
                    <a:pt x="183639" y="-1734"/>
                    <a:pt x="175589" y="4672"/>
                  </a:cubicBezTo>
                  <a:cubicBezTo>
                    <a:pt x="136365" y="34724"/>
                    <a:pt x="81859" y="34724"/>
                    <a:pt x="42635" y="4672"/>
                  </a:cubicBezTo>
                  <a:cubicBezTo>
                    <a:pt x="34585" y="-1723"/>
                    <a:pt x="22990" y="-936"/>
                    <a:pt x="15880" y="6486"/>
                  </a:cubicBezTo>
                  <a:lnTo>
                    <a:pt x="15880" y="6486"/>
                  </a:lnTo>
                  <a:cubicBezTo>
                    <a:pt x="5901" y="16944"/>
                    <a:pt x="333" y="30846"/>
                    <a:pt x="336" y="45302"/>
                  </a:cubicBezTo>
                  <a:lnTo>
                    <a:pt x="336" y="136631"/>
                  </a:lnTo>
                  <a:cubicBezTo>
                    <a:pt x="529" y="196628"/>
                    <a:pt x="49115" y="245214"/>
                    <a:pt x="109112" y="245407"/>
                  </a:cubicBezTo>
                  <a:lnTo>
                    <a:pt x="109112" y="245407"/>
                  </a:lnTo>
                  <a:cubicBezTo>
                    <a:pt x="169129" y="245232"/>
                    <a:pt x="217742" y="196619"/>
                    <a:pt x="217917" y="136602"/>
                  </a:cubicBezTo>
                  <a:lnTo>
                    <a:pt x="217917" y="45272"/>
                  </a:lnTo>
                  <a:cubicBezTo>
                    <a:pt x="217920" y="30816"/>
                    <a:pt x="212353" y="16915"/>
                    <a:pt x="202374" y="6457"/>
                  </a:cubicBezTo>
                  <a:close/>
                </a:path>
              </a:pathLst>
            </a:custGeom>
            <a:noFill/>
            <a:ln w="14615" cap="rnd">
              <a:solidFill>
                <a:srgbClr val="000000"/>
              </a:solidFill>
              <a:prstDash val="solid"/>
              <a:round/>
            </a:ln>
          </p:spPr>
          <p:txBody>
            <a:bodyPr rtlCol="1" anchor="ctr"/>
            <a:lstStyle/>
            <a:p>
              <a:endParaRPr lang="fa-IR"/>
            </a:p>
          </p:txBody>
        </p:sp>
        <p:sp>
          <p:nvSpPr>
            <p:cNvPr id="340" name="Freeform: Shape 339">
              <a:extLst>
                <a:ext uri="{FF2B5EF4-FFF2-40B4-BE49-F238E27FC236}">
                  <a16:creationId xmlns:a16="http://schemas.microsoft.com/office/drawing/2014/main" id="{1AD1D27C-F168-884D-85A6-24AB06508256}"/>
                </a:ext>
              </a:extLst>
            </p:cNvPr>
            <p:cNvSpPr/>
            <p:nvPr/>
          </p:nvSpPr>
          <p:spPr>
            <a:xfrm>
              <a:off x="9073953" y="2286765"/>
              <a:ext cx="52304" cy="90862"/>
            </a:xfrm>
            <a:custGeom>
              <a:avLst/>
              <a:gdLst>
                <a:gd name="connsiteX0" fmla="*/ 336 w 52304"/>
                <a:gd name="connsiteY0" fmla="*/ 90875 h 90862"/>
                <a:gd name="connsiteX1" fmla="*/ 4902 w 52304"/>
                <a:gd name="connsiteY1" fmla="*/ 91139 h 90862"/>
                <a:gd name="connsiteX2" fmla="*/ 52581 w 52304"/>
                <a:gd name="connsiteY2" fmla="*/ 48072 h 90862"/>
                <a:gd name="connsiteX3" fmla="*/ 9513 w 52304"/>
                <a:gd name="connsiteY3" fmla="*/ 395 h 90862"/>
                <a:gd name="connsiteX4" fmla="*/ 4902 w 52304"/>
                <a:gd name="connsiteY4" fmla="*/ 395 h 90862"/>
                <a:gd name="connsiteX5" fmla="*/ 1419 w 52304"/>
                <a:gd name="connsiteY5" fmla="*/ 395 h 9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04" h="90862">
                  <a:moveTo>
                    <a:pt x="336" y="90875"/>
                  </a:moveTo>
                  <a:cubicBezTo>
                    <a:pt x="1852" y="91051"/>
                    <a:pt x="3377" y="91142"/>
                    <a:pt x="4902" y="91139"/>
                  </a:cubicBezTo>
                  <a:cubicBezTo>
                    <a:pt x="29960" y="92412"/>
                    <a:pt x="51308" y="73131"/>
                    <a:pt x="52581" y="48072"/>
                  </a:cubicBezTo>
                  <a:cubicBezTo>
                    <a:pt x="53855" y="23014"/>
                    <a:pt x="34573" y="1668"/>
                    <a:pt x="9513" y="395"/>
                  </a:cubicBezTo>
                  <a:cubicBezTo>
                    <a:pt x="7979" y="316"/>
                    <a:pt x="6439" y="316"/>
                    <a:pt x="4902" y="395"/>
                  </a:cubicBezTo>
                  <a:cubicBezTo>
                    <a:pt x="3732" y="395"/>
                    <a:pt x="2561" y="395"/>
                    <a:pt x="1419" y="395"/>
                  </a:cubicBezTo>
                </a:path>
              </a:pathLst>
            </a:custGeom>
            <a:noFill/>
            <a:ln w="14615" cap="rnd">
              <a:solidFill>
                <a:srgbClr val="000000"/>
              </a:solidFill>
              <a:prstDash val="solid"/>
              <a:round/>
            </a:ln>
          </p:spPr>
          <p:txBody>
            <a:bodyPr rtlCol="1" anchor="ctr"/>
            <a:lstStyle/>
            <a:p>
              <a:endParaRPr lang="fa-IR"/>
            </a:p>
          </p:txBody>
        </p:sp>
        <p:sp>
          <p:nvSpPr>
            <p:cNvPr id="341" name="Freeform: Shape 340">
              <a:extLst>
                <a:ext uri="{FF2B5EF4-FFF2-40B4-BE49-F238E27FC236}">
                  <a16:creationId xmlns:a16="http://schemas.microsoft.com/office/drawing/2014/main" id="{D2B47C63-2AD4-0D86-3F9C-0B0633B1B9C7}"/>
                </a:ext>
              </a:extLst>
            </p:cNvPr>
            <p:cNvSpPr/>
            <p:nvPr/>
          </p:nvSpPr>
          <p:spPr>
            <a:xfrm>
              <a:off x="8799179" y="2286646"/>
              <a:ext cx="51894" cy="90863"/>
            </a:xfrm>
            <a:custGeom>
              <a:avLst/>
              <a:gdLst>
                <a:gd name="connsiteX0" fmla="*/ 51968 w 51894"/>
                <a:gd name="connsiteY0" fmla="*/ 571 h 90863"/>
                <a:gd name="connsiteX1" fmla="*/ 48074 w 51894"/>
                <a:gd name="connsiteY1" fmla="*/ 396 h 90863"/>
                <a:gd name="connsiteX2" fmla="*/ 396 w 51894"/>
                <a:gd name="connsiteY2" fmla="*/ 43462 h 90863"/>
                <a:gd name="connsiteX3" fmla="*/ 43464 w 51894"/>
                <a:gd name="connsiteY3" fmla="*/ 91140 h 90863"/>
                <a:gd name="connsiteX4" fmla="*/ 48074 w 51894"/>
                <a:gd name="connsiteY4" fmla="*/ 91140 h 90863"/>
                <a:gd name="connsiteX5" fmla="*/ 52231 w 51894"/>
                <a:gd name="connsiteY5" fmla="*/ 90906 h 90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894" h="90863">
                  <a:moveTo>
                    <a:pt x="51968" y="571"/>
                  </a:moveTo>
                  <a:cubicBezTo>
                    <a:pt x="50680" y="571"/>
                    <a:pt x="49392" y="396"/>
                    <a:pt x="48074" y="396"/>
                  </a:cubicBezTo>
                  <a:cubicBezTo>
                    <a:pt x="23017" y="-878"/>
                    <a:pt x="1669" y="18404"/>
                    <a:pt x="396" y="43462"/>
                  </a:cubicBezTo>
                  <a:cubicBezTo>
                    <a:pt x="-878" y="68521"/>
                    <a:pt x="18404" y="89867"/>
                    <a:pt x="43464" y="91140"/>
                  </a:cubicBezTo>
                  <a:cubicBezTo>
                    <a:pt x="44998" y="91219"/>
                    <a:pt x="46538" y="91219"/>
                    <a:pt x="48074" y="91140"/>
                  </a:cubicBezTo>
                  <a:cubicBezTo>
                    <a:pt x="49462" y="91137"/>
                    <a:pt x="50849" y="91058"/>
                    <a:pt x="52231" y="90906"/>
                  </a:cubicBezTo>
                </a:path>
              </a:pathLst>
            </a:custGeom>
            <a:noFill/>
            <a:ln w="14615" cap="rnd">
              <a:solidFill>
                <a:srgbClr val="000000"/>
              </a:solidFill>
              <a:prstDash val="solid"/>
              <a:round/>
            </a:ln>
          </p:spPr>
          <p:txBody>
            <a:bodyPr rtlCol="1" anchor="ctr"/>
            <a:lstStyle/>
            <a:p>
              <a:endParaRPr lang="fa-IR"/>
            </a:p>
          </p:txBody>
        </p:sp>
        <p:sp>
          <p:nvSpPr>
            <p:cNvPr id="342" name="Freeform: Shape 341">
              <a:extLst>
                <a:ext uri="{FF2B5EF4-FFF2-40B4-BE49-F238E27FC236}">
                  <a16:creationId xmlns:a16="http://schemas.microsoft.com/office/drawing/2014/main" id="{2F0B2E8D-E403-7C90-B519-30F89C2A85DE}"/>
                </a:ext>
              </a:extLst>
            </p:cNvPr>
            <p:cNvSpPr/>
            <p:nvPr/>
          </p:nvSpPr>
          <p:spPr>
            <a:xfrm>
              <a:off x="8934822" y="2398380"/>
              <a:ext cx="58954" cy="12615"/>
            </a:xfrm>
            <a:custGeom>
              <a:avLst/>
              <a:gdLst>
                <a:gd name="connsiteX0" fmla="*/ 336 w 58954"/>
                <a:gd name="connsiteY0" fmla="*/ 336 h 12615"/>
                <a:gd name="connsiteX1" fmla="*/ 57944 w 58954"/>
                <a:gd name="connsiteY1" fmla="*/ 1683 h 12615"/>
                <a:gd name="connsiteX2" fmla="*/ 59290 w 58954"/>
                <a:gd name="connsiteY2" fmla="*/ 336 h 12615"/>
              </a:gdLst>
              <a:ahLst/>
              <a:cxnLst>
                <a:cxn ang="0">
                  <a:pos x="connsiteX0" y="connsiteY0"/>
                </a:cxn>
                <a:cxn ang="0">
                  <a:pos x="connsiteX1" y="connsiteY1"/>
                </a:cxn>
                <a:cxn ang="0">
                  <a:pos x="connsiteX2" y="connsiteY2"/>
                </a:cxn>
              </a:cxnLst>
              <a:rect l="l" t="t" r="r" b="b"/>
              <a:pathLst>
                <a:path w="58954" h="12615">
                  <a:moveTo>
                    <a:pt x="336" y="336"/>
                  </a:moveTo>
                  <a:cubicBezTo>
                    <a:pt x="15874" y="16617"/>
                    <a:pt x="41666" y="17217"/>
                    <a:pt x="57944" y="1683"/>
                  </a:cubicBezTo>
                  <a:cubicBezTo>
                    <a:pt x="58404" y="1243"/>
                    <a:pt x="58851" y="796"/>
                    <a:pt x="59290" y="336"/>
                  </a:cubicBezTo>
                </a:path>
              </a:pathLst>
            </a:custGeom>
            <a:noFill/>
            <a:ln w="14615" cap="rnd">
              <a:solidFill>
                <a:srgbClr val="000000"/>
              </a:solidFill>
              <a:prstDash val="solid"/>
              <a:round/>
            </a:ln>
          </p:spPr>
          <p:txBody>
            <a:bodyPr rtlCol="1" anchor="ctr"/>
            <a:lstStyle/>
            <a:p>
              <a:endParaRPr lang="fa-IR"/>
            </a:p>
          </p:txBody>
        </p:sp>
        <p:sp>
          <p:nvSpPr>
            <p:cNvPr id="343" name="Freeform: Shape 342">
              <a:extLst>
                <a:ext uri="{FF2B5EF4-FFF2-40B4-BE49-F238E27FC236}">
                  <a16:creationId xmlns:a16="http://schemas.microsoft.com/office/drawing/2014/main" id="{F8A551E5-5040-5B43-969E-257E03EC0FE3}"/>
                </a:ext>
              </a:extLst>
            </p:cNvPr>
            <p:cNvSpPr/>
            <p:nvPr/>
          </p:nvSpPr>
          <p:spPr>
            <a:xfrm>
              <a:off x="8998782" y="2322565"/>
              <a:ext cx="29213" cy="29213"/>
            </a:xfrm>
            <a:custGeom>
              <a:avLst/>
              <a:gdLst>
                <a:gd name="connsiteX0" fmla="*/ 29214 w 29213"/>
                <a:gd name="connsiteY0" fmla="*/ 14607 h 29213"/>
                <a:gd name="connsiteX1" fmla="*/ 14607 w 29213"/>
                <a:gd name="connsiteY1" fmla="*/ 29214 h 29213"/>
                <a:gd name="connsiteX2" fmla="*/ 0 w 29213"/>
                <a:gd name="connsiteY2" fmla="*/ 14607 h 29213"/>
                <a:gd name="connsiteX3" fmla="*/ 14607 w 29213"/>
                <a:gd name="connsiteY3" fmla="*/ 0 h 29213"/>
                <a:gd name="connsiteX4" fmla="*/ 29214 w 29213"/>
                <a:gd name="connsiteY4" fmla="*/ 14607 h 29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13" h="29213">
                  <a:moveTo>
                    <a:pt x="29214" y="14607"/>
                  </a:moveTo>
                  <a:cubicBezTo>
                    <a:pt x="29214" y="22674"/>
                    <a:pt x="22674" y="29214"/>
                    <a:pt x="14607" y="29214"/>
                  </a:cubicBezTo>
                  <a:cubicBezTo>
                    <a:pt x="6540" y="29214"/>
                    <a:pt x="0" y="22674"/>
                    <a:pt x="0" y="14607"/>
                  </a:cubicBezTo>
                  <a:cubicBezTo>
                    <a:pt x="0" y="6540"/>
                    <a:pt x="6540" y="0"/>
                    <a:pt x="14607" y="0"/>
                  </a:cubicBezTo>
                  <a:cubicBezTo>
                    <a:pt x="22674" y="0"/>
                    <a:pt x="29214" y="6540"/>
                    <a:pt x="29214" y="14607"/>
                  </a:cubicBezTo>
                  <a:close/>
                </a:path>
              </a:pathLst>
            </a:custGeom>
            <a:solidFill>
              <a:srgbClr val="000000"/>
            </a:solidFill>
            <a:ln w="2923" cap="flat">
              <a:noFill/>
              <a:prstDash val="solid"/>
              <a:miter/>
            </a:ln>
          </p:spPr>
          <p:txBody>
            <a:bodyPr rtlCol="1" anchor="ctr"/>
            <a:lstStyle/>
            <a:p>
              <a:endParaRPr lang="fa-IR"/>
            </a:p>
          </p:txBody>
        </p:sp>
        <p:sp>
          <p:nvSpPr>
            <p:cNvPr id="344" name="Freeform: Shape 343">
              <a:extLst>
                <a:ext uri="{FF2B5EF4-FFF2-40B4-BE49-F238E27FC236}">
                  <a16:creationId xmlns:a16="http://schemas.microsoft.com/office/drawing/2014/main" id="{E36374B8-5FFA-1BD4-669F-884F98B2EC8F}"/>
                </a:ext>
              </a:extLst>
            </p:cNvPr>
            <p:cNvSpPr/>
            <p:nvPr/>
          </p:nvSpPr>
          <p:spPr>
            <a:xfrm>
              <a:off x="8900603" y="2322565"/>
              <a:ext cx="29213" cy="29213"/>
            </a:xfrm>
            <a:custGeom>
              <a:avLst/>
              <a:gdLst>
                <a:gd name="connsiteX0" fmla="*/ 29214 w 29213"/>
                <a:gd name="connsiteY0" fmla="*/ 14607 h 29213"/>
                <a:gd name="connsiteX1" fmla="*/ 14607 w 29213"/>
                <a:gd name="connsiteY1" fmla="*/ 29214 h 29213"/>
                <a:gd name="connsiteX2" fmla="*/ 0 w 29213"/>
                <a:gd name="connsiteY2" fmla="*/ 14607 h 29213"/>
                <a:gd name="connsiteX3" fmla="*/ 14607 w 29213"/>
                <a:gd name="connsiteY3" fmla="*/ 0 h 29213"/>
                <a:gd name="connsiteX4" fmla="*/ 29214 w 29213"/>
                <a:gd name="connsiteY4" fmla="*/ 14607 h 29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13" h="29213">
                  <a:moveTo>
                    <a:pt x="29214" y="14607"/>
                  </a:moveTo>
                  <a:cubicBezTo>
                    <a:pt x="29214" y="22674"/>
                    <a:pt x="22674" y="29214"/>
                    <a:pt x="14607" y="29214"/>
                  </a:cubicBezTo>
                  <a:cubicBezTo>
                    <a:pt x="6540" y="29214"/>
                    <a:pt x="0" y="22674"/>
                    <a:pt x="0" y="14607"/>
                  </a:cubicBezTo>
                  <a:cubicBezTo>
                    <a:pt x="0" y="6540"/>
                    <a:pt x="6540" y="0"/>
                    <a:pt x="14607" y="0"/>
                  </a:cubicBezTo>
                  <a:cubicBezTo>
                    <a:pt x="22674" y="0"/>
                    <a:pt x="29214" y="6540"/>
                    <a:pt x="29214" y="14607"/>
                  </a:cubicBezTo>
                  <a:close/>
                </a:path>
              </a:pathLst>
            </a:custGeom>
            <a:solidFill>
              <a:srgbClr val="000000"/>
            </a:solidFill>
            <a:ln w="2923" cap="flat">
              <a:noFill/>
              <a:prstDash val="solid"/>
              <a:miter/>
            </a:ln>
          </p:spPr>
          <p:txBody>
            <a:bodyPr rtlCol="1" anchor="ctr"/>
            <a:lstStyle/>
            <a:p>
              <a:endParaRPr lang="fa-IR"/>
            </a:p>
          </p:txBody>
        </p:sp>
        <p:sp>
          <p:nvSpPr>
            <p:cNvPr id="345" name="Freeform: Shape 344">
              <a:extLst>
                <a:ext uri="{FF2B5EF4-FFF2-40B4-BE49-F238E27FC236}">
                  <a16:creationId xmlns:a16="http://schemas.microsoft.com/office/drawing/2014/main" id="{79164FD7-999D-4DF4-0CF6-47B85C17DE33}"/>
                </a:ext>
              </a:extLst>
            </p:cNvPr>
            <p:cNvSpPr/>
            <p:nvPr/>
          </p:nvSpPr>
          <p:spPr>
            <a:xfrm>
              <a:off x="8824055" y="2123198"/>
              <a:ext cx="277560" cy="167752"/>
            </a:xfrm>
            <a:custGeom>
              <a:avLst/>
              <a:gdLst>
                <a:gd name="connsiteX0" fmla="*/ 277896 w 277560"/>
                <a:gd name="connsiteY0" fmla="*/ 168088 h 167752"/>
                <a:gd name="connsiteX1" fmla="*/ 277896 w 277560"/>
                <a:gd name="connsiteY1" fmla="*/ 132961 h 167752"/>
                <a:gd name="connsiteX2" fmla="*/ 247395 w 277560"/>
                <a:gd name="connsiteY2" fmla="*/ 71109 h 167752"/>
                <a:gd name="connsiteX3" fmla="*/ 240545 w 277560"/>
                <a:gd name="connsiteY3" fmla="*/ 64669 h 167752"/>
                <a:gd name="connsiteX4" fmla="*/ 101530 w 277560"/>
                <a:gd name="connsiteY4" fmla="*/ 4544 h 167752"/>
                <a:gd name="connsiteX5" fmla="*/ 336 w 277560"/>
                <a:gd name="connsiteY5" fmla="*/ 124560 h 167752"/>
                <a:gd name="connsiteX6" fmla="*/ 336 w 277560"/>
                <a:gd name="connsiteY6" fmla="*/ 168000 h 167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560" h="167752">
                  <a:moveTo>
                    <a:pt x="277896" y="168088"/>
                  </a:moveTo>
                  <a:lnTo>
                    <a:pt x="277896" y="132961"/>
                  </a:lnTo>
                  <a:cubicBezTo>
                    <a:pt x="277896" y="78661"/>
                    <a:pt x="258284" y="71109"/>
                    <a:pt x="247395" y="71109"/>
                  </a:cubicBezTo>
                  <a:cubicBezTo>
                    <a:pt x="243741" y="71176"/>
                    <a:pt x="240703" y="68318"/>
                    <a:pt x="240545" y="64669"/>
                  </a:cubicBezTo>
                  <a:cubicBezTo>
                    <a:pt x="239725" y="4017"/>
                    <a:pt x="170467" y="-7370"/>
                    <a:pt x="101530" y="4544"/>
                  </a:cubicBezTo>
                  <a:cubicBezTo>
                    <a:pt x="43103" y="14622"/>
                    <a:pt x="397" y="65271"/>
                    <a:pt x="336" y="124560"/>
                  </a:cubicBezTo>
                  <a:lnTo>
                    <a:pt x="336" y="168000"/>
                  </a:lnTo>
                </a:path>
              </a:pathLst>
            </a:custGeom>
            <a:noFill/>
            <a:ln w="14615" cap="rnd">
              <a:solidFill>
                <a:srgbClr val="000000"/>
              </a:solidFill>
              <a:prstDash val="solid"/>
              <a:round/>
            </a:ln>
          </p:spPr>
          <p:txBody>
            <a:bodyPr rtlCol="1" anchor="ctr"/>
            <a:lstStyle/>
            <a:p>
              <a:endParaRPr lang="fa-IR"/>
            </a:p>
          </p:txBody>
        </p:sp>
        <p:sp>
          <p:nvSpPr>
            <p:cNvPr id="346" name="Freeform: Shape 345">
              <a:extLst>
                <a:ext uri="{FF2B5EF4-FFF2-40B4-BE49-F238E27FC236}">
                  <a16:creationId xmlns:a16="http://schemas.microsoft.com/office/drawing/2014/main" id="{B4425B3A-3258-72CD-5631-43566236EA13}"/>
                </a:ext>
              </a:extLst>
            </p:cNvPr>
            <p:cNvSpPr/>
            <p:nvPr/>
          </p:nvSpPr>
          <p:spPr>
            <a:xfrm>
              <a:off x="9110895" y="2546205"/>
              <a:ext cx="2927" cy="262719"/>
            </a:xfrm>
            <a:custGeom>
              <a:avLst/>
              <a:gdLst>
                <a:gd name="connsiteX0" fmla="*/ 0 w 2927"/>
                <a:gd name="connsiteY0" fmla="*/ 262719 h 262719"/>
                <a:gd name="connsiteX1" fmla="*/ 0 w 2927"/>
                <a:gd name="connsiteY1" fmla="*/ 0 h 262719"/>
              </a:gdLst>
              <a:ahLst/>
              <a:cxnLst>
                <a:cxn ang="0">
                  <a:pos x="connsiteX0" y="connsiteY0"/>
                </a:cxn>
                <a:cxn ang="0">
                  <a:pos x="connsiteX1" y="connsiteY1"/>
                </a:cxn>
              </a:cxnLst>
              <a:rect l="l" t="t" r="r" b="b"/>
              <a:pathLst>
                <a:path w="2927" h="262719">
                  <a:moveTo>
                    <a:pt x="0" y="262719"/>
                  </a:moveTo>
                  <a:lnTo>
                    <a:pt x="0" y="0"/>
                  </a:lnTo>
                </a:path>
              </a:pathLst>
            </a:custGeom>
            <a:ln w="14615" cap="rnd">
              <a:solidFill>
                <a:srgbClr val="000000"/>
              </a:solidFill>
              <a:prstDash val="solid"/>
              <a:round/>
            </a:ln>
          </p:spPr>
          <p:txBody>
            <a:bodyPr rtlCol="1" anchor="ctr"/>
            <a:lstStyle/>
            <a:p>
              <a:endParaRPr lang="fa-IR"/>
            </a:p>
          </p:txBody>
        </p:sp>
        <p:sp>
          <p:nvSpPr>
            <p:cNvPr id="347" name="Freeform: Shape 346">
              <a:extLst>
                <a:ext uri="{FF2B5EF4-FFF2-40B4-BE49-F238E27FC236}">
                  <a16:creationId xmlns:a16="http://schemas.microsoft.com/office/drawing/2014/main" id="{1EAE2716-9346-C169-F7A2-E8962F4FC889}"/>
                </a:ext>
              </a:extLst>
            </p:cNvPr>
            <p:cNvSpPr/>
            <p:nvPr/>
          </p:nvSpPr>
          <p:spPr>
            <a:xfrm>
              <a:off x="8814542" y="2546615"/>
              <a:ext cx="2927" cy="261811"/>
            </a:xfrm>
            <a:custGeom>
              <a:avLst/>
              <a:gdLst>
                <a:gd name="connsiteX0" fmla="*/ 0 w 2927"/>
                <a:gd name="connsiteY0" fmla="*/ 0 h 261811"/>
                <a:gd name="connsiteX1" fmla="*/ 0 w 2927"/>
                <a:gd name="connsiteY1" fmla="*/ 261812 h 261811"/>
              </a:gdLst>
              <a:ahLst/>
              <a:cxnLst>
                <a:cxn ang="0">
                  <a:pos x="connsiteX0" y="connsiteY0"/>
                </a:cxn>
                <a:cxn ang="0">
                  <a:pos x="connsiteX1" y="connsiteY1"/>
                </a:cxn>
              </a:cxnLst>
              <a:rect l="l" t="t" r="r" b="b"/>
              <a:pathLst>
                <a:path w="2927" h="261811">
                  <a:moveTo>
                    <a:pt x="0" y="0"/>
                  </a:moveTo>
                  <a:lnTo>
                    <a:pt x="0" y="261812"/>
                  </a:lnTo>
                </a:path>
              </a:pathLst>
            </a:custGeom>
            <a:ln w="14615" cap="rnd">
              <a:solidFill>
                <a:srgbClr val="000000"/>
              </a:solidFill>
              <a:prstDash val="solid"/>
              <a:round/>
            </a:ln>
          </p:spPr>
          <p:txBody>
            <a:bodyPr rtlCol="1" anchor="ctr"/>
            <a:lstStyle/>
            <a:p>
              <a:endParaRPr lang="fa-IR"/>
            </a:p>
          </p:txBody>
        </p:sp>
        <p:sp>
          <p:nvSpPr>
            <p:cNvPr id="348" name="Freeform: Shape 347">
              <a:extLst>
                <a:ext uri="{FF2B5EF4-FFF2-40B4-BE49-F238E27FC236}">
                  <a16:creationId xmlns:a16="http://schemas.microsoft.com/office/drawing/2014/main" id="{C882A388-24C8-465A-9F82-5C0E9F54D1F6}"/>
                </a:ext>
              </a:extLst>
            </p:cNvPr>
            <p:cNvSpPr/>
            <p:nvPr/>
          </p:nvSpPr>
          <p:spPr>
            <a:xfrm>
              <a:off x="8861787" y="2506512"/>
              <a:ext cx="86973" cy="110623"/>
            </a:xfrm>
            <a:custGeom>
              <a:avLst/>
              <a:gdLst>
                <a:gd name="connsiteX0" fmla="*/ 336 w 86973"/>
                <a:gd name="connsiteY0" fmla="*/ 27735 h 110623"/>
                <a:gd name="connsiteX1" fmla="*/ 39063 w 86973"/>
                <a:gd name="connsiteY1" fmla="*/ 110517 h 110623"/>
                <a:gd name="connsiteX2" fmla="*/ 85167 w 86973"/>
                <a:gd name="connsiteY2" fmla="*/ 74044 h 110623"/>
                <a:gd name="connsiteX3" fmla="*/ 83352 w 86973"/>
                <a:gd name="connsiteY3" fmla="*/ 52529 h 110623"/>
                <a:gd name="connsiteX4" fmla="*/ 46089 w 86973"/>
                <a:gd name="connsiteY4" fmla="*/ 336 h 110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73" h="110623">
                  <a:moveTo>
                    <a:pt x="336" y="27735"/>
                  </a:moveTo>
                  <a:cubicBezTo>
                    <a:pt x="5049" y="53465"/>
                    <a:pt x="17314" y="106565"/>
                    <a:pt x="39063" y="110517"/>
                  </a:cubicBezTo>
                  <a:cubicBezTo>
                    <a:pt x="61457" y="114586"/>
                    <a:pt x="77469" y="89646"/>
                    <a:pt x="85167" y="74044"/>
                  </a:cubicBezTo>
                  <a:cubicBezTo>
                    <a:pt x="88575" y="67086"/>
                    <a:pt x="87878" y="58816"/>
                    <a:pt x="83352" y="52529"/>
                  </a:cubicBezTo>
                  <a:lnTo>
                    <a:pt x="46089" y="336"/>
                  </a:lnTo>
                </a:path>
              </a:pathLst>
            </a:custGeom>
            <a:noFill/>
            <a:ln w="14615" cap="rnd">
              <a:solidFill>
                <a:srgbClr val="000000"/>
              </a:solidFill>
              <a:prstDash val="solid"/>
              <a:round/>
            </a:ln>
          </p:spPr>
          <p:txBody>
            <a:bodyPr rtlCol="1" anchor="ctr"/>
            <a:lstStyle/>
            <a:p>
              <a:endParaRPr lang="fa-IR"/>
            </a:p>
          </p:txBody>
        </p:sp>
        <p:sp>
          <p:nvSpPr>
            <p:cNvPr id="349" name="Freeform: Shape 348">
              <a:extLst>
                <a:ext uri="{FF2B5EF4-FFF2-40B4-BE49-F238E27FC236}">
                  <a16:creationId xmlns:a16="http://schemas.microsoft.com/office/drawing/2014/main" id="{1CAA44C1-D2D7-6290-775B-28CC24DCE8BC}"/>
                </a:ext>
              </a:extLst>
            </p:cNvPr>
            <p:cNvSpPr/>
            <p:nvPr/>
          </p:nvSpPr>
          <p:spPr>
            <a:xfrm>
              <a:off x="8976677" y="2506336"/>
              <a:ext cx="87119" cy="110798"/>
            </a:xfrm>
            <a:custGeom>
              <a:avLst/>
              <a:gdLst>
                <a:gd name="connsiteX0" fmla="*/ 41673 w 87119"/>
                <a:gd name="connsiteY0" fmla="*/ 336 h 110798"/>
                <a:gd name="connsiteX1" fmla="*/ 4293 w 87119"/>
                <a:gd name="connsiteY1" fmla="*/ 52704 h 110798"/>
                <a:gd name="connsiteX2" fmla="*/ 2478 w 87119"/>
                <a:gd name="connsiteY2" fmla="*/ 74219 h 110798"/>
                <a:gd name="connsiteX3" fmla="*/ 48582 w 87119"/>
                <a:gd name="connsiteY3" fmla="*/ 110693 h 110798"/>
                <a:gd name="connsiteX4" fmla="*/ 87455 w 87119"/>
                <a:gd name="connsiteY4" fmla="*/ 27267 h 110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119" h="110798">
                  <a:moveTo>
                    <a:pt x="41673" y="336"/>
                  </a:moveTo>
                  <a:lnTo>
                    <a:pt x="4293" y="52704"/>
                  </a:lnTo>
                  <a:cubicBezTo>
                    <a:pt x="-233" y="58992"/>
                    <a:pt x="-930" y="67261"/>
                    <a:pt x="2478" y="74219"/>
                  </a:cubicBezTo>
                  <a:cubicBezTo>
                    <a:pt x="10176" y="89822"/>
                    <a:pt x="26188" y="114762"/>
                    <a:pt x="48582" y="110693"/>
                  </a:cubicBezTo>
                  <a:cubicBezTo>
                    <a:pt x="70975" y="106624"/>
                    <a:pt x="82977" y="52529"/>
                    <a:pt x="87455" y="27267"/>
                  </a:cubicBezTo>
                </a:path>
              </a:pathLst>
            </a:custGeom>
            <a:noFill/>
            <a:ln w="14615" cap="rnd">
              <a:solidFill>
                <a:srgbClr val="000000"/>
              </a:solidFill>
              <a:prstDash val="solid"/>
              <a:round/>
            </a:ln>
          </p:spPr>
          <p:txBody>
            <a:bodyPr rtlCol="1" anchor="ctr"/>
            <a:lstStyle/>
            <a:p>
              <a:endParaRPr lang="fa-IR"/>
            </a:p>
          </p:txBody>
        </p:sp>
        <p:sp>
          <p:nvSpPr>
            <p:cNvPr id="350" name="Freeform: Shape 349">
              <a:extLst>
                <a:ext uri="{FF2B5EF4-FFF2-40B4-BE49-F238E27FC236}">
                  <a16:creationId xmlns:a16="http://schemas.microsoft.com/office/drawing/2014/main" id="{15AFE5F9-37C1-CF6F-F3A4-E01CA2D79D24}"/>
                </a:ext>
              </a:extLst>
            </p:cNvPr>
            <p:cNvSpPr/>
            <p:nvPr/>
          </p:nvSpPr>
          <p:spPr>
            <a:xfrm>
              <a:off x="8921972" y="2572785"/>
              <a:ext cx="81374" cy="139424"/>
            </a:xfrm>
            <a:custGeom>
              <a:avLst/>
              <a:gdLst>
                <a:gd name="connsiteX0" fmla="*/ 60520 w 81374"/>
                <a:gd name="connsiteY0" fmla="*/ 14094 h 139424"/>
                <a:gd name="connsiteX1" fmla="*/ 57183 w 81374"/>
                <a:gd name="connsiteY1" fmla="*/ 7771 h 139424"/>
                <a:gd name="connsiteX2" fmla="*/ 55163 w 81374"/>
                <a:gd name="connsiteY2" fmla="*/ 336 h 139424"/>
                <a:gd name="connsiteX3" fmla="*/ 27003 w 81374"/>
                <a:gd name="connsiteY3" fmla="*/ 336 h 139424"/>
                <a:gd name="connsiteX4" fmla="*/ 24983 w 81374"/>
                <a:gd name="connsiteY4" fmla="*/ 7771 h 139424"/>
                <a:gd name="connsiteX5" fmla="*/ 21646 w 81374"/>
                <a:gd name="connsiteY5" fmla="*/ 14094 h 139424"/>
                <a:gd name="connsiteX6" fmla="*/ 570 w 81374"/>
                <a:gd name="connsiteY6" fmla="*/ 127671 h 139424"/>
                <a:gd name="connsiteX7" fmla="*/ 8155 w 81374"/>
                <a:gd name="connsiteY7" fmla="*/ 139529 h 139424"/>
                <a:gd name="connsiteX8" fmla="*/ 10288 w 81374"/>
                <a:gd name="connsiteY8" fmla="*/ 139760 h 139424"/>
                <a:gd name="connsiteX9" fmla="*/ 71760 w 81374"/>
                <a:gd name="connsiteY9" fmla="*/ 139760 h 139424"/>
                <a:gd name="connsiteX10" fmla="*/ 81710 w 81374"/>
                <a:gd name="connsiteY10" fmla="*/ 129805 h 139424"/>
                <a:gd name="connsiteX11" fmla="*/ 81479 w 81374"/>
                <a:gd name="connsiteY11" fmla="*/ 127671 h 13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374" h="139424">
                  <a:moveTo>
                    <a:pt x="60520" y="14094"/>
                  </a:moveTo>
                  <a:cubicBezTo>
                    <a:pt x="59290" y="11899"/>
                    <a:pt x="58178" y="9762"/>
                    <a:pt x="57183" y="7771"/>
                  </a:cubicBezTo>
                  <a:cubicBezTo>
                    <a:pt x="56044" y="5444"/>
                    <a:pt x="55359" y="2921"/>
                    <a:pt x="55163" y="336"/>
                  </a:cubicBezTo>
                  <a:lnTo>
                    <a:pt x="27003" y="336"/>
                  </a:lnTo>
                  <a:cubicBezTo>
                    <a:pt x="26807" y="2921"/>
                    <a:pt x="26122" y="5444"/>
                    <a:pt x="24983" y="7771"/>
                  </a:cubicBezTo>
                  <a:cubicBezTo>
                    <a:pt x="23988" y="9762"/>
                    <a:pt x="22876" y="11899"/>
                    <a:pt x="21646" y="14094"/>
                  </a:cubicBezTo>
                  <a:lnTo>
                    <a:pt x="570" y="127671"/>
                  </a:lnTo>
                  <a:cubicBezTo>
                    <a:pt x="-610" y="133039"/>
                    <a:pt x="2786" y="138349"/>
                    <a:pt x="8155" y="139529"/>
                  </a:cubicBezTo>
                  <a:cubicBezTo>
                    <a:pt x="8854" y="139681"/>
                    <a:pt x="9571" y="139760"/>
                    <a:pt x="10288" y="139760"/>
                  </a:cubicBezTo>
                  <a:lnTo>
                    <a:pt x="71760" y="139760"/>
                  </a:lnTo>
                  <a:cubicBezTo>
                    <a:pt x="77258" y="139760"/>
                    <a:pt x="81713" y="135302"/>
                    <a:pt x="81710" y="129805"/>
                  </a:cubicBezTo>
                  <a:cubicBezTo>
                    <a:pt x="81710" y="129087"/>
                    <a:pt x="81634" y="128373"/>
                    <a:pt x="81479" y="127671"/>
                  </a:cubicBezTo>
                  <a:close/>
                </a:path>
              </a:pathLst>
            </a:custGeom>
            <a:noFill/>
            <a:ln w="14615" cap="rnd">
              <a:solidFill>
                <a:srgbClr val="000000"/>
              </a:solidFill>
              <a:prstDash val="solid"/>
              <a:round/>
            </a:ln>
          </p:spPr>
          <p:txBody>
            <a:bodyPr rtlCol="1" anchor="ctr"/>
            <a:lstStyle/>
            <a:p>
              <a:endParaRPr lang="fa-IR"/>
            </a:p>
          </p:txBody>
        </p:sp>
        <p:sp>
          <p:nvSpPr>
            <p:cNvPr id="351" name="Freeform: Shape 350">
              <a:extLst>
                <a:ext uri="{FF2B5EF4-FFF2-40B4-BE49-F238E27FC236}">
                  <a16:creationId xmlns:a16="http://schemas.microsoft.com/office/drawing/2014/main" id="{2C53041F-463A-01D9-8405-07469A1F23CB}"/>
                </a:ext>
              </a:extLst>
            </p:cNvPr>
            <p:cNvSpPr/>
            <p:nvPr/>
          </p:nvSpPr>
          <p:spPr>
            <a:xfrm>
              <a:off x="9003466" y="2616576"/>
              <a:ext cx="33604" cy="72829"/>
            </a:xfrm>
            <a:custGeom>
              <a:avLst/>
              <a:gdLst>
                <a:gd name="connsiteX0" fmla="*/ 336 w 33604"/>
                <a:gd name="connsiteY0" fmla="*/ 73166 h 72829"/>
                <a:gd name="connsiteX1" fmla="*/ 23988 w 33604"/>
                <a:gd name="connsiteY1" fmla="*/ 73166 h 72829"/>
                <a:gd name="connsiteX2" fmla="*/ 33941 w 33604"/>
                <a:gd name="connsiteY2" fmla="*/ 63213 h 72829"/>
                <a:gd name="connsiteX3" fmla="*/ 32770 w 33604"/>
                <a:gd name="connsiteY3" fmla="*/ 58529 h 72829"/>
                <a:gd name="connsiteX4" fmla="*/ 7215 w 33604"/>
                <a:gd name="connsiteY4" fmla="*/ 336 h 72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04" h="72829">
                  <a:moveTo>
                    <a:pt x="336" y="73166"/>
                  </a:moveTo>
                  <a:lnTo>
                    <a:pt x="23988" y="73166"/>
                  </a:lnTo>
                  <a:cubicBezTo>
                    <a:pt x="29485" y="73166"/>
                    <a:pt x="33941" y="68710"/>
                    <a:pt x="33941" y="63213"/>
                  </a:cubicBezTo>
                  <a:cubicBezTo>
                    <a:pt x="33941" y="61580"/>
                    <a:pt x="33540" y="59970"/>
                    <a:pt x="32770" y="58529"/>
                  </a:cubicBezTo>
                  <a:lnTo>
                    <a:pt x="7215" y="336"/>
                  </a:lnTo>
                </a:path>
              </a:pathLst>
            </a:custGeom>
            <a:noFill/>
            <a:ln w="14615" cap="rnd">
              <a:solidFill>
                <a:srgbClr val="000000"/>
              </a:solidFill>
              <a:prstDash val="solid"/>
              <a:round/>
            </a:ln>
          </p:spPr>
          <p:txBody>
            <a:bodyPr rtlCol="1" anchor="ctr"/>
            <a:lstStyle/>
            <a:p>
              <a:endParaRPr lang="fa-IR"/>
            </a:p>
          </p:txBody>
        </p:sp>
        <p:sp>
          <p:nvSpPr>
            <p:cNvPr id="352" name="Freeform: Shape 351">
              <a:extLst>
                <a:ext uri="{FF2B5EF4-FFF2-40B4-BE49-F238E27FC236}">
                  <a16:creationId xmlns:a16="http://schemas.microsoft.com/office/drawing/2014/main" id="{4F144FE8-01A2-58D8-22A8-F81BE6AC4E6B}"/>
                </a:ext>
              </a:extLst>
            </p:cNvPr>
            <p:cNvSpPr/>
            <p:nvPr/>
          </p:nvSpPr>
          <p:spPr>
            <a:xfrm>
              <a:off x="8888364" y="2615932"/>
              <a:ext cx="33665" cy="73356"/>
            </a:xfrm>
            <a:custGeom>
              <a:avLst/>
              <a:gdLst>
                <a:gd name="connsiteX0" fmla="*/ 27298 w 33665"/>
                <a:gd name="connsiteY0" fmla="*/ 336 h 73356"/>
                <a:gd name="connsiteX1" fmla="*/ 1509 w 33665"/>
                <a:gd name="connsiteY1" fmla="*/ 59056 h 73356"/>
                <a:gd name="connsiteX2" fmla="*/ 5607 w 33665"/>
                <a:gd name="connsiteY2" fmla="*/ 72522 h 73356"/>
                <a:gd name="connsiteX3" fmla="*/ 10291 w 33665"/>
                <a:gd name="connsiteY3" fmla="*/ 73692 h 73356"/>
                <a:gd name="connsiteX4" fmla="*/ 34002 w 33665"/>
                <a:gd name="connsiteY4" fmla="*/ 73692 h 73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65" h="73356">
                  <a:moveTo>
                    <a:pt x="27298" y="336"/>
                  </a:moveTo>
                  <a:lnTo>
                    <a:pt x="1509" y="59056"/>
                  </a:lnTo>
                  <a:cubicBezTo>
                    <a:pt x="-1078" y="63907"/>
                    <a:pt x="757" y="69934"/>
                    <a:pt x="5607" y="72522"/>
                  </a:cubicBezTo>
                  <a:cubicBezTo>
                    <a:pt x="7048" y="73291"/>
                    <a:pt x="8658" y="73692"/>
                    <a:pt x="10291" y="73692"/>
                  </a:cubicBezTo>
                  <a:lnTo>
                    <a:pt x="34002" y="73692"/>
                  </a:lnTo>
                </a:path>
              </a:pathLst>
            </a:custGeom>
            <a:noFill/>
            <a:ln w="14615" cap="rnd">
              <a:solidFill>
                <a:srgbClr val="000000"/>
              </a:solidFill>
              <a:prstDash val="solid"/>
              <a:round/>
            </a:ln>
          </p:spPr>
          <p:txBody>
            <a:bodyPr rtlCol="1" anchor="ctr"/>
            <a:lstStyle/>
            <a:p>
              <a:endParaRPr lang="fa-IR"/>
            </a:p>
          </p:txBody>
        </p:sp>
      </p:grpSp>
      <p:grpSp>
        <p:nvGrpSpPr>
          <p:cNvPr id="353" name="Graphic 7">
            <a:extLst>
              <a:ext uri="{FF2B5EF4-FFF2-40B4-BE49-F238E27FC236}">
                <a16:creationId xmlns:a16="http://schemas.microsoft.com/office/drawing/2014/main" id="{948997B3-4FA4-B9D0-AA1E-69FD1269500F}"/>
              </a:ext>
            </a:extLst>
          </p:cNvPr>
          <p:cNvGrpSpPr/>
          <p:nvPr/>
        </p:nvGrpSpPr>
        <p:grpSpPr>
          <a:xfrm>
            <a:off x="9652550" y="2070764"/>
            <a:ext cx="572047" cy="742053"/>
            <a:chOff x="9652550" y="2070764"/>
            <a:chExt cx="572047" cy="742053"/>
          </a:xfrm>
        </p:grpSpPr>
        <p:sp>
          <p:nvSpPr>
            <p:cNvPr id="354" name="Freeform: Shape 353">
              <a:extLst>
                <a:ext uri="{FF2B5EF4-FFF2-40B4-BE49-F238E27FC236}">
                  <a16:creationId xmlns:a16="http://schemas.microsoft.com/office/drawing/2014/main" id="{80D472C9-F794-1FBF-0E45-C0A034C43B6F}"/>
                </a:ext>
              </a:extLst>
            </p:cNvPr>
            <p:cNvSpPr/>
            <p:nvPr/>
          </p:nvSpPr>
          <p:spPr>
            <a:xfrm>
              <a:off x="9728935" y="2451012"/>
              <a:ext cx="434845" cy="361806"/>
            </a:xfrm>
            <a:custGeom>
              <a:avLst/>
              <a:gdLst>
                <a:gd name="connsiteX0" fmla="*/ 427085 w 434845"/>
                <a:gd name="connsiteY0" fmla="*/ 130861 h 361806"/>
                <a:gd name="connsiteX1" fmla="*/ 395881 w 434845"/>
                <a:gd name="connsiteY1" fmla="*/ 93042 h 361806"/>
                <a:gd name="connsiteX2" fmla="*/ 375741 w 434845"/>
                <a:gd name="connsiteY2" fmla="*/ 87977 h 361806"/>
                <a:gd name="connsiteX3" fmla="*/ 323636 w 434845"/>
                <a:gd name="connsiteY3" fmla="*/ 74834 h 361806"/>
                <a:gd name="connsiteX4" fmla="*/ 306073 w 434845"/>
                <a:gd name="connsiteY4" fmla="*/ 68394 h 361806"/>
                <a:gd name="connsiteX5" fmla="*/ 281104 w 434845"/>
                <a:gd name="connsiteY5" fmla="*/ 56100 h 361806"/>
                <a:gd name="connsiteX6" fmla="*/ 265472 w 434845"/>
                <a:gd name="connsiteY6" fmla="*/ 30926 h 361806"/>
                <a:gd name="connsiteX7" fmla="*/ 265472 w 434845"/>
                <a:gd name="connsiteY7" fmla="*/ 336 h 361806"/>
                <a:gd name="connsiteX8" fmla="*/ 169459 w 434845"/>
                <a:gd name="connsiteY8" fmla="*/ 336 h 361806"/>
                <a:gd name="connsiteX9" fmla="*/ 169459 w 434845"/>
                <a:gd name="connsiteY9" fmla="*/ 30926 h 361806"/>
                <a:gd name="connsiteX10" fmla="*/ 153828 w 434845"/>
                <a:gd name="connsiteY10" fmla="*/ 56100 h 361806"/>
                <a:gd name="connsiteX11" fmla="*/ 128858 w 434845"/>
                <a:gd name="connsiteY11" fmla="*/ 68394 h 361806"/>
                <a:gd name="connsiteX12" fmla="*/ 111295 w 434845"/>
                <a:gd name="connsiteY12" fmla="*/ 74834 h 361806"/>
                <a:gd name="connsiteX13" fmla="*/ 59600 w 434845"/>
                <a:gd name="connsiteY13" fmla="*/ 87977 h 361806"/>
                <a:gd name="connsiteX14" fmla="*/ 39548 w 434845"/>
                <a:gd name="connsiteY14" fmla="*/ 93042 h 361806"/>
                <a:gd name="connsiteX15" fmla="*/ 8344 w 434845"/>
                <a:gd name="connsiteY15" fmla="*/ 130861 h 361806"/>
                <a:gd name="connsiteX16" fmla="*/ 353 w 434845"/>
                <a:gd name="connsiteY16" fmla="*/ 349994 h 361806"/>
                <a:gd name="connsiteX17" fmla="*/ 11254 w 434845"/>
                <a:gd name="connsiteY17" fmla="*/ 362125 h 361806"/>
                <a:gd name="connsiteX18" fmla="*/ 11827 w 434845"/>
                <a:gd name="connsiteY18" fmla="*/ 362142 h 361806"/>
                <a:gd name="connsiteX19" fmla="*/ 423689 w 434845"/>
                <a:gd name="connsiteY19" fmla="*/ 362142 h 361806"/>
                <a:gd name="connsiteX20" fmla="*/ 435182 w 434845"/>
                <a:gd name="connsiteY20" fmla="*/ 350568 h 361806"/>
                <a:gd name="connsiteX21" fmla="*/ 435164 w 434845"/>
                <a:gd name="connsiteY21" fmla="*/ 349994 h 36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4845" h="361806">
                  <a:moveTo>
                    <a:pt x="427085" y="130861"/>
                  </a:moveTo>
                  <a:cubicBezTo>
                    <a:pt x="426092" y="112780"/>
                    <a:pt x="413444" y="97453"/>
                    <a:pt x="395881" y="93042"/>
                  </a:cubicBezTo>
                  <a:lnTo>
                    <a:pt x="375741" y="87977"/>
                  </a:lnTo>
                  <a:lnTo>
                    <a:pt x="323636" y="74834"/>
                  </a:lnTo>
                  <a:cubicBezTo>
                    <a:pt x="317568" y="73318"/>
                    <a:pt x="311682" y="71160"/>
                    <a:pt x="306073" y="68394"/>
                  </a:cubicBezTo>
                  <a:lnTo>
                    <a:pt x="281104" y="56100"/>
                  </a:lnTo>
                  <a:cubicBezTo>
                    <a:pt x="271529" y="51366"/>
                    <a:pt x="265469" y="41607"/>
                    <a:pt x="265472" y="30926"/>
                  </a:cubicBezTo>
                  <a:lnTo>
                    <a:pt x="265472" y="336"/>
                  </a:lnTo>
                  <a:cubicBezTo>
                    <a:pt x="235547" y="16652"/>
                    <a:pt x="199384" y="16652"/>
                    <a:pt x="169459" y="336"/>
                  </a:cubicBezTo>
                  <a:lnTo>
                    <a:pt x="169459" y="30926"/>
                  </a:lnTo>
                  <a:cubicBezTo>
                    <a:pt x="169462" y="41607"/>
                    <a:pt x="163403" y="51366"/>
                    <a:pt x="153828" y="56100"/>
                  </a:cubicBezTo>
                  <a:lnTo>
                    <a:pt x="128858" y="68394"/>
                  </a:lnTo>
                  <a:cubicBezTo>
                    <a:pt x="123250" y="71160"/>
                    <a:pt x="117363" y="73318"/>
                    <a:pt x="111295" y="74834"/>
                  </a:cubicBezTo>
                  <a:lnTo>
                    <a:pt x="59600" y="87977"/>
                  </a:lnTo>
                  <a:lnTo>
                    <a:pt x="39548" y="93042"/>
                  </a:lnTo>
                  <a:cubicBezTo>
                    <a:pt x="21985" y="97453"/>
                    <a:pt x="9339" y="112780"/>
                    <a:pt x="8344" y="130861"/>
                  </a:cubicBezTo>
                  <a:lnTo>
                    <a:pt x="353" y="349994"/>
                  </a:lnTo>
                  <a:cubicBezTo>
                    <a:pt x="13" y="356355"/>
                    <a:pt x="4893" y="361785"/>
                    <a:pt x="11254" y="362125"/>
                  </a:cubicBezTo>
                  <a:cubicBezTo>
                    <a:pt x="11444" y="362136"/>
                    <a:pt x="11637" y="362142"/>
                    <a:pt x="11827" y="362142"/>
                  </a:cubicBezTo>
                  <a:lnTo>
                    <a:pt x="423689" y="362142"/>
                  </a:lnTo>
                  <a:cubicBezTo>
                    <a:pt x="430059" y="362119"/>
                    <a:pt x="435205" y="356938"/>
                    <a:pt x="435182" y="350568"/>
                  </a:cubicBezTo>
                  <a:cubicBezTo>
                    <a:pt x="435179" y="350375"/>
                    <a:pt x="435176" y="350184"/>
                    <a:pt x="435164" y="349994"/>
                  </a:cubicBezTo>
                  <a:close/>
                </a:path>
              </a:pathLst>
            </a:custGeom>
            <a:solidFill>
              <a:srgbClr val="FC657E"/>
            </a:solidFill>
            <a:ln w="2923" cap="flat">
              <a:noFill/>
              <a:prstDash val="solid"/>
              <a:miter/>
            </a:ln>
          </p:spPr>
          <p:txBody>
            <a:bodyPr rtlCol="1" anchor="ctr"/>
            <a:lstStyle/>
            <a:p>
              <a:endParaRPr lang="fa-IR"/>
            </a:p>
          </p:txBody>
        </p:sp>
        <p:sp>
          <p:nvSpPr>
            <p:cNvPr id="355" name="Freeform: Shape 354">
              <a:extLst>
                <a:ext uri="{FF2B5EF4-FFF2-40B4-BE49-F238E27FC236}">
                  <a16:creationId xmlns:a16="http://schemas.microsoft.com/office/drawing/2014/main" id="{D70570A1-C87A-A97A-CF3A-51F10AED4EB8}"/>
                </a:ext>
              </a:extLst>
            </p:cNvPr>
            <p:cNvSpPr/>
            <p:nvPr/>
          </p:nvSpPr>
          <p:spPr>
            <a:xfrm>
              <a:off x="9994246" y="2349964"/>
              <a:ext cx="104813" cy="174814"/>
            </a:xfrm>
            <a:custGeom>
              <a:avLst/>
              <a:gdLst>
                <a:gd name="connsiteX0" fmla="*/ 95383 w 104813"/>
                <a:gd name="connsiteY0" fmla="*/ 336 h 174814"/>
                <a:gd name="connsiteX1" fmla="*/ 53026 w 104813"/>
                <a:gd name="connsiteY1" fmla="*/ 19451 h 174814"/>
                <a:gd name="connsiteX2" fmla="*/ 336 w 104813"/>
                <a:gd name="connsiteY2" fmla="*/ 101413 h 174814"/>
                <a:gd name="connsiteX3" fmla="*/ 336 w 104813"/>
                <a:gd name="connsiteY3" fmla="*/ 132003 h 174814"/>
                <a:gd name="connsiteX4" fmla="*/ 13831 w 104813"/>
                <a:gd name="connsiteY4" fmla="*/ 155831 h 174814"/>
                <a:gd name="connsiteX5" fmla="*/ 13831 w 104813"/>
                <a:gd name="connsiteY5" fmla="*/ 155831 h 174814"/>
                <a:gd name="connsiteX6" fmla="*/ 41054 w 104813"/>
                <a:gd name="connsiteY6" fmla="*/ 169442 h 174814"/>
                <a:gd name="connsiteX7" fmla="*/ 53670 w 104813"/>
                <a:gd name="connsiteY7" fmla="*/ 174506 h 174814"/>
                <a:gd name="connsiteX8" fmla="*/ 53670 w 104813"/>
                <a:gd name="connsiteY8" fmla="*/ 174506 h 174814"/>
                <a:gd name="connsiteX9" fmla="*/ 55983 w 104813"/>
                <a:gd name="connsiteY9" fmla="*/ 175150 h 174814"/>
                <a:gd name="connsiteX10" fmla="*/ 92427 w 104813"/>
                <a:gd name="connsiteY10" fmla="*/ 147664 h 174814"/>
                <a:gd name="connsiteX11" fmla="*/ 93188 w 104813"/>
                <a:gd name="connsiteY11" fmla="*/ 88475 h 174814"/>
                <a:gd name="connsiteX12" fmla="*/ 93803 w 104813"/>
                <a:gd name="connsiteY12" fmla="*/ 76766 h 174814"/>
                <a:gd name="connsiteX13" fmla="*/ 95383 w 104813"/>
                <a:gd name="connsiteY13" fmla="*/ 336 h 17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813" h="174814">
                  <a:moveTo>
                    <a:pt x="95383" y="336"/>
                  </a:moveTo>
                  <a:cubicBezTo>
                    <a:pt x="86461" y="14723"/>
                    <a:pt x="69717" y="22279"/>
                    <a:pt x="53026" y="19451"/>
                  </a:cubicBezTo>
                  <a:cubicBezTo>
                    <a:pt x="50617" y="53978"/>
                    <a:pt x="30747" y="84886"/>
                    <a:pt x="336" y="101413"/>
                  </a:cubicBezTo>
                  <a:lnTo>
                    <a:pt x="336" y="132003"/>
                  </a:lnTo>
                  <a:cubicBezTo>
                    <a:pt x="380" y="141754"/>
                    <a:pt x="5494" y="150778"/>
                    <a:pt x="13831" y="155831"/>
                  </a:cubicBezTo>
                  <a:lnTo>
                    <a:pt x="13831" y="155831"/>
                  </a:lnTo>
                  <a:cubicBezTo>
                    <a:pt x="17138" y="157850"/>
                    <a:pt x="12923" y="155479"/>
                    <a:pt x="41054" y="169442"/>
                  </a:cubicBezTo>
                  <a:cubicBezTo>
                    <a:pt x="45134" y="171427"/>
                    <a:pt x="49349" y="173122"/>
                    <a:pt x="53670" y="174506"/>
                  </a:cubicBezTo>
                  <a:lnTo>
                    <a:pt x="53670" y="174506"/>
                  </a:lnTo>
                  <a:lnTo>
                    <a:pt x="55983" y="175150"/>
                  </a:lnTo>
                  <a:cubicBezTo>
                    <a:pt x="70824" y="169735"/>
                    <a:pt x="83938" y="161100"/>
                    <a:pt x="92427" y="147664"/>
                  </a:cubicBezTo>
                  <a:cubicBezTo>
                    <a:pt x="107970" y="123016"/>
                    <a:pt x="98896" y="99159"/>
                    <a:pt x="93188" y="88475"/>
                  </a:cubicBezTo>
                  <a:cubicBezTo>
                    <a:pt x="91282" y="84743"/>
                    <a:pt x="91516" y="80279"/>
                    <a:pt x="93803" y="76766"/>
                  </a:cubicBezTo>
                  <a:cubicBezTo>
                    <a:pt x="112976" y="46381"/>
                    <a:pt x="103872" y="16963"/>
                    <a:pt x="95383" y="336"/>
                  </a:cubicBezTo>
                  <a:close/>
                </a:path>
              </a:pathLst>
            </a:custGeom>
            <a:solidFill>
              <a:srgbClr val="FED690"/>
            </a:solidFill>
            <a:ln w="2923" cap="flat">
              <a:noFill/>
              <a:prstDash val="solid"/>
              <a:miter/>
            </a:ln>
          </p:spPr>
          <p:txBody>
            <a:bodyPr rtlCol="1" anchor="ctr"/>
            <a:lstStyle/>
            <a:p>
              <a:endParaRPr lang="fa-IR"/>
            </a:p>
          </p:txBody>
        </p:sp>
        <p:sp>
          <p:nvSpPr>
            <p:cNvPr id="356" name="Freeform: Shape 355">
              <a:extLst>
                <a:ext uri="{FF2B5EF4-FFF2-40B4-BE49-F238E27FC236}">
                  <a16:creationId xmlns:a16="http://schemas.microsoft.com/office/drawing/2014/main" id="{A362D015-82E4-AFCD-6B2A-7023745008E9}"/>
                </a:ext>
              </a:extLst>
            </p:cNvPr>
            <p:cNvSpPr/>
            <p:nvPr/>
          </p:nvSpPr>
          <p:spPr>
            <a:xfrm>
              <a:off x="9793476" y="2349934"/>
              <a:ext cx="104785" cy="174843"/>
            </a:xfrm>
            <a:custGeom>
              <a:avLst/>
              <a:gdLst>
                <a:gd name="connsiteX0" fmla="*/ 12387 w 104785"/>
                <a:gd name="connsiteY0" fmla="*/ 88504 h 174843"/>
                <a:gd name="connsiteX1" fmla="*/ 13148 w 104785"/>
                <a:gd name="connsiteY1" fmla="*/ 147693 h 174843"/>
                <a:gd name="connsiteX2" fmla="*/ 49592 w 104785"/>
                <a:gd name="connsiteY2" fmla="*/ 175180 h 174843"/>
                <a:gd name="connsiteX3" fmla="*/ 51905 w 104785"/>
                <a:gd name="connsiteY3" fmla="*/ 174536 h 174843"/>
                <a:gd name="connsiteX4" fmla="*/ 51905 w 104785"/>
                <a:gd name="connsiteY4" fmla="*/ 174536 h 174843"/>
                <a:gd name="connsiteX5" fmla="*/ 64521 w 104785"/>
                <a:gd name="connsiteY5" fmla="*/ 169472 h 174843"/>
                <a:gd name="connsiteX6" fmla="*/ 91745 w 104785"/>
                <a:gd name="connsiteY6" fmla="*/ 155860 h 174843"/>
                <a:gd name="connsiteX7" fmla="*/ 91745 w 104785"/>
                <a:gd name="connsiteY7" fmla="*/ 155860 h 174843"/>
                <a:gd name="connsiteX8" fmla="*/ 105122 w 104785"/>
                <a:gd name="connsiteY8" fmla="*/ 132003 h 174843"/>
                <a:gd name="connsiteX9" fmla="*/ 105122 w 104785"/>
                <a:gd name="connsiteY9" fmla="*/ 101413 h 174843"/>
                <a:gd name="connsiteX10" fmla="*/ 52432 w 104785"/>
                <a:gd name="connsiteY10" fmla="*/ 19451 h 174843"/>
                <a:gd name="connsiteX11" fmla="*/ 10075 w 104785"/>
                <a:gd name="connsiteY11" fmla="*/ 336 h 174843"/>
                <a:gd name="connsiteX12" fmla="*/ 11743 w 104785"/>
                <a:gd name="connsiteY12" fmla="*/ 76620 h 174843"/>
                <a:gd name="connsiteX13" fmla="*/ 12387 w 104785"/>
                <a:gd name="connsiteY13" fmla="*/ 88504 h 174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785" h="174843">
                  <a:moveTo>
                    <a:pt x="12387" y="88504"/>
                  </a:moveTo>
                  <a:cubicBezTo>
                    <a:pt x="6679" y="99189"/>
                    <a:pt x="-2249" y="123046"/>
                    <a:pt x="13148" y="147693"/>
                  </a:cubicBezTo>
                  <a:cubicBezTo>
                    <a:pt x="21637" y="161129"/>
                    <a:pt x="34751" y="169764"/>
                    <a:pt x="49592" y="175180"/>
                  </a:cubicBezTo>
                  <a:lnTo>
                    <a:pt x="51905" y="174536"/>
                  </a:lnTo>
                  <a:lnTo>
                    <a:pt x="51905" y="174536"/>
                  </a:lnTo>
                  <a:cubicBezTo>
                    <a:pt x="56226" y="173151"/>
                    <a:pt x="60441" y="171456"/>
                    <a:pt x="64521" y="169472"/>
                  </a:cubicBezTo>
                  <a:cubicBezTo>
                    <a:pt x="94467" y="154601"/>
                    <a:pt x="88700" y="157763"/>
                    <a:pt x="91745" y="155860"/>
                  </a:cubicBezTo>
                  <a:lnTo>
                    <a:pt x="91745" y="155860"/>
                  </a:lnTo>
                  <a:cubicBezTo>
                    <a:pt x="100046" y="150772"/>
                    <a:pt x="105113" y="141739"/>
                    <a:pt x="105122" y="132003"/>
                  </a:cubicBezTo>
                  <a:lnTo>
                    <a:pt x="105122" y="101413"/>
                  </a:lnTo>
                  <a:cubicBezTo>
                    <a:pt x="74711" y="84886"/>
                    <a:pt x="54841" y="53978"/>
                    <a:pt x="52432" y="19451"/>
                  </a:cubicBezTo>
                  <a:cubicBezTo>
                    <a:pt x="35741" y="22279"/>
                    <a:pt x="18997" y="14723"/>
                    <a:pt x="10075" y="336"/>
                  </a:cubicBezTo>
                  <a:cubicBezTo>
                    <a:pt x="1586" y="16963"/>
                    <a:pt x="-7489" y="46381"/>
                    <a:pt x="11743" y="76620"/>
                  </a:cubicBezTo>
                  <a:cubicBezTo>
                    <a:pt x="14106" y="80168"/>
                    <a:pt x="14351" y="84722"/>
                    <a:pt x="12387" y="88504"/>
                  </a:cubicBezTo>
                  <a:close/>
                </a:path>
              </a:pathLst>
            </a:custGeom>
            <a:solidFill>
              <a:srgbClr val="FED690"/>
            </a:solidFill>
            <a:ln w="2923" cap="flat">
              <a:noFill/>
              <a:prstDash val="solid"/>
              <a:miter/>
            </a:ln>
          </p:spPr>
          <p:txBody>
            <a:bodyPr rtlCol="1" anchor="ctr"/>
            <a:lstStyle/>
            <a:p>
              <a:endParaRPr lang="fa-IR"/>
            </a:p>
          </p:txBody>
        </p:sp>
        <p:sp>
          <p:nvSpPr>
            <p:cNvPr id="357" name="Freeform: Shape 356">
              <a:extLst>
                <a:ext uri="{FF2B5EF4-FFF2-40B4-BE49-F238E27FC236}">
                  <a16:creationId xmlns:a16="http://schemas.microsoft.com/office/drawing/2014/main" id="{0CE5874F-8413-03F4-CED0-881DA03F36C2}"/>
                </a:ext>
              </a:extLst>
            </p:cNvPr>
            <p:cNvSpPr/>
            <p:nvPr/>
          </p:nvSpPr>
          <p:spPr>
            <a:xfrm>
              <a:off x="9807928" y="2451012"/>
              <a:ext cx="276447" cy="361806"/>
            </a:xfrm>
            <a:custGeom>
              <a:avLst/>
              <a:gdLst>
                <a:gd name="connsiteX0" fmla="*/ 570 w 276447"/>
                <a:gd name="connsiteY0" fmla="*/ 362142 h 361806"/>
                <a:gd name="connsiteX1" fmla="*/ 276784 w 276447"/>
                <a:gd name="connsiteY1" fmla="*/ 362142 h 361806"/>
                <a:gd name="connsiteX2" fmla="*/ 276784 w 276447"/>
                <a:gd name="connsiteY2" fmla="*/ 82913 h 361806"/>
                <a:gd name="connsiteX3" fmla="*/ 244731 w 276447"/>
                <a:gd name="connsiteY3" fmla="*/ 74834 h 361806"/>
                <a:gd name="connsiteX4" fmla="*/ 227167 w 276447"/>
                <a:gd name="connsiteY4" fmla="*/ 68394 h 361806"/>
                <a:gd name="connsiteX5" fmla="*/ 202198 w 276447"/>
                <a:gd name="connsiteY5" fmla="*/ 56100 h 361806"/>
                <a:gd name="connsiteX6" fmla="*/ 186567 w 276447"/>
                <a:gd name="connsiteY6" fmla="*/ 30926 h 361806"/>
                <a:gd name="connsiteX7" fmla="*/ 186567 w 276447"/>
                <a:gd name="connsiteY7" fmla="*/ 336 h 361806"/>
                <a:gd name="connsiteX8" fmla="*/ 90553 w 276447"/>
                <a:gd name="connsiteY8" fmla="*/ 336 h 361806"/>
                <a:gd name="connsiteX9" fmla="*/ 90553 w 276447"/>
                <a:gd name="connsiteY9" fmla="*/ 30926 h 361806"/>
                <a:gd name="connsiteX10" fmla="*/ 74922 w 276447"/>
                <a:gd name="connsiteY10" fmla="*/ 56100 h 361806"/>
                <a:gd name="connsiteX11" fmla="*/ 49953 w 276447"/>
                <a:gd name="connsiteY11" fmla="*/ 68394 h 361806"/>
                <a:gd name="connsiteX12" fmla="*/ 32389 w 276447"/>
                <a:gd name="connsiteY12" fmla="*/ 74834 h 361806"/>
                <a:gd name="connsiteX13" fmla="*/ 336 w 276447"/>
                <a:gd name="connsiteY13" fmla="*/ 82913 h 36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6447" h="361806">
                  <a:moveTo>
                    <a:pt x="570" y="362142"/>
                  </a:moveTo>
                  <a:lnTo>
                    <a:pt x="276784" y="362142"/>
                  </a:lnTo>
                  <a:lnTo>
                    <a:pt x="276784" y="82913"/>
                  </a:lnTo>
                  <a:lnTo>
                    <a:pt x="244731" y="74834"/>
                  </a:lnTo>
                  <a:cubicBezTo>
                    <a:pt x="238663" y="73318"/>
                    <a:pt x="232776" y="71160"/>
                    <a:pt x="227167" y="68394"/>
                  </a:cubicBezTo>
                  <a:lnTo>
                    <a:pt x="202198" y="56100"/>
                  </a:lnTo>
                  <a:cubicBezTo>
                    <a:pt x="192623" y="51366"/>
                    <a:pt x="186564" y="41607"/>
                    <a:pt x="186567" y="30926"/>
                  </a:cubicBezTo>
                  <a:lnTo>
                    <a:pt x="186567" y="336"/>
                  </a:lnTo>
                  <a:cubicBezTo>
                    <a:pt x="156642" y="16652"/>
                    <a:pt x="120479" y="16652"/>
                    <a:pt x="90553" y="336"/>
                  </a:cubicBezTo>
                  <a:lnTo>
                    <a:pt x="90553" y="30926"/>
                  </a:lnTo>
                  <a:cubicBezTo>
                    <a:pt x="90556" y="41607"/>
                    <a:pt x="84497" y="51366"/>
                    <a:pt x="74922" y="56100"/>
                  </a:cubicBezTo>
                  <a:lnTo>
                    <a:pt x="49953" y="68394"/>
                  </a:lnTo>
                  <a:cubicBezTo>
                    <a:pt x="44344" y="71160"/>
                    <a:pt x="38457" y="73318"/>
                    <a:pt x="32389" y="74834"/>
                  </a:cubicBezTo>
                  <a:lnTo>
                    <a:pt x="336" y="82913"/>
                  </a:lnTo>
                  <a:close/>
                </a:path>
              </a:pathLst>
            </a:custGeom>
            <a:solidFill>
              <a:srgbClr val="5B5D60"/>
            </a:solidFill>
            <a:ln w="2923" cap="flat">
              <a:noFill/>
              <a:prstDash val="solid"/>
              <a:miter/>
            </a:ln>
          </p:spPr>
          <p:txBody>
            <a:bodyPr rtlCol="1" anchor="ctr"/>
            <a:lstStyle/>
            <a:p>
              <a:endParaRPr lang="fa-IR"/>
            </a:p>
          </p:txBody>
        </p:sp>
        <p:sp>
          <p:nvSpPr>
            <p:cNvPr id="358" name="Freeform: Shape 357">
              <a:extLst>
                <a:ext uri="{FF2B5EF4-FFF2-40B4-BE49-F238E27FC236}">
                  <a16:creationId xmlns:a16="http://schemas.microsoft.com/office/drawing/2014/main" id="{CEB2B039-186D-CB0C-D9F2-3E9DFFAA44E1}"/>
                </a:ext>
              </a:extLst>
            </p:cNvPr>
            <p:cNvSpPr/>
            <p:nvPr/>
          </p:nvSpPr>
          <p:spPr>
            <a:xfrm>
              <a:off x="10046937" y="2285418"/>
              <a:ext cx="48738" cy="84193"/>
            </a:xfrm>
            <a:custGeom>
              <a:avLst/>
              <a:gdLst>
                <a:gd name="connsiteX0" fmla="*/ 7069 w 48738"/>
                <a:gd name="connsiteY0" fmla="*/ 336 h 84193"/>
                <a:gd name="connsiteX1" fmla="*/ 570 w 48738"/>
                <a:gd name="connsiteY1" fmla="*/ 834 h 84193"/>
                <a:gd name="connsiteX2" fmla="*/ 570 w 48738"/>
                <a:gd name="connsiteY2" fmla="*/ 77234 h 84193"/>
                <a:gd name="connsiteX3" fmla="*/ 570 w 48738"/>
                <a:gd name="connsiteY3" fmla="*/ 77234 h 84193"/>
                <a:gd name="connsiteX4" fmla="*/ 336 w 48738"/>
                <a:gd name="connsiteY4" fmla="*/ 83996 h 84193"/>
                <a:gd name="connsiteX5" fmla="*/ 48542 w 48738"/>
                <a:gd name="connsiteY5" fmla="*/ 49068 h 84193"/>
                <a:gd name="connsiteX6" fmla="*/ 13614 w 48738"/>
                <a:gd name="connsiteY6" fmla="*/ 863 h 84193"/>
                <a:gd name="connsiteX7" fmla="*/ 7069 w 48738"/>
                <a:gd name="connsiteY7" fmla="*/ 336 h 84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738" h="84193">
                  <a:moveTo>
                    <a:pt x="7069" y="336"/>
                  </a:moveTo>
                  <a:cubicBezTo>
                    <a:pt x="4894" y="338"/>
                    <a:pt x="2722" y="505"/>
                    <a:pt x="570" y="834"/>
                  </a:cubicBezTo>
                  <a:lnTo>
                    <a:pt x="570" y="77234"/>
                  </a:lnTo>
                  <a:lnTo>
                    <a:pt x="570" y="77234"/>
                  </a:lnTo>
                  <a:cubicBezTo>
                    <a:pt x="570" y="79518"/>
                    <a:pt x="570" y="81772"/>
                    <a:pt x="336" y="83996"/>
                  </a:cubicBezTo>
                  <a:cubicBezTo>
                    <a:pt x="23291" y="87664"/>
                    <a:pt x="44874" y="72025"/>
                    <a:pt x="48542" y="49068"/>
                  </a:cubicBezTo>
                  <a:cubicBezTo>
                    <a:pt x="52206" y="26111"/>
                    <a:pt x="36569" y="4529"/>
                    <a:pt x="13614" y="863"/>
                  </a:cubicBezTo>
                  <a:cubicBezTo>
                    <a:pt x="11448" y="517"/>
                    <a:pt x="9261" y="341"/>
                    <a:pt x="7069" y="336"/>
                  </a:cubicBezTo>
                  <a:close/>
                </a:path>
              </a:pathLst>
            </a:custGeom>
            <a:solidFill>
              <a:srgbClr val="F9D0B4"/>
            </a:solidFill>
            <a:ln w="2923" cap="flat">
              <a:noFill/>
              <a:prstDash val="solid"/>
              <a:miter/>
            </a:ln>
          </p:spPr>
          <p:txBody>
            <a:bodyPr rtlCol="1" anchor="ctr"/>
            <a:lstStyle/>
            <a:p>
              <a:endParaRPr lang="fa-IR"/>
            </a:p>
          </p:txBody>
        </p:sp>
        <p:sp>
          <p:nvSpPr>
            <p:cNvPr id="359" name="Freeform: Shape 358">
              <a:extLst>
                <a:ext uri="{FF2B5EF4-FFF2-40B4-BE49-F238E27FC236}">
                  <a16:creationId xmlns:a16="http://schemas.microsoft.com/office/drawing/2014/main" id="{A94391CD-1D41-B903-6E81-C8E8A806F745}"/>
                </a:ext>
              </a:extLst>
            </p:cNvPr>
            <p:cNvSpPr/>
            <p:nvPr/>
          </p:nvSpPr>
          <p:spPr>
            <a:xfrm>
              <a:off x="9845250" y="2250126"/>
              <a:ext cx="201920" cy="213121"/>
            </a:xfrm>
            <a:custGeom>
              <a:avLst/>
              <a:gdLst>
                <a:gd name="connsiteX0" fmla="*/ 149625 w 201920"/>
                <a:gd name="connsiteY0" fmla="*/ 2668 h 213121"/>
                <a:gd name="connsiteX1" fmla="*/ 336 w 201920"/>
                <a:gd name="connsiteY1" fmla="*/ 52431 h 213121"/>
                <a:gd name="connsiteX2" fmla="*/ 336 w 201920"/>
                <a:gd name="connsiteY2" fmla="*/ 112527 h 213121"/>
                <a:gd name="connsiteX3" fmla="*/ 101355 w 201920"/>
                <a:gd name="connsiteY3" fmla="*/ 213458 h 213121"/>
                <a:gd name="connsiteX4" fmla="*/ 101355 w 201920"/>
                <a:gd name="connsiteY4" fmla="*/ 213458 h 213121"/>
                <a:gd name="connsiteX5" fmla="*/ 202257 w 201920"/>
                <a:gd name="connsiteY5" fmla="*/ 112527 h 213121"/>
                <a:gd name="connsiteX6" fmla="*/ 202257 w 201920"/>
                <a:gd name="connsiteY6" fmla="*/ 31003 h 213121"/>
                <a:gd name="connsiteX7" fmla="*/ 196051 w 201920"/>
                <a:gd name="connsiteY7" fmla="*/ 23305 h 213121"/>
                <a:gd name="connsiteX8" fmla="*/ 159226 w 201920"/>
                <a:gd name="connsiteY8" fmla="*/ 2112 h 213121"/>
                <a:gd name="connsiteX9" fmla="*/ 149795 w 201920"/>
                <a:gd name="connsiteY9" fmla="*/ 2477 h 213121"/>
                <a:gd name="connsiteX10" fmla="*/ 149625 w 201920"/>
                <a:gd name="connsiteY10" fmla="*/ 2668 h 21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920" h="213121">
                  <a:moveTo>
                    <a:pt x="149625" y="2668"/>
                  </a:moveTo>
                  <a:cubicBezTo>
                    <a:pt x="134257" y="20612"/>
                    <a:pt x="79752" y="75029"/>
                    <a:pt x="336" y="52431"/>
                  </a:cubicBezTo>
                  <a:lnTo>
                    <a:pt x="336" y="112527"/>
                  </a:lnTo>
                  <a:cubicBezTo>
                    <a:pt x="497" y="168238"/>
                    <a:pt x="45644" y="213347"/>
                    <a:pt x="101355" y="213458"/>
                  </a:cubicBezTo>
                  <a:lnTo>
                    <a:pt x="101355" y="213458"/>
                  </a:lnTo>
                  <a:cubicBezTo>
                    <a:pt x="157019" y="213282"/>
                    <a:pt x="202096" y="168191"/>
                    <a:pt x="202257" y="112527"/>
                  </a:cubicBezTo>
                  <a:lnTo>
                    <a:pt x="202257" y="31003"/>
                  </a:lnTo>
                  <a:cubicBezTo>
                    <a:pt x="202248" y="27300"/>
                    <a:pt x="199669" y="24100"/>
                    <a:pt x="196051" y="23305"/>
                  </a:cubicBezTo>
                  <a:cubicBezTo>
                    <a:pt x="185864" y="20934"/>
                    <a:pt x="173453" y="15021"/>
                    <a:pt x="159226" y="2112"/>
                  </a:cubicBezTo>
                  <a:cubicBezTo>
                    <a:pt x="156522" y="-392"/>
                    <a:pt x="152298" y="-228"/>
                    <a:pt x="149795" y="2477"/>
                  </a:cubicBezTo>
                  <a:cubicBezTo>
                    <a:pt x="149736" y="2540"/>
                    <a:pt x="149680" y="2603"/>
                    <a:pt x="149625" y="2668"/>
                  </a:cubicBezTo>
                  <a:close/>
                </a:path>
              </a:pathLst>
            </a:custGeom>
            <a:solidFill>
              <a:srgbClr val="F9D0B4"/>
            </a:solidFill>
            <a:ln w="2923" cap="flat">
              <a:noFill/>
              <a:prstDash val="solid"/>
              <a:miter/>
            </a:ln>
          </p:spPr>
          <p:txBody>
            <a:bodyPr rtlCol="1" anchor="ctr"/>
            <a:lstStyle/>
            <a:p>
              <a:endParaRPr lang="fa-IR"/>
            </a:p>
          </p:txBody>
        </p:sp>
        <p:sp>
          <p:nvSpPr>
            <p:cNvPr id="360" name="Freeform: Shape 359">
              <a:extLst>
                <a:ext uri="{FF2B5EF4-FFF2-40B4-BE49-F238E27FC236}">
                  <a16:creationId xmlns:a16="http://schemas.microsoft.com/office/drawing/2014/main" id="{7B4BF43E-8A9D-0933-88D4-9DDC59976676}"/>
                </a:ext>
              </a:extLst>
            </p:cNvPr>
            <p:cNvSpPr/>
            <p:nvPr/>
          </p:nvSpPr>
          <p:spPr>
            <a:xfrm>
              <a:off x="9796764" y="2293383"/>
              <a:ext cx="48837" cy="76281"/>
            </a:xfrm>
            <a:custGeom>
              <a:avLst/>
              <a:gdLst>
                <a:gd name="connsiteX0" fmla="*/ 48940 w 48837"/>
                <a:gd name="connsiteY0" fmla="*/ 9174 h 76281"/>
                <a:gd name="connsiteX1" fmla="*/ 27571 w 48837"/>
                <a:gd name="connsiteY1" fmla="*/ 1417 h 76281"/>
                <a:gd name="connsiteX2" fmla="*/ 13637 w 48837"/>
                <a:gd name="connsiteY2" fmla="*/ 3817 h 76281"/>
                <a:gd name="connsiteX3" fmla="*/ 11723 w 48837"/>
                <a:gd name="connsiteY3" fmla="*/ 63316 h 76281"/>
                <a:gd name="connsiteX4" fmla="*/ 42441 w 48837"/>
                <a:gd name="connsiteY4" fmla="*/ 76617 h 76281"/>
                <a:gd name="connsiteX5" fmla="*/ 49174 w 48837"/>
                <a:gd name="connsiteY5" fmla="*/ 76032 h 76281"/>
                <a:gd name="connsiteX6" fmla="*/ 48940 w 48837"/>
                <a:gd name="connsiteY6" fmla="*/ 69270 h 76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837" h="76281">
                  <a:moveTo>
                    <a:pt x="48940" y="9174"/>
                  </a:moveTo>
                  <a:cubicBezTo>
                    <a:pt x="41645" y="7087"/>
                    <a:pt x="34505" y="4495"/>
                    <a:pt x="27571" y="1417"/>
                  </a:cubicBezTo>
                  <a:cubicBezTo>
                    <a:pt x="22864" y="-648"/>
                    <a:pt x="17381" y="297"/>
                    <a:pt x="13637" y="3817"/>
                  </a:cubicBezTo>
                  <a:cubicBezTo>
                    <a:pt x="-3320" y="19718"/>
                    <a:pt x="-4178" y="46357"/>
                    <a:pt x="11723" y="63316"/>
                  </a:cubicBezTo>
                  <a:cubicBezTo>
                    <a:pt x="19682" y="71805"/>
                    <a:pt x="30802" y="76620"/>
                    <a:pt x="42441" y="76617"/>
                  </a:cubicBezTo>
                  <a:cubicBezTo>
                    <a:pt x="44698" y="76603"/>
                    <a:pt x="46949" y="76406"/>
                    <a:pt x="49174" y="76032"/>
                  </a:cubicBezTo>
                  <a:cubicBezTo>
                    <a:pt x="49027" y="73807"/>
                    <a:pt x="48940" y="71553"/>
                    <a:pt x="48940" y="69270"/>
                  </a:cubicBezTo>
                  <a:close/>
                </a:path>
              </a:pathLst>
            </a:custGeom>
            <a:solidFill>
              <a:srgbClr val="F9D0B4"/>
            </a:solidFill>
            <a:ln w="2923" cap="flat">
              <a:noFill/>
              <a:prstDash val="solid"/>
              <a:miter/>
            </a:ln>
          </p:spPr>
          <p:txBody>
            <a:bodyPr rtlCol="1" anchor="ctr"/>
            <a:lstStyle/>
            <a:p>
              <a:endParaRPr lang="fa-IR"/>
            </a:p>
          </p:txBody>
        </p:sp>
        <p:sp>
          <p:nvSpPr>
            <p:cNvPr id="361" name="Freeform: Shape 360">
              <a:extLst>
                <a:ext uri="{FF2B5EF4-FFF2-40B4-BE49-F238E27FC236}">
                  <a16:creationId xmlns:a16="http://schemas.microsoft.com/office/drawing/2014/main" id="{323CF2FF-EDCB-7F2A-9D53-04C3AD881AC9}"/>
                </a:ext>
              </a:extLst>
            </p:cNvPr>
            <p:cNvSpPr/>
            <p:nvPr/>
          </p:nvSpPr>
          <p:spPr>
            <a:xfrm>
              <a:off x="9809157" y="2135895"/>
              <a:ext cx="274457" cy="171732"/>
            </a:xfrm>
            <a:custGeom>
              <a:avLst/>
              <a:gdLst>
                <a:gd name="connsiteX0" fmla="*/ 1243 w 274457"/>
                <a:gd name="connsiteY0" fmla="*/ 161305 h 171732"/>
                <a:gd name="connsiteX1" fmla="*/ 15177 w 274457"/>
                <a:gd name="connsiteY1" fmla="*/ 158904 h 171732"/>
                <a:gd name="connsiteX2" fmla="*/ 36546 w 274457"/>
                <a:gd name="connsiteY2" fmla="*/ 166661 h 171732"/>
                <a:gd name="connsiteX3" fmla="*/ 185835 w 274457"/>
                <a:gd name="connsiteY3" fmla="*/ 116898 h 171732"/>
                <a:gd name="connsiteX4" fmla="*/ 195246 w 274457"/>
                <a:gd name="connsiteY4" fmla="*/ 116172 h 171732"/>
                <a:gd name="connsiteX5" fmla="*/ 195436 w 274457"/>
                <a:gd name="connsiteY5" fmla="*/ 116342 h 171732"/>
                <a:gd name="connsiteX6" fmla="*/ 232261 w 274457"/>
                <a:gd name="connsiteY6" fmla="*/ 137535 h 171732"/>
                <a:gd name="connsiteX7" fmla="*/ 238467 w 274457"/>
                <a:gd name="connsiteY7" fmla="*/ 145234 h 171732"/>
                <a:gd name="connsiteX8" fmla="*/ 238467 w 274457"/>
                <a:gd name="connsiteY8" fmla="*/ 150357 h 171732"/>
                <a:gd name="connsiteX9" fmla="*/ 244965 w 274457"/>
                <a:gd name="connsiteY9" fmla="*/ 149859 h 171732"/>
                <a:gd name="connsiteX10" fmla="*/ 274793 w 274457"/>
                <a:gd name="connsiteY10" fmla="*/ 162241 h 171732"/>
                <a:gd name="connsiteX11" fmla="*/ 274793 w 274457"/>
                <a:gd name="connsiteY11" fmla="*/ 137565 h 171732"/>
                <a:gd name="connsiteX12" fmla="*/ 137565 w 274457"/>
                <a:gd name="connsiteY12" fmla="*/ 336 h 171732"/>
                <a:gd name="connsiteX13" fmla="*/ 336 w 274457"/>
                <a:gd name="connsiteY13" fmla="*/ 137565 h 171732"/>
                <a:gd name="connsiteX14" fmla="*/ 336 w 274457"/>
                <a:gd name="connsiteY14" fmla="*/ 162358 h 171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4457" h="171732">
                  <a:moveTo>
                    <a:pt x="1243" y="161305"/>
                  </a:moveTo>
                  <a:cubicBezTo>
                    <a:pt x="4988" y="157784"/>
                    <a:pt x="10470" y="156840"/>
                    <a:pt x="15177" y="158904"/>
                  </a:cubicBezTo>
                  <a:cubicBezTo>
                    <a:pt x="22112" y="161982"/>
                    <a:pt x="29251" y="164574"/>
                    <a:pt x="36546" y="166661"/>
                  </a:cubicBezTo>
                  <a:cubicBezTo>
                    <a:pt x="115845" y="189260"/>
                    <a:pt x="170350" y="134842"/>
                    <a:pt x="185835" y="116898"/>
                  </a:cubicBezTo>
                  <a:cubicBezTo>
                    <a:pt x="188232" y="114099"/>
                    <a:pt x="192448" y="113774"/>
                    <a:pt x="195246" y="116172"/>
                  </a:cubicBezTo>
                  <a:cubicBezTo>
                    <a:pt x="195310" y="116228"/>
                    <a:pt x="195375" y="116284"/>
                    <a:pt x="195436" y="116342"/>
                  </a:cubicBezTo>
                  <a:cubicBezTo>
                    <a:pt x="209663" y="129251"/>
                    <a:pt x="222074" y="135164"/>
                    <a:pt x="232261" y="137535"/>
                  </a:cubicBezTo>
                  <a:cubicBezTo>
                    <a:pt x="235879" y="138331"/>
                    <a:pt x="238458" y="141531"/>
                    <a:pt x="238467" y="145234"/>
                  </a:cubicBezTo>
                  <a:lnTo>
                    <a:pt x="238467" y="150357"/>
                  </a:lnTo>
                  <a:cubicBezTo>
                    <a:pt x="240618" y="150028"/>
                    <a:pt x="242790" y="149861"/>
                    <a:pt x="244965" y="149859"/>
                  </a:cubicBezTo>
                  <a:cubicBezTo>
                    <a:pt x="256159" y="149853"/>
                    <a:pt x="266893" y="154309"/>
                    <a:pt x="274793" y="162241"/>
                  </a:cubicBezTo>
                  <a:lnTo>
                    <a:pt x="274793" y="137565"/>
                  </a:lnTo>
                  <a:cubicBezTo>
                    <a:pt x="274793" y="61775"/>
                    <a:pt x="213354" y="336"/>
                    <a:pt x="137565" y="336"/>
                  </a:cubicBezTo>
                  <a:cubicBezTo>
                    <a:pt x="61776" y="336"/>
                    <a:pt x="336" y="61775"/>
                    <a:pt x="336" y="137565"/>
                  </a:cubicBezTo>
                  <a:lnTo>
                    <a:pt x="336" y="162358"/>
                  </a:lnTo>
                  <a:close/>
                </a:path>
              </a:pathLst>
            </a:custGeom>
            <a:solidFill>
              <a:srgbClr val="FED690"/>
            </a:solidFill>
            <a:ln w="2923" cap="flat">
              <a:noFill/>
              <a:prstDash val="solid"/>
              <a:miter/>
            </a:ln>
          </p:spPr>
          <p:txBody>
            <a:bodyPr rtlCol="1" anchor="ctr"/>
            <a:lstStyle/>
            <a:p>
              <a:endParaRPr lang="fa-IR"/>
            </a:p>
          </p:txBody>
        </p:sp>
        <p:sp>
          <p:nvSpPr>
            <p:cNvPr id="362" name="Freeform: Shape 361">
              <a:extLst>
                <a:ext uri="{FF2B5EF4-FFF2-40B4-BE49-F238E27FC236}">
                  <a16:creationId xmlns:a16="http://schemas.microsoft.com/office/drawing/2014/main" id="{DCF6AE93-1967-D1C2-531D-8F538BBD6D47}"/>
                </a:ext>
              </a:extLst>
            </p:cNvPr>
            <p:cNvSpPr/>
            <p:nvPr/>
          </p:nvSpPr>
          <p:spPr>
            <a:xfrm>
              <a:off x="9887139" y="2451012"/>
              <a:ext cx="118260" cy="124700"/>
            </a:xfrm>
            <a:custGeom>
              <a:avLst/>
              <a:gdLst>
                <a:gd name="connsiteX0" fmla="*/ 41552 w 118260"/>
                <a:gd name="connsiteY0" fmla="*/ 110956 h 124700"/>
                <a:gd name="connsiteX1" fmla="*/ 45386 w 118260"/>
                <a:gd name="connsiteY1" fmla="*/ 125036 h 124700"/>
                <a:gd name="connsiteX2" fmla="*/ 73546 w 118260"/>
                <a:gd name="connsiteY2" fmla="*/ 125036 h 124700"/>
                <a:gd name="connsiteX3" fmla="*/ 77381 w 118260"/>
                <a:gd name="connsiteY3" fmla="*/ 110956 h 124700"/>
                <a:gd name="connsiteX4" fmla="*/ 118596 w 118260"/>
                <a:gd name="connsiteY4" fmla="*/ 53319 h 124700"/>
                <a:gd name="connsiteX5" fmla="*/ 107473 w 118260"/>
                <a:gd name="connsiteY5" fmla="*/ 31013 h 124700"/>
                <a:gd name="connsiteX6" fmla="*/ 107473 w 118260"/>
                <a:gd name="connsiteY6" fmla="*/ 336 h 124700"/>
                <a:gd name="connsiteX7" fmla="*/ 11459 w 118260"/>
                <a:gd name="connsiteY7" fmla="*/ 336 h 124700"/>
                <a:gd name="connsiteX8" fmla="*/ 11459 w 118260"/>
                <a:gd name="connsiteY8" fmla="*/ 30926 h 124700"/>
                <a:gd name="connsiteX9" fmla="*/ 336 w 118260"/>
                <a:gd name="connsiteY9" fmla="*/ 53231 h 12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260" h="124700">
                  <a:moveTo>
                    <a:pt x="41552" y="110956"/>
                  </a:moveTo>
                  <a:cubicBezTo>
                    <a:pt x="44479" y="115037"/>
                    <a:pt x="45840" y="120034"/>
                    <a:pt x="45386" y="125036"/>
                  </a:cubicBezTo>
                  <a:lnTo>
                    <a:pt x="73546" y="125036"/>
                  </a:lnTo>
                  <a:cubicBezTo>
                    <a:pt x="73093" y="120034"/>
                    <a:pt x="74454" y="115037"/>
                    <a:pt x="77381" y="110956"/>
                  </a:cubicBezTo>
                  <a:lnTo>
                    <a:pt x="118596" y="53319"/>
                  </a:lnTo>
                  <a:cubicBezTo>
                    <a:pt x="111603" y="48032"/>
                    <a:pt x="107488" y="39780"/>
                    <a:pt x="107473" y="31013"/>
                  </a:cubicBezTo>
                  <a:lnTo>
                    <a:pt x="107473" y="336"/>
                  </a:lnTo>
                  <a:cubicBezTo>
                    <a:pt x="77548" y="16652"/>
                    <a:pt x="41385" y="16652"/>
                    <a:pt x="11459" y="336"/>
                  </a:cubicBezTo>
                  <a:lnTo>
                    <a:pt x="11459" y="30926"/>
                  </a:lnTo>
                  <a:cubicBezTo>
                    <a:pt x="11445" y="39693"/>
                    <a:pt x="7329" y="47945"/>
                    <a:pt x="336" y="53231"/>
                  </a:cubicBezTo>
                  <a:close/>
                </a:path>
              </a:pathLst>
            </a:custGeom>
            <a:solidFill>
              <a:srgbClr val="F9D0B4"/>
            </a:solidFill>
            <a:ln w="2923" cap="flat">
              <a:noFill/>
              <a:prstDash val="solid"/>
              <a:miter/>
            </a:ln>
          </p:spPr>
          <p:txBody>
            <a:bodyPr rtlCol="1" anchor="ctr"/>
            <a:lstStyle/>
            <a:p>
              <a:endParaRPr lang="fa-IR"/>
            </a:p>
          </p:txBody>
        </p:sp>
        <p:sp>
          <p:nvSpPr>
            <p:cNvPr id="363" name="Freeform: Shape 362">
              <a:extLst>
                <a:ext uri="{FF2B5EF4-FFF2-40B4-BE49-F238E27FC236}">
                  <a16:creationId xmlns:a16="http://schemas.microsoft.com/office/drawing/2014/main" id="{FA1E7EA5-2423-ACE0-F750-1BFCBD0E0763}"/>
                </a:ext>
              </a:extLst>
            </p:cNvPr>
            <p:cNvSpPr/>
            <p:nvPr/>
          </p:nvSpPr>
          <p:spPr>
            <a:xfrm>
              <a:off x="9843318" y="2503995"/>
              <a:ext cx="88992" cy="116068"/>
            </a:xfrm>
            <a:custGeom>
              <a:avLst/>
              <a:gdLst>
                <a:gd name="connsiteX0" fmla="*/ 41083 w 88992"/>
                <a:gd name="connsiteY0" fmla="*/ 115962 h 116068"/>
                <a:gd name="connsiteX1" fmla="*/ 87187 w 88992"/>
                <a:gd name="connsiteY1" fmla="*/ 79488 h 116068"/>
                <a:gd name="connsiteX2" fmla="*/ 85372 w 88992"/>
                <a:gd name="connsiteY2" fmla="*/ 57973 h 116068"/>
                <a:gd name="connsiteX3" fmla="*/ 44157 w 88992"/>
                <a:gd name="connsiteY3" fmla="*/ 336 h 116068"/>
                <a:gd name="connsiteX4" fmla="*/ 39649 w 88992"/>
                <a:gd name="connsiteY4" fmla="*/ 3263 h 116068"/>
                <a:gd name="connsiteX5" fmla="*/ 14679 w 88992"/>
                <a:gd name="connsiteY5" fmla="*/ 15558 h 116068"/>
                <a:gd name="connsiteX6" fmla="*/ 336 w 88992"/>
                <a:gd name="connsiteY6" fmla="*/ 21119 h 116068"/>
                <a:gd name="connsiteX7" fmla="*/ 41083 w 88992"/>
                <a:gd name="connsiteY7" fmla="*/ 115962 h 116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92" h="116068">
                  <a:moveTo>
                    <a:pt x="41083" y="115962"/>
                  </a:moveTo>
                  <a:cubicBezTo>
                    <a:pt x="63476" y="120031"/>
                    <a:pt x="79488" y="95091"/>
                    <a:pt x="87187" y="79488"/>
                  </a:cubicBezTo>
                  <a:cubicBezTo>
                    <a:pt x="90594" y="72530"/>
                    <a:pt x="89898" y="64261"/>
                    <a:pt x="85372" y="57973"/>
                  </a:cubicBezTo>
                  <a:lnTo>
                    <a:pt x="44157" y="336"/>
                  </a:lnTo>
                  <a:cubicBezTo>
                    <a:pt x="42757" y="1460"/>
                    <a:pt x="41247" y="2441"/>
                    <a:pt x="39649" y="3263"/>
                  </a:cubicBezTo>
                  <a:lnTo>
                    <a:pt x="14679" y="15558"/>
                  </a:lnTo>
                  <a:cubicBezTo>
                    <a:pt x="10072" y="17832"/>
                    <a:pt x="5271" y="19694"/>
                    <a:pt x="336" y="21119"/>
                  </a:cubicBezTo>
                  <a:cubicBezTo>
                    <a:pt x="2092" y="33004"/>
                    <a:pt x="14504" y="111132"/>
                    <a:pt x="41083" y="115962"/>
                  </a:cubicBezTo>
                  <a:close/>
                </a:path>
              </a:pathLst>
            </a:custGeom>
            <a:solidFill>
              <a:srgbClr val="818182"/>
            </a:solidFill>
            <a:ln w="2923" cap="flat">
              <a:noFill/>
              <a:prstDash val="solid"/>
              <a:miter/>
            </a:ln>
          </p:spPr>
          <p:txBody>
            <a:bodyPr rtlCol="1" anchor="ctr"/>
            <a:lstStyle/>
            <a:p>
              <a:endParaRPr lang="fa-IR"/>
            </a:p>
          </p:txBody>
        </p:sp>
        <p:sp>
          <p:nvSpPr>
            <p:cNvPr id="364" name="Freeform: Shape 363">
              <a:extLst>
                <a:ext uri="{FF2B5EF4-FFF2-40B4-BE49-F238E27FC236}">
                  <a16:creationId xmlns:a16="http://schemas.microsoft.com/office/drawing/2014/main" id="{3A82B1D3-DD71-6948-A3ED-B52A4D81E6FD}"/>
                </a:ext>
              </a:extLst>
            </p:cNvPr>
            <p:cNvSpPr/>
            <p:nvPr/>
          </p:nvSpPr>
          <p:spPr>
            <a:xfrm>
              <a:off x="9960227" y="2503848"/>
              <a:ext cx="88992" cy="116214"/>
            </a:xfrm>
            <a:custGeom>
              <a:avLst/>
              <a:gdLst>
                <a:gd name="connsiteX0" fmla="*/ 48582 w 88992"/>
                <a:gd name="connsiteY0" fmla="*/ 116108 h 116214"/>
                <a:gd name="connsiteX1" fmla="*/ 89329 w 88992"/>
                <a:gd name="connsiteY1" fmla="*/ 21119 h 116214"/>
                <a:gd name="connsiteX2" fmla="*/ 74985 w 88992"/>
                <a:gd name="connsiteY2" fmla="*/ 15558 h 116214"/>
                <a:gd name="connsiteX3" fmla="*/ 50016 w 88992"/>
                <a:gd name="connsiteY3" fmla="*/ 3263 h 116214"/>
                <a:gd name="connsiteX4" fmla="*/ 45508 w 88992"/>
                <a:gd name="connsiteY4" fmla="*/ 336 h 116214"/>
                <a:gd name="connsiteX5" fmla="*/ 4293 w 88992"/>
                <a:gd name="connsiteY5" fmla="*/ 58061 h 116214"/>
                <a:gd name="connsiteX6" fmla="*/ 2478 w 88992"/>
                <a:gd name="connsiteY6" fmla="*/ 79576 h 116214"/>
                <a:gd name="connsiteX7" fmla="*/ 48582 w 88992"/>
                <a:gd name="connsiteY7" fmla="*/ 116108 h 116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92" h="116214">
                  <a:moveTo>
                    <a:pt x="48582" y="116108"/>
                  </a:moveTo>
                  <a:cubicBezTo>
                    <a:pt x="75161" y="111278"/>
                    <a:pt x="87573" y="33150"/>
                    <a:pt x="89329" y="21119"/>
                  </a:cubicBezTo>
                  <a:cubicBezTo>
                    <a:pt x="84394" y="19694"/>
                    <a:pt x="79593" y="17832"/>
                    <a:pt x="74985" y="15558"/>
                  </a:cubicBezTo>
                  <a:lnTo>
                    <a:pt x="50016" y="3263"/>
                  </a:lnTo>
                  <a:cubicBezTo>
                    <a:pt x="48418" y="2441"/>
                    <a:pt x="46907" y="1460"/>
                    <a:pt x="45508" y="336"/>
                  </a:cubicBezTo>
                  <a:lnTo>
                    <a:pt x="4293" y="58061"/>
                  </a:lnTo>
                  <a:cubicBezTo>
                    <a:pt x="-233" y="64349"/>
                    <a:pt x="-930" y="72618"/>
                    <a:pt x="2478" y="79576"/>
                  </a:cubicBezTo>
                  <a:cubicBezTo>
                    <a:pt x="10176" y="95237"/>
                    <a:pt x="26188" y="120177"/>
                    <a:pt x="48582" y="116108"/>
                  </a:cubicBezTo>
                  <a:close/>
                </a:path>
              </a:pathLst>
            </a:custGeom>
            <a:solidFill>
              <a:srgbClr val="818182"/>
            </a:solidFill>
            <a:ln w="2923" cap="flat">
              <a:noFill/>
              <a:prstDash val="solid"/>
              <a:miter/>
            </a:ln>
          </p:spPr>
          <p:txBody>
            <a:bodyPr rtlCol="1" anchor="ctr"/>
            <a:lstStyle/>
            <a:p>
              <a:endParaRPr lang="fa-IR"/>
            </a:p>
          </p:txBody>
        </p:sp>
        <p:sp>
          <p:nvSpPr>
            <p:cNvPr id="365" name="Freeform: Shape 364">
              <a:extLst>
                <a:ext uri="{FF2B5EF4-FFF2-40B4-BE49-F238E27FC236}">
                  <a16:creationId xmlns:a16="http://schemas.microsoft.com/office/drawing/2014/main" id="{24BA3392-8485-9C06-B5F9-DE265B277CCA}"/>
                </a:ext>
              </a:extLst>
            </p:cNvPr>
            <p:cNvSpPr/>
            <p:nvPr/>
          </p:nvSpPr>
          <p:spPr>
            <a:xfrm>
              <a:off x="9905522" y="2575712"/>
              <a:ext cx="81374" cy="139424"/>
            </a:xfrm>
            <a:custGeom>
              <a:avLst/>
              <a:gdLst>
                <a:gd name="connsiteX0" fmla="*/ 60520 w 81374"/>
                <a:gd name="connsiteY0" fmla="*/ 14094 h 139424"/>
                <a:gd name="connsiteX1" fmla="*/ 57183 w 81374"/>
                <a:gd name="connsiteY1" fmla="*/ 7771 h 139424"/>
                <a:gd name="connsiteX2" fmla="*/ 55163 w 81374"/>
                <a:gd name="connsiteY2" fmla="*/ 336 h 139424"/>
                <a:gd name="connsiteX3" fmla="*/ 27003 w 81374"/>
                <a:gd name="connsiteY3" fmla="*/ 336 h 139424"/>
                <a:gd name="connsiteX4" fmla="*/ 24983 w 81374"/>
                <a:gd name="connsiteY4" fmla="*/ 7771 h 139424"/>
                <a:gd name="connsiteX5" fmla="*/ 21646 w 81374"/>
                <a:gd name="connsiteY5" fmla="*/ 14094 h 139424"/>
                <a:gd name="connsiteX6" fmla="*/ 570 w 81374"/>
                <a:gd name="connsiteY6" fmla="*/ 127671 h 139424"/>
                <a:gd name="connsiteX7" fmla="*/ 8154 w 81374"/>
                <a:gd name="connsiteY7" fmla="*/ 139529 h 139424"/>
                <a:gd name="connsiteX8" fmla="*/ 10288 w 81374"/>
                <a:gd name="connsiteY8" fmla="*/ 139760 h 139424"/>
                <a:gd name="connsiteX9" fmla="*/ 71760 w 81374"/>
                <a:gd name="connsiteY9" fmla="*/ 139760 h 139424"/>
                <a:gd name="connsiteX10" fmla="*/ 81710 w 81374"/>
                <a:gd name="connsiteY10" fmla="*/ 129805 h 139424"/>
                <a:gd name="connsiteX11" fmla="*/ 81479 w 81374"/>
                <a:gd name="connsiteY11" fmla="*/ 127671 h 13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374" h="139424">
                  <a:moveTo>
                    <a:pt x="60520" y="14094"/>
                  </a:moveTo>
                  <a:cubicBezTo>
                    <a:pt x="59290" y="11899"/>
                    <a:pt x="58178" y="9762"/>
                    <a:pt x="57183" y="7771"/>
                  </a:cubicBezTo>
                  <a:cubicBezTo>
                    <a:pt x="56044" y="5444"/>
                    <a:pt x="55359" y="2921"/>
                    <a:pt x="55163" y="336"/>
                  </a:cubicBezTo>
                  <a:lnTo>
                    <a:pt x="27003" y="336"/>
                  </a:lnTo>
                  <a:cubicBezTo>
                    <a:pt x="26807" y="2921"/>
                    <a:pt x="26122" y="5444"/>
                    <a:pt x="24983" y="7771"/>
                  </a:cubicBezTo>
                  <a:cubicBezTo>
                    <a:pt x="23988" y="9762"/>
                    <a:pt x="22876" y="11899"/>
                    <a:pt x="21646" y="14094"/>
                  </a:cubicBezTo>
                  <a:lnTo>
                    <a:pt x="570" y="127671"/>
                  </a:lnTo>
                  <a:cubicBezTo>
                    <a:pt x="-610" y="133039"/>
                    <a:pt x="2786" y="138349"/>
                    <a:pt x="8154" y="139529"/>
                  </a:cubicBezTo>
                  <a:cubicBezTo>
                    <a:pt x="8854" y="139681"/>
                    <a:pt x="9571" y="139760"/>
                    <a:pt x="10288" y="139760"/>
                  </a:cubicBezTo>
                  <a:lnTo>
                    <a:pt x="71760" y="139760"/>
                  </a:lnTo>
                  <a:cubicBezTo>
                    <a:pt x="77258" y="139760"/>
                    <a:pt x="81713" y="135302"/>
                    <a:pt x="81710" y="129805"/>
                  </a:cubicBezTo>
                  <a:cubicBezTo>
                    <a:pt x="81710" y="129087"/>
                    <a:pt x="81634" y="128373"/>
                    <a:pt x="81479" y="127671"/>
                  </a:cubicBezTo>
                  <a:close/>
                </a:path>
              </a:pathLst>
            </a:custGeom>
            <a:solidFill>
              <a:srgbClr val="EDF4FC"/>
            </a:solidFill>
            <a:ln w="2923" cap="flat">
              <a:noFill/>
              <a:prstDash val="solid"/>
              <a:miter/>
            </a:ln>
          </p:spPr>
          <p:txBody>
            <a:bodyPr rtlCol="1" anchor="ctr"/>
            <a:lstStyle/>
            <a:p>
              <a:endParaRPr lang="fa-IR"/>
            </a:p>
          </p:txBody>
        </p:sp>
        <p:sp>
          <p:nvSpPr>
            <p:cNvPr id="366" name="Freeform: Shape 365">
              <a:extLst>
                <a:ext uri="{FF2B5EF4-FFF2-40B4-BE49-F238E27FC236}">
                  <a16:creationId xmlns:a16="http://schemas.microsoft.com/office/drawing/2014/main" id="{B2F65D81-09FB-5500-DD29-53D62590E1E3}"/>
                </a:ext>
              </a:extLst>
            </p:cNvPr>
            <p:cNvSpPr/>
            <p:nvPr/>
          </p:nvSpPr>
          <p:spPr>
            <a:xfrm>
              <a:off x="9965706" y="2589470"/>
              <a:ext cx="54979" cy="102863"/>
            </a:xfrm>
            <a:custGeom>
              <a:avLst/>
              <a:gdLst>
                <a:gd name="connsiteX0" fmla="*/ 54080 w 54979"/>
                <a:gd name="connsiteY0" fmla="*/ 88446 h 102863"/>
                <a:gd name="connsiteX1" fmla="*/ 27910 w 54979"/>
                <a:gd name="connsiteY1" fmla="*/ 28847 h 102863"/>
                <a:gd name="connsiteX2" fmla="*/ 336 w 54979"/>
                <a:gd name="connsiteY2" fmla="*/ 336 h 102863"/>
                <a:gd name="connsiteX3" fmla="*/ 336 w 54979"/>
                <a:gd name="connsiteY3" fmla="*/ 336 h 102863"/>
                <a:gd name="connsiteX4" fmla="*/ 19451 w 54979"/>
                <a:gd name="connsiteY4" fmla="*/ 103199 h 102863"/>
                <a:gd name="connsiteX5" fmla="*/ 45298 w 54979"/>
                <a:gd name="connsiteY5" fmla="*/ 103199 h 102863"/>
                <a:gd name="connsiteX6" fmla="*/ 55315 w 54979"/>
                <a:gd name="connsiteY6" fmla="*/ 93311 h 102863"/>
                <a:gd name="connsiteX7" fmla="*/ 54080 w 54979"/>
                <a:gd name="connsiteY7" fmla="*/ 88446 h 10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979" h="102863">
                  <a:moveTo>
                    <a:pt x="54080" y="88446"/>
                  </a:moveTo>
                  <a:lnTo>
                    <a:pt x="27910" y="28847"/>
                  </a:lnTo>
                  <a:cubicBezTo>
                    <a:pt x="15821" y="23929"/>
                    <a:pt x="6483" y="11284"/>
                    <a:pt x="336" y="336"/>
                  </a:cubicBezTo>
                  <a:lnTo>
                    <a:pt x="336" y="336"/>
                  </a:lnTo>
                  <a:lnTo>
                    <a:pt x="19451" y="103199"/>
                  </a:lnTo>
                  <a:lnTo>
                    <a:pt x="45298" y="103199"/>
                  </a:lnTo>
                  <a:cubicBezTo>
                    <a:pt x="50796" y="103234"/>
                    <a:pt x="55280" y="98808"/>
                    <a:pt x="55315" y="93311"/>
                  </a:cubicBezTo>
                  <a:cubicBezTo>
                    <a:pt x="55324" y="91610"/>
                    <a:pt x="54900" y="89936"/>
                    <a:pt x="54080" y="88446"/>
                  </a:cubicBezTo>
                  <a:close/>
                </a:path>
              </a:pathLst>
            </a:custGeom>
            <a:solidFill>
              <a:srgbClr val="C7D7E5"/>
            </a:solidFill>
            <a:ln w="2923" cap="flat">
              <a:noFill/>
              <a:prstDash val="solid"/>
              <a:miter/>
            </a:ln>
          </p:spPr>
          <p:txBody>
            <a:bodyPr rtlCol="1" anchor="ctr"/>
            <a:lstStyle/>
            <a:p>
              <a:endParaRPr lang="fa-IR"/>
            </a:p>
          </p:txBody>
        </p:sp>
        <p:sp>
          <p:nvSpPr>
            <p:cNvPr id="367" name="Freeform: Shape 366">
              <a:extLst>
                <a:ext uri="{FF2B5EF4-FFF2-40B4-BE49-F238E27FC236}">
                  <a16:creationId xmlns:a16="http://schemas.microsoft.com/office/drawing/2014/main" id="{665ACEB6-6590-392F-6FC5-3A5ABA918D6D}"/>
                </a:ext>
              </a:extLst>
            </p:cNvPr>
            <p:cNvSpPr/>
            <p:nvPr/>
          </p:nvSpPr>
          <p:spPr>
            <a:xfrm>
              <a:off x="9871915" y="2589470"/>
              <a:ext cx="54917" cy="102745"/>
            </a:xfrm>
            <a:custGeom>
              <a:avLst/>
              <a:gdLst>
                <a:gd name="connsiteX0" fmla="*/ 55253 w 54917"/>
                <a:gd name="connsiteY0" fmla="*/ 336 h 102745"/>
                <a:gd name="connsiteX1" fmla="*/ 55253 w 54917"/>
                <a:gd name="connsiteY1" fmla="*/ 336 h 102745"/>
                <a:gd name="connsiteX2" fmla="*/ 27679 w 54917"/>
                <a:gd name="connsiteY2" fmla="*/ 28847 h 102745"/>
                <a:gd name="connsiteX3" fmla="*/ 1509 w 54917"/>
                <a:gd name="connsiteY3" fmla="*/ 88446 h 102745"/>
                <a:gd name="connsiteX4" fmla="*/ 5608 w 54917"/>
                <a:gd name="connsiteY4" fmla="*/ 101911 h 102745"/>
                <a:gd name="connsiteX5" fmla="*/ 10291 w 54917"/>
                <a:gd name="connsiteY5" fmla="*/ 103082 h 102745"/>
                <a:gd name="connsiteX6" fmla="*/ 36197 w 54917"/>
                <a:gd name="connsiteY6" fmla="*/ 103082 h 10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917" h="102745">
                  <a:moveTo>
                    <a:pt x="55253" y="336"/>
                  </a:moveTo>
                  <a:lnTo>
                    <a:pt x="55253" y="336"/>
                  </a:lnTo>
                  <a:cubicBezTo>
                    <a:pt x="49106" y="11255"/>
                    <a:pt x="39768" y="23929"/>
                    <a:pt x="27679" y="28847"/>
                  </a:cubicBezTo>
                  <a:lnTo>
                    <a:pt x="1509" y="88446"/>
                  </a:lnTo>
                  <a:cubicBezTo>
                    <a:pt x="-1078" y="93296"/>
                    <a:pt x="757" y="99323"/>
                    <a:pt x="5608" y="101911"/>
                  </a:cubicBezTo>
                  <a:cubicBezTo>
                    <a:pt x="7048" y="102681"/>
                    <a:pt x="8658" y="103082"/>
                    <a:pt x="10291" y="103082"/>
                  </a:cubicBezTo>
                  <a:lnTo>
                    <a:pt x="36197" y="103082"/>
                  </a:lnTo>
                  <a:close/>
                </a:path>
              </a:pathLst>
            </a:custGeom>
            <a:solidFill>
              <a:srgbClr val="C7D7E5"/>
            </a:solidFill>
            <a:ln w="2923" cap="flat">
              <a:noFill/>
              <a:prstDash val="solid"/>
              <a:miter/>
            </a:ln>
          </p:spPr>
          <p:txBody>
            <a:bodyPr rtlCol="1" anchor="ctr"/>
            <a:lstStyle/>
            <a:p>
              <a:endParaRPr lang="fa-IR"/>
            </a:p>
          </p:txBody>
        </p:sp>
        <p:sp>
          <p:nvSpPr>
            <p:cNvPr id="368" name="Freeform: Shape 367">
              <a:extLst>
                <a:ext uri="{FF2B5EF4-FFF2-40B4-BE49-F238E27FC236}">
                  <a16:creationId xmlns:a16="http://schemas.microsoft.com/office/drawing/2014/main" id="{3B04BDF7-8B5C-A003-BEDB-ABAA4E217C0C}"/>
                </a:ext>
              </a:extLst>
            </p:cNvPr>
            <p:cNvSpPr/>
            <p:nvPr/>
          </p:nvSpPr>
          <p:spPr>
            <a:xfrm>
              <a:off x="9728935" y="2452592"/>
              <a:ext cx="434845" cy="360225"/>
            </a:xfrm>
            <a:custGeom>
              <a:avLst/>
              <a:gdLst>
                <a:gd name="connsiteX0" fmla="*/ 169664 w 434845"/>
                <a:gd name="connsiteY0" fmla="*/ 336 h 360225"/>
                <a:gd name="connsiteX1" fmla="*/ 169664 w 434845"/>
                <a:gd name="connsiteY1" fmla="*/ 29345 h 360225"/>
                <a:gd name="connsiteX2" fmla="*/ 154032 w 434845"/>
                <a:gd name="connsiteY2" fmla="*/ 54519 h 360225"/>
                <a:gd name="connsiteX3" fmla="*/ 129063 w 434845"/>
                <a:gd name="connsiteY3" fmla="*/ 66813 h 360225"/>
                <a:gd name="connsiteX4" fmla="*/ 111500 w 434845"/>
                <a:gd name="connsiteY4" fmla="*/ 73253 h 360225"/>
                <a:gd name="connsiteX5" fmla="*/ 59600 w 434845"/>
                <a:gd name="connsiteY5" fmla="*/ 86397 h 360225"/>
                <a:gd name="connsiteX6" fmla="*/ 39548 w 434845"/>
                <a:gd name="connsiteY6" fmla="*/ 91461 h 360225"/>
                <a:gd name="connsiteX7" fmla="*/ 8344 w 434845"/>
                <a:gd name="connsiteY7" fmla="*/ 129281 h 360225"/>
                <a:gd name="connsiteX8" fmla="*/ 353 w 434845"/>
                <a:gd name="connsiteY8" fmla="*/ 348413 h 360225"/>
                <a:gd name="connsiteX9" fmla="*/ 11254 w 434845"/>
                <a:gd name="connsiteY9" fmla="*/ 360544 h 360225"/>
                <a:gd name="connsiteX10" fmla="*/ 11827 w 434845"/>
                <a:gd name="connsiteY10" fmla="*/ 360561 h 360225"/>
                <a:gd name="connsiteX11" fmla="*/ 423689 w 434845"/>
                <a:gd name="connsiteY11" fmla="*/ 360561 h 360225"/>
                <a:gd name="connsiteX12" fmla="*/ 435182 w 434845"/>
                <a:gd name="connsiteY12" fmla="*/ 348987 h 360225"/>
                <a:gd name="connsiteX13" fmla="*/ 435164 w 434845"/>
                <a:gd name="connsiteY13" fmla="*/ 348413 h 360225"/>
                <a:gd name="connsiteX14" fmla="*/ 427173 w 434845"/>
                <a:gd name="connsiteY14" fmla="*/ 129281 h 360225"/>
                <a:gd name="connsiteX15" fmla="*/ 395968 w 434845"/>
                <a:gd name="connsiteY15" fmla="*/ 91461 h 360225"/>
                <a:gd name="connsiteX16" fmla="*/ 375741 w 434845"/>
                <a:gd name="connsiteY16" fmla="*/ 86397 h 360225"/>
                <a:gd name="connsiteX17" fmla="*/ 323636 w 434845"/>
                <a:gd name="connsiteY17" fmla="*/ 73253 h 360225"/>
                <a:gd name="connsiteX18" fmla="*/ 306073 w 434845"/>
                <a:gd name="connsiteY18" fmla="*/ 66813 h 360225"/>
                <a:gd name="connsiteX19" fmla="*/ 281104 w 434845"/>
                <a:gd name="connsiteY19" fmla="*/ 54519 h 360225"/>
                <a:gd name="connsiteX20" fmla="*/ 265472 w 434845"/>
                <a:gd name="connsiteY20" fmla="*/ 29345 h 360225"/>
                <a:gd name="connsiteX21" fmla="*/ 265472 w 434845"/>
                <a:gd name="connsiteY21" fmla="*/ 599 h 360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4845" h="360225">
                  <a:moveTo>
                    <a:pt x="169664" y="336"/>
                  </a:moveTo>
                  <a:lnTo>
                    <a:pt x="169664" y="29345"/>
                  </a:lnTo>
                  <a:cubicBezTo>
                    <a:pt x="169667" y="40026"/>
                    <a:pt x="163607" y="49786"/>
                    <a:pt x="154032" y="54519"/>
                  </a:cubicBezTo>
                  <a:lnTo>
                    <a:pt x="129063" y="66813"/>
                  </a:lnTo>
                  <a:cubicBezTo>
                    <a:pt x="123455" y="69580"/>
                    <a:pt x="117568" y="71737"/>
                    <a:pt x="111500" y="73253"/>
                  </a:cubicBezTo>
                  <a:lnTo>
                    <a:pt x="59600" y="86397"/>
                  </a:lnTo>
                  <a:lnTo>
                    <a:pt x="39548" y="91461"/>
                  </a:lnTo>
                  <a:cubicBezTo>
                    <a:pt x="21985" y="95872"/>
                    <a:pt x="9339" y="111199"/>
                    <a:pt x="8344" y="129281"/>
                  </a:cubicBezTo>
                  <a:lnTo>
                    <a:pt x="353" y="348413"/>
                  </a:lnTo>
                  <a:cubicBezTo>
                    <a:pt x="13" y="354774"/>
                    <a:pt x="4893" y="360204"/>
                    <a:pt x="11254" y="360544"/>
                  </a:cubicBezTo>
                  <a:cubicBezTo>
                    <a:pt x="11444" y="360556"/>
                    <a:pt x="11637" y="360561"/>
                    <a:pt x="11827" y="360561"/>
                  </a:cubicBezTo>
                  <a:lnTo>
                    <a:pt x="423689" y="360561"/>
                  </a:lnTo>
                  <a:cubicBezTo>
                    <a:pt x="430059" y="360538"/>
                    <a:pt x="435205" y="355357"/>
                    <a:pt x="435182" y="348987"/>
                  </a:cubicBezTo>
                  <a:cubicBezTo>
                    <a:pt x="435179" y="348794"/>
                    <a:pt x="435176" y="348604"/>
                    <a:pt x="435164" y="348413"/>
                  </a:cubicBezTo>
                  <a:lnTo>
                    <a:pt x="427173" y="129281"/>
                  </a:lnTo>
                  <a:cubicBezTo>
                    <a:pt x="426180" y="111199"/>
                    <a:pt x="413532" y="95872"/>
                    <a:pt x="395968" y="91461"/>
                  </a:cubicBezTo>
                  <a:lnTo>
                    <a:pt x="375741" y="86397"/>
                  </a:lnTo>
                  <a:lnTo>
                    <a:pt x="323636" y="73253"/>
                  </a:lnTo>
                  <a:cubicBezTo>
                    <a:pt x="317568" y="71737"/>
                    <a:pt x="311682" y="69580"/>
                    <a:pt x="306073" y="66813"/>
                  </a:cubicBezTo>
                  <a:lnTo>
                    <a:pt x="281104" y="54519"/>
                  </a:lnTo>
                  <a:cubicBezTo>
                    <a:pt x="271529" y="49786"/>
                    <a:pt x="265469" y="40026"/>
                    <a:pt x="265472" y="29345"/>
                  </a:cubicBezTo>
                  <a:lnTo>
                    <a:pt x="265472" y="599"/>
                  </a:lnTo>
                </a:path>
              </a:pathLst>
            </a:custGeom>
            <a:noFill/>
            <a:ln w="14615" cap="rnd">
              <a:solidFill>
                <a:srgbClr val="000000"/>
              </a:solidFill>
              <a:prstDash val="solid"/>
              <a:round/>
            </a:ln>
          </p:spPr>
          <p:txBody>
            <a:bodyPr rtlCol="1" anchor="ctr"/>
            <a:lstStyle/>
            <a:p>
              <a:endParaRPr lang="fa-IR"/>
            </a:p>
          </p:txBody>
        </p:sp>
        <p:sp>
          <p:nvSpPr>
            <p:cNvPr id="369" name="Freeform: Shape 368">
              <a:extLst>
                <a:ext uri="{FF2B5EF4-FFF2-40B4-BE49-F238E27FC236}">
                  <a16:creationId xmlns:a16="http://schemas.microsoft.com/office/drawing/2014/main" id="{B3F232D8-54F1-9946-F042-0183A0DADEFC}"/>
                </a:ext>
              </a:extLst>
            </p:cNvPr>
            <p:cNvSpPr/>
            <p:nvPr/>
          </p:nvSpPr>
          <p:spPr>
            <a:xfrm>
              <a:off x="9916997" y="2398614"/>
              <a:ext cx="58544" cy="12531"/>
            </a:xfrm>
            <a:custGeom>
              <a:avLst/>
              <a:gdLst>
                <a:gd name="connsiteX0" fmla="*/ 336 w 58544"/>
                <a:gd name="connsiteY0" fmla="*/ 336 h 12531"/>
                <a:gd name="connsiteX1" fmla="*/ 57531 w 58544"/>
                <a:gd name="connsiteY1" fmla="*/ 1685 h 12531"/>
                <a:gd name="connsiteX2" fmla="*/ 58881 w 58544"/>
                <a:gd name="connsiteY2" fmla="*/ 336 h 12531"/>
              </a:gdLst>
              <a:ahLst/>
              <a:cxnLst>
                <a:cxn ang="0">
                  <a:pos x="connsiteX0" y="connsiteY0"/>
                </a:cxn>
                <a:cxn ang="0">
                  <a:pos x="connsiteX1" y="connsiteY1"/>
                </a:cxn>
                <a:cxn ang="0">
                  <a:pos x="connsiteX2" y="connsiteY2"/>
                </a:cxn>
              </a:cxnLst>
              <a:rect l="l" t="t" r="r" b="b"/>
              <a:pathLst>
                <a:path w="58544" h="12531">
                  <a:moveTo>
                    <a:pt x="336" y="336"/>
                  </a:moveTo>
                  <a:cubicBezTo>
                    <a:pt x="15757" y="16503"/>
                    <a:pt x="41364" y="17106"/>
                    <a:pt x="57531" y="1685"/>
                  </a:cubicBezTo>
                  <a:cubicBezTo>
                    <a:pt x="57991" y="1246"/>
                    <a:pt x="58442" y="796"/>
                    <a:pt x="58881" y="336"/>
                  </a:cubicBezTo>
                </a:path>
              </a:pathLst>
            </a:custGeom>
            <a:noFill/>
            <a:ln w="14615" cap="rnd">
              <a:solidFill>
                <a:srgbClr val="000000"/>
              </a:solidFill>
              <a:prstDash val="solid"/>
              <a:round/>
            </a:ln>
          </p:spPr>
          <p:txBody>
            <a:bodyPr rtlCol="1" anchor="ctr"/>
            <a:lstStyle/>
            <a:p>
              <a:endParaRPr lang="fa-IR"/>
            </a:p>
          </p:txBody>
        </p:sp>
        <p:sp>
          <p:nvSpPr>
            <p:cNvPr id="370" name="Freeform: Shape 369">
              <a:extLst>
                <a:ext uri="{FF2B5EF4-FFF2-40B4-BE49-F238E27FC236}">
                  <a16:creationId xmlns:a16="http://schemas.microsoft.com/office/drawing/2014/main" id="{230404BE-3C3C-A8AA-E01C-8B5BFAD01F16}"/>
                </a:ext>
              </a:extLst>
            </p:cNvPr>
            <p:cNvSpPr/>
            <p:nvPr/>
          </p:nvSpPr>
          <p:spPr>
            <a:xfrm>
              <a:off x="9977093" y="2326107"/>
              <a:ext cx="26169" cy="26169"/>
            </a:xfrm>
            <a:custGeom>
              <a:avLst/>
              <a:gdLst>
                <a:gd name="connsiteX0" fmla="*/ 26169 w 26169"/>
                <a:gd name="connsiteY0" fmla="*/ 13085 h 26169"/>
                <a:gd name="connsiteX1" fmla="*/ 13085 w 26169"/>
                <a:gd name="connsiteY1" fmla="*/ 26170 h 26169"/>
                <a:gd name="connsiteX2" fmla="*/ 0 w 26169"/>
                <a:gd name="connsiteY2" fmla="*/ 13085 h 26169"/>
                <a:gd name="connsiteX3" fmla="*/ 13085 w 26169"/>
                <a:gd name="connsiteY3" fmla="*/ 0 h 26169"/>
                <a:gd name="connsiteX4" fmla="*/ 26169 w 26169"/>
                <a:gd name="connsiteY4" fmla="*/ 13085 h 26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69" h="26169">
                  <a:moveTo>
                    <a:pt x="26169" y="13085"/>
                  </a:moveTo>
                  <a:cubicBezTo>
                    <a:pt x="26169" y="20311"/>
                    <a:pt x="20311" y="26170"/>
                    <a:pt x="13085" y="26170"/>
                  </a:cubicBezTo>
                  <a:cubicBezTo>
                    <a:pt x="5858" y="26170"/>
                    <a:pt x="0" y="20311"/>
                    <a:pt x="0" y="13085"/>
                  </a:cubicBezTo>
                  <a:cubicBezTo>
                    <a:pt x="0" y="5858"/>
                    <a:pt x="5858" y="0"/>
                    <a:pt x="13085" y="0"/>
                  </a:cubicBezTo>
                  <a:cubicBezTo>
                    <a:pt x="20311" y="0"/>
                    <a:pt x="26169" y="5858"/>
                    <a:pt x="26169" y="13085"/>
                  </a:cubicBezTo>
                  <a:close/>
                </a:path>
              </a:pathLst>
            </a:custGeom>
            <a:solidFill>
              <a:srgbClr val="000000"/>
            </a:solidFill>
            <a:ln w="2923" cap="flat">
              <a:noFill/>
              <a:prstDash val="solid"/>
              <a:miter/>
            </a:ln>
          </p:spPr>
          <p:txBody>
            <a:bodyPr rtlCol="1" anchor="ctr"/>
            <a:lstStyle/>
            <a:p>
              <a:endParaRPr lang="fa-IR"/>
            </a:p>
          </p:txBody>
        </p:sp>
        <p:sp>
          <p:nvSpPr>
            <p:cNvPr id="371" name="Freeform: Shape 370">
              <a:extLst>
                <a:ext uri="{FF2B5EF4-FFF2-40B4-BE49-F238E27FC236}">
                  <a16:creationId xmlns:a16="http://schemas.microsoft.com/office/drawing/2014/main" id="{F973A297-76B5-C55A-510C-F0E60919B32F}"/>
                </a:ext>
              </a:extLst>
            </p:cNvPr>
            <p:cNvSpPr/>
            <p:nvPr/>
          </p:nvSpPr>
          <p:spPr>
            <a:xfrm>
              <a:off x="9889276" y="2326107"/>
              <a:ext cx="26169" cy="26169"/>
            </a:xfrm>
            <a:custGeom>
              <a:avLst/>
              <a:gdLst>
                <a:gd name="connsiteX0" fmla="*/ 26169 w 26169"/>
                <a:gd name="connsiteY0" fmla="*/ 13085 h 26169"/>
                <a:gd name="connsiteX1" fmla="*/ 13085 w 26169"/>
                <a:gd name="connsiteY1" fmla="*/ 26170 h 26169"/>
                <a:gd name="connsiteX2" fmla="*/ 0 w 26169"/>
                <a:gd name="connsiteY2" fmla="*/ 13085 h 26169"/>
                <a:gd name="connsiteX3" fmla="*/ 13085 w 26169"/>
                <a:gd name="connsiteY3" fmla="*/ 0 h 26169"/>
                <a:gd name="connsiteX4" fmla="*/ 26169 w 26169"/>
                <a:gd name="connsiteY4" fmla="*/ 13085 h 26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69" h="26169">
                  <a:moveTo>
                    <a:pt x="26169" y="13085"/>
                  </a:moveTo>
                  <a:cubicBezTo>
                    <a:pt x="26169" y="20311"/>
                    <a:pt x="20311" y="26170"/>
                    <a:pt x="13085" y="26170"/>
                  </a:cubicBezTo>
                  <a:cubicBezTo>
                    <a:pt x="5858" y="26170"/>
                    <a:pt x="0" y="20311"/>
                    <a:pt x="0" y="13085"/>
                  </a:cubicBezTo>
                  <a:cubicBezTo>
                    <a:pt x="0" y="5858"/>
                    <a:pt x="5858" y="0"/>
                    <a:pt x="13085" y="0"/>
                  </a:cubicBezTo>
                  <a:cubicBezTo>
                    <a:pt x="20311" y="0"/>
                    <a:pt x="26169" y="5858"/>
                    <a:pt x="26169" y="13085"/>
                  </a:cubicBezTo>
                  <a:close/>
                </a:path>
              </a:pathLst>
            </a:custGeom>
            <a:solidFill>
              <a:srgbClr val="000000"/>
            </a:solidFill>
            <a:ln w="2923" cap="flat">
              <a:noFill/>
              <a:prstDash val="solid"/>
              <a:miter/>
            </a:ln>
          </p:spPr>
          <p:txBody>
            <a:bodyPr rtlCol="1" anchor="ctr"/>
            <a:lstStyle/>
            <a:p>
              <a:endParaRPr lang="fa-IR"/>
            </a:p>
          </p:txBody>
        </p:sp>
        <p:sp>
          <p:nvSpPr>
            <p:cNvPr id="372" name="Freeform: Shape 371">
              <a:extLst>
                <a:ext uri="{FF2B5EF4-FFF2-40B4-BE49-F238E27FC236}">
                  <a16:creationId xmlns:a16="http://schemas.microsoft.com/office/drawing/2014/main" id="{69A20999-FA52-C7FC-7D20-7420EE3C28EB}"/>
                </a:ext>
              </a:extLst>
            </p:cNvPr>
            <p:cNvSpPr/>
            <p:nvPr/>
          </p:nvSpPr>
          <p:spPr>
            <a:xfrm>
              <a:off x="10050332" y="2351017"/>
              <a:ext cx="48725" cy="173467"/>
            </a:xfrm>
            <a:custGeom>
              <a:avLst/>
              <a:gdLst>
                <a:gd name="connsiteX0" fmla="*/ 336 w 48725"/>
                <a:gd name="connsiteY0" fmla="*/ 173804 h 173467"/>
                <a:gd name="connsiteX1" fmla="*/ 36253 w 48725"/>
                <a:gd name="connsiteY1" fmla="*/ 146493 h 173467"/>
                <a:gd name="connsiteX2" fmla="*/ 37014 w 48725"/>
                <a:gd name="connsiteY2" fmla="*/ 87304 h 173467"/>
                <a:gd name="connsiteX3" fmla="*/ 37629 w 48725"/>
                <a:gd name="connsiteY3" fmla="*/ 75595 h 173467"/>
                <a:gd name="connsiteX4" fmla="*/ 39824 w 48725"/>
                <a:gd name="connsiteY4" fmla="*/ 336 h 173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25" h="173467">
                  <a:moveTo>
                    <a:pt x="336" y="173804"/>
                  </a:moveTo>
                  <a:cubicBezTo>
                    <a:pt x="14972" y="168359"/>
                    <a:pt x="27852" y="159782"/>
                    <a:pt x="36253" y="146493"/>
                  </a:cubicBezTo>
                  <a:cubicBezTo>
                    <a:pt x="51797" y="121845"/>
                    <a:pt x="42722" y="97989"/>
                    <a:pt x="37014" y="87304"/>
                  </a:cubicBezTo>
                  <a:cubicBezTo>
                    <a:pt x="35109" y="83572"/>
                    <a:pt x="35343" y="79108"/>
                    <a:pt x="37629" y="75595"/>
                  </a:cubicBezTo>
                  <a:cubicBezTo>
                    <a:pt x="56510" y="45972"/>
                    <a:pt x="48167" y="17051"/>
                    <a:pt x="39824" y="336"/>
                  </a:cubicBezTo>
                </a:path>
              </a:pathLst>
            </a:custGeom>
            <a:noFill/>
            <a:ln w="14615" cap="rnd">
              <a:solidFill>
                <a:srgbClr val="000000"/>
              </a:solidFill>
              <a:prstDash val="solid"/>
              <a:round/>
            </a:ln>
          </p:spPr>
          <p:txBody>
            <a:bodyPr rtlCol="1" anchor="ctr"/>
            <a:lstStyle/>
            <a:p>
              <a:endParaRPr lang="fa-IR"/>
            </a:p>
          </p:txBody>
        </p:sp>
        <p:sp>
          <p:nvSpPr>
            <p:cNvPr id="373" name="Freeform: Shape 372">
              <a:extLst>
                <a:ext uri="{FF2B5EF4-FFF2-40B4-BE49-F238E27FC236}">
                  <a16:creationId xmlns:a16="http://schemas.microsoft.com/office/drawing/2014/main" id="{222D9E86-B880-1900-48E2-2E6C2F7503E3}"/>
                </a:ext>
              </a:extLst>
            </p:cNvPr>
            <p:cNvSpPr/>
            <p:nvPr/>
          </p:nvSpPr>
          <p:spPr>
            <a:xfrm>
              <a:off x="9793399" y="2350608"/>
              <a:ext cx="48572" cy="173789"/>
            </a:xfrm>
            <a:custGeom>
              <a:avLst/>
              <a:gdLst>
                <a:gd name="connsiteX0" fmla="*/ 9772 w 48572"/>
                <a:gd name="connsiteY0" fmla="*/ 336 h 173789"/>
                <a:gd name="connsiteX1" fmla="*/ 11762 w 48572"/>
                <a:gd name="connsiteY1" fmla="*/ 75976 h 173789"/>
                <a:gd name="connsiteX2" fmla="*/ 12377 w 48572"/>
                <a:gd name="connsiteY2" fmla="*/ 87685 h 173789"/>
                <a:gd name="connsiteX3" fmla="*/ 13138 w 48572"/>
                <a:gd name="connsiteY3" fmla="*/ 146873 h 173789"/>
                <a:gd name="connsiteX4" fmla="*/ 48909 w 48572"/>
                <a:gd name="connsiteY4" fmla="*/ 174126 h 173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2" h="173789">
                  <a:moveTo>
                    <a:pt x="9772" y="336"/>
                  </a:moveTo>
                  <a:cubicBezTo>
                    <a:pt x="1370" y="17080"/>
                    <a:pt x="-7265" y="46147"/>
                    <a:pt x="11762" y="75976"/>
                  </a:cubicBezTo>
                  <a:cubicBezTo>
                    <a:pt x="14048" y="79488"/>
                    <a:pt x="14282" y="83952"/>
                    <a:pt x="12377" y="87685"/>
                  </a:cubicBezTo>
                  <a:cubicBezTo>
                    <a:pt x="6669" y="98369"/>
                    <a:pt x="-2259" y="122226"/>
                    <a:pt x="13138" y="146873"/>
                  </a:cubicBezTo>
                  <a:cubicBezTo>
                    <a:pt x="21510" y="160104"/>
                    <a:pt x="34331" y="168681"/>
                    <a:pt x="48909" y="174126"/>
                  </a:cubicBezTo>
                </a:path>
              </a:pathLst>
            </a:custGeom>
            <a:noFill/>
            <a:ln w="14615" cap="rnd">
              <a:solidFill>
                <a:srgbClr val="000000"/>
              </a:solidFill>
              <a:prstDash val="solid"/>
              <a:round/>
            </a:ln>
          </p:spPr>
          <p:txBody>
            <a:bodyPr rtlCol="1" anchor="ctr"/>
            <a:lstStyle/>
            <a:p>
              <a:endParaRPr lang="fa-IR"/>
            </a:p>
          </p:txBody>
        </p:sp>
        <p:sp>
          <p:nvSpPr>
            <p:cNvPr id="374" name="Freeform: Shape 373">
              <a:extLst>
                <a:ext uri="{FF2B5EF4-FFF2-40B4-BE49-F238E27FC236}">
                  <a16:creationId xmlns:a16="http://schemas.microsoft.com/office/drawing/2014/main" id="{96EBD23A-B5EC-0D1B-99A3-1E6E86C74B01}"/>
                </a:ext>
              </a:extLst>
            </p:cNvPr>
            <p:cNvSpPr/>
            <p:nvPr/>
          </p:nvSpPr>
          <p:spPr>
            <a:xfrm>
              <a:off x="10186961" y="2495286"/>
              <a:ext cx="37636" cy="37029"/>
            </a:xfrm>
            <a:custGeom>
              <a:avLst/>
              <a:gdLst>
                <a:gd name="connsiteX0" fmla="*/ 37731 w 37636"/>
                <a:gd name="connsiteY0" fmla="*/ 18412 h 37029"/>
                <a:gd name="connsiteX1" fmla="*/ 19583 w 37636"/>
                <a:gd name="connsiteY1" fmla="*/ 556 h 37029"/>
                <a:gd name="connsiteX2" fmla="*/ 18704 w 37636"/>
                <a:gd name="connsiteY2" fmla="*/ 556 h 37029"/>
                <a:gd name="connsiteX3" fmla="*/ 555 w 37636"/>
                <a:gd name="connsiteY3" fmla="*/ 18412 h 37029"/>
                <a:gd name="connsiteX4" fmla="*/ 555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16" y="16699"/>
                    <a:pt x="21444" y="9642"/>
                    <a:pt x="19583" y="556"/>
                  </a:cubicBezTo>
                  <a:cubicBezTo>
                    <a:pt x="19583" y="263"/>
                    <a:pt x="18704" y="263"/>
                    <a:pt x="18704" y="556"/>
                  </a:cubicBezTo>
                  <a:cubicBezTo>
                    <a:pt x="16843" y="9642"/>
                    <a:pt x="9671" y="16699"/>
                    <a:pt x="555" y="18412"/>
                  </a:cubicBezTo>
                  <a:cubicBezTo>
                    <a:pt x="263" y="18412"/>
                    <a:pt x="263" y="18997"/>
                    <a:pt x="555" y="19290"/>
                  </a:cubicBezTo>
                  <a:cubicBezTo>
                    <a:pt x="9671" y="21002"/>
                    <a:pt x="16843" y="28060"/>
                    <a:pt x="18704" y="37146"/>
                  </a:cubicBezTo>
                  <a:cubicBezTo>
                    <a:pt x="18704" y="37439"/>
                    <a:pt x="19583" y="37439"/>
                    <a:pt x="19583" y="37146"/>
                  </a:cubicBezTo>
                  <a:cubicBezTo>
                    <a:pt x="21444" y="28060"/>
                    <a:pt x="28616" y="21002"/>
                    <a:pt x="37731" y="19290"/>
                  </a:cubicBezTo>
                  <a:cubicBezTo>
                    <a:pt x="38053" y="18997"/>
                    <a:pt x="38053" y="18412"/>
                    <a:pt x="37731" y="18412"/>
                  </a:cubicBezTo>
                  <a:close/>
                </a:path>
              </a:pathLst>
            </a:custGeom>
            <a:solidFill>
              <a:srgbClr val="F5C84C"/>
            </a:solidFill>
            <a:ln w="2923" cap="flat">
              <a:noFill/>
              <a:prstDash val="solid"/>
              <a:miter/>
            </a:ln>
          </p:spPr>
          <p:txBody>
            <a:bodyPr rtlCol="1" anchor="ctr"/>
            <a:lstStyle/>
            <a:p>
              <a:endParaRPr lang="fa-IR"/>
            </a:p>
          </p:txBody>
        </p:sp>
        <p:sp>
          <p:nvSpPr>
            <p:cNvPr id="375" name="Freeform: Shape 374">
              <a:extLst>
                <a:ext uri="{FF2B5EF4-FFF2-40B4-BE49-F238E27FC236}">
                  <a16:creationId xmlns:a16="http://schemas.microsoft.com/office/drawing/2014/main" id="{DC927583-17CA-89A3-2FE1-73BEC9547554}"/>
                </a:ext>
              </a:extLst>
            </p:cNvPr>
            <p:cNvSpPr/>
            <p:nvPr/>
          </p:nvSpPr>
          <p:spPr>
            <a:xfrm>
              <a:off x="10141803" y="2136919"/>
              <a:ext cx="50938" cy="50935"/>
            </a:xfrm>
            <a:custGeom>
              <a:avLst/>
              <a:gdLst>
                <a:gd name="connsiteX0" fmla="*/ 9708 w 50938"/>
                <a:gd name="connsiteY0" fmla="*/ 35171 h 50935"/>
                <a:gd name="connsiteX1" fmla="*/ 16441 w 50938"/>
                <a:gd name="connsiteY1" fmla="*/ 35171 h 50935"/>
                <a:gd name="connsiteX2" fmla="*/ 16441 w 50938"/>
                <a:gd name="connsiteY2" fmla="*/ 41903 h 50935"/>
                <a:gd name="connsiteX3" fmla="*/ 25571 w 50938"/>
                <a:gd name="connsiteY3" fmla="*/ 51271 h 50935"/>
                <a:gd name="connsiteX4" fmla="*/ 25808 w 50938"/>
                <a:gd name="connsiteY4" fmla="*/ 51271 h 50935"/>
                <a:gd name="connsiteX5" fmla="*/ 35175 w 50938"/>
                <a:gd name="connsiteY5" fmla="*/ 42196 h 50935"/>
                <a:gd name="connsiteX6" fmla="*/ 35175 w 50938"/>
                <a:gd name="connsiteY6" fmla="*/ 35171 h 50935"/>
                <a:gd name="connsiteX7" fmla="*/ 41908 w 50938"/>
                <a:gd name="connsiteY7" fmla="*/ 35171 h 50935"/>
                <a:gd name="connsiteX8" fmla="*/ 51275 w 50938"/>
                <a:gd name="connsiteY8" fmla="*/ 26039 h 50935"/>
                <a:gd name="connsiteX9" fmla="*/ 51275 w 50938"/>
                <a:gd name="connsiteY9" fmla="*/ 25804 h 50935"/>
                <a:gd name="connsiteX10" fmla="*/ 42200 w 50938"/>
                <a:gd name="connsiteY10" fmla="*/ 16436 h 50935"/>
                <a:gd name="connsiteX11" fmla="*/ 35175 w 50938"/>
                <a:gd name="connsiteY11" fmla="*/ 16436 h 50935"/>
                <a:gd name="connsiteX12" fmla="*/ 35175 w 50938"/>
                <a:gd name="connsiteY12" fmla="*/ 9704 h 50935"/>
                <a:gd name="connsiteX13" fmla="*/ 26045 w 50938"/>
                <a:gd name="connsiteY13" fmla="*/ 337 h 50935"/>
                <a:gd name="connsiteX14" fmla="*/ 25808 w 50938"/>
                <a:gd name="connsiteY14" fmla="*/ 337 h 50935"/>
                <a:gd name="connsiteX15" fmla="*/ 16441 w 50938"/>
                <a:gd name="connsiteY15" fmla="*/ 9411 h 50935"/>
                <a:gd name="connsiteX16" fmla="*/ 16441 w 50938"/>
                <a:gd name="connsiteY16" fmla="*/ 16436 h 50935"/>
                <a:gd name="connsiteX17" fmla="*/ 9708 w 50938"/>
                <a:gd name="connsiteY17" fmla="*/ 16436 h 50935"/>
                <a:gd name="connsiteX18" fmla="*/ 341 w 50938"/>
                <a:gd name="connsiteY18" fmla="*/ 25568 h 50935"/>
                <a:gd name="connsiteX19" fmla="*/ 341 w 50938"/>
                <a:gd name="connsiteY19" fmla="*/ 25804 h 50935"/>
                <a:gd name="connsiteX20" fmla="*/ 9114 w 50938"/>
                <a:gd name="connsiteY20" fmla="*/ 35171 h 50935"/>
                <a:gd name="connsiteX21" fmla="*/ 9708 w 50938"/>
                <a:gd name="connsiteY21" fmla="*/ 35171 h 5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5">
                  <a:moveTo>
                    <a:pt x="9708" y="35171"/>
                  </a:moveTo>
                  <a:lnTo>
                    <a:pt x="16441" y="35171"/>
                  </a:lnTo>
                  <a:lnTo>
                    <a:pt x="16441" y="41903"/>
                  </a:lnTo>
                  <a:cubicBezTo>
                    <a:pt x="16376" y="47012"/>
                    <a:pt x="20463" y="51206"/>
                    <a:pt x="25571" y="51271"/>
                  </a:cubicBezTo>
                  <a:cubicBezTo>
                    <a:pt x="25650" y="51271"/>
                    <a:pt x="25729" y="51271"/>
                    <a:pt x="25808" y="51271"/>
                  </a:cubicBezTo>
                  <a:cubicBezTo>
                    <a:pt x="30869" y="51273"/>
                    <a:pt x="35017" y="47255"/>
                    <a:pt x="35175" y="42196"/>
                  </a:cubicBezTo>
                  <a:lnTo>
                    <a:pt x="35175" y="35171"/>
                  </a:lnTo>
                  <a:lnTo>
                    <a:pt x="41908" y="35171"/>
                  </a:lnTo>
                  <a:cubicBezTo>
                    <a:pt x="47016" y="35236"/>
                    <a:pt x="51210" y="31148"/>
                    <a:pt x="51275" y="26039"/>
                  </a:cubicBezTo>
                  <a:cubicBezTo>
                    <a:pt x="51275" y="25961"/>
                    <a:pt x="51275" y="25882"/>
                    <a:pt x="51275" y="25804"/>
                  </a:cubicBezTo>
                  <a:cubicBezTo>
                    <a:pt x="51278" y="20742"/>
                    <a:pt x="47259" y="16595"/>
                    <a:pt x="42200" y="16436"/>
                  </a:cubicBezTo>
                  <a:lnTo>
                    <a:pt x="35175" y="16436"/>
                  </a:lnTo>
                  <a:lnTo>
                    <a:pt x="35175" y="9704"/>
                  </a:lnTo>
                  <a:cubicBezTo>
                    <a:pt x="35239" y="4595"/>
                    <a:pt x="31153" y="402"/>
                    <a:pt x="26045" y="337"/>
                  </a:cubicBezTo>
                  <a:cubicBezTo>
                    <a:pt x="25966" y="336"/>
                    <a:pt x="25887" y="336"/>
                    <a:pt x="25808" y="337"/>
                  </a:cubicBezTo>
                  <a:cubicBezTo>
                    <a:pt x="20747" y="334"/>
                    <a:pt x="16599" y="4353"/>
                    <a:pt x="16441" y="9411"/>
                  </a:cubicBezTo>
                  <a:lnTo>
                    <a:pt x="16441" y="16436"/>
                  </a:lnTo>
                  <a:lnTo>
                    <a:pt x="9708" y="16436"/>
                  </a:lnTo>
                  <a:cubicBezTo>
                    <a:pt x="4600" y="16371"/>
                    <a:pt x="405" y="20460"/>
                    <a:pt x="341" y="25568"/>
                  </a:cubicBezTo>
                  <a:cubicBezTo>
                    <a:pt x="341" y="25646"/>
                    <a:pt x="341" y="25725"/>
                    <a:pt x="341" y="25804"/>
                  </a:cubicBezTo>
                  <a:cubicBezTo>
                    <a:pt x="177" y="30813"/>
                    <a:pt x="4105" y="35007"/>
                    <a:pt x="9114" y="35171"/>
                  </a:cubicBezTo>
                  <a:cubicBezTo>
                    <a:pt x="9310" y="35177"/>
                    <a:pt x="9509" y="35177"/>
                    <a:pt x="9708" y="35171"/>
                  </a:cubicBezTo>
                  <a:close/>
                </a:path>
              </a:pathLst>
            </a:custGeom>
            <a:solidFill>
              <a:srgbClr val="70D6F9"/>
            </a:solidFill>
            <a:ln w="2923" cap="flat">
              <a:noFill/>
              <a:prstDash val="solid"/>
              <a:miter/>
            </a:ln>
          </p:spPr>
          <p:txBody>
            <a:bodyPr rtlCol="1" anchor="ctr"/>
            <a:lstStyle/>
            <a:p>
              <a:endParaRPr lang="fa-IR"/>
            </a:p>
          </p:txBody>
        </p:sp>
        <p:sp>
          <p:nvSpPr>
            <p:cNvPr id="376" name="Freeform: Shape 375">
              <a:extLst>
                <a:ext uri="{FF2B5EF4-FFF2-40B4-BE49-F238E27FC236}">
                  <a16:creationId xmlns:a16="http://schemas.microsoft.com/office/drawing/2014/main" id="{5B1B944E-873C-15F2-88C4-8C13437A1141}"/>
                </a:ext>
              </a:extLst>
            </p:cNvPr>
            <p:cNvSpPr/>
            <p:nvPr/>
          </p:nvSpPr>
          <p:spPr>
            <a:xfrm>
              <a:off x="9697483" y="2514240"/>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70D6F9"/>
            </a:solidFill>
            <a:ln w="2923" cap="flat">
              <a:noFill/>
              <a:prstDash val="solid"/>
              <a:miter/>
            </a:ln>
          </p:spPr>
          <p:txBody>
            <a:bodyPr rtlCol="1" anchor="ctr"/>
            <a:lstStyle/>
            <a:p>
              <a:endParaRPr lang="fa-IR"/>
            </a:p>
          </p:txBody>
        </p:sp>
        <p:sp>
          <p:nvSpPr>
            <p:cNvPr id="377" name="Freeform: Shape 376">
              <a:extLst>
                <a:ext uri="{FF2B5EF4-FFF2-40B4-BE49-F238E27FC236}">
                  <a16:creationId xmlns:a16="http://schemas.microsoft.com/office/drawing/2014/main" id="{BDE132EE-55C8-D730-B242-AD7EFAE782B5}"/>
                </a:ext>
              </a:extLst>
            </p:cNvPr>
            <p:cNvSpPr/>
            <p:nvPr/>
          </p:nvSpPr>
          <p:spPr>
            <a:xfrm>
              <a:off x="10083878" y="207076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378" name="Freeform: Shape 377">
              <a:extLst>
                <a:ext uri="{FF2B5EF4-FFF2-40B4-BE49-F238E27FC236}">
                  <a16:creationId xmlns:a16="http://schemas.microsoft.com/office/drawing/2014/main" id="{3A80D6CE-DDEB-B33A-6A95-66C24F5D26E9}"/>
                </a:ext>
              </a:extLst>
            </p:cNvPr>
            <p:cNvSpPr/>
            <p:nvPr/>
          </p:nvSpPr>
          <p:spPr>
            <a:xfrm>
              <a:off x="9652550" y="2405493"/>
              <a:ext cx="54153" cy="52982"/>
            </a:xfrm>
            <a:custGeom>
              <a:avLst/>
              <a:gdLst>
                <a:gd name="connsiteX0" fmla="*/ 775 w 54153"/>
                <a:gd name="connsiteY0" fmla="*/ 26242 h 52982"/>
                <a:gd name="connsiteX1" fmla="*/ 26828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8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48" y="23877"/>
                    <a:pt x="24167" y="13792"/>
                    <a:pt x="26828" y="775"/>
                  </a:cubicBezTo>
                  <a:cubicBezTo>
                    <a:pt x="26828" y="190"/>
                    <a:pt x="27998" y="190"/>
                    <a:pt x="27998" y="775"/>
                  </a:cubicBezTo>
                  <a:cubicBezTo>
                    <a:pt x="30659" y="13792"/>
                    <a:pt x="40978" y="23877"/>
                    <a:pt x="54051" y="26242"/>
                  </a:cubicBezTo>
                  <a:cubicBezTo>
                    <a:pt x="54636" y="26242"/>
                    <a:pt x="54636" y="27120"/>
                    <a:pt x="54051" y="27413"/>
                  </a:cubicBezTo>
                  <a:cubicBezTo>
                    <a:pt x="40978" y="29778"/>
                    <a:pt x="30659" y="39862"/>
                    <a:pt x="27998" y="52880"/>
                  </a:cubicBezTo>
                  <a:cubicBezTo>
                    <a:pt x="27998" y="53465"/>
                    <a:pt x="26828" y="53465"/>
                    <a:pt x="26828" y="52880"/>
                  </a:cubicBezTo>
                  <a:cubicBezTo>
                    <a:pt x="24167" y="39862"/>
                    <a:pt x="13848" y="29778"/>
                    <a:pt x="775" y="27413"/>
                  </a:cubicBezTo>
                  <a:cubicBezTo>
                    <a:pt x="190" y="27120"/>
                    <a:pt x="190" y="26242"/>
                    <a:pt x="775" y="26242"/>
                  </a:cubicBezTo>
                  <a:close/>
                </a:path>
              </a:pathLst>
            </a:custGeom>
            <a:solidFill>
              <a:srgbClr val="87D147"/>
            </a:solidFill>
            <a:ln w="2923" cap="flat">
              <a:noFill/>
              <a:prstDash val="solid"/>
              <a:miter/>
            </a:ln>
          </p:spPr>
          <p:txBody>
            <a:bodyPr rtlCol="1" anchor="ctr"/>
            <a:lstStyle/>
            <a:p>
              <a:endParaRPr lang="fa-IR"/>
            </a:p>
          </p:txBody>
        </p:sp>
        <p:sp>
          <p:nvSpPr>
            <p:cNvPr id="379" name="Freeform: Shape 378">
              <a:extLst>
                <a:ext uri="{FF2B5EF4-FFF2-40B4-BE49-F238E27FC236}">
                  <a16:creationId xmlns:a16="http://schemas.microsoft.com/office/drawing/2014/main" id="{A60302D4-FB62-9B48-BF14-CBFECB546E76}"/>
                </a:ext>
              </a:extLst>
            </p:cNvPr>
            <p:cNvSpPr/>
            <p:nvPr/>
          </p:nvSpPr>
          <p:spPr>
            <a:xfrm>
              <a:off x="10084376" y="2536019"/>
              <a:ext cx="2927" cy="273871"/>
            </a:xfrm>
            <a:custGeom>
              <a:avLst/>
              <a:gdLst>
                <a:gd name="connsiteX0" fmla="*/ 0 w 2927"/>
                <a:gd name="connsiteY0" fmla="*/ 273872 h 273871"/>
                <a:gd name="connsiteX1" fmla="*/ 0 w 2927"/>
                <a:gd name="connsiteY1" fmla="*/ 0 h 273871"/>
              </a:gdLst>
              <a:ahLst/>
              <a:cxnLst>
                <a:cxn ang="0">
                  <a:pos x="connsiteX0" y="connsiteY0"/>
                </a:cxn>
                <a:cxn ang="0">
                  <a:pos x="connsiteX1" y="connsiteY1"/>
                </a:cxn>
              </a:cxnLst>
              <a:rect l="l" t="t" r="r" b="b"/>
              <a:pathLst>
                <a:path w="2927" h="273871">
                  <a:moveTo>
                    <a:pt x="0" y="273872"/>
                  </a:moveTo>
                  <a:lnTo>
                    <a:pt x="0" y="0"/>
                  </a:lnTo>
                </a:path>
              </a:pathLst>
            </a:custGeom>
            <a:ln w="14615" cap="rnd">
              <a:solidFill>
                <a:srgbClr val="000000"/>
              </a:solidFill>
              <a:prstDash val="solid"/>
              <a:round/>
            </a:ln>
          </p:spPr>
          <p:txBody>
            <a:bodyPr rtlCol="1" anchor="ctr"/>
            <a:lstStyle/>
            <a:p>
              <a:endParaRPr lang="fa-IR"/>
            </a:p>
          </p:txBody>
        </p:sp>
        <p:sp>
          <p:nvSpPr>
            <p:cNvPr id="380" name="Freeform: Shape 379">
              <a:extLst>
                <a:ext uri="{FF2B5EF4-FFF2-40B4-BE49-F238E27FC236}">
                  <a16:creationId xmlns:a16="http://schemas.microsoft.com/office/drawing/2014/main" id="{7C83B80D-07C9-52AE-C6F6-3FC2FDAD3F54}"/>
                </a:ext>
              </a:extLst>
            </p:cNvPr>
            <p:cNvSpPr/>
            <p:nvPr/>
          </p:nvSpPr>
          <p:spPr>
            <a:xfrm>
              <a:off x="9808162" y="2536077"/>
              <a:ext cx="2927" cy="272906"/>
            </a:xfrm>
            <a:custGeom>
              <a:avLst/>
              <a:gdLst>
                <a:gd name="connsiteX0" fmla="*/ 0 w 2927"/>
                <a:gd name="connsiteY0" fmla="*/ 0 h 272906"/>
                <a:gd name="connsiteX1" fmla="*/ 0 w 2927"/>
                <a:gd name="connsiteY1" fmla="*/ 272906 h 272906"/>
              </a:gdLst>
              <a:ahLst/>
              <a:cxnLst>
                <a:cxn ang="0">
                  <a:pos x="connsiteX0" y="connsiteY0"/>
                </a:cxn>
                <a:cxn ang="0">
                  <a:pos x="connsiteX1" y="connsiteY1"/>
                </a:cxn>
              </a:cxnLst>
              <a:rect l="l" t="t" r="r" b="b"/>
              <a:pathLst>
                <a:path w="2927" h="272906">
                  <a:moveTo>
                    <a:pt x="0" y="0"/>
                  </a:moveTo>
                  <a:lnTo>
                    <a:pt x="0" y="272906"/>
                  </a:lnTo>
                </a:path>
              </a:pathLst>
            </a:custGeom>
            <a:ln w="14615" cap="rnd">
              <a:solidFill>
                <a:srgbClr val="000000"/>
              </a:solidFill>
              <a:prstDash val="solid"/>
              <a:round/>
            </a:ln>
          </p:spPr>
          <p:txBody>
            <a:bodyPr rtlCol="1" anchor="ctr"/>
            <a:lstStyle/>
            <a:p>
              <a:endParaRPr lang="fa-IR"/>
            </a:p>
          </p:txBody>
        </p:sp>
        <p:sp>
          <p:nvSpPr>
            <p:cNvPr id="381" name="Freeform: Shape 380">
              <a:extLst>
                <a:ext uri="{FF2B5EF4-FFF2-40B4-BE49-F238E27FC236}">
                  <a16:creationId xmlns:a16="http://schemas.microsoft.com/office/drawing/2014/main" id="{C94ED425-67E2-60A4-1269-04783AF929FD}"/>
                </a:ext>
              </a:extLst>
            </p:cNvPr>
            <p:cNvSpPr/>
            <p:nvPr/>
          </p:nvSpPr>
          <p:spPr>
            <a:xfrm>
              <a:off x="10049981" y="2285418"/>
              <a:ext cx="45811" cy="84245"/>
            </a:xfrm>
            <a:custGeom>
              <a:avLst/>
              <a:gdLst>
                <a:gd name="connsiteX0" fmla="*/ 336 w 45811"/>
                <a:gd name="connsiteY0" fmla="*/ 84406 h 84245"/>
                <a:gd name="connsiteX1" fmla="*/ 4024 w 45811"/>
                <a:gd name="connsiteY1" fmla="*/ 84582 h 84245"/>
                <a:gd name="connsiteX2" fmla="*/ 46147 w 45811"/>
                <a:gd name="connsiteY2" fmla="*/ 42459 h 84245"/>
                <a:gd name="connsiteX3" fmla="*/ 4024 w 45811"/>
                <a:gd name="connsiteY3" fmla="*/ 336 h 84245"/>
                <a:gd name="connsiteX4" fmla="*/ 775 w 45811"/>
                <a:gd name="connsiteY4" fmla="*/ 336 h 84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11" h="84245">
                  <a:moveTo>
                    <a:pt x="336" y="84406"/>
                  </a:moveTo>
                  <a:cubicBezTo>
                    <a:pt x="1565" y="84406"/>
                    <a:pt x="2766" y="84582"/>
                    <a:pt x="4024" y="84582"/>
                  </a:cubicBezTo>
                  <a:cubicBezTo>
                    <a:pt x="27287" y="84582"/>
                    <a:pt x="46147" y="65723"/>
                    <a:pt x="46147" y="42459"/>
                  </a:cubicBezTo>
                  <a:cubicBezTo>
                    <a:pt x="46147" y="19195"/>
                    <a:pt x="27287" y="336"/>
                    <a:pt x="4024" y="336"/>
                  </a:cubicBezTo>
                  <a:cubicBezTo>
                    <a:pt x="2941" y="336"/>
                    <a:pt x="1858" y="336"/>
                    <a:pt x="775" y="336"/>
                  </a:cubicBezTo>
                </a:path>
              </a:pathLst>
            </a:custGeom>
            <a:noFill/>
            <a:ln w="14615" cap="rnd">
              <a:solidFill>
                <a:srgbClr val="000000"/>
              </a:solidFill>
              <a:prstDash val="solid"/>
              <a:round/>
            </a:ln>
          </p:spPr>
          <p:txBody>
            <a:bodyPr rtlCol="1" anchor="ctr"/>
            <a:lstStyle/>
            <a:p>
              <a:endParaRPr lang="fa-IR"/>
            </a:p>
          </p:txBody>
        </p:sp>
        <p:sp>
          <p:nvSpPr>
            <p:cNvPr id="382" name="Freeform: Shape 381">
              <a:extLst>
                <a:ext uri="{FF2B5EF4-FFF2-40B4-BE49-F238E27FC236}">
                  <a16:creationId xmlns:a16="http://schemas.microsoft.com/office/drawing/2014/main" id="{3F5B5DF8-7462-BADF-FA01-808CD8577847}"/>
                </a:ext>
              </a:extLst>
            </p:cNvPr>
            <p:cNvSpPr/>
            <p:nvPr/>
          </p:nvSpPr>
          <p:spPr>
            <a:xfrm>
              <a:off x="9845250" y="2250126"/>
              <a:ext cx="201920" cy="213121"/>
            </a:xfrm>
            <a:custGeom>
              <a:avLst/>
              <a:gdLst>
                <a:gd name="connsiteX0" fmla="*/ 149625 w 201920"/>
                <a:gd name="connsiteY0" fmla="*/ 2668 h 213121"/>
                <a:gd name="connsiteX1" fmla="*/ 336 w 201920"/>
                <a:gd name="connsiteY1" fmla="*/ 52431 h 213121"/>
                <a:gd name="connsiteX2" fmla="*/ 336 w 201920"/>
                <a:gd name="connsiteY2" fmla="*/ 112527 h 213121"/>
                <a:gd name="connsiteX3" fmla="*/ 101355 w 201920"/>
                <a:gd name="connsiteY3" fmla="*/ 213458 h 213121"/>
                <a:gd name="connsiteX4" fmla="*/ 101355 w 201920"/>
                <a:gd name="connsiteY4" fmla="*/ 213458 h 213121"/>
                <a:gd name="connsiteX5" fmla="*/ 202257 w 201920"/>
                <a:gd name="connsiteY5" fmla="*/ 112527 h 213121"/>
                <a:gd name="connsiteX6" fmla="*/ 202257 w 201920"/>
                <a:gd name="connsiteY6" fmla="*/ 31003 h 213121"/>
                <a:gd name="connsiteX7" fmla="*/ 196051 w 201920"/>
                <a:gd name="connsiteY7" fmla="*/ 23305 h 213121"/>
                <a:gd name="connsiteX8" fmla="*/ 159226 w 201920"/>
                <a:gd name="connsiteY8" fmla="*/ 2112 h 213121"/>
                <a:gd name="connsiteX9" fmla="*/ 149795 w 201920"/>
                <a:gd name="connsiteY9" fmla="*/ 2477 h 213121"/>
                <a:gd name="connsiteX10" fmla="*/ 149625 w 201920"/>
                <a:gd name="connsiteY10" fmla="*/ 2668 h 21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920" h="213121">
                  <a:moveTo>
                    <a:pt x="149625" y="2668"/>
                  </a:moveTo>
                  <a:cubicBezTo>
                    <a:pt x="134257" y="20612"/>
                    <a:pt x="79752" y="75029"/>
                    <a:pt x="336" y="52431"/>
                  </a:cubicBezTo>
                  <a:lnTo>
                    <a:pt x="336" y="112527"/>
                  </a:lnTo>
                  <a:cubicBezTo>
                    <a:pt x="497" y="168238"/>
                    <a:pt x="45644" y="213347"/>
                    <a:pt x="101355" y="213458"/>
                  </a:cubicBezTo>
                  <a:lnTo>
                    <a:pt x="101355" y="213458"/>
                  </a:lnTo>
                  <a:cubicBezTo>
                    <a:pt x="157019" y="213282"/>
                    <a:pt x="202096" y="168191"/>
                    <a:pt x="202257" y="112527"/>
                  </a:cubicBezTo>
                  <a:lnTo>
                    <a:pt x="202257" y="31003"/>
                  </a:lnTo>
                  <a:cubicBezTo>
                    <a:pt x="202248" y="27300"/>
                    <a:pt x="199669" y="24100"/>
                    <a:pt x="196051" y="23305"/>
                  </a:cubicBezTo>
                  <a:cubicBezTo>
                    <a:pt x="185864" y="20934"/>
                    <a:pt x="173453" y="15021"/>
                    <a:pt x="159226" y="2112"/>
                  </a:cubicBezTo>
                  <a:cubicBezTo>
                    <a:pt x="156522" y="-392"/>
                    <a:pt x="152298" y="-228"/>
                    <a:pt x="149795" y="2477"/>
                  </a:cubicBezTo>
                  <a:cubicBezTo>
                    <a:pt x="149736" y="2540"/>
                    <a:pt x="149680" y="2603"/>
                    <a:pt x="149625" y="2668"/>
                  </a:cubicBezTo>
                  <a:close/>
                </a:path>
              </a:pathLst>
            </a:custGeom>
            <a:noFill/>
            <a:ln w="14615" cap="rnd">
              <a:solidFill>
                <a:srgbClr val="000000"/>
              </a:solidFill>
              <a:prstDash val="solid"/>
              <a:round/>
            </a:ln>
          </p:spPr>
          <p:txBody>
            <a:bodyPr rtlCol="1" anchor="ctr"/>
            <a:lstStyle/>
            <a:p>
              <a:endParaRPr lang="fa-IR"/>
            </a:p>
          </p:txBody>
        </p:sp>
        <p:sp>
          <p:nvSpPr>
            <p:cNvPr id="383" name="Freeform: Shape 382">
              <a:extLst>
                <a:ext uri="{FF2B5EF4-FFF2-40B4-BE49-F238E27FC236}">
                  <a16:creationId xmlns:a16="http://schemas.microsoft.com/office/drawing/2014/main" id="{575DF571-367D-3AF2-F923-D7CD656E9915}"/>
                </a:ext>
              </a:extLst>
            </p:cNvPr>
            <p:cNvSpPr/>
            <p:nvPr/>
          </p:nvSpPr>
          <p:spPr>
            <a:xfrm>
              <a:off x="9796764" y="2293383"/>
              <a:ext cx="48603" cy="76281"/>
            </a:xfrm>
            <a:custGeom>
              <a:avLst/>
              <a:gdLst>
                <a:gd name="connsiteX0" fmla="*/ 48940 w 48603"/>
                <a:gd name="connsiteY0" fmla="*/ 9174 h 76281"/>
                <a:gd name="connsiteX1" fmla="*/ 27571 w 48603"/>
                <a:gd name="connsiteY1" fmla="*/ 1417 h 76281"/>
                <a:gd name="connsiteX2" fmla="*/ 13637 w 48603"/>
                <a:gd name="connsiteY2" fmla="*/ 3817 h 76281"/>
                <a:gd name="connsiteX3" fmla="*/ 11723 w 48603"/>
                <a:gd name="connsiteY3" fmla="*/ 63316 h 76281"/>
                <a:gd name="connsiteX4" fmla="*/ 42441 w 48603"/>
                <a:gd name="connsiteY4" fmla="*/ 76617 h 76281"/>
                <a:gd name="connsiteX5" fmla="*/ 45866 w 48603"/>
                <a:gd name="connsiteY5" fmla="*/ 76617 h 76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603" h="76281">
                  <a:moveTo>
                    <a:pt x="48940" y="9174"/>
                  </a:moveTo>
                  <a:cubicBezTo>
                    <a:pt x="41645" y="7087"/>
                    <a:pt x="34505" y="4495"/>
                    <a:pt x="27571" y="1417"/>
                  </a:cubicBezTo>
                  <a:cubicBezTo>
                    <a:pt x="22864" y="-648"/>
                    <a:pt x="17381" y="297"/>
                    <a:pt x="13637" y="3817"/>
                  </a:cubicBezTo>
                  <a:cubicBezTo>
                    <a:pt x="-3320" y="19718"/>
                    <a:pt x="-4178" y="46357"/>
                    <a:pt x="11723" y="63316"/>
                  </a:cubicBezTo>
                  <a:cubicBezTo>
                    <a:pt x="19682" y="71805"/>
                    <a:pt x="30802" y="76620"/>
                    <a:pt x="42441" y="76617"/>
                  </a:cubicBezTo>
                  <a:cubicBezTo>
                    <a:pt x="43612" y="76617"/>
                    <a:pt x="44724" y="76617"/>
                    <a:pt x="45866" y="76617"/>
                  </a:cubicBezTo>
                </a:path>
              </a:pathLst>
            </a:custGeom>
            <a:noFill/>
            <a:ln w="14615" cap="rnd">
              <a:solidFill>
                <a:srgbClr val="000000"/>
              </a:solidFill>
              <a:prstDash val="solid"/>
              <a:round/>
            </a:ln>
          </p:spPr>
          <p:txBody>
            <a:bodyPr rtlCol="1" anchor="ctr"/>
            <a:lstStyle/>
            <a:p>
              <a:endParaRPr lang="fa-IR"/>
            </a:p>
          </p:txBody>
        </p:sp>
        <p:sp>
          <p:nvSpPr>
            <p:cNvPr id="384" name="Freeform: Shape 383">
              <a:extLst>
                <a:ext uri="{FF2B5EF4-FFF2-40B4-BE49-F238E27FC236}">
                  <a16:creationId xmlns:a16="http://schemas.microsoft.com/office/drawing/2014/main" id="{A32644BF-3C4A-F0A7-6176-F2561A9B9A80}"/>
                </a:ext>
              </a:extLst>
            </p:cNvPr>
            <p:cNvSpPr/>
            <p:nvPr/>
          </p:nvSpPr>
          <p:spPr>
            <a:xfrm>
              <a:off x="9809040" y="2135895"/>
              <a:ext cx="274457" cy="161290"/>
            </a:xfrm>
            <a:custGeom>
              <a:avLst/>
              <a:gdLst>
                <a:gd name="connsiteX0" fmla="*/ 274793 w 274457"/>
                <a:gd name="connsiteY0" fmla="*/ 161217 h 161290"/>
                <a:gd name="connsiteX1" fmla="*/ 274793 w 274457"/>
                <a:gd name="connsiteY1" fmla="*/ 137565 h 161290"/>
                <a:gd name="connsiteX2" fmla="*/ 137565 w 274457"/>
                <a:gd name="connsiteY2" fmla="*/ 336 h 161290"/>
                <a:gd name="connsiteX3" fmla="*/ 336 w 274457"/>
                <a:gd name="connsiteY3" fmla="*/ 137565 h 161290"/>
                <a:gd name="connsiteX4" fmla="*/ 336 w 274457"/>
                <a:gd name="connsiteY4" fmla="*/ 161627 h 16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457" h="161290">
                  <a:moveTo>
                    <a:pt x="274793" y="161217"/>
                  </a:moveTo>
                  <a:lnTo>
                    <a:pt x="274793" y="137565"/>
                  </a:lnTo>
                  <a:cubicBezTo>
                    <a:pt x="274793" y="61775"/>
                    <a:pt x="213354" y="336"/>
                    <a:pt x="137565" y="336"/>
                  </a:cubicBezTo>
                  <a:cubicBezTo>
                    <a:pt x="61776" y="336"/>
                    <a:pt x="336" y="61775"/>
                    <a:pt x="336" y="137565"/>
                  </a:cubicBezTo>
                  <a:lnTo>
                    <a:pt x="336" y="161627"/>
                  </a:lnTo>
                </a:path>
              </a:pathLst>
            </a:custGeom>
            <a:noFill/>
            <a:ln w="14615" cap="rnd">
              <a:solidFill>
                <a:srgbClr val="000000"/>
              </a:solidFill>
              <a:prstDash val="solid"/>
              <a:round/>
            </a:ln>
          </p:spPr>
          <p:txBody>
            <a:bodyPr rtlCol="1" anchor="ctr"/>
            <a:lstStyle/>
            <a:p>
              <a:endParaRPr lang="fa-IR"/>
            </a:p>
          </p:txBody>
        </p:sp>
        <p:sp>
          <p:nvSpPr>
            <p:cNvPr id="385" name="Freeform: Shape 384">
              <a:extLst>
                <a:ext uri="{FF2B5EF4-FFF2-40B4-BE49-F238E27FC236}">
                  <a16:creationId xmlns:a16="http://schemas.microsoft.com/office/drawing/2014/main" id="{87AE2E4E-B47F-B5D1-D529-C403B302A83E}"/>
                </a:ext>
              </a:extLst>
            </p:cNvPr>
            <p:cNvSpPr/>
            <p:nvPr/>
          </p:nvSpPr>
          <p:spPr>
            <a:xfrm>
              <a:off x="9843640" y="2506190"/>
              <a:ext cx="88670" cy="113872"/>
            </a:xfrm>
            <a:custGeom>
              <a:avLst/>
              <a:gdLst>
                <a:gd name="connsiteX0" fmla="*/ 336 w 88670"/>
                <a:gd name="connsiteY0" fmla="*/ 20944 h 113872"/>
                <a:gd name="connsiteX1" fmla="*/ 40761 w 88670"/>
                <a:gd name="connsiteY1" fmla="*/ 113766 h 113872"/>
                <a:gd name="connsiteX2" fmla="*/ 86865 w 88670"/>
                <a:gd name="connsiteY2" fmla="*/ 77293 h 113872"/>
                <a:gd name="connsiteX3" fmla="*/ 85050 w 88670"/>
                <a:gd name="connsiteY3" fmla="*/ 55778 h 113872"/>
                <a:gd name="connsiteX4" fmla="*/ 45474 w 88670"/>
                <a:gd name="connsiteY4" fmla="*/ 336 h 113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70" h="113872">
                  <a:moveTo>
                    <a:pt x="336" y="20944"/>
                  </a:moveTo>
                  <a:cubicBezTo>
                    <a:pt x="2971" y="38097"/>
                    <a:pt x="15440" y="109171"/>
                    <a:pt x="40761" y="113766"/>
                  </a:cubicBezTo>
                  <a:cubicBezTo>
                    <a:pt x="63155" y="117835"/>
                    <a:pt x="79166" y="92895"/>
                    <a:pt x="86865" y="77293"/>
                  </a:cubicBezTo>
                  <a:cubicBezTo>
                    <a:pt x="90272" y="70335"/>
                    <a:pt x="89576" y="62065"/>
                    <a:pt x="85050" y="55778"/>
                  </a:cubicBezTo>
                  <a:lnTo>
                    <a:pt x="45474" y="336"/>
                  </a:lnTo>
                </a:path>
              </a:pathLst>
            </a:custGeom>
            <a:noFill/>
            <a:ln w="14615" cap="rnd">
              <a:solidFill>
                <a:srgbClr val="000000"/>
              </a:solidFill>
              <a:prstDash val="solid"/>
              <a:round/>
            </a:ln>
          </p:spPr>
          <p:txBody>
            <a:bodyPr rtlCol="1" anchor="ctr"/>
            <a:lstStyle/>
            <a:p>
              <a:endParaRPr lang="fa-IR"/>
            </a:p>
          </p:txBody>
        </p:sp>
        <p:sp>
          <p:nvSpPr>
            <p:cNvPr id="386" name="Freeform: Shape 385">
              <a:extLst>
                <a:ext uri="{FF2B5EF4-FFF2-40B4-BE49-F238E27FC236}">
                  <a16:creationId xmlns:a16="http://schemas.microsoft.com/office/drawing/2014/main" id="{A0BA3361-6D2D-B817-2E40-480E7142DE9A}"/>
                </a:ext>
              </a:extLst>
            </p:cNvPr>
            <p:cNvSpPr/>
            <p:nvPr/>
          </p:nvSpPr>
          <p:spPr>
            <a:xfrm>
              <a:off x="9960227" y="2505868"/>
              <a:ext cx="88612" cy="114194"/>
            </a:xfrm>
            <a:custGeom>
              <a:avLst/>
              <a:gdLst>
                <a:gd name="connsiteX0" fmla="*/ 44103 w 88612"/>
                <a:gd name="connsiteY0" fmla="*/ 336 h 114194"/>
                <a:gd name="connsiteX1" fmla="*/ 4293 w 88612"/>
                <a:gd name="connsiteY1" fmla="*/ 56100 h 114194"/>
                <a:gd name="connsiteX2" fmla="*/ 2478 w 88612"/>
                <a:gd name="connsiteY2" fmla="*/ 77615 h 114194"/>
                <a:gd name="connsiteX3" fmla="*/ 48582 w 88612"/>
                <a:gd name="connsiteY3" fmla="*/ 114088 h 114194"/>
                <a:gd name="connsiteX4" fmla="*/ 88948 w 88612"/>
                <a:gd name="connsiteY4" fmla="*/ 21617 h 114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12" h="114194">
                  <a:moveTo>
                    <a:pt x="44103" y="336"/>
                  </a:moveTo>
                  <a:lnTo>
                    <a:pt x="4293" y="56100"/>
                  </a:lnTo>
                  <a:cubicBezTo>
                    <a:pt x="-233" y="62387"/>
                    <a:pt x="-930" y="70657"/>
                    <a:pt x="2478" y="77615"/>
                  </a:cubicBezTo>
                  <a:cubicBezTo>
                    <a:pt x="10176" y="93217"/>
                    <a:pt x="26188" y="118157"/>
                    <a:pt x="48582" y="114088"/>
                  </a:cubicBezTo>
                  <a:cubicBezTo>
                    <a:pt x="73727" y="109522"/>
                    <a:pt x="86197" y="39385"/>
                    <a:pt x="88948" y="21617"/>
                  </a:cubicBezTo>
                </a:path>
              </a:pathLst>
            </a:custGeom>
            <a:noFill/>
            <a:ln w="14615" cap="rnd">
              <a:solidFill>
                <a:srgbClr val="000000"/>
              </a:solidFill>
              <a:prstDash val="solid"/>
              <a:round/>
            </a:ln>
          </p:spPr>
          <p:txBody>
            <a:bodyPr rtlCol="1" anchor="ctr"/>
            <a:lstStyle/>
            <a:p>
              <a:endParaRPr lang="fa-IR"/>
            </a:p>
          </p:txBody>
        </p:sp>
        <p:sp>
          <p:nvSpPr>
            <p:cNvPr id="387" name="Freeform: Shape 386">
              <a:extLst>
                <a:ext uri="{FF2B5EF4-FFF2-40B4-BE49-F238E27FC236}">
                  <a16:creationId xmlns:a16="http://schemas.microsoft.com/office/drawing/2014/main" id="{D0AAFFFE-ABF6-6272-9701-E2715E672106}"/>
                </a:ext>
              </a:extLst>
            </p:cNvPr>
            <p:cNvSpPr/>
            <p:nvPr/>
          </p:nvSpPr>
          <p:spPr>
            <a:xfrm>
              <a:off x="9905522" y="2575712"/>
              <a:ext cx="81374" cy="139424"/>
            </a:xfrm>
            <a:custGeom>
              <a:avLst/>
              <a:gdLst>
                <a:gd name="connsiteX0" fmla="*/ 60520 w 81374"/>
                <a:gd name="connsiteY0" fmla="*/ 14094 h 139424"/>
                <a:gd name="connsiteX1" fmla="*/ 57183 w 81374"/>
                <a:gd name="connsiteY1" fmla="*/ 7771 h 139424"/>
                <a:gd name="connsiteX2" fmla="*/ 55163 w 81374"/>
                <a:gd name="connsiteY2" fmla="*/ 336 h 139424"/>
                <a:gd name="connsiteX3" fmla="*/ 27003 w 81374"/>
                <a:gd name="connsiteY3" fmla="*/ 336 h 139424"/>
                <a:gd name="connsiteX4" fmla="*/ 24983 w 81374"/>
                <a:gd name="connsiteY4" fmla="*/ 7771 h 139424"/>
                <a:gd name="connsiteX5" fmla="*/ 21646 w 81374"/>
                <a:gd name="connsiteY5" fmla="*/ 14094 h 139424"/>
                <a:gd name="connsiteX6" fmla="*/ 570 w 81374"/>
                <a:gd name="connsiteY6" fmla="*/ 127671 h 139424"/>
                <a:gd name="connsiteX7" fmla="*/ 8154 w 81374"/>
                <a:gd name="connsiteY7" fmla="*/ 139529 h 139424"/>
                <a:gd name="connsiteX8" fmla="*/ 10288 w 81374"/>
                <a:gd name="connsiteY8" fmla="*/ 139760 h 139424"/>
                <a:gd name="connsiteX9" fmla="*/ 71760 w 81374"/>
                <a:gd name="connsiteY9" fmla="*/ 139760 h 139424"/>
                <a:gd name="connsiteX10" fmla="*/ 81710 w 81374"/>
                <a:gd name="connsiteY10" fmla="*/ 129805 h 139424"/>
                <a:gd name="connsiteX11" fmla="*/ 81479 w 81374"/>
                <a:gd name="connsiteY11" fmla="*/ 127671 h 13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374" h="139424">
                  <a:moveTo>
                    <a:pt x="60520" y="14094"/>
                  </a:moveTo>
                  <a:cubicBezTo>
                    <a:pt x="59290" y="11899"/>
                    <a:pt x="58178" y="9762"/>
                    <a:pt x="57183" y="7771"/>
                  </a:cubicBezTo>
                  <a:cubicBezTo>
                    <a:pt x="56044" y="5444"/>
                    <a:pt x="55359" y="2921"/>
                    <a:pt x="55163" y="336"/>
                  </a:cubicBezTo>
                  <a:lnTo>
                    <a:pt x="27003" y="336"/>
                  </a:lnTo>
                  <a:cubicBezTo>
                    <a:pt x="26807" y="2921"/>
                    <a:pt x="26122" y="5444"/>
                    <a:pt x="24983" y="7771"/>
                  </a:cubicBezTo>
                  <a:cubicBezTo>
                    <a:pt x="23988" y="9762"/>
                    <a:pt x="22876" y="11899"/>
                    <a:pt x="21646" y="14094"/>
                  </a:cubicBezTo>
                  <a:lnTo>
                    <a:pt x="570" y="127671"/>
                  </a:lnTo>
                  <a:cubicBezTo>
                    <a:pt x="-610" y="133039"/>
                    <a:pt x="2786" y="138349"/>
                    <a:pt x="8154" y="139529"/>
                  </a:cubicBezTo>
                  <a:cubicBezTo>
                    <a:pt x="8854" y="139681"/>
                    <a:pt x="9571" y="139760"/>
                    <a:pt x="10288" y="139760"/>
                  </a:cubicBezTo>
                  <a:lnTo>
                    <a:pt x="71760" y="139760"/>
                  </a:lnTo>
                  <a:cubicBezTo>
                    <a:pt x="77258" y="139760"/>
                    <a:pt x="81713" y="135302"/>
                    <a:pt x="81710" y="129805"/>
                  </a:cubicBezTo>
                  <a:cubicBezTo>
                    <a:pt x="81710" y="129087"/>
                    <a:pt x="81634" y="128373"/>
                    <a:pt x="81479" y="127671"/>
                  </a:cubicBezTo>
                  <a:close/>
                </a:path>
              </a:pathLst>
            </a:custGeom>
            <a:noFill/>
            <a:ln w="14615" cap="rnd">
              <a:solidFill>
                <a:srgbClr val="000000"/>
              </a:solidFill>
              <a:prstDash val="solid"/>
              <a:round/>
            </a:ln>
          </p:spPr>
          <p:txBody>
            <a:bodyPr rtlCol="1" anchor="ctr"/>
            <a:lstStyle/>
            <a:p>
              <a:endParaRPr lang="fa-IR"/>
            </a:p>
          </p:txBody>
        </p:sp>
        <p:sp>
          <p:nvSpPr>
            <p:cNvPr id="388" name="Freeform: Shape 387">
              <a:extLst>
                <a:ext uri="{FF2B5EF4-FFF2-40B4-BE49-F238E27FC236}">
                  <a16:creationId xmlns:a16="http://schemas.microsoft.com/office/drawing/2014/main" id="{3787D622-ACD3-18E5-582D-F498D7F264EB}"/>
                </a:ext>
              </a:extLst>
            </p:cNvPr>
            <p:cNvSpPr/>
            <p:nvPr/>
          </p:nvSpPr>
          <p:spPr>
            <a:xfrm>
              <a:off x="9988158" y="2618537"/>
              <a:ext cx="32463" cy="73795"/>
            </a:xfrm>
            <a:custGeom>
              <a:avLst/>
              <a:gdLst>
                <a:gd name="connsiteX0" fmla="*/ 336 w 32463"/>
                <a:gd name="connsiteY0" fmla="*/ 74132 h 73795"/>
                <a:gd name="connsiteX1" fmla="*/ 22846 w 32463"/>
                <a:gd name="connsiteY1" fmla="*/ 74132 h 73795"/>
                <a:gd name="connsiteX2" fmla="*/ 32799 w 32463"/>
                <a:gd name="connsiteY2" fmla="*/ 64179 h 73795"/>
                <a:gd name="connsiteX3" fmla="*/ 31628 w 32463"/>
                <a:gd name="connsiteY3" fmla="*/ 59495 h 73795"/>
                <a:gd name="connsiteX4" fmla="*/ 5664 w 32463"/>
                <a:gd name="connsiteY4" fmla="*/ 336 h 73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63" h="73795">
                  <a:moveTo>
                    <a:pt x="336" y="74132"/>
                  </a:moveTo>
                  <a:lnTo>
                    <a:pt x="22846" y="74132"/>
                  </a:lnTo>
                  <a:cubicBezTo>
                    <a:pt x="28344" y="74132"/>
                    <a:pt x="32799" y="69676"/>
                    <a:pt x="32799" y="64179"/>
                  </a:cubicBezTo>
                  <a:cubicBezTo>
                    <a:pt x="32799" y="62546"/>
                    <a:pt x="32398" y="60936"/>
                    <a:pt x="31628" y="59495"/>
                  </a:cubicBezTo>
                  <a:lnTo>
                    <a:pt x="5664" y="336"/>
                  </a:lnTo>
                </a:path>
              </a:pathLst>
            </a:custGeom>
            <a:noFill/>
            <a:ln w="14615" cap="rnd">
              <a:solidFill>
                <a:srgbClr val="000000"/>
              </a:solidFill>
              <a:prstDash val="solid"/>
              <a:round/>
            </a:ln>
          </p:spPr>
          <p:txBody>
            <a:bodyPr rtlCol="1" anchor="ctr"/>
            <a:lstStyle/>
            <a:p>
              <a:endParaRPr lang="fa-IR"/>
            </a:p>
          </p:txBody>
        </p:sp>
        <p:sp>
          <p:nvSpPr>
            <p:cNvPr id="389" name="Freeform: Shape 388">
              <a:extLst>
                <a:ext uri="{FF2B5EF4-FFF2-40B4-BE49-F238E27FC236}">
                  <a16:creationId xmlns:a16="http://schemas.microsoft.com/office/drawing/2014/main" id="{7F4178BF-3465-C45E-CE43-77C737B40E0B}"/>
                </a:ext>
              </a:extLst>
            </p:cNvPr>
            <p:cNvSpPr/>
            <p:nvPr/>
          </p:nvSpPr>
          <p:spPr>
            <a:xfrm>
              <a:off x="9871915" y="2619181"/>
              <a:ext cx="32143" cy="73180"/>
            </a:xfrm>
            <a:custGeom>
              <a:avLst/>
              <a:gdLst>
                <a:gd name="connsiteX0" fmla="*/ 27152 w 32143"/>
                <a:gd name="connsiteY0" fmla="*/ 336 h 73180"/>
                <a:gd name="connsiteX1" fmla="*/ 1509 w 32143"/>
                <a:gd name="connsiteY1" fmla="*/ 58881 h 73180"/>
                <a:gd name="connsiteX2" fmla="*/ 5608 w 32143"/>
                <a:gd name="connsiteY2" fmla="*/ 72346 h 73180"/>
                <a:gd name="connsiteX3" fmla="*/ 10291 w 32143"/>
                <a:gd name="connsiteY3" fmla="*/ 73517 h 73180"/>
                <a:gd name="connsiteX4" fmla="*/ 32480 w 32143"/>
                <a:gd name="connsiteY4" fmla="*/ 73517 h 73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43" h="73180">
                  <a:moveTo>
                    <a:pt x="27152" y="336"/>
                  </a:moveTo>
                  <a:lnTo>
                    <a:pt x="1509" y="58881"/>
                  </a:lnTo>
                  <a:cubicBezTo>
                    <a:pt x="-1078" y="63731"/>
                    <a:pt x="757" y="69758"/>
                    <a:pt x="5608" y="72346"/>
                  </a:cubicBezTo>
                  <a:cubicBezTo>
                    <a:pt x="7048" y="73116"/>
                    <a:pt x="8658" y="73517"/>
                    <a:pt x="10291" y="73517"/>
                  </a:cubicBezTo>
                  <a:lnTo>
                    <a:pt x="32480" y="73517"/>
                  </a:lnTo>
                </a:path>
              </a:pathLst>
            </a:custGeom>
            <a:noFill/>
            <a:ln w="14615" cap="rnd">
              <a:solidFill>
                <a:srgbClr val="000000"/>
              </a:solidFill>
              <a:prstDash val="solid"/>
              <a:round/>
            </a:ln>
          </p:spPr>
          <p:txBody>
            <a:bodyPr rtlCol="1" anchor="ctr"/>
            <a:lstStyle/>
            <a:p>
              <a:endParaRPr lang="fa-IR"/>
            </a:p>
          </p:txBody>
        </p:sp>
      </p:grpSp>
      <p:grpSp>
        <p:nvGrpSpPr>
          <p:cNvPr id="390" name="Graphic 7">
            <a:extLst>
              <a:ext uri="{FF2B5EF4-FFF2-40B4-BE49-F238E27FC236}">
                <a16:creationId xmlns:a16="http://schemas.microsoft.com/office/drawing/2014/main" id="{EF7474A2-48FC-AC82-8325-2FA355AC2503}"/>
              </a:ext>
            </a:extLst>
          </p:cNvPr>
          <p:cNvGrpSpPr/>
          <p:nvPr/>
        </p:nvGrpSpPr>
        <p:grpSpPr>
          <a:xfrm>
            <a:off x="10574688" y="2070764"/>
            <a:ext cx="710205" cy="749371"/>
            <a:chOff x="10574688" y="2070764"/>
            <a:chExt cx="710205" cy="749371"/>
          </a:xfrm>
        </p:grpSpPr>
        <p:sp>
          <p:nvSpPr>
            <p:cNvPr id="391" name="Freeform: Shape 390">
              <a:extLst>
                <a:ext uri="{FF2B5EF4-FFF2-40B4-BE49-F238E27FC236}">
                  <a16:creationId xmlns:a16="http://schemas.microsoft.com/office/drawing/2014/main" id="{60AACF77-AFEB-5352-95A7-8AF0AD96DD3A}"/>
                </a:ext>
              </a:extLst>
            </p:cNvPr>
            <p:cNvSpPr/>
            <p:nvPr/>
          </p:nvSpPr>
          <p:spPr>
            <a:xfrm>
              <a:off x="10805090" y="2336879"/>
              <a:ext cx="163544" cy="55207"/>
            </a:xfrm>
            <a:custGeom>
              <a:avLst/>
              <a:gdLst>
                <a:gd name="connsiteX0" fmla="*/ 163881 w 163544"/>
                <a:gd name="connsiteY0" fmla="*/ 44069 h 55207"/>
                <a:gd name="connsiteX1" fmla="*/ 163881 w 163544"/>
                <a:gd name="connsiteY1" fmla="*/ 22612 h 55207"/>
                <a:gd name="connsiteX2" fmla="*/ 141604 w 163544"/>
                <a:gd name="connsiteY2" fmla="*/ 336 h 55207"/>
                <a:gd name="connsiteX3" fmla="*/ 22612 w 163544"/>
                <a:gd name="connsiteY3" fmla="*/ 336 h 55207"/>
                <a:gd name="connsiteX4" fmla="*/ 336 w 163544"/>
                <a:gd name="connsiteY4" fmla="*/ 22612 h 55207"/>
                <a:gd name="connsiteX5" fmla="*/ 336 w 163544"/>
                <a:gd name="connsiteY5" fmla="*/ 44069 h 55207"/>
                <a:gd name="connsiteX6" fmla="*/ 11811 w 163544"/>
                <a:gd name="connsiteY6" fmla="*/ 55544 h 55207"/>
                <a:gd name="connsiteX7" fmla="*/ 152523 w 163544"/>
                <a:gd name="connsiteY7" fmla="*/ 55544 h 55207"/>
                <a:gd name="connsiteX8" fmla="*/ 163881 w 163544"/>
                <a:gd name="connsiteY8" fmla="*/ 44069 h 5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544" h="55207">
                  <a:moveTo>
                    <a:pt x="163881" y="44069"/>
                  </a:moveTo>
                  <a:lnTo>
                    <a:pt x="163881" y="22612"/>
                  </a:lnTo>
                  <a:cubicBezTo>
                    <a:pt x="163881" y="10309"/>
                    <a:pt x="153899" y="336"/>
                    <a:pt x="141604" y="336"/>
                  </a:cubicBezTo>
                  <a:lnTo>
                    <a:pt x="22612" y="336"/>
                  </a:lnTo>
                  <a:cubicBezTo>
                    <a:pt x="10318" y="336"/>
                    <a:pt x="336" y="10309"/>
                    <a:pt x="336" y="22612"/>
                  </a:cubicBezTo>
                  <a:lnTo>
                    <a:pt x="336" y="44069"/>
                  </a:lnTo>
                  <a:cubicBezTo>
                    <a:pt x="336" y="50406"/>
                    <a:pt x="5488" y="55544"/>
                    <a:pt x="11811" y="55544"/>
                  </a:cubicBezTo>
                  <a:lnTo>
                    <a:pt x="152523" y="55544"/>
                  </a:lnTo>
                  <a:cubicBezTo>
                    <a:pt x="158816" y="55494"/>
                    <a:pt x="163910" y="50368"/>
                    <a:pt x="163881" y="44069"/>
                  </a:cubicBezTo>
                  <a:close/>
                </a:path>
              </a:pathLst>
            </a:custGeom>
            <a:solidFill>
              <a:srgbClr val="A57453"/>
            </a:solidFill>
            <a:ln w="2923" cap="flat">
              <a:noFill/>
              <a:prstDash val="solid"/>
              <a:miter/>
            </a:ln>
          </p:spPr>
          <p:txBody>
            <a:bodyPr rtlCol="1" anchor="ctr"/>
            <a:lstStyle/>
            <a:p>
              <a:endParaRPr lang="fa-IR"/>
            </a:p>
          </p:txBody>
        </p:sp>
        <p:sp>
          <p:nvSpPr>
            <p:cNvPr id="392" name="Freeform: Shape 391">
              <a:extLst>
                <a:ext uri="{FF2B5EF4-FFF2-40B4-BE49-F238E27FC236}">
                  <a16:creationId xmlns:a16="http://schemas.microsoft.com/office/drawing/2014/main" id="{5DAA16F7-EED3-3012-42A7-8FBF2D404EDE}"/>
                </a:ext>
              </a:extLst>
            </p:cNvPr>
            <p:cNvSpPr/>
            <p:nvPr/>
          </p:nvSpPr>
          <p:spPr>
            <a:xfrm rot="-3235202">
              <a:off x="10863192" y="2220357"/>
              <a:ext cx="37995" cy="125344"/>
            </a:xfrm>
            <a:custGeom>
              <a:avLst/>
              <a:gdLst>
                <a:gd name="connsiteX0" fmla="*/ 19334 w 37995"/>
                <a:gd name="connsiteY0" fmla="*/ 336 h 125344"/>
                <a:gd name="connsiteX1" fmla="*/ 38332 w 37995"/>
                <a:gd name="connsiteY1" fmla="*/ 336 h 125344"/>
                <a:gd name="connsiteX2" fmla="*/ 38332 w 37995"/>
                <a:gd name="connsiteY2" fmla="*/ 125680 h 125344"/>
                <a:gd name="connsiteX3" fmla="*/ 19334 w 37995"/>
                <a:gd name="connsiteY3" fmla="*/ 125680 h 125344"/>
                <a:gd name="connsiteX4" fmla="*/ 19334 w 37995"/>
                <a:gd name="connsiteY4" fmla="*/ 125680 h 125344"/>
                <a:gd name="connsiteX5" fmla="*/ 336 w 37995"/>
                <a:gd name="connsiteY5" fmla="*/ 125680 h 125344"/>
                <a:gd name="connsiteX6" fmla="*/ 336 w 37995"/>
                <a:gd name="connsiteY6" fmla="*/ 336 h 125344"/>
                <a:gd name="connsiteX7" fmla="*/ 19334 w 37995"/>
                <a:gd name="connsiteY7" fmla="*/ 336 h 12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995" h="125344">
                  <a:moveTo>
                    <a:pt x="19334" y="336"/>
                  </a:moveTo>
                  <a:cubicBezTo>
                    <a:pt x="29826" y="336"/>
                    <a:pt x="38332" y="336"/>
                    <a:pt x="38332" y="336"/>
                  </a:cubicBezTo>
                  <a:lnTo>
                    <a:pt x="38332" y="125680"/>
                  </a:lnTo>
                  <a:cubicBezTo>
                    <a:pt x="38332" y="125680"/>
                    <a:pt x="29826" y="125680"/>
                    <a:pt x="19334" y="125680"/>
                  </a:cubicBezTo>
                  <a:lnTo>
                    <a:pt x="19334" y="125680"/>
                  </a:lnTo>
                  <a:cubicBezTo>
                    <a:pt x="8842" y="125680"/>
                    <a:pt x="336" y="125680"/>
                    <a:pt x="336" y="125680"/>
                  </a:cubicBezTo>
                  <a:lnTo>
                    <a:pt x="336" y="336"/>
                  </a:lnTo>
                  <a:cubicBezTo>
                    <a:pt x="336" y="336"/>
                    <a:pt x="8842" y="336"/>
                    <a:pt x="19334" y="336"/>
                  </a:cubicBezTo>
                  <a:close/>
                </a:path>
              </a:pathLst>
            </a:custGeom>
            <a:solidFill>
              <a:srgbClr val="A57453"/>
            </a:solidFill>
            <a:ln w="2923" cap="flat">
              <a:noFill/>
              <a:prstDash val="solid"/>
              <a:miter/>
            </a:ln>
          </p:spPr>
          <p:txBody>
            <a:bodyPr rtlCol="1" anchor="ctr"/>
            <a:lstStyle/>
            <a:p>
              <a:endParaRPr lang="fa-IR"/>
            </a:p>
          </p:txBody>
        </p:sp>
        <p:sp>
          <p:nvSpPr>
            <p:cNvPr id="393" name="Freeform: Shape 392">
              <a:extLst>
                <a:ext uri="{FF2B5EF4-FFF2-40B4-BE49-F238E27FC236}">
                  <a16:creationId xmlns:a16="http://schemas.microsoft.com/office/drawing/2014/main" id="{E2B2AA6F-740F-CE82-0F38-4D9D187F0BD5}"/>
                </a:ext>
              </a:extLst>
            </p:cNvPr>
            <p:cNvSpPr/>
            <p:nvPr/>
          </p:nvSpPr>
          <p:spPr>
            <a:xfrm rot="-3235202">
              <a:off x="10953461" y="2096529"/>
              <a:ext cx="37995" cy="125344"/>
            </a:xfrm>
            <a:custGeom>
              <a:avLst/>
              <a:gdLst>
                <a:gd name="connsiteX0" fmla="*/ 19334 w 37995"/>
                <a:gd name="connsiteY0" fmla="*/ 336 h 125344"/>
                <a:gd name="connsiteX1" fmla="*/ 38331 w 37995"/>
                <a:gd name="connsiteY1" fmla="*/ 336 h 125344"/>
                <a:gd name="connsiteX2" fmla="*/ 38331 w 37995"/>
                <a:gd name="connsiteY2" fmla="*/ 125680 h 125344"/>
                <a:gd name="connsiteX3" fmla="*/ 19334 w 37995"/>
                <a:gd name="connsiteY3" fmla="*/ 125680 h 125344"/>
                <a:gd name="connsiteX4" fmla="*/ 19334 w 37995"/>
                <a:gd name="connsiteY4" fmla="*/ 125680 h 125344"/>
                <a:gd name="connsiteX5" fmla="*/ 336 w 37995"/>
                <a:gd name="connsiteY5" fmla="*/ 125680 h 125344"/>
                <a:gd name="connsiteX6" fmla="*/ 336 w 37995"/>
                <a:gd name="connsiteY6" fmla="*/ 336 h 125344"/>
                <a:gd name="connsiteX7" fmla="*/ 19334 w 37995"/>
                <a:gd name="connsiteY7" fmla="*/ 336 h 12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995" h="125344">
                  <a:moveTo>
                    <a:pt x="19334" y="336"/>
                  </a:moveTo>
                  <a:cubicBezTo>
                    <a:pt x="29826" y="336"/>
                    <a:pt x="38331" y="336"/>
                    <a:pt x="38331" y="336"/>
                  </a:cubicBezTo>
                  <a:lnTo>
                    <a:pt x="38331" y="125680"/>
                  </a:lnTo>
                  <a:cubicBezTo>
                    <a:pt x="38331" y="125680"/>
                    <a:pt x="29826" y="125680"/>
                    <a:pt x="19334" y="125680"/>
                  </a:cubicBezTo>
                  <a:lnTo>
                    <a:pt x="19334" y="125680"/>
                  </a:lnTo>
                  <a:cubicBezTo>
                    <a:pt x="8841" y="125680"/>
                    <a:pt x="336" y="125680"/>
                    <a:pt x="336" y="125680"/>
                  </a:cubicBezTo>
                  <a:lnTo>
                    <a:pt x="336" y="336"/>
                  </a:lnTo>
                  <a:cubicBezTo>
                    <a:pt x="336" y="336"/>
                    <a:pt x="8841" y="336"/>
                    <a:pt x="19334" y="336"/>
                  </a:cubicBezTo>
                  <a:close/>
                </a:path>
              </a:pathLst>
            </a:custGeom>
            <a:solidFill>
              <a:srgbClr val="A57453"/>
            </a:solidFill>
            <a:ln w="2923" cap="flat">
              <a:noFill/>
              <a:prstDash val="solid"/>
              <a:miter/>
            </a:ln>
          </p:spPr>
          <p:txBody>
            <a:bodyPr rtlCol="1" anchor="ctr"/>
            <a:lstStyle/>
            <a:p>
              <a:endParaRPr lang="fa-IR"/>
            </a:p>
          </p:txBody>
        </p:sp>
        <p:sp>
          <p:nvSpPr>
            <p:cNvPr id="394" name="Freeform: Shape 393">
              <a:extLst>
                <a:ext uri="{FF2B5EF4-FFF2-40B4-BE49-F238E27FC236}">
                  <a16:creationId xmlns:a16="http://schemas.microsoft.com/office/drawing/2014/main" id="{7B0557A4-4B33-A067-18AE-F9A3B6CD2E15}"/>
                </a:ext>
              </a:extLst>
            </p:cNvPr>
            <p:cNvSpPr/>
            <p:nvPr/>
          </p:nvSpPr>
          <p:spPr>
            <a:xfrm rot="-3235202">
              <a:off x="10869707" y="2182824"/>
              <a:ext cx="115215" cy="76605"/>
            </a:xfrm>
            <a:custGeom>
              <a:avLst/>
              <a:gdLst>
                <a:gd name="connsiteX0" fmla="*/ 336 w 115215"/>
                <a:gd name="connsiteY0" fmla="*/ 336 h 76605"/>
                <a:gd name="connsiteX1" fmla="*/ 115552 w 115215"/>
                <a:gd name="connsiteY1" fmla="*/ 336 h 76605"/>
                <a:gd name="connsiteX2" fmla="*/ 115552 w 115215"/>
                <a:gd name="connsiteY2" fmla="*/ 76942 h 76605"/>
                <a:gd name="connsiteX3" fmla="*/ 336 w 115215"/>
                <a:gd name="connsiteY3" fmla="*/ 76942 h 76605"/>
              </a:gdLst>
              <a:ahLst/>
              <a:cxnLst>
                <a:cxn ang="0">
                  <a:pos x="connsiteX0" y="connsiteY0"/>
                </a:cxn>
                <a:cxn ang="0">
                  <a:pos x="connsiteX1" y="connsiteY1"/>
                </a:cxn>
                <a:cxn ang="0">
                  <a:pos x="connsiteX2" y="connsiteY2"/>
                </a:cxn>
                <a:cxn ang="0">
                  <a:pos x="connsiteX3" y="connsiteY3"/>
                </a:cxn>
              </a:cxnLst>
              <a:rect l="l" t="t" r="r" b="b"/>
              <a:pathLst>
                <a:path w="115215" h="76605">
                  <a:moveTo>
                    <a:pt x="336" y="336"/>
                  </a:moveTo>
                  <a:lnTo>
                    <a:pt x="115552" y="336"/>
                  </a:lnTo>
                  <a:lnTo>
                    <a:pt x="115552" y="76942"/>
                  </a:lnTo>
                  <a:lnTo>
                    <a:pt x="336" y="76942"/>
                  </a:lnTo>
                  <a:close/>
                </a:path>
              </a:pathLst>
            </a:custGeom>
            <a:solidFill>
              <a:srgbClr val="F5C84C"/>
            </a:solidFill>
            <a:ln w="2923" cap="flat">
              <a:noFill/>
              <a:prstDash val="solid"/>
              <a:miter/>
            </a:ln>
          </p:spPr>
          <p:txBody>
            <a:bodyPr rtlCol="1" anchor="ctr"/>
            <a:lstStyle/>
            <a:p>
              <a:endParaRPr lang="fa-IR"/>
            </a:p>
          </p:txBody>
        </p:sp>
        <p:sp>
          <p:nvSpPr>
            <p:cNvPr id="395" name="Freeform: Shape 394">
              <a:extLst>
                <a:ext uri="{FF2B5EF4-FFF2-40B4-BE49-F238E27FC236}">
                  <a16:creationId xmlns:a16="http://schemas.microsoft.com/office/drawing/2014/main" id="{C183B1EB-7A64-F7A2-F446-5F40F4307899}"/>
                </a:ext>
              </a:extLst>
            </p:cNvPr>
            <p:cNvSpPr/>
            <p:nvPr/>
          </p:nvSpPr>
          <p:spPr>
            <a:xfrm>
              <a:off x="10947383" y="2228483"/>
              <a:ext cx="152696" cy="123631"/>
            </a:xfrm>
            <a:custGeom>
              <a:avLst/>
              <a:gdLst>
                <a:gd name="connsiteX0" fmla="*/ 336 w 152696"/>
                <a:gd name="connsiteY0" fmla="*/ 31043 h 123631"/>
                <a:gd name="connsiteX1" fmla="*/ 122870 w 152696"/>
                <a:gd name="connsiteY1" fmla="*/ 120323 h 123631"/>
                <a:gd name="connsiteX2" fmla="*/ 149391 w 152696"/>
                <a:gd name="connsiteY2" fmla="*/ 116167 h 123631"/>
                <a:gd name="connsiteX3" fmla="*/ 145234 w 152696"/>
                <a:gd name="connsiteY3" fmla="*/ 89646 h 123631"/>
                <a:gd name="connsiteX4" fmla="*/ 22700 w 152696"/>
                <a:gd name="connsiteY4" fmla="*/ 336 h 123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96" h="123631">
                  <a:moveTo>
                    <a:pt x="336" y="31043"/>
                  </a:moveTo>
                  <a:lnTo>
                    <a:pt x="122870" y="120323"/>
                  </a:lnTo>
                  <a:cubicBezTo>
                    <a:pt x="131330" y="126499"/>
                    <a:pt x="143214" y="124638"/>
                    <a:pt x="149391" y="116167"/>
                  </a:cubicBezTo>
                  <a:cubicBezTo>
                    <a:pt x="155567" y="107695"/>
                    <a:pt x="153694" y="95821"/>
                    <a:pt x="145234" y="89646"/>
                  </a:cubicBezTo>
                  <a:lnTo>
                    <a:pt x="22700" y="336"/>
                  </a:lnTo>
                  <a:close/>
                </a:path>
              </a:pathLst>
            </a:custGeom>
            <a:solidFill>
              <a:srgbClr val="A57453"/>
            </a:solidFill>
            <a:ln w="2923" cap="flat">
              <a:noFill/>
              <a:prstDash val="solid"/>
              <a:miter/>
            </a:ln>
          </p:spPr>
          <p:txBody>
            <a:bodyPr rtlCol="1" anchor="ctr"/>
            <a:lstStyle/>
            <a:p>
              <a:endParaRPr lang="fa-IR"/>
            </a:p>
          </p:txBody>
        </p:sp>
        <p:sp>
          <p:nvSpPr>
            <p:cNvPr id="396" name="Freeform: Shape 395">
              <a:extLst>
                <a:ext uri="{FF2B5EF4-FFF2-40B4-BE49-F238E27FC236}">
                  <a16:creationId xmlns:a16="http://schemas.microsoft.com/office/drawing/2014/main" id="{FF05224C-42EF-CA1F-5CE0-9481ECC7D601}"/>
                </a:ext>
              </a:extLst>
            </p:cNvPr>
            <p:cNvSpPr/>
            <p:nvPr/>
          </p:nvSpPr>
          <p:spPr>
            <a:xfrm>
              <a:off x="11017218" y="2498140"/>
              <a:ext cx="134397" cy="133694"/>
            </a:xfrm>
            <a:custGeom>
              <a:avLst/>
              <a:gdLst>
                <a:gd name="connsiteX0" fmla="*/ 24816 w 134397"/>
                <a:gd name="connsiteY0" fmla="*/ 336 h 133694"/>
                <a:gd name="connsiteX1" fmla="*/ 3008 w 134397"/>
                <a:gd name="connsiteY1" fmla="*/ 22290 h 133694"/>
                <a:gd name="connsiteX2" fmla="*/ 2803 w 134397"/>
                <a:gd name="connsiteY2" fmla="*/ 34708 h 133694"/>
                <a:gd name="connsiteX3" fmla="*/ 3008 w 134397"/>
                <a:gd name="connsiteY3" fmla="*/ 34907 h 133694"/>
                <a:gd name="connsiteX4" fmla="*/ 100280 w 134397"/>
                <a:gd name="connsiteY4" fmla="*/ 131418 h 133694"/>
                <a:gd name="connsiteX5" fmla="*/ 112926 w 134397"/>
                <a:gd name="connsiteY5" fmla="*/ 131418 h 133694"/>
                <a:gd name="connsiteX6" fmla="*/ 134734 w 134397"/>
                <a:gd name="connsiteY6" fmla="*/ 109463 h 13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97" h="133694">
                  <a:moveTo>
                    <a:pt x="24816" y="336"/>
                  </a:moveTo>
                  <a:lnTo>
                    <a:pt x="3008" y="22290"/>
                  </a:lnTo>
                  <a:cubicBezTo>
                    <a:pt x="-475" y="25665"/>
                    <a:pt x="-563" y="31224"/>
                    <a:pt x="2803" y="34708"/>
                  </a:cubicBezTo>
                  <a:cubicBezTo>
                    <a:pt x="2862" y="34775"/>
                    <a:pt x="2950" y="34842"/>
                    <a:pt x="3008" y="34907"/>
                  </a:cubicBezTo>
                  <a:lnTo>
                    <a:pt x="100280" y="131418"/>
                  </a:lnTo>
                  <a:cubicBezTo>
                    <a:pt x="103763" y="134901"/>
                    <a:pt x="109443" y="134901"/>
                    <a:pt x="112926" y="131418"/>
                  </a:cubicBezTo>
                  <a:lnTo>
                    <a:pt x="134734" y="109463"/>
                  </a:lnTo>
                  <a:close/>
                </a:path>
              </a:pathLst>
            </a:custGeom>
            <a:solidFill>
              <a:srgbClr val="EDF4FC"/>
            </a:solidFill>
            <a:ln w="2923" cap="flat">
              <a:noFill/>
              <a:prstDash val="solid"/>
              <a:miter/>
            </a:ln>
          </p:spPr>
          <p:txBody>
            <a:bodyPr rtlCol="1" anchor="ctr"/>
            <a:lstStyle/>
            <a:p>
              <a:endParaRPr lang="fa-IR"/>
            </a:p>
          </p:txBody>
        </p:sp>
        <p:sp>
          <p:nvSpPr>
            <p:cNvPr id="397" name="Freeform: Shape 396">
              <a:extLst>
                <a:ext uri="{FF2B5EF4-FFF2-40B4-BE49-F238E27FC236}">
                  <a16:creationId xmlns:a16="http://schemas.microsoft.com/office/drawing/2014/main" id="{BB39281B-645E-237C-3E34-1E353BF84874}"/>
                </a:ext>
              </a:extLst>
            </p:cNvPr>
            <p:cNvSpPr/>
            <p:nvPr/>
          </p:nvSpPr>
          <p:spPr>
            <a:xfrm>
              <a:off x="10708228" y="2498140"/>
              <a:ext cx="134192" cy="133635"/>
            </a:xfrm>
            <a:custGeom>
              <a:avLst/>
              <a:gdLst>
                <a:gd name="connsiteX0" fmla="*/ 110049 w 134192"/>
                <a:gd name="connsiteY0" fmla="*/ 336 h 133635"/>
                <a:gd name="connsiteX1" fmla="*/ 131856 w 134192"/>
                <a:gd name="connsiteY1" fmla="*/ 22290 h 133635"/>
                <a:gd name="connsiteX2" fmla="*/ 132062 w 134192"/>
                <a:gd name="connsiteY2" fmla="*/ 34708 h 133635"/>
                <a:gd name="connsiteX3" fmla="*/ 131856 w 134192"/>
                <a:gd name="connsiteY3" fmla="*/ 34907 h 133635"/>
                <a:gd name="connsiteX4" fmla="*/ 34789 w 134192"/>
                <a:gd name="connsiteY4" fmla="*/ 131359 h 133635"/>
                <a:gd name="connsiteX5" fmla="*/ 22144 w 134192"/>
                <a:gd name="connsiteY5" fmla="*/ 131359 h 133635"/>
                <a:gd name="connsiteX6" fmla="*/ 336 w 134192"/>
                <a:gd name="connsiteY6" fmla="*/ 109405 h 133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192" h="133635">
                  <a:moveTo>
                    <a:pt x="110049" y="336"/>
                  </a:moveTo>
                  <a:lnTo>
                    <a:pt x="131856" y="22290"/>
                  </a:lnTo>
                  <a:cubicBezTo>
                    <a:pt x="135340" y="25665"/>
                    <a:pt x="135428" y="31224"/>
                    <a:pt x="132062" y="34708"/>
                  </a:cubicBezTo>
                  <a:cubicBezTo>
                    <a:pt x="132003" y="34775"/>
                    <a:pt x="131915" y="34842"/>
                    <a:pt x="131856" y="34907"/>
                  </a:cubicBezTo>
                  <a:lnTo>
                    <a:pt x="34789" y="131359"/>
                  </a:lnTo>
                  <a:cubicBezTo>
                    <a:pt x="31306" y="134842"/>
                    <a:pt x="25627" y="134842"/>
                    <a:pt x="22144" y="131359"/>
                  </a:cubicBezTo>
                  <a:lnTo>
                    <a:pt x="336" y="109405"/>
                  </a:lnTo>
                  <a:close/>
                </a:path>
              </a:pathLst>
            </a:custGeom>
            <a:solidFill>
              <a:srgbClr val="EDF4FC"/>
            </a:solidFill>
            <a:ln w="2923" cap="flat">
              <a:noFill/>
              <a:prstDash val="solid"/>
              <a:miter/>
            </a:ln>
          </p:spPr>
          <p:txBody>
            <a:bodyPr rtlCol="1" anchor="ctr"/>
            <a:lstStyle/>
            <a:p>
              <a:endParaRPr lang="fa-IR"/>
            </a:p>
          </p:txBody>
        </p:sp>
        <p:sp>
          <p:nvSpPr>
            <p:cNvPr id="398" name="Freeform: Shape 397">
              <a:extLst>
                <a:ext uri="{FF2B5EF4-FFF2-40B4-BE49-F238E27FC236}">
                  <a16:creationId xmlns:a16="http://schemas.microsoft.com/office/drawing/2014/main" id="{665417C3-C053-097D-5ABE-6733A30F07BF}"/>
                </a:ext>
              </a:extLst>
            </p:cNvPr>
            <p:cNvSpPr/>
            <p:nvPr/>
          </p:nvSpPr>
          <p:spPr>
            <a:xfrm>
              <a:off x="10744262" y="2537248"/>
              <a:ext cx="289485" cy="271179"/>
            </a:xfrm>
            <a:custGeom>
              <a:avLst/>
              <a:gdLst>
                <a:gd name="connsiteX0" fmla="*/ 202842 w 289485"/>
                <a:gd name="connsiteY0" fmla="*/ 110898 h 271179"/>
                <a:gd name="connsiteX1" fmla="*/ 186157 w 289485"/>
                <a:gd name="connsiteY1" fmla="*/ 94183 h 271179"/>
                <a:gd name="connsiteX2" fmla="*/ 170584 w 289485"/>
                <a:gd name="connsiteY2" fmla="*/ 109434 h 271179"/>
                <a:gd name="connsiteX3" fmla="*/ 143068 w 289485"/>
                <a:gd name="connsiteY3" fmla="*/ 109639 h 271179"/>
                <a:gd name="connsiteX4" fmla="*/ 143244 w 289485"/>
                <a:gd name="connsiteY4" fmla="*/ 81333 h 271179"/>
                <a:gd name="connsiteX5" fmla="*/ 164290 w 289485"/>
                <a:gd name="connsiteY5" fmla="*/ 60315 h 271179"/>
                <a:gd name="connsiteX6" fmla="*/ 185893 w 289485"/>
                <a:gd name="connsiteY6" fmla="*/ 44362 h 271179"/>
                <a:gd name="connsiteX7" fmla="*/ 159841 w 289485"/>
                <a:gd name="connsiteY7" fmla="*/ 35375 h 271179"/>
                <a:gd name="connsiteX8" fmla="*/ 140814 w 289485"/>
                <a:gd name="connsiteY8" fmla="*/ 31892 h 271179"/>
                <a:gd name="connsiteX9" fmla="*/ 104458 w 289485"/>
                <a:gd name="connsiteY9" fmla="*/ 13128 h 271179"/>
                <a:gd name="connsiteX10" fmla="*/ 91285 w 289485"/>
                <a:gd name="connsiteY10" fmla="*/ 336 h 271179"/>
                <a:gd name="connsiteX11" fmla="*/ 336 w 289485"/>
                <a:gd name="connsiteY11" fmla="*/ 90700 h 271179"/>
                <a:gd name="connsiteX12" fmla="*/ 28496 w 289485"/>
                <a:gd name="connsiteY12" fmla="*/ 118860 h 271179"/>
                <a:gd name="connsiteX13" fmla="*/ 43659 w 289485"/>
                <a:gd name="connsiteY13" fmla="*/ 139702 h 271179"/>
                <a:gd name="connsiteX14" fmla="*/ 50070 w 289485"/>
                <a:gd name="connsiteY14" fmla="*/ 152259 h 271179"/>
                <a:gd name="connsiteX15" fmla="*/ 63886 w 289485"/>
                <a:gd name="connsiteY15" fmla="*/ 171228 h 271179"/>
                <a:gd name="connsiteX16" fmla="*/ 159021 w 289485"/>
                <a:gd name="connsiteY16" fmla="*/ 266363 h 271179"/>
                <a:gd name="connsiteX17" fmla="*/ 183903 w 289485"/>
                <a:gd name="connsiteY17" fmla="*/ 266363 h 271179"/>
                <a:gd name="connsiteX18" fmla="*/ 183903 w 289485"/>
                <a:gd name="connsiteY18" fmla="*/ 241482 h 271179"/>
                <a:gd name="connsiteX19" fmla="*/ 197573 w 289485"/>
                <a:gd name="connsiteY19" fmla="*/ 255152 h 271179"/>
                <a:gd name="connsiteX20" fmla="*/ 222455 w 289485"/>
                <a:gd name="connsiteY20" fmla="*/ 255152 h 271179"/>
                <a:gd name="connsiteX21" fmla="*/ 222455 w 289485"/>
                <a:gd name="connsiteY21" fmla="*/ 230270 h 271179"/>
                <a:gd name="connsiteX22" fmla="*/ 234895 w 289485"/>
                <a:gd name="connsiteY22" fmla="*/ 242711 h 271179"/>
                <a:gd name="connsiteX23" fmla="*/ 259777 w 289485"/>
                <a:gd name="connsiteY23" fmla="*/ 242726 h 271179"/>
                <a:gd name="connsiteX24" fmla="*/ 259806 w 289485"/>
                <a:gd name="connsiteY24" fmla="*/ 217829 h 271179"/>
                <a:gd name="connsiteX25" fmla="*/ 284688 w 289485"/>
                <a:gd name="connsiteY25" fmla="*/ 217800 h 271179"/>
                <a:gd name="connsiteX26" fmla="*/ 284658 w 289485"/>
                <a:gd name="connsiteY26" fmla="*/ 192919 h 271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89485" h="271179">
                  <a:moveTo>
                    <a:pt x="202842" y="110898"/>
                  </a:moveTo>
                  <a:lnTo>
                    <a:pt x="186157" y="94183"/>
                  </a:lnTo>
                  <a:lnTo>
                    <a:pt x="170584" y="109434"/>
                  </a:lnTo>
                  <a:cubicBezTo>
                    <a:pt x="163003" y="117004"/>
                    <a:pt x="150767" y="117095"/>
                    <a:pt x="143068" y="109639"/>
                  </a:cubicBezTo>
                  <a:cubicBezTo>
                    <a:pt x="135340" y="101759"/>
                    <a:pt x="135428" y="89116"/>
                    <a:pt x="143244" y="81333"/>
                  </a:cubicBezTo>
                  <a:lnTo>
                    <a:pt x="164290" y="60315"/>
                  </a:lnTo>
                  <a:cubicBezTo>
                    <a:pt x="170643" y="53942"/>
                    <a:pt x="177931" y="48565"/>
                    <a:pt x="185893" y="44362"/>
                  </a:cubicBezTo>
                  <a:cubicBezTo>
                    <a:pt x="177726" y="40061"/>
                    <a:pt x="168945" y="37032"/>
                    <a:pt x="159841" y="35375"/>
                  </a:cubicBezTo>
                  <a:lnTo>
                    <a:pt x="140814" y="31892"/>
                  </a:lnTo>
                  <a:cubicBezTo>
                    <a:pt x="127085" y="29412"/>
                    <a:pt x="114440" y="22879"/>
                    <a:pt x="104458" y="13128"/>
                  </a:cubicBezTo>
                  <a:lnTo>
                    <a:pt x="91285" y="336"/>
                  </a:lnTo>
                  <a:lnTo>
                    <a:pt x="336" y="90700"/>
                  </a:lnTo>
                  <a:lnTo>
                    <a:pt x="28496" y="118860"/>
                  </a:lnTo>
                  <a:cubicBezTo>
                    <a:pt x="34614" y="124969"/>
                    <a:pt x="39736" y="132003"/>
                    <a:pt x="43659" y="139702"/>
                  </a:cubicBezTo>
                  <a:lnTo>
                    <a:pt x="50070" y="152259"/>
                  </a:lnTo>
                  <a:cubicBezTo>
                    <a:pt x="53670" y="159258"/>
                    <a:pt x="58325" y="165657"/>
                    <a:pt x="63886" y="171228"/>
                  </a:cubicBezTo>
                  <a:lnTo>
                    <a:pt x="159021" y="266363"/>
                  </a:lnTo>
                  <a:cubicBezTo>
                    <a:pt x="165901" y="273233"/>
                    <a:pt x="177024" y="273233"/>
                    <a:pt x="183903" y="266363"/>
                  </a:cubicBezTo>
                  <a:cubicBezTo>
                    <a:pt x="190782" y="259493"/>
                    <a:pt x="190782" y="248352"/>
                    <a:pt x="183903" y="241482"/>
                  </a:cubicBezTo>
                  <a:lnTo>
                    <a:pt x="197573" y="255152"/>
                  </a:lnTo>
                  <a:cubicBezTo>
                    <a:pt x="204452" y="262022"/>
                    <a:pt x="215576" y="262022"/>
                    <a:pt x="222455" y="255152"/>
                  </a:cubicBezTo>
                  <a:cubicBezTo>
                    <a:pt x="229333" y="248281"/>
                    <a:pt x="229333" y="237140"/>
                    <a:pt x="222455" y="230270"/>
                  </a:cubicBezTo>
                  <a:lnTo>
                    <a:pt x="234895" y="242711"/>
                  </a:lnTo>
                  <a:cubicBezTo>
                    <a:pt x="241774" y="249590"/>
                    <a:pt x="252927" y="249596"/>
                    <a:pt x="259777" y="242726"/>
                  </a:cubicBezTo>
                  <a:cubicBezTo>
                    <a:pt x="266656" y="235855"/>
                    <a:pt x="266685" y="224708"/>
                    <a:pt x="259806" y="217829"/>
                  </a:cubicBezTo>
                  <a:cubicBezTo>
                    <a:pt x="266685" y="224691"/>
                    <a:pt x="277838" y="224679"/>
                    <a:pt x="284688" y="217800"/>
                  </a:cubicBezTo>
                  <a:cubicBezTo>
                    <a:pt x="291537" y="210921"/>
                    <a:pt x="291537" y="199780"/>
                    <a:pt x="284658" y="192919"/>
                  </a:cubicBezTo>
                  <a:close/>
                </a:path>
              </a:pathLst>
            </a:custGeom>
            <a:solidFill>
              <a:srgbClr val="F9D0B4"/>
            </a:solidFill>
            <a:ln w="2923" cap="flat">
              <a:noFill/>
              <a:prstDash val="solid"/>
              <a:miter/>
            </a:ln>
          </p:spPr>
          <p:txBody>
            <a:bodyPr rtlCol="1" anchor="ctr"/>
            <a:lstStyle/>
            <a:p>
              <a:endParaRPr lang="fa-IR"/>
            </a:p>
          </p:txBody>
        </p:sp>
        <p:sp>
          <p:nvSpPr>
            <p:cNvPr id="399" name="Freeform: Shape 398">
              <a:extLst>
                <a:ext uri="{FF2B5EF4-FFF2-40B4-BE49-F238E27FC236}">
                  <a16:creationId xmlns:a16="http://schemas.microsoft.com/office/drawing/2014/main" id="{5AC5B944-FA7D-B47E-195F-92253CE9676B}"/>
                </a:ext>
              </a:extLst>
            </p:cNvPr>
            <p:cNvSpPr/>
            <p:nvPr/>
          </p:nvSpPr>
          <p:spPr>
            <a:xfrm>
              <a:off x="10880584" y="2537248"/>
              <a:ext cx="234793" cy="193373"/>
            </a:xfrm>
            <a:custGeom>
              <a:avLst/>
              <a:gdLst>
                <a:gd name="connsiteX0" fmla="*/ 144180 w 234793"/>
                <a:gd name="connsiteY0" fmla="*/ 336 h 193373"/>
                <a:gd name="connsiteX1" fmla="*/ 131007 w 234793"/>
                <a:gd name="connsiteY1" fmla="*/ 13128 h 193373"/>
                <a:gd name="connsiteX2" fmla="*/ 94651 w 234793"/>
                <a:gd name="connsiteY2" fmla="*/ 31892 h 193373"/>
                <a:gd name="connsiteX3" fmla="*/ 75624 w 234793"/>
                <a:gd name="connsiteY3" fmla="*/ 35375 h 193373"/>
                <a:gd name="connsiteX4" fmla="*/ 27969 w 234793"/>
                <a:gd name="connsiteY4" fmla="*/ 60315 h 193373"/>
                <a:gd name="connsiteX5" fmla="*/ 6542 w 234793"/>
                <a:gd name="connsiteY5" fmla="*/ 81713 h 193373"/>
                <a:gd name="connsiteX6" fmla="*/ 5634 w 234793"/>
                <a:gd name="connsiteY6" fmla="*/ 109434 h 193373"/>
                <a:gd name="connsiteX7" fmla="*/ 33355 w 234793"/>
                <a:gd name="connsiteY7" fmla="*/ 110356 h 193373"/>
                <a:gd name="connsiteX8" fmla="*/ 34262 w 234793"/>
                <a:gd name="connsiteY8" fmla="*/ 109434 h 193373"/>
                <a:gd name="connsiteX9" fmla="*/ 49835 w 234793"/>
                <a:gd name="connsiteY9" fmla="*/ 94183 h 193373"/>
                <a:gd name="connsiteX10" fmla="*/ 149127 w 234793"/>
                <a:gd name="connsiteY10" fmla="*/ 193709 h 193373"/>
                <a:gd name="connsiteX11" fmla="*/ 171579 w 234793"/>
                <a:gd name="connsiteY11" fmla="*/ 171257 h 193373"/>
                <a:gd name="connsiteX12" fmla="*/ 185396 w 234793"/>
                <a:gd name="connsiteY12" fmla="*/ 152289 h 193373"/>
                <a:gd name="connsiteX13" fmla="*/ 191806 w 234793"/>
                <a:gd name="connsiteY13" fmla="*/ 139731 h 193373"/>
                <a:gd name="connsiteX14" fmla="*/ 206969 w 234793"/>
                <a:gd name="connsiteY14" fmla="*/ 118889 h 193373"/>
                <a:gd name="connsiteX15" fmla="*/ 235129 w 234793"/>
                <a:gd name="connsiteY15" fmla="*/ 90729 h 193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4793" h="193373">
                  <a:moveTo>
                    <a:pt x="144180" y="336"/>
                  </a:moveTo>
                  <a:lnTo>
                    <a:pt x="131007" y="13128"/>
                  </a:lnTo>
                  <a:cubicBezTo>
                    <a:pt x="121026" y="22879"/>
                    <a:pt x="108380" y="29412"/>
                    <a:pt x="94651" y="31892"/>
                  </a:cubicBezTo>
                  <a:lnTo>
                    <a:pt x="75624" y="35375"/>
                  </a:lnTo>
                  <a:cubicBezTo>
                    <a:pt x="57563" y="38645"/>
                    <a:pt x="40937" y="47347"/>
                    <a:pt x="27969" y="60315"/>
                  </a:cubicBezTo>
                  <a:lnTo>
                    <a:pt x="6542" y="81713"/>
                  </a:lnTo>
                  <a:cubicBezTo>
                    <a:pt x="-1362" y="89113"/>
                    <a:pt x="-1772" y="101525"/>
                    <a:pt x="5634" y="109434"/>
                  </a:cubicBezTo>
                  <a:cubicBezTo>
                    <a:pt x="13011" y="117343"/>
                    <a:pt x="25422" y="117756"/>
                    <a:pt x="33355" y="110356"/>
                  </a:cubicBezTo>
                  <a:cubicBezTo>
                    <a:pt x="33648" y="110058"/>
                    <a:pt x="33970" y="109750"/>
                    <a:pt x="34262" y="109434"/>
                  </a:cubicBezTo>
                  <a:lnTo>
                    <a:pt x="49835" y="94183"/>
                  </a:lnTo>
                  <a:lnTo>
                    <a:pt x="149127" y="193709"/>
                  </a:lnTo>
                  <a:lnTo>
                    <a:pt x="171579" y="171257"/>
                  </a:lnTo>
                  <a:cubicBezTo>
                    <a:pt x="177141" y="165687"/>
                    <a:pt x="181795" y="159288"/>
                    <a:pt x="185396" y="152289"/>
                  </a:cubicBezTo>
                  <a:lnTo>
                    <a:pt x="191806" y="139731"/>
                  </a:lnTo>
                  <a:cubicBezTo>
                    <a:pt x="195729" y="132032"/>
                    <a:pt x="200851" y="124998"/>
                    <a:pt x="206969" y="118889"/>
                  </a:cubicBezTo>
                  <a:lnTo>
                    <a:pt x="235129" y="90729"/>
                  </a:lnTo>
                  <a:close/>
                </a:path>
              </a:pathLst>
            </a:custGeom>
            <a:solidFill>
              <a:srgbClr val="F9D0B4"/>
            </a:solidFill>
            <a:ln w="2923" cap="flat">
              <a:noFill/>
              <a:prstDash val="solid"/>
              <a:miter/>
            </a:ln>
          </p:spPr>
          <p:txBody>
            <a:bodyPr rtlCol="1" anchor="ctr"/>
            <a:lstStyle/>
            <a:p>
              <a:endParaRPr lang="fa-IR"/>
            </a:p>
          </p:txBody>
        </p:sp>
        <p:sp>
          <p:nvSpPr>
            <p:cNvPr id="400" name="Freeform: Shape 399">
              <a:extLst>
                <a:ext uri="{FF2B5EF4-FFF2-40B4-BE49-F238E27FC236}">
                  <a16:creationId xmlns:a16="http://schemas.microsoft.com/office/drawing/2014/main" id="{8F254BA1-FE07-34C2-FAC9-1DE370F6C772}"/>
                </a:ext>
              </a:extLst>
            </p:cNvPr>
            <p:cNvSpPr/>
            <p:nvPr/>
          </p:nvSpPr>
          <p:spPr>
            <a:xfrm>
              <a:off x="10574688" y="2363487"/>
              <a:ext cx="247797" cy="248198"/>
            </a:xfrm>
            <a:custGeom>
              <a:avLst/>
              <a:gdLst>
                <a:gd name="connsiteX0" fmla="*/ 130979 w 247797"/>
                <a:gd name="connsiteY0" fmla="*/ 336 h 248198"/>
                <a:gd name="connsiteX1" fmla="*/ 336 w 247797"/>
                <a:gd name="connsiteY1" fmla="*/ 130978 h 248198"/>
                <a:gd name="connsiteX2" fmla="*/ 112947 w 247797"/>
                <a:gd name="connsiteY2" fmla="*/ 244350 h 248198"/>
                <a:gd name="connsiteX3" fmla="*/ 133437 w 247797"/>
                <a:gd name="connsiteY3" fmla="*/ 244350 h 248198"/>
                <a:gd name="connsiteX4" fmla="*/ 243940 w 247797"/>
                <a:gd name="connsiteY4" fmla="*/ 134579 h 248198"/>
                <a:gd name="connsiteX5" fmla="*/ 243940 w 247797"/>
                <a:gd name="connsiteY5" fmla="*/ 114088 h 248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797" h="248198">
                  <a:moveTo>
                    <a:pt x="130979" y="336"/>
                  </a:moveTo>
                  <a:lnTo>
                    <a:pt x="336" y="130978"/>
                  </a:lnTo>
                  <a:lnTo>
                    <a:pt x="112947" y="244350"/>
                  </a:lnTo>
                  <a:cubicBezTo>
                    <a:pt x="118625" y="249930"/>
                    <a:pt x="127758" y="249930"/>
                    <a:pt x="133437" y="244350"/>
                  </a:cubicBezTo>
                  <a:lnTo>
                    <a:pt x="243940" y="134579"/>
                  </a:lnTo>
                  <a:cubicBezTo>
                    <a:pt x="249532" y="128888"/>
                    <a:pt x="249532" y="119779"/>
                    <a:pt x="243940" y="114088"/>
                  </a:cubicBezTo>
                  <a:close/>
                </a:path>
              </a:pathLst>
            </a:custGeom>
            <a:solidFill>
              <a:srgbClr val="6CADEF"/>
            </a:solidFill>
            <a:ln w="2923" cap="flat">
              <a:noFill/>
              <a:prstDash val="solid"/>
              <a:miter/>
            </a:ln>
          </p:spPr>
          <p:txBody>
            <a:bodyPr rtlCol="1" anchor="ctr"/>
            <a:lstStyle/>
            <a:p>
              <a:endParaRPr lang="fa-IR"/>
            </a:p>
          </p:txBody>
        </p:sp>
        <p:sp>
          <p:nvSpPr>
            <p:cNvPr id="401" name="Freeform: Shape 400">
              <a:extLst>
                <a:ext uri="{FF2B5EF4-FFF2-40B4-BE49-F238E27FC236}">
                  <a16:creationId xmlns:a16="http://schemas.microsoft.com/office/drawing/2014/main" id="{614E002A-A7D1-3564-71DA-5FC0A45C59DE}"/>
                </a:ext>
              </a:extLst>
            </p:cNvPr>
            <p:cNvSpPr/>
            <p:nvPr/>
          </p:nvSpPr>
          <p:spPr>
            <a:xfrm>
              <a:off x="11037095" y="2363487"/>
              <a:ext cx="247797" cy="248227"/>
            </a:xfrm>
            <a:custGeom>
              <a:avLst/>
              <a:gdLst>
                <a:gd name="connsiteX0" fmla="*/ 117550 w 247797"/>
                <a:gd name="connsiteY0" fmla="*/ 336 h 248227"/>
                <a:gd name="connsiteX1" fmla="*/ 4529 w 247797"/>
                <a:gd name="connsiteY1" fmla="*/ 114118 h 248227"/>
                <a:gd name="connsiteX2" fmla="*/ 4529 w 247797"/>
                <a:gd name="connsiteY2" fmla="*/ 134608 h 248227"/>
                <a:gd name="connsiteX3" fmla="*/ 115032 w 247797"/>
                <a:gd name="connsiteY3" fmla="*/ 244379 h 248227"/>
                <a:gd name="connsiteX4" fmla="*/ 135523 w 247797"/>
                <a:gd name="connsiteY4" fmla="*/ 244379 h 248227"/>
                <a:gd name="connsiteX5" fmla="*/ 248134 w 247797"/>
                <a:gd name="connsiteY5" fmla="*/ 131008 h 248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797" h="248227">
                  <a:moveTo>
                    <a:pt x="117550" y="336"/>
                  </a:moveTo>
                  <a:lnTo>
                    <a:pt x="4529" y="114118"/>
                  </a:lnTo>
                  <a:cubicBezTo>
                    <a:pt x="-1062" y="119808"/>
                    <a:pt x="-1062" y="128918"/>
                    <a:pt x="4529" y="134608"/>
                  </a:cubicBezTo>
                  <a:lnTo>
                    <a:pt x="115032" y="244379"/>
                  </a:lnTo>
                  <a:cubicBezTo>
                    <a:pt x="120711" y="249959"/>
                    <a:pt x="129844" y="249959"/>
                    <a:pt x="135523" y="244379"/>
                  </a:cubicBezTo>
                  <a:lnTo>
                    <a:pt x="248134" y="131008"/>
                  </a:lnTo>
                  <a:close/>
                </a:path>
              </a:pathLst>
            </a:custGeom>
            <a:solidFill>
              <a:srgbClr val="6CADEF"/>
            </a:solidFill>
            <a:ln w="2923" cap="flat">
              <a:noFill/>
              <a:prstDash val="solid"/>
              <a:miter/>
            </a:ln>
          </p:spPr>
          <p:txBody>
            <a:bodyPr rtlCol="1" anchor="ctr"/>
            <a:lstStyle/>
            <a:p>
              <a:endParaRPr lang="fa-IR"/>
            </a:p>
          </p:txBody>
        </p:sp>
        <p:sp>
          <p:nvSpPr>
            <p:cNvPr id="402" name="Freeform: Shape 401">
              <a:extLst>
                <a:ext uri="{FF2B5EF4-FFF2-40B4-BE49-F238E27FC236}">
                  <a16:creationId xmlns:a16="http://schemas.microsoft.com/office/drawing/2014/main" id="{AB15A0F2-BEB1-F74C-5829-593B96600263}"/>
                </a:ext>
              </a:extLst>
            </p:cNvPr>
            <p:cNvSpPr/>
            <p:nvPr/>
          </p:nvSpPr>
          <p:spPr>
            <a:xfrm>
              <a:off x="11015763" y="2278393"/>
              <a:ext cx="84228" cy="73722"/>
            </a:xfrm>
            <a:custGeom>
              <a:avLst/>
              <a:gdLst>
                <a:gd name="connsiteX0" fmla="*/ 336 w 84228"/>
                <a:gd name="connsiteY0" fmla="*/ 31013 h 73722"/>
                <a:gd name="connsiteX1" fmla="*/ 54402 w 84228"/>
                <a:gd name="connsiteY1" fmla="*/ 70414 h 73722"/>
                <a:gd name="connsiteX2" fmla="*/ 80923 w 84228"/>
                <a:gd name="connsiteY2" fmla="*/ 66257 h 73722"/>
                <a:gd name="connsiteX3" fmla="*/ 76766 w 84228"/>
                <a:gd name="connsiteY3" fmla="*/ 39737 h 73722"/>
                <a:gd name="connsiteX4" fmla="*/ 22700 w 84228"/>
                <a:gd name="connsiteY4" fmla="*/ 336 h 73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228" h="73722">
                  <a:moveTo>
                    <a:pt x="336" y="31013"/>
                  </a:moveTo>
                  <a:lnTo>
                    <a:pt x="54402" y="70414"/>
                  </a:lnTo>
                  <a:cubicBezTo>
                    <a:pt x="62862" y="76590"/>
                    <a:pt x="74746" y="74729"/>
                    <a:pt x="80923" y="66257"/>
                  </a:cubicBezTo>
                  <a:cubicBezTo>
                    <a:pt x="87099" y="57786"/>
                    <a:pt x="85226" y="45912"/>
                    <a:pt x="76766" y="39737"/>
                  </a:cubicBezTo>
                  <a:lnTo>
                    <a:pt x="22700" y="336"/>
                  </a:lnTo>
                  <a:close/>
                </a:path>
              </a:pathLst>
            </a:custGeom>
            <a:solidFill>
              <a:srgbClr val="F5C84C"/>
            </a:solidFill>
            <a:ln w="2923" cap="flat">
              <a:noFill/>
              <a:prstDash val="solid"/>
              <a:miter/>
            </a:ln>
          </p:spPr>
          <p:txBody>
            <a:bodyPr rtlCol="1" anchor="ctr"/>
            <a:lstStyle/>
            <a:p>
              <a:endParaRPr lang="fa-IR"/>
            </a:p>
          </p:txBody>
        </p:sp>
        <p:sp>
          <p:nvSpPr>
            <p:cNvPr id="403" name="Freeform: Shape 402">
              <a:extLst>
                <a:ext uri="{FF2B5EF4-FFF2-40B4-BE49-F238E27FC236}">
                  <a16:creationId xmlns:a16="http://schemas.microsoft.com/office/drawing/2014/main" id="{3ECF906B-344B-5693-D94F-55A238AE5564}"/>
                </a:ext>
              </a:extLst>
            </p:cNvPr>
            <p:cNvSpPr/>
            <p:nvPr/>
          </p:nvSpPr>
          <p:spPr>
            <a:xfrm>
              <a:off x="11226129" y="2600667"/>
              <a:ext cx="37636" cy="37029"/>
            </a:xfrm>
            <a:custGeom>
              <a:avLst/>
              <a:gdLst>
                <a:gd name="connsiteX0" fmla="*/ 37731 w 37636"/>
                <a:gd name="connsiteY0" fmla="*/ 18412 h 37029"/>
                <a:gd name="connsiteX1" fmla="*/ 19583 w 37636"/>
                <a:gd name="connsiteY1" fmla="*/ 556 h 37029"/>
                <a:gd name="connsiteX2" fmla="*/ 18704 w 37636"/>
                <a:gd name="connsiteY2" fmla="*/ 556 h 37029"/>
                <a:gd name="connsiteX3" fmla="*/ 556 w 37636"/>
                <a:gd name="connsiteY3" fmla="*/ 18412 h 37029"/>
                <a:gd name="connsiteX4" fmla="*/ 556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28" y="16699"/>
                    <a:pt x="21456" y="9642"/>
                    <a:pt x="19583" y="556"/>
                  </a:cubicBezTo>
                  <a:cubicBezTo>
                    <a:pt x="19583" y="263"/>
                    <a:pt x="18704" y="263"/>
                    <a:pt x="18704" y="556"/>
                  </a:cubicBezTo>
                  <a:cubicBezTo>
                    <a:pt x="16831" y="9642"/>
                    <a:pt x="9659" y="16699"/>
                    <a:pt x="556" y="18412"/>
                  </a:cubicBezTo>
                  <a:cubicBezTo>
                    <a:pt x="263" y="18412"/>
                    <a:pt x="263" y="18997"/>
                    <a:pt x="556" y="19290"/>
                  </a:cubicBezTo>
                  <a:cubicBezTo>
                    <a:pt x="9659" y="21002"/>
                    <a:pt x="16831" y="28060"/>
                    <a:pt x="18704" y="37146"/>
                  </a:cubicBezTo>
                  <a:cubicBezTo>
                    <a:pt x="18704" y="37439"/>
                    <a:pt x="19583" y="37439"/>
                    <a:pt x="19583" y="37146"/>
                  </a:cubicBezTo>
                  <a:cubicBezTo>
                    <a:pt x="21456" y="28060"/>
                    <a:pt x="28628" y="21002"/>
                    <a:pt x="37731" y="19290"/>
                  </a:cubicBezTo>
                  <a:cubicBezTo>
                    <a:pt x="38053" y="18997"/>
                    <a:pt x="38053" y="18412"/>
                    <a:pt x="37731" y="18412"/>
                  </a:cubicBezTo>
                  <a:close/>
                </a:path>
              </a:pathLst>
            </a:custGeom>
            <a:solidFill>
              <a:srgbClr val="87D147"/>
            </a:solidFill>
            <a:ln w="2923" cap="flat">
              <a:noFill/>
              <a:prstDash val="solid"/>
              <a:miter/>
            </a:ln>
          </p:spPr>
          <p:txBody>
            <a:bodyPr rtlCol="1" anchor="ctr"/>
            <a:lstStyle/>
            <a:p>
              <a:endParaRPr lang="fa-IR"/>
            </a:p>
          </p:txBody>
        </p:sp>
        <p:sp>
          <p:nvSpPr>
            <p:cNvPr id="404" name="Freeform: Shape 403">
              <a:extLst>
                <a:ext uri="{FF2B5EF4-FFF2-40B4-BE49-F238E27FC236}">
                  <a16:creationId xmlns:a16="http://schemas.microsoft.com/office/drawing/2014/main" id="{82F4099A-335B-A3E6-38E1-1EF6F718084E}"/>
                </a:ext>
              </a:extLst>
            </p:cNvPr>
            <p:cNvSpPr/>
            <p:nvPr/>
          </p:nvSpPr>
          <p:spPr>
            <a:xfrm>
              <a:off x="11125353" y="2142773"/>
              <a:ext cx="50939" cy="50935"/>
            </a:xfrm>
            <a:custGeom>
              <a:avLst/>
              <a:gdLst>
                <a:gd name="connsiteX0" fmla="*/ 9709 w 50939"/>
                <a:gd name="connsiteY0" fmla="*/ 35171 h 50935"/>
                <a:gd name="connsiteX1" fmla="*/ 16441 w 50939"/>
                <a:gd name="connsiteY1" fmla="*/ 35171 h 50935"/>
                <a:gd name="connsiteX2" fmla="*/ 16441 w 50939"/>
                <a:gd name="connsiteY2" fmla="*/ 41903 h 50935"/>
                <a:gd name="connsiteX3" fmla="*/ 25574 w 50939"/>
                <a:gd name="connsiteY3" fmla="*/ 51271 h 50935"/>
                <a:gd name="connsiteX4" fmla="*/ 25808 w 50939"/>
                <a:gd name="connsiteY4" fmla="*/ 51271 h 50935"/>
                <a:gd name="connsiteX5" fmla="*/ 35175 w 50939"/>
                <a:gd name="connsiteY5" fmla="*/ 42196 h 50935"/>
                <a:gd name="connsiteX6" fmla="*/ 35175 w 50939"/>
                <a:gd name="connsiteY6" fmla="*/ 35171 h 50935"/>
                <a:gd name="connsiteX7" fmla="*/ 41908 w 50939"/>
                <a:gd name="connsiteY7" fmla="*/ 35171 h 50935"/>
                <a:gd name="connsiteX8" fmla="*/ 51275 w 50939"/>
                <a:gd name="connsiteY8" fmla="*/ 26039 h 50935"/>
                <a:gd name="connsiteX9" fmla="*/ 51275 w 50939"/>
                <a:gd name="connsiteY9" fmla="*/ 25804 h 50935"/>
                <a:gd name="connsiteX10" fmla="*/ 42201 w 50939"/>
                <a:gd name="connsiteY10" fmla="*/ 16436 h 50935"/>
                <a:gd name="connsiteX11" fmla="*/ 35175 w 50939"/>
                <a:gd name="connsiteY11" fmla="*/ 16436 h 50935"/>
                <a:gd name="connsiteX12" fmla="*/ 35175 w 50939"/>
                <a:gd name="connsiteY12" fmla="*/ 9704 h 50935"/>
                <a:gd name="connsiteX13" fmla="*/ 26042 w 50939"/>
                <a:gd name="connsiteY13" fmla="*/ 337 h 50935"/>
                <a:gd name="connsiteX14" fmla="*/ 25808 w 50939"/>
                <a:gd name="connsiteY14" fmla="*/ 337 h 50935"/>
                <a:gd name="connsiteX15" fmla="*/ 16441 w 50939"/>
                <a:gd name="connsiteY15" fmla="*/ 9411 h 50935"/>
                <a:gd name="connsiteX16" fmla="*/ 16441 w 50939"/>
                <a:gd name="connsiteY16" fmla="*/ 16436 h 50935"/>
                <a:gd name="connsiteX17" fmla="*/ 9709 w 50939"/>
                <a:gd name="connsiteY17" fmla="*/ 16436 h 50935"/>
                <a:gd name="connsiteX18" fmla="*/ 342 w 50939"/>
                <a:gd name="connsiteY18" fmla="*/ 25568 h 50935"/>
                <a:gd name="connsiteX19" fmla="*/ 342 w 50939"/>
                <a:gd name="connsiteY19" fmla="*/ 25804 h 50935"/>
                <a:gd name="connsiteX20" fmla="*/ 9123 w 50939"/>
                <a:gd name="connsiteY20" fmla="*/ 35171 h 50935"/>
                <a:gd name="connsiteX21" fmla="*/ 9709 w 50939"/>
                <a:gd name="connsiteY21" fmla="*/ 35171 h 5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5">
                  <a:moveTo>
                    <a:pt x="9709" y="35171"/>
                  </a:moveTo>
                  <a:lnTo>
                    <a:pt x="16441" y="35171"/>
                  </a:lnTo>
                  <a:lnTo>
                    <a:pt x="16441" y="41903"/>
                  </a:lnTo>
                  <a:cubicBezTo>
                    <a:pt x="16383" y="47012"/>
                    <a:pt x="20452" y="51206"/>
                    <a:pt x="25574" y="51271"/>
                  </a:cubicBezTo>
                  <a:cubicBezTo>
                    <a:pt x="25662" y="51271"/>
                    <a:pt x="25721" y="51271"/>
                    <a:pt x="25808" y="51271"/>
                  </a:cubicBezTo>
                  <a:cubicBezTo>
                    <a:pt x="30872" y="51273"/>
                    <a:pt x="35029" y="47255"/>
                    <a:pt x="35175" y="42196"/>
                  </a:cubicBezTo>
                  <a:lnTo>
                    <a:pt x="35175" y="35171"/>
                  </a:lnTo>
                  <a:lnTo>
                    <a:pt x="41908" y="35171"/>
                  </a:lnTo>
                  <a:cubicBezTo>
                    <a:pt x="47031" y="35236"/>
                    <a:pt x="51217" y="31148"/>
                    <a:pt x="51275" y="26039"/>
                  </a:cubicBezTo>
                  <a:cubicBezTo>
                    <a:pt x="51275" y="25961"/>
                    <a:pt x="51275" y="25882"/>
                    <a:pt x="51275" y="25804"/>
                  </a:cubicBezTo>
                  <a:cubicBezTo>
                    <a:pt x="51275" y="20742"/>
                    <a:pt x="47265" y="16595"/>
                    <a:pt x="42201" y="16436"/>
                  </a:cubicBezTo>
                  <a:lnTo>
                    <a:pt x="35175" y="16436"/>
                  </a:lnTo>
                  <a:lnTo>
                    <a:pt x="35175" y="9704"/>
                  </a:lnTo>
                  <a:cubicBezTo>
                    <a:pt x="35234" y="4595"/>
                    <a:pt x="31165" y="402"/>
                    <a:pt x="26042" y="337"/>
                  </a:cubicBezTo>
                  <a:cubicBezTo>
                    <a:pt x="25955" y="336"/>
                    <a:pt x="25896" y="336"/>
                    <a:pt x="25808" y="337"/>
                  </a:cubicBezTo>
                  <a:cubicBezTo>
                    <a:pt x="20744" y="334"/>
                    <a:pt x="16588" y="4353"/>
                    <a:pt x="16441" y="9411"/>
                  </a:cubicBezTo>
                  <a:lnTo>
                    <a:pt x="16441" y="16436"/>
                  </a:lnTo>
                  <a:lnTo>
                    <a:pt x="9709" y="16436"/>
                  </a:lnTo>
                  <a:cubicBezTo>
                    <a:pt x="4586" y="16371"/>
                    <a:pt x="400" y="20460"/>
                    <a:pt x="342" y="25568"/>
                  </a:cubicBezTo>
                  <a:cubicBezTo>
                    <a:pt x="342" y="25646"/>
                    <a:pt x="342" y="25725"/>
                    <a:pt x="342" y="25804"/>
                  </a:cubicBezTo>
                  <a:cubicBezTo>
                    <a:pt x="166" y="30813"/>
                    <a:pt x="4118" y="35007"/>
                    <a:pt x="9123" y="35171"/>
                  </a:cubicBezTo>
                  <a:cubicBezTo>
                    <a:pt x="9299" y="35177"/>
                    <a:pt x="9504" y="35177"/>
                    <a:pt x="9709" y="35171"/>
                  </a:cubicBezTo>
                  <a:close/>
                </a:path>
              </a:pathLst>
            </a:custGeom>
            <a:solidFill>
              <a:srgbClr val="70D6F9"/>
            </a:solidFill>
            <a:ln w="2923" cap="flat">
              <a:noFill/>
              <a:prstDash val="solid"/>
              <a:miter/>
            </a:ln>
          </p:spPr>
          <p:txBody>
            <a:bodyPr rtlCol="1" anchor="ctr"/>
            <a:lstStyle/>
            <a:p>
              <a:endParaRPr lang="fa-IR"/>
            </a:p>
          </p:txBody>
        </p:sp>
        <p:sp>
          <p:nvSpPr>
            <p:cNvPr id="405" name="Freeform: Shape 404">
              <a:extLst>
                <a:ext uri="{FF2B5EF4-FFF2-40B4-BE49-F238E27FC236}">
                  <a16:creationId xmlns:a16="http://schemas.microsoft.com/office/drawing/2014/main" id="{43FA5C34-A60C-AF8A-C600-59963EF33DAC}"/>
                </a:ext>
              </a:extLst>
            </p:cNvPr>
            <p:cNvSpPr/>
            <p:nvPr/>
          </p:nvSpPr>
          <p:spPr>
            <a:xfrm>
              <a:off x="10765924" y="2800231"/>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406" name="Freeform: Shape 405">
              <a:extLst>
                <a:ext uri="{FF2B5EF4-FFF2-40B4-BE49-F238E27FC236}">
                  <a16:creationId xmlns:a16="http://schemas.microsoft.com/office/drawing/2014/main" id="{D34D98B1-2452-993B-F135-A68383FDF587}"/>
                </a:ext>
              </a:extLst>
            </p:cNvPr>
            <p:cNvSpPr/>
            <p:nvPr/>
          </p:nvSpPr>
          <p:spPr>
            <a:xfrm>
              <a:off x="11046938" y="207076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EDB311"/>
            </a:solidFill>
            <a:ln w="2923" cap="flat">
              <a:noFill/>
              <a:prstDash val="solid"/>
              <a:miter/>
            </a:ln>
          </p:spPr>
          <p:txBody>
            <a:bodyPr rtlCol="1" anchor="ctr"/>
            <a:lstStyle/>
            <a:p>
              <a:endParaRPr lang="fa-IR"/>
            </a:p>
          </p:txBody>
        </p:sp>
        <p:sp>
          <p:nvSpPr>
            <p:cNvPr id="407" name="Freeform: Shape 406">
              <a:extLst>
                <a:ext uri="{FF2B5EF4-FFF2-40B4-BE49-F238E27FC236}">
                  <a16:creationId xmlns:a16="http://schemas.microsoft.com/office/drawing/2014/main" id="{3A6863C7-49FC-6183-669C-6DCA342FFCCB}"/>
                </a:ext>
              </a:extLst>
            </p:cNvPr>
            <p:cNvSpPr/>
            <p:nvPr/>
          </p:nvSpPr>
          <p:spPr>
            <a:xfrm>
              <a:off x="10644883" y="2689435"/>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60" y="23877"/>
                    <a:pt x="24164" y="13793"/>
                    <a:pt x="26827" y="775"/>
                  </a:cubicBezTo>
                  <a:cubicBezTo>
                    <a:pt x="26827" y="190"/>
                    <a:pt x="27998" y="190"/>
                    <a:pt x="27998" y="775"/>
                  </a:cubicBezTo>
                  <a:cubicBezTo>
                    <a:pt x="30662" y="13793"/>
                    <a:pt x="40966" y="23877"/>
                    <a:pt x="54051" y="26242"/>
                  </a:cubicBezTo>
                  <a:cubicBezTo>
                    <a:pt x="54636" y="26242"/>
                    <a:pt x="54636" y="27120"/>
                    <a:pt x="54051" y="27413"/>
                  </a:cubicBezTo>
                  <a:cubicBezTo>
                    <a:pt x="40966" y="29778"/>
                    <a:pt x="30662" y="39862"/>
                    <a:pt x="27998" y="52880"/>
                  </a:cubicBezTo>
                  <a:cubicBezTo>
                    <a:pt x="27998" y="53465"/>
                    <a:pt x="26827" y="53465"/>
                    <a:pt x="26827" y="52880"/>
                  </a:cubicBezTo>
                  <a:cubicBezTo>
                    <a:pt x="24164" y="39862"/>
                    <a:pt x="13860" y="29778"/>
                    <a:pt x="775" y="27413"/>
                  </a:cubicBezTo>
                  <a:cubicBezTo>
                    <a:pt x="190" y="27120"/>
                    <a:pt x="190" y="26242"/>
                    <a:pt x="775" y="26242"/>
                  </a:cubicBezTo>
                  <a:close/>
                </a:path>
              </a:pathLst>
            </a:custGeom>
            <a:solidFill>
              <a:srgbClr val="EDB311"/>
            </a:solidFill>
            <a:ln w="2923" cap="flat">
              <a:noFill/>
              <a:prstDash val="solid"/>
              <a:miter/>
            </a:ln>
          </p:spPr>
          <p:txBody>
            <a:bodyPr rtlCol="1" anchor="ctr"/>
            <a:lstStyle/>
            <a:p>
              <a:endParaRPr lang="fa-IR"/>
            </a:p>
          </p:txBody>
        </p:sp>
        <p:sp>
          <p:nvSpPr>
            <p:cNvPr id="408" name="Freeform: Shape 407">
              <a:extLst>
                <a:ext uri="{FF2B5EF4-FFF2-40B4-BE49-F238E27FC236}">
                  <a16:creationId xmlns:a16="http://schemas.microsoft.com/office/drawing/2014/main" id="{6F2FD8BF-C185-F5BF-063D-E18CAB8E0C40}"/>
                </a:ext>
              </a:extLst>
            </p:cNvPr>
            <p:cNvSpPr/>
            <p:nvPr/>
          </p:nvSpPr>
          <p:spPr>
            <a:xfrm>
              <a:off x="10930083" y="2620879"/>
              <a:ext cx="78625" cy="14541"/>
            </a:xfrm>
            <a:custGeom>
              <a:avLst/>
              <a:gdLst>
                <a:gd name="connsiteX0" fmla="*/ 336 w 78625"/>
                <a:gd name="connsiteY0" fmla="*/ 10552 h 14541"/>
                <a:gd name="connsiteX1" fmla="*/ 10903 w 78625"/>
                <a:gd name="connsiteY1" fmla="*/ 336 h 14541"/>
                <a:gd name="connsiteX2" fmla="*/ 78961 w 78625"/>
                <a:gd name="connsiteY2" fmla="*/ 12045 h 14541"/>
              </a:gdLst>
              <a:ahLst/>
              <a:cxnLst>
                <a:cxn ang="0">
                  <a:pos x="connsiteX0" y="connsiteY0"/>
                </a:cxn>
                <a:cxn ang="0">
                  <a:pos x="connsiteX1" y="connsiteY1"/>
                </a:cxn>
                <a:cxn ang="0">
                  <a:pos x="connsiteX2" y="connsiteY2"/>
                </a:cxn>
              </a:cxnLst>
              <a:rect l="l" t="t" r="r" b="b"/>
              <a:pathLst>
                <a:path w="78625" h="14541">
                  <a:moveTo>
                    <a:pt x="336" y="10552"/>
                  </a:moveTo>
                  <a:lnTo>
                    <a:pt x="10903" y="336"/>
                  </a:lnTo>
                  <a:cubicBezTo>
                    <a:pt x="30779" y="14044"/>
                    <a:pt x="55661" y="18327"/>
                    <a:pt x="78961" y="12045"/>
                  </a:cubicBezTo>
                </a:path>
              </a:pathLst>
            </a:custGeom>
            <a:noFill/>
            <a:ln w="14615" cap="rnd">
              <a:solidFill>
                <a:srgbClr val="000000"/>
              </a:solidFill>
              <a:prstDash val="solid"/>
              <a:round/>
            </a:ln>
          </p:spPr>
          <p:txBody>
            <a:bodyPr rtlCol="1" anchor="ctr"/>
            <a:lstStyle/>
            <a:p>
              <a:endParaRPr lang="fa-IR"/>
            </a:p>
          </p:txBody>
        </p:sp>
        <p:sp>
          <p:nvSpPr>
            <p:cNvPr id="409" name="Freeform: Shape 408">
              <a:extLst>
                <a:ext uri="{FF2B5EF4-FFF2-40B4-BE49-F238E27FC236}">
                  <a16:creationId xmlns:a16="http://schemas.microsoft.com/office/drawing/2014/main" id="{D66010B8-F1CE-BEA6-F5A6-17CC207E6EFF}"/>
                </a:ext>
              </a:extLst>
            </p:cNvPr>
            <p:cNvSpPr/>
            <p:nvPr/>
          </p:nvSpPr>
          <p:spPr>
            <a:xfrm>
              <a:off x="10923819" y="2674828"/>
              <a:ext cx="79913" cy="79913"/>
            </a:xfrm>
            <a:custGeom>
              <a:avLst/>
              <a:gdLst>
                <a:gd name="connsiteX0" fmla="*/ 79913 w 79913"/>
                <a:gd name="connsiteY0" fmla="*/ 79913 h 79913"/>
                <a:gd name="connsiteX1" fmla="*/ 0 w 79913"/>
                <a:gd name="connsiteY1" fmla="*/ 0 h 79913"/>
              </a:gdLst>
              <a:ahLst/>
              <a:cxnLst>
                <a:cxn ang="0">
                  <a:pos x="connsiteX0" y="connsiteY0"/>
                </a:cxn>
                <a:cxn ang="0">
                  <a:pos x="connsiteX1" y="connsiteY1"/>
                </a:cxn>
              </a:cxnLst>
              <a:rect l="l" t="t" r="r" b="b"/>
              <a:pathLst>
                <a:path w="79913" h="79913">
                  <a:moveTo>
                    <a:pt x="79913" y="79913"/>
                  </a:moveTo>
                  <a:lnTo>
                    <a:pt x="0" y="0"/>
                  </a:lnTo>
                </a:path>
              </a:pathLst>
            </a:custGeom>
            <a:ln w="14615" cap="rnd">
              <a:solidFill>
                <a:srgbClr val="000000"/>
              </a:solidFill>
              <a:prstDash val="solid"/>
              <a:round/>
            </a:ln>
          </p:spPr>
          <p:txBody>
            <a:bodyPr rtlCol="1" anchor="ctr"/>
            <a:lstStyle/>
            <a:p>
              <a:endParaRPr lang="fa-IR"/>
            </a:p>
          </p:txBody>
        </p:sp>
        <p:sp>
          <p:nvSpPr>
            <p:cNvPr id="410" name="Freeform: Shape 409">
              <a:extLst>
                <a:ext uri="{FF2B5EF4-FFF2-40B4-BE49-F238E27FC236}">
                  <a16:creationId xmlns:a16="http://schemas.microsoft.com/office/drawing/2014/main" id="{7ADD5FE3-4A4F-80AE-5E96-F63D4A3A6785}"/>
                </a:ext>
              </a:extLst>
            </p:cNvPr>
            <p:cNvSpPr/>
            <p:nvPr/>
          </p:nvSpPr>
          <p:spPr>
            <a:xfrm>
              <a:off x="10901250" y="2702051"/>
              <a:ext cx="65130" cy="65130"/>
            </a:xfrm>
            <a:custGeom>
              <a:avLst/>
              <a:gdLst>
                <a:gd name="connsiteX0" fmla="*/ 65131 w 65130"/>
                <a:gd name="connsiteY0" fmla="*/ 65131 h 65130"/>
                <a:gd name="connsiteX1" fmla="*/ 0 w 65130"/>
                <a:gd name="connsiteY1" fmla="*/ 0 h 65130"/>
              </a:gdLst>
              <a:ahLst/>
              <a:cxnLst>
                <a:cxn ang="0">
                  <a:pos x="connsiteX0" y="connsiteY0"/>
                </a:cxn>
                <a:cxn ang="0">
                  <a:pos x="connsiteX1" y="connsiteY1"/>
                </a:cxn>
              </a:cxnLst>
              <a:rect l="l" t="t" r="r" b="b"/>
              <a:pathLst>
                <a:path w="65130" h="65130">
                  <a:moveTo>
                    <a:pt x="65131" y="65131"/>
                  </a:moveTo>
                  <a:lnTo>
                    <a:pt x="0" y="0"/>
                  </a:lnTo>
                </a:path>
              </a:pathLst>
            </a:custGeom>
            <a:ln w="14615" cap="rnd">
              <a:solidFill>
                <a:srgbClr val="000000"/>
              </a:solidFill>
              <a:prstDash val="solid"/>
              <a:round/>
            </a:ln>
          </p:spPr>
          <p:txBody>
            <a:bodyPr rtlCol="1" anchor="ctr"/>
            <a:lstStyle/>
            <a:p>
              <a:endParaRPr lang="fa-IR"/>
            </a:p>
          </p:txBody>
        </p:sp>
        <p:sp>
          <p:nvSpPr>
            <p:cNvPr id="411" name="Freeform: Shape 410">
              <a:extLst>
                <a:ext uri="{FF2B5EF4-FFF2-40B4-BE49-F238E27FC236}">
                  <a16:creationId xmlns:a16="http://schemas.microsoft.com/office/drawing/2014/main" id="{146E1E92-3E22-F597-9BCB-D85D64691257}"/>
                </a:ext>
              </a:extLst>
            </p:cNvPr>
            <p:cNvSpPr/>
            <p:nvPr/>
          </p:nvSpPr>
          <p:spPr>
            <a:xfrm>
              <a:off x="10875724" y="2726289"/>
              <a:ext cx="52104" cy="52104"/>
            </a:xfrm>
            <a:custGeom>
              <a:avLst/>
              <a:gdLst>
                <a:gd name="connsiteX0" fmla="*/ 52105 w 52104"/>
                <a:gd name="connsiteY0" fmla="*/ 52105 h 52104"/>
                <a:gd name="connsiteX1" fmla="*/ 0 w 52104"/>
                <a:gd name="connsiteY1" fmla="*/ 0 h 52104"/>
              </a:gdLst>
              <a:ahLst/>
              <a:cxnLst>
                <a:cxn ang="0">
                  <a:pos x="connsiteX0" y="connsiteY0"/>
                </a:cxn>
                <a:cxn ang="0">
                  <a:pos x="connsiteX1" y="connsiteY1"/>
                </a:cxn>
              </a:cxnLst>
              <a:rect l="l" t="t" r="r" b="b"/>
              <a:pathLst>
                <a:path w="52104" h="52104">
                  <a:moveTo>
                    <a:pt x="52105" y="52105"/>
                  </a:moveTo>
                  <a:lnTo>
                    <a:pt x="0" y="0"/>
                  </a:lnTo>
                </a:path>
              </a:pathLst>
            </a:custGeom>
            <a:ln w="14615" cap="rnd">
              <a:solidFill>
                <a:srgbClr val="000000"/>
              </a:solidFill>
              <a:prstDash val="solid"/>
              <a:round/>
            </a:ln>
          </p:spPr>
          <p:txBody>
            <a:bodyPr rtlCol="1" anchor="ctr"/>
            <a:lstStyle/>
            <a:p>
              <a:endParaRPr lang="fa-IR"/>
            </a:p>
          </p:txBody>
        </p:sp>
        <p:sp>
          <p:nvSpPr>
            <p:cNvPr id="412" name="Freeform: Shape 411">
              <a:extLst>
                <a:ext uri="{FF2B5EF4-FFF2-40B4-BE49-F238E27FC236}">
                  <a16:creationId xmlns:a16="http://schemas.microsoft.com/office/drawing/2014/main" id="{97EE4342-AFC8-00D9-652D-1E226C136CFF}"/>
                </a:ext>
              </a:extLst>
            </p:cNvPr>
            <p:cNvSpPr/>
            <p:nvPr/>
          </p:nvSpPr>
          <p:spPr>
            <a:xfrm>
              <a:off x="10805090" y="2336879"/>
              <a:ext cx="163544" cy="55207"/>
            </a:xfrm>
            <a:custGeom>
              <a:avLst/>
              <a:gdLst>
                <a:gd name="connsiteX0" fmla="*/ 163881 w 163544"/>
                <a:gd name="connsiteY0" fmla="*/ 44069 h 55207"/>
                <a:gd name="connsiteX1" fmla="*/ 163881 w 163544"/>
                <a:gd name="connsiteY1" fmla="*/ 22612 h 55207"/>
                <a:gd name="connsiteX2" fmla="*/ 141604 w 163544"/>
                <a:gd name="connsiteY2" fmla="*/ 336 h 55207"/>
                <a:gd name="connsiteX3" fmla="*/ 22612 w 163544"/>
                <a:gd name="connsiteY3" fmla="*/ 336 h 55207"/>
                <a:gd name="connsiteX4" fmla="*/ 336 w 163544"/>
                <a:gd name="connsiteY4" fmla="*/ 22612 h 55207"/>
                <a:gd name="connsiteX5" fmla="*/ 336 w 163544"/>
                <a:gd name="connsiteY5" fmla="*/ 44069 h 55207"/>
                <a:gd name="connsiteX6" fmla="*/ 11811 w 163544"/>
                <a:gd name="connsiteY6" fmla="*/ 55544 h 55207"/>
                <a:gd name="connsiteX7" fmla="*/ 152523 w 163544"/>
                <a:gd name="connsiteY7" fmla="*/ 55544 h 55207"/>
                <a:gd name="connsiteX8" fmla="*/ 163881 w 163544"/>
                <a:gd name="connsiteY8" fmla="*/ 44069 h 5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544" h="55207">
                  <a:moveTo>
                    <a:pt x="163881" y="44069"/>
                  </a:moveTo>
                  <a:lnTo>
                    <a:pt x="163881" y="22612"/>
                  </a:lnTo>
                  <a:cubicBezTo>
                    <a:pt x="163881" y="10309"/>
                    <a:pt x="153899" y="336"/>
                    <a:pt x="141604" y="336"/>
                  </a:cubicBezTo>
                  <a:lnTo>
                    <a:pt x="22612" y="336"/>
                  </a:lnTo>
                  <a:cubicBezTo>
                    <a:pt x="10318" y="336"/>
                    <a:pt x="336" y="10309"/>
                    <a:pt x="336" y="22612"/>
                  </a:cubicBezTo>
                  <a:lnTo>
                    <a:pt x="336" y="44069"/>
                  </a:lnTo>
                  <a:cubicBezTo>
                    <a:pt x="336" y="50406"/>
                    <a:pt x="5488" y="55544"/>
                    <a:pt x="11811" y="55544"/>
                  </a:cubicBezTo>
                  <a:lnTo>
                    <a:pt x="152523" y="55544"/>
                  </a:lnTo>
                  <a:cubicBezTo>
                    <a:pt x="158816" y="55494"/>
                    <a:pt x="163910" y="50368"/>
                    <a:pt x="163881" y="44069"/>
                  </a:cubicBezTo>
                  <a:close/>
                </a:path>
              </a:pathLst>
            </a:custGeom>
            <a:noFill/>
            <a:ln w="14615" cap="rnd">
              <a:solidFill>
                <a:srgbClr val="000000"/>
              </a:solidFill>
              <a:prstDash val="solid"/>
              <a:round/>
            </a:ln>
          </p:spPr>
          <p:txBody>
            <a:bodyPr rtlCol="1" anchor="ctr"/>
            <a:lstStyle/>
            <a:p>
              <a:endParaRPr lang="fa-IR"/>
            </a:p>
          </p:txBody>
        </p:sp>
        <p:sp>
          <p:nvSpPr>
            <p:cNvPr id="413" name="Freeform: Shape 412">
              <a:extLst>
                <a:ext uri="{FF2B5EF4-FFF2-40B4-BE49-F238E27FC236}">
                  <a16:creationId xmlns:a16="http://schemas.microsoft.com/office/drawing/2014/main" id="{BE42D4FD-881B-149D-48E1-EF881F8AA1FA}"/>
                </a:ext>
              </a:extLst>
            </p:cNvPr>
            <p:cNvSpPr/>
            <p:nvPr/>
          </p:nvSpPr>
          <p:spPr>
            <a:xfrm rot="-3235202">
              <a:off x="10863192" y="2220357"/>
              <a:ext cx="37995" cy="125344"/>
            </a:xfrm>
            <a:custGeom>
              <a:avLst/>
              <a:gdLst>
                <a:gd name="connsiteX0" fmla="*/ 19334 w 37995"/>
                <a:gd name="connsiteY0" fmla="*/ 336 h 125344"/>
                <a:gd name="connsiteX1" fmla="*/ 38332 w 37995"/>
                <a:gd name="connsiteY1" fmla="*/ 336 h 125344"/>
                <a:gd name="connsiteX2" fmla="*/ 38332 w 37995"/>
                <a:gd name="connsiteY2" fmla="*/ 125680 h 125344"/>
                <a:gd name="connsiteX3" fmla="*/ 19334 w 37995"/>
                <a:gd name="connsiteY3" fmla="*/ 125680 h 125344"/>
                <a:gd name="connsiteX4" fmla="*/ 19334 w 37995"/>
                <a:gd name="connsiteY4" fmla="*/ 125680 h 125344"/>
                <a:gd name="connsiteX5" fmla="*/ 336 w 37995"/>
                <a:gd name="connsiteY5" fmla="*/ 125680 h 125344"/>
                <a:gd name="connsiteX6" fmla="*/ 336 w 37995"/>
                <a:gd name="connsiteY6" fmla="*/ 336 h 125344"/>
                <a:gd name="connsiteX7" fmla="*/ 19334 w 37995"/>
                <a:gd name="connsiteY7" fmla="*/ 336 h 12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995" h="125344">
                  <a:moveTo>
                    <a:pt x="19334" y="336"/>
                  </a:moveTo>
                  <a:cubicBezTo>
                    <a:pt x="29826" y="336"/>
                    <a:pt x="38332" y="336"/>
                    <a:pt x="38332" y="336"/>
                  </a:cubicBezTo>
                  <a:lnTo>
                    <a:pt x="38332" y="125680"/>
                  </a:lnTo>
                  <a:cubicBezTo>
                    <a:pt x="38332" y="125680"/>
                    <a:pt x="29826" y="125680"/>
                    <a:pt x="19334" y="125680"/>
                  </a:cubicBezTo>
                  <a:lnTo>
                    <a:pt x="19334" y="125680"/>
                  </a:lnTo>
                  <a:cubicBezTo>
                    <a:pt x="8842" y="125680"/>
                    <a:pt x="336" y="125680"/>
                    <a:pt x="336" y="125680"/>
                  </a:cubicBezTo>
                  <a:lnTo>
                    <a:pt x="336" y="336"/>
                  </a:lnTo>
                  <a:cubicBezTo>
                    <a:pt x="336" y="336"/>
                    <a:pt x="8842" y="336"/>
                    <a:pt x="19334" y="336"/>
                  </a:cubicBezTo>
                  <a:close/>
                </a:path>
              </a:pathLst>
            </a:custGeom>
            <a:noFill/>
            <a:ln w="14615" cap="rnd">
              <a:solidFill>
                <a:srgbClr val="000000"/>
              </a:solidFill>
              <a:prstDash val="solid"/>
              <a:round/>
            </a:ln>
          </p:spPr>
          <p:txBody>
            <a:bodyPr rtlCol="1" anchor="ctr"/>
            <a:lstStyle/>
            <a:p>
              <a:endParaRPr lang="fa-IR"/>
            </a:p>
          </p:txBody>
        </p:sp>
        <p:sp>
          <p:nvSpPr>
            <p:cNvPr id="414" name="Freeform: Shape 413">
              <a:extLst>
                <a:ext uri="{FF2B5EF4-FFF2-40B4-BE49-F238E27FC236}">
                  <a16:creationId xmlns:a16="http://schemas.microsoft.com/office/drawing/2014/main" id="{D279AC66-5495-E8C9-085F-608E6DD984F2}"/>
                </a:ext>
              </a:extLst>
            </p:cNvPr>
            <p:cNvSpPr/>
            <p:nvPr/>
          </p:nvSpPr>
          <p:spPr>
            <a:xfrm rot="-3235202">
              <a:off x="10953461" y="2096529"/>
              <a:ext cx="37995" cy="125344"/>
            </a:xfrm>
            <a:custGeom>
              <a:avLst/>
              <a:gdLst>
                <a:gd name="connsiteX0" fmla="*/ 19334 w 37995"/>
                <a:gd name="connsiteY0" fmla="*/ 336 h 125344"/>
                <a:gd name="connsiteX1" fmla="*/ 38331 w 37995"/>
                <a:gd name="connsiteY1" fmla="*/ 336 h 125344"/>
                <a:gd name="connsiteX2" fmla="*/ 38331 w 37995"/>
                <a:gd name="connsiteY2" fmla="*/ 125680 h 125344"/>
                <a:gd name="connsiteX3" fmla="*/ 19334 w 37995"/>
                <a:gd name="connsiteY3" fmla="*/ 125680 h 125344"/>
                <a:gd name="connsiteX4" fmla="*/ 19334 w 37995"/>
                <a:gd name="connsiteY4" fmla="*/ 125680 h 125344"/>
                <a:gd name="connsiteX5" fmla="*/ 336 w 37995"/>
                <a:gd name="connsiteY5" fmla="*/ 125680 h 125344"/>
                <a:gd name="connsiteX6" fmla="*/ 336 w 37995"/>
                <a:gd name="connsiteY6" fmla="*/ 336 h 125344"/>
                <a:gd name="connsiteX7" fmla="*/ 19334 w 37995"/>
                <a:gd name="connsiteY7" fmla="*/ 336 h 12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995" h="125344">
                  <a:moveTo>
                    <a:pt x="19334" y="336"/>
                  </a:moveTo>
                  <a:cubicBezTo>
                    <a:pt x="29826" y="336"/>
                    <a:pt x="38331" y="336"/>
                    <a:pt x="38331" y="336"/>
                  </a:cubicBezTo>
                  <a:lnTo>
                    <a:pt x="38331" y="125680"/>
                  </a:lnTo>
                  <a:cubicBezTo>
                    <a:pt x="38331" y="125680"/>
                    <a:pt x="29826" y="125680"/>
                    <a:pt x="19334" y="125680"/>
                  </a:cubicBezTo>
                  <a:lnTo>
                    <a:pt x="19334" y="125680"/>
                  </a:lnTo>
                  <a:cubicBezTo>
                    <a:pt x="8841" y="125680"/>
                    <a:pt x="336" y="125680"/>
                    <a:pt x="336" y="125680"/>
                  </a:cubicBezTo>
                  <a:lnTo>
                    <a:pt x="336" y="336"/>
                  </a:lnTo>
                  <a:cubicBezTo>
                    <a:pt x="336" y="336"/>
                    <a:pt x="8841" y="336"/>
                    <a:pt x="19334" y="336"/>
                  </a:cubicBezTo>
                  <a:close/>
                </a:path>
              </a:pathLst>
            </a:custGeom>
            <a:noFill/>
            <a:ln w="14615" cap="rnd">
              <a:solidFill>
                <a:srgbClr val="000000"/>
              </a:solidFill>
              <a:prstDash val="solid"/>
              <a:round/>
            </a:ln>
          </p:spPr>
          <p:txBody>
            <a:bodyPr rtlCol="1" anchor="ctr"/>
            <a:lstStyle/>
            <a:p>
              <a:endParaRPr lang="fa-IR"/>
            </a:p>
          </p:txBody>
        </p:sp>
        <p:sp>
          <p:nvSpPr>
            <p:cNvPr id="415" name="Freeform: Shape 414">
              <a:extLst>
                <a:ext uri="{FF2B5EF4-FFF2-40B4-BE49-F238E27FC236}">
                  <a16:creationId xmlns:a16="http://schemas.microsoft.com/office/drawing/2014/main" id="{7C1714C2-7FA9-74EA-1ABC-24F9DD568E1A}"/>
                </a:ext>
              </a:extLst>
            </p:cNvPr>
            <p:cNvSpPr/>
            <p:nvPr/>
          </p:nvSpPr>
          <p:spPr>
            <a:xfrm>
              <a:off x="10926512" y="2200031"/>
              <a:ext cx="63901" cy="87641"/>
            </a:xfrm>
            <a:custGeom>
              <a:avLst/>
              <a:gdLst>
                <a:gd name="connsiteX0" fmla="*/ 0 w 63901"/>
                <a:gd name="connsiteY0" fmla="*/ 87641 h 87641"/>
                <a:gd name="connsiteX1" fmla="*/ 63901 w 63901"/>
                <a:gd name="connsiteY1" fmla="*/ 0 h 87641"/>
              </a:gdLst>
              <a:ahLst/>
              <a:cxnLst>
                <a:cxn ang="0">
                  <a:pos x="connsiteX0" y="connsiteY0"/>
                </a:cxn>
                <a:cxn ang="0">
                  <a:pos x="connsiteX1" y="connsiteY1"/>
                </a:cxn>
              </a:cxnLst>
              <a:rect l="l" t="t" r="r" b="b"/>
              <a:pathLst>
                <a:path w="63901" h="87641">
                  <a:moveTo>
                    <a:pt x="0" y="87641"/>
                  </a:moveTo>
                  <a:lnTo>
                    <a:pt x="63901" y="0"/>
                  </a:lnTo>
                </a:path>
              </a:pathLst>
            </a:custGeom>
            <a:ln w="14615" cap="rnd">
              <a:solidFill>
                <a:srgbClr val="000000"/>
              </a:solidFill>
              <a:prstDash val="solid"/>
              <a:round/>
            </a:ln>
          </p:spPr>
          <p:txBody>
            <a:bodyPr rtlCol="1" anchor="ctr"/>
            <a:lstStyle/>
            <a:p>
              <a:endParaRPr lang="fa-IR"/>
            </a:p>
          </p:txBody>
        </p:sp>
        <p:sp>
          <p:nvSpPr>
            <p:cNvPr id="416" name="Freeform: Shape 415">
              <a:extLst>
                <a:ext uri="{FF2B5EF4-FFF2-40B4-BE49-F238E27FC236}">
                  <a16:creationId xmlns:a16="http://schemas.microsoft.com/office/drawing/2014/main" id="{97611D08-D6D6-4EDE-B3CA-35F9C25A8CFC}"/>
                </a:ext>
              </a:extLst>
            </p:cNvPr>
            <p:cNvSpPr/>
            <p:nvPr/>
          </p:nvSpPr>
          <p:spPr>
            <a:xfrm>
              <a:off x="10864542" y="2154424"/>
              <a:ext cx="64311" cy="88256"/>
            </a:xfrm>
            <a:custGeom>
              <a:avLst/>
              <a:gdLst>
                <a:gd name="connsiteX0" fmla="*/ 64311 w 64311"/>
                <a:gd name="connsiteY0" fmla="*/ 0 h 88256"/>
                <a:gd name="connsiteX1" fmla="*/ 0 w 64311"/>
                <a:gd name="connsiteY1" fmla="*/ 88256 h 88256"/>
              </a:gdLst>
              <a:ahLst/>
              <a:cxnLst>
                <a:cxn ang="0">
                  <a:pos x="connsiteX0" y="connsiteY0"/>
                </a:cxn>
                <a:cxn ang="0">
                  <a:pos x="connsiteX1" y="connsiteY1"/>
                </a:cxn>
              </a:cxnLst>
              <a:rect l="l" t="t" r="r" b="b"/>
              <a:pathLst>
                <a:path w="64311" h="88256">
                  <a:moveTo>
                    <a:pt x="64311" y="0"/>
                  </a:moveTo>
                  <a:lnTo>
                    <a:pt x="0" y="88256"/>
                  </a:lnTo>
                </a:path>
              </a:pathLst>
            </a:custGeom>
            <a:ln w="14615" cap="rnd">
              <a:solidFill>
                <a:srgbClr val="000000"/>
              </a:solidFill>
              <a:prstDash val="solid"/>
              <a:round/>
            </a:ln>
          </p:spPr>
          <p:txBody>
            <a:bodyPr rtlCol="1" anchor="ctr"/>
            <a:lstStyle/>
            <a:p>
              <a:endParaRPr lang="fa-IR"/>
            </a:p>
          </p:txBody>
        </p:sp>
        <p:sp>
          <p:nvSpPr>
            <p:cNvPr id="417" name="Freeform: Shape 416">
              <a:extLst>
                <a:ext uri="{FF2B5EF4-FFF2-40B4-BE49-F238E27FC236}">
                  <a16:creationId xmlns:a16="http://schemas.microsoft.com/office/drawing/2014/main" id="{D824B765-80D7-6EF9-DA9E-84360CD24715}"/>
                </a:ext>
              </a:extLst>
            </p:cNvPr>
            <p:cNvSpPr/>
            <p:nvPr/>
          </p:nvSpPr>
          <p:spPr>
            <a:xfrm>
              <a:off x="10949871" y="2231118"/>
              <a:ext cx="150179" cy="120968"/>
            </a:xfrm>
            <a:custGeom>
              <a:avLst/>
              <a:gdLst>
                <a:gd name="connsiteX0" fmla="*/ 336 w 150179"/>
                <a:gd name="connsiteY0" fmla="*/ 30252 h 120968"/>
                <a:gd name="connsiteX1" fmla="*/ 120353 w 150179"/>
                <a:gd name="connsiteY1" fmla="*/ 117660 h 120968"/>
                <a:gd name="connsiteX2" fmla="*/ 146874 w 150179"/>
                <a:gd name="connsiteY2" fmla="*/ 113503 h 120968"/>
                <a:gd name="connsiteX3" fmla="*/ 142717 w 150179"/>
                <a:gd name="connsiteY3" fmla="*/ 86982 h 120968"/>
                <a:gd name="connsiteX4" fmla="*/ 23842 w 150179"/>
                <a:gd name="connsiteY4" fmla="*/ 336 h 12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179" h="120968">
                  <a:moveTo>
                    <a:pt x="336" y="30252"/>
                  </a:moveTo>
                  <a:lnTo>
                    <a:pt x="120353" y="117660"/>
                  </a:lnTo>
                  <a:cubicBezTo>
                    <a:pt x="128812" y="123835"/>
                    <a:pt x="140697" y="121974"/>
                    <a:pt x="146874" y="113503"/>
                  </a:cubicBezTo>
                  <a:cubicBezTo>
                    <a:pt x="153050" y="105031"/>
                    <a:pt x="151176" y="93158"/>
                    <a:pt x="142717" y="86982"/>
                  </a:cubicBezTo>
                  <a:lnTo>
                    <a:pt x="23842" y="336"/>
                  </a:lnTo>
                </a:path>
              </a:pathLst>
            </a:custGeom>
            <a:noFill/>
            <a:ln w="14615" cap="rnd">
              <a:solidFill>
                <a:srgbClr val="000000"/>
              </a:solidFill>
              <a:prstDash val="solid"/>
              <a:round/>
            </a:ln>
          </p:spPr>
          <p:txBody>
            <a:bodyPr rtlCol="1" anchor="ctr"/>
            <a:lstStyle/>
            <a:p>
              <a:endParaRPr lang="fa-IR"/>
            </a:p>
          </p:txBody>
        </p:sp>
        <p:sp>
          <p:nvSpPr>
            <p:cNvPr id="418" name="Freeform: Shape 417">
              <a:extLst>
                <a:ext uri="{FF2B5EF4-FFF2-40B4-BE49-F238E27FC236}">
                  <a16:creationId xmlns:a16="http://schemas.microsoft.com/office/drawing/2014/main" id="{206EDB62-F197-8229-3972-FED4C5AD1CE5}"/>
                </a:ext>
              </a:extLst>
            </p:cNvPr>
            <p:cNvSpPr/>
            <p:nvPr/>
          </p:nvSpPr>
          <p:spPr>
            <a:xfrm>
              <a:off x="11017248" y="2499516"/>
              <a:ext cx="131997" cy="132318"/>
            </a:xfrm>
            <a:custGeom>
              <a:avLst/>
              <a:gdLst>
                <a:gd name="connsiteX0" fmla="*/ 23499 w 131997"/>
                <a:gd name="connsiteY0" fmla="*/ 336 h 132318"/>
                <a:gd name="connsiteX1" fmla="*/ 3008 w 131997"/>
                <a:gd name="connsiteY1" fmla="*/ 20973 h 132318"/>
                <a:gd name="connsiteX2" fmla="*/ 2803 w 131997"/>
                <a:gd name="connsiteY2" fmla="*/ 33390 h 132318"/>
                <a:gd name="connsiteX3" fmla="*/ 3008 w 131997"/>
                <a:gd name="connsiteY3" fmla="*/ 33589 h 132318"/>
                <a:gd name="connsiteX4" fmla="*/ 100251 w 131997"/>
                <a:gd name="connsiteY4" fmla="*/ 130042 h 132318"/>
                <a:gd name="connsiteX5" fmla="*/ 112896 w 131997"/>
                <a:gd name="connsiteY5" fmla="*/ 130042 h 132318"/>
                <a:gd name="connsiteX6" fmla="*/ 132333 w 131997"/>
                <a:gd name="connsiteY6" fmla="*/ 110459 h 132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997" h="132318">
                  <a:moveTo>
                    <a:pt x="23499" y="336"/>
                  </a:moveTo>
                  <a:lnTo>
                    <a:pt x="3008" y="20973"/>
                  </a:lnTo>
                  <a:cubicBezTo>
                    <a:pt x="-475" y="24348"/>
                    <a:pt x="-563" y="29907"/>
                    <a:pt x="2803" y="33390"/>
                  </a:cubicBezTo>
                  <a:cubicBezTo>
                    <a:pt x="2862" y="33458"/>
                    <a:pt x="2950" y="33525"/>
                    <a:pt x="3008" y="33589"/>
                  </a:cubicBezTo>
                  <a:lnTo>
                    <a:pt x="100251" y="130042"/>
                  </a:lnTo>
                  <a:cubicBezTo>
                    <a:pt x="103734" y="133525"/>
                    <a:pt x="109413" y="133525"/>
                    <a:pt x="112896" y="130042"/>
                  </a:cubicBezTo>
                  <a:lnTo>
                    <a:pt x="132333" y="110459"/>
                  </a:lnTo>
                </a:path>
              </a:pathLst>
            </a:custGeom>
            <a:noFill/>
            <a:ln w="14615" cap="rnd">
              <a:solidFill>
                <a:srgbClr val="000000"/>
              </a:solidFill>
              <a:prstDash val="solid"/>
              <a:round/>
            </a:ln>
          </p:spPr>
          <p:txBody>
            <a:bodyPr rtlCol="1" anchor="ctr"/>
            <a:lstStyle/>
            <a:p>
              <a:endParaRPr lang="fa-IR"/>
            </a:p>
          </p:txBody>
        </p:sp>
        <p:sp>
          <p:nvSpPr>
            <p:cNvPr id="419" name="Freeform: Shape 418">
              <a:extLst>
                <a:ext uri="{FF2B5EF4-FFF2-40B4-BE49-F238E27FC236}">
                  <a16:creationId xmlns:a16="http://schemas.microsoft.com/office/drawing/2014/main" id="{2434D1D8-994A-9E95-A2BD-9FD3A81AB8B7}"/>
                </a:ext>
              </a:extLst>
            </p:cNvPr>
            <p:cNvSpPr/>
            <p:nvPr/>
          </p:nvSpPr>
          <p:spPr>
            <a:xfrm>
              <a:off x="10709926" y="2501243"/>
              <a:ext cx="132495" cy="130591"/>
            </a:xfrm>
            <a:custGeom>
              <a:avLst/>
              <a:gdLst>
                <a:gd name="connsiteX0" fmla="*/ 111366 w 132495"/>
                <a:gd name="connsiteY0" fmla="*/ 336 h 130591"/>
                <a:gd name="connsiteX1" fmla="*/ 130159 w 132495"/>
                <a:gd name="connsiteY1" fmla="*/ 19246 h 130591"/>
                <a:gd name="connsiteX2" fmla="*/ 130364 w 132495"/>
                <a:gd name="connsiteY2" fmla="*/ 31663 h 130591"/>
                <a:gd name="connsiteX3" fmla="*/ 130159 w 132495"/>
                <a:gd name="connsiteY3" fmla="*/ 31862 h 130591"/>
                <a:gd name="connsiteX4" fmla="*/ 33092 w 132495"/>
                <a:gd name="connsiteY4" fmla="*/ 128315 h 130591"/>
                <a:gd name="connsiteX5" fmla="*/ 20446 w 132495"/>
                <a:gd name="connsiteY5" fmla="*/ 128315 h 130591"/>
                <a:gd name="connsiteX6" fmla="*/ 336 w 132495"/>
                <a:gd name="connsiteY6" fmla="*/ 108058 h 130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95" h="130591">
                  <a:moveTo>
                    <a:pt x="111366" y="336"/>
                  </a:moveTo>
                  <a:lnTo>
                    <a:pt x="130159" y="19246"/>
                  </a:lnTo>
                  <a:cubicBezTo>
                    <a:pt x="133642" y="22621"/>
                    <a:pt x="133730" y="28180"/>
                    <a:pt x="130364" y="31663"/>
                  </a:cubicBezTo>
                  <a:cubicBezTo>
                    <a:pt x="130305" y="31731"/>
                    <a:pt x="130217" y="31798"/>
                    <a:pt x="130159" y="31862"/>
                  </a:cubicBezTo>
                  <a:lnTo>
                    <a:pt x="33092" y="128315"/>
                  </a:lnTo>
                  <a:cubicBezTo>
                    <a:pt x="29608" y="131798"/>
                    <a:pt x="23929" y="131798"/>
                    <a:pt x="20446" y="128315"/>
                  </a:cubicBezTo>
                  <a:lnTo>
                    <a:pt x="336" y="108058"/>
                  </a:lnTo>
                </a:path>
              </a:pathLst>
            </a:custGeom>
            <a:noFill/>
            <a:ln w="14615" cap="rnd">
              <a:solidFill>
                <a:srgbClr val="000000"/>
              </a:solidFill>
              <a:prstDash val="solid"/>
              <a:round/>
            </a:ln>
          </p:spPr>
          <p:txBody>
            <a:bodyPr rtlCol="1" anchor="ctr"/>
            <a:lstStyle/>
            <a:p>
              <a:endParaRPr lang="fa-IR"/>
            </a:p>
          </p:txBody>
        </p:sp>
        <p:sp>
          <p:nvSpPr>
            <p:cNvPr id="420" name="Freeform: Shape 419">
              <a:extLst>
                <a:ext uri="{FF2B5EF4-FFF2-40B4-BE49-F238E27FC236}">
                  <a16:creationId xmlns:a16="http://schemas.microsoft.com/office/drawing/2014/main" id="{92B55135-7338-B6B9-A1DC-A7D12BF5A081}"/>
                </a:ext>
              </a:extLst>
            </p:cNvPr>
            <p:cNvSpPr/>
            <p:nvPr/>
          </p:nvSpPr>
          <p:spPr>
            <a:xfrm>
              <a:off x="10746692" y="2539092"/>
              <a:ext cx="287055" cy="269335"/>
            </a:xfrm>
            <a:custGeom>
              <a:avLst/>
              <a:gdLst>
                <a:gd name="connsiteX0" fmla="*/ 336 w 287055"/>
                <a:gd name="connsiteY0" fmla="*/ 91285 h 269335"/>
                <a:gd name="connsiteX1" fmla="*/ 26066 w 287055"/>
                <a:gd name="connsiteY1" fmla="*/ 117016 h 269335"/>
                <a:gd name="connsiteX2" fmla="*/ 41230 w 287055"/>
                <a:gd name="connsiteY2" fmla="*/ 137857 h 269335"/>
                <a:gd name="connsiteX3" fmla="*/ 47640 w 287055"/>
                <a:gd name="connsiteY3" fmla="*/ 150415 h 269335"/>
                <a:gd name="connsiteX4" fmla="*/ 61457 w 287055"/>
                <a:gd name="connsiteY4" fmla="*/ 169384 h 269335"/>
                <a:gd name="connsiteX5" fmla="*/ 156592 w 287055"/>
                <a:gd name="connsiteY5" fmla="*/ 264519 h 269335"/>
                <a:gd name="connsiteX6" fmla="*/ 181473 w 287055"/>
                <a:gd name="connsiteY6" fmla="*/ 264519 h 269335"/>
                <a:gd name="connsiteX7" fmla="*/ 181473 w 287055"/>
                <a:gd name="connsiteY7" fmla="*/ 239637 h 269335"/>
                <a:gd name="connsiteX8" fmla="*/ 195144 w 287055"/>
                <a:gd name="connsiteY8" fmla="*/ 253308 h 269335"/>
                <a:gd name="connsiteX9" fmla="*/ 220025 w 287055"/>
                <a:gd name="connsiteY9" fmla="*/ 253308 h 269335"/>
                <a:gd name="connsiteX10" fmla="*/ 220025 w 287055"/>
                <a:gd name="connsiteY10" fmla="*/ 228426 h 269335"/>
                <a:gd name="connsiteX11" fmla="*/ 232466 w 287055"/>
                <a:gd name="connsiteY11" fmla="*/ 240867 h 269335"/>
                <a:gd name="connsiteX12" fmla="*/ 257347 w 287055"/>
                <a:gd name="connsiteY12" fmla="*/ 240881 h 269335"/>
                <a:gd name="connsiteX13" fmla="*/ 257377 w 287055"/>
                <a:gd name="connsiteY13" fmla="*/ 215985 h 269335"/>
                <a:gd name="connsiteX14" fmla="*/ 282258 w 287055"/>
                <a:gd name="connsiteY14" fmla="*/ 215956 h 269335"/>
                <a:gd name="connsiteX15" fmla="*/ 282229 w 287055"/>
                <a:gd name="connsiteY15" fmla="*/ 191075 h 269335"/>
                <a:gd name="connsiteX16" fmla="*/ 200266 w 287055"/>
                <a:gd name="connsiteY16" fmla="*/ 109112 h 269335"/>
                <a:gd name="connsiteX17" fmla="*/ 183581 w 287055"/>
                <a:gd name="connsiteY17" fmla="*/ 92397 h 269335"/>
                <a:gd name="connsiteX18" fmla="*/ 168008 w 287055"/>
                <a:gd name="connsiteY18" fmla="*/ 107648 h 269335"/>
                <a:gd name="connsiteX19" fmla="*/ 140492 w 287055"/>
                <a:gd name="connsiteY19" fmla="*/ 107853 h 269335"/>
                <a:gd name="connsiteX20" fmla="*/ 140668 w 287055"/>
                <a:gd name="connsiteY20" fmla="*/ 79547 h 269335"/>
                <a:gd name="connsiteX21" fmla="*/ 161714 w 287055"/>
                <a:gd name="connsiteY21" fmla="*/ 58529 h 269335"/>
                <a:gd name="connsiteX22" fmla="*/ 183317 w 287055"/>
                <a:gd name="connsiteY22" fmla="*/ 42576 h 269335"/>
                <a:gd name="connsiteX23" fmla="*/ 157265 w 287055"/>
                <a:gd name="connsiteY23" fmla="*/ 33589 h 269335"/>
                <a:gd name="connsiteX24" fmla="*/ 138238 w 287055"/>
                <a:gd name="connsiteY24" fmla="*/ 30106 h 269335"/>
                <a:gd name="connsiteX25" fmla="*/ 101882 w 287055"/>
                <a:gd name="connsiteY25" fmla="*/ 11342 h 269335"/>
                <a:gd name="connsiteX26" fmla="*/ 90554 w 287055"/>
                <a:gd name="connsiteY26" fmla="*/ 336 h 26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87055" h="269335">
                  <a:moveTo>
                    <a:pt x="336" y="91285"/>
                  </a:moveTo>
                  <a:lnTo>
                    <a:pt x="26066" y="117016"/>
                  </a:lnTo>
                  <a:cubicBezTo>
                    <a:pt x="32184" y="123125"/>
                    <a:pt x="37307" y="130159"/>
                    <a:pt x="41230" y="137857"/>
                  </a:cubicBezTo>
                  <a:lnTo>
                    <a:pt x="47640" y="150415"/>
                  </a:lnTo>
                  <a:cubicBezTo>
                    <a:pt x="51241" y="157414"/>
                    <a:pt x="55895" y="163813"/>
                    <a:pt x="61457" y="169384"/>
                  </a:cubicBezTo>
                  <a:lnTo>
                    <a:pt x="156592" y="264519"/>
                  </a:lnTo>
                  <a:cubicBezTo>
                    <a:pt x="163471" y="271389"/>
                    <a:pt x="174594" y="271389"/>
                    <a:pt x="181473" y="264519"/>
                  </a:cubicBezTo>
                  <a:cubicBezTo>
                    <a:pt x="188353" y="257649"/>
                    <a:pt x="188353" y="246508"/>
                    <a:pt x="181473" y="239637"/>
                  </a:cubicBezTo>
                  <a:lnTo>
                    <a:pt x="195144" y="253308"/>
                  </a:lnTo>
                  <a:cubicBezTo>
                    <a:pt x="202022" y="260178"/>
                    <a:pt x="213146" y="260178"/>
                    <a:pt x="220025" y="253308"/>
                  </a:cubicBezTo>
                  <a:cubicBezTo>
                    <a:pt x="226904" y="246437"/>
                    <a:pt x="226904" y="235296"/>
                    <a:pt x="220025" y="228426"/>
                  </a:cubicBezTo>
                  <a:lnTo>
                    <a:pt x="232466" y="240867"/>
                  </a:lnTo>
                  <a:cubicBezTo>
                    <a:pt x="239345" y="247746"/>
                    <a:pt x="250498" y="247752"/>
                    <a:pt x="257347" y="240881"/>
                  </a:cubicBezTo>
                  <a:cubicBezTo>
                    <a:pt x="264226" y="234011"/>
                    <a:pt x="264256" y="222864"/>
                    <a:pt x="257377" y="215985"/>
                  </a:cubicBezTo>
                  <a:cubicBezTo>
                    <a:pt x="264256" y="222847"/>
                    <a:pt x="275408" y="222835"/>
                    <a:pt x="282258" y="215956"/>
                  </a:cubicBezTo>
                  <a:cubicBezTo>
                    <a:pt x="289108" y="209077"/>
                    <a:pt x="289108" y="197936"/>
                    <a:pt x="282229" y="191075"/>
                  </a:cubicBezTo>
                  <a:lnTo>
                    <a:pt x="200266" y="109112"/>
                  </a:lnTo>
                  <a:lnTo>
                    <a:pt x="183581" y="92397"/>
                  </a:lnTo>
                  <a:lnTo>
                    <a:pt x="168008" y="107648"/>
                  </a:lnTo>
                  <a:cubicBezTo>
                    <a:pt x="160427" y="115218"/>
                    <a:pt x="148191" y="115309"/>
                    <a:pt x="140492" y="107853"/>
                  </a:cubicBezTo>
                  <a:cubicBezTo>
                    <a:pt x="132764" y="99973"/>
                    <a:pt x="132852" y="87330"/>
                    <a:pt x="140668" y="79547"/>
                  </a:cubicBezTo>
                  <a:lnTo>
                    <a:pt x="161714" y="58529"/>
                  </a:lnTo>
                  <a:cubicBezTo>
                    <a:pt x="168067" y="52157"/>
                    <a:pt x="175355" y="46779"/>
                    <a:pt x="183317" y="42576"/>
                  </a:cubicBezTo>
                  <a:cubicBezTo>
                    <a:pt x="175151" y="38276"/>
                    <a:pt x="166369" y="35246"/>
                    <a:pt x="157265" y="33589"/>
                  </a:cubicBezTo>
                  <a:lnTo>
                    <a:pt x="138238" y="30106"/>
                  </a:lnTo>
                  <a:cubicBezTo>
                    <a:pt x="124509" y="27627"/>
                    <a:pt x="111864" y="21093"/>
                    <a:pt x="101882" y="11342"/>
                  </a:cubicBezTo>
                  <a:lnTo>
                    <a:pt x="90554" y="336"/>
                  </a:lnTo>
                </a:path>
              </a:pathLst>
            </a:custGeom>
            <a:noFill/>
            <a:ln w="14615" cap="rnd">
              <a:solidFill>
                <a:srgbClr val="000000"/>
              </a:solidFill>
              <a:prstDash val="solid"/>
              <a:round/>
            </a:ln>
          </p:spPr>
          <p:txBody>
            <a:bodyPr rtlCol="1" anchor="ctr"/>
            <a:lstStyle/>
            <a:p>
              <a:endParaRPr lang="fa-IR"/>
            </a:p>
          </p:txBody>
        </p:sp>
        <p:sp>
          <p:nvSpPr>
            <p:cNvPr id="421" name="Freeform: Shape 420">
              <a:extLst>
                <a:ext uri="{FF2B5EF4-FFF2-40B4-BE49-F238E27FC236}">
                  <a16:creationId xmlns:a16="http://schemas.microsoft.com/office/drawing/2014/main" id="{1C742CFA-F76B-5253-20E2-A23480408FF8}"/>
                </a:ext>
              </a:extLst>
            </p:cNvPr>
            <p:cNvSpPr/>
            <p:nvPr/>
          </p:nvSpPr>
          <p:spPr>
            <a:xfrm>
              <a:off x="11031717" y="2630656"/>
              <a:ext cx="80615" cy="97623"/>
            </a:xfrm>
            <a:custGeom>
              <a:avLst/>
              <a:gdLst>
                <a:gd name="connsiteX0" fmla="*/ 336 w 80615"/>
                <a:gd name="connsiteY0" fmla="*/ 97959 h 97623"/>
                <a:gd name="connsiteX1" fmla="*/ 20446 w 80615"/>
                <a:gd name="connsiteY1" fmla="*/ 77820 h 97623"/>
                <a:gd name="connsiteX2" fmla="*/ 34263 w 80615"/>
                <a:gd name="connsiteY2" fmla="*/ 58851 h 97623"/>
                <a:gd name="connsiteX3" fmla="*/ 40673 w 80615"/>
                <a:gd name="connsiteY3" fmla="*/ 46294 h 97623"/>
                <a:gd name="connsiteX4" fmla="*/ 55836 w 80615"/>
                <a:gd name="connsiteY4" fmla="*/ 25452 h 97623"/>
                <a:gd name="connsiteX5" fmla="*/ 80952 w 80615"/>
                <a:gd name="connsiteY5" fmla="*/ 336 h 97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615" h="97623">
                  <a:moveTo>
                    <a:pt x="336" y="97959"/>
                  </a:moveTo>
                  <a:lnTo>
                    <a:pt x="20446" y="77820"/>
                  </a:lnTo>
                  <a:cubicBezTo>
                    <a:pt x="26008" y="72249"/>
                    <a:pt x="30662" y="65850"/>
                    <a:pt x="34263" y="58851"/>
                  </a:cubicBezTo>
                  <a:lnTo>
                    <a:pt x="40673" y="46294"/>
                  </a:lnTo>
                  <a:cubicBezTo>
                    <a:pt x="44596" y="38595"/>
                    <a:pt x="49718" y="31561"/>
                    <a:pt x="55836" y="25452"/>
                  </a:cubicBezTo>
                  <a:lnTo>
                    <a:pt x="80952" y="336"/>
                  </a:lnTo>
                </a:path>
              </a:pathLst>
            </a:custGeom>
            <a:noFill/>
            <a:ln w="14615" cap="rnd">
              <a:solidFill>
                <a:srgbClr val="000000"/>
              </a:solidFill>
              <a:prstDash val="solid"/>
              <a:round/>
            </a:ln>
          </p:spPr>
          <p:txBody>
            <a:bodyPr rtlCol="1" anchor="ctr"/>
            <a:lstStyle/>
            <a:p>
              <a:endParaRPr lang="fa-IR"/>
            </a:p>
          </p:txBody>
        </p:sp>
        <p:sp>
          <p:nvSpPr>
            <p:cNvPr id="422" name="Freeform: Shape 421">
              <a:extLst>
                <a:ext uri="{FF2B5EF4-FFF2-40B4-BE49-F238E27FC236}">
                  <a16:creationId xmlns:a16="http://schemas.microsoft.com/office/drawing/2014/main" id="{801F1517-81E6-EA72-61A2-236F707375A3}"/>
                </a:ext>
              </a:extLst>
            </p:cNvPr>
            <p:cNvSpPr/>
            <p:nvPr/>
          </p:nvSpPr>
          <p:spPr>
            <a:xfrm>
              <a:off x="10930142" y="2539707"/>
              <a:ext cx="91739" cy="41361"/>
            </a:xfrm>
            <a:custGeom>
              <a:avLst/>
              <a:gdLst>
                <a:gd name="connsiteX0" fmla="*/ 92075 w 91739"/>
                <a:gd name="connsiteY0" fmla="*/ 336 h 41361"/>
                <a:gd name="connsiteX1" fmla="*/ 81450 w 91739"/>
                <a:gd name="connsiteY1" fmla="*/ 10669 h 41361"/>
                <a:gd name="connsiteX2" fmla="*/ 45094 w 91739"/>
                <a:gd name="connsiteY2" fmla="*/ 29433 h 41361"/>
                <a:gd name="connsiteX3" fmla="*/ 26066 w 91739"/>
                <a:gd name="connsiteY3" fmla="*/ 32916 h 41361"/>
                <a:gd name="connsiteX4" fmla="*/ 336 w 91739"/>
                <a:gd name="connsiteY4" fmla="*/ 41698 h 41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39" h="41361">
                  <a:moveTo>
                    <a:pt x="92075" y="336"/>
                  </a:moveTo>
                  <a:lnTo>
                    <a:pt x="81450" y="10669"/>
                  </a:lnTo>
                  <a:cubicBezTo>
                    <a:pt x="71468" y="20420"/>
                    <a:pt x="58822" y="26953"/>
                    <a:pt x="45094" y="29433"/>
                  </a:cubicBezTo>
                  <a:lnTo>
                    <a:pt x="26066" y="32916"/>
                  </a:lnTo>
                  <a:cubicBezTo>
                    <a:pt x="17080" y="34517"/>
                    <a:pt x="8415" y="37480"/>
                    <a:pt x="336" y="41698"/>
                  </a:cubicBezTo>
                </a:path>
              </a:pathLst>
            </a:custGeom>
            <a:noFill/>
            <a:ln w="14615" cap="rnd">
              <a:solidFill>
                <a:srgbClr val="000000"/>
              </a:solidFill>
              <a:prstDash val="solid"/>
              <a:round/>
            </a:ln>
          </p:spPr>
          <p:txBody>
            <a:bodyPr rtlCol="1" anchor="ctr"/>
            <a:lstStyle/>
            <a:p>
              <a:endParaRPr lang="fa-IR"/>
            </a:p>
          </p:txBody>
        </p:sp>
        <p:sp>
          <p:nvSpPr>
            <p:cNvPr id="423" name="Freeform: Shape 422">
              <a:extLst>
                <a:ext uri="{FF2B5EF4-FFF2-40B4-BE49-F238E27FC236}">
                  <a16:creationId xmlns:a16="http://schemas.microsoft.com/office/drawing/2014/main" id="{1C3DA437-1E9F-03EB-FE7D-FD98552F3A9D}"/>
                </a:ext>
              </a:extLst>
            </p:cNvPr>
            <p:cNvSpPr/>
            <p:nvPr/>
          </p:nvSpPr>
          <p:spPr>
            <a:xfrm>
              <a:off x="10574688" y="2363487"/>
              <a:ext cx="247797" cy="248227"/>
            </a:xfrm>
            <a:custGeom>
              <a:avLst/>
              <a:gdLst>
                <a:gd name="connsiteX0" fmla="*/ 336 w 247797"/>
                <a:gd name="connsiteY0" fmla="*/ 131008 h 248227"/>
                <a:gd name="connsiteX1" fmla="*/ 112947 w 247797"/>
                <a:gd name="connsiteY1" fmla="*/ 244379 h 248227"/>
                <a:gd name="connsiteX2" fmla="*/ 133437 w 247797"/>
                <a:gd name="connsiteY2" fmla="*/ 244379 h 248227"/>
                <a:gd name="connsiteX3" fmla="*/ 243940 w 247797"/>
                <a:gd name="connsiteY3" fmla="*/ 134608 h 248227"/>
                <a:gd name="connsiteX4" fmla="*/ 243940 w 247797"/>
                <a:gd name="connsiteY4" fmla="*/ 114118 h 248227"/>
                <a:gd name="connsiteX5" fmla="*/ 130979 w 247797"/>
                <a:gd name="connsiteY5" fmla="*/ 336 h 248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797" h="248227">
                  <a:moveTo>
                    <a:pt x="336" y="131008"/>
                  </a:moveTo>
                  <a:lnTo>
                    <a:pt x="112947" y="244379"/>
                  </a:lnTo>
                  <a:cubicBezTo>
                    <a:pt x="118625" y="249959"/>
                    <a:pt x="127758" y="249959"/>
                    <a:pt x="133437" y="244379"/>
                  </a:cubicBezTo>
                  <a:lnTo>
                    <a:pt x="243940" y="134608"/>
                  </a:lnTo>
                  <a:cubicBezTo>
                    <a:pt x="249532" y="128918"/>
                    <a:pt x="249532" y="119808"/>
                    <a:pt x="243940" y="114118"/>
                  </a:cubicBezTo>
                  <a:lnTo>
                    <a:pt x="130979" y="336"/>
                  </a:lnTo>
                </a:path>
              </a:pathLst>
            </a:custGeom>
            <a:noFill/>
            <a:ln w="14615" cap="rnd">
              <a:solidFill>
                <a:srgbClr val="000000"/>
              </a:solidFill>
              <a:prstDash val="solid"/>
              <a:round/>
            </a:ln>
          </p:spPr>
          <p:txBody>
            <a:bodyPr rtlCol="1" anchor="ctr"/>
            <a:lstStyle/>
            <a:p>
              <a:endParaRPr lang="fa-IR"/>
            </a:p>
          </p:txBody>
        </p:sp>
        <p:sp>
          <p:nvSpPr>
            <p:cNvPr id="424" name="Freeform: Shape 423">
              <a:extLst>
                <a:ext uri="{FF2B5EF4-FFF2-40B4-BE49-F238E27FC236}">
                  <a16:creationId xmlns:a16="http://schemas.microsoft.com/office/drawing/2014/main" id="{17D685C3-404E-32CF-F42E-6B138B97B2B5}"/>
                </a:ext>
              </a:extLst>
            </p:cNvPr>
            <p:cNvSpPr/>
            <p:nvPr/>
          </p:nvSpPr>
          <p:spPr>
            <a:xfrm>
              <a:off x="11037095" y="2363487"/>
              <a:ext cx="247797" cy="248227"/>
            </a:xfrm>
            <a:custGeom>
              <a:avLst/>
              <a:gdLst>
                <a:gd name="connsiteX0" fmla="*/ 117550 w 247797"/>
                <a:gd name="connsiteY0" fmla="*/ 336 h 248227"/>
                <a:gd name="connsiteX1" fmla="*/ 4529 w 247797"/>
                <a:gd name="connsiteY1" fmla="*/ 114118 h 248227"/>
                <a:gd name="connsiteX2" fmla="*/ 4529 w 247797"/>
                <a:gd name="connsiteY2" fmla="*/ 134608 h 248227"/>
                <a:gd name="connsiteX3" fmla="*/ 115032 w 247797"/>
                <a:gd name="connsiteY3" fmla="*/ 244379 h 248227"/>
                <a:gd name="connsiteX4" fmla="*/ 135523 w 247797"/>
                <a:gd name="connsiteY4" fmla="*/ 244379 h 248227"/>
                <a:gd name="connsiteX5" fmla="*/ 248134 w 247797"/>
                <a:gd name="connsiteY5" fmla="*/ 131008 h 248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797" h="248227">
                  <a:moveTo>
                    <a:pt x="117550" y="336"/>
                  </a:moveTo>
                  <a:lnTo>
                    <a:pt x="4529" y="114118"/>
                  </a:lnTo>
                  <a:cubicBezTo>
                    <a:pt x="-1062" y="119808"/>
                    <a:pt x="-1062" y="128918"/>
                    <a:pt x="4529" y="134608"/>
                  </a:cubicBezTo>
                  <a:lnTo>
                    <a:pt x="115032" y="244379"/>
                  </a:lnTo>
                  <a:cubicBezTo>
                    <a:pt x="120711" y="249959"/>
                    <a:pt x="129844" y="249959"/>
                    <a:pt x="135523" y="244379"/>
                  </a:cubicBezTo>
                  <a:lnTo>
                    <a:pt x="248134" y="131008"/>
                  </a:lnTo>
                </a:path>
              </a:pathLst>
            </a:custGeom>
            <a:noFill/>
            <a:ln w="14615" cap="rnd">
              <a:solidFill>
                <a:srgbClr val="000000"/>
              </a:solidFill>
              <a:prstDash val="solid"/>
              <a:round/>
            </a:ln>
          </p:spPr>
          <p:txBody>
            <a:bodyPr rtlCol="1" anchor="ctr"/>
            <a:lstStyle/>
            <a:p>
              <a:endParaRPr lang="fa-IR"/>
            </a:p>
          </p:txBody>
        </p:sp>
        <p:sp>
          <p:nvSpPr>
            <p:cNvPr id="425" name="Freeform: Shape 424">
              <a:extLst>
                <a:ext uri="{FF2B5EF4-FFF2-40B4-BE49-F238E27FC236}">
                  <a16:creationId xmlns:a16="http://schemas.microsoft.com/office/drawing/2014/main" id="{ECA22116-6C12-B03C-F607-A51D2D318A71}"/>
                </a:ext>
              </a:extLst>
            </p:cNvPr>
            <p:cNvSpPr/>
            <p:nvPr/>
          </p:nvSpPr>
          <p:spPr>
            <a:xfrm>
              <a:off x="11017402" y="2280530"/>
              <a:ext cx="19173" cy="26286"/>
            </a:xfrm>
            <a:custGeom>
              <a:avLst/>
              <a:gdLst>
                <a:gd name="connsiteX0" fmla="*/ 19173 w 19173"/>
                <a:gd name="connsiteY0" fmla="*/ 0 h 26286"/>
                <a:gd name="connsiteX1" fmla="*/ 0 w 19173"/>
                <a:gd name="connsiteY1" fmla="*/ 26287 h 26286"/>
              </a:gdLst>
              <a:ahLst/>
              <a:cxnLst>
                <a:cxn ang="0">
                  <a:pos x="connsiteX0" y="connsiteY0"/>
                </a:cxn>
                <a:cxn ang="0">
                  <a:pos x="connsiteX1" y="connsiteY1"/>
                </a:cxn>
              </a:cxnLst>
              <a:rect l="l" t="t" r="r" b="b"/>
              <a:pathLst>
                <a:path w="19173" h="26286">
                  <a:moveTo>
                    <a:pt x="19173" y="0"/>
                  </a:moveTo>
                  <a:lnTo>
                    <a:pt x="0" y="26287"/>
                  </a:lnTo>
                </a:path>
              </a:pathLst>
            </a:custGeom>
            <a:ln w="14615" cap="rnd">
              <a:solidFill>
                <a:srgbClr val="000000"/>
              </a:solidFill>
              <a:prstDash val="solid"/>
              <a:round/>
            </a:ln>
          </p:spPr>
          <p:txBody>
            <a:bodyPr rtlCol="1" anchor="ctr"/>
            <a:lstStyle/>
            <a:p>
              <a:endParaRPr lang="fa-IR"/>
            </a:p>
          </p:txBody>
        </p:sp>
      </p:grpSp>
      <p:grpSp>
        <p:nvGrpSpPr>
          <p:cNvPr id="426" name="Graphic 7">
            <a:extLst>
              <a:ext uri="{FF2B5EF4-FFF2-40B4-BE49-F238E27FC236}">
                <a16:creationId xmlns:a16="http://schemas.microsoft.com/office/drawing/2014/main" id="{66ABBB6C-A2A5-6841-1068-E75B92F82E33}"/>
              </a:ext>
            </a:extLst>
          </p:cNvPr>
          <p:cNvGrpSpPr/>
          <p:nvPr/>
        </p:nvGrpSpPr>
        <p:grpSpPr>
          <a:xfrm>
            <a:off x="6642617" y="3054315"/>
            <a:ext cx="698706" cy="742053"/>
            <a:chOff x="6642617" y="3054315"/>
            <a:chExt cx="698706" cy="742053"/>
          </a:xfrm>
        </p:grpSpPr>
        <p:sp>
          <p:nvSpPr>
            <p:cNvPr id="427" name="Freeform: Shape 426">
              <a:extLst>
                <a:ext uri="{FF2B5EF4-FFF2-40B4-BE49-F238E27FC236}">
                  <a16:creationId xmlns:a16="http://schemas.microsoft.com/office/drawing/2014/main" id="{34742CF6-D0A7-9D49-70D7-2A874874B5C5}"/>
                </a:ext>
              </a:extLst>
            </p:cNvPr>
            <p:cNvSpPr/>
            <p:nvPr/>
          </p:nvSpPr>
          <p:spPr>
            <a:xfrm>
              <a:off x="6670987" y="3664614"/>
              <a:ext cx="248814" cy="33663"/>
            </a:xfrm>
            <a:custGeom>
              <a:avLst/>
              <a:gdLst>
                <a:gd name="connsiteX0" fmla="*/ 232319 w 248814"/>
                <a:gd name="connsiteY0" fmla="*/ 336 h 33663"/>
                <a:gd name="connsiteX1" fmla="*/ 17168 w 248814"/>
                <a:gd name="connsiteY1" fmla="*/ 336 h 33663"/>
                <a:gd name="connsiteX2" fmla="*/ 336 w 248814"/>
                <a:gd name="connsiteY2" fmla="*/ 17168 h 33663"/>
                <a:gd name="connsiteX3" fmla="*/ 17109 w 248814"/>
                <a:gd name="connsiteY3" fmla="*/ 33999 h 33663"/>
                <a:gd name="connsiteX4" fmla="*/ 17168 w 248814"/>
                <a:gd name="connsiteY4" fmla="*/ 33999 h 33663"/>
                <a:gd name="connsiteX5" fmla="*/ 232319 w 248814"/>
                <a:gd name="connsiteY5" fmla="*/ 33999 h 33663"/>
                <a:gd name="connsiteX6" fmla="*/ 249151 w 248814"/>
                <a:gd name="connsiteY6" fmla="*/ 17168 h 33663"/>
                <a:gd name="connsiteX7" fmla="*/ 232319 w 248814"/>
                <a:gd name="connsiteY7" fmla="*/ 336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814" h="33663">
                  <a:moveTo>
                    <a:pt x="232319" y="336"/>
                  </a:moveTo>
                  <a:lnTo>
                    <a:pt x="17168" y="336"/>
                  </a:lnTo>
                  <a:cubicBezTo>
                    <a:pt x="7871" y="336"/>
                    <a:pt x="336" y="7871"/>
                    <a:pt x="336" y="17168"/>
                  </a:cubicBezTo>
                  <a:cubicBezTo>
                    <a:pt x="318" y="26447"/>
                    <a:pt x="7830" y="33982"/>
                    <a:pt x="17109" y="33999"/>
                  </a:cubicBezTo>
                  <a:cubicBezTo>
                    <a:pt x="17130" y="33999"/>
                    <a:pt x="17147" y="33999"/>
                    <a:pt x="17168" y="33999"/>
                  </a:cubicBezTo>
                  <a:lnTo>
                    <a:pt x="232319" y="33999"/>
                  </a:lnTo>
                  <a:cubicBezTo>
                    <a:pt x="241616" y="33999"/>
                    <a:pt x="249151" y="26465"/>
                    <a:pt x="249151" y="17168"/>
                  </a:cubicBezTo>
                  <a:cubicBezTo>
                    <a:pt x="249133" y="7880"/>
                    <a:pt x="241607" y="351"/>
                    <a:pt x="232319" y="336"/>
                  </a:cubicBezTo>
                  <a:close/>
                </a:path>
              </a:pathLst>
            </a:custGeom>
            <a:solidFill>
              <a:srgbClr val="C18E6B"/>
            </a:solidFill>
            <a:ln w="2923" cap="flat">
              <a:noFill/>
              <a:prstDash val="solid"/>
              <a:miter/>
            </a:ln>
          </p:spPr>
          <p:txBody>
            <a:bodyPr rtlCol="1" anchor="ctr"/>
            <a:lstStyle/>
            <a:p>
              <a:endParaRPr lang="fa-IR"/>
            </a:p>
          </p:txBody>
        </p:sp>
        <p:sp>
          <p:nvSpPr>
            <p:cNvPr id="428" name="Freeform: Shape 427">
              <a:extLst>
                <a:ext uri="{FF2B5EF4-FFF2-40B4-BE49-F238E27FC236}">
                  <a16:creationId xmlns:a16="http://schemas.microsoft.com/office/drawing/2014/main" id="{954C7D01-98ED-40E3-20EB-DCB335DA6D93}"/>
                </a:ext>
              </a:extLst>
            </p:cNvPr>
            <p:cNvSpPr/>
            <p:nvPr/>
          </p:nvSpPr>
          <p:spPr>
            <a:xfrm>
              <a:off x="6695869" y="3698306"/>
              <a:ext cx="199051" cy="98062"/>
            </a:xfrm>
            <a:custGeom>
              <a:avLst/>
              <a:gdLst>
                <a:gd name="connsiteX0" fmla="*/ 336 w 199051"/>
                <a:gd name="connsiteY0" fmla="*/ 336 h 98062"/>
                <a:gd name="connsiteX1" fmla="*/ 336 w 199051"/>
                <a:gd name="connsiteY1" fmla="*/ 98398 h 98062"/>
                <a:gd name="connsiteX2" fmla="*/ 199388 w 199051"/>
                <a:gd name="connsiteY2" fmla="*/ 98398 h 98062"/>
                <a:gd name="connsiteX3" fmla="*/ 199388 w 199051"/>
                <a:gd name="connsiteY3" fmla="*/ 336 h 98062"/>
              </a:gdLst>
              <a:ahLst/>
              <a:cxnLst>
                <a:cxn ang="0">
                  <a:pos x="connsiteX0" y="connsiteY0"/>
                </a:cxn>
                <a:cxn ang="0">
                  <a:pos x="connsiteX1" y="connsiteY1"/>
                </a:cxn>
                <a:cxn ang="0">
                  <a:pos x="connsiteX2" y="connsiteY2"/>
                </a:cxn>
                <a:cxn ang="0">
                  <a:pos x="connsiteX3" y="connsiteY3"/>
                </a:cxn>
              </a:cxnLst>
              <a:rect l="l" t="t" r="r" b="b"/>
              <a:pathLst>
                <a:path w="199051" h="98062">
                  <a:moveTo>
                    <a:pt x="336" y="336"/>
                  </a:moveTo>
                  <a:lnTo>
                    <a:pt x="336" y="98398"/>
                  </a:lnTo>
                  <a:lnTo>
                    <a:pt x="199388" y="98398"/>
                  </a:lnTo>
                  <a:lnTo>
                    <a:pt x="199388" y="336"/>
                  </a:lnTo>
                  <a:close/>
                </a:path>
              </a:pathLst>
            </a:custGeom>
            <a:solidFill>
              <a:srgbClr val="754E34"/>
            </a:solidFill>
            <a:ln w="2923" cap="flat">
              <a:noFill/>
              <a:prstDash val="solid"/>
              <a:miter/>
            </a:ln>
          </p:spPr>
          <p:txBody>
            <a:bodyPr rtlCol="1" anchor="ctr"/>
            <a:lstStyle/>
            <a:p>
              <a:endParaRPr lang="fa-IR"/>
            </a:p>
          </p:txBody>
        </p:sp>
        <p:sp>
          <p:nvSpPr>
            <p:cNvPr id="429" name="Freeform: Shape 428">
              <a:extLst>
                <a:ext uri="{FF2B5EF4-FFF2-40B4-BE49-F238E27FC236}">
                  <a16:creationId xmlns:a16="http://schemas.microsoft.com/office/drawing/2014/main" id="{1EC89F4F-9C2C-A76E-A1EE-6312FAE1D057}"/>
                </a:ext>
              </a:extLst>
            </p:cNvPr>
            <p:cNvSpPr/>
            <p:nvPr/>
          </p:nvSpPr>
          <p:spPr>
            <a:xfrm>
              <a:off x="6735796" y="3585578"/>
              <a:ext cx="119314" cy="79035"/>
            </a:xfrm>
            <a:custGeom>
              <a:avLst/>
              <a:gdLst>
                <a:gd name="connsiteX0" fmla="*/ 37644 w 119314"/>
                <a:gd name="connsiteY0" fmla="*/ 0 h 79035"/>
                <a:gd name="connsiteX1" fmla="*/ 81553 w 119314"/>
                <a:gd name="connsiteY1" fmla="*/ 0 h 79035"/>
                <a:gd name="connsiteX2" fmla="*/ 119314 w 119314"/>
                <a:gd name="connsiteY2" fmla="*/ 37527 h 79035"/>
                <a:gd name="connsiteX3" fmla="*/ 119314 w 119314"/>
                <a:gd name="connsiteY3" fmla="*/ 37644 h 79035"/>
                <a:gd name="connsiteX4" fmla="*/ 119314 w 119314"/>
                <a:gd name="connsiteY4" fmla="*/ 79035 h 79035"/>
                <a:gd name="connsiteX5" fmla="*/ 119314 w 119314"/>
                <a:gd name="connsiteY5" fmla="*/ 79035 h 79035"/>
                <a:gd name="connsiteX6" fmla="*/ 0 w 119314"/>
                <a:gd name="connsiteY6" fmla="*/ 79035 h 79035"/>
                <a:gd name="connsiteX7" fmla="*/ 0 w 119314"/>
                <a:gd name="connsiteY7" fmla="*/ 79035 h 79035"/>
                <a:gd name="connsiteX8" fmla="*/ 0 w 119314"/>
                <a:gd name="connsiteY8" fmla="*/ 37644 h 79035"/>
                <a:gd name="connsiteX9" fmla="*/ 37644 w 119314"/>
                <a:gd name="connsiteY9" fmla="*/ 0 h 79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14" h="79035">
                  <a:moveTo>
                    <a:pt x="37644" y="0"/>
                  </a:moveTo>
                  <a:lnTo>
                    <a:pt x="81553" y="0"/>
                  </a:lnTo>
                  <a:cubicBezTo>
                    <a:pt x="102343" y="-64"/>
                    <a:pt x="119249" y="16738"/>
                    <a:pt x="119314" y="37527"/>
                  </a:cubicBezTo>
                  <a:cubicBezTo>
                    <a:pt x="119314" y="37565"/>
                    <a:pt x="119314" y="37606"/>
                    <a:pt x="119314" y="37644"/>
                  </a:cubicBezTo>
                  <a:lnTo>
                    <a:pt x="119314" y="79035"/>
                  </a:lnTo>
                  <a:lnTo>
                    <a:pt x="119314" y="79035"/>
                  </a:lnTo>
                  <a:lnTo>
                    <a:pt x="0" y="79035"/>
                  </a:lnTo>
                  <a:lnTo>
                    <a:pt x="0" y="79035"/>
                  </a:lnTo>
                  <a:lnTo>
                    <a:pt x="0" y="37644"/>
                  </a:lnTo>
                  <a:cubicBezTo>
                    <a:pt x="0" y="16855"/>
                    <a:pt x="16854" y="0"/>
                    <a:pt x="37644" y="0"/>
                  </a:cubicBezTo>
                  <a:close/>
                </a:path>
              </a:pathLst>
            </a:custGeom>
            <a:solidFill>
              <a:srgbClr val="EDF4FC"/>
            </a:solidFill>
            <a:ln w="2923" cap="flat">
              <a:noFill/>
              <a:prstDash val="solid"/>
              <a:miter/>
            </a:ln>
          </p:spPr>
          <p:txBody>
            <a:bodyPr rtlCol="1" anchor="ctr"/>
            <a:lstStyle/>
            <a:p>
              <a:endParaRPr lang="fa-IR"/>
            </a:p>
          </p:txBody>
        </p:sp>
        <p:sp>
          <p:nvSpPr>
            <p:cNvPr id="430" name="Freeform: Shape 429">
              <a:extLst>
                <a:ext uri="{FF2B5EF4-FFF2-40B4-BE49-F238E27FC236}">
                  <a16:creationId xmlns:a16="http://schemas.microsoft.com/office/drawing/2014/main" id="{A3D002D2-48DC-D531-226F-3B7E01D439C5}"/>
                </a:ext>
              </a:extLst>
            </p:cNvPr>
            <p:cNvSpPr/>
            <p:nvPr/>
          </p:nvSpPr>
          <p:spPr>
            <a:xfrm>
              <a:off x="6760883" y="3513451"/>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solidFill>
              <a:srgbClr val="F9D0B4"/>
            </a:solidFill>
            <a:ln w="2923" cap="flat">
              <a:noFill/>
              <a:prstDash val="solid"/>
              <a:miter/>
            </a:ln>
          </p:spPr>
          <p:txBody>
            <a:bodyPr rtlCol="1" anchor="ctr"/>
            <a:lstStyle/>
            <a:p>
              <a:endParaRPr lang="fa-IR"/>
            </a:p>
          </p:txBody>
        </p:sp>
        <p:sp>
          <p:nvSpPr>
            <p:cNvPr id="431" name="Freeform: Shape 430">
              <a:extLst>
                <a:ext uri="{FF2B5EF4-FFF2-40B4-BE49-F238E27FC236}">
                  <a16:creationId xmlns:a16="http://schemas.microsoft.com/office/drawing/2014/main" id="{0998B6A1-89D9-FC9D-9D79-F55333D95840}"/>
                </a:ext>
              </a:extLst>
            </p:cNvPr>
            <p:cNvSpPr/>
            <p:nvPr/>
          </p:nvSpPr>
          <p:spPr>
            <a:xfrm>
              <a:off x="6884675" y="3448028"/>
              <a:ext cx="120016" cy="172706"/>
            </a:xfrm>
            <a:custGeom>
              <a:avLst/>
              <a:gdLst>
                <a:gd name="connsiteX0" fmla="*/ 70590 w 120016"/>
                <a:gd name="connsiteY0" fmla="*/ 336 h 172706"/>
                <a:gd name="connsiteX1" fmla="*/ 14299 w 120016"/>
                <a:gd name="connsiteY1" fmla="*/ 336 h 172706"/>
                <a:gd name="connsiteX2" fmla="*/ 336 w 120016"/>
                <a:gd name="connsiteY2" fmla="*/ 14328 h 172706"/>
                <a:gd name="connsiteX3" fmla="*/ 336 w 120016"/>
                <a:gd name="connsiteY3" fmla="*/ 159051 h 172706"/>
                <a:gd name="connsiteX4" fmla="*/ 14299 w 120016"/>
                <a:gd name="connsiteY4" fmla="*/ 173043 h 172706"/>
                <a:gd name="connsiteX5" fmla="*/ 106360 w 120016"/>
                <a:gd name="connsiteY5" fmla="*/ 173043 h 172706"/>
                <a:gd name="connsiteX6" fmla="*/ 120353 w 120016"/>
                <a:gd name="connsiteY6" fmla="*/ 159051 h 172706"/>
                <a:gd name="connsiteX7" fmla="*/ 120353 w 120016"/>
                <a:gd name="connsiteY7" fmla="*/ 50070 h 172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016" h="172706">
                  <a:moveTo>
                    <a:pt x="70590" y="336"/>
                  </a:moveTo>
                  <a:lnTo>
                    <a:pt x="14299" y="336"/>
                  </a:lnTo>
                  <a:cubicBezTo>
                    <a:pt x="6583" y="354"/>
                    <a:pt x="336" y="6612"/>
                    <a:pt x="336" y="14328"/>
                  </a:cubicBezTo>
                  <a:lnTo>
                    <a:pt x="336" y="159051"/>
                  </a:lnTo>
                  <a:cubicBezTo>
                    <a:pt x="336" y="166767"/>
                    <a:pt x="6583" y="173025"/>
                    <a:pt x="14299" y="173043"/>
                  </a:cubicBezTo>
                  <a:lnTo>
                    <a:pt x="106360" y="173043"/>
                  </a:lnTo>
                  <a:cubicBezTo>
                    <a:pt x="114088" y="173043"/>
                    <a:pt x="120353" y="166778"/>
                    <a:pt x="120353" y="159051"/>
                  </a:cubicBezTo>
                  <a:lnTo>
                    <a:pt x="120353" y="50070"/>
                  </a:lnTo>
                  <a:close/>
                </a:path>
              </a:pathLst>
            </a:custGeom>
            <a:solidFill>
              <a:srgbClr val="70D6F9"/>
            </a:solidFill>
            <a:ln w="2923" cap="flat">
              <a:noFill/>
              <a:prstDash val="solid"/>
              <a:miter/>
            </a:ln>
          </p:spPr>
          <p:txBody>
            <a:bodyPr rtlCol="1" anchor="ctr"/>
            <a:lstStyle/>
            <a:p>
              <a:endParaRPr lang="fa-IR"/>
            </a:p>
          </p:txBody>
        </p:sp>
        <p:sp>
          <p:nvSpPr>
            <p:cNvPr id="432" name="Freeform: Shape 431">
              <a:extLst>
                <a:ext uri="{FF2B5EF4-FFF2-40B4-BE49-F238E27FC236}">
                  <a16:creationId xmlns:a16="http://schemas.microsoft.com/office/drawing/2014/main" id="{34E50B3D-04FB-6A8C-318B-C3870EA9CD10}"/>
                </a:ext>
              </a:extLst>
            </p:cNvPr>
            <p:cNvSpPr/>
            <p:nvPr/>
          </p:nvSpPr>
          <p:spPr>
            <a:xfrm>
              <a:off x="7007619" y="3664614"/>
              <a:ext cx="248814" cy="33663"/>
            </a:xfrm>
            <a:custGeom>
              <a:avLst/>
              <a:gdLst>
                <a:gd name="connsiteX0" fmla="*/ 232319 w 248814"/>
                <a:gd name="connsiteY0" fmla="*/ 336 h 33663"/>
                <a:gd name="connsiteX1" fmla="*/ 17168 w 248814"/>
                <a:gd name="connsiteY1" fmla="*/ 336 h 33663"/>
                <a:gd name="connsiteX2" fmla="*/ 336 w 248814"/>
                <a:gd name="connsiteY2" fmla="*/ 17168 h 33663"/>
                <a:gd name="connsiteX3" fmla="*/ 17109 w 248814"/>
                <a:gd name="connsiteY3" fmla="*/ 33999 h 33663"/>
                <a:gd name="connsiteX4" fmla="*/ 17168 w 248814"/>
                <a:gd name="connsiteY4" fmla="*/ 33999 h 33663"/>
                <a:gd name="connsiteX5" fmla="*/ 232319 w 248814"/>
                <a:gd name="connsiteY5" fmla="*/ 33999 h 33663"/>
                <a:gd name="connsiteX6" fmla="*/ 249151 w 248814"/>
                <a:gd name="connsiteY6" fmla="*/ 17168 h 33663"/>
                <a:gd name="connsiteX7" fmla="*/ 232319 w 248814"/>
                <a:gd name="connsiteY7" fmla="*/ 336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814" h="33663">
                  <a:moveTo>
                    <a:pt x="232319" y="336"/>
                  </a:moveTo>
                  <a:lnTo>
                    <a:pt x="17168" y="336"/>
                  </a:lnTo>
                  <a:cubicBezTo>
                    <a:pt x="7871" y="336"/>
                    <a:pt x="336" y="7871"/>
                    <a:pt x="336" y="17168"/>
                  </a:cubicBezTo>
                  <a:cubicBezTo>
                    <a:pt x="318" y="26447"/>
                    <a:pt x="7830" y="33982"/>
                    <a:pt x="17109" y="33999"/>
                  </a:cubicBezTo>
                  <a:cubicBezTo>
                    <a:pt x="17130" y="33999"/>
                    <a:pt x="17147" y="33999"/>
                    <a:pt x="17168" y="33999"/>
                  </a:cubicBezTo>
                  <a:lnTo>
                    <a:pt x="232319" y="33999"/>
                  </a:lnTo>
                  <a:cubicBezTo>
                    <a:pt x="241616" y="33999"/>
                    <a:pt x="249151" y="26465"/>
                    <a:pt x="249151" y="17168"/>
                  </a:cubicBezTo>
                  <a:cubicBezTo>
                    <a:pt x="249133" y="7880"/>
                    <a:pt x="241607" y="351"/>
                    <a:pt x="232319" y="336"/>
                  </a:cubicBezTo>
                  <a:close/>
                </a:path>
              </a:pathLst>
            </a:custGeom>
            <a:solidFill>
              <a:srgbClr val="C18E6B"/>
            </a:solidFill>
            <a:ln w="2923" cap="flat">
              <a:noFill/>
              <a:prstDash val="solid"/>
              <a:miter/>
            </a:ln>
          </p:spPr>
          <p:txBody>
            <a:bodyPr rtlCol="1" anchor="ctr"/>
            <a:lstStyle/>
            <a:p>
              <a:endParaRPr lang="fa-IR"/>
            </a:p>
          </p:txBody>
        </p:sp>
        <p:sp>
          <p:nvSpPr>
            <p:cNvPr id="433" name="Freeform: Shape 432">
              <a:extLst>
                <a:ext uri="{FF2B5EF4-FFF2-40B4-BE49-F238E27FC236}">
                  <a16:creationId xmlns:a16="http://schemas.microsoft.com/office/drawing/2014/main" id="{BA692D2F-6FAA-0420-09BA-988ED8B9B580}"/>
                </a:ext>
              </a:extLst>
            </p:cNvPr>
            <p:cNvSpPr/>
            <p:nvPr/>
          </p:nvSpPr>
          <p:spPr>
            <a:xfrm>
              <a:off x="7032501" y="3698306"/>
              <a:ext cx="199051" cy="98062"/>
            </a:xfrm>
            <a:custGeom>
              <a:avLst/>
              <a:gdLst>
                <a:gd name="connsiteX0" fmla="*/ 336 w 199051"/>
                <a:gd name="connsiteY0" fmla="*/ 336 h 98062"/>
                <a:gd name="connsiteX1" fmla="*/ 336 w 199051"/>
                <a:gd name="connsiteY1" fmla="*/ 98398 h 98062"/>
                <a:gd name="connsiteX2" fmla="*/ 199388 w 199051"/>
                <a:gd name="connsiteY2" fmla="*/ 98398 h 98062"/>
                <a:gd name="connsiteX3" fmla="*/ 199388 w 199051"/>
                <a:gd name="connsiteY3" fmla="*/ 336 h 98062"/>
              </a:gdLst>
              <a:ahLst/>
              <a:cxnLst>
                <a:cxn ang="0">
                  <a:pos x="connsiteX0" y="connsiteY0"/>
                </a:cxn>
                <a:cxn ang="0">
                  <a:pos x="connsiteX1" y="connsiteY1"/>
                </a:cxn>
                <a:cxn ang="0">
                  <a:pos x="connsiteX2" y="connsiteY2"/>
                </a:cxn>
                <a:cxn ang="0">
                  <a:pos x="connsiteX3" y="connsiteY3"/>
                </a:cxn>
              </a:cxnLst>
              <a:rect l="l" t="t" r="r" b="b"/>
              <a:pathLst>
                <a:path w="199051" h="98062">
                  <a:moveTo>
                    <a:pt x="336" y="336"/>
                  </a:moveTo>
                  <a:lnTo>
                    <a:pt x="336" y="98398"/>
                  </a:lnTo>
                  <a:lnTo>
                    <a:pt x="199388" y="98398"/>
                  </a:lnTo>
                  <a:lnTo>
                    <a:pt x="199388" y="336"/>
                  </a:lnTo>
                  <a:close/>
                </a:path>
              </a:pathLst>
            </a:custGeom>
            <a:solidFill>
              <a:srgbClr val="754E34"/>
            </a:solidFill>
            <a:ln w="2923" cap="flat">
              <a:noFill/>
              <a:prstDash val="solid"/>
              <a:miter/>
            </a:ln>
          </p:spPr>
          <p:txBody>
            <a:bodyPr rtlCol="1" anchor="ctr"/>
            <a:lstStyle/>
            <a:p>
              <a:endParaRPr lang="fa-IR"/>
            </a:p>
          </p:txBody>
        </p:sp>
        <p:sp>
          <p:nvSpPr>
            <p:cNvPr id="434" name="Freeform: Shape 433">
              <a:extLst>
                <a:ext uri="{FF2B5EF4-FFF2-40B4-BE49-F238E27FC236}">
                  <a16:creationId xmlns:a16="http://schemas.microsoft.com/office/drawing/2014/main" id="{BE397E42-8BCF-EA15-BFE9-5A52233A7316}"/>
                </a:ext>
              </a:extLst>
            </p:cNvPr>
            <p:cNvSpPr/>
            <p:nvPr/>
          </p:nvSpPr>
          <p:spPr>
            <a:xfrm>
              <a:off x="7072428" y="3585578"/>
              <a:ext cx="119314" cy="79035"/>
            </a:xfrm>
            <a:custGeom>
              <a:avLst/>
              <a:gdLst>
                <a:gd name="connsiteX0" fmla="*/ 37644 w 119314"/>
                <a:gd name="connsiteY0" fmla="*/ 0 h 79035"/>
                <a:gd name="connsiteX1" fmla="*/ 81553 w 119314"/>
                <a:gd name="connsiteY1" fmla="*/ 0 h 79035"/>
                <a:gd name="connsiteX2" fmla="*/ 119314 w 119314"/>
                <a:gd name="connsiteY2" fmla="*/ 37527 h 79035"/>
                <a:gd name="connsiteX3" fmla="*/ 119314 w 119314"/>
                <a:gd name="connsiteY3" fmla="*/ 37644 h 79035"/>
                <a:gd name="connsiteX4" fmla="*/ 119314 w 119314"/>
                <a:gd name="connsiteY4" fmla="*/ 79035 h 79035"/>
                <a:gd name="connsiteX5" fmla="*/ 119314 w 119314"/>
                <a:gd name="connsiteY5" fmla="*/ 79035 h 79035"/>
                <a:gd name="connsiteX6" fmla="*/ 0 w 119314"/>
                <a:gd name="connsiteY6" fmla="*/ 79035 h 79035"/>
                <a:gd name="connsiteX7" fmla="*/ 0 w 119314"/>
                <a:gd name="connsiteY7" fmla="*/ 79035 h 79035"/>
                <a:gd name="connsiteX8" fmla="*/ 0 w 119314"/>
                <a:gd name="connsiteY8" fmla="*/ 37644 h 79035"/>
                <a:gd name="connsiteX9" fmla="*/ 37644 w 119314"/>
                <a:gd name="connsiteY9" fmla="*/ 0 h 79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14" h="79035">
                  <a:moveTo>
                    <a:pt x="37644" y="0"/>
                  </a:moveTo>
                  <a:lnTo>
                    <a:pt x="81553" y="0"/>
                  </a:lnTo>
                  <a:cubicBezTo>
                    <a:pt x="102342" y="-64"/>
                    <a:pt x="119250" y="16738"/>
                    <a:pt x="119314" y="37527"/>
                  </a:cubicBezTo>
                  <a:cubicBezTo>
                    <a:pt x="119314" y="37565"/>
                    <a:pt x="119314" y="37606"/>
                    <a:pt x="119314" y="37644"/>
                  </a:cubicBezTo>
                  <a:lnTo>
                    <a:pt x="119314" y="79035"/>
                  </a:lnTo>
                  <a:lnTo>
                    <a:pt x="119314" y="79035"/>
                  </a:lnTo>
                  <a:lnTo>
                    <a:pt x="0" y="79035"/>
                  </a:lnTo>
                  <a:lnTo>
                    <a:pt x="0" y="79035"/>
                  </a:lnTo>
                  <a:lnTo>
                    <a:pt x="0" y="37644"/>
                  </a:lnTo>
                  <a:cubicBezTo>
                    <a:pt x="0" y="16855"/>
                    <a:pt x="16855" y="0"/>
                    <a:pt x="37644" y="0"/>
                  </a:cubicBezTo>
                  <a:close/>
                </a:path>
              </a:pathLst>
            </a:custGeom>
            <a:solidFill>
              <a:srgbClr val="EDF4FC"/>
            </a:solidFill>
            <a:ln w="2923" cap="flat">
              <a:noFill/>
              <a:prstDash val="solid"/>
              <a:miter/>
            </a:ln>
          </p:spPr>
          <p:txBody>
            <a:bodyPr rtlCol="1" anchor="ctr"/>
            <a:lstStyle/>
            <a:p>
              <a:endParaRPr lang="fa-IR"/>
            </a:p>
          </p:txBody>
        </p:sp>
        <p:sp>
          <p:nvSpPr>
            <p:cNvPr id="435" name="Freeform: Shape 434">
              <a:extLst>
                <a:ext uri="{FF2B5EF4-FFF2-40B4-BE49-F238E27FC236}">
                  <a16:creationId xmlns:a16="http://schemas.microsoft.com/office/drawing/2014/main" id="{2F3D37FA-E97E-79B5-2F09-7C7276C554A8}"/>
                </a:ext>
              </a:extLst>
            </p:cNvPr>
            <p:cNvSpPr/>
            <p:nvPr/>
          </p:nvSpPr>
          <p:spPr>
            <a:xfrm>
              <a:off x="7097514" y="3513451"/>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solidFill>
              <a:srgbClr val="F9D0B4"/>
            </a:solidFill>
            <a:ln w="2923" cap="flat">
              <a:noFill/>
              <a:prstDash val="solid"/>
              <a:miter/>
            </a:ln>
          </p:spPr>
          <p:txBody>
            <a:bodyPr rtlCol="1" anchor="ctr"/>
            <a:lstStyle/>
            <a:p>
              <a:endParaRPr lang="fa-IR"/>
            </a:p>
          </p:txBody>
        </p:sp>
        <p:sp>
          <p:nvSpPr>
            <p:cNvPr id="436" name="Freeform: Shape 435">
              <a:extLst>
                <a:ext uri="{FF2B5EF4-FFF2-40B4-BE49-F238E27FC236}">
                  <a16:creationId xmlns:a16="http://schemas.microsoft.com/office/drawing/2014/main" id="{5071E46C-B0F4-C6BE-83EA-4E3F417B2C9A}"/>
                </a:ext>
              </a:extLst>
            </p:cNvPr>
            <p:cNvSpPr/>
            <p:nvPr/>
          </p:nvSpPr>
          <p:spPr>
            <a:xfrm>
              <a:off x="7221307" y="3448028"/>
              <a:ext cx="120016" cy="172706"/>
            </a:xfrm>
            <a:custGeom>
              <a:avLst/>
              <a:gdLst>
                <a:gd name="connsiteX0" fmla="*/ 70590 w 120016"/>
                <a:gd name="connsiteY0" fmla="*/ 336 h 172706"/>
                <a:gd name="connsiteX1" fmla="*/ 14299 w 120016"/>
                <a:gd name="connsiteY1" fmla="*/ 336 h 172706"/>
                <a:gd name="connsiteX2" fmla="*/ 336 w 120016"/>
                <a:gd name="connsiteY2" fmla="*/ 14328 h 172706"/>
                <a:gd name="connsiteX3" fmla="*/ 336 w 120016"/>
                <a:gd name="connsiteY3" fmla="*/ 159051 h 172706"/>
                <a:gd name="connsiteX4" fmla="*/ 14299 w 120016"/>
                <a:gd name="connsiteY4" fmla="*/ 173043 h 172706"/>
                <a:gd name="connsiteX5" fmla="*/ 106360 w 120016"/>
                <a:gd name="connsiteY5" fmla="*/ 173043 h 172706"/>
                <a:gd name="connsiteX6" fmla="*/ 120353 w 120016"/>
                <a:gd name="connsiteY6" fmla="*/ 159051 h 172706"/>
                <a:gd name="connsiteX7" fmla="*/ 120353 w 120016"/>
                <a:gd name="connsiteY7" fmla="*/ 50070 h 172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016" h="172706">
                  <a:moveTo>
                    <a:pt x="70590" y="336"/>
                  </a:moveTo>
                  <a:lnTo>
                    <a:pt x="14299" y="336"/>
                  </a:lnTo>
                  <a:cubicBezTo>
                    <a:pt x="6583" y="354"/>
                    <a:pt x="336" y="6612"/>
                    <a:pt x="336" y="14328"/>
                  </a:cubicBezTo>
                  <a:lnTo>
                    <a:pt x="336" y="159051"/>
                  </a:lnTo>
                  <a:cubicBezTo>
                    <a:pt x="336" y="166767"/>
                    <a:pt x="6583" y="173025"/>
                    <a:pt x="14299" y="173043"/>
                  </a:cubicBezTo>
                  <a:lnTo>
                    <a:pt x="106360" y="173043"/>
                  </a:lnTo>
                  <a:cubicBezTo>
                    <a:pt x="114088" y="173043"/>
                    <a:pt x="120353" y="166778"/>
                    <a:pt x="120353" y="159051"/>
                  </a:cubicBezTo>
                  <a:lnTo>
                    <a:pt x="120353" y="50070"/>
                  </a:lnTo>
                  <a:close/>
                </a:path>
              </a:pathLst>
            </a:custGeom>
            <a:solidFill>
              <a:srgbClr val="70D6F9"/>
            </a:solidFill>
            <a:ln w="2923" cap="flat">
              <a:noFill/>
              <a:prstDash val="solid"/>
              <a:miter/>
            </a:ln>
          </p:spPr>
          <p:txBody>
            <a:bodyPr rtlCol="1" anchor="ctr"/>
            <a:lstStyle/>
            <a:p>
              <a:endParaRPr lang="fa-IR"/>
            </a:p>
          </p:txBody>
        </p:sp>
        <p:sp>
          <p:nvSpPr>
            <p:cNvPr id="437" name="Freeform: Shape 436">
              <a:extLst>
                <a:ext uri="{FF2B5EF4-FFF2-40B4-BE49-F238E27FC236}">
                  <a16:creationId xmlns:a16="http://schemas.microsoft.com/office/drawing/2014/main" id="{F5A5B440-08BE-0E8B-26B7-6D7FCD981417}"/>
                </a:ext>
              </a:extLst>
            </p:cNvPr>
            <p:cNvSpPr/>
            <p:nvPr/>
          </p:nvSpPr>
          <p:spPr>
            <a:xfrm>
              <a:off x="6927735" y="3108937"/>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solidFill>
              <a:srgbClr val="F9D0B4"/>
            </a:solidFill>
            <a:ln w="2923" cap="flat">
              <a:noFill/>
              <a:prstDash val="solid"/>
              <a:miter/>
            </a:ln>
          </p:spPr>
          <p:txBody>
            <a:bodyPr rtlCol="1" anchor="ctr"/>
            <a:lstStyle/>
            <a:p>
              <a:endParaRPr lang="fa-IR"/>
            </a:p>
          </p:txBody>
        </p:sp>
        <p:sp>
          <p:nvSpPr>
            <p:cNvPr id="438" name="Freeform: Shape 437">
              <a:extLst>
                <a:ext uri="{FF2B5EF4-FFF2-40B4-BE49-F238E27FC236}">
                  <a16:creationId xmlns:a16="http://schemas.microsoft.com/office/drawing/2014/main" id="{2551FC7B-FE7B-8EC4-ABDC-5CF98091EE8F}"/>
                </a:ext>
              </a:extLst>
            </p:cNvPr>
            <p:cNvSpPr/>
            <p:nvPr/>
          </p:nvSpPr>
          <p:spPr>
            <a:xfrm>
              <a:off x="6902590" y="3181093"/>
              <a:ext cx="117089" cy="79035"/>
            </a:xfrm>
            <a:custGeom>
              <a:avLst/>
              <a:gdLst>
                <a:gd name="connsiteX0" fmla="*/ 112595 w 117089"/>
                <a:gd name="connsiteY0" fmla="*/ 40146 h 79035"/>
                <a:gd name="connsiteX1" fmla="*/ 114088 w 117089"/>
                <a:gd name="connsiteY1" fmla="*/ 18573 h 79035"/>
                <a:gd name="connsiteX2" fmla="*/ 81889 w 117089"/>
                <a:gd name="connsiteY2" fmla="*/ 336 h 79035"/>
                <a:gd name="connsiteX3" fmla="*/ 37980 w 117089"/>
                <a:gd name="connsiteY3" fmla="*/ 336 h 79035"/>
                <a:gd name="connsiteX4" fmla="*/ 336 w 117089"/>
                <a:gd name="connsiteY4" fmla="*/ 37980 h 79035"/>
                <a:gd name="connsiteX5" fmla="*/ 336 w 117089"/>
                <a:gd name="connsiteY5" fmla="*/ 79371 h 79035"/>
                <a:gd name="connsiteX6" fmla="*/ 117425 w 117089"/>
                <a:gd name="connsiteY6" fmla="*/ 79371 h 79035"/>
                <a:gd name="connsiteX7" fmla="*/ 112595 w 117089"/>
                <a:gd name="connsiteY7" fmla="*/ 40146 h 79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089" h="79035">
                  <a:moveTo>
                    <a:pt x="112595" y="40146"/>
                  </a:moveTo>
                  <a:cubicBezTo>
                    <a:pt x="112619" y="32931"/>
                    <a:pt x="113116" y="25724"/>
                    <a:pt x="114088" y="18573"/>
                  </a:cubicBezTo>
                  <a:cubicBezTo>
                    <a:pt x="107285" y="7279"/>
                    <a:pt x="95073" y="362"/>
                    <a:pt x="81889" y="336"/>
                  </a:cubicBezTo>
                  <a:lnTo>
                    <a:pt x="37980" y="336"/>
                  </a:lnTo>
                  <a:cubicBezTo>
                    <a:pt x="17209" y="386"/>
                    <a:pt x="383" y="17209"/>
                    <a:pt x="336" y="37980"/>
                  </a:cubicBezTo>
                  <a:lnTo>
                    <a:pt x="336" y="79371"/>
                  </a:lnTo>
                  <a:lnTo>
                    <a:pt x="117425" y="79371"/>
                  </a:lnTo>
                  <a:cubicBezTo>
                    <a:pt x="114191" y="66547"/>
                    <a:pt x="112569" y="53372"/>
                    <a:pt x="112595" y="40146"/>
                  </a:cubicBezTo>
                  <a:close/>
                </a:path>
              </a:pathLst>
            </a:custGeom>
            <a:solidFill>
              <a:srgbClr val="818182"/>
            </a:solidFill>
            <a:ln w="2923" cap="flat">
              <a:noFill/>
              <a:prstDash val="solid"/>
              <a:miter/>
            </a:ln>
          </p:spPr>
          <p:txBody>
            <a:bodyPr rtlCol="1" anchor="ctr"/>
            <a:lstStyle/>
            <a:p>
              <a:endParaRPr lang="fa-IR"/>
            </a:p>
          </p:txBody>
        </p:sp>
        <p:sp>
          <p:nvSpPr>
            <p:cNvPr id="439" name="Freeform: Shape 438">
              <a:extLst>
                <a:ext uri="{FF2B5EF4-FFF2-40B4-BE49-F238E27FC236}">
                  <a16:creationId xmlns:a16="http://schemas.microsoft.com/office/drawing/2014/main" id="{C3DE175D-6611-4E05-3917-B2CB54537551}"/>
                </a:ext>
              </a:extLst>
            </p:cNvPr>
            <p:cNvSpPr/>
            <p:nvPr/>
          </p:nvSpPr>
          <p:spPr>
            <a:xfrm>
              <a:off x="6777831" y="3260128"/>
              <a:ext cx="254698" cy="33663"/>
            </a:xfrm>
            <a:custGeom>
              <a:avLst/>
              <a:gdLst>
                <a:gd name="connsiteX0" fmla="*/ 242243 w 254698"/>
                <a:gd name="connsiteY0" fmla="*/ 336 h 33663"/>
                <a:gd name="connsiteX1" fmla="*/ 17168 w 254698"/>
                <a:gd name="connsiteY1" fmla="*/ 336 h 33663"/>
                <a:gd name="connsiteX2" fmla="*/ 336 w 254698"/>
                <a:gd name="connsiteY2" fmla="*/ 17109 h 33663"/>
                <a:gd name="connsiteX3" fmla="*/ 336 w 254698"/>
                <a:gd name="connsiteY3" fmla="*/ 17168 h 33663"/>
                <a:gd name="connsiteX4" fmla="*/ 17168 w 254698"/>
                <a:gd name="connsiteY4" fmla="*/ 33999 h 33663"/>
                <a:gd name="connsiteX5" fmla="*/ 255035 w 254698"/>
                <a:gd name="connsiteY5" fmla="*/ 33999 h 33663"/>
                <a:gd name="connsiteX6" fmla="*/ 242243 w 254698"/>
                <a:gd name="connsiteY6" fmla="*/ 336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698" h="33663">
                  <a:moveTo>
                    <a:pt x="242243" y="336"/>
                  </a:moveTo>
                  <a:lnTo>
                    <a:pt x="17168" y="336"/>
                  </a:lnTo>
                  <a:cubicBezTo>
                    <a:pt x="7888" y="318"/>
                    <a:pt x="354" y="7830"/>
                    <a:pt x="336" y="17109"/>
                  </a:cubicBezTo>
                  <a:cubicBezTo>
                    <a:pt x="336" y="17130"/>
                    <a:pt x="336" y="17147"/>
                    <a:pt x="336" y="17168"/>
                  </a:cubicBezTo>
                  <a:cubicBezTo>
                    <a:pt x="336" y="26465"/>
                    <a:pt x="7871" y="33999"/>
                    <a:pt x="17168" y="33999"/>
                  </a:cubicBezTo>
                  <a:lnTo>
                    <a:pt x="255035" y="33999"/>
                  </a:lnTo>
                  <a:cubicBezTo>
                    <a:pt x="249499" y="23303"/>
                    <a:pt x="245205" y="12010"/>
                    <a:pt x="242243" y="336"/>
                  </a:cubicBezTo>
                  <a:close/>
                </a:path>
              </a:pathLst>
            </a:custGeom>
            <a:solidFill>
              <a:srgbClr val="C18E6B"/>
            </a:solidFill>
            <a:ln w="2923" cap="flat">
              <a:noFill/>
              <a:prstDash val="solid"/>
              <a:miter/>
            </a:ln>
          </p:spPr>
          <p:txBody>
            <a:bodyPr rtlCol="1" anchor="ctr"/>
            <a:lstStyle/>
            <a:p>
              <a:endParaRPr lang="fa-IR"/>
            </a:p>
          </p:txBody>
        </p:sp>
        <p:sp>
          <p:nvSpPr>
            <p:cNvPr id="440" name="Freeform: Shape 439">
              <a:extLst>
                <a:ext uri="{FF2B5EF4-FFF2-40B4-BE49-F238E27FC236}">
                  <a16:creationId xmlns:a16="http://schemas.microsoft.com/office/drawing/2014/main" id="{0E4D2B5F-D77B-544A-181A-757C3C18CFE1}"/>
                </a:ext>
              </a:extLst>
            </p:cNvPr>
            <p:cNvSpPr/>
            <p:nvPr/>
          </p:nvSpPr>
          <p:spPr>
            <a:xfrm>
              <a:off x="6802713" y="3293792"/>
              <a:ext cx="319068" cy="121509"/>
            </a:xfrm>
            <a:custGeom>
              <a:avLst/>
              <a:gdLst>
                <a:gd name="connsiteX0" fmla="*/ 230153 w 319068"/>
                <a:gd name="connsiteY0" fmla="*/ 336 h 121509"/>
                <a:gd name="connsiteX1" fmla="*/ 336 w 319068"/>
                <a:gd name="connsiteY1" fmla="*/ 336 h 121509"/>
                <a:gd name="connsiteX2" fmla="*/ 336 w 319068"/>
                <a:gd name="connsiteY2" fmla="*/ 121846 h 121509"/>
                <a:gd name="connsiteX3" fmla="*/ 319404 w 319068"/>
                <a:gd name="connsiteY3" fmla="*/ 121846 h 121509"/>
                <a:gd name="connsiteX4" fmla="*/ 319404 w 319068"/>
                <a:gd name="connsiteY4" fmla="*/ 77937 h 121509"/>
                <a:gd name="connsiteX5" fmla="*/ 230153 w 319068"/>
                <a:gd name="connsiteY5" fmla="*/ 336 h 1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068" h="121509">
                  <a:moveTo>
                    <a:pt x="230153" y="336"/>
                  </a:moveTo>
                  <a:lnTo>
                    <a:pt x="336" y="336"/>
                  </a:lnTo>
                  <a:lnTo>
                    <a:pt x="336" y="121846"/>
                  </a:lnTo>
                  <a:lnTo>
                    <a:pt x="319404" y="121846"/>
                  </a:lnTo>
                  <a:lnTo>
                    <a:pt x="319404" y="77937"/>
                  </a:lnTo>
                  <a:cubicBezTo>
                    <a:pt x="280815" y="64454"/>
                    <a:pt x="248867" y="36678"/>
                    <a:pt x="230153" y="336"/>
                  </a:cubicBezTo>
                  <a:close/>
                </a:path>
              </a:pathLst>
            </a:custGeom>
            <a:solidFill>
              <a:srgbClr val="754E34"/>
            </a:solidFill>
            <a:ln w="2923" cap="flat">
              <a:noFill/>
              <a:prstDash val="solid"/>
              <a:miter/>
            </a:ln>
          </p:spPr>
          <p:txBody>
            <a:bodyPr rtlCol="1" anchor="ctr"/>
            <a:lstStyle/>
            <a:p>
              <a:endParaRPr lang="fa-IR"/>
            </a:p>
          </p:txBody>
        </p:sp>
        <p:sp>
          <p:nvSpPr>
            <p:cNvPr id="441" name="Freeform: Shape 440">
              <a:extLst>
                <a:ext uri="{FF2B5EF4-FFF2-40B4-BE49-F238E27FC236}">
                  <a16:creationId xmlns:a16="http://schemas.microsoft.com/office/drawing/2014/main" id="{B8EA4618-8D90-6BFA-9A9D-2B9E9C4C9F2E}"/>
                </a:ext>
              </a:extLst>
            </p:cNvPr>
            <p:cNvSpPr/>
            <p:nvPr/>
          </p:nvSpPr>
          <p:spPr>
            <a:xfrm>
              <a:off x="7014849" y="3061633"/>
              <a:ext cx="318541" cy="318541"/>
            </a:xfrm>
            <a:custGeom>
              <a:avLst/>
              <a:gdLst>
                <a:gd name="connsiteX0" fmla="*/ 318542 w 318541"/>
                <a:gd name="connsiteY0" fmla="*/ 159271 h 318541"/>
                <a:gd name="connsiteX1" fmla="*/ 159271 w 318541"/>
                <a:gd name="connsiteY1" fmla="*/ 318541 h 318541"/>
                <a:gd name="connsiteX2" fmla="*/ 0 w 318541"/>
                <a:gd name="connsiteY2" fmla="*/ 159271 h 318541"/>
                <a:gd name="connsiteX3" fmla="*/ 159271 w 318541"/>
                <a:gd name="connsiteY3" fmla="*/ 0 h 318541"/>
                <a:gd name="connsiteX4" fmla="*/ 318542 w 318541"/>
                <a:gd name="connsiteY4" fmla="*/ 159271 h 318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541" h="318541">
                  <a:moveTo>
                    <a:pt x="318542" y="159271"/>
                  </a:moveTo>
                  <a:cubicBezTo>
                    <a:pt x="318542" y="247234"/>
                    <a:pt x="247234" y="318541"/>
                    <a:pt x="159271" y="318541"/>
                  </a:cubicBezTo>
                  <a:cubicBezTo>
                    <a:pt x="71308" y="318541"/>
                    <a:pt x="0" y="247234"/>
                    <a:pt x="0" y="159271"/>
                  </a:cubicBezTo>
                  <a:cubicBezTo>
                    <a:pt x="0" y="71308"/>
                    <a:pt x="71308" y="0"/>
                    <a:pt x="159271" y="0"/>
                  </a:cubicBezTo>
                  <a:cubicBezTo>
                    <a:pt x="247234" y="0"/>
                    <a:pt x="318542" y="71308"/>
                    <a:pt x="318542" y="159271"/>
                  </a:cubicBezTo>
                  <a:close/>
                </a:path>
              </a:pathLst>
            </a:custGeom>
            <a:solidFill>
              <a:srgbClr val="FC657E"/>
            </a:solidFill>
            <a:ln w="2923" cap="flat">
              <a:noFill/>
              <a:prstDash val="solid"/>
              <a:miter/>
            </a:ln>
          </p:spPr>
          <p:txBody>
            <a:bodyPr rtlCol="1" anchor="ctr"/>
            <a:lstStyle/>
            <a:p>
              <a:endParaRPr lang="fa-IR"/>
            </a:p>
          </p:txBody>
        </p:sp>
        <p:sp>
          <p:nvSpPr>
            <p:cNvPr id="442" name="Freeform: Shape 441">
              <a:extLst>
                <a:ext uri="{FF2B5EF4-FFF2-40B4-BE49-F238E27FC236}">
                  <a16:creationId xmlns:a16="http://schemas.microsoft.com/office/drawing/2014/main" id="{874EB85E-874C-4E3A-2CC0-60A48D322F6D}"/>
                </a:ext>
              </a:extLst>
            </p:cNvPr>
            <p:cNvSpPr/>
            <p:nvPr/>
          </p:nvSpPr>
          <p:spPr>
            <a:xfrm>
              <a:off x="7086362" y="3278541"/>
              <a:ext cx="120016" cy="34716"/>
            </a:xfrm>
            <a:custGeom>
              <a:avLst/>
              <a:gdLst>
                <a:gd name="connsiteX0" fmla="*/ 120353 w 120016"/>
                <a:gd name="connsiteY0" fmla="*/ 26740 h 34716"/>
                <a:gd name="connsiteX1" fmla="*/ 120353 w 120016"/>
                <a:gd name="connsiteY1" fmla="*/ 19070 h 34716"/>
                <a:gd name="connsiteX2" fmla="*/ 101618 w 120016"/>
                <a:gd name="connsiteY2" fmla="*/ 336 h 34716"/>
                <a:gd name="connsiteX3" fmla="*/ 19070 w 120016"/>
                <a:gd name="connsiteY3" fmla="*/ 336 h 34716"/>
                <a:gd name="connsiteX4" fmla="*/ 336 w 120016"/>
                <a:gd name="connsiteY4" fmla="*/ 19070 h 34716"/>
                <a:gd name="connsiteX5" fmla="*/ 336 w 120016"/>
                <a:gd name="connsiteY5" fmla="*/ 26652 h 34716"/>
                <a:gd name="connsiteX6" fmla="*/ 8737 w 120016"/>
                <a:gd name="connsiteY6" fmla="*/ 35053 h 34716"/>
                <a:gd name="connsiteX7" fmla="*/ 111951 w 120016"/>
                <a:gd name="connsiteY7" fmla="*/ 35053 h 34716"/>
                <a:gd name="connsiteX8" fmla="*/ 120353 w 120016"/>
                <a:gd name="connsiteY8" fmla="*/ 26740 h 3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016" h="34716">
                  <a:moveTo>
                    <a:pt x="120353" y="26740"/>
                  </a:moveTo>
                  <a:lnTo>
                    <a:pt x="120353" y="19070"/>
                  </a:lnTo>
                  <a:cubicBezTo>
                    <a:pt x="120353" y="8722"/>
                    <a:pt x="111966" y="336"/>
                    <a:pt x="101618" y="336"/>
                  </a:cubicBezTo>
                  <a:lnTo>
                    <a:pt x="19070" y="336"/>
                  </a:lnTo>
                  <a:cubicBezTo>
                    <a:pt x="8731" y="351"/>
                    <a:pt x="351" y="8731"/>
                    <a:pt x="336" y="19070"/>
                  </a:cubicBezTo>
                  <a:lnTo>
                    <a:pt x="336" y="26652"/>
                  </a:lnTo>
                  <a:cubicBezTo>
                    <a:pt x="351" y="31286"/>
                    <a:pt x="4103" y="35035"/>
                    <a:pt x="8737" y="35053"/>
                  </a:cubicBezTo>
                  <a:lnTo>
                    <a:pt x="111951" y="35053"/>
                  </a:lnTo>
                  <a:cubicBezTo>
                    <a:pt x="116556" y="35053"/>
                    <a:pt x="120306" y="31344"/>
                    <a:pt x="120353" y="26740"/>
                  </a:cubicBezTo>
                  <a:close/>
                </a:path>
              </a:pathLst>
            </a:custGeom>
            <a:solidFill>
              <a:srgbClr val="A57453"/>
            </a:solidFill>
            <a:ln w="2923" cap="flat">
              <a:noFill/>
              <a:prstDash val="solid"/>
              <a:miter/>
            </a:ln>
          </p:spPr>
          <p:txBody>
            <a:bodyPr rtlCol="1" anchor="ctr"/>
            <a:lstStyle/>
            <a:p>
              <a:endParaRPr lang="fa-IR"/>
            </a:p>
          </p:txBody>
        </p:sp>
        <p:sp>
          <p:nvSpPr>
            <p:cNvPr id="443" name="Freeform: Shape 442">
              <a:extLst>
                <a:ext uri="{FF2B5EF4-FFF2-40B4-BE49-F238E27FC236}">
                  <a16:creationId xmlns:a16="http://schemas.microsoft.com/office/drawing/2014/main" id="{91F780CC-BABA-8D58-15EB-7CF3508886E0}"/>
                </a:ext>
              </a:extLst>
            </p:cNvPr>
            <p:cNvSpPr/>
            <p:nvPr/>
          </p:nvSpPr>
          <p:spPr>
            <a:xfrm rot="-3389398">
              <a:off x="7124927" y="3192929"/>
              <a:ext cx="31936" cy="99525"/>
            </a:xfrm>
            <a:custGeom>
              <a:avLst/>
              <a:gdLst>
                <a:gd name="connsiteX0" fmla="*/ 16319 w 31936"/>
                <a:gd name="connsiteY0" fmla="*/ 336 h 99525"/>
                <a:gd name="connsiteX1" fmla="*/ 32272 w 31936"/>
                <a:gd name="connsiteY1" fmla="*/ 336 h 99525"/>
                <a:gd name="connsiteX2" fmla="*/ 32272 w 31936"/>
                <a:gd name="connsiteY2" fmla="*/ 99862 h 99525"/>
                <a:gd name="connsiteX3" fmla="*/ 16319 w 31936"/>
                <a:gd name="connsiteY3" fmla="*/ 99862 h 99525"/>
                <a:gd name="connsiteX4" fmla="*/ 16289 w 31936"/>
                <a:gd name="connsiteY4" fmla="*/ 99862 h 99525"/>
                <a:gd name="connsiteX5" fmla="*/ 336 w 31936"/>
                <a:gd name="connsiteY5" fmla="*/ 99862 h 99525"/>
                <a:gd name="connsiteX6" fmla="*/ 336 w 31936"/>
                <a:gd name="connsiteY6" fmla="*/ 336 h 99525"/>
                <a:gd name="connsiteX7" fmla="*/ 16289 w 31936"/>
                <a:gd name="connsiteY7" fmla="*/ 336 h 9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 h="99525">
                  <a:moveTo>
                    <a:pt x="16319" y="336"/>
                  </a:moveTo>
                  <a:cubicBezTo>
                    <a:pt x="25130" y="336"/>
                    <a:pt x="32272" y="336"/>
                    <a:pt x="32272" y="336"/>
                  </a:cubicBezTo>
                  <a:lnTo>
                    <a:pt x="32272" y="99862"/>
                  </a:lnTo>
                  <a:cubicBezTo>
                    <a:pt x="32272" y="99862"/>
                    <a:pt x="25130" y="99862"/>
                    <a:pt x="16319" y="99862"/>
                  </a:cubicBezTo>
                  <a:lnTo>
                    <a:pt x="16289" y="99862"/>
                  </a:lnTo>
                  <a:cubicBezTo>
                    <a:pt x="7479" y="99862"/>
                    <a:pt x="336" y="99862"/>
                    <a:pt x="336" y="99862"/>
                  </a:cubicBezTo>
                  <a:lnTo>
                    <a:pt x="336" y="336"/>
                  </a:lnTo>
                  <a:cubicBezTo>
                    <a:pt x="336" y="336"/>
                    <a:pt x="7479" y="336"/>
                    <a:pt x="16289" y="336"/>
                  </a:cubicBezTo>
                  <a:close/>
                </a:path>
              </a:pathLst>
            </a:custGeom>
            <a:solidFill>
              <a:srgbClr val="A57453"/>
            </a:solidFill>
            <a:ln w="2923" cap="flat">
              <a:noFill/>
              <a:prstDash val="solid"/>
              <a:miter/>
            </a:ln>
          </p:spPr>
          <p:txBody>
            <a:bodyPr rtlCol="1" anchor="ctr"/>
            <a:lstStyle/>
            <a:p>
              <a:endParaRPr lang="fa-IR"/>
            </a:p>
          </p:txBody>
        </p:sp>
        <p:sp>
          <p:nvSpPr>
            <p:cNvPr id="444" name="Freeform: Shape 443">
              <a:extLst>
                <a:ext uri="{FF2B5EF4-FFF2-40B4-BE49-F238E27FC236}">
                  <a16:creationId xmlns:a16="http://schemas.microsoft.com/office/drawing/2014/main" id="{D41B38E6-5DD3-E781-2949-59411649578A}"/>
                </a:ext>
              </a:extLst>
            </p:cNvPr>
            <p:cNvSpPr/>
            <p:nvPr/>
          </p:nvSpPr>
          <p:spPr>
            <a:xfrm rot="-3389398">
              <a:off x="7192774" y="3090443"/>
              <a:ext cx="31936" cy="99525"/>
            </a:xfrm>
            <a:custGeom>
              <a:avLst/>
              <a:gdLst>
                <a:gd name="connsiteX0" fmla="*/ 16319 w 31936"/>
                <a:gd name="connsiteY0" fmla="*/ 336 h 99525"/>
                <a:gd name="connsiteX1" fmla="*/ 32272 w 31936"/>
                <a:gd name="connsiteY1" fmla="*/ 336 h 99525"/>
                <a:gd name="connsiteX2" fmla="*/ 32272 w 31936"/>
                <a:gd name="connsiteY2" fmla="*/ 99862 h 99525"/>
                <a:gd name="connsiteX3" fmla="*/ 16319 w 31936"/>
                <a:gd name="connsiteY3" fmla="*/ 99862 h 99525"/>
                <a:gd name="connsiteX4" fmla="*/ 16289 w 31936"/>
                <a:gd name="connsiteY4" fmla="*/ 99862 h 99525"/>
                <a:gd name="connsiteX5" fmla="*/ 336 w 31936"/>
                <a:gd name="connsiteY5" fmla="*/ 99862 h 99525"/>
                <a:gd name="connsiteX6" fmla="*/ 336 w 31936"/>
                <a:gd name="connsiteY6" fmla="*/ 336 h 99525"/>
                <a:gd name="connsiteX7" fmla="*/ 16289 w 31936"/>
                <a:gd name="connsiteY7" fmla="*/ 336 h 9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 h="99525">
                  <a:moveTo>
                    <a:pt x="16319" y="336"/>
                  </a:moveTo>
                  <a:cubicBezTo>
                    <a:pt x="25130" y="336"/>
                    <a:pt x="32272" y="336"/>
                    <a:pt x="32272" y="336"/>
                  </a:cubicBezTo>
                  <a:lnTo>
                    <a:pt x="32272" y="99862"/>
                  </a:lnTo>
                  <a:cubicBezTo>
                    <a:pt x="32272" y="99862"/>
                    <a:pt x="25130" y="99862"/>
                    <a:pt x="16319" y="99862"/>
                  </a:cubicBezTo>
                  <a:lnTo>
                    <a:pt x="16289" y="99862"/>
                  </a:lnTo>
                  <a:cubicBezTo>
                    <a:pt x="7479" y="99862"/>
                    <a:pt x="336" y="99862"/>
                    <a:pt x="336" y="99862"/>
                  </a:cubicBezTo>
                  <a:lnTo>
                    <a:pt x="336" y="336"/>
                  </a:lnTo>
                  <a:cubicBezTo>
                    <a:pt x="336" y="336"/>
                    <a:pt x="7479" y="336"/>
                    <a:pt x="16289" y="336"/>
                  </a:cubicBezTo>
                  <a:close/>
                </a:path>
              </a:pathLst>
            </a:custGeom>
            <a:solidFill>
              <a:srgbClr val="A57453"/>
            </a:solidFill>
            <a:ln w="2923" cap="flat">
              <a:noFill/>
              <a:prstDash val="solid"/>
              <a:miter/>
            </a:ln>
          </p:spPr>
          <p:txBody>
            <a:bodyPr rtlCol="1" anchor="ctr"/>
            <a:lstStyle/>
            <a:p>
              <a:endParaRPr lang="fa-IR"/>
            </a:p>
          </p:txBody>
        </p:sp>
        <p:sp>
          <p:nvSpPr>
            <p:cNvPr id="445" name="Freeform: Shape 444">
              <a:extLst>
                <a:ext uri="{FF2B5EF4-FFF2-40B4-BE49-F238E27FC236}">
                  <a16:creationId xmlns:a16="http://schemas.microsoft.com/office/drawing/2014/main" id="{5E95D7AB-568D-C987-7052-816A8DFA767E}"/>
                </a:ext>
              </a:extLst>
            </p:cNvPr>
            <p:cNvSpPr/>
            <p:nvPr/>
          </p:nvSpPr>
          <p:spPr>
            <a:xfrm rot="-3389398">
              <a:off x="7129315" y="3162191"/>
              <a:ext cx="91007" cy="58544"/>
            </a:xfrm>
            <a:custGeom>
              <a:avLst/>
              <a:gdLst>
                <a:gd name="connsiteX0" fmla="*/ 336 w 91007"/>
                <a:gd name="connsiteY0" fmla="*/ 336 h 58544"/>
                <a:gd name="connsiteX1" fmla="*/ 91344 w 91007"/>
                <a:gd name="connsiteY1" fmla="*/ 336 h 58544"/>
                <a:gd name="connsiteX2" fmla="*/ 91344 w 91007"/>
                <a:gd name="connsiteY2" fmla="*/ 58881 h 58544"/>
                <a:gd name="connsiteX3" fmla="*/ 336 w 91007"/>
                <a:gd name="connsiteY3" fmla="*/ 58881 h 58544"/>
              </a:gdLst>
              <a:ahLst/>
              <a:cxnLst>
                <a:cxn ang="0">
                  <a:pos x="connsiteX0" y="connsiteY0"/>
                </a:cxn>
                <a:cxn ang="0">
                  <a:pos x="connsiteX1" y="connsiteY1"/>
                </a:cxn>
                <a:cxn ang="0">
                  <a:pos x="connsiteX2" y="connsiteY2"/>
                </a:cxn>
                <a:cxn ang="0">
                  <a:pos x="connsiteX3" y="connsiteY3"/>
                </a:cxn>
              </a:cxnLst>
              <a:rect l="l" t="t" r="r" b="b"/>
              <a:pathLst>
                <a:path w="91007" h="58544">
                  <a:moveTo>
                    <a:pt x="336" y="336"/>
                  </a:moveTo>
                  <a:lnTo>
                    <a:pt x="91344" y="336"/>
                  </a:lnTo>
                  <a:lnTo>
                    <a:pt x="91344" y="58881"/>
                  </a:lnTo>
                  <a:lnTo>
                    <a:pt x="336" y="58881"/>
                  </a:lnTo>
                  <a:close/>
                </a:path>
              </a:pathLst>
            </a:custGeom>
            <a:solidFill>
              <a:srgbClr val="F5C84C"/>
            </a:solidFill>
            <a:ln w="2923" cap="flat">
              <a:noFill/>
              <a:prstDash val="solid"/>
              <a:miter/>
            </a:ln>
          </p:spPr>
          <p:txBody>
            <a:bodyPr rtlCol="1" anchor="ctr"/>
            <a:lstStyle/>
            <a:p>
              <a:endParaRPr lang="fa-IR"/>
            </a:p>
          </p:txBody>
        </p:sp>
        <p:sp>
          <p:nvSpPr>
            <p:cNvPr id="446" name="Freeform: Shape 445">
              <a:extLst>
                <a:ext uri="{FF2B5EF4-FFF2-40B4-BE49-F238E27FC236}">
                  <a16:creationId xmlns:a16="http://schemas.microsoft.com/office/drawing/2014/main" id="{D4EAC6B2-7EFE-BAC0-52BC-7DAD1658C866}"/>
                </a:ext>
              </a:extLst>
            </p:cNvPr>
            <p:cNvSpPr/>
            <p:nvPr/>
          </p:nvSpPr>
          <p:spPr>
            <a:xfrm>
              <a:off x="7190396" y="3194295"/>
              <a:ext cx="94443" cy="75386"/>
            </a:xfrm>
            <a:custGeom>
              <a:avLst/>
              <a:gdLst>
                <a:gd name="connsiteX0" fmla="*/ 336 w 94443"/>
                <a:gd name="connsiteY0" fmla="*/ 26945 h 75386"/>
                <a:gd name="connsiteX1" fmla="*/ 70004 w 94443"/>
                <a:gd name="connsiteY1" fmla="*/ 73078 h 75386"/>
                <a:gd name="connsiteX2" fmla="*/ 92134 w 94443"/>
                <a:gd name="connsiteY2" fmla="*/ 68599 h 75386"/>
                <a:gd name="connsiteX3" fmla="*/ 87655 w 94443"/>
                <a:gd name="connsiteY3" fmla="*/ 46469 h 75386"/>
                <a:gd name="connsiteX4" fmla="*/ 17987 w 94443"/>
                <a:gd name="connsiteY4" fmla="*/ 336 h 75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43" h="75386">
                  <a:moveTo>
                    <a:pt x="336" y="26945"/>
                  </a:moveTo>
                  <a:lnTo>
                    <a:pt x="70004" y="73078"/>
                  </a:lnTo>
                  <a:cubicBezTo>
                    <a:pt x="77357" y="77925"/>
                    <a:pt x="87246" y="75923"/>
                    <a:pt x="92134" y="68599"/>
                  </a:cubicBezTo>
                  <a:cubicBezTo>
                    <a:pt x="96982" y="61246"/>
                    <a:pt x="94979" y="51358"/>
                    <a:pt x="87655" y="46469"/>
                  </a:cubicBezTo>
                  <a:lnTo>
                    <a:pt x="17987" y="336"/>
                  </a:lnTo>
                  <a:close/>
                </a:path>
              </a:pathLst>
            </a:custGeom>
            <a:solidFill>
              <a:srgbClr val="A57453"/>
            </a:solidFill>
            <a:ln w="2923" cap="flat">
              <a:noFill/>
              <a:prstDash val="solid"/>
              <a:miter/>
            </a:ln>
          </p:spPr>
          <p:txBody>
            <a:bodyPr rtlCol="1" anchor="ctr"/>
            <a:lstStyle/>
            <a:p>
              <a:endParaRPr lang="fa-IR"/>
            </a:p>
          </p:txBody>
        </p:sp>
        <p:sp>
          <p:nvSpPr>
            <p:cNvPr id="447" name="Freeform: Shape 446">
              <a:extLst>
                <a:ext uri="{FF2B5EF4-FFF2-40B4-BE49-F238E27FC236}">
                  <a16:creationId xmlns:a16="http://schemas.microsoft.com/office/drawing/2014/main" id="{47A5E229-A5DB-387B-C14E-27D33638DC6B}"/>
                </a:ext>
              </a:extLst>
            </p:cNvPr>
            <p:cNvSpPr/>
            <p:nvPr/>
          </p:nvSpPr>
          <p:spPr>
            <a:xfrm>
              <a:off x="6834473" y="3323064"/>
              <a:ext cx="255723" cy="92178"/>
            </a:xfrm>
            <a:custGeom>
              <a:avLst/>
              <a:gdLst>
                <a:gd name="connsiteX0" fmla="*/ 255971 w 255723"/>
                <a:gd name="connsiteY0" fmla="*/ 33443 h 92178"/>
                <a:gd name="connsiteX1" fmla="*/ 217917 w 255723"/>
                <a:gd name="connsiteY1" fmla="*/ 336 h 92178"/>
                <a:gd name="connsiteX2" fmla="*/ 7625 w 255723"/>
                <a:gd name="connsiteY2" fmla="*/ 336 h 92178"/>
                <a:gd name="connsiteX3" fmla="*/ 336 w 255723"/>
                <a:gd name="connsiteY3" fmla="*/ 7566 h 92178"/>
                <a:gd name="connsiteX4" fmla="*/ 336 w 255723"/>
                <a:gd name="connsiteY4" fmla="*/ 7625 h 92178"/>
                <a:gd name="connsiteX5" fmla="*/ 336 w 255723"/>
                <a:gd name="connsiteY5" fmla="*/ 92515 h 92178"/>
                <a:gd name="connsiteX6" fmla="*/ 256059 w 255723"/>
                <a:gd name="connsiteY6" fmla="*/ 92515 h 92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723" h="92178">
                  <a:moveTo>
                    <a:pt x="255971" y="33443"/>
                  </a:moveTo>
                  <a:cubicBezTo>
                    <a:pt x="241610" y="24497"/>
                    <a:pt x="228763" y="13321"/>
                    <a:pt x="217917" y="336"/>
                  </a:cubicBezTo>
                  <a:lnTo>
                    <a:pt x="7625" y="336"/>
                  </a:lnTo>
                  <a:cubicBezTo>
                    <a:pt x="3614" y="318"/>
                    <a:pt x="354" y="3556"/>
                    <a:pt x="336" y="7566"/>
                  </a:cubicBezTo>
                  <a:cubicBezTo>
                    <a:pt x="336" y="7587"/>
                    <a:pt x="336" y="7604"/>
                    <a:pt x="336" y="7625"/>
                  </a:cubicBezTo>
                  <a:lnTo>
                    <a:pt x="336" y="92515"/>
                  </a:lnTo>
                  <a:lnTo>
                    <a:pt x="256059" y="92515"/>
                  </a:lnTo>
                  <a:close/>
                </a:path>
              </a:pathLst>
            </a:custGeom>
            <a:solidFill>
              <a:srgbClr val="A57453"/>
            </a:solidFill>
            <a:ln w="2923" cap="flat">
              <a:noFill/>
              <a:prstDash val="solid"/>
              <a:miter/>
            </a:ln>
          </p:spPr>
          <p:txBody>
            <a:bodyPr rtlCol="1" anchor="ctr"/>
            <a:lstStyle/>
            <a:p>
              <a:endParaRPr lang="fa-IR"/>
            </a:p>
          </p:txBody>
        </p:sp>
        <p:sp>
          <p:nvSpPr>
            <p:cNvPr id="448" name="Freeform: Shape 447">
              <a:extLst>
                <a:ext uri="{FF2B5EF4-FFF2-40B4-BE49-F238E27FC236}">
                  <a16:creationId xmlns:a16="http://schemas.microsoft.com/office/drawing/2014/main" id="{AEBB785C-667F-F198-6A2A-5CFFC40B28B5}"/>
                </a:ext>
              </a:extLst>
            </p:cNvPr>
            <p:cNvSpPr/>
            <p:nvPr/>
          </p:nvSpPr>
          <p:spPr>
            <a:xfrm>
              <a:off x="6727541" y="3727578"/>
              <a:ext cx="135706" cy="68760"/>
            </a:xfrm>
            <a:custGeom>
              <a:avLst/>
              <a:gdLst>
                <a:gd name="connsiteX0" fmla="*/ 128724 w 135706"/>
                <a:gd name="connsiteY0" fmla="*/ 336 h 68760"/>
                <a:gd name="connsiteX1" fmla="*/ 7625 w 135706"/>
                <a:gd name="connsiteY1" fmla="*/ 336 h 68760"/>
                <a:gd name="connsiteX2" fmla="*/ 336 w 135706"/>
                <a:gd name="connsiteY2" fmla="*/ 7625 h 68760"/>
                <a:gd name="connsiteX3" fmla="*/ 336 w 135706"/>
                <a:gd name="connsiteY3" fmla="*/ 69097 h 68760"/>
                <a:gd name="connsiteX4" fmla="*/ 136043 w 135706"/>
                <a:gd name="connsiteY4" fmla="*/ 69097 h 68760"/>
                <a:gd name="connsiteX5" fmla="*/ 136043 w 135706"/>
                <a:gd name="connsiteY5" fmla="*/ 7625 h 68760"/>
                <a:gd name="connsiteX6" fmla="*/ 128724 w 135706"/>
                <a:gd name="connsiteY6" fmla="*/ 336 h 6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706" h="68760">
                  <a:moveTo>
                    <a:pt x="128724" y="336"/>
                  </a:moveTo>
                  <a:lnTo>
                    <a:pt x="7625" y="336"/>
                  </a:lnTo>
                  <a:cubicBezTo>
                    <a:pt x="3600" y="336"/>
                    <a:pt x="336" y="3600"/>
                    <a:pt x="336" y="7625"/>
                  </a:cubicBezTo>
                  <a:lnTo>
                    <a:pt x="336" y="69097"/>
                  </a:lnTo>
                  <a:lnTo>
                    <a:pt x="136043" y="69097"/>
                  </a:lnTo>
                  <a:lnTo>
                    <a:pt x="136043" y="7625"/>
                  </a:lnTo>
                  <a:cubicBezTo>
                    <a:pt x="136025" y="3594"/>
                    <a:pt x="132755" y="336"/>
                    <a:pt x="128724" y="336"/>
                  </a:cubicBezTo>
                  <a:close/>
                </a:path>
              </a:pathLst>
            </a:custGeom>
            <a:solidFill>
              <a:srgbClr val="A57453"/>
            </a:solidFill>
            <a:ln w="2923" cap="flat">
              <a:noFill/>
              <a:prstDash val="solid"/>
              <a:miter/>
            </a:ln>
          </p:spPr>
          <p:txBody>
            <a:bodyPr rtlCol="1" anchor="ctr"/>
            <a:lstStyle/>
            <a:p>
              <a:endParaRPr lang="fa-IR"/>
            </a:p>
          </p:txBody>
        </p:sp>
        <p:sp>
          <p:nvSpPr>
            <p:cNvPr id="449" name="Freeform: Shape 448">
              <a:extLst>
                <a:ext uri="{FF2B5EF4-FFF2-40B4-BE49-F238E27FC236}">
                  <a16:creationId xmlns:a16="http://schemas.microsoft.com/office/drawing/2014/main" id="{74772531-37F4-B667-07AA-653AAC613DA8}"/>
                </a:ext>
              </a:extLst>
            </p:cNvPr>
            <p:cNvSpPr/>
            <p:nvPr/>
          </p:nvSpPr>
          <p:spPr>
            <a:xfrm>
              <a:off x="7064173" y="3727578"/>
              <a:ext cx="135706" cy="68760"/>
            </a:xfrm>
            <a:custGeom>
              <a:avLst/>
              <a:gdLst>
                <a:gd name="connsiteX0" fmla="*/ 128724 w 135706"/>
                <a:gd name="connsiteY0" fmla="*/ 336 h 68760"/>
                <a:gd name="connsiteX1" fmla="*/ 7625 w 135706"/>
                <a:gd name="connsiteY1" fmla="*/ 336 h 68760"/>
                <a:gd name="connsiteX2" fmla="*/ 336 w 135706"/>
                <a:gd name="connsiteY2" fmla="*/ 7625 h 68760"/>
                <a:gd name="connsiteX3" fmla="*/ 336 w 135706"/>
                <a:gd name="connsiteY3" fmla="*/ 69097 h 68760"/>
                <a:gd name="connsiteX4" fmla="*/ 136043 w 135706"/>
                <a:gd name="connsiteY4" fmla="*/ 69097 h 68760"/>
                <a:gd name="connsiteX5" fmla="*/ 136043 w 135706"/>
                <a:gd name="connsiteY5" fmla="*/ 7625 h 68760"/>
                <a:gd name="connsiteX6" fmla="*/ 128724 w 135706"/>
                <a:gd name="connsiteY6" fmla="*/ 336 h 6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706" h="68760">
                  <a:moveTo>
                    <a:pt x="128724" y="336"/>
                  </a:moveTo>
                  <a:lnTo>
                    <a:pt x="7625" y="336"/>
                  </a:lnTo>
                  <a:cubicBezTo>
                    <a:pt x="3600" y="336"/>
                    <a:pt x="336" y="3600"/>
                    <a:pt x="336" y="7625"/>
                  </a:cubicBezTo>
                  <a:lnTo>
                    <a:pt x="336" y="69097"/>
                  </a:lnTo>
                  <a:lnTo>
                    <a:pt x="136043" y="69097"/>
                  </a:lnTo>
                  <a:lnTo>
                    <a:pt x="136043" y="7625"/>
                  </a:lnTo>
                  <a:cubicBezTo>
                    <a:pt x="136025" y="3594"/>
                    <a:pt x="132755" y="336"/>
                    <a:pt x="128724" y="336"/>
                  </a:cubicBezTo>
                  <a:close/>
                </a:path>
              </a:pathLst>
            </a:custGeom>
            <a:solidFill>
              <a:srgbClr val="A57453"/>
            </a:solidFill>
            <a:ln w="2923" cap="flat">
              <a:noFill/>
              <a:prstDash val="solid"/>
              <a:miter/>
            </a:ln>
          </p:spPr>
          <p:txBody>
            <a:bodyPr rtlCol="1" anchor="ctr"/>
            <a:lstStyle/>
            <a:p>
              <a:endParaRPr lang="fa-IR"/>
            </a:p>
          </p:txBody>
        </p:sp>
        <p:sp>
          <p:nvSpPr>
            <p:cNvPr id="450" name="Freeform: Shape 449">
              <a:extLst>
                <a:ext uri="{FF2B5EF4-FFF2-40B4-BE49-F238E27FC236}">
                  <a16:creationId xmlns:a16="http://schemas.microsoft.com/office/drawing/2014/main" id="{5C9EE6B7-3632-09F3-A8F4-2D13BD138465}"/>
                </a:ext>
              </a:extLst>
            </p:cNvPr>
            <p:cNvSpPr/>
            <p:nvPr/>
          </p:nvSpPr>
          <p:spPr>
            <a:xfrm>
              <a:off x="6954929" y="3448028"/>
              <a:ext cx="49762" cy="49733"/>
            </a:xfrm>
            <a:custGeom>
              <a:avLst/>
              <a:gdLst>
                <a:gd name="connsiteX0" fmla="*/ 336 w 49762"/>
                <a:gd name="connsiteY0" fmla="*/ 336 h 49733"/>
                <a:gd name="connsiteX1" fmla="*/ 336 w 49762"/>
                <a:gd name="connsiteY1" fmla="*/ 36078 h 49733"/>
                <a:gd name="connsiteX2" fmla="*/ 14328 w 49762"/>
                <a:gd name="connsiteY2" fmla="*/ 50070 h 49733"/>
                <a:gd name="connsiteX3" fmla="*/ 50099 w 49762"/>
                <a:gd name="connsiteY3" fmla="*/ 50070 h 49733"/>
              </a:gdLst>
              <a:ahLst/>
              <a:cxnLst>
                <a:cxn ang="0">
                  <a:pos x="connsiteX0" y="connsiteY0"/>
                </a:cxn>
                <a:cxn ang="0">
                  <a:pos x="connsiteX1" y="connsiteY1"/>
                </a:cxn>
                <a:cxn ang="0">
                  <a:pos x="connsiteX2" y="connsiteY2"/>
                </a:cxn>
                <a:cxn ang="0">
                  <a:pos x="connsiteX3" y="connsiteY3"/>
                </a:cxn>
              </a:cxnLst>
              <a:rect l="l" t="t" r="r" b="b"/>
              <a:pathLst>
                <a:path w="49762" h="49733">
                  <a:moveTo>
                    <a:pt x="336" y="336"/>
                  </a:moveTo>
                  <a:lnTo>
                    <a:pt x="336" y="36078"/>
                  </a:lnTo>
                  <a:cubicBezTo>
                    <a:pt x="336" y="43805"/>
                    <a:pt x="6600" y="50070"/>
                    <a:pt x="14328" y="50070"/>
                  </a:cubicBezTo>
                  <a:lnTo>
                    <a:pt x="50099" y="50070"/>
                  </a:lnTo>
                  <a:close/>
                </a:path>
              </a:pathLst>
            </a:custGeom>
            <a:solidFill>
              <a:srgbClr val="9BE5F9"/>
            </a:solidFill>
            <a:ln w="2923" cap="flat">
              <a:noFill/>
              <a:prstDash val="solid"/>
              <a:miter/>
            </a:ln>
          </p:spPr>
          <p:txBody>
            <a:bodyPr rtlCol="1" anchor="ctr"/>
            <a:lstStyle/>
            <a:p>
              <a:endParaRPr lang="fa-IR"/>
            </a:p>
          </p:txBody>
        </p:sp>
        <p:sp>
          <p:nvSpPr>
            <p:cNvPr id="451" name="Freeform: Shape 450">
              <a:extLst>
                <a:ext uri="{FF2B5EF4-FFF2-40B4-BE49-F238E27FC236}">
                  <a16:creationId xmlns:a16="http://schemas.microsoft.com/office/drawing/2014/main" id="{5210B711-1B72-8ABF-22B9-5D189F4F80C3}"/>
                </a:ext>
              </a:extLst>
            </p:cNvPr>
            <p:cNvSpPr/>
            <p:nvPr/>
          </p:nvSpPr>
          <p:spPr>
            <a:xfrm>
              <a:off x="7291561" y="3448028"/>
              <a:ext cx="49762" cy="49733"/>
            </a:xfrm>
            <a:custGeom>
              <a:avLst/>
              <a:gdLst>
                <a:gd name="connsiteX0" fmla="*/ 336 w 49762"/>
                <a:gd name="connsiteY0" fmla="*/ 336 h 49733"/>
                <a:gd name="connsiteX1" fmla="*/ 336 w 49762"/>
                <a:gd name="connsiteY1" fmla="*/ 36078 h 49733"/>
                <a:gd name="connsiteX2" fmla="*/ 14328 w 49762"/>
                <a:gd name="connsiteY2" fmla="*/ 50070 h 49733"/>
                <a:gd name="connsiteX3" fmla="*/ 50099 w 49762"/>
                <a:gd name="connsiteY3" fmla="*/ 50070 h 49733"/>
              </a:gdLst>
              <a:ahLst/>
              <a:cxnLst>
                <a:cxn ang="0">
                  <a:pos x="connsiteX0" y="connsiteY0"/>
                </a:cxn>
                <a:cxn ang="0">
                  <a:pos x="connsiteX1" y="connsiteY1"/>
                </a:cxn>
                <a:cxn ang="0">
                  <a:pos x="connsiteX2" y="connsiteY2"/>
                </a:cxn>
                <a:cxn ang="0">
                  <a:pos x="connsiteX3" y="connsiteY3"/>
                </a:cxn>
              </a:cxnLst>
              <a:rect l="l" t="t" r="r" b="b"/>
              <a:pathLst>
                <a:path w="49762" h="49733">
                  <a:moveTo>
                    <a:pt x="336" y="336"/>
                  </a:moveTo>
                  <a:lnTo>
                    <a:pt x="336" y="36078"/>
                  </a:lnTo>
                  <a:cubicBezTo>
                    <a:pt x="336" y="43805"/>
                    <a:pt x="6600" y="50070"/>
                    <a:pt x="14328" y="50070"/>
                  </a:cubicBezTo>
                  <a:lnTo>
                    <a:pt x="50099" y="50070"/>
                  </a:lnTo>
                  <a:close/>
                </a:path>
              </a:pathLst>
            </a:custGeom>
            <a:solidFill>
              <a:srgbClr val="9BE5F9"/>
            </a:solidFill>
            <a:ln w="2923" cap="flat">
              <a:noFill/>
              <a:prstDash val="solid"/>
              <a:miter/>
            </a:ln>
          </p:spPr>
          <p:txBody>
            <a:bodyPr rtlCol="1" anchor="ctr"/>
            <a:lstStyle/>
            <a:p>
              <a:endParaRPr lang="fa-IR"/>
            </a:p>
          </p:txBody>
        </p:sp>
        <p:sp>
          <p:nvSpPr>
            <p:cNvPr id="452" name="Freeform: Shape 451">
              <a:extLst>
                <a:ext uri="{FF2B5EF4-FFF2-40B4-BE49-F238E27FC236}">
                  <a16:creationId xmlns:a16="http://schemas.microsoft.com/office/drawing/2014/main" id="{6F7B863E-3D9D-FA58-234B-02D420B2B7F5}"/>
                </a:ext>
              </a:extLst>
            </p:cNvPr>
            <p:cNvSpPr/>
            <p:nvPr/>
          </p:nvSpPr>
          <p:spPr>
            <a:xfrm>
              <a:off x="6875630" y="3054315"/>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453" name="Freeform: Shape 452">
              <a:extLst>
                <a:ext uri="{FF2B5EF4-FFF2-40B4-BE49-F238E27FC236}">
                  <a16:creationId xmlns:a16="http://schemas.microsoft.com/office/drawing/2014/main" id="{8FCE6BFC-0497-5C21-4CFB-CBCC23AEE5ED}"/>
                </a:ext>
              </a:extLst>
            </p:cNvPr>
            <p:cNvSpPr/>
            <p:nvPr/>
          </p:nvSpPr>
          <p:spPr>
            <a:xfrm>
              <a:off x="7296640" y="3710088"/>
              <a:ext cx="37614" cy="37029"/>
            </a:xfrm>
            <a:custGeom>
              <a:avLst/>
              <a:gdLst>
                <a:gd name="connsiteX0" fmla="*/ 37731 w 37614"/>
                <a:gd name="connsiteY0" fmla="*/ 18412 h 37029"/>
                <a:gd name="connsiteX1" fmla="*/ 19583 w 37614"/>
                <a:gd name="connsiteY1" fmla="*/ 555 h 37029"/>
                <a:gd name="connsiteX2" fmla="*/ 18704 w 37614"/>
                <a:gd name="connsiteY2" fmla="*/ 555 h 37029"/>
                <a:gd name="connsiteX3" fmla="*/ 556 w 37614"/>
                <a:gd name="connsiteY3" fmla="*/ 18412 h 37029"/>
                <a:gd name="connsiteX4" fmla="*/ 556 w 37614"/>
                <a:gd name="connsiteY4" fmla="*/ 19290 h 37029"/>
                <a:gd name="connsiteX5" fmla="*/ 18704 w 37614"/>
                <a:gd name="connsiteY5" fmla="*/ 37146 h 37029"/>
                <a:gd name="connsiteX6" fmla="*/ 19583 w 37614"/>
                <a:gd name="connsiteY6" fmla="*/ 37146 h 37029"/>
                <a:gd name="connsiteX7" fmla="*/ 37731 w 37614"/>
                <a:gd name="connsiteY7" fmla="*/ 19290 h 37029"/>
                <a:gd name="connsiteX8" fmla="*/ 37731 w 37614"/>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14" h="37029">
                  <a:moveTo>
                    <a:pt x="37731" y="18412"/>
                  </a:moveTo>
                  <a:cubicBezTo>
                    <a:pt x="28617" y="16699"/>
                    <a:pt x="21444" y="9642"/>
                    <a:pt x="19583" y="555"/>
                  </a:cubicBezTo>
                  <a:cubicBezTo>
                    <a:pt x="19583" y="263"/>
                    <a:pt x="18704" y="263"/>
                    <a:pt x="18704" y="555"/>
                  </a:cubicBezTo>
                  <a:cubicBezTo>
                    <a:pt x="16843" y="9642"/>
                    <a:pt x="9671" y="16699"/>
                    <a:pt x="556" y="18412"/>
                  </a:cubicBezTo>
                  <a:cubicBezTo>
                    <a:pt x="263" y="18412"/>
                    <a:pt x="263" y="18997"/>
                    <a:pt x="556" y="19290"/>
                  </a:cubicBezTo>
                  <a:cubicBezTo>
                    <a:pt x="9671" y="21002"/>
                    <a:pt x="16843" y="28060"/>
                    <a:pt x="18704" y="37146"/>
                  </a:cubicBezTo>
                  <a:cubicBezTo>
                    <a:pt x="18704" y="37439"/>
                    <a:pt x="19583" y="37439"/>
                    <a:pt x="19583" y="37146"/>
                  </a:cubicBezTo>
                  <a:cubicBezTo>
                    <a:pt x="21444" y="28060"/>
                    <a:pt x="28617" y="21002"/>
                    <a:pt x="37731" y="19290"/>
                  </a:cubicBezTo>
                  <a:cubicBezTo>
                    <a:pt x="38024" y="18997"/>
                    <a:pt x="38024" y="18412"/>
                    <a:pt x="37731" y="18412"/>
                  </a:cubicBezTo>
                  <a:close/>
                </a:path>
              </a:pathLst>
            </a:custGeom>
            <a:solidFill>
              <a:srgbClr val="F5C84C"/>
            </a:solidFill>
            <a:ln w="2923" cap="flat">
              <a:noFill/>
              <a:prstDash val="solid"/>
              <a:miter/>
            </a:ln>
          </p:spPr>
          <p:txBody>
            <a:bodyPr rtlCol="1" anchor="ctr"/>
            <a:lstStyle/>
            <a:p>
              <a:endParaRPr lang="fa-IR"/>
            </a:p>
          </p:txBody>
        </p:sp>
        <p:sp>
          <p:nvSpPr>
            <p:cNvPr id="454" name="Freeform: Shape 453">
              <a:extLst>
                <a:ext uri="{FF2B5EF4-FFF2-40B4-BE49-F238E27FC236}">
                  <a16:creationId xmlns:a16="http://schemas.microsoft.com/office/drawing/2014/main" id="{94EAD5DB-1B3B-E5C9-9DFD-0487E3470CC7}"/>
                </a:ext>
              </a:extLst>
            </p:cNvPr>
            <p:cNvSpPr/>
            <p:nvPr/>
          </p:nvSpPr>
          <p:spPr>
            <a:xfrm>
              <a:off x="6642617" y="3378067"/>
              <a:ext cx="50938" cy="50933"/>
            </a:xfrm>
            <a:custGeom>
              <a:avLst/>
              <a:gdLst>
                <a:gd name="connsiteX0" fmla="*/ 9708 w 50938"/>
                <a:gd name="connsiteY0" fmla="*/ 35170 h 50933"/>
                <a:gd name="connsiteX1" fmla="*/ 16441 w 50938"/>
                <a:gd name="connsiteY1" fmla="*/ 35170 h 50933"/>
                <a:gd name="connsiteX2" fmla="*/ 16441 w 50938"/>
                <a:gd name="connsiteY2" fmla="*/ 41903 h 50933"/>
                <a:gd name="connsiteX3" fmla="*/ 25571 w 50938"/>
                <a:gd name="connsiteY3" fmla="*/ 51270 h 50933"/>
                <a:gd name="connsiteX4" fmla="*/ 25808 w 50938"/>
                <a:gd name="connsiteY4" fmla="*/ 51270 h 50933"/>
                <a:gd name="connsiteX5" fmla="*/ 35175 w 50938"/>
                <a:gd name="connsiteY5" fmla="*/ 42195 h 50933"/>
                <a:gd name="connsiteX6" fmla="*/ 35175 w 50938"/>
                <a:gd name="connsiteY6" fmla="*/ 35170 h 50933"/>
                <a:gd name="connsiteX7" fmla="*/ 41908 w 50938"/>
                <a:gd name="connsiteY7" fmla="*/ 35170 h 50933"/>
                <a:gd name="connsiteX8" fmla="*/ 51275 w 50938"/>
                <a:gd name="connsiteY8" fmla="*/ 26040 h 50933"/>
                <a:gd name="connsiteX9" fmla="*/ 51275 w 50938"/>
                <a:gd name="connsiteY9" fmla="*/ 25803 h 50933"/>
                <a:gd name="connsiteX10" fmla="*/ 42200 w 50938"/>
                <a:gd name="connsiteY10" fmla="*/ 16436 h 50933"/>
                <a:gd name="connsiteX11" fmla="*/ 35175 w 50938"/>
                <a:gd name="connsiteY11" fmla="*/ 16436 h 50933"/>
                <a:gd name="connsiteX12" fmla="*/ 35175 w 50938"/>
                <a:gd name="connsiteY12" fmla="*/ 9703 h 50933"/>
                <a:gd name="connsiteX13" fmla="*/ 26045 w 50938"/>
                <a:gd name="connsiteY13" fmla="*/ 336 h 50933"/>
                <a:gd name="connsiteX14" fmla="*/ 25808 w 50938"/>
                <a:gd name="connsiteY14" fmla="*/ 336 h 50933"/>
                <a:gd name="connsiteX15" fmla="*/ 16441 w 50938"/>
                <a:gd name="connsiteY15" fmla="*/ 9410 h 50933"/>
                <a:gd name="connsiteX16" fmla="*/ 16441 w 50938"/>
                <a:gd name="connsiteY16" fmla="*/ 16436 h 50933"/>
                <a:gd name="connsiteX17" fmla="*/ 9708 w 50938"/>
                <a:gd name="connsiteY17" fmla="*/ 16436 h 50933"/>
                <a:gd name="connsiteX18" fmla="*/ 341 w 50938"/>
                <a:gd name="connsiteY18" fmla="*/ 25566 h 50933"/>
                <a:gd name="connsiteX19" fmla="*/ 341 w 50938"/>
                <a:gd name="connsiteY19" fmla="*/ 25803 h 50933"/>
                <a:gd name="connsiteX20" fmla="*/ 9114 w 50938"/>
                <a:gd name="connsiteY20" fmla="*/ 35170 h 50933"/>
                <a:gd name="connsiteX21" fmla="*/ 9708 w 50938"/>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708" y="35170"/>
                  </a:moveTo>
                  <a:lnTo>
                    <a:pt x="16441" y="35170"/>
                  </a:lnTo>
                  <a:lnTo>
                    <a:pt x="16441" y="41903"/>
                  </a:lnTo>
                  <a:cubicBezTo>
                    <a:pt x="16376" y="47011"/>
                    <a:pt x="20463" y="51205"/>
                    <a:pt x="25571" y="51270"/>
                  </a:cubicBezTo>
                  <a:cubicBezTo>
                    <a:pt x="25650" y="51270"/>
                    <a:pt x="25729" y="51270"/>
                    <a:pt x="25808" y="51270"/>
                  </a:cubicBezTo>
                  <a:cubicBezTo>
                    <a:pt x="30869" y="51273"/>
                    <a:pt x="35017" y="47254"/>
                    <a:pt x="35175" y="42195"/>
                  </a:cubicBezTo>
                  <a:lnTo>
                    <a:pt x="35175" y="35170"/>
                  </a:lnTo>
                  <a:lnTo>
                    <a:pt x="41908" y="35170"/>
                  </a:lnTo>
                  <a:cubicBezTo>
                    <a:pt x="47016" y="35234"/>
                    <a:pt x="51210" y="31148"/>
                    <a:pt x="51275" y="26040"/>
                  </a:cubicBezTo>
                  <a:cubicBezTo>
                    <a:pt x="51275" y="25961"/>
                    <a:pt x="51275" y="25882"/>
                    <a:pt x="51275" y="25803"/>
                  </a:cubicBezTo>
                  <a:cubicBezTo>
                    <a:pt x="51278" y="20742"/>
                    <a:pt x="47259" y="16594"/>
                    <a:pt x="42200" y="16436"/>
                  </a:cubicBezTo>
                  <a:lnTo>
                    <a:pt x="35175" y="16436"/>
                  </a:lnTo>
                  <a:lnTo>
                    <a:pt x="35175" y="9703"/>
                  </a:lnTo>
                  <a:cubicBezTo>
                    <a:pt x="35239" y="4595"/>
                    <a:pt x="31153" y="400"/>
                    <a:pt x="26045" y="336"/>
                  </a:cubicBezTo>
                  <a:cubicBezTo>
                    <a:pt x="25966" y="336"/>
                    <a:pt x="25887" y="336"/>
                    <a:pt x="25808" y="336"/>
                  </a:cubicBezTo>
                  <a:cubicBezTo>
                    <a:pt x="20747" y="333"/>
                    <a:pt x="16599" y="4352"/>
                    <a:pt x="16441" y="9410"/>
                  </a:cubicBezTo>
                  <a:lnTo>
                    <a:pt x="16441" y="16436"/>
                  </a:lnTo>
                  <a:lnTo>
                    <a:pt x="9708" y="16436"/>
                  </a:lnTo>
                  <a:cubicBezTo>
                    <a:pt x="4600" y="16371"/>
                    <a:pt x="405" y="20458"/>
                    <a:pt x="341" y="25566"/>
                  </a:cubicBezTo>
                  <a:cubicBezTo>
                    <a:pt x="341" y="25645"/>
                    <a:pt x="341" y="25724"/>
                    <a:pt x="341" y="25803"/>
                  </a:cubicBezTo>
                  <a:cubicBezTo>
                    <a:pt x="177" y="30811"/>
                    <a:pt x="4102" y="35006"/>
                    <a:pt x="9114" y="35170"/>
                  </a:cubicBezTo>
                  <a:cubicBezTo>
                    <a:pt x="9310" y="35176"/>
                    <a:pt x="9509" y="35176"/>
                    <a:pt x="9708" y="35170"/>
                  </a:cubicBezTo>
                  <a:close/>
                </a:path>
              </a:pathLst>
            </a:custGeom>
            <a:solidFill>
              <a:srgbClr val="70D6F9"/>
            </a:solidFill>
            <a:ln w="2923" cap="flat">
              <a:noFill/>
              <a:prstDash val="solid"/>
              <a:miter/>
            </a:ln>
          </p:spPr>
          <p:txBody>
            <a:bodyPr rtlCol="1" anchor="ctr"/>
            <a:lstStyle/>
            <a:p>
              <a:endParaRPr lang="fa-IR"/>
            </a:p>
          </p:txBody>
        </p:sp>
        <p:sp>
          <p:nvSpPr>
            <p:cNvPr id="455" name="Freeform: Shape 454">
              <a:extLst>
                <a:ext uri="{FF2B5EF4-FFF2-40B4-BE49-F238E27FC236}">
                  <a16:creationId xmlns:a16="http://schemas.microsoft.com/office/drawing/2014/main" id="{80B1E3CB-21FA-AC2B-A422-A0B87288B082}"/>
                </a:ext>
              </a:extLst>
            </p:cNvPr>
            <p:cNvSpPr/>
            <p:nvPr/>
          </p:nvSpPr>
          <p:spPr>
            <a:xfrm>
              <a:off x="6704680" y="3478763"/>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456" name="Freeform: Shape 455">
              <a:extLst>
                <a:ext uri="{FF2B5EF4-FFF2-40B4-BE49-F238E27FC236}">
                  <a16:creationId xmlns:a16="http://schemas.microsoft.com/office/drawing/2014/main" id="{1FCAE497-592B-CE75-3589-9927FEFEF6B4}"/>
                </a:ext>
              </a:extLst>
            </p:cNvPr>
            <p:cNvSpPr/>
            <p:nvPr/>
          </p:nvSpPr>
          <p:spPr>
            <a:xfrm>
              <a:off x="6776836" y="3110957"/>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48" y="23877"/>
                    <a:pt x="24167" y="13792"/>
                    <a:pt x="26827" y="775"/>
                  </a:cubicBezTo>
                  <a:cubicBezTo>
                    <a:pt x="26827" y="190"/>
                    <a:pt x="27998" y="190"/>
                    <a:pt x="27998" y="775"/>
                  </a:cubicBezTo>
                  <a:cubicBezTo>
                    <a:pt x="30659" y="13792"/>
                    <a:pt x="40978" y="23877"/>
                    <a:pt x="54051" y="26242"/>
                  </a:cubicBezTo>
                  <a:cubicBezTo>
                    <a:pt x="54636" y="26242"/>
                    <a:pt x="54636" y="27120"/>
                    <a:pt x="54051" y="27413"/>
                  </a:cubicBezTo>
                  <a:cubicBezTo>
                    <a:pt x="40978" y="29778"/>
                    <a:pt x="30659" y="39862"/>
                    <a:pt x="27998" y="52880"/>
                  </a:cubicBezTo>
                  <a:cubicBezTo>
                    <a:pt x="27998" y="53465"/>
                    <a:pt x="26827" y="53465"/>
                    <a:pt x="26827" y="52880"/>
                  </a:cubicBezTo>
                  <a:cubicBezTo>
                    <a:pt x="24167" y="39862"/>
                    <a:pt x="13848" y="29778"/>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457" name="Freeform: Shape 456">
              <a:extLst>
                <a:ext uri="{FF2B5EF4-FFF2-40B4-BE49-F238E27FC236}">
                  <a16:creationId xmlns:a16="http://schemas.microsoft.com/office/drawing/2014/main" id="{43F138DA-BEE4-7D8A-9F8C-3B5B14C2DC97}"/>
                </a:ext>
              </a:extLst>
            </p:cNvPr>
            <p:cNvSpPr/>
            <p:nvPr/>
          </p:nvSpPr>
          <p:spPr>
            <a:xfrm>
              <a:off x="6670987" y="3664614"/>
              <a:ext cx="248814" cy="33663"/>
            </a:xfrm>
            <a:custGeom>
              <a:avLst/>
              <a:gdLst>
                <a:gd name="connsiteX0" fmla="*/ 232319 w 248814"/>
                <a:gd name="connsiteY0" fmla="*/ 336 h 33663"/>
                <a:gd name="connsiteX1" fmla="*/ 17168 w 248814"/>
                <a:gd name="connsiteY1" fmla="*/ 336 h 33663"/>
                <a:gd name="connsiteX2" fmla="*/ 336 w 248814"/>
                <a:gd name="connsiteY2" fmla="*/ 17168 h 33663"/>
                <a:gd name="connsiteX3" fmla="*/ 17109 w 248814"/>
                <a:gd name="connsiteY3" fmla="*/ 33999 h 33663"/>
                <a:gd name="connsiteX4" fmla="*/ 17168 w 248814"/>
                <a:gd name="connsiteY4" fmla="*/ 33999 h 33663"/>
                <a:gd name="connsiteX5" fmla="*/ 232319 w 248814"/>
                <a:gd name="connsiteY5" fmla="*/ 33999 h 33663"/>
                <a:gd name="connsiteX6" fmla="*/ 249151 w 248814"/>
                <a:gd name="connsiteY6" fmla="*/ 17168 h 33663"/>
                <a:gd name="connsiteX7" fmla="*/ 232319 w 248814"/>
                <a:gd name="connsiteY7" fmla="*/ 336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814" h="33663">
                  <a:moveTo>
                    <a:pt x="232319" y="336"/>
                  </a:moveTo>
                  <a:lnTo>
                    <a:pt x="17168" y="336"/>
                  </a:lnTo>
                  <a:cubicBezTo>
                    <a:pt x="7871" y="336"/>
                    <a:pt x="336" y="7871"/>
                    <a:pt x="336" y="17168"/>
                  </a:cubicBezTo>
                  <a:cubicBezTo>
                    <a:pt x="318" y="26447"/>
                    <a:pt x="7830" y="33982"/>
                    <a:pt x="17109" y="33999"/>
                  </a:cubicBezTo>
                  <a:cubicBezTo>
                    <a:pt x="17130" y="33999"/>
                    <a:pt x="17147" y="33999"/>
                    <a:pt x="17168" y="33999"/>
                  </a:cubicBezTo>
                  <a:lnTo>
                    <a:pt x="232319" y="33999"/>
                  </a:lnTo>
                  <a:cubicBezTo>
                    <a:pt x="241616" y="33999"/>
                    <a:pt x="249151" y="26465"/>
                    <a:pt x="249151" y="17168"/>
                  </a:cubicBezTo>
                  <a:cubicBezTo>
                    <a:pt x="249133" y="7880"/>
                    <a:pt x="241607" y="351"/>
                    <a:pt x="232319" y="336"/>
                  </a:cubicBezTo>
                  <a:close/>
                </a:path>
              </a:pathLst>
            </a:custGeom>
            <a:noFill/>
            <a:ln w="14615" cap="rnd">
              <a:solidFill>
                <a:srgbClr val="000000"/>
              </a:solidFill>
              <a:prstDash val="solid"/>
              <a:round/>
            </a:ln>
          </p:spPr>
          <p:txBody>
            <a:bodyPr rtlCol="1" anchor="ctr"/>
            <a:lstStyle/>
            <a:p>
              <a:endParaRPr lang="fa-IR"/>
            </a:p>
          </p:txBody>
        </p:sp>
        <p:sp>
          <p:nvSpPr>
            <p:cNvPr id="458" name="Freeform: Shape 457">
              <a:extLst>
                <a:ext uri="{FF2B5EF4-FFF2-40B4-BE49-F238E27FC236}">
                  <a16:creationId xmlns:a16="http://schemas.microsoft.com/office/drawing/2014/main" id="{036712AE-CD57-AB65-C534-AEB3F01559A6}"/>
                </a:ext>
              </a:extLst>
            </p:cNvPr>
            <p:cNvSpPr/>
            <p:nvPr/>
          </p:nvSpPr>
          <p:spPr>
            <a:xfrm>
              <a:off x="6695869" y="3702521"/>
              <a:ext cx="2927" cy="93847"/>
            </a:xfrm>
            <a:custGeom>
              <a:avLst/>
              <a:gdLst>
                <a:gd name="connsiteX0" fmla="*/ 0 w 2927"/>
                <a:gd name="connsiteY0" fmla="*/ 0 h 93847"/>
                <a:gd name="connsiteX1" fmla="*/ 0 w 2927"/>
                <a:gd name="connsiteY1" fmla="*/ 93847 h 93847"/>
              </a:gdLst>
              <a:ahLst/>
              <a:cxnLst>
                <a:cxn ang="0">
                  <a:pos x="connsiteX0" y="connsiteY0"/>
                </a:cxn>
                <a:cxn ang="0">
                  <a:pos x="connsiteX1" y="connsiteY1"/>
                </a:cxn>
              </a:cxnLst>
              <a:rect l="l" t="t" r="r" b="b"/>
              <a:pathLst>
                <a:path w="2927" h="93847">
                  <a:moveTo>
                    <a:pt x="0" y="0"/>
                  </a:moveTo>
                  <a:lnTo>
                    <a:pt x="0" y="93847"/>
                  </a:lnTo>
                </a:path>
              </a:pathLst>
            </a:custGeom>
            <a:ln w="14615" cap="rnd">
              <a:solidFill>
                <a:srgbClr val="000000"/>
              </a:solidFill>
              <a:prstDash val="solid"/>
              <a:round/>
            </a:ln>
          </p:spPr>
          <p:txBody>
            <a:bodyPr rtlCol="1" anchor="ctr"/>
            <a:lstStyle/>
            <a:p>
              <a:endParaRPr lang="fa-IR"/>
            </a:p>
          </p:txBody>
        </p:sp>
        <p:sp>
          <p:nvSpPr>
            <p:cNvPr id="459" name="Freeform: Shape 458">
              <a:extLst>
                <a:ext uri="{FF2B5EF4-FFF2-40B4-BE49-F238E27FC236}">
                  <a16:creationId xmlns:a16="http://schemas.microsoft.com/office/drawing/2014/main" id="{ABF6381D-03FD-324D-16F6-7651D1AB8191}"/>
                </a:ext>
              </a:extLst>
            </p:cNvPr>
            <p:cNvSpPr/>
            <p:nvPr/>
          </p:nvSpPr>
          <p:spPr>
            <a:xfrm>
              <a:off x="6894921" y="3703429"/>
              <a:ext cx="2927" cy="92939"/>
            </a:xfrm>
            <a:custGeom>
              <a:avLst/>
              <a:gdLst>
                <a:gd name="connsiteX0" fmla="*/ 0 w 2927"/>
                <a:gd name="connsiteY0" fmla="*/ 92940 h 92939"/>
                <a:gd name="connsiteX1" fmla="*/ 0 w 2927"/>
                <a:gd name="connsiteY1" fmla="*/ 0 h 92939"/>
              </a:gdLst>
              <a:ahLst/>
              <a:cxnLst>
                <a:cxn ang="0">
                  <a:pos x="connsiteX0" y="connsiteY0"/>
                </a:cxn>
                <a:cxn ang="0">
                  <a:pos x="connsiteX1" y="connsiteY1"/>
                </a:cxn>
              </a:cxnLst>
              <a:rect l="l" t="t" r="r" b="b"/>
              <a:pathLst>
                <a:path w="2927" h="92939">
                  <a:moveTo>
                    <a:pt x="0" y="92940"/>
                  </a:moveTo>
                  <a:lnTo>
                    <a:pt x="0" y="0"/>
                  </a:lnTo>
                </a:path>
              </a:pathLst>
            </a:custGeom>
            <a:ln w="14615" cap="rnd">
              <a:solidFill>
                <a:srgbClr val="000000"/>
              </a:solidFill>
              <a:prstDash val="solid"/>
              <a:round/>
            </a:ln>
          </p:spPr>
          <p:txBody>
            <a:bodyPr rtlCol="1" anchor="ctr"/>
            <a:lstStyle/>
            <a:p>
              <a:endParaRPr lang="fa-IR"/>
            </a:p>
          </p:txBody>
        </p:sp>
        <p:sp>
          <p:nvSpPr>
            <p:cNvPr id="460" name="Freeform: Shape 459">
              <a:extLst>
                <a:ext uri="{FF2B5EF4-FFF2-40B4-BE49-F238E27FC236}">
                  <a16:creationId xmlns:a16="http://schemas.microsoft.com/office/drawing/2014/main" id="{2130C376-D424-5FB0-09DB-A86C91CB15A4}"/>
                </a:ext>
              </a:extLst>
            </p:cNvPr>
            <p:cNvSpPr/>
            <p:nvPr/>
          </p:nvSpPr>
          <p:spPr>
            <a:xfrm>
              <a:off x="6735796" y="3585578"/>
              <a:ext cx="119314" cy="75229"/>
            </a:xfrm>
            <a:custGeom>
              <a:avLst/>
              <a:gdLst>
                <a:gd name="connsiteX0" fmla="*/ 336 w 119314"/>
                <a:gd name="connsiteY0" fmla="*/ 75566 h 75229"/>
                <a:gd name="connsiteX1" fmla="*/ 336 w 119314"/>
                <a:gd name="connsiteY1" fmla="*/ 37980 h 75229"/>
                <a:gd name="connsiteX2" fmla="*/ 37980 w 119314"/>
                <a:gd name="connsiteY2" fmla="*/ 336 h 75229"/>
                <a:gd name="connsiteX3" fmla="*/ 81889 w 119314"/>
                <a:gd name="connsiteY3" fmla="*/ 336 h 75229"/>
                <a:gd name="connsiteX4" fmla="*/ 119650 w 119314"/>
                <a:gd name="connsiteY4" fmla="*/ 37980 h 75229"/>
                <a:gd name="connsiteX5" fmla="*/ 119650 w 119314"/>
                <a:gd name="connsiteY5" fmla="*/ 75010 h 75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314" h="75229">
                  <a:moveTo>
                    <a:pt x="336" y="75566"/>
                  </a:moveTo>
                  <a:lnTo>
                    <a:pt x="336" y="37980"/>
                  </a:lnTo>
                  <a:cubicBezTo>
                    <a:pt x="400" y="17217"/>
                    <a:pt x="17217" y="401"/>
                    <a:pt x="37980" y="336"/>
                  </a:cubicBezTo>
                  <a:lnTo>
                    <a:pt x="81889" y="336"/>
                  </a:lnTo>
                  <a:cubicBezTo>
                    <a:pt x="102704" y="319"/>
                    <a:pt x="119600" y="17165"/>
                    <a:pt x="119650" y="37980"/>
                  </a:cubicBezTo>
                  <a:lnTo>
                    <a:pt x="119650" y="75010"/>
                  </a:lnTo>
                </a:path>
              </a:pathLst>
            </a:custGeom>
            <a:noFill/>
            <a:ln w="14615" cap="rnd">
              <a:solidFill>
                <a:srgbClr val="000000"/>
              </a:solidFill>
              <a:prstDash val="solid"/>
              <a:round/>
            </a:ln>
          </p:spPr>
          <p:txBody>
            <a:bodyPr rtlCol="1" anchor="ctr"/>
            <a:lstStyle/>
            <a:p>
              <a:endParaRPr lang="fa-IR"/>
            </a:p>
          </p:txBody>
        </p:sp>
        <p:sp>
          <p:nvSpPr>
            <p:cNvPr id="461" name="Freeform: Shape 460">
              <a:extLst>
                <a:ext uri="{FF2B5EF4-FFF2-40B4-BE49-F238E27FC236}">
                  <a16:creationId xmlns:a16="http://schemas.microsoft.com/office/drawing/2014/main" id="{B45264A1-8043-E1DC-253F-0D57D7AE3431}"/>
                </a:ext>
              </a:extLst>
            </p:cNvPr>
            <p:cNvSpPr/>
            <p:nvPr/>
          </p:nvSpPr>
          <p:spPr>
            <a:xfrm>
              <a:off x="6760883" y="3513451"/>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noFill/>
            <a:ln w="14615" cap="rnd">
              <a:solidFill>
                <a:srgbClr val="000000"/>
              </a:solidFill>
              <a:prstDash val="solid"/>
              <a:round/>
            </a:ln>
          </p:spPr>
          <p:txBody>
            <a:bodyPr rtlCol="1" anchor="ctr"/>
            <a:lstStyle/>
            <a:p>
              <a:endParaRPr lang="fa-IR"/>
            </a:p>
          </p:txBody>
        </p:sp>
        <p:sp>
          <p:nvSpPr>
            <p:cNvPr id="462" name="Freeform: Shape 461">
              <a:extLst>
                <a:ext uri="{FF2B5EF4-FFF2-40B4-BE49-F238E27FC236}">
                  <a16:creationId xmlns:a16="http://schemas.microsoft.com/office/drawing/2014/main" id="{D656550C-A7E1-BC67-5A96-7442B60CAC4F}"/>
                </a:ext>
              </a:extLst>
            </p:cNvPr>
            <p:cNvSpPr/>
            <p:nvPr/>
          </p:nvSpPr>
          <p:spPr>
            <a:xfrm>
              <a:off x="6884675" y="3448028"/>
              <a:ext cx="120016" cy="172706"/>
            </a:xfrm>
            <a:custGeom>
              <a:avLst/>
              <a:gdLst>
                <a:gd name="connsiteX0" fmla="*/ 70590 w 120016"/>
                <a:gd name="connsiteY0" fmla="*/ 336 h 172706"/>
                <a:gd name="connsiteX1" fmla="*/ 14299 w 120016"/>
                <a:gd name="connsiteY1" fmla="*/ 336 h 172706"/>
                <a:gd name="connsiteX2" fmla="*/ 336 w 120016"/>
                <a:gd name="connsiteY2" fmla="*/ 14328 h 172706"/>
                <a:gd name="connsiteX3" fmla="*/ 336 w 120016"/>
                <a:gd name="connsiteY3" fmla="*/ 159051 h 172706"/>
                <a:gd name="connsiteX4" fmla="*/ 14299 w 120016"/>
                <a:gd name="connsiteY4" fmla="*/ 173043 h 172706"/>
                <a:gd name="connsiteX5" fmla="*/ 106360 w 120016"/>
                <a:gd name="connsiteY5" fmla="*/ 173043 h 172706"/>
                <a:gd name="connsiteX6" fmla="*/ 120353 w 120016"/>
                <a:gd name="connsiteY6" fmla="*/ 159051 h 172706"/>
                <a:gd name="connsiteX7" fmla="*/ 120353 w 120016"/>
                <a:gd name="connsiteY7" fmla="*/ 50070 h 172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016" h="172706">
                  <a:moveTo>
                    <a:pt x="70590" y="336"/>
                  </a:moveTo>
                  <a:lnTo>
                    <a:pt x="14299" y="336"/>
                  </a:lnTo>
                  <a:cubicBezTo>
                    <a:pt x="6583" y="354"/>
                    <a:pt x="336" y="6612"/>
                    <a:pt x="336" y="14328"/>
                  </a:cubicBezTo>
                  <a:lnTo>
                    <a:pt x="336" y="159051"/>
                  </a:lnTo>
                  <a:cubicBezTo>
                    <a:pt x="336" y="166767"/>
                    <a:pt x="6583" y="173025"/>
                    <a:pt x="14299" y="173043"/>
                  </a:cubicBezTo>
                  <a:lnTo>
                    <a:pt x="106360" y="173043"/>
                  </a:lnTo>
                  <a:cubicBezTo>
                    <a:pt x="114088" y="173043"/>
                    <a:pt x="120353" y="166778"/>
                    <a:pt x="120353" y="159051"/>
                  </a:cubicBezTo>
                  <a:lnTo>
                    <a:pt x="120353" y="50070"/>
                  </a:lnTo>
                  <a:close/>
                </a:path>
              </a:pathLst>
            </a:custGeom>
            <a:noFill/>
            <a:ln w="14615" cap="rnd">
              <a:solidFill>
                <a:srgbClr val="000000"/>
              </a:solidFill>
              <a:prstDash val="solid"/>
              <a:round/>
            </a:ln>
          </p:spPr>
          <p:txBody>
            <a:bodyPr rtlCol="1" anchor="ctr"/>
            <a:lstStyle/>
            <a:p>
              <a:endParaRPr lang="fa-IR"/>
            </a:p>
          </p:txBody>
        </p:sp>
        <p:sp>
          <p:nvSpPr>
            <p:cNvPr id="463" name="Freeform: Shape 462">
              <a:extLst>
                <a:ext uri="{FF2B5EF4-FFF2-40B4-BE49-F238E27FC236}">
                  <a16:creationId xmlns:a16="http://schemas.microsoft.com/office/drawing/2014/main" id="{31F49B86-AD2F-1D52-C4D5-CD657C78F929}"/>
                </a:ext>
              </a:extLst>
            </p:cNvPr>
            <p:cNvSpPr/>
            <p:nvPr/>
          </p:nvSpPr>
          <p:spPr>
            <a:xfrm>
              <a:off x="6915938" y="3528468"/>
              <a:ext cx="58661" cy="2927"/>
            </a:xfrm>
            <a:custGeom>
              <a:avLst/>
              <a:gdLst>
                <a:gd name="connsiteX0" fmla="*/ 0 w 58661"/>
                <a:gd name="connsiteY0" fmla="*/ 0 h 2927"/>
                <a:gd name="connsiteX1" fmla="*/ 58662 w 58661"/>
                <a:gd name="connsiteY1" fmla="*/ 0 h 2927"/>
              </a:gdLst>
              <a:ahLst/>
              <a:cxnLst>
                <a:cxn ang="0">
                  <a:pos x="connsiteX0" y="connsiteY0"/>
                </a:cxn>
                <a:cxn ang="0">
                  <a:pos x="connsiteX1" y="connsiteY1"/>
                </a:cxn>
              </a:cxnLst>
              <a:rect l="l" t="t" r="r" b="b"/>
              <a:pathLst>
                <a:path w="58661" h="2927">
                  <a:moveTo>
                    <a:pt x="0" y="0"/>
                  </a:moveTo>
                  <a:lnTo>
                    <a:pt x="58662" y="0"/>
                  </a:lnTo>
                </a:path>
              </a:pathLst>
            </a:custGeom>
            <a:ln w="14615" cap="rnd">
              <a:solidFill>
                <a:srgbClr val="000000"/>
              </a:solidFill>
              <a:prstDash val="solid"/>
              <a:round/>
            </a:ln>
          </p:spPr>
          <p:txBody>
            <a:bodyPr rtlCol="1" anchor="ctr"/>
            <a:lstStyle/>
            <a:p>
              <a:endParaRPr lang="fa-IR"/>
            </a:p>
          </p:txBody>
        </p:sp>
        <p:sp>
          <p:nvSpPr>
            <p:cNvPr id="464" name="Freeform: Shape 463">
              <a:extLst>
                <a:ext uri="{FF2B5EF4-FFF2-40B4-BE49-F238E27FC236}">
                  <a16:creationId xmlns:a16="http://schemas.microsoft.com/office/drawing/2014/main" id="{360B89D2-8189-6A18-3B94-871E73D1B5FA}"/>
                </a:ext>
              </a:extLst>
            </p:cNvPr>
            <p:cNvSpPr/>
            <p:nvPr/>
          </p:nvSpPr>
          <p:spPr>
            <a:xfrm>
              <a:off x="6915938" y="3558121"/>
              <a:ext cx="58661" cy="2927"/>
            </a:xfrm>
            <a:custGeom>
              <a:avLst/>
              <a:gdLst>
                <a:gd name="connsiteX0" fmla="*/ 0 w 58661"/>
                <a:gd name="connsiteY0" fmla="*/ 0 h 2927"/>
                <a:gd name="connsiteX1" fmla="*/ 58662 w 58661"/>
                <a:gd name="connsiteY1" fmla="*/ 0 h 2927"/>
              </a:gdLst>
              <a:ahLst/>
              <a:cxnLst>
                <a:cxn ang="0">
                  <a:pos x="connsiteX0" y="connsiteY0"/>
                </a:cxn>
                <a:cxn ang="0">
                  <a:pos x="connsiteX1" y="connsiteY1"/>
                </a:cxn>
              </a:cxnLst>
              <a:rect l="l" t="t" r="r" b="b"/>
              <a:pathLst>
                <a:path w="58661" h="2927">
                  <a:moveTo>
                    <a:pt x="0" y="0"/>
                  </a:moveTo>
                  <a:lnTo>
                    <a:pt x="58662" y="0"/>
                  </a:lnTo>
                </a:path>
              </a:pathLst>
            </a:custGeom>
            <a:ln w="14615" cap="rnd">
              <a:solidFill>
                <a:srgbClr val="000000"/>
              </a:solidFill>
              <a:prstDash val="solid"/>
              <a:round/>
            </a:ln>
          </p:spPr>
          <p:txBody>
            <a:bodyPr rtlCol="1" anchor="ctr"/>
            <a:lstStyle/>
            <a:p>
              <a:endParaRPr lang="fa-IR"/>
            </a:p>
          </p:txBody>
        </p:sp>
        <p:sp>
          <p:nvSpPr>
            <p:cNvPr id="465" name="Freeform: Shape 464">
              <a:extLst>
                <a:ext uri="{FF2B5EF4-FFF2-40B4-BE49-F238E27FC236}">
                  <a16:creationId xmlns:a16="http://schemas.microsoft.com/office/drawing/2014/main" id="{EA5E9E6F-C88A-9FF6-0ED0-681F7C9F8098}"/>
                </a:ext>
              </a:extLst>
            </p:cNvPr>
            <p:cNvSpPr/>
            <p:nvPr/>
          </p:nvSpPr>
          <p:spPr>
            <a:xfrm>
              <a:off x="6915938" y="3587744"/>
              <a:ext cx="58661" cy="2927"/>
            </a:xfrm>
            <a:custGeom>
              <a:avLst/>
              <a:gdLst>
                <a:gd name="connsiteX0" fmla="*/ 0 w 58661"/>
                <a:gd name="connsiteY0" fmla="*/ 0 h 2927"/>
                <a:gd name="connsiteX1" fmla="*/ 58662 w 58661"/>
                <a:gd name="connsiteY1" fmla="*/ 0 h 2927"/>
              </a:gdLst>
              <a:ahLst/>
              <a:cxnLst>
                <a:cxn ang="0">
                  <a:pos x="connsiteX0" y="connsiteY0"/>
                </a:cxn>
                <a:cxn ang="0">
                  <a:pos x="connsiteX1" y="connsiteY1"/>
                </a:cxn>
              </a:cxnLst>
              <a:rect l="l" t="t" r="r" b="b"/>
              <a:pathLst>
                <a:path w="58661" h="2927">
                  <a:moveTo>
                    <a:pt x="0" y="0"/>
                  </a:moveTo>
                  <a:lnTo>
                    <a:pt x="58662" y="0"/>
                  </a:lnTo>
                </a:path>
              </a:pathLst>
            </a:custGeom>
            <a:ln w="14615" cap="rnd">
              <a:solidFill>
                <a:srgbClr val="000000"/>
              </a:solidFill>
              <a:prstDash val="solid"/>
              <a:round/>
            </a:ln>
          </p:spPr>
          <p:txBody>
            <a:bodyPr rtlCol="1" anchor="ctr"/>
            <a:lstStyle/>
            <a:p>
              <a:endParaRPr lang="fa-IR"/>
            </a:p>
          </p:txBody>
        </p:sp>
        <p:sp>
          <p:nvSpPr>
            <p:cNvPr id="466" name="Freeform: Shape 465">
              <a:extLst>
                <a:ext uri="{FF2B5EF4-FFF2-40B4-BE49-F238E27FC236}">
                  <a16:creationId xmlns:a16="http://schemas.microsoft.com/office/drawing/2014/main" id="{722EC9D3-2D17-9C16-6FC0-34E5D2F62FFC}"/>
                </a:ext>
              </a:extLst>
            </p:cNvPr>
            <p:cNvSpPr/>
            <p:nvPr/>
          </p:nvSpPr>
          <p:spPr>
            <a:xfrm>
              <a:off x="7007619" y="3664614"/>
              <a:ext cx="248814" cy="33663"/>
            </a:xfrm>
            <a:custGeom>
              <a:avLst/>
              <a:gdLst>
                <a:gd name="connsiteX0" fmla="*/ 232319 w 248814"/>
                <a:gd name="connsiteY0" fmla="*/ 336 h 33663"/>
                <a:gd name="connsiteX1" fmla="*/ 17168 w 248814"/>
                <a:gd name="connsiteY1" fmla="*/ 336 h 33663"/>
                <a:gd name="connsiteX2" fmla="*/ 336 w 248814"/>
                <a:gd name="connsiteY2" fmla="*/ 17168 h 33663"/>
                <a:gd name="connsiteX3" fmla="*/ 17109 w 248814"/>
                <a:gd name="connsiteY3" fmla="*/ 33999 h 33663"/>
                <a:gd name="connsiteX4" fmla="*/ 17168 w 248814"/>
                <a:gd name="connsiteY4" fmla="*/ 33999 h 33663"/>
                <a:gd name="connsiteX5" fmla="*/ 232319 w 248814"/>
                <a:gd name="connsiteY5" fmla="*/ 33999 h 33663"/>
                <a:gd name="connsiteX6" fmla="*/ 249151 w 248814"/>
                <a:gd name="connsiteY6" fmla="*/ 17168 h 33663"/>
                <a:gd name="connsiteX7" fmla="*/ 232319 w 248814"/>
                <a:gd name="connsiteY7" fmla="*/ 336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814" h="33663">
                  <a:moveTo>
                    <a:pt x="232319" y="336"/>
                  </a:moveTo>
                  <a:lnTo>
                    <a:pt x="17168" y="336"/>
                  </a:lnTo>
                  <a:cubicBezTo>
                    <a:pt x="7871" y="336"/>
                    <a:pt x="336" y="7871"/>
                    <a:pt x="336" y="17168"/>
                  </a:cubicBezTo>
                  <a:cubicBezTo>
                    <a:pt x="318" y="26447"/>
                    <a:pt x="7830" y="33982"/>
                    <a:pt x="17109" y="33999"/>
                  </a:cubicBezTo>
                  <a:cubicBezTo>
                    <a:pt x="17130" y="33999"/>
                    <a:pt x="17147" y="33999"/>
                    <a:pt x="17168" y="33999"/>
                  </a:cubicBezTo>
                  <a:lnTo>
                    <a:pt x="232319" y="33999"/>
                  </a:lnTo>
                  <a:cubicBezTo>
                    <a:pt x="241616" y="33999"/>
                    <a:pt x="249151" y="26465"/>
                    <a:pt x="249151" y="17168"/>
                  </a:cubicBezTo>
                  <a:cubicBezTo>
                    <a:pt x="249133" y="7880"/>
                    <a:pt x="241607" y="351"/>
                    <a:pt x="232319" y="336"/>
                  </a:cubicBezTo>
                  <a:close/>
                </a:path>
              </a:pathLst>
            </a:custGeom>
            <a:noFill/>
            <a:ln w="14615" cap="rnd">
              <a:solidFill>
                <a:srgbClr val="000000"/>
              </a:solidFill>
              <a:prstDash val="solid"/>
              <a:round/>
            </a:ln>
          </p:spPr>
          <p:txBody>
            <a:bodyPr rtlCol="1" anchor="ctr"/>
            <a:lstStyle/>
            <a:p>
              <a:endParaRPr lang="fa-IR"/>
            </a:p>
          </p:txBody>
        </p:sp>
        <p:sp>
          <p:nvSpPr>
            <p:cNvPr id="467" name="Freeform: Shape 466">
              <a:extLst>
                <a:ext uri="{FF2B5EF4-FFF2-40B4-BE49-F238E27FC236}">
                  <a16:creationId xmlns:a16="http://schemas.microsoft.com/office/drawing/2014/main" id="{09660EF4-0E17-64BF-D4B8-B1AF1D718854}"/>
                </a:ext>
              </a:extLst>
            </p:cNvPr>
            <p:cNvSpPr/>
            <p:nvPr/>
          </p:nvSpPr>
          <p:spPr>
            <a:xfrm>
              <a:off x="7032501" y="3702463"/>
              <a:ext cx="2927" cy="93905"/>
            </a:xfrm>
            <a:custGeom>
              <a:avLst/>
              <a:gdLst>
                <a:gd name="connsiteX0" fmla="*/ 0 w 2927"/>
                <a:gd name="connsiteY0" fmla="*/ 0 h 93905"/>
                <a:gd name="connsiteX1" fmla="*/ 0 w 2927"/>
                <a:gd name="connsiteY1" fmla="*/ 93906 h 93905"/>
              </a:gdLst>
              <a:ahLst/>
              <a:cxnLst>
                <a:cxn ang="0">
                  <a:pos x="connsiteX0" y="connsiteY0"/>
                </a:cxn>
                <a:cxn ang="0">
                  <a:pos x="connsiteX1" y="connsiteY1"/>
                </a:cxn>
              </a:cxnLst>
              <a:rect l="l" t="t" r="r" b="b"/>
              <a:pathLst>
                <a:path w="2927" h="93905">
                  <a:moveTo>
                    <a:pt x="0" y="0"/>
                  </a:moveTo>
                  <a:lnTo>
                    <a:pt x="0" y="93906"/>
                  </a:lnTo>
                </a:path>
              </a:pathLst>
            </a:custGeom>
            <a:ln w="14615" cap="rnd">
              <a:solidFill>
                <a:srgbClr val="000000"/>
              </a:solidFill>
              <a:prstDash val="solid"/>
              <a:round/>
            </a:ln>
          </p:spPr>
          <p:txBody>
            <a:bodyPr rtlCol="1" anchor="ctr"/>
            <a:lstStyle/>
            <a:p>
              <a:endParaRPr lang="fa-IR"/>
            </a:p>
          </p:txBody>
        </p:sp>
        <p:sp>
          <p:nvSpPr>
            <p:cNvPr id="468" name="Freeform: Shape 467">
              <a:extLst>
                <a:ext uri="{FF2B5EF4-FFF2-40B4-BE49-F238E27FC236}">
                  <a16:creationId xmlns:a16="http://schemas.microsoft.com/office/drawing/2014/main" id="{EC023F1E-B387-8890-AB33-60D0C2F92D10}"/>
                </a:ext>
              </a:extLst>
            </p:cNvPr>
            <p:cNvSpPr/>
            <p:nvPr/>
          </p:nvSpPr>
          <p:spPr>
            <a:xfrm>
              <a:off x="7231552" y="3702521"/>
              <a:ext cx="2927" cy="93847"/>
            </a:xfrm>
            <a:custGeom>
              <a:avLst/>
              <a:gdLst>
                <a:gd name="connsiteX0" fmla="*/ 0 w 2927"/>
                <a:gd name="connsiteY0" fmla="*/ 93847 h 93847"/>
                <a:gd name="connsiteX1" fmla="*/ 0 w 2927"/>
                <a:gd name="connsiteY1" fmla="*/ 0 h 93847"/>
              </a:gdLst>
              <a:ahLst/>
              <a:cxnLst>
                <a:cxn ang="0">
                  <a:pos x="connsiteX0" y="connsiteY0"/>
                </a:cxn>
                <a:cxn ang="0">
                  <a:pos x="connsiteX1" y="connsiteY1"/>
                </a:cxn>
              </a:cxnLst>
              <a:rect l="l" t="t" r="r" b="b"/>
              <a:pathLst>
                <a:path w="2927" h="93847">
                  <a:moveTo>
                    <a:pt x="0" y="93847"/>
                  </a:moveTo>
                  <a:lnTo>
                    <a:pt x="0" y="0"/>
                  </a:lnTo>
                </a:path>
              </a:pathLst>
            </a:custGeom>
            <a:ln w="14615" cap="rnd">
              <a:solidFill>
                <a:srgbClr val="000000"/>
              </a:solidFill>
              <a:prstDash val="solid"/>
              <a:round/>
            </a:ln>
          </p:spPr>
          <p:txBody>
            <a:bodyPr rtlCol="1" anchor="ctr"/>
            <a:lstStyle/>
            <a:p>
              <a:endParaRPr lang="fa-IR"/>
            </a:p>
          </p:txBody>
        </p:sp>
        <p:sp>
          <p:nvSpPr>
            <p:cNvPr id="469" name="Freeform: Shape 468">
              <a:extLst>
                <a:ext uri="{FF2B5EF4-FFF2-40B4-BE49-F238E27FC236}">
                  <a16:creationId xmlns:a16="http://schemas.microsoft.com/office/drawing/2014/main" id="{04C169A4-395B-CEF8-462E-AAAD744BFD1A}"/>
                </a:ext>
              </a:extLst>
            </p:cNvPr>
            <p:cNvSpPr/>
            <p:nvPr/>
          </p:nvSpPr>
          <p:spPr>
            <a:xfrm>
              <a:off x="7072428" y="3585578"/>
              <a:ext cx="119314" cy="75698"/>
            </a:xfrm>
            <a:custGeom>
              <a:avLst/>
              <a:gdLst>
                <a:gd name="connsiteX0" fmla="*/ 336 w 119314"/>
                <a:gd name="connsiteY0" fmla="*/ 75566 h 75698"/>
                <a:gd name="connsiteX1" fmla="*/ 336 w 119314"/>
                <a:gd name="connsiteY1" fmla="*/ 37980 h 75698"/>
                <a:gd name="connsiteX2" fmla="*/ 37980 w 119314"/>
                <a:gd name="connsiteY2" fmla="*/ 336 h 75698"/>
                <a:gd name="connsiteX3" fmla="*/ 81889 w 119314"/>
                <a:gd name="connsiteY3" fmla="*/ 336 h 75698"/>
                <a:gd name="connsiteX4" fmla="*/ 119650 w 119314"/>
                <a:gd name="connsiteY4" fmla="*/ 37980 h 75698"/>
                <a:gd name="connsiteX5" fmla="*/ 119650 w 119314"/>
                <a:gd name="connsiteY5" fmla="*/ 76034 h 7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314" h="75698">
                  <a:moveTo>
                    <a:pt x="336" y="75566"/>
                  </a:moveTo>
                  <a:lnTo>
                    <a:pt x="336" y="37980"/>
                  </a:lnTo>
                  <a:cubicBezTo>
                    <a:pt x="400" y="17217"/>
                    <a:pt x="17217" y="401"/>
                    <a:pt x="37980" y="336"/>
                  </a:cubicBezTo>
                  <a:lnTo>
                    <a:pt x="81889" y="336"/>
                  </a:lnTo>
                  <a:cubicBezTo>
                    <a:pt x="102704" y="319"/>
                    <a:pt x="119600" y="17165"/>
                    <a:pt x="119650" y="37980"/>
                  </a:cubicBezTo>
                  <a:lnTo>
                    <a:pt x="119650" y="76034"/>
                  </a:lnTo>
                </a:path>
              </a:pathLst>
            </a:custGeom>
            <a:noFill/>
            <a:ln w="14615" cap="rnd">
              <a:solidFill>
                <a:srgbClr val="000000"/>
              </a:solidFill>
              <a:prstDash val="solid"/>
              <a:round/>
            </a:ln>
          </p:spPr>
          <p:txBody>
            <a:bodyPr rtlCol="1" anchor="ctr"/>
            <a:lstStyle/>
            <a:p>
              <a:endParaRPr lang="fa-IR"/>
            </a:p>
          </p:txBody>
        </p:sp>
        <p:sp>
          <p:nvSpPr>
            <p:cNvPr id="470" name="Freeform: Shape 469">
              <a:extLst>
                <a:ext uri="{FF2B5EF4-FFF2-40B4-BE49-F238E27FC236}">
                  <a16:creationId xmlns:a16="http://schemas.microsoft.com/office/drawing/2014/main" id="{8412BE66-8E34-AC03-9814-018815E5426D}"/>
                </a:ext>
              </a:extLst>
            </p:cNvPr>
            <p:cNvSpPr/>
            <p:nvPr/>
          </p:nvSpPr>
          <p:spPr>
            <a:xfrm>
              <a:off x="7097514" y="3513451"/>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noFill/>
            <a:ln w="14615" cap="rnd">
              <a:solidFill>
                <a:srgbClr val="000000"/>
              </a:solidFill>
              <a:prstDash val="solid"/>
              <a:round/>
            </a:ln>
          </p:spPr>
          <p:txBody>
            <a:bodyPr rtlCol="1" anchor="ctr"/>
            <a:lstStyle/>
            <a:p>
              <a:endParaRPr lang="fa-IR"/>
            </a:p>
          </p:txBody>
        </p:sp>
        <p:sp>
          <p:nvSpPr>
            <p:cNvPr id="471" name="Freeform: Shape 470">
              <a:extLst>
                <a:ext uri="{FF2B5EF4-FFF2-40B4-BE49-F238E27FC236}">
                  <a16:creationId xmlns:a16="http://schemas.microsoft.com/office/drawing/2014/main" id="{1782D404-9B0A-BCDD-0BBD-B59314FFDB5E}"/>
                </a:ext>
              </a:extLst>
            </p:cNvPr>
            <p:cNvSpPr/>
            <p:nvPr/>
          </p:nvSpPr>
          <p:spPr>
            <a:xfrm>
              <a:off x="7221307" y="3448028"/>
              <a:ext cx="120016" cy="172706"/>
            </a:xfrm>
            <a:custGeom>
              <a:avLst/>
              <a:gdLst>
                <a:gd name="connsiteX0" fmla="*/ 70590 w 120016"/>
                <a:gd name="connsiteY0" fmla="*/ 336 h 172706"/>
                <a:gd name="connsiteX1" fmla="*/ 14299 w 120016"/>
                <a:gd name="connsiteY1" fmla="*/ 336 h 172706"/>
                <a:gd name="connsiteX2" fmla="*/ 336 w 120016"/>
                <a:gd name="connsiteY2" fmla="*/ 14328 h 172706"/>
                <a:gd name="connsiteX3" fmla="*/ 336 w 120016"/>
                <a:gd name="connsiteY3" fmla="*/ 159051 h 172706"/>
                <a:gd name="connsiteX4" fmla="*/ 14299 w 120016"/>
                <a:gd name="connsiteY4" fmla="*/ 173043 h 172706"/>
                <a:gd name="connsiteX5" fmla="*/ 106360 w 120016"/>
                <a:gd name="connsiteY5" fmla="*/ 173043 h 172706"/>
                <a:gd name="connsiteX6" fmla="*/ 120353 w 120016"/>
                <a:gd name="connsiteY6" fmla="*/ 159051 h 172706"/>
                <a:gd name="connsiteX7" fmla="*/ 120353 w 120016"/>
                <a:gd name="connsiteY7" fmla="*/ 50070 h 172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016" h="172706">
                  <a:moveTo>
                    <a:pt x="70590" y="336"/>
                  </a:moveTo>
                  <a:lnTo>
                    <a:pt x="14299" y="336"/>
                  </a:lnTo>
                  <a:cubicBezTo>
                    <a:pt x="6583" y="354"/>
                    <a:pt x="336" y="6612"/>
                    <a:pt x="336" y="14328"/>
                  </a:cubicBezTo>
                  <a:lnTo>
                    <a:pt x="336" y="159051"/>
                  </a:lnTo>
                  <a:cubicBezTo>
                    <a:pt x="336" y="166767"/>
                    <a:pt x="6583" y="173025"/>
                    <a:pt x="14299" y="173043"/>
                  </a:cubicBezTo>
                  <a:lnTo>
                    <a:pt x="106360" y="173043"/>
                  </a:lnTo>
                  <a:cubicBezTo>
                    <a:pt x="114088" y="173043"/>
                    <a:pt x="120353" y="166778"/>
                    <a:pt x="120353" y="159051"/>
                  </a:cubicBezTo>
                  <a:lnTo>
                    <a:pt x="120353" y="50070"/>
                  </a:lnTo>
                  <a:close/>
                </a:path>
              </a:pathLst>
            </a:custGeom>
            <a:noFill/>
            <a:ln w="14615" cap="rnd">
              <a:solidFill>
                <a:srgbClr val="000000"/>
              </a:solidFill>
              <a:prstDash val="solid"/>
              <a:round/>
            </a:ln>
          </p:spPr>
          <p:txBody>
            <a:bodyPr rtlCol="1" anchor="ctr"/>
            <a:lstStyle/>
            <a:p>
              <a:endParaRPr lang="fa-IR"/>
            </a:p>
          </p:txBody>
        </p:sp>
        <p:sp>
          <p:nvSpPr>
            <p:cNvPr id="472" name="Freeform: Shape 471">
              <a:extLst>
                <a:ext uri="{FF2B5EF4-FFF2-40B4-BE49-F238E27FC236}">
                  <a16:creationId xmlns:a16="http://schemas.microsoft.com/office/drawing/2014/main" id="{04BB62FA-3F28-21FB-2DF3-F49F5DEB2F1C}"/>
                </a:ext>
              </a:extLst>
            </p:cNvPr>
            <p:cNvSpPr/>
            <p:nvPr/>
          </p:nvSpPr>
          <p:spPr>
            <a:xfrm>
              <a:off x="7252570" y="3528468"/>
              <a:ext cx="58661" cy="2927"/>
            </a:xfrm>
            <a:custGeom>
              <a:avLst/>
              <a:gdLst>
                <a:gd name="connsiteX0" fmla="*/ 0 w 58661"/>
                <a:gd name="connsiteY0" fmla="*/ 0 h 2927"/>
                <a:gd name="connsiteX1" fmla="*/ 58662 w 58661"/>
                <a:gd name="connsiteY1" fmla="*/ 0 h 2927"/>
              </a:gdLst>
              <a:ahLst/>
              <a:cxnLst>
                <a:cxn ang="0">
                  <a:pos x="connsiteX0" y="connsiteY0"/>
                </a:cxn>
                <a:cxn ang="0">
                  <a:pos x="connsiteX1" y="connsiteY1"/>
                </a:cxn>
              </a:cxnLst>
              <a:rect l="l" t="t" r="r" b="b"/>
              <a:pathLst>
                <a:path w="58661" h="2927">
                  <a:moveTo>
                    <a:pt x="0" y="0"/>
                  </a:moveTo>
                  <a:lnTo>
                    <a:pt x="58662" y="0"/>
                  </a:lnTo>
                </a:path>
              </a:pathLst>
            </a:custGeom>
            <a:ln w="14615" cap="rnd">
              <a:solidFill>
                <a:srgbClr val="000000"/>
              </a:solidFill>
              <a:prstDash val="solid"/>
              <a:round/>
            </a:ln>
          </p:spPr>
          <p:txBody>
            <a:bodyPr rtlCol="1" anchor="ctr"/>
            <a:lstStyle/>
            <a:p>
              <a:endParaRPr lang="fa-IR"/>
            </a:p>
          </p:txBody>
        </p:sp>
        <p:sp>
          <p:nvSpPr>
            <p:cNvPr id="473" name="Freeform: Shape 472">
              <a:extLst>
                <a:ext uri="{FF2B5EF4-FFF2-40B4-BE49-F238E27FC236}">
                  <a16:creationId xmlns:a16="http://schemas.microsoft.com/office/drawing/2014/main" id="{901E4C93-7BD8-F584-749C-A6489B27345D}"/>
                </a:ext>
              </a:extLst>
            </p:cNvPr>
            <p:cNvSpPr/>
            <p:nvPr/>
          </p:nvSpPr>
          <p:spPr>
            <a:xfrm>
              <a:off x="7252570" y="3558121"/>
              <a:ext cx="58661" cy="2927"/>
            </a:xfrm>
            <a:custGeom>
              <a:avLst/>
              <a:gdLst>
                <a:gd name="connsiteX0" fmla="*/ 0 w 58661"/>
                <a:gd name="connsiteY0" fmla="*/ 0 h 2927"/>
                <a:gd name="connsiteX1" fmla="*/ 58662 w 58661"/>
                <a:gd name="connsiteY1" fmla="*/ 0 h 2927"/>
              </a:gdLst>
              <a:ahLst/>
              <a:cxnLst>
                <a:cxn ang="0">
                  <a:pos x="connsiteX0" y="connsiteY0"/>
                </a:cxn>
                <a:cxn ang="0">
                  <a:pos x="connsiteX1" y="connsiteY1"/>
                </a:cxn>
              </a:cxnLst>
              <a:rect l="l" t="t" r="r" b="b"/>
              <a:pathLst>
                <a:path w="58661" h="2927">
                  <a:moveTo>
                    <a:pt x="0" y="0"/>
                  </a:moveTo>
                  <a:lnTo>
                    <a:pt x="58662" y="0"/>
                  </a:lnTo>
                </a:path>
              </a:pathLst>
            </a:custGeom>
            <a:ln w="14615" cap="rnd">
              <a:solidFill>
                <a:srgbClr val="000000"/>
              </a:solidFill>
              <a:prstDash val="solid"/>
              <a:round/>
            </a:ln>
          </p:spPr>
          <p:txBody>
            <a:bodyPr rtlCol="1" anchor="ctr"/>
            <a:lstStyle/>
            <a:p>
              <a:endParaRPr lang="fa-IR"/>
            </a:p>
          </p:txBody>
        </p:sp>
        <p:sp>
          <p:nvSpPr>
            <p:cNvPr id="474" name="Freeform: Shape 473">
              <a:extLst>
                <a:ext uri="{FF2B5EF4-FFF2-40B4-BE49-F238E27FC236}">
                  <a16:creationId xmlns:a16="http://schemas.microsoft.com/office/drawing/2014/main" id="{E044B7C2-1305-0DED-2017-BF8DAF7ECFAE}"/>
                </a:ext>
              </a:extLst>
            </p:cNvPr>
            <p:cNvSpPr/>
            <p:nvPr/>
          </p:nvSpPr>
          <p:spPr>
            <a:xfrm>
              <a:off x="7252570" y="3587744"/>
              <a:ext cx="58661" cy="2927"/>
            </a:xfrm>
            <a:custGeom>
              <a:avLst/>
              <a:gdLst>
                <a:gd name="connsiteX0" fmla="*/ 0 w 58661"/>
                <a:gd name="connsiteY0" fmla="*/ 0 h 2927"/>
                <a:gd name="connsiteX1" fmla="*/ 58662 w 58661"/>
                <a:gd name="connsiteY1" fmla="*/ 0 h 2927"/>
              </a:gdLst>
              <a:ahLst/>
              <a:cxnLst>
                <a:cxn ang="0">
                  <a:pos x="connsiteX0" y="connsiteY0"/>
                </a:cxn>
                <a:cxn ang="0">
                  <a:pos x="connsiteX1" y="connsiteY1"/>
                </a:cxn>
              </a:cxnLst>
              <a:rect l="l" t="t" r="r" b="b"/>
              <a:pathLst>
                <a:path w="58661" h="2927">
                  <a:moveTo>
                    <a:pt x="0" y="0"/>
                  </a:moveTo>
                  <a:lnTo>
                    <a:pt x="58662" y="0"/>
                  </a:lnTo>
                </a:path>
              </a:pathLst>
            </a:custGeom>
            <a:ln w="14615" cap="rnd">
              <a:solidFill>
                <a:srgbClr val="000000"/>
              </a:solidFill>
              <a:prstDash val="solid"/>
              <a:round/>
            </a:ln>
          </p:spPr>
          <p:txBody>
            <a:bodyPr rtlCol="1" anchor="ctr"/>
            <a:lstStyle/>
            <a:p>
              <a:endParaRPr lang="fa-IR"/>
            </a:p>
          </p:txBody>
        </p:sp>
        <p:sp>
          <p:nvSpPr>
            <p:cNvPr id="475" name="Freeform: Shape 474">
              <a:extLst>
                <a:ext uri="{FF2B5EF4-FFF2-40B4-BE49-F238E27FC236}">
                  <a16:creationId xmlns:a16="http://schemas.microsoft.com/office/drawing/2014/main" id="{D9F09EC2-4585-C240-F90D-096FB21CD54A}"/>
                </a:ext>
              </a:extLst>
            </p:cNvPr>
            <p:cNvSpPr/>
            <p:nvPr/>
          </p:nvSpPr>
          <p:spPr>
            <a:xfrm>
              <a:off x="6927735" y="3108937"/>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noFill/>
            <a:ln w="14615" cap="rnd">
              <a:solidFill>
                <a:srgbClr val="000000"/>
              </a:solidFill>
              <a:prstDash val="solid"/>
              <a:round/>
            </a:ln>
          </p:spPr>
          <p:txBody>
            <a:bodyPr rtlCol="1" anchor="ctr"/>
            <a:lstStyle/>
            <a:p>
              <a:endParaRPr lang="fa-IR"/>
            </a:p>
          </p:txBody>
        </p:sp>
        <p:sp>
          <p:nvSpPr>
            <p:cNvPr id="476" name="Freeform: Shape 475">
              <a:extLst>
                <a:ext uri="{FF2B5EF4-FFF2-40B4-BE49-F238E27FC236}">
                  <a16:creationId xmlns:a16="http://schemas.microsoft.com/office/drawing/2014/main" id="{3C6E7A72-AC07-1F8C-2F3D-52C40A188FF6}"/>
                </a:ext>
              </a:extLst>
            </p:cNvPr>
            <p:cNvSpPr/>
            <p:nvPr/>
          </p:nvSpPr>
          <p:spPr>
            <a:xfrm>
              <a:off x="6902648" y="3181093"/>
              <a:ext cx="112932" cy="75376"/>
            </a:xfrm>
            <a:custGeom>
              <a:avLst/>
              <a:gdLst>
                <a:gd name="connsiteX0" fmla="*/ 113269 w 112932"/>
                <a:gd name="connsiteY0" fmla="*/ 17373 h 75376"/>
                <a:gd name="connsiteX1" fmla="*/ 81889 w 112932"/>
                <a:gd name="connsiteY1" fmla="*/ 336 h 75376"/>
                <a:gd name="connsiteX2" fmla="*/ 37980 w 112932"/>
                <a:gd name="connsiteY2" fmla="*/ 336 h 75376"/>
                <a:gd name="connsiteX3" fmla="*/ 336 w 112932"/>
                <a:gd name="connsiteY3" fmla="*/ 37980 h 75376"/>
                <a:gd name="connsiteX4" fmla="*/ 336 w 112932"/>
                <a:gd name="connsiteY4" fmla="*/ 75712 h 75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932" h="75376">
                  <a:moveTo>
                    <a:pt x="113269" y="17373"/>
                  </a:moveTo>
                  <a:cubicBezTo>
                    <a:pt x="106349" y="6767"/>
                    <a:pt x="94552" y="362"/>
                    <a:pt x="81889" y="336"/>
                  </a:cubicBezTo>
                  <a:lnTo>
                    <a:pt x="37980" y="336"/>
                  </a:lnTo>
                  <a:cubicBezTo>
                    <a:pt x="17209" y="386"/>
                    <a:pt x="386" y="17209"/>
                    <a:pt x="336" y="37980"/>
                  </a:cubicBezTo>
                  <a:lnTo>
                    <a:pt x="336" y="75712"/>
                  </a:lnTo>
                </a:path>
              </a:pathLst>
            </a:custGeom>
            <a:noFill/>
            <a:ln w="14615" cap="rnd">
              <a:solidFill>
                <a:srgbClr val="000000"/>
              </a:solidFill>
              <a:prstDash val="solid"/>
              <a:round/>
            </a:ln>
          </p:spPr>
          <p:txBody>
            <a:bodyPr rtlCol="1" anchor="ctr"/>
            <a:lstStyle/>
            <a:p>
              <a:endParaRPr lang="fa-IR"/>
            </a:p>
          </p:txBody>
        </p:sp>
        <p:sp>
          <p:nvSpPr>
            <p:cNvPr id="477" name="Freeform: Shape 476">
              <a:extLst>
                <a:ext uri="{FF2B5EF4-FFF2-40B4-BE49-F238E27FC236}">
                  <a16:creationId xmlns:a16="http://schemas.microsoft.com/office/drawing/2014/main" id="{C5F2E54B-3182-5B4C-10B6-DA90E94BE6F1}"/>
                </a:ext>
              </a:extLst>
            </p:cNvPr>
            <p:cNvSpPr/>
            <p:nvPr/>
          </p:nvSpPr>
          <p:spPr>
            <a:xfrm>
              <a:off x="6777831" y="3260128"/>
              <a:ext cx="252678" cy="33663"/>
            </a:xfrm>
            <a:custGeom>
              <a:avLst/>
              <a:gdLst>
                <a:gd name="connsiteX0" fmla="*/ 240574 w 252678"/>
                <a:gd name="connsiteY0" fmla="*/ 336 h 33663"/>
                <a:gd name="connsiteX1" fmla="*/ 17168 w 252678"/>
                <a:gd name="connsiteY1" fmla="*/ 336 h 33663"/>
                <a:gd name="connsiteX2" fmla="*/ 336 w 252678"/>
                <a:gd name="connsiteY2" fmla="*/ 17109 h 33663"/>
                <a:gd name="connsiteX3" fmla="*/ 336 w 252678"/>
                <a:gd name="connsiteY3" fmla="*/ 17168 h 33663"/>
                <a:gd name="connsiteX4" fmla="*/ 17168 w 252678"/>
                <a:gd name="connsiteY4" fmla="*/ 33999 h 33663"/>
                <a:gd name="connsiteX5" fmla="*/ 253015 w 252678"/>
                <a:gd name="connsiteY5" fmla="*/ 33999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678" h="33663">
                  <a:moveTo>
                    <a:pt x="240574" y="336"/>
                  </a:moveTo>
                  <a:lnTo>
                    <a:pt x="17168" y="336"/>
                  </a:lnTo>
                  <a:cubicBezTo>
                    <a:pt x="7888" y="318"/>
                    <a:pt x="354" y="7830"/>
                    <a:pt x="336" y="17109"/>
                  </a:cubicBezTo>
                  <a:cubicBezTo>
                    <a:pt x="336" y="17130"/>
                    <a:pt x="336" y="17147"/>
                    <a:pt x="336" y="17168"/>
                  </a:cubicBezTo>
                  <a:cubicBezTo>
                    <a:pt x="336" y="26465"/>
                    <a:pt x="7871" y="33999"/>
                    <a:pt x="17168" y="33999"/>
                  </a:cubicBezTo>
                  <a:lnTo>
                    <a:pt x="253015" y="33999"/>
                  </a:lnTo>
                </a:path>
              </a:pathLst>
            </a:custGeom>
            <a:noFill/>
            <a:ln w="14615" cap="rnd">
              <a:solidFill>
                <a:srgbClr val="000000"/>
              </a:solidFill>
              <a:prstDash val="solid"/>
              <a:round/>
            </a:ln>
          </p:spPr>
          <p:txBody>
            <a:bodyPr rtlCol="1" anchor="ctr"/>
            <a:lstStyle/>
            <a:p>
              <a:endParaRPr lang="fa-IR"/>
            </a:p>
          </p:txBody>
        </p:sp>
        <p:sp>
          <p:nvSpPr>
            <p:cNvPr id="478" name="Freeform: Shape 477">
              <a:extLst>
                <a:ext uri="{FF2B5EF4-FFF2-40B4-BE49-F238E27FC236}">
                  <a16:creationId xmlns:a16="http://schemas.microsoft.com/office/drawing/2014/main" id="{594A5ADA-DC6F-5D34-F84B-818332B042EA}"/>
                </a:ext>
              </a:extLst>
            </p:cNvPr>
            <p:cNvSpPr/>
            <p:nvPr/>
          </p:nvSpPr>
          <p:spPr>
            <a:xfrm>
              <a:off x="6802713" y="3297158"/>
              <a:ext cx="2927" cy="118143"/>
            </a:xfrm>
            <a:custGeom>
              <a:avLst/>
              <a:gdLst>
                <a:gd name="connsiteX0" fmla="*/ 0 w 2927"/>
                <a:gd name="connsiteY0" fmla="*/ 0 h 118143"/>
                <a:gd name="connsiteX1" fmla="*/ 0 w 2927"/>
                <a:gd name="connsiteY1" fmla="*/ 118143 h 118143"/>
              </a:gdLst>
              <a:ahLst/>
              <a:cxnLst>
                <a:cxn ang="0">
                  <a:pos x="connsiteX0" y="connsiteY0"/>
                </a:cxn>
                <a:cxn ang="0">
                  <a:pos x="connsiteX1" y="connsiteY1"/>
                </a:cxn>
              </a:cxnLst>
              <a:rect l="l" t="t" r="r" b="b"/>
              <a:pathLst>
                <a:path w="2927" h="118143">
                  <a:moveTo>
                    <a:pt x="0" y="0"/>
                  </a:moveTo>
                  <a:lnTo>
                    <a:pt x="0" y="118143"/>
                  </a:lnTo>
                </a:path>
              </a:pathLst>
            </a:custGeom>
            <a:ln w="14615" cap="rnd">
              <a:solidFill>
                <a:srgbClr val="000000"/>
              </a:solidFill>
              <a:prstDash val="solid"/>
              <a:round/>
            </a:ln>
          </p:spPr>
          <p:txBody>
            <a:bodyPr rtlCol="1" anchor="ctr"/>
            <a:lstStyle/>
            <a:p>
              <a:endParaRPr lang="fa-IR"/>
            </a:p>
          </p:txBody>
        </p:sp>
        <p:sp>
          <p:nvSpPr>
            <p:cNvPr id="479" name="Freeform: Shape 478">
              <a:extLst>
                <a:ext uri="{FF2B5EF4-FFF2-40B4-BE49-F238E27FC236}">
                  <a16:creationId xmlns:a16="http://schemas.microsoft.com/office/drawing/2014/main" id="{F4D7F467-185C-A41A-FE5D-24632D48763B}"/>
                </a:ext>
              </a:extLst>
            </p:cNvPr>
            <p:cNvSpPr/>
            <p:nvPr/>
          </p:nvSpPr>
          <p:spPr>
            <a:xfrm>
              <a:off x="7121781" y="3373764"/>
              <a:ext cx="2927" cy="41537"/>
            </a:xfrm>
            <a:custGeom>
              <a:avLst/>
              <a:gdLst>
                <a:gd name="connsiteX0" fmla="*/ 0 w 2927"/>
                <a:gd name="connsiteY0" fmla="*/ 41537 h 41537"/>
                <a:gd name="connsiteX1" fmla="*/ 0 w 2927"/>
                <a:gd name="connsiteY1" fmla="*/ 0 h 41537"/>
              </a:gdLst>
              <a:ahLst/>
              <a:cxnLst>
                <a:cxn ang="0">
                  <a:pos x="connsiteX0" y="connsiteY0"/>
                </a:cxn>
                <a:cxn ang="0">
                  <a:pos x="connsiteX1" y="connsiteY1"/>
                </a:cxn>
              </a:cxnLst>
              <a:rect l="l" t="t" r="r" b="b"/>
              <a:pathLst>
                <a:path w="2927" h="41537">
                  <a:moveTo>
                    <a:pt x="0" y="41537"/>
                  </a:moveTo>
                  <a:lnTo>
                    <a:pt x="0" y="0"/>
                  </a:lnTo>
                </a:path>
              </a:pathLst>
            </a:custGeom>
            <a:ln w="14615" cap="rnd">
              <a:solidFill>
                <a:srgbClr val="000000"/>
              </a:solidFill>
              <a:prstDash val="solid"/>
              <a:round/>
            </a:ln>
          </p:spPr>
          <p:txBody>
            <a:bodyPr rtlCol="1" anchor="ctr"/>
            <a:lstStyle/>
            <a:p>
              <a:endParaRPr lang="fa-IR"/>
            </a:p>
          </p:txBody>
        </p:sp>
        <p:sp>
          <p:nvSpPr>
            <p:cNvPr id="480" name="Freeform: Shape 479">
              <a:extLst>
                <a:ext uri="{FF2B5EF4-FFF2-40B4-BE49-F238E27FC236}">
                  <a16:creationId xmlns:a16="http://schemas.microsoft.com/office/drawing/2014/main" id="{576E03BA-C1A4-BE7C-14A4-6D4AABB2B438}"/>
                </a:ext>
              </a:extLst>
            </p:cNvPr>
            <p:cNvSpPr/>
            <p:nvPr/>
          </p:nvSpPr>
          <p:spPr>
            <a:xfrm>
              <a:off x="6834385" y="3323064"/>
              <a:ext cx="216205" cy="92178"/>
            </a:xfrm>
            <a:custGeom>
              <a:avLst/>
              <a:gdLst>
                <a:gd name="connsiteX0" fmla="*/ 216541 w 216205"/>
                <a:gd name="connsiteY0" fmla="*/ 336 h 92178"/>
                <a:gd name="connsiteX1" fmla="*/ 7625 w 216205"/>
                <a:gd name="connsiteY1" fmla="*/ 336 h 92178"/>
                <a:gd name="connsiteX2" fmla="*/ 336 w 216205"/>
                <a:gd name="connsiteY2" fmla="*/ 7566 h 92178"/>
                <a:gd name="connsiteX3" fmla="*/ 336 w 216205"/>
                <a:gd name="connsiteY3" fmla="*/ 7625 h 92178"/>
                <a:gd name="connsiteX4" fmla="*/ 336 w 216205"/>
                <a:gd name="connsiteY4" fmla="*/ 92515 h 9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05" h="92178">
                  <a:moveTo>
                    <a:pt x="216541" y="336"/>
                  </a:moveTo>
                  <a:lnTo>
                    <a:pt x="7625" y="336"/>
                  </a:lnTo>
                  <a:cubicBezTo>
                    <a:pt x="3614" y="318"/>
                    <a:pt x="354" y="3556"/>
                    <a:pt x="336" y="7566"/>
                  </a:cubicBezTo>
                  <a:cubicBezTo>
                    <a:pt x="336" y="7587"/>
                    <a:pt x="336" y="7604"/>
                    <a:pt x="336" y="7625"/>
                  </a:cubicBezTo>
                  <a:lnTo>
                    <a:pt x="336" y="92515"/>
                  </a:lnTo>
                </a:path>
              </a:pathLst>
            </a:custGeom>
            <a:noFill/>
            <a:ln w="14615" cap="rnd">
              <a:solidFill>
                <a:srgbClr val="000000"/>
              </a:solidFill>
              <a:prstDash val="solid"/>
              <a:round/>
            </a:ln>
          </p:spPr>
          <p:txBody>
            <a:bodyPr rtlCol="1" anchor="ctr"/>
            <a:lstStyle/>
            <a:p>
              <a:endParaRPr lang="fa-IR"/>
            </a:p>
          </p:txBody>
        </p:sp>
        <p:sp>
          <p:nvSpPr>
            <p:cNvPr id="481" name="Freeform: Shape 480">
              <a:extLst>
                <a:ext uri="{FF2B5EF4-FFF2-40B4-BE49-F238E27FC236}">
                  <a16:creationId xmlns:a16="http://schemas.microsoft.com/office/drawing/2014/main" id="{FE6FC52D-AC35-2029-9F2D-3DC3003E4CD7}"/>
                </a:ext>
              </a:extLst>
            </p:cNvPr>
            <p:cNvSpPr/>
            <p:nvPr/>
          </p:nvSpPr>
          <p:spPr>
            <a:xfrm>
              <a:off x="7090109" y="3358015"/>
              <a:ext cx="2927" cy="57285"/>
            </a:xfrm>
            <a:custGeom>
              <a:avLst/>
              <a:gdLst>
                <a:gd name="connsiteX0" fmla="*/ 0 w 2927"/>
                <a:gd name="connsiteY0" fmla="*/ 57286 h 57285"/>
                <a:gd name="connsiteX1" fmla="*/ 0 w 2927"/>
                <a:gd name="connsiteY1" fmla="*/ 0 h 57285"/>
              </a:gdLst>
              <a:ahLst/>
              <a:cxnLst>
                <a:cxn ang="0">
                  <a:pos x="connsiteX0" y="connsiteY0"/>
                </a:cxn>
                <a:cxn ang="0">
                  <a:pos x="connsiteX1" y="connsiteY1"/>
                </a:cxn>
              </a:cxnLst>
              <a:rect l="l" t="t" r="r" b="b"/>
              <a:pathLst>
                <a:path w="2927" h="57285">
                  <a:moveTo>
                    <a:pt x="0" y="57286"/>
                  </a:moveTo>
                  <a:lnTo>
                    <a:pt x="0" y="0"/>
                  </a:lnTo>
                </a:path>
              </a:pathLst>
            </a:custGeom>
            <a:ln w="14615" cap="rnd">
              <a:solidFill>
                <a:srgbClr val="000000"/>
              </a:solidFill>
              <a:prstDash val="solid"/>
              <a:round/>
            </a:ln>
          </p:spPr>
          <p:txBody>
            <a:bodyPr rtlCol="1" anchor="ctr"/>
            <a:lstStyle/>
            <a:p>
              <a:endParaRPr lang="fa-IR"/>
            </a:p>
          </p:txBody>
        </p:sp>
        <p:sp>
          <p:nvSpPr>
            <p:cNvPr id="482" name="Freeform: Shape 481">
              <a:extLst>
                <a:ext uri="{FF2B5EF4-FFF2-40B4-BE49-F238E27FC236}">
                  <a16:creationId xmlns:a16="http://schemas.microsoft.com/office/drawing/2014/main" id="{8156C7D0-DA94-5262-5522-A19F257DE093}"/>
                </a:ext>
              </a:extLst>
            </p:cNvPr>
            <p:cNvSpPr/>
            <p:nvPr/>
          </p:nvSpPr>
          <p:spPr>
            <a:xfrm>
              <a:off x="7014849" y="3061633"/>
              <a:ext cx="318541" cy="318541"/>
            </a:xfrm>
            <a:custGeom>
              <a:avLst/>
              <a:gdLst>
                <a:gd name="connsiteX0" fmla="*/ 318542 w 318541"/>
                <a:gd name="connsiteY0" fmla="*/ 159271 h 318541"/>
                <a:gd name="connsiteX1" fmla="*/ 159271 w 318541"/>
                <a:gd name="connsiteY1" fmla="*/ 318541 h 318541"/>
                <a:gd name="connsiteX2" fmla="*/ 0 w 318541"/>
                <a:gd name="connsiteY2" fmla="*/ 159271 h 318541"/>
                <a:gd name="connsiteX3" fmla="*/ 159271 w 318541"/>
                <a:gd name="connsiteY3" fmla="*/ 0 h 318541"/>
                <a:gd name="connsiteX4" fmla="*/ 318542 w 318541"/>
                <a:gd name="connsiteY4" fmla="*/ 159271 h 318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541" h="318541">
                  <a:moveTo>
                    <a:pt x="318542" y="159271"/>
                  </a:moveTo>
                  <a:cubicBezTo>
                    <a:pt x="318542" y="247234"/>
                    <a:pt x="247234" y="318541"/>
                    <a:pt x="159271" y="318541"/>
                  </a:cubicBezTo>
                  <a:cubicBezTo>
                    <a:pt x="71308" y="318541"/>
                    <a:pt x="0" y="247234"/>
                    <a:pt x="0" y="159271"/>
                  </a:cubicBezTo>
                  <a:cubicBezTo>
                    <a:pt x="0" y="71308"/>
                    <a:pt x="71308" y="0"/>
                    <a:pt x="159271" y="0"/>
                  </a:cubicBezTo>
                  <a:cubicBezTo>
                    <a:pt x="247234" y="0"/>
                    <a:pt x="318542" y="71308"/>
                    <a:pt x="318542" y="159271"/>
                  </a:cubicBezTo>
                  <a:close/>
                </a:path>
              </a:pathLst>
            </a:custGeom>
            <a:noFill/>
            <a:ln w="14615" cap="rnd">
              <a:solidFill>
                <a:srgbClr val="000000"/>
              </a:solidFill>
              <a:prstDash val="solid"/>
              <a:round/>
            </a:ln>
          </p:spPr>
          <p:txBody>
            <a:bodyPr rtlCol="1" anchor="ctr"/>
            <a:lstStyle/>
            <a:p>
              <a:endParaRPr lang="fa-IR"/>
            </a:p>
          </p:txBody>
        </p:sp>
        <p:sp>
          <p:nvSpPr>
            <p:cNvPr id="483" name="Freeform: Shape 482">
              <a:extLst>
                <a:ext uri="{FF2B5EF4-FFF2-40B4-BE49-F238E27FC236}">
                  <a16:creationId xmlns:a16="http://schemas.microsoft.com/office/drawing/2014/main" id="{881E9031-9870-022C-F64A-090EF0ED7547}"/>
                </a:ext>
              </a:extLst>
            </p:cNvPr>
            <p:cNvSpPr/>
            <p:nvPr/>
          </p:nvSpPr>
          <p:spPr>
            <a:xfrm>
              <a:off x="7086362" y="3278541"/>
              <a:ext cx="120016" cy="34716"/>
            </a:xfrm>
            <a:custGeom>
              <a:avLst/>
              <a:gdLst>
                <a:gd name="connsiteX0" fmla="*/ 120353 w 120016"/>
                <a:gd name="connsiteY0" fmla="*/ 26740 h 34716"/>
                <a:gd name="connsiteX1" fmla="*/ 120353 w 120016"/>
                <a:gd name="connsiteY1" fmla="*/ 19070 h 34716"/>
                <a:gd name="connsiteX2" fmla="*/ 101618 w 120016"/>
                <a:gd name="connsiteY2" fmla="*/ 336 h 34716"/>
                <a:gd name="connsiteX3" fmla="*/ 19070 w 120016"/>
                <a:gd name="connsiteY3" fmla="*/ 336 h 34716"/>
                <a:gd name="connsiteX4" fmla="*/ 336 w 120016"/>
                <a:gd name="connsiteY4" fmla="*/ 19070 h 34716"/>
                <a:gd name="connsiteX5" fmla="*/ 336 w 120016"/>
                <a:gd name="connsiteY5" fmla="*/ 26652 h 34716"/>
                <a:gd name="connsiteX6" fmla="*/ 8737 w 120016"/>
                <a:gd name="connsiteY6" fmla="*/ 35053 h 34716"/>
                <a:gd name="connsiteX7" fmla="*/ 111951 w 120016"/>
                <a:gd name="connsiteY7" fmla="*/ 35053 h 34716"/>
                <a:gd name="connsiteX8" fmla="*/ 120353 w 120016"/>
                <a:gd name="connsiteY8" fmla="*/ 26740 h 3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016" h="34716">
                  <a:moveTo>
                    <a:pt x="120353" y="26740"/>
                  </a:moveTo>
                  <a:lnTo>
                    <a:pt x="120353" y="19070"/>
                  </a:lnTo>
                  <a:cubicBezTo>
                    <a:pt x="120353" y="8722"/>
                    <a:pt x="111966" y="336"/>
                    <a:pt x="101618" y="336"/>
                  </a:cubicBezTo>
                  <a:lnTo>
                    <a:pt x="19070" y="336"/>
                  </a:lnTo>
                  <a:cubicBezTo>
                    <a:pt x="8731" y="351"/>
                    <a:pt x="351" y="8731"/>
                    <a:pt x="336" y="19070"/>
                  </a:cubicBezTo>
                  <a:lnTo>
                    <a:pt x="336" y="26652"/>
                  </a:lnTo>
                  <a:cubicBezTo>
                    <a:pt x="351" y="31286"/>
                    <a:pt x="4103" y="35035"/>
                    <a:pt x="8737" y="35053"/>
                  </a:cubicBezTo>
                  <a:lnTo>
                    <a:pt x="111951" y="35053"/>
                  </a:lnTo>
                  <a:cubicBezTo>
                    <a:pt x="116556" y="35053"/>
                    <a:pt x="120306" y="31344"/>
                    <a:pt x="120353" y="26740"/>
                  </a:cubicBezTo>
                  <a:close/>
                </a:path>
              </a:pathLst>
            </a:custGeom>
            <a:noFill/>
            <a:ln w="14615" cap="rnd">
              <a:solidFill>
                <a:srgbClr val="000000"/>
              </a:solidFill>
              <a:prstDash val="solid"/>
              <a:round/>
            </a:ln>
          </p:spPr>
          <p:txBody>
            <a:bodyPr rtlCol="1" anchor="ctr"/>
            <a:lstStyle/>
            <a:p>
              <a:endParaRPr lang="fa-IR"/>
            </a:p>
          </p:txBody>
        </p:sp>
        <p:sp>
          <p:nvSpPr>
            <p:cNvPr id="484" name="Freeform: Shape 483">
              <a:extLst>
                <a:ext uri="{FF2B5EF4-FFF2-40B4-BE49-F238E27FC236}">
                  <a16:creationId xmlns:a16="http://schemas.microsoft.com/office/drawing/2014/main" id="{85F269FA-404F-DF0D-1FE0-6DF7258E2CB7}"/>
                </a:ext>
              </a:extLst>
            </p:cNvPr>
            <p:cNvSpPr/>
            <p:nvPr/>
          </p:nvSpPr>
          <p:spPr>
            <a:xfrm rot="-3389398">
              <a:off x="7124927" y="3192929"/>
              <a:ext cx="31936" cy="99525"/>
            </a:xfrm>
            <a:custGeom>
              <a:avLst/>
              <a:gdLst>
                <a:gd name="connsiteX0" fmla="*/ 16319 w 31936"/>
                <a:gd name="connsiteY0" fmla="*/ 336 h 99525"/>
                <a:gd name="connsiteX1" fmla="*/ 32272 w 31936"/>
                <a:gd name="connsiteY1" fmla="*/ 336 h 99525"/>
                <a:gd name="connsiteX2" fmla="*/ 32272 w 31936"/>
                <a:gd name="connsiteY2" fmla="*/ 99862 h 99525"/>
                <a:gd name="connsiteX3" fmla="*/ 16319 w 31936"/>
                <a:gd name="connsiteY3" fmla="*/ 99862 h 99525"/>
                <a:gd name="connsiteX4" fmla="*/ 16289 w 31936"/>
                <a:gd name="connsiteY4" fmla="*/ 99862 h 99525"/>
                <a:gd name="connsiteX5" fmla="*/ 336 w 31936"/>
                <a:gd name="connsiteY5" fmla="*/ 99862 h 99525"/>
                <a:gd name="connsiteX6" fmla="*/ 336 w 31936"/>
                <a:gd name="connsiteY6" fmla="*/ 336 h 99525"/>
                <a:gd name="connsiteX7" fmla="*/ 16289 w 31936"/>
                <a:gd name="connsiteY7" fmla="*/ 336 h 9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 h="99525">
                  <a:moveTo>
                    <a:pt x="16319" y="336"/>
                  </a:moveTo>
                  <a:cubicBezTo>
                    <a:pt x="25130" y="336"/>
                    <a:pt x="32272" y="336"/>
                    <a:pt x="32272" y="336"/>
                  </a:cubicBezTo>
                  <a:lnTo>
                    <a:pt x="32272" y="99862"/>
                  </a:lnTo>
                  <a:cubicBezTo>
                    <a:pt x="32272" y="99862"/>
                    <a:pt x="25130" y="99862"/>
                    <a:pt x="16319" y="99862"/>
                  </a:cubicBezTo>
                  <a:lnTo>
                    <a:pt x="16289" y="99862"/>
                  </a:lnTo>
                  <a:cubicBezTo>
                    <a:pt x="7479" y="99862"/>
                    <a:pt x="336" y="99862"/>
                    <a:pt x="336" y="99862"/>
                  </a:cubicBezTo>
                  <a:lnTo>
                    <a:pt x="336" y="336"/>
                  </a:lnTo>
                  <a:cubicBezTo>
                    <a:pt x="336" y="336"/>
                    <a:pt x="7479" y="336"/>
                    <a:pt x="16289" y="336"/>
                  </a:cubicBezTo>
                  <a:close/>
                </a:path>
              </a:pathLst>
            </a:custGeom>
            <a:noFill/>
            <a:ln w="14615" cap="rnd">
              <a:solidFill>
                <a:srgbClr val="000000"/>
              </a:solidFill>
              <a:prstDash val="solid"/>
              <a:round/>
            </a:ln>
          </p:spPr>
          <p:txBody>
            <a:bodyPr rtlCol="1" anchor="ctr"/>
            <a:lstStyle/>
            <a:p>
              <a:endParaRPr lang="fa-IR"/>
            </a:p>
          </p:txBody>
        </p:sp>
        <p:sp>
          <p:nvSpPr>
            <p:cNvPr id="485" name="Freeform: Shape 484">
              <a:extLst>
                <a:ext uri="{FF2B5EF4-FFF2-40B4-BE49-F238E27FC236}">
                  <a16:creationId xmlns:a16="http://schemas.microsoft.com/office/drawing/2014/main" id="{99CFD1A2-F6E4-0C73-DBC8-11C46C05EA05}"/>
                </a:ext>
              </a:extLst>
            </p:cNvPr>
            <p:cNvSpPr/>
            <p:nvPr/>
          </p:nvSpPr>
          <p:spPr>
            <a:xfrm rot="-3389398">
              <a:off x="7192774" y="3090443"/>
              <a:ext cx="31936" cy="99525"/>
            </a:xfrm>
            <a:custGeom>
              <a:avLst/>
              <a:gdLst>
                <a:gd name="connsiteX0" fmla="*/ 16319 w 31936"/>
                <a:gd name="connsiteY0" fmla="*/ 336 h 99525"/>
                <a:gd name="connsiteX1" fmla="*/ 32272 w 31936"/>
                <a:gd name="connsiteY1" fmla="*/ 336 h 99525"/>
                <a:gd name="connsiteX2" fmla="*/ 32272 w 31936"/>
                <a:gd name="connsiteY2" fmla="*/ 99862 h 99525"/>
                <a:gd name="connsiteX3" fmla="*/ 16319 w 31936"/>
                <a:gd name="connsiteY3" fmla="*/ 99862 h 99525"/>
                <a:gd name="connsiteX4" fmla="*/ 16289 w 31936"/>
                <a:gd name="connsiteY4" fmla="*/ 99862 h 99525"/>
                <a:gd name="connsiteX5" fmla="*/ 336 w 31936"/>
                <a:gd name="connsiteY5" fmla="*/ 99862 h 99525"/>
                <a:gd name="connsiteX6" fmla="*/ 336 w 31936"/>
                <a:gd name="connsiteY6" fmla="*/ 336 h 99525"/>
                <a:gd name="connsiteX7" fmla="*/ 16289 w 31936"/>
                <a:gd name="connsiteY7" fmla="*/ 336 h 9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936" h="99525">
                  <a:moveTo>
                    <a:pt x="16319" y="336"/>
                  </a:moveTo>
                  <a:cubicBezTo>
                    <a:pt x="25130" y="336"/>
                    <a:pt x="32272" y="336"/>
                    <a:pt x="32272" y="336"/>
                  </a:cubicBezTo>
                  <a:lnTo>
                    <a:pt x="32272" y="99862"/>
                  </a:lnTo>
                  <a:cubicBezTo>
                    <a:pt x="32272" y="99862"/>
                    <a:pt x="25130" y="99862"/>
                    <a:pt x="16319" y="99862"/>
                  </a:cubicBezTo>
                  <a:lnTo>
                    <a:pt x="16289" y="99862"/>
                  </a:lnTo>
                  <a:cubicBezTo>
                    <a:pt x="7479" y="99862"/>
                    <a:pt x="336" y="99862"/>
                    <a:pt x="336" y="99862"/>
                  </a:cubicBezTo>
                  <a:lnTo>
                    <a:pt x="336" y="336"/>
                  </a:lnTo>
                  <a:cubicBezTo>
                    <a:pt x="336" y="336"/>
                    <a:pt x="7479" y="336"/>
                    <a:pt x="16289" y="336"/>
                  </a:cubicBezTo>
                  <a:close/>
                </a:path>
              </a:pathLst>
            </a:custGeom>
            <a:noFill/>
            <a:ln w="14615" cap="rnd">
              <a:solidFill>
                <a:srgbClr val="000000"/>
              </a:solidFill>
              <a:prstDash val="solid"/>
              <a:round/>
            </a:ln>
          </p:spPr>
          <p:txBody>
            <a:bodyPr rtlCol="1" anchor="ctr"/>
            <a:lstStyle/>
            <a:p>
              <a:endParaRPr lang="fa-IR"/>
            </a:p>
          </p:txBody>
        </p:sp>
        <p:sp>
          <p:nvSpPr>
            <p:cNvPr id="486" name="Freeform: Shape 485">
              <a:extLst>
                <a:ext uri="{FF2B5EF4-FFF2-40B4-BE49-F238E27FC236}">
                  <a16:creationId xmlns:a16="http://schemas.microsoft.com/office/drawing/2014/main" id="{7D4D38E8-FFE2-0DEC-7830-83D98484FB2A}"/>
                </a:ext>
              </a:extLst>
            </p:cNvPr>
            <p:cNvSpPr/>
            <p:nvPr/>
          </p:nvSpPr>
          <p:spPr>
            <a:xfrm>
              <a:off x="7175554" y="3172282"/>
              <a:ext cx="47069" cy="71043"/>
            </a:xfrm>
            <a:custGeom>
              <a:avLst/>
              <a:gdLst>
                <a:gd name="connsiteX0" fmla="*/ 0 w 47069"/>
                <a:gd name="connsiteY0" fmla="*/ 71044 h 71043"/>
                <a:gd name="connsiteX1" fmla="*/ 47070 w 47069"/>
                <a:gd name="connsiteY1" fmla="*/ 0 h 71043"/>
              </a:gdLst>
              <a:ahLst/>
              <a:cxnLst>
                <a:cxn ang="0">
                  <a:pos x="connsiteX0" y="connsiteY0"/>
                </a:cxn>
                <a:cxn ang="0">
                  <a:pos x="connsiteX1" y="connsiteY1"/>
                </a:cxn>
              </a:cxnLst>
              <a:rect l="l" t="t" r="r" b="b"/>
              <a:pathLst>
                <a:path w="47069" h="71043">
                  <a:moveTo>
                    <a:pt x="0" y="71044"/>
                  </a:moveTo>
                  <a:lnTo>
                    <a:pt x="47070" y="0"/>
                  </a:lnTo>
                </a:path>
              </a:pathLst>
            </a:custGeom>
            <a:ln w="14615" cap="rnd">
              <a:solidFill>
                <a:srgbClr val="000000"/>
              </a:solidFill>
              <a:prstDash val="solid"/>
              <a:round/>
            </a:ln>
          </p:spPr>
          <p:txBody>
            <a:bodyPr rtlCol="1" anchor="ctr"/>
            <a:lstStyle/>
            <a:p>
              <a:endParaRPr lang="fa-IR"/>
            </a:p>
          </p:txBody>
        </p:sp>
        <p:sp>
          <p:nvSpPr>
            <p:cNvPr id="487" name="Freeform: Shape 486">
              <a:extLst>
                <a:ext uri="{FF2B5EF4-FFF2-40B4-BE49-F238E27FC236}">
                  <a16:creationId xmlns:a16="http://schemas.microsoft.com/office/drawing/2014/main" id="{6DAE7207-B9C2-E3D9-4619-37E26AC348AF}"/>
                </a:ext>
              </a:extLst>
            </p:cNvPr>
            <p:cNvSpPr/>
            <p:nvPr/>
          </p:nvSpPr>
          <p:spPr>
            <a:xfrm>
              <a:off x="7126904" y="3140200"/>
              <a:ext cx="46747" cy="70546"/>
            </a:xfrm>
            <a:custGeom>
              <a:avLst/>
              <a:gdLst>
                <a:gd name="connsiteX0" fmla="*/ 46748 w 46747"/>
                <a:gd name="connsiteY0" fmla="*/ 0 h 70546"/>
                <a:gd name="connsiteX1" fmla="*/ 0 w 46747"/>
                <a:gd name="connsiteY1" fmla="*/ 70546 h 70546"/>
              </a:gdLst>
              <a:ahLst/>
              <a:cxnLst>
                <a:cxn ang="0">
                  <a:pos x="connsiteX0" y="connsiteY0"/>
                </a:cxn>
                <a:cxn ang="0">
                  <a:pos x="connsiteX1" y="connsiteY1"/>
                </a:cxn>
              </a:cxnLst>
              <a:rect l="l" t="t" r="r" b="b"/>
              <a:pathLst>
                <a:path w="46747" h="70546">
                  <a:moveTo>
                    <a:pt x="46748" y="0"/>
                  </a:moveTo>
                  <a:lnTo>
                    <a:pt x="0" y="70546"/>
                  </a:lnTo>
                </a:path>
              </a:pathLst>
            </a:custGeom>
            <a:ln w="14615" cap="rnd">
              <a:solidFill>
                <a:srgbClr val="000000"/>
              </a:solidFill>
              <a:prstDash val="solid"/>
              <a:round/>
            </a:ln>
          </p:spPr>
          <p:txBody>
            <a:bodyPr rtlCol="1" anchor="ctr"/>
            <a:lstStyle/>
            <a:p>
              <a:endParaRPr lang="fa-IR"/>
            </a:p>
          </p:txBody>
        </p:sp>
        <p:sp>
          <p:nvSpPr>
            <p:cNvPr id="488" name="Freeform: Shape 487">
              <a:extLst>
                <a:ext uri="{FF2B5EF4-FFF2-40B4-BE49-F238E27FC236}">
                  <a16:creationId xmlns:a16="http://schemas.microsoft.com/office/drawing/2014/main" id="{7C50BB43-9604-4A01-11C9-6160077D8DB6}"/>
                </a:ext>
              </a:extLst>
            </p:cNvPr>
            <p:cNvSpPr/>
            <p:nvPr/>
          </p:nvSpPr>
          <p:spPr>
            <a:xfrm>
              <a:off x="7193645" y="3196285"/>
              <a:ext cx="91193" cy="73337"/>
            </a:xfrm>
            <a:custGeom>
              <a:avLst/>
              <a:gdLst>
                <a:gd name="connsiteX0" fmla="*/ 336 w 91193"/>
                <a:gd name="connsiteY0" fmla="*/ 27120 h 73337"/>
                <a:gd name="connsiteX1" fmla="*/ 66755 w 91193"/>
                <a:gd name="connsiteY1" fmla="*/ 71029 h 73337"/>
                <a:gd name="connsiteX2" fmla="*/ 88885 w 91193"/>
                <a:gd name="connsiteY2" fmla="*/ 66550 h 73337"/>
                <a:gd name="connsiteX3" fmla="*/ 84406 w 91193"/>
                <a:gd name="connsiteY3" fmla="*/ 44420 h 73337"/>
                <a:gd name="connsiteX4" fmla="*/ 17841 w 91193"/>
                <a:gd name="connsiteY4" fmla="*/ 336 h 73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93" h="73337">
                  <a:moveTo>
                    <a:pt x="336" y="27120"/>
                  </a:moveTo>
                  <a:lnTo>
                    <a:pt x="66755" y="71029"/>
                  </a:lnTo>
                  <a:cubicBezTo>
                    <a:pt x="74108" y="75876"/>
                    <a:pt x="83996" y="73874"/>
                    <a:pt x="88885" y="66550"/>
                  </a:cubicBezTo>
                  <a:cubicBezTo>
                    <a:pt x="93732" y="59197"/>
                    <a:pt x="91730" y="49309"/>
                    <a:pt x="84406" y="44420"/>
                  </a:cubicBezTo>
                  <a:lnTo>
                    <a:pt x="17841" y="336"/>
                  </a:lnTo>
                </a:path>
              </a:pathLst>
            </a:custGeom>
            <a:noFill/>
            <a:ln w="14615" cap="rnd">
              <a:solidFill>
                <a:srgbClr val="000000"/>
              </a:solidFill>
              <a:prstDash val="solid"/>
              <a:round/>
            </a:ln>
          </p:spPr>
          <p:txBody>
            <a:bodyPr rtlCol="1" anchor="ctr"/>
            <a:lstStyle/>
            <a:p>
              <a:endParaRPr lang="fa-IR"/>
            </a:p>
          </p:txBody>
        </p:sp>
        <p:sp>
          <p:nvSpPr>
            <p:cNvPr id="489" name="Freeform: Shape 488">
              <a:extLst>
                <a:ext uri="{FF2B5EF4-FFF2-40B4-BE49-F238E27FC236}">
                  <a16:creationId xmlns:a16="http://schemas.microsoft.com/office/drawing/2014/main" id="{B59C490B-F71B-E0A7-C14B-55BF3E806344}"/>
                </a:ext>
              </a:extLst>
            </p:cNvPr>
            <p:cNvSpPr/>
            <p:nvPr/>
          </p:nvSpPr>
          <p:spPr>
            <a:xfrm>
              <a:off x="6727541" y="3727608"/>
              <a:ext cx="135706" cy="68760"/>
            </a:xfrm>
            <a:custGeom>
              <a:avLst/>
              <a:gdLst>
                <a:gd name="connsiteX0" fmla="*/ 136043 w 135706"/>
                <a:gd name="connsiteY0" fmla="*/ 69097 h 68760"/>
                <a:gd name="connsiteX1" fmla="*/ 136043 w 135706"/>
                <a:gd name="connsiteY1" fmla="*/ 7625 h 68760"/>
                <a:gd name="connsiteX2" fmla="*/ 128724 w 135706"/>
                <a:gd name="connsiteY2" fmla="*/ 336 h 68760"/>
                <a:gd name="connsiteX3" fmla="*/ 7625 w 135706"/>
                <a:gd name="connsiteY3" fmla="*/ 336 h 68760"/>
                <a:gd name="connsiteX4" fmla="*/ 336 w 135706"/>
                <a:gd name="connsiteY4" fmla="*/ 7625 h 68760"/>
                <a:gd name="connsiteX5" fmla="*/ 336 w 135706"/>
                <a:gd name="connsiteY5" fmla="*/ 69097 h 6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706" h="68760">
                  <a:moveTo>
                    <a:pt x="136043" y="69097"/>
                  </a:moveTo>
                  <a:lnTo>
                    <a:pt x="136043" y="7625"/>
                  </a:lnTo>
                  <a:cubicBezTo>
                    <a:pt x="136025" y="3594"/>
                    <a:pt x="132755" y="336"/>
                    <a:pt x="128724" y="336"/>
                  </a:cubicBezTo>
                  <a:lnTo>
                    <a:pt x="7625" y="336"/>
                  </a:lnTo>
                  <a:cubicBezTo>
                    <a:pt x="3600" y="336"/>
                    <a:pt x="336" y="3600"/>
                    <a:pt x="336" y="7625"/>
                  </a:cubicBezTo>
                  <a:lnTo>
                    <a:pt x="336" y="69097"/>
                  </a:lnTo>
                </a:path>
              </a:pathLst>
            </a:custGeom>
            <a:noFill/>
            <a:ln w="14615" cap="rnd">
              <a:solidFill>
                <a:srgbClr val="000000"/>
              </a:solidFill>
              <a:prstDash val="solid"/>
              <a:round/>
            </a:ln>
          </p:spPr>
          <p:txBody>
            <a:bodyPr rtlCol="1" anchor="ctr"/>
            <a:lstStyle/>
            <a:p>
              <a:endParaRPr lang="fa-IR"/>
            </a:p>
          </p:txBody>
        </p:sp>
        <p:sp>
          <p:nvSpPr>
            <p:cNvPr id="490" name="Freeform: Shape 489">
              <a:extLst>
                <a:ext uri="{FF2B5EF4-FFF2-40B4-BE49-F238E27FC236}">
                  <a16:creationId xmlns:a16="http://schemas.microsoft.com/office/drawing/2014/main" id="{9D647F26-7A69-777D-45E8-16B47CA37E37}"/>
                </a:ext>
              </a:extLst>
            </p:cNvPr>
            <p:cNvSpPr/>
            <p:nvPr/>
          </p:nvSpPr>
          <p:spPr>
            <a:xfrm>
              <a:off x="7064173" y="3727608"/>
              <a:ext cx="135706" cy="68760"/>
            </a:xfrm>
            <a:custGeom>
              <a:avLst/>
              <a:gdLst>
                <a:gd name="connsiteX0" fmla="*/ 136043 w 135706"/>
                <a:gd name="connsiteY0" fmla="*/ 69097 h 68760"/>
                <a:gd name="connsiteX1" fmla="*/ 136043 w 135706"/>
                <a:gd name="connsiteY1" fmla="*/ 7625 h 68760"/>
                <a:gd name="connsiteX2" fmla="*/ 128724 w 135706"/>
                <a:gd name="connsiteY2" fmla="*/ 336 h 68760"/>
                <a:gd name="connsiteX3" fmla="*/ 7625 w 135706"/>
                <a:gd name="connsiteY3" fmla="*/ 336 h 68760"/>
                <a:gd name="connsiteX4" fmla="*/ 336 w 135706"/>
                <a:gd name="connsiteY4" fmla="*/ 7625 h 68760"/>
                <a:gd name="connsiteX5" fmla="*/ 336 w 135706"/>
                <a:gd name="connsiteY5" fmla="*/ 69097 h 6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706" h="68760">
                  <a:moveTo>
                    <a:pt x="136043" y="69097"/>
                  </a:moveTo>
                  <a:lnTo>
                    <a:pt x="136043" y="7625"/>
                  </a:lnTo>
                  <a:cubicBezTo>
                    <a:pt x="136025" y="3594"/>
                    <a:pt x="132755" y="336"/>
                    <a:pt x="128724" y="336"/>
                  </a:cubicBezTo>
                  <a:lnTo>
                    <a:pt x="7625" y="336"/>
                  </a:lnTo>
                  <a:cubicBezTo>
                    <a:pt x="3600" y="336"/>
                    <a:pt x="336" y="3600"/>
                    <a:pt x="336" y="7625"/>
                  </a:cubicBezTo>
                  <a:lnTo>
                    <a:pt x="336" y="69097"/>
                  </a:lnTo>
                </a:path>
              </a:pathLst>
            </a:custGeom>
            <a:noFill/>
            <a:ln w="14615" cap="rnd">
              <a:solidFill>
                <a:srgbClr val="000000"/>
              </a:solidFill>
              <a:prstDash val="solid"/>
              <a:round/>
            </a:ln>
          </p:spPr>
          <p:txBody>
            <a:bodyPr rtlCol="1" anchor="ctr"/>
            <a:lstStyle/>
            <a:p>
              <a:endParaRPr lang="fa-IR"/>
            </a:p>
          </p:txBody>
        </p:sp>
        <p:sp>
          <p:nvSpPr>
            <p:cNvPr id="491" name="Freeform: Shape 490">
              <a:extLst>
                <a:ext uri="{FF2B5EF4-FFF2-40B4-BE49-F238E27FC236}">
                  <a16:creationId xmlns:a16="http://schemas.microsoft.com/office/drawing/2014/main" id="{EA57B77B-668A-8224-6C13-956BD1D88E56}"/>
                </a:ext>
              </a:extLst>
            </p:cNvPr>
            <p:cNvSpPr/>
            <p:nvPr/>
          </p:nvSpPr>
          <p:spPr>
            <a:xfrm>
              <a:off x="6954929" y="3451862"/>
              <a:ext cx="46367" cy="45899"/>
            </a:xfrm>
            <a:custGeom>
              <a:avLst/>
              <a:gdLst>
                <a:gd name="connsiteX0" fmla="*/ 336 w 46367"/>
                <a:gd name="connsiteY0" fmla="*/ 336 h 45899"/>
                <a:gd name="connsiteX1" fmla="*/ 336 w 46367"/>
                <a:gd name="connsiteY1" fmla="*/ 32243 h 45899"/>
                <a:gd name="connsiteX2" fmla="*/ 14328 w 46367"/>
                <a:gd name="connsiteY2" fmla="*/ 46235 h 45899"/>
                <a:gd name="connsiteX3" fmla="*/ 46703 w 46367"/>
                <a:gd name="connsiteY3" fmla="*/ 46235 h 45899"/>
              </a:gdLst>
              <a:ahLst/>
              <a:cxnLst>
                <a:cxn ang="0">
                  <a:pos x="connsiteX0" y="connsiteY0"/>
                </a:cxn>
                <a:cxn ang="0">
                  <a:pos x="connsiteX1" y="connsiteY1"/>
                </a:cxn>
                <a:cxn ang="0">
                  <a:pos x="connsiteX2" y="connsiteY2"/>
                </a:cxn>
                <a:cxn ang="0">
                  <a:pos x="connsiteX3" y="connsiteY3"/>
                </a:cxn>
              </a:cxnLst>
              <a:rect l="l" t="t" r="r" b="b"/>
              <a:pathLst>
                <a:path w="46367" h="45899">
                  <a:moveTo>
                    <a:pt x="336" y="336"/>
                  </a:moveTo>
                  <a:lnTo>
                    <a:pt x="336" y="32243"/>
                  </a:lnTo>
                  <a:cubicBezTo>
                    <a:pt x="336" y="39971"/>
                    <a:pt x="6600" y="46235"/>
                    <a:pt x="14328" y="46235"/>
                  </a:cubicBezTo>
                  <a:lnTo>
                    <a:pt x="46703" y="46235"/>
                  </a:lnTo>
                </a:path>
              </a:pathLst>
            </a:custGeom>
            <a:noFill/>
            <a:ln w="14615" cap="rnd">
              <a:solidFill>
                <a:srgbClr val="000000"/>
              </a:solidFill>
              <a:prstDash val="solid"/>
              <a:round/>
            </a:ln>
          </p:spPr>
          <p:txBody>
            <a:bodyPr rtlCol="1" anchor="ctr"/>
            <a:lstStyle/>
            <a:p>
              <a:endParaRPr lang="fa-IR"/>
            </a:p>
          </p:txBody>
        </p:sp>
        <p:sp>
          <p:nvSpPr>
            <p:cNvPr id="492" name="Freeform: Shape 491">
              <a:extLst>
                <a:ext uri="{FF2B5EF4-FFF2-40B4-BE49-F238E27FC236}">
                  <a16:creationId xmlns:a16="http://schemas.microsoft.com/office/drawing/2014/main" id="{D46B90A5-255F-954B-F6BB-C2151F3FB931}"/>
                </a:ext>
              </a:extLst>
            </p:cNvPr>
            <p:cNvSpPr/>
            <p:nvPr/>
          </p:nvSpPr>
          <p:spPr>
            <a:xfrm>
              <a:off x="7291561" y="3452418"/>
              <a:ext cx="45079" cy="45225"/>
            </a:xfrm>
            <a:custGeom>
              <a:avLst/>
              <a:gdLst>
                <a:gd name="connsiteX0" fmla="*/ 336 w 45079"/>
                <a:gd name="connsiteY0" fmla="*/ 336 h 45225"/>
                <a:gd name="connsiteX1" fmla="*/ 336 w 45079"/>
                <a:gd name="connsiteY1" fmla="*/ 31570 h 45225"/>
                <a:gd name="connsiteX2" fmla="*/ 14328 w 45079"/>
                <a:gd name="connsiteY2" fmla="*/ 45562 h 45225"/>
                <a:gd name="connsiteX3" fmla="*/ 45415 w 45079"/>
                <a:gd name="connsiteY3" fmla="*/ 45562 h 45225"/>
              </a:gdLst>
              <a:ahLst/>
              <a:cxnLst>
                <a:cxn ang="0">
                  <a:pos x="connsiteX0" y="connsiteY0"/>
                </a:cxn>
                <a:cxn ang="0">
                  <a:pos x="connsiteX1" y="connsiteY1"/>
                </a:cxn>
                <a:cxn ang="0">
                  <a:pos x="connsiteX2" y="connsiteY2"/>
                </a:cxn>
                <a:cxn ang="0">
                  <a:pos x="connsiteX3" y="connsiteY3"/>
                </a:cxn>
              </a:cxnLst>
              <a:rect l="l" t="t" r="r" b="b"/>
              <a:pathLst>
                <a:path w="45079" h="45225">
                  <a:moveTo>
                    <a:pt x="336" y="336"/>
                  </a:moveTo>
                  <a:lnTo>
                    <a:pt x="336" y="31570"/>
                  </a:lnTo>
                  <a:cubicBezTo>
                    <a:pt x="336" y="39297"/>
                    <a:pt x="6600" y="45562"/>
                    <a:pt x="14328" y="45562"/>
                  </a:cubicBezTo>
                  <a:lnTo>
                    <a:pt x="45415" y="45562"/>
                  </a:lnTo>
                </a:path>
              </a:pathLst>
            </a:custGeom>
            <a:noFill/>
            <a:ln w="14615" cap="rnd">
              <a:solidFill>
                <a:srgbClr val="000000"/>
              </a:solidFill>
              <a:prstDash val="solid"/>
              <a:round/>
            </a:ln>
          </p:spPr>
          <p:txBody>
            <a:bodyPr rtlCol="1" anchor="ctr"/>
            <a:lstStyle/>
            <a:p>
              <a:endParaRPr lang="fa-IR"/>
            </a:p>
          </p:txBody>
        </p:sp>
      </p:grpSp>
      <p:grpSp>
        <p:nvGrpSpPr>
          <p:cNvPr id="493" name="Graphic 7">
            <a:extLst>
              <a:ext uri="{FF2B5EF4-FFF2-40B4-BE49-F238E27FC236}">
                <a16:creationId xmlns:a16="http://schemas.microsoft.com/office/drawing/2014/main" id="{F44A898D-9724-4AB5-EEAC-4732022D2B4A}"/>
              </a:ext>
            </a:extLst>
          </p:cNvPr>
          <p:cNvGrpSpPr/>
          <p:nvPr/>
        </p:nvGrpSpPr>
        <p:grpSpPr>
          <a:xfrm>
            <a:off x="7655914" y="3061633"/>
            <a:ext cx="646508" cy="734735"/>
            <a:chOff x="7655914" y="3061633"/>
            <a:chExt cx="646508" cy="734735"/>
          </a:xfrm>
        </p:grpSpPr>
        <p:sp>
          <p:nvSpPr>
            <p:cNvPr id="494" name="Freeform: Shape 493">
              <a:extLst>
                <a:ext uri="{FF2B5EF4-FFF2-40B4-BE49-F238E27FC236}">
                  <a16:creationId xmlns:a16="http://schemas.microsoft.com/office/drawing/2014/main" id="{C50B1215-1398-D02B-E1B9-DDE4D749075B}"/>
                </a:ext>
              </a:extLst>
            </p:cNvPr>
            <p:cNvSpPr/>
            <p:nvPr/>
          </p:nvSpPr>
          <p:spPr>
            <a:xfrm>
              <a:off x="7883799" y="3491878"/>
              <a:ext cx="127100" cy="36649"/>
            </a:xfrm>
            <a:custGeom>
              <a:avLst/>
              <a:gdLst>
                <a:gd name="connsiteX0" fmla="*/ 127436 w 127100"/>
                <a:gd name="connsiteY0" fmla="*/ 28203 h 36649"/>
                <a:gd name="connsiteX1" fmla="*/ 127436 w 127100"/>
                <a:gd name="connsiteY1" fmla="*/ 20183 h 36649"/>
                <a:gd name="connsiteX2" fmla="*/ 107590 w 127100"/>
                <a:gd name="connsiteY2" fmla="*/ 336 h 36649"/>
                <a:gd name="connsiteX3" fmla="*/ 20153 w 127100"/>
                <a:gd name="connsiteY3" fmla="*/ 336 h 36649"/>
                <a:gd name="connsiteX4" fmla="*/ 336 w 127100"/>
                <a:gd name="connsiteY4" fmla="*/ 20183 h 36649"/>
                <a:gd name="connsiteX5" fmla="*/ 336 w 127100"/>
                <a:gd name="connsiteY5" fmla="*/ 28203 h 36649"/>
                <a:gd name="connsiteX6" fmla="*/ 9118 w 127100"/>
                <a:gd name="connsiteY6" fmla="*/ 36985 h 36649"/>
                <a:gd name="connsiteX7" fmla="*/ 118538 w 127100"/>
                <a:gd name="connsiteY7" fmla="*/ 36985 h 36649"/>
                <a:gd name="connsiteX8" fmla="*/ 127436 w 127100"/>
                <a:gd name="connsiteY8" fmla="*/ 28320 h 36649"/>
                <a:gd name="connsiteX9" fmla="*/ 127436 w 127100"/>
                <a:gd name="connsiteY9" fmla="*/ 28203 h 3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100" h="36649">
                  <a:moveTo>
                    <a:pt x="127436" y="28203"/>
                  </a:moveTo>
                  <a:lnTo>
                    <a:pt x="127436" y="20183"/>
                  </a:lnTo>
                  <a:cubicBezTo>
                    <a:pt x="127419" y="9229"/>
                    <a:pt x="118544" y="354"/>
                    <a:pt x="107590" y="336"/>
                  </a:cubicBezTo>
                  <a:lnTo>
                    <a:pt x="20153" y="336"/>
                  </a:lnTo>
                  <a:cubicBezTo>
                    <a:pt x="9204" y="354"/>
                    <a:pt x="336" y="9232"/>
                    <a:pt x="336" y="20183"/>
                  </a:cubicBezTo>
                  <a:lnTo>
                    <a:pt x="336" y="28203"/>
                  </a:lnTo>
                  <a:cubicBezTo>
                    <a:pt x="336" y="33054"/>
                    <a:pt x="4268" y="36985"/>
                    <a:pt x="9118" y="36985"/>
                  </a:cubicBezTo>
                  <a:lnTo>
                    <a:pt x="118538" y="36985"/>
                  </a:lnTo>
                  <a:cubicBezTo>
                    <a:pt x="123388" y="37049"/>
                    <a:pt x="127372" y="33171"/>
                    <a:pt x="127436" y="28320"/>
                  </a:cubicBezTo>
                  <a:cubicBezTo>
                    <a:pt x="127436" y="28282"/>
                    <a:pt x="127436" y="28241"/>
                    <a:pt x="127436" y="28203"/>
                  </a:cubicBezTo>
                  <a:close/>
                </a:path>
              </a:pathLst>
            </a:custGeom>
            <a:solidFill>
              <a:srgbClr val="A57453"/>
            </a:solidFill>
            <a:ln w="2923" cap="flat">
              <a:noFill/>
              <a:prstDash val="solid"/>
              <a:miter/>
            </a:ln>
          </p:spPr>
          <p:txBody>
            <a:bodyPr rtlCol="1" anchor="ctr"/>
            <a:lstStyle/>
            <a:p>
              <a:endParaRPr lang="fa-IR"/>
            </a:p>
          </p:txBody>
        </p:sp>
        <p:sp>
          <p:nvSpPr>
            <p:cNvPr id="495" name="Freeform: Shape 494">
              <a:extLst>
                <a:ext uri="{FF2B5EF4-FFF2-40B4-BE49-F238E27FC236}">
                  <a16:creationId xmlns:a16="http://schemas.microsoft.com/office/drawing/2014/main" id="{8C977F2A-9240-E501-BFAE-5DAB5914610D}"/>
                </a:ext>
              </a:extLst>
            </p:cNvPr>
            <p:cNvSpPr/>
            <p:nvPr/>
          </p:nvSpPr>
          <p:spPr>
            <a:xfrm rot="-3389398">
              <a:off x="7924702" y="3401219"/>
              <a:ext cx="33809" cy="105409"/>
            </a:xfrm>
            <a:custGeom>
              <a:avLst/>
              <a:gdLst>
                <a:gd name="connsiteX0" fmla="*/ 17226 w 33809"/>
                <a:gd name="connsiteY0" fmla="*/ 336 h 105409"/>
                <a:gd name="connsiteX1" fmla="*/ 34146 w 33809"/>
                <a:gd name="connsiteY1" fmla="*/ 336 h 105409"/>
                <a:gd name="connsiteX2" fmla="*/ 34146 w 33809"/>
                <a:gd name="connsiteY2" fmla="*/ 105746 h 105409"/>
                <a:gd name="connsiteX3" fmla="*/ 17226 w 33809"/>
                <a:gd name="connsiteY3" fmla="*/ 105746 h 105409"/>
                <a:gd name="connsiteX4" fmla="*/ 17255 w 33809"/>
                <a:gd name="connsiteY4" fmla="*/ 105746 h 105409"/>
                <a:gd name="connsiteX5" fmla="*/ 336 w 33809"/>
                <a:gd name="connsiteY5" fmla="*/ 105746 h 105409"/>
                <a:gd name="connsiteX6" fmla="*/ 336 w 33809"/>
                <a:gd name="connsiteY6" fmla="*/ 336 h 105409"/>
                <a:gd name="connsiteX7" fmla="*/ 17255 w 33809"/>
                <a:gd name="connsiteY7" fmla="*/ 336 h 10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09" h="105409">
                  <a:moveTo>
                    <a:pt x="17226" y="336"/>
                  </a:moveTo>
                  <a:cubicBezTo>
                    <a:pt x="26570" y="336"/>
                    <a:pt x="34146" y="336"/>
                    <a:pt x="34146" y="336"/>
                  </a:cubicBezTo>
                  <a:lnTo>
                    <a:pt x="34146" y="105746"/>
                  </a:lnTo>
                  <a:cubicBezTo>
                    <a:pt x="34146" y="105746"/>
                    <a:pt x="26570" y="105746"/>
                    <a:pt x="17226" y="105746"/>
                  </a:cubicBezTo>
                  <a:lnTo>
                    <a:pt x="17255" y="105746"/>
                  </a:lnTo>
                  <a:cubicBezTo>
                    <a:pt x="7911" y="105746"/>
                    <a:pt x="336" y="105746"/>
                    <a:pt x="336" y="105746"/>
                  </a:cubicBezTo>
                  <a:lnTo>
                    <a:pt x="336" y="336"/>
                  </a:lnTo>
                  <a:cubicBezTo>
                    <a:pt x="336" y="336"/>
                    <a:pt x="7911" y="336"/>
                    <a:pt x="17255" y="336"/>
                  </a:cubicBezTo>
                  <a:close/>
                </a:path>
              </a:pathLst>
            </a:custGeom>
            <a:solidFill>
              <a:srgbClr val="A57453"/>
            </a:solidFill>
            <a:ln w="2923" cap="flat">
              <a:noFill/>
              <a:prstDash val="solid"/>
              <a:miter/>
            </a:ln>
          </p:spPr>
          <p:txBody>
            <a:bodyPr rtlCol="1" anchor="ctr"/>
            <a:lstStyle/>
            <a:p>
              <a:endParaRPr lang="fa-IR"/>
            </a:p>
          </p:txBody>
        </p:sp>
        <p:sp>
          <p:nvSpPr>
            <p:cNvPr id="496" name="Freeform: Shape 495">
              <a:extLst>
                <a:ext uri="{FF2B5EF4-FFF2-40B4-BE49-F238E27FC236}">
                  <a16:creationId xmlns:a16="http://schemas.microsoft.com/office/drawing/2014/main" id="{46A73E7C-25FA-33D9-8C9A-70389B0951DA}"/>
                </a:ext>
              </a:extLst>
            </p:cNvPr>
            <p:cNvSpPr/>
            <p:nvPr/>
          </p:nvSpPr>
          <p:spPr>
            <a:xfrm rot="-3389398">
              <a:off x="7996577" y="3292634"/>
              <a:ext cx="33809" cy="105409"/>
            </a:xfrm>
            <a:custGeom>
              <a:avLst/>
              <a:gdLst>
                <a:gd name="connsiteX0" fmla="*/ 17226 w 33809"/>
                <a:gd name="connsiteY0" fmla="*/ 336 h 105409"/>
                <a:gd name="connsiteX1" fmla="*/ 34146 w 33809"/>
                <a:gd name="connsiteY1" fmla="*/ 336 h 105409"/>
                <a:gd name="connsiteX2" fmla="*/ 34146 w 33809"/>
                <a:gd name="connsiteY2" fmla="*/ 105746 h 105409"/>
                <a:gd name="connsiteX3" fmla="*/ 17226 w 33809"/>
                <a:gd name="connsiteY3" fmla="*/ 105746 h 105409"/>
                <a:gd name="connsiteX4" fmla="*/ 17255 w 33809"/>
                <a:gd name="connsiteY4" fmla="*/ 105746 h 105409"/>
                <a:gd name="connsiteX5" fmla="*/ 336 w 33809"/>
                <a:gd name="connsiteY5" fmla="*/ 105746 h 105409"/>
                <a:gd name="connsiteX6" fmla="*/ 336 w 33809"/>
                <a:gd name="connsiteY6" fmla="*/ 336 h 105409"/>
                <a:gd name="connsiteX7" fmla="*/ 17255 w 33809"/>
                <a:gd name="connsiteY7" fmla="*/ 336 h 10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09" h="105409">
                  <a:moveTo>
                    <a:pt x="17226" y="336"/>
                  </a:moveTo>
                  <a:cubicBezTo>
                    <a:pt x="26570" y="336"/>
                    <a:pt x="34146" y="336"/>
                    <a:pt x="34146" y="336"/>
                  </a:cubicBezTo>
                  <a:lnTo>
                    <a:pt x="34146" y="105746"/>
                  </a:lnTo>
                  <a:cubicBezTo>
                    <a:pt x="34146" y="105746"/>
                    <a:pt x="26570" y="105746"/>
                    <a:pt x="17226" y="105746"/>
                  </a:cubicBezTo>
                  <a:lnTo>
                    <a:pt x="17255" y="105746"/>
                  </a:lnTo>
                  <a:cubicBezTo>
                    <a:pt x="7911" y="105746"/>
                    <a:pt x="336" y="105746"/>
                    <a:pt x="336" y="105746"/>
                  </a:cubicBezTo>
                  <a:lnTo>
                    <a:pt x="336" y="336"/>
                  </a:lnTo>
                  <a:cubicBezTo>
                    <a:pt x="336" y="336"/>
                    <a:pt x="7911" y="336"/>
                    <a:pt x="17255" y="336"/>
                  </a:cubicBezTo>
                  <a:close/>
                </a:path>
              </a:pathLst>
            </a:custGeom>
            <a:solidFill>
              <a:srgbClr val="A57453"/>
            </a:solidFill>
            <a:ln w="2923" cap="flat">
              <a:noFill/>
              <a:prstDash val="solid"/>
              <a:miter/>
            </a:ln>
          </p:spPr>
          <p:txBody>
            <a:bodyPr rtlCol="1" anchor="ctr"/>
            <a:lstStyle/>
            <a:p>
              <a:endParaRPr lang="fa-IR"/>
            </a:p>
          </p:txBody>
        </p:sp>
        <p:sp>
          <p:nvSpPr>
            <p:cNvPr id="497" name="Freeform: Shape 496">
              <a:extLst>
                <a:ext uri="{FF2B5EF4-FFF2-40B4-BE49-F238E27FC236}">
                  <a16:creationId xmlns:a16="http://schemas.microsoft.com/office/drawing/2014/main" id="{414E2095-2461-0E7E-4EF3-2C80E203A972}"/>
                </a:ext>
              </a:extLst>
            </p:cNvPr>
            <p:cNvSpPr/>
            <p:nvPr/>
          </p:nvSpPr>
          <p:spPr>
            <a:xfrm rot="-3389398">
              <a:off x="7929348" y="3368632"/>
              <a:ext cx="96393" cy="61998"/>
            </a:xfrm>
            <a:custGeom>
              <a:avLst/>
              <a:gdLst>
                <a:gd name="connsiteX0" fmla="*/ 336 w 96393"/>
                <a:gd name="connsiteY0" fmla="*/ 336 h 61998"/>
                <a:gd name="connsiteX1" fmla="*/ 96730 w 96393"/>
                <a:gd name="connsiteY1" fmla="*/ 336 h 61998"/>
                <a:gd name="connsiteX2" fmla="*/ 96730 w 96393"/>
                <a:gd name="connsiteY2" fmla="*/ 62335 h 61998"/>
                <a:gd name="connsiteX3" fmla="*/ 336 w 96393"/>
                <a:gd name="connsiteY3" fmla="*/ 62335 h 61998"/>
              </a:gdLst>
              <a:ahLst/>
              <a:cxnLst>
                <a:cxn ang="0">
                  <a:pos x="connsiteX0" y="connsiteY0"/>
                </a:cxn>
                <a:cxn ang="0">
                  <a:pos x="connsiteX1" y="connsiteY1"/>
                </a:cxn>
                <a:cxn ang="0">
                  <a:pos x="connsiteX2" y="connsiteY2"/>
                </a:cxn>
                <a:cxn ang="0">
                  <a:pos x="connsiteX3" y="connsiteY3"/>
                </a:cxn>
              </a:cxnLst>
              <a:rect l="l" t="t" r="r" b="b"/>
              <a:pathLst>
                <a:path w="96393" h="61998">
                  <a:moveTo>
                    <a:pt x="336" y="336"/>
                  </a:moveTo>
                  <a:lnTo>
                    <a:pt x="96730" y="336"/>
                  </a:lnTo>
                  <a:lnTo>
                    <a:pt x="96730" y="62335"/>
                  </a:lnTo>
                  <a:lnTo>
                    <a:pt x="336" y="62335"/>
                  </a:lnTo>
                  <a:close/>
                </a:path>
              </a:pathLst>
            </a:custGeom>
            <a:solidFill>
              <a:srgbClr val="F5C84C"/>
            </a:solidFill>
            <a:ln w="2923" cap="flat">
              <a:noFill/>
              <a:prstDash val="solid"/>
              <a:miter/>
            </a:ln>
          </p:spPr>
          <p:txBody>
            <a:bodyPr rtlCol="1" anchor="ctr"/>
            <a:lstStyle/>
            <a:p>
              <a:endParaRPr lang="fa-IR"/>
            </a:p>
          </p:txBody>
        </p:sp>
        <p:sp>
          <p:nvSpPr>
            <p:cNvPr id="498" name="Freeform: Shape 497">
              <a:extLst>
                <a:ext uri="{FF2B5EF4-FFF2-40B4-BE49-F238E27FC236}">
                  <a16:creationId xmlns:a16="http://schemas.microsoft.com/office/drawing/2014/main" id="{2342856C-FAED-29E9-1E6C-06B2C57F6778}"/>
                </a:ext>
              </a:extLst>
            </p:cNvPr>
            <p:cNvSpPr/>
            <p:nvPr/>
          </p:nvSpPr>
          <p:spPr>
            <a:xfrm>
              <a:off x="7994068" y="3402655"/>
              <a:ext cx="100559" cy="80225"/>
            </a:xfrm>
            <a:custGeom>
              <a:avLst/>
              <a:gdLst>
                <a:gd name="connsiteX0" fmla="*/ 336 w 100559"/>
                <a:gd name="connsiteY0" fmla="*/ 28525 h 80225"/>
                <a:gd name="connsiteX1" fmla="*/ 74102 w 100559"/>
                <a:gd name="connsiteY1" fmla="*/ 77381 h 80225"/>
                <a:gd name="connsiteX2" fmla="*/ 97716 w 100559"/>
                <a:gd name="connsiteY2" fmla="*/ 73514 h 80225"/>
                <a:gd name="connsiteX3" fmla="*/ 93849 w 100559"/>
                <a:gd name="connsiteY3" fmla="*/ 49900 h 80225"/>
                <a:gd name="connsiteX4" fmla="*/ 92778 w 100559"/>
                <a:gd name="connsiteY4" fmla="*/ 49192 h 80225"/>
                <a:gd name="connsiteX5" fmla="*/ 19012 w 100559"/>
                <a:gd name="connsiteY5" fmla="*/ 336 h 80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59" h="80225">
                  <a:moveTo>
                    <a:pt x="336" y="28525"/>
                  </a:moveTo>
                  <a:lnTo>
                    <a:pt x="74102" y="77381"/>
                  </a:lnTo>
                  <a:cubicBezTo>
                    <a:pt x="81690" y="82834"/>
                    <a:pt x="92263" y="81101"/>
                    <a:pt x="97716" y="73514"/>
                  </a:cubicBezTo>
                  <a:cubicBezTo>
                    <a:pt x="103167" y="65927"/>
                    <a:pt x="101437" y="55353"/>
                    <a:pt x="93849" y="49900"/>
                  </a:cubicBezTo>
                  <a:cubicBezTo>
                    <a:pt x="93501" y="49651"/>
                    <a:pt x="93144" y="49414"/>
                    <a:pt x="92778" y="49192"/>
                  </a:cubicBezTo>
                  <a:lnTo>
                    <a:pt x="19012" y="336"/>
                  </a:lnTo>
                  <a:close/>
                </a:path>
              </a:pathLst>
            </a:custGeom>
            <a:solidFill>
              <a:srgbClr val="A57453"/>
            </a:solidFill>
            <a:ln w="2923" cap="flat">
              <a:noFill/>
              <a:prstDash val="solid"/>
              <a:miter/>
            </a:ln>
          </p:spPr>
          <p:txBody>
            <a:bodyPr rtlCol="1" anchor="ctr"/>
            <a:lstStyle/>
            <a:p>
              <a:endParaRPr lang="fa-IR"/>
            </a:p>
          </p:txBody>
        </p:sp>
        <p:sp>
          <p:nvSpPr>
            <p:cNvPr id="499" name="Freeform: Shape 498">
              <a:extLst>
                <a:ext uri="{FF2B5EF4-FFF2-40B4-BE49-F238E27FC236}">
                  <a16:creationId xmlns:a16="http://schemas.microsoft.com/office/drawing/2014/main" id="{B94B5A90-A3D3-3B80-050D-A0E09157308B}"/>
                </a:ext>
              </a:extLst>
            </p:cNvPr>
            <p:cNvSpPr/>
            <p:nvPr/>
          </p:nvSpPr>
          <p:spPr>
            <a:xfrm>
              <a:off x="7941114" y="3061633"/>
              <a:ext cx="76108" cy="76108"/>
            </a:xfrm>
            <a:custGeom>
              <a:avLst/>
              <a:gdLst>
                <a:gd name="connsiteX0" fmla="*/ 76108 w 76108"/>
                <a:gd name="connsiteY0" fmla="*/ 38054 h 76108"/>
                <a:gd name="connsiteX1" fmla="*/ 38054 w 76108"/>
                <a:gd name="connsiteY1" fmla="*/ 76108 h 76108"/>
                <a:gd name="connsiteX2" fmla="*/ 0 w 76108"/>
                <a:gd name="connsiteY2" fmla="*/ 38054 h 76108"/>
                <a:gd name="connsiteX3" fmla="*/ 38054 w 76108"/>
                <a:gd name="connsiteY3" fmla="*/ 0 h 76108"/>
                <a:gd name="connsiteX4" fmla="*/ 76108 w 76108"/>
                <a:gd name="connsiteY4" fmla="*/ 38054 h 76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08" h="76108">
                  <a:moveTo>
                    <a:pt x="76108" y="38054"/>
                  </a:moveTo>
                  <a:cubicBezTo>
                    <a:pt x="76108" y="59071"/>
                    <a:pt x="59071" y="76108"/>
                    <a:pt x="38054" y="76108"/>
                  </a:cubicBezTo>
                  <a:cubicBezTo>
                    <a:pt x="17037" y="76108"/>
                    <a:pt x="0" y="59071"/>
                    <a:pt x="0" y="38054"/>
                  </a:cubicBezTo>
                  <a:cubicBezTo>
                    <a:pt x="0" y="17037"/>
                    <a:pt x="17037" y="0"/>
                    <a:pt x="38054" y="0"/>
                  </a:cubicBezTo>
                  <a:cubicBezTo>
                    <a:pt x="59071" y="0"/>
                    <a:pt x="76108" y="17037"/>
                    <a:pt x="76108" y="38054"/>
                  </a:cubicBezTo>
                  <a:close/>
                </a:path>
              </a:pathLst>
            </a:custGeom>
            <a:solidFill>
              <a:srgbClr val="F5C84C"/>
            </a:solidFill>
            <a:ln w="2923" cap="flat">
              <a:noFill/>
              <a:prstDash val="solid"/>
              <a:miter/>
            </a:ln>
          </p:spPr>
          <p:txBody>
            <a:bodyPr rtlCol="1" anchor="ctr"/>
            <a:lstStyle/>
            <a:p>
              <a:endParaRPr lang="fa-IR"/>
            </a:p>
          </p:txBody>
        </p:sp>
        <p:sp>
          <p:nvSpPr>
            <p:cNvPr id="500" name="Freeform: Shape 499">
              <a:extLst>
                <a:ext uri="{FF2B5EF4-FFF2-40B4-BE49-F238E27FC236}">
                  <a16:creationId xmlns:a16="http://schemas.microsoft.com/office/drawing/2014/main" id="{51E0FC52-78E4-5A72-D1DF-61E8337077A9}"/>
                </a:ext>
              </a:extLst>
            </p:cNvPr>
            <p:cNvSpPr/>
            <p:nvPr/>
          </p:nvSpPr>
          <p:spPr>
            <a:xfrm>
              <a:off x="7941114" y="3720260"/>
              <a:ext cx="76108" cy="76108"/>
            </a:xfrm>
            <a:custGeom>
              <a:avLst/>
              <a:gdLst>
                <a:gd name="connsiteX0" fmla="*/ 76108 w 76108"/>
                <a:gd name="connsiteY0" fmla="*/ 38054 h 76108"/>
                <a:gd name="connsiteX1" fmla="*/ 38054 w 76108"/>
                <a:gd name="connsiteY1" fmla="*/ 76108 h 76108"/>
                <a:gd name="connsiteX2" fmla="*/ 0 w 76108"/>
                <a:gd name="connsiteY2" fmla="*/ 38054 h 76108"/>
                <a:gd name="connsiteX3" fmla="*/ 38054 w 76108"/>
                <a:gd name="connsiteY3" fmla="*/ 0 h 76108"/>
                <a:gd name="connsiteX4" fmla="*/ 76108 w 76108"/>
                <a:gd name="connsiteY4" fmla="*/ 38054 h 76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08" h="76108">
                  <a:moveTo>
                    <a:pt x="76108" y="38054"/>
                  </a:moveTo>
                  <a:cubicBezTo>
                    <a:pt x="76108" y="59071"/>
                    <a:pt x="59071" y="76108"/>
                    <a:pt x="38054" y="76108"/>
                  </a:cubicBezTo>
                  <a:cubicBezTo>
                    <a:pt x="17037" y="76108"/>
                    <a:pt x="0" y="59071"/>
                    <a:pt x="0" y="38054"/>
                  </a:cubicBezTo>
                  <a:cubicBezTo>
                    <a:pt x="0" y="17037"/>
                    <a:pt x="17037" y="0"/>
                    <a:pt x="38054" y="0"/>
                  </a:cubicBezTo>
                  <a:cubicBezTo>
                    <a:pt x="59071" y="0"/>
                    <a:pt x="76108" y="17037"/>
                    <a:pt x="76108" y="38054"/>
                  </a:cubicBezTo>
                  <a:close/>
                </a:path>
              </a:pathLst>
            </a:custGeom>
            <a:solidFill>
              <a:srgbClr val="6CADEF"/>
            </a:solidFill>
            <a:ln w="2923" cap="flat">
              <a:noFill/>
              <a:prstDash val="solid"/>
              <a:miter/>
            </a:ln>
          </p:spPr>
          <p:txBody>
            <a:bodyPr rtlCol="1" anchor="ctr"/>
            <a:lstStyle/>
            <a:p>
              <a:endParaRPr lang="fa-IR"/>
            </a:p>
          </p:txBody>
        </p:sp>
        <p:sp>
          <p:nvSpPr>
            <p:cNvPr id="501" name="Freeform: Shape 500">
              <a:extLst>
                <a:ext uri="{FF2B5EF4-FFF2-40B4-BE49-F238E27FC236}">
                  <a16:creationId xmlns:a16="http://schemas.microsoft.com/office/drawing/2014/main" id="{E65495A3-4341-E303-2C0D-92B209D9C7A1}"/>
                </a:ext>
              </a:extLst>
            </p:cNvPr>
            <p:cNvSpPr/>
            <p:nvPr/>
          </p:nvSpPr>
          <p:spPr>
            <a:xfrm>
              <a:off x="7655914" y="3226290"/>
              <a:ext cx="76108" cy="76108"/>
            </a:xfrm>
            <a:custGeom>
              <a:avLst/>
              <a:gdLst>
                <a:gd name="connsiteX0" fmla="*/ 76108 w 76108"/>
                <a:gd name="connsiteY0" fmla="*/ 38054 h 76108"/>
                <a:gd name="connsiteX1" fmla="*/ 38054 w 76108"/>
                <a:gd name="connsiteY1" fmla="*/ 76108 h 76108"/>
                <a:gd name="connsiteX2" fmla="*/ 0 w 76108"/>
                <a:gd name="connsiteY2" fmla="*/ 38054 h 76108"/>
                <a:gd name="connsiteX3" fmla="*/ 38054 w 76108"/>
                <a:gd name="connsiteY3" fmla="*/ 0 h 76108"/>
                <a:gd name="connsiteX4" fmla="*/ 76108 w 76108"/>
                <a:gd name="connsiteY4" fmla="*/ 38054 h 76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08" h="76108">
                  <a:moveTo>
                    <a:pt x="76108" y="38054"/>
                  </a:moveTo>
                  <a:cubicBezTo>
                    <a:pt x="76108" y="59071"/>
                    <a:pt x="59071" y="76108"/>
                    <a:pt x="38054" y="76108"/>
                  </a:cubicBezTo>
                  <a:cubicBezTo>
                    <a:pt x="17037" y="76108"/>
                    <a:pt x="0" y="59071"/>
                    <a:pt x="0" y="38054"/>
                  </a:cubicBezTo>
                  <a:cubicBezTo>
                    <a:pt x="0" y="17037"/>
                    <a:pt x="17037" y="0"/>
                    <a:pt x="38054" y="0"/>
                  </a:cubicBezTo>
                  <a:cubicBezTo>
                    <a:pt x="59071" y="0"/>
                    <a:pt x="76108" y="17037"/>
                    <a:pt x="76108" y="38054"/>
                  </a:cubicBezTo>
                  <a:close/>
                </a:path>
              </a:pathLst>
            </a:custGeom>
            <a:solidFill>
              <a:srgbClr val="87D147"/>
            </a:solidFill>
            <a:ln w="2923" cap="flat">
              <a:noFill/>
              <a:prstDash val="solid"/>
              <a:miter/>
            </a:ln>
          </p:spPr>
          <p:txBody>
            <a:bodyPr rtlCol="1" anchor="ctr"/>
            <a:lstStyle/>
            <a:p>
              <a:endParaRPr lang="fa-IR"/>
            </a:p>
          </p:txBody>
        </p:sp>
        <p:sp>
          <p:nvSpPr>
            <p:cNvPr id="502" name="Freeform: Shape 501">
              <a:extLst>
                <a:ext uri="{FF2B5EF4-FFF2-40B4-BE49-F238E27FC236}">
                  <a16:creationId xmlns:a16="http://schemas.microsoft.com/office/drawing/2014/main" id="{92725A66-50A4-6B51-7046-C6589780F524}"/>
                </a:ext>
              </a:extLst>
            </p:cNvPr>
            <p:cNvSpPr/>
            <p:nvPr/>
          </p:nvSpPr>
          <p:spPr>
            <a:xfrm>
              <a:off x="8226314" y="3555603"/>
              <a:ext cx="76108" cy="76108"/>
            </a:xfrm>
            <a:custGeom>
              <a:avLst/>
              <a:gdLst>
                <a:gd name="connsiteX0" fmla="*/ 76108 w 76108"/>
                <a:gd name="connsiteY0" fmla="*/ 38054 h 76108"/>
                <a:gd name="connsiteX1" fmla="*/ 38054 w 76108"/>
                <a:gd name="connsiteY1" fmla="*/ 76108 h 76108"/>
                <a:gd name="connsiteX2" fmla="*/ 0 w 76108"/>
                <a:gd name="connsiteY2" fmla="*/ 38054 h 76108"/>
                <a:gd name="connsiteX3" fmla="*/ 38054 w 76108"/>
                <a:gd name="connsiteY3" fmla="*/ 0 h 76108"/>
                <a:gd name="connsiteX4" fmla="*/ 76108 w 76108"/>
                <a:gd name="connsiteY4" fmla="*/ 38054 h 76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08" h="76108">
                  <a:moveTo>
                    <a:pt x="76108" y="38054"/>
                  </a:moveTo>
                  <a:cubicBezTo>
                    <a:pt x="76108" y="59071"/>
                    <a:pt x="59071" y="76108"/>
                    <a:pt x="38054" y="76108"/>
                  </a:cubicBezTo>
                  <a:cubicBezTo>
                    <a:pt x="17037" y="76108"/>
                    <a:pt x="0" y="59071"/>
                    <a:pt x="0" y="38054"/>
                  </a:cubicBezTo>
                  <a:cubicBezTo>
                    <a:pt x="0" y="17037"/>
                    <a:pt x="17037" y="0"/>
                    <a:pt x="38054" y="0"/>
                  </a:cubicBezTo>
                  <a:cubicBezTo>
                    <a:pt x="59071" y="0"/>
                    <a:pt x="76108" y="17037"/>
                    <a:pt x="76108" y="38054"/>
                  </a:cubicBezTo>
                  <a:close/>
                </a:path>
              </a:pathLst>
            </a:custGeom>
            <a:solidFill>
              <a:srgbClr val="FC657E"/>
            </a:solidFill>
            <a:ln w="2923" cap="flat">
              <a:noFill/>
              <a:prstDash val="solid"/>
              <a:miter/>
            </a:ln>
          </p:spPr>
          <p:txBody>
            <a:bodyPr rtlCol="1" anchor="ctr"/>
            <a:lstStyle/>
            <a:p>
              <a:endParaRPr lang="fa-IR"/>
            </a:p>
          </p:txBody>
        </p:sp>
        <p:sp>
          <p:nvSpPr>
            <p:cNvPr id="503" name="Freeform: Shape 502">
              <a:extLst>
                <a:ext uri="{FF2B5EF4-FFF2-40B4-BE49-F238E27FC236}">
                  <a16:creationId xmlns:a16="http://schemas.microsoft.com/office/drawing/2014/main" id="{67A9989E-034C-518A-F437-D7BAD7561CC5}"/>
                </a:ext>
              </a:extLst>
            </p:cNvPr>
            <p:cNvSpPr/>
            <p:nvPr/>
          </p:nvSpPr>
          <p:spPr>
            <a:xfrm>
              <a:off x="7655914" y="3555603"/>
              <a:ext cx="76108" cy="76108"/>
            </a:xfrm>
            <a:custGeom>
              <a:avLst/>
              <a:gdLst>
                <a:gd name="connsiteX0" fmla="*/ 76108 w 76108"/>
                <a:gd name="connsiteY0" fmla="*/ 38054 h 76108"/>
                <a:gd name="connsiteX1" fmla="*/ 38054 w 76108"/>
                <a:gd name="connsiteY1" fmla="*/ 76108 h 76108"/>
                <a:gd name="connsiteX2" fmla="*/ 0 w 76108"/>
                <a:gd name="connsiteY2" fmla="*/ 38054 h 76108"/>
                <a:gd name="connsiteX3" fmla="*/ 38054 w 76108"/>
                <a:gd name="connsiteY3" fmla="*/ 0 h 76108"/>
                <a:gd name="connsiteX4" fmla="*/ 76108 w 76108"/>
                <a:gd name="connsiteY4" fmla="*/ 38054 h 76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08" h="76108">
                  <a:moveTo>
                    <a:pt x="76108" y="38054"/>
                  </a:moveTo>
                  <a:cubicBezTo>
                    <a:pt x="76108" y="59071"/>
                    <a:pt x="59071" y="76108"/>
                    <a:pt x="38054" y="76108"/>
                  </a:cubicBezTo>
                  <a:cubicBezTo>
                    <a:pt x="17037" y="76108"/>
                    <a:pt x="0" y="59071"/>
                    <a:pt x="0" y="38054"/>
                  </a:cubicBezTo>
                  <a:cubicBezTo>
                    <a:pt x="0" y="17037"/>
                    <a:pt x="17037" y="0"/>
                    <a:pt x="38054" y="0"/>
                  </a:cubicBezTo>
                  <a:cubicBezTo>
                    <a:pt x="59071" y="0"/>
                    <a:pt x="76108" y="17037"/>
                    <a:pt x="76108" y="38054"/>
                  </a:cubicBezTo>
                  <a:close/>
                </a:path>
              </a:pathLst>
            </a:custGeom>
            <a:solidFill>
              <a:srgbClr val="70D6F9"/>
            </a:solidFill>
            <a:ln w="2923" cap="flat">
              <a:noFill/>
              <a:prstDash val="solid"/>
              <a:miter/>
            </a:ln>
          </p:spPr>
          <p:txBody>
            <a:bodyPr rtlCol="1" anchor="ctr"/>
            <a:lstStyle/>
            <a:p>
              <a:endParaRPr lang="fa-IR"/>
            </a:p>
          </p:txBody>
        </p:sp>
        <p:sp>
          <p:nvSpPr>
            <p:cNvPr id="504" name="Freeform: Shape 503">
              <a:extLst>
                <a:ext uri="{FF2B5EF4-FFF2-40B4-BE49-F238E27FC236}">
                  <a16:creationId xmlns:a16="http://schemas.microsoft.com/office/drawing/2014/main" id="{EB330481-AE9E-4C35-A19D-7B8D7E44694F}"/>
                </a:ext>
              </a:extLst>
            </p:cNvPr>
            <p:cNvSpPr/>
            <p:nvPr/>
          </p:nvSpPr>
          <p:spPr>
            <a:xfrm>
              <a:off x="8226314" y="3226290"/>
              <a:ext cx="76108" cy="76108"/>
            </a:xfrm>
            <a:custGeom>
              <a:avLst/>
              <a:gdLst>
                <a:gd name="connsiteX0" fmla="*/ 76108 w 76108"/>
                <a:gd name="connsiteY0" fmla="*/ 38054 h 76108"/>
                <a:gd name="connsiteX1" fmla="*/ 38054 w 76108"/>
                <a:gd name="connsiteY1" fmla="*/ 76108 h 76108"/>
                <a:gd name="connsiteX2" fmla="*/ 0 w 76108"/>
                <a:gd name="connsiteY2" fmla="*/ 38054 h 76108"/>
                <a:gd name="connsiteX3" fmla="*/ 38054 w 76108"/>
                <a:gd name="connsiteY3" fmla="*/ 0 h 76108"/>
                <a:gd name="connsiteX4" fmla="*/ 76108 w 76108"/>
                <a:gd name="connsiteY4" fmla="*/ 38054 h 76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08" h="76108">
                  <a:moveTo>
                    <a:pt x="76108" y="38054"/>
                  </a:moveTo>
                  <a:cubicBezTo>
                    <a:pt x="76108" y="59071"/>
                    <a:pt x="59071" y="76108"/>
                    <a:pt x="38054" y="76108"/>
                  </a:cubicBezTo>
                  <a:cubicBezTo>
                    <a:pt x="17037" y="76108"/>
                    <a:pt x="0" y="59071"/>
                    <a:pt x="0" y="38054"/>
                  </a:cubicBezTo>
                  <a:cubicBezTo>
                    <a:pt x="0" y="17037"/>
                    <a:pt x="17037" y="0"/>
                    <a:pt x="38054" y="0"/>
                  </a:cubicBezTo>
                  <a:cubicBezTo>
                    <a:pt x="59071" y="0"/>
                    <a:pt x="76108" y="17037"/>
                    <a:pt x="76108" y="38054"/>
                  </a:cubicBezTo>
                  <a:close/>
                </a:path>
              </a:pathLst>
            </a:custGeom>
            <a:solidFill>
              <a:srgbClr val="FCA265"/>
            </a:solidFill>
            <a:ln w="2923" cap="flat">
              <a:noFill/>
              <a:prstDash val="solid"/>
              <a:miter/>
            </a:ln>
          </p:spPr>
          <p:txBody>
            <a:bodyPr rtlCol="1" anchor="ctr"/>
            <a:lstStyle/>
            <a:p>
              <a:endParaRPr lang="fa-IR"/>
            </a:p>
          </p:txBody>
        </p:sp>
        <p:sp>
          <p:nvSpPr>
            <p:cNvPr id="505" name="Freeform: Shape 504">
              <a:extLst>
                <a:ext uri="{FF2B5EF4-FFF2-40B4-BE49-F238E27FC236}">
                  <a16:creationId xmlns:a16="http://schemas.microsoft.com/office/drawing/2014/main" id="{0326AC31-15A3-019B-6EE3-488A311845A3}"/>
                </a:ext>
              </a:extLst>
            </p:cNvPr>
            <p:cNvSpPr/>
            <p:nvPr/>
          </p:nvSpPr>
          <p:spPr>
            <a:xfrm>
              <a:off x="8132043" y="3616417"/>
              <a:ext cx="37636" cy="37029"/>
            </a:xfrm>
            <a:custGeom>
              <a:avLst/>
              <a:gdLst>
                <a:gd name="connsiteX0" fmla="*/ 37731 w 37636"/>
                <a:gd name="connsiteY0" fmla="*/ 18412 h 37029"/>
                <a:gd name="connsiteX1" fmla="*/ 19583 w 37636"/>
                <a:gd name="connsiteY1" fmla="*/ 555 h 37029"/>
                <a:gd name="connsiteX2" fmla="*/ 18704 w 37636"/>
                <a:gd name="connsiteY2" fmla="*/ 555 h 37029"/>
                <a:gd name="connsiteX3" fmla="*/ 556 w 37636"/>
                <a:gd name="connsiteY3" fmla="*/ 18412 h 37029"/>
                <a:gd name="connsiteX4" fmla="*/ 556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16" y="16699"/>
                    <a:pt x="21444" y="9642"/>
                    <a:pt x="19583" y="555"/>
                  </a:cubicBezTo>
                  <a:cubicBezTo>
                    <a:pt x="19583" y="263"/>
                    <a:pt x="18704" y="263"/>
                    <a:pt x="18704" y="555"/>
                  </a:cubicBezTo>
                  <a:cubicBezTo>
                    <a:pt x="16843" y="9642"/>
                    <a:pt x="9671" y="16699"/>
                    <a:pt x="556" y="18412"/>
                  </a:cubicBezTo>
                  <a:cubicBezTo>
                    <a:pt x="263" y="18412"/>
                    <a:pt x="263" y="18997"/>
                    <a:pt x="556" y="19290"/>
                  </a:cubicBezTo>
                  <a:cubicBezTo>
                    <a:pt x="9671" y="21002"/>
                    <a:pt x="16843" y="28060"/>
                    <a:pt x="18704" y="37146"/>
                  </a:cubicBezTo>
                  <a:cubicBezTo>
                    <a:pt x="18704" y="37439"/>
                    <a:pt x="19583" y="37439"/>
                    <a:pt x="19583" y="37146"/>
                  </a:cubicBezTo>
                  <a:cubicBezTo>
                    <a:pt x="21444" y="28060"/>
                    <a:pt x="28616" y="21002"/>
                    <a:pt x="37731" y="19290"/>
                  </a:cubicBezTo>
                  <a:cubicBezTo>
                    <a:pt x="38053" y="18997"/>
                    <a:pt x="38053" y="18412"/>
                    <a:pt x="37731" y="18412"/>
                  </a:cubicBezTo>
                  <a:close/>
                </a:path>
              </a:pathLst>
            </a:custGeom>
            <a:solidFill>
              <a:srgbClr val="70D6F9"/>
            </a:solidFill>
            <a:ln w="2923" cap="flat">
              <a:noFill/>
              <a:prstDash val="solid"/>
              <a:miter/>
            </a:ln>
          </p:spPr>
          <p:txBody>
            <a:bodyPr rtlCol="1" anchor="ctr"/>
            <a:lstStyle/>
            <a:p>
              <a:endParaRPr lang="fa-IR"/>
            </a:p>
          </p:txBody>
        </p:sp>
        <p:sp>
          <p:nvSpPr>
            <p:cNvPr id="506" name="Freeform: Shape 505">
              <a:extLst>
                <a:ext uri="{FF2B5EF4-FFF2-40B4-BE49-F238E27FC236}">
                  <a16:creationId xmlns:a16="http://schemas.microsoft.com/office/drawing/2014/main" id="{C6961072-6CE6-E060-CEE1-3C0168B91572}"/>
                </a:ext>
              </a:extLst>
            </p:cNvPr>
            <p:cNvSpPr/>
            <p:nvPr/>
          </p:nvSpPr>
          <p:spPr>
            <a:xfrm>
              <a:off x="7723908" y="3670790"/>
              <a:ext cx="50939" cy="50933"/>
            </a:xfrm>
            <a:custGeom>
              <a:avLst/>
              <a:gdLst>
                <a:gd name="connsiteX0" fmla="*/ 9708 w 50939"/>
                <a:gd name="connsiteY0" fmla="*/ 35170 h 50933"/>
                <a:gd name="connsiteX1" fmla="*/ 16441 w 50939"/>
                <a:gd name="connsiteY1" fmla="*/ 35170 h 50933"/>
                <a:gd name="connsiteX2" fmla="*/ 16441 w 50939"/>
                <a:gd name="connsiteY2" fmla="*/ 41903 h 50933"/>
                <a:gd name="connsiteX3" fmla="*/ 25572 w 50939"/>
                <a:gd name="connsiteY3" fmla="*/ 51270 h 50933"/>
                <a:gd name="connsiteX4" fmla="*/ 25808 w 50939"/>
                <a:gd name="connsiteY4" fmla="*/ 51270 h 50933"/>
                <a:gd name="connsiteX5" fmla="*/ 35175 w 50939"/>
                <a:gd name="connsiteY5" fmla="*/ 42196 h 50933"/>
                <a:gd name="connsiteX6" fmla="*/ 35175 w 50939"/>
                <a:gd name="connsiteY6" fmla="*/ 35170 h 50933"/>
                <a:gd name="connsiteX7" fmla="*/ 41908 w 50939"/>
                <a:gd name="connsiteY7" fmla="*/ 35170 h 50933"/>
                <a:gd name="connsiteX8" fmla="*/ 51275 w 50939"/>
                <a:gd name="connsiteY8" fmla="*/ 26037 h 50933"/>
                <a:gd name="connsiteX9" fmla="*/ 51275 w 50939"/>
                <a:gd name="connsiteY9" fmla="*/ 25803 h 50933"/>
                <a:gd name="connsiteX10" fmla="*/ 42200 w 50939"/>
                <a:gd name="connsiteY10" fmla="*/ 16436 h 50933"/>
                <a:gd name="connsiteX11" fmla="*/ 35175 w 50939"/>
                <a:gd name="connsiteY11" fmla="*/ 16436 h 50933"/>
                <a:gd name="connsiteX12" fmla="*/ 35175 w 50939"/>
                <a:gd name="connsiteY12" fmla="*/ 9703 h 50933"/>
                <a:gd name="connsiteX13" fmla="*/ 26044 w 50939"/>
                <a:gd name="connsiteY13" fmla="*/ 336 h 50933"/>
                <a:gd name="connsiteX14" fmla="*/ 25808 w 50939"/>
                <a:gd name="connsiteY14" fmla="*/ 336 h 50933"/>
                <a:gd name="connsiteX15" fmla="*/ 16441 w 50939"/>
                <a:gd name="connsiteY15" fmla="*/ 9411 h 50933"/>
                <a:gd name="connsiteX16" fmla="*/ 16441 w 50939"/>
                <a:gd name="connsiteY16" fmla="*/ 16436 h 50933"/>
                <a:gd name="connsiteX17" fmla="*/ 9708 w 50939"/>
                <a:gd name="connsiteY17" fmla="*/ 16436 h 50933"/>
                <a:gd name="connsiteX18" fmla="*/ 341 w 50939"/>
                <a:gd name="connsiteY18" fmla="*/ 25566 h 50933"/>
                <a:gd name="connsiteX19" fmla="*/ 341 w 50939"/>
                <a:gd name="connsiteY19" fmla="*/ 25803 h 50933"/>
                <a:gd name="connsiteX20" fmla="*/ 9113 w 50939"/>
                <a:gd name="connsiteY20" fmla="*/ 35170 h 50933"/>
                <a:gd name="connsiteX21" fmla="*/ 9708 w 50939"/>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708" y="35170"/>
                  </a:moveTo>
                  <a:lnTo>
                    <a:pt x="16441" y="35170"/>
                  </a:lnTo>
                  <a:lnTo>
                    <a:pt x="16441" y="41903"/>
                  </a:lnTo>
                  <a:cubicBezTo>
                    <a:pt x="16376" y="47011"/>
                    <a:pt x="20464" y="51206"/>
                    <a:pt x="25572" y="51270"/>
                  </a:cubicBezTo>
                  <a:cubicBezTo>
                    <a:pt x="25651" y="51270"/>
                    <a:pt x="25729" y="51270"/>
                    <a:pt x="25808" y="51270"/>
                  </a:cubicBezTo>
                  <a:cubicBezTo>
                    <a:pt x="30869" y="51273"/>
                    <a:pt x="35017" y="47254"/>
                    <a:pt x="35175" y="42196"/>
                  </a:cubicBezTo>
                  <a:lnTo>
                    <a:pt x="35175" y="35170"/>
                  </a:lnTo>
                  <a:lnTo>
                    <a:pt x="41908" y="35170"/>
                  </a:lnTo>
                  <a:cubicBezTo>
                    <a:pt x="47016" y="35234"/>
                    <a:pt x="51210" y="31148"/>
                    <a:pt x="51275" y="26037"/>
                  </a:cubicBezTo>
                  <a:cubicBezTo>
                    <a:pt x="51276" y="25961"/>
                    <a:pt x="51276" y="25882"/>
                    <a:pt x="51275" y="25803"/>
                  </a:cubicBezTo>
                  <a:cubicBezTo>
                    <a:pt x="51277" y="20742"/>
                    <a:pt x="47259" y="16594"/>
                    <a:pt x="42200" y="16436"/>
                  </a:cubicBezTo>
                  <a:lnTo>
                    <a:pt x="35175" y="16436"/>
                  </a:lnTo>
                  <a:lnTo>
                    <a:pt x="35175" y="9703"/>
                  </a:lnTo>
                  <a:cubicBezTo>
                    <a:pt x="35240" y="4595"/>
                    <a:pt x="31152" y="400"/>
                    <a:pt x="26044" y="336"/>
                  </a:cubicBezTo>
                  <a:cubicBezTo>
                    <a:pt x="25965" y="336"/>
                    <a:pt x="25886" y="336"/>
                    <a:pt x="25808" y="336"/>
                  </a:cubicBezTo>
                  <a:cubicBezTo>
                    <a:pt x="20747" y="333"/>
                    <a:pt x="16599" y="4352"/>
                    <a:pt x="16441" y="9411"/>
                  </a:cubicBezTo>
                  <a:lnTo>
                    <a:pt x="16441" y="16436"/>
                  </a:lnTo>
                  <a:lnTo>
                    <a:pt x="9708" y="16436"/>
                  </a:lnTo>
                  <a:cubicBezTo>
                    <a:pt x="4600" y="16371"/>
                    <a:pt x="406" y="20458"/>
                    <a:pt x="341" y="25566"/>
                  </a:cubicBezTo>
                  <a:cubicBezTo>
                    <a:pt x="340" y="25645"/>
                    <a:pt x="340" y="25724"/>
                    <a:pt x="341" y="25803"/>
                  </a:cubicBezTo>
                  <a:cubicBezTo>
                    <a:pt x="177" y="30811"/>
                    <a:pt x="4104" y="35006"/>
                    <a:pt x="9113" y="35170"/>
                  </a:cubicBezTo>
                  <a:cubicBezTo>
                    <a:pt x="9311" y="35176"/>
                    <a:pt x="9510" y="35176"/>
                    <a:pt x="9708" y="35170"/>
                  </a:cubicBezTo>
                  <a:close/>
                </a:path>
              </a:pathLst>
            </a:custGeom>
            <a:solidFill>
              <a:srgbClr val="87D147"/>
            </a:solidFill>
            <a:ln w="2923" cap="flat">
              <a:noFill/>
              <a:prstDash val="solid"/>
              <a:miter/>
            </a:ln>
          </p:spPr>
          <p:txBody>
            <a:bodyPr rtlCol="1" anchor="ctr"/>
            <a:lstStyle/>
            <a:p>
              <a:endParaRPr lang="fa-IR"/>
            </a:p>
          </p:txBody>
        </p:sp>
        <p:sp>
          <p:nvSpPr>
            <p:cNvPr id="507" name="Freeform: Shape 506">
              <a:extLst>
                <a:ext uri="{FF2B5EF4-FFF2-40B4-BE49-F238E27FC236}">
                  <a16:creationId xmlns:a16="http://schemas.microsoft.com/office/drawing/2014/main" id="{A53FC6D9-98D2-692E-DD55-5CBBCC425301}"/>
                </a:ext>
              </a:extLst>
            </p:cNvPr>
            <p:cNvSpPr/>
            <p:nvPr/>
          </p:nvSpPr>
          <p:spPr>
            <a:xfrm>
              <a:off x="7841617" y="3737824"/>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70D6F9"/>
            </a:solidFill>
            <a:ln w="2923" cap="flat">
              <a:noFill/>
              <a:prstDash val="solid"/>
              <a:miter/>
            </a:ln>
          </p:spPr>
          <p:txBody>
            <a:bodyPr rtlCol="1" anchor="ctr"/>
            <a:lstStyle/>
            <a:p>
              <a:endParaRPr lang="fa-IR"/>
            </a:p>
          </p:txBody>
        </p:sp>
        <p:sp>
          <p:nvSpPr>
            <p:cNvPr id="508" name="Freeform: Shape 507">
              <a:extLst>
                <a:ext uri="{FF2B5EF4-FFF2-40B4-BE49-F238E27FC236}">
                  <a16:creationId xmlns:a16="http://schemas.microsoft.com/office/drawing/2014/main" id="{9E21B47E-A72E-58EF-CE81-2F22D93E8819}"/>
                </a:ext>
              </a:extLst>
            </p:cNvPr>
            <p:cNvSpPr/>
            <p:nvPr/>
          </p:nvSpPr>
          <p:spPr>
            <a:xfrm>
              <a:off x="8093359" y="3089441"/>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509" name="Freeform: Shape 508">
              <a:extLst>
                <a:ext uri="{FF2B5EF4-FFF2-40B4-BE49-F238E27FC236}">
                  <a16:creationId xmlns:a16="http://schemas.microsoft.com/office/drawing/2014/main" id="{6EEC74E5-1496-F6D0-4596-A6097073AC42}"/>
                </a:ext>
              </a:extLst>
            </p:cNvPr>
            <p:cNvSpPr/>
            <p:nvPr/>
          </p:nvSpPr>
          <p:spPr>
            <a:xfrm>
              <a:off x="8150879" y="3149011"/>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48" y="23877"/>
                    <a:pt x="24167" y="13792"/>
                    <a:pt x="26827" y="775"/>
                  </a:cubicBezTo>
                  <a:cubicBezTo>
                    <a:pt x="26827" y="190"/>
                    <a:pt x="27998" y="190"/>
                    <a:pt x="27998" y="775"/>
                  </a:cubicBezTo>
                  <a:cubicBezTo>
                    <a:pt x="30659" y="13792"/>
                    <a:pt x="40978" y="23877"/>
                    <a:pt x="54051" y="26242"/>
                  </a:cubicBezTo>
                  <a:cubicBezTo>
                    <a:pt x="54636" y="26242"/>
                    <a:pt x="54636" y="27120"/>
                    <a:pt x="54051" y="27413"/>
                  </a:cubicBezTo>
                  <a:cubicBezTo>
                    <a:pt x="40978" y="29778"/>
                    <a:pt x="30659" y="39862"/>
                    <a:pt x="27998" y="52880"/>
                  </a:cubicBezTo>
                  <a:cubicBezTo>
                    <a:pt x="27998" y="53465"/>
                    <a:pt x="26827" y="53465"/>
                    <a:pt x="26827" y="52880"/>
                  </a:cubicBezTo>
                  <a:cubicBezTo>
                    <a:pt x="24167" y="39862"/>
                    <a:pt x="13848" y="29778"/>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510" name="Freeform: Shape 509">
              <a:extLst>
                <a:ext uri="{FF2B5EF4-FFF2-40B4-BE49-F238E27FC236}">
                  <a16:creationId xmlns:a16="http://schemas.microsoft.com/office/drawing/2014/main" id="{AFBAD12C-6675-8DC6-D4CE-2A696A98597A}"/>
                </a:ext>
              </a:extLst>
            </p:cNvPr>
            <p:cNvSpPr/>
            <p:nvPr/>
          </p:nvSpPr>
          <p:spPr>
            <a:xfrm>
              <a:off x="7883799" y="3491878"/>
              <a:ext cx="127100" cy="36649"/>
            </a:xfrm>
            <a:custGeom>
              <a:avLst/>
              <a:gdLst>
                <a:gd name="connsiteX0" fmla="*/ 127436 w 127100"/>
                <a:gd name="connsiteY0" fmla="*/ 28203 h 36649"/>
                <a:gd name="connsiteX1" fmla="*/ 127436 w 127100"/>
                <a:gd name="connsiteY1" fmla="*/ 20183 h 36649"/>
                <a:gd name="connsiteX2" fmla="*/ 107590 w 127100"/>
                <a:gd name="connsiteY2" fmla="*/ 336 h 36649"/>
                <a:gd name="connsiteX3" fmla="*/ 20153 w 127100"/>
                <a:gd name="connsiteY3" fmla="*/ 336 h 36649"/>
                <a:gd name="connsiteX4" fmla="*/ 336 w 127100"/>
                <a:gd name="connsiteY4" fmla="*/ 20183 h 36649"/>
                <a:gd name="connsiteX5" fmla="*/ 336 w 127100"/>
                <a:gd name="connsiteY5" fmla="*/ 28203 h 36649"/>
                <a:gd name="connsiteX6" fmla="*/ 9118 w 127100"/>
                <a:gd name="connsiteY6" fmla="*/ 36985 h 36649"/>
                <a:gd name="connsiteX7" fmla="*/ 118538 w 127100"/>
                <a:gd name="connsiteY7" fmla="*/ 36985 h 36649"/>
                <a:gd name="connsiteX8" fmla="*/ 127436 w 127100"/>
                <a:gd name="connsiteY8" fmla="*/ 28320 h 36649"/>
                <a:gd name="connsiteX9" fmla="*/ 127436 w 127100"/>
                <a:gd name="connsiteY9" fmla="*/ 28203 h 3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100" h="36649">
                  <a:moveTo>
                    <a:pt x="127436" y="28203"/>
                  </a:moveTo>
                  <a:lnTo>
                    <a:pt x="127436" y="20183"/>
                  </a:lnTo>
                  <a:cubicBezTo>
                    <a:pt x="127419" y="9229"/>
                    <a:pt x="118544" y="354"/>
                    <a:pt x="107590" y="336"/>
                  </a:cubicBezTo>
                  <a:lnTo>
                    <a:pt x="20153" y="336"/>
                  </a:lnTo>
                  <a:cubicBezTo>
                    <a:pt x="9204" y="354"/>
                    <a:pt x="336" y="9232"/>
                    <a:pt x="336" y="20183"/>
                  </a:cubicBezTo>
                  <a:lnTo>
                    <a:pt x="336" y="28203"/>
                  </a:lnTo>
                  <a:cubicBezTo>
                    <a:pt x="336" y="33054"/>
                    <a:pt x="4268" y="36985"/>
                    <a:pt x="9118" y="36985"/>
                  </a:cubicBezTo>
                  <a:lnTo>
                    <a:pt x="118538" y="36985"/>
                  </a:lnTo>
                  <a:cubicBezTo>
                    <a:pt x="123388" y="37049"/>
                    <a:pt x="127372" y="33171"/>
                    <a:pt x="127436" y="28320"/>
                  </a:cubicBezTo>
                  <a:cubicBezTo>
                    <a:pt x="127436" y="28282"/>
                    <a:pt x="127436" y="28241"/>
                    <a:pt x="127436" y="28203"/>
                  </a:cubicBezTo>
                  <a:close/>
                </a:path>
              </a:pathLst>
            </a:custGeom>
            <a:noFill/>
            <a:ln w="14615" cap="rnd">
              <a:solidFill>
                <a:srgbClr val="000000"/>
              </a:solidFill>
              <a:prstDash val="solid"/>
              <a:round/>
            </a:ln>
          </p:spPr>
          <p:txBody>
            <a:bodyPr rtlCol="1" anchor="ctr"/>
            <a:lstStyle/>
            <a:p>
              <a:endParaRPr lang="fa-IR"/>
            </a:p>
          </p:txBody>
        </p:sp>
        <p:sp>
          <p:nvSpPr>
            <p:cNvPr id="511" name="Freeform: Shape 510">
              <a:extLst>
                <a:ext uri="{FF2B5EF4-FFF2-40B4-BE49-F238E27FC236}">
                  <a16:creationId xmlns:a16="http://schemas.microsoft.com/office/drawing/2014/main" id="{7E273661-F13B-7F4C-09EA-9A743C8A24F6}"/>
                </a:ext>
              </a:extLst>
            </p:cNvPr>
            <p:cNvSpPr/>
            <p:nvPr/>
          </p:nvSpPr>
          <p:spPr>
            <a:xfrm rot="-3389398">
              <a:off x="7924702" y="3401219"/>
              <a:ext cx="33809" cy="105409"/>
            </a:xfrm>
            <a:custGeom>
              <a:avLst/>
              <a:gdLst>
                <a:gd name="connsiteX0" fmla="*/ 17226 w 33809"/>
                <a:gd name="connsiteY0" fmla="*/ 336 h 105409"/>
                <a:gd name="connsiteX1" fmla="*/ 34146 w 33809"/>
                <a:gd name="connsiteY1" fmla="*/ 336 h 105409"/>
                <a:gd name="connsiteX2" fmla="*/ 34146 w 33809"/>
                <a:gd name="connsiteY2" fmla="*/ 105746 h 105409"/>
                <a:gd name="connsiteX3" fmla="*/ 17226 w 33809"/>
                <a:gd name="connsiteY3" fmla="*/ 105746 h 105409"/>
                <a:gd name="connsiteX4" fmla="*/ 17255 w 33809"/>
                <a:gd name="connsiteY4" fmla="*/ 105746 h 105409"/>
                <a:gd name="connsiteX5" fmla="*/ 336 w 33809"/>
                <a:gd name="connsiteY5" fmla="*/ 105746 h 105409"/>
                <a:gd name="connsiteX6" fmla="*/ 336 w 33809"/>
                <a:gd name="connsiteY6" fmla="*/ 336 h 105409"/>
                <a:gd name="connsiteX7" fmla="*/ 17255 w 33809"/>
                <a:gd name="connsiteY7" fmla="*/ 336 h 10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09" h="105409">
                  <a:moveTo>
                    <a:pt x="17226" y="336"/>
                  </a:moveTo>
                  <a:cubicBezTo>
                    <a:pt x="26570" y="336"/>
                    <a:pt x="34146" y="336"/>
                    <a:pt x="34146" y="336"/>
                  </a:cubicBezTo>
                  <a:lnTo>
                    <a:pt x="34146" y="105746"/>
                  </a:lnTo>
                  <a:cubicBezTo>
                    <a:pt x="34146" y="105746"/>
                    <a:pt x="26570" y="105746"/>
                    <a:pt x="17226" y="105746"/>
                  </a:cubicBezTo>
                  <a:lnTo>
                    <a:pt x="17255" y="105746"/>
                  </a:lnTo>
                  <a:cubicBezTo>
                    <a:pt x="7911" y="105746"/>
                    <a:pt x="336" y="105746"/>
                    <a:pt x="336" y="105746"/>
                  </a:cubicBezTo>
                  <a:lnTo>
                    <a:pt x="336" y="336"/>
                  </a:lnTo>
                  <a:cubicBezTo>
                    <a:pt x="336" y="336"/>
                    <a:pt x="7911" y="336"/>
                    <a:pt x="17255" y="336"/>
                  </a:cubicBezTo>
                  <a:close/>
                </a:path>
              </a:pathLst>
            </a:custGeom>
            <a:noFill/>
            <a:ln w="14615" cap="rnd">
              <a:solidFill>
                <a:srgbClr val="000000"/>
              </a:solidFill>
              <a:prstDash val="solid"/>
              <a:round/>
            </a:ln>
          </p:spPr>
          <p:txBody>
            <a:bodyPr rtlCol="1" anchor="ctr"/>
            <a:lstStyle/>
            <a:p>
              <a:endParaRPr lang="fa-IR"/>
            </a:p>
          </p:txBody>
        </p:sp>
        <p:sp>
          <p:nvSpPr>
            <p:cNvPr id="512" name="Freeform: Shape 511">
              <a:extLst>
                <a:ext uri="{FF2B5EF4-FFF2-40B4-BE49-F238E27FC236}">
                  <a16:creationId xmlns:a16="http://schemas.microsoft.com/office/drawing/2014/main" id="{3007C651-C2CA-9DA3-3CA5-D300D75015DA}"/>
                </a:ext>
              </a:extLst>
            </p:cNvPr>
            <p:cNvSpPr/>
            <p:nvPr/>
          </p:nvSpPr>
          <p:spPr>
            <a:xfrm rot="-3389398">
              <a:off x="7996577" y="3292634"/>
              <a:ext cx="33809" cy="105409"/>
            </a:xfrm>
            <a:custGeom>
              <a:avLst/>
              <a:gdLst>
                <a:gd name="connsiteX0" fmla="*/ 17226 w 33809"/>
                <a:gd name="connsiteY0" fmla="*/ 336 h 105409"/>
                <a:gd name="connsiteX1" fmla="*/ 34146 w 33809"/>
                <a:gd name="connsiteY1" fmla="*/ 336 h 105409"/>
                <a:gd name="connsiteX2" fmla="*/ 34146 w 33809"/>
                <a:gd name="connsiteY2" fmla="*/ 105746 h 105409"/>
                <a:gd name="connsiteX3" fmla="*/ 17226 w 33809"/>
                <a:gd name="connsiteY3" fmla="*/ 105746 h 105409"/>
                <a:gd name="connsiteX4" fmla="*/ 17255 w 33809"/>
                <a:gd name="connsiteY4" fmla="*/ 105746 h 105409"/>
                <a:gd name="connsiteX5" fmla="*/ 336 w 33809"/>
                <a:gd name="connsiteY5" fmla="*/ 105746 h 105409"/>
                <a:gd name="connsiteX6" fmla="*/ 336 w 33809"/>
                <a:gd name="connsiteY6" fmla="*/ 336 h 105409"/>
                <a:gd name="connsiteX7" fmla="*/ 17255 w 33809"/>
                <a:gd name="connsiteY7" fmla="*/ 336 h 10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09" h="105409">
                  <a:moveTo>
                    <a:pt x="17226" y="336"/>
                  </a:moveTo>
                  <a:cubicBezTo>
                    <a:pt x="26570" y="336"/>
                    <a:pt x="34146" y="336"/>
                    <a:pt x="34146" y="336"/>
                  </a:cubicBezTo>
                  <a:lnTo>
                    <a:pt x="34146" y="105746"/>
                  </a:lnTo>
                  <a:cubicBezTo>
                    <a:pt x="34146" y="105746"/>
                    <a:pt x="26570" y="105746"/>
                    <a:pt x="17226" y="105746"/>
                  </a:cubicBezTo>
                  <a:lnTo>
                    <a:pt x="17255" y="105746"/>
                  </a:lnTo>
                  <a:cubicBezTo>
                    <a:pt x="7911" y="105746"/>
                    <a:pt x="336" y="105746"/>
                    <a:pt x="336" y="105746"/>
                  </a:cubicBezTo>
                  <a:lnTo>
                    <a:pt x="336" y="336"/>
                  </a:lnTo>
                  <a:cubicBezTo>
                    <a:pt x="336" y="336"/>
                    <a:pt x="7911" y="336"/>
                    <a:pt x="17255" y="336"/>
                  </a:cubicBezTo>
                  <a:close/>
                </a:path>
              </a:pathLst>
            </a:custGeom>
            <a:noFill/>
            <a:ln w="14615" cap="rnd">
              <a:solidFill>
                <a:srgbClr val="000000"/>
              </a:solidFill>
              <a:prstDash val="solid"/>
              <a:round/>
            </a:ln>
          </p:spPr>
          <p:txBody>
            <a:bodyPr rtlCol="1" anchor="ctr"/>
            <a:lstStyle/>
            <a:p>
              <a:endParaRPr lang="fa-IR"/>
            </a:p>
          </p:txBody>
        </p:sp>
        <p:sp>
          <p:nvSpPr>
            <p:cNvPr id="513" name="Freeform: Shape 512">
              <a:extLst>
                <a:ext uri="{FF2B5EF4-FFF2-40B4-BE49-F238E27FC236}">
                  <a16:creationId xmlns:a16="http://schemas.microsoft.com/office/drawing/2014/main" id="{5F87231C-4DDA-684F-63F1-60C3B8F24B62}"/>
                </a:ext>
              </a:extLst>
            </p:cNvPr>
            <p:cNvSpPr/>
            <p:nvPr/>
          </p:nvSpPr>
          <p:spPr>
            <a:xfrm>
              <a:off x="7926858" y="3344462"/>
              <a:ext cx="50026" cy="75581"/>
            </a:xfrm>
            <a:custGeom>
              <a:avLst/>
              <a:gdLst>
                <a:gd name="connsiteX0" fmla="*/ 50026 w 50026"/>
                <a:gd name="connsiteY0" fmla="*/ 0 h 75581"/>
                <a:gd name="connsiteX1" fmla="*/ 0 w 50026"/>
                <a:gd name="connsiteY1" fmla="*/ 75581 h 75581"/>
              </a:gdLst>
              <a:ahLst/>
              <a:cxnLst>
                <a:cxn ang="0">
                  <a:pos x="connsiteX0" y="connsiteY0"/>
                </a:cxn>
                <a:cxn ang="0">
                  <a:pos x="connsiteX1" y="connsiteY1"/>
                </a:cxn>
              </a:cxnLst>
              <a:rect l="l" t="t" r="r" b="b"/>
              <a:pathLst>
                <a:path w="50026" h="75581">
                  <a:moveTo>
                    <a:pt x="50026" y="0"/>
                  </a:moveTo>
                  <a:lnTo>
                    <a:pt x="0" y="75581"/>
                  </a:lnTo>
                </a:path>
              </a:pathLst>
            </a:custGeom>
            <a:ln w="14615" cap="rnd">
              <a:solidFill>
                <a:srgbClr val="000000"/>
              </a:solidFill>
              <a:prstDash val="solid"/>
              <a:round/>
            </a:ln>
          </p:spPr>
          <p:txBody>
            <a:bodyPr rtlCol="1" anchor="ctr"/>
            <a:lstStyle/>
            <a:p>
              <a:endParaRPr lang="fa-IR"/>
            </a:p>
          </p:txBody>
        </p:sp>
        <p:sp>
          <p:nvSpPr>
            <p:cNvPr id="514" name="Freeform: Shape 513">
              <a:extLst>
                <a:ext uri="{FF2B5EF4-FFF2-40B4-BE49-F238E27FC236}">
                  <a16:creationId xmlns:a16="http://schemas.microsoft.com/office/drawing/2014/main" id="{65153218-2F99-ABD1-76B8-8555F81EAD2E}"/>
                </a:ext>
              </a:extLst>
            </p:cNvPr>
            <p:cNvSpPr/>
            <p:nvPr/>
          </p:nvSpPr>
          <p:spPr>
            <a:xfrm>
              <a:off x="7978787" y="3378389"/>
              <a:ext cx="49997" cy="75522"/>
            </a:xfrm>
            <a:custGeom>
              <a:avLst/>
              <a:gdLst>
                <a:gd name="connsiteX0" fmla="*/ 0 w 49997"/>
                <a:gd name="connsiteY0" fmla="*/ 75523 h 75522"/>
                <a:gd name="connsiteX1" fmla="*/ 49997 w 49997"/>
                <a:gd name="connsiteY1" fmla="*/ 0 h 75522"/>
              </a:gdLst>
              <a:ahLst/>
              <a:cxnLst>
                <a:cxn ang="0">
                  <a:pos x="connsiteX0" y="connsiteY0"/>
                </a:cxn>
                <a:cxn ang="0">
                  <a:pos x="connsiteX1" y="connsiteY1"/>
                </a:cxn>
              </a:cxnLst>
              <a:rect l="l" t="t" r="r" b="b"/>
              <a:pathLst>
                <a:path w="49997" h="75522">
                  <a:moveTo>
                    <a:pt x="0" y="75523"/>
                  </a:moveTo>
                  <a:lnTo>
                    <a:pt x="49997" y="0"/>
                  </a:lnTo>
                </a:path>
              </a:pathLst>
            </a:custGeom>
            <a:ln w="14615" cap="rnd">
              <a:solidFill>
                <a:srgbClr val="000000"/>
              </a:solidFill>
              <a:prstDash val="solid"/>
              <a:round/>
            </a:ln>
          </p:spPr>
          <p:txBody>
            <a:bodyPr rtlCol="1" anchor="ctr"/>
            <a:lstStyle/>
            <a:p>
              <a:endParaRPr lang="fa-IR"/>
            </a:p>
          </p:txBody>
        </p:sp>
        <p:sp>
          <p:nvSpPr>
            <p:cNvPr id="515" name="Freeform: Shape 514">
              <a:extLst>
                <a:ext uri="{FF2B5EF4-FFF2-40B4-BE49-F238E27FC236}">
                  <a16:creationId xmlns:a16="http://schemas.microsoft.com/office/drawing/2014/main" id="{2EC31EF4-5BB5-3BAF-C813-069853E770A3}"/>
                </a:ext>
              </a:extLst>
            </p:cNvPr>
            <p:cNvSpPr/>
            <p:nvPr/>
          </p:nvSpPr>
          <p:spPr>
            <a:xfrm>
              <a:off x="7997112" y="3404675"/>
              <a:ext cx="97515" cy="78205"/>
            </a:xfrm>
            <a:custGeom>
              <a:avLst/>
              <a:gdLst>
                <a:gd name="connsiteX0" fmla="*/ 336 w 97515"/>
                <a:gd name="connsiteY0" fmla="*/ 28525 h 78205"/>
                <a:gd name="connsiteX1" fmla="*/ 71058 w 97515"/>
                <a:gd name="connsiteY1" fmla="*/ 75361 h 78205"/>
                <a:gd name="connsiteX2" fmla="*/ 94672 w 97515"/>
                <a:gd name="connsiteY2" fmla="*/ 71494 h 78205"/>
                <a:gd name="connsiteX3" fmla="*/ 90805 w 97515"/>
                <a:gd name="connsiteY3" fmla="*/ 47880 h 78205"/>
                <a:gd name="connsiteX4" fmla="*/ 89734 w 97515"/>
                <a:gd name="connsiteY4" fmla="*/ 47172 h 78205"/>
                <a:gd name="connsiteX5" fmla="*/ 19041 w 97515"/>
                <a:gd name="connsiteY5" fmla="*/ 336 h 7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515" h="78205">
                  <a:moveTo>
                    <a:pt x="336" y="28525"/>
                  </a:moveTo>
                  <a:lnTo>
                    <a:pt x="71058" y="75361"/>
                  </a:lnTo>
                  <a:cubicBezTo>
                    <a:pt x="78645" y="80814"/>
                    <a:pt x="89219" y="79082"/>
                    <a:pt x="94672" y="71494"/>
                  </a:cubicBezTo>
                  <a:cubicBezTo>
                    <a:pt x="100122" y="63907"/>
                    <a:pt x="98392" y="53334"/>
                    <a:pt x="90805" y="47880"/>
                  </a:cubicBezTo>
                  <a:cubicBezTo>
                    <a:pt x="90457" y="47631"/>
                    <a:pt x="90100" y="47394"/>
                    <a:pt x="89734" y="47172"/>
                  </a:cubicBezTo>
                  <a:lnTo>
                    <a:pt x="19041" y="336"/>
                  </a:lnTo>
                </a:path>
              </a:pathLst>
            </a:custGeom>
            <a:noFill/>
            <a:ln w="14615" cap="rnd">
              <a:solidFill>
                <a:srgbClr val="000000"/>
              </a:solidFill>
              <a:prstDash val="solid"/>
              <a:round/>
            </a:ln>
          </p:spPr>
          <p:txBody>
            <a:bodyPr rtlCol="1" anchor="ctr"/>
            <a:lstStyle/>
            <a:p>
              <a:endParaRPr lang="fa-IR"/>
            </a:p>
          </p:txBody>
        </p:sp>
        <p:sp>
          <p:nvSpPr>
            <p:cNvPr id="516" name="Freeform: Shape 515">
              <a:extLst>
                <a:ext uri="{FF2B5EF4-FFF2-40B4-BE49-F238E27FC236}">
                  <a16:creationId xmlns:a16="http://schemas.microsoft.com/office/drawing/2014/main" id="{2B763E58-F0CD-BD57-5FFB-4213F0D1F969}"/>
                </a:ext>
              </a:extLst>
            </p:cNvPr>
            <p:cNvSpPr/>
            <p:nvPr/>
          </p:nvSpPr>
          <p:spPr>
            <a:xfrm>
              <a:off x="7941114" y="3061633"/>
              <a:ext cx="76108" cy="76108"/>
            </a:xfrm>
            <a:custGeom>
              <a:avLst/>
              <a:gdLst>
                <a:gd name="connsiteX0" fmla="*/ 76108 w 76108"/>
                <a:gd name="connsiteY0" fmla="*/ 38054 h 76108"/>
                <a:gd name="connsiteX1" fmla="*/ 38054 w 76108"/>
                <a:gd name="connsiteY1" fmla="*/ 76108 h 76108"/>
                <a:gd name="connsiteX2" fmla="*/ 0 w 76108"/>
                <a:gd name="connsiteY2" fmla="*/ 38054 h 76108"/>
                <a:gd name="connsiteX3" fmla="*/ 38054 w 76108"/>
                <a:gd name="connsiteY3" fmla="*/ 0 h 76108"/>
                <a:gd name="connsiteX4" fmla="*/ 76108 w 76108"/>
                <a:gd name="connsiteY4" fmla="*/ 38054 h 76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08" h="76108">
                  <a:moveTo>
                    <a:pt x="76108" y="38054"/>
                  </a:moveTo>
                  <a:cubicBezTo>
                    <a:pt x="76108" y="59071"/>
                    <a:pt x="59071" y="76108"/>
                    <a:pt x="38054" y="76108"/>
                  </a:cubicBezTo>
                  <a:cubicBezTo>
                    <a:pt x="17037" y="76108"/>
                    <a:pt x="0" y="59071"/>
                    <a:pt x="0" y="38054"/>
                  </a:cubicBezTo>
                  <a:cubicBezTo>
                    <a:pt x="0" y="17037"/>
                    <a:pt x="17037" y="0"/>
                    <a:pt x="38054" y="0"/>
                  </a:cubicBezTo>
                  <a:cubicBezTo>
                    <a:pt x="59071" y="0"/>
                    <a:pt x="76108" y="17037"/>
                    <a:pt x="76108" y="38054"/>
                  </a:cubicBezTo>
                  <a:close/>
                </a:path>
              </a:pathLst>
            </a:custGeom>
            <a:noFill/>
            <a:ln w="14615" cap="rnd">
              <a:solidFill>
                <a:srgbClr val="000000"/>
              </a:solidFill>
              <a:prstDash val="solid"/>
              <a:round/>
            </a:ln>
          </p:spPr>
          <p:txBody>
            <a:bodyPr rtlCol="1" anchor="ctr"/>
            <a:lstStyle/>
            <a:p>
              <a:endParaRPr lang="fa-IR"/>
            </a:p>
          </p:txBody>
        </p:sp>
        <p:sp>
          <p:nvSpPr>
            <p:cNvPr id="517" name="Freeform: Shape 516">
              <a:extLst>
                <a:ext uri="{FF2B5EF4-FFF2-40B4-BE49-F238E27FC236}">
                  <a16:creationId xmlns:a16="http://schemas.microsoft.com/office/drawing/2014/main" id="{089F1B8A-365E-FBE4-DF60-A123C63D35A5}"/>
                </a:ext>
              </a:extLst>
            </p:cNvPr>
            <p:cNvSpPr/>
            <p:nvPr/>
          </p:nvSpPr>
          <p:spPr>
            <a:xfrm>
              <a:off x="7941114" y="3720260"/>
              <a:ext cx="76108" cy="76108"/>
            </a:xfrm>
            <a:custGeom>
              <a:avLst/>
              <a:gdLst>
                <a:gd name="connsiteX0" fmla="*/ 76108 w 76108"/>
                <a:gd name="connsiteY0" fmla="*/ 38054 h 76108"/>
                <a:gd name="connsiteX1" fmla="*/ 38054 w 76108"/>
                <a:gd name="connsiteY1" fmla="*/ 76108 h 76108"/>
                <a:gd name="connsiteX2" fmla="*/ 0 w 76108"/>
                <a:gd name="connsiteY2" fmla="*/ 38054 h 76108"/>
                <a:gd name="connsiteX3" fmla="*/ 38054 w 76108"/>
                <a:gd name="connsiteY3" fmla="*/ 0 h 76108"/>
                <a:gd name="connsiteX4" fmla="*/ 76108 w 76108"/>
                <a:gd name="connsiteY4" fmla="*/ 38054 h 76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08" h="76108">
                  <a:moveTo>
                    <a:pt x="76108" y="38054"/>
                  </a:moveTo>
                  <a:cubicBezTo>
                    <a:pt x="76108" y="59071"/>
                    <a:pt x="59071" y="76108"/>
                    <a:pt x="38054" y="76108"/>
                  </a:cubicBezTo>
                  <a:cubicBezTo>
                    <a:pt x="17037" y="76108"/>
                    <a:pt x="0" y="59071"/>
                    <a:pt x="0" y="38054"/>
                  </a:cubicBezTo>
                  <a:cubicBezTo>
                    <a:pt x="0" y="17037"/>
                    <a:pt x="17037" y="0"/>
                    <a:pt x="38054" y="0"/>
                  </a:cubicBezTo>
                  <a:cubicBezTo>
                    <a:pt x="59071" y="0"/>
                    <a:pt x="76108" y="17037"/>
                    <a:pt x="76108" y="38054"/>
                  </a:cubicBezTo>
                  <a:close/>
                </a:path>
              </a:pathLst>
            </a:custGeom>
            <a:noFill/>
            <a:ln w="14615" cap="rnd">
              <a:solidFill>
                <a:srgbClr val="000000"/>
              </a:solidFill>
              <a:prstDash val="solid"/>
              <a:round/>
            </a:ln>
          </p:spPr>
          <p:txBody>
            <a:bodyPr rtlCol="1" anchor="ctr"/>
            <a:lstStyle/>
            <a:p>
              <a:endParaRPr lang="fa-IR"/>
            </a:p>
          </p:txBody>
        </p:sp>
        <p:sp>
          <p:nvSpPr>
            <p:cNvPr id="518" name="Freeform: Shape 517">
              <a:extLst>
                <a:ext uri="{FF2B5EF4-FFF2-40B4-BE49-F238E27FC236}">
                  <a16:creationId xmlns:a16="http://schemas.microsoft.com/office/drawing/2014/main" id="{181BE04E-F57A-8C60-D1F6-E0139B984392}"/>
                </a:ext>
              </a:extLst>
            </p:cNvPr>
            <p:cNvSpPr/>
            <p:nvPr/>
          </p:nvSpPr>
          <p:spPr>
            <a:xfrm>
              <a:off x="7655914" y="3226290"/>
              <a:ext cx="76108" cy="76108"/>
            </a:xfrm>
            <a:custGeom>
              <a:avLst/>
              <a:gdLst>
                <a:gd name="connsiteX0" fmla="*/ 76108 w 76108"/>
                <a:gd name="connsiteY0" fmla="*/ 38054 h 76108"/>
                <a:gd name="connsiteX1" fmla="*/ 38054 w 76108"/>
                <a:gd name="connsiteY1" fmla="*/ 76108 h 76108"/>
                <a:gd name="connsiteX2" fmla="*/ 0 w 76108"/>
                <a:gd name="connsiteY2" fmla="*/ 38054 h 76108"/>
                <a:gd name="connsiteX3" fmla="*/ 38054 w 76108"/>
                <a:gd name="connsiteY3" fmla="*/ 0 h 76108"/>
                <a:gd name="connsiteX4" fmla="*/ 76108 w 76108"/>
                <a:gd name="connsiteY4" fmla="*/ 38054 h 76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08" h="76108">
                  <a:moveTo>
                    <a:pt x="76108" y="38054"/>
                  </a:moveTo>
                  <a:cubicBezTo>
                    <a:pt x="76108" y="59071"/>
                    <a:pt x="59071" y="76108"/>
                    <a:pt x="38054" y="76108"/>
                  </a:cubicBezTo>
                  <a:cubicBezTo>
                    <a:pt x="17037" y="76108"/>
                    <a:pt x="0" y="59071"/>
                    <a:pt x="0" y="38054"/>
                  </a:cubicBezTo>
                  <a:cubicBezTo>
                    <a:pt x="0" y="17037"/>
                    <a:pt x="17037" y="0"/>
                    <a:pt x="38054" y="0"/>
                  </a:cubicBezTo>
                  <a:cubicBezTo>
                    <a:pt x="59071" y="0"/>
                    <a:pt x="76108" y="17037"/>
                    <a:pt x="76108" y="38054"/>
                  </a:cubicBezTo>
                  <a:close/>
                </a:path>
              </a:pathLst>
            </a:custGeom>
            <a:noFill/>
            <a:ln w="14615" cap="rnd">
              <a:solidFill>
                <a:srgbClr val="000000"/>
              </a:solidFill>
              <a:prstDash val="solid"/>
              <a:round/>
            </a:ln>
          </p:spPr>
          <p:txBody>
            <a:bodyPr rtlCol="1" anchor="ctr"/>
            <a:lstStyle/>
            <a:p>
              <a:endParaRPr lang="fa-IR"/>
            </a:p>
          </p:txBody>
        </p:sp>
        <p:sp>
          <p:nvSpPr>
            <p:cNvPr id="519" name="Freeform: Shape 518">
              <a:extLst>
                <a:ext uri="{FF2B5EF4-FFF2-40B4-BE49-F238E27FC236}">
                  <a16:creationId xmlns:a16="http://schemas.microsoft.com/office/drawing/2014/main" id="{744D01B2-766D-49BB-954D-91F9DAF14629}"/>
                </a:ext>
              </a:extLst>
            </p:cNvPr>
            <p:cNvSpPr/>
            <p:nvPr/>
          </p:nvSpPr>
          <p:spPr>
            <a:xfrm>
              <a:off x="8226314" y="3555603"/>
              <a:ext cx="76108" cy="76108"/>
            </a:xfrm>
            <a:custGeom>
              <a:avLst/>
              <a:gdLst>
                <a:gd name="connsiteX0" fmla="*/ 76108 w 76108"/>
                <a:gd name="connsiteY0" fmla="*/ 38054 h 76108"/>
                <a:gd name="connsiteX1" fmla="*/ 38054 w 76108"/>
                <a:gd name="connsiteY1" fmla="*/ 76108 h 76108"/>
                <a:gd name="connsiteX2" fmla="*/ 0 w 76108"/>
                <a:gd name="connsiteY2" fmla="*/ 38054 h 76108"/>
                <a:gd name="connsiteX3" fmla="*/ 38054 w 76108"/>
                <a:gd name="connsiteY3" fmla="*/ 0 h 76108"/>
                <a:gd name="connsiteX4" fmla="*/ 76108 w 76108"/>
                <a:gd name="connsiteY4" fmla="*/ 38054 h 76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08" h="76108">
                  <a:moveTo>
                    <a:pt x="76108" y="38054"/>
                  </a:moveTo>
                  <a:cubicBezTo>
                    <a:pt x="76108" y="59071"/>
                    <a:pt x="59071" y="76108"/>
                    <a:pt x="38054" y="76108"/>
                  </a:cubicBezTo>
                  <a:cubicBezTo>
                    <a:pt x="17037" y="76108"/>
                    <a:pt x="0" y="59071"/>
                    <a:pt x="0" y="38054"/>
                  </a:cubicBezTo>
                  <a:cubicBezTo>
                    <a:pt x="0" y="17037"/>
                    <a:pt x="17037" y="0"/>
                    <a:pt x="38054" y="0"/>
                  </a:cubicBezTo>
                  <a:cubicBezTo>
                    <a:pt x="59071" y="0"/>
                    <a:pt x="76108" y="17037"/>
                    <a:pt x="76108" y="38054"/>
                  </a:cubicBezTo>
                  <a:close/>
                </a:path>
              </a:pathLst>
            </a:custGeom>
            <a:noFill/>
            <a:ln w="14615" cap="rnd">
              <a:solidFill>
                <a:srgbClr val="000000"/>
              </a:solidFill>
              <a:prstDash val="solid"/>
              <a:round/>
            </a:ln>
          </p:spPr>
          <p:txBody>
            <a:bodyPr rtlCol="1" anchor="ctr"/>
            <a:lstStyle/>
            <a:p>
              <a:endParaRPr lang="fa-IR"/>
            </a:p>
          </p:txBody>
        </p:sp>
        <p:sp>
          <p:nvSpPr>
            <p:cNvPr id="520" name="Freeform: Shape 519">
              <a:extLst>
                <a:ext uri="{FF2B5EF4-FFF2-40B4-BE49-F238E27FC236}">
                  <a16:creationId xmlns:a16="http://schemas.microsoft.com/office/drawing/2014/main" id="{CEDA47BD-D819-CDD9-E983-A1EC323222C0}"/>
                </a:ext>
              </a:extLst>
            </p:cNvPr>
            <p:cNvSpPr/>
            <p:nvPr/>
          </p:nvSpPr>
          <p:spPr>
            <a:xfrm>
              <a:off x="7655914" y="3555603"/>
              <a:ext cx="76108" cy="76108"/>
            </a:xfrm>
            <a:custGeom>
              <a:avLst/>
              <a:gdLst>
                <a:gd name="connsiteX0" fmla="*/ 76108 w 76108"/>
                <a:gd name="connsiteY0" fmla="*/ 38054 h 76108"/>
                <a:gd name="connsiteX1" fmla="*/ 38054 w 76108"/>
                <a:gd name="connsiteY1" fmla="*/ 76108 h 76108"/>
                <a:gd name="connsiteX2" fmla="*/ 0 w 76108"/>
                <a:gd name="connsiteY2" fmla="*/ 38054 h 76108"/>
                <a:gd name="connsiteX3" fmla="*/ 38054 w 76108"/>
                <a:gd name="connsiteY3" fmla="*/ 0 h 76108"/>
                <a:gd name="connsiteX4" fmla="*/ 76108 w 76108"/>
                <a:gd name="connsiteY4" fmla="*/ 38054 h 76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08" h="76108">
                  <a:moveTo>
                    <a:pt x="76108" y="38054"/>
                  </a:moveTo>
                  <a:cubicBezTo>
                    <a:pt x="76108" y="59071"/>
                    <a:pt x="59071" y="76108"/>
                    <a:pt x="38054" y="76108"/>
                  </a:cubicBezTo>
                  <a:cubicBezTo>
                    <a:pt x="17037" y="76108"/>
                    <a:pt x="0" y="59071"/>
                    <a:pt x="0" y="38054"/>
                  </a:cubicBezTo>
                  <a:cubicBezTo>
                    <a:pt x="0" y="17037"/>
                    <a:pt x="17037" y="0"/>
                    <a:pt x="38054" y="0"/>
                  </a:cubicBezTo>
                  <a:cubicBezTo>
                    <a:pt x="59071" y="0"/>
                    <a:pt x="76108" y="17037"/>
                    <a:pt x="76108" y="38054"/>
                  </a:cubicBezTo>
                  <a:close/>
                </a:path>
              </a:pathLst>
            </a:custGeom>
            <a:noFill/>
            <a:ln w="14615" cap="rnd">
              <a:solidFill>
                <a:srgbClr val="000000"/>
              </a:solidFill>
              <a:prstDash val="solid"/>
              <a:round/>
            </a:ln>
          </p:spPr>
          <p:txBody>
            <a:bodyPr rtlCol="1" anchor="ctr"/>
            <a:lstStyle/>
            <a:p>
              <a:endParaRPr lang="fa-IR"/>
            </a:p>
          </p:txBody>
        </p:sp>
        <p:sp>
          <p:nvSpPr>
            <p:cNvPr id="521" name="Freeform: Shape 520">
              <a:extLst>
                <a:ext uri="{FF2B5EF4-FFF2-40B4-BE49-F238E27FC236}">
                  <a16:creationId xmlns:a16="http://schemas.microsoft.com/office/drawing/2014/main" id="{932E797A-DD4D-2934-1915-1DE5B97CBF23}"/>
                </a:ext>
              </a:extLst>
            </p:cNvPr>
            <p:cNvSpPr/>
            <p:nvPr/>
          </p:nvSpPr>
          <p:spPr>
            <a:xfrm>
              <a:off x="8226314" y="3226290"/>
              <a:ext cx="76108" cy="76108"/>
            </a:xfrm>
            <a:custGeom>
              <a:avLst/>
              <a:gdLst>
                <a:gd name="connsiteX0" fmla="*/ 76108 w 76108"/>
                <a:gd name="connsiteY0" fmla="*/ 38054 h 76108"/>
                <a:gd name="connsiteX1" fmla="*/ 38054 w 76108"/>
                <a:gd name="connsiteY1" fmla="*/ 76108 h 76108"/>
                <a:gd name="connsiteX2" fmla="*/ 0 w 76108"/>
                <a:gd name="connsiteY2" fmla="*/ 38054 h 76108"/>
                <a:gd name="connsiteX3" fmla="*/ 38054 w 76108"/>
                <a:gd name="connsiteY3" fmla="*/ 0 h 76108"/>
                <a:gd name="connsiteX4" fmla="*/ 76108 w 76108"/>
                <a:gd name="connsiteY4" fmla="*/ 38054 h 76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08" h="76108">
                  <a:moveTo>
                    <a:pt x="76108" y="38054"/>
                  </a:moveTo>
                  <a:cubicBezTo>
                    <a:pt x="76108" y="59071"/>
                    <a:pt x="59071" y="76108"/>
                    <a:pt x="38054" y="76108"/>
                  </a:cubicBezTo>
                  <a:cubicBezTo>
                    <a:pt x="17037" y="76108"/>
                    <a:pt x="0" y="59071"/>
                    <a:pt x="0" y="38054"/>
                  </a:cubicBezTo>
                  <a:cubicBezTo>
                    <a:pt x="0" y="17037"/>
                    <a:pt x="17037" y="0"/>
                    <a:pt x="38054" y="0"/>
                  </a:cubicBezTo>
                  <a:cubicBezTo>
                    <a:pt x="59071" y="0"/>
                    <a:pt x="76108" y="17037"/>
                    <a:pt x="76108" y="38054"/>
                  </a:cubicBezTo>
                  <a:close/>
                </a:path>
              </a:pathLst>
            </a:custGeom>
            <a:noFill/>
            <a:ln w="14615" cap="rnd">
              <a:solidFill>
                <a:srgbClr val="000000"/>
              </a:solidFill>
              <a:prstDash val="solid"/>
              <a:round/>
            </a:ln>
          </p:spPr>
          <p:txBody>
            <a:bodyPr rtlCol="1" anchor="ctr"/>
            <a:lstStyle/>
            <a:p>
              <a:endParaRPr lang="fa-IR"/>
            </a:p>
          </p:txBody>
        </p:sp>
        <p:sp>
          <p:nvSpPr>
            <p:cNvPr id="522" name="Freeform: Shape 521">
              <a:extLst>
                <a:ext uri="{FF2B5EF4-FFF2-40B4-BE49-F238E27FC236}">
                  <a16:creationId xmlns:a16="http://schemas.microsoft.com/office/drawing/2014/main" id="{4219E4C4-5017-3E7E-6E40-48297A82744C}"/>
                </a:ext>
              </a:extLst>
            </p:cNvPr>
            <p:cNvSpPr/>
            <p:nvPr/>
          </p:nvSpPr>
          <p:spPr>
            <a:xfrm>
              <a:off x="7948110" y="3175970"/>
              <a:ext cx="62115" cy="26286"/>
            </a:xfrm>
            <a:custGeom>
              <a:avLst/>
              <a:gdLst>
                <a:gd name="connsiteX0" fmla="*/ 0 w 62115"/>
                <a:gd name="connsiteY0" fmla="*/ 26287 h 26286"/>
                <a:gd name="connsiteX1" fmla="*/ 31058 w 62115"/>
                <a:gd name="connsiteY1" fmla="*/ 0 h 26286"/>
                <a:gd name="connsiteX2" fmla="*/ 62116 w 62115"/>
                <a:gd name="connsiteY2" fmla="*/ 26287 h 26286"/>
              </a:gdLst>
              <a:ahLst/>
              <a:cxnLst>
                <a:cxn ang="0">
                  <a:pos x="connsiteX0" y="connsiteY0"/>
                </a:cxn>
                <a:cxn ang="0">
                  <a:pos x="connsiteX1" y="connsiteY1"/>
                </a:cxn>
                <a:cxn ang="0">
                  <a:pos x="connsiteX2" y="connsiteY2"/>
                </a:cxn>
              </a:cxnLst>
              <a:rect l="l" t="t" r="r" b="b"/>
              <a:pathLst>
                <a:path w="62115" h="26286">
                  <a:moveTo>
                    <a:pt x="0" y="26287"/>
                  </a:moveTo>
                  <a:lnTo>
                    <a:pt x="31058" y="0"/>
                  </a:lnTo>
                  <a:lnTo>
                    <a:pt x="62116" y="26287"/>
                  </a:lnTo>
                </a:path>
              </a:pathLst>
            </a:custGeom>
            <a:noFill/>
            <a:ln w="14615" cap="rnd">
              <a:solidFill>
                <a:srgbClr val="000000"/>
              </a:solidFill>
              <a:prstDash val="solid"/>
              <a:round/>
            </a:ln>
          </p:spPr>
          <p:txBody>
            <a:bodyPr rtlCol="1" anchor="ctr"/>
            <a:lstStyle/>
            <a:p>
              <a:endParaRPr lang="fa-IR"/>
            </a:p>
          </p:txBody>
        </p:sp>
        <p:sp>
          <p:nvSpPr>
            <p:cNvPr id="523" name="Freeform: Shape 522">
              <a:extLst>
                <a:ext uri="{FF2B5EF4-FFF2-40B4-BE49-F238E27FC236}">
                  <a16:creationId xmlns:a16="http://schemas.microsoft.com/office/drawing/2014/main" id="{7D12ABEF-6FB5-AEBB-1048-603C993DF6D8}"/>
                </a:ext>
              </a:extLst>
            </p:cNvPr>
            <p:cNvSpPr/>
            <p:nvPr/>
          </p:nvSpPr>
          <p:spPr>
            <a:xfrm>
              <a:off x="7979168" y="3186157"/>
              <a:ext cx="2927" cy="74351"/>
            </a:xfrm>
            <a:custGeom>
              <a:avLst/>
              <a:gdLst>
                <a:gd name="connsiteX0" fmla="*/ 0 w 2927"/>
                <a:gd name="connsiteY0" fmla="*/ 0 h 74351"/>
                <a:gd name="connsiteX1" fmla="*/ 0 w 2927"/>
                <a:gd name="connsiteY1" fmla="*/ 74352 h 74351"/>
              </a:gdLst>
              <a:ahLst/>
              <a:cxnLst>
                <a:cxn ang="0">
                  <a:pos x="connsiteX0" y="connsiteY0"/>
                </a:cxn>
                <a:cxn ang="0">
                  <a:pos x="connsiteX1" y="connsiteY1"/>
                </a:cxn>
              </a:cxnLst>
              <a:rect l="l" t="t" r="r" b="b"/>
              <a:pathLst>
                <a:path w="2927" h="74351">
                  <a:moveTo>
                    <a:pt x="0" y="0"/>
                  </a:moveTo>
                  <a:lnTo>
                    <a:pt x="0" y="74352"/>
                  </a:lnTo>
                </a:path>
              </a:pathLst>
            </a:custGeom>
            <a:ln w="14615" cap="rnd">
              <a:solidFill>
                <a:srgbClr val="000000"/>
              </a:solidFill>
              <a:prstDash val="solid"/>
              <a:round/>
            </a:ln>
          </p:spPr>
          <p:txBody>
            <a:bodyPr rtlCol="1" anchor="ctr"/>
            <a:lstStyle/>
            <a:p>
              <a:endParaRPr lang="fa-IR"/>
            </a:p>
          </p:txBody>
        </p:sp>
        <p:sp>
          <p:nvSpPr>
            <p:cNvPr id="524" name="Freeform: Shape 523">
              <a:extLst>
                <a:ext uri="{FF2B5EF4-FFF2-40B4-BE49-F238E27FC236}">
                  <a16:creationId xmlns:a16="http://schemas.microsoft.com/office/drawing/2014/main" id="{A387CB13-2086-C0AB-42A4-8F4E4C9B1CCF}"/>
                </a:ext>
              </a:extLst>
            </p:cNvPr>
            <p:cNvSpPr/>
            <p:nvPr/>
          </p:nvSpPr>
          <p:spPr>
            <a:xfrm>
              <a:off x="7948110" y="3655744"/>
              <a:ext cx="62115" cy="26286"/>
            </a:xfrm>
            <a:custGeom>
              <a:avLst/>
              <a:gdLst>
                <a:gd name="connsiteX0" fmla="*/ 0 w 62115"/>
                <a:gd name="connsiteY0" fmla="*/ 0 h 26286"/>
                <a:gd name="connsiteX1" fmla="*/ 31058 w 62115"/>
                <a:gd name="connsiteY1" fmla="*/ 26287 h 26286"/>
                <a:gd name="connsiteX2" fmla="*/ 62116 w 62115"/>
                <a:gd name="connsiteY2" fmla="*/ 0 h 26286"/>
              </a:gdLst>
              <a:ahLst/>
              <a:cxnLst>
                <a:cxn ang="0">
                  <a:pos x="connsiteX0" y="connsiteY0"/>
                </a:cxn>
                <a:cxn ang="0">
                  <a:pos x="connsiteX1" y="connsiteY1"/>
                </a:cxn>
                <a:cxn ang="0">
                  <a:pos x="connsiteX2" y="connsiteY2"/>
                </a:cxn>
              </a:cxnLst>
              <a:rect l="l" t="t" r="r" b="b"/>
              <a:pathLst>
                <a:path w="62115" h="26286">
                  <a:moveTo>
                    <a:pt x="0" y="0"/>
                  </a:moveTo>
                  <a:lnTo>
                    <a:pt x="31058" y="26287"/>
                  </a:lnTo>
                  <a:lnTo>
                    <a:pt x="62116" y="0"/>
                  </a:lnTo>
                </a:path>
              </a:pathLst>
            </a:custGeom>
            <a:noFill/>
            <a:ln w="14615" cap="rnd">
              <a:solidFill>
                <a:srgbClr val="000000"/>
              </a:solidFill>
              <a:prstDash val="solid"/>
              <a:round/>
            </a:ln>
          </p:spPr>
          <p:txBody>
            <a:bodyPr rtlCol="1" anchor="ctr"/>
            <a:lstStyle/>
            <a:p>
              <a:endParaRPr lang="fa-IR"/>
            </a:p>
          </p:txBody>
        </p:sp>
        <p:sp>
          <p:nvSpPr>
            <p:cNvPr id="525" name="Freeform: Shape 524">
              <a:extLst>
                <a:ext uri="{FF2B5EF4-FFF2-40B4-BE49-F238E27FC236}">
                  <a16:creationId xmlns:a16="http://schemas.microsoft.com/office/drawing/2014/main" id="{63DD70AC-2478-299D-0C17-E95F0B5213CB}"/>
                </a:ext>
              </a:extLst>
            </p:cNvPr>
            <p:cNvSpPr/>
            <p:nvPr/>
          </p:nvSpPr>
          <p:spPr>
            <a:xfrm>
              <a:off x="7979168" y="3597492"/>
              <a:ext cx="2927" cy="74351"/>
            </a:xfrm>
            <a:custGeom>
              <a:avLst/>
              <a:gdLst>
                <a:gd name="connsiteX0" fmla="*/ 0 w 2927"/>
                <a:gd name="connsiteY0" fmla="*/ 74352 h 74351"/>
                <a:gd name="connsiteX1" fmla="*/ 0 w 2927"/>
                <a:gd name="connsiteY1" fmla="*/ 0 h 74351"/>
              </a:gdLst>
              <a:ahLst/>
              <a:cxnLst>
                <a:cxn ang="0">
                  <a:pos x="connsiteX0" y="connsiteY0"/>
                </a:cxn>
                <a:cxn ang="0">
                  <a:pos x="connsiteX1" y="connsiteY1"/>
                </a:cxn>
              </a:cxnLst>
              <a:rect l="l" t="t" r="r" b="b"/>
              <a:pathLst>
                <a:path w="2927" h="74351">
                  <a:moveTo>
                    <a:pt x="0" y="74352"/>
                  </a:moveTo>
                  <a:lnTo>
                    <a:pt x="0" y="0"/>
                  </a:lnTo>
                </a:path>
              </a:pathLst>
            </a:custGeom>
            <a:ln w="14615" cap="rnd">
              <a:solidFill>
                <a:srgbClr val="000000"/>
              </a:solidFill>
              <a:prstDash val="solid"/>
              <a:round/>
            </a:ln>
          </p:spPr>
          <p:txBody>
            <a:bodyPr rtlCol="1" anchor="ctr"/>
            <a:lstStyle/>
            <a:p>
              <a:endParaRPr lang="fa-IR"/>
            </a:p>
          </p:txBody>
        </p:sp>
        <p:sp>
          <p:nvSpPr>
            <p:cNvPr id="526" name="Freeform: Shape 525">
              <a:extLst>
                <a:ext uri="{FF2B5EF4-FFF2-40B4-BE49-F238E27FC236}">
                  <a16:creationId xmlns:a16="http://schemas.microsoft.com/office/drawing/2014/main" id="{E1F9A18F-F718-B47D-2B74-BBDED2336C62}"/>
                </a:ext>
              </a:extLst>
            </p:cNvPr>
            <p:cNvSpPr/>
            <p:nvPr/>
          </p:nvSpPr>
          <p:spPr>
            <a:xfrm>
              <a:off x="7760035" y="3288757"/>
              <a:ext cx="38288" cy="53773"/>
            </a:xfrm>
            <a:custGeom>
              <a:avLst/>
              <a:gdLst>
                <a:gd name="connsiteX0" fmla="*/ 7259 w 38288"/>
                <a:gd name="connsiteY0" fmla="*/ 53773 h 53773"/>
                <a:gd name="connsiteX1" fmla="*/ 0 w 38288"/>
                <a:gd name="connsiteY1" fmla="*/ 13729 h 53773"/>
                <a:gd name="connsiteX2" fmla="*/ 38288 w 38288"/>
                <a:gd name="connsiteY2" fmla="*/ 0 h 53773"/>
              </a:gdLst>
              <a:ahLst/>
              <a:cxnLst>
                <a:cxn ang="0">
                  <a:pos x="connsiteX0" y="connsiteY0"/>
                </a:cxn>
                <a:cxn ang="0">
                  <a:pos x="connsiteX1" y="connsiteY1"/>
                </a:cxn>
                <a:cxn ang="0">
                  <a:pos x="connsiteX2" y="connsiteY2"/>
                </a:cxn>
              </a:cxnLst>
              <a:rect l="l" t="t" r="r" b="b"/>
              <a:pathLst>
                <a:path w="38288" h="53773">
                  <a:moveTo>
                    <a:pt x="7259" y="53773"/>
                  </a:moveTo>
                  <a:lnTo>
                    <a:pt x="0" y="13729"/>
                  </a:lnTo>
                  <a:lnTo>
                    <a:pt x="38288" y="0"/>
                  </a:lnTo>
                </a:path>
              </a:pathLst>
            </a:custGeom>
            <a:noFill/>
            <a:ln w="14615" cap="rnd">
              <a:solidFill>
                <a:srgbClr val="000000"/>
              </a:solidFill>
              <a:prstDash val="solid"/>
              <a:round/>
            </a:ln>
          </p:spPr>
          <p:txBody>
            <a:bodyPr rtlCol="1" anchor="ctr"/>
            <a:lstStyle/>
            <a:p>
              <a:endParaRPr lang="fa-IR"/>
            </a:p>
          </p:txBody>
        </p:sp>
        <p:sp>
          <p:nvSpPr>
            <p:cNvPr id="527" name="Freeform: Shape 526">
              <a:extLst>
                <a:ext uri="{FF2B5EF4-FFF2-40B4-BE49-F238E27FC236}">
                  <a16:creationId xmlns:a16="http://schemas.microsoft.com/office/drawing/2014/main" id="{0F7A2DB3-8D7A-9160-5A76-9B7F17F144E6}"/>
                </a:ext>
              </a:extLst>
            </p:cNvPr>
            <p:cNvSpPr/>
            <p:nvPr/>
          </p:nvSpPr>
          <p:spPr>
            <a:xfrm>
              <a:off x="7768846" y="3307579"/>
              <a:ext cx="64399" cy="37175"/>
            </a:xfrm>
            <a:custGeom>
              <a:avLst/>
              <a:gdLst>
                <a:gd name="connsiteX0" fmla="*/ 0 w 64399"/>
                <a:gd name="connsiteY0" fmla="*/ 0 h 37175"/>
                <a:gd name="connsiteX1" fmla="*/ 64399 w 64399"/>
                <a:gd name="connsiteY1" fmla="*/ 37176 h 37175"/>
              </a:gdLst>
              <a:ahLst/>
              <a:cxnLst>
                <a:cxn ang="0">
                  <a:pos x="connsiteX0" y="connsiteY0"/>
                </a:cxn>
                <a:cxn ang="0">
                  <a:pos x="connsiteX1" y="connsiteY1"/>
                </a:cxn>
              </a:cxnLst>
              <a:rect l="l" t="t" r="r" b="b"/>
              <a:pathLst>
                <a:path w="64399" h="37175">
                  <a:moveTo>
                    <a:pt x="0" y="0"/>
                  </a:moveTo>
                  <a:lnTo>
                    <a:pt x="64399" y="37176"/>
                  </a:lnTo>
                </a:path>
              </a:pathLst>
            </a:custGeom>
            <a:ln w="14615" cap="rnd">
              <a:solidFill>
                <a:srgbClr val="000000"/>
              </a:solidFill>
              <a:prstDash val="solid"/>
              <a:round/>
            </a:ln>
          </p:spPr>
          <p:txBody>
            <a:bodyPr rtlCol="1" anchor="ctr"/>
            <a:lstStyle/>
            <a:p>
              <a:endParaRPr lang="fa-IR"/>
            </a:p>
          </p:txBody>
        </p:sp>
        <p:sp>
          <p:nvSpPr>
            <p:cNvPr id="528" name="Freeform: Shape 527">
              <a:extLst>
                <a:ext uri="{FF2B5EF4-FFF2-40B4-BE49-F238E27FC236}">
                  <a16:creationId xmlns:a16="http://schemas.microsoft.com/office/drawing/2014/main" id="{08619429-6AC3-4ADD-97EC-A38AFADF0389}"/>
                </a:ext>
              </a:extLst>
            </p:cNvPr>
            <p:cNvSpPr/>
            <p:nvPr/>
          </p:nvSpPr>
          <p:spPr>
            <a:xfrm>
              <a:off x="8160013" y="3515471"/>
              <a:ext cx="38288" cy="53773"/>
            </a:xfrm>
            <a:custGeom>
              <a:avLst/>
              <a:gdLst>
                <a:gd name="connsiteX0" fmla="*/ 0 w 38288"/>
                <a:gd name="connsiteY0" fmla="*/ 53773 h 53773"/>
                <a:gd name="connsiteX1" fmla="*/ 38288 w 38288"/>
                <a:gd name="connsiteY1" fmla="*/ 40045 h 53773"/>
                <a:gd name="connsiteX2" fmla="*/ 31029 w 38288"/>
                <a:gd name="connsiteY2" fmla="*/ 0 h 53773"/>
              </a:gdLst>
              <a:ahLst/>
              <a:cxnLst>
                <a:cxn ang="0">
                  <a:pos x="connsiteX0" y="connsiteY0"/>
                </a:cxn>
                <a:cxn ang="0">
                  <a:pos x="connsiteX1" y="connsiteY1"/>
                </a:cxn>
                <a:cxn ang="0">
                  <a:pos x="connsiteX2" y="connsiteY2"/>
                </a:cxn>
              </a:cxnLst>
              <a:rect l="l" t="t" r="r" b="b"/>
              <a:pathLst>
                <a:path w="38288" h="53773">
                  <a:moveTo>
                    <a:pt x="0" y="53773"/>
                  </a:moveTo>
                  <a:lnTo>
                    <a:pt x="38288" y="40045"/>
                  </a:lnTo>
                  <a:lnTo>
                    <a:pt x="31029" y="0"/>
                  </a:lnTo>
                </a:path>
              </a:pathLst>
            </a:custGeom>
            <a:noFill/>
            <a:ln w="14615" cap="rnd">
              <a:solidFill>
                <a:srgbClr val="000000"/>
              </a:solidFill>
              <a:prstDash val="solid"/>
              <a:round/>
            </a:ln>
          </p:spPr>
          <p:txBody>
            <a:bodyPr rtlCol="1" anchor="ctr"/>
            <a:lstStyle/>
            <a:p>
              <a:endParaRPr lang="fa-IR"/>
            </a:p>
          </p:txBody>
        </p:sp>
        <p:sp>
          <p:nvSpPr>
            <p:cNvPr id="529" name="Freeform: Shape 528">
              <a:extLst>
                <a:ext uri="{FF2B5EF4-FFF2-40B4-BE49-F238E27FC236}">
                  <a16:creationId xmlns:a16="http://schemas.microsoft.com/office/drawing/2014/main" id="{1658A598-BE76-1F03-0BDF-22B8CC41ED01}"/>
                </a:ext>
              </a:extLst>
            </p:cNvPr>
            <p:cNvSpPr/>
            <p:nvPr/>
          </p:nvSpPr>
          <p:spPr>
            <a:xfrm>
              <a:off x="8125091" y="3513246"/>
              <a:ext cx="64399" cy="37175"/>
            </a:xfrm>
            <a:custGeom>
              <a:avLst/>
              <a:gdLst>
                <a:gd name="connsiteX0" fmla="*/ 64399 w 64399"/>
                <a:gd name="connsiteY0" fmla="*/ 37176 h 37175"/>
                <a:gd name="connsiteX1" fmla="*/ 0 w 64399"/>
                <a:gd name="connsiteY1" fmla="*/ 0 h 37175"/>
              </a:gdLst>
              <a:ahLst/>
              <a:cxnLst>
                <a:cxn ang="0">
                  <a:pos x="connsiteX0" y="connsiteY0"/>
                </a:cxn>
                <a:cxn ang="0">
                  <a:pos x="connsiteX1" y="connsiteY1"/>
                </a:cxn>
              </a:cxnLst>
              <a:rect l="l" t="t" r="r" b="b"/>
              <a:pathLst>
                <a:path w="64399" h="37175">
                  <a:moveTo>
                    <a:pt x="64399" y="37176"/>
                  </a:moveTo>
                  <a:lnTo>
                    <a:pt x="0" y="0"/>
                  </a:lnTo>
                </a:path>
              </a:pathLst>
            </a:custGeom>
            <a:ln w="14615" cap="rnd">
              <a:solidFill>
                <a:srgbClr val="000000"/>
              </a:solidFill>
              <a:prstDash val="solid"/>
              <a:round/>
            </a:ln>
          </p:spPr>
          <p:txBody>
            <a:bodyPr rtlCol="1" anchor="ctr"/>
            <a:lstStyle/>
            <a:p>
              <a:endParaRPr lang="fa-IR"/>
            </a:p>
          </p:txBody>
        </p:sp>
        <p:sp>
          <p:nvSpPr>
            <p:cNvPr id="530" name="Freeform: Shape 529">
              <a:extLst>
                <a:ext uri="{FF2B5EF4-FFF2-40B4-BE49-F238E27FC236}">
                  <a16:creationId xmlns:a16="http://schemas.microsoft.com/office/drawing/2014/main" id="{3D818CAF-2296-9A34-D4AF-C34C2EDFE490}"/>
                </a:ext>
              </a:extLst>
            </p:cNvPr>
            <p:cNvSpPr/>
            <p:nvPr/>
          </p:nvSpPr>
          <p:spPr>
            <a:xfrm>
              <a:off x="7760035" y="3515471"/>
              <a:ext cx="38288" cy="53773"/>
            </a:xfrm>
            <a:custGeom>
              <a:avLst/>
              <a:gdLst>
                <a:gd name="connsiteX0" fmla="*/ 38288 w 38288"/>
                <a:gd name="connsiteY0" fmla="*/ 53773 h 53773"/>
                <a:gd name="connsiteX1" fmla="*/ 0 w 38288"/>
                <a:gd name="connsiteY1" fmla="*/ 40045 h 53773"/>
                <a:gd name="connsiteX2" fmla="*/ 7259 w 38288"/>
                <a:gd name="connsiteY2" fmla="*/ 0 h 53773"/>
              </a:gdLst>
              <a:ahLst/>
              <a:cxnLst>
                <a:cxn ang="0">
                  <a:pos x="connsiteX0" y="connsiteY0"/>
                </a:cxn>
                <a:cxn ang="0">
                  <a:pos x="connsiteX1" y="connsiteY1"/>
                </a:cxn>
                <a:cxn ang="0">
                  <a:pos x="connsiteX2" y="connsiteY2"/>
                </a:cxn>
              </a:cxnLst>
              <a:rect l="l" t="t" r="r" b="b"/>
              <a:pathLst>
                <a:path w="38288" h="53773">
                  <a:moveTo>
                    <a:pt x="38288" y="53773"/>
                  </a:moveTo>
                  <a:lnTo>
                    <a:pt x="0" y="40045"/>
                  </a:lnTo>
                  <a:lnTo>
                    <a:pt x="7259" y="0"/>
                  </a:lnTo>
                </a:path>
              </a:pathLst>
            </a:custGeom>
            <a:noFill/>
            <a:ln w="14615" cap="rnd">
              <a:solidFill>
                <a:srgbClr val="000000"/>
              </a:solidFill>
              <a:prstDash val="solid"/>
              <a:round/>
            </a:ln>
          </p:spPr>
          <p:txBody>
            <a:bodyPr rtlCol="1" anchor="ctr"/>
            <a:lstStyle/>
            <a:p>
              <a:endParaRPr lang="fa-IR"/>
            </a:p>
          </p:txBody>
        </p:sp>
        <p:sp>
          <p:nvSpPr>
            <p:cNvPr id="531" name="Freeform: Shape 530">
              <a:extLst>
                <a:ext uri="{FF2B5EF4-FFF2-40B4-BE49-F238E27FC236}">
                  <a16:creationId xmlns:a16="http://schemas.microsoft.com/office/drawing/2014/main" id="{FBEC373E-4800-0DB4-8652-EF958FA366DC}"/>
                </a:ext>
              </a:extLst>
            </p:cNvPr>
            <p:cNvSpPr/>
            <p:nvPr/>
          </p:nvSpPr>
          <p:spPr>
            <a:xfrm>
              <a:off x="7768846" y="3513246"/>
              <a:ext cx="64399" cy="37175"/>
            </a:xfrm>
            <a:custGeom>
              <a:avLst/>
              <a:gdLst>
                <a:gd name="connsiteX0" fmla="*/ 0 w 64399"/>
                <a:gd name="connsiteY0" fmla="*/ 37176 h 37175"/>
                <a:gd name="connsiteX1" fmla="*/ 64399 w 64399"/>
                <a:gd name="connsiteY1" fmla="*/ 0 h 37175"/>
              </a:gdLst>
              <a:ahLst/>
              <a:cxnLst>
                <a:cxn ang="0">
                  <a:pos x="connsiteX0" y="connsiteY0"/>
                </a:cxn>
                <a:cxn ang="0">
                  <a:pos x="connsiteX1" y="connsiteY1"/>
                </a:cxn>
              </a:cxnLst>
              <a:rect l="l" t="t" r="r" b="b"/>
              <a:pathLst>
                <a:path w="64399" h="37175">
                  <a:moveTo>
                    <a:pt x="0" y="37176"/>
                  </a:moveTo>
                  <a:lnTo>
                    <a:pt x="64399" y="0"/>
                  </a:lnTo>
                </a:path>
              </a:pathLst>
            </a:custGeom>
            <a:ln w="14615" cap="rnd">
              <a:solidFill>
                <a:srgbClr val="000000"/>
              </a:solidFill>
              <a:prstDash val="solid"/>
              <a:round/>
            </a:ln>
          </p:spPr>
          <p:txBody>
            <a:bodyPr rtlCol="1" anchor="ctr"/>
            <a:lstStyle/>
            <a:p>
              <a:endParaRPr lang="fa-IR"/>
            </a:p>
          </p:txBody>
        </p:sp>
        <p:sp>
          <p:nvSpPr>
            <p:cNvPr id="532" name="Freeform: Shape 531">
              <a:extLst>
                <a:ext uri="{FF2B5EF4-FFF2-40B4-BE49-F238E27FC236}">
                  <a16:creationId xmlns:a16="http://schemas.microsoft.com/office/drawing/2014/main" id="{70CCBDCA-219D-516A-7F2F-3231ADC3F84B}"/>
                </a:ext>
              </a:extLst>
            </p:cNvPr>
            <p:cNvSpPr/>
            <p:nvPr/>
          </p:nvSpPr>
          <p:spPr>
            <a:xfrm>
              <a:off x="8160013" y="3288757"/>
              <a:ext cx="38288" cy="53773"/>
            </a:xfrm>
            <a:custGeom>
              <a:avLst/>
              <a:gdLst>
                <a:gd name="connsiteX0" fmla="*/ 31029 w 38288"/>
                <a:gd name="connsiteY0" fmla="*/ 53773 h 53773"/>
                <a:gd name="connsiteX1" fmla="*/ 38288 w 38288"/>
                <a:gd name="connsiteY1" fmla="*/ 13729 h 53773"/>
                <a:gd name="connsiteX2" fmla="*/ 0 w 38288"/>
                <a:gd name="connsiteY2" fmla="*/ 0 h 53773"/>
              </a:gdLst>
              <a:ahLst/>
              <a:cxnLst>
                <a:cxn ang="0">
                  <a:pos x="connsiteX0" y="connsiteY0"/>
                </a:cxn>
                <a:cxn ang="0">
                  <a:pos x="connsiteX1" y="connsiteY1"/>
                </a:cxn>
                <a:cxn ang="0">
                  <a:pos x="connsiteX2" y="connsiteY2"/>
                </a:cxn>
              </a:cxnLst>
              <a:rect l="l" t="t" r="r" b="b"/>
              <a:pathLst>
                <a:path w="38288" h="53773">
                  <a:moveTo>
                    <a:pt x="31029" y="53773"/>
                  </a:moveTo>
                  <a:lnTo>
                    <a:pt x="38288" y="13729"/>
                  </a:lnTo>
                  <a:lnTo>
                    <a:pt x="0" y="0"/>
                  </a:lnTo>
                </a:path>
              </a:pathLst>
            </a:custGeom>
            <a:noFill/>
            <a:ln w="14615" cap="rnd">
              <a:solidFill>
                <a:srgbClr val="000000"/>
              </a:solidFill>
              <a:prstDash val="solid"/>
              <a:round/>
            </a:ln>
          </p:spPr>
          <p:txBody>
            <a:bodyPr rtlCol="1" anchor="ctr"/>
            <a:lstStyle/>
            <a:p>
              <a:endParaRPr lang="fa-IR"/>
            </a:p>
          </p:txBody>
        </p:sp>
        <p:sp>
          <p:nvSpPr>
            <p:cNvPr id="533" name="Freeform: Shape 532">
              <a:extLst>
                <a:ext uri="{FF2B5EF4-FFF2-40B4-BE49-F238E27FC236}">
                  <a16:creationId xmlns:a16="http://schemas.microsoft.com/office/drawing/2014/main" id="{DB84C75D-092E-3125-1F8C-CF2D685D5CE4}"/>
                </a:ext>
              </a:extLst>
            </p:cNvPr>
            <p:cNvSpPr/>
            <p:nvPr/>
          </p:nvSpPr>
          <p:spPr>
            <a:xfrm>
              <a:off x="8125091" y="3307579"/>
              <a:ext cx="64399" cy="37175"/>
            </a:xfrm>
            <a:custGeom>
              <a:avLst/>
              <a:gdLst>
                <a:gd name="connsiteX0" fmla="*/ 64399 w 64399"/>
                <a:gd name="connsiteY0" fmla="*/ 0 h 37175"/>
                <a:gd name="connsiteX1" fmla="*/ 0 w 64399"/>
                <a:gd name="connsiteY1" fmla="*/ 37176 h 37175"/>
              </a:gdLst>
              <a:ahLst/>
              <a:cxnLst>
                <a:cxn ang="0">
                  <a:pos x="connsiteX0" y="connsiteY0"/>
                </a:cxn>
                <a:cxn ang="0">
                  <a:pos x="connsiteX1" y="connsiteY1"/>
                </a:cxn>
              </a:cxnLst>
              <a:rect l="l" t="t" r="r" b="b"/>
              <a:pathLst>
                <a:path w="64399" h="37175">
                  <a:moveTo>
                    <a:pt x="64399" y="0"/>
                  </a:moveTo>
                  <a:lnTo>
                    <a:pt x="0" y="37176"/>
                  </a:lnTo>
                </a:path>
              </a:pathLst>
            </a:custGeom>
            <a:ln w="14615" cap="rnd">
              <a:solidFill>
                <a:srgbClr val="000000"/>
              </a:solidFill>
              <a:prstDash val="solid"/>
              <a:round/>
            </a:ln>
          </p:spPr>
          <p:txBody>
            <a:bodyPr rtlCol="1" anchor="ctr"/>
            <a:lstStyle/>
            <a:p>
              <a:endParaRPr lang="fa-IR"/>
            </a:p>
          </p:txBody>
        </p:sp>
      </p:grpSp>
      <p:grpSp>
        <p:nvGrpSpPr>
          <p:cNvPr id="534" name="Graphic 7">
            <a:extLst>
              <a:ext uri="{FF2B5EF4-FFF2-40B4-BE49-F238E27FC236}">
                <a16:creationId xmlns:a16="http://schemas.microsoft.com/office/drawing/2014/main" id="{5513DA0B-E875-AC6C-9817-C1708AB1AC44}"/>
              </a:ext>
            </a:extLst>
          </p:cNvPr>
          <p:cNvGrpSpPr/>
          <p:nvPr/>
        </p:nvGrpSpPr>
        <p:grpSpPr>
          <a:xfrm>
            <a:off x="8605923" y="3054315"/>
            <a:ext cx="713619" cy="742112"/>
            <a:chOff x="8605923" y="3054315"/>
            <a:chExt cx="713619" cy="742112"/>
          </a:xfrm>
        </p:grpSpPr>
        <p:sp>
          <p:nvSpPr>
            <p:cNvPr id="535" name="Freeform: Shape 534">
              <a:extLst>
                <a:ext uri="{FF2B5EF4-FFF2-40B4-BE49-F238E27FC236}">
                  <a16:creationId xmlns:a16="http://schemas.microsoft.com/office/drawing/2014/main" id="{3065BD63-6A6E-715C-B68C-9A89B5C4C950}"/>
                </a:ext>
              </a:extLst>
            </p:cNvPr>
            <p:cNvSpPr/>
            <p:nvPr/>
          </p:nvSpPr>
          <p:spPr>
            <a:xfrm>
              <a:off x="8687793" y="3701789"/>
              <a:ext cx="112991" cy="94549"/>
            </a:xfrm>
            <a:custGeom>
              <a:avLst/>
              <a:gdLst>
                <a:gd name="connsiteX0" fmla="*/ 82064 w 112991"/>
                <a:gd name="connsiteY0" fmla="*/ 24632 h 94549"/>
                <a:gd name="connsiteX1" fmla="*/ 66931 w 112991"/>
                <a:gd name="connsiteY1" fmla="*/ 11489 h 94549"/>
                <a:gd name="connsiteX2" fmla="*/ 64384 w 112991"/>
                <a:gd name="connsiteY2" fmla="*/ 4200 h 94549"/>
                <a:gd name="connsiteX3" fmla="*/ 49279 w 112991"/>
                <a:gd name="connsiteY3" fmla="*/ 4200 h 94549"/>
                <a:gd name="connsiteX4" fmla="*/ 46762 w 112991"/>
                <a:gd name="connsiteY4" fmla="*/ 11489 h 94549"/>
                <a:gd name="connsiteX5" fmla="*/ 31657 w 112991"/>
                <a:gd name="connsiteY5" fmla="*/ 24544 h 94549"/>
                <a:gd name="connsiteX6" fmla="*/ 20712 w 112991"/>
                <a:gd name="connsiteY6" fmla="*/ 23792 h 94549"/>
                <a:gd name="connsiteX7" fmla="*/ 20680 w 112991"/>
                <a:gd name="connsiteY7" fmla="*/ 23754 h 94549"/>
                <a:gd name="connsiteX8" fmla="*/ 336 w 112991"/>
                <a:gd name="connsiteY8" fmla="*/ 336 h 94549"/>
                <a:gd name="connsiteX9" fmla="*/ 17226 w 112991"/>
                <a:gd name="connsiteY9" fmla="*/ 94886 h 94549"/>
                <a:gd name="connsiteX10" fmla="*/ 96437 w 112991"/>
                <a:gd name="connsiteY10" fmla="*/ 94886 h 94549"/>
                <a:gd name="connsiteX11" fmla="*/ 113327 w 112991"/>
                <a:gd name="connsiteY11" fmla="*/ 336 h 94549"/>
                <a:gd name="connsiteX12" fmla="*/ 93012 w 112991"/>
                <a:gd name="connsiteY12" fmla="*/ 23754 h 94549"/>
                <a:gd name="connsiteX13" fmla="*/ 82064 w 112991"/>
                <a:gd name="connsiteY13" fmla="*/ 24632 h 94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91" h="94549">
                  <a:moveTo>
                    <a:pt x="82064" y="24632"/>
                  </a:moveTo>
                  <a:lnTo>
                    <a:pt x="66931" y="11489"/>
                  </a:lnTo>
                  <a:cubicBezTo>
                    <a:pt x="64841" y="9689"/>
                    <a:pt x="63872" y="6910"/>
                    <a:pt x="64384" y="4200"/>
                  </a:cubicBezTo>
                  <a:lnTo>
                    <a:pt x="49279" y="4200"/>
                  </a:lnTo>
                  <a:cubicBezTo>
                    <a:pt x="49806" y="6905"/>
                    <a:pt x="48846" y="9685"/>
                    <a:pt x="46762" y="11489"/>
                  </a:cubicBezTo>
                  <a:lnTo>
                    <a:pt x="31657" y="24544"/>
                  </a:lnTo>
                  <a:cubicBezTo>
                    <a:pt x="28429" y="27357"/>
                    <a:pt x="23528" y="27021"/>
                    <a:pt x="20712" y="23792"/>
                  </a:cubicBezTo>
                  <a:cubicBezTo>
                    <a:pt x="20701" y="23780"/>
                    <a:pt x="20692" y="23765"/>
                    <a:pt x="20680" y="23754"/>
                  </a:cubicBezTo>
                  <a:lnTo>
                    <a:pt x="336" y="336"/>
                  </a:lnTo>
                  <a:lnTo>
                    <a:pt x="17226" y="94886"/>
                  </a:lnTo>
                  <a:lnTo>
                    <a:pt x="96437" y="94886"/>
                  </a:lnTo>
                  <a:lnTo>
                    <a:pt x="113327" y="336"/>
                  </a:lnTo>
                  <a:lnTo>
                    <a:pt x="93012" y="23754"/>
                  </a:lnTo>
                  <a:cubicBezTo>
                    <a:pt x="90226" y="27009"/>
                    <a:pt x="85334" y="27401"/>
                    <a:pt x="82064" y="24632"/>
                  </a:cubicBezTo>
                  <a:close/>
                </a:path>
              </a:pathLst>
            </a:custGeom>
            <a:solidFill>
              <a:srgbClr val="DAE6F1"/>
            </a:solidFill>
            <a:ln w="2923" cap="flat">
              <a:noFill/>
              <a:prstDash val="solid"/>
              <a:miter/>
            </a:ln>
          </p:spPr>
          <p:txBody>
            <a:bodyPr rtlCol="1" anchor="ctr"/>
            <a:lstStyle/>
            <a:p>
              <a:endParaRPr lang="fa-IR"/>
            </a:p>
          </p:txBody>
        </p:sp>
        <p:sp>
          <p:nvSpPr>
            <p:cNvPr id="536" name="Freeform: Shape 535">
              <a:extLst>
                <a:ext uri="{FF2B5EF4-FFF2-40B4-BE49-F238E27FC236}">
                  <a16:creationId xmlns:a16="http://schemas.microsoft.com/office/drawing/2014/main" id="{6BE7BE9A-2B14-5B46-1759-1ED3B234BF85}"/>
                </a:ext>
              </a:extLst>
            </p:cNvPr>
            <p:cNvSpPr/>
            <p:nvPr/>
          </p:nvSpPr>
          <p:spPr>
            <a:xfrm>
              <a:off x="8677899" y="3503616"/>
              <a:ext cx="132867" cy="149522"/>
            </a:xfrm>
            <a:custGeom>
              <a:avLst/>
              <a:gdLst>
                <a:gd name="connsiteX0" fmla="*/ 123690 w 132867"/>
                <a:gd name="connsiteY0" fmla="*/ 4082 h 149522"/>
                <a:gd name="connsiteX1" fmla="*/ 107326 w 132867"/>
                <a:gd name="connsiteY1" fmla="*/ 2999 h 149522"/>
                <a:gd name="connsiteX2" fmla="*/ 26125 w 132867"/>
                <a:gd name="connsiteY2" fmla="*/ 2999 h 149522"/>
                <a:gd name="connsiteX3" fmla="*/ 9820 w 132867"/>
                <a:gd name="connsiteY3" fmla="*/ 4111 h 149522"/>
                <a:gd name="connsiteX4" fmla="*/ 9820 w 132867"/>
                <a:gd name="connsiteY4" fmla="*/ 4111 h 149522"/>
                <a:gd name="connsiteX5" fmla="*/ 336 w 132867"/>
                <a:gd name="connsiteY5" fmla="*/ 27822 h 149522"/>
                <a:gd name="connsiteX6" fmla="*/ 336 w 132867"/>
                <a:gd name="connsiteY6" fmla="*/ 83439 h 149522"/>
                <a:gd name="connsiteX7" fmla="*/ 66755 w 132867"/>
                <a:gd name="connsiteY7" fmla="*/ 149858 h 149522"/>
                <a:gd name="connsiteX8" fmla="*/ 66755 w 132867"/>
                <a:gd name="connsiteY8" fmla="*/ 149858 h 149522"/>
                <a:gd name="connsiteX9" fmla="*/ 133203 w 132867"/>
                <a:gd name="connsiteY9" fmla="*/ 83439 h 149522"/>
                <a:gd name="connsiteX10" fmla="*/ 133203 w 132867"/>
                <a:gd name="connsiteY10" fmla="*/ 27822 h 149522"/>
                <a:gd name="connsiteX11" fmla="*/ 123690 w 132867"/>
                <a:gd name="connsiteY11" fmla="*/ 4082 h 149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867" h="149522">
                  <a:moveTo>
                    <a:pt x="123690" y="4082"/>
                  </a:moveTo>
                  <a:cubicBezTo>
                    <a:pt x="119340" y="-461"/>
                    <a:pt x="112238" y="-932"/>
                    <a:pt x="107326" y="2999"/>
                  </a:cubicBezTo>
                  <a:cubicBezTo>
                    <a:pt x="83367" y="21338"/>
                    <a:pt x="50084" y="21338"/>
                    <a:pt x="26125" y="2999"/>
                  </a:cubicBezTo>
                  <a:cubicBezTo>
                    <a:pt x="21216" y="-888"/>
                    <a:pt x="14155" y="-405"/>
                    <a:pt x="9820" y="4111"/>
                  </a:cubicBezTo>
                  <a:lnTo>
                    <a:pt x="9820" y="4111"/>
                  </a:lnTo>
                  <a:cubicBezTo>
                    <a:pt x="3729" y="10502"/>
                    <a:pt x="330" y="18993"/>
                    <a:pt x="336" y="27822"/>
                  </a:cubicBezTo>
                  <a:lnTo>
                    <a:pt x="336" y="83439"/>
                  </a:lnTo>
                  <a:cubicBezTo>
                    <a:pt x="447" y="120074"/>
                    <a:pt x="30121" y="149747"/>
                    <a:pt x="66755" y="149858"/>
                  </a:cubicBezTo>
                  <a:lnTo>
                    <a:pt x="66755" y="149858"/>
                  </a:lnTo>
                  <a:cubicBezTo>
                    <a:pt x="103401" y="149762"/>
                    <a:pt x="133092" y="120085"/>
                    <a:pt x="133203" y="83439"/>
                  </a:cubicBezTo>
                  <a:lnTo>
                    <a:pt x="133203" y="27822"/>
                  </a:lnTo>
                  <a:cubicBezTo>
                    <a:pt x="133206" y="18979"/>
                    <a:pt x="129799" y="10475"/>
                    <a:pt x="123690" y="4082"/>
                  </a:cubicBezTo>
                  <a:close/>
                </a:path>
              </a:pathLst>
            </a:custGeom>
            <a:solidFill>
              <a:srgbClr val="F9D0B4"/>
            </a:solidFill>
            <a:ln w="2923" cap="flat">
              <a:noFill/>
              <a:prstDash val="solid"/>
              <a:miter/>
            </a:ln>
          </p:spPr>
          <p:txBody>
            <a:bodyPr rtlCol="1" anchor="ctr"/>
            <a:lstStyle/>
            <a:p>
              <a:endParaRPr lang="fa-IR"/>
            </a:p>
          </p:txBody>
        </p:sp>
        <p:sp>
          <p:nvSpPr>
            <p:cNvPr id="537" name="Freeform: Shape 536">
              <a:extLst>
                <a:ext uri="{FF2B5EF4-FFF2-40B4-BE49-F238E27FC236}">
                  <a16:creationId xmlns:a16="http://schemas.microsoft.com/office/drawing/2014/main" id="{F6F4902A-AE24-99D6-B20C-115C63501E69}"/>
                </a:ext>
              </a:extLst>
            </p:cNvPr>
            <p:cNvSpPr/>
            <p:nvPr/>
          </p:nvSpPr>
          <p:spPr>
            <a:xfrm>
              <a:off x="8810561" y="3536196"/>
              <a:ext cx="32124" cy="55446"/>
            </a:xfrm>
            <a:custGeom>
              <a:avLst/>
              <a:gdLst>
                <a:gd name="connsiteX0" fmla="*/ 4756 w 32124"/>
                <a:gd name="connsiteY0" fmla="*/ 336 h 55446"/>
                <a:gd name="connsiteX1" fmla="*/ 512 w 32124"/>
                <a:gd name="connsiteY1" fmla="*/ 658 h 55446"/>
                <a:gd name="connsiteX2" fmla="*/ 512 w 32124"/>
                <a:gd name="connsiteY2" fmla="*/ 50977 h 55446"/>
                <a:gd name="connsiteX3" fmla="*/ 336 w 32124"/>
                <a:gd name="connsiteY3" fmla="*/ 55427 h 55446"/>
                <a:gd name="connsiteX4" fmla="*/ 32105 w 32124"/>
                <a:gd name="connsiteY4" fmla="*/ 32457 h 55446"/>
                <a:gd name="connsiteX5" fmla="*/ 9135 w 32124"/>
                <a:gd name="connsiteY5" fmla="*/ 687 h 55446"/>
                <a:gd name="connsiteX6" fmla="*/ 4756 w 32124"/>
                <a:gd name="connsiteY6" fmla="*/ 336 h 5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24" h="55446">
                  <a:moveTo>
                    <a:pt x="4756" y="336"/>
                  </a:moveTo>
                  <a:cubicBezTo>
                    <a:pt x="3336" y="339"/>
                    <a:pt x="1917" y="447"/>
                    <a:pt x="512" y="658"/>
                  </a:cubicBezTo>
                  <a:lnTo>
                    <a:pt x="512" y="50977"/>
                  </a:lnTo>
                  <a:cubicBezTo>
                    <a:pt x="512" y="52470"/>
                    <a:pt x="512" y="53904"/>
                    <a:pt x="336" y="55427"/>
                  </a:cubicBezTo>
                  <a:cubicBezTo>
                    <a:pt x="15452" y="57856"/>
                    <a:pt x="29676" y="47573"/>
                    <a:pt x="32105" y="32457"/>
                  </a:cubicBezTo>
                  <a:cubicBezTo>
                    <a:pt x="34535" y="17340"/>
                    <a:pt x="24249" y="3117"/>
                    <a:pt x="9135" y="687"/>
                  </a:cubicBezTo>
                  <a:cubicBezTo>
                    <a:pt x="7686" y="453"/>
                    <a:pt x="6223" y="336"/>
                    <a:pt x="4756" y="336"/>
                  </a:cubicBezTo>
                  <a:close/>
                </a:path>
              </a:pathLst>
            </a:custGeom>
            <a:solidFill>
              <a:srgbClr val="F9D0B4"/>
            </a:solidFill>
            <a:ln w="2923" cap="flat">
              <a:noFill/>
              <a:prstDash val="solid"/>
              <a:miter/>
            </a:ln>
          </p:spPr>
          <p:txBody>
            <a:bodyPr rtlCol="1" anchor="ctr"/>
            <a:lstStyle/>
            <a:p>
              <a:endParaRPr lang="fa-IR"/>
            </a:p>
          </p:txBody>
        </p:sp>
        <p:sp>
          <p:nvSpPr>
            <p:cNvPr id="538" name="Freeform: Shape 537">
              <a:extLst>
                <a:ext uri="{FF2B5EF4-FFF2-40B4-BE49-F238E27FC236}">
                  <a16:creationId xmlns:a16="http://schemas.microsoft.com/office/drawing/2014/main" id="{30578A17-5087-AE00-DE14-EEEF1BADCD65}"/>
                </a:ext>
              </a:extLst>
            </p:cNvPr>
            <p:cNvSpPr/>
            <p:nvPr/>
          </p:nvSpPr>
          <p:spPr>
            <a:xfrm>
              <a:off x="8645787" y="3536196"/>
              <a:ext cx="32228" cy="55617"/>
            </a:xfrm>
            <a:custGeom>
              <a:avLst/>
              <a:gdLst>
                <a:gd name="connsiteX0" fmla="*/ 32418 w 32228"/>
                <a:gd name="connsiteY0" fmla="*/ 50977 h 55617"/>
                <a:gd name="connsiteX1" fmla="*/ 32418 w 32228"/>
                <a:gd name="connsiteY1" fmla="*/ 658 h 55617"/>
                <a:gd name="connsiteX2" fmla="*/ 28145 w 32228"/>
                <a:gd name="connsiteY2" fmla="*/ 336 h 55617"/>
                <a:gd name="connsiteX3" fmla="*/ 336 w 32228"/>
                <a:gd name="connsiteY3" fmla="*/ 28145 h 55617"/>
                <a:gd name="connsiteX4" fmla="*/ 28145 w 32228"/>
                <a:gd name="connsiteY4" fmla="*/ 55953 h 55617"/>
                <a:gd name="connsiteX5" fmla="*/ 32565 w 32228"/>
                <a:gd name="connsiteY5" fmla="*/ 55573 h 55617"/>
                <a:gd name="connsiteX6" fmla="*/ 32565 w 32228"/>
                <a:gd name="connsiteY6" fmla="*/ 55573 h 55617"/>
                <a:gd name="connsiteX7" fmla="*/ 32418 w 32228"/>
                <a:gd name="connsiteY7" fmla="*/ 50977 h 5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28" h="55617">
                  <a:moveTo>
                    <a:pt x="32418" y="50977"/>
                  </a:moveTo>
                  <a:lnTo>
                    <a:pt x="32418" y="658"/>
                  </a:lnTo>
                  <a:cubicBezTo>
                    <a:pt x="31005" y="447"/>
                    <a:pt x="29576" y="339"/>
                    <a:pt x="28145" y="336"/>
                  </a:cubicBezTo>
                  <a:cubicBezTo>
                    <a:pt x="12785" y="336"/>
                    <a:pt x="336" y="12785"/>
                    <a:pt x="336" y="28145"/>
                  </a:cubicBezTo>
                  <a:cubicBezTo>
                    <a:pt x="336" y="43504"/>
                    <a:pt x="12785" y="55953"/>
                    <a:pt x="28145" y="55953"/>
                  </a:cubicBezTo>
                  <a:cubicBezTo>
                    <a:pt x="29626" y="55948"/>
                    <a:pt x="31104" y="55819"/>
                    <a:pt x="32565" y="55573"/>
                  </a:cubicBezTo>
                  <a:lnTo>
                    <a:pt x="32565" y="55573"/>
                  </a:lnTo>
                  <a:cubicBezTo>
                    <a:pt x="32477" y="53934"/>
                    <a:pt x="32418" y="52470"/>
                    <a:pt x="32418" y="50977"/>
                  </a:cubicBezTo>
                  <a:close/>
                </a:path>
              </a:pathLst>
            </a:custGeom>
            <a:solidFill>
              <a:srgbClr val="F9D0B4"/>
            </a:solidFill>
            <a:ln w="2923" cap="flat">
              <a:noFill/>
              <a:prstDash val="solid"/>
              <a:miter/>
            </a:ln>
          </p:spPr>
          <p:txBody>
            <a:bodyPr rtlCol="1" anchor="ctr"/>
            <a:lstStyle/>
            <a:p>
              <a:endParaRPr lang="fa-IR"/>
            </a:p>
          </p:txBody>
        </p:sp>
        <p:sp>
          <p:nvSpPr>
            <p:cNvPr id="539" name="Freeform: Shape 538">
              <a:extLst>
                <a:ext uri="{FF2B5EF4-FFF2-40B4-BE49-F238E27FC236}">
                  <a16:creationId xmlns:a16="http://schemas.microsoft.com/office/drawing/2014/main" id="{E9EAF8AD-BEAE-2914-448D-8838C6C024FD}"/>
                </a:ext>
              </a:extLst>
            </p:cNvPr>
            <p:cNvSpPr/>
            <p:nvPr/>
          </p:nvSpPr>
          <p:spPr>
            <a:xfrm>
              <a:off x="8659633" y="3436329"/>
              <a:ext cx="169428" cy="103730"/>
            </a:xfrm>
            <a:custGeom>
              <a:avLst/>
              <a:gdLst>
                <a:gd name="connsiteX0" fmla="*/ 151206 w 169428"/>
                <a:gd name="connsiteY0" fmla="*/ 43531 h 103730"/>
                <a:gd name="connsiteX1" fmla="*/ 147020 w 169428"/>
                <a:gd name="connsiteY1" fmla="*/ 39579 h 103730"/>
                <a:gd name="connsiteX2" fmla="*/ 62130 w 169428"/>
                <a:gd name="connsiteY2" fmla="*/ 2872 h 103730"/>
                <a:gd name="connsiteX3" fmla="*/ 336 w 169428"/>
                <a:gd name="connsiteY3" fmla="*/ 76228 h 103730"/>
                <a:gd name="connsiteX4" fmla="*/ 336 w 169428"/>
                <a:gd name="connsiteY4" fmla="*/ 104008 h 103730"/>
                <a:gd name="connsiteX5" fmla="*/ 14299 w 169428"/>
                <a:gd name="connsiteY5" fmla="*/ 100202 h 103730"/>
                <a:gd name="connsiteX6" fmla="*/ 18573 w 169428"/>
                <a:gd name="connsiteY6" fmla="*/ 100524 h 103730"/>
                <a:gd name="connsiteX7" fmla="*/ 18573 w 169428"/>
                <a:gd name="connsiteY7" fmla="*/ 95080 h 103730"/>
                <a:gd name="connsiteX8" fmla="*/ 28057 w 169428"/>
                <a:gd name="connsiteY8" fmla="*/ 71369 h 103730"/>
                <a:gd name="connsiteX9" fmla="*/ 28057 w 169428"/>
                <a:gd name="connsiteY9" fmla="*/ 71369 h 103730"/>
                <a:gd name="connsiteX10" fmla="*/ 44362 w 169428"/>
                <a:gd name="connsiteY10" fmla="*/ 70257 h 103730"/>
                <a:gd name="connsiteX11" fmla="*/ 125563 w 169428"/>
                <a:gd name="connsiteY11" fmla="*/ 70257 h 103730"/>
                <a:gd name="connsiteX12" fmla="*/ 141926 w 169428"/>
                <a:gd name="connsiteY12" fmla="*/ 71340 h 103730"/>
                <a:gd name="connsiteX13" fmla="*/ 151411 w 169428"/>
                <a:gd name="connsiteY13" fmla="*/ 95050 h 103730"/>
                <a:gd name="connsiteX14" fmla="*/ 151411 w 169428"/>
                <a:gd name="connsiteY14" fmla="*/ 100495 h 103730"/>
                <a:gd name="connsiteX15" fmla="*/ 155655 w 169428"/>
                <a:gd name="connsiteY15" fmla="*/ 100173 h 103730"/>
                <a:gd name="connsiteX16" fmla="*/ 169764 w 169428"/>
                <a:gd name="connsiteY16" fmla="*/ 104066 h 103730"/>
                <a:gd name="connsiteX17" fmla="*/ 169764 w 169428"/>
                <a:gd name="connsiteY17" fmla="*/ 81263 h 103730"/>
                <a:gd name="connsiteX18" fmla="*/ 151206 w 169428"/>
                <a:gd name="connsiteY18" fmla="*/ 43531 h 10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9428" h="103730">
                  <a:moveTo>
                    <a:pt x="151206" y="43531"/>
                  </a:moveTo>
                  <a:cubicBezTo>
                    <a:pt x="148969" y="43566"/>
                    <a:pt x="147113" y="41813"/>
                    <a:pt x="147020" y="39579"/>
                  </a:cubicBezTo>
                  <a:cubicBezTo>
                    <a:pt x="146522" y="2579"/>
                    <a:pt x="104253" y="-4329"/>
                    <a:pt x="62130" y="2872"/>
                  </a:cubicBezTo>
                  <a:cubicBezTo>
                    <a:pt x="26424" y="9028"/>
                    <a:pt x="336" y="39995"/>
                    <a:pt x="336" y="76228"/>
                  </a:cubicBezTo>
                  <a:lnTo>
                    <a:pt x="336" y="104008"/>
                  </a:lnTo>
                  <a:cubicBezTo>
                    <a:pt x="4569" y="101520"/>
                    <a:pt x="9390" y="100205"/>
                    <a:pt x="14299" y="100202"/>
                  </a:cubicBezTo>
                  <a:cubicBezTo>
                    <a:pt x="15730" y="100205"/>
                    <a:pt x="17159" y="100314"/>
                    <a:pt x="18573" y="100524"/>
                  </a:cubicBezTo>
                  <a:lnTo>
                    <a:pt x="18573" y="95080"/>
                  </a:lnTo>
                  <a:cubicBezTo>
                    <a:pt x="18567" y="86251"/>
                    <a:pt x="21965" y="77759"/>
                    <a:pt x="28057" y="71369"/>
                  </a:cubicBezTo>
                  <a:lnTo>
                    <a:pt x="28057" y="71369"/>
                  </a:lnTo>
                  <a:cubicBezTo>
                    <a:pt x="32392" y="66852"/>
                    <a:pt x="39453" y="66369"/>
                    <a:pt x="44362" y="70257"/>
                  </a:cubicBezTo>
                  <a:cubicBezTo>
                    <a:pt x="68321" y="88596"/>
                    <a:pt x="101604" y="88596"/>
                    <a:pt x="125563" y="70257"/>
                  </a:cubicBezTo>
                  <a:cubicBezTo>
                    <a:pt x="130475" y="66325"/>
                    <a:pt x="137576" y="66797"/>
                    <a:pt x="141926" y="71340"/>
                  </a:cubicBezTo>
                  <a:cubicBezTo>
                    <a:pt x="148018" y="77730"/>
                    <a:pt x="151416" y="86222"/>
                    <a:pt x="151411" y="95050"/>
                  </a:cubicBezTo>
                  <a:lnTo>
                    <a:pt x="151411" y="100495"/>
                  </a:lnTo>
                  <a:cubicBezTo>
                    <a:pt x="152816" y="100284"/>
                    <a:pt x="154235" y="100176"/>
                    <a:pt x="155655" y="100173"/>
                  </a:cubicBezTo>
                  <a:cubicBezTo>
                    <a:pt x="160623" y="100170"/>
                    <a:pt x="165499" y="101514"/>
                    <a:pt x="169764" y="104066"/>
                  </a:cubicBezTo>
                  <a:lnTo>
                    <a:pt x="169764" y="81263"/>
                  </a:lnTo>
                  <a:cubicBezTo>
                    <a:pt x="169794" y="48127"/>
                    <a:pt x="157850" y="43531"/>
                    <a:pt x="151206" y="43531"/>
                  </a:cubicBezTo>
                  <a:close/>
                </a:path>
              </a:pathLst>
            </a:custGeom>
            <a:solidFill>
              <a:srgbClr val="5B5D60"/>
            </a:solidFill>
            <a:ln w="2923" cap="flat">
              <a:noFill/>
              <a:prstDash val="solid"/>
              <a:miter/>
            </a:ln>
          </p:spPr>
          <p:txBody>
            <a:bodyPr rtlCol="1" anchor="ctr"/>
            <a:lstStyle/>
            <a:p>
              <a:endParaRPr lang="fa-IR"/>
            </a:p>
          </p:txBody>
        </p:sp>
        <p:sp>
          <p:nvSpPr>
            <p:cNvPr id="540" name="Freeform: Shape 539">
              <a:extLst>
                <a:ext uri="{FF2B5EF4-FFF2-40B4-BE49-F238E27FC236}">
                  <a16:creationId xmlns:a16="http://schemas.microsoft.com/office/drawing/2014/main" id="{58D1D830-9278-4F81-0B1B-CCA2B77174DD}"/>
                </a:ext>
              </a:extLst>
            </p:cNvPr>
            <p:cNvSpPr/>
            <p:nvPr/>
          </p:nvSpPr>
          <p:spPr>
            <a:xfrm>
              <a:off x="8783894" y="3682988"/>
              <a:ext cx="70517" cy="113380"/>
            </a:xfrm>
            <a:custGeom>
              <a:avLst/>
              <a:gdLst>
                <a:gd name="connsiteX0" fmla="*/ 19480 w 70517"/>
                <a:gd name="connsiteY0" fmla="*/ 6550 h 113380"/>
                <a:gd name="connsiteX1" fmla="*/ 336 w 70517"/>
                <a:gd name="connsiteY1" fmla="*/ 113716 h 113380"/>
                <a:gd name="connsiteX2" fmla="*/ 41581 w 70517"/>
                <a:gd name="connsiteY2" fmla="*/ 113716 h 113380"/>
                <a:gd name="connsiteX3" fmla="*/ 46206 w 70517"/>
                <a:gd name="connsiteY3" fmla="*/ 41531 h 113380"/>
                <a:gd name="connsiteX4" fmla="*/ 63769 w 70517"/>
                <a:gd name="connsiteY4" fmla="*/ 18113 h 113380"/>
                <a:gd name="connsiteX5" fmla="*/ 70853 w 70517"/>
                <a:gd name="connsiteY5" fmla="*/ 15654 h 113380"/>
                <a:gd name="connsiteX6" fmla="*/ 29608 w 70517"/>
                <a:gd name="connsiteY6" fmla="*/ 813 h 113380"/>
                <a:gd name="connsiteX7" fmla="*/ 19825 w 70517"/>
                <a:gd name="connsiteY7" fmla="*/ 5300 h 113380"/>
                <a:gd name="connsiteX8" fmla="*/ 19480 w 70517"/>
                <a:gd name="connsiteY8" fmla="*/ 6550 h 11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517" h="113380">
                  <a:moveTo>
                    <a:pt x="19480" y="6550"/>
                  </a:moveTo>
                  <a:lnTo>
                    <a:pt x="336" y="113716"/>
                  </a:lnTo>
                  <a:lnTo>
                    <a:pt x="41581" y="113716"/>
                  </a:lnTo>
                  <a:lnTo>
                    <a:pt x="46206" y="41531"/>
                  </a:lnTo>
                  <a:cubicBezTo>
                    <a:pt x="46908" y="30937"/>
                    <a:pt x="53793" y="21751"/>
                    <a:pt x="63769" y="18113"/>
                  </a:cubicBezTo>
                  <a:lnTo>
                    <a:pt x="70853" y="15654"/>
                  </a:lnTo>
                  <a:lnTo>
                    <a:pt x="29608" y="813"/>
                  </a:lnTo>
                  <a:cubicBezTo>
                    <a:pt x="25668" y="-648"/>
                    <a:pt x="21286" y="1360"/>
                    <a:pt x="19825" y="5300"/>
                  </a:cubicBezTo>
                  <a:cubicBezTo>
                    <a:pt x="19676" y="5707"/>
                    <a:pt x="19559" y="6126"/>
                    <a:pt x="19480" y="6550"/>
                  </a:cubicBezTo>
                  <a:close/>
                </a:path>
              </a:pathLst>
            </a:custGeom>
            <a:solidFill>
              <a:srgbClr val="5B5D60"/>
            </a:solidFill>
            <a:ln w="2923" cap="flat">
              <a:noFill/>
              <a:prstDash val="solid"/>
              <a:miter/>
            </a:ln>
          </p:spPr>
          <p:txBody>
            <a:bodyPr rtlCol="1" anchor="ctr"/>
            <a:lstStyle/>
            <a:p>
              <a:endParaRPr lang="fa-IR"/>
            </a:p>
          </p:txBody>
        </p:sp>
        <p:sp>
          <p:nvSpPr>
            <p:cNvPr id="541" name="Freeform: Shape 540">
              <a:extLst>
                <a:ext uri="{FF2B5EF4-FFF2-40B4-BE49-F238E27FC236}">
                  <a16:creationId xmlns:a16="http://schemas.microsoft.com/office/drawing/2014/main" id="{D5F6A946-7000-0524-BF8A-62E20C094B63}"/>
                </a:ext>
              </a:extLst>
            </p:cNvPr>
            <p:cNvSpPr/>
            <p:nvPr/>
          </p:nvSpPr>
          <p:spPr>
            <a:xfrm>
              <a:off x="8605923" y="3682892"/>
              <a:ext cx="98818" cy="113417"/>
            </a:xfrm>
            <a:custGeom>
              <a:avLst/>
              <a:gdLst>
                <a:gd name="connsiteX0" fmla="*/ 69882 w 98818"/>
                <a:gd name="connsiteY0" fmla="*/ 821 h 113417"/>
                <a:gd name="connsiteX1" fmla="*/ 21700 w 98818"/>
                <a:gd name="connsiteY1" fmla="*/ 18150 h 113417"/>
                <a:gd name="connsiteX2" fmla="*/ 4136 w 98818"/>
                <a:gd name="connsiteY2" fmla="*/ 41568 h 113417"/>
                <a:gd name="connsiteX3" fmla="*/ 360 w 98818"/>
                <a:gd name="connsiteY3" fmla="*/ 100815 h 113417"/>
                <a:gd name="connsiteX4" fmla="*/ 11753 w 98818"/>
                <a:gd name="connsiteY4" fmla="*/ 113730 h 113417"/>
                <a:gd name="connsiteX5" fmla="*/ 12508 w 98818"/>
                <a:gd name="connsiteY5" fmla="*/ 113753 h 113417"/>
                <a:gd name="connsiteX6" fmla="*/ 99154 w 98818"/>
                <a:gd name="connsiteY6" fmla="*/ 113753 h 113417"/>
                <a:gd name="connsiteX7" fmla="*/ 80010 w 98818"/>
                <a:gd name="connsiteY7" fmla="*/ 6587 h 113417"/>
                <a:gd name="connsiteX8" fmla="*/ 71214 w 98818"/>
                <a:gd name="connsiteY8" fmla="*/ 455 h 113417"/>
                <a:gd name="connsiteX9" fmla="*/ 69882 w 98818"/>
                <a:gd name="connsiteY9" fmla="*/ 821 h 113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18" h="113417">
                  <a:moveTo>
                    <a:pt x="69882" y="821"/>
                  </a:moveTo>
                  <a:lnTo>
                    <a:pt x="21700" y="18150"/>
                  </a:lnTo>
                  <a:cubicBezTo>
                    <a:pt x="11724" y="21789"/>
                    <a:pt x="4839" y="30974"/>
                    <a:pt x="4136" y="41568"/>
                  </a:cubicBezTo>
                  <a:lnTo>
                    <a:pt x="360" y="100815"/>
                  </a:lnTo>
                  <a:cubicBezTo>
                    <a:pt x="-61" y="107527"/>
                    <a:pt x="5041" y="113309"/>
                    <a:pt x="11753" y="113730"/>
                  </a:cubicBezTo>
                  <a:cubicBezTo>
                    <a:pt x="12005" y="113745"/>
                    <a:pt x="12257" y="113753"/>
                    <a:pt x="12508" y="113753"/>
                  </a:cubicBezTo>
                  <a:lnTo>
                    <a:pt x="99154" y="113753"/>
                  </a:lnTo>
                  <a:lnTo>
                    <a:pt x="80010" y="6587"/>
                  </a:lnTo>
                  <a:cubicBezTo>
                    <a:pt x="79276" y="2466"/>
                    <a:pt x="75339" y="-280"/>
                    <a:pt x="71214" y="455"/>
                  </a:cubicBezTo>
                  <a:cubicBezTo>
                    <a:pt x="70760" y="537"/>
                    <a:pt x="70315" y="660"/>
                    <a:pt x="69882" y="821"/>
                  </a:cubicBezTo>
                  <a:close/>
                </a:path>
              </a:pathLst>
            </a:custGeom>
            <a:solidFill>
              <a:srgbClr val="5B5D60"/>
            </a:solidFill>
            <a:ln w="2923" cap="flat">
              <a:noFill/>
              <a:prstDash val="solid"/>
              <a:miter/>
            </a:ln>
          </p:spPr>
          <p:txBody>
            <a:bodyPr rtlCol="1" anchor="ctr"/>
            <a:lstStyle/>
            <a:p>
              <a:endParaRPr lang="fa-IR"/>
            </a:p>
          </p:txBody>
        </p:sp>
        <p:sp>
          <p:nvSpPr>
            <p:cNvPr id="542" name="Freeform: Shape 541">
              <a:extLst>
                <a:ext uri="{FF2B5EF4-FFF2-40B4-BE49-F238E27FC236}">
                  <a16:creationId xmlns:a16="http://schemas.microsoft.com/office/drawing/2014/main" id="{3013D302-CC7C-00AF-FD8B-E969FE742126}"/>
                </a:ext>
              </a:extLst>
            </p:cNvPr>
            <p:cNvSpPr/>
            <p:nvPr/>
          </p:nvSpPr>
          <p:spPr>
            <a:xfrm>
              <a:off x="9243060" y="3534381"/>
              <a:ext cx="29857" cy="51460"/>
            </a:xfrm>
            <a:custGeom>
              <a:avLst/>
              <a:gdLst>
                <a:gd name="connsiteX0" fmla="*/ 4463 w 29857"/>
                <a:gd name="connsiteY0" fmla="*/ 336 h 51460"/>
                <a:gd name="connsiteX1" fmla="*/ 512 w 29857"/>
                <a:gd name="connsiteY1" fmla="*/ 658 h 51460"/>
                <a:gd name="connsiteX2" fmla="*/ 512 w 29857"/>
                <a:gd name="connsiteY2" fmla="*/ 47289 h 51460"/>
                <a:gd name="connsiteX3" fmla="*/ 512 w 29857"/>
                <a:gd name="connsiteY3" fmla="*/ 47289 h 51460"/>
                <a:gd name="connsiteX4" fmla="*/ 336 w 29857"/>
                <a:gd name="connsiteY4" fmla="*/ 51416 h 51460"/>
                <a:gd name="connsiteX5" fmla="*/ 4463 w 29857"/>
                <a:gd name="connsiteY5" fmla="*/ 51797 h 51460"/>
                <a:gd name="connsiteX6" fmla="*/ 30194 w 29857"/>
                <a:gd name="connsiteY6" fmla="*/ 26066 h 51460"/>
                <a:gd name="connsiteX7" fmla="*/ 4463 w 29857"/>
                <a:gd name="connsiteY7" fmla="*/ 336 h 5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57" h="51460">
                  <a:moveTo>
                    <a:pt x="4463" y="336"/>
                  </a:moveTo>
                  <a:cubicBezTo>
                    <a:pt x="3140" y="339"/>
                    <a:pt x="1817" y="447"/>
                    <a:pt x="512" y="658"/>
                  </a:cubicBezTo>
                  <a:lnTo>
                    <a:pt x="512" y="47289"/>
                  </a:lnTo>
                  <a:lnTo>
                    <a:pt x="512" y="47289"/>
                  </a:lnTo>
                  <a:cubicBezTo>
                    <a:pt x="512" y="48694"/>
                    <a:pt x="453" y="50070"/>
                    <a:pt x="336" y="51416"/>
                  </a:cubicBezTo>
                  <a:cubicBezTo>
                    <a:pt x="1697" y="51662"/>
                    <a:pt x="3079" y="51788"/>
                    <a:pt x="4463" y="51797"/>
                  </a:cubicBezTo>
                  <a:cubicBezTo>
                    <a:pt x="18675" y="51797"/>
                    <a:pt x="30194" y="40278"/>
                    <a:pt x="30194" y="26066"/>
                  </a:cubicBezTo>
                  <a:cubicBezTo>
                    <a:pt x="30194" y="11855"/>
                    <a:pt x="18675" y="336"/>
                    <a:pt x="4463" y="336"/>
                  </a:cubicBezTo>
                  <a:close/>
                </a:path>
              </a:pathLst>
            </a:custGeom>
            <a:solidFill>
              <a:srgbClr val="F9D0B4"/>
            </a:solidFill>
            <a:ln w="2923" cap="flat">
              <a:noFill/>
              <a:prstDash val="solid"/>
              <a:miter/>
            </a:ln>
          </p:spPr>
          <p:txBody>
            <a:bodyPr rtlCol="1" anchor="ctr"/>
            <a:lstStyle/>
            <a:p>
              <a:endParaRPr lang="fa-IR"/>
            </a:p>
          </p:txBody>
        </p:sp>
        <p:sp>
          <p:nvSpPr>
            <p:cNvPr id="543" name="Freeform: Shape 542">
              <a:extLst>
                <a:ext uri="{FF2B5EF4-FFF2-40B4-BE49-F238E27FC236}">
                  <a16:creationId xmlns:a16="http://schemas.microsoft.com/office/drawing/2014/main" id="{4E862749-4A23-3A19-BD13-FAC63AF9E537}"/>
                </a:ext>
              </a:extLst>
            </p:cNvPr>
            <p:cNvSpPr/>
            <p:nvPr/>
          </p:nvSpPr>
          <p:spPr>
            <a:xfrm>
              <a:off x="9090332" y="3539377"/>
              <a:ext cx="29754" cy="46581"/>
            </a:xfrm>
            <a:custGeom>
              <a:avLst/>
              <a:gdLst>
                <a:gd name="connsiteX0" fmla="*/ 30003 w 29754"/>
                <a:gd name="connsiteY0" fmla="*/ 5731 h 46581"/>
                <a:gd name="connsiteX1" fmla="*/ 16977 w 29754"/>
                <a:gd name="connsiteY1" fmla="*/ 989 h 46581"/>
                <a:gd name="connsiteX2" fmla="*/ 8429 w 29754"/>
                <a:gd name="connsiteY2" fmla="*/ 2453 h 46581"/>
                <a:gd name="connsiteX3" fmla="*/ 7331 w 29754"/>
                <a:gd name="connsiteY3" fmla="*/ 38824 h 46581"/>
                <a:gd name="connsiteX4" fmla="*/ 25992 w 29754"/>
                <a:gd name="connsiteY4" fmla="*/ 46918 h 46581"/>
                <a:gd name="connsiteX5" fmla="*/ 30091 w 29754"/>
                <a:gd name="connsiteY5" fmla="*/ 46537 h 46581"/>
                <a:gd name="connsiteX6" fmla="*/ 30091 w 29754"/>
                <a:gd name="connsiteY6" fmla="*/ 42410 h 4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54" h="46581">
                  <a:moveTo>
                    <a:pt x="30003" y="5731"/>
                  </a:moveTo>
                  <a:cubicBezTo>
                    <a:pt x="25559" y="4443"/>
                    <a:pt x="21209" y="2860"/>
                    <a:pt x="16977" y="989"/>
                  </a:cubicBezTo>
                  <a:cubicBezTo>
                    <a:pt x="14090" y="-261"/>
                    <a:pt x="10736" y="313"/>
                    <a:pt x="8429" y="2453"/>
                  </a:cubicBezTo>
                  <a:cubicBezTo>
                    <a:pt x="-1919" y="12195"/>
                    <a:pt x="-2408" y="28479"/>
                    <a:pt x="7331" y="38824"/>
                  </a:cubicBezTo>
                  <a:cubicBezTo>
                    <a:pt x="12176" y="43970"/>
                    <a:pt x="18923" y="46897"/>
                    <a:pt x="25992" y="46918"/>
                  </a:cubicBezTo>
                  <a:cubicBezTo>
                    <a:pt x="27368" y="46909"/>
                    <a:pt x="28738" y="46783"/>
                    <a:pt x="30091" y="46537"/>
                  </a:cubicBezTo>
                  <a:cubicBezTo>
                    <a:pt x="30091" y="45191"/>
                    <a:pt x="30091" y="43815"/>
                    <a:pt x="30091" y="42410"/>
                  </a:cubicBezTo>
                  <a:close/>
                </a:path>
              </a:pathLst>
            </a:custGeom>
            <a:solidFill>
              <a:srgbClr val="F9D0B4"/>
            </a:solidFill>
            <a:ln w="2923" cap="flat">
              <a:noFill/>
              <a:prstDash val="solid"/>
              <a:miter/>
            </a:ln>
          </p:spPr>
          <p:txBody>
            <a:bodyPr rtlCol="1" anchor="ctr"/>
            <a:lstStyle/>
            <a:p>
              <a:endParaRPr lang="fa-IR"/>
            </a:p>
          </p:txBody>
        </p:sp>
        <p:sp>
          <p:nvSpPr>
            <p:cNvPr id="544" name="Freeform: Shape 543">
              <a:extLst>
                <a:ext uri="{FF2B5EF4-FFF2-40B4-BE49-F238E27FC236}">
                  <a16:creationId xmlns:a16="http://schemas.microsoft.com/office/drawing/2014/main" id="{A9AD31A5-2003-E9A8-8594-AFFCAEC9CC98}"/>
                </a:ext>
              </a:extLst>
            </p:cNvPr>
            <p:cNvSpPr/>
            <p:nvPr/>
          </p:nvSpPr>
          <p:spPr>
            <a:xfrm>
              <a:off x="9097795" y="3441631"/>
              <a:ext cx="167614" cy="106438"/>
            </a:xfrm>
            <a:custGeom>
              <a:avLst/>
              <a:gdLst>
                <a:gd name="connsiteX0" fmla="*/ 966 w 167614"/>
                <a:gd name="connsiteY0" fmla="*/ 100199 h 106438"/>
                <a:gd name="connsiteX1" fmla="*/ 9514 w 167614"/>
                <a:gd name="connsiteY1" fmla="*/ 98735 h 106438"/>
                <a:gd name="connsiteX2" fmla="*/ 22540 w 167614"/>
                <a:gd name="connsiteY2" fmla="*/ 103477 h 106438"/>
                <a:gd name="connsiteX3" fmla="*/ 113635 w 167614"/>
                <a:gd name="connsiteY3" fmla="*/ 73063 h 106438"/>
                <a:gd name="connsiteX4" fmla="*/ 119373 w 167614"/>
                <a:gd name="connsiteY4" fmla="*/ 72636 h 106438"/>
                <a:gd name="connsiteX5" fmla="*/ 119490 w 167614"/>
                <a:gd name="connsiteY5" fmla="*/ 72741 h 106438"/>
                <a:gd name="connsiteX6" fmla="*/ 141971 w 167614"/>
                <a:gd name="connsiteY6" fmla="*/ 85680 h 106438"/>
                <a:gd name="connsiteX7" fmla="*/ 145776 w 167614"/>
                <a:gd name="connsiteY7" fmla="*/ 90393 h 106438"/>
                <a:gd name="connsiteX8" fmla="*/ 145776 w 167614"/>
                <a:gd name="connsiteY8" fmla="*/ 93525 h 106438"/>
                <a:gd name="connsiteX9" fmla="*/ 149728 w 167614"/>
                <a:gd name="connsiteY9" fmla="*/ 93203 h 106438"/>
                <a:gd name="connsiteX10" fmla="*/ 167936 w 167614"/>
                <a:gd name="connsiteY10" fmla="*/ 100755 h 106438"/>
                <a:gd name="connsiteX11" fmla="*/ 167936 w 167614"/>
                <a:gd name="connsiteY11" fmla="*/ 85709 h 106438"/>
                <a:gd name="connsiteX12" fmla="*/ 85709 w 167614"/>
                <a:gd name="connsiteY12" fmla="*/ 351 h 106438"/>
                <a:gd name="connsiteX13" fmla="*/ 351 w 167614"/>
                <a:gd name="connsiteY13" fmla="*/ 82577 h 106438"/>
                <a:gd name="connsiteX14" fmla="*/ 351 w 167614"/>
                <a:gd name="connsiteY14" fmla="*/ 85709 h 106438"/>
                <a:gd name="connsiteX15" fmla="*/ 351 w 167614"/>
                <a:gd name="connsiteY15" fmla="*/ 100843 h 106438"/>
                <a:gd name="connsiteX16" fmla="*/ 966 w 167614"/>
                <a:gd name="connsiteY16" fmla="*/ 100199 h 106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614" h="106438">
                  <a:moveTo>
                    <a:pt x="966" y="100199"/>
                  </a:moveTo>
                  <a:cubicBezTo>
                    <a:pt x="3273" y="98059"/>
                    <a:pt x="6627" y="97485"/>
                    <a:pt x="9514" y="98735"/>
                  </a:cubicBezTo>
                  <a:cubicBezTo>
                    <a:pt x="13746" y="100606"/>
                    <a:pt x="18096" y="102189"/>
                    <a:pt x="22540" y="103477"/>
                  </a:cubicBezTo>
                  <a:cubicBezTo>
                    <a:pt x="70956" y="117265"/>
                    <a:pt x="104239" y="84041"/>
                    <a:pt x="113635" y="73063"/>
                  </a:cubicBezTo>
                  <a:cubicBezTo>
                    <a:pt x="115102" y="71360"/>
                    <a:pt x="117672" y="71170"/>
                    <a:pt x="119373" y="72636"/>
                  </a:cubicBezTo>
                  <a:cubicBezTo>
                    <a:pt x="119414" y="72671"/>
                    <a:pt x="119452" y="72706"/>
                    <a:pt x="119490" y="72741"/>
                  </a:cubicBezTo>
                  <a:cubicBezTo>
                    <a:pt x="125737" y="78927"/>
                    <a:pt x="133485" y="83385"/>
                    <a:pt x="141971" y="85680"/>
                  </a:cubicBezTo>
                  <a:cubicBezTo>
                    <a:pt x="144184" y="86172"/>
                    <a:pt x="145762" y="88127"/>
                    <a:pt x="145776" y="90393"/>
                  </a:cubicBezTo>
                  <a:lnTo>
                    <a:pt x="145776" y="93525"/>
                  </a:lnTo>
                  <a:cubicBezTo>
                    <a:pt x="147082" y="93314"/>
                    <a:pt x="148405" y="93206"/>
                    <a:pt x="149728" y="93203"/>
                  </a:cubicBezTo>
                  <a:cubicBezTo>
                    <a:pt x="156560" y="93197"/>
                    <a:pt x="163114" y="95916"/>
                    <a:pt x="167936" y="100755"/>
                  </a:cubicBezTo>
                  <a:lnTo>
                    <a:pt x="167936" y="85709"/>
                  </a:lnTo>
                  <a:cubicBezTo>
                    <a:pt x="168799" y="39432"/>
                    <a:pt x="131986" y="1214"/>
                    <a:pt x="85709" y="351"/>
                  </a:cubicBezTo>
                  <a:cubicBezTo>
                    <a:pt x="39433" y="-516"/>
                    <a:pt x="1215" y="36300"/>
                    <a:pt x="351" y="82577"/>
                  </a:cubicBezTo>
                  <a:cubicBezTo>
                    <a:pt x="331" y="83622"/>
                    <a:pt x="331" y="84664"/>
                    <a:pt x="351" y="85709"/>
                  </a:cubicBezTo>
                  <a:lnTo>
                    <a:pt x="351" y="100843"/>
                  </a:lnTo>
                  <a:cubicBezTo>
                    <a:pt x="586" y="100638"/>
                    <a:pt x="761" y="100404"/>
                    <a:pt x="966" y="100199"/>
                  </a:cubicBezTo>
                  <a:close/>
                </a:path>
              </a:pathLst>
            </a:custGeom>
            <a:solidFill>
              <a:srgbClr val="FED690"/>
            </a:solidFill>
            <a:ln w="2923" cap="flat">
              <a:noFill/>
              <a:prstDash val="solid"/>
              <a:miter/>
            </a:ln>
          </p:spPr>
          <p:txBody>
            <a:bodyPr rtlCol="1" anchor="ctr"/>
            <a:lstStyle/>
            <a:p>
              <a:endParaRPr lang="fa-IR"/>
            </a:p>
          </p:txBody>
        </p:sp>
        <p:sp>
          <p:nvSpPr>
            <p:cNvPr id="545" name="Freeform: Shape 544">
              <a:extLst>
                <a:ext uri="{FF2B5EF4-FFF2-40B4-BE49-F238E27FC236}">
                  <a16:creationId xmlns:a16="http://schemas.microsoft.com/office/drawing/2014/main" id="{9DFB1EFB-3B9D-2C4D-28D1-A985D51A7630}"/>
                </a:ext>
              </a:extLst>
            </p:cNvPr>
            <p:cNvSpPr/>
            <p:nvPr/>
          </p:nvSpPr>
          <p:spPr>
            <a:xfrm>
              <a:off x="9210860" y="3573899"/>
              <a:ext cx="64004" cy="105731"/>
            </a:xfrm>
            <a:custGeom>
              <a:avLst/>
              <a:gdLst>
                <a:gd name="connsiteX0" fmla="*/ 8562 w 64004"/>
                <a:gd name="connsiteY0" fmla="*/ 95295 h 105731"/>
                <a:gd name="connsiteX1" fmla="*/ 25188 w 64004"/>
                <a:gd name="connsiteY1" fmla="*/ 103609 h 105731"/>
                <a:gd name="connsiteX2" fmla="*/ 31043 w 64004"/>
                <a:gd name="connsiteY2" fmla="*/ 106068 h 105731"/>
                <a:gd name="connsiteX3" fmla="*/ 39268 w 64004"/>
                <a:gd name="connsiteY3" fmla="*/ 103960 h 105731"/>
                <a:gd name="connsiteX4" fmla="*/ 40527 w 64004"/>
                <a:gd name="connsiteY4" fmla="*/ 104399 h 105731"/>
                <a:gd name="connsiteX5" fmla="*/ 56539 w 64004"/>
                <a:gd name="connsiteY5" fmla="*/ 90319 h 105731"/>
                <a:gd name="connsiteX6" fmla="*/ 57007 w 64004"/>
                <a:gd name="connsiteY6" fmla="*/ 54168 h 105731"/>
                <a:gd name="connsiteX7" fmla="*/ 57388 w 64004"/>
                <a:gd name="connsiteY7" fmla="*/ 46938 h 105731"/>
                <a:gd name="connsiteX8" fmla="*/ 58412 w 64004"/>
                <a:gd name="connsiteY8" fmla="*/ 336 h 105731"/>
                <a:gd name="connsiteX9" fmla="*/ 36663 w 64004"/>
                <a:gd name="connsiteY9" fmla="*/ 12396 h 105731"/>
                <a:gd name="connsiteX10" fmla="*/ 32536 w 64004"/>
                <a:gd name="connsiteY10" fmla="*/ 12016 h 105731"/>
                <a:gd name="connsiteX11" fmla="*/ 336 w 64004"/>
                <a:gd name="connsiteY11" fmla="*/ 62042 h 105731"/>
                <a:gd name="connsiteX12" fmla="*/ 336 w 64004"/>
                <a:gd name="connsiteY12" fmla="*/ 80835 h 105731"/>
                <a:gd name="connsiteX13" fmla="*/ 8562 w 64004"/>
                <a:gd name="connsiteY13" fmla="*/ 95295 h 10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004" h="105731">
                  <a:moveTo>
                    <a:pt x="8562" y="95295"/>
                  </a:moveTo>
                  <a:cubicBezTo>
                    <a:pt x="10581" y="96525"/>
                    <a:pt x="8005" y="95061"/>
                    <a:pt x="25188" y="103609"/>
                  </a:cubicBezTo>
                  <a:cubicBezTo>
                    <a:pt x="27094" y="104531"/>
                    <a:pt x="29049" y="105353"/>
                    <a:pt x="31043" y="106068"/>
                  </a:cubicBezTo>
                  <a:cubicBezTo>
                    <a:pt x="33089" y="103738"/>
                    <a:pt x="36353" y="102900"/>
                    <a:pt x="39268" y="103960"/>
                  </a:cubicBezTo>
                  <a:lnTo>
                    <a:pt x="40527" y="104399"/>
                  </a:lnTo>
                  <a:cubicBezTo>
                    <a:pt x="47052" y="101261"/>
                    <a:pt x="52590" y="96390"/>
                    <a:pt x="56539" y="90319"/>
                  </a:cubicBezTo>
                  <a:cubicBezTo>
                    <a:pt x="63359" y="79281"/>
                    <a:pt x="63541" y="65379"/>
                    <a:pt x="57007" y="54168"/>
                  </a:cubicBezTo>
                  <a:cubicBezTo>
                    <a:pt x="55807" y="51870"/>
                    <a:pt x="55950" y="49098"/>
                    <a:pt x="57388" y="46938"/>
                  </a:cubicBezTo>
                  <a:cubicBezTo>
                    <a:pt x="69097" y="28467"/>
                    <a:pt x="63593" y="10493"/>
                    <a:pt x="58412" y="336"/>
                  </a:cubicBezTo>
                  <a:cubicBezTo>
                    <a:pt x="53720" y="7830"/>
                    <a:pt x="45503" y="12385"/>
                    <a:pt x="36663" y="12396"/>
                  </a:cubicBezTo>
                  <a:cubicBezTo>
                    <a:pt x="35278" y="12387"/>
                    <a:pt x="33897" y="12261"/>
                    <a:pt x="32536" y="12016"/>
                  </a:cubicBezTo>
                  <a:cubicBezTo>
                    <a:pt x="31069" y="33103"/>
                    <a:pt x="18921" y="51975"/>
                    <a:pt x="336" y="62042"/>
                  </a:cubicBezTo>
                  <a:lnTo>
                    <a:pt x="336" y="80835"/>
                  </a:lnTo>
                  <a:cubicBezTo>
                    <a:pt x="389" y="86754"/>
                    <a:pt x="3500" y="92225"/>
                    <a:pt x="8562" y="95295"/>
                  </a:cubicBezTo>
                  <a:close/>
                </a:path>
              </a:pathLst>
            </a:custGeom>
            <a:solidFill>
              <a:srgbClr val="FED690"/>
            </a:solidFill>
            <a:ln w="2923" cap="flat">
              <a:noFill/>
              <a:prstDash val="solid"/>
              <a:miter/>
            </a:ln>
          </p:spPr>
          <p:txBody>
            <a:bodyPr rtlCol="1" anchor="ctr"/>
            <a:lstStyle/>
            <a:p>
              <a:endParaRPr lang="fa-IR"/>
            </a:p>
          </p:txBody>
        </p:sp>
        <p:sp>
          <p:nvSpPr>
            <p:cNvPr id="546" name="Freeform: Shape 545">
              <a:extLst>
                <a:ext uri="{FF2B5EF4-FFF2-40B4-BE49-F238E27FC236}">
                  <a16:creationId xmlns:a16="http://schemas.microsoft.com/office/drawing/2014/main" id="{3647BFA7-81B8-124F-AE28-64E2F212257E}"/>
                </a:ext>
              </a:extLst>
            </p:cNvPr>
            <p:cNvSpPr/>
            <p:nvPr/>
          </p:nvSpPr>
          <p:spPr>
            <a:xfrm>
              <a:off x="9088316" y="3573899"/>
              <a:ext cx="63970" cy="105731"/>
            </a:xfrm>
            <a:custGeom>
              <a:avLst/>
              <a:gdLst>
                <a:gd name="connsiteX0" fmla="*/ 32165 w 63970"/>
                <a:gd name="connsiteY0" fmla="*/ 12016 h 105731"/>
                <a:gd name="connsiteX1" fmla="*/ 28067 w 63970"/>
                <a:gd name="connsiteY1" fmla="*/ 12396 h 105731"/>
                <a:gd name="connsiteX2" fmla="*/ 6289 w 63970"/>
                <a:gd name="connsiteY2" fmla="*/ 336 h 105731"/>
                <a:gd name="connsiteX3" fmla="*/ 7313 w 63970"/>
                <a:gd name="connsiteY3" fmla="*/ 46938 h 105731"/>
                <a:gd name="connsiteX4" fmla="*/ 7694 w 63970"/>
                <a:gd name="connsiteY4" fmla="*/ 54168 h 105731"/>
                <a:gd name="connsiteX5" fmla="*/ 8162 w 63970"/>
                <a:gd name="connsiteY5" fmla="*/ 90319 h 105731"/>
                <a:gd name="connsiteX6" fmla="*/ 24203 w 63970"/>
                <a:gd name="connsiteY6" fmla="*/ 104399 h 105731"/>
                <a:gd name="connsiteX7" fmla="*/ 25433 w 63970"/>
                <a:gd name="connsiteY7" fmla="*/ 103960 h 105731"/>
                <a:gd name="connsiteX8" fmla="*/ 33658 w 63970"/>
                <a:gd name="connsiteY8" fmla="*/ 106068 h 105731"/>
                <a:gd name="connsiteX9" fmla="*/ 39513 w 63970"/>
                <a:gd name="connsiteY9" fmla="*/ 103609 h 105731"/>
                <a:gd name="connsiteX10" fmla="*/ 56110 w 63970"/>
                <a:gd name="connsiteY10" fmla="*/ 95295 h 105731"/>
                <a:gd name="connsiteX11" fmla="*/ 64306 w 63970"/>
                <a:gd name="connsiteY11" fmla="*/ 80659 h 105731"/>
                <a:gd name="connsiteX12" fmla="*/ 64306 w 63970"/>
                <a:gd name="connsiteY12" fmla="*/ 61954 h 105731"/>
                <a:gd name="connsiteX13" fmla="*/ 32165 w 63970"/>
                <a:gd name="connsiteY13" fmla="*/ 12016 h 10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970" h="105731">
                  <a:moveTo>
                    <a:pt x="32165" y="12016"/>
                  </a:moveTo>
                  <a:cubicBezTo>
                    <a:pt x="30813" y="12261"/>
                    <a:pt x="29443" y="12387"/>
                    <a:pt x="28067" y="12396"/>
                  </a:cubicBezTo>
                  <a:cubicBezTo>
                    <a:pt x="19215" y="12390"/>
                    <a:pt x="10990" y="7836"/>
                    <a:pt x="6289" y="336"/>
                  </a:cubicBezTo>
                  <a:cubicBezTo>
                    <a:pt x="1107" y="10493"/>
                    <a:pt x="-4454" y="28467"/>
                    <a:pt x="7313" y="46938"/>
                  </a:cubicBezTo>
                  <a:cubicBezTo>
                    <a:pt x="8747" y="49098"/>
                    <a:pt x="8894" y="51870"/>
                    <a:pt x="7694" y="54168"/>
                  </a:cubicBezTo>
                  <a:cubicBezTo>
                    <a:pt x="1192" y="65388"/>
                    <a:pt x="1374" y="79272"/>
                    <a:pt x="8162" y="90319"/>
                  </a:cubicBezTo>
                  <a:cubicBezTo>
                    <a:pt x="12120" y="96390"/>
                    <a:pt x="17670" y="101261"/>
                    <a:pt x="24203" y="104399"/>
                  </a:cubicBezTo>
                  <a:lnTo>
                    <a:pt x="25433" y="103960"/>
                  </a:lnTo>
                  <a:cubicBezTo>
                    <a:pt x="28348" y="102900"/>
                    <a:pt x="31612" y="103738"/>
                    <a:pt x="33658" y="106068"/>
                  </a:cubicBezTo>
                  <a:cubicBezTo>
                    <a:pt x="35649" y="105348"/>
                    <a:pt x="37604" y="104525"/>
                    <a:pt x="39513" y="103609"/>
                  </a:cubicBezTo>
                  <a:cubicBezTo>
                    <a:pt x="57779" y="94505"/>
                    <a:pt x="54149" y="96437"/>
                    <a:pt x="56110" y="95295"/>
                  </a:cubicBezTo>
                  <a:cubicBezTo>
                    <a:pt x="61209" y="92181"/>
                    <a:pt x="64315" y="86634"/>
                    <a:pt x="64306" y="80659"/>
                  </a:cubicBezTo>
                  <a:lnTo>
                    <a:pt x="64306" y="61954"/>
                  </a:lnTo>
                  <a:cubicBezTo>
                    <a:pt x="45771" y="51885"/>
                    <a:pt x="33652" y="33057"/>
                    <a:pt x="32165" y="12016"/>
                  </a:cubicBezTo>
                  <a:close/>
                </a:path>
              </a:pathLst>
            </a:custGeom>
            <a:solidFill>
              <a:srgbClr val="FED690"/>
            </a:solidFill>
            <a:ln w="2923" cap="flat">
              <a:noFill/>
              <a:prstDash val="solid"/>
              <a:miter/>
            </a:ln>
          </p:spPr>
          <p:txBody>
            <a:bodyPr rtlCol="1" anchor="ctr"/>
            <a:lstStyle/>
            <a:p>
              <a:endParaRPr lang="fa-IR"/>
            </a:p>
          </p:txBody>
        </p:sp>
        <p:sp>
          <p:nvSpPr>
            <p:cNvPr id="547" name="Freeform: Shape 546">
              <a:extLst>
                <a:ext uri="{FF2B5EF4-FFF2-40B4-BE49-F238E27FC236}">
                  <a16:creationId xmlns:a16="http://schemas.microsoft.com/office/drawing/2014/main" id="{A7A06CC2-19F7-29CB-ED76-1F5ACDC5E2A6}"/>
                </a:ext>
              </a:extLst>
            </p:cNvPr>
            <p:cNvSpPr/>
            <p:nvPr/>
          </p:nvSpPr>
          <p:spPr>
            <a:xfrm>
              <a:off x="9119999" y="3513020"/>
              <a:ext cx="123090" cy="129902"/>
            </a:xfrm>
            <a:custGeom>
              <a:avLst/>
              <a:gdLst>
                <a:gd name="connsiteX0" fmla="*/ 91432 w 123090"/>
                <a:gd name="connsiteY0" fmla="*/ 1675 h 129902"/>
                <a:gd name="connsiteX1" fmla="*/ 336 w 123090"/>
                <a:gd name="connsiteY1" fmla="*/ 32089 h 129902"/>
                <a:gd name="connsiteX2" fmla="*/ 336 w 123090"/>
                <a:gd name="connsiteY2" fmla="*/ 68767 h 129902"/>
                <a:gd name="connsiteX3" fmla="*/ 61808 w 123090"/>
                <a:gd name="connsiteY3" fmla="*/ 130239 h 129902"/>
                <a:gd name="connsiteX4" fmla="*/ 61808 w 123090"/>
                <a:gd name="connsiteY4" fmla="*/ 130239 h 129902"/>
                <a:gd name="connsiteX5" fmla="*/ 123426 w 123090"/>
                <a:gd name="connsiteY5" fmla="*/ 68767 h 129902"/>
                <a:gd name="connsiteX6" fmla="*/ 123426 w 123090"/>
                <a:gd name="connsiteY6" fmla="*/ 19004 h 129902"/>
                <a:gd name="connsiteX7" fmla="*/ 119621 w 123090"/>
                <a:gd name="connsiteY7" fmla="*/ 14291 h 129902"/>
                <a:gd name="connsiteX8" fmla="*/ 97140 w 123090"/>
                <a:gd name="connsiteY8" fmla="*/ 1353 h 129902"/>
                <a:gd name="connsiteX9" fmla="*/ 91432 w 123090"/>
                <a:gd name="connsiteY9" fmla="*/ 1675 h 129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090" h="129902">
                  <a:moveTo>
                    <a:pt x="91432" y="1675"/>
                  </a:moveTo>
                  <a:cubicBezTo>
                    <a:pt x="82035" y="12652"/>
                    <a:pt x="48753" y="45876"/>
                    <a:pt x="336" y="32089"/>
                  </a:cubicBezTo>
                  <a:lnTo>
                    <a:pt x="336" y="68767"/>
                  </a:lnTo>
                  <a:cubicBezTo>
                    <a:pt x="512" y="102644"/>
                    <a:pt x="27931" y="130063"/>
                    <a:pt x="61808" y="130239"/>
                  </a:cubicBezTo>
                  <a:lnTo>
                    <a:pt x="61808" y="130239"/>
                  </a:lnTo>
                  <a:cubicBezTo>
                    <a:pt x="95735" y="130128"/>
                    <a:pt x="123233" y="102694"/>
                    <a:pt x="123426" y="68767"/>
                  </a:cubicBezTo>
                  <a:lnTo>
                    <a:pt x="123426" y="19004"/>
                  </a:lnTo>
                  <a:cubicBezTo>
                    <a:pt x="123412" y="16738"/>
                    <a:pt x="121834" y="14783"/>
                    <a:pt x="119621" y="14291"/>
                  </a:cubicBezTo>
                  <a:cubicBezTo>
                    <a:pt x="111135" y="11996"/>
                    <a:pt x="103389" y="7538"/>
                    <a:pt x="97140" y="1353"/>
                  </a:cubicBezTo>
                  <a:cubicBezTo>
                    <a:pt x="95468" y="-120"/>
                    <a:pt x="92924" y="24"/>
                    <a:pt x="91432" y="1675"/>
                  </a:cubicBezTo>
                  <a:close/>
                </a:path>
              </a:pathLst>
            </a:custGeom>
            <a:solidFill>
              <a:srgbClr val="F9D0B4"/>
            </a:solidFill>
            <a:ln w="2923" cap="flat">
              <a:noFill/>
              <a:prstDash val="solid"/>
              <a:miter/>
            </a:ln>
          </p:spPr>
          <p:txBody>
            <a:bodyPr rtlCol="1" anchor="ctr"/>
            <a:lstStyle/>
            <a:p>
              <a:endParaRPr lang="fa-IR"/>
            </a:p>
          </p:txBody>
        </p:sp>
        <p:sp>
          <p:nvSpPr>
            <p:cNvPr id="548" name="Freeform: Shape 547">
              <a:extLst>
                <a:ext uri="{FF2B5EF4-FFF2-40B4-BE49-F238E27FC236}">
                  <a16:creationId xmlns:a16="http://schemas.microsoft.com/office/drawing/2014/main" id="{6E102BBD-D395-F24D-CB82-046C0669A542}"/>
                </a:ext>
              </a:extLst>
            </p:cNvPr>
            <p:cNvSpPr/>
            <p:nvPr/>
          </p:nvSpPr>
          <p:spPr>
            <a:xfrm>
              <a:off x="9220315" y="3677073"/>
              <a:ext cx="99227" cy="119295"/>
            </a:xfrm>
            <a:custGeom>
              <a:avLst/>
              <a:gdLst>
                <a:gd name="connsiteX0" fmla="*/ 29813 w 99227"/>
                <a:gd name="connsiteY0" fmla="*/ 786 h 119295"/>
                <a:gd name="connsiteX1" fmla="*/ 20077 w 99227"/>
                <a:gd name="connsiteY1" fmla="*/ 5375 h 119295"/>
                <a:gd name="connsiteX2" fmla="*/ 19744 w 99227"/>
                <a:gd name="connsiteY2" fmla="*/ 6640 h 119295"/>
                <a:gd name="connsiteX3" fmla="*/ 336 w 99227"/>
                <a:gd name="connsiteY3" fmla="*/ 119631 h 119295"/>
                <a:gd name="connsiteX4" fmla="*/ 87392 w 99227"/>
                <a:gd name="connsiteY4" fmla="*/ 119631 h 119295"/>
                <a:gd name="connsiteX5" fmla="*/ 99563 w 99227"/>
                <a:gd name="connsiteY5" fmla="*/ 107507 h 119295"/>
                <a:gd name="connsiteX6" fmla="*/ 99540 w 99227"/>
                <a:gd name="connsiteY6" fmla="*/ 106722 h 119295"/>
                <a:gd name="connsiteX7" fmla="*/ 95617 w 99227"/>
                <a:gd name="connsiteY7" fmla="*/ 41591 h 119295"/>
                <a:gd name="connsiteX8" fmla="*/ 78054 w 99227"/>
                <a:gd name="connsiteY8" fmla="*/ 18173 h 119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227" h="119295">
                  <a:moveTo>
                    <a:pt x="29813" y="786"/>
                  </a:moveTo>
                  <a:cubicBezTo>
                    <a:pt x="25859" y="-634"/>
                    <a:pt x="21500" y="1421"/>
                    <a:pt x="20077" y="5375"/>
                  </a:cubicBezTo>
                  <a:cubicBezTo>
                    <a:pt x="19931" y="5788"/>
                    <a:pt x="19820" y="6210"/>
                    <a:pt x="19744" y="6640"/>
                  </a:cubicBezTo>
                  <a:lnTo>
                    <a:pt x="336" y="119631"/>
                  </a:lnTo>
                  <a:lnTo>
                    <a:pt x="87392" y="119631"/>
                  </a:lnTo>
                  <a:cubicBezTo>
                    <a:pt x="94101" y="119646"/>
                    <a:pt x="99552" y="114216"/>
                    <a:pt x="99563" y="107507"/>
                  </a:cubicBezTo>
                  <a:cubicBezTo>
                    <a:pt x="99563" y="107246"/>
                    <a:pt x="99558" y="106983"/>
                    <a:pt x="99540" y="106722"/>
                  </a:cubicBezTo>
                  <a:lnTo>
                    <a:pt x="95617" y="41591"/>
                  </a:lnTo>
                  <a:cubicBezTo>
                    <a:pt x="94909" y="30998"/>
                    <a:pt x="88024" y="21821"/>
                    <a:pt x="78054" y="18173"/>
                  </a:cubicBezTo>
                  <a:close/>
                </a:path>
              </a:pathLst>
            </a:custGeom>
            <a:solidFill>
              <a:srgbClr val="5B5D60"/>
            </a:solidFill>
            <a:ln w="2923" cap="flat">
              <a:noFill/>
              <a:prstDash val="solid"/>
              <a:miter/>
            </a:ln>
          </p:spPr>
          <p:txBody>
            <a:bodyPr rtlCol="1" anchor="ctr"/>
            <a:lstStyle/>
            <a:p>
              <a:endParaRPr lang="fa-IR"/>
            </a:p>
          </p:txBody>
        </p:sp>
        <p:sp>
          <p:nvSpPr>
            <p:cNvPr id="549" name="Freeform: Shape 548">
              <a:extLst>
                <a:ext uri="{FF2B5EF4-FFF2-40B4-BE49-F238E27FC236}">
                  <a16:creationId xmlns:a16="http://schemas.microsoft.com/office/drawing/2014/main" id="{9A738228-5C1E-F31D-A377-B86A17D13425}"/>
                </a:ext>
              </a:extLst>
            </p:cNvPr>
            <p:cNvSpPr/>
            <p:nvPr/>
          </p:nvSpPr>
          <p:spPr>
            <a:xfrm>
              <a:off x="9065172" y="3677034"/>
              <a:ext cx="77630" cy="119275"/>
            </a:xfrm>
            <a:custGeom>
              <a:avLst/>
              <a:gdLst>
                <a:gd name="connsiteX0" fmla="*/ 58646 w 77630"/>
                <a:gd name="connsiteY0" fmla="*/ 6650 h 119275"/>
                <a:gd name="connsiteX1" fmla="*/ 49903 w 77630"/>
                <a:gd name="connsiteY1" fmla="*/ 444 h 119275"/>
                <a:gd name="connsiteX2" fmla="*/ 48577 w 77630"/>
                <a:gd name="connsiteY2" fmla="*/ 795 h 119275"/>
                <a:gd name="connsiteX3" fmla="*/ 336 w 77630"/>
                <a:gd name="connsiteY3" fmla="*/ 18154 h 119275"/>
                <a:gd name="connsiteX4" fmla="*/ 336 w 77630"/>
                <a:gd name="connsiteY4" fmla="*/ 18154 h 119275"/>
                <a:gd name="connsiteX5" fmla="*/ 16553 w 77630"/>
                <a:gd name="connsiteY5" fmla="*/ 24008 h 119275"/>
                <a:gd name="connsiteX6" fmla="*/ 34116 w 77630"/>
                <a:gd name="connsiteY6" fmla="*/ 47426 h 119275"/>
                <a:gd name="connsiteX7" fmla="*/ 38741 w 77630"/>
                <a:gd name="connsiteY7" fmla="*/ 119611 h 119275"/>
                <a:gd name="connsiteX8" fmla="*/ 77966 w 77630"/>
                <a:gd name="connsiteY8" fmla="*/ 119611 h 1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630" h="119275">
                  <a:moveTo>
                    <a:pt x="58646" y="6650"/>
                  </a:moveTo>
                  <a:cubicBezTo>
                    <a:pt x="57947" y="2522"/>
                    <a:pt x="54030" y="-256"/>
                    <a:pt x="49903" y="444"/>
                  </a:cubicBezTo>
                  <a:cubicBezTo>
                    <a:pt x="49452" y="520"/>
                    <a:pt x="49007" y="637"/>
                    <a:pt x="48577" y="795"/>
                  </a:cubicBezTo>
                  <a:lnTo>
                    <a:pt x="336" y="18154"/>
                  </a:lnTo>
                  <a:lnTo>
                    <a:pt x="336" y="18154"/>
                  </a:lnTo>
                  <a:lnTo>
                    <a:pt x="16553" y="24008"/>
                  </a:lnTo>
                  <a:cubicBezTo>
                    <a:pt x="26529" y="27647"/>
                    <a:pt x="33414" y="36832"/>
                    <a:pt x="34116" y="47426"/>
                  </a:cubicBezTo>
                  <a:lnTo>
                    <a:pt x="38741" y="119611"/>
                  </a:lnTo>
                  <a:lnTo>
                    <a:pt x="77966" y="119611"/>
                  </a:lnTo>
                  <a:close/>
                </a:path>
              </a:pathLst>
            </a:custGeom>
            <a:solidFill>
              <a:srgbClr val="5B5D60"/>
            </a:solidFill>
            <a:ln w="2923" cap="flat">
              <a:noFill/>
              <a:prstDash val="solid"/>
              <a:miter/>
            </a:ln>
          </p:spPr>
          <p:txBody>
            <a:bodyPr rtlCol="1" anchor="ctr"/>
            <a:lstStyle/>
            <a:p>
              <a:endParaRPr lang="fa-IR"/>
            </a:p>
          </p:txBody>
        </p:sp>
        <p:sp>
          <p:nvSpPr>
            <p:cNvPr id="550" name="Freeform: Shape 549">
              <a:extLst>
                <a:ext uri="{FF2B5EF4-FFF2-40B4-BE49-F238E27FC236}">
                  <a16:creationId xmlns:a16="http://schemas.microsoft.com/office/drawing/2014/main" id="{30736EDF-DDD0-6E3D-BCB6-D3AE7FDD88D7}"/>
                </a:ext>
              </a:extLst>
            </p:cNvPr>
            <p:cNvSpPr/>
            <p:nvPr/>
          </p:nvSpPr>
          <p:spPr>
            <a:xfrm>
              <a:off x="8907979" y="3701877"/>
              <a:ext cx="112991" cy="94549"/>
            </a:xfrm>
            <a:custGeom>
              <a:avLst/>
              <a:gdLst>
                <a:gd name="connsiteX0" fmla="*/ 81947 w 112991"/>
                <a:gd name="connsiteY0" fmla="*/ 24544 h 94549"/>
                <a:gd name="connsiteX1" fmla="*/ 66784 w 112991"/>
                <a:gd name="connsiteY1" fmla="*/ 11401 h 94549"/>
                <a:gd name="connsiteX2" fmla="*/ 64267 w 112991"/>
                <a:gd name="connsiteY2" fmla="*/ 4112 h 94549"/>
                <a:gd name="connsiteX3" fmla="*/ 49221 w 112991"/>
                <a:gd name="connsiteY3" fmla="*/ 4112 h 94549"/>
                <a:gd name="connsiteX4" fmla="*/ 46703 w 112991"/>
                <a:gd name="connsiteY4" fmla="*/ 11401 h 94549"/>
                <a:gd name="connsiteX5" fmla="*/ 31657 w 112991"/>
                <a:gd name="connsiteY5" fmla="*/ 24544 h 94549"/>
                <a:gd name="connsiteX6" fmla="*/ 20672 w 112991"/>
                <a:gd name="connsiteY6" fmla="*/ 23777 h 94549"/>
                <a:gd name="connsiteX7" fmla="*/ 20651 w 112991"/>
                <a:gd name="connsiteY7" fmla="*/ 23754 h 94549"/>
                <a:gd name="connsiteX8" fmla="*/ 336 w 112991"/>
                <a:gd name="connsiteY8" fmla="*/ 336 h 94549"/>
                <a:gd name="connsiteX9" fmla="*/ 17226 w 112991"/>
                <a:gd name="connsiteY9" fmla="*/ 94886 h 94549"/>
                <a:gd name="connsiteX10" fmla="*/ 96437 w 112991"/>
                <a:gd name="connsiteY10" fmla="*/ 94886 h 94549"/>
                <a:gd name="connsiteX11" fmla="*/ 113327 w 112991"/>
                <a:gd name="connsiteY11" fmla="*/ 336 h 94549"/>
                <a:gd name="connsiteX12" fmla="*/ 93012 w 112991"/>
                <a:gd name="connsiteY12" fmla="*/ 23754 h 94549"/>
                <a:gd name="connsiteX13" fmla="*/ 82035 w 112991"/>
                <a:gd name="connsiteY13" fmla="*/ 24620 h 94549"/>
                <a:gd name="connsiteX14" fmla="*/ 81947 w 112991"/>
                <a:gd name="connsiteY14" fmla="*/ 24544 h 94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991" h="94549">
                  <a:moveTo>
                    <a:pt x="81947" y="24544"/>
                  </a:moveTo>
                  <a:lnTo>
                    <a:pt x="66784" y="11401"/>
                  </a:lnTo>
                  <a:cubicBezTo>
                    <a:pt x="64700" y="9598"/>
                    <a:pt x="63740" y="6817"/>
                    <a:pt x="64267" y="4112"/>
                  </a:cubicBezTo>
                  <a:lnTo>
                    <a:pt x="49221" y="4112"/>
                  </a:lnTo>
                  <a:cubicBezTo>
                    <a:pt x="49748" y="6817"/>
                    <a:pt x="48788" y="9598"/>
                    <a:pt x="46703" y="11401"/>
                  </a:cubicBezTo>
                  <a:lnTo>
                    <a:pt x="31657" y="24544"/>
                  </a:lnTo>
                  <a:cubicBezTo>
                    <a:pt x="28411" y="27366"/>
                    <a:pt x="23493" y="27024"/>
                    <a:pt x="20672" y="23777"/>
                  </a:cubicBezTo>
                  <a:cubicBezTo>
                    <a:pt x="20666" y="23772"/>
                    <a:pt x="20657" y="23763"/>
                    <a:pt x="20651" y="23754"/>
                  </a:cubicBezTo>
                  <a:lnTo>
                    <a:pt x="336" y="336"/>
                  </a:lnTo>
                  <a:lnTo>
                    <a:pt x="17226" y="94886"/>
                  </a:lnTo>
                  <a:lnTo>
                    <a:pt x="96437" y="94886"/>
                  </a:lnTo>
                  <a:lnTo>
                    <a:pt x="113327" y="336"/>
                  </a:lnTo>
                  <a:lnTo>
                    <a:pt x="93012" y="23754"/>
                  </a:lnTo>
                  <a:cubicBezTo>
                    <a:pt x="90220" y="27024"/>
                    <a:pt x="85305" y="27413"/>
                    <a:pt x="82035" y="24620"/>
                  </a:cubicBezTo>
                  <a:cubicBezTo>
                    <a:pt x="82006" y="24594"/>
                    <a:pt x="81977" y="24571"/>
                    <a:pt x="81947" y="24544"/>
                  </a:cubicBezTo>
                  <a:close/>
                </a:path>
              </a:pathLst>
            </a:custGeom>
            <a:solidFill>
              <a:srgbClr val="DAE6F1"/>
            </a:solidFill>
            <a:ln w="2923" cap="flat">
              <a:noFill/>
              <a:prstDash val="solid"/>
              <a:miter/>
            </a:ln>
          </p:spPr>
          <p:txBody>
            <a:bodyPr rtlCol="1" anchor="ctr"/>
            <a:lstStyle/>
            <a:p>
              <a:endParaRPr lang="fa-IR"/>
            </a:p>
          </p:txBody>
        </p:sp>
        <p:sp>
          <p:nvSpPr>
            <p:cNvPr id="551" name="Freeform: Shape 550">
              <a:extLst>
                <a:ext uri="{FF2B5EF4-FFF2-40B4-BE49-F238E27FC236}">
                  <a16:creationId xmlns:a16="http://schemas.microsoft.com/office/drawing/2014/main" id="{56712DB8-0138-1FAF-88FC-B0F0A12D5160}"/>
                </a:ext>
              </a:extLst>
            </p:cNvPr>
            <p:cNvSpPr/>
            <p:nvPr/>
          </p:nvSpPr>
          <p:spPr>
            <a:xfrm>
              <a:off x="8897880" y="3503616"/>
              <a:ext cx="132896" cy="149522"/>
            </a:xfrm>
            <a:custGeom>
              <a:avLst/>
              <a:gdLst>
                <a:gd name="connsiteX0" fmla="*/ 123719 w 132896"/>
                <a:gd name="connsiteY0" fmla="*/ 4082 h 149522"/>
                <a:gd name="connsiteX1" fmla="*/ 107356 w 132896"/>
                <a:gd name="connsiteY1" fmla="*/ 2999 h 149522"/>
                <a:gd name="connsiteX2" fmla="*/ 26183 w 132896"/>
                <a:gd name="connsiteY2" fmla="*/ 2999 h 149522"/>
                <a:gd name="connsiteX3" fmla="*/ 9850 w 132896"/>
                <a:gd name="connsiteY3" fmla="*/ 4111 h 149522"/>
                <a:gd name="connsiteX4" fmla="*/ 9850 w 132896"/>
                <a:gd name="connsiteY4" fmla="*/ 4111 h 149522"/>
                <a:gd name="connsiteX5" fmla="*/ 336 w 132896"/>
                <a:gd name="connsiteY5" fmla="*/ 27822 h 149522"/>
                <a:gd name="connsiteX6" fmla="*/ 336 w 132896"/>
                <a:gd name="connsiteY6" fmla="*/ 83439 h 149522"/>
                <a:gd name="connsiteX7" fmla="*/ 66784 w 132896"/>
                <a:gd name="connsiteY7" fmla="*/ 149858 h 149522"/>
                <a:gd name="connsiteX8" fmla="*/ 66784 w 132896"/>
                <a:gd name="connsiteY8" fmla="*/ 149858 h 149522"/>
                <a:gd name="connsiteX9" fmla="*/ 133232 w 132896"/>
                <a:gd name="connsiteY9" fmla="*/ 83439 h 149522"/>
                <a:gd name="connsiteX10" fmla="*/ 133232 w 132896"/>
                <a:gd name="connsiteY10" fmla="*/ 27822 h 149522"/>
                <a:gd name="connsiteX11" fmla="*/ 123719 w 132896"/>
                <a:gd name="connsiteY11" fmla="*/ 4082 h 149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896" h="149522">
                  <a:moveTo>
                    <a:pt x="123719" y="4082"/>
                  </a:moveTo>
                  <a:cubicBezTo>
                    <a:pt x="119369" y="-461"/>
                    <a:pt x="112268" y="-932"/>
                    <a:pt x="107356" y="2999"/>
                  </a:cubicBezTo>
                  <a:cubicBezTo>
                    <a:pt x="83408" y="21344"/>
                    <a:pt x="50131" y="21344"/>
                    <a:pt x="26183" y="2999"/>
                  </a:cubicBezTo>
                  <a:cubicBezTo>
                    <a:pt x="21266" y="-891"/>
                    <a:pt x="14196" y="-411"/>
                    <a:pt x="9850" y="4111"/>
                  </a:cubicBezTo>
                  <a:lnTo>
                    <a:pt x="9850" y="4111"/>
                  </a:lnTo>
                  <a:cubicBezTo>
                    <a:pt x="3737" y="10490"/>
                    <a:pt x="327" y="18988"/>
                    <a:pt x="336" y="27822"/>
                  </a:cubicBezTo>
                  <a:lnTo>
                    <a:pt x="336" y="83439"/>
                  </a:lnTo>
                  <a:cubicBezTo>
                    <a:pt x="447" y="120085"/>
                    <a:pt x="30138" y="149762"/>
                    <a:pt x="66784" y="149858"/>
                  </a:cubicBezTo>
                  <a:lnTo>
                    <a:pt x="66784" y="149858"/>
                  </a:lnTo>
                  <a:cubicBezTo>
                    <a:pt x="103430" y="149762"/>
                    <a:pt x="133121" y="120085"/>
                    <a:pt x="133232" y="83439"/>
                  </a:cubicBezTo>
                  <a:lnTo>
                    <a:pt x="133232" y="27822"/>
                  </a:lnTo>
                  <a:cubicBezTo>
                    <a:pt x="133250" y="18976"/>
                    <a:pt x="129840" y="10469"/>
                    <a:pt x="123719" y="4082"/>
                  </a:cubicBezTo>
                  <a:close/>
                </a:path>
              </a:pathLst>
            </a:custGeom>
            <a:solidFill>
              <a:srgbClr val="F9D0B4"/>
            </a:solidFill>
            <a:ln w="2923" cap="flat">
              <a:noFill/>
              <a:prstDash val="solid"/>
              <a:miter/>
            </a:ln>
          </p:spPr>
          <p:txBody>
            <a:bodyPr rtlCol="1" anchor="ctr"/>
            <a:lstStyle/>
            <a:p>
              <a:endParaRPr lang="fa-IR"/>
            </a:p>
          </p:txBody>
        </p:sp>
        <p:sp>
          <p:nvSpPr>
            <p:cNvPr id="552" name="Freeform: Shape 551">
              <a:extLst>
                <a:ext uri="{FF2B5EF4-FFF2-40B4-BE49-F238E27FC236}">
                  <a16:creationId xmlns:a16="http://schemas.microsoft.com/office/drawing/2014/main" id="{D2610260-78DA-B088-9394-E2B6350C32CE}"/>
                </a:ext>
              </a:extLst>
            </p:cNvPr>
            <p:cNvSpPr/>
            <p:nvPr/>
          </p:nvSpPr>
          <p:spPr>
            <a:xfrm>
              <a:off x="9030689" y="3536196"/>
              <a:ext cx="32124" cy="55446"/>
            </a:xfrm>
            <a:custGeom>
              <a:avLst/>
              <a:gdLst>
                <a:gd name="connsiteX0" fmla="*/ 4756 w 32124"/>
                <a:gd name="connsiteY0" fmla="*/ 336 h 55446"/>
                <a:gd name="connsiteX1" fmla="*/ 512 w 32124"/>
                <a:gd name="connsiteY1" fmla="*/ 658 h 55446"/>
                <a:gd name="connsiteX2" fmla="*/ 512 w 32124"/>
                <a:gd name="connsiteY2" fmla="*/ 50977 h 55446"/>
                <a:gd name="connsiteX3" fmla="*/ 336 w 32124"/>
                <a:gd name="connsiteY3" fmla="*/ 55427 h 55446"/>
                <a:gd name="connsiteX4" fmla="*/ 32105 w 32124"/>
                <a:gd name="connsiteY4" fmla="*/ 32457 h 55446"/>
                <a:gd name="connsiteX5" fmla="*/ 9135 w 32124"/>
                <a:gd name="connsiteY5" fmla="*/ 687 h 55446"/>
                <a:gd name="connsiteX6" fmla="*/ 4756 w 32124"/>
                <a:gd name="connsiteY6" fmla="*/ 336 h 5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24" h="55446">
                  <a:moveTo>
                    <a:pt x="4756" y="336"/>
                  </a:moveTo>
                  <a:cubicBezTo>
                    <a:pt x="3336" y="339"/>
                    <a:pt x="1917" y="447"/>
                    <a:pt x="512" y="658"/>
                  </a:cubicBezTo>
                  <a:lnTo>
                    <a:pt x="512" y="50977"/>
                  </a:lnTo>
                  <a:cubicBezTo>
                    <a:pt x="512" y="52470"/>
                    <a:pt x="512" y="53904"/>
                    <a:pt x="336" y="55427"/>
                  </a:cubicBezTo>
                  <a:cubicBezTo>
                    <a:pt x="15452" y="57856"/>
                    <a:pt x="29676" y="47573"/>
                    <a:pt x="32105" y="32457"/>
                  </a:cubicBezTo>
                  <a:cubicBezTo>
                    <a:pt x="34535" y="17340"/>
                    <a:pt x="24249" y="3117"/>
                    <a:pt x="9135" y="687"/>
                  </a:cubicBezTo>
                  <a:cubicBezTo>
                    <a:pt x="7686" y="453"/>
                    <a:pt x="6223" y="336"/>
                    <a:pt x="4756" y="336"/>
                  </a:cubicBezTo>
                  <a:close/>
                </a:path>
              </a:pathLst>
            </a:custGeom>
            <a:solidFill>
              <a:srgbClr val="F9D0B4"/>
            </a:solidFill>
            <a:ln w="2923" cap="flat">
              <a:noFill/>
              <a:prstDash val="solid"/>
              <a:miter/>
            </a:ln>
          </p:spPr>
          <p:txBody>
            <a:bodyPr rtlCol="1" anchor="ctr"/>
            <a:lstStyle/>
            <a:p>
              <a:endParaRPr lang="fa-IR"/>
            </a:p>
          </p:txBody>
        </p:sp>
        <p:sp>
          <p:nvSpPr>
            <p:cNvPr id="553" name="Freeform: Shape 552">
              <a:extLst>
                <a:ext uri="{FF2B5EF4-FFF2-40B4-BE49-F238E27FC236}">
                  <a16:creationId xmlns:a16="http://schemas.microsoft.com/office/drawing/2014/main" id="{C36E22CA-1ED4-9671-9EA9-3140044E6A95}"/>
                </a:ext>
              </a:extLst>
            </p:cNvPr>
            <p:cNvSpPr/>
            <p:nvPr/>
          </p:nvSpPr>
          <p:spPr>
            <a:xfrm>
              <a:off x="8865653" y="3536194"/>
              <a:ext cx="32491" cy="55500"/>
            </a:xfrm>
            <a:custGeom>
              <a:avLst/>
              <a:gdLst>
                <a:gd name="connsiteX0" fmla="*/ 32652 w 32491"/>
                <a:gd name="connsiteY0" fmla="*/ 50979 h 55500"/>
                <a:gd name="connsiteX1" fmla="*/ 32652 w 32491"/>
                <a:gd name="connsiteY1" fmla="*/ 660 h 55500"/>
                <a:gd name="connsiteX2" fmla="*/ 28407 w 32491"/>
                <a:gd name="connsiteY2" fmla="*/ 338 h 55500"/>
                <a:gd name="connsiteX3" fmla="*/ 338 w 32491"/>
                <a:gd name="connsiteY3" fmla="*/ 27766 h 55500"/>
                <a:gd name="connsiteX4" fmla="*/ 27766 w 32491"/>
                <a:gd name="connsiteY4" fmla="*/ 55835 h 55500"/>
                <a:gd name="connsiteX5" fmla="*/ 32827 w 32491"/>
                <a:gd name="connsiteY5" fmla="*/ 55428 h 55500"/>
                <a:gd name="connsiteX6" fmla="*/ 32827 w 32491"/>
                <a:gd name="connsiteY6" fmla="*/ 55428 h 55500"/>
                <a:gd name="connsiteX7" fmla="*/ 32652 w 32491"/>
                <a:gd name="connsiteY7" fmla="*/ 50979 h 5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491" h="55500">
                  <a:moveTo>
                    <a:pt x="32652" y="50979"/>
                  </a:moveTo>
                  <a:lnTo>
                    <a:pt x="32652" y="660"/>
                  </a:lnTo>
                  <a:cubicBezTo>
                    <a:pt x="31246" y="449"/>
                    <a:pt x="29827" y="341"/>
                    <a:pt x="28407" y="338"/>
                  </a:cubicBezTo>
                  <a:cubicBezTo>
                    <a:pt x="13083" y="162"/>
                    <a:pt x="516" y="12442"/>
                    <a:pt x="338" y="27766"/>
                  </a:cubicBezTo>
                  <a:cubicBezTo>
                    <a:pt x="162" y="43090"/>
                    <a:pt x="12442" y="55657"/>
                    <a:pt x="27766" y="55835"/>
                  </a:cubicBezTo>
                  <a:cubicBezTo>
                    <a:pt x="29461" y="55853"/>
                    <a:pt x="31156" y="55718"/>
                    <a:pt x="32827" y="55428"/>
                  </a:cubicBezTo>
                  <a:lnTo>
                    <a:pt x="32827" y="55428"/>
                  </a:lnTo>
                  <a:cubicBezTo>
                    <a:pt x="32739" y="53936"/>
                    <a:pt x="32652" y="52472"/>
                    <a:pt x="32652" y="50979"/>
                  </a:cubicBezTo>
                  <a:close/>
                </a:path>
              </a:pathLst>
            </a:custGeom>
            <a:solidFill>
              <a:srgbClr val="F9D0B4"/>
            </a:solidFill>
            <a:ln w="2923" cap="flat">
              <a:noFill/>
              <a:prstDash val="solid"/>
              <a:miter/>
            </a:ln>
          </p:spPr>
          <p:txBody>
            <a:bodyPr rtlCol="1" anchor="ctr"/>
            <a:lstStyle/>
            <a:p>
              <a:endParaRPr lang="fa-IR"/>
            </a:p>
          </p:txBody>
        </p:sp>
        <p:sp>
          <p:nvSpPr>
            <p:cNvPr id="554" name="Freeform: Shape 553">
              <a:extLst>
                <a:ext uri="{FF2B5EF4-FFF2-40B4-BE49-F238E27FC236}">
                  <a16:creationId xmlns:a16="http://schemas.microsoft.com/office/drawing/2014/main" id="{3BF91C79-166C-FE26-7AA5-A8B6830887E6}"/>
                </a:ext>
              </a:extLst>
            </p:cNvPr>
            <p:cNvSpPr/>
            <p:nvPr/>
          </p:nvSpPr>
          <p:spPr>
            <a:xfrm>
              <a:off x="8879761" y="3436329"/>
              <a:ext cx="169457" cy="103730"/>
            </a:xfrm>
            <a:custGeom>
              <a:avLst/>
              <a:gdLst>
                <a:gd name="connsiteX0" fmla="*/ 151176 w 169457"/>
                <a:gd name="connsiteY0" fmla="*/ 43531 h 103730"/>
                <a:gd name="connsiteX1" fmla="*/ 146990 w 169457"/>
                <a:gd name="connsiteY1" fmla="*/ 39579 h 103730"/>
                <a:gd name="connsiteX2" fmla="*/ 62101 w 169457"/>
                <a:gd name="connsiteY2" fmla="*/ 2872 h 103730"/>
                <a:gd name="connsiteX3" fmla="*/ 336 w 169457"/>
                <a:gd name="connsiteY3" fmla="*/ 76228 h 103730"/>
                <a:gd name="connsiteX4" fmla="*/ 336 w 169457"/>
                <a:gd name="connsiteY4" fmla="*/ 104008 h 103730"/>
                <a:gd name="connsiteX5" fmla="*/ 14299 w 169457"/>
                <a:gd name="connsiteY5" fmla="*/ 100202 h 103730"/>
                <a:gd name="connsiteX6" fmla="*/ 18543 w 169457"/>
                <a:gd name="connsiteY6" fmla="*/ 100524 h 103730"/>
                <a:gd name="connsiteX7" fmla="*/ 18543 w 169457"/>
                <a:gd name="connsiteY7" fmla="*/ 95080 h 103730"/>
                <a:gd name="connsiteX8" fmla="*/ 28057 w 169457"/>
                <a:gd name="connsiteY8" fmla="*/ 71369 h 103730"/>
                <a:gd name="connsiteX9" fmla="*/ 28057 w 169457"/>
                <a:gd name="connsiteY9" fmla="*/ 71369 h 103730"/>
                <a:gd name="connsiteX10" fmla="*/ 44391 w 169457"/>
                <a:gd name="connsiteY10" fmla="*/ 70257 h 103730"/>
                <a:gd name="connsiteX11" fmla="*/ 125563 w 169457"/>
                <a:gd name="connsiteY11" fmla="*/ 70257 h 103730"/>
                <a:gd name="connsiteX12" fmla="*/ 141926 w 169457"/>
                <a:gd name="connsiteY12" fmla="*/ 71340 h 103730"/>
                <a:gd name="connsiteX13" fmla="*/ 151440 w 169457"/>
                <a:gd name="connsiteY13" fmla="*/ 95050 h 103730"/>
                <a:gd name="connsiteX14" fmla="*/ 151440 w 169457"/>
                <a:gd name="connsiteY14" fmla="*/ 100495 h 103730"/>
                <a:gd name="connsiteX15" fmla="*/ 155684 w 169457"/>
                <a:gd name="connsiteY15" fmla="*/ 100173 h 103730"/>
                <a:gd name="connsiteX16" fmla="*/ 169794 w 169457"/>
                <a:gd name="connsiteY16" fmla="*/ 104066 h 103730"/>
                <a:gd name="connsiteX17" fmla="*/ 169794 w 169457"/>
                <a:gd name="connsiteY17" fmla="*/ 81263 h 103730"/>
                <a:gd name="connsiteX18" fmla="*/ 151176 w 169457"/>
                <a:gd name="connsiteY18" fmla="*/ 43531 h 10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9457" h="103730">
                  <a:moveTo>
                    <a:pt x="151176" y="43531"/>
                  </a:moveTo>
                  <a:cubicBezTo>
                    <a:pt x="148940" y="43566"/>
                    <a:pt x="147084" y="41813"/>
                    <a:pt x="146990" y="39579"/>
                  </a:cubicBezTo>
                  <a:cubicBezTo>
                    <a:pt x="146493" y="2579"/>
                    <a:pt x="104224" y="-4329"/>
                    <a:pt x="62101" y="2872"/>
                  </a:cubicBezTo>
                  <a:cubicBezTo>
                    <a:pt x="26406" y="9040"/>
                    <a:pt x="333" y="40007"/>
                    <a:pt x="336" y="76228"/>
                  </a:cubicBezTo>
                  <a:lnTo>
                    <a:pt x="336" y="104008"/>
                  </a:lnTo>
                  <a:cubicBezTo>
                    <a:pt x="4569" y="101520"/>
                    <a:pt x="9390" y="100205"/>
                    <a:pt x="14299" y="100202"/>
                  </a:cubicBezTo>
                  <a:cubicBezTo>
                    <a:pt x="15719" y="100205"/>
                    <a:pt x="17138" y="100314"/>
                    <a:pt x="18543" y="100524"/>
                  </a:cubicBezTo>
                  <a:lnTo>
                    <a:pt x="18543" y="95080"/>
                  </a:lnTo>
                  <a:cubicBezTo>
                    <a:pt x="18535" y="86245"/>
                    <a:pt x="21945" y="77748"/>
                    <a:pt x="28057" y="71369"/>
                  </a:cubicBezTo>
                  <a:lnTo>
                    <a:pt x="28057" y="71369"/>
                  </a:lnTo>
                  <a:cubicBezTo>
                    <a:pt x="32404" y="66847"/>
                    <a:pt x="39473" y="66367"/>
                    <a:pt x="44391" y="70257"/>
                  </a:cubicBezTo>
                  <a:cubicBezTo>
                    <a:pt x="68339" y="88602"/>
                    <a:pt x="101615" y="88602"/>
                    <a:pt x="125563" y="70257"/>
                  </a:cubicBezTo>
                  <a:cubicBezTo>
                    <a:pt x="130475" y="66325"/>
                    <a:pt x="137576" y="66797"/>
                    <a:pt x="141926" y="71340"/>
                  </a:cubicBezTo>
                  <a:cubicBezTo>
                    <a:pt x="148038" y="77718"/>
                    <a:pt x="151449" y="86216"/>
                    <a:pt x="151440" y="95050"/>
                  </a:cubicBezTo>
                  <a:lnTo>
                    <a:pt x="151440" y="100495"/>
                  </a:lnTo>
                  <a:cubicBezTo>
                    <a:pt x="152845" y="100284"/>
                    <a:pt x="154265" y="100176"/>
                    <a:pt x="155684" y="100173"/>
                  </a:cubicBezTo>
                  <a:cubicBezTo>
                    <a:pt x="160652" y="100170"/>
                    <a:pt x="165529" y="101514"/>
                    <a:pt x="169794" y="104066"/>
                  </a:cubicBezTo>
                  <a:lnTo>
                    <a:pt x="169794" y="81263"/>
                  </a:lnTo>
                  <a:cubicBezTo>
                    <a:pt x="169794" y="48127"/>
                    <a:pt x="157821" y="43531"/>
                    <a:pt x="151176" y="43531"/>
                  </a:cubicBezTo>
                  <a:close/>
                </a:path>
              </a:pathLst>
            </a:custGeom>
            <a:solidFill>
              <a:srgbClr val="DAE6F1"/>
            </a:solidFill>
            <a:ln w="2923" cap="flat">
              <a:noFill/>
              <a:prstDash val="solid"/>
              <a:miter/>
            </a:ln>
          </p:spPr>
          <p:txBody>
            <a:bodyPr rtlCol="1" anchor="ctr"/>
            <a:lstStyle/>
            <a:p>
              <a:endParaRPr lang="fa-IR"/>
            </a:p>
          </p:txBody>
        </p:sp>
        <p:sp>
          <p:nvSpPr>
            <p:cNvPr id="555" name="Freeform: Shape 554">
              <a:extLst>
                <a:ext uri="{FF2B5EF4-FFF2-40B4-BE49-F238E27FC236}">
                  <a16:creationId xmlns:a16="http://schemas.microsoft.com/office/drawing/2014/main" id="{941F407C-1D1F-F369-B334-E8D3E6DEE874}"/>
                </a:ext>
              </a:extLst>
            </p:cNvPr>
            <p:cNvSpPr/>
            <p:nvPr/>
          </p:nvSpPr>
          <p:spPr>
            <a:xfrm>
              <a:off x="9004022" y="3682917"/>
              <a:ext cx="99525" cy="113480"/>
            </a:xfrm>
            <a:custGeom>
              <a:avLst/>
              <a:gdLst>
                <a:gd name="connsiteX0" fmla="*/ 29550 w 99525"/>
                <a:gd name="connsiteY0" fmla="*/ 797 h 113480"/>
                <a:gd name="connsiteX1" fmla="*/ 19831 w 99525"/>
                <a:gd name="connsiteY1" fmla="*/ 5325 h 113480"/>
                <a:gd name="connsiteX2" fmla="*/ 19480 w 99525"/>
                <a:gd name="connsiteY2" fmla="*/ 6651 h 113480"/>
                <a:gd name="connsiteX3" fmla="*/ 336 w 99525"/>
                <a:gd name="connsiteY3" fmla="*/ 113817 h 113480"/>
                <a:gd name="connsiteX4" fmla="*/ 99862 w 99525"/>
                <a:gd name="connsiteY4" fmla="*/ 113817 h 113480"/>
                <a:gd name="connsiteX5" fmla="*/ 95237 w 99525"/>
                <a:gd name="connsiteY5" fmla="*/ 41631 h 113480"/>
                <a:gd name="connsiteX6" fmla="*/ 77674 w 99525"/>
                <a:gd name="connsiteY6" fmla="*/ 18213 h 113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525" h="113480">
                  <a:moveTo>
                    <a:pt x="29550" y="797"/>
                  </a:moveTo>
                  <a:cubicBezTo>
                    <a:pt x="25616" y="-638"/>
                    <a:pt x="21266" y="1391"/>
                    <a:pt x="19831" y="5325"/>
                  </a:cubicBezTo>
                  <a:cubicBezTo>
                    <a:pt x="19673" y="5755"/>
                    <a:pt x="19556" y="6200"/>
                    <a:pt x="19480" y="6651"/>
                  </a:cubicBezTo>
                  <a:lnTo>
                    <a:pt x="336" y="113817"/>
                  </a:lnTo>
                  <a:lnTo>
                    <a:pt x="99862" y="113817"/>
                  </a:lnTo>
                  <a:lnTo>
                    <a:pt x="95237" y="41631"/>
                  </a:lnTo>
                  <a:cubicBezTo>
                    <a:pt x="94534" y="31038"/>
                    <a:pt x="87650" y="21852"/>
                    <a:pt x="77674" y="18213"/>
                  </a:cubicBezTo>
                  <a:close/>
                </a:path>
              </a:pathLst>
            </a:custGeom>
            <a:solidFill>
              <a:srgbClr val="5B5D60"/>
            </a:solidFill>
            <a:ln w="2923" cap="flat">
              <a:noFill/>
              <a:prstDash val="solid"/>
              <a:miter/>
            </a:ln>
          </p:spPr>
          <p:txBody>
            <a:bodyPr rtlCol="1" anchor="ctr"/>
            <a:lstStyle/>
            <a:p>
              <a:endParaRPr lang="fa-IR"/>
            </a:p>
          </p:txBody>
        </p:sp>
        <p:sp>
          <p:nvSpPr>
            <p:cNvPr id="556" name="Freeform: Shape 555">
              <a:extLst>
                <a:ext uri="{FF2B5EF4-FFF2-40B4-BE49-F238E27FC236}">
                  <a16:creationId xmlns:a16="http://schemas.microsoft.com/office/drawing/2014/main" id="{E15B85BC-2F9D-71C9-E4AA-46841C98E78D}"/>
                </a:ext>
              </a:extLst>
            </p:cNvPr>
            <p:cNvSpPr/>
            <p:nvPr/>
          </p:nvSpPr>
          <p:spPr>
            <a:xfrm>
              <a:off x="8825139" y="3682974"/>
              <a:ext cx="99525" cy="113394"/>
            </a:xfrm>
            <a:custGeom>
              <a:avLst/>
              <a:gdLst>
                <a:gd name="connsiteX0" fmla="*/ 70795 w 99525"/>
                <a:gd name="connsiteY0" fmla="*/ 739 h 113394"/>
                <a:gd name="connsiteX1" fmla="*/ 22612 w 99525"/>
                <a:gd name="connsiteY1" fmla="*/ 18068 h 113394"/>
                <a:gd name="connsiteX2" fmla="*/ 5049 w 99525"/>
                <a:gd name="connsiteY2" fmla="*/ 41486 h 113394"/>
                <a:gd name="connsiteX3" fmla="*/ 336 w 99525"/>
                <a:gd name="connsiteY3" fmla="*/ 113730 h 113394"/>
                <a:gd name="connsiteX4" fmla="*/ 99862 w 99525"/>
                <a:gd name="connsiteY4" fmla="*/ 113730 h 113394"/>
                <a:gd name="connsiteX5" fmla="*/ 80718 w 99525"/>
                <a:gd name="connsiteY5" fmla="*/ 6564 h 113394"/>
                <a:gd name="connsiteX6" fmla="*/ 71851 w 99525"/>
                <a:gd name="connsiteY6" fmla="*/ 464 h 113394"/>
                <a:gd name="connsiteX7" fmla="*/ 70795 w 99525"/>
                <a:gd name="connsiteY7" fmla="*/ 739 h 113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25" h="113394">
                  <a:moveTo>
                    <a:pt x="70795" y="739"/>
                  </a:moveTo>
                  <a:lnTo>
                    <a:pt x="22612" y="18068"/>
                  </a:lnTo>
                  <a:cubicBezTo>
                    <a:pt x="12636" y="21707"/>
                    <a:pt x="5751" y="30893"/>
                    <a:pt x="5049" y="41486"/>
                  </a:cubicBezTo>
                  <a:lnTo>
                    <a:pt x="336" y="113730"/>
                  </a:lnTo>
                  <a:lnTo>
                    <a:pt x="99862" y="113730"/>
                  </a:lnTo>
                  <a:lnTo>
                    <a:pt x="80718" y="6564"/>
                  </a:lnTo>
                  <a:cubicBezTo>
                    <a:pt x="79954" y="2431"/>
                    <a:pt x="75984" y="-300"/>
                    <a:pt x="71851" y="464"/>
                  </a:cubicBezTo>
                  <a:cubicBezTo>
                    <a:pt x="71491" y="531"/>
                    <a:pt x="71140" y="622"/>
                    <a:pt x="70795" y="739"/>
                  </a:cubicBezTo>
                  <a:close/>
                </a:path>
              </a:pathLst>
            </a:custGeom>
            <a:solidFill>
              <a:srgbClr val="5B5D60"/>
            </a:solidFill>
            <a:ln w="2923" cap="flat">
              <a:noFill/>
              <a:prstDash val="solid"/>
              <a:miter/>
            </a:ln>
          </p:spPr>
          <p:txBody>
            <a:bodyPr rtlCol="1" anchor="ctr"/>
            <a:lstStyle/>
            <a:p>
              <a:endParaRPr lang="fa-IR"/>
            </a:p>
          </p:txBody>
        </p:sp>
        <p:sp>
          <p:nvSpPr>
            <p:cNvPr id="557" name="Freeform: Shape 556">
              <a:extLst>
                <a:ext uri="{FF2B5EF4-FFF2-40B4-BE49-F238E27FC236}">
                  <a16:creationId xmlns:a16="http://schemas.microsoft.com/office/drawing/2014/main" id="{562F1939-F576-3174-663A-C54379B30536}"/>
                </a:ext>
              </a:extLst>
            </p:cNvPr>
            <p:cNvSpPr/>
            <p:nvPr/>
          </p:nvSpPr>
          <p:spPr>
            <a:xfrm>
              <a:off x="8751787" y="3671258"/>
              <a:ext cx="53593" cy="56738"/>
            </a:xfrm>
            <a:custGeom>
              <a:avLst/>
              <a:gdLst>
                <a:gd name="connsiteX0" fmla="*/ 49333 w 53593"/>
                <a:gd name="connsiteY0" fmla="*/ 30896 h 56738"/>
                <a:gd name="connsiteX1" fmla="*/ 51587 w 53593"/>
                <a:gd name="connsiteY1" fmla="*/ 18280 h 56738"/>
                <a:gd name="connsiteX2" fmla="*/ 53929 w 53593"/>
                <a:gd name="connsiteY2" fmla="*/ 14035 h 56738"/>
                <a:gd name="connsiteX3" fmla="*/ 36366 w 53593"/>
                <a:gd name="connsiteY3" fmla="*/ 6190 h 56738"/>
                <a:gd name="connsiteX4" fmla="*/ 28901 w 53593"/>
                <a:gd name="connsiteY4" fmla="*/ 336 h 56738"/>
                <a:gd name="connsiteX5" fmla="*/ 2234 w 53593"/>
                <a:gd name="connsiteY5" fmla="*/ 31101 h 56738"/>
                <a:gd name="connsiteX6" fmla="*/ 3027 w 53593"/>
                <a:gd name="connsiteY6" fmla="*/ 42084 h 56738"/>
                <a:gd name="connsiteX7" fmla="*/ 3054 w 53593"/>
                <a:gd name="connsiteY7" fmla="*/ 42108 h 56738"/>
                <a:gd name="connsiteX8" fmla="*/ 18129 w 53593"/>
                <a:gd name="connsiteY8" fmla="*/ 55163 h 56738"/>
                <a:gd name="connsiteX9" fmla="*/ 29115 w 53593"/>
                <a:gd name="connsiteY9" fmla="*/ 54396 h 56738"/>
                <a:gd name="connsiteX10" fmla="*/ 29135 w 53593"/>
                <a:gd name="connsiteY10" fmla="*/ 54373 h 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93" h="56738">
                  <a:moveTo>
                    <a:pt x="49333" y="30896"/>
                  </a:moveTo>
                  <a:lnTo>
                    <a:pt x="51587" y="18280"/>
                  </a:lnTo>
                  <a:cubicBezTo>
                    <a:pt x="51886" y="16646"/>
                    <a:pt x="52706" y="15157"/>
                    <a:pt x="53929" y="14035"/>
                  </a:cubicBezTo>
                  <a:cubicBezTo>
                    <a:pt x="47914" y="11796"/>
                    <a:pt x="42047" y="9176"/>
                    <a:pt x="36366" y="6190"/>
                  </a:cubicBezTo>
                  <a:cubicBezTo>
                    <a:pt x="33497" y="4780"/>
                    <a:pt x="30956" y="2786"/>
                    <a:pt x="28901" y="336"/>
                  </a:cubicBezTo>
                  <a:lnTo>
                    <a:pt x="2234" y="31101"/>
                  </a:lnTo>
                  <a:cubicBezTo>
                    <a:pt x="-579" y="34353"/>
                    <a:pt x="-225" y="39271"/>
                    <a:pt x="3027" y="42084"/>
                  </a:cubicBezTo>
                  <a:cubicBezTo>
                    <a:pt x="3036" y="42093"/>
                    <a:pt x="3045" y="42099"/>
                    <a:pt x="3054" y="42108"/>
                  </a:cubicBezTo>
                  <a:lnTo>
                    <a:pt x="18129" y="55163"/>
                  </a:lnTo>
                  <a:cubicBezTo>
                    <a:pt x="21375" y="57985"/>
                    <a:pt x="26293" y="57642"/>
                    <a:pt x="29115" y="54396"/>
                  </a:cubicBezTo>
                  <a:cubicBezTo>
                    <a:pt x="29121" y="54390"/>
                    <a:pt x="29130" y="54382"/>
                    <a:pt x="29135" y="54373"/>
                  </a:cubicBezTo>
                  <a:close/>
                </a:path>
              </a:pathLst>
            </a:custGeom>
            <a:solidFill>
              <a:srgbClr val="EDF4FC"/>
            </a:solidFill>
            <a:ln w="2923" cap="flat">
              <a:noFill/>
              <a:prstDash val="solid"/>
              <a:miter/>
            </a:ln>
          </p:spPr>
          <p:txBody>
            <a:bodyPr rtlCol="1" anchor="ctr"/>
            <a:lstStyle/>
            <a:p>
              <a:endParaRPr lang="fa-IR"/>
            </a:p>
          </p:txBody>
        </p:sp>
        <p:sp>
          <p:nvSpPr>
            <p:cNvPr id="558" name="Freeform: Shape 557">
              <a:extLst>
                <a:ext uri="{FF2B5EF4-FFF2-40B4-BE49-F238E27FC236}">
                  <a16:creationId xmlns:a16="http://schemas.microsoft.com/office/drawing/2014/main" id="{A4D7C76D-A51B-CCB3-F291-0C7908307081}"/>
                </a:ext>
              </a:extLst>
            </p:cNvPr>
            <p:cNvSpPr/>
            <p:nvPr/>
          </p:nvSpPr>
          <p:spPr>
            <a:xfrm>
              <a:off x="8683314" y="3671258"/>
              <a:ext cx="53682" cy="56677"/>
            </a:xfrm>
            <a:custGeom>
              <a:avLst/>
              <a:gdLst>
                <a:gd name="connsiteX0" fmla="*/ 25364 w 53682"/>
                <a:gd name="connsiteY0" fmla="*/ 336 h 56677"/>
                <a:gd name="connsiteX1" fmla="*/ 17899 w 53682"/>
                <a:gd name="connsiteY1" fmla="*/ 6190 h 56677"/>
                <a:gd name="connsiteX2" fmla="*/ 336 w 53682"/>
                <a:gd name="connsiteY2" fmla="*/ 14065 h 56677"/>
                <a:gd name="connsiteX3" fmla="*/ 2649 w 53682"/>
                <a:gd name="connsiteY3" fmla="*/ 18280 h 56677"/>
                <a:gd name="connsiteX4" fmla="*/ 4902 w 53682"/>
                <a:gd name="connsiteY4" fmla="*/ 30896 h 56677"/>
                <a:gd name="connsiteX5" fmla="*/ 25247 w 53682"/>
                <a:gd name="connsiteY5" fmla="*/ 54314 h 56677"/>
                <a:gd name="connsiteX6" fmla="*/ 36186 w 53682"/>
                <a:gd name="connsiteY6" fmla="*/ 55137 h 56677"/>
                <a:gd name="connsiteX7" fmla="*/ 36224 w 53682"/>
                <a:gd name="connsiteY7" fmla="*/ 55104 h 56677"/>
                <a:gd name="connsiteX8" fmla="*/ 51328 w 53682"/>
                <a:gd name="connsiteY8" fmla="*/ 42049 h 56677"/>
                <a:gd name="connsiteX9" fmla="*/ 52119 w 53682"/>
                <a:gd name="connsiteY9" fmla="*/ 31043 h 5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82" h="56677">
                  <a:moveTo>
                    <a:pt x="25364" y="336"/>
                  </a:moveTo>
                  <a:cubicBezTo>
                    <a:pt x="23309" y="2786"/>
                    <a:pt x="20768" y="4780"/>
                    <a:pt x="17899" y="6190"/>
                  </a:cubicBezTo>
                  <a:cubicBezTo>
                    <a:pt x="12045" y="9118"/>
                    <a:pt x="6425" y="11723"/>
                    <a:pt x="336" y="14065"/>
                  </a:cubicBezTo>
                  <a:cubicBezTo>
                    <a:pt x="1557" y="15171"/>
                    <a:pt x="2373" y="16655"/>
                    <a:pt x="2649" y="18280"/>
                  </a:cubicBezTo>
                  <a:lnTo>
                    <a:pt x="4902" y="30896"/>
                  </a:lnTo>
                  <a:lnTo>
                    <a:pt x="25247" y="54314"/>
                  </a:lnTo>
                  <a:cubicBezTo>
                    <a:pt x="28039" y="57563"/>
                    <a:pt x="32940" y="57929"/>
                    <a:pt x="36186" y="55137"/>
                  </a:cubicBezTo>
                  <a:cubicBezTo>
                    <a:pt x="36198" y="55125"/>
                    <a:pt x="36212" y="55116"/>
                    <a:pt x="36224" y="55104"/>
                  </a:cubicBezTo>
                  <a:lnTo>
                    <a:pt x="51328" y="42049"/>
                  </a:lnTo>
                  <a:cubicBezTo>
                    <a:pt x="54581" y="39224"/>
                    <a:pt x="54932" y="34304"/>
                    <a:pt x="52119" y="31043"/>
                  </a:cubicBezTo>
                  <a:close/>
                </a:path>
              </a:pathLst>
            </a:custGeom>
            <a:solidFill>
              <a:srgbClr val="EDF4FC"/>
            </a:solidFill>
            <a:ln w="2923" cap="flat">
              <a:noFill/>
              <a:prstDash val="solid"/>
              <a:miter/>
            </a:ln>
          </p:spPr>
          <p:txBody>
            <a:bodyPr rtlCol="1" anchor="ctr"/>
            <a:lstStyle/>
            <a:p>
              <a:endParaRPr lang="fa-IR"/>
            </a:p>
          </p:txBody>
        </p:sp>
        <p:sp>
          <p:nvSpPr>
            <p:cNvPr id="559" name="Freeform: Shape 558">
              <a:extLst>
                <a:ext uri="{FF2B5EF4-FFF2-40B4-BE49-F238E27FC236}">
                  <a16:creationId xmlns:a16="http://schemas.microsoft.com/office/drawing/2014/main" id="{52317B38-BBFE-A70D-4B15-273ACC9DB559}"/>
                </a:ext>
              </a:extLst>
            </p:cNvPr>
            <p:cNvSpPr/>
            <p:nvPr/>
          </p:nvSpPr>
          <p:spPr>
            <a:xfrm>
              <a:off x="8708459" y="3645616"/>
              <a:ext cx="71892" cy="60125"/>
            </a:xfrm>
            <a:custGeom>
              <a:avLst/>
              <a:gdLst>
                <a:gd name="connsiteX0" fmla="*/ 26886 w 71892"/>
                <a:gd name="connsiteY0" fmla="*/ 56744 h 60125"/>
                <a:gd name="connsiteX1" fmla="*/ 28613 w 71892"/>
                <a:gd name="connsiteY1" fmla="*/ 60461 h 60125"/>
                <a:gd name="connsiteX2" fmla="*/ 43835 w 71892"/>
                <a:gd name="connsiteY2" fmla="*/ 60461 h 60125"/>
                <a:gd name="connsiteX3" fmla="*/ 45562 w 71892"/>
                <a:gd name="connsiteY3" fmla="*/ 56744 h 60125"/>
                <a:gd name="connsiteX4" fmla="*/ 72229 w 71892"/>
                <a:gd name="connsiteY4" fmla="*/ 25979 h 60125"/>
                <a:gd name="connsiteX5" fmla="*/ 66901 w 71892"/>
                <a:gd name="connsiteY5" fmla="*/ 11342 h 60125"/>
                <a:gd name="connsiteX6" fmla="*/ 66901 w 71892"/>
                <a:gd name="connsiteY6" fmla="*/ 336 h 60125"/>
                <a:gd name="connsiteX7" fmla="*/ 5693 w 71892"/>
                <a:gd name="connsiteY7" fmla="*/ 336 h 60125"/>
                <a:gd name="connsiteX8" fmla="*/ 5693 w 71892"/>
                <a:gd name="connsiteY8" fmla="*/ 11138 h 60125"/>
                <a:gd name="connsiteX9" fmla="*/ 336 w 71892"/>
                <a:gd name="connsiteY9" fmla="*/ 25774 h 6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892" h="60125">
                  <a:moveTo>
                    <a:pt x="26886" y="56744"/>
                  </a:moveTo>
                  <a:cubicBezTo>
                    <a:pt x="27785" y="57806"/>
                    <a:pt x="28382" y="59088"/>
                    <a:pt x="28613" y="60461"/>
                  </a:cubicBezTo>
                  <a:lnTo>
                    <a:pt x="43835" y="60461"/>
                  </a:lnTo>
                  <a:cubicBezTo>
                    <a:pt x="44066" y="59088"/>
                    <a:pt x="44663" y="57806"/>
                    <a:pt x="45562" y="56744"/>
                  </a:cubicBezTo>
                  <a:lnTo>
                    <a:pt x="72229" y="25979"/>
                  </a:lnTo>
                  <a:cubicBezTo>
                    <a:pt x="68801" y="21869"/>
                    <a:pt x="66916" y="16693"/>
                    <a:pt x="66901" y="11342"/>
                  </a:cubicBezTo>
                  <a:lnTo>
                    <a:pt x="66901" y="336"/>
                  </a:lnTo>
                  <a:cubicBezTo>
                    <a:pt x="47731" y="10368"/>
                    <a:pt x="24863" y="10368"/>
                    <a:pt x="5693" y="336"/>
                  </a:cubicBezTo>
                  <a:lnTo>
                    <a:pt x="5693" y="11138"/>
                  </a:lnTo>
                  <a:cubicBezTo>
                    <a:pt x="5666" y="16491"/>
                    <a:pt x="3773" y="21667"/>
                    <a:pt x="336" y="25774"/>
                  </a:cubicBezTo>
                  <a:close/>
                </a:path>
              </a:pathLst>
            </a:custGeom>
            <a:solidFill>
              <a:srgbClr val="F9D0B4"/>
            </a:solidFill>
            <a:ln w="2923" cap="flat">
              <a:noFill/>
              <a:prstDash val="solid"/>
              <a:miter/>
            </a:ln>
          </p:spPr>
          <p:txBody>
            <a:bodyPr rtlCol="1" anchor="ctr"/>
            <a:lstStyle/>
            <a:p>
              <a:endParaRPr lang="fa-IR"/>
            </a:p>
          </p:txBody>
        </p:sp>
        <p:sp>
          <p:nvSpPr>
            <p:cNvPr id="560" name="Freeform: Shape 559">
              <a:extLst>
                <a:ext uri="{FF2B5EF4-FFF2-40B4-BE49-F238E27FC236}">
                  <a16:creationId xmlns:a16="http://schemas.microsoft.com/office/drawing/2014/main" id="{2735AFCF-4052-B627-1033-CEB06F370955}"/>
                </a:ext>
              </a:extLst>
            </p:cNvPr>
            <p:cNvSpPr/>
            <p:nvPr/>
          </p:nvSpPr>
          <p:spPr>
            <a:xfrm>
              <a:off x="8720958" y="3705653"/>
              <a:ext cx="46660" cy="38258"/>
            </a:xfrm>
            <a:custGeom>
              <a:avLst/>
              <a:gdLst>
                <a:gd name="connsiteX0" fmla="*/ 336 w 46660"/>
                <a:gd name="connsiteY0" fmla="*/ 19334 h 38258"/>
                <a:gd name="connsiteX1" fmla="*/ 8357 w 46660"/>
                <a:gd name="connsiteY1" fmla="*/ 38595 h 38258"/>
                <a:gd name="connsiteX2" fmla="*/ 38975 w 46660"/>
                <a:gd name="connsiteY2" fmla="*/ 38595 h 38258"/>
                <a:gd name="connsiteX3" fmla="*/ 46996 w 46660"/>
                <a:gd name="connsiteY3" fmla="*/ 19334 h 38258"/>
                <a:gd name="connsiteX4" fmla="*/ 33736 w 46660"/>
                <a:gd name="connsiteY4" fmla="*/ 7625 h 38258"/>
                <a:gd name="connsiteX5" fmla="*/ 31218 w 46660"/>
                <a:gd name="connsiteY5" fmla="*/ 336 h 38258"/>
                <a:gd name="connsiteX6" fmla="*/ 16114 w 46660"/>
                <a:gd name="connsiteY6" fmla="*/ 336 h 38258"/>
                <a:gd name="connsiteX7" fmla="*/ 13596 w 46660"/>
                <a:gd name="connsiteY7" fmla="*/ 7625 h 38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60" h="38258">
                  <a:moveTo>
                    <a:pt x="336" y="19334"/>
                  </a:moveTo>
                  <a:lnTo>
                    <a:pt x="8357" y="38595"/>
                  </a:lnTo>
                  <a:lnTo>
                    <a:pt x="38975" y="38595"/>
                  </a:lnTo>
                  <a:lnTo>
                    <a:pt x="46996" y="19334"/>
                  </a:lnTo>
                  <a:lnTo>
                    <a:pt x="33736" y="7625"/>
                  </a:lnTo>
                  <a:cubicBezTo>
                    <a:pt x="31669" y="5810"/>
                    <a:pt x="30712" y="3041"/>
                    <a:pt x="31218" y="336"/>
                  </a:cubicBezTo>
                  <a:lnTo>
                    <a:pt x="16114" y="336"/>
                  </a:lnTo>
                  <a:cubicBezTo>
                    <a:pt x="16641" y="3041"/>
                    <a:pt x="15681" y="5822"/>
                    <a:pt x="13596" y="7625"/>
                  </a:cubicBezTo>
                  <a:close/>
                </a:path>
              </a:pathLst>
            </a:custGeom>
            <a:solidFill>
              <a:srgbClr val="F98FA6"/>
            </a:solidFill>
            <a:ln w="2923" cap="flat">
              <a:noFill/>
              <a:prstDash val="solid"/>
              <a:miter/>
            </a:ln>
          </p:spPr>
          <p:txBody>
            <a:bodyPr rtlCol="1" anchor="ctr"/>
            <a:lstStyle/>
            <a:p>
              <a:endParaRPr lang="fa-IR"/>
            </a:p>
          </p:txBody>
        </p:sp>
        <p:sp>
          <p:nvSpPr>
            <p:cNvPr id="561" name="Freeform: Shape 560">
              <a:extLst>
                <a:ext uri="{FF2B5EF4-FFF2-40B4-BE49-F238E27FC236}">
                  <a16:creationId xmlns:a16="http://schemas.microsoft.com/office/drawing/2014/main" id="{CAA1BE14-A5EC-6841-CE85-6242D63AE645}"/>
                </a:ext>
              </a:extLst>
            </p:cNvPr>
            <p:cNvSpPr/>
            <p:nvPr/>
          </p:nvSpPr>
          <p:spPr>
            <a:xfrm>
              <a:off x="8723446" y="3743766"/>
              <a:ext cx="41683" cy="52602"/>
            </a:xfrm>
            <a:custGeom>
              <a:avLst/>
              <a:gdLst>
                <a:gd name="connsiteX0" fmla="*/ 41684 w 41683"/>
                <a:gd name="connsiteY0" fmla="*/ 52602 h 52602"/>
                <a:gd name="connsiteX1" fmla="*/ 36181 w 41683"/>
                <a:gd name="connsiteY1" fmla="*/ 0 h 52602"/>
                <a:gd name="connsiteX2" fmla="*/ 5533 w 41683"/>
                <a:gd name="connsiteY2" fmla="*/ 0 h 52602"/>
                <a:gd name="connsiteX3" fmla="*/ 0 w 41683"/>
                <a:gd name="connsiteY3" fmla="*/ 52602 h 52602"/>
                <a:gd name="connsiteX4" fmla="*/ 41684 w 41683"/>
                <a:gd name="connsiteY4" fmla="*/ 52602 h 52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83" h="52602">
                  <a:moveTo>
                    <a:pt x="41684" y="52602"/>
                  </a:moveTo>
                  <a:lnTo>
                    <a:pt x="36181" y="0"/>
                  </a:lnTo>
                  <a:lnTo>
                    <a:pt x="5533" y="0"/>
                  </a:lnTo>
                  <a:lnTo>
                    <a:pt x="0" y="52602"/>
                  </a:lnTo>
                  <a:lnTo>
                    <a:pt x="41684" y="52602"/>
                  </a:lnTo>
                  <a:close/>
                </a:path>
              </a:pathLst>
            </a:custGeom>
            <a:solidFill>
              <a:srgbClr val="FC657E"/>
            </a:solidFill>
            <a:ln w="2923" cap="flat">
              <a:noFill/>
              <a:prstDash val="solid"/>
              <a:miter/>
            </a:ln>
          </p:spPr>
          <p:txBody>
            <a:bodyPr rtlCol="1" anchor="ctr"/>
            <a:lstStyle/>
            <a:p>
              <a:endParaRPr lang="fa-IR"/>
            </a:p>
          </p:txBody>
        </p:sp>
        <p:sp>
          <p:nvSpPr>
            <p:cNvPr id="562" name="Freeform: Shape 561">
              <a:extLst>
                <a:ext uri="{FF2B5EF4-FFF2-40B4-BE49-F238E27FC236}">
                  <a16:creationId xmlns:a16="http://schemas.microsoft.com/office/drawing/2014/main" id="{9EEA5248-36DF-D928-ACF0-6F9D25A89DBE}"/>
                </a:ext>
              </a:extLst>
            </p:cNvPr>
            <p:cNvSpPr/>
            <p:nvPr/>
          </p:nvSpPr>
          <p:spPr>
            <a:xfrm>
              <a:off x="8971880" y="3671258"/>
              <a:ext cx="53627" cy="56650"/>
            </a:xfrm>
            <a:custGeom>
              <a:avLst/>
              <a:gdLst>
                <a:gd name="connsiteX0" fmla="*/ 49367 w 53627"/>
                <a:gd name="connsiteY0" fmla="*/ 30896 h 56650"/>
                <a:gd name="connsiteX1" fmla="*/ 51621 w 53627"/>
                <a:gd name="connsiteY1" fmla="*/ 18280 h 56650"/>
                <a:gd name="connsiteX2" fmla="*/ 53963 w 53627"/>
                <a:gd name="connsiteY2" fmla="*/ 14035 h 56650"/>
                <a:gd name="connsiteX3" fmla="*/ 36400 w 53627"/>
                <a:gd name="connsiteY3" fmla="*/ 6190 h 56650"/>
                <a:gd name="connsiteX4" fmla="*/ 28935 w 53627"/>
                <a:gd name="connsiteY4" fmla="*/ 336 h 56650"/>
                <a:gd name="connsiteX5" fmla="*/ 2268 w 53627"/>
                <a:gd name="connsiteY5" fmla="*/ 31101 h 56650"/>
                <a:gd name="connsiteX6" fmla="*/ 2883 w 53627"/>
                <a:gd name="connsiteY6" fmla="*/ 42020 h 56650"/>
                <a:gd name="connsiteX7" fmla="*/ 17988 w 53627"/>
                <a:gd name="connsiteY7" fmla="*/ 55075 h 56650"/>
                <a:gd name="connsiteX8" fmla="*/ 28973 w 53627"/>
                <a:gd name="connsiteY8" fmla="*/ 54308 h 56650"/>
                <a:gd name="connsiteX9" fmla="*/ 28994 w 53627"/>
                <a:gd name="connsiteY9" fmla="*/ 54285 h 5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27" h="56650">
                  <a:moveTo>
                    <a:pt x="49367" y="30896"/>
                  </a:moveTo>
                  <a:lnTo>
                    <a:pt x="51621" y="18280"/>
                  </a:lnTo>
                  <a:cubicBezTo>
                    <a:pt x="51894" y="16641"/>
                    <a:pt x="52722" y="15142"/>
                    <a:pt x="53963" y="14035"/>
                  </a:cubicBezTo>
                  <a:cubicBezTo>
                    <a:pt x="47942" y="11811"/>
                    <a:pt x="42076" y="9191"/>
                    <a:pt x="36400" y="6190"/>
                  </a:cubicBezTo>
                  <a:cubicBezTo>
                    <a:pt x="33531" y="4780"/>
                    <a:pt x="30990" y="2786"/>
                    <a:pt x="28935" y="336"/>
                  </a:cubicBezTo>
                  <a:lnTo>
                    <a:pt x="2268" y="31101"/>
                  </a:lnTo>
                  <a:cubicBezTo>
                    <a:pt x="-530" y="34301"/>
                    <a:pt x="-258" y="39154"/>
                    <a:pt x="2883" y="42020"/>
                  </a:cubicBezTo>
                  <a:lnTo>
                    <a:pt x="17988" y="55075"/>
                  </a:lnTo>
                  <a:cubicBezTo>
                    <a:pt x="21234" y="57897"/>
                    <a:pt x="26152" y="57555"/>
                    <a:pt x="28973" y="54308"/>
                  </a:cubicBezTo>
                  <a:cubicBezTo>
                    <a:pt x="28979" y="54302"/>
                    <a:pt x="28988" y="54294"/>
                    <a:pt x="28994" y="54285"/>
                  </a:cubicBezTo>
                  <a:close/>
                </a:path>
              </a:pathLst>
            </a:custGeom>
            <a:solidFill>
              <a:srgbClr val="EDF4FC"/>
            </a:solidFill>
            <a:ln w="2923" cap="flat">
              <a:noFill/>
              <a:prstDash val="solid"/>
              <a:miter/>
            </a:ln>
          </p:spPr>
          <p:txBody>
            <a:bodyPr rtlCol="1" anchor="ctr"/>
            <a:lstStyle/>
            <a:p>
              <a:endParaRPr lang="fa-IR"/>
            </a:p>
          </p:txBody>
        </p:sp>
        <p:sp>
          <p:nvSpPr>
            <p:cNvPr id="563" name="Freeform: Shape 562">
              <a:extLst>
                <a:ext uri="{FF2B5EF4-FFF2-40B4-BE49-F238E27FC236}">
                  <a16:creationId xmlns:a16="http://schemas.microsoft.com/office/drawing/2014/main" id="{0689343E-66FE-03E2-9647-0D8064EB50EC}"/>
                </a:ext>
              </a:extLst>
            </p:cNvPr>
            <p:cNvSpPr/>
            <p:nvPr/>
          </p:nvSpPr>
          <p:spPr>
            <a:xfrm>
              <a:off x="8903442" y="3671258"/>
              <a:ext cx="53682" cy="56680"/>
            </a:xfrm>
            <a:custGeom>
              <a:avLst/>
              <a:gdLst>
                <a:gd name="connsiteX0" fmla="*/ 25364 w 53682"/>
                <a:gd name="connsiteY0" fmla="*/ 336 h 56680"/>
                <a:gd name="connsiteX1" fmla="*/ 17899 w 53682"/>
                <a:gd name="connsiteY1" fmla="*/ 6190 h 56680"/>
                <a:gd name="connsiteX2" fmla="*/ 336 w 53682"/>
                <a:gd name="connsiteY2" fmla="*/ 14065 h 56680"/>
                <a:gd name="connsiteX3" fmla="*/ 2649 w 53682"/>
                <a:gd name="connsiteY3" fmla="*/ 18280 h 56680"/>
                <a:gd name="connsiteX4" fmla="*/ 4902 w 53682"/>
                <a:gd name="connsiteY4" fmla="*/ 30896 h 56680"/>
                <a:gd name="connsiteX5" fmla="*/ 25217 w 53682"/>
                <a:gd name="connsiteY5" fmla="*/ 54314 h 56680"/>
                <a:gd name="connsiteX6" fmla="*/ 36201 w 53682"/>
                <a:gd name="connsiteY6" fmla="*/ 55125 h 56680"/>
                <a:gd name="connsiteX7" fmla="*/ 36224 w 53682"/>
                <a:gd name="connsiteY7" fmla="*/ 55104 h 56680"/>
                <a:gd name="connsiteX8" fmla="*/ 51328 w 53682"/>
                <a:gd name="connsiteY8" fmla="*/ 42049 h 56680"/>
                <a:gd name="connsiteX9" fmla="*/ 52119 w 53682"/>
                <a:gd name="connsiteY9" fmla="*/ 31043 h 5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82" h="56680">
                  <a:moveTo>
                    <a:pt x="25364" y="336"/>
                  </a:moveTo>
                  <a:cubicBezTo>
                    <a:pt x="23309" y="2786"/>
                    <a:pt x="20768" y="4780"/>
                    <a:pt x="17899" y="6190"/>
                  </a:cubicBezTo>
                  <a:cubicBezTo>
                    <a:pt x="12045" y="9118"/>
                    <a:pt x="6425" y="11723"/>
                    <a:pt x="336" y="14065"/>
                  </a:cubicBezTo>
                  <a:cubicBezTo>
                    <a:pt x="1557" y="15171"/>
                    <a:pt x="2373" y="16655"/>
                    <a:pt x="2649" y="18280"/>
                  </a:cubicBezTo>
                  <a:lnTo>
                    <a:pt x="4902" y="30896"/>
                  </a:lnTo>
                  <a:lnTo>
                    <a:pt x="25217" y="54314"/>
                  </a:lnTo>
                  <a:cubicBezTo>
                    <a:pt x="28025" y="57572"/>
                    <a:pt x="32942" y="57935"/>
                    <a:pt x="36201" y="55125"/>
                  </a:cubicBezTo>
                  <a:cubicBezTo>
                    <a:pt x="36206" y="55119"/>
                    <a:pt x="36215" y="55110"/>
                    <a:pt x="36224" y="55104"/>
                  </a:cubicBezTo>
                  <a:lnTo>
                    <a:pt x="51328" y="42049"/>
                  </a:lnTo>
                  <a:cubicBezTo>
                    <a:pt x="54581" y="39224"/>
                    <a:pt x="54932" y="34304"/>
                    <a:pt x="52119" y="31043"/>
                  </a:cubicBezTo>
                  <a:close/>
                </a:path>
              </a:pathLst>
            </a:custGeom>
            <a:solidFill>
              <a:srgbClr val="EDF4FC"/>
            </a:solidFill>
            <a:ln w="2923" cap="flat">
              <a:noFill/>
              <a:prstDash val="solid"/>
              <a:miter/>
            </a:ln>
          </p:spPr>
          <p:txBody>
            <a:bodyPr rtlCol="1" anchor="ctr"/>
            <a:lstStyle/>
            <a:p>
              <a:endParaRPr lang="fa-IR"/>
            </a:p>
          </p:txBody>
        </p:sp>
        <p:sp>
          <p:nvSpPr>
            <p:cNvPr id="564" name="Freeform: Shape 563">
              <a:extLst>
                <a:ext uri="{FF2B5EF4-FFF2-40B4-BE49-F238E27FC236}">
                  <a16:creationId xmlns:a16="http://schemas.microsoft.com/office/drawing/2014/main" id="{2E46C9AB-435A-9B21-C4C2-E80D43CFE866}"/>
                </a:ext>
              </a:extLst>
            </p:cNvPr>
            <p:cNvSpPr/>
            <p:nvPr/>
          </p:nvSpPr>
          <p:spPr>
            <a:xfrm>
              <a:off x="8928470" y="3645616"/>
              <a:ext cx="71892" cy="60125"/>
            </a:xfrm>
            <a:custGeom>
              <a:avLst/>
              <a:gdLst>
                <a:gd name="connsiteX0" fmla="*/ 27003 w 71892"/>
                <a:gd name="connsiteY0" fmla="*/ 56744 h 60125"/>
                <a:gd name="connsiteX1" fmla="*/ 28730 w 71892"/>
                <a:gd name="connsiteY1" fmla="*/ 60461 h 60125"/>
                <a:gd name="connsiteX2" fmla="*/ 43835 w 71892"/>
                <a:gd name="connsiteY2" fmla="*/ 60461 h 60125"/>
                <a:gd name="connsiteX3" fmla="*/ 45562 w 71892"/>
                <a:gd name="connsiteY3" fmla="*/ 56744 h 60125"/>
                <a:gd name="connsiteX4" fmla="*/ 72229 w 71892"/>
                <a:gd name="connsiteY4" fmla="*/ 25979 h 60125"/>
                <a:gd name="connsiteX5" fmla="*/ 66901 w 71892"/>
                <a:gd name="connsiteY5" fmla="*/ 11342 h 60125"/>
                <a:gd name="connsiteX6" fmla="*/ 66901 w 71892"/>
                <a:gd name="connsiteY6" fmla="*/ 336 h 60125"/>
                <a:gd name="connsiteX7" fmla="*/ 5664 w 71892"/>
                <a:gd name="connsiteY7" fmla="*/ 336 h 60125"/>
                <a:gd name="connsiteX8" fmla="*/ 5664 w 71892"/>
                <a:gd name="connsiteY8" fmla="*/ 11138 h 60125"/>
                <a:gd name="connsiteX9" fmla="*/ 336 w 71892"/>
                <a:gd name="connsiteY9" fmla="*/ 25774 h 6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892" h="60125">
                  <a:moveTo>
                    <a:pt x="27003" y="56744"/>
                  </a:moveTo>
                  <a:cubicBezTo>
                    <a:pt x="27902" y="57806"/>
                    <a:pt x="28499" y="59088"/>
                    <a:pt x="28730" y="60461"/>
                  </a:cubicBezTo>
                  <a:lnTo>
                    <a:pt x="43835" y="60461"/>
                  </a:lnTo>
                  <a:cubicBezTo>
                    <a:pt x="44066" y="59088"/>
                    <a:pt x="44663" y="57806"/>
                    <a:pt x="45562" y="56744"/>
                  </a:cubicBezTo>
                  <a:lnTo>
                    <a:pt x="72229" y="25979"/>
                  </a:lnTo>
                  <a:cubicBezTo>
                    <a:pt x="68801" y="21869"/>
                    <a:pt x="66916" y="16693"/>
                    <a:pt x="66901" y="11342"/>
                  </a:cubicBezTo>
                  <a:lnTo>
                    <a:pt x="66901" y="336"/>
                  </a:lnTo>
                  <a:cubicBezTo>
                    <a:pt x="47722" y="10368"/>
                    <a:pt x="24843" y="10368"/>
                    <a:pt x="5664" y="336"/>
                  </a:cubicBezTo>
                  <a:lnTo>
                    <a:pt x="5664" y="11138"/>
                  </a:lnTo>
                  <a:cubicBezTo>
                    <a:pt x="5649" y="16488"/>
                    <a:pt x="3764" y="21664"/>
                    <a:pt x="336" y="25774"/>
                  </a:cubicBezTo>
                  <a:close/>
                </a:path>
              </a:pathLst>
            </a:custGeom>
            <a:solidFill>
              <a:srgbClr val="F9D0B4"/>
            </a:solidFill>
            <a:ln w="2923" cap="flat">
              <a:noFill/>
              <a:prstDash val="solid"/>
              <a:miter/>
            </a:ln>
          </p:spPr>
          <p:txBody>
            <a:bodyPr rtlCol="1" anchor="ctr"/>
            <a:lstStyle/>
            <a:p>
              <a:endParaRPr lang="fa-IR"/>
            </a:p>
          </p:txBody>
        </p:sp>
        <p:sp>
          <p:nvSpPr>
            <p:cNvPr id="565" name="Freeform: Shape 564">
              <a:extLst>
                <a:ext uri="{FF2B5EF4-FFF2-40B4-BE49-F238E27FC236}">
                  <a16:creationId xmlns:a16="http://schemas.microsoft.com/office/drawing/2014/main" id="{1D77170E-A55A-3D97-8976-D4FC102129B7}"/>
                </a:ext>
              </a:extLst>
            </p:cNvPr>
            <p:cNvSpPr/>
            <p:nvPr/>
          </p:nvSpPr>
          <p:spPr>
            <a:xfrm>
              <a:off x="8941086" y="3705653"/>
              <a:ext cx="46660" cy="38258"/>
            </a:xfrm>
            <a:custGeom>
              <a:avLst/>
              <a:gdLst>
                <a:gd name="connsiteX0" fmla="*/ 336 w 46660"/>
                <a:gd name="connsiteY0" fmla="*/ 19334 h 38258"/>
                <a:gd name="connsiteX1" fmla="*/ 8357 w 46660"/>
                <a:gd name="connsiteY1" fmla="*/ 38595 h 38258"/>
                <a:gd name="connsiteX2" fmla="*/ 38976 w 46660"/>
                <a:gd name="connsiteY2" fmla="*/ 38595 h 38258"/>
                <a:gd name="connsiteX3" fmla="*/ 46996 w 46660"/>
                <a:gd name="connsiteY3" fmla="*/ 19334 h 38258"/>
                <a:gd name="connsiteX4" fmla="*/ 33677 w 46660"/>
                <a:gd name="connsiteY4" fmla="*/ 7625 h 38258"/>
                <a:gd name="connsiteX5" fmla="*/ 31160 w 46660"/>
                <a:gd name="connsiteY5" fmla="*/ 336 h 38258"/>
                <a:gd name="connsiteX6" fmla="*/ 16114 w 46660"/>
                <a:gd name="connsiteY6" fmla="*/ 336 h 38258"/>
                <a:gd name="connsiteX7" fmla="*/ 13596 w 46660"/>
                <a:gd name="connsiteY7" fmla="*/ 7625 h 38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60" h="38258">
                  <a:moveTo>
                    <a:pt x="336" y="19334"/>
                  </a:moveTo>
                  <a:lnTo>
                    <a:pt x="8357" y="38595"/>
                  </a:lnTo>
                  <a:lnTo>
                    <a:pt x="38976" y="38595"/>
                  </a:lnTo>
                  <a:lnTo>
                    <a:pt x="46996" y="19334"/>
                  </a:lnTo>
                  <a:lnTo>
                    <a:pt x="33677" y="7625"/>
                  </a:lnTo>
                  <a:cubicBezTo>
                    <a:pt x="31593" y="5822"/>
                    <a:pt x="30633" y="3041"/>
                    <a:pt x="31160" y="336"/>
                  </a:cubicBezTo>
                  <a:lnTo>
                    <a:pt x="16114" y="336"/>
                  </a:lnTo>
                  <a:cubicBezTo>
                    <a:pt x="16641" y="3041"/>
                    <a:pt x="15681" y="5822"/>
                    <a:pt x="13596" y="7625"/>
                  </a:cubicBezTo>
                  <a:close/>
                </a:path>
              </a:pathLst>
            </a:custGeom>
            <a:solidFill>
              <a:srgbClr val="F98FA6"/>
            </a:solidFill>
            <a:ln w="2923" cap="flat">
              <a:noFill/>
              <a:prstDash val="solid"/>
              <a:miter/>
            </a:ln>
          </p:spPr>
          <p:txBody>
            <a:bodyPr rtlCol="1" anchor="ctr"/>
            <a:lstStyle/>
            <a:p>
              <a:endParaRPr lang="fa-IR"/>
            </a:p>
          </p:txBody>
        </p:sp>
        <p:sp>
          <p:nvSpPr>
            <p:cNvPr id="566" name="Freeform: Shape 565">
              <a:extLst>
                <a:ext uri="{FF2B5EF4-FFF2-40B4-BE49-F238E27FC236}">
                  <a16:creationId xmlns:a16="http://schemas.microsoft.com/office/drawing/2014/main" id="{0C1C052F-F3D3-79DB-DAD4-ACD66C787C96}"/>
                </a:ext>
              </a:extLst>
            </p:cNvPr>
            <p:cNvSpPr/>
            <p:nvPr/>
          </p:nvSpPr>
          <p:spPr>
            <a:xfrm>
              <a:off x="8943574" y="3743766"/>
              <a:ext cx="41683" cy="52602"/>
            </a:xfrm>
            <a:custGeom>
              <a:avLst/>
              <a:gdLst>
                <a:gd name="connsiteX0" fmla="*/ 41684 w 41683"/>
                <a:gd name="connsiteY0" fmla="*/ 52602 h 52602"/>
                <a:gd name="connsiteX1" fmla="*/ 36151 w 41683"/>
                <a:gd name="connsiteY1" fmla="*/ 0 h 52602"/>
                <a:gd name="connsiteX2" fmla="*/ 5532 w 41683"/>
                <a:gd name="connsiteY2" fmla="*/ 0 h 52602"/>
                <a:gd name="connsiteX3" fmla="*/ 0 w 41683"/>
                <a:gd name="connsiteY3" fmla="*/ 52602 h 52602"/>
                <a:gd name="connsiteX4" fmla="*/ 41684 w 41683"/>
                <a:gd name="connsiteY4" fmla="*/ 52602 h 52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83" h="52602">
                  <a:moveTo>
                    <a:pt x="41684" y="52602"/>
                  </a:moveTo>
                  <a:lnTo>
                    <a:pt x="36151" y="0"/>
                  </a:lnTo>
                  <a:lnTo>
                    <a:pt x="5532" y="0"/>
                  </a:lnTo>
                  <a:lnTo>
                    <a:pt x="0" y="52602"/>
                  </a:lnTo>
                  <a:lnTo>
                    <a:pt x="41684" y="52602"/>
                  </a:lnTo>
                  <a:close/>
                </a:path>
              </a:pathLst>
            </a:custGeom>
            <a:solidFill>
              <a:srgbClr val="FC657E"/>
            </a:solidFill>
            <a:ln w="2923" cap="flat">
              <a:noFill/>
              <a:prstDash val="solid"/>
              <a:miter/>
            </a:ln>
          </p:spPr>
          <p:txBody>
            <a:bodyPr rtlCol="1" anchor="ctr"/>
            <a:lstStyle/>
            <a:p>
              <a:endParaRPr lang="fa-IR"/>
            </a:p>
          </p:txBody>
        </p:sp>
        <p:sp>
          <p:nvSpPr>
            <p:cNvPr id="567" name="Freeform: Shape 566">
              <a:extLst>
                <a:ext uri="{FF2B5EF4-FFF2-40B4-BE49-F238E27FC236}">
                  <a16:creationId xmlns:a16="http://schemas.microsoft.com/office/drawing/2014/main" id="{8E36FD13-1876-23BC-9EDF-F6AF0C0DB440}"/>
                </a:ext>
              </a:extLst>
            </p:cNvPr>
            <p:cNvSpPr/>
            <p:nvPr/>
          </p:nvSpPr>
          <p:spPr>
            <a:xfrm>
              <a:off x="9121814" y="3635605"/>
              <a:ext cx="119840" cy="69816"/>
            </a:xfrm>
            <a:custGeom>
              <a:avLst/>
              <a:gdLst>
                <a:gd name="connsiteX0" fmla="*/ 118245 w 119840"/>
                <a:gd name="connsiteY0" fmla="*/ 48079 h 69816"/>
                <a:gd name="connsiteX1" fmla="*/ 120177 w 119840"/>
                <a:gd name="connsiteY1" fmla="*/ 44303 h 69816"/>
                <a:gd name="connsiteX2" fmla="*/ 114322 w 119840"/>
                <a:gd name="connsiteY2" fmla="*/ 41903 h 69816"/>
                <a:gd name="connsiteX3" fmla="*/ 99072 w 119840"/>
                <a:gd name="connsiteY3" fmla="*/ 34380 h 69816"/>
                <a:gd name="connsiteX4" fmla="*/ 89529 w 119840"/>
                <a:gd name="connsiteY4" fmla="*/ 19041 h 69816"/>
                <a:gd name="connsiteX5" fmla="*/ 89529 w 119840"/>
                <a:gd name="connsiteY5" fmla="*/ 336 h 69816"/>
                <a:gd name="connsiteX6" fmla="*/ 30984 w 119840"/>
                <a:gd name="connsiteY6" fmla="*/ 336 h 69816"/>
                <a:gd name="connsiteX7" fmla="*/ 30984 w 119840"/>
                <a:gd name="connsiteY7" fmla="*/ 19129 h 69816"/>
                <a:gd name="connsiteX8" fmla="*/ 21412 w 119840"/>
                <a:gd name="connsiteY8" fmla="*/ 34467 h 69816"/>
                <a:gd name="connsiteX9" fmla="*/ 6190 w 119840"/>
                <a:gd name="connsiteY9" fmla="*/ 41990 h 69816"/>
                <a:gd name="connsiteX10" fmla="*/ 336 w 119840"/>
                <a:gd name="connsiteY10" fmla="*/ 44391 h 69816"/>
                <a:gd name="connsiteX11" fmla="*/ 2239 w 119840"/>
                <a:gd name="connsiteY11" fmla="*/ 48167 h 69816"/>
                <a:gd name="connsiteX12" fmla="*/ 2239 w 119840"/>
                <a:gd name="connsiteY12" fmla="*/ 48547 h 69816"/>
                <a:gd name="connsiteX13" fmla="*/ 118333 w 119840"/>
                <a:gd name="connsiteY13" fmla="*/ 48547 h 69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840" h="69816">
                  <a:moveTo>
                    <a:pt x="118245" y="48079"/>
                  </a:moveTo>
                  <a:cubicBezTo>
                    <a:pt x="118503" y="46656"/>
                    <a:pt x="119176" y="45342"/>
                    <a:pt x="120177" y="44303"/>
                  </a:cubicBezTo>
                  <a:cubicBezTo>
                    <a:pt x="118178" y="43621"/>
                    <a:pt x="116225" y="42819"/>
                    <a:pt x="114322" y="41903"/>
                  </a:cubicBezTo>
                  <a:lnTo>
                    <a:pt x="99072" y="34380"/>
                  </a:lnTo>
                  <a:cubicBezTo>
                    <a:pt x="93235" y="31496"/>
                    <a:pt x="89535" y="25551"/>
                    <a:pt x="89529" y="19041"/>
                  </a:cubicBezTo>
                  <a:lnTo>
                    <a:pt x="89529" y="336"/>
                  </a:lnTo>
                  <a:cubicBezTo>
                    <a:pt x="71278" y="10268"/>
                    <a:pt x="49235" y="10268"/>
                    <a:pt x="30984" y="336"/>
                  </a:cubicBezTo>
                  <a:lnTo>
                    <a:pt x="30984" y="19129"/>
                  </a:lnTo>
                  <a:cubicBezTo>
                    <a:pt x="30972" y="25648"/>
                    <a:pt x="27261" y="31593"/>
                    <a:pt x="21412" y="34467"/>
                  </a:cubicBezTo>
                  <a:lnTo>
                    <a:pt x="6190" y="41990"/>
                  </a:lnTo>
                  <a:cubicBezTo>
                    <a:pt x="4288" y="42904"/>
                    <a:pt x="2332" y="43703"/>
                    <a:pt x="336" y="44391"/>
                  </a:cubicBezTo>
                  <a:cubicBezTo>
                    <a:pt x="1320" y="45442"/>
                    <a:pt x="1981" y="46753"/>
                    <a:pt x="2239" y="48167"/>
                  </a:cubicBezTo>
                  <a:lnTo>
                    <a:pt x="2239" y="48547"/>
                  </a:lnTo>
                  <a:cubicBezTo>
                    <a:pt x="35577" y="77354"/>
                    <a:pt x="84995" y="77354"/>
                    <a:pt x="118333" y="48547"/>
                  </a:cubicBezTo>
                  <a:close/>
                </a:path>
              </a:pathLst>
            </a:custGeom>
            <a:solidFill>
              <a:srgbClr val="F9D0B4"/>
            </a:solidFill>
            <a:ln w="2923" cap="flat">
              <a:noFill/>
              <a:prstDash val="solid"/>
              <a:miter/>
            </a:ln>
          </p:spPr>
          <p:txBody>
            <a:bodyPr rtlCol="1" anchor="ctr"/>
            <a:lstStyle/>
            <a:p>
              <a:endParaRPr lang="fa-IR"/>
            </a:p>
          </p:txBody>
        </p:sp>
        <p:sp>
          <p:nvSpPr>
            <p:cNvPr id="568" name="Freeform: Shape 567">
              <a:extLst>
                <a:ext uri="{FF2B5EF4-FFF2-40B4-BE49-F238E27FC236}">
                  <a16:creationId xmlns:a16="http://schemas.microsoft.com/office/drawing/2014/main" id="{C3EFF17C-BBBF-8048-C73A-FE7D4B4ED383}"/>
                </a:ext>
              </a:extLst>
            </p:cNvPr>
            <p:cNvSpPr/>
            <p:nvPr/>
          </p:nvSpPr>
          <p:spPr>
            <a:xfrm>
              <a:off x="9123716" y="3683670"/>
              <a:ext cx="115918" cy="112639"/>
            </a:xfrm>
            <a:custGeom>
              <a:avLst/>
              <a:gdLst>
                <a:gd name="connsiteX0" fmla="*/ 336 w 115918"/>
                <a:gd name="connsiteY0" fmla="*/ 336 h 112639"/>
                <a:gd name="connsiteX1" fmla="*/ 19656 w 115918"/>
                <a:gd name="connsiteY1" fmla="*/ 112976 h 112639"/>
                <a:gd name="connsiteX2" fmla="*/ 96935 w 115918"/>
                <a:gd name="connsiteY2" fmla="*/ 112976 h 112639"/>
                <a:gd name="connsiteX3" fmla="*/ 116254 w 115918"/>
                <a:gd name="connsiteY3" fmla="*/ 336 h 112639"/>
                <a:gd name="connsiteX4" fmla="*/ 336 w 115918"/>
                <a:gd name="connsiteY4" fmla="*/ 336 h 112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918" h="112639">
                  <a:moveTo>
                    <a:pt x="336" y="336"/>
                  </a:moveTo>
                  <a:lnTo>
                    <a:pt x="19656" y="112976"/>
                  </a:lnTo>
                  <a:lnTo>
                    <a:pt x="96935" y="112976"/>
                  </a:lnTo>
                  <a:lnTo>
                    <a:pt x="116254" y="336"/>
                  </a:lnTo>
                  <a:cubicBezTo>
                    <a:pt x="82945" y="29041"/>
                    <a:pt x="33645" y="29041"/>
                    <a:pt x="336" y="336"/>
                  </a:cubicBezTo>
                  <a:close/>
                </a:path>
              </a:pathLst>
            </a:custGeom>
            <a:solidFill>
              <a:srgbClr val="DAE6F1"/>
            </a:solidFill>
            <a:ln w="2923" cap="flat">
              <a:noFill/>
              <a:prstDash val="solid"/>
              <a:miter/>
            </a:ln>
          </p:spPr>
          <p:txBody>
            <a:bodyPr rtlCol="1" anchor="ctr"/>
            <a:lstStyle/>
            <a:p>
              <a:endParaRPr lang="fa-IR"/>
            </a:p>
          </p:txBody>
        </p:sp>
        <p:sp>
          <p:nvSpPr>
            <p:cNvPr id="569" name="Freeform: Shape 568">
              <a:extLst>
                <a:ext uri="{FF2B5EF4-FFF2-40B4-BE49-F238E27FC236}">
                  <a16:creationId xmlns:a16="http://schemas.microsoft.com/office/drawing/2014/main" id="{66DCAE53-6491-13AB-76DB-2709BD357AD6}"/>
                </a:ext>
              </a:extLst>
            </p:cNvPr>
            <p:cNvSpPr/>
            <p:nvPr/>
          </p:nvSpPr>
          <p:spPr>
            <a:xfrm>
              <a:off x="9187852" y="3683728"/>
              <a:ext cx="51812" cy="51314"/>
            </a:xfrm>
            <a:custGeom>
              <a:avLst/>
              <a:gdLst>
                <a:gd name="connsiteX0" fmla="*/ 43659 w 51812"/>
                <a:gd name="connsiteY0" fmla="*/ 49806 h 51314"/>
                <a:gd name="connsiteX1" fmla="*/ 52148 w 51812"/>
                <a:gd name="connsiteY1" fmla="*/ 336 h 51314"/>
                <a:gd name="connsiteX2" fmla="*/ 336 w 51812"/>
                <a:gd name="connsiteY2" fmla="*/ 21705 h 51314"/>
                <a:gd name="connsiteX3" fmla="*/ 3263 w 51812"/>
                <a:gd name="connsiteY3" fmla="*/ 30194 h 51314"/>
                <a:gd name="connsiteX4" fmla="*/ 43062 w 51812"/>
                <a:gd name="connsiteY4" fmla="*/ 50014 h 51314"/>
                <a:gd name="connsiteX5" fmla="*/ 43659 w 51812"/>
                <a:gd name="connsiteY5" fmla="*/ 49806 h 51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812" h="51314">
                  <a:moveTo>
                    <a:pt x="43659" y="49806"/>
                  </a:moveTo>
                  <a:lnTo>
                    <a:pt x="52148" y="336"/>
                  </a:lnTo>
                  <a:cubicBezTo>
                    <a:pt x="37623" y="12841"/>
                    <a:pt x="19454" y="20335"/>
                    <a:pt x="336" y="21705"/>
                  </a:cubicBezTo>
                  <a:lnTo>
                    <a:pt x="3263" y="30194"/>
                  </a:lnTo>
                  <a:cubicBezTo>
                    <a:pt x="8781" y="46656"/>
                    <a:pt x="26599" y="55529"/>
                    <a:pt x="43062" y="50014"/>
                  </a:cubicBezTo>
                  <a:cubicBezTo>
                    <a:pt x="43261" y="49947"/>
                    <a:pt x="43460" y="49876"/>
                    <a:pt x="43659" y="49806"/>
                  </a:cubicBezTo>
                  <a:close/>
                </a:path>
              </a:pathLst>
            </a:custGeom>
            <a:solidFill>
              <a:srgbClr val="EDF4FC"/>
            </a:solidFill>
            <a:ln w="2923" cap="flat">
              <a:noFill/>
              <a:prstDash val="solid"/>
              <a:miter/>
            </a:ln>
          </p:spPr>
          <p:txBody>
            <a:bodyPr rtlCol="1" anchor="ctr"/>
            <a:lstStyle/>
            <a:p>
              <a:endParaRPr lang="fa-IR"/>
            </a:p>
          </p:txBody>
        </p:sp>
        <p:sp>
          <p:nvSpPr>
            <p:cNvPr id="570" name="Freeform: Shape 569">
              <a:extLst>
                <a:ext uri="{FF2B5EF4-FFF2-40B4-BE49-F238E27FC236}">
                  <a16:creationId xmlns:a16="http://schemas.microsoft.com/office/drawing/2014/main" id="{ABED86C4-2C4A-851E-3B6A-CA3C1C8D19B0}"/>
                </a:ext>
              </a:extLst>
            </p:cNvPr>
            <p:cNvSpPr/>
            <p:nvPr/>
          </p:nvSpPr>
          <p:spPr>
            <a:xfrm>
              <a:off x="9123716" y="3683670"/>
              <a:ext cx="51724" cy="51401"/>
            </a:xfrm>
            <a:custGeom>
              <a:avLst/>
              <a:gdLst>
                <a:gd name="connsiteX0" fmla="*/ 8649 w 51724"/>
                <a:gd name="connsiteY0" fmla="*/ 49865 h 51401"/>
                <a:gd name="connsiteX1" fmla="*/ 48890 w 51724"/>
                <a:gd name="connsiteY1" fmla="*/ 30955 h 51401"/>
                <a:gd name="connsiteX2" fmla="*/ 49133 w 51724"/>
                <a:gd name="connsiteY2" fmla="*/ 30252 h 51401"/>
                <a:gd name="connsiteX3" fmla="*/ 52060 w 51724"/>
                <a:gd name="connsiteY3" fmla="*/ 21763 h 51401"/>
                <a:gd name="connsiteX4" fmla="*/ 336 w 51724"/>
                <a:gd name="connsiteY4" fmla="*/ 336 h 51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4" h="51401">
                  <a:moveTo>
                    <a:pt x="8649" y="49865"/>
                  </a:moveTo>
                  <a:cubicBezTo>
                    <a:pt x="24983" y="55754"/>
                    <a:pt x="42997" y="47289"/>
                    <a:pt x="48890" y="30955"/>
                  </a:cubicBezTo>
                  <a:cubicBezTo>
                    <a:pt x="48972" y="30721"/>
                    <a:pt x="49054" y="30486"/>
                    <a:pt x="49133" y="30252"/>
                  </a:cubicBezTo>
                  <a:lnTo>
                    <a:pt x="52060" y="21763"/>
                  </a:lnTo>
                  <a:cubicBezTo>
                    <a:pt x="32963" y="20364"/>
                    <a:pt x="14829" y="12850"/>
                    <a:pt x="336" y="336"/>
                  </a:cubicBezTo>
                  <a:close/>
                </a:path>
              </a:pathLst>
            </a:custGeom>
            <a:solidFill>
              <a:srgbClr val="EDF4FC"/>
            </a:solidFill>
            <a:ln w="2923" cap="flat">
              <a:noFill/>
              <a:prstDash val="solid"/>
              <a:miter/>
            </a:ln>
          </p:spPr>
          <p:txBody>
            <a:bodyPr rtlCol="1" anchor="ctr"/>
            <a:lstStyle/>
            <a:p>
              <a:endParaRPr lang="fa-IR"/>
            </a:p>
          </p:txBody>
        </p:sp>
        <p:sp>
          <p:nvSpPr>
            <p:cNvPr id="571" name="Freeform: Shape 570">
              <a:extLst>
                <a:ext uri="{FF2B5EF4-FFF2-40B4-BE49-F238E27FC236}">
                  <a16:creationId xmlns:a16="http://schemas.microsoft.com/office/drawing/2014/main" id="{33C64688-AD2D-F84D-5D40-61005C0720AB}"/>
                </a:ext>
              </a:extLst>
            </p:cNvPr>
            <p:cNvSpPr/>
            <p:nvPr/>
          </p:nvSpPr>
          <p:spPr>
            <a:xfrm>
              <a:off x="8832457" y="3336793"/>
              <a:ext cx="260523" cy="67326"/>
            </a:xfrm>
            <a:custGeom>
              <a:avLst/>
              <a:gdLst>
                <a:gd name="connsiteX0" fmla="*/ 0 w 260523"/>
                <a:gd name="connsiteY0" fmla="*/ 0 h 67326"/>
                <a:gd name="connsiteX1" fmla="*/ 260524 w 260523"/>
                <a:gd name="connsiteY1" fmla="*/ 0 h 67326"/>
                <a:gd name="connsiteX2" fmla="*/ 260524 w 260523"/>
                <a:gd name="connsiteY2" fmla="*/ 67326 h 67326"/>
                <a:gd name="connsiteX3" fmla="*/ 0 w 260523"/>
                <a:gd name="connsiteY3" fmla="*/ 67326 h 67326"/>
              </a:gdLst>
              <a:ahLst/>
              <a:cxnLst>
                <a:cxn ang="0">
                  <a:pos x="connsiteX0" y="connsiteY0"/>
                </a:cxn>
                <a:cxn ang="0">
                  <a:pos x="connsiteX1" y="connsiteY1"/>
                </a:cxn>
                <a:cxn ang="0">
                  <a:pos x="connsiteX2" y="connsiteY2"/>
                </a:cxn>
                <a:cxn ang="0">
                  <a:pos x="connsiteX3" y="connsiteY3"/>
                </a:cxn>
              </a:cxnLst>
              <a:rect l="l" t="t" r="r" b="b"/>
              <a:pathLst>
                <a:path w="260523" h="67326">
                  <a:moveTo>
                    <a:pt x="0" y="0"/>
                  </a:moveTo>
                  <a:lnTo>
                    <a:pt x="260524" y="0"/>
                  </a:lnTo>
                  <a:lnTo>
                    <a:pt x="260524" y="67326"/>
                  </a:lnTo>
                  <a:lnTo>
                    <a:pt x="0" y="67326"/>
                  </a:lnTo>
                  <a:close/>
                </a:path>
              </a:pathLst>
            </a:custGeom>
            <a:solidFill>
              <a:srgbClr val="C7D7E5"/>
            </a:solidFill>
            <a:ln w="2923" cap="flat">
              <a:noFill/>
              <a:prstDash val="solid"/>
              <a:miter/>
            </a:ln>
          </p:spPr>
          <p:txBody>
            <a:bodyPr rtlCol="1" anchor="ctr"/>
            <a:lstStyle/>
            <a:p>
              <a:endParaRPr lang="fa-IR"/>
            </a:p>
          </p:txBody>
        </p:sp>
        <p:sp>
          <p:nvSpPr>
            <p:cNvPr id="572" name="Freeform: Shape 571">
              <a:extLst>
                <a:ext uri="{FF2B5EF4-FFF2-40B4-BE49-F238E27FC236}">
                  <a16:creationId xmlns:a16="http://schemas.microsoft.com/office/drawing/2014/main" id="{DC339F14-E9B8-45DC-29B9-310C0F6D274B}"/>
                </a:ext>
              </a:extLst>
            </p:cNvPr>
            <p:cNvSpPr/>
            <p:nvPr/>
          </p:nvSpPr>
          <p:spPr>
            <a:xfrm>
              <a:off x="8776839" y="3298739"/>
              <a:ext cx="371758" cy="38054"/>
            </a:xfrm>
            <a:custGeom>
              <a:avLst/>
              <a:gdLst>
                <a:gd name="connsiteX0" fmla="*/ 363153 w 371758"/>
                <a:gd name="connsiteY0" fmla="*/ 0 h 38054"/>
                <a:gd name="connsiteX1" fmla="*/ 371759 w 371758"/>
                <a:gd name="connsiteY1" fmla="*/ 0 h 38054"/>
                <a:gd name="connsiteX2" fmla="*/ 371759 w 371758"/>
                <a:gd name="connsiteY2" fmla="*/ 38054 h 38054"/>
                <a:gd name="connsiteX3" fmla="*/ 363153 w 371758"/>
                <a:gd name="connsiteY3" fmla="*/ 38054 h 38054"/>
                <a:gd name="connsiteX4" fmla="*/ 8606 w 371758"/>
                <a:gd name="connsiteY4" fmla="*/ 38054 h 38054"/>
                <a:gd name="connsiteX5" fmla="*/ 0 w 371758"/>
                <a:gd name="connsiteY5" fmla="*/ 38054 h 38054"/>
                <a:gd name="connsiteX6" fmla="*/ 0 w 371758"/>
                <a:gd name="connsiteY6" fmla="*/ 0 h 38054"/>
                <a:gd name="connsiteX7" fmla="*/ 8606 w 371758"/>
                <a:gd name="connsiteY7" fmla="*/ 0 h 3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758" h="38054">
                  <a:moveTo>
                    <a:pt x="363153" y="0"/>
                  </a:moveTo>
                  <a:cubicBezTo>
                    <a:pt x="367906" y="0"/>
                    <a:pt x="371759" y="0"/>
                    <a:pt x="371759" y="0"/>
                  </a:cubicBezTo>
                  <a:lnTo>
                    <a:pt x="371759" y="38054"/>
                  </a:lnTo>
                  <a:cubicBezTo>
                    <a:pt x="371759" y="38054"/>
                    <a:pt x="367906" y="38054"/>
                    <a:pt x="363153" y="38054"/>
                  </a:cubicBezTo>
                  <a:lnTo>
                    <a:pt x="8606" y="38054"/>
                  </a:lnTo>
                  <a:cubicBezTo>
                    <a:pt x="3853" y="38054"/>
                    <a:pt x="0" y="38054"/>
                    <a:pt x="0" y="38054"/>
                  </a:cubicBezTo>
                  <a:lnTo>
                    <a:pt x="0" y="0"/>
                  </a:lnTo>
                  <a:cubicBezTo>
                    <a:pt x="0" y="0"/>
                    <a:pt x="3853" y="0"/>
                    <a:pt x="8606" y="0"/>
                  </a:cubicBezTo>
                  <a:close/>
                </a:path>
              </a:pathLst>
            </a:custGeom>
            <a:solidFill>
              <a:srgbClr val="EDF4FC"/>
            </a:solidFill>
            <a:ln w="2923" cap="flat">
              <a:noFill/>
              <a:prstDash val="solid"/>
              <a:miter/>
            </a:ln>
          </p:spPr>
          <p:txBody>
            <a:bodyPr rtlCol="1" anchor="ctr"/>
            <a:lstStyle/>
            <a:p>
              <a:endParaRPr lang="fa-IR"/>
            </a:p>
          </p:txBody>
        </p:sp>
        <p:sp>
          <p:nvSpPr>
            <p:cNvPr id="573" name="Freeform: Shape 572">
              <a:extLst>
                <a:ext uri="{FF2B5EF4-FFF2-40B4-BE49-F238E27FC236}">
                  <a16:creationId xmlns:a16="http://schemas.microsoft.com/office/drawing/2014/main" id="{A86263E6-1FB9-C951-8F8A-90481767C781}"/>
                </a:ext>
              </a:extLst>
            </p:cNvPr>
            <p:cNvSpPr/>
            <p:nvPr/>
          </p:nvSpPr>
          <p:spPr>
            <a:xfrm>
              <a:off x="8916263" y="3146522"/>
              <a:ext cx="92910" cy="32199"/>
            </a:xfrm>
            <a:custGeom>
              <a:avLst/>
              <a:gdLst>
                <a:gd name="connsiteX0" fmla="*/ 93246 w 92910"/>
                <a:gd name="connsiteY0" fmla="*/ 32536 h 32199"/>
                <a:gd name="connsiteX1" fmla="*/ 93246 w 92910"/>
                <a:gd name="connsiteY1" fmla="*/ 30809 h 32199"/>
                <a:gd name="connsiteX2" fmla="*/ 62774 w 92910"/>
                <a:gd name="connsiteY2" fmla="*/ 336 h 32199"/>
                <a:gd name="connsiteX3" fmla="*/ 30809 w 92910"/>
                <a:gd name="connsiteY3" fmla="*/ 336 h 32199"/>
                <a:gd name="connsiteX4" fmla="*/ 336 w 92910"/>
                <a:gd name="connsiteY4" fmla="*/ 30809 h 32199"/>
                <a:gd name="connsiteX5" fmla="*/ 336 w 92910"/>
                <a:gd name="connsiteY5" fmla="*/ 32536 h 32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910" h="32199">
                  <a:moveTo>
                    <a:pt x="93246" y="32536"/>
                  </a:moveTo>
                  <a:lnTo>
                    <a:pt x="93246" y="30809"/>
                  </a:lnTo>
                  <a:cubicBezTo>
                    <a:pt x="93246" y="13980"/>
                    <a:pt x="79603" y="336"/>
                    <a:pt x="62774" y="336"/>
                  </a:cubicBezTo>
                  <a:lnTo>
                    <a:pt x="30809" y="336"/>
                  </a:lnTo>
                  <a:cubicBezTo>
                    <a:pt x="13980" y="336"/>
                    <a:pt x="336" y="13980"/>
                    <a:pt x="336" y="30809"/>
                  </a:cubicBezTo>
                  <a:lnTo>
                    <a:pt x="336" y="32536"/>
                  </a:lnTo>
                  <a:close/>
                </a:path>
              </a:pathLst>
            </a:custGeom>
            <a:solidFill>
              <a:srgbClr val="3CAADC"/>
            </a:solidFill>
            <a:ln w="2923" cap="flat">
              <a:noFill/>
              <a:prstDash val="solid"/>
              <a:miter/>
            </a:ln>
          </p:spPr>
          <p:txBody>
            <a:bodyPr rtlCol="1" anchor="ctr"/>
            <a:lstStyle/>
            <a:p>
              <a:endParaRPr lang="fa-IR"/>
            </a:p>
          </p:txBody>
        </p:sp>
        <p:sp>
          <p:nvSpPr>
            <p:cNvPr id="574" name="Freeform: Shape 573">
              <a:extLst>
                <a:ext uri="{FF2B5EF4-FFF2-40B4-BE49-F238E27FC236}">
                  <a16:creationId xmlns:a16="http://schemas.microsoft.com/office/drawing/2014/main" id="{D6CFF9BE-2C59-A073-E7D8-32DFA8DE14EA}"/>
                </a:ext>
              </a:extLst>
            </p:cNvPr>
            <p:cNvSpPr/>
            <p:nvPr/>
          </p:nvSpPr>
          <p:spPr>
            <a:xfrm>
              <a:off x="8962719" y="3070414"/>
              <a:ext cx="55617" cy="43908"/>
            </a:xfrm>
            <a:custGeom>
              <a:avLst/>
              <a:gdLst>
                <a:gd name="connsiteX0" fmla="*/ 48869 w 55617"/>
                <a:gd name="connsiteY0" fmla="*/ 336 h 43908"/>
                <a:gd name="connsiteX1" fmla="*/ 336 w 55617"/>
                <a:gd name="connsiteY1" fmla="*/ 336 h 43908"/>
                <a:gd name="connsiteX2" fmla="*/ 336 w 55617"/>
                <a:gd name="connsiteY2" fmla="*/ 44245 h 43908"/>
                <a:gd name="connsiteX3" fmla="*/ 48869 w 55617"/>
                <a:gd name="connsiteY3" fmla="*/ 44245 h 43908"/>
                <a:gd name="connsiteX4" fmla="*/ 55953 w 55617"/>
                <a:gd name="connsiteY4" fmla="*/ 37161 h 43908"/>
                <a:gd name="connsiteX5" fmla="*/ 55953 w 55617"/>
                <a:gd name="connsiteY5" fmla="*/ 7420 h 43908"/>
                <a:gd name="connsiteX6" fmla="*/ 48869 w 55617"/>
                <a:gd name="connsiteY6" fmla="*/ 336 h 43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617" h="43908">
                  <a:moveTo>
                    <a:pt x="48869" y="336"/>
                  </a:moveTo>
                  <a:lnTo>
                    <a:pt x="336" y="336"/>
                  </a:lnTo>
                  <a:lnTo>
                    <a:pt x="336" y="44245"/>
                  </a:lnTo>
                  <a:lnTo>
                    <a:pt x="48869" y="44245"/>
                  </a:lnTo>
                  <a:cubicBezTo>
                    <a:pt x="52783" y="44245"/>
                    <a:pt x="55953" y="41074"/>
                    <a:pt x="55953" y="37161"/>
                  </a:cubicBezTo>
                  <a:lnTo>
                    <a:pt x="55953" y="7420"/>
                  </a:lnTo>
                  <a:cubicBezTo>
                    <a:pt x="55953" y="3506"/>
                    <a:pt x="52783" y="336"/>
                    <a:pt x="48869" y="336"/>
                  </a:cubicBezTo>
                  <a:close/>
                </a:path>
              </a:pathLst>
            </a:custGeom>
            <a:solidFill>
              <a:srgbClr val="FC657E"/>
            </a:solidFill>
            <a:ln w="2923" cap="flat">
              <a:noFill/>
              <a:prstDash val="solid"/>
              <a:miter/>
            </a:ln>
          </p:spPr>
          <p:txBody>
            <a:bodyPr rtlCol="1" anchor="ctr"/>
            <a:lstStyle/>
            <a:p>
              <a:endParaRPr lang="fa-IR"/>
            </a:p>
          </p:txBody>
        </p:sp>
        <p:sp>
          <p:nvSpPr>
            <p:cNvPr id="575" name="Freeform: Shape 574">
              <a:extLst>
                <a:ext uri="{FF2B5EF4-FFF2-40B4-BE49-F238E27FC236}">
                  <a16:creationId xmlns:a16="http://schemas.microsoft.com/office/drawing/2014/main" id="{E246F0BD-7A1C-B476-E2D6-2C28223803F0}"/>
                </a:ext>
              </a:extLst>
            </p:cNvPr>
            <p:cNvSpPr/>
            <p:nvPr/>
          </p:nvSpPr>
          <p:spPr>
            <a:xfrm>
              <a:off x="9092980" y="3336793"/>
              <a:ext cx="38054" cy="67326"/>
            </a:xfrm>
            <a:custGeom>
              <a:avLst/>
              <a:gdLst>
                <a:gd name="connsiteX0" fmla="*/ 0 w 38054"/>
                <a:gd name="connsiteY0" fmla="*/ 0 h 67326"/>
                <a:gd name="connsiteX1" fmla="*/ 38054 w 38054"/>
                <a:gd name="connsiteY1" fmla="*/ 0 h 67326"/>
                <a:gd name="connsiteX2" fmla="*/ 38054 w 38054"/>
                <a:gd name="connsiteY2" fmla="*/ 67326 h 67326"/>
                <a:gd name="connsiteX3" fmla="*/ 0 w 38054"/>
                <a:gd name="connsiteY3" fmla="*/ 67326 h 67326"/>
              </a:gdLst>
              <a:ahLst/>
              <a:cxnLst>
                <a:cxn ang="0">
                  <a:pos x="connsiteX0" y="connsiteY0"/>
                </a:cxn>
                <a:cxn ang="0">
                  <a:pos x="connsiteX1" y="connsiteY1"/>
                </a:cxn>
                <a:cxn ang="0">
                  <a:pos x="connsiteX2" y="connsiteY2"/>
                </a:cxn>
                <a:cxn ang="0">
                  <a:pos x="connsiteX3" y="connsiteY3"/>
                </a:cxn>
              </a:cxnLst>
              <a:rect l="l" t="t" r="r" b="b"/>
              <a:pathLst>
                <a:path w="38054" h="67326">
                  <a:moveTo>
                    <a:pt x="0" y="0"/>
                  </a:moveTo>
                  <a:lnTo>
                    <a:pt x="38054" y="0"/>
                  </a:lnTo>
                  <a:lnTo>
                    <a:pt x="38054" y="67326"/>
                  </a:lnTo>
                  <a:lnTo>
                    <a:pt x="0" y="67326"/>
                  </a:lnTo>
                  <a:close/>
                </a:path>
              </a:pathLst>
            </a:custGeom>
            <a:solidFill>
              <a:srgbClr val="EDF4FC"/>
            </a:solidFill>
            <a:ln w="2923" cap="flat">
              <a:noFill/>
              <a:prstDash val="solid"/>
              <a:miter/>
            </a:ln>
          </p:spPr>
          <p:txBody>
            <a:bodyPr rtlCol="1" anchor="ctr"/>
            <a:lstStyle/>
            <a:p>
              <a:endParaRPr lang="fa-IR"/>
            </a:p>
          </p:txBody>
        </p:sp>
        <p:sp>
          <p:nvSpPr>
            <p:cNvPr id="576" name="Freeform: Shape 575">
              <a:extLst>
                <a:ext uri="{FF2B5EF4-FFF2-40B4-BE49-F238E27FC236}">
                  <a16:creationId xmlns:a16="http://schemas.microsoft.com/office/drawing/2014/main" id="{887548AF-DCBB-3937-5152-CA0FA4BD1D42}"/>
                </a:ext>
              </a:extLst>
            </p:cNvPr>
            <p:cNvSpPr/>
            <p:nvPr/>
          </p:nvSpPr>
          <p:spPr>
            <a:xfrm>
              <a:off x="8993454" y="3336793"/>
              <a:ext cx="38054" cy="67326"/>
            </a:xfrm>
            <a:custGeom>
              <a:avLst/>
              <a:gdLst>
                <a:gd name="connsiteX0" fmla="*/ 0 w 38054"/>
                <a:gd name="connsiteY0" fmla="*/ 0 h 67326"/>
                <a:gd name="connsiteX1" fmla="*/ 38054 w 38054"/>
                <a:gd name="connsiteY1" fmla="*/ 0 h 67326"/>
                <a:gd name="connsiteX2" fmla="*/ 38054 w 38054"/>
                <a:gd name="connsiteY2" fmla="*/ 67326 h 67326"/>
                <a:gd name="connsiteX3" fmla="*/ 0 w 38054"/>
                <a:gd name="connsiteY3" fmla="*/ 67326 h 67326"/>
              </a:gdLst>
              <a:ahLst/>
              <a:cxnLst>
                <a:cxn ang="0">
                  <a:pos x="connsiteX0" y="connsiteY0"/>
                </a:cxn>
                <a:cxn ang="0">
                  <a:pos x="connsiteX1" y="connsiteY1"/>
                </a:cxn>
                <a:cxn ang="0">
                  <a:pos x="connsiteX2" y="connsiteY2"/>
                </a:cxn>
                <a:cxn ang="0">
                  <a:pos x="connsiteX3" y="connsiteY3"/>
                </a:cxn>
              </a:cxnLst>
              <a:rect l="l" t="t" r="r" b="b"/>
              <a:pathLst>
                <a:path w="38054" h="67326">
                  <a:moveTo>
                    <a:pt x="0" y="0"/>
                  </a:moveTo>
                  <a:lnTo>
                    <a:pt x="38054" y="0"/>
                  </a:lnTo>
                  <a:lnTo>
                    <a:pt x="38054" y="67326"/>
                  </a:lnTo>
                  <a:lnTo>
                    <a:pt x="0" y="67326"/>
                  </a:lnTo>
                  <a:close/>
                </a:path>
              </a:pathLst>
            </a:custGeom>
            <a:solidFill>
              <a:srgbClr val="EDF4FC"/>
            </a:solidFill>
            <a:ln w="2923" cap="flat">
              <a:noFill/>
              <a:prstDash val="solid"/>
              <a:miter/>
            </a:ln>
          </p:spPr>
          <p:txBody>
            <a:bodyPr rtlCol="1" anchor="ctr"/>
            <a:lstStyle/>
            <a:p>
              <a:endParaRPr lang="fa-IR"/>
            </a:p>
          </p:txBody>
        </p:sp>
        <p:sp>
          <p:nvSpPr>
            <p:cNvPr id="577" name="Freeform: Shape 576">
              <a:extLst>
                <a:ext uri="{FF2B5EF4-FFF2-40B4-BE49-F238E27FC236}">
                  <a16:creationId xmlns:a16="http://schemas.microsoft.com/office/drawing/2014/main" id="{2EE5D794-E903-BFD3-272C-35A4B55D1C06}"/>
                </a:ext>
              </a:extLst>
            </p:cNvPr>
            <p:cNvSpPr/>
            <p:nvPr/>
          </p:nvSpPr>
          <p:spPr>
            <a:xfrm>
              <a:off x="8893929" y="3336793"/>
              <a:ext cx="38054" cy="67326"/>
            </a:xfrm>
            <a:custGeom>
              <a:avLst/>
              <a:gdLst>
                <a:gd name="connsiteX0" fmla="*/ 0 w 38054"/>
                <a:gd name="connsiteY0" fmla="*/ 0 h 67326"/>
                <a:gd name="connsiteX1" fmla="*/ 38054 w 38054"/>
                <a:gd name="connsiteY1" fmla="*/ 0 h 67326"/>
                <a:gd name="connsiteX2" fmla="*/ 38054 w 38054"/>
                <a:gd name="connsiteY2" fmla="*/ 67326 h 67326"/>
                <a:gd name="connsiteX3" fmla="*/ 0 w 38054"/>
                <a:gd name="connsiteY3" fmla="*/ 67326 h 67326"/>
              </a:gdLst>
              <a:ahLst/>
              <a:cxnLst>
                <a:cxn ang="0">
                  <a:pos x="connsiteX0" y="connsiteY0"/>
                </a:cxn>
                <a:cxn ang="0">
                  <a:pos x="connsiteX1" y="connsiteY1"/>
                </a:cxn>
                <a:cxn ang="0">
                  <a:pos x="connsiteX2" y="connsiteY2"/>
                </a:cxn>
                <a:cxn ang="0">
                  <a:pos x="connsiteX3" y="connsiteY3"/>
                </a:cxn>
              </a:cxnLst>
              <a:rect l="l" t="t" r="r" b="b"/>
              <a:pathLst>
                <a:path w="38054" h="67326">
                  <a:moveTo>
                    <a:pt x="0" y="0"/>
                  </a:moveTo>
                  <a:lnTo>
                    <a:pt x="38054" y="0"/>
                  </a:lnTo>
                  <a:lnTo>
                    <a:pt x="38054" y="67326"/>
                  </a:lnTo>
                  <a:lnTo>
                    <a:pt x="0" y="67326"/>
                  </a:lnTo>
                  <a:close/>
                </a:path>
              </a:pathLst>
            </a:custGeom>
            <a:solidFill>
              <a:srgbClr val="EDF4FC"/>
            </a:solidFill>
            <a:ln w="2923" cap="flat">
              <a:noFill/>
              <a:prstDash val="solid"/>
              <a:miter/>
            </a:ln>
          </p:spPr>
          <p:txBody>
            <a:bodyPr rtlCol="1" anchor="ctr"/>
            <a:lstStyle/>
            <a:p>
              <a:endParaRPr lang="fa-IR"/>
            </a:p>
          </p:txBody>
        </p:sp>
        <p:sp>
          <p:nvSpPr>
            <p:cNvPr id="578" name="Freeform: Shape 577">
              <a:extLst>
                <a:ext uri="{FF2B5EF4-FFF2-40B4-BE49-F238E27FC236}">
                  <a16:creationId xmlns:a16="http://schemas.microsoft.com/office/drawing/2014/main" id="{68B9189C-8BB0-02A1-863C-C7FA542B21B5}"/>
                </a:ext>
              </a:extLst>
            </p:cNvPr>
            <p:cNvSpPr/>
            <p:nvPr/>
          </p:nvSpPr>
          <p:spPr>
            <a:xfrm>
              <a:off x="8794403" y="3336793"/>
              <a:ext cx="38054" cy="67326"/>
            </a:xfrm>
            <a:custGeom>
              <a:avLst/>
              <a:gdLst>
                <a:gd name="connsiteX0" fmla="*/ 0 w 38054"/>
                <a:gd name="connsiteY0" fmla="*/ 0 h 67326"/>
                <a:gd name="connsiteX1" fmla="*/ 38054 w 38054"/>
                <a:gd name="connsiteY1" fmla="*/ 0 h 67326"/>
                <a:gd name="connsiteX2" fmla="*/ 38054 w 38054"/>
                <a:gd name="connsiteY2" fmla="*/ 67326 h 67326"/>
                <a:gd name="connsiteX3" fmla="*/ 0 w 38054"/>
                <a:gd name="connsiteY3" fmla="*/ 67326 h 67326"/>
              </a:gdLst>
              <a:ahLst/>
              <a:cxnLst>
                <a:cxn ang="0">
                  <a:pos x="connsiteX0" y="connsiteY0"/>
                </a:cxn>
                <a:cxn ang="0">
                  <a:pos x="connsiteX1" y="connsiteY1"/>
                </a:cxn>
                <a:cxn ang="0">
                  <a:pos x="connsiteX2" y="connsiteY2"/>
                </a:cxn>
                <a:cxn ang="0">
                  <a:pos x="connsiteX3" y="connsiteY3"/>
                </a:cxn>
              </a:cxnLst>
              <a:rect l="l" t="t" r="r" b="b"/>
              <a:pathLst>
                <a:path w="38054" h="67326">
                  <a:moveTo>
                    <a:pt x="0" y="0"/>
                  </a:moveTo>
                  <a:lnTo>
                    <a:pt x="38054" y="0"/>
                  </a:lnTo>
                  <a:lnTo>
                    <a:pt x="38054" y="67326"/>
                  </a:lnTo>
                  <a:lnTo>
                    <a:pt x="0" y="67326"/>
                  </a:lnTo>
                  <a:close/>
                </a:path>
              </a:pathLst>
            </a:custGeom>
            <a:solidFill>
              <a:srgbClr val="EDF4FC"/>
            </a:solidFill>
            <a:ln w="2923" cap="flat">
              <a:noFill/>
              <a:prstDash val="solid"/>
              <a:miter/>
            </a:ln>
          </p:spPr>
          <p:txBody>
            <a:bodyPr rtlCol="1" anchor="ctr"/>
            <a:lstStyle/>
            <a:p>
              <a:endParaRPr lang="fa-IR"/>
            </a:p>
          </p:txBody>
        </p:sp>
        <p:sp>
          <p:nvSpPr>
            <p:cNvPr id="579" name="Freeform: Shape 578">
              <a:extLst>
                <a:ext uri="{FF2B5EF4-FFF2-40B4-BE49-F238E27FC236}">
                  <a16:creationId xmlns:a16="http://schemas.microsoft.com/office/drawing/2014/main" id="{A240363A-781C-9905-B807-00F995A4023A}"/>
                </a:ext>
              </a:extLst>
            </p:cNvPr>
            <p:cNvSpPr/>
            <p:nvPr/>
          </p:nvSpPr>
          <p:spPr>
            <a:xfrm>
              <a:off x="8814600" y="3178722"/>
              <a:ext cx="296236" cy="120016"/>
            </a:xfrm>
            <a:custGeom>
              <a:avLst/>
              <a:gdLst>
                <a:gd name="connsiteX0" fmla="*/ 296572 w 296236"/>
                <a:gd name="connsiteY0" fmla="*/ 120353 h 120016"/>
                <a:gd name="connsiteX1" fmla="*/ 268149 w 296236"/>
                <a:gd name="connsiteY1" fmla="*/ 50275 h 120016"/>
                <a:gd name="connsiteX2" fmla="*/ 211214 w 296236"/>
                <a:gd name="connsiteY2" fmla="*/ 3849 h 120016"/>
                <a:gd name="connsiteX3" fmla="*/ 196168 w 296236"/>
                <a:gd name="connsiteY3" fmla="*/ 336 h 120016"/>
                <a:gd name="connsiteX4" fmla="*/ 100740 w 296236"/>
                <a:gd name="connsiteY4" fmla="*/ 336 h 120016"/>
                <a:gd name="connsiteX5" fmla="*/ 85694 w 296236"/>
                <a:gd name="connsiteY5" fmla="*/ 3849 h 120016"/>
                <a:gd name="connsiteX6" fmla="*/ 28759 w 296236"/>
                <a:gd name="connsiteY6" fmla="*/ 50275 h 120016"/>
                <a:gd name="connsiteX7" fmla="*/ 336 w 296236"/>
                <a:gd name="connsiteY7" fmla="*/ 120353 h 12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236" h="120016">
                  <a:moveTo>
                    <a:pt x="296572" y="120353"/>
                  </a:moveTo>
                  <a:cubicBezTo>
                    <a:pt x="294432" y="94649"/>
                    <a:pt x="284518" y="70206"/>
                    <a:pt x="268149" y="50275"/>
                  </a:cubicBezTo>
                  <a:cubicBezTo>
                    <a:pt x="252576" y="31037"/>
                    <a:pt x="233192" y="15230"/>
                    <a:pt x="211214" y="3849"/>
                  </a:cubicBezTo>
                  <a:cubicBezTo>
                    <a:pt x="206542" y="1519"/>
                    <a:pt x="201387" y="316"/>
                    <a:pt x="196168" y="336"/>
                  </a:cubicBezTo>
                  <a:lnTo>
                    <a:pt x="100740" y="336"/>
                  </a:lnTo>
                  <a:cubicBezTo>
                    <a:pt x="95518" y="316"/>
                    <a:pt x="90366" y="1519"/>
                    <a:pt x="85694" y="3849"/>
                  </a:cubicBezTo>
                  <a:cubicBezTo>
                    <a:pt x="63716" y="15230"/>
                    <a:pt x="44332" y="31037"/>
                    <a:pt x="28759" y="50275"/>
                  </a:cubicBezTo>
                  <a:cubicBezTo>
                    <a:pt x="12390" y="70206"/>
                    <a:pt x="2476" y="94649"/>
                    <a:pt x="336" y="120353"/>
                  </a:cubicBezTo>
                  <a:close/>
                </a:path>
              </a:pathLst>
            </a:custGeom>
            <a:solidFill>
              <a:srgbClr val="70D6F9"/>
            </a:solidFill>
            <a:ln w="2923" cap="flat">
              <a:noFill/>
              <a:prstDash val="solid"/>
              <a:miter/>
            </a:ln>
          </p:spPr>
          <p:txBody>
            <a:bodyPr rtlCol="1" anchor="ctr"/>
            <a:lstStyle/>
            <a:p>
              <a:endParaRPr lang="fa-IR"/>
            </a:p>
          </p:txBody>
        </p:sp>
        <p:sp>
          <p:nvSpPr>
            <p:cNvPr id="580" name="Freeform: Shape 579">
              <a:extLst>
                <a:ext uri="{FF2B5EF4-FFF2-40B4-BE49-F238E27FC236}">
                  <a16:creationId xmlns:a16="http://schemas.microsoft.com/office/drawing/2014/main" id="{F5BEBB89-12F0-5BB3-2C60-B0056BEE3975}"/>
                </a:ext>
              </a:extLst>
            </p:cNvPr>
            <p:cNvSpPr/>
            <p:nvPr/>
          </p:nvSpPr>
          <p:spPr>
            <a:xfrm>
              <a:off x="9229755" y="3335402"/>
              <a:ext cx="37636" cy="37029"/>
            </a:xfrm>
            <a:custGeom>
              <a:avLst/>
              <a:gdLst>
                <a:gd name="connsiteX0" fmla="*/ 37731 w 37636"/>
                <a:gd name="connsiteY0" fmla="*/ 18412 h 37029"/>
                <a:gd name="connsiteX1" fmla="*/ 19583 w 37636"/>
                <a:gd name="connsiteY1" fmla="*/ 556 h 37029"/>
                <a:gd name="connsiteX2" fmla="*/ 18704 w 37636"/>
                <a:gd name="connsiteY2" fmla="*/ 556 h 37029"/>
                <a:gd name="connsiteX3" fmla="*/ 555 w 37636"/>
                <a:gd name="connsiteY3" fmla="*/ 18412 h 37029"/>
                <a:gd name="connsiteX4" fmla="*/ 555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16" y="16699"/>
                    <a:pt x="21444" y="9642"/>
                    <a:pt x="19583" y="556"/>
                  </a:cubicBezTo>
                  <a:cubicBezTo>
                    <a:pt x="19583" y="263"/>
                    <a:pt x="18704" y="263"/>
                    <a:pt x="18704" y="556"/>
                  </a:cubicBezTo>
                  <a:cubicBezTo>
                    <a:pt x="16843" y="9642"/>
                    <a:pt x="9671" y="16699"/>
                    <a:pt x="555" y="18412"/>
                  </a:cubicBezTo>
                  <a:cubicBezTo>
                    <a:pt x="263" y="18412"/>
                    <a:pt x="263" y="18997"/>
                    <a:pt x="555" y="19290"/>
                  </a:cubicBezTo>
                  <a:cubicBezTo>
                    <a:pt x="9671" y="21002"/>
                    <a:pt x="16843" y="28060"/>
                    <a:pt x="18704" y="37146"/>
                  </a:cubicBezTo>
                  <a:cubicBezTo>
                    <a:pt x="18704" y="37439"/>
                    <a:pt x="19583" y="37439"/>
                    <a:pt x="19583" y="37146"/>
                  </a:cubicBezTo>
                  <a:cubicBezTo>
                    <a:pt x="21444" y="28060"/>
                    <a:pt x="28616" y="21002"/>
                    <a:pt x="37731" y="19290"/>
                  </a:cubicBezTo>
                  <a:cubicBezTo>
                    <a:pt x="38053" y="18997"/>
                    <a:pt x="38053" y="18412"/>
                    <a:pt x="37731" y="18412"/>
                  </a:cubicBezTo>
                  <a:close/>
                </a:path>
              </a:pathLst>
            </a:custGeom>
            <a:solidFill>
              <a:srgbClr val="FC657E"/>
            </a:solidFill>
            <a:ln w="2923" cap="flat">
              <a:noFill/>
              <a:prstDash val="solid"/>
              <a:miter/>
            </a:ln>
          </p:spPr>
          <p:txBody>
            <a:bodyPr rtlCol="1" anchor="ctr"/>
            <a:lstStyle/>
            <a:p>
              <a:endParaRPr lang="fa-IR"/>
            </a:p>
          </p:txBody>
        </p:sp>
        <p:sp>
          <p:nvSpPr>
            <p:cNvPr id="581" name="Freeform: Shape 580">
              <a:extLst>
                <a:ext uri="{FF2B5EF4-FFF2-40B4-BE49-F238E27FC236}">
                  <a16:creationId xmlns:a16="http://schemas.microsoft.com/office/drawing/2014/main" id="{46994AEA-741A-7636-2814-3679ABED1F27}"/>
                </a:ext>
              </a:extLst>
            </p:cNvPr>
            <p:cNvSpPr/>
            <p:nvPr/>
          </p:nvSpPr>
          <p:spPr>
            <a:xfrm>
              <a:off x="9216797" y="3102907"/>
              <a:ext cx="50938" cy="50933"/>
            </a:xfrm>
            <a:custGeom>
              <a:avLst/>
              <a:gdLst>
                <a:gd name="connsiteX0" fmla="*/ 9708 w 50938"/>
                <a:gd name="connsiteY0" fmla="*/ 35170 h 50933"/>
                <a:gd name="connsiteX1" fmla="*/ 16441 w 50938"/>
                <a:gd name="connsiteY1" fmla="*/ 35170 h 50933"/>
                <a:gd name="connsiteX2" fmla="*/ 16441 w 50938"/>
                <a:gd name="connsiteY2" fmla="*/ 41903 h 50933"/>
                <a:gd name="connsiteX3" fmla="*/ 25571 w 50938"/>
                <a:gd name="connsiteY3" fmla="*/ 51270 h 50933"/>
                <a:gd name="connsiteX4" fmla="*/ 25808 w 50938"/>
                <a:gd name="connsiteY4" fmla="*/ 51270 h 50933"/>
                <a:gd name="connsiteX5" fmla="*/ 35175 w 50938"/>
                <a:gd name="connsiteY5" fmla="*/ 42195 h 50933"/>
                <a:gd name="connsiteX6" fmla="*/ 35175 w 50938"/>
                <a:gd name="connsiteY6" fmla="*/ 35170 h 50933"/>
                <a:gd name="connsiteX7" fmla="*/ 41908 w 50938"/>
                <a:gd name="connsiteY7" fmla="*/ 35170 h 50933"/>
                <a:gd name="connsiteX8" fmla="*/ 51275 w 50938"/>
                <a:gd name="connsiteY8" fmla="*/ 26040 h 50933"/>
                <a:gd name="connsiteX9" fmla="*/ 51275 w 50938"/>
                <a:gd name="connsiteY9" fmla="*/ 25803 h 50933"/>
                <a:gd name="connsiteX10" fmla="*/ 42200 w 50938"/>
                <a:gd name="connsiteY10" fmla="*/ 16436 h 50933"/>
                <a:gd name="connsiteX11" fmla="*/ 35175 w 50938"/>
                <a:gd name="connsiteY11" fmla="*/ 16436 h 50933"/>
                <a:gd name="connsiteX12" fmla="*/ 35175 w 50938"/>
                <a:gd name="connsiteY12" fmla="*/ 9703 h 50933"/>
                <a:gd name="connsiteX13" fmla="*/ 26045 w 50938"/>
                <a:gd name="connsiteY13" fmla="*/ 336 h 50933"/>
                <a:gd name="connsiteX14" fmla="*/ 25808 w 50938"/>
                <a:gd name="connsiteY14" fmla="*/ 336 h 50933"/>
                <a:gd name="connsiteX15" fmla="*/ 16441 w 50938"/>
                <a:gd name="connsiteY15" fmla="*/ 9410 h 50933"/>
                <a:gd name="connsiteX16" fmla="*/ 16441 w 50938"/>
                <a:gd name="connsiteY16" fmla="*/ 16436 h 50933"/>
                <a:gd name="connsiteX17" fmla="*/ 9708 w 50938"/>
                <a:gd name="connsiteY17" fmla="*/ 16436 h 50933"/>
                <a:gd name="connsiteX18" fmla="*/ 341 w 50938"/>
                <a:gd name="connsiteY18" fmla="*/ 25566 h 50933"/>
                <a:gd name="connsiteX19" fmla="*/ 341 w 50938"/>
                <a:gd name="connsiteY19" fmla="*/ 25803 h 50933"/>
                <a:gd name="connsiteX20" fmla="*/ 9114 w 50938"/>
                <a:gd name="connsiteY20" fmla="*/ 35170 h 50933"/>
                <a:gd name="connsiteX21" fmla="*/ 9708 w 50938"/>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708" y="35170"/>
                  </a:moveTo>
                  <a:lnTo>
                    <a:pt x="16441" y="35170"/>
                  </a:lnTo>
                  <a:lnTo>
                    <a:pt x="16441" y="41903"/>
                  </a:lnTo>
                  <a:cubicBezTo>
                    <a:pt x="16376" y="47011"/>
                    <a:pt x="20463" y="51205"/>
                    <a:pt x="25571" y="51270"/>
                  </a:cubicBezTo>
                  <a:cubicBezTo>
                    <a:pt x="25650" y="51270"/>
                    <a:pt x="25729" y="51270"/>
                    <a:pt x="25808" y="51270"/>
                  </a:cubicBezTo>
                  <a:cubicBezTo>
                    <a:pt x="30869" y="51273"/>
                    <a:pt x="35017" y="47254"/>
                    <a:pt x="35175" y="42195"/>
                  </a:cubicBezTo>
                  <a:lnTo>
                    <a:pt x="35175" y="35170"/>
                  </a:lnTo>
                  <a:lnTo>
                    <a:pt x="41908" y="35170"/>
                  </a:lnTo>
                  <a:cubicBezTo>
                    <a:pt x="47016" y="35234"/>
                    <a:pt x="51210" y="31148"/>
                    <a:pt x="51275" y="26040"/>
                  </a:cubicBezTo>
                  <a:cubicBezTo>
                    <a:pt x="51275" y="25961"/>
                    <a:pt x="51275" y="25882"/>
                    <a:pt x="51275" y="25803"/>
                  </a:cubicBezTo>
                  <a:cubicBezTo>
                    <a:pt x="51278" y="20742"/>
                    <a:pt x="47259" y="16594"/>
                    <a:pt x="42200" y="16436"/>
                  </a:cubicBezTo>
                  <a:lnTo>
                    <a:pt x="35175" y="16436"/>
                  </a:lnTo>
                  <a:lnTo>
                    <a:pt x="35175" y="9703"/>
                  </a:lnTo>
                  <a:cubicBezTo>
                    <a:pt x="35239" y="4595"/>
                    <a:pt x="31153" y="400"/>
                    <a:pt x="26045" y="336"/>
                  </a:cubicBezTo>
                  <a:cubicBezTo>
                    <a:pt x="25966" y="336"/>
                    <a:pt x="25887" y="336"/>
                    <a:pt x="25808" y="336"/>
                  </a:cubicBezTo>
                  <a:cubicBezTo>
                    <a:pt x="20747" y="333"/>
                    <a:pt x="16599" y="4352"/>
                    <a:pt x="16441" y="9410"/>
                  </a:cubicBezTo>
                  <a:lnTo>
                    <a:pt x="16441" y="16436"/>
                  </a:lnTo>
                  <a:lnTo>
                    <a:pt x="9708" y="16436"/>
                  </a:lnTo>
                  <a:cubicBezTo>
                    <a:pt x="4600" y="16371"/>
                    <a:pt x="405" y="20458"/>
                    <a:pt x="341" y="25566"/>
                  </a:cubicBezTo>
                  <a:cubicBezTo>
                    <a:pt x="341" y="25645"/>
                    <a:pt x="341" y="25724"/>
                    <a:pt x="341" y="25803"/>
                  </a:cubicBezTo>
                  <a:cubicBezTo>
                    <a:pt x="177" y="30811"/>
                    <a:pt x="4105" y="35006"/>
                    <a:pt x="9114" y="35170"/>
                  </a:cubicBezTo>
                  <a:cubicBezTo>
                    <a:pt x="9310" y="35176"/>
                    <a:pt x="9509" y="35176"/>
                    <a:pt x="9708" y="35170"/>
                  </a:cubicBezTo>
                  <a:close/>
                </a:path>
              </a:pathLst>
            </a:custGeom>
            <a:solidFill>
              <a:srgbClr val="70D6F9"/>
            </a:solidFill>
            <a:ln w="2923" cap="flat">
              <a:noFill/>
              <a:prstDash val="solid"/>
              <a:miter/>
            </a:ln>
          </p:spPr>
          <p:txBody>
            <a:bodyPr rtlCol="1" anchor="ctr"/>
            <a:lstStyle/>
            <a:p>
              <a:endParaRPr lang="fa-IR"/>
            </a:p>
          </p:txBody>
        </p:sp>
        <p:sp>
          <p:nvSpPr>
            <p:cNvPr id="582" name="Freeform: Shape 581">
              <a:extLst>
                <a:ext uri="{FF2B5EF4-FFF2-40B4-BE49-F238E27FC236}">
                  <a16:creationId xmlns:a16="http://schemas.microsoft.com/office/drawing/2014/main" id="{86857E8B-BAFF-9412-347A-FC4E86846F0D}"/>
                </a:ext>
              </a:extLst>
            </p:cNvPr>
            <p:cNvSpPr/>
            <p:nvPr/>
          </p:nvSpPr>
          <p:spPr>
            <a:xfrm>
              <a:off x="8687588" y="3368992"/>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583" name="Freeform: Shape 582">
              <a:extLst>
                <a:ext uri="{FF2B5EF4-FFF2-40B4-BE49-F238E27FC236}">
                  <a16:creationId xmlns:a16="http://schemas.microsoft.com/office/drawing/2014/main" id="{C30A2812-1C3C-618C-946E-B5A1E784FB44}"/>
                </a:ext>
              </a:extLst>
            </p:cNvPr>
            <p:cNvSpPr/>
            <p:nvPr/>
          </p:nvSpPr>
          <p:spPr>
            <a:xfrm>
              <a:off x="9114964" y="3054315"/>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584" name="Freeform: Shape 583">
              <a:extLst>
                <a:ext uri="{FF2B5EF4-FFF2-40B4-BE49-F238E27FC236}">
                  <a16:creationId xmlns:a16="http://schemas.microsoft.com/office/drawing/2014/main" id="{A6A8C2C5-69C8-F64B-305C-5481D4F29063}"/>
                </a:ext>
              </a:extLst>
            </p:cNvPr>
            <p:cNvSpPr/>
            <p:nvPr/>
          </p:nvSpPr>
          <p:spPr>
            <a:xfrm>
              <a:off x="8633873" y="3245609"/>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48" y="23877"/>
                    <a:pt x="24167" y="13792"/>
                    <a:pt x="26827" y="775"/>
                  </a:cubicBezTo>
                  <a:cubicBezTo>
                    <a:pt x="26827" y="190"/>
                    <a:pt x="27998" y="190"/>
                    <a:pt x="27998" y="775"/>
                  </a:cubicBezTo>
                  <a:cubicBezTo>
                    <a:pt x="30659" y="13792"/>
                    <a:pt x="40978" y="23877"/>
                    <a:pt x="54051" y="26242"/>
                  </a:cubicBezTo>
                  <a:cubicBezTo>
                    <a:pt x="54636" y="26242"/>
                    <a:pt x="54636" y="27120"/>
                    <a:pt x="54051" y="27413"/>
                  </a:cubicBezTo>
                  <a:cubicBezTo>
                    <a:pt x="40978" y="29778"/>
                    <a:pt x="30659" y="39862"/>
                    <a:pt x="27998" y="52880"/>
                  </a:cubicBezTo>
                  <a:cubicBezTo>
                    <a:pt x="27998" y="53465"/>
                    <a:pt x="26827" y="53465"/>
                    <a:pt x="26827" y="52880"/>
                  </a:cubicBezTo>
                  <a:cubicBezTo>
                    <a:pt x="24167" y="39862"/>
                    <a:pt x="13848" y="29778"/>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585" name="Freeform: Shape 584">
              <a:extLst>
                <a:ext uri="{FF2B5EF4-FFF2-40B4-BE49-F238E27FC236}">
                  <a16:creationId xmlns:a16="http://schemas.microsoft.com/office/drawing/2014/main" id="{1EFC79A5-C02E-2250-F61A-53147B53C2D0}"/>
                </a:ext>
              </a:extLst>
            </p:cNvPr>
            <p:cNvSpPr/>
            <p:nvPr/>
          </p:nvSpPr>
          <p:spPr>
            <a:xfrm>
              <a:off x="8704683" y="3796368"/>
              <a:ext cx="79210" cy="2927"/>
            </a:xfrm>
            <a:custGeom>
              <a:avLst/>
              <a:gdLst>
                <a:gd name="connsiteX0" fmla="*/ 0 w 79210"/>
                <a:gd name="connsiteY0" fmla="*/ 0 h 2927"/>
                <a:gd name="connsiteX1" fmla="*/ 79211 w 79210"/>
                <a:gd name="connsiteY1" fmla="*/ 0 h 2927"/>
              </a:gdLst>
              <a:ahLst/>
              <a:cxnLst>
                <a:cxn ang="0">
                  <a:pos x="connsiteX0" y="connsiteY0"/>
                </a:cxn>
                <a:cxn ang="0">
                  <a:pos x="connsiteX1" y="connsiteY1"/>
                </a:cxn>
              </a:cxnLst>
              <a:rect l="l" t="t" r="r" b="b"/>
              <a:pathLst>
                <a:path w="79210" h="2927">
                  <a:moveTo>
                    <a:pt x="0" y="0"/>
                  </a:moveTo>
                  <a:lnTo>
                    <a:pt x="79211" y="0"/>
                  </a:lnTo>
                </a:path>
              </a:pathLst>
            </a:custGeom>
            <a:ln w="14615" cap="rnd">
              <a:solidFill>
                <a:srgbClr val="000000"/>
              </a:solidFill>
              <a:prstDash val="solid"/>
              <a:round/>
            </a:ln>
          </p:spPr>
          <p:txBody>
            <a:bodyPr rtlCol="1" anchor="ctr"/>
            <a:lstStyle/>
            <a:p>
              <a:endParaRPr lang="fa-IR"/>
            </a:p>
          </p:txBody>
        </p:sp>
        <p:sp>
          <p:nvSpPr>
            <p:cNvPr id="586" name="Freeform: Shape 585">
              <a:extLst>
                <a:ext uri="{FF2B5EF4-FFF2-40B4-BE49-F238E27FC236}">
                  <a16:creationId xmlns:a16="http://schemas.microsoft.com/office/drawing/2014/main" id="{876E8CCD-A003-67C1-A1F3-F70260551BFE}"/>
                </a:ext>
              </a:extLst>
            </p:cNvPr>
            <p:cNvSpPr/>
            <p:nvPr/>
          </p:nvSpPr>
          <p:spPr>
            <a:xfrm>
              <a:off x="8677899" y="3503616"/>
              <a:ext cx="132867" cy="149522"/>
            </a:xfrm>
            <a:custGeom>
              <a:avLst/>
              <a:gdLst>
                <a:gd name="connsiteX0" fmla="*/ 123690 w 132867"/>
                <a:gd name="connsiteY0" fmla="*/ 4082 h 149522"/>
                <a:gd name="connsiteX1" fmla="*/ 107326 w 132867"/>
                <a:gd name="connsiteY1" fmla="*/ 2999 h 149522"/>
                <a:gd name="connsiteX2" fmla="*/ 26125 w 132867"/>
                <a:gd name="connsiteY2" fmla="*/ 2999 h 149522"/>
                <a:gd name="connsiteX3" fmla="*/ 9820 w 132867"/>
                <a:gd name="connsiteY3" fmla="*/ 4111 h 149522"/>
                <a:gd name="connsiteX4" fmla="*/ 9820 w 132867"/>
                <a:gd name="connsiteY4" fmla="*/ 4111 h 149522"/>
                <a:gd name="connsiteX5" fmla="*/ 336 w 132867"/>
                <a:gd name="connsiteY5" fmla="*/ 27822 h 149522"/>
                <a:gd name="connsiteX6" fmla="*/ 336 w 132867"/>
                <a:gd name="connsiteY6" fmla="*/ 83439 h 149522"/>
                <a:gd name="connsiteX7" fmla="*/ 66755 w 132867"/>
                <a:gd name="connsiteY7" fmla="*/ 149858 h 149522"/>
                <a:gd name="connsiteX8" fmla="*/ 66755 w 132867"/>
                <a:gd name="connsiteY8" fmla="*/ 149858 h 149522"/>
                <a:gd name="connsiteX9" fmla="*/ 133203 w 132867"/>
                <a:gd name="connsiteY9" fmla="*/ 83439 h 149522"/>
                <a:gd name="connsiteX10" fmla="*/ 133203 w 132867"/>
                <a:gd name="connsiteY10" fmla="*/ 27822 h 149522"/>
                <a:gd name="connsiteX11" fmla="*/ 123690 w 132867"/>
                <a:gd name="connsiteY11" fmla="*/ 4082 h 149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867" h="149522">
                  <a:moveTo>
                    <a:pt x="123690" y="4082"/>
                  </a:moveTo>
                  <a:cubicBezTo>
                    <a:pt x="119340" y="-461"/>
                    <a:pt x="112238" y="-932"/>
                    <a:pt x="107326" y="2999"/>
                  </a:cubicBezTo>
                  <a:cubicBezTo>
                    <a:pt x="83367" y="21338"/>
                    <a:pt x="50084" y="21338"/>
                    <a:pt x="26125" y="2999"/>
                  </a:cubicBezTo>
                  <a:cubicBezTo>
                    <a:pt x="21216" y="-888"/>
                    <a:pt x="14155" y="-405"/>
                    <a:pt x="9820" y="4111"/>
                  </a:cubicBezTo>
                  <a:lnTo>
                    <a:pt x="9820" y="4111"/>
                  </a:lnTo>
                  <a:cubicBezTo>
                    <a:pt x="3729" y="10502"/>
                    <a:pt x="330" y="18993"/>
                    <a:pt x="336" y="27822"/>
                  </a:cubicBezTo>
                  <a:lnTo>
                    <a:pt x="336" y="83439"/>
                  </a:lnTo>
                  <a:cubicBezTo>
                    <a:pt x="447" y="120074"/>
                    <a:pt x="30121" y="149747"/>
                    <a:pt x="66755" y="149858"/>
                  </a:cubicBezTo>
                  <a:lnTo>
                    <a:pt x="66755" y="149858"/>
                  </a:lnTo>
                  <a:cubicBezTo>
                    <a:pt x="103401" y="149762"/>
                    <a:pt x="133092" y="120085"/>
                    <a:pt x="133203" y="83439"/>
                  </a:cubicBezTo>
                  <a:lnTo>
                    <a:pt x="133203" y="27822"/>
                  </a:lnTo>
                  <a:cubicBezTo>
                    <a:pt x="133206" y="18979"/>
                    <a:pt x="129799" y="10475"/>
                    <a:pt x="123690" y="4082"/>
                  </a:cubicBezTo>
                  <a:close/>
                </a:path>
              </a:pathLst>
            </a:custGeom>
            <a:noFill/>
            <a:ln w="14615" cap="rnd">
              <a:solidFill>
                <a:srgbClr val="000000"/>
              </a:solidFill>
              <a:prstDash val="solid"/>
              <a:round/>
            </a:ln>
          </p:spPr>
          <p:txBody>
            <a:bodyPr rtlCol="1" anchor="ctr"/>
            <a:lstStyle/>
            <a:p>
              <a:endParaRPr lang="fa-IR"/>
            </a:p>
          </p:txBody>
        </p:sp>
        <p:sp>
          <p:nvSpPr>
            <p:cNvPr id="587" name="Freeform: Shape 586">
              <a:extLst>
                <a:ext uri="{FF2B5EF4-FFF2-40B4-BE49-F238E27FC236}">
                  <a16:creationId xmlns:a16="http://schemas.microsoft.com/office/drawing/2014/main" id="{5974C816-D63B-5EEE-7E69-0144502E3802}"/>
                </a:ext>
              </a:extLst>
            </p:cNvPr>
            <p:cNvSpPr/>
            <p:nvPr/>
          </p:nvSpPr>
          <p:spPr>
            <a:xfrm>
              <a:off x="8653808" y="3754509"/>
              <a:ext cx="2927" cy="37351"/>
            </a:xfrm>
            <a:custGeom>
              <a:avLst/>
              <a:gdLst>
                <a:gd name="connsiteX0" fmla="*/ 0 w 2927"/>
                <a:gd name="connsiteY0" fmla="*/ 0 h 37351"/>
                <a:gd name="connsiteX1" fmla="*/ 0 w 2927"/>
                <a:gd name="connsiteY1" fmla="*/ 37352 h 37351"/>
              </a:gdLst>
              <a:ahLst/>
              <a:cxnLst>
                <a:cxn ang="0">
                  <a:pos x="connsiteX0" y="connsiteY0"/>
                </a:cxn>
                <a:cxn ang="0">
                  <a:pos x="connsiteX1" y="connsiteY1"/>
                </a:cxn>
              </a:cxnLst>
              <a:rect l="l" t="t" r="r" b="b"/>
              <a:pathLst>
                <a:path w="2927" h="37351">
                  <a:moveTo>
                    <a:pt x="0" y="0"/>
                  </a:moveTo>
                  <a:lnTo>
                    <a:pt x="0" y="37352"/>
                  </a:lnTo>
                </a:path>
              </a:pathLst>
            </a:custGeom>
            <a:ln w="14615" cap="rnd">
              <a:solidFill>
                <a:srgbClr val="000000"/>
              </a:solidFill>
              <a:prstDash val="solid"/>
              <a:round/>
            </a:ln>
          </p:spPr>
          <p:txBody>
            <a:bodyPr rtlCol="1" anchor="ctr"/>
            <a:lstStyle/>
            <a:p>
              <a:endParaRPr lang="fa-IR"/>
            </a:p>
          </p:txBody>
        </p:sp>
        <p:sp>
          <p:nvSpPr>
            <p:cNvPr id="588" name="Freeform: Shape 587">
              <a:extLst>
                <a:ext uri="{FF2B5EF4-FFF2-40B4-BE49-F238E27FC236}">
                  <a16:creationId xmlns:a16="http://schemas.microsoft.com/office/drawing/2014/main" id="{08E0FE60-32F0-7F2C-72A1-7846AC65C587}"/>
                </a:ext>
              </a:extLst>
            </p:cNvPr>
            <p:cNvSpPr/>
            <p:nvPr/>
          </p:nvSpPr>
          <p:spPr>
            <a:xfrm>
              <a:off x="8814981" y="3536049"/>
              <a:ext cx="27808" cy="55617"/>
            </a:xfrm>
            <a:custGeom>
              <a:avLst/>
              <a:gdLst>
                <a:gd name="connsiteX0" fmla="*/ 336 w 27808"/>
                <a:gd name="connsiteY0" fmla="*/ 55953 h 55617"/>
                <a:gd name="connsiteX1" fmla="*/ 28145 w 27808"/>
                <a:gd name="connsiteY1" fmla="*/ 28145 h 55617"/>
                <a:gd name="connsiteX2" fmla="*/ 336 w 27808"/>
                <a:gd name="connsiteY2" fmla="*/ 336 h 55617"/>
              </a:gdLst>
              <a:ahLst/>
              <a:cxnLst>
                <a:cxn ang="0">
                  <a:pos x="connsiteX0" y="connsiteY0"/>
                </a:cxn>
                <a:cxn ang="0">
                  <a:pos x="connsiteX1" y="connsiteY1"/>
                </a:cxn>
                <a:cxn ang="0">
                  <a:pos x="connsiteX2" y="connsiteY2"/>
                </a:cxn>
              </a:cxnLst>
              <a:rect l="l" t="t" r="r" b="b"/>
              <a:pathLst>
                <a:path w="27808" h="55617">
                  <a:moveTo>
                    <a:pt x="336" y="55953"/>
                  </a:moveTo>
                  <a:cubicBezTo>
                    <a:pt x="15695" y="55953"/>
                    <a:pt x="28145" y="43504"/>
                    <a:pt x="28145" y="28145"/>
                  </a:cubicBezTo>
                  <a:cubicBezTo>
                    <a:pt x="28145" y="12785"/>
                    <a:pt x="15695" y="336"/>
                    <a:pt x="336" y="336"/>
                  </a:cubicBezTo>
                </a:path>
              </a:pathLst>
            </a:custGeom>
            <a:noFill/>
            <a:ln w="14615" cap="rnd">
              <a:solidFill>
                <a:srgbClr val="000000"/>
              </a:solidFill>
              <a:prstDash val="solid"/>
              <a:round/>
            </a:ln>
          </p:spPr>
          <p:txBody>
            <a:bodyPr rtlCol="1" anchor="ctr"/>
            <a:lstStyle/>
            <a:p>
              <a:endParaRPr lang="fa-IR"/>
            </a:p>
          </p:txBody>
        </p:sp>
        <p:sp>
          <p:nvSpPr>
            <p:cNvPr id="589" name="Freeform: Shape 588">
              <a:extLst>
                <a:ext uri="{FF2B5EF4-FFF2-40B4-BE49-F238E27FC236}">
                  <a16:creationId xmlns:a16="http://schemas.microsoft.com/office/drawing/2014/main" id="{31394355-CDBD-A83F-1941-268BCDC9B43D}"/>
                </a:ext>
              </a:extLst>
            </p:cNvPr>
            <p:cNvSpPr/>
            <p:nvPr/>
          </p:nvSpPr>
          <p:spPr>
            <a:xfrm>
              <a:off x="8645787" y="3536196"/>
              <a:ext cx="27808" cy="55617"/>
            </a:xfrm>
            <a:custGeom>
              <a:avLst/>
              <a:gdLst>
                <a:gd name="connsiteX0" fmla="*/ 28145 w 27808"/>
                <a:gd name="connsiteY0" fmla="*/ 336 h 55617"/>
                <a:gd name="connsiteX1" fmla="*/ 336 w 27808"/>
                <a:gd name="connsiteY1" fmla="*/ 28145 h 55617"/>
                <a:gd name="connsiteX2" fmla="*/ 28145 w 27808"/>
                <a:gd name="connsiteY2" fmla="*/ 55953 h 55617"/>
              </a:gdLst>
              <a:ahLst/>
              <a:cxnLst>
                <a:cxn ang="0">
                  <a:pos x="connsiteX0" y="connsiteY0"/>
                </a:cxn>
                <a:cxn ang="0">
                  <a:pos x="connsiteX1" y="connsiteY1"/>
                </a:cxn>
                <a:cxn ang="0">
                  <a:pos x="connsiteX2" y="connsiteY2"/>
                </a:cxn>
              </a:cxnLst>
              <a:rect l="l" t="t" r="r" b="b"/>
              <a:pathLst>
                <a:path w="27808" h="55617">
                  <a:moveTo>
                    <a:pt x="28145" y="336"/>
                  </a:moveTo>
                  <a:cubicBezTo>
                    <a:pt x="12785" y="336"/>
                    <a:pt x="336" y="12785"/>
                    <a:pt x="336" y="28145"/>
                  </a:cubicBezTo>
                  <a:cubicBezTo>
                    <a:pt x="336" y="43504"/>
                    <a:pt x="12785" y="55953"/>
                    <a:pt x="28145" y="55953"/>
                  </a:cubicBezTo>
                </a:path>
              </a:pathLst>
            </a:custGeom>
            <a:noFill/>
            <a:ln w="14615" cap="rnd">
              <a:solidFill>
                <a:srgbClr val="000000"/>
              </a:solidFill>
              <a:prstDash val="solid"/>
              <a:round/>
            </a:ln>
          </p:spPr>
          <p:txBody>
            <a:bodyPr rtlCol="1" anchor="ctr"/>
            <a:lstStyle/>
            <a:p>
              <a:endParaRPr lang="fa-IR"/>
            </a:p>
          </p:txBody>
        </p:sp>
        <p:sp>
          <p:nvSpPr>
            <p:cNvPr id="590" name="Freeform: Shape 589">
              <a:extLst>
                <a:ext uri="{FF2B5EF4-FFF2-40B4-BE49-F238E27FC236}">
                  <a16:creationId xmlns:a16="http://schemas.microsoft.com/office/drawing/2014/main" id="{9390FA23-8B94-F80C-CCCC-75703B95FBCE}"/>
                </a:ext>
              </a:extLst>
            </p:cNvPr>
            <p:cNvSpPr/>
            <p:nvPr/>
          </p:nvSpPr>
          <p:spPr>
            <a:xfrm>
              <a:off x="8659603" y="3436329"/>
              <a:ext cx="169486" cy="102237"/>
            </a:xfrm>
            <a:custGeom>
              <a:avLst/>
              <a:gdLst>
                <a:gd name="connsiteX0" fmla="*/ 169823 w 169486"/>
                <a:gd name="connsiteY0" fmla="*/ 102281 h 102237"/>
                <a:gd name="connsiteX1" fmla="*/ 169823 w 169486"/>
                <a:gd name="connsiteY1" fmla="*/ 81292 h 102237"/>
                <a:gd name="connsiteX2" fmla="*/ 151206 w 169486"/>
                <a:gd name="connsiteY2" fmla="*/ 43531 h 102237"/>
                <a:gd name="connsiteX3" fmla="*/ 147020 w 169486"/>
                <a:gd name="connsiteY3" fmla="*/ 39579 h 102237"/>
                <a:gd name="connsiteX4" fmla="*/ 62130 w 169486"/>
                <a:gd name="connsiteY4" fmla="*/ 2872 h 102237"/>
                <a:gd name="connsiteX5" fmla="*/ 336 w 169486"/>
                <a:gd name="connsiteY5" fmla="*/ 76228 h 102237"/>
                <a:gd name="connsiteX6" fmla="*/ 336 w 169486"/>
                <a:gd name="connsiteY6" fmla="*/ 102573 h 10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486" h="102237">
                  <a:moveTo>
                    <a:pt x="169823" y="102281"/>
                  </a:moveTo>
                  <a:lnTo>
                    <a:pt x="169823" y="81292"/>
                  </a:lnTo>
                  <a:cubicBezTo>
                    <a:pt x="169823" y="48127"/>
                    <a:pt x="157880" y="43531"/>
                    <a:pt x="151206" y="43531"/>
                  </a:cubicBezTo>
                  <a:cubicBezTo>
                    <a:pt x="148969" y="43566"/>
                    <a:pt x="147113" y="41813"/>
                    <a:pt x="147020" y="39579"/>
                  </a:cubicBezTo>
                  <a:cubicBezTo>
                    <a:pt x="146522" y="2579"/>
                    <a:pt x="104253" y="-4329"/>
                    <a:pt x="62130" y="2872"/>
                  </a:cubicBezTo>
                  <a:cubicBezTo>
                    <a:pt x="26423" y="9028"/>
                    <a:pt x="336" y="39995"/>
                    <a:pt x="336" y="76228"/>
                  </a:cubicBezTo>
                  <a:lnTo>
                    <a:pt x="336" y="102573"/>
                  </a:lnTo>
                </a:path>
              </a:pathLst>
            </a:custGeom>
            <a:noFill/>
            <a:ln w="14615" cap="rnd">
              <a:solidFill>
                <a:srgbClr val="000000"/>
              </a:solidFill>
              <a:prstDash val="solid"/>
              <a:round/>
            </a:ln>
          </p:spPr>
          <p:txBody>
            <a:bodyPr rtlCol="1" anchor="ctr"/>
            <a:lstStyle/>
            <a:p>
              <a:endParaRPr lang="fa-IR"/>
            </a:p>
          </p:txBody>
        </p:sp>
        <p:sp>
          <p:nvSpPr>
            <p:cNvPr id="591" name="Freeform: Shape 590">
              <a:extLst>
                <a:ext uri="{FF2B5EF4-FFF2-40B4-BE49-F238E27FC236}">
                  <a16:creationId xmlns:a16="http://schemas.microsoft.com/office/drawing/2014/main" id="{4AD67290-6274-2C7B-EF5D-030510659865}"/>
                </a:ext>
              </a:extLst>
            </p:cNvPr>
            <p:cNvSpPr/>
            <p:nvPr/>
          </p:nvSpPr>
          <p:spPr>
            <a:xfrm>
              <a:off x="8783894" y="3682898"/>
              <a:ext cx="69814" cy="113469"/>
            </a:xfrm>
            <a:custGeom>
              <a:avLst/>
              <a:gdLst>
                <a:gd name="connsiteX0" fmla="*/ 70151 w 69814"/>
                <a:gd name="connsiteY0" fmla="*/ 15422 h 113469"/>
                <a:gd name="connsiteX1" fmla="*/ 29550 w 69814"/>
                <a:gd name="connsiteY1" fmla="*/ 786 h 113469"/>
                <a:gd name="connsiteX2" fmla="*/ 19814 w 69814"/>
                <a:gd name="connsiteY2" fmla="*/ 5375 h 113469"/>
                <a:gd name="connsiteX3" fmla="*/ 19480 w 69814"/>
                <a:gd name="connsiteY3" fmla="*/ 6640 h 113469"/>
                <a:gd name="connsiteX4" fmla="*/ 336 w 69814"/>
                <a:gd name="connsiteY4" fmla="*/ 113806 h 113469"/>
                <a:gd name="connsiteX5" fmla="*/ 41581 w 69814"/>
                <a:gd name="connsiteY5" fmla="*/ 113806 h 113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814" h="113469">
                  <a:moveTo>
                    <a:pt x="70151" y="15422"/>
                  </a:moveTo>
                  <a:lnTo>
                    <a:pt x="29550" y="786"/>
                  </a:lnTo>
                  <a:cubicBezTo>
                    <a:pt x="25595" y="-634"/>
                    <a:pt x="21236" y="1421"/>
                    <a:pt x="19814" y="5375"/>
                  </a:cubicBezTo>
                  <a:cubicBezTo>
                    <a:pt x="19667" y="5788"/>
                    <a:pt x="19556" y="6210"/>
                    <a:pt x="19480" y="6640"/>
                  </a:cubicBezTo>
                  <a:lnTo>
                    <a:pt x="336" y="113806"/>
                  </a:lnTo>
                  <a:lnTo>
                    <a:pt x="41581" y="113806"/>
                  </a:lnTo>
                </a:path>
              </a:pathLst>
            </a:custGeom>
            <a:noFill/>
            <a:ln w="14615" cap="rnd">
              <a:solidFill>
                <a:srgbClr val="000000"/>
              </a:solidFill>
              <a:prstDash val="solid"/>
              <a:round/>
            </a:ln>
          </p:spPr>
          <p:txBody>
            <a:bodyPr rtlCol="1" anchor="ctr"/>
            <a:lstStyle/>
            <a:p>
              <a:endParaRPr lang="fa-IR"/>
            </a:p>
          </p:txBody>
        </p:sp>
        <p:sp>
          <p:nvSpPr>
            <p:cNvPr id="592" name="Freeform: Shape 591">
              <a:extLst>
                <a:ext uri="{FF2B5EF4-FFF2-40B4-BE49-F238E27FC236}">
                  <a16:creationId xmlns:a16="http://schemas.microsoft.com/office/drawing/2014/main" id="{BC381DB5-23F7-4502-E20C-A5980EA50A0D}"/>
                </a:ext>
              </a:extLst>
            </p:cNvPr>
            <p:cNvSpPr/>
            <p:nvPr/>
          </p:nvSpPr>
          <p:spPr>
            <a:xfrm>
              <a:off x="8605923" y="3682892"/>
              <a:ext cx="98818" cy="113417"/>
            </a:xfrm>
            <a:custGeom>
              <a:avLst/>
              <a:gdLst>
                <a:gd name="connsiteX0" fmla="*/ 69882 w 98818"/>
                <a:gd name="connsiteY0" fmla="*/ 821 h 113417"/>
                <a:gd name="connsiteX1" fmla="*/ 21700 w 98818"/>
                <a:gd name="connsiteY1" fmla="*/ 18150 h 113417"/>
                <a:gd name="connsiteX2" fmla="*/ 4136 w 98818"/>
                <a:gd name="connsiteY2" fmla="*/ 41568 h 113417"/>
                <a:gd name="connsiteX3" fmla="*/ 360 w 98818"/>
                <a:gd name="connsiteY3" fmla="*/ 100815 h 113417"/>
                <a:gd name="connsiteX4" fmla="*/ 11753 w 98818"/>
                <a:gd name="connsiteY4" fmla="*/ 113730 h 113417"/>
                <a:gd name="connsiteX5" fmla="*/ 12508 w 98818"/>
                <a:gd name="connsiteY5" fmla="*/ 113753 h 113417"/>
                <a:gd name="connsiteX6" fmla="*/ 99154 w 98818"/>
                <a:gd name="connsiteY6" fmla="*/ 113753 h 113417"/>
                <a:gd name="connsiteX7" fmla="*/ 80010 w 98818"/>
                <a:gd name="connsiteY7" fmla="*/ 6587 h 113417"/>
                <a:gd name="connsiteX8" fmla="*/ 71214 w 98818"/>
                <a:gd name="connsiteY8" fmla="*/ 455 h 113417"/>
                <a:gd name="connsiteX9" fmla="*/ 69882 w 98818"/>
                <a:gd name="connsiteY9" fmla="*/ 821 h 113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18" h="113417">
                  <a:moveTo>
                    <a:pt x="69882" y="821"/>
                  </a:moveTo>
                  <a:lnTo>
                    <a:pt x="21700" y="18150"/>
                  </a:lnTo>
                  <a:cubicBezTo>
                    <a:pt x="11724" y="21789"/>
                    <a:pt x="4839" y="30974"/>
                    <a:pt x="4136" y="41568"/>
                  </a:cubicBezTo>
                  <a:lnTo>
                    <a:pt x="360" y="100815"/>
                  </a:lnTo>
                  <a:cubicBezTo>
                    <a:pt x="-61" y="107527"/>
                    <a:pt x="5041" y="113309"/>
                    <a:pt x="11753" y="113730"/>
                  </a:cubicBezTo>
                  <a:cubicBezTo>
                    <a:pt x="12005" y="113745"/>
                    <a:pt x="12257" y="113753"/>
                    <a:pt x="12508" y="113753"/>
                  </a:cubicBezTo>
                  <a:lnTo>
                    <a:pt x="99154" y="113753"/>
                  </a:lnTo>
                  <a:lnTo>
                    <a:pt x="80010" y="6587"/>
                  </a:lnTo>
                  <a:cubicBezTo>
                    <a:pt x="79276" y="2466"/>
                    <a:pt x="75339" y="-280"/>
                    <a:pt x="71214" y="455"/>
                  </a:cubicBezTo>
                  <a:cubicBezTo>
                    <a:pt x="70760" y="537"/>
                    <a:pt x="70315" y="660"/>
                    <a:pt x="69882" y="821"/>
                  </a:cubicBezTo>
                  <a:close/>
                </a:path>
              </a:pathLst>
            </a:custGeom>
            <a:noFill/>
            <a:ln w="14615" cap="rnd">
              <a:solidFill>
                <a:srgbClr val="000000"/>
              </a:solidFill>
              <a:prstDash val="solid"/>
              <a:round/>
            </a:ln>
          </p:spPr>
          <p:txBody>
            <a:bodyPr rtlCol="1" anchor="ctr"/>
            <a:lstStyle/>
            <a:p>
              <a:endParaRPr lang="fa-IR"/>
            </a:p>
          </p:txBody>
        </p:sp>
        <p:sp>
          <p:nvSpPr>
            <p:cNvPr id="593" name="Freeform: Shape 592">
              <a:extLst>
                <a:ext uri="{FF2B5EF4-FFF2-40B4-BE49-F238E27FC236}">
                  <a16:creationId xmlns:a16="http://schemas.microsoft.com/office/drawing/2014/main" id="{1A228953-D6A8-EFA3-AB2F-FF9DD0969FD2}"/>
                </a:ext>
              </a:extLst>
            </p:cNvPr>
            <p:cNvSpPr/>
            <p:nvPr/>
          </p:nvSpPr>
          <p:spPr>
            <a:xfrm>
              <a:off x="9247187" y="3534498"/>
              <a:ext cx="25730" cy="51460"/>
            </a:xfrm>
            <a:custGeom>
              <a:avLst/>
              <a:gdLst>
                <a:gd name="connsiteX0" fmla="*/ 336 w 25730"/>
                <a:gd name="connsiteY0" fmla="*/ 51797 h 51460"/>
                <a:gd name="connsiteX1" fmla="*/ 26066 w 25730"/>
                <a:gd name="connsiteY1" fmla="*/ 26066 h 51460"/>
                <a:gd name="connsiteX2" fmla="*/ 336 w 25730"/>
                <a:gd name="connsiteY2" fmla="*/ 336 h 51460"/>
              </a:gdLst>
              <a:ahLst/>
              <a:cxnLst>
                <a:cxn ang="0">
                  <a:pos x="connsiteX0" y="connsiteY0"/>
                </a:cxn>
                <a:cxn ang="0">
                  <a:pos x="connsiteX1" y="connsiteY1"/>
                </a:cxn>
                <a:cxn ang="0">
                  <a:pos x="connsiteX2" y="connsiteY2"/>
                </a:cxn>
              </a:cxnLst>
              <a:rect l="l" t="t" r="r" b="b"/>
              <a:pathLst>
                <a:path w="25730" h="51460">
                  <a:moveTo>
                    <a:pt x="336" y="51797"/>
                  </a:moveTo>
                  <a:cubicBezTo>
                    <a:pt x="14548" y="51797"/>
                    <a:pt x="26066" y="40278"/>
                    <a:pt x="26066" y="26066"/>
                  </a:cubicBezTo>
                  <a:cubicBezTo>
                    <a:pt x="26066" y="11855"/>
                    <a:pt x="14548" y="336"/>
                    <a:pt x="336" y="336"/>
                  </a:cubicBezTo>
                </a:path>
              </a:pathLst>
            </a:custGeom>
            <a:noFill/>
            <a:ln w="14615" cap="rnd">
              <a:solidFill>
                <a:srgbClr val="000000"/>
              </a:solidFill>
              <a:prstDash val="solid"/>
              <a:round/>
            </a:ln>
          </p:spPr>
          <p:txBody>
            <a:bodyPr rtlCol="1" anchor="ctr"/>
            <a:lstStyle/>
            <a:p>
              <a:endParaRPr lang="fa-IR"/>
            </a:p>
          </p:txBody>
        </p:sp>
        <p:sp>
          <p:nvSpPr>
            <p:cNvPr id="594" name="Freeform: Shape 593">
              <a:extLst>
                <a:ext uri="{FF2B5EF4-FFF2-40B4-BE49-F238E27FC236}">
                  <a16:creationId xmlns:a16="http://schemas.microsoft.com/office/drawing/2014/main" id="{98BA5C67-DC36-3727-FE76-E48BE6A03C14}"/>
                </a:ext>
              </a:extLst>
            </p:cNvPr>
            <p:cNvSpPr/>
            <p:nvPr/>
          </p:nvSpPr>
          <p:spPr>
            <a:xfrm>
              <a:off x="9090332" y="3539377"/>
              <a:ext cx="29666" cy="46581"/>
            </a:xfrm>
            <a:custGeom>
              <a:avLst/>
              <a:gdLst>
                <a:gd name="connsiteX0" fmla="*/ 30003 w 29666"/>
                <a:gd name="connsiteY0" fmla="*/ 5731 h 46581"/>
                <a:gd name="connsiteX1" fmla="*/ 16977 w 29666"/>
                <a:gd name="connsiteY1" fmla="*/ 989 h 46581"/>
                <a:gd name="connsiteX2" fmla="*/ 8429 w 29666"/>
                <a:gd name="connsiteY2" fmla="*/ 2453 h 46581"/>
                <a:gd name="connsiteX3" fmla="*/ 7331 w 29666"/>
                <a:gd name="connsiteY3" fmla="*/ 38824 h 46581"/>
                <a:gd name="connsiteX4" fmla="*/ 25992 w 29666"/>
                <a:gd name="connsiteY4" fmla="*/ 46918 h 46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66" h="46581">
                  <a:moveTo>
                    <a:pt x="30003" y="5731"/>
                  </a:moveTo>
                  <a:cubicBezTo>
                    <a:pt x="25559" y="4443"/>
                    <a:pt x="21209" y="2860"/>
                    <a:pt x="16977" y="989"/>
                  </a:cubicBezTo>
                  <a:cubicBezTo>
                    <a:pt x="14090" y="-261"/>
                    <a:pt x="10736" y="313"/>
                    <a:pt x="8429" y="2453"/>
                  </a:cubicBezTo>
                  <a:cubicBezTo>
                    <a:pt x="-1919" y="12195"/>
                    <a:pt x="-2408" y="28479"/>
                    <a:pt x="7331" y="38824"/>
                  </a:cubicBezTo>
                  <a:cubicBezTo>
                    <a:pt x="12176" y="43970"/>
                    <a:pt x="18923" y="46897"/>
                    <a:pt x="25992" y="46918"/>
                  </a:cubicBezTo>
                </a:path>
              </a:pathLst>
            </a:custGeom>
            <a:noFill/>
            <a:ln w="14615" cap="rnd">
              <a:solidFill>
                <a:srgbClr val="000000"/>
              </a:solidFill>
              <a:prstDash val="solid"/>
              <a:round/>
            </a:ln>
          </p:spPr>
          <p:txBody>
            <a:bodyPr rtlCol="1" anchor="ctr"/>
            <a:lstStyle/>
            <a:p>
              <a:endParaRPr lang="fa-IR"/>
            </a:p>
          </p:txBody>
        </p:sp>
        <p:sp>
          <p:nvSpPr>
            <p:cNvPr id="595" name="Freeform: Shape 594">
              <a:extLst>
                <a:ext uri="{FF2B5EF4-FFF2-40B4-BE49-F238E27FC236}">
                  <a16:creationId xmlns:a16="http://schemas.microsoft.com/office/drawing/2014/main" id="{357FECC9-1EB1-4175-1DE5-9BC3D949E4A0}"/>
                </a:ext>
              </a:extLst>
            </p:cNvPr>
            <p:cNvSpPr/>
            <p:nvPr/>
          </p:nvSpPr>
          <p:spPr>
            <a:xfrm>
              <a:off x="9097795" y="3441748"/>
              <a:ext cx="167614" cy="100009"/>
            </a:xfrm>
            <a:custGeom>
              <a:avLst/>
              <a:gdLst>
                <a:gd name="connsiteX0" fmla="*/ 167936 w 167614"/>
                <a:gd name="connsiteY0" fmla="*/ 98823 h 100009"/>
                <a:gd name="connsiteX1" fmla="*/ 167936 w 167614"/>
                <a:gd name="connsiteY1" fmla="*/ 85709 h 100009"/>
                <a:gd name="connsiteX2" fmla="*/ 85709 w 167614"/>
                <a:gd name="connsiteY2" fmla="*/ 351 h 100009"/>
                <a:gd name="connsiteX3" fmla="*/ 351 w 167614"/>
                <a:gd name="connsiteY3" fmla="*/ 82577 h 100009"/>
                <a:gd name="connsiteX4" fmla="*/ 351 w 167614"/>
                <a:gd name="connsiteY4" fmla="*/ 85709 h 100009"/>
                <a:gd name="connsiteX5" fmla="*/ 351 w 167614"/>
                <a:gd name="connsiteY5" fmla="*/ 100345 h 10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614" h="100009">
                  <a:moveTo>
                    <a:pt x="167936" y="98823"/>
                  </a:moveTo>
                  <a:lnTo>
                    <a:pt x="167936" y="85709"/>
                  </a:lnTo>
                  <a:cubicBezTo>
                    <a:pt x="168799" y="39433"/>
                    <a:pt x="131986" y="1215"/>
                    <a:pt x="85709" y="351"/>
                  </a:cubicBezTo>
                  <a:cubicBezTo>
                    <a:pt x="39433" y="-515"/>
                    <a:pt x="1215" y="36300"/>
                    <a:pt x="351" y="82577"/>
                  </a:cubicBezTo>
                  <a:cubicBezTo>
                    <a:pt x="331" y="83622"/>
                    <a:pt x="331" y="84664"/>
                    <a:pt x="351" y="85709"/>
                  </a:cubicBezTo>
                  <a:lnTo>
                    <a:pt x="351" y="100345"/>
                  </a:lnTo>
                </a:path>
              </a:pathLst>
            </a:custGeom>
            <a:noFill/>
            <a:ln w="14615" cap="rnd">
              <a:solidFill>
                <a:srgbClr val="000000"/>
              </a:solidFill>
              <a:prstDash val="solid"/>
              <a:round/>
            </a:ln>
          </p:spPr>
          <p:txBody>
            <a:bodyPr rtlCol="1" anchor="ctr"/>
            <a:lstStyle/>
            <a:p>
              <a:endParaRPr lang="fa-IR"/>
            </a:p>
          </p:txBody>
        </p:sp>
        <p:sp>
          <p:nvSpPr>
            <p:cNvPr id="596" name="Freeform: Shape 595">
              <a:extLst>
                <a:ext uri="{FF2B5EF4-FFF2-40B4-BE49-F238E27FC236}">
                  <a16:creationId xmlns:a16="http://schemas.microsoft.com/office/drawing/2014/main" id="{683F1A8D-031A-4D08-35C6-9BBB897D15D1}"/>
                </a:ext>
              </a:extLst>
            </p:cNvPr>
            <p:cNvSpPr/>
            <p:nvPr/>
          </p:nvSpPr>
          <p:spPr>
            <a:xfrm>
              <a:off x="9265921" y="3757319"/>
              <a:ext cx="2927" cy="34453"/>
            </a:xfrm>
            <a:custGeom>
              <a:avLst/>
              <a:gdLst>
                <a:gd name="connsiteX0" fmla="*/ 0 w 2927"/>
                <a:gd name="connsiteY0" fmla="*/ 34454 h 34453"/>
                <a:gd name="connsiteX1" fmla="*/ 0 w 2927"/>
                <a:gd name="connsiteY1" fmla="*/ 0 h 34453"/>
              </a:gdLst>
              <a:ahLst/>
              <a:cxnLst>
                <a:cxn ang="0">
                  <a:pos x="connsiteX0" y="connsiteY0"/>
                </a:cxn>
                <a:cxn ang="0">
                  <a:pos x="connsiteX1" y="connsiteY1"/>
                </a:cxn>
              </a:cxnLst>
              <a:rect l="l" t="t" r="r" b="b"/>
              <a:pathLst>
                <a:path w="2927" h="34453">
                  <a:moveTo>
                    <a:pt x="0" y="34454"/>
                  </a:moveTo>
                  <a:lnTo>
                    <a:pt x="0" y="0"/>
                  </a:lnTo>
                </a:path>
              </a:pathLst>
            </a:custGeom>
            <a:ln w="14615" cap="rnd">
              <a:solidFill>
                <a:srgbClr val="000000"/>
              </a:solidFill>
              <a:prstDash val="solid"/>
              <a:round/>
            </a:ln>
          </p:spPr>
          <p:txBody>
            <a:bodyPr rtlCol="1" anchor="ctr"/>
            <a:lstStyle/>
            <a:p>
              <a:endParaRPr lang="fa-IR"/>
            </a:p>
          </p:txBody>
        </p:sp>
        <p:sp>
          <p:nvSpPr>
            <p:cNvPr id="597" name="Freeform: Shape 596">
              <a:extLst>
                <a:ext uri="{FF2B5EF4-FFF2-40B4-BE49-F238E27FC236}">
                  <a16:creationId xmlns:a16="http://schemas.microsoft.com/office/drawing/2014/main" id="{9BE48A3D-0863-8B7C-F726-A6B9C29A8DEB}"/>
                </a:ext>
              </a:extLst>
            </p:cNvPr>
            <p:cNvSpPr/>
            <p:nvPr/>
          </p:nvSpPr>
          <p:spPr>
            <a:xfrm>
              <a:off x="9252720" y="3574747"/>
              <a:ext cx="22171" cy="102306"/>
            </a:xfrm>
            <a:custGeom>
              <a:avLst/>
              <a:gdLst>
                <a:gd name="connsiteX0" fmla="*/ 336 w 22171"/>
                <a:gd name="connsiteY0" fmla="*/ 102643 h 102306"/>
                <a:gd name="connsiteX1" fmla="*/ 14679 w 22171"/>
                <a:gd name="connsiteY1" fmla="*/ 89470 h 102306"/>
                <a:gd name="connsiteX2" fmla="*/ 15148 w 22171"/>
                <a:gd name="connsiteY2" fmla="*/ 53319 h 102306"/>
                <a:gd name="connsiteX3" fmla="*/ 15528 w 22171"/>
                <a:gd name="connsiteY3" fmla="*/ 46089 h 102306"/>
                <a:gd name="connsiteX4" fmla="*/ 16992 w 22171"/>
                <a:gd name="connsiteY4" fmla="*/ 336 h 102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71" h="102306">
                  <a:moveTo>
                    <a:pt x="336" y="102643"/>
                  </a:moveTo>
                  <a:cubicBezTo>
                    <a:pt x="6161" y="99546"/>
                    <a:pt x="11099" y="95012"/>
                    <a:pt x="14679" y="89470"/>
                  </a:cubicBezTo>
                  <a:cubicBezTo>
                    <a:pt x="21500" y="78432"/>
                    <a:pt x="21681" y="64530"/>
                    <a:pt x="15148" y="53319"/>
                  </a:cubicBezTo>
                  <a:cubicBezTo>
                    <a:pt x="13948" y="51021"/>
                    <a:pt x="14094" y="48249"/>
                    <a:pt x="15528" y="46089"/>
                  </a:cubicBezTo>
                  <a:cubicBezTo>
                    <a:pt x="26974" y="28116"/>
                    <a:pt x="22027" y="10640"/>
                    <a:pt x="16992" y="336"/>
                  </a:cubicBezTo>
                </a:path>
              </a:pathLst>
            </a:custGeom>
            <a:noFill/>
            <a:ln w="14615" cap="rnd">
              <a:solidFill>
                <a:srgbClr val="000000"/>
              </a:solidFill>
              <a:prstDash val="solid"/>
              <a:round/>
            </a:ln>
          </p:spPr>
          <p:txBody>
            <a:bodyPr rtlCol="1" anchor="ctr"/>
            <a:lstStyle/>
            <a:p>
              <a:endParaRPr lang="fa-IR"/>
            </a:p>
          </p:txBody>
        </p:sp>
        <p:sp>
          <p:nvSpPr>
            <p:cNvPr id="598" name="Freeform: Shape 597">
              <a:extLst>
                <a:ext uri="{FF2B5EF4-FFF2-40B4-BE49-F238E27FC236}">
                  <a16:creationId xmlns:a16="http://schemas.microsoft.com/office/drawing/2014/main" id="{E93C2F3F-6936-DD7C-CE86-A70F4047B23D}"/>
                </a:ext>
              </a:extLst>
            </p:cNvPr>
            <p:cNvSpPr/>
            <p:nvPr/>
          </p:nvSpPr>
          <p:spPr>
            <a:xfrm>
              <a:off x="9088322" y="3575830"/>
              <a:ext cx="23216" cy="101809"/>
            </a:xfrm>
            <a:custGeom>
              <a:avLst/>
              <a:gdLst>
                <a:gd name="connsiteX0" fmla="*/ 5345 w 23216"/>
                <a:gd name="connsiteY0" fmla="*/ 336 h 101809"/>
                <a:gd name="connsiteX1" fmla="*/ 7307 w 23216"/>
                <a:gd name="connsiteY1" fmla="*/ 45006 h 101809"/>
                <a:gd name="connsiteX2" fmla="*/ 7687 w 23216"/>
                <a:gd name="connsiteY2" fmla="*/ 52236 h 101809"/>
                <a:gd name="connsiteX3" fmla="*/ 8155 w 23216"/>
                <a:gd name="connsiteY3" fmla="*/ 88387 h 101809"/>
                <a:gd name="connsiteX4" fmla="*/ 23553 w 23216"/>
                <a:gd name="connsiteY4" fmla="*/ 102145 h 10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16" h="101809">
                  <a:moveTo>
                    <a:pt x="5345" y="336"/>
                  </a:moveTo>
                  <a:cubicBezTo>
                    <a:pt x="486" y="10757"/>
                    <a:pt x="-3729" y="27647"/>
                    <a:pt x="7307" y="45006"/>
                  </a:cubicBezTo>
                  <a:cubicBezTo>
                    <a:pt x="8741" y="47166"/>
                    <a:pt x="8887" y="49938"/>
                    <a:pt x="7687" y="52236"/>
                  </a:cubicBezTo>
                  <a:cubicBezTo>
                    <a:pt x="1186" y="63456"/>
                    <a:pt x="1367" y="77340"/>
                    <a:pt x="8155" y="88387"/>
                  </a:cubicBezTo>
                  <a:cubicBezTo>
                    <a:pt x="11973" y="94262"/>
                    <a:pt x="17288" y="99010"/>
                    <a:pt x="23553" y="102145"/>
                  </a:cubicBezTo>
                </a:path>
              </a:pathLst>
            </a:custGeom>
            <a:noFill/>
            <a:ln w="14615" cap="rnd">
              <a:solidFill>
                <a:srgbClr val="000000"/>
              </a:solidFill>
              <a:prstDash val="solid"/>
              <a:round/>
            </a:ln>
          </p:spPr>
          <p:txBody>
            <a:bodyPr rtlCol="1" anchor="ctr"/>
            <a:lstStyle/>
            <a:p>
              <a:endParaRPr lang="fa-IR"/>
            </a:p>
          </p:txBody>
        </p:sp>
        <p:sp>
          <p:nvSpPr>
            <p:cNvPr id="599" name="Freeform: Shape 598">
              <a:extLst>
                <a:ext uri="{FF2B5EF4-FFF2-40B4-BE49-F238E27FC236}">
                  <a16:creationId xmlns:a16="http://schemas.microsoft.com/office/drawing/2014/main" id="{C785A3D0-1F4D-1C12-26FC-A17677B77369}"/>
                </a:ext>
              </a:extLst>
            </p:cNvPr>
            <p:cNvSpPr/>
            <p:nvPr/>
          </p:nvSpPr>
          <p:spPr>
            <a:xfrm>
              <a:off x="9119999" y="3513020"/>
              <a:ext cx="123090" cy="129902"/>
            </a:xfrm>
            <a:custGeom>
              <a:avLst/>
              <a:gdLst>
                <a:gd name="connsiteX0" fmla="*/ 91432 w 123090"/>
                <a:gd name="connsiteY0" fmla="*/ 1675 h 129902"/>
                <a:gd name="connsiteX1" fmla="*/ 336 w 123090"/>
                <a:gd name="connsiteY1" fmla="*/ 32089 h 129902"/>
                <a:gd name="connsiteX2" fmla="*/ 336 w 123090"/>
                <a:gd name="connsiteY2" fmla="*/ 68767 h 129902"/>
                <a:gd name="connsiteX3" fmla="*/ 61808 w 123090"/>
                <a:gd name="connsiteY3" fmla="*/ 130239 h 129902"/>
                <a:gd name="connsiteX4" fmla="*/ 61808 w 123090"/>
                <a:gd name="connsiteY4" fmla="*/ 130239 h 129902"/>
                <a:gd name="connsiteX5" fmla="*/ 123426 w 123090"/>
                <a:gd name="connsiteY5" fmla="*/ 68767 h 129902"/>
                <a:gd name="connsiteX6" fmla="*/ 123426 w 123090"/>
                <a:gd name="connsiteY6" fmla="*/ 19004 h 129902"/>
                <a:gd name="connsiteX7" fmla="*/ 119621 w 123090"/>
                <a:gd name="connsiteY7" fmla="*/ 14291 h 129902"/>
                <a:gd name="connsiteX8" fmla="*/ 97140 w 123090"/>
                <a:gd name="connsiteY8" fmla="*/ 1353 h 129902"/>
                <a:gd name="connsiteX9" fmla="*/ 91432 w 123090"/>
                <a:gd name="connsiteY9" fmla="*/ 1675 h 129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090" h="129902">
                  <a:moveTo>
                    <a:pt x="91432" y="1675"/>
                  </a:moveTo>
                  <a:cubicBezTo>
                    <a:pt x="82035" y="12652"/>
                    <a:pt x="48753" y="45876"/>
                    <a:pt x="336" y="32089"/>
                  </a:cubicBezTo>
                  <a:lnTo>
                    <a:pt x="336" y="68767"/>
                  </a:lnTo>
                  <a:cubicBezTo>
                    <a:pt x="512" y="102644"/>
                    <a:pt x="27931" y="130063"/>
                    <a:pt x="61808" y="130239"/>
                  </a:cubicBezTo>
                  <a:lnTo>
                    <a:pt x="61808" y="130239"/>
                  </a:lnTo>
                  <a:cubicBezTo>
                    <a:pt x="95735" y="130128"/>
                    <a:pt x="123233" y="102694"/>
                    <a:pt x="123426" y="68767"/>
                  </a:cubicBezTo>
                  <a:lnTo>
                    <a:pt x="123426" y="19004"/>
                  </a:lnTo>
                  <a:cubicBezTo>
                    <a:pt x="123412" y="16738"/>
                    <a:pt x="121834" y="14783"/>
                    <a:pt x="119621" y="14291"/>
                  </a:cubicBezTo>
                  <a:cubicBezTo>
                    <a:pt x="111135" y="11996"/>
                    <a:pt x="103389" y="7538"/>
                    <a:pt x="97140" y="1353"/>
                  </a:cubicBezTo>
                  <a:cubicBezTo>
                    <a:pt x="95468" y="-120"/>
                    <a:pt x="92924" y="24"/>
                    <a:pt x="91432" y="1675"/>
                  </a:cubicBezTo>
                  <a:close/>
                </a:path>
              </a:pathLst>
            </a:custGeom>
            <a:noFill/>
            <a:ln w="14615" cap="rnd">
              <a:solidFill>
                <a:srgbClr val="000000"/>
              </a:solidFill>
              <a:prstDash val="solid"/>
              <a:round/>
            </a:ln>
          </p:spPr>
          <p:txBody>
            <a:bodyPr rtlCol="1" anchor="ctr"/>
            <a:lstStyle/>
            <a:p>
              <a:endParaRPr lang="fa-IR"/>
            </a:p>
          </p:txBody>
        </p:sp>
        <p:sp>
          <p:nvSpPr>
            <p:cNvPr id="600" name="Freeform: Shape 599">
              <a:extLst>
                <a:ext uri="{FF2B5EF4-FFF2-40B4-BE49-F238E27FC236}">
                  <a16:creationId xmlns:a16="http://schemas.microsoft.com/office/drawing/2014/main" id="{E00A6904-9B80-3EBF-8FBB-716EACED93CC}"/>
                </a:ext>
              </a:extLst>
            </p:cNvPr>
            <p:cNvSpPr/>
            <p:nvPr/>
          </p:nvSpPr>
          <p:spPr>
            <a:xfrm>
              <a:off x="9220315" y="3677073"/>
              <a:ext cx="99227" cy="119295"/>
            </a:xfrm>
            <a:custGeom>
              <a:avLst/>
              <a:gdLst>
                <a:gd name="connsiteX0" fmla="*/ 29813 w 99227"/>
                <a:gd name="connsiteY0" fmla="*/ 786 h 119295"/>
                <a:gd name="connsiteX1" fmla="*/ 20077 w 99227"/>
                <a:gd name="connsiteY1" fmla="*/ 5375 h 119295"/>
                <a:gd name="connsiteX2" fmla="*/ 19744 w 99227"/>
                <a:gd name="connsiteY2" fmla="*/ 6640 h 119295"/>
                <a:gd name="connsiteX3" fmla="*/ 336 w 99227"/>
                <a:gd name="connsiteY3" fmla="*/ 119631 h 119295"/>
                <a:gd name="connsiteX4" fmla="*/ 87392 w 99227"/>
                <a:gd name="connsiteY4" fmla="*/ 119631 h 119295"/>
                <a:gd name="connsiteX5" fmla="*/ 99563 w 99227"/>
                <a:gd name="connsiteY5" fmla="*/ 107507 h 119295"/>
                <a:gd name="connsiteX6" fmla="*/ 99540 w 99227"/>
                <a:gd name="connsiteY6" fmla="*/ 106722 h 119295"/>
                <a:gd name="connsiteX7" fmla="*/ 95617 w 99227"/>
                <a:gd name="connsiteY7" fmla="*/ 41591 h 119295"/>
                <a:gd name="connsiteX8" fmla="*/ 78054 w 99227"/>
                <a:gd name="connsiteY8" fmla="*/ 18173 h 119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227" h="119295">
                  <a:moveTo>
                    <a:pt x="29813" y="786"/>
                  </a:moveTo>
                  <a:cubicBezTo>
                    <a:pt x="25859" y="-634"/>
                    <a:pt x="21500" y="1421"/>
                    <a:pt x="20077" y="5375"/>
                  </a:cubicBezTo>
                  <a:cubicBezTo>
                    <a:pt x="19931" y="5788"/>
                    <a:pt x="19820" y="6210"/>
                    <a:pt x="19744" y="6640"/>
                  </a:cubicBezTo>
                  <a:lnTo>
                    <a:pt x="336" y="119631"/>
                  </a:lnTo>
                  <a:lnTo>
                    <a:pt x="87392" y="119631"/>
                  </a:lnTo>
                  <a:cubicBezTo>
                    <a:pt x="94101" y="119646"/>
                    <a:pt x="99552" y="114216"/>
                    <a:pt x="99563" y="107507"/>
                  </a:cubicBezTo>
                  <a:cubicBezTo>
                    <a:pt x="99563" y="107246"/>
                    <a:pt x="99558" y="106983"/>
                    <a:pt x="99540" y="106722"/>
                  </a:cubicBezTo>
                  <a:lnTo>
                    <a:pt x="95617" y="41591"/>
                  </a:lnTo>
                  <a:cubicBezTo>
                    <a:pt x="94909" y="30998"/>
                    <a:pt x="88024" y="21821"/>
                    <a:pt x="78054" y="18173"/>
                  </a:cubicBezTo>
                  <a:close/>
                </a:path>
              </a:pathLst>
            </a:custGeom>
            <a:noFill/>
            <a:ln w="14615" cap="rnd">
              <a:solidFill>
                <a:srgbClr val="000000"/>
              </a:solidFill>
              <a:prstDash val="solid"/>
              <a:round/>
            </a:ln>
          </p:spPr>
          <p:txBody>
            <a:bodyPr rtlCol="1" anchor="ctr"/>
            <a:lstStyle/>
            <a:p>
              <a:endParaRPr lang="fa-IR"/>
            </a:p>
          </p:txBody>
        </p:sp>
        <p:sp>
          <p:nvSpPr>
            <p:cNvPr id="601" name="Freeform: Shape 600">
              <a:extLst>
                <a:ext uri="{FF2B5EF4-FFF2-40B4-BE49-F238E27FC236}">
                  <a16:creationId xmlns:a16="http://schemas.microsoft.com/office/drawing/2014/main" id="{2E9749A6-0198-93F0-DF5F-BC42DF08D30E}"/>
                </a:ext>
              </a:extLst>
            </p:cNvPr>
            <p:cNvSpPr/>
            <p:nvPr/>
          </p:nvSpPr>
          <p:spPr>
            <a:xfrm>
              <a:off x="9066050" y="3677034"/>
              <a:ext cx="76839" cy="119334"/>
            </a:xfrm>
            <a:custGeom>
              <a:avLst/>
              <a:gdLst>
                <a:gd name="connsiteX0" fmla="*/ 37951 w 76839"/>
                <a:gd name="connsiteY0" fmla="*/ 119670 h 119334"/>
                <a:gd name="connsiteX1" fmla="*/ 77176 w 76839"/>
                <a:gd name="connsiteY1" fmla="*/ 119670 h 119334"/>
                <a:gd name="connsiteX2" fmla="*/ 57768 w 76839"/>
                <a:gd name="connsiteY2" fmla="*/ 6650 h 119334"/>
                <a:gd name="connsiteX3" fmla="*/ 49025 w 76839"/>
                <a:gd name="connsiteY3" fmla="*/ 444 h 119334"/>
                <a:gd name="connsiteX4" fmla="*/ 47699 w 76839"/>
                <a:gd name="connsiteY4" fmla="*/ 795 h 119334"/>
                <a:gd name="connsiteX5" fmla="*/ 336 w 76839"/>
                <a:gd name="connsiteY5" fmla="*/ 17832 h 11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839" h="119334">
                  <a:moveTo>
                    <a:pt x="37951" y="119670"/>
                  </a:moveTo>
                  <a:lnTo>
                    <a:pt x="77176" y="119670"/>
                  </a:lnTo>
                  <a:lnTo>
                    <a:pt x="57768" y="6650"/>
                  </a:lnTo>
                  <a:cubicBezTo>
                    <a:pt x="57069" y="2522"/>
                    <a:pt x="53152" y="-256"/>
                    <a:pt x="49025" y="444"/>
                  </a:cubicBezTo>
                  <a:cubicBezTo>
                    <a:pt x="48574" y="520"/>
                    <a:pt x="48129" y="637"/>
                    <a:pt x="47699" y="795"/>
                  </a:cubicBezTo>
                  <a:lnTo>
                    <a:pt x="336" y="17832"/>
                  </a:lnTo>
                </a:path>
              </a:pathLst>
            </a:custGeom>
            <a:noFill/>
            <a:ln w="14615" cap="rnd">
              <a:solidFill>
                <a:srgbClr val="000000"/>
              </a:solidFill>
              <a:prstDash val="solid"/>
              <a:round/>
            </a:ln>
          </p:spPr>
          <p:txBody>
            <a:bodyPr rtlCol="1" anchor="ctr"/>
            <a:lstStyle/>
            <a:p>
              <a:endParaRPr lang="fa-IR"/>
            </a:p>
          </p:txBody>
        </p:sp>
        <p:sp>
          <p:nvSpPr>
            <p:cNvPr id="602" name="Freeform: Shape 601">
              <a:extLst>
                <a:ext uri="{FF2B5EF4-FFF2-40B4-BE49-F238E27FC236}">
                  <a16:creationId xmlns:a16="http://schemas.microsoft.com/office/drawing/2014/main" id="{806958D3-708C-90ED-847C-38B1D86C5C0E}"/>
                </a:ext>
              </a:extLst>
            </p:cNvPr>
            <p:cNvSpPr/>
            <p:nvPr/>
          </p:nvSpPr>
          <p:spPr>
            <a:xfrm>
              <a:off x="8924811" y="3796368"/>
              <a:ext cx="79210" cy="2927"/>
            </a:xfrm>
            <a:custGeom>
              <a:avLst/>
              <a:gdLst>
                <a:gd name="connsiteX0" fmla="*/ 0 w 79210"/>
                <a:gd name="connsiteY0" fmla="*/ 0 h 2927"/>
                <a:gd name="connsiteX1" fmla="*/ 79211 w 79210"/>
                <a:gd name="connsiteY1" fmla="*/ 0 h 2927"/>
              </a:gdLst>
              <a:ahLst/>
              <a:cxnLst>
                <a:cxn ang="0">
                  <a:pos x="connsiteX0" y="connsiteY0"/>
                </a:cxn>
                <a:cxn ang="0">
                  <a:pos x="connsiteX1" y="connsiteY1"/>
                </a:cxn>
              </a:cxnLst>
              <a:rect l="l" t="t" r="r" b="b"/>
              <a:pathLst>
                <a:path w="79210" h="2927">
                  <a:moveTo>
                    <a:pt x="0" y="0"/>
                  </a:moveTo>
                  <a:lnTo>
                    <a:pt x="79211" y="0"/>
                  </a:lnTo>
                </a:path>
              </a:pathLst>
            </a:custGeom>
            <a:ln w="14615" cap="rnd">
              <a:solidFill>
                <a:srgbClr val="000000"/>
              </a:solidFill>
              <a:prstDash val="solid"/>
              <a:round/>
            </a:ln>
          </p:spPr>
          <p:txBody>
            <a:bodyPr rtlCol="1" anchor="ctr"/>
            <a:lstStyle/>
            <a:p>
              <a:endParaRPr lang="fa-IR"/>
            </a:p>
          </p:txBody>
        </p:sp>
        <p:sp>
          <p:nvSpPr>
            <p:cNvPr id="603" name="Freeform: Shape 602">
              <a:extLst>
                <a:ext uri="{FF2B5EF4-FFF2-40B4-BE49-F238E27FC236}">
                  <a16:creationId xmlns:a16="http://schemas.microsoft.com/office/drawing/2014/main" id="{6FCC8ECB-765C-9E9F-4D6F-9A416A19E5E7}"/>
                </a:ext>
              </a:extLst>
            </p:cNvPr>
            <p:cNvSpPr/>
            <p:nvPr/>
          </p:nvSpPr>
          <p:spPr>
            <a:xfrm>
              <a:off x="8897880" y="3503616"/>
              <a:ext cx="132896" cy="149522"/>
            </a:xfrm>
            <a:custGeom>
              <a:avLst/>
              <a:gdLst>
                <a:gd name="connsiteX0" fmla="*/ 123719 w 132896"/>
                <a:gd name="connsiteY0" fmla="*/ 4082 h 149522"/>
                <a:gd name="connsiteX1" fmla="*/ 107356 w 132896"/>
                <a:gd name="connsiteY1" fmla="*/ 2999 h 149522"/>
                <a:gd name="connsiteX2" fmla="*/ 26183 w 132896"/>
                <a:gd name="connsiteY2" fmla="*/ 2999 h 149522"/>
                <a:gd name="connsiteX3" fmla="*/ 9850 w 132896"/>
                <a:gd name="connsiteY3" fmla="*/ 4111 h 149522"/>
                <a:gd name="connsiteX4" fmla="*/ 9850 w 132896"/>
                <a:gd name="connsiteY4" fmla="*/ 4111 h 149522"/>
                <a:gd name="connsiteX5" fmla="*/ 336 w 132896"/>
                <a:gd name="connsiteY5" fmla="*/ 27822 h 149522"/>
                <a:gd name="connsiteX6" fmla="*/ 336 w 132896"/>
                <a:gd name="connsiteY6" fmla="*/ 83439 h 149522"/>
                <a:gd name="connsiteX7" fmla="*/ 66784 w 132896"/>
                <a:gd name="connsiteY7" fmla="*/ 149858 h 149522"/>
                <a:gd name="connsiteX8" fmla="*/ 66784 w 132896"/>
                <a:gd name="connsiteY8" fmla="*/ 149858 h 149522"/>
                <a:gd name="connsiteX9" fmla="*/ 133232 w 132896"/>
                <a:gd name="connsiteY9" fmla="*/ 83439 h 149522"/>
                <a:gd name="connsiteX10" fmla="*/ 133232 w 132896"/>
                <a:gd name="connsiteY10" fmla="*/ 27822 h 149522"/>
                <a:gd name="connsiteX11" fmla="*/ 123719 w 132896"/>
                <a:gd name="connsiteY11" fmla="*/ 4082 h 149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896" h="149522">
                  <a:moveTo>
                    <a:pt x="123719" y="4082"/>
                  </a:moveTo>
                  <a:cubicBezTo>
                    <a:pt x="119369" y="-461"/>
                    <a:pt x="112268" y="-932"/>
                    <a:pt x="107356" y="2999"/>
                  </a:cubicBezTo>
                  <a:cubicBezTo>
                    <a:pt x="83408" y="21344"/>
                    <a:pt x="50131" y="21344"/>
                    <a:pt x="26183" y="2999"/>
                  </a:cubicBezTo>
                  <a:cubicBezTo>
                    <a:pt x="21266" y="-891"/>
                    <a:pt x="14196" y="-411"/>
                    <a:pt x="9850" y="4111"/>
                  </a:cubicBezTo>
                  <a:lnTo>
                    <a:pt x="9850" y="4111"/>
                  </a:lnTo>
                  <a:cubicBezTo>
                    <a:pt x="3737" y="10490"/>
                    <a:pt x="327" y="18988"/>
                    <a:pt x="336" y="27822"/>
                  </a:cubicBezTo>
                  <a:lnTo>
                    <a:pt x="336" y="83439"/>
                  </a:lnTo>
                  <a:cubicBezTo>
                    <a:pt x="447" y="120085"/>
                    <a:pt x="30138" y="149762"/>
                    <a:pt x="66784" y="149858"/>
                  </a:cubicBezTo>
                  <a:lnTo>
                    <a:pt x="66784" y="149858"/>
                  </a:lnTo>
                  <a:cubicBezTo>
                    <a:pt x="103430" y="149762"/>
                    <a:pt x="133121" y="120085"/>
                    <a:pt x="133232" y="83439"/>
                  </a:cubicBezTo>
                  <a:lnTo>
                    <a:pt x="133232" y="27822"/>
                  </a:lnTo>
                  <a:cubicBezTo>
                    <a:pt x="133250" y="18976"/>
                    <a:pt x="129840" y="10469"/>
                    <a:pt x="123719" y="4082"/>
                  </a:cubicBezTo>
                  <a:close/>
                </a:path>
              </a:pathLst>
            </a:custGeom>
            <a:noFill/>
            <a:ln w="14615" cap="rnd">
              <a:solidFill>
                <a:srgbClr val="000000"/>
              </a:solidFill>
              <a:prstDash val="solid"/>
              <a:round/>
            </a:ln>
          </p:spPr>
          <p:txBody>
            <a:bodyPr rtlCol="1" anchor="ctr"/>
            <a:lstStyle/>
            <a:p>
              <a:endParaRPr lang="fa-IR"/>
            </a:p>
          </p:txBody>
        </p:sp>
        <p:sp>
          <p:nvSpPr>
            <p:cNvPr id="604" name="Freeform: Shape 603">
              <a:extLst>
                <a:ext uri="{FF2B5EF4-FFF2-40B4-BE49-F238E27FC236}">
                  <a16:creationId xmlns:a16="http://schemas.microsoft.com/office/drawing/2014/main" id="{21D67340-41E3-00E2-B768-F68835FDB8D2}"/>
                </a:ext>
              </a:extLst>
            </p:cNvPr>
            <p:cNvSpPr/>
            <p:nvPr/>
          </p:nvSpPr>
          <p:spPr>
            <a:xfrm>
              <a:off x="9054897" y="3754509"/>
              <a:ext cx="2927" cy="37351"/>
            </a:xfrm>
            <a:custGeom>
              <a:avLst/>
              <a:gdLst>
                <a:gd name="connsiteX0" fmla="*/ 0 w 2927"/>
                <a:gd name="connsiteY0" fmla="*/ 37352 h 37351"/>
                <a:gd name="connsiteX1" fmla="*/ 0 w 2927"/>
                <a:gd name="connsiteY1" fmla="*/ 0 h 37351"/>
              </a:gdLst>
              <a:ahLst/>
              <a:cxnLst>
                <a:cxn ang="0">
                  <a:pos x="connsiteX0" y="connsiteY0"/>
                </a:cxn>
                <a:cxn ang="0">
                  <a:pos x="connsiteX1" y="connsiteY1"/>
                </a:cxn>
              </a:cxnLst>
              <a:rect l="l" t="t" r="r" b="b"/>
              <a:pathLst>
                <a:path w="2927" h="37351">
                  <a:moveTo>
                    <a:pt x="0" y="37352"/>
                  </a:moveTo>
                  <a:lnTo>
                    <a:pt x="0" y="0"/>
                  </a:lnTo>
                </a:path>
              </a:pathLst>
            </a:custGeom>
            <a:ln w="14615" cap="rnd">
              <a:solidFill>
                <a:srgbClr val="000000"/>
              </a:solidFill>
              <a:prstDash val="solid"/>
              <a:round/>
            </a:ln>
          </p:spPr>
          <p:txBody>
            <a:bodyPr rtlCol="1" anchor="ctr"/>
            <a:lstStyle/>
            <a:p>
              <a:endParaRPr lang="fa-IR"/>
            </a:p>
          </p:txBody>
        </p:sp>
        <p:sp>
          <p:nvSpPr>
            <p:cNvPr id="605" name="Freeform: Shape 604">
              <a:extLst>
                <a:ext uri="{FF2B5EF4-FFF2-40B4-BE49-F238E27FC236}">
                  <a16:creationId xmlns:a16="http://schemas.microsoft.com/office/drawing/2014/main" id="{4A6B8179-579E-41E5-762E-CCCF982523D6}"/>
                </a:ext>
              </a:extLst>
            </p:cNvPr>
            <p:cNvSpPr/>
            <p:nvPr/>
          </p:nvSpPr>
          <p:spPr>
            <a:xfrm>
              <a:off x="8873936" y="3754509"/>
              <a:ext cx="2927" cy="37351"/>
            </a:xfrm>
            <a:custGeom>
              <a:avLst/>
              <a:gdLst>
                <a:gd name="connsiteX0" fmla="*/ 0 w 2927"/>
                <a:gd name="connsiteY0" fmla="*/ 0 h 37351"/>
                <a:gd name="connsiteX1" fmla="*/ 0 w 2927"/>
                <a:gd name="connsiteY1" fmla="*/ 37352 h 37351"/>
              </a:gdLst>
              <a:ahLst/>
              <a:cxnLst>
                <a:cxn ang="0">
                  <a:pos x="connsiteX0" y="connsiteY0"/>
                </a:cxn>
                <a:cxn ang="0">
                  <a:pos x="connsiteX1" y="connsiteY1"/>
                </a:cxn>
              </a:cxnLst>
              <a:rect l="l" t="t" r="r" b="b"/>
              <a:pathLst>
                <a:path w="2927" h="37351">
                  <a:moveTo>
                    <a:pt x="0" y="0"/>
                  </a:moveTo>
                  <a:lnTo>
                    <a:pt x="0" y="37352"/>
                  </a:lnTo>
                </a:path>
              </a:pathLst>
            </a:custGeom>
            <a:ln w="14615" cap="rnd">
              <a:solidFill>
                <a:srgbClr val="000000"/>
              </a:solidFill>
              <a:prstDash val="solid"/>
              <a:round/>
            </a:ln>
          </p:spPr>
          <p:txBody>
            <a:bodyPr rtlCol="1" anchor="ctr"/>
            <a:lstStyle/>
            <a:p>
              <a:endParaRPr lang="fa-IR"/>
            </a:p>
          </p:txBody>
        </p:sp>
        <p:sp>
          <p:nvSpPr>
            <p:cNvPr id="606" name="Freeform: Shape 605">
              <a:extLst>
                <a:ext uri="{FF2B5EF4-FFF2-40B4-BE49-F238E27FC236}">
                  <a16:creationId xmlns:a16="http://schemas.microsoft.com/office/drawing/2014/main" id="{A2BEDF81-2E3C-BA26-470A-8CD52D6B6020}"/>
                </a:ext>
              </a:extLst>
            </p:cNvPr>
            <p:cNvSpPr/>
            <p:nvPr/>
          </p:nvSpPr>
          <p:spPr>
            <a:xfrm>
              <a:off x="9035109" y="3536049"/>
              <a:ext cx="27808" cy="55617"/>
            </a:xfrm>
            <a:custGeom>
              <a:avLst/>
              <a:gdLst>
                <a:gd name="connsiteX0" fmla="*/ 336 w 27808"/>
                <a:gd name="connsiteY0" fmla="*/ 55953 h 55617"/>
                <a:gd name="connsiteX1" fmla="*/ 28145 w 27808"/>
                <a:gd name="connsiteY1" fmla="*/ 28145 h 55617"/>
                <a:gd name="connsiteX2" fmla="*/ 336 w 27808"/>
                <a:gd name="connsiteY2" fmla="*/ 336 h 55617"/>
              </a:gdLst>
              <a:ahLst/>
              <a:cxnLst>
                <a:cxn ang="0">
                  <a:pos x="connsiteX0" y="connsiteY0"/>
                </a:cxn>
                <a:cxn ang="0">
                  <a:pos x="connsiteX1" y="connsiteY1"/>
                </a:cxn>
                <a:cxn ang="0">
                  <a:pos x="connsiteX2" y="connsiteY2"/>
                </a:cxn>
              </a:cxnLst>
              <a:rect l="l" t="t" r="r" b="b"/>
              <a:pathLst>
                <a:path w="27808" h="55617">
                  <a:moveTo>
                    <a:pt x="336" y="55953"/>
                  </a:moveTo>
                  <a:cubicBezTo>
                    <a:pt x="15695" y="55953"/>
                    <a:pt x="28145" y="43504"/>
                    <a:pt x="28145" y="28145"/>
                  </a:cubicBezTo>
                  <a:cubicBezTo>
                    <a:pt x="28145" y="12785"/>
                    <a:pt x="15695" y="336"/>
                    <a:pt x="336" y="336"/>
                  </a:cubicBezTo>
                </a:path>
              </a:pathLst>
            </a:custGeom>
            <a:noFill/>
            <a:ln w="14615" cap="rnd">
              <a:solidFill>
                <a:srgbClr val="000000"/>
              </a:solidFill>
              <a:prstDash val="solid"/>
              <a:round/>
            </a:ln>
          </p:spPr>
          <p:txBody>
            <a:bodyPr rtlCol="1" anchor="ctr"/>
            <a:lstStyle/>
            <a:p>
              <a:endParaRPr lang="fa-IR"/>
            </a:p>
          </p:txBody>
        </p:sp>
        <p:sp>
          <p:nvSpPr>
            <p:cNvPr id="607" name="Freeform: Shape 606">
              <a:extLst>
                <a:ext uri="{FF2B5EF4-FFF2-40B4-BE49-F238E27FC236}">
                  <a16:creationId xmlns:a16="http://schemas.microsoft.com/office/drawing/2014/main" id="{D751BF3C-9A9C-E56D-FB3B-28936C00CD5D}"/>
                </a:ext>
              </a:extLst>
            </p:cNvPr>
            <p:cNvSpPr/>
            <p:nvPr/>
          </p:nvSpPr>
          <p:spPr>
            <a:xfrm>
              <a:off x="8865915" y="3536196"/>
              <a:ext cx="27808" cy="55617"/>
            </a:xfrm>
            <a:custGeom>
              <a:avLst/>
              <a:gdLst>
                <a:gd name="connsiteX0" fmla="*/ 28145 w 27808"/>
                <a:gd name="connsiteY0" fmla="*/ 336 h 55617"/>
                <a:gd name="connsiteX1" fmla="*/ 336 w 27808"/>
                <a:gd name="connsiteY1" fmla="*/ 28145 h 55617"/>
                <a:gd name="connsiteX2" fmla="*/ 28145 w 27808"/>
                <a:gd name="connsiteY2" fmla="*/ 55953 h 55617"/>
              </a:gdLst>
              <a:ahLst/>
              <a:cxnLst>
                <a:cxn ang="0">
                  <a:pos x="connsiteX0" y="connsiteY0"/>
                </a:cxn>
                <a:cxn ang="0">
                  <a:pos x="connsiteX1" y="connsiteY1"/>
                </a:cxn>
                <a:cxn ang="0">
                  <a:pos x="connsiteX2" y="connsiteY2"/>
                </a:cxn>
              </a:cxnLst>
              <a:rect l="l" t="t" r="r" b="b"/>
              <a:pathLst>
                <a:path w="27808" h="55617">
                  <a:moveTo>
                    <a:pt x="28145" y="336"/>
                  </a:moveTo>
                  <a:cubicBezTo>
                    <a:pt x="12786" y="336"/>
                    <a:pt x="336" y="12785"/>
                    <a:pt x="336" y="28145"/>
                  </a:cubicBezTo>
                  <a:cubicBezTo>
                    <a:pt x="336" y="43504"/>
                    <a:pt x="12786" y="55953"/>
                    <a:pt x="28145" y="55953"/>
                  </a:cubicBezTo>
                </a:path>
              </a:pathLst>
            </a:custGeom>
            <a:noFill/>
            <a:ln w="14615" cap="rnd">
              <a:solidFill>
                <a:srgbClr val="000000"/>
              </a:solidFill>
              <a:prstDash val="solid"/>
              <a:round/>
            </a:ln>
          </p:spPr>
          <p:txBody>
            <a:bodyPr rtlCol="1" anchor="ctr"/>
            <a:lstStyle/>
            <a:p>
              <a:endParaRPr lang="fa-IR"/>
            </a:p>
          </p:txBody>
        </p:sp>
        <p:sp>
          <p:nvSpPr>
            <p:cNvPr id="608" name="Freeform: Shape 607">
              <a:extLst>
                <a:ext uri="{FF2B5EF4-FFF2-40B4-BE49-F238E27FC236}">
                  <a16:creationId xmlns:a16="http://schemas.microsoft.com/office/drawing/2014/main" id="{A2391502-E89B-3DD3-2CAF-6962AB43F26E}"/>
                </a:ext>
              </a:extLst>
            </p:cNvPr>
            <p:cNvSpPr/>
            <p:nvPr/>
          </p:nvSpPr>
          <p:spPr>
            <a:xfrm>
              <a:off x="8879761" y="3436212"/>
              <a:ext cx="169457" cy="101886"/>
            </a:xfrm>
            <a:custGeom>
              <a:avLst/>
              <a:gdLst>
                <a:gd name="connsiteX0" fmla="*/ 169794 w 169457"/>
                <a:gd name="connsiteY0" fmla="*/ 101783 h 101886"/>
                <a:gd name="connsiteX1" fmla="*/ 169794 w 169457"/>
                <a:gd name="connsiteY1" fmla="*/ 81292 h 101886"/>
                <a:gd name="connsiteX2" fmla="*/ 151176 w 169457"/>
                <a:gd name="connsiteY2" fmla="*/ 43531 h 101886"/>
                <a:gd name="connsiteX3" fmla="*/ 146990 w 169457"/>
                <a:gd name="connsiteY3" fmla="*/ 39579 h 101886"/>
                <a:gd name="connsiteX4" fmla="*/ 62101 w 169457"/>
                <a:gd name="connsiteY4" fmla="*/ 2872 h 101886"/>
                <a:gd name="connsiteX5" fmla="*/ 336 w 169457"/>
                <a:gd name="connsiteY5" fmla="*/ 76228 h 101886"/>
                <a:gd name="connsiteX6" fmla="*/ 336 w 169457"/>
                <a:gd name="connsiteY6" fmla="*/ 102222 h 10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457" h="101886">
                  <a:moveTo>
                    <a:pt x="169794" y="101783"/>
                  </a:moveTo>
                  <a:lnTo>
                    <a:pt x="169794" y="81292"/>
                  </a:lnTo>
                  <a:cubicBezTo>
                    <a:pt x="169794" y="48127"/>
                    <a:pt x="157821" y="43531"/>
                    <a:pt x="151176" y="43531"/>
                  </a:cubicBezTo>
                  <a:cubicBezTo>
                    <a:pt x="148940" y="43566"/>
                    <a:pt x="147084" y="41813"/>
                    <a:pt x="146990" y="39579"/>
                  </a:cubicBezTo>
                  <a:cubicBezTo>
                    <a:pt x="146493" y="2579"/>
                    <a:pt x="104224" y="-4329"/>
                    <a:pt x="62101" y="2872"/>
                  </a:cubicBezTo>
                  <a:cubicBezTo>
                    <a:pt x="26406" y="9040"/>
                    <a:pt x="333" y="40007"/>
                    <a:pt x="336" y="76228"/>
                  </a:cubicBezTo>
                  <a:lnTo>
                    <a:pt x="336" y="102222"/>
                  </a:lnTo>
                </a:path>
              </a:pathLst>
            </a:custGeom>
            <a:noFill/>
            <a:ln w="14615" cap="rnd">
              <a:solidFill>
                <a:srgbClr val="000000"/>
              </a:solidFill>
              <a:prstDash val="solid"/>
              <a:round/>
            </a:ln>
          </p:spPr>
          <p:txBody>
            <a:bodyPr rtlCol="1" anchor="ctr"/>
            <a:lstStyle/>
            <a:p>
              <a:endParaRPr lang="fa-IR"/>
            </a:p>
          </p:txBody>
        </p:sp>
        <p:sp>
          <p:nvSpPr>
            <p:cNvPr id="609" name="Freeform: Shape 608">
              <a:extLst>
                <a:ext uri="{FF2B5EF4-FFF2-40B4-BE49-F238E27FC236}">
                  <a16:creationId xmlns:a16="http://schemas.microsoft.com/office/drawing/2014/main" id="{FAC6B923-FA90-0075-B707-983CB2331200}"/>
                </a:ext>
              </a:extLst>
            </p:cNvPr>
            <p:cNvSpPr/>
            <p:nvPr/>
          </p:nvSpPr>
          <p:spPr>
            <a:xfrm>
              <a:off x="9004022" y="3682917"/>
              <a:ext cx="99525" cy="113480"/>
            </a:xfrm>
            <a:custGeom>
              <a:avLst/>
              <a:gdLst>
                <a:gd name="connsiteX0" fmla="*/ 29550 w 99525"/>
                <a:gd name="connsiteY0" fmla="*/ 797 h 113480"/>
                <a:gd name="connsiteX1" fmla="*/ 19831 w 99525"/>
                <a:gd name="connsiteY1" fmla="*/ 5325 h 113480"/>
                <a:gd name="connsiteX2" fmla="*/ 19480 w 99525"/>
                <a:gd name="connsiteY2" fmla="*/ 6651 h 113480"/>
                <a:gd name="connsiteX3" fmla="*/ 336 w 99525"/>
                <a:gd name="connsiteY3" fmla="*/ 113817 h 113480"/>
                <a:gd name="connsiteX4" fmla="*/ 99862 w 99525"/>
                <a:gd name="connsiteY4" fmla="*/ 113817 h 113480"/>
                <a:gd name="connsiteX5" fmla="*/ 95237 w 99525"/>
                <a:gd name="connsiteY5" fmla="*/ 41631 h 113480"/>
                <a:gd name="connsiteX6" fmla="*/ 77674 w 99525"/>
                <a:gd name="connsiteY6" fmla="*/ 18213 h 113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525" h="113480">
                  <a:moveTo>
                    <a:pt x="29550" y="797"/>
                  </a:moveTo>
                  <a:cubicBezTo>
                    <a:pt x="25616" y="-638"/>
                    <a:pt x="21266" y="1391"/>
                    <a:pt x="19831" y="5325"/>
                  </a:cubicBezTo>
                  <a:cubicBezTo>
                    <a:pt x="19673" y="5755"/>
                    <a:pt x="19556" y="6200"/>
                    <a:pt x="19480" y="6651"/>
                  </a:cubicBezTo>
                  <a:lnTo>
                    <a:pt x="336" y="113817"/>
                  </a:lnTo>
                  <a:lnTo>
                    <a:pt x="99862" y="113817"/>
                  </a:lnTo>
                  <a:lnTo>
                    <a:pt x="95237" y="41631"/>
                  </a:lnTo>
                  <a:cubicBezTo>
                    <a:pt x="94534" y="31038"/>
                    <a:pt x="87650" y="21852"/>
                    <a:pt x="77674" y="18213"/>
                  </a:cubicBezTo>
                  <a:close/>
                </a:path>
              </a:pathLst>
            </a:custGeom>
            <a:noFill/>
            <a:ln w="14615" cap="rnd">
              <a:solidFill>
                <a:srgbClr val="000000"/>
              </a:solidFill>
              <a:prstDash val="solid"/>
              <a:round/>
            </a:ln>
          </p:spPr>
          <p:txBody>
            <a:bodyPr rtlCol="1" anchor="ctr"/>
            <a:lstStyle/>
            <a:p>
              <a:endParaRPr lang="fa-IR"/>
            </a:p>
          </p:txBody>
        </p:sp>
        <p:sp>
          <p:nvSpPr>
            <p:cNvPr id="610" name="Freeform: Shape 609">
              <a:extLst>
                <a:ext uri="{FF2B5EF4-FFF2-40B4-BE49-F238E27FC236}">
                  <a16:creationId xmlns:a16="http://schemas.microsoft.com/office/drawing/2014/main" id="{8CFB9B8A-C798-DE48-3E08-F28DA8F20FB0}"/>
                </a:ext>
              </a:extLst>
            </p:cNvPr>
            <p:cNvSpPr/>
            <p:nvPr/>
          </p:nvSpPr>
          <p:spPr>
            <a:xfrm>
              <a:off x="8825139" y="3682974"/>
              <a:ext cx="99525" cy="113394"/>
            </a:xfrm>
            <a:custGeom>
              <a:avLst/>
              <a:gdLst>
                <a:gd name="connsiteX0" fmla="*/ 70795 w 99525"/>
                <a:gd name="connsiteY0" fmla="*/ 739 h 113394"/>
                <a:gd name="connsiteX1" fmla="*/ 22612 w 99525"/>
                <a:gd name="connsiteY1" fmla="*/ 18068 h 113394"/>
                <a:gd name="connsiteX2" fmla="*/ 5049 w 99525"/>
                <a:gd name="connsiteY2" fmla="*/ 41486 h 113394"/>
                <a:gd name="connsiteX3" fmla="*/ 336 w 99525"/>
                <a:gd name="connsiteY3" fmla="*/ 113730 h 113394"/>
                <a:gd name="connsiteX4" fmla="*/ 99862 w 99525"/>
                <a:gd name="connsiteY4" fmla="*/ 113730 h 113394"/>
                <a:gd name="connsiteX5" fmla="*/ 80718 w 99525"/>
                <a:gd name="connsiteY5" fmla="*/ 6564 h 113394"/>
                <a:gd name="connsiteX6" fmla="*/ 71851 w 99525"/>
                <a:gd name="connsiteY6" fmla="*/ 464 h 113394"/>
                <a:gd name="connsiteX7" fmla="*/ 70795 w 99525"/>
                <a:gd name="connsiteY7" fmla="*/ 739 h 113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525" h="113394">
                  <a:moveTo>
                    <a:pt x="70795" y="739"/>
                  </a:moveTo>
                  <a:lnTo>
                    <a:pt x="22612" y="18068"/>
                  </a:lnTo>
                  <a:cubicBezTo>
                    <a:pt x="12636" y="21707"/>
                    <a:pt x="5751" y="30893"/>
                    <a:pt x="5049" y="41486"/>
                  </a:cubicBezTo>
                  <a:lnTo>
                    <a:pt x="336" y="113730"/>
                  </a:lnTo>
                  <a:lnTo>
                    <a:pt x="99862" y="113730"/>
                  </a:lnTo>
                  <a:lnTo>
                    <a:pt x="80718" y="6564"/>
                  </a:lnTo>
                  <a:cubicBezTo>
                    <a:pt x="79954" y="2431"/>
                    <a:pt x="75984" y="-300"/>
                    <a:pt x="71851" y="464"/>
                  </a:cubicBezTo>
                  <a:cubicBezTo>
                    <a:pt x="71491" y="531"/>
                    <a:pt x="71140" y="622"/>
                    <a:pt x="70795" y="739"/>
                  </a:cubicBezTo>
                  <a:close/>
                </a:path>
              </a:pathLst>
            </a:custGeom>
            <a:noFill/>
            <a:ln w="14615" cap="rnd">
              <a:solidFill>
                <a:srgbClr val="000000"/>
              </a:solidFill>
              <a:prstDash val="solid"/>
              <a:round/>
            </a:ln>
          </p:spPr>
          <p:txBody>
            <a:bodyPr rtlCol="1" anchor="ctr"/>
            <a:lstStyle/>
            <a:p>
              <a:endParaRPr lang="fa-IR"/>
            </a:p>
          </p:txBody>
        </p:sp>
        <p:sp>
          <p:nvSpPr>
            <p:cNvPr id="611" name="Freeform: Shape 610">
              <a:extLst>
                <a:ext uri="{FF2B5EF4-FFF2-40B4-BE49-F238E27FC236}">
                  <a16:creationId xmlns:a16="http://schemas.microsoft.com/office/drawing/2014/main" id="{CFDAF7AB-3E5E-03DE-7E39-5FA678DB865D}"/>
                </a:ext>
              </a:extLst>
            </p:cNvPr>
            <p:cNvSpPr/>
            <p:nvPr/>
          </p:nvSpPr>
          <p:spPr>
            <a:xfrm>
              <a:off x="8776839" y="3298739"/>
              <a:ext cx="371758" cy="38054"/>
            </a:xfrm>
            <a:custGeom>
              <a:avLst/>
              <a:gdLst>
                <a:gd name="connsiteX0" fmla="*/ 363153 w 371758"/>
                <a:gd name="connsiteY0" fmla="*/ 0 h 38054"/>
                <a:gd name="connsiteX1" fmla="*/ 371759 w 371758"/>
                <a:gd name="connsiteY1" fmla="*/ 0 h 38054"/>
                <a:gd name="connsiteX2" fmla="*/ 371759 w 371758"/>
                <a:gd name="connsiteY2" fmla="*/ 38054 h 38054"/>
                <a:gd name="connsiteX3" fmla="*/ 363153 w 371758"/>
                <a:gd name="connsiteY3" fmla="*/ 38054 h 38054"/>
                <a:gd name="connsiteX4" fmla="*/ 8606 w 371758"/>
                <a:gd name="connsiteY4" fmla="*/ 38054 h 38054"/>
                <a:gd name="connsiteX5" fmla="*/ 0 w 371758"/>
                <a:gd name="connsiteY5" fmla="*/ 38054 h 38054"/>
                <a:gd name="connsiteX6" fmla="*/ 0 w 371758"/>
                <a:gd name="connsiteY6" fmla="*/ 0 h 38054"/>
                <a:gd name="connsiteX7" fmla="*/ 8606 w 371758"/>
                <a:gd name="connsiteY7" fmla="*/ 0 h 38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758" h="38054">
                  <a:moveTo>
                    <a:pt x="363153" y="0"/>
                  </a:moveTo>
                  <a:cubicBezTo>
                    <a:pt x="367906" y="0"/>
                    <a:pt x="371759" y="0"/>
                    <a:pt x="371759" y="0"/>
                  </a:cubicBezTo>
                  <a:lnTo>
                    <a:pt x="371759" y="38054"/>
                  </a:lnTo>
                  <a:cubicBezTo>
                    <a:pt x="371759" y="38054"/>
                    <a:pt x="367906" y="38054"/>
                    <a:pt x="363153" y="38054"/>
                  </a:cubicBezTo>
                  <a:lnTo>
                    <a:pt x="8606" y="38054"/>
                  </a:lnTo>
                  <a:cubicBezTo>
                    <a:pt x="3853" y="38054"/>
                    <a:pt x="0" y="38054"/>
                    <a:pt x="0" y="38054"/>
                  </a:cubicBezTo>
                  <a:lnTo>
                    <a:pt x="0" y="0"/>
                  </a:lnTo>
                  <a:cubicBezTo>
                    <a:pt x="0" y="0"/>
                    <a:pt x="3853" y="0"/>
                    <a:pt x="8606" y="0"/>
                  </a:cubicBezTo>
                  <a:close/>
                </a:path>
              </a:pathLst>
            </a:custGeom>
            <a:noFill/>
            <a:ln w="14615" cap="rnd">
              <a:solidFill>
                <a:srgbClr val="000000"/>
              </a:solidFill>
              <a:prstDash val="solid"/>
              <a:round/>
            </a:ln>
          </p:spPr>
          <p:txBody>
            <a:bodyPr rtlCol="1" anchor="ctr"/>
            <a:lstStyle/>
            <a:p>
              <a:endParaRPr lang="fa-IR"/>
            </a:p>
          </p:txBody>
        </p:sp>
        <p:sp>
          <p:nvSpPr>
            <p:cNvPr id="612" name="Freeform: Shape 611">
              <a:extLst>
                <a:ext uri="{FF2B5EF4-FFF2-40B4-BE49-F238E27FC236}">
                  <a16:creationId xmlns:a16="http://schemas.microsoft.com/office/drawing/2014/main" id="{FF241C32-3461-918C-B241-4A5DDF505062}"/>
                </a:ext>
              </a:extLst>
            </p:cNvPr>
            <p:cNvSpPr/>
            <p:nvPr/>
          </p:nvSpPr>
          <p:spPr>
            <a:xfrm>
              <a:off x="8916263" y="3146522"/>
              <a:ext cx="92910" cy="30472"/>
            </a:xfrm>
            <a:custGeom>
              <a:avLst/>
              <a:gdLst>
                <a:gd name="connsiteX0" fmla="*/ 93246 w 92910"/>
                <a:gd name="connsiteY0" fmla="*/ 30809 h 30472"/>
                <a:gd name="connsiteX1" fmla="*/ 62774 w 92910"/>
                <a:gd name="connsiteY1" fmla="*/ 336 h 30472"/>
                <a:gd name="connsiteX2" fmla="*/ 30809 w 92910"/>
                <a:gd name="connsiteY2" fmla="*/ 336 h 30472"/>
                <a:gd name="connsiteX3" fmla="*/ 336 w 92910"/>
                <a:gd name="connsiteY3" fmla="*/ 30809 h 30472"/>
              </a:gdLst>
              <a:ahLst/>
              <a:cxnLst>
                <a:cxn ang="0">
                  <a:pos x="connsiteX0" y="connsiteY0"/>
                </a:cxn>
                <a:cxn ang="0">
                  <a:pos x="connsiteX1" y="connsiteY1"/>
                </a:cxn>
                <a:cxn ang="0">
                  <a:pos x="connsiteX2" y="connsiteY2"/>
                </a:cxn>
                <a:cxn ang="0">
                  <a:pos x="connsiteX3" y="connsiteY3"/>
                </a:cxn>
              </a:cxnLst>
              <a:rect l="l" t="t" r="r" b="b"/>
              <a:pathLst>
                <a:path w="92910" h="30472">
                  <a:moveTo>
                    <a:pt x="93246" y="30809"/>
                  </a:moveTo>
                  <a:cubicBezTo>
                    <a:pt x="93246" y="13980"/>
                    <a:pt x="79603" y="336"/>
                    <a:pt x="62774" y="336"/>
                  </a:cubicBezTo>
                  <a:lnTo>
                    <a:pt x="30809" y="336"/>
                  </a:lnTo>
                  <a:cubicBezTo>
                    <a:pt x="13980" y="336"/>
                    <a:pt x="336" y="13980"/>
                    <a:pt x="336" y="30809"/>
                  </a:cubicBezTo>
                </a:path>
              </a:pathLst>
            </a:custGeom>
            <a:noFill/>
            <a:ln w="14615" cap="rnd">
              <a:solidFill>
                <a:srgbClr val="000000"/>
              </a:solidFill>
              <a:prstDash val="solid"/>
              <a:round/>
            </a:ln>
          </p:spPr>
          <p:txBody>
            <a:bodyPr rtlCol="1" anchor="ctr"/>
            <a:lstStyle/>
            <a:p>
              <a:endParaRPr lang="fa-IR"/>
            </a:p>
          </p:txBody>
        </p:sp>
        <p:sp>
          <p:nvSpPr>
            <p:cNvPr id="613" name="Freeform: Shape 612">
              <a:extLst>
                <a:ext uri="{FF2B5EF4-FFF2-40B4-BE49-F238E27FC236}">
                  <a16:creationId xmlns:a16="http://schemas.microsoft.com/office/drawing/2014/main" id="{D0246C7E-B0C2-C37D-BF40-7B2238CDF49D}"/>
                </a:ext>
              </a:extLst>
            </p:cNvPr>
            <p:cNvSpPr/>
            <p:nvPr/>
          </p:nvSpPr>
          <p:spPr>
            <a:xfrm>
              <a:off x="8962719" y="3061633"/>
              <a:ext cx="2927" cy="81962"/>
            </a:xfrm>
            <a:custGeom>
              <a:avLst/>
              <a:gdLst>
                <a:gd name="connsiteX0" fmla="*/ 0 w 2927"/>
                <a:gd name="connsiteY0" fmla="*/ 0 h 81962"/>
                <a:gd name="connsiteX1" fmla="*/ 0 w 2927"/>
                <a:gd name="connsiteY1" fmla="*/ 81963 h 81962"/>
              </a:gdLst>
              <a:ahLst/>
              <a:cxnLst>
                <a:cxn ang="0">
                  <a:pos x="connsiteX0" y="connsiteY0"/>
                </a:cxn>
                <a:cxn ang="0">
                  <a:pos x="connsiteX1" y="connsiteY1"/>
                </a:cxn>
              </a:cxnLst>
              <a:rect l="l" t="t" r="r" b="b"/>
              <a:pathLst>
                <a:path w="2927" h="81962">
                  <a:moveTo>
                    <a:pt x="0" y="0"/>
                  </a:moveTo>
                  <a:lnTo>
                    <a:pt x="0" y="81963"/>
                  </a:lnTo>
                </a:path>
              </a:pathLst>
            </a:custGeom>
            <a:ln w="14615" cap="rnd">
              <a:solidFill>
                <a:srgbClr val="000000"/>
              </a:solidFill>
              <a:prstDash val="solid"/>
              <a:round/>
            </a:ln>
          </p:spPr>
          <p:txBody>
            <a:bodyPr rtlCol="1" anchor="ctr"/>
            <a:lstStyle/>
            <a:p>
              <a:endParaRPr lang="fa-IR"/>
            </a:p>
          </p:txBody>
        </p:sp>
        <p:sp>
          <p:nvSpPr>
            <p:cNvPr id="614" name="Freeform: Shape 613">
              <a:extLst>
                <a:ext uri="{FF2B5EF4-FFF2-40B4-BE49-F238E27FC236}">
                  <a16:creationId xmlns:a16="http://schemas.microsoft.com/office/drawing/2014/main" id="{9BC3C471-3C0E-27EF-CFA5-AC5D19021531}"/>
                </a:ext>
              </a:extLst>
            </p:cNvPr>
            <p:cNvSpPr/>
            <p:nvPr/>
          </p:nvSpPr>
          <p:spPr>
            <a:xfrm>
              <a:off x="8966729" y="3070414"/>
              <a:ext cx="51607" cy="43908"/>
            </a:xfrm>
            <a:custGeom>
              <a:avLst/>
              <a:gdLst>
                <a:gd name="connsiteX0" fmla="*/ 1624 w 51607"/>
                <a:gd name="connsiteY0" fmla="*/ 44245 h 43908"/>
                <a:gd name="connsiteX1" fmla="*/ 44859 w 51607"/>
                <a:gd name="connsiteY1" fmla="*/ 44245 h 43908"/>
                <a:gd name="connsiteX2" fmla="*/ 51943 w 51607"/>
                <a:gd name="connsiteY2" fmla="*/ 37161 h 43908"/>
                <a:gd name="connsiteX3" fmla="*/ 51943 w 51607"/>
                <a:gd name="connsiteY3" fmla="*/ 7420 h 43908"/>
                <a:gd name="connsiteX4" fmla="*/ 44859 w 51607"/>
                <a:gd name="connsiteY4" fmla="*/ 336 h 43908"/>
                <a:gd name="connsiteX5" fmla="*/ 336 w 51607"/>
                <a:gd name="connsiteY5" fmla="*/ 336 h 43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607" h="43908">
                  <a:moveTo>
                    <a:pt x="1624" y="44245"/>
                  </a:moveTo>
                  <a:lnTo>
                    <a:pt x="44859" y="44245"/>
                  </a:lnTo>
                  <a:cubicBezTo>
                    <a:pt x="48773" y="44245"/>
                    <a:pt x="51943" y="41074"/>
                    <a:pt x="51943" y="37161"/>
                  </a:cubicBezTo>
                  <a:lnTo>
                    <a:pt x="51943" y="7420"/>
                  </a:lnTo>
                  <a:cubicBezTo>
                    <a:pt x="51943" y="3506"/>
                    <a:pt x="48773" y="336"/>
                    <a:pt x="44859" y="336"/>
                  </a:cubicBezTo>
                  <a:lnTo>
                    <a:pt x="336" y="336"/>
                  </a:lnTo>
                </a:path>
              </a:pathLst>
            </a:custGeom>
            <a:noFill/>
            <a:ln w="14615" cap="rnd">
              <a:solidFill>
                <a:srgbClr val="000000"/>
              </a:solidFill>
              <a:prstDash val="solid"/>
              <a:round/>
            </a:ln>
          </p:spPr>
          <p:txBody>
            <a:bodyPr rtlCol="1" anchor="ctr"/>
            <a:lstStyle/>
            <a:p>
              <a:endParaRPr lang="fa-IR"/>
            </a:p>
          </p:txBody>
        </p:sp>
        <p:sp>
          <p:nvSpPr>
            <p:cNvPr id="615" name="Freeform: Shape 614">
              <a:extLst>
                <a:ext uri="{FF2B5EF4-FFF2-40B4-BE49-F238E27FC236}">
                  <a16:creationId xmlns:a16="http://schemas.microsoft.com/office/drawing/2014/main" id="{16A3CDAE-2FAD-E23F-5045-A900491E2D8D}"/>
                </a:ext>
              </a:extLst>
            </p:cNvPr>
            <p:cNvSpPr/>
            <p:nvPr/>
          </p:nvSpPr>
          <p:spPr>
            <a:xfrm>
              <a:off x="9092980" y="3340627"/>
              <a:ext cx="2927" cy="63491"/>
            </a:xfrm>
            <a:custGeom>
              <a:avLst/>
              <a:gdLst>
                <a:gd name="connsiteX0" fmla="*/ 0 w 2927"/>
                <a:gd name="connsiteY0" fmla="*/ 0 h 63491"/>
                <a:gd name="connsiteX1" fmla="*/ 0 w 2927"/>
                <a:gd name="connsiteY1" fmla="*/ 63492 h 63491"/>
              </a:gdLst>
              <a:ahLst/>
              <a:cxnLst>
                <a:cxn ang="0">
                  <a:pos x="connsiteX0" y="connsiteY0"/>
                </a:cxn>
                <a:cxn ang="0">
                  <a:pos x="connsiteX1" y="connsiteY1"/>
                </a:cxn>
              </a:cxnLst>
              <a:rect l="l" t="t" r="r" b="b"/>
              <a:pathLst>
                <a:path w="2927" h="63491">
                  <a:moveTo>
                    <a:pt x="0" y="0"/>
                  </a:moveTo>
                  <a:lnTo>
                    <a:pt x="0" y="63492"/>
                  </a:lnTo>
                </a:path>
              </a:pathLst>
            </a:custGeom>
            <a:ln w="14615" cap="rnd">
              <a:solidFill>
                <a:srgbClr val="000000"/>
              </a:solidFill>
              <a:prstDash val="solid"/>
              <a:round/>
            </a:ln>
          </p:spPr>
          <p:txBody>
            <a:bodyPr rtlCol="1" anchor="ctr"/>
            <a:lstStyle/>
            <a:p>
              <a:endParaRPr lang="fa-IR"/>
            </a:p>
          </p:txBody>
        </p:sp>
        <p:sp>
          <p:nvSpPr>
            <p:cNvPr id="616" name="Freeform: Shape 615">
              <a:extLst>
                <a:ext uri="{FF2B5EF4-FFF2-40B4-BE49-F238E27FC236}">
                  <a16:creationId xmlns:a16="http://schemas.microsoft.com/office/drawing/2014/main" id="{A57A914C-0BCD-BF0B-5D7A-A6EDDE2DE949}"/>
                </a:ext>
              </a:extLst>
            </p:cNvPr>
            <p:cNvSpPr/>
            <p:nvPr/>
          </p:nvSpPr>
          <p:spPr>
            <a:xfrm>
              <a:off x="9131034" y="3339983"/>
              <a:ext cx="2927" cy="64135"/>
            </a:xfrm>
            <a:custGeom>
              <a:avLst/>
              <a:gdLst>
                <a:gd name="connsiteX0" fmla="*/ 0 w 2927"/>
                <a:gd name="connsiteY0" fmla="*/ 64136 h 64135"/>
                <a:gd name="connsiteX1" fmla="*/ 0 w 2927"/>
                <a:gd name="connsiteY1" fmla="*/ 0 h 64135"/>
              </a:gdLst>
              <a:ahLst/>
              <a:cxnLst>
                <a:cxn ang="0">
                  <a:pos x="connsiteX0" y="connsiteY0"/>
                </a:cxn>
                <a:cxn ang="0">
                  <a:pos x="connsiteX1" y="connsiteY1"/>
                </a:cxn>
              </a:cxnLst>
              <a:rect l="l" t="t" r="r" b="b"/>
              <a:pathLst>
                <a:path w="2927" h="64135">
                  <a:moveTo>
                    <a:pt x="0" y="64136"/>
                  </a:moveTo>
                  <a:lnTo>
                    <a:pt x="0" y="0"/>
                  </a:lnTo>
                </a:path>
              </a:pathLst>
            </a:custGeom>
            <a:ln w="14615" cap="rnd">
              <a:solidFill>
                <a:srgbClr val="000000"/>
              </a:solidFill>
              <a:prstDash val="solid"/>
              <a:round/>
            </a:ln>
          </p:spPr>
          <p:txBody>
            <a:bodyPr rtlCol="1" anchor="ctr"/>
            <a:lstStyle/>
            <a:p>
              <a:endParaRPr lang="fa-IR"/>
            </a:p>
          </p:txBody>
        </p:sp>
        <p:sp>
          <p:nvSpPr>
            <p:cNvPr id="617" name="Freeform: Shape 616">
              <a:extLst>
                <a:ext uri="{FF2B5EF4-FFF2-40B4-BE49-F238E27FC236}">
                  <a16:creationId xmlns:a16="http://schemas.microsoft.com/office/drawing/2014/main" id="{C3D0F023-F886-CDDB-84CE-7352A8791B18}"/>
                </a:ext>
              </a:extLst>
            </p:cNvPr>
            <p:cNvSpPr/>
            <p:nvPr/>
          </p:nvSpPr>
          <p:spPr>
            <a:xfrm>
              <a:off x="8993454" y="3340627"/>
              <a:ext cx="2927" cy="63491"/>
            </a:xfrm>
            <a:custGeom>
              <a:avLst/>
              <a:gdLst>
                <a:gd name="connsiteX0" fmla="*/ 0 w 2927"/>
                <a:gd name="connsiteY0" fmla="*/ 0 h 63491"/>
                <a:gd name="connsiteX1" fmla="*/ 0 w 2927"/>
                <a:gd name="connsiteY1" fmla="*/ 63492 h 63491"/>
              </a:gdLst>
              <a:ahLst/>
              <a:cxnLst>
                <a:cxn ang="0">
                  <a:pos x="connsiteX0" y="connsiteY0"/>
                </a:cxn>
                <a:cxn ang="0">
                  <a:pos x="connsiteX1" y="connsiteY1"/>
                </a:cxn>
              </a:cxnLst>
              <a:rect l="l" t="t" r="r" b="b"/>
              <a:pathLst>
                <a:path w="2927" h="63491">
                  <a:moveTo>
                    <a:pt x="0" y="0"/>
                  </a:moveTo>
                  <a:lnTo>
                    <a:pt x="0" y="63492"/>
                  </a:lnTo>
                </a:path>
              </a:pathLst>
            </a:custGeom>
            <a:ln w="14615" cap="rnd">
              <a:solidFill>
                <a:srgbClr val="000000"/>
              </a:solidFill>
              <a:prstDash val="solid"/>
              <a:round/>
            </a:ln>
          </p:spPr>
          <p:txBody>
            <a:bodyPr rtlCol="1" anchor="ctr"/>
            <a:lstStyle/>
            <a:p>
              <a:endParaRPr lang="fa-IR"/>
            </a:p>
          </p:txBody>
        </p:sp>
        <p:sp>
          <p:nvSpPr>
            <p:cNvPr id="618" name="Freeform: Shape 617">
              <a:extLst>
                <a:ext uri="{FF2B5EF4-FFF2-40B4-BE49-F238E27FC236}">
                  <a16:creationId xmlns:a16="http://schemas.microsoft.com/office/drawing/2014/main" id="{CC835C56-F871-C950-96D6-CE5DAC945410}"/>
                </a:ext>
              </a:extLst>
            </p:cNvPr>
            <p:cNvSpPr/>
            <p:nvPr/>
          </p:nvSpPr>
          <p:spPr>
            <a:xfrm>
              <a:off x="9031508" y="3340627"/>
              <a:ext cx="2927" cy="63491"/>
            </a:xfrm>
            <a:custGeom>
              <a:avLst/>
              <a:gdLst>
                <a:gd name="connsiteX0" fmla="*/ 0 w 2927"/>
                <a:gd name="connsiteY0" fmla="*/ 63492 h 63491"/>
                <a:gd name="connsiteX1" fmla="*/ 0 w 2927"/>
                <a:gd name="connsiteY1" fmla="*/ 0 h 63491"/>
              </a:gdLst>
              <a:ahLst/>
              <a:cxnLst>
                <a:cxn ang="0">
                  <a:pos x="connsiteX0" y="connsiteY0"/>
                </a:cxn>
                <a:cxn ang="0">
                  <a:pos x="connsiteX1" y="connsiteY1"/>
                </a:cxn>
              </a:cxnLst>
              <a:rect l="l" t="t" r="r" b="b"/>
              <a:pathLst>
                <a:path w="2927" h="63491">
                  <a:moveTo>
                    <a:pt x="0" y="63492"/>
                  </a:moveTo>
                  <a:lnTo>
                    <a:pt x="0" y="0"/>
                  </a:lnTo>
                </a:path>
              </a:pathLst>
            </a:custGeom>
            <a:ln w="14615" cap="rnd">
              <a:solidFill>
                <a:srgbClr val="000000"/>
              </a:solidFill>
              <a:prstDash val="solid"/>
              <a:round/>
            </a:ln>
          </p:spPr>
          <p:txBody>
            <a:bodyPr rtlCol="1" anchor="ctr"/>
            <a:lstStyle/>
            <a:p>
              <a:endParaRPr lang="fa-IR"/>
            </a:p>
          </p:txBody>
        </p:sp>
        <p:sp>
          <p:nvSpPr>
            <p:cNvPr id="619" name="Freeform: Shape 618">
              <a:extLst>
                <a:ext uri="{FF2B5EF4-FFF2-40B4-BE49-F238E27FC236}">
                  <a16:creationId xmlns:a16="http://schemas.microsoft.com/office/drawing/2014/main" id="{BD888C42-C42F-F7B3-6C24-21927A359079}"/>
                </a:ext>
              </a:extLst>
            </p:cNvPr>
            <p:cNvSpPr/>
            <p:nvPr/>
          </p:nvSpPr>
          <p:spPr>
            <a:xfrm>
              <a:off x="8893929" y="3340627"/>
              <a:ext cx="2927" cy="63491"/>
            </a:xfrm>
            <a:custGeom>
              <a:avLst/>
              <a:gdLst>
                <a:gd name="connsiteX0" fmla="*/ 0 w 2927"/>
                <a:gd name="connsiteY0" fmla="*/ 0 h 63491"/>
                <a:gd name="connsiteX1" fmla="*/ 0 w 2927"/>
                <a:gd name="connsiteY1" fmla="*/ 63492 h 63491"/>
              </a:gdLst>
              <a:ahLst/>
              <a:cxnLst>
                <a:cxn ang="0">
                  <a:pos x="connsiteX0" y="connsiteY0"/>
                </a:cxn>
                <a:cxn ang="0">
                  <a:pos x="connsiteX1" y="connsiteY1"/>
                </a:cxn>
              </a:cxnLst>
              <a:rect l="l" t="t" r="r" b="b"/>
              <a:pathLst>
                <a:path w="2927" h="63491">
                  <a:moveTo>
                    <a:pt x="0" y="0"/>
                  </a:moveTo>
                  <a:lnTo>
                    <a:pt x="0" y="63492"/>
                  </a:lnTo>
                </a:path>
              </a:pathLst>
            </a:custGeom>
            <a:ln w="14615" cap="rnd">
              <a:solidFill>
                <a:srgbClr val="000000"/>
              </a:solidFill>
              <a:prstDash val="solid"/>
              <a:round/>
            </a:ln>
          </p:spPr>
          <p:txBody>
            <a:bodyPr rtlCol="1" anchor="ctr"/>
            <a:lstStyle/>
            <a:p>
              <a:endParaRPr lang="fa-IR"/>
            </a:p>
          </p:txBody>
        </p:sp>
        <p:sp>
          <p:nvSpPr>
            <p:cNvPr id="620" name="Freeform: Shape 619">
              <a:extLst>
                <a:ext uri="{FF2B5EF4-FFF2-40B4-BE49-F238E27FC236}">
                  <a16:creationId xmlns:a16="http://schemas.microsoft.com/office/drawing/2014/main" id="{156C8D97-76E6-7681-C194-A4CDFD7B4D88}"/>
                </a:ext>
              </a:extLst>
            </p:cNvPr>
            <p:cNvSpPr/>
            <p:nvPr/>
          </p:nvSpPr>
          <p:spPr>
            <a:xfrm>
              <a:off x="8931983" y="3340627"/>
              <a:ext cx="2927" cy="63491"/>
            </a:xfrm>
            <a:custGeom>
              <a:avLst/>
              <a:gdLst>
                <a:gd name="connsiteX0" fmla="*/ 0 w 2927"/>
                <a:gd name="connsiteY0" fmla="*/ 63492 h 63491"/>
                <a:gd name="connsiteX1" fmla="*/ 0 w 2927"/>
                <a:gd name="connsiteY1" fmla="*/ 0 h 63491"/>
              </a:gdLst>
              <a:ahLst/>
              <a:cxnLst>
                <a:cxn ang="0">
                  <a:pos x="connsiteX0" y="connsiteY0"/>
                </a:cxn>
                <a:cxn ang="0">
                  <a:pos x="connsiteX1" y="connsiteY1"/>
                </a:cxn>
              </a:cxnLst>
              <a:rect l="l" t="t" r="r" b="b"/>
              <a:pathLst>
                <a:path w="2927" h="63491">
                  <a:moveTo>
                    <a:pt x="0" y="63492"/>
                  </a:moveTo>
                  <a:lnTo>
                    <a:pt x="0" y="0"/>
                  </a:lnTo>
                </a:path>
              </a:pathLst>
            </a:custGeom>
            <a:ln w="14615" cap="rnd">
              <a:solidFill>
                <a:srgbClr val="000000"/>
              </a:solidFill>
              <a:prstDash val="solid"/>
              <a:round/>
            </a:ln>
          </p:spPr>
          <p:txBody>
            <a:bodyPr rtlCol="1" anchor="ctr"/>
            <a:lstStyle/>
            <a:p>
              <a:endParaRPr lang="fa-IR"/>
            </a:p>
          </p:txBody>
        </p:sp>
        <p:sp>
          <p:nvSpPr>
            <p:cNvPr id="621" name="Freeform: Shape 620">
              <a:extLst>
                <a:ext uri="{FF2B5EF4-FFF2-40B4-BE49-F238E27FC236}">
                  <a16:creationId xmlns:a16="http://schemas.microsoft.com/office/drawing/2014/main" id="{E9A5EFAC-35F1-6E03-862F-F80071E8E169}"/>
                </a:ext>
              </a:extLst>
            </p:cNvPr>
            <p:cNvSpPr/>
            <p:nvPr/>
          </p:nvSpPr>
          <p:spPr>
            <a:xfrm>
              <a:off x="8794403" y="3340627"/>
              <a:ext cx="2927" cy="63491"/>
            </a:xfrm>
            <a:custGeom>
              <a:avLst/>
              <a:gdLst>
                <a:gd name="connsiteX0" fmla="*/ 0 w 2927"/>
                <a:gd name="connsiteY0" fmla="*/ 0 h 63491"/>
                <a:gd name="connsiteX1" fmla="*/ 0 w 2927"/>
                <a:gd name="connsiteY1" fmla="*/ 63492 h 63491"/>
              </a:gdLst>
              <a:ahLst/>
              <a:cxnLst>
                <a:cxn ang="0">
                  <a:pos x="connsiteX0" y="connsiteY0"/>
                </a:cxn>
                <a:cxn ang="0">
                  <a:pos x="connsiteX1" y="connsiteY1"/>
                </a:cxn>
              </a:cxnLst>
              <a:rect l="l" t="t" r="r" b="b"/>
              <a:pathLst>
                <a:path w="2927" h="63491">
                  <a:moveTo>
                    <a:pt x="0" y="0"/>
                  </a:moveTo>
                  <a:lnTo>
                    <a:pt x="0" y="63492"/>
                  </a:lnTo>
                </a:path>
              </a:pathLst>
            </a:custGeom>
            <a:ln w="14615" cap="rnd">
              <a:solidFill>
                <a:srgbClr val="000000"/>
              </a:solidFill>
              <a:prstDash val="solid"/>
              <a:round/>
            </a:ln>
          </p:spPr>
          <p:txBody>
            <a:bodyPr rtlCol="1" anchor="ctr"/>
            <a:lstStyle/>
            <a:p>
              <a:endParaRPr lang="fa-IR"/>
            </a:p>
          </p:txBody>
        </p:sp>
        <p:sp>
          <p:nvSpPr>
            <p:cNvPr id="622" name="Freeform: Shape 621">
              <a:extLst>
                <a:ext uri="{FF2B5EF4-FFF2-40B4-BE49-F238E27FC236}">
                  <a16:creationId xmlns:a16="http://schemas.microsoft.com/office/drawing/2014/main" id="{DE65CCA5-43A6-99D0-B02A-52D8BE39B730}"/>
                </a:ext>
              </a:extLst>
            </p:cNvPr>
            <p:cNvSpPr/>
            <p:nvPr/>
          </p:nvSpPr>
          <p:spPr>
            <a:xfrm>
              <a:off x="8832457" y="3340627"/>
              <a:ext cx="2927" cy="63491"/>
            </a:xfrm>
            <a:custGeom>
              <a:avLst/>
              <a:gdLst>
                <a:gd name="connsiteX0" fmla="*/ 0 w 2927"/>
                <a:gd name="connsiteY0" fmla="*/ 63492 h 63491"/>
                <a:gd name="connsiteX1" fmla="*/ 0 w 2927"/>
                <a:gd name="connsiteY1" fmla="*/ 0 h 63491"/>
              </a:gdLst>
              <a:ahLst/>
              <a:cxnLst>
                <a:cxn ang="0">
                  <a:pos x="connsiteX0" y="connsiteY0"/>
                </a:cxn>
                <a:cxn ang="0">
                  <a:pos x="connsiteX1" y="connsiteY1"/>
                </a:cxn>
              </a:cxnLst>
              <a:rect l="l" t="t" r="r" b="b"/>
              <a:pathLst>
                <a:path w="2927" h="63491">
                  <a:moveTo>
                    <a:pt x="0" y="63492"/>
                  </a:moveTo>
                  <a:lnTo>
                    <a:pt x="0" y="0"/>
                  </a:lnTo>
                </a:path>
              </a:pathLst>
            </a:custGeom>
            <a:ln w="14615" cap="rnd">
              <a:solidFill>
                <a:srgbClr val="000000"/>
              </a:solidFill>
              <a:prstDash val="solid"/>
              <a:round/>
            </a:ln>
          </p:spPr>
          <p:txBody>
            <a:bodyPr rtlCol="1" anchor="ctr"/>
            <a:lstStyle/>
            <a:p>
              <a:endParaRPr lang="fa-IR"/>
            </a:p>
          </p:txBody>
        </p:sp>
        <p:sp>
          <p:nvSpPr>
            <p:cNvPr id="623" name="Freeform: Shape 622">
              <a:extLst>
                <a:ext uri="{FF2B5EF4-FFF2-40B4-BE49-F238E27FC236}">
                  <a16:creationId xmlns:a16="http://schemas.microsoft.com/office/drawing/2014/main" id="{314EFF8E-1398-B152-ECFE-AFCFB54920B4}"/>
                </a:ext>
              </a:extLst>
            </p:cNvPr>
            <p:cNvSpPr/>
            <p:nvPr/>
          </p:nvSpPr>
          <p:spPr>
            <a:xfrm>
              <a:off x="8879029" y="3179951"/>
              <a:ext cx="50436" cy="116298"/>
            </a:xfrm>
            <a:custGeom>
              <a:avLst/>
              <a:gdLst>
                <a:gd name="connsiteX0" fmla="*/ 50772 w 50436"/>
                <a:gd name="connsiteY0" fmla="*/ 336 h 116298"/>
                <a:gd name="connsiteX1" fmla="*/ 25774 w 50436"/>
                <a:gd name="connsiteY1" fmla="*/ 29842 h 116298"/>
                <a:gd name="connsiteX2" fmla="*/ 336 w 50436"/>
                <a:gd name="connsiteY2" fmla="*/ 116635 h 116298"/>
              </a:gdLst>
              <a:ahLst/>
              <a:cxnLst>
                <a:cxn ang="0">
                  <a:pos x="connsiteX0" y="connsiteY0"/>
                </a:cxn>
                <a:cxn ang="0">
                  <a:pos x="connsiteX1" y="connsiteY1"/>
                </a:cxn>
                <a:cxn ang="0">
                  <a:pos x="connsiteX2" y="connsiteY2"/>
                </a:cxn>
              </a:cxnLst>
              <a:rect l="l" t="t" r="r" b="b"/>
              <a:pathLst>
                <a:path w="50436" h="116298">
                  <a:moveTo>
                    <a:pt x="50772" y="336"/>
                  </a:moveTo>
                  <a:cubicBezTo>
                    <a:pt x="40849" y="8708"/>
                    <a:pt x="32401" y="18681"/>
                    <a:pt x="25774" y="29842"/>
                  </a:cubicBezTo>
                  <a:cubicBezTo>
                    <a:pt x="9832" y="56044"/>
                    <a:pt x="1059" y="85975"/>
                    <a:pt x="336" y="116635"/>
                  </a:cubicBezTo>
                </a:path>
              </a:pathLst>
            </a:custGeom>
            <a:noFill/>
            <a:ln w="14615" cap="rnd">
              <a:solidFill>
                <a:srgbClr val="000000"/>
              </a:solidFill>
              <a:prstDash val="solid"/>
              <a:round/>
            </a:ln>
          </p:spPr>
          <p:txBody>
            <a:bodyPr rtlCol="1" anchor="ctr"/>
            <a:lstStyle/>
            <a:p>
              <a:endParaRPr lang="fa-IR"/>
            </a:p>
          </p:txBody>
        </p:sp>
        <p:sp>
          <p:nvSpPr>
            <p:cNvPr id="624" name="Freeform: Shape 623">
              <a:extLst>
                <a:ext uri="{FF2B5EF4-FFF2-40B4-BE49-F238E27FC236}">
                  <a16:creationId xmlns:a16="http://schemas.microsoft.com/office/drawing/2014/main" id="{F6D1795C-613D-A83E-FB70-0EB797AD751F}"/>
                </a:ext>
              </a:extLst>
            </p:cNvPr>
            <p:cNvSpPr/>
            <p:nvPr/>
          </p:nvSpPr>
          <p:spPr>
            <a:xfrm>
              <a:off x="8996060" y="3179981"/>
              <a:ext cx="50319" cy="115098"/>
            </a:xfrm>
            <a:custGeom>
              <a:avLst/>
              <a:gdLst>
                <a:gd name="connsiteX0" fmla="*/ 50655 w 50319"/>
                <a:gd name="connsiteY0" fmla="*/ 115435 h 115098"/>
                <a:gd name="connsiteX1" fmla="*/ 25247 w 50319"/>
                <a:gd name="connsiteY1" fmla="*/ 29813 h 115098"/>
                <a:gd name="connsiteX2" fmla="*/ 336 w 50319"/>
                <a:gd name="connsiteY2" fmla="*/ 336 h 115098"/>
              </a:gdLst>
              <a:ahLst/>
              <a:cxnLst>
                <a:cxn ang="0">
                  <a:pos x="connsiteX0" y="connsiteY0"/>
                </a:cxn>
                <a:cxn ang="0">
                  <a:pos x="connsiteX1" y="connsiteY1"/>
                </a:cxn>
                <a:cxn ang="0">
                  <a:pos x="connsiteX2" y="connsiteY2"/>
                </a:cxn>
              </a:cxnLst>
              <a:rect l="l" t="t" r="r" b="b"/>
              <a:pathLst>
                <a:path w="50319" h="115098">
                  <a:moveTo>
                    <a:pt x="50655" y="115435"/>
                  </a:moveTo>
                  <a:cubicBezTo>
                    <a:pt x="49751" y="85173"/>
                    <a:pt x="40995" y="55670"/>
                    <a:pt x="25247" y="29813"/>
                  </a:cubicBezTo>
                  <a:cubicBezTo>
                    <a:pt x="18643" y="18666"/>
                    <a:pt x="10224" y="8705"/>
                    <a:pt x="336" y="336"/>
                  </a:cubicBezTo>
                </a:path>
              </a:pathLst>
            </a:custGeom>
            <a:noFill/>
            <a:ln w="14615" cap="rnd">
              <a:solidFill>
                <a:srgbClr val="000000"/>
              </a:solidFill>
              <a:prstDash val="solid"/>
              <a:round/>
            </a:ln>
          </p:spPr>
          <p:txBody>
            <a:bodyPr rtlCol="1" anchor="ctr"/>
            <a:lstStyle/>
            <a:p>
              <a:endParaRPr lang="fa-IR"/>
            </a:p>
          </p:txBody>
        </p:sp>
        <p:sp>
          <p:nvSpPr>
            <p:cNvPr id="625" name="Freeform: Shape 624">
              <a:extLst>
                <a:ext uri="{FF2B5EF4-FFF2-40B4-BE49-F238E27FC236}">
                  <a16:creationId xmlns:a16="http://schemas.microsoft.com/office/drawing/2014/main" id="{E763E41F-C30E-3929-4FE0-A1B4F11301CA}"/>
                </a:ext>
              </a:extLst>
            </p:cNvPr>
            <p:cNvSpPr/>
            <p:nvPr/>
          </p:nvSpPr>
          <p:spPr>
            <a:xfrm>
              <a:off x="8814776" y="3178722"/>
              <a:ext cx="295767" cy="118201"/>
            </a:xfrm>
            <a:custGeom>
              <a:avLst/>
              <a:gdLst>
                <a:gd name="connsiteX0" fmla="*/ 296104 w 295767"/>
                <a:gd name="connsiteY0" fmla="*/ 117455 h 118201"/>
                <a:gd name="connsiteX1" fmla="*/ 267973 w 295767"/>
                <a:gd name="connsiteY1" fmla="*/ 50275 h 118201"/>
                <a:gd name="connsiteX2" fmla="*/ 211038 w 295767"/>
                <a:gd name="connsiteY2" fmla="*/ 3849 h 118201"/>
                <a:gd name="connsiteX3" fmla="*/ 195992 w 295767"/>
                <a:gd name="connsiteY3" fmla="*/ 336 h 118201"/>
                <a:gd name="connsiteX4" fmla="*/ 100565 w 295767"/>
                <a:gd name="connsiteY4" fmla="*/ 336 h 118201"/>
                <a:gd name="connsiteX5" fmla="*/ 85519 w 295767"/>
                <a:gd name="connsiteY5" fmla="*/ 3849 h 118201"/>
                <a:gd name="connsiteX6" fmla="*/ 28584 w 295767"/>
                <a:gd name="connsiteY6" fmla="*/ 50275 h 118201"/>
                <a:gd name="connsiteX7" fmla="*/ 336 w 295767"/>
                <a:gd name="connsiteY7" fmla="*/ 118538 h 118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767" h="118201">
                  <a:moveTo>
                    <a:pt x="296104" y="117455"/>
                  </a:moveTo>
                  <a:cubicBezTo>
                    <a:pt x="293498" y="92793"/>
                    <a:pt x="283719" y="69437"/>
                    <a:pt x="267973" y="50275"/>
                  </a:cubicBezTo>
                  <a:cubicBezTo>
                    <a:pt x="252400" y="31037"/>
                    <a:pt x="233016" y="15230"/>
                    <a:pt x="211038" y="3849"/>
                  </a:cubicBezTo>
                  <a:cubicBezTo>
                    <a:pt x="206366" y="1519"/>
                    <a:pt x="201215" y="316"/>
                    <a:pt x="195992" y="336"/>
                  </a:cubicBezTo>
                  <a:lnTo>
                    <a:pt x="100565" y="336"/>
                  </a:lnTo>
                  <a:cubicBezTo>
                    <a:pt x="95342" y="316"/>
                    <a:pt x="90190" y="1519"/>
                    <a:pt x="85519" y="3849"/>
                  </a:cubicBezTo>
                  <a:cubicBezTo>
                    <a:pt x="63541" y="15230"/>
                    <a:pt x="44157" y="31037"/>
                    <a:pt x="28584" y="50275"/>
                  </a:cubicBezTo>
                  <a:cubicBezTo>
                    <a:pt x="12598" y="69718"/>
                    <a:pt x="2763" y="93484"/>
                    <a:pt x="336" y="118538"/>
                  </a:cubicBezTo>
                </a:path>
              </a:pathLst>
            </a:custGeom>
            <a:noFill/>
            <a:ln w="14615" cap="rnd">
              <a:solidFill>
                <a:srgbClr val="000000"/>
              </a:solidFill>
              <a:prstDash val="solid"/>
              <a:round/>
            </a:ln>
          </p:spPr>
          <p:txBody>
            <a:bodyPr rtlCol="1" anchor="ctr"/>
            <a:lstStyle/>
            <a:p>
              <a:endParaRPr lang="fa-IR"/>
            </a:p>
          </p:txBody>
        </p:sp>
        <p:sp>
          <p:nvSpPr>
            <p:cNvPr id="626" name="Freeform: Shape 625">
              <a:extLst>
                <a:ext uri="{FF2B5EF4-FFF2-40B4-BE49-F238E27FC236}">
                  <a16:creationId xmlns:a16="http://schemas.microsoft.com/office/drawing/2014/main" id="{D45DF0A7-8A78-C097-94CE-AE2ED84CE605}"/>
                </a:ext>
              </a:extLst>
            </p:cNvPr>
            <p:cNvSpPr/>
            <p:nvPr/>
          </p:nvSpPr>
          <p:spPr>
            <a:xfrm>
              <a:off x="8962719" y="3181649"/>
              <a:ext cx="2927" cy="114162"/>
            </a:xfrm>
            <a:custGeom>
              <a:avLst/>
              <a:gdLst>
                <a:gd name="connsiteX0" fmla="*/ 0 w 2927"/>
                <a:gd name="connsiteY0" fmla="*/ 0 h 114162"/>
                <a:gd name="connsiteX1" fmla="*/ 0 w 2927"/>
                <a:gd name="connsiteY1" fmla="*/ 114162 h 114162"/>
              </a:gdLst>
              <a:ahLst/>
              <a:cxnLst>
                <a:cxn ang="0">
                  <a:pos x="connsiteX0" y="connsiteY0"/>
                </a:cxn>
                <a:cxn ang="0">
                  <a:pos x="connsiteX1" y="connsiteY1"/>
                </a:cxn>
              </a:cxnLst>
              <a:rect l="l" t="t" r="r" b="b"/>
              <a:pathLst>
                <a:path w="2927" h="114162">
                  <a:moveTo>
                    <a:pt x="0" y="0"/>
                  </a:moveTo>
                  <a:lnTo>
                    <a:pt x="0" y="114162"/>
                  </a:lnTo>
                </a:path>
              </a:pathLst>
            </a:custGeom>
            <a:ln w="14615" cap="rnd">
              <a:solidFill>
                <a:srgbClr val="000000"/>
              </a:solidFill>
              <a:prstDash val="solid"/>
              <a:round/>
            </a:ln>
          </p:spPr>
          <p:txBody>
            <a:bodyPr rtlCol="1" anchor="ctr"/>
            <a:lstStyle/>
            <a:p>
              <a:endParaRPr lang="fa-IR"/>
            </a:p>
          </p:txBody>
        </p:sp>
        <p:sp>
          <p:nvSpPr>
            <p:cNvPr id="627" name="Freeform: Shape 626">
              <a:extLst>
                <a:ext uri="{FF2B5EF4-FFF2-40B4-BE49-F238E27FC236}">
                  <a16:creationId xmlns:a16="http://schemas.microsoft.com/office/drawing/2014/main" id="{4BFB7DC6-F2D9-B284-33EA-89FFA95E9B5D}"/>
                </a:ext>
              </a:extLst>
            </p:cNvPr>
            <p:cNvSpPr/>
            <p:nvPr/>
          </p:nvSpPr>
          <p:spPr>
            <a:xfrm>
              <a:off x="8751787" y="3671258"/>
              <a:ext cx="53593" cy="56738"/>
            </a:xfrm>
            <a:custGeom>
              <a:avLst/>
              <a:gdLst>
                <a:gd name="connsiteX0" fmla="*/ 53929 w 53593"/>
                <a:gd name="connsiteY0" fmla="*/ 14035 h 56738"/>
                <a:gd name="connsiteX1" fmla="*/ 36366 w 53593"/>
                <a:gd name="connsiteY1" fmla="*/ 6190 h 56738"/>
                <a:gd name="connsiteX2" fmla="*/ 28901 w 53593"/>
                <a:gd name="connsiteY2" fmla="*/ 336 h 56738"/>
                <a:gd name="connsiteX3" fmla="*/ 2234 w 53593"/>
                <a:gd name="connsiteY3" fmla="*/ 31101 h 56738"/>
                <a:gd name="connsiteX4" fmla="*/ 3027 w 53593"/>
                <a:gd name="connsiteY4" fmla="*/ 42084 h 56738"/>
                <a:gd name="connsiteX5" fmla="*/ 3054 w 53593"/>
                <a:gd name="connsiteY5" fmla="*/ 42108 h 56738"/>
                <a:gd name="connsiteX6" fmla="*/ 18129 w 53593"/>
                <a:gd name="connsiteY6" fmla="*/ 55163 h 56738"/>
                <a:gd name="connsiteX7" fmla="*/ 29115 w 53593"/>
                <a:gd name="connsiteY7" fmla="*/ 54396 h 56738"/>
                <a:gd name="connsiteX8" fmla="*/ 29135 w 53593"/>
                <a:gd name="connsiteY8" fmla="*/ 54373 h 56738"/>
                <a:gd name="connsiteX9" fmla="*/ 48894 w 53593"/>
                <a:gd name="connsiteY9" fmla="*/ 31540 h 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93" h="56738">
                  <a:moveTo>
                    <a:pt x="53929" y="14035"/>
                  </a:moveTo>
                  <a:cubicBezTo>
                    <a:pt x="47914" y="11796"/>
                    <a:pt x="42047" y="9176"/>
                    <a:pt x="36366" y="6190"/>
                  </a:cubicBezTo>
                  <a:cubicBezTo>
                    <a:pt x="33497" y="4780"/>
                    <a:pt x="30956" y="2786"/>
                    <a:pt x="28901" y="336"/>
                  </a:cubicBezTo>
                  <a:lnTo>
                    <a:pt x="2234" y="31101"/>
                  </a:lnTo>
                  <a:cubicBezTo>
                    <a:pt x="-579" y="34353"/>
                    <a:pt x="-225" y="39271"/>
                    <a:pt x="3027" y="42084"/>
                  </a:cubicBezTo>
                  <a:cubicBezTo>
                    <a:pt x="3036" y="42093"/>
                    <a:pt x="3045" y="42099"/>
                    <a:pt x="3054" y="42108"/>
                  </a:cubicBezTo>
                  <a:lnTo>
                    <a:pt x="18129" y="55163"/>
                  </a:lnTo>
                  <a:cubicBezTo>
                    <a:pt x="21375" y="57985"/>
                    <a:pt x="26293" y="57642"/>
                    <a:pt x="29115" y="54396"/>
                  </a:cubicBezTo>
                  <a:cubicBezTo>
                    <a:pt x="29121" y="54390"/>
                    <a:pt x="29130" y="54382"/>
                    <a:pt x="29135" y="54373"/>
                  </a:cubicBezTo>
                  <a:lnTo>
                    <a:pt x="48894" y="31540"/>
                  </a:lnTo>
                </a:path>
              </a:pathLst>
            </a:custGeom>
            <a:noFill/>
            <a:ln w="14615" cap="rnd">
              <a:solidFill>
                <a:srgbClr val="000000"/>
              </a:solidFill>
              <a:prstDash val="solid"/>
              <a:round/>
            </a:ln>
          </p:spPr>
          <p:txBody>
            <a:bodyPr rtlCol="1" anchor="ctr"/>
            <a:lstStyle/>
            <a:p>
              <a:endParaRPr lang="fa-IR"/>
            </a:p>
          </p:txBody>
        </p:sp>
        <p:sp>
          <p:nvSpPr>
            <p:cNvPr id="628" name="Freeform: Shape 627">
              <a:extLst>
                <a:ext uri="{FF2B5EF4-FFF2-40B4-BE49-F238E27FC236}">
                  <a16:creationId xmlns:a16="http://schemas.microsoft.com/office/drawing/2014/main" id="{7EC9A19E-638C-36BC-AD36-F30E97EE76F2}"/>
                </a:ext>
              </a:extLst>
            </p:cNvPr>
            <p:cNvSpPr/>
            <p:nvPr/>
          </p:nvSpPr>
          <p:spPr>
            <a:xfrm>
              <a:off x="8684690" y="3671258"/>
              <a:ext cx="52218" cy="56735"/>
            </a:xfrm>
            <a:custGeom>
              <a:avLst/>
              <a:gdLst>
                <a:gd name="connsiteX0" fmla="*/ 3995 w 52218"/>
                <a:gd name="connsiteY0" fmla="*/ 31540 h 56735"/>
                <a:gd name="connsiteX1" fmla="*/ 23783 w 52218"/>
                <a:gd name="connsiteY1" fmla="*/ 54373 h 56735"/>
                <a:gd name="connsiteX2" fmla="*/ 34722 w 52218"/>
                <a:gd name="connsiteY2" fmla="*/ 55195 h 56735"/>
                <a:gd name="connsiteX3" fmla="*/ 34760 w 52218"/>
                <a:gd name="connsiteY3" fmla="*/ 55163 h 56735"/>
                <a:gd name="connsiteX4" fmla="*/ 49865 w 52218"/>
                <a:gd name="connsiteY4" fmla="*/ 42108 h 56735"/>
                <a:gd name="connsiteX5" fmla="*/ 50655 w 52218"/>
                <a:gd name="connsiteY5" fmla="*/ 31101 h 56735"/>
                <a:gd name="connsiteX6" fmla="*/ 23988 w 52218"/>
                <a:gd name="connsiteY6" fmla="*/ 336 h 56735"/>
                <a:gd name="connsiteX7" fmla="*/ 16524 w 52218"/>
                <a:gd name="connsiteY7" fmla="*/ 6190 h 56735"/>
                <a:gd name="connsiteX8" fmla="*/ 336 w 52218"/>
                <a:gd name="connsiteY8" fmla="*/ 13479 h 5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218" h="56735">
                  <a:moveTo>
                    <a:pt x="3995" y="31540"/>
                  </a:moveTo>
                  <a:lnTo>
                    <a:pt x="23783" y="54373"/>
                  </a:lnTo>
                  <a:cubicBezTo>
                    <a:pt x="26576" y="57622"/>
                    <a:pt x="31476" y="57988"/>
                    <a:pt x="34722" y="55195"/>
                  </a:cubicBezTo>
                  <a:cubicBezTo>
                    <a:pt x="34734" y="55184"/>
                    <a:pt x="34749" y="55175"/>
                    <a:pt x="34760" y="55163"/>
                  </a:cubicBezTo>
                  <a:lnTo>
                    <a:pt x="49865" y="42108"/>
                  </a:lnTo>
                  <a:cubicBezTo>
                    <a:pt x="53117" y="39283"/>
                    <a:pt x="53468" y="34362"/>
                    <a:pt x="50655" y="31101"/>
                  </a:cubicBezTo>
                  <a:lnTo>
                    <a:pt x="23988" y="336"/>
                  </a:lnTo>
                  <a:cubicBezTo>
                    <a:pt x="21933" y="2786"/>
                    <a:pt x="19392" y="4780"/>
                    <a:pt x="16524" y="6190"/>
                  </a:cubicBezTo>
                  <a:cubicBezTo>
                    <a:pt x="11079" y="8883"/>
                    <a:pt x="5927" y="11313"/>
                    <a:pt x="336" y="13479"/>
                  </a:cubicBezTo>
                </a:path>
              </a:pathLst>
            </a:custGeom>
            <a:noFill/>
            <a:ln w="14615" cap="rnd">
              <a:solidFill>
                <a:srgbClr val="000000"/>
              </a:solidFill>
              <a:prstDash val="solid"/>
              <a:round/>
            </a:ln>
          </p:spPr>
          <p:txBody>
            <a:bodyPr rtlCol="1" anchor="ctr"/>
            <a:lstStyle/>
            <a:p>
              <a:endParaRPr lang="fa-IR"/>
            </a:p>
          </p:txBody>
        </p:sp>
        <p:sp>
          <p:nvSpPr>
            <p:cNvPr id="629" name="Freeform: Shape 628">
              <a:extLst>
                <a:ext uri="{FF2B5EF4-FFF2-40B4-BE49-F238E27FC236}">
                  <a16:creationId xmlns:a16="http://schemas.microsoft.com/office/drawing/2014/main" id="{93190F37-C4B9-0824-DC35-5FC19C88BBC2}"/>
                </a:ext>
              </a:extLst>
            </p:cNvPr>
            <p:cNvSpPr/>
            <p:nvPr/>
          </p:nvSpPr>
          <p:spPr>
            <a:xfrm>
              <a:off x="8708342" y="3647079"/>
              <a:ext cx="5356" cy="24091"/>
            </a:xfrm>
            <a:custGeom>
              <a:avLst/>
              <a:gdLst>
                <a:gd name="connsiteX0" fmla="*/ 5693 w 5356"/>
                <a:gd name="connsiteY0" fmla="*/ 336 h 24091"/>
                <a:gd name="connsiteX1" fmla="*/ 5693 w 5356"/>
                <a:gd name="connsiteY1" fmla="*/ 9791 h 24091"/>
                <a:gd name="connsiteX2" fmla="*/ 336 w 5356"/>
                <a:gd name="connsiteY2" fmla="*/ 24427 h 24091"/>
              </a:gdLst>
              <a:ahLst/>
              <a:cxnLst>
                <a:cxn ang="0">
                  <a:pos x="connsiteX0" y="connsiteY0"/>
                </a:cxn>
                <a:cxn ang="0">
                  <a:pos x="connsiteX1" y="connsiteY1"/>
                </a:cxn>
                <a:cxn ang="0">
                  <a:pos x="connsiteX2" y="connsiteY2"/>
                </a:cxn>
              </a:cxnLst>
              <a:rect l="l" t="t" r="r" b="b"/>
              <a:pathLst>
                <a:path w="5356" h="24091">
                  <a:moveTo>
                    <a:pt x="5693" y="336"/>
                  </a:moveTo>
                  <a:lnTo>
                    <a:pt x="5693" y="9791"/>
                  </a:lnTo>
                  <a:cubicBezTo>
                    <a:pt x="5666" y="15145"/>
                    <a:pt x="3773" y="20320"/>
                    <a:pt x="336" y="24427"/>
                  </a:cubicBezTo>
                </a:path>
              </a:pathLst>
            </a:custGeom>
            <a:noFill/>
            <a:ln w="14615" cap="rnd">
              <a:solidFill>
                <a:srgbClr val="000000"/>
              </a:solidFill>
              <a:prstDash val="solid"/>
              <a:round/>
            </a:ln>
          </p:spPr>
          <p:txBody>
            <a:bodyPr rtlCol="1" anchor="ctr"/>
            <a:lstStyle/>
            <a:p>
              <a:endParaRPr lang="fa-IR"/>
            </a:p>
          </p:txBody>
        </p:sp>
        <p:sp>
          <p:nvSpPr>
            <p:cNvPr id="630" name="Freeform: Shape 629">
              <a:extLst>
                <a:ext uri="{FF2B5EF4-FFF2-40B4-BE49-F238E27FC236}">
                  <a16:creationId xmlns:a16="http://schemas.microsoft.com/office/drawing/2014/main" id="{E8926D64-1002-0605-F902-5C48868D030F}"/>
                </a:ext>
              </a:extLst>
            </p:cNvPr>
            <p:cNvSpPr/>
            <p:nvPr/>
          </p:nvSpPr>
          <p:spPr>
            <a:xfrm>
              <a:off x="8774907" y="3647431"/>
              <a:ext cx="5327" cy="23827"/>
            </a:xfrm>
            <a:custGeom>
              <a:avLst/>
              <a:gdLst>
                <a:gd name="connsiteX0" fmla="*/ 5664 w 5327"/>
                <a:gd name="connsiteY0" fmla="*/ 24164 h 23827"/>
                <a:gd name="connsiteX1" fmla="*/ 336 w 5327"/>
                <a:gd name="connsiteY1" fmla="*/ 9528 h 23827"/>
                <a:gd name="connsiteX2" fmla="*/ 336 w 5327"/>
                <a:gd name="connsiteY2" fmla="*/ 336 h 23827"/>
              </a:gdLst>
              <a:ahLst/>
              <a:cxnLst>
                <a:cxn ang="0">
                  <a:pos x="connsiteX0" y="connsiteY0"/>
                </a:cxn>
                <a:cxn ang="0">
                  <a:pos x="connsiteX1" y="connsiteY1"/>
                </a:cxn>
                <a:cxn ang="0">
                  <a:pos x="connsiteX2" y="connsiteY2"/>
                </a:cxn>
              </a:cxnLst>
              <a:rect l="l" t="t" r="r" b="b"/>
              <a:pathLst>
                <a:path w="5327" h="23827">
                  <a:moveTo>
                    <a:pt x="5664" y="24164"/>
                  </a:moveTo>
                  <a:cubicBezTo>
                    <a:pt x="2236" y="20054"/>
                    <a:pt x="351" y="14879"/>
                    <a:pt x="336" y="9528"/>
                  </a:cubicBezTo>
                  <a:lnTo>
                    <a:pt x="336" y="336"/>
                  </a:lnTo>
                </a:path>
              </a:pathLst>
            </a:custGeom>
            <a:noFill/>
            <a:ln w="14615" cap="rnd">
              <a:solidFill>
                <a:srgbClr val="000000"/>
              </a:solidFill>
              <a:prstDash val="solid"/>
              <a:round/>
            </a:ln>
          </p:spPr>
          <p:txBody>
            <a:bodyPr rtlCol="1" anchor="ctr"/>
            <a:lstStyle/>
            <a:p>
              <a:endParaRPr lang="fa-IR"/>
            </a:p>
          </p:txBody>
        </p:sp>
        <p:sp>
          <p:nvSpPr>
            <p:cNvPr id="631" name="Freeform: Shape 630">
              <a:extLst>
                <a:ext uri="{FF2B5EF4-FFF2-40B4-BE49-F238E27FC236}">
                  <a16:creationId xmlns:a16="http://schemas.microsoft.com/office/drawing/2014/main" id="{1738294B-3227-4C00-98A4-0D2FE4B0B3F1}"/>
                </a:ext>
              </a:extLst>
            </p:cNvPr>
            <p:cNvSpPr/>
            <p:nvPr/>
          </p:nvSpPr>
          <p:spPr>
            <a:xfrm>
              <a:off x="8722012" y="3726788"/>
              <a:ext cx="44669" cy="16978"/>
            </a:xfrm>
            <a:custGeom>
              <a:avLst/>
              <a:gdLst>
                <a:gd name="connsiteX0" fmla="*/ 0 w 44669"/>
                <a:gd name="connsiteY0" fmla="*/ 264 h 16978"/>
                <a:gd name="connsiteX1" fmla="*/ 6967 w 44669"/>
                <a:gd name="connsiteY1" fmla="*/ 16978 h 16978"/>
                <a:gd name="connsiteX2" fmla="*/ 37615 w 44669"/>
                <a:gd name="connsiteY2" fmla="*/ 16978 h 16978"/>
                <a:gd name="connsiteX3" fmla="*/ 44670 w 44669"/>
                <a:gd name="connsiteY3" fmla="*/ 0 h 16978"/>
              </a:gdLst>
              <a:ahLst/>
              <a:cxnLst>
                <a:cxn ang="0">
                  <a:pos x="connsiteX0" y="connsiteY0"/>
                </a:cxn>
                <a:cxn ang="0">
                  <a:pos x="connsiteX1" y="connsiteY1"/>
                </a:cxn>
                <a:cxn ang="0">
                  <a:pos x="connsiteX2" y="connsiteY2"/>
                </a:cxn>
                <a:cxn ang="0">
                  <a:pos x="connsiteX3" y="connsiteY3"/>
                </a:cxn>
              </a:cxnLst>
              <a:rect l="l" t="t" r="r" b="b"/>
              <a:pathLst>
                <a:path w="44669" h="16978">
                  <a:moveTo>
                    <a:pt x="0" y="264"/>
                  </a:moveTo>
                  <a:lnTo>
                    <a:pt x="6967" y="16978"/>
                  </a:lnTo>
                  <a:lnTo>
                    <a:pt x="37615" y="16978"/>
                  </a:lnTo>
                  <a:lnTo>
                    <a:pt x="44670" y="0"/>
                  </a:lnTo>
                </a:path>
              </a:pathLst>
            </a:custGeom>
            <a:noFill/>
            <a:ln w="14615" cap="rnd">
              <a:solidFill>
                <a:srgbClr val="000000"/>
              </a:solidFill>
              <a:prstDash val="solid"/>
              <a:round/>
            </a:ln>
          </p:spPr>
          <p:txBody>
            <a:bodyPr rtlCol="1" anchor="ctr"/>
            <a:lstStyle/>
            <a:p>
              <a:endParaRPr lang="fa-IR"/>
            </a:p>
          </p:txBody>
        </p:sp>
        <p:sp>
          <p:nvSpPr>
            <p:cNvPr id="632" name="Freeform: Shape 631">
              <a:extLst>
                <a:ext uri="{FF2B5EF4-FFF2-40B4-BE49-F238E27FC236}">
                  <a16:creationId xmlns:a16="http://schemas.microsoft.com/office/drawing/2014/main" id="{4CA1E7DB-FC29-E792-2DC2-15F796BA873A}"/>
                </a:ext>
              </a:extLst>
            </p:cNvPr>
            <p:cNvSpPr/>
            <p:nvPr/>
          </p:nvSpPr>
          <p:spPr>
            <a:xfrm>
              <a:off x="8738551" y="3705741"/>
              <a:ext cx="11094" cy="2927"/>
            </a:xfrm>
            <a:custGeom>
              <a:avLst/>
              <a:gdLst>
                <a:gd name="connsiteX0" fmla="*/ 11094 w 11094"/>
                <a:gd name="connsiteY0" fmla="*/ 0 h 2927"/>
                <a:gd name="connsiteX1" fmla="*/ 0 w 11094"/>
                <a:gd name="connsiteY1" fmla="*/ 0 h 2927"/>
              </a:gdLst>
              <a:ahLst/>
              <a:cxnLst>
                <a:cxn ang="0">
                  <a:pos x="connsiteX0" y="connsiteY0"/>
                </a:cxn>
                <a:cxn ang="0">
                  <a:pos x="connsiteX1" y="connsiteY1"/>
                </a:cxn>
              </a:cxnLst>
              <a:rect l="l" t="t" r="r" b="b"/>
              <a:pathLst>
                <a:path w="11094" h="2927">
                  <a:moveTo>
                    <a:pt x="11094" y="0"/>
                  </a:moveTo>
                  <a:lnTo>
                    <a:pt x="0" y="0"/>
                  </a:lnTo>
                </a:path>
              </a:pathLst>
            </a:custGeom>
            <a:ln w="14615" cap="rnd">
              <a:solidFill>
                <a:srgbClr val="000000"/>
              </a:solidFill>
              <a:prstDash val="solid"/>
              <a:round/>
            </a:ln>
          </p:spPr>
          <p:txBody>
            <a:bodyPr rtlCol="1" anchor="ctr"/>
            <a:lstStyle/>
            <a:p>
              <a:endParaRPr lang="fa-IR"/>
            </a:p>
          </p:txBody>
        </p:sp>
        <p:sp>
          <p:nvSpPr>
            <p:cNvPr id="633" name="Freeform: Shape 632">
              <a:extLst>
                <a:ext uri="{FF2B5EF4-FFF2-40B4-BE49-F238E27FC236}">
                  <a16:creationId xmlns:a16="http://schemas.microsoft.com/office/drawing/2014/main" id="{F8B437E0-9097-9E1A-20ED-4C9C08A51127}"/>
                </a:ext>
              </a:extLst>
            </p:cNvPr>
            <p:cNvSpPr/>
            <p:nvPr/>
          </p:nvSpPr>
          <p:spPr>
            <a:xfrm>
              <a:off x="8759598" y="3743766"/>
              <a:ext cx="5239" cy="49675"/>
            </a:xfrm>
            <a:custGeom>
              <a:avLst/>
              <a:gdLst>
                <a:gd name="connsiteX0" fmla="*/ 5240 w 5239"/>
                <a:gd name="connsiteY0" fmla="*/ 49675 h 49675"/>
                <a:gd name="connsiteX1" fmla="*/ 0 w 5239"/>
                <a:gd name="connsiteY1" fmla="*/ 0 h 49675"/>
              </a:gdLst>
              <a:ahLst/>
              <a:cxnLst>
                <a:cxn ang="0">
                  <a:pos x="connsiteX0" y="connsiteY0"/>
                </a:cxn>
                <a:cxn ang="0">
                  <a:pos x="connsiteX1" y="connsiteY1"/>
                </a:cxn>
              </a:cxnLst>
              <a:rect l="l" t="t" r="r" b="b"/>
              <a:pathLst>
                <a:path w="5239" h="49675">
                  <a:moveTo>
                    <a:pt x="5240" y="49675"/>
                  </a:moveTo>
                  <a:lnTo>
                    <a:pt x="0" y="0"/>
                  </a:lnTo>
                </a:path>
              </a:pathLst>
            </a:custGeom>
            <a:ln w="14615" cap="rnd">
              <a:solidFill>
                <a:srgbClr val="000000"/>
              </a:solidFill>
              <a:prstDash val="solid"/>
              <a:round/>
            </a:ln>
          </p:spPr>
          <p:txBody>
            <a:bodyPr rtlCol="1" anchor="ctr"/>
            <a:lstStyle/>
            <a:p>
              <a:endParaRPr lang="fa-IR"/>
            </a:p>
          </p:txBody>
        </p:sp>
        <p:sp>
          <p:nvSpPr>
            <p:cNvPr id="634" name="Freeform: Shape 633">
              <a:extLst>
                <a:ext uri="{FF2B5EF4-FFF2-40B4-BE49-F238E27FC236}">
                  <a16:creationId xmlns:a16="http://schemas.microsoft.com/office/drawing/2014/main" id="{B053E195-6473-E899-9EF2-33B31E5BD132}"/>
                </a:ext>
              </a:extLst>
            </p:cNvPr>
            <p:cNvSpPr/>
            <p:nvPr/>
          </p:nvSpPr>
          <p:spPr>
            <a:xfrm>
              <a:off x="8723739" y="3743766"/>
              <a:ext cx="5239" cy="49675"/>
            </a:xfrm>
            <a:custGeom>
              <a:avLst/>
              <a:gdLst>
                <a:gd name="connsiteX0" fmla="*/ 5240 w 5239"/>
                <a:gd name="connsiteY0" fmla="*/ 0 h 49675"/>
                <a:gd name="connsiteX1" fmla="*/ 0 w 5239"/>
                <a:gd name="connsiteY1" fmla="*/ 49675 h 49675"/>
              </a:gdLst>
              <a:ahLst/>
              <a:cxnLst>
                <a:cxn ang="0">
                  <a:pos x="connsiteX0" y="connsiteY0"/>
                </a:cxn>
                <a:cxn ang="0">
                  <a:pos x="connsiteX1" y="connsiteY1"/>
                </a:cxn>
              </a:cxnLst>
              <a:rect l="l" t="t" r="r" b="b"/>
              <a:pathLst>
                <a:path w="5239" h="49675">
                  <a:moveTo>
                    <a:pt x="5240" y="0"/>
                  </a:moveTo>
                  <a:lnTo>
                    <a:pt x="0" y="49675"/>
                  </a:lnTo>
                </a:path>
              </a:pathLst>
            </a:custGeom>
            <a:ln w="14615" cap="rnd">
              <a:solidFill>
                <a:srgbClr val="000000"/>
              </a:solidFill>
              <a:prstDash val="solid"/>
              <a:round/>
            </a:ln>
          </p:spPr>
          <p:txBody>
            <a:bodyPr rtlCol="1" anchor="ctr"/>
            <a:lstStyle/>
            <a:p>
              <a:endParaRPr lang="fa-IR"/>
            </a:p>
          </p:txBody>
        </p:sp>
        <p:sp>
          <p:nvSpPr>
            <p:cNvPr id="635" name="Freeform: Shape 634">
              <a:extLst>
                <a:ext uri="{FF2B5EF4-FFF2-40B4-BE49-F238E27FC236}">
                  <a16:creationId xmlns:a16="http://schemas.microsoft.com/office/drawing/2014/main" id="{8A77F453-3D88-1E67-B87C-13CAF0AD3E0B}"/>
                </a:ext>
              </a:extLst>
            </p:cNvPr>
            <p:cNvSpPr/>
            <p:nvPr/>
          </p:nvSpPr>
          <p:spPr>
            <a:xfrm>
              <a:off x="8971814" y="3671258"/>
              <a:ext cx="52610" cy="56650"/>
            </a:xfrm>
            <a:custGeom>
              <a:avLst/>
              <a:gdLst>
                <a:gd name="connsiteX0" fmla="*/ 52946 w 52610"/>
                <a:gd name="connsiteY0" fmla="*/ 13626 h 56650"/>
                <a:gd name="connsiteX1" fmla="*/ 36349 w 52610"/>
                <a:gd name="connsiteY1" fmla="*/ 6190 h 56650"/>
                <a:gd name="connsiteX2" fmla="*/ 28884 w 52610"/>
                <a:gd name="connsiteY2" fmla="*/ 336 h 56650"/>
                <a:gd name="connsiteX3" fmla="*/ 2217 w 52610"/>
                <a:gd name="connsiteY3" fmla="*/ 31101 h 56650"/>
                <a:gd name="connsiteX4" fmla="*/ 2949 w 52610"/>
                <a:gd name="connsiteY4" fmla="*/ 42020 h 56650"/>
                <a:gd name="connsiteX5" fmla="*/ 18053 w 52610"/>
                <a:gd name="connsiteY5" fmla="*/ 55075 h 56650"/>
                <a:gd name="connsiteX6" fmla="*/ 29039 w 52610"/>
                <a:gd name="connsiteY6" fmla="*/ 54308 h 56650"/>
                <a:gd name="connsiteX7" fmla="*/ 29060 w 52610"/>
                <a:gd name="connsiteY7" fmla="*/ 54285 h 56650"/>
                <a:gd name="connsiteX8" fmla="*/ 49199 w 52610"/>
                <a:gd name="connsiteY8" fmla="*/ 30867 h 5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610" h="56650">
                  <a:moveTo>
                    <a:pt x="52946" y="13626"/>
                  </a:moveTo>
                  <a:cubicBezTo>
                    <a:pt x="47261" y="11498"/>
                    <a:pt x="41720" y="9015"/>
                    <a:pt x="36349" y="6190"/>
                  </a:cubicBezTo>
                  <a:cubicBezTo>
                    <a:pt x="33480" y="4780"/>
                    <a:pt x="30939" y="2786"/>
                    <a:pt x="28884" y="336"/>
                  </a:cubicBezTo>
                  <a:lnTo>
                    <a:pt x="2217" y="31101"/>
                  </a:lnTo>
                  <a:cubicBezTo>
                    <a:pt x="-552" y="34333"/>
                    <a:pt x="-227" y="39186"/>
                    <a:pt x="2949" y="42020"/>
                  </a:cubicBezTo>
                  <a:lnTo>
                    <a:pt x="18053" y="55075"/>
                  </a:lnTo>
                  <a:cubicBezTo>
                    <a:pt x="21300" y="57897"/>
                    <a:pt x="26218" y="57555"/>
                    <a:pt x="29039" y="54308"/>
                  </a:cubicBezTo>
                  <a:cubicBezTo>
                    <a:pt x="29045" y="54302"/>
                    <a:pt x="29054" y="54294"/>
                    <a:pt x="29060" y="54285"/>
                  </a:cubicBezTo>
                  <a:lnTo>
                    <a:pt x="49199" y="30867"/>
                  </a:lnTo>
                </a:path>
              </a:pathLst>
            </a:custGeom>
            <a:noFill/>
            <a:ln w="14615" cap="rnd">
              <a:solidFill>
                <a:srgbClr val="000000"/>
              </a:solidFill>
              <a:prstDash val="solid"/>
              <a:round/>
            </a:ln>
          </p:spPr>
          <p:txBody>
            <a:bodyPr rtlCol="1" anchor="ctr"/>
            <a:lstStyle/>
            <a:p>
              <a:endParaRPr lang="fa-IR"/>
            </a:p>
          </p:txBody>
        </p:sp>
        <p:sp>
          <p:nvSpPr>
            <p:cNvPr id="636" name="Freeform: Shape 635">
              <a:extLst>
                <a:ext uri="{FF2B5EF4-FFF2-40B4-BE49-F238E27FC236}">
                  <a16:creationId xmlns:a16="http://schemas.microsoft.com/office/drawing/2014/main" id="{3EA8C375-0277-2ACC-EF6D-F482A6293D4A}"/>
                </a:ext>
              </a:extLst>
            </p:cNvPr>
            <p:cNvSpPr/>
            <p:nvPr/>
          </p:nvSpPr>
          <p:spPr>
            <a:xfrm>
              <a:off x="8904613" y="3671258"/>
              <a:ext cx="52423" cy="56738"/>
            </a:xfrm>
            <a:custGeom>
              <a:avLst/>
              <a:gdLst>
                <a:gd name="connsiteX0" fmla="*/ 4024 w 52423"/>
                <a:gd name="connsiteY0" fmla="*/ 31335 h 56738"/>
                <a:gd name="connsiteX1" fmla="*/ 23959 w 52423"/>
                <a:gd name="connsiteY1" fmla="*/ 54373 h 56738"/>
                <a:gd name="connsiteX2" fmla="*/ 34942 w 52423"/>
                <a:gd name="connsiteY2" fmla="*/ 55184 h 56738"/>
                <a:gd name="connsiteX3" fmla="*/ 34965 w 52423"/>
                <a:gd name="connsiteY3" fmla="*/ 55163 h 56738"/>
                <a:gd name="connsiteX4" fmla="*/ 50070 w 52423"/>
                <a:gd name="connsiteY4" fmla="*/ 42108 h 56738"/>
                <a:gd name="connsiteX5" fmla="*/ 50860 w 52423"/>
                <a:gd name="connsiteY5" fmla="*/ 31101 h 56738"/>
                <a:gd name="connsiteX6" fmla="*/ 24193 w 52423"/>
                <a:gd name="connsiteY6" fmla="*/ 336 h 56738"/>
                <a:gd name="connsiteX7" fmla="*/ 16729 w 52423"/>
                <a:gd name="connsiteY7" fmla="*/ 6190 h 56738"/>
                <a:gd name="connsiteX8" fmla="*/ 336 w 52423"/>
                <a:gd name="connsiteY8" fmla="*/ 13567 h 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423" h="56738">
                  <a:moveTo>
                    <a:pt x="4024" y="31335"/>
                  </a:moveTo>
                  <a:lnTo>
                    <a:pt x="23959" y="54373"/>
                  </a:lnTo>
                  <a:cubicBezTo>
                    <a:pt x="26766" y="57631"/>
                    <a:pt x="31684" y="57994"/>
                    <a:pt x="34942" y="55184"/>
                  </a:cubicBezTo>
                  <a:cubicBezTo>
                    <a:pt x="34948" y="55178"/>
                    <a:pt x="34956" y="55169"/>
                    <a:pt x="34965" y="55163"/>
                  </a:cubicBezTo>
                  <a:lnTo>
                    <a:pt x="50070" y="42108"/>
                  </a:lnTo>
                  <a:cubicBezTo>
                    <a:pt x="53322" y="39283"/>
                    <a:pt x="53673" y="34362"/>
                    <a:pt x="50860" y="31101"/>
                  </a:cubicBezTo>
                  <a:lnTo>
                    <a:pt x="24193" y="336"/>
                  </a:lnTo>
                  <a:cubicBezTo>
                    <a:pt x="22138" y="2786"/>
                    <a:pt x="19597" y="4780"/>
                    <a:pt x="16729" y="6190"/>
                  </a:cubicBezTo>
                  <a:cubicBezTo>
                    <a:pt x="11196" y="8913"/>
                    <a:pt x="6015" y="11372"/>
                    <a:pt x="336" y="13567"/>
                  </a:cubicBezTo>
                </a:path>
              </a:pathLst>
            </a:custGeom>
            <a:noFill/>
            <a:ln w="14615" cap="rnd">
              <a:solidFill>
                <a:srgbClr val="000000"/>
              </a:solidFill>
              <a:prstDash val="solid"/>
              <a:round/>
            </a:ln>
          </p:spPr>
          <p:txBody>
            <a:bodyPr rtlCol="1" anchor="ctr"/>
            <a:lstStyle/>
            <a:p>
              <a:endParaRPr lang="fa-IR"/>
            </a:p>
          </p:txBody>
        </p:sp>
        <p:sp>
          <p:nvSpPr>
            <p:cNvPr id="637" name="Freeform: Shape 636">
              <a:extLst>
                <a:ext uri="{FF2B5EF4-FFF2-40B4-BE49-F238E27FC236}">
                  <a16:creationId xmlns:a16="http://schemas.microsoft.com/office/drawing/2014/main" id="{5D05E848-DAF0-D6F6-54F6-1FB77A3ACAA5}"/>
                </a:ext>
              </a:extLst>
            </p:cNvPr>
            <p:cNvSpPr/>
            <p:nvPr/>
          </p:nvSpPr>
          <p:spPr>
            <a:xfrm>
              <a:off x="8928470" y="3648367"/>
              <a:ext cx="5327" cy="22803"/>
            </a:xfrm>
            <a:custGeom>
              <a:avLst/>
              <a:gdLst>
                <a:gd name="connsiteX0" fmla="*/ 5664 w 5327"/>
                <a:gd name="connsiteY0" fmla="*/ 336 h 22803"/>
                <a:gd name="connsiteX1" fmla="*/ 5664 w 5327"/>
                <a:gd name="connsiteY1" fmla="*/ 8503 h 22803"/>
                <a:gd name="connsiteX2" fmla="*/ 336 w 5327"/>
                <a:gd name="connsiteY2" fmla="*/ 23139 h 22803"/>
              </a:gdLst>
              <a:ahLst/>
              <a:cxnLst>
                <a:cxn ang="0">
                  <a:pos x="connsiteX0" y="connsiteY0"/>
                </a:cxn>
                <a:cxn ang="0">
                  <a:pos x="connsiteX1" y="connsiteY1"/>
                </a:cxn>
                <a:cxn ang="0">
                  <a:pos x="connsiteX2" y="connsiteY2"/>
                </a:cxn>
              </a:cxnLst>
              <a:rect l="l" t="t" r="r" b="b"/>
              <a:pathLst>
                <a:path w="5327" h="22803">
                  <a:moveTo>
                    <a:pt x="5664" y="336"/>
                  </a:moveTo>
                  <a:lnTo>
                    <a:pt x="5664" y="8503"/>
                  </a:lnTo>
                  <a:cubicBezTo>
                    <a:pt x="5649" y="13854"/>
                    <a:pt x="3764" y="19029"/>
                    <a:pt x="336" y="23139"/>
                  </a:cubicBezTo>
                </a:path>
              </a:pathLst>
            </a:custGeom>
            <a:noFill/>
            <a:ln w="14615" cap="rnd">
              <a:solidFill>
                <a:srgbClr val="000000"/>
              </a:solidFill>
              <a:prstDash val="solid"/>
              <a:round/>
            </a:ln>
          </p:spPr>
          <p:txBody>
            <a:bodyPr rtlCol="1" anchor="ctr"/>
            <a:lstStyle/>
            <a:p>
              <a:endParaRPr lang="fa-IR"/>
            </a:p>
          </p:txBody>
        </p:sp>
        <p:sp>
          <p:nvSpPr>
            <p:cNvPr id="638" name="Freeform: Shape 637">
              <a:extLst>
                <a:ext uri="{FF2B5EF4-FFF2-40B4-BE49-F238E27FC236}">
                  <a16:creationId xmlns:a16="http://schemas.microsoft.com/office/drawing/2014/main" id="{E761C673-C190-05D7-A758-F1B45B5E1E07}"/>
                </a:ext>
              </a:extLst>
            </p:cNvPr>
            <p:cNvSpPr/>
            <p:nvPr/>
          </p:nvSpPr>
          <p:spPr>
            <a:xfrm>
              <a:off x="8995035" y="3648455"/>
              <a:ext cx="5327" cy="22803"/>
            </a:xfrm>
            <a:custGeom>
              <a:avLst/>
              <a:gdLst>
                <a:gd name="connsiteX0" fmla="*/ 5663 w 5327"/>
                <a:gd name="connsiteY0" fmla="*/ 23139 h 22803"/>
                <a:gd name="connsiteX1" fmla="*/ 336 w 5327"/>
                <a:gd name="connsiteY1" fmla="*/ 8503 h 22803"/>
                <a:gd name="connsiteX2" fmla="*/ 336 w 5327"/>
                <a:gd name="connsiteY2" fmla="*/ 336 h 22803"/>
              </a:gdLst>
              <a:ahLst/>
              <a:cxnLst>
                <a:cxn ang="0">
                  <a:pos x="connsiteX0" y="connsiteY0"/>
                </a:cxn>
                <a:cxn ang="0">
                  <a:pos x="connsiteX1" y="connsiteY1"/>
                </a:cxn>
                <a:cxn ang="0">
                  <a:pos x="connsiteX2" y="connsiteY2"/>
                </a:cxn>
              </a:cxnLst>
              <a:rect l="l" t="t" r="r" b="b"/>
              <a:pathLst>
                <a:path w="5327" h="22803">
                  <a:moveTo>
                    <a:pt x="5663" y="23139"/>
                  </a:moveTo>
                  <a:cubicBezTo>
                    <a:pt x="2236" y="19029"/>
                    <a:pt x="351" y="13854"/>
                    <a:pt x="336" y="8503"/>
                  </a:cubicBezTo>
                  <a:lnTo>
                    <a:pt x="336" y="336"/>
                  </a:lnTo>
                </a:path>
              </a:pathLst>
            </a:custGeom>
            <a:noFill/>
            <a:ln w="14615" cap="rnd">
              <a:solidFill>
                <a:srgbClr val="000000"/>
              </a:solidFill>
              <a:prstDash val="solid"/>
              <a:round/>
            </a:ln>
          </p:spPr>
          <p:txBody>
            <a:bodyPr rtlCol="1" anchor="ctr"/>
            <a:lstStyle/>
            <a:p>
              <a:endParaRPr lang="fa-IR"/>
            </a:p>
          </p:txBody>
        </p:sp>
        <p:sp>
          <p:nvSpPr>
            <p:cNvPr id="639" name="Freeform: Shape 638">
              <a:extLst>
                <a:ext uri="{FF2B5EF4-FFF2-40B4-BE49-F238E27FC236}">
                  <a16:creationId xmlns:a16="http://schemas.microsoft.com/office/drawing/2014/main" id="{BDE26613-D089-9282-5DCB-AB40E22D2C2B}"/>
                </a:ext>
              </a:extLst>
            </p:cNvPr>
            <p:cNvSpPr/>
            <p:nvPr/>
          </p:nvSpPr>
          <p:spPr>
            <a:xfrm>
              <a:off x="8958884" y="3705741"/>
              <a:ext cx="11767" cy="2927"/>
            </a:xfrm>
            <a:custGeom>
              <a:avLst/>
              <a:gdLst>
                <a:gd name="connsiteX0" fmla="*/ 11768 w 11767"/>
                <a:gd name="connsiteY0" fmla="*/ 0 h 2927"/>
                <a:gd name="connsiteX1" fmla="*/ 0 w 11767"/>
                <a:gd name="connsiteY1" fmla="*/ 0 h 2927"/>
              </a:gdLst>
              <a:ahLst/>
              <a:cxnLst>
                <a:cxn ang="0">
                  <a:pos x="connsiteX0" y="connsiteY0"/>
                </a:cxn>
                <a:cxn ang="0">
                  <a:pos x="connsiteX1" y="connsiteY1"/>
                </a:cxn>
              </a:cxnLst>
              <a:rect l="l" t="t" r="r" b="b"/>
              <a:pathLst>
                <a:path w="11767" h="2927">
                  <a:moveTo>
                    <a:pt x="11768" y="0"/>
                  </a:moveTo>
                  <a:lnTo>
                    <a:pt x="0" y="0"/>
                  </a:lnTo>
                </a:path>
              </a:pathLst>
            </a:custGeom>
            <a:ln w="14615" cap="rnd">
              <a:solidFill>
                <a:srgbClr val="000000"/>
              </a:solidFill>
              <a:prstDash val="solid"/>
              <a:round/>
            </a:ln>
          </p:spPr>
          <p:txBody>
            <a:bodyPr rtlCol="1" anchor="ctr"/>
            <a:lstStyle/>
            <a:p>
              <a:endParaRPr lang="fa-IR"/>
            </a:p>
          </p:txBody>
        </p:sp>
        <p:sp>
          <p:nvSpPr>
            <p:cNvPr id="640" name="Freeform: Shape 639">
              <a:extLst>
                <a:ext uri="{FF2B5EF4-FFF2-40B4-BE49-F238E27FC236}">
                  <a16:creationId xmlns:a16="http://schemas.microsoft.com/office/drawing/2014/main" id="{521892E9-5A4C-0505-51BD-4D7792E8DA84}"/>
                </a:ext>
              </a:extLst>
            </p:cNvPr>
            <p:cNvSpPr/>
            <p:nvPr/>
          </p:nvSpPr>
          <p:spPr>
            <a:xfrm>
              <a:off x="8942111" y="3725559"/>
              <a:ext cx="45196" cy="18207"/>
            </a:xfrm>
            <a:custGeom>
              <a:avLst/>
              <a:gdLst>
                <a:gd name="connsiteX0" fmla="*/ 0 w 45196"/>
                <a:gd name="connsiteY0" fmla="*/ 1434 h 18207"/>
                <a:gd name="connsiteX1" fmla="*/ 6996 w 45196"/>
                <a:gd name="connsiteY1" fmla="*/ 18207 h 18207"/>
                <a:gd name="connsiteX2" fmla="*/ 37615 w 45196"/>
                <a:gd name="connsiteY2" fmla="*/ 18207 h 18207"/>
                <a:gd name="connsiteX3" fmla="*/ 45196 w 45196"/>
                <a:gd name="connsiteY3" fmla="*/ 0 h 18207"/>
              </a:gdLst>
              <a:ahLst/>
              <a:cxnLst>
                <a:cxn ang="0">
                  <a:pos x="connsiteX0" y="connsiteY0"/>
                </a:cxn>
                <a:cxn ang="0">
                  <a:pos x="connsiteX1" y="connsiteY1"/>
                </a:cxn>
                <a:cxn ang="0">
                  <a:pos x="connsiteX2" y="connsiteY2"/>
                </a:cxn>
                <a:cxn ang="0">
                  <a:pos x="connsiteX3" y="connsiteY3"/>
                </a:cxn>
              </a:cxnLst>
              <a:rect l="l" t="t" r="r" b="b"/>
              <a:pathLst>
                <a:path w="45196" h="18207">
                  <a:moveTo>
                    <a:pt x="0" y="1434"/>
                  </a:moveTo>
                  <a:lnTo>
                    <a:pt x="6996" y="18207"/>
                  </a:lnTo>
                  <a:lnTo>
                    <a:pt x="37615" y="18207"/>
                  </a:lnTo>
                  <a:lnTo>
                    <a:pt x="45196" y="0"/>
                  </a:lnTo>
                </a:path>
              </a:pathLst>
            </a:custGeom>
            <a:noFill/>
            <a:ln w="14615" cap="rnd">
              <a:solidFill>
                <a:srgbClr val="000000"/>
              </a:solidFill>
              <a:prstDash val="solid"/>
              <a:round/>
            </a:ln>
          </p:spPr>
          <p:txBody>
            <a:bodyPr rtlCol="1" anchor="ctr"/>
            <a:lstStyle/>
            <a:p>
              <a:endParaRPr lang="fa-IR"/>
            </a:p>
          </p:txBody>
        </p:sp>
        <p:sp>
          <p:nvSpPr>
            <p:cNvPr id="641" name="Freeform: Shape 640">
              <a:extLst>
                <a:ext uri="{FF2B5EF4-FFF2-40B4-BE49-F238E27FC236}">
                  <a16:creationId xmlns:a16="http://schemas.microsoft.com/office/drawing/2014/main" id="{46145534-5C7F-E1EB-41C1-5FCFC9BB832F}"/>
                </a:ext>
              </a:extLst>
            </p:cNvPr>
            <p:cNvSpPr/>
            <p:nvPr/>
          </p:nvSpPr>
          <p:spPr>
            <a:xfrm>
              <a:off x="8944043" y="3743766"/>
              <a:ext cx="5064" cy="48094"/>
            </a:xfrm>
            <a:custGeom>
              <a:avLst/>
              <a:gdLst>
                <a:gd name="connsiteX0" fmla="*/ 5064 w 5064"/>
                <a:gd name="connsiteY0" fmla="*/ 0 h 48094"/>
                <a:gd name="connsiteX1" fmla="*/ 0 w 5064"/>
                <a:gd name="connsiteY1" fmla="*/ 48095 h 48094"/>
              </a:gdLst>
              <a:ahLst/>
              <a:cxnLst>
                <a:cxn ang="0">
                  <a:pos x="connsiteX0" y="connsiteY0"/>
                </a:cxn>
                <a:cxn ang="0">
                  <a:pos x="connsiteX1" y="connsiteY1"/>
                </a:cxn>
              </a:cxnLst>
              <a:rect l="l" t="t" r="r" b="b"/>
              <a:pathLst>
                <a:path w="5064" h="48094">
                  <a:moveTo>
                    <a:pt x="5064" y="0"/>
                  </a:moveTo>
                  <a:lnTo>
                    <a:pt x="0" y="48095"/>
                  </a:lnTo>
                </a:path>
              </a:pathLst>
            </a:custGeom>
            <a:ln w="14615" cap="rnd">
              <a:solidFill>
                <a:srgbClr val="000000"/>
              </a:solidFill>
              <a:prstDash val="solid"/>
              <a:round/>
            </a:ln>
          </p:spPr>
          <p:txBody>
            <a:bodyPr rtlCol="1" anchor="ctr"/>
            <a:lstStyle/>
            <a:p>
              <a:endParaRPr lang="fa-IR"/>
            </a:p>
          </p:txBody>
        </p:sp>
        <p:sp>
          <p:nvSpPr>
            <p:cNvPr id="642" name="Freeform: Shape 641">
              <a:extLst>
                <a:ext uri="{FF2B5EF4-FFF2-40B4-BE49-F238E27FC236}">
                  <a16:creationId xmlns:a16="http://schemas.microsoft.com/office/drawing/2014/main" id="{46ADA1DD-BD6E-C2D0-9FDC-4EF6DBE1BA30}"/>
                </a:ext>
              </a:extLst>
            </p:cNvPr>
            <p:cNvSpPr/>
            <p:nvPr/>
          </p:nvSpPr>
          <p:spPr>
            <a:xfrm>
              <a:off x="8979726" y="3743766"/>
              <a:ext cx="5064" cy="48123"/>
            </a:xfrm>
            <a:custGeom>
              <a:avLst/>
              <a:gdLst>
                <a:gd name="connsiteX0" fmla="*/ 5064 w 5064"/>
                <a:gd name="connsiteY0" fmla="*/ 48124 h 48123"/>
                <a:gd name="connsiteX1" fmla="*/ 0 w 5064"/>
                <a:gd name="connsiteY1" fmla="*/ 0 h 48123"/>
              </a:gdLst>
              <a:ahLst/>
              <a:cxnLst>
                <a:cxn ang="0">
                  <a:pos x="connsiteX0" y="connsiteY0"/>
                </a:cxn>
                <a:cxn ang="0">
                  <a:pos x="connsiteX1" y="connsiteY1"/>
                </a:cxn>
              </a:cxnLst>
              <a:rect l="l" t="t" r="r" b="b"/>
              <a:pathLst>
                <a:path w="5064" h="48123">
                  <a:moveTo>
                    <a:pt x="5064" y="48124"/>
                  </a:moveTo>
                  <a:lnTo>
                    <a:pt x="0" y="0"/>
                  </a:lnTo>
                </a:path>
              </a:pathLst>
            </a:custGeom>
            <a:ln w="14615" cap="rnd">
              <a:solidFill>
                <a:srgbClr val="000000"/>
              </a:solidFill>
              <a:prstDash val="solid"/>
              <a:round/>
            </a:ln>
          </p:spPr>
          <p:txBody>
            <a:bodyPr rtlCol="1" anchor="ctr"/>
            <a:lstStyle/>
            <a:p>
              <a:endParaRPr lang="fa-IR"/>
            </a:p>
          </p:txBody>
        </p:sp>
        <p:sp>
          <p:nvSpPr>
            <p:cNvPr id="643" name="Freeform: Shape 642">
              <a:extLst>
                <a:ext uri="{FF2B5EF4-FFF2-40B4-BE49-F238E27FC236}">
                  <a16:creationId xmlns:a16="http://schemas.microsoft.com/office/drawing/2014/main" id="{1D771E28-D037-67F7-DF06-C4234C7447A6}"/>
                </a:ext>
              </a:extLst>
            </p:cNvPr>
            <p:cNvSpPr/>
            <p:nvPr/>
          </p:nvSpPr>
          <p:spPr>
            <a:xfrm>
              <a:off x="9121667" y="3637068"/>
              <a:ext cx="119928" cy="68353"/>
            </a:xfrm>
            <a:custGeom>
              <a:avLst/>
              <a:gdLst>
                <a:gd name="connsiteX0" fmla="*/ 30984 w 119928"/>
                <a:gd name="connsiteY0" fmla="*/ 336 h 68353"/>
                <a:gd name="connsiteX1" fmla="*/ 30984 w 119928"/>
                <a:gd name="connsiteY1" fmla="*/ 17665 h 68353"/>
                <a:gd name="connsiteX2" fmla="*/ 21412 w 119928"/>
                <a:gd name="connsiteY2" fmla="*/ 33004 h 68353"/>
                <a:gd name="connsiteX3" fmla="*/ 6190 w 119928"/>
                <a:gd name="connsiteY3" fmla="*/ 40527 h 68353"/>
                <a:gd name="connsiteX4" fmla="*/ 336 w 119928"/>
                <a:gd name="connsiteY4" fmla="*/ 42927 h 68353"/>
                <a:gd name="connsiteX5" fmla="*/ 2239 w 119928"/>
                <a:gd name="connsiteY5" fmla="*/ 46703 h 68353"/>
                <a:gd name="connsiteX6" fmla="*/ 2239 w 119928"/>
                <a:gd name="connsiteY6" fmla="*/ 47084 h 68353"/>
                <a:gd name="connsiteX7" fmla="*/ 118333 w 119928"/>
                <a:gd name="connsiteY7" fmla="*/ 47084 h 68353"/>
                <a:gd name="connsiteX8" fmla="*/ 118333 w 119928"/>
                <a:gd name="connsiteY8" fmla="*/ 46703 h 68353"/>
                <a:gd name="connsiteX9" fmla="*/ 120265 w 119928"/>
                <a:gd name="connsiteY9" fmla="*/ 42927 h 68353"/>
                <a:gd name="connsiteX10" fmla="*/ 114410 w 119928"/>
                <a:gd name="connsiteY10" fmla="*/ 40527 h 68353"/>
                <a:gd name="connsiteX11" fmla="*/ 99159 w 119928"/>
                <a:gd name="connsiteY11" fmla="*/ 33004 h 68353"/>
                <a:gd name="connsiteX12" fmla="*/ 89617 w 119928"/>
                <a:gd name="connsiteY12" fmla="*/ 17665 h 68353"/>
                <a:gd name="connsiteX13" fmla="*/ 89617 w 119928"/>
                <a:gd name="connsiteY13" fmla="*/ 365 h 68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928" h="68353">
                  <a:moveTo>
                    <a:pt x="30984" y="336"/>
                  </a:moveTo>
                  <a:lnTo>
                    <a:pt x="30984" y="17665"/>
                  </a:lnTo>
                  <a:cubicBezTo>
                    <a:pt x="30972" y="24184"/>
                    <a:pt x="27261" y="30129"/>
                    <a:pt x="21412" y="33004"/>
                  </a:cubicBezTo>
                  <a:lnTo>
                    <a:pt x="6190" y="40527"/>
                  </a:lnTo>
                  <a:cubicBezTo>
                    <a:pt x="4288" y="41440"/>
                    <a:pt x="2332" y="42239"/>
                    <a:pt x="336" y="42927"/>
                  </a:cubicBezTo>
                  <a:cubicBezTo>
                    <a:pt x="1320" y="43978"/>
                    <a:pt x="1981" y="45290"/>
                    <a:pt x="2239" y="46703"/>
                  </a:cubicBezTo>
                  <a:lnTo>
                    <a:pt x="2239" y="47084"/>
                  </a:lnTo>
                  <a:cubicBezTo>
                    <a:pt x="35577" y="75891"/>
                    <a:pt x="84995" y="75891"/>
                    <a:pt x="118333" y="47084"/>
                  </a:cubicBezTo>
                  <a:lnTo>
                    <a:pt x="118333" y="46703"/>
                  </a:lnTo>
                  <a:cubicBezTo>
                    <a:pt x="118590" y="45281"/>
                    <a:pt x="119261" y="43966"/>
                    <a:pt x="120265" y="42927"/>
                  </a:cubicBezTo>
                  <a:cubicBezTo>
                    <a:pt x="118265" y="42245"/>
                    <a:pt x="116313" y="41443"/>
                    <a:pt x="114410" y="40527"/>
                  </a:cubicBezTo>
                  <a:lnTo>
                    <a:pt x="99159" y="33004"/>
                  </a:lnTo>
                  <a:cubicBezTo>
                    <a:pt x="93320" y="30121"/>
                    <a:pt x="89623" y="24175"/>
                    <a:pt x="89617" y="17665"/>
                  </a:cubicBezTo>
                  <a:lnTo>
                    <a:pt x="89617" y="365"/>
                  </a:lnTo>
                </a:path>
              </a:pathLst>
            </a:custGeom>
            <a:noFill/>
            <a:ln w="14615" cap="rnd">
              <a:solidFill>
                <a:srgbClr val="000000"/>
              </a:solidFill>
              <a:prstDash val="solid"/>
              <a:round/>
            </a:ln>
          </p:spPr>
          <p:txBody>
            <a:bodyPr rtlCol="1" anchor="ctr"/>
            <a:lstStyle/>
            <a:p>
              <a:endParaRPr lang="fa-IR"/>
            </a:p>
          </p:txBody>
        </p:sp>
        <p:sp>
          <p:nvSpPr>
            <p:cNvPr id="644" name="Freeform: Shape 643">
              <a:extLst>
                <a:ext uri="{FF2B5EF4-FFF2-40B4-BE49-F238E27FC236}">
                  <a16:creationId xmlns:a16="http://schemas.microsoft.com/office/drawing/2014/main" id="{E524AE8C-3CB8-5002-B380-37F108EDA415}"/>
                </a:ext>
              </a:extLst>
            </p:cNvPr>
            <p:cNvSpPr/>
            <p:nvPr/>
          </p:nvSpPr>
          <p:spPr>
            <a:xfrm>
              <a:off x="9142890" y="3796368"/>
              <a:ext cx="77454" cy="2927"/>
            </a:xfrm>
            <a:custGeom>
              <a:avLst/>
              <a:gdLst>
                <a:gd name="connsiteX0" fmla="*/ 0 w 77454"/>
                <a:gd name="connsiteY0" fmla="*/ 0 h 2927"/>
                <a:gd name="connsiteX1" fmla="*/ 77455 w 77454"/>
                <a:gd name="connsiteY1" fmla="*/ 0 h 2927"/>
              </a:gdLst>
              <a:ahLst/>
              <a:cxnLst>
                <a:cxn ang="0">
                  <a:pos x="connsiteX0" y="connsiteY0"/>
                </a:cxn>
                <a:cxn ang="0">
                  <a:pos x="connsiteX1" y="connsiteY1"/>
                </a:cxn>
              </a:cxnLst>
              <a:rect l="l" t="t" r="r" b="b"/>
              <a:pathLst>
                <a:path w="77454" h="2927">
                  <a:moveTo>
                    <a:pt x="0" y="0"/>
                  </a:moveTo>
                  <a:lnTo>
                    <a:pt x="77455" y="0"/>
                  </a:lnTo>
                </a:path>
              </a:pathLst>
            </a:custGeom>
            <a:ln w="14615" cap="rnd">
              <a:solidFill>
                <a:srgbClr val="000000"/>
              </a:solidFill>
              <a:prstDash val="solid"/>
              <a:round/>
            </a:ln>
          </p:spPr>
          <p:txBody>
            <a:bodyPr rtlCol="1" anchor="ctr"/>
            <a:lstStyle/>
            <a:p>
              <a:endParaRPr lang="fa-IR"/>
            </a:p>
          </p:txBody>
        </p:sp>
        <p:sp>
          <p:nvSpPr>
            <p:cNvPr id="645" name="Freeform: Shape 644">
              <a:extLst>
                <a:ext uri="{FF2B5EF4-FFF2-40B4-BE49-F238E27FC236}">
                  <a16:creationId xmlns:a16="http://schemas.microsoft.com/office/drawing/2014/main" id="{0D7DEB48-D7EC-3FA3-8D52-797997941A1B}"/>
                </a:ext>
              </a:extLst>
            </p:cNvPr>
            <p:cNvSpPr/>
            <p:nvPr/>
          </p:nvSpPr>
          <p:spPr>
            <a:xfrm>
              <a:off x="9188906" y="3708171"/>
              <a:ext cx="40717" cy="26903"/>
            </a:xfrm>
            <a:custGeom>
              <a:avLst/>
              <a:gdLst>
                <a:gd name="connsiteX0" fmla="*/ 336 w 40717"/>
                <a:gd name="connsiteY0" fmla="*/ 336 h 26903"/>
                <a:gd name="connsiteX1" fmla="*/ 2122 w 40717"/>
                <a:gd name="connsiteY1" fmla="*/ 5751 h 26903"/>
                <a:gd name="connsiteX2" fmla="*/ 41054 w 40717"/>
                <a:gd name="connsiteY2" fmla="*/ 25891 h 26903"/>
              </a:gdLst>
              <a:ahLst/>
              <a:cxnLst>
                <a:cxn ang="0">
                  <a:pos x="connsiteX0" y="connsiteY0"/>
                </a:cxn>
                <a:cxn ang="0">
                  <a:pos x="connsiteX1" y="connsiteY1"/>
                </a:cxn>
                <a:cxn ang="0">
                  <a:pos x="connsiteX2" y="connsiteY2"/>
                </a:cxn>
              </a:cxnLst>
              <a:rect l="l" t="t" r="r" b="b"/>
              <a:pathLst>
                <a:path w="40717" h="26903">
                  <a:moveTo>
                    <a:pt x="336" y="336"/>
                  </a:moveTo>
                  <a:lnTo>
                    <a:pt x="2122" y="5751"/>
                  </a:lnTo>
                  <a:cubicBezTo>
                    <a:pt x="7519" y="21886"/>
                    <a:pt x="24767" y="30806"/>
                    <a:pt x="41054" y="25891"/>
                  </a:cubicBezTo>
                </a:path>
              </a:pathLst>
            </a:custGeom>
            <a:noFill/>
            <a:ln w="14615" cap="rnd">
              <a:solidFill>
                <a:srgbClr val="000000"/>
              </a:solidFill>
              <a:prstDash val="solid"/>
              <a:round/>
            </a:ln>
          </p:spPr>
          <p:txBody>
            <a:bodyPr rtlCol="1" anchor="ctr"/>
            <a:lstStyle/>
            <a:p>
              <a:endParaRPr lang="fa-IR"/>
            </a:p>
          </p:txBody>
        </p:sp>
        <p:sp>
          <p:nvSpPr>
            <p:cNvPr id="646" name="Freeform: Shape 645">
              <a:extLst>
                <a:ext uri="{FF2B5EF4-FFF2-40B4-BE49-F238E27FC236}">
                  <a16:creationId xmlns:a16="http://schemas.microsoft.com/office/drawing/2014/main" id="{296D0CB0-5317-9487-340B-94E5469DDE94}"/>
                </a:ext>
              </a:extLst>
            </p:cNvPr>
            <p:cNvSpPr/>
            <p:nvPr/>
          </p:nvSpPr>
          <p:spPr>
            <a:xfrm>
              <a:off x="9134313" y="3707117"/>
              <a:ext cx="40220" cy="27920"/>
            </a:xfrm>
            <a:custGeom>
              <a:avLst/>
              <a:gdLst>
                <a:gd name="connsiteX0" fmla="*/ 336 w 40220"/>
                <a:gd name="connsiteY0" fmla="*/ 27149 h 27920"/>
                <a:gd name="connsiteX1" fmla="*/ 38390 w 40220"/>
                <a:gd name="connsiteY1" fmla="*/ 6805 h 27920"/>
                <a:gd name="connsiteX2" fmla="*/ 40556 w 40220"/>
                <a:gd name="connsiteY2" fmla="*/ 336 h 27920"/>
              </a:gdLst>
              <a:ahLst/>
              <a:cxnLst>
                <a:cxn ang="0">
                  <a:pos x="connsiteX0" y="connsiteY0"/>
                </a:cxn>
                <a:cxn ang="0">
                  <a:pos x="connsiteX1" y="connsiteY1"/>
                </a:cxn>
                <a:cxn ang="0">
                  <a:pos x="connsiteX2" y="connsiteY2"/>
                </a:cxn>
              </a:cxnLst>
              <a:rect l="l" t="t" r="r" b="b"/>
              <a:pathLst>
                <a:path w="40220" h="27920">
                  <a:moveTo>
                    <a:pt x="336" y="27149"/>
                  </a:moveTo>
                  <a:cubicBezTo>
                    <a:pt x="16406" y="31517"/>
                    <a:pt x="33098" y="22595"/>
                    <a:pt x="38390" y="6805"/>
                  </a:cubicBezTo>
                  <a:lnTo>
                    <a:pt x="40556" y="336"/>
                  </a:lnTo>
                </a:path>
              </a:pathLst>
            </a:custGeom>
            <a:noFill/>
            <a:ln w="14615" cap="rnd">
              <a:solidFill>
                <a:srgbClr val="000000"/>
              </a:solidFill>
              <a:prstDash val="solid"/>
              <a:round/>
            </a:ln>
          </p:spPr>
          <p:txBody>
            <a:bodyPr rtlCol="1" anchor="ctr"/>
            <a:lstStyle/>
            <a:p>
              <a:endParaRPr lang="fa-IR"/>
            </a:p>
          </p:txBody>
        </p:sp>
      </p:grpSp>
      <p:grpSp>
        <p:nvGrpSpPr>
          <p:cNvPr id="647" name="Graphic 7">
            <a:extLst>
              <a:ext uri="{FF2B5EF4-FFF2-40B4-BE49-F238E27FC236}">
                <a16:creationId xmlns:a16="http://schemas.microsoft.com/office/drawing/2014/main" id="{FD7DB2A1-462C-468B-C580-A271C0DD4107}"/>
              </a:ext>
            </a:extLst>
          </p:cNvPr>
          <p:cNvGrpSpPr/>
          <p:nvPr/>
        </p:nvGrpSpPr>
        <p:grpSpPr>
          <a:xfrm>
            <a:off x="9571583" y="3054315"/>
            <a:ext cx="749313" cy="742053"/>
            <a:chOff x="9571583" y="3054315"/>
            <a:chExt cx="749313" cy="742053"/>
          </a:xfrm>
        </p:grpSpPr>
        <p:sp>
          <p:nvSpPr>
            <p:cNvPr id="648" name="Freeform: Shape 647">
              <a:extLst>
                <a:ext uri="{FF2B5EF4-FFF2-40B4-BE49-F238E27FC236}">
                  <a16:creationId xmlns:a16="http://schemas.microsoft.com/office/drawing/2014/main" id="{84F0773D-2493-9F21-F366-86D85D67CA0A}"/>
                </a:ext>
              </a:extLst>
            </p:cNvPr>
            <p:cNvSpPr/>
            <p:nvPr/>
          </p:nvSpPr>
          <p:spPr>
            <a:xfrm>
              <a:off x="9603571" y="3073330"/>
              <a:ext cx="685373" cy="232296"/>
            </a:xfrm>
            <a:custGeom>
              <a:avLst/>
              <a:gdLst>
                <a:gd name="connsiteX0" fmla="*/ 659556 w 685373"/>
                <a:gd name="connsiteY0" fmla="*/ 230282 h 232296"/>
                <a:gd name="connsiteX1" fmla="*/ 346811 w 685373"/>
                <a:gd name="connsiteY1" fmla="*/ 40334 h 232296"/>
                <a:gd name="connsiteX2" fmla="*/ 339317 w 685373"/>
                <a:gd name="connsiteY2" fmla="*/ 40334 h 232296"/>
                <a:gd name="connsiteX3" fmla="*/ 26571 w 685373"/>
                <a:gd name="connsiteY3" fmla="*/ 230282 h 232296"/>
                <a:gd name="connsiteX4" fmla="*/ 2583 w 685373"/>
                <a:gd name="connsiteY4" fmla="*/ 223842 h 232296"/>
                <a:gd name="connsiteX5" fmla="*/ 1573 w 685373"/>
                <a:gd name="connsiteY5" fmla="*/ 221793 h 232296"/>
                <a:gd name="connsiteX6" fmla="*/ 9564 w 685373"/>
                <a:gd name="connsiteY6" fmla="*/ 199546 h 232296"/>
                <a:gd name="connsiteX7" fmla="*/ 334253 w 685373"/>
                <a:gd name="connsiteY7" fmla="*/ 2689 h 232296"/>
                <a:gd name="connsiteX8" fmla="*/ 351816 w 685373"/>
                <a:gd name="connsiteY8" fmla="*/ 2689 h 232296"/>
                <a:gd name="connsiteX9" fmla="*/ 676447 w 685373"/>
                <a:gd name="connsiteY9" fmla="*/ 199487 h 232296"/>
                <a:gd name="connsiteX10" fmla="*/ 683794 w 685373"/>
                <a:gd name="connsiteY10" fmla="*/ 223374 h 232296"/>
                <a:gd name="connsiteX11" fmla="*/ 660010 w 685373"/>
                <a:gd name="connsiteY11" fmla="*/ 230534 h 232296"/>
                <a:gd name="connsiteX12" fmla="*/ 659556 w 685373"/>
                <a:gd name="connsiteY12" fmla="*/ 230282 h 232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5373" h="232296">
                  <a:moveTo>
                    <a:pt x="659556" y="230282"/>
                  </a:moveTo>
                  <a:lnTo>
                    <a:pt x="346811" y="40334"/>
                  </a:lnTo>
                  <a:cubicBezTo>
                    <a:pt x="344492" y="38990"/>
                    <a:pt x="341632" y="38990"/>
                    <a:pt x="339317" y="40334"/>
                  </a:cubicBezTo>
                  <a:lnTo>
                    <a:pt x="26571" y="230282"/>
                  </a:lnTo>
                  <a:cubicBezTo>
                    <a:pt x="18167" y="235126"/>
                    <a:pt x="7427" y="232243"/>
                    <a:pt x="2583" y="223842"/>
                  </a:cubicBezTo>
                  <a:cubicBezTo>
                    <a:pt x="2202" y="223180"/>
                    <a:pt x="1865" y="222496"/>
                    <a:pt x="1573" y="221793"/>
                  </a:cubicBezTo>
                  <a:cubicBezTo>
                    <a:pt x="-1700" y="213421"/>
                    <a:pt x="1713" y="203919"/>
                    <a:pt x="9564" y="199546"/>
                  </a:cubicBezTo>
                  <a:lnTo>
                    <a:pt x="334253" y="2689"/>
                  </a:lnTo>
                  <a:cubicBezTo>
                    <a:pt x="339686" y="-448"/>
                    <a:pt x="346383" y="-448"/>
                    <a:pt x="351816" y="2689"/>
                  </a:cubicBezTo>
                  <a:lnTo>
                    <a:pt x="676447" y="199487"/>
                  </a:lnTo>
                  <a:cubicBezTo>
                    <a:pt x="684886" y="204206"/>
                    <a:pt x="688120" y="214727"/>
                    <a:pt x="683794" y="223374"/>
                  </a:cubicBezTo>
                  <a:cubicBezTo>
                    <a:pt x="679204" y="231918"/>
                    <a:pt x="668555" y="235124"/>
                    <a:pt x="660010" y="230534"/>
                  </a:cubicBezTo>
                  <a:cubicBezTo>
                    <a:pt x="659858" y="230452"/>
                    <a:pt x="659706" y="230367"/>
                    <a:pt x="659556" y="230282"/>
                  </a:cubicBezTo>
                  <a:close/>
                </a:path>
              </a:pathLst>
            </a:custGeom>
            <a:solidFill>
              <a:srgbClr val="EDF4FC"/>
            </a:solidFill>
            <a:ln w="2923" cap="flat">
              <a:noFill/>
              <a:prstDash val="solid"/>
              <a:miter/>
            </a:ln>
          </p:spPr>
          <p:txBody>
            <a:bodyPr rtlCol="1" anchor="ctr"/>
            <a:lstStyle/>
            <a:p>
              <a:endParaRPr lang="fa-IR"/>
            </a:p>
          </p:txBody>
        </p:sp>
        <p:sp>
          <p:nvSpPr>
            <p:cNvPr id="649" name="Freeform: Shape 648">
              <a:extLst>
                <a:ext uri="{FF2B5EF4-FFF2-40B4-BE49-F238E27FC236}">
                  <a16:creationId xmlns:a16="http://schemas.microsoft.com/office/drawing/2014/main" id="{265761D0-B0EA-7BDE-D11B-55403DBD3EF4}"/>
                </a:ext>
              </a:extLst>
            </p:cNvPr>
            <p:cNvSpPr/>
            <p:nvPr/>
          </p:nvSpPr>
          <p:spPr>
            <a:xfrm>
              <a:off x="9594620" y="3762266"/>
              <a:ext cx="703297" cy="34102"/>
            </a:xfrm>
            <a:custGeom>
              <a:avLst/>
              <a:gdLst>
                <a:gd name="connsiteX0" fmla="*/ 686261 w 703297"/>
                <a:gd name="connsiteY0" fmla="*/ 0 h 34102"/>
                <a:gd name="connsiteX1" fmla="*/ 703297 w 703297"/>
                <a:gd name="connsiteY1" fmla="*/ 0 h 34102"/>
                <a:gd name="connsiteX2" fmla="*/ 703297 w 703297"/>
                <a:gd name="connsiteY2" fmla="*/ 34102 h 34102"/>
                <a:gd name="connsiteX3" fmla="*/ 686261 w 703297"/>
                <a:gd name="connsiteY3" fmla="*/ 34102 h 34102"/>
                <a:gd name="connsiteX4" fmla="*/ 17037 w 703297"/>
                <a:gd name="connsiteY4" fmla="*/ 34102 h 34102"/>
                <a:gd name="connsiteX5" fmla="*/ 0 w 703297"/>
                <a:gd name="connsiteY5" fmla="*/ 34102 h 34102"/>
                <a:gd name="connsiteX6" fmla="*/ 0 w 703297"/>
                <a:gd name="connsiteY6" fmla="*/ 0 h 34102"/>
                <a:gd name="connsiteX7" fmla="*/ 17037 w 703297"/>
                <a:gd name="connsiteY7" fmla="*/ 0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297" h="34102">
                  <a:moveTo>
                    <a:pt x="686261" y="0"/>
                  </a:moveTo>
                  <a:cubicBezTo>
                    <a:pt x="695670" y="0"/>
                    <a:pt x="703297" y="0"/>
                    <a:pt x="703297" y="0"/>
                  </a:cubicBezTo>
                  <a:lnTo>
                    <a:pt x="703297" y="34102"/>
                  </a:lnTo>
                  <a:cubicBezTo>
                    <a:pt x="703297" y="34102"/>
                    <a:pt x="695670" y="34102"/>
                    <a:pt x="686261" y="34102"/>
                  </a:cubicBezTo>
                  <a:lnTo>
                    <a:pt x="17037" y="34102"/>
                  </a:lnTo>
                  <a:cubicBezTo>
                    <a:pt x="7628" y="34102"/>
                    <a:pt x="0" y="34102"/>
                    <a:pt x="0" y="34102"/>
                  </a:cubicBezTo>
                  <a:lnTo>
                    <a:pt x="0" y="0"/>
                  </a:lnTo>
                  <a:cubicBezTo>
                    <a:pt x="0" y="0"/>
                    <a:pt x="7628" y="0"/>
                    <a:pt x="17037" y="0"/>
                  </a:cubicBezTo>
                  <a:close/>
                </a:path>
              </a:pathLst>
            </a:custGeom>
            <a:solidFill>
              <a:srgbClr val="EDF4FC"/>
            </a:solidFill>
            <a:ln w="2923" cap="flat">
              <a:noFill/>
              <a:prstDash val="solid"/>
              <a:miter/>
            </a:ln>
          </p:spPr>
          <p:txBody>
            <a:bodyPr rtlCol="1" anchor="ctr"/>
            <a:lstStyle/>
            <a:p>
              <a:endParaRPr lang="fa-IR"/>
            </a:p>
          </p:txBody>
        </p:sp>
        <p:sp>
          <p:nvSpPr>
            <p:cNvPr id="650" name="Freeform: Shape 649">
              <a:extLst>
                <a:ext uri="{FF2B5EF4-FFF2-40B4-BE49-F238E27FC236}">
                  <a16:creationId xmlns:a16="http://schemas.microsoft.com/office/drawing/2014/main" id="{C4B385B7-F6C7-487B-9DD5-52F7C71D06BB}"/>
                </a:ext>
              </a:extLst>
            </p:cNvPr>
            <p:cNvSpPr/>
            <p:nvPr/>
          </p:nvSpPr>
          <p:spPr>
            <a:xfrm>
              <a:off x="9638909" y="3112320"/>
              <a:ext cx="614719" cy="649946"/>
            </a:xfrm>
            <a:custGeom>
              <a:avLst/>
              <a:gdLst>
                <a:gd name="connsiteX0" fmla="*/ 311472 w 614719"/>
                <a:gd name="connsiteY0" fmla="*/ 1344 h 649946"/>
                <a:gd name="connsiteX1" fmla="*/ 303978 w 614719"/>
                <a:gd name="connsiteY1" fmla="*/ 1344 h 649946"/>
                <a:gd name="connsiteX2" fmla="*/ 336 w 614719"/>
                <a:gd name="connsiteY2" fmla="*/ 185847 h 649946"/>
                <a:gd name="connsiteX3" fmla="*/ 336 w 614719"/>
                <a:gd name="connsiteY3" fmla="*/ 650282 h 649946"/>
                <a:gd name="connsiteX4" fmla="*/ 615055 w 614719"/>
                <a:gd name="connsiteY4" fmla="*/ 650282 h 649946"/>
                <a:gd name="connsiteX5" fmla="*/ 615055 w 614719"/>
                <a:gd name="connsiteY5" fmla="*/ 185789 h 64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4719" h="649946">
                  <a:moveTo>
                    <a:pt x="311472" y="1344"/>
                  </a:moveTo>
                  <a:cubicBezTo>
                    <a:pt x="309153" y="0"/>
                    <a:pt x="306293" y="0"/>
                    <a:pt x="303978" y="1344"/>
                  </a:cubicBezTo>
                  <a:lnTo>
                    <a:pt x="336" y="185847"/>
                  </a:lnTo>
                  <a:lnTo>
                    <a:pt x="336" y="650282"/>
                  </a:lnTo>
                  <a:lnTo>
                    <a:pt x="615055" y="650282"/>
                  </a:lnTo>
                  <a:lnTo>
                    <a:pt x="615055" y="185789"/>
                  </a:lnTo>
                  <a:close/>
                </a:path>
              </a:pathLst>
            </a:custGeom>
            <a:solidFill>
              <a:srgbClr val="C7D7E5"/>
            </a:solidFill>
            <a:ln w="2923" cap="flat">
              <a:noFill/>
              <a:prstDash val="solid"/>
              <a:miter/>
            </a:ln>
          </p:spPr>
          <p:txBody>
            <a:bodyPr rtlCol="1" anchor="ctr"/>
            <a:lstStyle/>
            <a:p>
              <a:endParaRPr lang="fa-IR"/>
            </a:p>
          </p:txBody>
        </p:sp>
        <p:sp>
          <p:nvSpPr>
            <p:cNvPr id="651" name="Freeform: Shape 650">
              <a:extLst>
                <a:ext uri="{FF2B5EF4-FFF2-40B4-BE49-F238E27FC236}">
                  <a16:creationId xmlns:a16="http://schemas.microsoft.com/office/drawing/2014/main" id="{1A71A68A-7E10-4529-7062-956678269BD6}"/>
                </a:ext>
              </a:extLst>
            </p:cNvPr>
            <p:cNvSpPr/>
            <p:nvPr/>
          </p:nvSpPr>
          <p:spPr>
            <a:xfrm rot="-3195599">
              <a:off x="9855787" y="3462747"/>
              <a:ext cx="42708" cy="168286"/>
            </a:xfrm>
            <a:custGeom>
              <a:avLst/>
              <a:gdLst>
                <a:gd name="connsiteX0" fmla="*/ 21705 w 42708"/>
                <a:gd name="connsiteY0" fmla="*/ 336 h 168286"/>
                <a:gd name="connsiteX1" fmla="*/ 43044 w 42708"/>
                <a:gd name="connsiteY1" fmla="*/ 336 h 168286"/>
                <a:gd name="connsiteX2" fmla="*/ 43044 w 42708"/>
                <a:gd name="connsiteY2" fmla="*/ 168623 h 168286"/>
                <a:gd name="connsiteX3" fmla="*/ 21705 w 42708"/>
                <a:gd name="connsiteY3" fmla="*/ 168623 h 168286"/>
                <a:gd name="connsiteX4" fmla="*/ 21676 w 42708"/>
                <a:gd name="connsiteY4" fmla="*/ 168623 h 168286"/>
                <a:gd name="connsiteX5" fmla="*/ 336 w 42708"/>
                <a:gd name="connsiteY5" fmla="*/ 168623 h 168286"/>
                <a:gd name="connsiteX6" fmla="*/ 336 w 42708"/>
                <a:gd name="connsiteY6" fmla="*/ 336 h 168286"/>
                <a:gd name="connsiteX7" fmla="*/ 21676 w 42708"/>
                <a:gd name="connsiteY7" fmla="*/ 336 h 1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168286">
                  <a:moveTo>
                    <a:pt x="21705" y="336"/>
                  </a:moveTo>
                  <a:cubicBezTo>
                    <a:pt x="33490" y="336"/>
                    <a:pt x="43044" y="336"/>
                    <a:pt x="43044" y="336"/>
                  </a:cubicBezTo>
                  <a:lnTo>
                    <a:pt x="43044" y="168623"/>
                  </a:lnTo>
                  <a:cubicBezTo>
                    <a:pt x="43044" y="168623"/>
                    <a:pt x="33490" y="168623"/>
                    <a:pt x="21705" y="168623"/>
                  </a:cubicBezTo>
                  <a:lnTo>
                    <a:pt x="21676" y="168623"/>
                  </a:lnTo>
                  <a:cubicBezTo>
                    <a:pt x="9890" y="168623"/>
                    <a:pt x="336" y="168623"/>
                    <a:pt x="336" y="168623"/>
                  </a:cubicBezTo>
                  <a:lnTo>
                    <a:pt x="336" y="336"/>
                  </a:lnTo>
                  <a:cubicBezTo>
                    <a:pt x="336" y="336"/>
                    <a:pt x="9890" y="336"/>
                    <a:pt x="21676" y="336"/>
                  </a:cubicBezTo>
                  <a:close/>
                </a:path>
              </a:pathLst>
            </a:custGeom>
            <a:solidFill>
              <a:srgbClr val="A57453"/>
            </a:solidFill>
            <a:ln w="2923" cap="flat">
              <a:noFill/>
              <a:prstDash val="solid"/>
              <a:miter/>
            </a:ln>
          </p:spPr>
          <p:txBody>
            <a:bodyPr rtlCol="1" anchor="ctr"/>
            <a:lstStyle/>
            <a:p>
              <a:endParaRPr lang="fa-IR"/>
            </a:p>
          </p:txBody>
        </p:sp>
        <p:sp>
          <p:nvSpPr>
            <p:cNvPr id="652" name="Freeform: Shape 651">
              <a:extLst>
                <a:ext uri="{FF2B5EF4-FFF2-40B4-BE49-F238E27FC236}">
                  <a16:creationId xmlns:a16="http://schemas.microsoft.com/office/drawing/2014/main" id="{2ED9C313-DDD2-48AB-6BE9-E65206EC23EB}"/>
                </a:ext>
              </a:extLst>
            </p:cNvPr>
            <p:cNvSpPr/>
            <p:nvPr/>
          </p:nvSpPr>
          <p:spPr>
            <a:xfrm rot="-3195599">
              <a:off x="9981057" y="3294887"/>
              <a:ext cx="42708" cy="168286"/>
            </a:xfrm>
            <a:custGeom>
              <a:avLst/>
              <a:gdLst>
                <a:gd name="connsiteX0" fmla="*/ 21705 w 42708"/>
                <a:gd name="connsiteY0" fmla="*/ 336 h 168286"/>
                <a:gd name="connsiteX1" fmla="*/ 43044 w 42708"/>
                <a:gd name="connsiteY1" fmla="*/ 336 h 168286"/>
                <a:gd name="connsiteX2" fmla="*/ 43044 w 42708"/>
                <a:gd name="connsiteY2" fmla="*/ 168623 h 168286"/>
                <a:gd name="connsiteX3" fmla="*/ 21705 w 42708"/>
                <a:gd name="connsiteY3" fmla="*/ 168623 h 168286"/>
                <a:gd name="connsiteX4" fmla="*/ 21676 w 42708"/>
                <a:gd name="connsiteY4" fmla="*/ 168623 h 168286"/>
                <a:gd name="connsiteX5" fmla="*/ 336 w 42708"/>
                <a:gd name="connsiteY5" fmla="*/ 168623 h 168286"/>
                <a:gd name="connsiteX6" fmla="*/ 336 w 42708"/>
                <a:gd name="connsiteY6" fmla="*/ 336 h 168286"/>
                <a:gd name="connsiteX7" fmla="*/ 21676 w 42708"/>
                <a:gd name="connsiteY7" fmla="*/ 336 h 1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168286">
                  <a:moveTo>
                    <a:pt x="21705" y="336"/>
                  </a:moveTo>
                  <a:cubicBezTo>
                    <a:pt x="33490" y="336"/>
                    <a:pt x="43044" y="336"/>
                    <a:pt x="43044" y="336"/>
                  </a:cubicBezTo>
                  <a:lnTo>
                    <a:pt x="43044" y="168623"/>
                  </a:lnTo>
                  <a:cubicBezTo>
                    <a:pt x="43044" y="168623"/>
                    <a:pt x="33490" y="168623"/>
                    <a:pt x="21705" y="168623"/>
                  </a:cubicBezTo>
                  <a:lnTo>
                    <a:pt x="21676" y="168623"/>
                  </a:lnTo>
                  <a:cubicBezTo>
                    <a:pt x="9890" y="168623"/>
                    <a:pt x="336" y="168623"/>
                    <a:pt x="336" y="168623"/>
                  </a:cubicBezTo>
                  <a:lnTo>
                    <a:pt x="336" y="336"/>
                  </a:lnTo>
                  <a:cubicBezTo>
                    <a:pt x="336" y="336"/>
                    <a:pt x="9890" y="336"/>
                    <a:pt x="21676" y="336"/>
                  </a:cubicBezTo>
                  <a:close/>
                </a:path>
              </a:pathLst>
            </a:custGeom>
            <a:solidFill>
              <a:srgbClr val="A57453"/>
            </a:solidFill>
            <a:ln w="2923" cap="flat">
              <a:noFill/>
              <a:prstDash val="solid"/>
              <a:miter/>
            </a:ln>
          </p:spPr>
          <p:txBody>
            <a:bodyPr rtlCol="1" anchor="ctr"/>
            <a:lstStyle/>
            <a:p>
              <a:endParaRPr lang="fa-IR"/>
            </a:p>
          </p:txBody>
        </p:sp>
        <p:sp>
          <p:nvSpPr>
            <p:cNvPr id="653" name="Freeform: Shape 652">
              <a:extLst>
                <a:ext uri="{FF2B5EF4-FFF2-40B4-BE49-F238E27FC236}">
                  <a16:creationId xmlns:a16="http://schemas.microsoft.com/office/drawing/2014/main" id="{9AE9D4EA-C95A-8A7C-E20A-6144105D9C3B}"/>
                </a:ext>
              </a:extLst>
            </p:cNvPr>
            <p:cNvSpPr/>
            <p:nvPr/>
          </p:nvSpPr>
          <p:spPr>
            <a:xfrm rot="-3195599">
              <a:off x="9856368" y="3406207"/>
              <a:ext cx="166764" cy="113488"/>
            </a:xfrm>
            <a:custGeom>
              <a:avLst/>
              <a:gdLst>
                <a:gd name="connsiteX0" fmla="*/ 336 w 166764"/>
                <a:gd name="connsiteY0" fmla="*/ 336 h 113488"/>
                <a:gd name="connsiteX1" fmla="*/ 167100 w 166764"/>
                <a:gd name="connsiteY1" fmla="*/ 336 h 113488"/>
                <a:gd name="connsiteX2" fmla="*/ 167100 w 166764"/>
                <a:gd name="connsiteY2" fmla="*/ 113825 h 113488"/>
                <a:gd name="connsiteX3" fmla="*/ 336 w 166764"/>
                <a:gd name="connsiteY3" fmla="*/ 113825 h 113488"/>
              </a:gdLst>
              <a:ahLst/>
              <a:cxnLst>
                <a:cxn ang="0">
                  <a:pos x="connsiteX0" y="connsiteY0"/>
                </a:cxn>
                <a:cxn ang="0">
                  <a:pos x="connsiteX1" y="connsiteY1"/>
                </a:cxn>
                <a:cxn ang="0">
                  <a:pos x="connsiteX2" y="connsiteY2"/>
                </a:cxn>
                <a:cxn ang="0">
                  <a:pos x="connsiteX3" y="connsiteY3"/>
                </a:cxn>
              </a:cxnLst>
              <a:rect l="l" t="t" r="r" b="b"/>
              <a:pathLst>
                <a:path w="166764" h="113488">
                  <a:moveTo>
                    <a:pt x="336" y="336"/>
                  </a:moveTo>
                  <a:lnTo>
                    <a:pt x="167100" y="336"/>
                  </a:lnTo>
                  <a:lnTo>
                    <a:pt x="167100" y="113825"/>
                  </a:lnTo>
                  <a:lnTo>
                    <a:pt x="336" y="113825"/>
                  </a:lnTo>
                  <a:close/>
                </a:path>
              </a:pathLst>
            </a:custGeom>
            <a:solidFill>
              <a:srgbClr val="754E34"/>
            </a:solidFill>
            <a:ln w="2923" cap="flat">
              <a:noFill/>
              <a:prstDash val="solid"/>
              <a:miter/>
            </a:ln>
          </p:spPr>
          <p:txBody>
            <a:bodyPr rtlCol="1" anchor="ctr"/>
            <a:lstStyle/>
            <a:p>
              <a:endParaRPr lang="fa-IR"/>
            </a:p>
          </p:txBody>
        </p:sp>
        <p:sp>
          <p:nvSpPr>
            <p:cNvPr id="654" name="Freeform: Shape 653">
              <a:extLst>
                <a:ext uri="{FF2B5EF4-FFF2-40B4-BE49-F238E27FC236}">
                  <a16:creationId xmlns:a16="http://schemas.microsoft.com/office/drawing/2014/main" id="{0F6F81F0-49D2-BA44-17C3-06716A4F27D9}"/>
                </a:ext>
              </a:extLst>
            </p:cNvPr>
            <p:cNvSpPr/>
            <p:nvPr/>
          </p:nvSpPr>
          <p:spPr>
            <a:xfrm>
              <a:off x="9972614" y="3479817"/>
              <a:ext cx="220600" cy="177673"/>
            </a:xfrm>
            <a:custGeom>
              <a:avLst/>
              <a:gdLst>
                <a:gd name="connsiteX0" fmla="*/ 336 w 220600"/>
                <a:gd name="connsiteY0" fmla="*/ 34555 h 177673"/>
                <a:gd name="connsiteX1" fmla="*/ 186157 w 220600"/>
                <a:gd name="connsiteY1" fmla="*/ 173277 h 177673"/>
                <a:gd name="connsiteX2" fmla="*/ 216205 w 220600"/>
                <a:gd name="connsiteY2" fmla="*/ 170051 h 177673"/>
                <a:gd name="connsiteX3" fmla="*/ 212976 w 220600"/>
                <a:gd name="connsiteY3" fmla="*/ 140003 h 177673"/>
                <a:gd name="connsiteX4" fmla="*/ 211712 w 220600"/>
                <a:gd name="connsiteY4" fmla="*/ 139058 h 177673"/>
                <a:gd name="connsiteX5" fmla="*/ 25861 w 220600"/>
                <a:gd name="connsiteY5" fmla="*/ 336 h 177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0600" h="177673">
                  <a:moveTo>
                    <a:pt x="336" y="34555"/>
                  </a:moveTo>
                  <a:lnTo>
                    <a:pt x="186157" y="173277"/>
                  </a:lnTo>
                  <a:cubicBezTo>
                    <a:pt x="195345" y="180683"/>
                    <a:pt x="208799" y="179240"/>
                    <a:pt x="216205" y="170051"/>
                  </a:cubicBezTo>
                  <a:cubicBezTo>
                    <a:pt x="223611" y="160863"/>
                    <a:pt x="222165" y="147409"/>
                    <a:pt x="212976" y="140003"/>
                  </a:cubicBezTo>
                  <a:cubicBezTo>
                    <a:pt x="212566" y="139672"/>
                    <a:pt x="212145" y="139356"/>
                    <a:pt x="211712" y="139058"/>
                  </a:cubicBezTo>
                  <a:lnTo>
                    <a:pt x="25861" y="336"/>
                  </a:lnTo>
                  <a:close/>
                </a:path>
              </a:pathLst>
            </a:custGeom>
            <a:solidFill>
              <a:srgbClr val="A57453"/>
            </a:solidFill>
            <a:ln w="2923" cap="flat">
              <a:noFill/>
              <a:prstDash val="solid"/>
              <a:miter/>
            </a:ln>
          </p:spPr>
          <p:txBody>
            <a:bodyPr rtlCol="1" anchor="ctr"/>
            <a:lstStyle/>
            <a:p>
              <a:endParaRPr lang="fa-IR"/>
            </a:p>
          </p:txBody>
        </p:sp>
        <p:sp>
          <p:nvSpPr>
            <p:cNvPr id="655" name="Freeform: Shape 654">
              <a:extLst>
                <a:ext uri="{FF2B5EF4-FFF2-40B4-BE49-F238E27FC236}">
                  <a16:creationId xmlns:a16="http://schemas.microsoft.com/office/drawing/2014/main" id="{57D401F2-D9ED-3B0D-9ED0-CE48A73322E0}"/>
                </a:ext>
              </a:extLst>
            </p:cNvPr>
            <p:cNvSpPr/>
            <p:nvPr/>
          </p:nvSpPr>
          <p:spPr>
            <a:xfrm rot="-5400000">
              <a:off x="9856579" y="3580690"/>
              <a:ext cx="42708" cy="320502"/>
            </a:xfrm>
            <a:custGeom>
              <a:avLst/>
              <a:gdLst>
                <a:gd name="connsiteX0" fmla="*/ 21705 w 42708"/>
                <a:gd name="connsiteY0" fmla="*/ 336 h 320502"/>
                <a:gd name="connsiteX1" fmla="*/ 43044 w 42708"/>
                <a:gd name="connsiteY1" fmla="*/ 336 h 320502"/>
                <a:gd name="connsiteX2" fmla="*/ 43044 w 42708"/>
                <a:gd name="connsiteY2" fmla="*/ 320839 h 320502"/>
                <a:gd name="connsiteX3" fmla="*/ 21705 w 42708"/>
                <a:gd name="connsiteY3" fmla="*/ 320839 h 320502"/>
                <a:gd name="connsiteX4" fmla="*/ 21675 w 42708"/>
                <a:gd name="connsiteY4" fmla="*/ 320839 h 320502"/>
                <a:gd name="connsiteX5" fmla="*/ 336 w 42708"/>
                <a:gd name="connsiteY5" fmla="*/ 320839 h 320502"/>
                <a:gd name="connsiteX6" fmla="*/ 336 w 42708"/>
                <a:gd name="connsiteY6" fmla="*/ 336 h 320502"/>
                <a:gd name="connsiteX7" fmla="*/ 21675 w 42708"/>
                <a:gd name="connsiteY7" fmla="*/ 336 h 320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320502">
                  <a:moveTo>
                    <a:pt x="21705" y="336"/>
                  </a:moveTo>
                  <a:cubicBezTo>
                    <a:pt x="33490" y="336"/>
                    <a:pt x="43044" y="336"/>
                    <a:pt x="43044" y="336"/>
                  </a:cubicBezTo>
                  <a:lnTo>
                    <a:pt x="43044" y="320839"/>
                  </a:lnTo>
                  <a:cubicBezTo>
                    <a:pt x="43044" y="320839"/>
                    <a:pt x="33490" y="320839"/>
                    <a:pt x="21705" y="320839"/>
                  </a:cubicBezTo>
                  <a:lnTo>
                    <a:pt x="21675" y="320839"/>
                  </a:lnTo>
                  <a:cubicBezTo>
                    <a:pt x="9890" y="320839"/>
                    <a:pt x="336" y="320839"/>
                    <a:pt x="336" y="320839"/>
                  </a:cubicBezTo>
                  <a:lnTo>
                    <a:pt x="336" y="336"/>
                  </a:lnTo>
                  <a:cubicBezTo>
                    <a:pt x="336" y="336"/>
                    <a:pt x="9890" y="336"/>
                    <a:pt x="21675" y="336"/>
                  </a:cubicBezTo>
                  <a:close/>
                </a:path>
              </a:pathLst>
            </a:custGeom>
            <a:solidFill>
              <a:srgbClr val="C18E6B"/>
            </a:solidFill>
            <a:ln w="2923" cap="flat">
              <a:noFill/>
              <a:prstDash val="solid"/>
              <a:miter/>
            </a:ln>
          </p:spPr>
          <p:txBody>
            <a:bodyPr rtlCol="1" anchor="ctr"/>
            <a:lstStyle/>
            <a:p>
              <a:endParaRPr lang="fa-IR"/>
            </a:p>
          </p:txBody>
        </p:sp>
        <p:sp>
          <p:nvSpPr>
            <p:cNvPr id="656" name="Freeform: Shape 655">
              <a:extLst>
                <a:ext uri="{FF2B5EF4-FFF2-40B4-BE49-F238E27FC236}">
                  <a16:creationId xmlns:a16="http://schemas.microsoft.com/office/drawing/2014/main" id="{BACD1480-0233-D05F-2A65-5A081FE538C7}"/>
                </a:ext>
              </a:extLst>
            </p:cNvPr>
            <p:cNvSpPr/>
            <p:nvPr/>
          </p:nvSpPr>
          <p:spPr>
            <a:xfrm>
              <a:off x="9746222" y="3649333"/>
              <a:ext cx="263451" cy="70253"/>
            </a:xfrm>
            <a:custGeom>
              <a:avLst/>
              <a:gdLst>
                <a:gd name="connsiteX0" fmla="*/ 263787 w 263451"/>
                <a:gd name="connsiteY0" fmla="*/ 70590 h 70253"/>
                <a:gd name="connsiteX1" fmla="*/ 263787 w 263451"/>
                <a:gd name="connsiteY1" fmla="*/ 35463 h 70253"/>
                <a:gd name="connsiteX2" fmla="*/ 228660 w 263451"/>
                <a:gd name="connsiteY2" fmla="*/ 336 h 70253"/>
                <a:gd name="connsiteX3" fmla="*/ 35463 w 263451"/>
                <a:gd name="connsiteY3" fmla="*/ 336 h 70253"/>
                <a:gd name="connsiteX4" fmla="*/ 336 w 263451"/>
                <a:gd name="connsiteY4" fmla="*/ 35463 h 70253"/>
                <a:gd name="connsiteX5" fmla="*/ 336 w 263451"/>
                <a:gd name="connsiteY5" fmla="*/ 70590 h 70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51" h="70253">
                  <a:moveTo>
                    <a:pt x="263787" y="70590"/>
                  </a:moveTo>
                  <a:lnTo>
                    <a:pt x="263787" y="35463"/>
                  </a:lnTo>
                  <a:cubicBezTo>
                    <a:pt x="263787" y="16064"/>
                    <a:pt x="248059" y="336"/>
                    <a:pt x="228660" y="336"/>
                  </a:cubicBezTo>
                  <a:lnTo>
                    <a:pt x="35463" y="336"/>
                  </a:lnTo>
                  <a:cubicBezTo>
                    <a:pt x="16064" y="336"/>
                    <a:pt x="336" y="16064"/>
                    <a:pt x="336" y="35463"/>
                  </a:cubicBezTo>
                  <a:lnTo>
                    <a:pt x="336" y="70590"/>
                  </a:lnTo>
                  <a:close/>
                </a:path>
              </a:pathLst>
            </a:custGeom>
            <a:solidFill>
              <a:srgbClr val="A57453"/>
            </a:solidFill>
            <a:ln w="2923" cap="flat">
              <a:noFill/>
              <a:prstDash val="solid"/>
              <a:miter/>
            </a:ln>
          </p:spPr>
          <p:txBody>
            <a:bodyPr rtlCol="1" anchor="ctr"/>
            <a:lstStyle/>
            <a:p>
              <a:endParaRPr lang="fa-IR"/>
            </a:p>
          </p:txBody>
        </p:sp>
        <p:sp>
          <p:nvSpPr>
            <p:cNvPr id="657" name="Freeform: Shape 656">
              <a:extLst>
                <a:ext uri="{FF2B5EF4-FFF2-40B4-BE49-F238E27FC236}">
                  <a16:creationId xmlns:a16="http://schemas.microsoft.com/office/drawing/2014/main" id="{4DEE32D9-252E-4DBD-3ED8-4EDC2585116F}"/>
                </a:ext>
              </a:extLst>
            </p:cNvPr>
            <p:cNvSpPr/>
            <p:nvPr/>
          </p:nvSpPr>
          <p:spPr>
            <a:xfrm>
              <a:off x="9776958" y="3608469"/>
              <a:ext cx="201979" cy="41303"/>
            </a:xfrm>
            <a:custGeom>
              <a:avLst/>
              <a:gdLst>
                <a:gd name="connsiteX0" fmla="*/ 4727 w 201979"/>
                <a:gd name="connsiteY0" fmla="*/ 41317 h 41303"/>
                <a:gd name="connsiteX1" fmla="*/ 197924 w 201979"/>
                <a:gd name="connsiteY1" fmla="*/ 41317 h 41303"/>
                <a:gd name="connsiteX2" fmla="*/ 202315 w 201979"/>
                <a:gd name="connsiteY2" fmla="*/ 41610 h 41303"/>
                <a:gd name="connsiteX3" fmla="*/ 202315 w 201979"/>
                <a:gd name="connsiteY3" fmla="*/ 32828 h 41303"/>
                <a:gd name="connsiteX4" fmla="*/ 169764 w 201979"/>
                <a:gd name="connsiteY4" fmla="*/ 336 h 41303"/>
                <a:gd name="connsiteX5" fmla="*/ 169647 w 201979"/>
                <a:gd name="connsiteY5" fmla="*/ 336 h 41303"/>
                <a:gd name="connsiteX6" fmla="*/ 32858 w 201979"/>
                <a:gd name="connsiteY6" fmla="*/ 336 h 41303"/>
                <a:gd name="connsiteX7" fmla="*/ 336 w 201979"/>
                <a:gd name="connsiteY7" fmla="*/ 32799 h 41303"/>
                <a:gd name="connsiteX8" fmla="*/ 336 w 201979"/>
                <a:gd name="connsiteY8" fmla="*/ 32858 h 41303"/>
                <a:gd name="connsiteX9" fmla="*/ 336 w 201979"/>
                <a:gd name="connsiteY9" fmla="*/ 41639 h 41303"/>
                <a:gd name="connsiteX10" fmla="*/ 4727 w 201979"/>
                <a:gd name="connsiteY10" fmla="*/ 41317 h 4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979" h="41303">
                  <a:moveTo>
                    <a:pt x="4727" y="41317"/>
                  </a:moveTo>
                  <a:lnTo>
                    <a:pt x="197924" y="41317"/>
                  </a:lnTo>
                  <a:cubicBezTo>
                    <a:pt x="199394" y="41326"/>
                    <a:pt x="200857" y="41423"/>
                    <a:pt x="202315" y="41610"/>
                  </a:cubicBezTo>
                  <a:lnTo>
                    <a:pt x="202315" y="32828"/>
                  </a:lnTo>
                  <a:cubicBezTo>
                    <a:pt x="202301" y="14867"/>
                    <a:pt x="187726" y="319"/>
                    <a:pt x="169764" y="336"/>
                  </a:cubicBezTo>
                  <a:cubicBezTo>
                    <a:pt x="169726" y="336"/>
                    <a:pt x="169685" y="336"/>
                    <a:pt x="169647" y="336"/>
                  </a:cubicBezTo>
                  <a:lnTo>
                    <a:pt x="32858" y="336"/>
                  </a:lnTo>
                  <a:cubicBezTo>
                    <a:pt x="14914" y="319"/>
                    <a:pt x="354" y="14855"/>
                    <a:pt x="336" y="32799"/>
                  </a:cubicBezTo>
                  <a:cubicBezTo>
                    <a:pt x="336" y="32819"/>
                    <a:pt x="336" y="32837"/>
                    <a:pt x="336" y="32858"/>
                  </a:cubicBezTo>
                  <a:lnTo>
                    <a:pt x="336" y="41639"/>
                  </a:lnTo>
                  <a:cubicBezTo>
                    <a:pt x="1791" y="41443"/>
                    <a:pt x="3258" y="41335"/>
                    <a:pt x="4727" y="41317"/>
                  </a:cubicBezTo>
                  <a:close/>
                </a:path>
              </a:pathLst>
            </a:custGeom>
            <a:solidFill>
              <a:srgbClr val="754E34"/>
            </a:solidFill>
            <a:ln w="2923" cap="flat">
              <a:noFill/>
              <a:prstDash val="solid"/>
              <a:miter/>
            </a:ln>
          </p:spPr>
          <p:txBody>
            <a:bodyPr rtlCol="1" anchor="ctr"/>
            <a:lstStyle/>
            <a:p>
              <a:endParaRPr lang="fa-IR"/>
            </a:p>
          </p:txBody>
        </p:sp>
        <p:sp>
          <p:nvSpPr>
            <p:cNvPr id="658" name="Freeform: Shape 657">
              <a:extLst>
                <a:ext uri="{FF2B5EF4-FFF2-40B4-BE49-F238E27FC236}">
                  <a16:creationId xmlns:a16="http://schemas.microsoft.com/office/drawing/2014/main" id="{226412CA-49E6-41DD-37CF-B3C512CE6D87}"/>
                </a:ext>
              </a:extLst>
            </p:cNvPr>
            <p:cNvSpPr/>
            <p:nvPr/>
          </p:nvSpPr>
          <p:spPr>
            <a:xfrm rot="-3187806">
              <a:off x="9895136" y="3411917"/>
              <a:ext cx="93905" cy="113488"/>
            </a:xfrm>
            <a:custGeom>
              <a:avLst/>
              <a:gdLst>
                <a:gd name="connsiteX0" fmla="*/ 337 w 93905"/>
                <a:gd name="connsiteY0" fmla="*/ 338 h 113488"/>
                <a:gd name="connsiteX1" fmla="*/ 94242 w 93905"/>
                <a:gd name="connsiteY1" fmla="*/ 338 h 113488"/>
                <a:gd name="connsiteX2" fmla="*/ 94242 w 93905"/>
                <a:gd name="connsiteY2" fmla="*/ 113827 h 113488"/>
                <a:gd name="connsiteX3" fmla="*/ 337 w 93905"/>
                <a:gd name="connsiteY3" fmla="*/ 113827 h 113488"/>
              </a:gdLst>
              <a:ahLst/>
              <a:cxnLst>
                <a:cxn ang="0">
                  <a:pos x="connsiteX0" y="connsiteY0"/>
                </a:cxn>
                <a:cxn ang="0">
                  <a:pos x="connsiteX1" y="connsiteY1"/>
                </a:cxn>
                <a:cxn ang="0">
                  <a:pos x="connsiteX2" y="connsiteY2"/>
                </a:cxn>
                <a:cxn ang="0">
                  <a:pos x="connsiteX3" y="connsiteY3"/>
                </a:cxn>
              </a:cxnLst>
              <a:rect l="l" t="t" r="r" b="b"/>
              <a:pathLst>
                <a:path w="93905" h="113488">
                  <a:moveTo>
                    <a:pt x="337" y="338"/>
                  </a:moveTo>
                  <a:lnTo>
                    <a:pt x="94242" y="338"/>
                  </a:lnTo>
                  <a:lnTo>
                    <a:pt x="94242" y="113827"/>
                  </a:lnTo>
                  <a:lnTo>
                    <a:pt x="337" y="113827"/>
                  </a:lnTo>
                  <a:close/>
                </a:path>
              </a:pathLst>
            </a:custGeom>
            <a:solidFill>
              <a:srgbClr val="F5C84C"/>
            </a:solidFill>
            <a:ln w="2923" cap="flat">
              <a:noFill/>
              <a:prstDash val="solid"/>
              <a:miter/>
            </a:ln>
          </p:spPr>
          <p:txBody>
            <a:bodyPr rtlCol="1" anchor="ctr"/>
            <a:lstStyle/>
            <a:p>
              <a:endParaRPr lang="fa-IR"/>
            </a:p>
          </p:txBody>
        </p:sp>
        <p:sp>
          <p:nvSpPr>
            <p:cNvPr id="659" name="Freeform: Shape 658">
              <a:extLst>
                <a:ext uri="{FF2B5EF4-FFF2-40B4-BE49-F238E27FC236}">
                  <a16:creationId xmlns:a16="http://schemas.microsoft.com/office/drawing/2014/main" id="{00DD89B2-78B2-1F91-8348-F0BB569ECC4D}"/>
                </a:ext>
              </a:extLst>
            </p:cNvPr>
            <p:cNvSpPr/>
            <p:nvPr/>
          </p:nvSpPr>
          <p:spPr>
            <a:xfrm>
              <a:off x="10078873" y="3559262"/>
              <a:ext cx="114224" cy="98228"/>
            </a:xfrm>
            <a:custGeom>
              <a:avLst/>
              <a:gdLst>
                <a:gd name="connsiteX0" fmla="*/ 336 w 114224"/>
                <a:gd name="connsiteY0" fmla="*/ 34526 h 98228"/>
                <a:gd name="connsiteX1" fmla="*/ 79781 w 114224"/>
                <a:gd name="connsiteY1" fmla="*/ 93832 h 98228"/>
                <a:gd name="connsiteX2" fmla="*/ 109829 w 114224"/>
                <a:gd name="connsiteY2" fmla="*/ 90606 h 98228"/>
                <a:gd name="connsiteX3" fmla="*/ 106600 w 114224"/>
                <a:gd name="connsiteY3" fmla="*/ 60558 h 98228"/>
                <a:gd name="connsiteX4" fmla="*/ 105336 w 114224"/>
                <a:gd name="connsiteY4" fmla="*/ 59612 h 98228"/>
                <a:gd name="connsiteX5" fmla="*/ 25803 w 114224"/>
                <a:gd name="connsiteY5" fmla="*/ 336 h 98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224" h="98228">
                  <a:moveTo>
                    <a:pt x="336" y="34526"/>
                  </a:moveTo>
                  <a:lnTo>
                    <a:pt x="79781" y="93832"/>
                  </a:lnTo>
                  <a:cubicBezTo>
                    <a:pt x="88970" y="101238"/>
                    <a:pt x="102423" y="99795"/>
                    <a:pt x="109829" y="90606"/>
                  </a:cubicBezTo>
                  <a:cubicBezTo>
                    <a:pt x="117235" y="81417"/>
                    <a:pt x="115789" y="67964"/>
                    <a:pt x="106600" y="60558"/>
                  </a:cubicBezTo>
                  <a:cubicBezTo>
                    <a:pt x="106191" y="60227"/>
                    <a:pt x="105769" y="59911"/>
                    <a:pt x="105336" y="59612"/>
                  </a:cubicBezTo>
                  <a:lnTo>
                    <a:pt x="25803" y="336"/>
                  </a:lnTo>
                  <a:close/>
                </a:path>
              </a:pathLst>
            </a:custGeom>
            <a:solidFill>
              <a:srgbClr val="F5C84C"/>
            </a:solidFill>
            <a:ln w="2923" cap="flat">
              <a:noFill/>
              <a:prstDash val="solid"/>
              <a:miter/>
            </a:ln>
          </p:spPr>
          <p:txBody>
            <a:bodyPr rtlCol="1" anchor="ctr"/>
            <a:lstStyle/>
            <a:p>
              <a:endParaRPr lang="fa-IR"/>
            </a:p>
          </p:txBody>
        </p:sp>
        <p:sp>
          <p:nvSpPr>
            <p:cNvPr id="660" name="Freeform: Shape 659">
              <a:extLst>
                <a:ext uri="{FF2B5EF4-FFF2-40B4-BE49-F238E27FC236}">
                  <a16:creationId xmlns:a16="http://schemas.microsoft.com/office/drawing/2014/main" id="{04C84129-79A7-4979-609D-87E1DF349141}"/>
                </a:ext>
              </a:extLst>
            </p:cNvPr>
            <p:cNvSpPr/>
            <p:nvPr/>
          </p:nvSpPr>
          <p:spPr>
            <a:xfrm>
              <a:off x="9603571" y="3073330"/>
              <a:ext cx="685373" cy="232296"/>
            </a:xfrm>
            <a:custGeom>
              <a:avLst/>
              <a:gdLst>
                <a:gd name="connsiteX0" fmla="*/ 659556 w 685373"/>
                <a:gd name="connsiteY0" fmla="*/ 230282 h 232296"/>
                <a:gd name="connsiteX1" fmla="*/ 346811 w 685373"/>
                <a:gd name="connsiteY1" fmla="*/ 40334 h 232296"/>
                <a:gd name="connsiteX2" fmla="*/ 339317 w 685373"/>
                <a:gd name="connsiteY2" fmla="*/ 40334 h 232296"/>
                <a:gd name="connsiteX3" fmla="*/ 26571 w 685373"/>
                <a:gd name="connsiteY3" fmla="*/ 230282 h 232296"/>
                <a:gd name="connsiteX4" fmla="*/ 2583 w 685373"/>
                <a:gd name="connsiteY4" fmla="*/ 223842 h 232296"/>
                <a:gd name="connsiteX5" fmla="*/ 1573 w 685373"/>
                <a:gd name="connsiteY5" fmla="*/ 221793 h 232296"/>
                <a:gd name="connsiteX6" fmla="*/ 9564 w 685373"/>
                <a:gd name="connsiteY6" fmla="*/ 199546 h 232296"/>
                <a:gd name="connsiteX7" fmla="*/ 334253 w 685373"/>
                <a:gd name="connsiteY7" fmla="*/ 2689 h 232296"/>
                <a:gd name="connsiteX8" fmla="*/ 351816 w 685373"/>
                <a:gd name="connsiteY8" fmla="*/ 2689 h 232296"/>
                <a:gd name="connsiteX9" fmla="*/ 676447 w 685373"/>
                <a:gd name="connsiteY9" fmla="*/ 199487 h 232296"/>
                <a:gd name="connsiteX10" fmla="*/ 683794 w 685373"/>
                <a:gd name="connsiteY10" fmla="*/ 223374 h 232296"/>
                <a:gd name="connsiteX11" fmla="*/ 660010 w 685373"/>
                <a:gd name="connsiteY11" fmla="*/ 230534 h 232296"/>
                <a:gd name="connsiteX12" fmla="*/ 659556 w 685373"/>
                <a:gd name="connsiteY12" fmla="*/ 230282 h 232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5373" h="232296">
                  <a:moveTo>
                    <a:pt x="659556" y="230282"/>
                  </a:moveTo>
                  <a:lnTo>
                    <a:pt x="346811" y="40334"/>
                  </a:lnTo>
                  <a:cubicBezTo>
                    <a:pt x="344492" y="38990"/>
                    <a:pt x="341632" y="38990"/>
                    <a:pt x="339317" y="40334"/>
                  </a:cubicBezTo>
                  <a:lnTo>
                    <a:pt x="26571" y="230282"/>
                  </a:lnTo>
                  <a:cubicBezTo>
                    <a:pt x="18167" y="235126"/>
                    <a:pt x="7427" y="232243"/>
                    <a:pt x="2583" y="223842"/>
                  </a:cubicBezTo>
                  <a:cubicBezTo>
                    <a:pt x="2202" y="223180"/>
                    <a:pt x="1865" y="222496"/>
                    <a:pt x="1573" y="221793"/>
                  </a:cubicBezTo>
                  <a:cubicBezTo>
                    <a:pt x="-1700" y="213421"/>
                    <a:pt x="1713" y="203919"/>
                    <a:pt x="9564" y="199546"/>
                  </a:cubicBezTo>
                  <a:lnTo>
                    <a:pt x="334253" y="2689"/>
                  </a:lnTo>
                  <a:cubicBezTo>
                    <a:pt x="339686" y="-448"/>
                    <a:pt x="346383" y="-448"/>
                    <a:pt x="351816" y="2689"/>
                  </a:cubicBezTo>
                  <a:lnTo>
                    <a:pt x="676447" y="199487"/>
                  </a:lnTo>
                  <a:cubicBezTo>
                    <a:pt x="684886" y="204206"/>
                    <a:pt x="688120" y="214727"/>
                    <a:pt x="683794" y="223374"/>
                  </a:cubicBezTo>
                  <a:cubicBezTo>
                    <a:pt x="679204" y="231918"/>
                    <a:pt x="668555" y="235124"/>
                    <a:pt x="660010" y="230534"/>
                  </a:cubicBezTo>
                  <a:cubicBezTo>
                    <a:pt x="659858" y="230452"/>
                    <a:pt x="659706" y="230367"/>
                    <a:pt x="659556" y="230282"/>
                  </a:cubicBezTo>
                  <a:close/>
                </a:path>
              </a:pathLst>
            </a:custGeom>
            <a:noFill/>
            <a:ln w="14615" cap="rnd">
              <a:solidFill>
                <a:srgbClr val="000000"/>
              </a:solidFill>
              <a:prstDash val="solid"/>
              <a:round/>
            </a:ln>
          </p:spPr>
          <p:txBody>
            <a:bodyPr rtlCol="1" anchor="ctr"/>
            <a:lstStyle/>
            <a:p>
              <a:endParaRPr lang="fa-IR"/>
            </a:p>
          </p:txBody>
        </p:sp>
        <p:sp>
          <p:nvSpPr>
            <p:cNvPr id="661" name="Freeform: Shape 660">
              <a:extLst>
                <a:ext uri="{FF2B5EF4-FFF2-40B4-BE49-F238E27FC236}">
                  <a16:creationId xmlns:a16="http://schemas.microsoft.com/office/drawing/2014/main" id="{99A4100C-C34B-FF97-5A51-6F1CE2BFDE26}"/>
                </a:ext>
              </a:extLst>
            </p:cNvPr>
            <p:cNvSpPr/>
            <p:nvPr/>
          </p:nvSpPr>
          <p:spPr>
            <a:xfrm>
              <a:off x="9594620" y="3762266"/>
              <a:ext cx="703297" cy="34102"/>
            </a:xfrm>
            <a:custGeom>
              <a:avLst/>
              <a:gdLst>
                <a:gd name="connsiteX0" fmla="*/ 686261 w 703297"/>
                <a:gd name="connsiteY0" fmla="*/ 0 h 34102"/>
                <a:gd name="connsiteX1" fmla="*/ 703297 w 703297"/>
                <a:gd name="connsiteY1" fmla="*/ 0 h 34102"/>
                <a:gd name="connsiteX2" fmla="*/ 703297 w 703297"/>
                <a:gd name="connsiteY2" fmla="*/ 34102 h 34102"/>
                <a:gd name="connsiteX3" fmla="*/ 686261 w 703297"/>
                <a:gd name="connsiteY3" fmla="*/ 34102 h 34102"/>
                <a:gd name="connsiteX4" fmla="*/ 17037 w 703297"/>
                <a:gd name="connsiteY4" fmla="*/ 34102 h 34102"/>
                <a:gd name="connsiteX5" fmla="*/ 0 w 703297"/>
                <a:gd name="connsiteY5" fmla="*/ 34102 h 34102"/>
                <a:gd name="connsiteX6" fmla="*/ 0 w 703297"/>
                <a:gd name="connsiteY6" fmla="*/ 0 h 34102"/>
                <a:gd name="connsiteX7" fmla="*/ 17037 w 703297"/>
                <a:gd name="connsiteY7" fmla="*/ 0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297" h="34102">
                  <a:moveTo>
                    <a:pt x="686261" y="0"/>
                  </a:moveTo>
                  <a:cubicBezTo>
                    <a:pt x="695670" y="0"/>
                    <a:pt x="703297" y="0"/>
                    <a:pt x="703297" y="0"/>
                  </a:cubicBezTo>
                  <a:lnTo>
                    <a:pt x="703297" y="34102"/>
                  </a:lnTo>
                  <a:cubicBezTo>
                    <a:pt x="703297" y="34102"/>
                    <a:pt x="695670" y="34102"/>
                    <a:pt x="686261" y="34102"/>
                  </a:cubicBezTo>
                  <a:lnTo>
                    <a:pt x="17037" y="34102"/>
                  </a:lnTo>
                  <a:cubicBezTo>
                    <a:pt x="7628" y="34102"/>
                    <a:pt x="0" y="34102"/>
                    <a:pt x="0" y="34102"/>
                  </a:cubicBezTo>
                  <a:lnTo>
                    <a:pt x="0" y="0"/>
                  </a:lnTo>
                  <a:cubicBezTo>
                    <a:pt x="0" y="0"/>
                    <a:pt x="7628" y="0"/>
                    <a:pt x="17037" y="0"/>
                  </a:cubicBezTo>
                  <a:close/>
                </a:path>
              </a:pathLst>
            </a:custGeom>
            <a:noFill/>
            <a:ln w="14615" cap="rnd">
              <a:solidFill>
                <a:srgbClr val="000000"/>
              </a:solidFill>
              <a:prstDash val="solid"/>
              <a:round/>
            </a:ln>
          </p:spPr>
          <p:txBody>
            <a:bodyPr rtlCol="1" anchor="ctr"/>
            <a:lstStyle/>
            <a:p>
              <a:endParaRPr lang="fa-IR"/>
            </a:p>
          </p:txBody>
        </p:sp>
        <p:sp>
          <p:nvSpPr>
            <p:cNvPr id="662" name="Freeform: Shape 661">
              <a:extLst>
                <a:ext uri="{FF2B5EF4-FFF2-40B4-BE49-F238E27FC236}">
                  <a16:creationId xmlns:a16="http://schemas.microsoft.com/office/drawing/2014/main" id="{621995F6-B730-A394-A8F2-5C1F718E5C8C}"/>
                </a:ext>
              </a:extLst>
            </p:cNvPr>
            <p:cNvSpPr/>
            <p:nvPr/>
          </p:nvSpPr>
          <p:spPr>
            <a:xfrm>
              <a:off x="10253716" y="3298826"/>
              <a:ext cx="2927" cy="459663"/>
            </a:xfrm>
            <a:custGeom>
              <a:avLst/>
              <a:gdLst>
                <a:gd name="connsiteX0" fmla="*/ 0 w 2927"/>
                <a:gd name="connsiteY0" fmla="*/ 459664 h 459663"/>
                <a:gd name="connsiteX1" fmla="*/ 0 w 2927"/>
                <a:gd name="connsiteY1" fmla="*/ 0 h 459663"/>
              </a:gdLst>
              <a:ahLst/>
              <a:cxnLst>
                <a:cxn ang="0">
                  <a:pos x="connsiteX0" y="connsiteY0"/>
                </a:cxn>
                <a:cxn ang="0">
                  <a:pos x="connsiteX1" y="connsiteY1"/>
                </a:cxn>
              </a:cxnLst>
              <a:rect l="l" t="t" r="r" b="b"/>
              <a:pathLst>
                <a:path w="2927" h="459663">
                  <a:moveTo>
                    <a:pt x="0" y="459664"/>
                  </a:moveTo>
                  <a:lnTo>
                    <a:pt x="0" y="0"/>
                  </a:lnTo>
                </a:path>
              </a:pathLst>
            </a:custGeom>
            <a:ln w="14615" cap="rnd">
              <a:solidFill>
                <a:srgbClr val="000000"/>
              </a:solidFill>
              <a:prstDash val="solid"/>
              <a:round/>
            </a:ln>
          </p:spPr>
          <p:txBody>
            <a:bodyPr rtlCol="1" anchor="ctr"/>
            <a:lstStyle/>
            <a:p>
              <a:endParaRPr lang="fa-IR"/>
            </a:p>
          </p:txBody>
        </p:sp>
        <p:sp>
          <p:nvSpPr>
            <p:cNvPr id="663" name="Freeform: Shape 662">
              <a:extLst>
                <a:ext uri="{FF2B5EF4-FFF2-40B4-BE49-F238E27FC236}">
                  <a16:creationId xmlns:a16="http://schemas.microsoft.com/office/drawing/2014/main" id="{CB2B9D4C-01A0-408B-EFDD-40BAF742CA6C}"/>
                </a:ext>
              </a:extLst>
            </p:cNvPr>
            <p:cNvSpPr/>
            <p:nvPr/>
          </p:nvSpPr>
          <p:spPr>
            <a:xfrm>
              <a:off x="9638822" y="3298914"/>
              <a:ext cx="2927" cy="459400"/>
            </a:xfrm>
            <a:custGeom>
              <a:avLst/>
              <a:gdLst>
                <a:gd name="connsiteX0" fmla="*/ 0 w 2927"/>
                <a:gd name="connsiteY0" fmla="*/ 0 h 459400"/>
                <a:gd name="connsiteX1" fmla="*/ 0 w 2927"/>
                <a:gd name="connsiteY1" fmla="*/ 459400 h 459400"/>
              </a:gdLst>
              <a:ahLst/>
              <a:cxnLst>
                <a:cxn ang="0">
                  <a:pos x="connsiteX0" y="connsiteY0"/>
                </a:cxn>
                <a:cxn ang="0">
                  <a:pos x="connsiteX1" y="connsiteY1"/>
                </a:cxn>
              </a:cxnLst>
              <a:rect l="l" t="t" r="r" b="b"/>
              <a:pathLst>
                <a:path w="2927" h="459400">
                  <a:moveTo>
                    <a:pt x="0" y="0"/>
                  </a:moveTo>
                  <a:lnTo>
                    <a:pt x="0" y="459400"/>
                  </a:lnTo>
                </a:path>
              </a:pathLst>
            </a:custGeom>
            <a:ln w="14615" cap="rnd">
              <a:solidFill>
                <a:srgbClr val="000000"/>
              </a:solidFill>
              <a:prstDash val="solid"/>
              <a:round/>
            </a:ln>
          </p:spPr>
          <p:txBody>
            <a:bodyPr rtlCol="1" anchor="ctr"/>
            <a:lstStyle/>
            <a:p>
              <a:endParaRPr lang="fa-IR"/>
            </a:p>
          </p:txBody>
        </p:sp>
        <p:sp>
          <p:nvSpPr>
            <p:cNvPr id="664" name="Freeform: Shape 663">
              <a:extLst>
                <a:ext uri="{FF2B5EF4-FFF2-40B4-BE49-F238E27FC236}">
                  <a16:creationId xmlns:a16="http://schemas.microsoft.com/office/drawing/2014/main" id="{CF95D867-336E-ED51-BAC7-D5C913EC5D75}"/>
                </a:ext>
              </a:extLst>
            </p:cNvPr>
            <p:cNvSpPr/>
            <p:nvPr/>
          </p:nvSpPr>
          <p:spPr>
            <a:xfrm>
              <a:off x="10283325" y="3458346"/>
              <a:ext cx="37571" cy="37029"/>
            </a:xfrm>
            <a:custGeom>
              <a:avLst/>
              <a:gdLst>
                <a:gd name="connsiteX0" fmla="*/ 37731 w 37571"/>
                <a:gd name="connsiteY0" fmla="*/ 18412 h 37029"/>
                <a:gd name="connsiteX1" fmla="*/ 19583 w 37571"/>
                <a:gd name="connsiteY1" fmla="*/ 556 h 37029"/>
                <a:gd name="connsiteX2" fmla="*/ 18704 w 37571"/>
                <a:gd name="connsiteY2" fmla="*/ 556 h 37029"/>
                <a:gd name="connsiteX3" fmla="*/ 555 w 37571"/>
                <a:gd name="connsiteY3" fmla="*/ 18412 h 37029"/>
                <a:gd name="connsiteX4" fmla="*/ 555 w 37571"/>
                <a:gd name="connsiteY4" fmla="*/ 19290 h 37029"/>
                <a:gd name="connsiteX5" fmla="*/ 18704 w 37571"/>
                <a:gd name="connsiteY5" fmla="*/ 37146 h 37029"/>
                <a:gd name="connsiteX6" fmla="*/ 19583 w 37571"/>
                <a:gd name="connsiteY6" fmla="*/ 37146 h 37029"/>
                <a:gd name="connsiteX7" fmla="*/ 37731 w 37571"/>
                <a:gd name="connsiteY7" fmla="*/ 19290 h 37029"/>
                <a:gd name="connsiteX8" fmla="*/ 37731 w 37571"/>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71" h="37029">
                  <a:moveTo>
                    <a:pt x="37731" y="18412"/>
                  </a:moveTo>
                  <a:cubicBezTo>
                    <a:pt x="28616" y="16699"/>
                    <a:pt x="21444" y="9642"/>
                    <a:pt x="19583" y="556"/>
                  </a:cubicBezTo>
                  <a:cubicBezTo>
                    <a:pt x="19583" y="263"/>
                    <a:pt x="18704" y="263"/>
                    <a:pt x="18704" y="556"/>
                  </a:cubicBezTo>
                  <a:cubicBezTo>
                    <a:pt x="16843" y="9642"/>
                    <a:pt x="9671" y="16699"/>
                    <a:pt x="555" y="18412"/>
                  </a:cubicBezTo>
                  <a:cubicBezTo>
                    <a:pt x="263" y="18412"/>
                    <a:pt x="263" y="18997"/>
                    <a:pt x="555" y="19290"/>
                  </a:cubicBezTo>
                  <a:cubicBezTo>
                    <a:pt x="9683" y="20982"/>
                    <a:pt x="16866" y="28048"/>
                    <a:pt x="18704" y="37146"/>
                  </a:cubicBezTo>
                  <a:cubicBezTo>
                    <a:pt x="18704" y="37439"/>
                    <a:pt x="19583" y="37439"/>
                    <a:pt x="19583" y="37146"/>
                  </a:cubicBezTo>
                  <a:cubicBezTo>
                    <a:pt x="21459" y="28069"/>
                    <a:pt x="28625" y="21017"/>
                    <a:pt x="37731" y="19290"/>
                  </a:cubicBezTo>
                  <a:cubicBezTo>
                    <a:pt x="37966" y="18997"/>
                    <a:pt x="37966" y="18412"/>
                    <a:pt x="37731" y="18412"/>
                  </a:cubicBezTo>
                  <a:close/>
                </a:path>
              </a:pathLst>
            </a:custGeom>
            <a:solidFill>
              <a:srgbClr val="F5C84C"/>
            </a:solidFill>
            <a:ln w="2923" cap="flat">
              <a:noFill/>
              <a:prstDash val="solid"/>
              <a:miter/>
            </a:ln>
          </p:spPr>
          <p:txBody>
            <a:bodyPr rtlCol="1" anchor="ctr"/>
            <a:lstStyle/>
            <a:p>
              <a:endParaRPr lang="fa-IR"/>
            </a:p>
          </p:txBody>
        </p:sp>
        <p:sp>
          <p:nvSpPr>
            <p:cNvPr id="665" name="Freeform: Shape 664">
              <a:extLst>
                <a:ext uri="{FF2B5EF4-FFF2-40B4-BE49-F238E27FC236}">
                  <a16:creationId xmlns:a16="http://schemas.microsoft.com/office/drawing/2014/main" id="{F81D8DD5-EEC9-739D-5515-9471D4BA4C45}"/>
                </a:ext>
              </a:extLst>
            </p:cNvPr>
            <p:cNvSpPr/>
            <p:nvPr/>
          </p:nvSpPr>
          <p:spPr>
            <a:xfrm>
              <a:off x="10162909" y="3105834"/>
              <a:ext cx="50938" cy="50933"/>
            </a:xfrm>
            <a:custGeom>
              <a:avLst/>
              <a:gdLst>
                <a:gd name="connsiteX0" fmla="*/ 9708 w 50938"/>
                <a:gd name="connsiteY0" fmla="*/ 35170 h 50933"/>
                <a:gd name="connsiteX1" fmla="*/ 16441 w 50938"/>
                <a:gd name="connsiteY1" fmla="*/ 35170 h 50933"/>
                <a:gd name="connsiteX2" fmla="*/ 16441 w 50938"/>
                <a:gd name="connsiteY2" fmla="*/ 41903 h 50933"/>
                <a:gd name="connsiteX3" fmla="*/ 25574 w 50938"/>
                <a:gd name="connsiteY3" fmla="*/ 51270 h 50933"/>
                <a:gd name="connsiteX4" fmla="*/ 25808 w 50938"/>
                <a:gd name="connsiteY4" fmla="*/ 51270 h 50933"/>
                <a:gd name="connsiteX5" fmla="*/ 35175 w 50938"/>
                <a:gd name="connsiteY5" fmla="*/ 42195 h 50933"/>
                <a:gd name="connsiteX6" fmla="*/ 35175 w 50938"/>
                <a:gd name="connsiteY6" fmla="*/ 35170 h 50933"/>
                <a:gd name="connsiteX7" fmla="*/ 41908 w 50938"/>
                <a:gd name="connsiteY7" fmla="*/ 35170 h 50933"/>
                <a:gd name="connsiteX8" fmla="*/ 51275 w 50938"/>
                <a:gd name="connsiteY8" fmla="*/ 26040 h 50933"/>
                <a:gd name="connsiteX9" fmla="*/ 51275 w 50938"/>
                <a:gd name="connsiteY9" fmla="*/ 25803 h 50933"/>
                <a:gd name="connsiteX10" fmla="*/ 42200 w 50938"/>
                <a:gd name="connsiteY10" fmla="*/ 16436 h 50933"/>
                <a:gd name="connsiteX11" fmla="*/ 35175 w 50938"/>
                <a:gd name="connsiteY11" fmla="*/ 16436 h 50933"/>
                <a:gd name="connsiteX12" fmla="*/ 35175 w 50938"/>
                <a:gd name="connsiteY12" fmla="*/ 9703 h 50933"/>
                <a:gd name="connsiteX13" fmla="*/ 26042 w 50938"/>
                <a:gd name="connsiteY13" fmla="*/ 336 h 50933"/>
                <a:gd name="connsiteX14" fmla="*/ 25808 w 50938"/>
                <a:gd name="connsiteY14" fmla="*/ 336 h 50933"/>
                <a:gd name="connsiteX15" fmla="*/ 16441 w 50938"/>
                <a:gd name="connsiteY15" fmla="*/ 9410 h 50933"/>
                <a:gd name="connsiteX16" fmla="*/ 16441 w 50938"/>
                <a:gd name="connsiteY16" fmla="*/ 16436 h 50933"/>
                <a:gd name="connsiteX17" fmla="*/ 9708 w 50938"/>
                <a:gd name="connsiteY17" fmla="*/ 16436 h 50933"/>
                <a:gd name="connsiteX18" fmla="*/ 341 w 50938"/>
                <a:gd name="connsiteY18" fmla="*/ 25566 h 50933"/>
                <a:gd name="connsiteX19" fmla="*/ 341 w 50938"/>
                <a:gd name="connsiteY19" fmla="*/ 25803 h 50933"/>
                <a:gd name="connsiteX20" fmla="*/ 9114 w 50938"/>
                <a:gd name="connsiteY20" fmla="*/ 35170 h 50933"/>
                <a:gd name="connsiteX21" fmla="*/ 9708 w 50938"/>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708" y="35170"/>
                  </a:moveTo>
                  <a:lnTo>
                    <a:pt x="16441" y="35170"/>
                  </a:lnTo>
                  <a:lnTo>
                    <a:pt x="16441" y="41903"/>
                  </a:lnTo>
                  <a:cubicBezTo>
                    <a:pt x="16376" y="47011"/>
                    <a:pt x="20463" y="51205"/>
                    <a:pt x="25574" y="51270"/>
                  </a:cubicBezTo>
                  <a:cubicBezTo>
                    <a:pt x="25650" y="51270"/>
                    <a:pt x="25729" y="51270"/>
                    <a:pt x="25808" y="51270"/>
                  </a:cubicBezTo>
                  <a:cubicBezTo>
                    <a:pt x="30869" y="51273"/>
                    <a:pt x="35017" y="47254"/>
                    <a:pt x="35175" y="42195"/>
                  </a:cubicBezTo>
                  <a:lnTo>
                    <a:pt x="35175" y="35170"/>
                  </a:lnTo>
                  <a:lnTo>
                    <a:pt x="41908" y="35170"/>
                  </a:lnTo>
                  <a:cubicBezTo>
                    <a:pt x="47016" y="35234"/>
                    <a:pt x="51210" y="31148"/>
                    <a:pt x="51275" y="26040"/>
                  </a:cubicBezTo>
                  <a:cubicBezTo>
                    <a:pt x="51275" y="25961"/>
                    <a:pt x="51275" y="25882"/>
                    <a:pt x="51275" y="25803"/>
                  </a:cubicBezTo>
                  <a:cubicBezTo>
                    <a:pt x="51278" y="20742"/>
                    <a:pt x="47259" y="16594"/>
                    <a:pt x="42200" y="16436"/>
                  </a:cubicBezTo>
                  <a:lnTo>
                    <a:pt x="35175" y="16436"/>
                  </a:lnTo>
                  <a:lnTo>
                    <a:pt x="35175" y="9703"/>
                  </a:lnTo>
                  <a:cubicBezTo>
                    <a:pt x="35239" y="4595"/>
                    <a:pt x="31153" y="400"/>
                    <a:pt x="26042" y="336"/>
                  </a:cubicBezTo>
                  <a:cubicBezTo>
                    <a:pt x="25966" y="336"/>
                    <a:pt x="25887" y="336"/>
                    <a:pt x="25808" y="336"/>
                  </a:cubicBezTo>
                  <a:cubicBezTo>
                    <a:pt x="20747" y="333"/>
                    <a:pt x="16599" y="4352"/>
                    <a:pt x="16441" y="9410"/>
                  </a:cubicBezTo>
                  <a:lnTo>
                    <a:pt x="16441" y="16436"/>
                  </a:lnTo>
                  <a:lnTo>
                    <a:pt x="9708" y="16436"/>
                  </a:lnTo>
                  <a:cubicBezTo>
                    <a:pt x="4600" y="16371"/>
                    <a:pt x="405" y="20458"/>
                    <a:pt x="341" y="25566"/>
                  </a:cubicBezTo>
                  <a:cubicBezTo>
                    <a:pt x="341" y="25645"/>
                    <a:pt x="341" y="25724"/>
                    <a:pt x="341" y="25803"/>
                  </a:cubicBezTo>
                  <a:cubicBezTo>
                    <a:pt x="177" y="30811"/>
                    <a:pt x="4105" y="35006"/>
                    <a:pt x="9114" y="35170"/>
                  </a:cubicBezTo>
                  <a:cubicBezTo>
                    <a:pt x="9310" y="35176"/>
                    <a:pt x="9509" y="35176"/>
                    <a:pt x="9708" y="35170"/>
                  </a:cubicBezTo>
                  <a:close/>
                </a:path>
              </a:pathLst>
            </a:custGeom>
            <a:solidFill>
              <a:srgbClr val="87D147"/>
            </a:solidFill>
            <a:ln w="2923" cap="flat">
              <a:noFill/>
              <a:prstDash val="solid"/>
              <a:miter/>
            </a:ln>
          </p:spPr>
          <p:txBody>
            <a:bodyPr rtlCol="1" anchor="ctr"/>
            <a:lstStyle/>
            <a:p>
              <a:endParaRPr lang="fa-IR"/>
            </a:p>
          </p:txBody>
        </p:sp>
        <p:sp>
          <p:nvSpPr>
            <p:cNvPr id="666" name="Freeform: Shape 665">
              <a:extLst>
                <a:ext uri="{FF2B5EF4-FFF2-40B4-BE49-F238E27FC236}">
                  <a16:creationId xmlns:a16="http://schemas.microsoft.com/office/drawing/2014/main" id="{E02FA388-17C1-445F-E775-4A5C599B7135}"/>
                </a:ext>
              </a:extLst>
            </p:cNvPr>
            <p:cNvSpPr/>
            <p:nvPr/>
          </p:nvSpPr>
          <p:spPr>
            <a:xfrm>
              <a:off x="9571583" y="3418755"/>
              <a:ext cx="19905" cy="19905"/>
            </a:xfrm>
            <a:custGeom>
              <a:avLst/>
              <a:gdLst>
                <a:gd name="connsiteX0" fmla="*/ 19905 w 19905"/>
                <a:gd name="connsiteY0" fmla="*/ 9953 h 19905"/>
                <a:gd name="connsiteX1" fmla="*/ 9952 w 19905"/>
                <a:gd name="connsiteY1" fmla="*/ 19905 h 19905"/>
                <a:gd name="connsiteX2" fmla="*/ 0 w 19905"/>
                <a:gd name="connsiteY2" fmla="*/ 9953 h 19905"/>
                <a:gd name="connsiteX3" fmla="*/ 9952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2" y="19905"/>
                  </a:cubicBezTo>
                  <a:cubicBezTo>
                    <a:pt x="4456" y="19905"/>
                    <a:pt x="0" y="15449"/>
                    <a:pt x="0" y="9953"/>
                  </a:cubicBezTo>
                  <a:cubicBezTo>
                    <a:pt x="0" y="4456"/>
                    <a:pt x="4456" y="0"/>
                    <a:pt x="9952"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667" name="Freeform: Shape 666">
              <a:extLst>
                <a:ext uri="{FF2B5EF4-FFF2-40B4-BE49-F238E27FC236}">
                  <a16:creationId xmlns:a16="http://schemas.microsoft.com/office/drawing/2014/main" id="{A445301D-D319-DA46-3ABC-CE1FAA237B14}"/>
                </a:ext>
              </a:extLst>
            </p:cNvPr>
            <p:cNvSpPr/>
            <p:nvPr/>
          </p:nvSpPr>
          <p:spPr>
            <a:xfrm>
              <a:off x="10072169" y="3054315"/>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70D6F9"/>
            </a:solidFill>
            <a:ln w="2923" cap="flat">
              <a:noFill/>
              <a:prstDash val="solid"/>
              <a:miter/>
            </a:ln>
          </p:spPr>
          <p:txBody>
            <a:bodyPr rtlCol="1" anchor="ctr"/>
            <a:lstStyle/>
            <a:p>
              <a:endParaRPr lang="fa-IR"/>
            </a:p>
          </p:txBody>
        </p:sp>
        <p:sp>
          <p:nvSpPr>
            <p:cNvPr id="668" name="Freeform: Shape 667">
              <a:extLst>
                <a:ext uri="{FF2B5EF4-FFF2-40B4-BE49-F238E27FC236}">
                  <a16:creationId xmlns:a16="http://schemas.microsoft.com/office/drawing/2014/main" id="{761DDA29-5D16-E7EB-0326-DC5CE1B7384A}"/>
                </a:ext>
              </a:extLst>
            </p:cNvPr>
            <p:cNvSpPr/>
            <p:nvPr/>
          </p:nvSpPr>
          <p:spPr>
            <a:xfrm>
              <a:off x="9639019" y="3116811"/>
              <a:ext cx="54043" cy="52982"/>
            </a:xfrm>
            <a:custGeom>
              <a:avLst/>
              <a:gdLst>
                <a:gd name="connsiteX0" fmla="*/ 665 w 54043"/>
                <a:gd name="connsiteY0" fmla="*/ 26242 h 52982"/>
                <a:gd name="connsiteX1" fmla="*/ 26718 w 54043"/>
                <a:gd name="connsiteY1" fmla="*/ 775 h 52982"/>
                <a:gd name="connsiteX2" fmla="*/ 27889 w 54043"/>
                <a:gd name="connsiteY2" fmla="*/ 775 h 52982"/>
                <a:gd name="connsiteX3" fmla="*/ 53941 w 54043"/>
                <a:gd name="connsiteY3" fmla="*/ 26242 h 52982"/>
                <a:gd name="connsiteX4" fmla="*/ 53941 w 54043"/>
                <a:gd name="connsiteY4" fmla="*/ 27413 h 52982"/>
                <a:gd name="connsiteX5" fmla="*/ 27889 w 54043"/>
                <a:gd name="connsiteY5" fmla="*/ 52880 h 52982"/>
                <a:gd name="connsiteX6" fmla="*/ 26718 w 54043"/>
                <a:gd name="connsiteY6" fmla="*/ 52880 h 52982"/>
                <a:gd name="connsiteX7" fmla="*/ 665 w 54043"/>
                <a:gd name="connsiteY7" fmla="*/ 27413 h 52982"/>
                <a:gd name="connsiteX8" fmla="*/ 665 w 5404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43" h="52982">
                  <a:moveTo>
                    <a:pt x="665" y="26242"/>
                  </a:moveTo>
                  <a:cubicBezTo>
                    <a:pt x="13738" y="23877"/>
                    <a:pt x="24057" y="13792"/>
                    <a:pt x="26718" y="775"/>
                  </a:cubicBezTo>
                  <a:cubicBezTo>
                    <a:pt x="26718" y="190"/>
                    <a:pt x="27889" y="190"/>
                    <a:pt x="27889" y="775"/>
                  </a:cubicBezTo>
                  <a:cubicBezTo>
                    <a:pt x="30549" y="13792"/>
                    <a:pt x="40868" y="23877"/>
                    <a:pt x="53941" y="26242"/>
                  </a:cubicBezTo>
                  <a:cubicBezTo>
                    <a:pt x="54526" y="26242"/>
                    <a:pt x="54526" y="27120"/>
                    <a:pt x="53941" y="27413"/>
                  </a:cubicBezTo>
                  <a:cubicBezTo>
                    <a:pt x="40868" y="29778"/>
                    <a:pt x="30549" y="39862"/>
                    <a:pt x="27889" y="52880"/>
                  </a:cubicBezTo>
                  <a:cubicBezTo>
                    <a:pt x="27889" y="53465"/>
                    <a:pt x="26718" y="53465"/>
                    <a:pt x="26718" y="52880"/>
                  </a:cubicBezTo>
                  <a:cubicBezTo>
                    <a:pt x="24057" y="39862"/>
                    <a:pt x="13738" y="29778"/>
                    <a:pt x="665" y="27413"/>
                  </a:cubicBezTo>
                  <a:cubicBezTo>
                    <a:pt x="226" y="27120"/>
                    <a:pt x="226" y="26242"/>
                    <a:pt x="665" y="26242"/>
                  </a:cubicBezTo>
                  <a:close/>
                </a:path>
              </a:pathLst>
            </a:custGeom>
            <a:solidFill>
              <a:srgbClr val="F5C84C"/>
            </a:solidFill>
            <a:ln w="2923" cap="flat">
              <a:noFill/>
              <a:prstDash val="solid"/>
              <a:miter/>
            </a:ln>
          </p:spPr>
          <p:txBody>
            <a:bodyPr rtlCol="1" anchor="ctr"/>
            <a:lstStyle/>
            <a:p>
              <a:endParaRPr lang="fa-IR"/>
            </a:p>
          </p:txBody>
        </p:sp>
        <p:sp>
          <p:nvSpPr>
            <p:cNvPr id="669" name="Freeform: Shape 668">
              <a:extLst>
                <a:ext uri="{FF2B5EF4-FFF2-40B4-BE49-F238E27FC236}">
                  <a16:creationId xmlns:a16="http://schemas.microsoft.com/office/drawing/2014/main" id="{6953ED7F-6CA3-342C-891C-251790F72705}"/>
                </a:ext>
              </a:extLst>
            </p:cNvPr>
            <p:cNvSpPr/>
            <p:nvPr/>
          </p:nvSpPr>
          <p:spPr>
            <a:xfrm>
              <a:off x="9722336" y="3545592"/>
              <a:ext cx="28979" cy="4068"/>
            </a:xfrm>
            <a:custGeom>
              <a:avLst/>
              <a:gdLst>
                <a:gd name="connsiteX0" fmla="*/ 0 w 28979"/>
                <a:gd name="connsiteY0" fmla="*/ 0 h 4068"/>
                <a:gd name="connsiteX1" fmla="*/ 28980 w 28979"/>
                <a:gd name="connsiteY1" fmla="*/ 4069 h 4068"/>
              </a:gdLst>
              <a:ahLst/>
              <a:cxnLst>
                <a:cxn ang="0">
                  <a:pos x="connsiteX0" y="connsiteY0"/>
                </a:cxn>
                <a:cxn ang="0">
                  <a:pos x="connsiteX1" y="connsiteY1"/>
                </a:cxn>
              </a:cxnLst>
              <a:rect l="l" t="t" r="r" b="b"/>
              <a:pathLst>
                <a:path w="28979" h="4068">
                  <a:moveTo>
                    <a:pt x="0" y="0"/>
                  </a:moveTo>
                  <a:lnTo>
                    <a:pt x="28980" y="4069"/>
                  </a:lnTo>
                </a:path>
              </a:pathLst>
            </a:custGeom>
            <a:ln w="14615" cap="rnd">
              <a:solidFill>
                <a:srgbClr val="000000"/>
              </a:solidFill>
              <a:prstDash val="solid"/>
              <a:round/>
            </a:ln>
          </p:spPr>
          <p:txBody>
            <a:bodyPr rtlCol="1" anchor="ctr"/>
            <a:lstStyle/>
            <a:p>
              <a:endParaRPr lang="fa-IR"/>
            </a:p>
          </p:txBody>
        </p:sp>
        <p:sp>
          <p:nvSpPr>
            <p:cNvPr id="670" name="Freeform: Shape 669">
              <a:extLst>
                <a:ext uri="{FF2B5EF4-FFF2-40B4-BE49-F238E27FC236}">
                  <a16:creationId xmlns:a16="http://schemas.microsoft.com/office/drawing/2014/main" id="{E4BF44FD-3A83-D02E-CF8C-D4EAED0FF50D}"/>
                </a:ext>
              </a:extLst>
            </p:cNvPr>
            <p:cNvSpPr/>
            <p:nvPr/>
          </p:nvSpPr>
          <p:spPr>
            <a:xfrm>
              <a:off x="9728044" y="3590935"/>
              <a:ext cx="27720" cy="9425"/>
            </a:xfrm>
            <a:custGeom>
              <a:avLst/>
              <a:gdLst>
                <a:gd name="connsiteX0" fmla="*/ 0 w 27720"/>
                <a:gd name="connsiteY0" fmla="*/ 9426 h 9425"/>
                <a:gd name="connsiteX1" fmla="*/ 27721 w 27720"/>
                <a:gd name="connsiteY1" fmla="*/ 0 h 9425"/>
              </a:gdLst>
              <a:ahLst/>
              <a:cxnLst>
                <a:cxn ang="0">
                  <a:pos x="connsiteX0" y="connsiteY0"/>
                </a:cxn>
                <a:cxn ang="0">
                  <a:pos x="connsiteX1" y="connsiteY1"/>
                </a:cxn>
              </a:cxnLst>
              <a:rect l="l" t="t" r="r" b="b"/>
              <a:pathLst>
                <a:path w="27720" h="9425">
                  <a:moveTo>
                    <a:pt x="0" y="9426"/>
                  </a:moveTo>
                  <a:lnTo>
                    <a:pt x="27721" y="0"/>
                  </a:lnTo>
                </a:path>
              </a:pathLst>
            </a:custGeom>
            <a:ln w="14615" cap="rnd">
              <a:solidFill>
                <a:srgbClr val="000000"/>
              </a:solidFill>
              <a:prstDash val="solid"/>
              <a:round/>
            </a:ln>
          </p:spPr>
          <p:txBody>
            <a:bodyPr rtlCol="1" anchor="ctr"/>
            <a:lstStyle/>
            <a:p>
              <a:endParaRPr lang="fa-IR"/>
            </a:p>
          </p:txBody>
        </p:sp>
        <p:sp>
          <p:nvSpPr>
            <p:cNvPr id="671" name="Freeform: Shape 670">
              <a:extLst>
                <a:ext uri="{FF2B5EF4-FFF2-40B4-BE49-F238E27FC236}">
                  <a16:creationId xmlns:a16="http://schemas.microsoft.com/office/drawing/2014/main" id="{FB9DCA68-C086-5C28-BCA6-8580427E6C0B}"/>
                </a:ext>
              </a:extLst>
            </p:cNvPr>
            <p:cNvSpPr/>
            <p:nvPr/>
          </p:nvSpPr>
          <p:spPr>
            <a:xfrm>
              <a:off x="9742914" y="3494541"/>
              <a:ext cx="24032" cy="16685"/>
            </a:xfrm>
            <a:custGeom>
              <a:avLst/>
              <a:gdLst>
                <a:gd name="connsiteX0" fmla="*/ 0 w 24032"/>
                <a:gd name="connsiteY0" fmla="*/ 0 h 16685"/>
                <a:gd name="connsiteX1" fmla="*/ 24033 w 24032"/>
                <a:gd name="connsiteY1" fmla="*/ 16685 h 16685"/>
              </a:gdLst>
              <a:ahLst/>
              <a:cxnLst>
                <a:cxn ang="0">
                  <a:pos x="connsiteX0" y="connsiteY0"/>
                </a:cxn>
                <a:cxn ang="0">
                  <a:pos x="connsiteX1" y="connsiteY1"/>
                </a:cxn>
              </a:cxnLst>
              <a:rect l="l" t="t" r="r" b="b"/>
              <a:pathLst>
                <a:path w="24032" h="16685">
                  <a:moveTo>
                    <a:pt x="0" y="0"/>
                  </a:moveTo>
                  <a:lnTo>
                    <a:pt x="24033" y="16685"/>
                  </a:lnTo>
                </a:path>
              </a:pathLst>
            </a:custGeom>
            <a:ln w="14615" cap="rnd">
              <a:solidFill>
                <a:srgbClr val="000000"/>
              </a:solidFill>
              <a:prstDash val="solid"/>
              <a:round/>
            </a:ln>
          </p:spPr>
          <p:txBody>
            <a:bodyPr rtlCol="1" anchor="ctr"/>
            <a:lstStyle/>
            <a:p>
              <a:endParaRPr lang="fa-IR"/>
            </a:p>
          </p:txBody>
        </p:sp>
        <p:sp>
          <p:nvSpPr>
            <p:cNvPr id="672" name="Freeform: Shape 671">
              <a:extLst>
                <a:ext uri="{FF2B5EF4-FFF2-40B4-BE49-F238E27FC236}">
                  <a16:creationId xmlns:a16="http://schemas.microsoft.com/office/drawing/2014/main" id="{63B24CE6-8E1E-7992-397C-B134CD7A4740}"/>
                </a:ext>
              </a:extLst>
            </p:cNvPr>
            <p:cNvSpPr/>
            <p:nvPr/>
          </p:nvSpPr>
          <p:spPr>
            <a:xfrm rot="-3195599">
              <a:off x="9855787" y="3462747"/>
              <a:ext cx="42708" cy="168286"/>
            </a:xfrm>
            <a:custGeom>
              <a:avLst/>
              <a:gdLst>
                <a:gd name="connsiteX0" fmla="*/ 21705 w 42708"/>
                <a:gd name="connsiteY0" fmla="*/ 336 h 168286"/>
                <a:gd name="connsiteX1" fmla="*/ 43044 w 42708"/>
                <a:gd name="connsiteY1" fmla="*/ 336 h 168286"/>
                <a:gd name="connsiteX2" fmla="*/ 43044 w 42708"/>
                <a:gd name="connsiteY2" fmla="*/ 168623 h 168286"/>
                <a:gd name="connsiteX3" fmla="*/ 21705 w 42708"/>
                <a:gd name="connsiteY3" fmla="*/ 168623 h 168286"/>
                <a:gd name="connsiteX4" fmla="*/ 21676 w 42708"/>
                <a:gd name="connsiteY4" fmla="*/ 168623 h 168286"/>
                <a:gd name="connsiteX5" fmla="*/ 336 w 42708"/>
                <a:gd name="connsiteY5" fmla="*/ 168623 h 168286"/>
                <a:gd name="connsiteX6" fmla="*/ 336 w 42708"/>
                <a:gd name="connsiteY6" fmla="*/ 336 h 168286"/>
                <a:gd name="connsiteX7" fmla="*/ 21676 w 42708"/>
                <a:gd name="connsiteY7" fmla="*/ 336 h 1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168286">
                  <a:moveTo>
                    <a:pt x="21705" y="336"/>
                  </a:moveTo>
                  <a:cubicBezTo>
                    <a:pt x="33490" y="336"/>
                    <a:pt x="43044" y="336"/>
                    <a:pt x="43044" y="336"/>
                  </a:cubicBezTo>
                  <a:lnTo>
                    <a:pt x="43044" y="168623"/>
                  </a:lnTo>
                  <a:cubicBezTo>
                    <a:pt x="43044" y="168623"/>
                    <a:pt x="33490" y="168623"/>
                    <a:pt x="21705" y="168623"/>
                  </a:cubicBezTo>
                  <a:lnTo>
                    <a:pt x="21676" y="168623"/>
                  </a:lnTo>
                  <a:cubicBezTo>
                    <a:pt x="9890" y="168623"/>
                    <a:pt x="336" y="168623"/>
                    <a:pt x="336" y="168623"/>
                  </a:cubicBezTo>
                  <a:lnTo>
                    <a:pt x="336" y="336"/>
                  </a:lnTo>
                  <a:cubicBezTo>
                    <a:pt x="336" y="336"/>
                    <a:pt x="9890" y="336"/>
                    <a:pt x="21676" y="336"/>
                  </a:cubicBezTo>
                  <a:close/>
                </a:path>
              </a:pathLst>
            </a:custGeom>
            <a:noFill/>
            <a:ln w="14615" cap="rnd">
              <a:solidFill>
                <a:srgbClr val="000000"/>
              </a:solidFill>
              <a:prstDash val="solid"/>
              <a:round/>
            </a:ln>
          </p:spPr>
          <p:txBody>
            <a:bodyPr rtlCol="1" anchor="ctr"/>
            <a:lstStyle/>
            <a:p>
              <a:endParaRPr lang="fa-IR"/>
            </a:p>
          </p:txBody>
        </p:sp>
        <p:sp>
          <p:nvSpPr>
            <p:cNvPr id="673" name="Freeform: Shape 672">
              <a:extLst>
                <a:ext uri="{FF2B5EF4-FFF2-40B4-BE49-F238E27FC236}">
                  <a16:creationId xmlns:a16="http://schemas.microsoft.com/office/drawing/2014/main" id="{37C8298A-8CFC-4E1C-B279-31F74AB11FA1}"/>
                </a:ext>
              </a:extLst>
            </p:cNvPr>
            <p:cNvSpPr/>
            <p:nvPr/>
          </p:nvSpPr>
          <p:spPr>
            <a:xfrm rot="-3195599">
              <a:off x="9981057" y="3294887"/>
              <a:ext cx="42708" cy="168286"/>
            </a:xfrm>
            <a:custGeom>
              <a:avLst/>
              <a:gdLst>
                <a:gd name="connsiteX0" fmla="*/ 21705 w 42708"/>
                <a:gd name="connsiteY0" fmla="*/ 336 h 168286"/>
                <a:gd name="connsiteX1" fmla="*/ 43044 w 42708"/>
                <a:gd name="connsiteY1" fmla="*/ 336 h 168286"/>
                <a:gd name="connsiteX2" fmla="*/ 43044 w 42708"/>
                <a:gd name="connsiteY2" fmla="*/ 168623 h 168286"/>
                <a:gd name="connsiteX3" fmla="*/ 21705 w 42708"/>
                <a:gd name="connsiteY3" fmla="*/ 168623 h 168286"/>
                <a:gd name="connsiteX4" fmla="*/ 21676 w 42708"/>
                <a:gd name="connsiteY4" fmla="*/ 168623 h 168286"/>
                <a:gd name="connsiteX5" fmla="*/ 336 w 42708"/>
                <a:gd name="connsiteY5" fmla="*/ 168623 h 168286"/>
                <a:gd name="connsiteX6" fmla="*/ 336 w 42708"/>
                <a:gd name="connsiteY6" fmla="*/ 336 h 168286"/>
                <a:gd name="connsiteX7" fmla="*/ 21676 w 42708"/>
                <a:gd name="connsiteY7" fmla="*/ 336 h 1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708" h="168286">
                  <a:moveTo>
                    <a:pt x="21705" y="336"/>
                  </a:moveTo>
                  <a:cubicBezTo>
                    <a:pt x="33490" y="336"/>
                    <a:pt x="43044" y="336"/>
                    <a:pt x="43044" y="336"/>
                  </a:cubicBezTo>
                  <a:lnTo>
                    <a:pt x="43044" y="168623"/>
                  </a:lnTo>
                  <a:cubicBezTo>
                    <a:pt x="43044" y="168623"/>
                    <a:pt x="33490" y="168623"/>
                    <a:pt x="21705" y="168623"/>
                  </a:cubicBezTo>
                  <a:lnTo>
                    <a:pt x="21676" y="168623"/>
                  </a:lnTo>
                  <a:cubicBezTo>
                    <a:pt x="9890" y="168623"/>
                    <a:pt x="336" y="168623"/>
                    <a:pt x="336" y="168623"/>
                  </a:cubicBezTo>
                  <a:lnTo>
                    <a:pt x="336" y="336"/>
                  </a:lnTo>
                  <a:cubicBezTo>
                    <a:pt x="336" y="336"/>
                    <a:pt x="9890" y="336"/>
                    <a:pt x="21676" y="336"/>
                  </a:cubicBezTo>
                  <a:close/>
                </a:path>
              </a:pathLst>
            </a:custGeom>
            <a:noFill/>
            <a:ln w="14615" cap="rnd">
              <a:solidFill>
                <a:srgbClr val="000000"/>
              </a:solidFill>
              <a:prstDash val="solid"/>
              <a:round/>
            </a:ln>
          </p:spPr>
          <p:txBody>
            <a:bodyPr rtlCol="1" anchor="ctr"/>
            <a:lstStyle/>
            <a:p>
              <a:endParaRPr lang="fa-IR"/>
            </a:p>
          </p:txBody>
        </p:sp>
        <p:sp>
          <p:nvSpPr>
            <p:cNvPr id="674" name="Freeform: Shape 673">
              <a:extLst>
                <a:ext uri="{FF2B5EF4-FFF2-40B4-BE49-F238E27FC236}">
                  <a16:creationId xmlns:a16="http://schemas.microsoft.com/office/drawing/2014/main" id="{D6873A14-E639-07E9-E2AF-357710062A57}"/>
                </a:ext>
              </a:extLst>
            </p:cNvPr>
            <p:cNvSpPr/>
            <p:nvPr/>
          </p:nvSpPr>
          <p:spPr>
            <a:xfrm>
              <a:off x="9846275" y="3364836"/>
              <a:ext cx="95954" cy="128534"/>
            </a:xfrm>
            <a:custGeom>
              <a:avLst/>
              <a:gdLst>
                <a:gd name="connsiteX0" fmla="*/ 95955 w 95954"/>
                <a:gd name="connsiteY0" fmla="*/ 0 h 128534"/>
                <a:gd name="connsiteX1" fmla="*/ 0 w 95954"/>
                <a:gd name="connsiteY1" fmla="*/ 128535 h 128534"/>
              </a:gdLst>
              <a:ahLst/>
              <a:cxnLst>
                <a:cxn ang="0">
                  <a:pos x="connsiteX0" y="connsiteY0"/>
                </a:cxn>
                <a:cxn ang="0">
                  <a:pos x="connsiteX1" y="connsiteY1"/>
                </a:cxn>
              </a:cxnLst>
              <a:rect l="l" t="t" r="r" b="b"/>
              <a:pathLst>
                <a:path w="95954" h="128534">
                  <a:moveTo>
                    <a:pt x="95955" y="0"/>
                  </a:moveTo>
                  <a:lnTo>
                    <a:pt x="0" y="128535"/>
                  </a:lnTo>
                </a:path>
              </a:pathLst>
            </a:custGeom>
            <a:ln w="14615" cap="rnd">
              <a:solidFill>
                <a:srgbClr val="000000"/>
              </a:solidFill>
              <a:prstDash val="solid"/>
              <a:round/>
            </a:ln>
          </p:spPr>
          <p:txBody>
            <a:bodyPr rtlCol="1" anchor="ctr"/>
            <a:lstStyle/>
            <a:p>
              <a:endParaRPr lang="fa-IR"/>
            </a:p>
          </p:txBody>
        </p:sp>
        <p:sp>
          <p:nvSpPr>
            <p:cNvPr id="675" name="Freeform: Shape 674">
              <a:extLst>
                <a:ext uri="{FF2B5EF4-FFF2-40B4-BE49-F238E27FC236}">
                  <a16:creationId xmlns:a16="http://schemas.microsoft.com/office/drawing/2014/main" id="{7C2448F4-B41F-20C8-E191-E44436B31823}"/>
                </a:ext>
              </a:extLst>
            </p:cNvPr>
            <p:cNvSpPr/>
            <p:nvPr/>
          </p:nvSpPr>
          <p:spPr>
            <a:xfrm>
              <a:off x="9937517" y="3432923"/>
              <a:ext cx="95515" cy="127978"/>
            </a:xfrm>
            <a:custGeom>
              <a:avLst/>
              <a:gdLst>
                <a:gd name="connsiteX0" fmla="*/ 0 w 95515"/>
                <a:gd name="connsiteY0" fmla="*/ 127979 h 127978"/>
                <a:gd name="connsiteX1" fmla="*/ 95516 w 95515"/>
                <a:gd name="connsiteY1" fmla="*/ 0 h 127978"/>
              </a:gdLst>
              <a:ahLst/>
              <a:cxnLst>
                <a:cxn ang="0">
                  <a:pos x="connsiteX0" y="connsiteY0"/>
                </a:cxn>
                <a:cxn ang="0">
                  <a:pos x="connsiteX1" y="connsiteY1"/>
                </a:cxn>
              </a:cxnLst>
              <a:rect l="l" t="t" r="r" b="b"/>
              <a:pathLst>
                <a:path w="95515" h="127978">
                  <a:moveTo>
                    <a:pt x="0" y="127979"/>
                  </a:moveTo>
                  <a:lnTo>
                    <a:pt x="95516" y="0"/>
                  </a:lnTo>
                </a:path>
              </a:pathLst>
            </a:custGeom>
            <a:ln w="14615" cap="rnd">
              <a:solidFill>
                <a:srgbClr val="000000"/>
              </a:solidFill>
              <a:prstDash val="solid"/>
              <a:round/>
            </a:ln>
          </p:spPr>
          <p:txBody>
            <a:bodyPr rtlCol="1" anchor="ctr"/>
            <a:lstStyle/>
            <a:p>
              <a:endParaRPr lang="fa-IR"/>
            </a:p>
          </p:txBody>
        </p:sp>
        <p:sp>
          <p:nvSpPr>
            <p:cNvPr id="676" name="Freeform: Shape 675">
              <a:extLst>
                <a:ext uri="{FF2B5EF4-FFF2-40B4-BE49-F238E27FC236}">
                  <a16:creationId xmlns:a16="http://schemas.microsoft.com/office/drawing/2014/main" id="{6BFAEE61-341B-97AB-FB33-1B803BA71F3D}"/>
                </a:ext>
              </a:extLst>
            </p:cNvPr>
            <p:cNvSpPr/>
            <p:nvPr/>
          </p:nvSpPr>
          <p:spPr>
            <a:xfrm>
              <a:off x="9974488" y="3481866"/>
              <a:ext cx="218609" cy="175624"/>
            </a:xfrm>
            <a:custGeom>
              <a:avLst/>
              <a:gdLst>
                <a:gd name="connsiteX0" fmla="*/ 336 w 218609"/>
                <a:gd name="connsiteY0" fmla="*/ 33999 h 175624"/>
                <a:gd name="connsiteX1" fmla="*/ 184166 w 218609"/>
                <a:gd name="connsiteY1" fmla="*/ 171228 h 175624"/>
                <a:gd name="connsiteX2" fmla="*/ 214214 w 218609"/>
                <a:gd name="connsiteY2" fmla="*/ 168002 h 175624"/>
                <a:gd name="connsiteX3" fmla="*/ 210986 w 218609"/>
                <a:gd name="connsiteY3" fmla="*/ 137954 h 175624"/>
                <a:gd name="connsiteX4" fmla="*/ 209721 w 218609"/>
                <a:gd name="connsiteY4" fmla="*/ 137009 h 175624"/>
                <a:gd name="connsiteX5" fmla="*/ 26623 w 218609"/>
                <a:gd name="connsiteY5" fmla="*/ 336 h 17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609" h="175624">
                  <a:moveTo>
                    <a:pt x="336" y="33999"/>
                  </a:moveTo>
                  <a:lnTo>
                    <a:pt x="184166" y="171228"/>
                  </a:lnTo>
                  <a:cubicBezTo>
                    <a:pt x="193355" y="178634"/>
                    <a:pt x="206808" y="177191"/>
                    <a:pt x="214214" y="168002"/>
                  </a:cubicBezTo>
                  <a:cubicBezTo>
                    <a:pt x="221620" y="158813"/>
                    <a:pt x="220174" y="145360"/>
                    <a:pt x="210986" y="137954"/>
                  </a:cubicBezTo>
                  <a:cubicBezTo>
                    <a:pt x="210576" y="137623"/>
                    <a:pt x="210154" y="137307"/>
                    <a:pt x="209721" y="137009"/>
                  </a:cubicBezTo>
                  <a:lnTo>
                    <a:pt x="26623" y="336"/>
                  </a:lnTo>
                </a:path>
              </a:pathLst>
            </a:custGeom>
            <a:noFill/>
            <a:ln w="14615" cap="rnd">
              <a:solidFill>
                <a:srgbClr val="000000"/>
              </a:solidFill>
              <a:prstDash val="solid"/>
              <a:round/>
            </a:ln>
          </p:spPr>
          <p:txBody>
            <a:bodyPr rtlCol="1" anchor="ctr"/>
            <a:lstStyle/>
            <a:p>
              <a:endParaRPr lang="fa-IR"/>
            </a:p>
          </p:txBody>
        </p:sp>
        <p:sp>
          <p:nvSpPr>
            <p:cNvPr id="677" name="Freeform: Shape 676">
              <a:extLst>
                <a:ext uri="{FF2B5EF4-FFF2-40B4-BE49-F238E27FC236}">
                  <a16:creationId xmlns:a16="http://schemas.microsoft.com/office/drawing/2014/main" id="{E3A9725B-E51B-CFB5-7E2B-5E8E21A7B64B}"/>
                </a:ext>
              </a:extLst>
            </p:cNvPr>
            <p:cNvSpPr/>
            <p:nvPr/>
          </p:nvSpPr>
          <p:spPr>
            <a:xfrm>
              <a:off x="9717681" y="3719587"/>
              <a:ext cx="320502" cy="42678"/>
            </a:xfrm>
            <a:custGeom>
              <a:avLst/>
              <a:gdLst>
                <a:gd name="connsiteX0" fmla="*/ 21676 w 320502"/>
                <a:gd name="connsiteY0" fmla="*/ 43015 h 42678"/>
                <a:gd name="connsiteX1" fmla="*/ 336 w 320502"/>
                <a:gd name="connsiteY1" fmla="*/ 21675 h 42678"/>
                <a:gd name="connsiteX2" fmla="*/ 336 w 320502"/>
                <a:gd name="connsiteY2" fmla="*/ 21675 h 42678"/>
                <a:gd name="connsiteX3" fmla="*/ 21676 w 320502"/>
                <a:gd name="connsiteY3" fmla="*/ 336 h 42678"/>
                <a:gd name="connsiteX4" fmla="*/ 299499 w 320502"/>
                <a:gd name="connsiteY4" fmla="*/ 336 h 42678"/>
                <a:gd name="connsiteX5" fmla="*/ 320839 w 320502"/>
                <a:gd name="connsiteY5" fmla="*/ 21675 h 42678"/>
                <a:gd name="connsiteX6" fmla="*/ 320839 w 320502"/>
                <a:gd name="connsiteY6" fmla="*/ 21675 h 42678"/>
                <a:gd name="connsiteX7" fmla="*/ 299499 w 320502"/>
                <a:gd name="connsiteY7" fmla="*/ 43015 h 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502" h="42678">
                  <a:moveTo>
                    <a:pt x="21676" y="43015"/>
                  </a:moveTo>
                  <a:cubicBezTo>
                    <a:pt x="9902" y="42983"/>
                    <a:pt x="368" y="33449"/>
                    <a:pt x="336" y="21675"/>
                  </a:cubicBezTo>
                  <a:lnTo>
                    <a:pt x="336" y="21675"/>
                  </a:lnTo>
                  <a:cubicBezTo>
                    <a:pt x="368" y="9902"/>
                    <a:pt x="9902" y="368"/>
                    <a:pt x="21676" y="336"/>
                  </a:cubicBezTo>
                  <a:lnTo>
                    <a:pt x="299499" y="336"/>
                  </a:lnTo>
                  <a:cubicBezTo>
                    <a:pt x="311273" y="368"/>
                    <a:pt x="320807" y="9902"/>
                    <a:pt x="320839" y="21675"/>
                  </a:cubicBezTo>
                  <a:lnTo>
                    <a:pt x="320839" y="21675"/>
                  </a:lnTo>
                  <a:cubicBezTo>
                    <a:pt x="320807" y="33449"/>
                    <a:pt x="311273" y="42983"/>
                    <a:pt x="299499" y="43015"/>
                  </a:cubicBezTo>
                </a:path>
              </a:pathLst>
            </a:custGeom>
            <a:noFill/>
            <a:ln w="14615" cap="rnd">
              <a:solidFill>
                <a:srgbClr val="000000"/>
              </a:solidFill>
              <a:prstDash val="solid"/>
              <a:round/>
            </a:ln>
          </p:spPr>
          <p:txBody>
            <a:bodyPr rtlCol="1" anchor="ctr"/>
            <a:lstStyle/>
            <a:p>
              <a:endParaRPr lang="fa-IR"/>
            </a:p>
          </p:txBody>
        </p:sp>
        <p:sp>
          <p:nvSpPr>
            <p:cNvPr id="678" name="Freeform: Shape 677">
              <a:extLst>
                <a:ext uri="{FF2B5EF4-FFF2-40B4-BE49-F238E27FC236}">
                  <a16:creationId xmlns:a16="http://schemas.microsoft.com/office/drawing/2014/main" id="{6276E6B8-88E3-3E8B-8307-FE35DE257403}"/>
                </a:ext>
              </a:extLst>
            </p:cNvPr>
            <p:cNvSpPr/>
            <p:nvPr/>
          </p:nvSpPr>
          <p:spPr>
            <a:xfrm>
              <a:off x="9746222" y="3649450"/>
              <a:ext cx="263451" cy="66770"/>
            </a:xfrm>
            <a:custGeom>
              <a:avLst/>
              <a:gdLst>
                <a:gd name="connsiteX0" fmla="*/ 263787 w 263451"/>
                <a:gd name="connsiteY0" fmla="*/ 67106 h 66770"/>
                <a:gd name="connsiteX1" fmla="*/ 263787 w 263451"/>
                <a:gd name="connsiteY1" fmla="*/ 35463 h 66770"/>
                <a:gd name="connsiteX2" fmla="*/ 228660 w 263451"/>
                <a:gd name="connsiteY2" fmla="*/ 336 h 66770"/>
                <a:gd name="connsiteX3" fmla="*/ 35463 w 263451"/>
                <a:gd name="connsiteY3" fmla="*/ 336 h 66770"/>
                <a:gd name="connsiteX4" fmla="*/ 336 w 263451"/>
                <a:gd name="connsiteY4" fmla="*/ 35463 h 66770"/>
                <a:gd name="connsiteX5" fmla="*/ 336 w 263451"/>
                <a:gd name="connsiteY5" fmla="*/ 67106 h 66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451" h="66770">
                  <a:moveTo>
                    <a:pt x="263787" y="67106"/>
                  </a:moveTo>
                  <a:lnTo>
                    <a:pt x="263787" y="35463"/>
                  </a:lnTo>
                  <a:cubicBezTo>
                    <a:pt x="263787" y="16064"/>
                    <a:pt x="248059" y="336"/>
                    <a:pt x="228660" y="336"/>
                  </a:cubicBezTo>
                  <a:lnTo>
                    <a:pt x="35463" y="336"/>
                  </a:lnTo>
                  <a:cubicBezTo>
                    <a:pt x="16064" y="336"/>
                    <a:pt x="336" y="16064"/>
                    <a:pt x="336" y="35463"/>
                  </a:cubicBezTo>
                  <a:lnTo>
                    <a:pt x="336" y="67106"/>
                  </a:lnTo>
                </a:path>
              </a:pathLst>
            </a:custGeom>
            <a:noFill/>
            <a:ln w="14615" cap="rnd">
              <a:solidFill>
                <a:srgbClr val="000000"/>
              </a:solidFill>
              <a:prstDash val="solid"/>
              <a:round/>
            </a:ln>
          </p:spPr>
          <p:txBody>
            <a:bodyPr rtlCol="1" anchor="ctr"/>
            <a:lstStyle/>
            <a:p>
              <a:endParaRPr lang="fa-IR"/>
            </a:p>
          </p:txBody>
        </p:sp>
        <p:sp>
          <p:nvSpPr>
            <p:cNvPr id="679" name="Freeform: Shape 678">
              <a:extLst>
                <a:ext uri="{FF2B5EF4-FFF2-40B4-BE49-F238E27FC236}">
                  <a16:creationId xmlns:a16="http://schemas.microsoft.com/office/drawing/2014/main" id="{E11E0D35-0F8E-8935-77F7-FC5C14A526FB}"/>
                </a:ext>
              </a:extLst>
            </p:cNvPr>
            <p:cNvSpPr/>
            <p:nvPr/>
          </p:nvSpPr>
          <p:spPr>
            <a:xfrm>
              <a:off x="9776958" y="3608469"/>
              <a:ext cx="201979" cy="40337"/>
            </a:xfrm>
            <a:custGeom>
              <a:avLst/>
              <a:gdLst>
                <a:gd name="connsiteX0" fmla="*/ 202315 w 201979"/>
                <a:gd name="connsiteY0" fmla="*/ 39678 h 40337"/>
                <a:gd name="connsiteX1" fmla="*/ 202315 w 201979"/>
                <a:gd name="connsiteY1" fmla="*/ 32858 h 40337"/>
                <a:gd name="connsiteX2" fmla="*/ 169794 w 201979"/>
                <a:gd name="connsiteY2" fmla="*/ 336 h 40337"/>
                <a:gd name="connsiteX3" fmla="*/ 169647 w 201979"/>
                <a:gd name="connsiteY3" fmla="*/ 336 h 40337"/>
                <a:gd name="connsiteX4" fmla="*/ 32858 w 201979"/>
                <a:gd name="connsiteY4" fmla="*/ 336 h 40337"/>
                <a:gd name="connsiteX5" fmla="*/ 336 w 201979"/>
                <a:gd name="connsiteY5" fmla="*/ 32799 h 40337"/>
                <a:gd name="connsiteX6" fmla="*/ 336 w 201979"/>
                <a:gd name="connsiteY6" fmla="*/ 32858 h 40337"/>
                <a:gd name="connsiteX7" fmla="*/ 336 w 201979"/>
                <a:gd name="connsiteY7" fmla="*/ 40673 h 40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979" h="40337">
                  <a:moveTo>
                    <a:pt x="202315" y="39678"/>
                  </a:moveTo>
                  <a:lnTo>
                    <a:pt x="202315" y="32858"/>
                  </a:lnTo>
                  <a:cubicBezTo>
                    <a:pt x="202315" y="14896"/>
                    <a:pt x="187755" y="336"/>
                    <a:pt x="169794" y="336"/>
                  </a:cubicBezTo>
                  <a:cubicBezTo>
                    <a:pt x="169744" y="336"/>
                    <a:pt x="169697" y="336"/>
                    <a:pt x="169647" y="336"/>
                  </a:cubicBezTo>
                  <a:lnTo>
                    <a:pt x="32858" y="336"/>
                  </a:lnTo>
                  <a:cubicBezTo>
                    <a:pt x="14914" y="319"/>
                    <a:pt x="354" y="14855"/>
                    <a:pt x="336" y="32799"/>
                  </a:cubicBezTo>
                  <a:cubicBezTo>
                    <a:pt x="336" y="32819"/>
                    <a:pt x="336" y="32837"/>
                    <a:pt x="336" y="32858"/>
                  </a:cubicBezTo>
                  <a:lnTo>
                    <a:pt x="336" y="40673"/>
                  </a:lnTo>
                </a:path>
              </a:pathLst>
            </a:custGeom>
            <a:noFill/>
            <a:ln w="14615" cap="rnd">
              <a:solidFill>
                <a:srgbClr val="000000"/>
              </a:solidFill>
              <a:prstDash val="solid"/>
              <a:round/>
            </a:ln>
          </p:spPr>
          <p:txBody>
            <a:bodyPr rtlCol="1" anchor="ctr"/>
            <a:lstStyle/>
            <a:p>
              <a:endParaRPr lang="fa-IR"/>
            </a:p>
          </p:txBody>
        </p:sp>
        <p:sp>
          <p:nvSpPr>
            <p:cNvPr id="680" name="Freeform: Shape 679">
              <a:extLst>
                <a:ext uri="{FF2B5EF4-FFF2-40B4-BE49-F238E27FC236}">
                  <a16:creationId xmlns:a16="http://schemas.microsoft.com/office/drawing/2014/main" id="{9957BC03-511C-6BDC-D659-D604FC98DD11}"/>
                </a:ext>
              </a:extLst>
            </p:cNvPr>
            <p:cNvSpPr/>
            <p:nvPr/>
          </p:nvSpPr>
          <p:spPr>
            <a:xfrm>
              <a:off x="9868434" y="3468313"/>
              <a:ext cx="86294" cy="64428"/>
            </a:xfrm>
            <a:custGeom>
              <a:avLst/>
              <a:gdLst>
                <a:gd name="connsiteX0" fmla="*/ 0 w 86294"/>
                <a:gd name="connsiteY0" fmla="*/ 0 h 64428"/>
                <a:gd name="connsiteX1" fmla="*/ 86295 w 86294"/>
                <a:gd name="connsiteY1" fmla="*/ 64428 h 64428"/>
              </a:gdLst>
              <a:ahLst/>
              <a:cxnLst>
                <a:cxn ang="0">
                  <a:pos x="connsiteX0" y="connsiteY0"/>
                </a:cxn>
                <a:cxn ang="0">
                  <a:pos x="connsiteX1" y="connsiteY1"/>
                </a:cxn>
              </a:cxnLst>
              <a:rect l="l" t="t" r="r" b="b"/>
              <a:pathLst>
                <a:path w="86294" h="64428">
                  <a:moveTo>
                    <a:pt x="0" y="0"/>
                  </a:moveTo>
                  <a:lnTo>
                    <a:pt x="86295" y="64428"/>
                  </a:lnTo>
                </a:path>
              </a:pathLst>
            </a:custGeom>
            <a:ln w="14615" cap="rnd">
              <a:solidFill>
                <a:srgbClr val="000000"/>
              </a:solidFill>
              <a:prstDash val="solid"/>
              <a:round/>
            </a:ln>
          </p:spPr>
          <p:txBody>
            <a:bodyPr rtlCol="1" anchor="ctr"/>
            <a:lstStyle/>
            <a:p>
              <a:endParaRPr lang="fa-IR"/>
            </a:p>
          </p:txBody>
        </p:sp>
        <p:sp>
          <p:nvSpPr>
            <p:cNvPr id="681" name="Freeform: Shape 680">
              <a:extLst>
                <a:ext uri="{FF2B5EF4-FFF2-40B4-BE49-F238E27FC236}">
                  <a16:creationId xmlns:a16="http://schemas.microsoft.com/office/drawing/2014/main" id="{6CBA7061-F8D2-12EC-D0F6-7EEC29AD6520}"/>
                </a:ext>
              </a:extLst>
            </p:cNvPr>
            <p:cNvSpPr/>
            <p:nvPr/>
          </p:nvSpPr>
          <p:spPr>
            <a:xfrm>
              <a:off x="9924812" y="3393200"/>
              <a:ext cx="84714" cy="63257"/>
            </a:xfrm>
            <a:custGeom>
              <a:avLst/>
              <a:gdLst>
                <a:gd name="connsiteX0" fmla="*/ 84714 w 84714"/>
                <a:gd name="connsiteY0" fmla="*/ 63258 h 63257"/>
                <a:gd name="connsiteX1" fmla="*/ 0 w 84714"/>
                <a:gd name="connsiteY1" fmla="*/ 0 h 63257"/>
              </a:gdLst>
              <a:ahLst/>
              <a:cxnLst>
                <a:cxn ang="0">
                  <a:pos x="connsiteX0" y="connsiteY0"/>
                </a:cxn>
                <a:cxn ang="0">
                  <a:pos x="connsiteX1" y="connsiteY1"/>
                </a:cxn>
              </a:cxnLst>
              <a:rect l="l" t="t" r="r" b="b"/>
              <a:pathLst>
                <a:path w="84714" h="63257">
                  <a:moveTo>
                    <a:pt x="84714" y="63258"/>
                  </a:moveTo>
                  <a:lnTo>
                    <a:pt x="0" y="0"/>
                  </a:lnTo>
                </a:path>
              </a:pathLst>
            </a:custGeom>
            <a:ln w="14615" cap="rnd">
              <a:solidFill>
                <a:srgbClr val="000000"/>
              </a:solidFill>
              <a:prstDash val="solid"/>
              <a:round/>
            </a:ln>
          </p:spPr>
          <p:txBody>
            <a:bodyPr rtlCol="1" anchor="ctr"/>
            <a:lstStyle/>
            <a:p>
              <a:endParaRPr lang="fa-IR"/>
            </a:p>
          </p:txBody>
        </p:sp>
        <p:sp>
          <p:nvSpPr>
            <p:cNvPr id="682" name="Freeform: Shape 681">
              <a:extLst>
                <a:ext uri="{FF2B5EF4-FFF2-40B4-BE49-F238E27FC236}">
                  <a16:creationId xmlns:a16="http://schemas.microsoft.com/office/drawing/2014/main" id="{C82B93A8-67A0-CFCF-8073-2B2C529BDD3C}"/>
                </a:ext>
              </a:extLst>
            </p:cNvPr>
            <p:cNvSpPr/>
            <p:nvPr/>
          </p:nvSpPr>
          <p:spPr>
            <a:xfrm>
              <a:off x="10080980" y="3560902"/>
              <a:ext cx="22217" cy="29740"/>
            </a:xfrm>
            <a:custGeom>
              <a:avLst/>
              <a:gdLst>
                <a:gd name="connsiteX0" fmla="*/ 22218 w 22217"/>
                <a:gd name="connsiteY0" fmla="*/ 0 h 29740"/>
                <a:gd name="connsiteX1" fmla="*/ 0 w 22217"/>
                <a:gd name="connsiteY1" fmla="*/ 29741 h 29740"/>
              </a:gdLst>
              <a:ahLst/>
              <a:cxnLst>
                <a:cxn ang="0">
                  <a:pos x="connsiteX0" y="connsiteY0"/>
                </a:cxn>
                <a:cxn ang="0">
                  <a:pos x="connsiteX1" y="connsiteY1"/>
                </a:cxn>
              </a:cxnLst>
              <a:rect l="l" t="t" r="r" b="b"/>
              <a:pathLst>
                <a:path w="22217" h="29740">
                  <a:moveTo>
                    <a:pt x="22218" y="0"/>
                  </a:moveTo>
                  <a:lnTo>
                    <a:pt x="0" y="29741"/>
                  </a:lnTo>
                </a:path>
              </a:pathLst>
            </a:custGeom>
            <a:ln w="14615" cap="rnd">
              <a:solidFill>
                <a:srgbClr val="000000"/>
              </a:solidFill>
              <a:prstDash val="solid"/>
              <a:round/>
            </a:ln>
          </p:spPr>
          <p:txBody>
            <a:bodyPr rtlCol="1" anchor="ctr"/>
            <a:lstStyle/>
            <a:p>
              <a:endParaRPr lang="fa-IR"/>
            </a:p>
          </p:txBody>
        </p:sp>
      </p:grpSp>
      <p:grpSp>
        <p:nvGrpSpPr>
          <p:cNvPr id="683" name="Graphic 7">
            <a:extLst>
              <a:ext uri="{FF2B5EF4-FFF2-40B4-BE49-F238E27FC236}">
                <a16:creationId xmlns:a16="http://schemas.microsoft.com/office/drawing/2014/main" id="{EA6F5D58-3B39-B58D-896B-CC873A45E455}"/>
              </a:ext>
            </a:extLst>
          </p:cNvPr>
          <p:cNvGrpSpPr/>
          <p:nvPr/>
        </p:nvGrpSpPr>
        <p:grpSpPr>
          <a:xfrm>
            <a:off x="10562455" y="3092369"/>
            <a:ext cx="734732" cy="665945"/>
            <a:chOff x="10562455" y="3092369"/>
            <a:chExt cx="734732" cy="665945"/>
          </a:xfrm>
        </p:grpSpPr>
        <p:sp>
          <p:nvSpPr>
            <p:cNvPr id="684" name="Freeform: Shape 683">
              <a:extLst>
                <a:ext uri="{FF2B5EF4-FFF2-40B4-BE49-F238E27FC236}">
                  <a16:creationId xmlns:a16="http://schemas.microsoft.com/office/drawing/2014/main" id="{AD7D7E7C-F81D-2770-7B4B-50B12DDEAA01}"/>
                </a:ext>
              </a:extLst>
            </p:cNvPr>
            <p:cNvSpPr/>
            <p:nvPr/>
          </p:nvSpPr>
          <p:spPr>
            <a:xfrm>
              <a:off x="10825581" y="3703107"/>
              <a:ext cx="163544" cy="55207"/>
            </a:xfrm>
            <a:custGeom>
              <a:avLst/>
              <a:gdLst>
                <a:gd name="connsiteX0" fmla="*/ 163881 w 163544"/>
                <a:gd name="connsiteY0" fmla="*/ 44069 h 55207"/>
                <a:gd name="connsiteX1" fmla="*/ 163881 w 163544"/>
                <a:gd name="connsiteY1" fmla="*/ 22612 h 55207"/>
                <a:gd name="connsiteX2" fmla="*/ 141604 w 163544"/>
                <a:gd name="connsiteY2" fmla="*/ 336 h 55207"/>
                <a:gd name="connsiteX3" fmla="*/ 22612 w 163544"/>
                <a:gd name="connsiteY3" fmla="*/ 336 h 55207"/>
                <a:gd name="connsiteX4" fmla="*/ 336 w 163544"/>
                <a:gd name="connsiteY4" fmla="*/ 22612 h 55207"/>
                <a:gd name="connsiteX5" fmla="*/ 336 w 163544"/>
                <a:gd name="connsiteY5" fmla="*/ 44069 h 55207"/>
                <a:gd name="connsiteX6" fmla="*/ 11811 w 163544"/>
                <a:gd name="connsiteY6" fmla="*/ 55544 h 55207"/>
                <a:gd name="connsiteX7" fmla="*/ 152523 w 163544"/>
                <a:gd name="connsiteY7" fmla="*/ 55544 h 55207"/>
                <a:gd name="connsiteX8" fmla="*/ 163881 w 163544"/>
                <a:gd name="connsiteY8" fmla="*/ 44069 h 5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544" h="55207">
                  <a:moveTo>
                    <a:pt x="163881" y="44069"/>
                  </a:moveTo>
                  <a:lnTo>
                    <a:pt x="163881" y="22612"/>
                  </a:lnTo>
                  <a:cubicBezTo>
                    <a:pt x="163881" y="10309"/>
                    <a:pt x="153899" y="336"/>
                    <a:pt x="141604" y="336"/>
                  </a:cubicBezTo>
                  <a:lnTo>
                    <a:pt x="22612" y="336"/>
                  </a:lnTo>
                  <a:cubicBezTo>
                    <a:pt x="10318" y="336"/>
                    <a:pt x="336" y="10309"/>
                    <a:pt x="336" y="22612"/>
                  </a:cubicBezTo>
                  <a:lnTo>
                    <a:pt x="336" y="44069"/>
                  </a:lnTo>
                  <a:cubicBezTo>
                    <a:pt x="336" y="50406"/>
                    <a:pt x="5488" y="55544"/>
                    <a:pt x="11811" y="55544"/>
                  </a:cubicBezTo>
                  <a:lnTo>
                    <a:pt x="152523" y="55544"/>
                  </a:lnTo>
                  <a:cubicBezTo>
                    <a:pt x="158816" y="55497"/>
                    <a:pt x="163910" y="50368"/>
                    <a:pt x="163881" y="44069"/>
                  </a:cubicBezTo>
                  <a:close/>
                </a:path>
              </a:pathLst>
            </a:custGeom>
            <a:solidFill>
              <a:srgbClr val="A57453"/>
            </a:solidFill>
            <a:ln w="2923" cap="flat">
              <a:noFill/>
              <a:prstDash val="solid"/>
              <a:miter/>
            </a:ln>
          </p:spPr>
          <p:txBody>
            <a:bodyPr rtlCol="1" anchor="ctr"/>
            <a:lstStyle/>
            <a:p>
              <a:endParaRPr lang="fa-IR"/>
            </a:p>
          </p:txBody>
        </p:sp>
        <p:sp>
          <p:nvSpPr>
            <p:cNvPr id="685" name="Freeform: Shape 684">
              <a:extLst>
                <a:ext uri="{FF2B5EF4-FFF2-40B4-BE49-F238E27FC236}">
                  <a16:creationId xmlns:a16="http://schemas.microsoft.com/office/drawing/2014/main" id="{2E48759B-184D-FFFB-CE7E-7623B8D4A013}"/>
                </a:ext>
              </a:extLst>
            </p:cNvPr>
            <p:cNvSpPr/>
            <p:nvPr/>
          </p:nvSpPr>
          <p:spPr>
            <a:xfrm rot="-3235202">
              <a:off x="10974015" y="3462688"/>
              <a:ext cx="37995" cy="125344"/>
            </a:xfrm>
            <a:custGeom>
              <a:avLst/>
              <a:gdLst>
                <a:gd name="connsiteX0" fmla="*/ 19334 w 37995"/>
                <a:gd name="connsiteY0" fmla="*/ 336 h 125344"/>
                <a:gd name="connsiteX1" fmla="*/ 38331 w 37995"/>
                <a:gd name="connsiteY1" fmla="*/ 336 h 125344"/>
                <a:gd name="connsiteX2" fmla="*/ 38331 w 37995"/>
                <a:gd name="connsiteY2" fmla="*/ 125680 h 125344"/>
                <a:gd name="connsiteX3" fmla="*/ 19334 w 37995"/>
                <a:gd name="connsiteY3" fmla="*/ 125680 h 125344"/>
                <a:gd name="connsiteX4" fmla="*/ 19334 w 37995"/>
                <a:gd name="connsiteY4" fmla="*/ 125680 h 125344"/>
                <a:gd name="connsiteX5" fmla="*/ 336 w 37995"/>
                <a:gd name="connsiteY5" fmla="*/ 125680 h 125344"/>
                <a:gd name="connsiteX6" fmla="*/ 336 w 37995"/>
                <a:gd name="connsiteY6" fmla="*/ 336 h 125344"/>
                <a:gd name="connsiteX7" fmla="*/ 19334 w 37995"/>
                <a:gd name="connsiteY7" fmla="*/ 336 h 12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995" h="125344">
                  <a:moveTo>
                    <a:pt x="19334" y="336"/>
                  </a:moveTo>
                  <a:cubicBezTo>
                    <a:pt x="29826" y="336"/>
                    <a:pt x="38331" y="336"/>
                    <a:pt x="38331" y="336"/>
                  </a:cubicBezTo>
                  <a:lnTo>
                    <a:pt x="38331" y="125680"/>
                  </a:lnTo>
                  <a:cubicBezTo>
                    <a:pt x="38331" y="125680"/>
                    <a:pt x="29826" y="125680"/>
                    <a:pt x="19334" y="125680"/>
                  </a:cubicBezTo>
                  <a:lnTo>
                    <a:pt x="19334" y="125680"/>
                  </a:lnTo>
                  <a:cubicBezTo>
                    <a:pt x="8841" y="125680"/>
                    <a:pt x="336" y="125680"/>
                    <a:pt x="336" y="125680"/>
                  </a:cubicBezTo>
                  <a:lnTo>
                    <a:pt x="336" y="336"/>
                  </a:lnTo>
                  <a:cubicBezTo>
                    <a:pt x="336" y="336"/>
                    <a:pt x="8841" y="336"/>
                    <a:pt x="19334" y="336"/>
                  </a:cubicBezTo>
                  <a:close/>
                </a:path>
              </a:pathLst>
            </a:custGeom>
            <a:solidFill>
              <a:srgbClr val="A57453"/>
            </a:solidFill>
            <a:ln w="2923" cap="flat">
              <a:noFill/>
              <a:prstDash val="solid"/>
              <a:miter/>
            </a:ln>
          </p:spPr>
          <p:txBody>
            <a:bodyPr rtlCol="1" anchor="ctr"/>
            <a:lstStyle/>
            <a:p>
              <a:endParaRPr lang="fa-IR"/>
            </a:p>
          </p:txBody>
        </p:sp>
        <p:sp>
          <p:nvSpPr>
            <p:cNvPr id="686" name="Freeform: Shape 685">
              <a:extLst>
                <a:ext uri="{FF2B5EF4-FFF2-40B4-BE49-F238E27FC236}">
                  <a16:creationId xmlns:a16="http://schemas.microsoft.com/office/drawing/2014/main" id="{1330A1F5-98CF-C476-BB08-667A6832255F}"/>
                </a:ext>
              </a:extLst>
            </p:cNvPr>
            <p:cNvSpPr/>
            <p:nvPr/>
          </p:nvSpPr>
          <p:spPr>
            <a:xfrm>
              <a:off x="10967874" y="3594711"/>
              <a:ext cx="152405" cy="123432"/>
            </a:xfrm>
            <a:custGeom>
              <a:avLst/>
              <a:gdLst>
                <a:gd name="connsiteX0" fmla="*/ 336 w 152405"/>
                <a:gd name="connsiteY0" fmla="*/ 31043 h 123432"/>
                <a:gd name="connsiteX1" fmla="*/ 122870 w 152405"/>
                <a:gd name="connsiteY1" fmla="*/ 120353 h 123432"/>
                <a:gd name="connsiteX2" fmla="*/ 149332 w 152405"/>
                <a:gd name="connsiteY2" fmla="*/ 115637 h 123432"/>
                <a:gd name="connsiteX3" fmla="*/ 145234 w 152405"/>
                <a:gd name="connsiteY3" fmla="*/ 89646 h 123432"/>
                <a:gd name="connsiteX4" fmla="*/ 22700 w 152405"/>
                <a:gd name="connsiteY4" fmla="*/ 336 h 123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5" h="123432">
                  <a:moveTo>
                    <a:pt x="336" y="31043"/>
                  </a:moveTo>
                  <a:lnTo>
                    <a:pt x="122870" y="120353"/>
                  </a:lnTo>
                  <a:cubicBezTo>
                    <a:pt x="131476" y="126353"/>
                    <a:pt x="143331" y="124243"/>
                    <a:pt x="149332" y="115637"/>
                  </a:cubicBezTo>
                  <a:cubicBezTo>
                    <a:pt x="155157" y="107280"/>
                    <a:pt x="153343" y="95814"/>
                    <a:pt x="145234" y="89646"/>
                  </a:cubicBezTo>
                  <a:lnTo>
                    <a:pt x="22700" y="336"/>
                  </a:lnTo>
                  <a:close/>
                </a:path>
              </a:pathLst>
            </a:custGeom>
            <a:solidFill>
              <a:srgbClr val="A57453"/>
            </a:solidFill>
            <a:ln w="2923" cap="flat">
              <a:noFill/>
              <a:prstDash val="solid"/>
              <a:miter/>
            </a:ln>
          </p:spPr>
          <p:txBody>
            <a:bodyPr rtlCol="1" anchor="ctr"/>
            <a:lstStyle/>
            <a:p>
              <a:endParaRPr lang="fa-IR"/>
            </a:p>
          </p:txBody>
        </p:sp>
        <p:sp>
          <p:nvSpPr>
            <p:cNvPr id="687" name="Freeform: Shape 686">
              <a:extLst>
                <a:ext uri="{FF2B5EF4-FFF2-40B4-BE49-F238E27FC236}">
                  <a16:creationId xmlns:a16="http://schemas.microsoft.com/office/drawing/2014/main" id="{CBE8F543-3D53-05AA-2161-322097C16305}"/>
                </a:ext>
              </a:extLst>
            </p:cNvPr>
            <p:cNvSpPr/>
            <p:nvPr/>
          </p:nvSpPr>
          <p:spPr>
            <a:xfrm>
              <a:off x="10644385" y="3382809"/>
              <a:ext cx="112991" cy="94549"/>
            </a:xfrm>
            <a:custGeom>
              <a:avLst/>
              <a:gdLst>
                <a:gd name="connsiteX0" fmla="*/ 82006 w 112991"/>
                <a:gd name="connsiteY0" fmla="*/ 24544 h 94549"/>
                <a:gd name="connsiteX1" fmla="*/ 66901 w 112991"/>
                <a:gd name="connsiteY1" fmla="*/ 11489 h 94549"/>
                <a:gd name="connsiteX2" fmla="*/ 64384 w 112991"/>
                <a:gd name="connsiteY2" fmla="*/ 4200 h 94549"/>
                <a:gd name="connsiteX3" fmla="*/ 49279 w 112991"/>
                <a:gd name="connsiteY3" fmla="*/ 4200 h 94549"/>
                <a:gd name="connsiteX4" fmla="*/ 46762 w 112991"/>
                <a:gd name="connsiteY4" fmla="*/ 11489 h 94549"/>
                <a:gd name="connsiteX5" fmla="*/ 31657 w 112991"/>
                <a:gd name="connsiteY5" fmla="*/ 24544 h 94549"/>
                <a:gd name="connsiteX6" fmla="*/ 20709 w 112991"/>
                <a:gd name="connsiteY6" fmla="*/ 23824 h 94549"/>
                <a:gd name="connsiteX7" fmla="*/ 20651 w 112991"/>
                <a:gd name="connsiteY7" fmla="*/ 23754 h 94549"/>
                <a:gd name="connsiteX8" fmla="*/ 336 w 112991"/>
                <a:gd name="connsiteY8" fmla="*/ 336 h 94549"/>
                <a:gd name="connsiteX9" fmla="*/ 17226 w 112991"/>
                <a:gd name="connsiteY9" fmla="*/ 94886 h 94549"/>
                <a:gd name="connsiteX10" fmla="*/ 96437 w 112991"/>
                <a:gd name="connsiteY10" fmla="*/ 94886 h 94549"/>
                <a:gd name="connsiteX11" fmla="*/ 113327 w 112991"/>
                <a:gd name="connsiteY11" fmla="*/ 336 h 94549"/>
                <a:gd name="connsiteX12" fmla="*/ 92983 w 112991"/>
                <a:gd name="connsiteY12" fmla="*/ 23754 h 94549"/>
                <a:gd name="connsiteX13" fmla="*/ 82094 w 112991"/>
                <a:gd name="connsiteY13" fmla="*/ 24614 h 94549"/>
                <a:gd name="connsiteX14" fmla="*/ 82006 w 112991"/>
                <a:gd name="connsiteY14" fmla="*/ 24544 h 94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991" h="94549">
                  <a:moveTo>
                    <a:pt x="82006" y="24544"/>
                  </a:moveTo>
                  <a:lnTo>
                    <a:pt x="66901" y="11489"/>
                  </a:lnTo>
                  <a:cubicBezTo>
                    <a:pt x="64823" y="9686"/>
                    <a:pt x="63857" y="6905"/>
                    <a:pt x="64384" y="4200"/>
                  </a:cubicBezTo>
                  <a:lnTo>
                    <a:pt x="49279" y="4200"/>
                  </a:lnTo>
                  <a:cubicBezTo>
                    <a:pt x="49806" y="6905"/>
                    <a:pt x="48840" y="9686"/>
                    <a:pt x="46762" y="11489"/>
                  </a:cubicBezTo>
                  <a:lnTo>
                    <a:pt x="31657" y="24544"/>
                  </a:lnTo>
                  <a:cubicBezTo>
                    <a:pt x="28437" y="27369"/>
                    <a:pt x="23549" y="27044"/>
                    <a:pt x="20709" y="23824"/>
                  </a:cubicBezTo>
                  <a:cubicBezTo>
                    <a:pt x="20680" y="23801"/>
                    <a:pt x="20680" y="23777"/>
                    <a:pt x="20651" y="23754"/>
                  </a:cubicBezTo>
                  <a:lnTo>
                    <a:pt x="336" y="336"/>
                  </a:lnTo>
                  <a:lnTo>
                    <a:pt x="17226" y="94886"/>
                  </a:lnTo>
                  <a:lnTo>
                    <a:pt x="96437" y="94886"/>
                  </a:lnTo>
                  <a:lnTo>
                    <a:pt x="113327" y="336"/>
                  </a:lnTo>
                  <a:lnTo>
                    <a:pt x="92983" y="23754"/>
                  </a:lnTo>
                  <a:cubicBezTo>
                    <a:pt x="90202" y="27000"/>
                    <a:pt x="85343" y="27387"/>
                    <a:pt x="82094" y="24614"/>
                  </a:cubicBezTo>
                  <a:cubicBezTo>
                    <a:pt x="82064" y="24591"/>
                    <a:pt x="82035" y="24568"/>
                    <a:pt x="82006" y="24544"/>
                  </a:cubicBezTo>
                  <a:close/>
                </a:path>
              </a:pathLst>
            </a:custGeom>
            <a:solidFill>
              <a:srgbClr val="DAE6F1"/>
            </a:solidFill>
            <a:ln w="2923" cap="flat">
              <a:noFill/>
              <a:prstDash val="solid"/>
              <a:miter/>
            </a:ln>
          </p:spPr>
          <p:txBody>
            <a:bodyPr rtlCol="1" anchor="ctr"/>
            <a:lstStyle/>
            <a:p>
              <a:endParaRPr lang="fa-IR"/>
            </a:p>
          </p:txBody>
        </p:sp>
        <p:sp>
          <p:nvSpPr>
            <p:cNvPr id="688" name="Freeform: Shape 687">
              <a:extLst>
                <a:ext uri="{FF2B5EF4-FFF2-40B4-BE49-F238E27FC236}">
                  <a16:creationId xmlns:a16="http://schemas.microsoft.com/office/drawing/2014/main" id="{5016699F-D8FF-EA8E-0C06-3BBE5683B234}"/>
                </a:ext>
              </a:extLst>
            </p:cNvPr>
            <p:cNvSpPr/>
            <p:nvPr/>
          </p:nvSpPr>
          <p:spPr>
            <a:xfrm>
              <a:off x="10634462" y="3184548"/>
              <a:ext cx="132896" cy="149668"/>
            </a:xfrm>
            <a:custGeom>
              <a:avLst/>
              <a:gdLst>
                <a:gd name="connsiteX0" fmla="*/ 123690 w 132896"/>
                <a:gd name="connsiteY0" fmla="*/ 4082 h 149668"/>
                <a:gd name="connsiteX1" fmla="*/ 107327 w 132896"/>
                <a:gd name="connsiteY1" fmla="*/ 2999 h 149668"/>
                <a:gd name="connsiteX2" fmla="*/ 26154 w 132896"/>
                <a:gd name="connsiteY2" fmla="*/ 2999 h 149668"/>
                <a:gd name="connsiteX3" fmla="*/ 9820 w 132896"/>
                <a:gd name="connsiteY3" fmla="*/ 4111 h 149668"/>
                <a:gd name="connsiteX4" fmla="*/ 9820 w 132896"/>
                <a:gd name="connsiteY4" fmla="*/ 4111 h 149668"/>
                <a:gd name="connsiteX5" fmla="*/ 336 w 132896"/>
                <a:gd name="connsiteY5" fmla="*/ 27822 h 149668"/>
                <a:gd name="connsiteX6" fmla="*/ 336 w 132896"/>
                <a:gd name="connsiteY6" fmla="*/ 83586 h 149668"/>
                <a:gd name="connsiteX7" fmla="*/ 66784 w 132896"/>
                <a:gd name="connsiteY7" fmla="*/ 150005 h 149668"/>
                <a:gd name="connsiteX8" fmla="*/ 66784 w 132896"/>
                <a:gd name="connsiteY8" fmla="*/ 150005 h 149668"/>
                <a:gd name="connsiteX9" fmla="*/ 133232 w 132896"/>
                <a:gd name="connsiteY9" fmla="*/ 83586 h 149668"/>
                <a:gd name="connsiteX10" fmla="*/ 133232 w 132896"/>
                <a:gd name="connsiteY10" fmla="*/ 27793 h 149668"/>
                <a:gd name="connsiteX11" fmla="*/ 123690 w 132896"/>
                <a:gd name="connsiteY11" fmla="*/ 4082 h 14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896" h="149668">
                  <a:moveTo>
                    <a:pt x="123690" y="4082"/>
                  </a:moveTo>
                  <a:cubicBezTo>
                    <a:pt x="119328" y="-461"/>
                    <a:pt x="112244" y="-932"/>
                    <a:pt x="107327" y="2999"/>
                  </a:cubicBezTo>
                  <a:cubicBezTo>
                    <a:pt x="83382" y="21344"/>
                    <a:pt x="50099" y="21344"/>
                    <a:pt x="26154" y="2999"/>
                  </a:cubicBezTo>
                  <a:cubicBezTo>
                    <a:pt x="21236" y="-891"/>
                    <a:pt x="14152" y="-411"/>
                    <a:pt x="9820" y="4111"/>
                  </a:cubicBezTo>
                  <a:lnTo>
                    <a:pt x="9820" y="4111"/>
                  </a:lnTo>
                  <a:cubicBezTo>
                    <a:pt x="3732" y="10502"/>
                    <a:pt x="336" y="18993"/>
                    <a:pt x="336" y="27822"/>
                  </a:cubicBezTo>
                  <a:lnTo>
                    <a:pt x="336" y="83586"/>
                  </a:lnTo>
                  <a:cubicBezTo>
                    <a:pt x="453" y="120232"/>
                    <a:pt x="30135" y="149908"/>
                    <a:pt x="66784" y="150005"/>
                  </a:cubicBezTo>
                  <a:lnTo>
                    <a:pt x="66784" y="150005"/>
                  </a:lnTo>
                  <a:cubicBezTo>
                    <a:pt x="103433" y="149908"/>
                    <a:pt x="133115" y="120232"/>
                    <a:pt x="133232" y="83586"/>
                  </a:cubicBezTo>
                  <a:lnTo>
                    <a:pt x="133232" y="27793"/>
                  </a:lnTo>
                  <a:cubicBezTo>
                    <a:pt x="133232" y="18955"/>
                    <a:pt x="129807" y="10464"/>
                    <a:pt x="123690" y="4082"/>
                  </a:cubicBezTo>
                  <a:close/>
                </a:path>
              </a:pathLst>
            </a:custGeom>
            <a:solidFill>
              <a:srgbClr val="F9D0B4"/>
            </a:solidFill>
            <a:ln w="2923" cap="flat">
              <a:noFill/>
              <a:prstDash val="solid"/>
              <a:miter/>
            </a:ln>
          </p:spPr>
          <p:txBody>
            <a:bodyPr rtlCol="1" anchor="ctr"/>
            <a:lstStyle/>
            <a:p>
              <a:endParaRPr lang="fa-IR"/>
            </a:p>
          </p:txBody>
        </p:sp>
        <p:sp>
          <p:nvSpPr>
            <p:cNvPr id="689" name="Freeform: Shape 688">
              <a:extLst>
                <a:ext uri="{FF2B5EF4-FFF2-40B4-BE49-F238E27FC236}">
                  <a16:creationId xmlns:a16="http://schemas.microsoft.com/office/drawing/2014/main" id="{E27B9DF0-E584-5214-A244-8EFF5ADC976E}"/>
                </a:ext>
              </a:extLst>
            </p:cNvPr>
            <p:cNvSpPr/>
            <p:nvPr/>
          </p:nvSpPr>
          <p:spPr>
            <a:xfrm>
              <a:off x="10767153" y="3217127"/>
              <a:ext cx="32116" cy="55446"/>
            </a:xfrm>
            <a:custGeom>
              <a:avLst/>
              <a:gdLst>
                <a:gd name="connsiteX0" fmla="*/ 4756 w 32116"/>
                <a:gd name="connsiteY0" fmla="*/ 336 h 55446"/>
                <a:gd name="connsiteX1" fmla="*/ 511 w 32116"/>
                <a:gd name="connsiteY1" fmla="*/ 687 h 55446"/>
                <a:gd name="connsiteX2" fmla="*/ 511 w 32116"/>
                <a:gd name="connsiteY2" fmla="*/ 50977 h 55446"/>
                <a:gd name="connsiteX3" fmla="*/ 336 w 32116"/>
                <a:gd name="connsiteY3" fmla="*/ 55427 h 55446"/>
                <a:gd name="connsiteX4" fmla="*/ 32096 w 32116"/>
                <a:gd name="connsiteY4" fmla="*/ 32457 h 55446"/>
                <a:gd name="connsiteX5" fmla="*/ 9147 w 32116"/>
                <a:gd name="connsiteY5" fmla="*/ 687 h 55446"/>
                <a:gd name="connsiteX6" fmla="*/ 4756 w 32116"/>
                <a:gd name="connsiteY6" fmla="*/ 336 h 5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16" h="55446">
                  <a:moveTo>
                    <a:pt x="4756" y="336"/>
                  </a:moveTo>
                  <a:cubicBezTo>
                    <a:pt x="3321" y="333"/>
                    <a:pt x="1916" y="453"/>
                    <a:pt x="511" y="687"/>
                  </a:cubicBezTo>
                  <a:lnTo>
                    <a:pt x="511" y="50977"/>
                  </a:lnTo>
                  <a:cubicBezTo>
                    <a:pt x="511" y="52470"/>
                    <a:pt x="511" y="53904"/>
                    <a:pt x="336" y="55427"/>
                  </a:cubicBezTo>
                  <a:cubicBezTo>
                    <a:pt x="15440" y="57856"/>
                    <a:pt x="29667" y="47573"/>
                    <a:pt x="32096" y="32457"/>
                  </a:cubicBezTo>
                  <a:cubicBezTo>
                    <a:pt x="34526" y="17340"/>
                    <a:pt x="24251" y="3117"/>
                    <a:pt x="9147" y="687"/>
                  </a:cubicBezTo>
                  <a:cubicBezTo>
                    <a:pt x="7683" y="453"/>
                    <a:pt x="6219" y="336"/>
                    <a:pt x="4756" y="336"/>
                  </a:cubicBezTo>
                  <a:close/>
                </a:path>
              </a:pathLst>
            </a:custGeom>
            <a:solidFill>
              <a:srgbClr val="F9D0B4"/>
            </a:solidFill>
            <a:ln w="2923" cap="flat">
              <a:noFill/>
              <a:prstDash val="solid"/>
              <a:miter/>
            </a:ln>
          </p:spPr>
          <p:txBody>
            <a:bodyPr rtlCol="1" anchor="ctr"/>
            <a:lstStyle/>
            <a:p>
              <a:endParaRPr lang="fa-IR"/>
            </a:p>
          </p:txBody>
        </p:sp>
        <p:sp>
          <p:nvSpPr>
            <p:cNvPr id="690" name="Freeform: Shape 689">
              <a:extLst>
                <a:ext uri="{FF2B5EF4-FFF2-40B4-BE49-F238E27FC236}">
                  <a16:creationId xmlns:a16="http://schemas.microsoft.com/office/drawing/2014/main" id="{B1CCC143-DA6B-DA82-537F-FCB8BB26D132}"/>
                </a:ext>
              </a:extLst>
            </p:cNvPr>
            <p:cNvSpPr/>
            <p:nvPr/>
          </p:nvSpPr>
          <p:spPr>
            <a:xfrm>
              <a:off x="10602114" y="3217125"/>
              <a:ext cx="32494" cy="55500"/>
            </a:xfrm>
            <a:custGeom>
              <a:avLst/>
              <a:gdLst>
                <a:gd name="connsiteX0" fmla="*/ 32654 w 32494"/>
                <a:gd name="connsiteY0" fmla="*/ 50979 h 55500"/>
                <a:gd name="connsiteX1" fmla="*/ 32654 w 32494"/>
                <a:gd name="connsiteY1" fmla="*/ 689 h 55500"/>
                <a:gd name="connsiteX2" fmla="*/ 28410 w 32494"/>
                <a:gd name="connsiteY2" fmla="*/ 338 h 55500"/>
                <a:gd name="connsiteX3" fmla="*/ 338 w 32494"/>
                <a:gd name="connsiteY3" fmla="*/ 27766 h 55500"/>
                <a:gd name="connsiteX4" fmla="*/ 27766 w 32494"/>
                <a:gd name="connsiteY4" fmla="*/ 55835 h 55500"/>
                <a:gd name="connsiteX5" fmla="*/ 32830 w 32494"/>
                <a:gd name="connsiteY5" fmla="*/ 55428 h 55500"/>
                <a:gd name="connsiteX6" fmla="*/ 32830 w 32494"/>
                <a:gd name="connsiteY6" fmla="*/ 55428 h 55500"/>
                <a:gd name="connsiteX7" fmla="*/ 32654 w 32494"/>
                <a:gd name="connsiteY7" fmla="*/ 50979 h 5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494" h="55500">
                  <a:moveTo>
                    <a:pt x="32654" y="50979"/>
                  </a:moveTo>
                  <a:lnTo>
                    <a:pt x="32654" y="689"/>
                  </a:lnTo>
                  <a:cubicBezTo>
                    <a:pt x="31249" y="455"/>
                    <a:pt x="29844" y="335"/>
                    <a:pt x="28410" y="338"/>
                  </a:cubicBezTo>
                  <a:cubicBezTo>
                    <a:pt x="13071" y="159"/>
                    <a:pt x="513" y="12439"/>
                    <a:pt x="338" y="27766"/>
                  </a:cubicBezTo>
                  <a:cubicBezTo>
                    <a:pt x="162" y="43090"/>
                    <a:pt x="12456" y="55657"/>
                    <a:pt x="27766" y="55835"/>
                  </a:cubicBezTo>
                  <a:cubicBezTo>
                    <a:pt x="29464" y="55853"/>
                    <a:pt x="31161" y="55718"/>
                    <a:pt x="32830" y="55428"/>
                  </a:cubicBezTo>
                  <a:lnTo>
                    <a:pt x="32830" y="55428"/>
                  </a:lnTo>
                  <a:cubicBezTo>
                    <a:pt x="32742" y="53965"/>
                    <a:pt x="32654" y="52472"/>
                    <a:pt x="32654" y="50979"/>
                  </a:cubicBezTo>
                  <a:close/>
                </a:path>
              </a:pathLst>
            </a:custGeom>
            <a:solidFill>
              <a:srgbClr val="F9D0B4"/>
            </a:solidFill>
            <a:ln w="2923" cap="flat">
              <a:noFill/>
              <a:prstDash val="solid"/>
              <a:miter/>
            </a:ln>
          </p:spPr>
          <p:txBody>
            <a:bodyPr rtlCol="1" anchor="ctr"/>
            <a:lstStyle/>
            <a:p>
              <a:endParaRPr lang="fa-IR"/>
            </a:p>
          </p:txBody>
        </p:sp>
        <p:sp>
          <p:nvSpPr>
            <p:cNvPr id="691" name="Freeform: Shape 690">
              <a:extLst>
                <a:ext uri="{FF2B5EF4-FFF2-40B4-BE49-F238E27FC236}">
                  <a16:creationId xmlns:a16="http://schemas.microsoft.com/office/drawing/2014/main" id="{5768790D-2D89-0F26-F5FA-C9A35B517C53}"/>
                </a:ext>
              </a:extLst>
            </p:cNvPr>
            <p:cNvSpPr/>
            <p:nvPr/>
          </p:nvSpPr>
          <p:spPr>
            <a:xfrm>
              <a:off x="10616225" y="3117261"/>
              <a:ext cx="169428" cy="103730"/>
            </a:xfrm>
            <a:custGeom>
              <a:avLst/>
              <a:gdLst>
                <a:gd name="connsiteX0" fmla="*/ 151176 w 169428"/>
                <a:gd name="connsiteY0" fmla="*/ 43531 h 103730"/>
                <a:gd name="connsiteX1" fmla="*/ 146990 w 169428"/>
                <a:gd name="connsiteY1" fmla="*/ 39579 h 103730"/>
                <a:gd name="connsiteX2" fmla="*/ 62101 w 169428"/>
                <a:gd name="connsiteY2" fmla="*/ 2872 h 103730"/>
                <a:gd name="connsiteX3" fmla="*/ 336 w 169428"/>
                <a:gd name="connsiteY3" fmla="*/ 76228 h 103730"/>
                <a:gd name="connsiteX4" fmla="*/ 336 w 169428"/>
                <a:gd name="connsiteY4" fmla="*/ 104008 h 103730"/>
                <a:gd name="connsiteX5" fmla="*/ 14299 w 169428"/>
                <a:gd name="connsiteY5" fmla="*/ 100202 h 103730"/>
                <a:gd name="connsiteX6" fmla="*/ 18543 w 169428"/>
                <a:gd name="connsiteY6" fmla="*/ 100554 h 103730"/>
                <a:gd name="connsiteX7" fmla="*/ 18543 w 169428"/>
                <a:gd name="connsiteY7" fmla="*/ 95080 h 103730"/>
                <a:gd name="connsiteX8" fmla="*/ 28028 w 169428"/>
                <a:gd name="connsiteY8" fmla="*/ 71369 h 103730"/>
                <a:gd name="connsiteX9" fmla="*/ 28028 w 169428"/>
                <a:gd name="connsiteY9" fmla="*/ 71369 h 103730"/>
                <a:gd name="connsiteX10" fmla="*/ 44362 w 169428"/>
                <a:gd name="connsiteY10" fmla="*/ 70257 h 103730"/>
                <a:gd name="connsiteX11" fmla="*/ 125534 w 169428"/>
                <a:gd name="connsiteY11" fmla="*/ 70257 h 103730"/>
                <a:gd name="connsiteX12" fmla="*/ 141897 w 169428"/>
                <a:gd name="connsiteY12" fmla="*/ 71340 h 103730"/>
                <a:gd name="connsiteX13" fmla="*/ 151410 w 169428"/>
                <a:gd name="connsiteY13" fmla="*/ 95050 h 103730"/>
                <a:gd name="connsiteX14" fmla="*/ 151410 w 169428"/>
                <a:gd name="connsiteY14" fmla="*/ 100524 h 103730"/>
                <a:gd name="connsiteX15" fmla="*/ 155655 w 169428"/>
                <a:gd name="connsiteY15" fmla="*/ 100173 h 103730"/>
                <a:gd name="connsiteX16" fmla="*/ 169764 w 169428"/>
                <a:gd name="connsiteY16" fmla="*/ 104066 h 103730"/>
                <a:gd name="connsiteX17" fmla="*/ 169764 w 169428"/>
                <a:gd name="connsiteY17" fmla="*/ 81263 h 103730"/>
                <a:gd name="connsiteX18" fmla="*/ 151176 w 169428"/>
                <a:gd name="connsiteY18" fmla="*/ 43531 h 10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9428" h="103730">
                  <a:moveTo>
                    <a:pt x="151176" y="43531"/>
                  </a:moveTo>
                  <a:cubicBezTo>
                    <a:pt x="148952" y="43566"/>
                    <a:pt x="147078" y="41813"/>
                    <a:pt x="146990" y="39579"/>
                  </a:cubicBezTo>
                  <a:cubicBezTo>
                    <a:pt x="146493" y="2579"/>
                    <a:pt x="104224" y="-4329"/>
                    <a:pt x="62101" y="2872"/>
                  </a:cubicBezTo>
                  <a:cubicBezTo>
                    <a:pt x="26418" y="9040"/>
                    <a:pt x="336" y="40007"/>
                    <a:pt x="336" y="76228"/>
                  </a:cubicBezTo>
                  <a:lnTo>
                    <a:pt x="336" y="104008"/>
                  </a:lnTo>
                  <a:cubicBezTo>
                    <a:pt x="4580" y="101514"/>
                    <a:pt x="9381" y="100199"/>
                    <a:pt x="14299" y="100202"/>
                  </a:cubicBezTo>
                  <a:cubicBezTo>
                    <a:pt x="15733" y="100199"/>
                    <a:pt x="17138" y="100319"/>
                    <a:pt x="18543" y="100554"/>
                  </a:cubicBezTo>
                  <a:lnTo>
                    <a:pt x="18543" y="95080"/>
                  </a:lnTo>
                  <a:cubicBezTo>
                    <a:pt x="18543" y="86251"/>
                    <a:pt x="21939" y="77759"/>
                    <a:pt x="28028" y="71369"/>
                  </a:cubicBezTo>
                  <a:lnTo>
                    <a:pt x="28028" y="71369"/>
                  </a:lnTo>
                  <a:cubicBezTo>
                    <a:pt x="32360" y="66847"/>
                    <a:pt x="39444" y="66367"/>
                    <a:pt x="44362" y="70257"/>
                  </a:cubicBezTo>
                  <a:cubicBezTo>
                    <a:pt x="68306" y="88602"/>
                    <a:pt x="101589" y="88602"/>
                    <a:pt x="125534" y="70257"/>
                  </a:cubicBezTo>
                  <a:cubicBezTo>
                    <a:pt x="130451" y="66325"/>
                    <a:pt x="137535" y="66797"/>
                    <a:pt x="141897" y="71340"/>
                  </a:cubicBezTo>
                  <a:cubicBezTo>
                    <a:pt x="147986" y="77727"/>
                    <a:pt x="151410" y="86219"/>
                    <a:pt x="151410" y="95050"/>
                  </a:cubicBezTo>
                  <a:lnTo>
                    <a:pt x="151410" y="100524"/>
                  </a:lnTo>
                  <a:cubicBezTo>
                    <a:pt x="152816" y="100290"/>
                    <a:pt x="154221" y="100170"/>
                    <a:pt x="155655" y="100173"/>
                  </a:cubicBezTo>
                  <a:cubicBezTo>
                    <a:pt x="160631" y="100173"/>
                    <a:pt x="165491" y="101520"/>
                    <a:pt x="169764" y="104066"/>
                  </a:cubicBezTo>
                  <a:lnTo>
                    <a:pt x="169764" y="81263"/>
                  </a:lnTo>
                  <a:cubicBezTo>
                    <a:pt x="169794" y="48127"/>
                    <a:pt x="157821" y="43531"/>
                    <a:pt x="151176" y="43531"/>
                  </a:cubicBezTo>
                  <a:close/>
                </a:path>
              </a:pathLst>
            </a:custGeom>
            <a:solidFill>
              <a:srgbClr val="5B5D60"/>
            </a:solidFill>
            <a:ln w="2923" cap="flat">
              <a:noFill/>
              <a:prstDash val="solid"/>
              <a:miter/>
            </a:ln>
          </p:spPr>
          <p:txBody>
            <a:bodyPr rtlCol="1" anchor="ctr"/>
            <a:lstStyle/>
            <a:p>
              <a:endParaRPr lang="fa-IR"/>
            </a:p>
          </p:txBody>
        </p:sp>
        <p:sp>
          <p:nvSpPr>
            <p:cNvPr id="692" name="Freeform: Shape 691">
              <a:extLst>
                <a:ext uri="{FF2B5EF4-FFF2-40B4-BE49-F238E27FC236}">
                  <a16:creationId xmlns:a16="http://schemas.microsoft.com/office/drawing/2014/main" id="{5B8A0294-8595-0676-7B47-EAC4373F57C4}"/>
                </a:ext>
              </a:extLst>
            </p:cNvPr>
            <p:cNvSpPr/>
            <p:nvPr/>
          </p:nvSpPr>
          <p:spPr>
            <a:xfrm>
              <a:off x="10740486" y="3363848"/>
              <a:ext cx="98823" cy="113481"/>
            </a:xfrm>
            <a:custGeom>
              <a:avLst/>
              <a:gdLst>
                <a:gd name="connsiteX0" fmla="*/ 29550 w 98823"/>
                <a:gd name="connsiteY0" fmla="*/ 796 h 113481"/>
                <a:gd name="connsiteX1" fmla="*/ 19831 w 98823"/>
                <a:gd name="connsiteY1" fmla="*/ 5325 h 113481"/>
                <a:gd name="connsiteX2" fmla="*/ 19480 w 98823"/>
                <a:gd name="connsiteY2" fmla="*/ 6651 h 113481"/>
                <a:gd name="connsiteX3" fmla="*/ 336 w 98823"/>
                <a:gd name="connsiteY3" fmla="*/ 113817 h 113481"/>
                <a:gd name="connsiteX4" fmla="*/ 86807 w 98823"/>
                <a:gd name="connsiteY4" fmla="*/ 113817 h 113481"/>
                <a:gd name="connsiteX5" fmla="*/ 99159 w 98823"/>
                <a:gd name="connsiteY5" fmla="*/ 101400 h 113481"/>
                <a:gd name="connsiteX6" fmla="*/ 99130 w 98823"/>
                <a:gd name="connsiteY6" fmla="*/ 100674 h 113481"/>
                <a:gd name="connsiteX7" fmla="*/ 95354 w 98823"/>
                <a:gd name="connsiteY7" fmla="*/ 41631 h 113481"/>
                <a:gd name="connsiteX8" fmla="*/ 77791 w 98823"/>
                <a:gd name="connsiteY8" fmla="*/ 18214 h 11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823" h="113481">
                  <a:moveTo>
                    <a:pt x="29550" y="796"/>
                  </a:moveTo>
                  <a:cubicBezTo>
                    <a:pt x="25627" y="-638"/>
                    <a:pt x="21266" y="1391"/>
                    <a:pt x="19831" y="5325"/>
                  </a:cubicBezTo>
                  <a:cubicBezTo>
                    <a:pt x="19685" y="5755"/>
                    <a:pt x="19568" y="6200"/>
                    <a:pt x="19480" y="6651"/>
                  </a:cubicBezTo>
                  <a:lnTo>
                    <a:pt x="336" y="113817"/>
                  </a:lnTo>
                  <a:lnTo>
                    <a:pt x="86807" y="113817"/>
                  </a:lnTo>
                  <a:cubicBezTo>
                    <a:pt x="93656" y="113796"/>
                    <a:pt x="99159" y="108238"/>
                    <a:pt x="99159" y="101400"/>
                  </a:cubicBezTo>
                  <a:cubicBezTo>
                    <a:pt x="99159" y="101157"/>
                    <a:pt x="99159" y="100917"/>
                    <a:pt x="99130" y="100674"/>
                  </a:cubicBezTo>
                  <a:lnTo>
                    <a:pt x="95354" y="41631"/>
                  </a:lnTo>
                  <a:cubicBezTo>
                    <a:pt x="94652" y="31038"/>
                    <a:pt x="87772" y="21852"/>
                    <a:pt x="77791" y="18214"/>
                  </a:cubicBezTo>
                  <a:close/>
                </a:path>
              </a:pathLst>
            </a:custGeom>
            <a:solidFill>
              <a:srgbClr val="5B5D60"/>
            </a:solidFill>
            <a:ln w="2923" cap="flat">
              <a:noFill/>
              <a:prstDash val="solid"/>
              <a:miter/>
            </a:ln>
          </p:spPr>
          <p:txBody>
            <a:bodyPr rtlCol="1" anchor="ctr"/>
            <a:lstStyle/>
            <a:p>
              <a:endParaRPr lang="fa-IR"/>
            </a:p>
          </p:txBody>
        </p:sp>
        <p:sp>
          <p:nvSpPr>
            <p:cNvPr id="693" name="Freeform: Shape 692">
              <a:extLst>
                <a:ext uri="{FF2B5EF4-FFF2-40B4-BE49-F238E27FC236}">
                  <a16:creationId xmlns:a16="http://schemas.microsoft.com/office/drawing/2014/main" id="{35B53B53-F638-06B0-A052-DEFC9DF79302}"/>
                </a:ext>
              </a:extLst>
            </p:cNvPr>
            <p:cNvSpPr/>
            <p:nvPr/>
          </p:nvSpPr>
          <p:spPr>
            <a:xfrm>
              <a:off x="10562455" y="3363856"/>
              <a:ext cx="98820" cy="113414"/>
            </a:xfrm>
            <a:custGeom>
              <a:avLst/>
              <a:gdLst>
                <a:gd name="connsiteX0" fmla="*/ 69942 w 98820"/>
                <a:gd name="connsiteY0" fmla="*/ 788 h 113414"/>
                <a:gd name="connsiteX1" fmla="*/ 21760 w 98820"/>
                <a:gd name="connsiteY1" fmla="*/ 18117 h 113414"/>
                <a:gd name="connsiteX2" fmla="*/ 4197 w 98820"/>
                <a:gd name="connsiteY2" fmla="*/ 41535 h 113414"/>
                <a:gd name="connsiteX3" fmla="*/ 362 w 98820"/>
                <a:gd name="connsiteY3" fmla="*/ 100607 h 113414"/>
                <a:gd name="connsiteX4" fmla="*/ 11895 w 98820"/>
                <a:gd name="connsiteY4" fmla="*/ 113724 h 113414"/>
                <a:gd name="connsiteX5" fmla="*/ 12686 w 98820"/>
                <a:gd name="connsiteY5" fmla="*/ 113750 h 113414"/>
                <a:gd name="connsiteX6" fmla="*/ 99156 w 98820"/>
                <a:gd name="connsiteY6" fmla="*/ 113750 h 113414"/>
                <a:gd name="connsiteX7" fmla="*/ 80012 w 98820"/>
                <a:gd name="connsiteY7" fmla="*/ 6584 h 113414"/>
                <a:gd name="connsiteX8" fmla="*/ 71172 w 98820"/>
                <a:gd name="connsiteY8" fmla="*/ 460 h 113414"/>
                <a:gd name="connsiteX9" fmla="*/ 69942 w 98820"/>
                <a:gd name="connsiteY9" fmla="*/ 788 h 11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20" h="113414">
                  <a:moveTo>
                    <a:pt x="69942" y="788"/>
                  </a:moveTo>
                  <a:lnTo>
                    <a:pt x="21760" y="18117"/>
                  </a:lnTo>
                  <a:cubicBezTo>
                    <a:pt x="11778" y="21744"/>
                    <a:pt x="4870" y="30936"/>
                    <a:pt x="4197" y="41535"/>
                  </a:cubicBezTo>
                  <a:lnTo>
                    <a:pt x="362" y="100607"/>
                  </a:lnTo>
                  <a:cubicBezTo>
                    <a:pt x="-77" y="107416"/>
                    <a:pt x="5104" y="113288"/>
                    <a:pt x="11895" y="113724"/>
                  </a:cubicBezTo>
                  <a:cubicBezTo>
                    <a:pt x="12159" y="113741"/>
                    <a:pt x="12422" y="113750"/>
                    <a:pt x="12686" y="113750"/>
                  </a:cubicBezTo>
                  <a:lnTo>
                    <a:pt x="99156" y="113750"/>
                  </a:lnTo>
                  <a:lnTo>
                    <a:pt x="80012" y="6584"/>
                  </a:lnTo>
                  <a:cubicBezTo>
                    <a:pt x="79251" y="2448"/>
                    <a:pt x="75299" y="-292"/>
                    <a:pt x="71172" y="460"/>
                  </a:cubicBezTo>
                  <a:cubicBezTo>
                    <a:pt x="70733" y="536"/>
                    <a:pt x="70352" y="645"/>
                    <a:pt x="69942" y="788"/>
                  </a:cubicBezTo>
                  <a:close/>
                </a:path>
              </a:pathLst>
            </a:custGeom>
            <a:solidFill>
              <a:srgbClr val="5B5D60"/>
            </a:solidFill>
            <a:ln w="2923" cap="flat">
              <a:noFill/>
              <a:prstDash val="solid"/>
              <a:miter/>
            </a:ln>
          </p:spPr>
          <p:txBody>
            <a:bodyPr rtlCol="1" anchor="ctr"/>
            <a:lstStyle/>
            <a:p>
              <a:endParaRPr lang="fa-IR"/>
            </a:p>
          </p:txBody>
        </p:sp>
        <p:sp>
          <p:nvSpPr>
            <p:cNvPr id="694" name="Freeform: Shape 693">
              <a:extLst>
                <a:ext uri="{FF2B5EF4-FFF2-40B4-BE49-F238E27FC236}">
                  <a16:creationId xmlns:a16="http://schemas.microsoft.com/office/drawing/2014/main" id="{AFF80959-1D12-2565-5125-ED558EA6295C}"/>
                </a:ext>
              </a:extLst>
            </p:cNvPr>
            <p:cNvSpPr/>
            <p:nvPr/>
          </p:nvSpPr>
          <p:spPr>
            <a:xfrm>
              <a:off x="11102263" y="3382809"/>
              <a:ext cx="112991" cy="94549"/>
            </a:xfrm>
            <a:custGeom>
              <a:avLst/>
              <a:gdLst>
                <a:gd name="connsiteX0" fmla="*/ 82006 w 112991"/>
                <a:gd name="connsiteY0" fmla="*/ 24544 h 94549"/>
                <a:gd name="connsiteX1" fmla="*/ 66901 w 112991"/>
                <a:gd name="connsiteY1" fmla="*/ 11489 h 94549"/>
                <a:gd name="connsiteX2" fmla="*/ 64384 w 112991"/>
                <a:gd name="connsiteY2" fmla="*/ 4200 h 94549"/>
                <a:gd name="connsiteX3" fmla="*/ 49279 w 112991"/>
                <a:gd name="connsiteY3" fmla="*/ 4200 h 94549"/>
                <a:gd name="connsiteX4" fmla="*/ 46762 w 112991"/>
                <a:gd name="connsiteY4" fmla="*/ 11489 h 94549"/>
                <a:gd name="connsiteX5" fmla="*/ 31657 w 112991"/>
                <a:gd name="connsiteY5" fmla="*/ 24544 h 94549"/>
                <a:gd name="connsiteX6" fmla="*/ 20739 w 112991"/>
                <a:gd name="connsiteY6" fmla="*/ 23836 h 94549"/>
                <a:gd name="connsiteX7" fmla="*/ 20680 w 112991"/>
                <a:gd name="connsiteY7" fmla="*/ 23754 h 94549"/>
                <a:gd name="connsiteX8" fmla="*/ 336 w 112991"/>
                <a:gd name="connsiteY8" fmla="*/ 336 h 94549"/>
                <a:gd name="connsiteX9" fmla="*/ 17226 w 112991"/>
                <a:gd name="connsiteY9" fmla="*/ 94886 h 94549"/>
                <a:gd name="connsiteX10" fmla="*/ 96437 w 112991"/>
                <a:gd name="connsiteY10" fmla="*/ 94886 h 94549"/>
                <a:gd name="connsiteX11" fmla="*/ 113327 w 112991"/>
                <a:gd name="connsiteY11" fmla="*/ 336 h 94549"/>
                <a:gd name="connsiteX12" fmla="*/ 93012 w 112991"/>
                <a:gd name="connsiteY12" fmla="*/ 23754 h 94549"/>
                <a:gd name="connsiteX13" fmla="*/ 82064 w 112991"/>
                <a:gd name="connsiteY13" fmla="*/ 24603 h 94549"/>
                <a:gd name="connsiteX14" fmla="*/ 82006 w 112991"/>
                <a:gd name="connsiteY14" fmla="*/ 24544 h 94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991" h="94549">
                  <a:moveTo>
                    <a:pt x="82006" y="24544"/>
                  </a:moveTo>
                  <a:lnTo>
                    <a:pt x="66901" y="11489"/>
                  </a:lnTo>
                  <a:cubicBezTo>
                    <a:pt x="64823" y="9686"/>
                    <a:pt x="63857" y="6905"/>
                    <a:pt x="64384" y="4200"/>
                  </a:cubicBezTo>
                  <a:lnTo>
                    <a:pt x="49279" y="4200"/>
                  </a:lnTo>
                  <a:cubicBezTo>
                    <a:pt x="49806" y="6905"/>
                    <a:pt x="48840" y="9686"/>
                    <a:pt x="46762" y="11489"/>
                  </a:cubicBezTo>
                  <a:lnTo>
                    <a:pt x="31657" y="24544"/>
                  </a:lnTo>
                  <a:cubicBezTo>
                    <a:pt x="28437" y="27360"/>
                    <a:pt x="23578" y="27044"/>
                    <a:pt x="20739" y="23836"/>
                  </a:cubicBezTo>
                  <a:cubicBezTo>
                    <a:pt x="20739" y="23810"/>
                    <a:pt x="20709" y="23780"/>
                    <a:pt x="20680" y="23754"/>
                  </a:cubicBezTo>
                  <a:lnTo>
                    <a:pt x="336" y="336"/>
                  </a:lnTo>
                  <a:lnTo>
                    <a:pt x="17226" y="94886"/>
                  </a:lnTo>
                  <a:lnTo>
                    <a:pt x="96437" y="94886"/>
                  </a:lnTo>
                  <a:lnTo>
                    <a:pt x="113327" y="336"/>
                  </a:lnTo>
                  <a:lnTo>
                    <a:pt x="93012" y="23754"/>
                  </a:lnTo>
                  <a:cubicBezTo>
                    <a:pt x="90231" y="27009"/>
                    <a:pt x="85343" y="27390"/>
                    <a:pt x="82064" y="24603"/>
                  </a:cubicBezTo>
                  <a:cubicBezTo>
                    <a:pt x="82064" y="24585"/>
                    <a:pt x="82035" y="24565"/>
                    <a:pt x="82006" y="24544"/>
                  </a:cubicBezTo>
                  <a:close/>
                </a:path>
              </a:pathLst>
            </a:custGeom>
            <a:solidFill>
              <a:srgbClr val="DAE6F1"/>
            </a:solidFill>
            <a:ln w="2923" cap="flat">
              <a:noFill/>
              <a:prstDash val="solid"/>
              <a:miter/>
            </a:ln>
          </p:spPr>
          <p:txBody>
            <a:bodyPr rtlCol="1" anchor="ctr"/>
            <a:lstStyle/>
            <a:p>
              <a:endParaRPr lang="fa-IR"/>
            </a:p>
          </p:txBody>
        </p:sp>
        <p:sp>
          <p:nvSpPr>
            <p:cNvPr id="695" name="Freeform: Shape 694">
              <a:extLst>
                <a:ext uri="{FF2B5EF4-FFF2-40B4-BE49-F238E27FC236}">
                  <a16:creationId xmlns:a16="http://schemas.microsoft.com/office/drawing/2014/main" id="{551CEB49-1259-9995-079B-9FA4D8004EAC}"/>
                </a:ext>
              </a:extLst>
            </p:cNvPr>
            <p:cNvSpPr/>
            <p:nvPr/>
          </p:nvSpPr>
          <p:spPr>
            <a:xfrm>
              <a:off x="11092310" y="3184548"/>
              <a:ext cx="132896" cy="149668"/>
            </a:xfrm>
            <a:custGeom>
              <a:avLst/>
              <a:gdLst>
                <a:gd name="connsiteX0" fmla="*/ 123748 w 132896"/>
                <a:gd name="connsiteY0" fmla="*/ 4082 h 149668"/>
                <a:gd name="connsiteX1" fmla="*/ 107385 w 132896"/>
                <a:gd name="connsiteY1" fmla="*/ 2999 h 149668"/>
                <a:gd name="connsiteX2" fmla="*/ 26183 w 132896"/>
                <a:gd name="connsiteY2" fmla="*/ 2999 h 149668"/>
                <a:gd name="connsiteX3" fmla="*/ 9850 w 132896"/>
                <a:gd name="connsiteY3" fmla="*/ 4111 h 149668"/>
                <a:gd name="connsiteX4" fmla="*/ 9850 w 132896"/>
                <a:gd name="connsiteY4" fmla="*/ 4111 h 149668"/>
                <a:gd name="connsiteX5" fmla="*/ 336 w 132896"/>
                <a:gd name="connsiteY5" fmla="*/ 27822 h 149668"/>
                <a:gd name="connsiteX6" fmla="*/ 336 w 132896"/>
                <a:gd name="connsiteY6" fmla="*/ 83586 h 149668"/>
                <a:gd name="connsiteX7" fmla="*/ 66784 w 132896"/>
                <a:gd name="connsiteY7" fmla="*/ 150005 h 149668"/>
                <a:gd name="connsiteX8" fmla="*/ 66784 w 132896"/>
                <a:gd name="connsiteY8" fmla="*/ 150005 h 149668"/>
                <a:gd name="connsiteX9" fmla="*/ 133232 w 132896"/>
                <a:gd name="connsiteY9" fmla="*/ 83586 h 149668"/>
                <a:gd name="connsiteX10" fmla="*/ 133232 w 132896"/>
                <a:gd name="connsiteY10" fmla="*/ 27793 h 149668"/>
                <a:gd name="connsiteX11" fmla="*/ 123748 w 132896"/>
                <a:gd name="connsiteY11" fmla="*/ 4082 h 14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896" h="149668">
                  <a:moveTo>
                    <a:pt x="123748" y="4082"/>
                  </a:moveTo>
                  <a:cubicBezTo>
                    <a:pt x="119387" y="-461"/>
                    <a:pt x="112303" y="-932"/>
                    <a:pt x="107385" y="2999"/>
                  </a:cubicBezTo>
                  <a:cubicBezTo>
                    <a:pt x="83411" y="21338"/>
                    <a:pt x="50158" y="21338"/>
                    <a:pt x="26183" y="2999"/>
                  </a:cubicBezTo>
                  <a:cubicBezTo>
                    <a:pt x="21266" y="-891"/>
                    <a:pt x="14182" y="-411"/>
                    <a:pt x="9850" y="4111"/>
                  </a:cubicBezTo>
                  <a:lnTo>
                    <a:pt x="9850" y="4111"/>
                  </a:lnTo>
                  <a:cubicBezTo>
                    <a:pt x="3761" y="10499"/>
                    <a:pt x="336" y="18991"/>
                    <a:pt x="336" y="27822"/>
                  </a:cubicBezTo>
                  <a:lnTo>
                    <a:pt x="336" y="83586"/>
                  </a:lnTo>
                  <a:cubicBezTo>
                    <a:pt x="453" y="120232"/>
                    <a:pt x="30135" y="149908"/>
                    <a:pt x="66784" y="150005"/>
                  </a:cubicBezTo>
                  <a:lnTo>
                    <a:pt x="66784" y="150005"/>
                  </a:lnTo>
                  <a:cubicBezTo>
                    <a:pt x="103433" y="149908"/>
                    <a:pt x="133115" y="120232"/>
                    <a:pt x="133232" y="83586"/>
                  </a:cubicBezTo>
                  <a:lnTo>
                    <a:pt x="133232" y="27793"/>
                  </a:lnTo>
                  <a:cubicBezTo>
                    <a:pt x="133232" y="18964"/>
                    <a:pt x="129837" y="10472"/>
                    <a:pt x="123748" y="4082"/>
                  </a:cubicBezTo>
                  <a:close/>
                </a:path>
              </a:pathLst>
            </a:custGeom>
            <a:solidFill>
              <a:srgbClr val="F9D0B4"/>
            </a:solidFill>
            <a:ln w="2923" cap="flat">
              <a:noFill/>
              <a:prstDash val="solid"/>
              <a:miter/>
            </a:ln>
          </p:spPr>
          <p:txBody>
            <a:bodyPr rtlCol="1" anchor="ctr"/>
            <a:lstStyle/>
            <a:p>
              <a:endParaRPr lang="fa-IR"/>
            </a:p>
          </p:txBody>
        </p:sp>
        <p:sp>
          <p:nvSpPr>
            <p:cNvPr id="696" name="Freeform: Shape 695">
              <a:extLst>
                <a:ext uri="{FF2B5EF4-FFF2-40B4-BE49-F238E27FC236}">
                  <a16:creationId xmlns:a16="http://schemas.microsoft.com/office/drawing/2014/main" id="{518EB889-8015-765A-0EDA-55AAF4019E98}"/>
                </a:ext>
              </a:extLst>
            </p:cNvPr>
            <p:cNvSpPr/>
            <p:nvPr/>
          </p:nvSpPr>
          <p:spPr>
            <a:xfrm>
              <a:off x="11225031" y="3217127"/>
              <a:ext cx="32116" cy="55446"/>
            </a:xfrm>
            <a:custGeom>
              <a:avLst/>
              <a:gdLst>
                <a:gd name="connsiteX0" fmla="*/ 4756 w 32116"/>
                <a:gd name="connsiteY0" fmla="*/ 336 h 55446"/>
                <a:gd name="connsiteX1" fmla="*/ 512 w 32116"/>
                <a:gd name="connsiteY1" fmla="*/ 687 h 55446"/>
                <a:gd name="connsiteX2" fmla="*/ 512 w 32116"/>
                <a:gd name="connsiteY2" fmla="*/ 50977 h 55446"/>
                <a:gd name="connsiteX3" fmla="*/ 336 w 32116"/>
                <a:gd name="connsiteY3" fmla="*/ 55427 h 55446"/>
                <a:gd name="connsiteX4" fmla="*/ 32096 w 32116"/>
                <a:gd name="connsiteY4" fmla="*/ 32457 h 55446"/>
                <a:gd name="connsiteX5" fmla="*/ 9147 w 32116"/>
                <a:gd name="connsiteY5" fmla="*/ 687 h 55446"/>
                <a:gd name="connsiteX6" fmla="*/ 4756 w 32116"/>
                <a:gd name="connsiteY6" fmla="*/ 336 h 5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16" h="55446">
                  <a:moveTo>
                    <a:pt x="4756" y="336"/>
                  </a:moveTo>
                  <a:cubicBezTo>
                    <a:pt x="3322" y="333"/>
                    <a:pt x="1917" y="453"/>
                    <a:pt x="512" y="687"/>
                  </a:cubicBezTo>
                  <a:lnTo>
                    <a:pt x="512" y="50977"/>
                  </a:lnTo>
                  <a:cubicBezTo>
                    <a:pt x="512" y="52470"/>
                    <a:pt x="512" y="53904"/>
                    <a:pt x="336" y="55427"/>
                  </a:cubicBezTo>
                  <a:cubicBezTo>
                    <a:pt x="15441" y="57856"/>
                    <a:pt x="29667" y="47573"/>
                    <a:pt x="32096" y="32457"/>
                  </a:cubicBezTo>
                  <a:cubicBezTo>
                    <a:pt x="34526" y="17340"/>
                    <a:pt x="24252" y="3117"/>
                    <a:pt x="9147" y="687"/>
                  </a:cubicBezTo>
                  <a:cubicBezTo>
                    <a:pt x="7683" y="453"/>
                    <a:pt x="6220" y="336"/>
                    <a:pt x="4756" y="336"/>
                  </a:cubicBezTo>
                  <a:close/>
                </a:path>
              </a:pathLst>
            </a:custGeom>
            <a:solidFill>
              <a:srgbClr val="F9D0B4"/>
            </a:solidFill>
            <a:ln w="2923" cap="flat">
              <a:noFill/>
              <a:prstDash val="solid"/>
              <a:miter/>
            </a:ln>
          </p:spPr>
          <p:txBody>
            <a:bodyPr rtlCol="1" anchor="ctr"/>
            <a:lstStyle/>
            <a:p>
              <a:endParaRPr lang="fa-IR"/>
            </a:p>
          </p:txBody>
        </p:sp>
        <p:sp>
          <p:nvSpPr>
            <p:cNvPr id="697" name="Freeform: Shape 696">
              <a:extLst>
                <a:ext uri="{FF2B5EF4-FFF2-40B4-BE49-F238E27FC236}">
                  <a16:creationId xmlns:a16="http://schemas.microsoft.com/office/drawing/2014/main" id="{15048920-90D2-44F7-0A0D-F196D29F5E7C}"/>
                </a:ext>
              </a:extLst>
            </p:cNvPr>
            <p:cNvSpPr/>
            <p:nvPr/>
          </p:nvSpPr>
          <p:spPr>
            <a:xfrm>
              <a:off x="11059992" y="3217125"/>
              <a:ext cx="32494" cy="55500"/>
            </a:xfrm>
            <a:custGeom>
              <a:avLst/>
              <a:gdLst>
                <a:gd name="connsiteX0" fmla="*/ 32655 w 32494"/>
                <a:gd name="connsiteY0" fmla="*/ 50979 h 55500"/>
                <a:gd name="connsiteX1" fmla="*/ 32655 w 32494"/>
                <a:gd name="connsiteY1" fmla="*/ 689 h 55500"/>
                <a:gd name="connsiteX2" fmla="*/ 28410 w 32494"/>
                <a:gd name="connsiteY2" fmla="*/ 338 h 55500"/>
                <a:gd name="connsiteX3" fmla="*/ 338 w 32494"/>
                <a:gd name="connsiteY3" fmla="*/ 27766 h 55500"/>
                <a:gd name="connsiteX4" fmla="*/ 27766 w 32494"/>
                <a:gd name="connsiteY4" fmla="*/ 55835 h 55500"/>
                <a:gd name="connsiteX5" fmla="*/ 32830 w 32494"/>
                <a:gd name="connsiteY5" fmla="*/ 55428 h 55500"/>
                <a:gd name="connsiteX6" fmla="*/ 32830 w 32494"/>
                <a:gd name="connsiteY6" fmla="*/ 55428 h 55500"/>
                <a:gd name="connsiteX7" fmla="*/ 32655 w 32494"/>
                <a:gd name="connsiteY7" fmla="*/ 50979 h 5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494" h="55500">
                  <a:moveTo>
                    <a:pt x="32655" y="50979"/>
                  </a:moveTo>
                  <a:lnTo>
                    <a:pt x="32655" y="689"/>
                  </a:lnTo>
                  <a:cubicBezTo>
                    <a:pt x="31250" y="455"/>
                    <a:pt x="29845" y="335"/>
                    <a:pt x="28410" y="338"/>
                  </a:cubicBezTo>
                  <a:cubicBezTo>
                    <a:pt x="13071" y="159"/>
                    <a:pt x="514" y="12439"/>
                    <a:pt x="338" y="27766"/>
                  </a:cubicBezTo>
                  <a:cubicBezTo>
                    <a:pt x="162" y="43090"/>
                    <a:pt x="12457" y="55657"/>
                    <a:pt x="27766" y="55835"/>
                  </a:cubicBezTo>
                  <a:cubicBezTo>
                    <a:pt x="29464" y="55853"/>
                    <a:pt x="31162" y="55718"/>
                    <a:pt x="32830" y="55428"/>
                  </a:cubicBezTo>
                  <a:lnTo>
                    <a:pt x="32830" y="55428"/>
                  </a:lnTo>
                  <a:cubicBezTo>
                    <a:pt x="32743" y="53965"/>
                    <a:pt x="32655" y="52472"/>
                    <a:pt x="32655" y="50979"/>
                  </a:cubicBezTo>
                  <a:close/>
                </a:path>
              </a:pathLst>
            </a:custGeom>
            <a:solidFill>
              <a:srgbClr val="F9D0B4"/>
            </a:solidFill>
            <a:ln w="2923" cap="flat">
              <a:noFill/>
              <a:prstDash val="solid"/>
              <a:miter/>
            </a:ln>
          </p:spPr>
          <p:txBody>
            <a:bodyPr rtlCol="1" anchor="ctr"/>
            <a:lstStyle/>
            <a:p>
              <a:endParaRPr lang="fa-IR"/>
            </a:p>
          </p:txBody>
        </p:sp>
        <p:sp>
          <p:nvSpPr>
            <p:cNvPr id="698" name="Freeform: Shape 697">
              <a:extLst>
                <a:ext uri="{FF2B5EF4-FFF2-40B4-BE49-F238E27FC236}">
                  <a16:creationId xmlns:a16="http://schemas.microsoft.com/office/drawing/2014/main" id="{9F8F1042-1F04-3004-1D4E-D658354EEDB5}"/>
                </a:ext>
              </a:extLst>
            </p:cNvPr>
            <p:cNvSpPr/>
            <p:nvPr/>
          </p:nvSpPr>
          <p:spPr>
            <a:xfrm>
              <a:off x="11074103" y="3117261"/>
              <a:ext cx="169457" cy="103730"/>
            </a:xfrm>
            <a:custGeom>
              <a:avLst/>
              <a:gdLst>
                <a:gd name="connsiteX0" fmla="*/ 151176 w 169457"/>
                <a:gd name="connsiteY0" fmla="*/ 43531 h 103730"/>
                <a:gd name="connsiteX1" fmla="*/ 146990 w 169457"/>
                <a:gd name="connsiteY1" fmla="*/ 39579 h 103730"/>
                <a:gd name="connsiteX2" fmla="*/ 62101 w 169457"/>
                <a:gd name="connsiteY2" fmla="*/ 2872 h 103730"/>
                <a:gd name="connsiteX3" fmla="*/ 336 w 169457"/>
                <a:gd name="connsiteY3" fmla="*/ 76228 h 103730"/>
                <a:gd name="connsiteX4" fmla="*/ 336 w 169457"/>
                <a:gd name="connsiteY4" fmla="*/ 104008 h 103730"/>
                <a:gd name="connsiteX5" fmla="*/ 14299 w 169457"/>
                <a:gd name="connsiteY5" fmla="*/ 100202 h 103730"/>
                <a:gd name="connsiteX6" fmla="*/ 18543 w 169457"/>
                <a:gd name="connsiteY6" fmla="*/ 100554 h 103730"/>
                <a:gd name="connsiteX7" fmla="*/ 18543 w 169457"/>
                <a:gd name="connsiteY7" fmla="*/ 95080 h 103730"/>
                <a:gd name="connsiteX8" fmla="*/ 28057 w 169457"/>
                <a:gd name="connsiteY8" fmla="*/ 71369 h 103730"/>
                <a:gd name="connsiteX9" fmla="*/ 28057 w 169457"/>
                <a:gd name="connsiteY9" fmla="*/ 71369 h 103730"/>
                <a:gd name="connsiteX10" fmla="*/ 44391 w 169457"/>
                <a:gd name="connsiteY10" fmla="*/ 70257 h 103730"/>
                <a:gd name="connsiteX11" fmla="*/ 125592 w 169457"/>
                <a:gd name="connsiteY11" fmla="*/ 70257 h 103730"/>
                <a:gd name="connsiteX12" fmla="*/ 141956 w 169457"/>
                <a:gd name="connsiteY12" fmla="*/ 71340 h 103730"/>
                <a:gd name="connsiteX13" fmla="*/ 151440 w 169457"/>
                <a:gd name="connsiteY13" fmla="*/ 95050 h 103730"/>
                <a:gd name="connsiteX14" fmla="*/ 151440 w 169457"/>
                <a:gd name="connsiteY14" fmla="*/ 100524 h 103730"/>
                <a:gd name="connsiteX15" fmla="*/ 155684 w 169457"/>
                <a:gd name="connsiteY15" fmla="*/ 100173 h 103730"/>
                <a:gd name="connsiteX16" fmla="*/ 169794 w 169457"/>
                <a:gd name="connsiteY16" fmla="*/ 104066 h 103730"/>
                <a:gd name="connsiteX17" fmla="*/ 169794 w 169457"/>
                <a:gd name="connsiteY17" fmla="*/ 81263 h 103730"/>
                <a:gd name="connsiteX18" fmla="*/ 151176 w 169457"/>
                <a:gd name="connsiteY18" fmla="*/ 43531 h 10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9457" h="103730">
                  <a:moveTo>
                    <a:pt x="151176" y="43531"/>
                  </a:moveTo>
                  <a:cubicBezTo>
                    <a:pt x="148952" y="43566"/>
                    <a:pt x="147078" y="41813"/>
                    <a:pt x="146990" y="39579"/>
                  </a:cubicBezTo>
                  <a:cubicBezTo>
                    <a:pt x="146493" y="2579"/>
                    <a:pt x="104224" y="-4329"/>
                    <a:pt x="62101" y="2872"/>
                  </a:cubicBezTo>
                  <a:cubicBezTo>
                    <a:pt x="26417" y="9040"/>
                    <a:pt x="336" y="40007"/>
                    <a:pt x="336" y="76228"/>
                  </a:cubicBezTo>
                  <a:lnTo>
                    <a:pt x="336" y="104008"/>
                  </a:lnTo>
                  <a:cubicBezTo>
                    <a:pt x="4580" y="101520"/>
                    <a:pt x="9381" y="100205"/>
                    <a:pt x="14299" y="100202"/>
                  </a:cubicBezTo>
                  <a:cubicBezTo>
                    <a:pt x="15733" y="100199"/>
                    <a:pt x="17138" y="100319"/>
                    <a:pt x="18543" y="100554"/>
                  </a:cubicBezTo>
                  <a:lnTo>
                    <a:pt x="18543" y="95080"/>
                  </a:lnTo>
                  <a:cubicBezTo>
                    <a:pt x="18543" y="86248"/>
                    <a:pt x="21968" y="77756"/>
                    <a:pt x="28057" y="71369"/>
                  </a:cubicBezTo>
                  <a:lnTo>
                    <a:pt x="28057" y="71369"/>
                  </a:lnTo>
                  <a:cubicBezTo>
                    <a:pt x="32389" y="66847"/>
                    <a:pt x="39473" y="66367"/>
                    <a:pt x="44391" y="70257"/>
                  </a:cubicBezTo>
                  <a:cubicBezTo>
                    <a:pt x="68365" y="88596"/>
                    <a:pt x="101618" y="88596"/>
                    <a:pt x="125592" y="70257"/>
                  </a:cubicBezTo>
                  <a:cubicBezTo>
                    <a:pt x="130510" y="66325"/>
                    <a:pt x="137594" y="66797"/>
                    <a:pt x="141956" y="71340"/>
                  </a:cubicBezTo>
                  <a:cubicBezTo>
                    <a:pt x="148044" y="77730"/>
                    <a:pt x="151440" y="86222"/>
                    <a:pt x="151440" y="95050"/>
                  </a:cubicBezTo>
                  <a:lnTo>
                    <a:pt x="151440" y="100524"/>
                  </a:lnTo>
                  <a:cubicBezTo>
                    <a:pt x="152845" y="100290"/>
                    <a:pt x="154250" y="100170"/>
                    <a:pt x="155684" y="100173"/>
                  </a:cubicBezTo>
                  <a:cubicBezTo>
                    <a:pt x="160661" y="100170"/>
                    <a:pt x="165520" y="101514"/>
                    <a:pt x="169794" y="104066"/>
                  </a:cubicBezTo>
                  <a:lnTo>
                    <a:pt x="169794" y="81263"/>
                  </a:lnTo>
                  <a:cubicBezTo>
                    <a:pt x="169794" y="48127"/>
                    <a:pt x="157821" y="43531"/>
                    <a:pt x="151176" y="43531"/>
                  </a:cubicBezTo>
                  <a:close/>
                </a:path>
              </a:pathLst>
            </a:custGeom>
            <a:solidFill>
              <a:srgbClr val="5B5D60"/>
            </a:solidFill>
            <a:ln w="2923" cap="flat">
              <a:noFill/>
              <a:prstDash val="solid"/>
              <a:miter/>
            </a:ln>
          </p:spPr>
          <p:txBody>
            <a:bodyPr rtlCol="1" anchor="ctr"/>
            <a:lstStyle/>
            <a:p>
              <a:endParaRPr lang="fa-IR"/>
            </a:p>
          </p:txBody>
        </p:sp>
        <p:sp>
          <p:nvSpPr>
            <p:cNvPr id="699" name="Freeform: Shape 698">
              <a:extLst>
                <a:ext uri="{FF2B5EF4-FFF2-40B4-BE49-F238E27FC236}">
                  <a16:creationId xmlns:a16="http://schemas.microsoft.com/office/drawing/2014/main" id="{C6364823-BD4D-A8EB-790D-0FDCA50E37A2}"/>
                </a:ext>
              </a:extLst>
            </p:cNvPr>
            <p:cNvSpPr/>
            <p:nvPr/>
          </p:nvSpPr>
          <p:spPr>
            <a:xfrm>
              <a:off x="11198364" y="3363859"/>
              <a:ext cx="98823" cy="113470"/>
            </a:xfrm>
            <a:custGeom>
              <a:avLst/>
              <a:gdLst>
                <a:gd name="connsiteX0" fmla="*/ 29550 w 98823"/>
                <a:gd name="connsiteY0" fmla="*/ 785 h 113470"/>
                <a:gd name="connsiteX1" fmla="*/ 19802 w 98823"/>
                <a:gd name="connsiteY1" fmla="*/ 5375 h 113470"/>
                <a:gd name="connsiteX2" fmla="*/ 19480 w 98823"/>
                <a:gd name="connsiteY2" fmla="*/ 6640 h 113470"/>
                <a:gd name="connsiteX3" fmla="*/ 336 w 98823"/>
                <a:gd name="connsiteY3" fmla="*/ 113806 h 113470"/>
                <a:gd name="connsiteX4" fmla="*/ 86807 w 98823"/>
                <a:gd name="connsiteY4" fmla="*/ 113806 h 113470"/>
                <a:gd name="connsiteX5" fmla="*/ 99159 w 98823"/>
                <a:gd name="connsiteY5" fmla="*/ 101450 h 113470"/>
                <a:gd name="connsiteX6" fmla="*/ 99130 w 98823"/>
                <a:gd name="connsiteY6" fmla="*/ 100663 h 113470"/>
                <a:gd name="connsiteX7" fmla="*/ 95354 w 98823"/>
                <a:gd name="connsiteY7" fmla="*/ 41620 h 113470"/>
                <a:gd name="connsiteX8" fmla="*/ 77790 w 98823"/>
                <a:gd name="connsiteY8" fmla="*/ 18203 h 113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823" h="113470">
                  <a:moveTo>
                    <a:pt x="29550" y="785"/>
                  </a:moveTo>
                  <a:cubicBezTo>
                    <a:pt x="25598" y="-634"/>
                    <a:pt x="21236" y="1421"/>
                    <a:pt x="19802" y="5375"/>
                  </a:cubicBezTo>
                  <a:cubicBezTo>
                    <a:pt x="19656" y="5788"/>
                    <a:pt x="19568" y="6210"/>
                    <a:pt x="19480" y="6640"/>
                  </a:cubicBezTo>
                  <a:lnTo>
                    <a:pt x="336" y="113806"/>
                  </a:lnTo>
                  <a:lnTo>
                    <a:pt x="86807" y="113806"/>
                  </a:lnTo>
                  <a:cubicBezTo>
                    <a:pt x="93627" y="113803"/>
                    <a:pt x="99159" y="108271"/>
                    <a:pt x="99159" y="101450"/>
                  </a:cubicBezTo>
                  <a:cubicBezTo>
                    <a:pt x="99159" y="101187"/>
                    <a:pt x="99159" y="100923"/>
                    <a:pt x="99130" y="100663"/>
                  </a:cubicBezTo>
                  <a:lnTo>
                    <a:pt x="95354" y="41620"/>
                  </a:lnTo>
                  <a:cubicBezTo>
                    <a:pt x="94681" y="31021"/>
                    <a:pt x="87772" y="21829"/>
                    <a:pt x="77790" y="18203"/>
                  </a:cubicBezTo>
                  <a:close/>
                </a:path>
              </a:pathLst>
            </a:custGeom>
            <a:solidFill>
              <a:srgbClr val="5B5D60"/>
            </a:solidFill>
            <a:ln w="2923" cap="flat">
              <a:noFill/>
              <a:prstDash val="solid"/>
              <a:miter/>
            </a:ln>
          </p:spPr>
          <p:txBody>
            <a:bodyPr rtlCol="1" anchor="ctr"/>
            <a:lstStyle/>
            <a:p>
              <a:endParaRPr lang="fa-IR"/>
            </a:p>
          </p:txBody>
        </p:sp>
        <p:sp>
          <p:nvSpPr>
            <p:cNvPr id="700" name="Freeform: Shape 699">
              <a:extLst>
                <a:ext uri="{FF2B5EF4-FFF2-40B4-BE49-F238E27FC236}">
                  <a16:creationId xmlns:a16="http://schemas.microsoft.com/office/drawing/2014/main" id="{415E4FE4-65DF-4A42-51BF-244D1BE51FE7}"/>
                </a:ext>
              </a:extLst>
            </p:cNvPr>
            <p:cNvSpPr/>
            <p:nvPr/>
          </p:nvSpPr>
          <p:spPr>
            <a:xfrm>
              <a:off x="11020336" y="3363845"/>
              <a:ext cx="98816" cy="113425"/>
            </a:xfrm>
            <a:custGeom>
              <a:avLst/>
              <a:gdLst>
                <a:gd name="connsiteX0" fmla="*/ 69939 w 98816"/>
                <a:gd name="connsiteY0" fmla="*/ 799 h 113425"/>
                <a:gd name="connsiteX1" fmla="*/ 21757 w 98816"/>
                <a:gd name="connsiteY1" fmla="*/ 18129 h 113425"/>
                <a:gd name="connsiteX2" fmla="*/ 4193 w 98816"/>
                <a:gd name="connsiteY2" fmla="*/ 41546 h 113425"/>
                <a:gd name="connsiteX3" fmla="*/ 359 w 98816"/>
                <a:gd name="connsiteY3" fmla="*/ 100618 h 113425"/>
                <a:gd name="connsiteX4" fmla="*/ 11950 w 98816"/>
                <a:gd name="connsiteY4" fmla="*/ 113738 h 113425"/>
                <a:gd name="connsiteX5" fmla="*/ 12682 w 98816"/>
                <a:gd name="connsiteY5" fmla="*/ 113761 h 113425"/>
                <a:gd name="connsiteX6" fmla="*/ 99153 w 98816"/>
                <a:gd name="connsiteY6" fmla="*/ 113761 h 113425"/>
                <a:gd name="connsiteX7" fmla="*/ 80009 w 98816"/>
                <a:gd name="connsiteY7" fmla="*/ 6595 h 113425"/>
                <a:gd name="connsiteX8" fmla="*/ 71227 w 98816"/>
                <a:gd name="connsiteY8" fmla="*/ 454 h 113425"/>
                <a:gd name="connsiteX9" fmla="*/ 69939 w 98816"/>
                <a:gd name="connsiteY9" fmla="*/ 799 h 11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16" h="113425">
                  <a:moveTo>
                    <a:pt x="69939" y="799"/>
                  </a:moveTo>
                  <a:lnTo>
                    <a:pt x="21757" y="18129"/>
                  </a:lnTo>
                  <a:cubicBezTo>
                    <a:pt x="11775" y="21767"/>
                    <a:pt x="4896" y="30953"/>
                    <a:pt x="4193" y="41546"/>
                  </a:cubicBezTo>
                  <a:lnTo>
                    <a:pt x="359" y="100618"/>
                  </a:lnTo>
                  <a:cubicBezTo>
                    <a:pt x="-51" y="107444"/>
                    <a:pt x="5130" y="113316"/>
                    <a:pt x="11950" y="113738"/>
                  </a:cubicBezTo>
                  <a:cubicBezTo>
                    <a:pt x="12185" y="113752"/>
                    <a:pt x="12448" y="113761"/>
                    <a:pt x="12682" y="113761"/>
                  </a:cubicBezTo>
                  <a:lnTo>
                    <a:pt x="99153" y="113761"/>
                  </a:lnTo>
                  <a:lnTo>
                    <a:pt x="80009" y="6595"/>
                  </a:lnTo>
                  <a:cubicBezTo>
                    <a:pt x="79277" y="2474"/>
                    <a:pt x="75354" y="-278"/>
                    <a:pt x="71227" y="454"/>
                  </a:cubicBezTo>
                  <a:cubicBezTo>
                    <a:pt x="70788" y="533"/>
                    <a:pt x="70349" y="647"/>
                    <a:pt x="69939" y="799"/>
                  </a:cubicBezTo>
                  <a:close/>
                </a:path>
              </a:pathLst>
            </a:custGeom>
            <a:solidFill>
              <a:srgbClr val="5B5D60"/>
            </a:solidFill>
            <a:ln w="2923" cap="flat">
              <a:noFill/>
              <a:prstDash val="solid"/>
              <a:miter/>
            </a:ln>
          </p:spPr>
          <p:txBody>
            <a:bodyPr rtlCol="1" anchor="ctr"/>
            <a:lstStyle/>
            <a:p>
              <a:endParaRPr lang="fa-IR"/>
            </a:p>
          </p:txBody>
        </p:sp>
        <p:sp>
          <p:nvSpPr>
            <p:cNvPr id="701" name="Freeform: Shape 700">
              <a:extLst>
                <a:ext uri="{FF2B5EF4-FFF2-40B4-BE49-F238E27FC236}">
                  <a16:creationId xmlns:a16="http://schemas.microsoft.com/office/drawing/2014/main" id="{B793BCD6-1024-FAEC-3AD2-F7F5BA0EFDC3}"/>
                </a:ext>
              </a:extLst>
            </p:cNvPr>
            <p:cNvSpPr/>
            <p:nvPr/>
          </p:nvSpPr>
          <p:spPr>
            <a:xfrm>
              <a:off x="10773944" y="3539357"/>
              <a:ext cx="112991" cy="112991"/>
            </a:xfrm>
            <a:custGeom>
              <a:avLst/>
              <a:gdLst>
                <a:gd name="connsiteX0" fmla="*/ 56496 w 112991"/>
                <a:gd name="connsiteY0" fmla="*/ 0 h 112991"/>
                <a:gd name="connsiteX1" fmla="*/ 112992 w 112991"/>
                <a:gd name="connsiteY1" fmla="*/ 0 h 112991"/>
                <a:gd name="connsiteX2" fmla="*/ 112992 w 112991"/>
                <a:gd name="connsiteY2" fmla="*/ 112991 h 112991"/>
                <a:gd name="connsiteX3" fmla="*/ 56496 w 112991"/>
                <a:gd name="connsiteY3" fmla="*/ 112991 h 112991"/>
                <a:gd name="connsiteX4" fmla="*/ 56496 w 112991"/>
                <a:gd name="connsiteY4" fmla="*/ 112991 h 112991"/>
                <a:gd name="connsiteX5" fmla="*/ 0 w 112991"/>
                <a:gd name="connsiteY5" fmla="*/ 112991 h 112991"/>
                <a:gd name="connsiteX6" fmla="*/ 0 w 112991"/>
                <a:gd name="connsiteY6" fmla="*/ 0 h 112991"/>
                <a:gd name="connsiteX7" fmla="*/ 56496 w 112991"/>
                <a:gd name="connsiteY7" fmla="*/ 0 h 11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991" h="112991">
                  <a:moveTo>
                    <a:pt x="56496" y="0"/>
                  </a:moveTo>
                  <a:cubicBezTo>
                    <a:pt x="87697" y="0"/>
                    <a:pt x="112992" y="0"/>
                    <a:pt x="112992" y="0"/>
                  </a:cubicBezTo>
                  <a:lnTo>
                    <a:pt x="112992" y="112991"/>
                  </a:lnTo>
                  <a:cubicBezTo>
                    <a:pt x="112992" y="112991"/>
                    <a:pt x="87698" y="112991"/>
                    <a:pt x="56496" y="112991"/>
                  </a:cubicBezTo>
                  <a:lnTo>
                    <a:pt x="56496" y="112991"/>
                  </a:lnTo>
                  <a:cubicBezTo>
                    <a:pt x="25294" y="112991"/>
                    <a:pt x="0" y="112991"/>
                    <a:pt x="0" y="112991"/>
                  </a:cubicBezTo>
                  <a:lnTo>
                    <a:pt x="0" y="0"/>
                  </a:lnTo>
                  <a:cubicBezTo>
                    <a:pt x="0" y="0"/>
                    <a:pt x="25294" y="0"/>
                    <a:pt x="56496" y="0"/>
                  </a:cubicBezTo>
                  <a:close/>
                </a:path>
              </a:pathLst>
            </a:custGeom>
            <a:solidFill>
              <a:srgbClr val="B2E26D"/>
            </a:solidFill>
            <a:ln w="2923" cap="flat">
              <a:noFill/>
              <a:prstDash val="solid"/>
              <a:miter/>
            </a:ln>
          </p:spPr>
          <p:txBody>
            <a:bodyPr rtlCol="1" anchor="ctr"/>
            <a:lstStyle/>
            <a:p>
              <a:endParaRPr lang="fa-IR"/>
            </a:p>
          </p:txBody>
        </p:sp>
        <p:sp>
          <p:nvSpPr>
            <p:cNvPr id="702" name="Freeform: Shape 701">
              <a:extLst>
                <a:ext uri="{FF2B5EF4-FFF2-40B4-BE49-F238E27FC236}">
                  <a16:creationId xmlns:a16="http://schemas.microsoft.com/office/drawing/2014/main" id="{9F9EB2AC-11E6-D923-D7AF-58B7025389B1}"/>
                </a:ext>
              </a:extLst>
            </p:cNvPr>
            <p:cNvSpPr/>
            <p:nvPr/>
          </p:nvSpPr>
          <p:spPr>
            <a:xfrm>
              <a:off x="10884447" y="3518398"/>
              <a:ext cx="128447" cy="138223"/>
            </a:xfrm>
            <a:custGeom>
              <a:avLst/>
              <a:gdLst>
                <a:gd name="connsiteX0" fmla="*/ 66872 w 128447"/>
                <a:gd name="connsiteY0" fmla="*/ 336 h 138223"/>
                <a:gd name="connsiteX1" fmla="*/ 1448 w 128447"/>
                <a:gd name="connsiteY1" fmla="*/ 90114 h 138223"/>
                <a:gd name="connsiteX2" fmla="*/ 336 w 128447"/>
                <a:gd name="connsiteY2" fmla="*/ 94417 h 138223"/>
                <a:gd name="connsiteX3" fmla="*/ 60930 w 128447"/>
                <a:gd name="connsiteY3" fmla="*/ 138560 h 138223"/>
                <a:gd name="connsiteX4" fmla="*/ 128783 w 128447"/>
                <a:gd name="connsiteY4" fmla="*/ 45591 h 138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447" h="138223">
                  <a:moveTo>
                    <a:pt x="66872" y="336"/>
                  </a:moveTo>
                  <a:lnTo>
                    <a:pt x="1448" y="90114"/>
                  </a:lnTo>
                  <a:cubicBezTo>
                    <a:pt x="1126" y="91549"/>
                    <a:pt x="775" y="93042"/>
                    <a:pt x="336" y="94417"/>
                  </a:cubicBezTo>
                  <a:lnTo>
                    <a:pt x="60930" y="138560"/>
                  </a:lnTo>
                  <a:lnTo>
                    <a:pt x="128783" y="45591"/>
                  </a:lnTo>
                  <a:close/>
                </a:path>
              </a:pathLst>
            </a:custGeom>
            <a:solidFill>
              <a:srgbClr val="F5C84C"/>
            </a:solidFill>
            <a:ln w="2923" cap="flat">
              <a:noFill/>
              <a:prstDash val="solid"/>
              <a:miter/>
            </a:ln>
          </p:spPr>
          <p:txBody>
            <a:bodyPr rtlCol="1" anchor="ctr"/>
            <a:lstStyle/>
            <a:p>
              <a:endParaRPr lang="fa-IR"/>
            </a:p>
          </p:txBody>
        </p:sp>
        <p:sp>
          <p:nvSpPr>
            <p:cNvPr id="703" name="Freeform: Shape 702">
              <a:extLst>
                <a:ext uri="{FF2B5EF4-FFF2-40B4-BE49-F238E27FC236}">
                  <a16:creationId xmlns:a16="http://schemas.microsoft.com/office/drawing/2014/main" id="{1523F00E-DB47-9A42-E863-749224D1960F}"/>
                </a:ext>
              </a:extLst>
            </p:cNvPr>
            <p:cNvSpPr/>
            <p:nvPr/>
          </p:nvSpPr>
          <p:spPr>
            <a:xfrm>
              <a:off x="10861703" y="3612479"/>
              <a:ext cx="95678" cy="81885"/>
            </a:xfrm>
            <a:custGeom>
              <a:avLst/>
              <a:gdLst>
                <a:gd name="connsiteX0" fmla="*/ 88007 w 95678"/>
                <a:gd name="connsiteY0" fmla="*/ 47640 h 81885"/>
                <a:gd name="connsiteX1" fmla="*/ 23081 w 95678"/>
                <a:gd name="connsiteY1" fmla="*/ 336 h 81885"/>
                <a:gd name="connsiteX2" fmla="*/ 336 w 95678"/>
                <a:gd name="connsiteY2" fmla="*/ 30750 h 81885"/>
                <a:gd name="connsiteX3" fmla="*/ 65526 w 95678"/>
                <a:gd name="connsiteY3" fmla="*/ 78347 h 81885"/>
                <a:gd name="connsiteX4" fmla="*/ 92134 w 95678"/>
                <a:gd name="connsiteY4" fmla="*/ 74720 h 81885"/>
                <a:gd name="connsiteX5" fmla="*/ 88504 w 95678"/>
                <a:gd name="connsiteY5" fmla="*/ 48100 h 81885"/>
                <a:gd name="connsiteX6" fmla="*/ 87890 w 95678"/>
                <a:gd name="connsiteY6" fmla="*/ 47640 h 8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678" h="81885">
                  <a:moveTo>
                    <a:pt x="88007" y="47640"/>
                  </a:moveTo>
                  <a:lnTo>
                    <a:pt x="23081" y="336"/>
                  </a:lnTo>
                  <a:cubicBezTo>
                    <a:pt x="19217" y="12791"/>
                    <a:pt x="11196" y="23534"/>
                    <a:pt x="336" y="30750"/>
                  </a:cubicBezTo>
                  <a:lnTo>
                    <a:pt x="65526" y="78347"/>
                  </a:lnTo>
                  <a:cubicBezTo>
                    <a:pt x="73868" y="84696"/>
                    <a:pt x="85811" y="83071"/>
                    <a:pt x="92134" y="74720"/>
                  </a:cubicBezTo>
                  <a:cubicBezTo>
                    <a:pt x="98486" y="66366"/>
                    <a:pt x="96876" y="54449"/>
                    <a:pt x="88504" y="48100"/>
                  </a:cubicBezTo>
                  <a:cubicBezTo>
                    <a:pt x="88300" y="47942"/>
                    <a:pt x="88094" y="47789"/>
                    <a:pt x="87890" y="47640"/>
                  </a:cubicBezTo>
                  <a:close/>
                </a:path>
              </a:pathLst>
            </a:custGeom>
            <a:solidFill>
              <a:srgbClr val="A57453"/>
            </a:solidFill>
            <a:ln w="2923" cap="flat">
              <a:noFill/>
              <a:prstDash val="solid"/>
              <a:miter/>
            </a:ln>
          </p:spPr>
          <p:txBody>
            <a:bodyPr rtlCol="1" anchor="ctr"/>
            <a:lstStyle/>
            <a:p>
              <a:endParaRPr lang="fa-IR"/>
            </a:p>
          </p:txBody>
        </p:sp>
        <p:sp>
          <p:nvSpPr>
            <p:cNvPr id="704" name="Freeform: Shape 703">
              <a:extLst>
                <a:ext uri="{FF2B5EF4-FFF2-40B4-BE49-F238E27FC236}">
                  <a16:creationId xmlns:a16="http://schemas.microsoft.com/office/drawing/2014/main" id="{77CD418D-5614-5EC0-F553-E359487D0336}"/>
                </a:ext>
              </a:extLst>
            </p:cNvPr>
            <p:cNvSpPr/>
            <p:nvPr/>
          </p:nvSpPr>
          <p:spPr>
            <a:xfrm>
              <a:off x="11036254" y="3644620"/>
              <a:ext cx="83937" cy="73523"/>
            </a:xfrm>
            <a:custGeom>
              <a:avLst/>
              <a:gdLst>
                <a:gd name="connsiteX0" fmla="*/ 336 w 83937"/>
                <a:gd name="connsiteY0" fmla="*/ 31043 h 73523"/>
                <a:gd name="connsiteX1" fmla="*/ 54402 w 83937"/>
                <a:gd name="connsiteY1" fmla="*/ 70443 h 73523"/>
                <a:gd name="connsiteX2" fmla="*/ 80864 w 83937"/>
                <a:gd name="connsiteY2" fmla="*/ 65728 h 73523"/>
                <a:gd name="connsiteX3" fmla="*/ 76766 w 83937"/>
                <a:gd name="connsiteY3" fmla="*/ 39737 h 73523"/>
                <a:gd name="connsiteX4" fmla="*/ 22700 w 83937"/>
                <a:gd name="connsiteY4" fmla="*/ 336 h 73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37" h="73523">
                  <a:moveTo>
                    <a:pt x="336" y="31043"/>
                  </a:moveTo>
                  <a:lnTo>
                    <a:pt x="54402" y="70443"/>
                  </a:lnTo>
                  <a:cubicBezTo>
                    <a:pt x="63008" y="76444"/>
                    <a:pt x="74863" y="74334"/>
                    <a:pt x="80864" y="65728"/>
                  </a:cubicBezTo>
                  <a:cubicBezTo>
                    <a:pt x="86689" y="57370"/>
                    <a:pt x="84875" y="45904"/>
                    <a:pt x="76766" y="39737"/>
                  </a:cubicBezTo>
                  <a:lnTo>
                    <a:pt x="22700" y="336"/>
                  </a:lnTo>
                  <a:close/>
                </a:path>
              </a:pathLst>
            </a:custGeom>
            <a:solidFill>
              <a:srgbClr val="F5C84C"/>
            </a:solidFill>
            <a:ln w="2923" cap="flat">
              <a:noFill/>
              <a:prstDash val="solid"/>
              <a:miter/>
            </a:ln>
          </p:spPr>
          <p:txBody>
            <a:bodyPr rtlCol="1" anchor="ctr"/>
            <a:lstStyle/>
            <a:p>
              <a:endParaRPr lang="fa-IR"/>
            </a:p>
          </p:txBody>
        </p:sp>
        <p:sp>
          <p:nvSpPr>
            <p:cNvPr id="705" name="Freeform: Shape 704">
              <a:extLst>
                <a:ext uri="{FF2B5EF4-FFF2-40B4-BE49-F238E27FC236}">
                  <a16:creationId xmlns:a16="http://schemas.microsoft.com/office/drawing/2014/main" id="{9CFA3D48-9E09-8C9C-B056-6FD4BD3D36C7}"/>
                </a:ext>
              </a:extLst>
            </p:cNvPr>
            <p:cNvSpPr/>
            <p:nvPr/>
          </p:nvSpPr>
          <p:spPr>
            <a:xfrm>
              <a:off x="10708380" y="3352190"/>
              <a:ext cx="53562" cy="56748"/>
            </a:xfrm>
            <a:custGeom>
              <a:avLst/>
              <a:gdLst>
                <a:gd name="connsiteX0" fmla="*/ 49332 w 53562"/>
                <a:gd name="connsiteY0" fmla="*/ 30896 h 56748"/>
                <a:gd name="connsiteX1" fmla="*/ 51586 w 53562"/>
                <a:gd name="connsiteY1" fmla="*/ 18280 h 56748"/>
                <a:gd name="connsiteX2" fmla="*/ 53899 w 53562"/>
                <a:gd name="connsiteY2" fmla="*/ 14035 h 56748"/>
                <a:gd name="connsiteX3" fmla="*/ 36335 w 53562"/>
                <a:gd name="connsiteY3" fmla="*/ 6190 h 56748"/>
                <a:gd name="connsiteX4" fmla="*/ 28871 w 53562"/>
                <a:gd name="connsiteY4" fmla="*/ 336 h 56748"/>
                <a:gd name="connsiteX5" fmla="*/ 2233 w 53562"/>
                <a:gd name="connsiteY5" fmla="*/ 31101 h 56748"/>
                <a:gd name="connsiteX6" fmla="*/ 3024 w 53562"/>
                <a:gd name="connsiteY6" fmla="*/ 42108 h 56748"/>
                <a:gd name="connsiteX7" fmla="*/ 18128 w 53562"/>
                <a:gd name="connsiteY7" fmla="*/ 55163 h 56748"/>
                <a:gd name="connsiteX8" fmla="*/ 29047 w 53562"/>
                <a:gd name="connsiteY8" fmla="*/ 54455 h 56748"/>
                <a:gd name="connsiteX9" fmla="*/ 29105 w 53562"/>
                <a:gd name="connsiteY9" fmla="*/ 54373 h 5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62" h="56748">
                  <a:moveTo>
                    <a:pt x="49332" y="30896"/>
                  </a:moveTo>
                  <a:lnTo>
                    <a:pt x="51586" y="18280"/>
                  </a:lnTo>
                  <a:cubicBezTo>
                    <a:pt x="51850" y="16647"/>
                    <a:pt x="52669" y="15151"/>
                    <a:pt x="53899" y="14035"/>
                  </a:cubicBezTo>
                  <a:cubicBezTo>
                    <a:pt x="47869" y="11808"/>
                    <a:pt x="42014" y="9188"/>
                    <a:pt x="36335" y="6190"/>
                  </a:cubicBezTo>
                  <a:cubicBezTo>
                    <a:pt x="33467" y="4780"/>
                    <a:pt x="30920" y="2786"/>
                    <a:pt x="28871" y="336"/>
                  </a:cubicBezTo>
                  <a:lnTo>
                    <a:pt x="2233" y="31101"/>
                  </a:lnTo>
                  <a:cubicBezTo>
                    <a:pt x="-577" y="34362"/>
                    <a:pt x="-226" y="39283"/>
                    <a:pt x="3024" y="42108"/>
                  </a:cubicBezTo>
                  <a:lnTo>
                    <a:pt x="18128" y="55163"/>
                  </a:lnTo>
                  <a:cubicBezTo>
                    <a:pt x="21348" y="57979"/>
                    <a:pt x="26207" y="57663"/>
                    <a:pt x="29047" y="54455"/>
                  </a:cubicBezTo>
                  <a:cubicBezTo>
                    <a:pt x="29047" y="54428"/>
                    <a:pt x="29076" y="54399"/>
                    <a:pt x="29105" y="54373"/>
                  </a:cubicBezTo>
                  <a:close/>
                </a:path>
              </a:pathLst>
            </a:custGeom>
            <a:solidFill>
              <a:srgbClr val="EDF4FC"/>
            </a:solidFill>
            <a:ln w="2923" cap="flat">
              <a:noFill/>
              <a:prstDash val="solid"/>
              <a:miter/>
            </a:ln>
          </p:spPr>
          <p:txBody>
            <a:bodyPr rtlCol="1" anchor="ctr"/>
            <a:lstStyle/>
            <a:p>
              <a:endParaRPr lang="fa-IR"/>
            </a:p>
          </p:txBody>
        </p:sp>
        <p:sp>
          <p:nvSpPr>
            <p:cNvPr id="706" name="Freeform: Shape 705">
              <a:extLst>
                <a:ext uri="{FF2B5EF4-FFF2-40B4-BE49-F238E27FC236}">
                  <a16:creationId xmlns:a16="http://schemas.microsoft.com/office/drawing/2014/main" id="{734C7A52-C34D-EA71-362E-6B26F627EB27}"/>
                </a:ext>
              </a:extLst>
            </p:cNvPr>
            <p:cNvSpPr/>
            <p:nvPr/>
          </p:nvSpPr>
          <p:spPr>
            <a:xfrm>
              <a:off x="10639906" y="3352190"/>
              <a:ext cx="53680" cy="56691"/>
            </a:xfrm>
            <a:custGeom>
              <a:avLst/>
              <a:gdLst>
                <a:gd name="connsiteX0" fmla="*/ 25364 w 53680"/>
                <a:gd name="connsiteY0" fmla="*/ 336 h 56691"/>
                <a:gd name="connsiteX1" fmla="*/ 17899 w 53680"/>
                <a:gd name="connsiteY1" fmla="*/ 6190 h 56691"/>
                <a:gd name="connsiteX2" fmla="*/ 336 w 53680"/>
                <a:gd name="connsiteY2" fmla="*/ 14065 h 56691"/>
                <a:gd name="connsiteX3" fmla="*/ 2649 w 53680"/>
                <a:gd name="connsiteY3" fmla="*/ 18280 h 56691"/>
                <a:gd name="connsiteX4" fmla="*/ 4903 w 53680"/>
                <a:gd name="connsiteY4" fmla="*/ 30896 h 56691"/>
                <a:gd name="connsiteX5" fmla="*/ 25217 w 53680"/>
                <a:gd name="connsiteY5" fmla="*/ 54314 h 56691"/>
                <a:gd name="connsiteX6" fmla="*/ 36165 w 53680"/>
                <a:gd name="connsiteY6" fmla="*/ 55163 h 56691"/>
                <a:gd name="connsiteX7" fmla="*/ 36224 w 53680"/>
                <a:gd name="connsiteY7" fmla="*/ 55105 h 56691"/>
                <a:gd name="connsiteX8" fmla="*/ 51329 w 53680"/>
                <a:gd name="connsiteY8" fmla="*/ 42049 h 56691"/>
                <a:gd name="connsiteX9" fmla="*/ 52119 w 53680"/>
                <a:gd name="connsiteY9" fmla="*/ 31043 h 56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80" h="56691">
                  <a:moveTo>
                    <a:pt x="25364" y="336"/>
                  </a:moveTo>
                  <a:cubicBezTo>
                    <a:pt x="23315" y="2786"/>
                    <a:pt x="20768" y="4780"/>
                    <a:pt x="17899" y="6190"/>
                  </a:cubicBezTo>
                  <a:cubicBezTo>
                    <a:pt x="12045" y="9118"/>
                    <a:pt x="6425" y="11723"/>
                    <a:pt x="336" y="14065"/>
                  </a:cubicBezTo>
                  <a:cubicBezTo>
                    <a:pt x="1566" y="15171"/>
                    <a:pt x="2385" y="16655"/>
                    <a:pt x="2649" y="18280"/>
                  </a:cubicBezTo>
                  <a:lnTo>
                    <a:pt x="4903" y="30896"/>
                  </a:lnTo>
                  <a:lnTo>
                    <a:pt x="25217" y="54314"/>
                  </a:lnTo>
                  <a:cubicBezTo>
                    <a:pt x="27999" y="57569"/>
                    <a:pt x="32887" y="57950"/>
                    <a:pt x="36165" y="55163"/>
                  </a:cubicBezTo>
                  <a:cubicBezTo>
                    <a:pt x="36165" y="55146"/>
                    <a:pt x="36195" y="55125"/>
                    <a:pt x="36224" y="55105"/>
                  </a:cubicBezTo>
                  <a:lnTo>
                    <a:pt x="51329" y="42049"/>
                  </a:lnTo>
                  <a:cubicBezTo>
                    <a:pt x="54578" y="39224"/>
                    <a:pt x="54929" y="34304"/>
                    <a:pt x="52119" y="31043"/>
                  </a:cubicBezTo>
                  <a:close/>
                </a:path>
              </a:pathLst>
            </a:custGeom>
            <a:solidFill>
              <a:srgbClr val="EDF4FC"/>
            </a:solidFill>
            <a:ln w="2923" cap="flat">
              <a:noFill/>
              <a:prstDash val="solid"/>
              <a:miter/>
            </a:ln>
          </p:spPr>
          <p:txBody>
            <a:bodyPr rtlCol="1" anchor="ctr"/>
            <a:lstStyle/>
            <a:p>
              <a:endParaRPr lang="fa-IR"/>
            </a:p>
          </p:txBody>
        </p:sp>
        <p:sp>
          <p:nvSpPr>
            <p:cNvPr id="707" name="Freeform: Shape 706">
              <a:extLst>
                <a:ext uri="{FF2B5EF4-FFF2-40B4-BE49-F238E27FC236}">
                  <a16:creationId xmlns:a16="http://schemas.microsoft.com/office/drawing/2014/main" id="{40ED2764-D8C6-119C-BCCA-56176C43AEEF}"/>
                </a:ext>
              </a:extLst>
            </p:cNvPr>
            <p:cNvSpPr/>
            <p:nvPr/>
          </p:nvSpPr>
          <p:spPr>
            <a:xfrm>
              <a:off x="10664934" y="3326547"/>
              <a:ext cx="71892" cy="60125"/>
            </a:xfrm>
            <a:custGeom>
              <a:avLst/>
              <a:gdLst>
                <a:gd name="connsiteX0" fmla="*/ 27003 w 71892"/>
                <a:gd name="connsiteY0" fmla="*/ 56744 h 60125"/>
                <a:gd name="connsiteX1" fmla="*/ 28730 w 71892"/>
                <a:gd name="connsiteY1" fmla="*/ 60461 h 60125"/>
                <a:gd name="connsiteX2" fmla="*/ 43835 w 71892"/>
                <a:gd name="connsiteY2" fmla="*/ 60461 h 60125"/>
                <a:gd name="connsiteX3" fmla="*/ 45562 w 71892"/>
                <a:gd name="connsiteY3" fmla="*/ 56744 h 60125"/>
                <a:gd name="connsiteX4" fmla="*/ 72229 w 71892"/>
                <a:gd name="connsiteY4" fmla="*/ 25979 h 60125"/>
                <a:gd name="connsiteX5" fmla="*/ 66901 w 71892"/>
                <a:gd name="connsiteY5" fmla="*/ 11342 h 60125"/>
                <a:gd name="connsiteX6" fmla="*/ 66901 w 71892"/>
                <a:gd name="connsiteY6" fmla="*/ 336 h 60125"/>
                <a:gd name="connsiteX7" fmla="*/ 5663 w 71892"/>
                <a:gd name="connsiteY7" fmla="*/ 336 h 60125"/>
                <a:gd name="connsiteX8" fmla="*/ 5663 w 71892"/>
                <a:gd name="connsiteY8" fmla="*/ 11138 h 60125"/>
                <a:gd name="connsiteX9" fmla="*/ 336 w 71892"/>
                <a:gd name="connsiteY9" fmla="*/ 25774 h 6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892" h="60125">
                  <a:moveTo>
                    <a:pt x="27003" y="56744"/>
                  </a:moveTo>
                  <a:cubicBezTo>
                    <a:pt x="27911" y="57806"/>
                    <a:pt x="28496" y="59089"/>
                    <a:pt x="28730" y="60461"/>
                  </a:cubicBezTo>
                  <a:lnTo>
                    <a:pt x="43835" y="60461"/>
                  </a:lnTo>
                  <a:cubicBezTo>
                    <a:pt x="44069" y="59089"/>
                    <a:pt x="44654" y="57806"/>
                    <a:pt x="45562" y="56744"/>
                  </a:cubicBezTo>
                  <a:lnTo>
                    <a:pt x="72229" y="25979"/>
                  </a:lnTo>
                  <a:cubicBezTo>
                    <a:pt x="68804" y="21869"/>
                    <a:pt x="66931" y="16693"/>
                    <a:pt x="66901" y="11342"/>
                  </a:cubicBezTo>
                  <a:lnTo>
                    <a:pt x="66901" y="336"/>
                  </a:lnTo>
                  <a:cubicBezTo>
                    <a:pt x="47728" y="10368"/>
                    <a:pt x="24837" y="10368"/>
                    <a:pt x="5663" y="336"/>
                  </a:cubicBezTo>
                  <a:lnTo>
                    <a:pt x="5663" y="11138"/>
                  </a:lnTo>
                  <a:cubicBezTo>
                    <a:pt x="5634" y="16488"/>
                    <a:pt x="3761" y="21664"/>
                    <a:pt x="336" y="25774"/>
                  </a:cubicBezTo>
                  <a:close/>
                </a:path>
              </a:pathLst>
            </a:custGeom>
            <a:solidFill>
              <a:srgbClr val="F9D0B4"/>
            </a:solidFill>
            <a:ln w="2923" cap="flat">
              <a:noFill/>
              <a:prstDash val="solid"/>
              <a:miter/>
            </a:ln>
          </p:spPr>
          <p:txBody>
            <a:bodyPr rtlCol="1" anchor="ctr"/>
            <a:lstStyle/>
            <a:p>
              <a:endParaRPr lang="fa-IR"/>
            </a:p>
          </p:txBody>
        </p:sp>
        <p:sp>
          <p:nvSpPr>
            <p:cNvPr id="708" name="Freeform: Shape 707">
              <a:extLst>
                <a:ext uri="{FF2B5EF4-FFF2-40B4-BE49-F238E27FC236}">
                  <a16:creationId xmlns:a16="http://schemas.microsoft.com/office/drawing/2014/main" id="{44B95973-BAEB-6C15-60E7-EB428EFB0B38}"/>
                </a:ext>
              </a:extLst>
            </p:cNvPr>
            <p:cNvSpPr/>
            <p:nvPr/>
          </p:nvSpPr>
          <p:spPr>
            <a:xfrm>
              <a:off x="10677550" y="3386819"/>
              <a:ext cx="46601" cy="38024"/>
            </a:xfrm>
            <a:custGeom>
              <a:avLst/>
              <a:gdLst>
                <a:gd name="connsiteX0" fmla="*/ 336 w 46601"/>
                <a:gd name="connsiteY0" fmla="*/ 19100 h 38024"/>
                <a:gd name="connsiteX1" fmla="*/ 8357 w 46601"/>
                <a:gd name="connsiteY1" fmla="*/ 38361 h 38024"/>
                <a:gd name="connsiteX2" fmla="*/ 38917 w 46601"/>
                <a:gd name="connsiteY2" fmla="*/ 38361 h 38024"/>
                <a:gd name="connsiteX3" fmla="*/ 46938 w 46601"/>
                <a:gd name="connsiteY3" fmla="*/ 19100 h 38024"/>
                <a:gd name="connsiteX4" fmla="*/ 33677 w 46601"/>
                <a:gd name="connsiteY4" fmla="*/ 7625 h 38024"/>
                <a:gd name="connsiteX5" fmla="*/ 31160 w 46601"/>
                <a:gd name="connsiteY5" fmla="*/ 336 h 38024"/>
                <a:gd name="connsiteX6" fmla="*/ 16055 w 46601"/>
                <a:gd name="connsiteY6" fmla="*/ 336 h 38024"/>
                <a:gd name="connsiteX7" fmla="*/ 13538 w 46601"/>
                <a:gd name="connsiteY7" fmla="*/ 7625 h 3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01" h="38024">
                  <a:moveTo>
                    <a:pt x="336" y="19100"/>
                  </a:moveTo>
                  <a:lnTo>
                    <a:pt x="8357" y="38361"/>
                  </a:lnTo>
                  <a:lnTo>
                    <a:pt x="38917" y="38361"/>
                  </a:lnTo>
                  <a:lnTo>
                    <a:pt x="46938" y="19100"/>
                  </a:lnTo>
                  <a:lnTo>
                    <a:pt x="33677" y="7625"/>
                  </a:lnTo>
                  <a:cubicBezTo>
                    <a:pt x="31599" y="5822"/>
                    <a:pt x="30633" y="3041"/>
                    <a:pt x="31160" y="336"/>
                  </a:cubicBezTo>
                  <a:lnTo>
                    <a:pt x="16055" y="336"/>
                  </a:lnTo>
                  <a:cubicBezTo>
                    <a:pt x="16582" y="3041"/>
                    <a:pt x="15616" y="5822"/>
                    <a:pt x="13538" y="7625"/>
                  </a:cubicBezTo>
                  <a:close/>
                </a:path>
              </a:pathLst>
            </a:custGeom>
            <a:solidFill>
              <a:srgbClr val="9BE5F9"/>
            </a:solidFill>
            <a:ln w="2923" cap="flat">
              <a:noFill/>
              <a:prstDash val="solid"/>
              <a:miter/>
            </a:ln>
          </p:spPr>
          <p:txBody>
            <a:bodyPr rtlCol="1" anchor="ctr"/>
            <a:lstStyle/>
            <a:p>
              <a:endParaRPr lang="fa-IR"/>
            </a:p>
          </p:txBody>
        </p:sp>
        <p:sp>
          <p:nvSpPr>
            <p:cNvPr id="709" name="Freeform: Shape 708">
              <a:extLst>
                <a:ext uri="{FF2B5EF4-FFF2-40B4-BE49-F238E27FC236}">
                  <a16:creationId xmlns:a16="http://schemas.microsoft.com/office/drawing/2014/main" id="{D587F1CF-F4A8-ACB6-8606-407108FBFEEC}"/>
                </a:ext>
              </a:extLst>
            </p:cNvPr>
            <p:cNvSpPr/>
            <p:nvPr/>
          </p:nvSpPr>
          <p:spPr>
            <a:xfrm>
              <a:off x="10680039" y="3424698"/>
              <a:ext cx="41683" cy="52602"/>
            </a:xfrm>
            <a:custGeom>
              <a:avLst/>
              <a:gdLst>
                <a:gd name="connsiteX0" fmla="*/ 41684 w 41683"/>
                <a:gd name="connsiteY0" fmla="*/ 52602 h 52602"/>
                <a:gd name="connsiteX1" fmla="*/ 36151 w 41683"/>
                <a:gd name="connsiteY1" fmla="*/ 0 h 52602"/>
                <a:gd name="connsiteX2" fmla="*/ 5533 w 41683"/>
                <a:gd name="connsiteY2" fmla="*/ 0 h 52602"/>
                <a:gd name="connsiteX3" fmla="*/ 0 w 41683"/>
                <a:gd name="connsiteY3" fmla="*/ 52602 h 52602"/>
                <a:gd name="connsiteX4" fmla="*/ 41684 w 41683"/>
                <a:gd name="connsiteY4" fmla="*/ 52602 h 52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83" h="52602">
                  <a:moveTo>
                    <a:pt x="41684" y="52602"/>
                  </a:moveTo>
                  <a:lnTo>
                    <a:pt x="36151" y="0"/>
                  </a:lnTo>
                  <a:lnTo>
                    <a:pt x="5533" y="0"/>
                  </a:lnTo>
                  <a:lnTo>
                    <a:pt x="0" y="52602"/>
                  </a:lnTo>
                  <a:lnTo>
                    <a:pt x="41684" y="52602"/>
                  </a:lnTo>
                  <a:close/>
                </a:path>
              </a:pathLst>
            </a:custGeom>
            <a:solidFill>
              <a:srgbClr val="70D6F9"/>
            </a:solidFill>
            <a:ln w="2923" cap="flat">
              <a:noFill/>
              <a:prstDash val="solid"/>
              <a:miter/>
            </a:ln>
          </p:spPr>
          <p:txBody>
            <a:bodyPr rtlCol="1" anchor="ctr"/>
            <a:lstStyle/>
            <a:p>
              <a:endParaRPr lang="fa-IR"/>
            </a:p>
          </p:txBody>
        </p:sp>
        <p:sp>
          <p:nvSpPr>
            <p:cNvPr id="710" name="Freeform: Shape 709">
              <a:extLst>
                <a:ext uri="{FF2B5EF4-FFF2-40B4-BE49-F238E27FC236}">
                  <a16:creationId xmlns:a16="http://schemas.microsoft.com/office/drawing/2014/main" id="{ADEF26F8-B8F9-891C-7548-20B2AA925793}"/>
                </a:ext>
              </a:extLst>
            </p:cNvPr>
            <p:cNvSpPr/>
            <p:nvPr/>
          </p:nvSpPr>
          <p:spPr>
            <a:xfrm>
              <a:off x="11166258" y="3352190"/>
              <a:ext cx="53592" cy="56750"/>
            </a:xfrm>
            <a:custGeom>
              <a:avLst/>
              <a:gdLst>
                <a:gd name="connsiteX0" fmla="*/ 49333 w 53592"/>
                <a:gd name="connsiteY0" fmla="*/ 30896 h 56750"/>
                <a:gd name="connsiteX1" fmla="*/ 51587 w 53592"/>
                <a:gd name="connsiteY1" fmla="*/ 18280 h 56750"/>
                <a:gd name="connsiteX2" fmla="*/ 53928 w 53592"/>
                <a:gd name="connsiteY2" fmla="*/ 14035 h 56750"/>
                <a:gd name="connsiteX3" fmla="*/ 36365 w 53592"/>
                <a:gd name="connsiteY3" fmla="*/ 6190 h 56750"/>
                <a:gd name="connsiteX4" fmla="*/ 28900 w 53592"/>
                <a:gd name="connsiteY4" fmla="*/ 336 h 56750"/>
                <a:gd name="connsiteX5" fmla="*/ 2233 w 53592"/>
                <a:gd name="connsiteY5" fmla="*/ 31101 h 56750"/>
                <a:gd name="connsiteX6" fmla="*/ 3023 w 53592"/>
                <a:gd name="connsiteY6" fmla="*/ 42108 h 56750"/>
                <a:gd name="connsiteX7" fmla="*/ 18128 w 53592"/>
                <a:gd name="connsiteY7" fmla="*/ 55163 h 56750"/>
                <a:gd name="connsiteX8" fmla="*/ 29076 w 53592"/>
                <a:gd name="connsiteY8" fmla="*/ 54443 h 56750"/>
                <a:gd name="connsiteX9" fmla="*/ 29135 w 53592"/>
                <a:gd name="connsiteY9" fmla="*/ 54373 h 5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92" h="56750">
                  <a:moveTo>
                    <a:pt x="49333" y="30896"/>
                  </a:moveTo>
                  <a:lnTo>
                    <a:pt x="51587" y="18280"/>
                  </a:lnTo>
                  <a:cubicBezTo>
                    <a:pt x="51879" y="16644"/>
                    <a:pt x="52699" y="15151"/>
                    <a:pt x="53928" y="14035"/>
                  </a:cubicBezTo>
                  <a:cubicBezTo>
                    <a:pt x="47898" y="11805"/>
                    <a:pt x="42044" y="9182"/>
                    <a:pt x="36365" y="6190"/>
                  </a:cubicBezTo>
                  <a:cubicBezTo>
                    <a:pt x="33496" y="4780"/>
                    <a:pt x="30949" y="2786"/>
                    <a:pt x="28900" y="336"/>
                  </a:cubicBezTo>
                  <a:lnTo>
                    <a:pt x="2233" y="31101"/>
                  </a:lnTo>
                  <a:cubicBezTo>
                    <a:pt x="-577" y="34362"/>
                    <a:pt x="-226" y="39283"/>
                    <a:pt x="3023" y="42108"/>
                  </a:cubicBezTo>
                  <a:lnTo>
                    <a:pt x="18128" y="55163"/>
                  </a:lnTo>
                  <a:cubicBezTo>
                    <a:pt x="21348" y="57988"/>
                    <a:pt x="26237" y="57663"/>
                    <a:pt x="29076" y="54443"/>
                  </a:cubicBezTo>
                  <a:cubicBezTo>
                    <a:pt x="29105" y="54420"/>
                    <a:pt x="29105" y="54396"/>
                    <a:pt x="29135" y="54373"/>
                  </a:cubicBezTo>
                  <a:close/>
                </a:path>
              </a:pathLst>
            </a:custGeom>
            <a:solidFill>
              <a:srgbClr val="EDF4FC"/>
            </a:solidFill>
            <a:ln w="2923" cap="flat">
              <a:noFill/>
              <a:prstDash val="solid"/>
              <a:miter/>
            </a:ln>
          </p:spPr>
          <p:txBody>
            <a:bodyPr rtlCol="1" anchor="ctr"/>
            <a:lstStyle/>
            <a:p>
              <a:endParaRPr lang="fa-IR"/>
            </a:p>
          </p:txBody>
        </p:sp>
        <p:sp>
          <p:nvSpPr>
            <p:cNvPr id="711" name="Freeform: Shape 710">
              <a:extLst>
                <a:ext uri="{FF2B5EF4-FFF2-40B4-BE49-F238E27FC236}">
                  <a16:creationId xmlns:a16="http://schemas.microsoft.com/office/drawing/2014/main" id="{2D6AF14B-825C-B7D6-32F5-00141C8B70A0}"/>
                </a:ext>
              </a:extLst>
            </p:cNvPr>
            <p:cNvSpPr/>
            <p:nvPr/>
          </p:nvSpPr>
          <p:spPr>
            <a:xfrm>
              <a:off x="11097784" y="3352190"/>
              <a:ext cx="53680" cy="56689"/>
            </a:xfrm>
            <a:custGeom>
              <a:avLst/>
              <a:gdLst>
                <a:gd name="connsiteX0" fmla="*/ 25364 w 53680"/>
                <a:gd name="connsiteY0" fmla="*/ 336 h 56689"/>
                <a:gd name="connsiteX1" fmla="*/ 17899 w 53680"/>
                <a:gd name="connsiteY1" fmla="*/ 6190 h 56689"/>
                <a:gd name="connsiteX2" fmla="*/ 336 w 53680"/>
                <a:gd name="connsiteY2" fmla="*/ 14065 h 56689"/>
                <a:gd name="connsiteX3" fmla="*/ 2649 w 53680"/>
                <a:gd name="connsiteY3" fmla="*/ 18280 h 56689"/>
                <a:gd name="connsiteX4" fmla="*/ 4902 w 53680"/>
                <a:gd name="connsiteY4" fmla="*/ 30896 h 56689"/>
                <a:gd name="connsiteX5" fmla="*/ 25247 w 53680"/>
                <a:gd name="connsiteY5" fmla="*/ 54314 h 56689"/>
                <a:gd name="connsiteX6" fmla="*/ 36136 w 53680"/>
                <a:gd name="connsiteY6" fmla="*/ 55175 h 56689"/>
                <a:gd name="connsiteX7" fmla="*/ 36224 w 53680"/>
                <a:gd name="connsiteY7" fmla="*/ 55105 h 56689"/>
                <a:gd name="connsiteX8" fmla="*/ 51329 w 53680"/>
                <a:gd name="connsiteY8" fmla="*/ 42049 h 56689"/>
                <a:gd name="connsiteX9" fmla="*/ 52119 w 53680"/>
                <a:gd name="connsiteY9" fmla="*/ 31043 h 56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80" h="56689">
                  <a:moveTo>
                    <a:pt x="25364" y="336"/>
                  </a:moveTo>
                  <a:cubicBezTo>
                    <a:pt x="23315" y="2786"/>
                    <a:pt x="20768" y="4780"/>
                    <a:pt x="17899" y="6190"/>
                  </a:cubicBezTo>
                  <a:cubicBezTo>
                    <a:pt x="12045" y="9118"/>
                    <a:pt x="6425" y="11723"/>
                    <a:pt x="336" y="14065"/>
                  </a:cubicBezTo>
                  <a:cubicBezTo>
                    <a:pt x="1566" y="15171"/>
                    <a:pt x="2385" y="16655"/>
                    <a:pt x="2649" y="18280"/>
                  </a:cubicBezTo>
                  <a:lnTo>
                    <a:pt x="4902" y="30896"/>
                  </a:lnTo>
                  <a:lnTo>
                    <a:pt x="25247" y="54314"/>
                  </a:lnTo>
                  <a:cubicBezTo>
                    <a:pt x="28028" y="57560"/>
                    <a:pt x="32887" y="57947"/>
                    <a:pt x="36136" y="55175"/>
                  </a:cubicBezTo>
                  <a:cubicBezTo>
                    <a:pt x="36165" y="55151"/>
                    <a:pt x="36195" y="55128"/>
                    <a:pt x="36224" y="55105"/>
                  </a:cubicBezTo>
                  <a:lnTo>
                    <a:pt x="51329" y="42049"/>
                  </a:lnTo>
                  <a:cubicBezTo>
                    <a:pt x="54578" y="39224"/>
                    <a:pt x="54929" y="34304"/>
                    <a:pt x="52119" y="31043"/>
                  </a:cubicBezTo>
                  <a:close/>
                </a:path>
              </a:pathLst>
            </a:custGeom>
            <a:solidFill>
              <a:srgbClr val="EDF4FC"/>
            </a:solidFill>
            <a:ln w="2923" cap="flat">
              <a:noFill/>
              <a:prstDash val="solid"/>
              <a:miter/>
            </a:ln>
          </p:spPr>
          <p:txBody>
            <a:bodyPr rtlCol="1" anchor="ctr"/>
            <a:lstStyle/>
            <a:p>
              <a:endParaRPr lang="fa-IR"/>
            </a:p>
          </p:txBody>
        </p:sp>
        <p:sp>
          <p:nvSpPr>
            <p:cNvPr id="712" name="Freeform: Shape 711">
              <a:extLst>
                <a:ext uri="{FF2B5EF4-FFF2-40B4-BE49-F238E27FC236}">
                  <a16:creationId xmlns:a16="http://schemas.microsoft.com/office/drawing/2014/main" id="{990A66D9-8FC6-895A-C543-8369289505B2}"/>
                </a:ext>
              </a:extLst>
            </p:cNvPr>
            <p:cNvSpPr/>
            <p:nvPr/>
          </p:nvSpPr>
          <p:spPr>
            <a:xfrm>
              <a:off x="11122695" y="3326547"/>
              <a:ext cx="71892" cy="60125"/>
            </a:xfrm>
            <a:custGeom>
              <a:avLst/>
              <a:gdLst>
                <a:gd name="connsiteX0" fmla="*/ 27003 w 71892"/>
                <a:gd name="connsiteY0" fmla="*/ 56744 h 60125"/>
                <a:gd name="connsiteX1" fmla="*/ 28730 w 71892"/>
                <a:gd name="connsiteY1" fmla="*/ 60461 h 60125"/>
                <a:gd name="connsiteX2" fmla="*/ 43835 w 71892"/>
                <a:gd name="connsiteY2" fmla="*/ 60461 h 60125"/>
                <a:gd name="connsiteX3" fmla="*/ 45562 w 71892"/>
                <a:gd name="connsiteY3" fmla="*/ 56744 h 60125"/>
                <a:gd name="connsiteX4" fmla="*/ 72229 w 71892"/>
                <a:gd name="connsiteY4" fmla="*/ 25979 h 60125"/>
                <a:gd name="connsiteX5" fmla="*/ 66901 w 71892"/>
                <a:gd name="connsiteY5" fmla="*/ 11342 h 60125"/>
                <a:gd name="connsiteX6" fmla="*/ 66901 w 71892"/>
                <a:gd name="connsiteY6" fmla="*/ 336 h 60125"/>
                <a:gd name="connsiteX7" fmla="*/ 5663 w 71892"/>
                <a:gd name="connsiteY7" fmla="*/ 336 h 60125"/>
                <a:gd name="connsiteX8" fmla="*/ 5663 w 71892"/>
                <a:gd name="connsiteY8" fmla="*/ 11138 h 60125"/>
                <a:gd name="connsiteX9" fmla="*/ 336 w 71892"/>
                <a:gd name="connsiteY9" fmla="*/ 25774 h 6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892" h="60125">
                  <a:moveTo>
                    <a:pt x="27003" y="56744"/>
                  </a:moveTo>
                  <a:cubicBezTo>
                    <a:pt x="27911" y="57806"/>
                    <a:pt x="28496" y="59089"/>
                    <a:pt x="28730" y="60461"/>
                  </a:cubicBezTo>
                  <a:lnTo>
                    <a:pt x="43835" y="60461"/>
                  </a:lnTo>
                  <a:cubicBezTo>
                    <a:pt x="44069" y="59089"/>
                    <a:pt x="44654" y="57806"/>
                    <a:pt x="45562" y="56744"/>
                  </a:cubicBezTo>
                  <a:lnTo>
                    <a:pt x="72229" y="25979"/>
                  </a:lnTo>
                  <a:cubicBezTo>
                    <a:pt x="68804" y="21869"/>
                    <a:pt x="66931" y="16693"/>
                    <a:pt x="66901" y="11342"/>
                  </a:cubicBezTo>
                  <a:lnTo>
                    <a:pt x="66901" y="336"/>
                  </a:lnTo>
                  <a:cubicBezTo>
                    <a:pt x="47728" y="10368"/>
                    <a:pt x="24837" y="10368"/>
                    <a:pt x="5663" y="336"/>
                  </a:cubicBezTo>
                  <a:lnTo>
                    <a:pt x="5663" y="11138"/>
                  </a:lnTo>
                  <a:cubicBezTo>
                    <a:pt x="5634" y="16488"/>
                    <a:pt x="3761" y="21664"/>
                    <a:pt x="336" y="25774"/>
                  </a:cubicBezTo>
                  <a:close/>
                </a:path>
              </a:pathLst>
            </a:custGeom>
            <a:solidFill>
              <a:srgbClr val="F9D0B4"/>
            </a:solidFill>
            <a:ln w="2923" cap="flat">
              <a:noFill/>
              <a:prstDash val="solid"/>
              <a:miter/>
            </a:ln>
          </p:spPr>
          <p:txBody>
            <a:bodyPr rtlCol="1" anchor="ctr"/>
            <a:lstStyle/>
            <a:p>
              <a:endParaRPr lang="fa-IR"/>
            </a:p>
          </p:txBody>
        </p:sp>
        <p:sp>
          <p:nvSpPr>
            <p:cNvPr id="713" name="Freeform: Shape 712">
              <a:extLst>
                <a:ext uri="{FF2B5EF4-FFF2-40B4-BE49-F238E27FC236}">
                  <a16:creationId xmlns:a16="http://schemas.microsoft.com/office/drawing/2014/main" id="{8AA12DD3-F334-068B-C243-C9A617F5C217}"/>
                </a:ext>
              </a:extLst>
            </p:cNvPr>
            <p:cNvSpPr/>
            <p:nvPr/>
          </p:nvSpPr>
          <p:spPr>
            <a:xfrm>
              <a:off x="11135428" y="3386819"/>
              <a:ext cx="46660" cy="38024"/>
            </a:xfrm>
            <a:custGeom>
              <a:avLst/>
              <a:gdLst>
                <a:gd name="connsiteX0" fmla="*/ 336 w 46660"/>
                <a:gd name="connsiteY0" fmla="*/ 19100 h 38024"/>
                <a:gd name="connsiteX1" fmla="*/ 8357 w 46660"/>
                <a:gd name="connsiteY1" fmla="*/ 38361 h 38024"/>
                <a:gd name="connsiteX2" fmla="*/ 38975 w 46660"/>
                <a:gd name="connsiteY2" fmla="*/ 38361 h 38024"/>
                <a:gd name="connsiteX3" fmla="*/ 46996 w 46660"/>
                <a:gd name="connsiteY3" fmla="*/ 19100 h 38024"/>
                <a:gd name="connsiteX4" fmla="*/ 33736 w 46660"/>
                <a:gd name="connsiteY4" fmla="*/ 7625 h 38024"/>
                <a:gd name="connsiteX5" fmla="*/ 31218 w 46660"/>
                <a:gd name="connsiteY5" fmla="*/ 336 h 38024"/>
                <a:gd name="connsiteX6" fmla="*/ 16114 w 46660"/>
                <a:gd name="connsiteY6" fmla="*/ 336 h 38024"/>
                <a:gd name="connsiteX7" fmla="*/ 13596 w 46660"/>
                <a:gd name="connsiteY7" fmla="*/ 7625 h 3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60" h="38024">
                  <a:moveTo>
                    <a:pt x="336" y="19100"/>
                  </a:moveTo>
                  <a:lnTo>
                    <a:pt x="8357" y="38361"/>
                  </a:lnTo>
                  <a:lnTo>
                    <a:pt x="38975" y="38361"/>
                  </a:lnTo>
                  <a:lnTo>
                    <a:pt x="46996" y="19100"/>
                  </a:lnTo>
                  <a:lnTo>
                    <a:pt x="33736" y="7625"/>
                  </a:lnTo>
                  <a:cubicBezTo>
                    <a:pt x="31657" y="5822"/>
                    <a:pt x="30691" y="3041"/>
                    <a:pt x="31218" y="336"/>
                  </a:cubicBezTo>
                  <a:lnTo>
                    <a:pt x="16114" y="336"/>
                  </a:lnTo>
                  <a:cubicBezTo>
                    <a:pt x="16641" y="3041"/>
                    <a:pt x="15675" y="5822"/>
                    <a:pt x="13596" y="7625"/>
                  </a:cubicBezTo>
                  <a:close/>
                </a:path>
              </a:pathLst>
            </a:custGeom>
            <a:solidFill>
              <a:srgbClr val="F98FA6"/>
            </a:solidFill>
            <a:ln w="2923" cap="flat">
              <a:noFill/>
              <a:prstDash val="solid"/>
              <a:miter/>
            </a:ln>
          </p:spPr>
          <p:txBody>
            <a:bodyPr rtlCol="1" anchor="ctr"/>
            <a:lstStyle/>
            <a:p>
              <a:endParaRPr lang="fa-IR"/>
            </a:p>
          </p:txBody>
        </p:sp>
        <p:sp>
          <p:nvSpPr>
            <p:cNvPr id="714" name="Freeform: Shape 713">
              <a:extLst>
                <a:ext uri="{FF2B5EF4-FFF2-40B4-BE49-F238E27FC236}">
                  <a16:creationId xmlns:a16="http://schemas.microsoft.com/office/drawing/2014/main" id="{1C5A78D0-912F-D392-E3CA-D1749B2D3F32}"/>
                </a:ext>
              </a:extLst>
            </p:cNvPr>
            <p:cNvSpPr/>
            <p:nvPr/>
          </p:nvSpPr>
          <p:spPr>
            <a:xfrm>
              <a:off x="11137917" y="3424698"/>
              <a:ext cx="41683" cy="52602"/>
            </a:xfrm>
            <a:custGeom>
              <a:avLst/>
              <a:gdLst>
                <a:gd name="connsiteX0" fmla="*/ 41684 w 41683"/>
                <a:gd name="connsiteY0" fmla="*/ 52602 h 52602"/>
                <a:gd name="connsiteX1" fmla="*/ 36151 w 41683"/>
                <a:gd name="connsiteY1" fmla="*/ 0 h 52602"/>
                <a:gd name="connsiteX2" fmla="*/ 5533 w 41683"/>
                <a:gd name="connsiteY2" fmla="*/ 0 h 52602"/>
                <a:gd name="connsiteX3" fmla="*/ 0 w 41683"/>
                <a:gd name="connsiteY3" fmla="*/ 52602 h 52602"/>
                <a:gd name="connsiteX4" fmla="*/ 41684 w 41683"/>
                <a:gd name="connsiteY4" fmla="*/ 52602 h 52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83" h="52602">
                  <a:moveTo>
                    <a:pt x="41684" y="52602"/>
                  </a:moveTo>
                  <a:lnTo>
                    <a:pt x="36151" y="0"/>
                  </a:lnTo>
                  <a:lnTo>
                    <a:pt x="5533" y="0"/>
                  </a:lnTo>
                  <a:lnTo>
                    <a:pt x="0" y="52602"/>
                  </a:lnTo>
                  <a:lnTo>
                    <a:pt x="41684" y="52602"/>
                  </a:lnTo>
                  <a:close/>
                </a:path>
              </a:pathLst>
            </a:custGeom>
            <a:solidFill>
              <a:srgbClr val="FC657E"/>
            </a:solidFill>
            <a:ln w="2923" cap="flat">
              <a:noFill/>
              <a:prstDash val="solid"/>
              <a:miter/>
            </a:ln>
          </p:spPr>
          <p:txBody>
            <a:bodyPr rtlCol="1" anchor="ctr"/>
            <a:lstStyle/>
            <a:p>
              <a:endParaRPr lang="fa-IR"/>
            </a:p>
          </p:txBody>
        </p:sp>
        <p:sp>
          <p:nvSpPr>
            <p:cNvPr id="715" name="Freeform: Shape 714">
              <a:extLst>
                <a:ext uri="{FF2B5EF4-FFF2-40B4-BE49-F238E27FC236}">
                  <a16:creationId xmlns:a16="http://schemas.microsoft.com/office/drawing/2014/main" id="{6A1D3129-D18A-CC91-8843-C2B92E20025F}"/>
                </a:ext>
              </a:extLst>
            </p:cNvPr>
            <p:cNvSpPr/>
            <p:nvPr/>
          </p:nvSpPr>
          <p:spPr>
            <a:xfrm>
              <a:off x="11147093" y="3575435"/>
              <a:ext cx="37636" cy="37029"/>
            </a:xfrm>
            <a:custGeom>
              <a:avLst/>
              <a:gdLst>
                <a:gd name="connsiteX0" fmla="*/ 37731 w 37636"/>
                <a:gd name="connsiteY0" fmla="*/ 18412 h 37029"/>
                <a:gd name="connsiteX1" fmla="*/ 19583 w 37636"/>
                <a:gd name="connsiteY1" fmla="*/ 555 h 37029"/>
                <a:gd name="connsiteX2" fmla="*/ 18704 w 37636"/>
                <a:gd name="connsiteY2" fmla="*/ 555 h 37029"/>
                <a:gd name="connsiteX3" fmla="*/ 556 w 37636"/>
                <a:gd name="connsiteY3" fmla="*/ 18412 h 37029"/>
                <a:gd name="connsiteX4" fmla="*/ 556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28" y="16699"/>
                    <a:pt x="21456" y="9642"/>
                    <a:pt x="19583" y="555"/>
                  </a:cubicBezTo>
                  <a:cubicBezTo>
                    <a:pt x="19583" y="263"/>
                    <a:pt x="18704" y="263"/>
                    <a:pt x="18704" y="555"/>
                  </a:cubicBezTo>
                  <a:cubicBezTo>
                    <a:pt x="16831" y="9642"/>
                    <a:pt x="9659" y="16699"/>
                    <a:pt x="556" y="18412"/>
                  </a:cubicBezTo>
                  <a:cubicBezTo>
                    <a:pt x="263" y="18412"/>
                    <a:pt x="263" y="18997"/>
                    <a:pt x="556" y="19290"/>
                  </a:cubicBezTo>
                  <a:cubicBezTo>
                    <a:pt x="9659" y="21002"/>
                    <a:pt x="16831" y="28060"/>
                    <a:pt x="18704" y="37146"/>
                  </a:cubicBezTo>
                  <a:cubicBezTo>
                    <a:pt x="18704" y="37439"/>
                    <a:pt x="19583" y="37439"/>
                    <a:pt x="19583" y="37146"/>
                  </a:cubicBezTo>
                  <a:cubicBezTo>
                    <a:pt x="21456" y="28060"/>
                    <a:pt x="28628" y="21002"/>
                    <a:pt x="37731" y="19290"/>
                  </a:cubicBezTo>
                  <a:cubicBezTo>
                    <a:pt x="38053" y="18997"/>
                    <a:pt x="38053" y="18412"/>
                    <a:pt x="37731" y="18412"/>
                  </a:cubicBezTo>
                  <a:close/>
                </a:path>
              </a:pathLst>
            </a:custGeom>
            <a:solidFill>
              <a:srgbClr val="FC657E"/>
            </a:solidFill>
            <a:ln w="2923" cap="flat">
              <a:noFill/>
              <a:prstDash val="solid"/>
              <a:miter/>
            </a:ln>
          </p:spPr>
          <p:txBody>
            <a:bodyPr rtlCol="1" anchor="ctr"/>
            <a:lstStyle/>
            <a:p>
              <a:endParaRPr lang="fa-IR"/>
            </a:p>
          </p:txBody>
        </p:sp>
        <p:sp>
          <p:nvSpPr>
            <p:cNvPr id="716" name="Freeform: Shape 715">
              <a:extLst>
                <a:ext uri="{FF2B5EF4-FFF2-40B4-BE49-F238E27FC236}">
                  <a16:creationId xmlns:a16="http://schemas.microsoft.com/office/drawing/2014/main" id="{8F8AD828-6AE2-7E68-378F-786D0A179D95}"/>
                </a:ext>
              </a:extLst>
            </p:cNvPr>
            <p:cNvSpPr/>
            <p:nvPr/>
          </p:nvSpPr>
          <p:spPr>
            <a:xfrm>
              <a:off x="10636505" y="3585900"/>
              <a:ext cx="50939" cy="50933"/>
            </a:xfrm>
            <a:custGeom>
              <a:avLst/>
              <a:gdLst>
                <a:gd name="connsiteX0" fmla="*/ 9709 w 50939"/>
                <a:gd name="connsiteY0" fmla="*/ 35170 h 50933"/>
                <a:gd name="connsiteX1" fmla="*/ 16441 w 50939"/>
                <a:gd name="connsiteY1" fmla="*/ 35170 h 50933"/>
                <a:gd name="connsiteX2" fmla="*/ 16441 w 50939"/>
                <a:gd name="connsiteY2" fmla="*/ 41903 h 50933"/>
                <a:gd name="connsiteX3" fmla="*/ 25574 w 50939"/>
                <a:gd name="connsiteY3" fmla="*/ 51270 h 50933"/>
                <a:gd name="connsiteX4" fmla="*/ 25808 w 50939"/>
                <a:gd name="connsiteY4" fmla="*/ 51270 h 50933"/>
                <a:gd name="connsiteX5" fmla="*/ 35175 w 50939"/>
                <a:gd name="connsiteY5" fmla="*/ 42196 h 50933"/>
                <a:gd name="connsiteX6" fmla="*/ 35175 w 50939"/>
                <a:gd name="connsiteY6" fmla="*/ 35170 h 50933"/>
                <a:gd name="connsiteX7" fmla="*/ 41908 w 50939"/>
                <a:gd name="connsiteY7" fmla="*/ 35170 h 50933"/>
                <a:gd name="connsiteX8" fmla="*/ 51275 w 50939"/>
                <a:gd name="connsiteY8" fmla="*/ 26037 h 50933"/>
                <a:gd name="connsiteX9" fmla="*/ 51275 w 50939"/>
                <a:gd name="connsiteY9" fmla="*/ 25803 h 50933"/>
                <a:gd name="connsiteX10" fmla="*/ 42201 w 50939"/>
                <a:gd name="connsiteY10" fmla="*/ 16436 h 50933"/>
                <a:gd name="connsiteX11" fmla="*/ 35175 w 50939"/>
                <a:gd name="connsiteY11" fmla="*/ 16436 h 50933"/>
                <a:gd name="connsiteX12" fmla="*/ 35175 w 50939"/>
                <a:gd name="connsiteY12" fmla="*/ 9703 h 50933"/>
                <a:gd name="connsiteX13" fmla="*/ 26042 w 50939"/>
                <a:gd name="connsiteY13" fmla="*/ 336 h 50933"/>
                <a:gd name="connsiteX14" fmla="*/ 25808 w 50939"/>
                <a:gd name="connsiteY14" fmla="*/ 336 h 50933"/>
                <a:gd name="connsiteX15" fmla="*/ 16441 w 50939"/>
                <a:gd name="connsiteY15" fmla="*/ 9411 h 50933"/>
                <a:gd name="connsiteX16" fmla="*/ 16441 w 50939"/>
                <a:gd name="connsiteY16" fmla="*/ 16436 h 50933"/>
                <a:gd name="connsiteX17" fmla="*/ 9709 w 50939"/>
                <a:gd name="connsiteY17" fmla="*/ 16436 h 50933"/>
                <a:gd name="connsiteX18" fmla="*/ 342 w 50939"/>
                <a:gd name="connsiteY18" fmla="*/ 25566 h 50933"/>
                <a:gd name="connsiteX19" fmla="*/ 342 w 50939"/>
                <a:gd name="connsiteY19" fmla="*/ 25803 h 50933"/>
                <a:gd name="connsiteX20" fmla="*/ 9123 w 50939"/>
                <a:gd name="connsiteY20" fmla="*/ 35170 h 50933"/>
                <a:gd name="connsiteX21" fmla="*/ 9709 w 50939"/>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709" y="35170"/>
                  </a:moveTo>
                  <a:lnTo>
                    <a:pt x="16441" y="35170"/>
                  </a:lnTo>
                  <a:lnTo>
                    <a:pt x="16441" y="41903"/>
                  </a:lnTo>
                  <a:cubicBezTo>
                    <a:pt x="16383" y="47011"/>
                    <a:pt x="20452" y="51206"/>
                    <a:pt x="25574" y="51270"/>
                  </a:cubicBezTo>
                  <a:cubicBezTo>
                    <a:pt x="25662" y="51270"/>
                    <a:pt x="25721" y="51270"/>
                    <a:pt x="25808" y="51270"/>
                  </a:cubicBezTo>
                  <a:cubicBezTo>
                    <a:pt x="30872" y="51273"/>
                    <a:pt x="35029" y="47254"/>
                    <a:pt x="35175" y="42196"/>
                  </a:cubicBezTo>
                  <a:lnTo>
                    <a:pt x="35175" y="35170"/>
                  </a:lnTo>
                  <a:lnTo>
                    <a:pt x="41908" y="35170"/>
                  </a:lnTo>
                  <a:cubicBezTo>
                    <a:pt x="47031" y="35234"/>
                    <a:pt x="51217" y="31148"/>
                    <a:pt x="51275" y="26037"/>
                  </a:cubicBezTo>
                  <a:cubicBezTo>
                    <a:pt x="51275" y="25961"/>
                    <a:pt x="51275" y="25882"/>
                    <a:pt x="51275" y="25803"/>
                  </a:cubicBezTo>
                  <a:cubicBezTo>
                    <a:pt x="51275" y="20742"/>
                    <a:pt x="47265" y="16594"/>
                    <a:pt x="42201" y="16436"/>
                  </a:cubicBezTo>
                  <a:lnTo>
                    <a:pt x="35175" y="16436"/>
                  </a:lnTo>
                  <a:lnTo>
                    <a:pt x="35175" y="9703"/>
                  </a:lnTo>
                  <a:cubicBezTo>
                    <a:pt x="35234" y="4595"/>
                    <a:pt x="31165" y="400"/>
                    <a:pt x="26042" y="336"/>
                  </a:cubicBezTo>
                  <a:cubicBezTo>
                    <a:pt x="25955" y="336"/>
                    <a:pt x="25896" y="336"/>
                    <a:pt x="25808" y="336"/>
                  </a:cubicBezTo>
                  <a:cubicBezTo>
                    <a:pt x="20744" y="333"/>
                    <a:pt x="16588" y="4352"/>
                    <a:pt x="16441" y="9411"/>
                  </a:cubicBezTo>
                  <a:lnTo>
                    <a:pt x="16441" y="16436"/>
                  </a:lnTo>
                  <a:lnTo>
                    <a:pt x="9709" y="16436"/>
                  </a:lnTo>
                  <a:cubicBezTo>
                    <a:pt x="4586" y="16371"/>
                    <a:pt x="400" y="20458"/>
                    <a:pt x="342" y="25566"/>
                  </a:cubicBezTo>
                  <a:cubicBezTo>
                    <a:pt x="342" y="25645"/>
                    <a:pt x="342" y="25724"/>
                    <a:pt x="342" y="25803"/>
                  </a:cubicBezTo>
                  <a:cubicBezTo>
                    <a:pt x="166" y="30811"/>
                    <a:pt x="4118" y="35006"/>
                    <a:pt x="9123" y="35170"/>
                  </a:cubicBezTo>
                  <a:cubicBezTo>
                    <a:pt x="9299" y="35176"/>
                    <a:pt x="9504" y="35176"/>
                    <a:pt x="9709" y="35170"/>
                  </a:cubicBezTo>
                  <a:close/>
                </a:path>
              </a:pathLst>
            </a:custGeom>
            <a:solidFill>
              <a:srgbClr val="70D6F9"/>
            </a:solidFill>
            <a:ln w="2923" cap="flat">
              <a:noFill/>
              <a:prstDash val="solid"/>
              <a:miter/>
            </a:ln>
          </p:spPr>
          <p:txBody>
            <a:bodyPr rtlCol="1" anchor="ctr"/>
            <a:lstStyle/>
            <a:p>
              <a:endParaRPr lang="fa-IR"/>
            </a:p>
          </p:txBody>
        </p:sp>
        <p:sp>
          <p:nvSpPr>
            <p:cNvPr id="717" name="Freeform: Shape 716">
              <a:extLst>
                <a:ext uri="{FF2B5EF4-FFF2-40B4-BE49-F238E27FC236}">
                  <a16:creationId xmlns:a16="http://schemas.microsoft.com/office/drawing/2014/main" id="{C49A7AB4-F91A-E687-3F7C-CEBE87DDE4C8}"/>
                </a:ext>
              </a:extLst>
            </p:cNvPr>
            <p:cNvSpPr/>
            <p:nvPr/>
          </p:nvSpPr>
          <p:spPr>
            <a:xfrm>
              <a:off x="10713234" y="3708551"/>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718" name="Freeform: Shape 717">
              <a:extLst>
                <a:ext uri="{FF2B5EF4-FFF2-40B4-BE49-F238E27FC236}">
                  <a16:creationId xmlns:a16="http://schemas.microsoft.com/office/drawing/2014/main" id="{C473481B-1DAD-CA21-818E-EBD382747B2D}"/>
                </a:ext>
              </a:extLst>
            </p:cNvPr>
            <p:cNvSpPr/>
            <p:nvPr/>
          </p:nvSpPr>
          <p:spPr>
            <a:xfrm>
              <a:off x="10888868" y="3092369"/>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719" name="Freeform: Shape 718">
              <a:extLst>
                <a:ext uri="{FF2B5EF4-FFF2-40B4-BE49-F238E27FC236}">
                  <a16:creationId xmlns:a16="http://schemas.microsoft.com/office/drawing/2014/main" id="{E9E87F94-3F16-14DA-AB40-40B70FC95062}"/>
                </a:ext>
              </a:extLst>
            </p:cNvPr>
            <p:cNvSpPr/>
            <p:nvPr/>
          </p:nvSpPr>
          <p:spPr>
            <a:xfrm>
              <a:off x="10952242" y="3163647"/>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60" y="23877"/>
                    <a:pt x="24164" y="13792"/>
                    <a:pt x="26827" y="775"/>
                  </a:cubicBezTo>
                  <a:cubicBezTo>
                    <a:pt x="26827" y="190"/>
                    <a:pt x="27998" y="190"/>
                    <a:pt x="27998" y="775"/>
                  </a:cubicBezTo>
                  <a:cubicBezTo>
                    <a:pt x="30662" y="13792"/>
                    <a:pt x="40966" y="23877"/>
                    <a:pt x="54051" y="26242"/>
                  </a:cubicBezTo>
                  <a:cubicBezTo>
                    <a:pt x="54636" y="26242"/>
                    <a:pt x="54636" y="27120"/>
                    <a:pt x="54051" y="27413"/>
                  </a:cubicBezTo>
                  <a:cubicBezTo>
                    <a:pt x="40966" y="29778"/>
                    <a:pt x="30662" y="39862"/>
                    <a:pt x="27998" y="52880"/>
                  </a:cubicBezTo>
                  <a:cubicBezTo>
                    <a:pt x="27998" y="53465"/>
                    <a:pt x="26827" y="53465"/>
                    <a:pt x="26827" y="52880"/>
                  </a:cubicBezTo>
                  <a:cubicBezTo>
                    <a:pt x="24164" y="39862"/>
                    <a:pt x="13860" y="29778"/>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720" name="Freeform: Shape 719">
              <a:extLst>
                <a:ext uri="{FF2B5EF4-FFF2-40B4-BE49-F238E27FC236}">
                  <a16:creationId xmlns:a16="http://schemas.microsoft.com/office/drawing/2014/main" id="{17C6522B-D3E6-E16E-3D73-6569C869932E}"/>
                </a:ext>
              </a:extLst>
            </p:cNvPr>
            <p:cNvSpPr/>
            <p:nvPr/>
          </p:nvSpPr>
          <p:spPr>
            <a:xfrm>
              <a:off x="10825581" y="3703107"/>
              <a:ext cx="163544" cy="55207"/>
            </a:xfrm>
            <a:custGeom>
              <a:avLst/>
              <a:gdLst>
                <a:gd name="connsiteX0" fmla="*/ 163881 w 163544"/>
                <a:gd name="connsiteY0" fmla="*/ 44069 h 55207"/>
                <a:gd name="connsiteX1" fmla="*/ 163881 w 163544"/>
                <a:gd name="connsiteY1" fmla="*/ 22612 h 55207"/>
                <a:gd name="connsiteX2" fmla="*/ 141604 w 163544"/>
                <a:gd name="connsiteY2" fmla="*/ 336 h 55207"/>
                <a:gd name="connsiteX3" fmla="*/ 22612 w 163544"/>
                <a:gd name="connsiteY3" fmla="*/ 336 h 55207"/>
                <a:gd name="connsiteX4" fmla="*/ 336 w 163544"/>
                <a:gd name="connsiteY4" fmla="*/ 22612 h 55207"/>
                <a:gd name="connsiteX5" fmla="*/ 336 w 163544"/>
                <a:gd name="connsiteY5" fmla="*/ 44069 h 55207"/>
                <a:gd name="connsiteX6" fmla="*/ 11811 w 163544"/>
                <a:gd name="connsiteY6" fmla="*/ 55544 h 55207"/>
                <a:gd name="connsiteX7" fmla="*/ 152523 w 163544"/>
                <a:gd name="connsiteY7" fmla="*/ 55544 h 55207"/>
                <a:gd name="connsiteX8" fmla="*/ 163881 w 163544"/>
                <a:gd name="connsiteY8" fmla="*/ 44069 h 5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544" h="55207">
                  <a:moveTo>
                    <a:pt x="163881" y="44069"/>
                  </a:moveTo>
                  <a:lnTo>
                    <a:pt x="163881" y="22612"/>
                  </a:lnTo>
                  <a:cubicBezTo>
                    <a:pt x="163881" y="10309"/>
                    <a:pt x="153899" y="336"/>
                    <a:pt x="141604" y="336"/>
                  </a:cubicBezTo>
                  <a:lnTo>
                    <a:pt x="22612" y="336"/>
                  </a:lnTo>
                  <a:cubicBezTo>
                    <a:pt x="10318" y="336"/>
                    <a:pt x="336" y="10309"/>
                    <a:pt x="336" y="22612"/>
                  </a:cubicBezTo>
                  <a:lnTo>
                    <a:pt x="336" y="44069"/>
                  </a:lnTo>
                  <a:cubicBezTo>
                    <a:pt x="336" y="50406"/>
                    <a:pt x="5488" y="55544"/>
                    <a:pt x="11811" y="55544"/>
                  </a:cubicBezTo>
                  <a:lnTo>
                    <a:pt x="152523" y="55544"/>
                  </a:lnTo>
                  <a:cubicBezTo>
                    <a:pt x="158816" y="55497"/>
                    <a:pt x="163910" y="50368"/>
                    <a:pt x="163881" y="44069"/>
                  </a:cubicBezTo>
                  <a:close/>
                </a:path>
              </a:pathLst>
            </a:custGeom>
            <a:noFill/>
            <a:ln w="14615" cap="rnd">
              <a:solidFill>
                <a:srgbClr val="000000"/>
              </a:solidFill>
              <a:prstDash val="solid"/>
              <a:round/>
            </a:ln>
          </p:spPr>
          <p:txBody>
            <a:bodyPr rtlCol="1" anchor="ctr"/>
            <a:lstStyle/>
            <a:p>
              <a:endParaRPr lang="fa-IR"/>
            </a:p>
          </p:txBody>
        </p:sp>
        <p:sp>
          <p:nvSpPr>
            <p:cNvPr id="721" name="Freeform: Shape 720">
              <a:extLst>
                <a:ext uri="{FF2B5EF4-FFF2-40B4-BE49-F238E27FC236}">
                  <a16:creationId xmlns:a16="http://schemas.microsoft.com/office/drawing/2014/main" id="{5AC214D8-825B-3AC1-EF71-558B8D1125EB}"/>
                </a:ext>
              </a:extLst>
            </p:cNvPr>
            <p:cNvSpPr/>
            <p:nvPr/>
          </p:nvSpPr>
          <p:spPr>
            <a:xfrm rot="-3235202">
              <a:off x="10974015" y="3462688"/>
              <a:ext cx="37995" cy="125344"/>
            </a:xfrm>
            <a:custGeom>
              <a:avLst/>
              <a:gdLst>
                <a:gd name="connsiteX0" fmla="*/ 19334 w 37995"/>
                <a:gd name="connsiteY0" fmla="*/ 336 h 125344"/>
                <a:gd name="connsiteX1" fmla="*/ 38331 w 37995"/>
                <a:gd name="connsiteY1" fmla="*/ 336 h 125344"/>
                <a:gd name="connsiteX2" fmla="*/ 38331 w 37995"/>
                <a:gd name="connsiteY2" fmla="*/ 125680 h 125344"/>
                <a:gd name="connsiteX3" fmla="*/ 19334 w 37995"/>
                <a:gd name="connsiteY3" fmla="*/ 125680 h 125344"/>
                <a:gd name="connsiteX4" fmla="*/ 19334 w 37995"/>
                <a:gd name="connsiteY4" fmla="*/ 125680 h 125344"/>
                <a:gd name="connsiteX5" fmla="*/ 336 w 37995"/>
                <a:gd name="connsiteY5" fmla="*/ 125680 h 125344"/>
                <a:gd name="connsiteX6" fmla="*/ 336 w 37995"/>
                <a:gd name="connsiteY6" fmla="*/ 336 h 125344"/>
                <a:gd name="connsiteX7" fmla="*/ 19334 w 37995"/>
                <a:gd name="connsiteY7" fmla="*/ 336 h 125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995" h="125344">
                  <a:moveTo>
                    <a:pt x="19334" y="336"/>
                  </a:moveTo>
                  <a:cubicBezTo>
                    <a:pt x="29826" y="336"/>
                    <a:pt x="38331" y="336"/>
                    <a:pt x="38331" y="336"/>
                  </a:cubicBezTo>
                  <a:lnTo>
                    <a:pt x="38331" y="125680"/>
                  </a:lnTo>
                  <a:cubicBezTo>
                    <a:pt x="38331" y="125680"/>
                    <a:pt x="29826" y="125680"/>
                    <a:pt x="19334" y="125680"/>
                  </a:cubicBezTo>
                  <a:lnTo>
                    <a:pt x="19334" y="125680"/>
                  </a:lnTo>
                  <a:cubicBezTo>
                    <a:pt x="8841" y="125680"/>
                    <a:pt x="336" y="125680"/>
                    <a:pt x="336" y="125680"/>
                  </a:cubicBezTo>
                  <a:lnTo>
                    <a:pt x="336" y="336"/>
                  </a:lnTo>
                  <a:cubicBezTo>
                    <a:pt x="336" y="336"/>
                    <a:pt x="8841" y="336"/>
                    <a:pt x="19334" y="336"/>
                  </a:cubicBezTo>
                  <a:close/>
                </a:path>
              </a:pathLst>
            </a:custGeom>
            <a:noFill/>
            <a:ln w="14615" cap="rnd">
              <a:solidFill>
                <a:srgbClr val="000000"/>
              </a:solidFill>
              <a:prstDash val="solid"/>
              <a:round/>
            </a:ln>
          </p:spPr>
          <p:txBody>
            <a:bodyPr rtlCol="1" anchor="ctr"/>
            <a:lstStyle/>
            <a:p>
              <a:endParaRPr lang="fa-IR"/>
            </a:p>
          </p:txBody>
        </p:sp>
        <p:sp>
          <p:nvSpPr>
            <p:cNvPr id="722" name="Freeform: Shape 721">
              <a:extLst>
                <a:ext uri="{FF2B5EF4-FFF2-40B4-BE49-F238E27FC236}">
                  <a16:creationId xmlns:a16="http://schemas.microsoft.com/office/drawing/2014/main" id="{F181541D-7529-DD97-AB5C-D137476EA623}"/>
                </a:ext>
              </a:extLst>
            </p:cNvPr>
            <p:cNvSpPr/>
            <p:nvPr/>
          </p:nvSpPr>
          <p:spPr>
            <a:xfrm>
              <a:off x="10971181" y="3597580"/>
              <a:ext cx="149010" cy="120710"/>
            </a:xfrm>
            <a:custGeom>
              <a:avLst/>
              <a:gdLst>
                <a:gd name="connsiteX0" fmla="*/ 336 w 149010"/>
                <a:gd name="connsiteY0" fmla="*/ 30808 h 120710"/>
                <a:gd name="connsiteX1" fmla="*/ 119474 w 149010"/>
                <a:gd name="connsiteY1" fmla="*/ 117630 h 120710"/>
                <a:gd name="connsiteX2" fmla="*/ 145937 w 149010"/>
                <a:gd name="connsiteY2" fmla="*/ 112914 h 120710"/>
                <a:gd name="connsiteX3" fmla="*/ 141838 w 149010"/>
                <a:gd name="connsiteY3" fmla="*/ 86923 h 120710"/>
                <a:gd name="connsiteX4" fmla="*/ 23373 w 149010"/>
                <a:gd name="connsiteY4" fmla="*/ 336 h 12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010" h="120710">
                  <a:moveTo>
                    <a:pt x="336" y="30808"/>
                  </a:moveTo>
                  <a:lnTo>
                    <a:pt x="119474" y="117630"/>
                  </a:lnTo>
                  <a:cubicBezTo>
                    <a:pt x="128081" y="123631"/>
                    <a:pt x="139936" y="121521"/>
                    <a:pt x="145937" y="112914"/>
                  </a:cubicBezTo>
                  <a:cubicBezTo>
                    <a:pt x="151762" y="104557"/>
                    <a:pt x="149947" y="93088"/>
                    <a:pt x="141838" y="86923"/>
                  </a:cubicBezTo>
                  <a:lnTo>
                    <a:pt x="23373" y="336"/>
                  </a:lnTo>
                </a:path>
              </a:pathLst>
            </a:custGeom>
            <a:noFill/>
            <a:ln w="14615" cap="rnd">
              <a:solidFill>
                <a:srgbClr val="000000"/>
              </a:solidFill>
              <a:prstDash val="solid"/>
              <a:round/>
            </a:ln>
          </p:spPr>
          <p:txBody>
            <a:bodyPr rtlCol="1" anchor="ctr"/>
            <a:lstStyle/>
            <a:p>
              <a:endParaRPr lang="fa-IR"/>
            </a:p>
          </p:txBody>
        </p:sp>
        <p:sp>
          <p:nvSpPr>
            <p:cNvPr id="723" name="Freeform: Shape 722">
              <a:extLst>
                <a:ext uri="{FF2B5EF4-FFF2-40B4-BE49-F238E27FC236}">
                  <a16:creationId xmlns:a16="http://schemas.microsoft.com/office/drawing/2014/main" id="{37279F52-CF9D-090F-4243-252A4A178554}"/>
                </a:ext>
              </a:extLst>
            </p:cNvPr>
            <p:cNvSpPr/>
            <p:nvPr/>
          </p:nvSpPr>
          <p:spPr>
            <a:xfrm>
              <a:off x="10661275" y="3477300"/>
              <a:ext cx="79210" cy="2927"/>
            </a:xfrm>
            <a:custGeom>
              <a:avLst/>
              <a:gdLst>
                <a:gd name="connsiteX0" fmla="*/ 0 w 79210"/>
                <a:gd name="connsiteY0" fmla="*/ 0 h 2927"/>
                <a:gd name="connsiteX1" fmla="*/ 79211 w 79210"/>
                <a:gd name="connsiteY1" fmla="*/ 0 h 2927"/>
              </a:gdLst>
              <a:ahLst/>
              <a:cxnLst>
                <a:cxn ang="0">
                  <a:pos x="connsiteX0" y="connsiteY0"/>
                </a:cxn>
                <a:cxn ang="0">
                  <a:pos x="connsiteX1" y="connsiteY1"/>
                </a:cxn>
              </a:cxnLst>
              <a:rect l="l" t="t" r="r" b="b"/>
              <a:pathLst>
                <a:path w="79210" h="2927">
                  <a:moveTo>
                    <a:pt x="0" y="0"/>
                  </a:moveTo>
                  <a:lnTo>
                    <a:pt x="79211" y="0"/>
                  </a:lnTo>
                </a:path>
              </a:pathLst>
            </a:custGeom>
            <a:ln w="14615" cap="rnd">
              <a:solidFill>
                <a:srgbClr val="000000"/>
              </a:solidFill>
              <a:prstDash val="solid"/>
              <a:round/>
            </a:ln>
          </p:spPr>
          <p:txBody>
            <a:bodyPr rtlCol="1" anchor="ctr"/>
            <a:lstStyle/>
            <a:p>
              <a:endParaRPr lang="fa-IR"/>
            </a:p>
          </p:txBody>
        </p:sp>
        <p:sp>
          <p:nvSpPr>
            <p:cNvPr id="724" name="Freeform: Shape 723">
              <a:extLst>
                <a:ext uri="{FF2B5EF4-FFF2-40B4-BE49-F238E27FC236}">
                  <a16:creationId xmlns:a16="http://schemas.microsoft.com/office/drawing/2014/main" id="{B42E4BED-BB9B-09BE-5836-0C7A9AFFB650}"/>
                </a:ext>
              </a:extLst>
            </p:cNvPr>
            <p:cNvSpPr/>
            <p:nvPr/>
          </p:nvSpPr>
          <p:spPr>
            <a:xfrm>
              <a:off x="10634462" y="3184548"/>
              <a:ext cx="132896" cy="149668"/>
            </a:xfrm>
            <a:custGeom>
              <a:avLst/>
              <a:gdLst>
                <a:gd name="connsiteX0" fmla="*/ 123690 w 132896"/>
                <a:gd name="connsiteY0" fmla="*/ 4082 h 149668"/>
                <a:gd name="connsiteX1" fmla="*/ 107327 w 132896"/>
                <a:gd name="connsiteY1" fmla="*/ 2999 h 149668"/>
                <a:gd name="connsiteX2" fmla="*/ 26154 w 132896"/>
                <a:gd name="connsiteY2" fmla="*/ 2999 h 149668"/>
                <a:gd name="connsiteX3" fmla="*/ 9820 w 132896"/>
                <a:gd name="connsiteY3" fmla="*/ 4111 h 149668"/>
                <a:gd name="connsiteX4" fmla="*/ 9820 w 132896"/>
                <a:gd name="connsiteY4" fmla="*/ 4111 h 149668"/>
                <a:gd name="connsiteX5" fmla="*/ 336 w 132896"/>
                <a:gd name="connsiteY5" fmla="*/ 27822 h 149668"/>
                <a:gd name="connsiteX6" fmla="*/ 336 w 132896"/>
                <a:gd name="connsiteY6" fmla="*/ 83586 h 149668"/>
                <a:gd name="connsiteX7" fmla="*/ 66784 w 132896"/>
                <a:gd name="connsiteY7" fmla="*/ 150005 h 149668"/>
                <a:gd name="connsiteX8" fmla="*/ 66784 w 132896"/>
                <a:gd name="connsiteY8" fmla="*/ 150005 h 149668"/>
                <a:gd name="connsiteX9" fmla="*/ 133232 w 132896"/>
                <a:gd name="connsiteY9" fmla="*/ 83586 h 149668"/>
                <a:gd name="connsiteX10" fmla="*/ 133232 w 132896"/>
                <a:gd name="connsiteY10" fmla="*/ 27793 h 149668"/>
                <a:gd name="connsiteX11" fmla="*/ 123690 w 132896"/>
                <a:gd name="connsiteY11" fmla="*/ 4082 h 14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896" h="149668">
                  <a:moveTo>
                    <a:pt x="123690" y="4082"/>
                  </a:moveTo>
                  <a:cubicBezTo>
                    <a:pt x="119328" y="-461"/>
                    <a:pt x="112244" y="-932"/>
                    <a:pt x="107327" y="2999"/>
                  </a:cubicBezTo>
                  <a:cubicBezTo>
                    <a:pt x="83382" y="21344"/>
                    <a:pt x="50099" y="21344"/>
                    <a:pt x="26154" y="2999"/>
                  </a:cubicBezTo>
                  <a:cubicBezTo>
                    <a:pt x="21236" y="-891"/>
                    <a:pt x="14152" y="-411"/>
                    <a:pt x="9820" y="4111"/>
                  </a:cubicBezTo>
                  <a:lnTo>
                    <a:pt x="9820" y="4111"/>
                  </a:lnTo>
                  <a:cubicBezTo>
                    <a:pt x="3732" y="10502"/>
                    <a:pt x="336" y="18993"/>
                    <a:pt x="336" y="27822"/>
                  </a:cubicBezTo>
                  <a:lnTo>
                    <a:pt x="336" y="83586"/>
                  </a:lnTo>
                  <a:cubicBezTo>
                    <a:pt x="453" y="120232"/>
                    <a:pt x="30135" y="149908"/>
                    <a:pt x="66784" y="150005"/>
                  </a:cubicBezTo>
                  <a:lnTo>
                    <a:pt x="66784" y="150005"/>
                  </a:lnTo>
                  <a:cubicBezTo>
                    <a:pt x="103433" y="149908"/>
                    <a:pt x="133115" y="120232"/>
                    <a:pt x="133232" y="83586"/>
                  </a:cubicBezTo>
                  <a:lnTo>
                    <a:pt x="133232" y="27793"/>
                  </a:lnTo>
                  <a:cubicBezTo>
                    <a:pt x="133232" y="18955"/>
                    <a:pt x="129807" y="10464"/>
                    <a:pt x="123690" y="4082"/>
                  </a:cubicBezTo>
                  <a:close/>
                </a:path>
              </a:pathLst>
            </a:custGeom>
            <a:noFill/>
            <a:ln w="14615" cap="rnd">
              <a:solidFill>
                <a:srgbClr val="000000"/>
              </a:solidFill>
              <a:prstDash val="solid"/>
              <a:round/>
            </a:ln>
          </p:spPr>
          <p:txBody>
            <a:bodyPr rtlCol="1" anchor="ctr"/>
            <a:lstStyle/>
            <a:p>
              <a:endParaRPr lang="fa-IR"/>
            </a:p>
          </p:txBody>
        </p:sp>
        <p:sp>
          <p:nvSpPr>
            <p:cNvPr id="725" name="Freeform: Shape 724">
              <a:extLst>
                <a:ext uri="{FF2B5EF4-FFF2-40B4-BE49-F238E27FC236}">
                  <a16:creationId xmlns:a16="http://schemas.microsoft.com/office/drawing/2014/main" id="{AFA390DF-CC7A-94A6-EBDB-6DDC9DDF9D1E}"/>
                </a:ext>
              </a:extLst>
            </p:cNvPr>
            <p:cNvSpPr/>
            <p:nvPr/>
          </p:nvSpPr>
          <p:spPr>
            <a:xfrm>
              <a:off x="10791361" y="3435440"/>
              <a:ext cx="2927" cy="37351"/>
            </a:xfrm>
            <a:custGeom>
              <a:avLst/>
              <a:gdLst>
                <a:gd name="connsiteX0" fmla="*/ 0 w 2927"/>
                <a:gd name="connsiteY0" fmla="*/ 37352 h 37351"/>
                <a:gd name="connsiteX1" fmla="*/ 0 w 2927"/>
                <a:gd name="connsiteY1" fmla="*/ 0 h 37351"/>
              </a:gdLst>
              <a:ahLst/>
              <a:cxnLst>
                <a:cxn ang="0">
                  <a:pos x="connsiteX0" y="connsiteY0"/>
                </a:cxn>
                <a:cxn ang="0">
                  <a:pos x="connsiteX1" y="connsiteY1"/>
                </a:cxn>
              </a:cxnLst>
              <a:rect l="l" t="t" r="r" b="b"/>
              <a:pathLst>
                <a:path w="2927" h="37351">
                  <a:moveTo>
                    <a:pt x="0" y="37352"/>
                  </a:moveTo>
                  <a:lnTo>
                    <a:pt x="0" y="0"/>
                  </a:lnTo>
                </a:path>
              </a:pathLst>
            </a:custGeom>
            <a:ln w="14615" cap="rnd">
              <a:solidFill>
                <a:srgbClr val="000000"/>
              </a:solidFill>
              <a:prstDash val="solid"/>
              <a:round/>
            </a:ln>
          </p:spPr>
          <p:txBody>
            <a:bodyPr rtlCol="1" anchor="ctr"/>
            <a:lstStyle/>
            <a:p>
              <a:endParaRPr lang="fa-IR"/>
            </a:p>
          </p:txBody>
        </p:sp>
        <p:sp>
          <p:nvSpPr>
            <p:cNvPr id="726" name="Freeform: Shape 725">
              <a:extLst>
                <a:ext uri="{FF2B5EF4-FFF2-40B4-BE49-F238E27FC236}">
                  <a16:creationId xmlns:a16="http://schemas.microsoft.com/office/drawing/2014/main" id="{71C9F78D-9DD8-34CC-7DC2-2B9ED67CD207}"/>
                </a:ext>
              </a:extLst>
            </p:cNvPr>
            <p:cNvSpPr/>
            <p:nvPr/>
          </p:nvSpPr>
          <p:spPr>
            <a:xfrm>
              <a:off x="10610400" y="3435440"/>
              <a:ext cx="2927" cy="37351"/>
            </a:xfrm>
            <a:custGeom>
              <a:avLst/>
              <a:gdLst>
                <a:gd name="connsiteX0" fmla="*/ 0 w 2927"/>
                <a:gd name="connsiteY0" fmla="*/ 0 h 37351"/>
                <a:gd name="connsiteX1" fmla="*/ 0 w 2927"/>
                <a:gd name="connsiteY1" fmla="*/ 37352 h 37351"/>
              </a:gdLst>
              <a:ahLst/>
              <a:cxnLst>
                <a:cxn ang="0">
                  <a:pos x="connsiteX0" y="connsiteY0"/>
                </a:cxn>
                <a:cxn ang="0">
                  <a:pos x="connsiteX1" y="connsiteY1"/>
                </a:cxn>
              </a:cxnLst>
              <a:rect l="l" t="t" r="r" b="b"/>
              <a:pathLst>
                <a:path w="2927" h="37351">
                  <a:moveTo>
                    <a:pt x="0" y="0"/>
                  </a:moveTo>
                  <a:lnTo>
                    <a:pt x="0" y="37352"/>
                  </a:lnTo>
                </a:path>
              </a:pathLst>
            </a:custGeom>
            <a:ln w="14615" cap="rnd">
              <a:solidFill>
                <a:srgbClr val="000000"/>
              </a:solidFill>
              <a:prstDash val="solid"/>
              <a:round/>
            </a:ln>
          </p:spPr>
          <p:txBody>
            <a:bodyPr rtlCol="1" anchor="ctr"/>
            <a:lstStyle/>
            <a:p>
              <a:endParaRPr lang="fa-IR"/>
            </a:p>
          </p:txBody>
        </p:sp>
        <p:sp>
          <p:nvSpPr>
            <p:cNvPr id="727" name="Freeform: Shape 726">
              <a:extLst>
                <a:ext uri="{FF2B5EF4-FFF2-40B4-BE49-F238E27FC236}">
                  <a16:creationId xmlns:a16="http://schemas.microsoft.com/office/drawing/2014/main" id="{171E04B0-7528-811D-1958-E92A9B81C2CC}"/>
                </a:ext>
              </a:extLst>
            </p:cNvPr>
            <p:cNvSpPr/>
            <p:nvPr/>
          </p:nvSpPr>
          <p:spPr>
            <a:xfrm>
              <a:off x="10771573" y="3217112"/>
              <a:ext cx="28643" cy="55501"/>
            </a:xfrm>
            <a:custGeom>
              <a:avLst/>
              <a:gdLst>
                <a:gd name="connsiteX0" fmla="*/ 336 w 28643"/>
                <a:gd name="connsiteY0" fmla="*/ 55822 h 55501"/>
                <a:gd name="connsiteX1" fmla="*/ 28964 w 28643"/>
                <a:gd name="connsiteY1" fmla="*/ 28989 h 55501"/>
                <a:gd name="connsiteX2" fmla="*/ 2151 w 28643"/>
                <a:gd name="connsiteY2" fmla="*/ 351 h 55501"/>
                <a:gd name="connsiteX3" fmla="*/ 336 w 28643"/>
                <a:gd name="connsiteY3" fmla="*/ 351 h 55501"/>
              </a:gdLst>
              <a:ahLst/>
              <a:cxnLst>
                <a:cxn ang="0">
                  <a:pos x="connsiteX0" y="connsiteY0"/>
                </a:cxn>
                <a:cxn ang="0">
                  <a:pos x="connsiteX1" y="connsiteY1"/>
                </a:cxn>
                <a:cxn ang="0">
                  <a:pos x="connsiteX2" y="connsiteY2"/>
                </a:cxn>
                <a:cxn ang="0">
                  <a:pos x="connsiteX3" y="connsiteY3"/>
                </a:cxn>
              </a:cxnLst>
              <a:rect l="l" t="t" r="r" b="b"/>
              <a:pathLst>
                <a:path w="28643" h="55501">
                  <a:moveTo>
                    <a:pt x="336" y="55822"/>
                  </a:moveTo>
                  <a:cubicBezTo>
                    <a:pt x="15646" y="56320"/>
                    <a:pt x="28467" y="44307"/>
                    <a:pt x="28964" y="28989"/>
                  </a:cubicBezTo>
                  <a:cubicBezTo>
                    <a:pt x="29462" y="13670"/>
                    <a:pt x="17461" y="849"/>
                    <a:pt x="2151" y="351"/>
                  </a:cubicBezTo>
                  <a:cubicBezTo>
                    <a:pt x="1536" y="331"/>
                    <a:pt x="951" y="331"/>
                    <a:pt x="336" y="351"/>
                  </a:cubicBezTo>
                </a:path>
              </a:pathLst>
            </a:custGeom>
            <a:noFill/>
            <a:ln w="14615" cap="rnd">
              <a:solidFill>
                <a:srgbClr val="000000"/>
              </a:solidFill>
              <a:prstDash val="solid"/>
              <a:round/>
            </a:ln>
          </p:spPr>
          <p:txBody>
            <a:bodyPr rtlCol="1" anchor="ctr"/>
            <a:lstStyle/>
            <a:p>
              <a:endParaRPr lang="fa-IR"/>
            </a:p>
          </p:txBody>
        </p:sp>
        <p:sp>
          <p:nvSpPr>
            <p:cNvPr id="728" name="Freeform: Shape 727">
              <a:extLst>
                <a:ext uri="{FF2B5EF4-FFF2-40B4-BE49-F238E27FC236}">
                  <a16:creationId xmlns:a16="http://schemas.microsoft.com/office/drawing/2014/main" id="{2FA02877-63AB-926A-BBD4-C71A3257513E}"/>
                </a:ext>
              </a:extLst>
            </p:cNvPr>
            <p:cNvSpPr/>
            <p:nvPr/>
          </p:nvSpPr>
          <p:spPr>
            <a:xfrm>
              <a:off x="10601545" y="3217112"/>
              <a:ext cx="28643" cy="55501"/>
            </a:xfrm>
            <a:custGeom>
              <a:avLst/>
              <a:gdLst>
                <a:gd name="connsiteX0" fmla="*/ 28979 w 28643"/>
                <a:gd name="connsiteY0" fmla="*/ 351 h 55501"/>
                <a:gd name="connsiteX1" fmla="*/ 351 w 28643"/>
                <a:gd name="connsiteY1" fmla="*/ 27185 h 55501"/>
                <a:gd name="connsiteX2" fmla="*/ 27164 w 28643"/>
                <a:gd name="connsiteY2" fmla="*/ 55822 h 55501"/>
                <a:gd name="connsiteX3" fmla="*/ 28979 w 28643"/>
                <a:gd name="connsiteY3" fmla="*/ 55822 h 55501"/>
              </a:gdLst>
              <a:ahLst/>
              <a:cxnLst>
                <a:cxn ang="0">
                  <a:pos x="connsiteX0" y="connsiteY0"/>
                </a:cxn>
                <a:cxn ang="0">
                  <a:pos x="connsiteX1" y="connsiteY1"/>
                </a:cxn>
                <a:cxn ang="0">
                  <a:pos x="connsiteX2" y="connsiteY2"/>
                </a:cxn>
                <a:cxn ang="0">
                  <a:pos x="connsiteX3" y="connsiteY3"/>
                </a:cxn>
              </a:cxnLst>
              <a:rect l="l" t="t" r="r" b="b"/>
              <a:pathLst>
                <a:path w="28643" h="55501">
                  <a:moveTo>
                    <a:pt x="28979" y="351"/>
                  </a:moveTo>
                  <a:cubicBezTo>
                    <a:pt x="13670" y="-147"/>
                    <a:pt x="849" y="11867"/>
                    <a:pt x="351" y="27185"/>
                  </a:cubicBezTo>
                  <a:cubicBezTo>
                    <a:pt x="-147" y="42503"/>
                    <a:pt x="11855" y="55324"/>
                    <a:pt x="27164" y="55822"/>
                  </a:cubicBezTo>
                  <a:cubicBezTo>
                    <a:pt x="27779" y="55842"/>
                    <a:pt x="28365" y="55842"/>
                    <a:pt x="28979" y="55822"/>
                  </a:cubicBezTo>
                </a:path>
              </a:pathLst>
            </a:custGeom>
            <a:noFill/>
            <a:ln w="14615" cap="rnd">
              <a:solidFill>
                <a:srgbClr val="000000"/>
              </a:solidFill>
              <a:prstDash val="solid"/>
              <a:round/>
            </a:ln>
          </p:spPr>
          <p:txBody>
            <a:bodyPr rtlCol="1" anchor="ctr"/>
            <a:lstStyle/>
            <a:p>
              <a:endParaRPr lang="fa-IR"/>
            </a:p>
          </p:txBody>
        </p:sp>
        <p:sp>
          <p:nvSpPr>
            <p:cNvPr id="729" name="Freeform: Shape 728">
              <a:extLst>
                <a:ext uri="{FF2B5EF4-FFF2-40B4-BE49-F238E27FC236}">
                  <a16:creationId xmlns:a16="http://schemas.microsoft.com/office/drawing/2014/main" id="{9A696955-F7D6-9BCA-944F-14CD5236E68C}"/>
                </a:ext>
              </a:extLst>
            </p:cNvPr>
            <p:cNvSpPr/>
            <p:nvPr/>
          </p:nvSpPr>
          <p:spPr>
            <a:xfrm>
              <a:off x="10616225" y="3117144"/>
              <a:ext cx="169457" cy="101710"/>
            </a:xfrm>
            <a:custGeom>
              <a:avLst/>
              <a:gdLst>
                <a:gd name="connsiteX0" fmla="*/ 169794 w 169457"/>
                <a:gd name="connsiteY0" fmla="*/ 101783 h 101710"/>
                <a:gd name="connsiteX1" fmla="*/ 169794 w 169457"/>
                <a:gd name="connsiteY1" fmla="*/ 81292 h 101710"/>
                <a:gd name="connsiteX2" fmla="*/ 151176 w 169457"/>
                <a:gd name="connsiteY2" fmla="*/ 43531 h 101710"/>
                <a:gd name="connsiteX3" fmla="*/ 146990 w 169457"/>
                <a:gd name="connsiteY3" fmla="*/ 39579 h 101710"/>
                <a:gd name="connsiteX4" fmla="*/ 62101 w 169457"/>
                <a:gd name="connsiteY4" fmla="*/ 2872 h 101710"/>
                <a:gd name="connsiteX5" fmla="*/ 336 w 169457"/>
                <a:gd name="connsiteY5" fmla="*/ 76228 h 101710"/>
                <a:gd name="connsiteX6" fmla="*/ 336 w 169457"/>
                <a:gd name="connsiteY6" fmla="*/ 102047 h 101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457" h="101710">
                  <a:moveTo>
                    <a:pt x="169794" y="101783"/>
                  </a:moveTo>
                  <a:lnTo>
                    <a:pt x="169794" y="81292"/>
                  </a:lnTo>
                  <a:cubicBezTo>
                    <a:pt x="169794" y="48127"/>
                    <a:pt x="157821" y="43531"/>
                    <a:pt x="151176" y="43531"/>
                  </a:cubicBezTo>
                  <a:cubicBezTo>
                    <a:pt x="148952" y="43566"/>
                    <a:pt x="147078" y="41813"/>
                    <a:pt x="146990" y="39579"/>
                  </a:cubicBezTo>
                  <a:cubicBezTo>
                    <a:pt x="146493" y="2579"/>
                    <a:pt x="104224" y="-4329"/>
                    <a:pt x="62101" y="2872"/>
                  </a:cubicBezTo>
                  <a:cubicBezTo>
                    <a:pt x="26418" y="9040"/>
                    <a:pt x="336" y="40007"/>
                    <a:pt x="336" y="76228"/>
                  </a:cubicBezTo>
                  <a:lnTo>
                    <a:pt x="336" y="102047"/>
                  </a:lnTo>
                </a:path>
              </a:pathLst>
            </a:custGeom>
            <a:noFill/>
            <a:ln w="14615" cap="rnd">
              <a:solidFill>
                <a:srgbClr val="000000"/>
              </a:solidFill>
              <a:prstDash val="solid"/>
              <a:round/>
            </a:ln>
          </p:spPr>
          <p:txBody>
            <a:bodyPr rtlCol="1" anchor="ctr"/>
            <a:lstStyle/>
            <a:p>
              <a:endParaRPr lang="fa-IR"/>
            </a:p>
          </p:txBody>
        </p:sp>
        <p:sp>
          <p:nvSpPr>
            <p:cNvPr id="730" name="Freeform: Shape 729">
              <a:extLst>
                <a:ext uri="{FF2B5EF4-FFF2-40B4-BE49-F238E27FC236}">
                  <a16:creationId xmlns:a16="http://schemas.microsoft.com/office/drawing/2014/main" id="{037B66E5-DB86-172E-5635-9F719F580C91}"/>
                </a:ext>
              </a:extLst>
            </p:cNvPr>
            <p:cNvSpPr/>
            <p:nvPr/>
          </p:nvSpPr>
          <p:spPr>
            <a:xfrm>
              <a:off x="10740486" y="3363848"/>
              <a:ext cx="98823" cy="113481"/>
            </a:xfrm>
            <a:custGeom>
              <a:avLst/>
              <a:gdLst>
                <a:gd name="connsiteX0" fmla="*/ 29550 w 98823"/>
                <a:gd name="connsiteY0" fmla="*/ 796 h 113481"/>
                <a:gd name="connsiteX1" fmla="*/ 19831 w 98823"/>
                <a:gd name="connsiteY1" fmla="*/ 5325 h 113481"/>
                <a:gd name="connsiteX2" fmla="*/ 19480 w 98823"/>
                <a:gd name="connsiteY2" fmla="*/ 6651 h 113481"/>
                <a:gd name="connsiteX3" fmla="*/ 336 w 98823"/>
                <a:gd name="connsiteY3" fmla="*/ 113817 h 113481"/>
                <a:gd name="connsiteX4" fmla="*/ 86807 w 98823"/>
                <a:gd name="connsiteY4" fmla="*/ 113817 h 113481"/>
                <a:gd name="connsiteX5" fmla="*/ 99159 w 98823"/>
                <a:gd name="connsiteY5" fmla="*/ 101400 h 113481"/>
                <a:gd name="connsiteX6" fmla="*/ 99130 w 98823"/>
                <a:gd name="connsiteY6" fmla="*/ 100674 h 113481"/>
                <a:gd name="connsiteX7" fmla="*/ 95354 w 98823"/>
                <a:gd name="connsiteY7" fmla="*/ 41631 h 113481"/>
                <a:gd name="connsiteX8" fmla="*/ 77791 w 98823"/>
                <a:gd name="connsiteY8" fmla="*/ 18214 h 11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823" h="113481">
                  <a:moveTo>
                    <a:pt x="29550" y="796"/>
                  </a:moveTo>
                  <a:cubicBezTo>
                    <a:pt x="25627" y="-638"/>
                    <a:pt x="21266" y="1391"/>
                    <a:pt x="19831" y="5325"/>
                  </a:cubicBezTo>
                  <a:cubicBezTo>
                    <a:pt x="19685" y="5755"/>
                    <a:pt x="19568" y="6200"/>
                    <a:pt x="19480" y="6651"/>
                  </a:cubicBezTo>
                  <a:lnTo>
                    <a:pt x="336" y="113817"/>
                  </a:lnTo>
                  <a:lnTo>
                    <a:pt x="86807" y="113817"/>
                  </a:lnTo>
                  <a:cubicBezTo>
                    <a:pt x="93656" y="113796"/>
                    <a:pt x="99159" y="108238"/>
                    <a:pt x="99159" y="101400"/>
                  </a:cubicBezTo>
                  <a:cubicBezTo>
                    <a:pt x="99159" y="101157"/>
                    <a:pt x="99159" y="100917"/>
                    <a:pt x="99130" y="100674"/>
                  </a:cubicBezTo>
                  <a:lnTo>
                    <a:pt x="95354" y="41631"/>
                  </a:lnTo>
                  <a:cubicBezTo>
                    <a:pt x="94652" y="31038"/>
                    <a:pt x="87772" y="21852"/>
                    <a:pt x="77791" y="18214"/>
                  </a:cubicBezTo>
                  <a:close/>
                </a:path>
              </a:pathLst>
            </a:custGeom>
            <a:noFill/>
            <a:ln w="14615" cap="rnd">
              <a:solidFill>
                <a:srgbClr val="000000"/>
              </a:solidFill>
              <a:prstDash val="solid"/>
              <a:round/>
            </a:ln>
          </p:spPr>
          <p:txBody>
            <a:bodyPr rtlCol="1" anchor="ctr"/>
            <a:lstStyle/>
            <a:p>
              <a:endParaRPr lang="fa-IR"/>
            </a:p>
          </p:txBody>
        </p:sp>
        <p:sp>
          <p:nvSpPr>
            <p:cNvPr id="731" name="Freeform: Shape 730">
              <a:extLst>
                <a:ext uri="{FF2B5EF4-FFF2-40B4-BE49-F238E27FC236}">
                  <a16:creationId xmlns:a16="http://schemas.microsoft.com/office/drawing/2014/main" id="{3B615EDD-81E4-0F3E-38E4-E613C1CA482A}"/>
                </a:ext>
              </a:extLst>
            </p:cNvPr>
            <p:cNvSpPr/>
            <p:nvPr/>
          </p:nvSpPr>
          <p:spPr>
            <a:xfrm>
              <a:off x="10562455" y="3363856"/>
              <a:ext cx="98820" cy="113414"/>
            </a:xfrm>
            <a:custGeom>
              <a:avLst/>
              <a:gdLst>
                <a:gd name="connsiteX0" fmla="*/ 69942 w 98820"/>
                <a:gd name="connsiteY0" fmla="*/ 788 h 113414"/>
                <a:gd name="connsiteX1" fmla="*/ 21760 w 98820"/>
                <a:gd name="connsiteY1" fmla="*/ 18117 h 113414"/>
                <a:gd name="connsiteX2" fmla="*/ 4197 w 98820"/>
                <a:gd name="connsiteY2" fmla="*/ 41535 h 113414"/>
                <a:gd name="connsiteX3" fmla="*/ 362 w 98820"/>
                <a:gd name="connsiteY3" fmla="*/ 100607 h 113414"/>
                <a:gd name="connsiteX4" fmla="*/ 11895 w 98820"/>
                <a:gd name="connsiteY4" fmla="*/ 113724 h 113414"/>
                <a:gd name="connsiteX5" fmla="*/ 12686 w 98820"/>
                <a:gd name="connsiteY5" fmla="*/ 113750 h 113414"/>
                <a:gd name="connsiteX6" fmla="*/ 99156 w 98820"/>
                <a:gd name="connsiteY6" fmla="*/ 113750 h 113414"/>
                <a:gd name="connsiteX7" fmla="*/ 80012 w 98820"/>
                <a:gd name="connsiteY7" fmla="*/ 6584 h 113414"/>
                <a:gd name="connsiteX8" fmla="*/ 71172 w 98820"/>
                <a:gd name="connsiteY8" fmla="*/ 460 h 113414"/>
                <a:gd name="connsiteX9" fmla="*/ 69942 w 98820"/>
                <a:gd name="connsiteY9" fmla="*/ 788 h 11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20" h="113414">
                  <a:moveTo>
                    <a:pt x="69942" y="788"/>
                  </a:moveTo>
                  <a:lnTo>
                    <a:pt x="21760" y="18117"/>
                  </a:lnTo>
                  <a:cubicBezTo>
                    <a:pt x="11778" y="21744"/>
                    <a:pt x="4870" y="30936"/>
                    <a:pt x="4197" y="41535"/>
                  </a:cubicBezTo>
                  <a:lnTo>
                    <a:pt x="362" y="100607"/>
                  </a:lnTo>
                  <a:cubicBezTo>
                    <a:pt x="-77" y="107416"/>
                    <a:pt x="5104" y="113288"/>
                    <a:pt x="11895" y="113724"/>
                  </a:cubicBezTo>
                  <a:cubicBezTo>
                    <a:pt x="12159" y="113741"/>
                    <a:pt x="12422" y="113750"/>
                    <a:pt x="12686" y="113750"/>
                  </a:cubicBezTo>
                  <a:lnTo>
                    <a:pt x="99156" y="113750"/>
                  </a:lnTo>
                  <a:lnTo>
                    <a:pt x="80012" y="6584"/>
                  </a:lnTo>
                  <a:cubicBezTo>
                    <a:pt x="79251" y="2448"/>
                    <a:pt x="75299" y="-292"/>
                    <a:pt x="71172" y="460"/>
                  </a:cubicBezTo>
                  <a:cubicBezTo>
                    <a:pt x="70733" y="536"/>
                    <a:pt x="70352" y="645"/>
                    <a:pt x="69942" y="788"/>
                  </a:cubicBezTo>
                  <a:close/>
                </a:path>
              </a:pathLst>
            </a:custGeom>
            <a:noFill/>
            <a:ln w="14615" cap="rnd">
              <a:solidFill>
                <a:srgbClr val="000000"/>
              </a:solidFill>
              <a:prstDash val="solid"/>
              <a:round/>
            </a:ln>
          </p:spPr>
          <p:txBody>
            <a:bodyPr rtlCol="1" anchor="ctr"/>
            <a:lstStyle/>
            <a:p>
              <a:endParaRPr lang="fa-IR"/>
            </a:p>
          </p:txBody>
        </p:sp>
        <p:sp>
          <p:nvSpPr>
            <p:cNvPr id="732" name="Freeform: Shape 731">
              <a:extLst>
                <a:ext uri="{FF2B5EF4-FFF2-40B4-BE49-F238E27FC236}">
                  <a16:creationId xmlns:a16="http://schemas.microsoft.com/office/drawing/2014/main" id="{13BAFF6E-83FF-6240-2F66-E87D37473502}"/>
                </a:ext>
              </a:extLst>
            </p:cNvPr>
            <p:cNvSpPr/>
            <p:nvPr/>
          </p:nvSpPr>
          <p:spPr>
            <a:xfrm>
              <a:off x="11119153" y="3477300"/>
              <a:ext cx="79210" cy="2927"/>
            </a:xfrm>
            <a:custGeom>
              <a:avLst/>
              <a:gdLst>
                <a:gd name="connsiteX0" fmla="*/ 0 w 79210"/>
                <a:gd name="connsiteY0" fmla="*/ 0 h 2927"/>
                <a:gd name="connsiteX1" fmla="*/ 79211 w 79210"/>
                <a:gd name="connsiteY1" fmla="*/ 0 h 2927"/>
              </a:gdLst>
              <a:ahLst/>
              <a:cxnLst>
                <a:cxn ang="0">
                  <a:pos x="connsiteX0" y="connsiteY0"/>
                </a:cxn>
                <a:cxn ang="0">
                  <a:pos x="connsiteX1" y="connsiteY1"/>
                </a:cxn>
              </a:cxnLst>
              <a:rect l="l" t="t" r="r" b="b"/>
              <a:pathLst>
                <a:path w="79210" h="2927">
                  <a:moveTo>
                    <a:pt x="0" y="0"/>
                  </a:moveTo>
                  <a:lnTo>
                    <a:pt x="79211" y="0"/>
                  </a:lnTo>
                </a:path>
              </a:pathLst>
            </a:custGeom>
            <a:ln w="14615" cap="rnd">
              <a:solidFill>
                <a:srgbClr val="000000"/>
              </a:solidFill>
              <a:prstDash val="solid"/>
              <a:round/>
            </a:ln>
          </p:spPr>
          <p:txBody>
            <a:bodyPr rtlCol="1" anchor="ctr"/>
            <a:lstStyle/>
            <a:p>
              <a:endParaRPr lang="fa-IR"/>
            </a:p>
          </p:txBody>
        </p:sp>
        <p:sp>
          <p:nvSpPr>
            <p:cNvPr id="733" name="Freeform: Shape 732">
              <a:extLst>
                <a:ext uri="{FF2B5EF4-FFF2-40B4-BE49-F238E27FC236}">
                  <a16:creationId xmlns:a16="http://schemas.microsoft.com/office/drawing/2014/main" id="{E1624B04-5EC1-ABD1-2AC8-8AC51047249C}"/>
                </a:ext>
              </a:extLst>
            </p:cNvPr>
            <p:cNvSpPr/>
            <p:nvPr/>
          </p:nvSpPr>
          <p:spPr>
            <a:xfrm>
              <a:off x="11092310" y="3184548"/>
              <a:ext cx="132896" cy="149668"/>
            </a:xfrm>
            <a:custGeom>
              <a:avLst/>
              <a:gdLst>
                <a:gd name="connsiteX0" fmla="*/ 123748 w 132896"/>
                <a:gd name="connsiteY0" fmla="*/ 4082 h 149668"/>
                <a:gd name="connsiteX1" fmla="*/ 107385 w 132896"/>
                <a:gd name="connsiteY1" fmla="*/ 2999 h 149668"/>
                <a:gd name="connsiteX2" fmla="*/ 26183 w 132896"/>
                <a:gd name="connsiteY2" fmla="*/ 2999 h 149668"/>
                <a:gd name="connsiteX3" fmla="*/ 9850 w 132896"/>
                <a:gd name="connsiteY3" fmla="*/ 4111 h 149668"/>
                <a:gd name="connsiteX4" fmla="*/ 9850 w 132896"/>
                <a:gd name="connsiteY4" fmla="*/ 4111 h 149668"/>
                <a:gd name="connsiteX5" fmla="*/ 336 w 132896"/>
                <a:gd name="connsiteY5" fmla="*/ 27822 h 149668"/>
                <a:gd name="connsiteX6" fmla="*/ 336 w 132896"/>
                <a:gd name="connsiteY6" fmla="*/ 83586 h 149668"/>
                <a:gd name="connsiteX7" fmla="*/ 66784 w 132896"/>
                <a:gd name="connsiteY7" fmla="*/ 150005 h 149668"/>
                <a:gd name="connsiteX8" fmla="*/ 66784 w 132896"/>
                <a:gd name="connsiteY8" fmla="*/ 150005 h 149668"/>
                <a:gd name="connsiteX9" fmla="*/ 133232 w 132896"/>
                <a:gd name="connsiteY9" fmla="*/ 83586 h 149668"/>
                <a:gd name="connsiteX10" fmla="*/ 133232 w 132896"/>
                <a:gd name="connsiteY10" fmla="*/ 27793 h 149668"/>
                <a:gd name="connsiteX11" fmla="*/ 123748 w 132896"/>
                <a:gd name="connsiteY11" fmla="*/ 4082 h 14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896" h="149668">
                  <a:moveTo>
                    <a:pt x="123748" y="4082"/>
                  </a:moveTo>
                  <a:cubicBezTo>
                    <a:pt x="119387" y="-461"/>
                    <a:pt x="112303" y="-932"/>
                    <a:pt x="107385" y="2999"/>
                  </a:cubicBezTo>
                  <a:cubicBezTo>
                    <a:pt x="83411" y="21338"/>
                    <a:pt x="50158" y="21338"/>
                    <a:pt x="26183" y="2999"/>
                  </a:cubicBezTo>
                  <a:cubicBezTo>
                    <a:pt x="21266" y="-891"/>
                    <a:pt x="14182" y="-411"/>
                    <a:pt x="9850" y="4111"/>
                  </a:cubicBezTo>
                  <a:lnTo>
                    <a:pt x="9850" y="4111"/>
                  </a:lnTo>
                  <a:cubicBezTo>
                    <a:pt x="3761" y="10499"/>
                    <a:pt x="336" y="18991"/>
                    <a:pt x="336" y="27822"/>
                  </a:cubicBezTo>
                  <a:lnTo>
                    <a:pt x="336" y="83586"/>
                  </a:lnTo>
                  <a:cubicBezTo>
                    <a:pt x="453" y="120232"/>
                    <a:pt x="30135" y="149908"/>
                    <a:pt x="66784" y="150005"/>
                  </a:cubicBezTo>
                  <a:lnTo>
                    <a:pt x="66784" y="150005"/>
                  </a:lnTo>
                  <a:cubicBezTo>
                    <a:pt x="103433" y="149908"/>
                    <a:pt x="133115" y="120232"/>
                    <a:pt x="133232" y="83586"/>
                  </a:cubicBezTo>
                  <a:lnTo>
                    <a:pt x="133232" y="27793"/>
                  </a:lnTo>
                  <a:cubicBezTo>
                    <a:pt x="133232" y="18964"/>
                    <a:pt x="129837" y="10472"/>
                    <a:pt x="123748" y="4082"/>
                  </a:cubicBezTo>
                  <a:close/>
                </a:path>
              </a:pathLst>
            </a:custGeom>
            <a:noFill/>
            <a:ln w="14615" cap="rnd">
              <a:solidFill>
                <a:srgbClr val="000000"/>
              </a:solidFill>
              <a:prstDash val="solid"/>
              <a:round/>
            </a:ln>
          </p:spPr>
          <p:txBody>
            <a:bodyPr rtlCol="1" anchor="ctr"/>
            <a:lstStyle/>
            <a:p>
              <a:endParaRPr lang="fa-IR"/>
            </a:p>
          </p:txBody>
        </p:sp>
        <p:sp>
          <p:nvSpPr>
            <p:cNvPr id="734" name="Freeform: Shape 733">
              <a:extLst>
                <a:ext uri="{FF2B5EF4-FFF2-40B4-BE49-F238E27FC236}">
                  <a16:creationId xmlns:a16="http://schemas.microsoft.com/office/drawing/2014/main" id="{0177EA60-342C-43BC-0315-C40810B111CC}"/>
                </a:ext>
              </a:extLst>
            </p:cNvPr>
            <p:cNvSpPr/>
            <p:nvPr/>
          </p:nvSpPr>
          <p:spPr>
            <a:xfrm>
              <a:off x="11249239" y="3435440"/>
              <a:ext cx="2927" cy="37351"/>
            </a:xfrm>
            <a:custGeom>
              <a:avLst/>
              <a:gdLst>
                <a:gd name="connsiteX0" fmla="*/ 0 w 2927"/>
                <a:gd name="connsiteY0" fmla="*/ 37352 h 37351"/>
                <a:gd name="connsiteX1" fmla="*/ 0 w 2927"/>
                <a:gd name="connsiteY1" fmla="*/ 0 h 37351"/>
              </a:gdLst>
              <a:ahLst/>
              <a:cxnLst>
                <a:cxn ang="0">
                  <a:pos x="connsiteX0" y="connsiteY0"/>
                </a:cxn>
                <a:cxn ang="0">
                  <a:pos x="connsiteX1" y="connsiteY1"/>
                </a:cxn>
              </a:cxnLst>
              <a:rect l="l" t="t" r="r" b="b"/>
              <a:pathLst>
                <a:path w="2927" h="37351">
                  <a:moveTo>
                    <a:pt x="0" y="37352"/>
                  </a:moveTo>
                  <a:lnTo>
                    <a:pt x="0" y="0"/>
                  </a:lnTo>
                </a:path>
              </a:pathLst>
            </a:custGeom>
            <a:ln w="14615" cap="rnd">
              <a:solidFill>
                <a:srgbClr val="000000"/>
              </a:solidFill>
              <a:prstDash val="solid"/>
              <a:round/>
            </a:ln>
          </p:spPr>
          <p:txBody>
            <a:bodyPr rtlCol="1" anchor="ctr"/>
            <a:lstStyle/>
            <a:p>
              <a:endParaRPr lang="fa-IR"/>
            </a:p>
          </p:txBody>
        </p:sp>
        <p:sp>
          <p:nvSpPr>
            <p:cNvPr id="735" name="Freeform: Shape 734">
              <a:extLst>
                <a:ext uri="{FF2B5EF4-FFF2-40B4-BE49-F238E27FC236}">
                  <a16:creationId xmlns:a16="http://schemas.microsoft.com/office/drawing/2014/main" id="{2F3856BA-A523-CA69-4D89-323E3B3305B0}"/>
                </a:ext>
              </a:extLst>
            </p:cNvPr>
            <p:cNvSpPr/>
            <p:nvPr/>
          </p:nvSpPr>
          <p:spPr>
            <a:xfrm>
              <a:off x="11068278" y="3435440"/>
              <a:ext cx="2927" cy="37351"/>
            </a:xfrm>
            <a:custGeom>
              <a:avLst/>
              <a:gdLst>
                <a:gd name="connsiteX0" fmla="*/ 0 w 2927"/>
                <a:gd name="connsiteY0" fmla="*/ 0 h 37351"/>
                <a:gd name="connsiteX1" fmla="*/ 0 w 2927"/>
                <a:gd name="connsiteY1" fmla="*/ 37352 h 37351"/>
              </a:gdLst>
              <a:ahLst/>
              <a:cxnLst>
                <a:cxn ang="0">
                  <a:pos x="connsiteX0" y="connsiteY0"/>
                </a:cxn>
                <a:cxn ang="0">
                  <a:pos x="connsiteX1" y="connsiteY1"/>
                </a:cxn>
              </a:cxnLst>
              <a:rect l="l" t="t" r="r" b="b"/>
              <a:pathLst>
                <a:path w="2927" h="37351">
                  <a:moveTo>
                    <a:pt x="0" y="0"/>
                  </a:moveTo>
                  <a:lnTo>
                    <a:pt x="0" y="37352"/>
                  </a:lnTo>
                </a:path>
              </a:pathLst>
            </a:custGeom>
            <a:ln w="14615" cap="rnd">
              <a:solidFill>
                <a:srgbClr val="000000"/>
              </a:solidFill>
              <a:prstDash val="solid"/>
              <a:round/>
            </a:ln>
          </p:spPr>
          <p:txBody>
            <a:bodyPr rtlCol="1" anchor="ctr"/>
            <a:lstStyle/>
            <a:p>
              <a:endParaRPr lang="fa-IR"/>
            </a:p>
          </p:txBody>
        </p:sp>
        <p:sp>
          <p:nvSpPr>
            <p:cNvPr id="736" name="Freeform: Shape 735">
              <a:extLst>
                <a:ext uri="{FF2B5EF4-FFF2-40B4-BE49-F238E27FC236}">
                  <a16:creationId xmlns:a16="http://schemas.microsoft.com/office/drawing/2014/main" id="{87AABAAA-5A80-F7A1-67B9-0B265938F6B0}"/>
                </a:ext>
              </a:extLst>
            </p:cNvPr>
            <p:cNvSpPr/>
            <p:nvPr/>
          </p:nvSpPr>
          <p:spPr>
            <a:xfrm>
              <a:off x="11229451" y="3217112"/>
              <a:ext cx="28643" cy="55501"/>
            </a:xfrm>
            <a:custGeom>
              <a:avLst/>
              <a:gdLst>
                <a:gd name="connsiteX0" fmla="*/ 336 w 28643"/>
                <a:gd name="connsiteY0" fmla="*/ 55822 h 55501"/>
                <a:gd name="connsiteX1" fmla="*/ 28964 w 28643"/>
                <a:gd name="connsiteY1" fmla="*/ 28989 h 55501"/>
                <a:gd name="connsiteX2" fmla="*/ 2151 w 28643"/>
                <a:gd name="connsiteY2" fmla="*/ 351 h 55501"/>
                <a:gd name="connsiteX3" fmla="*/ 336 w 28643"/>
                <a:gd name="connsiteY3" fmla="*/ 351 h 55501"/>
              </a:gdLst>
              <a:ahLst/>
              <a:cxnLst>
                <a:cxn ang="0">
                  <a:pos x="connsiteX0" y="connsiteY0"/>
                </a:cxn>
                <a:cxn ang="0">
                  <a:pos x="connsiteX1" y="connsiteY1"/>
                </a:cxn>
                <a:cxn ang="0">
                  <a:pos x="connsiteX2" y="connsiteY2"/>
                </a:cxn>
                <a:cxn ang="0">
                  <a:pos x="connsiteX3" y="connsiteY3"/>
                </a:cxn>
              </a:cxnLst>
              <a:rect l="l" t="t" r="r" b="b"/>
              <a:pathLst>
                <a:path w="28643" h="55501">
                  <a:moveTo>
                    <a:pt x="336" y="55822"/>
                  </a:moveTo>
                  <a:cubicBezTo>
                    <a:pt x="15645" y="56320"/>
                    <a:pt x="28467" y="44307"/>
                    <a:pt x="28964" y="28989"/>
                  </a:cubicBezTo>
                  <a:cubicBezTo>
                    <a:pt x="29462" y="13670"/>
                    <a:pt x="17460" y="849"/>
                    <a:pt x="2151" y="351"/>
                  </a:cubicBezTo>
                  <a:cubicBezTo>
                    <a:pt x="1536" y="331"/>
                    <a:pt x="951" y="331"/>
                    <a:pt x="336" y="351"/>
                  </a:cubicBezTo>
                </a:path>
              </a:pathLst>
            </a:custGeom>
            <a:noFill/>
            <a:ln w="14615" cap="rnd">
              <a:solidFill>
                <a:srgbClr val="000000"/>
              </a:solidFill>
              <a:prstDash val="solid"/>
              <a:round/>
            </a:ln>
          </p:spPr>
          <p:txBody>
            <a:bodyPr rtlCol="1" anchor="ctr"/>
            <a:lstStyle/>
            <a:p>
              <a:endParaRPr lang="fa-IR"/>
            </a:p>
          </p:txBody>
        </p:sp>
        <p:sp>
          <p:nvSpPr>
            <p:cNvPr id="737" name="Freeform: Shape 736">
              <a:extLst>
                <a:ext uri="{FF2B5EF4-FFF2-40B4-BE49-F238E27FC236}">
                  <a16:creationId xmlns:a16="http://schemas.microsoft.com/office/drawing/2014/main" id="{37B2A86E-87D7-774E-4CC0-7CD446A4A447}"/>
                </a:ext>
              </a:extLst>
            </p:cNvPr>
            <p:cNvSpPr/>
            <p:nvPr/>
          </p:nvSpPr>
          <p:spPr>
            <a:xfrm>
              <a:off x="11059423" y="3217112"/>
              <a:ext cx="28643" cy="55501"/>
            </a:xfrm>
            <a:custGeom>
              <a:avLst/>
              <a:gdLst>
                <a:gd name="connsiteX0" fmla="*/ 28979 w 28643"/>
                <a:gd name="connsiteY0" fmla="*/ 351 h 55501"/>
                <a:gd name="connsiteX1" fmla="*/ 351 w 28643"/>
                <a:gd name="connsiteY1" fmla="*/ 27185 h 55501"/>
                <a:gd name="connsiteX2" fmla="*/ 27164 w 28643"/>
                <a:gd name="connsiteY2" fmla="*/ 55822 h 55501"/>
                <a:gd name="connsiteX3" fmla="*/ 28979 w 28643"/>
                <a:gd name="connsiteY3" fmla="*/ 55822 h 55501"/>
              </a:gdLst>
              <a:ahLst/>
              <a:cxnLst>
                <a:cxn ang="0">
                  <a:pos x="connsiteX0" y="connsiteY0"/>
                </a:cxn>
                <a:cxn ang="0">
                  <a:pos x="connsiteX1" y="connsiteY1"/>
                </a:cxn>
                <a:cxn ang="0">
                  <a:pos x="connsiteX2" y="connsiteY2"/>
                </a:cxn>
                <a:cxn ang="0">
                  <a:pos x="connsiteX3" y="connsiteY3"/>
                </a:cxn>
              </a:cxnLst>
              <a:rect l="l" t="t" r="r" b="b"/>
              <a:pathLst>
                <a:path w="28643" h="55501">
                  <a:moveTo>
                    <a:pt x="28979" y="351"/>
                  </a:moveTo>
                  <a:cubicBezTo>
                    <a:pt x="13670" y="-147"/>
                    <a:pt x="848" y="11867"/>
                    <a:pt x="351" y="27185"/>
                  </a:cubicBezTo>
                  <a:cubicBezTo>
                    <a:pt x="-147" y="42503"/>
                    <a:pt x="11855" y="55324"/>
                    <a:pt x="27164" y="55822"/>
                  </a:cubicBezTo>
                  <a:cubicBezTo>
                    <a:pt x="27779" y="55842"/>
                    <a:pt x="28364" y="55842"/>
                    <a:pt x="28979" y="55822"/>
                  </a:cubicBezTo>
                </a:path>
              </a:pathLst>
            </a:custGeom>
            <a:noFill/>
            <a:ln w="14615" cap="rnd">
              <a:solidFill>
                <a:srgbClr val="000000"/>
              </a:solidFill>
              <a:prstDash val="solid"/>
              <a:round/>
            </a:ln>
          </p:spPr>
          <p:txBody>
            <a:bodyPr rtlCol="1" anchor="ctr"/>
            <a:lstStyle/>
            <a:p>
              <a:endParaRPr lang="fa-IR"/>
            </a:p>
          </p:txBody>
        </p:sp>
        <p:sp>
          <p:nvSpPr>
            <p:cNvPr id="738" name="Freeform: Shape 737">
              <a:extLst>
                <a:ext uri="{FF2B5EF4-FFF2-40B4-BE49-F238E27FC236}">
                  <a16:creationId xmlns:a16="http://schemas.microsoft.com/office/drawing/2014/main" id="{C1904CEE-D6BD-E178-621D-AD099EF6C29E}"/>
                </a:ext>
              </a:extLst>
            </p:cNvPr>
            <p:cNvSpPr/>
            <p:nvPr/>
          </p:nvSpPr>
          <p:spPr>
            <a:xfrm>
              <a:off x="11074103" y="3117261"/>
              <a:ext cx="169457" cy="101710"/>
            </a:xfrm>
            <a:custGeom>
              <a:avLst/>
              <a:gdLst>
                <a:gd name="connsiteX0" fmla="*/ 169794 w 169457"/>
                <a:gd name="connsiteY0" fmla="*/ 102047 h 101710"/>
                <a:gd name="connsiteX1" fmla="*/ 169794 w 169457"/>
                <a:gd name="connsiteY1" fmla="*/ 81292 h 101710"/>
                <a:gd name="connsiteX2" fmla="*/ 151176 w 169457"/>
                <a:gd name="connsiteY2" fmla="*/ 43531 h 101710"/>
                <a:gd name="connsiteX3" fmla="*/ 146990 w 169457"/>
                <a:gd name="connsiteY3" fmla="*/ 39579 h 101710"/>
                <a:gd name="connsiteX4" fmla="*/ 62101 w 169457"/>
                <a:gd name="connsiteY4" fmla="*/ 2872 h 101710"/>
                <a:gd name="connsiteX5" fmla="*/ 336 w 169457"/>
                <a:gd name="connsiteY5" fmla="*/ 76228 h 101710"/>
                <a:gd name="connsiteX6" fmla="*/ 336 w 169457"/>
                <a:gd name="connsiteY6" fmla="*/ 101315 h 101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457" h="101710">
                  <a:moveTo>
                    <a:pt x="169794" y="102047"/>
                  </a:moveTo>
                  <a:lnTo>
                    <a:pt x="169794" y="81292"/>
                  </a:lnTo>
                  <a:cubicBezTo>
                    <a:pt x="169794" y="48127"/>
                    <a:pt x="157821" y="43531"/>
                    <a:pt x="151176" y="43531"/>
                  </a:cubicBezTo>
                  <a:cubicBezTo>
                    <a:pt x="148952" y="43566"/>
                    <a:pt x="147078" y="41813"/>
                    <a:pt x="146990" y="39579"/>
                  </a:cubicBezTo>
                  <a:cubicBezTo>
                    <a:pt x="146493" y="2579"/>
                    <a:pt x="104224" y="-4329"/>
                    <a:pt x="62101" y="2872"/>
                  </a:cubicBezTo>
                  <a:cubicBezTo>
                    <a:pt x="26417" y="9040"/>
                    <a:pt x="336" y="40007"/>
                    <a:pt x="336" y="76228"/>
                  </a:cubicBezTo>
                  <a:lnTo>
                    <a:pt x="336" y="101315"/>
                  </a:lnTo>
                </a:path>
              </a:pathLst>
            </a:custGeom>
            <a:noFill/>
            <a:ln w="14615" cap="rnd">
              <a:solidFill>
                <a:srgbClr val="000000"/>
              </a:solidFill>
              <a:prstDash val="solid"/>
              <a:round/>
            </a:ln>
          </p:spPr>
          <p:txBody>
            <a:bodyPr rtlCol="1" anchor="ctr"/>
            <a:lstStyle/>
            <a:p>
              <a:endParaRPr lang="fa-IR"/>
            </a:p>
          </p:txBody>
        </p:sp>
        <p:sp>
          <p:nvSpPr>
            <p:cNvPr id="739" name="Freeform: Shape 738">
              <a:extLst>
                <a:ext uri="{FF2B5EF4-FFF2-40B4-BE49-F238E27FC236}">
                  <a16:creationId xmlns:a16="http://schemas.microsoft.com/office/drawing/2014/main" id="{B59D2AFB-C511-0915-262E-31C3AE4B37A4}"/>
                </a:ext>
              </a:extLst>
            </p:cNvPr>
            <p:cNvSpPr/>
            <p:nvPr/>
          </p:nvSpPr>
          <p:spPr>
            <a:xfrm>
              <a:off x="11198364" y="3363859"/>
              <a:ext cx="98823" cy="113470"/>
            </a:xfrm>
            <a:custGeom>
              <a:avLst/>
              <a:gdLst>
                <a:gd name="connsiteX0" fmla="*/ 29550 w 98823"/>
                <a:gd name="connsiteY0" fmla="*/ 785 h 113470"/>
                <a:gd name="connsiteX1" fmla="*/ 19802 w 98823"/>
                <a:gd name="connsiteY1" fmla="*/ 5375 h 113470"/>
                <a:gd name="connsiteX2" fmla="*/ 19480 w 98823"/>
                <a:gd name="connsiteY2" fmla="*/ 6640 h 113470"/>
                <a:gd name="connsiteX3" fmla="*/ 336 w 98823"/>
                <a:gd name="connsiteY3" fmla="*/ 113806 h 113470"/>
                <a:gd name="connsiteX4" fmla="*/ 86807 w 98823"/>
                <a:gd name="connsiteY4" fmla="*/ 113806 h 113470"/>
                <a:gd name="connsiteX5" fmla="*/ 99159 w 98823"/>
                <a:gd name="connsiteY5" fmla="*/ 101450 h 113470"/>
                <a:gd name="connsiteX6" fmla="*/ 99130 w 98823"/>
                <a:gd name="connsiteY6" fmla="*/ 100663 h 113470"/>
                <a:gd name="connsiteX7" fmla="*/ 95354 w 98823"/>
                <a:gd name="connsiteY7" fmla="*/ 41620 h 113470"/>
                <a:gd name="connsiteX8" fmla="*/ 77790 w 98823"/>
                <a:gd name="connsiteY8" fmla="*/ 18203 h 113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823" h="113470">
                  <a:moveTo>
                    <a:pt x="29550" y="785"/>
                  </a:moveTo>
                  <a:cubicBezTo>
                    <a:pt x="25598" y="-634"/>
                    <a:pt x="21236" y="1421"/>
                    <a:pt x="19802" y="5375"/>
                  </a:cubicBezTo>
                  <a:cubicBezTo>
                    <a:pt x="19656" y="5788"/>
                    <a:pt x="19568" y="6210"/>
                    <a:pt x="19480" y="6640"/>
                  </a:cubicBezTo>
                  <a:lnTo>
                    <a:pt x="336" y="113806"/>
                  </a:lnTo>
                  <a:lnTo>
                    <a:pt x="86807" y="113806"/>
                  </a:lnTo>
                  <a:cubicBezTo>
                    <a:pt x="93627" y="113803"/>
                    <a:pt x="99159" y="108271"/>
                    <a:pt x="99159" y="101450"/>
                  </a:cubicBezTo>
                  <a:cubicBezTo>
                    <a:pt x="99159" y="101187"/>
                    <a:pt x="99159" y="100923"/>
                    <a:pt x="99130" y="100663"/>
                  </a:cubicBezTo>
                  <a:lnTo>
                    <a:pt x="95354" y="41620"/>
                  </a:lnTo>
                  <a:cubicBezTo>
                    <a:pt x="94681" y="31021"/>
                    <a:pt x="87772" y="21829"/>
                    <a:pt x="77790" y="18203"/>
                  </a:cubicBezTo>
                  <a:close/>
                </a:path>
              </a:pathLst>
            </a:custGeom>
            <a:noFill/>
            <a:ln w="14615" cap="rnd">
              <a:solidFill>
                <a:srgbClr val="000000"/>
              </a:solidFill>
              <a:prstDash val="solid"/>
              <a:round/>
            </a:ln>
          </p:spPr>
          <p:txBody>
            <a:bodyPr rtlCol="1" anchor="ctr"/>
            <a:lstStyle/>
            <a:p>
              <a:endParaRPr lang="fa-IR"/>
            </a:p>
          </p:txBody>
        </p:sp>
        <p:sp>
          <p:nvSpPr>
            <p:cNvPr id="740" name="Freeform: Shape 739">
              <a:extLst>
                <a:ext uri="{FF2B5EF4-FFF2-40B4-BE49-F238E27FC236}">
                  <a16:creationId xmlns:a16="http://schemas.microsoft.com/office/drawing/2014/main" id="{3E9018DA-0054-C397-A1ED-771816EC88A7}"/>
                </a:ext>
              </a:extLst>
            </p:cNvPr>
            <p:cNvSpPr/>
            <p:nvPr/>
          </p:nvSpPr>
          <p:spPr>
            <a:xfrm>
              <a:off x="11020336" y="3363845"/>
              <a:ext cx="98816" cy="113425"/>
            </a:xfrm>
            <a:custGeom>
              <a:avLst/>
              <a:gdLst>
                <a:gd name="connsiteX0" fmla="*/ 69939 w 98816"/>
                <a:gd name="connsiteY0" fmla="*/ 799 h 113425"/>
                <a:gd name="connsiteX1" fmla="*/ 21757 w 98816"/>
                <a:gd name="connsiteY1" fmla="*/ 18129 h 113425"/>
                <a:gd name="connsiteX2" fmla="*/ 4193 w 98816"/>
                <a:gd name="connsiteY2" fmla="*/ 41546 h 113425"/>
                <a:gd name="connsiteX3" fmla="*/ 359 w 98816"/>
                <a:gd name="connsiteY3" fmla="*/ 100618 h 113425"/>
                <a:gd name="connsiteX4" fmla="*/ 11950 w 98816"/>
                <a:gd name="connsiteY4" fmla="*/ 113738 h 113425"/>
                <a:gd name="connsiteX5" fmla="*/ 12682 w 98816"/>
                <a:gd name="connsiteY5" fmla="*/ 113761 h 113425"/>
                <a:gd name="connsiteX6" fmla="*/ 99153 w 98816"/>
                <a:gd name="connsiteY6" fmla="*/ 113761 h 113425"/>
                <a:gd name="connsiteX7" fmla="*/ 80009 w 98816"/>
                <a:gd name="connsiteY7" fmla="*/ 6595 h 113425"/>
                <a:gd name="connsiteX8" fmla="*/ 71227 w 98816"/>
                <a:gd name="connsiteY8" fmla="*/ 454 h 113425"/>
                <a:gd name="connsiteX9" fmla="*/ 69939 w 98816"/>
                <a:gd name="connsiteY9" fmla="*/ 799 h 11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816" h="113425">
                  <a:moveTo>
                    <a:pt x="69939" y="799"/>
                  </a:moveTo>
                  <a:lnTo>
                    <a:pt x="21757" y="18129"/>
                  </a:lnTo>
                  <a:cubicBezTo>
                    <a:pt x="11775" y="21767"/>
                    <a:pt x="4896" y="30953"/>
                    <a:pt x="4193" y="41546"/>
                  </a:cubicBezTo>
                  <a:lnTo>
                    <a:pt x="359" y="100618"/>
                  </a:lnTo>
                  <a:cubicBezTo>
                    <a:pt x="-51" y="107444"/>
                    <a:pt x="5130" y="113316"/>
                    <a:pt x="11950" y="113738"/>
                  </a:cubicBezTo>
                  <a:cubicBezTo>
                    <a:pt x="12185" y="113752"/>
                    <a:pt x="12448" y="113761"/>
                    <a:pt x="12682" y="113761"/>
                  </a:cubicBezTo>
                  <a:lnTo>
                    <a:pt x="99153" y="113761"/>
                  </a:lnTo>
                  <a:lnTo>
                    <a:pt x="80009" y="6595"/>
                  </a:lnTo>
                  <a:cubicBezTo>
                    <a:pt x="79277" y="2474"/>
                    <a:pt x="75354" y="-278"/>
                    <a:pt x="71227" y="454"/>
                  </a:cubicBezTo>
                  <a:cubicBezTo>
                    <a:pt x="70788" y="533"/>
                    <a:pt x="70349" y="647"/>
                    <a:pt x="69939" y="799"/>
                  </a:cubicBezTo>
                  <a:close/>
                </a:path>
              </a:pathLst>
            </a:custGeom>
            <a:noFill/>
            <a:ln w="14615" cap="rnd">
              <a:solidFill>
                <a:srgbClr val="000000"/>
              </a:solidFill>
              <a:prstDash val="solid"/>
              <a:round/>
            </a:ln>
          </p:spPr>
          <p:txBody>
            <a:bodyPr rtlCol="1" anchor="ctr"/>
            <a:lstStyle/>
            <a:p>
              <a:endParaRPr lang="fa-IR"/>
            </a:p>
          </p:txBody>
        </p:sp>
        <p:sp>
          <p:nvSpPr>
            <p:cNvPr id="741" name="Freeform: Shape 740">
              <a:extLst>
                <a:ext uri="{FF2B5EF4-FFF2-40B4-BE49-F238E27FC236}">
                  <a16:creationId xmlns:a16="http://schemas.microsoft.com/office/drawing/2014/main" id="{6138B445-1EF5-F4AD-1AFC-CAA63580A71F}"/>
                </a:ext>
              </a:extLst>
            </p:cNvPr>
            <p:cNvSpPr/>
            <p:nvPr/>
          </p:nvSpPr>
          <p:spPr>
            <a:xfrm>
              <a:off x="10773944" y="3539357"/>
              <a:ext cx="112991" cy="112991"/>
            </a:xfrm>
            <a:custGeom>
              <a:avLst/>
              <a:gdLst>
                <a:gd name="connsiteX0" fmla="*/ 56496 w 112991"/>
                <a:gd name="connsiteY0" fmla="*/ 0 h 112991"/>
                <a:gd name="connsiteX1" fmla="*/ 112992 w 112991"/>
                <a:gd name="connsiteY1" fmla="*/ 0 h 112991"/>
                <a:gd name="connsiteX2" fmla="*/ 112992 w 112991"/>
                <a:gd name="connsiteY2" fmla="*/ 112991 h 112991"/>
                <a:gd name="connsiteX3" fmla="*/ 56496 w 112991"/>
                <a:gd name="connsiteY3" fmla="*/ 112991 h 112991"/>
                <a:gd name="connsiteX4" fmla="*/ 56496 w 112991"/>
                <a:gd name="connsiteY4" fmla="*/ 112991 h 112991"/>
                <a:gd name="connsiteX5" fmla="*/ 0 w 112991"/>
                <a:gd name="connsiteY5" fmla="*/ 112991 h 112991"/>
                <a:gd name="connsiteX6" fmla="*/ 0 w 112991"/>
                <a:gd name="connsiteY6" fmla="*/ 0 h 112991"/>
                <a:gd name="connsiteX7" fmla="*/ 56496 w 112991"/>
                <a:gd name="connsiteY7" fmla="*/ 0 h 11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991" h="112991">
                  <a:moveTo>
                    <a:pt x="56496" y="0"/>
                  </a:moveTo>
                  <a:cubicBezTo>
                    <a:pt x="87697" y="0"/>
                    <a:pt x="112992" y="0"/>
                    <a:pt x="112992" y="0"/>
                  </a:cubicBezTo>
                  <a:lnTo>
                    <a:pt x="112992" y="112991"/>
                  </a:lnTo>
                  <a:cubicBezTo>
                    <a:pt x="112992" y="112991"/>
                    <a:pt x="87698" y="112991"/>
                    <a:pt x="56496" y="112991"/>
                  </a:cubicBezTo>
                  <a:lnTo>
                    <a:pt x="56496" y="112991"/>
                  </a:lnTo>
                  <a:cubicBezTo>
                    <a:pt x="25294" y="112991"/>
                    <a:pt x="0" y="112991"/>
                    <a:pt x="0" y="112991"/>
                  </a:cubicBezTo>
                  <a:lnTo>
                    <a:pt x="0" y="0"/>
                  </a:lnTo>
                  <a:cubicBezTo>
                    <a:pt x="0" y="0"/>
                    <a:pt x="25294" y="0"/>
                    <a:pt x="56496" y="0"/>
                  </a:cubicBezTo>
                  <a:close/>
                </a:path>
              </a:pathLst>
            </a:custGeom>
            <a:noFill/>
            <a:ln w="14615" cap="rnd">
              <a:solidFill>
                <a:srgbClr val="000000"/>
              </a:solidFill>
              <a:prstDash val="solid"/>
              <a:round/>
            </a:ln>
          </p:spPr>
          <p:txBody>
            <a:bodyPr rtlCol="1" anchor="ctr"/>
            <a:lstStyle/>
            <a:p>
              <a:endParaRPr lang="fa-IR"/>
            </a:p>
          </p:txBody>
        </p:sp>
        <p:sp>
          <p:nvSpPr>
            <p:cNvPr id="742" name="Freeform: Shape 741">
              <a:extLst>
                <a:ext uri="{FF2B5EF4-FFF2-40B4-BE49-F238E27FC236}">
                  <a16:creationId xmlns:a16="http://schemas.microsoft.com/office/drawing/2014/main" id="{6D350C32-EC0D-93F0-A0F7-C851B313441C}"/>
                </a:ext>
              </a:extLst>
            </p:cNvPr>
            <p:cNvSpPr/>
            <p:nvPr/>
          </p:nvSpPr>
          <p:spPr>
            <a:xfrm>
              <a:off x="10811969" y="3586193"/>
              <a:ext cx="36561" cy="22598"/>
            </a:xfrm>
            <a:custGeom>
              <a:avLst/>
              <a:gdLst>
                <a:gd name="connsiteX0" fmla="*/ 0 w 36561"/>
                <a:gd name="connsiteY0" fmla="*/ 8577 h 22598"/>
                <a:gd name="connsiteX1" fmla="*/ 13992 w 36561"/>
                <a:gd name="connsiteY1" fmla="*/ 22598 h 22598"/>
                <a:gd name="connsiteX2" fmla="*/ 36561 w 36561"/>
                <a:gd name="connsiteY2" fmla="*/ 0 h 22598"/>
              </a:gdLst>
              <a:ahLst/>
              <a:cxnLst>
                <a:cxn ang="0">
                  <a:pos x="connsiteX0" y="connsiteY0"/>
                </a:cxn>
                <a:cxn ang="0">
                  <a:pos x="connsiteX1" y="connsiteY1"/>
                </a:cxn>
                <a:cxn ang="0">
                  <a:pos x="connsiteX2" y="connsiteY2"/>
                </a:cxn>
              </a:cxnLst>
              <a:rect l="l" t="t" r="r" b="b"/>
              <a:pathLst>
                <a:path w="36561" h="22598">
                  <a:moveTo>
                    <a:pt x="0" y="8577"/>
                  </a:moveTo>
                  <a:lnTo>
                    <a:pt x="13992" y="22598"/>
                  </a:lnTo>
                  <a:lnTo>
                    <a:pt x="36561" y="0"/>
                  </a:lnTo>
                </a:path>
              </a:pathLst>
            </a:custGeom>
            <a:noFill/>
            <a:ln w="14615" cap="rnd">
              <a:solidFill>
                <a:srgbClr val="000000"/>
              </a:solidFill>
              <a:prstDash val="solid"/>
              <a:round/>
            </a:ln>
          </p:spPr>
          <p:txBody>
            <a:bodyPr rtlCol="1" anchor="ctr"/>
            <a:lstStyle/>
            <a:p>
              <a:endParaRPr lang="fa-IR"/>
            </a:p>
          </p:txBody>
        </p:sp>
        <p:sp>
          <p:nvSpPr>
            <p:cNvPr id="743" name="Freeform: Shape 742">
              <a:extLst>
                <a:ext uri="{FF2B5EF4-FFF2-40B4-BE49-F238E27FC236}">
                  <a16:creationId xmlns:a16="http://schemas.microsoft.com/office/drawing/2014/main" id="{5FBAE04C-2917-E705-ED21-B7C60E8095CF}"/>
                </a:ext>
              </a:extLst>
            </p:cNvPr>
            <p:cNvSpPr/>
            <p:nvPr/>
          </p:nvSpPr>
          <p:spPr>
            <a:xfrm>
              <a:off x="10885911" y="3520564"/>
              <a:ext cx="63491" cy="87143"/>
            </a:xfrm>
            <a:custGeom>
              <a:avLst/>
              <a:gdLst>
                <a:gd name="connsiteX0" fmla="*/ 63492 w 63491"/>
                <a:gd name="connsiteY0" fmla="*/ 0 h 87143"/>
                <a:gd name="connsiteX1" fmla="*/ 0 w 63491"/>
                <a:gd name="connsiteY1" fmla="*/ 87144 h 87143"/>
              </a:gdLst>
              <a:ahLst/>
              <a:cxnLst>
                <a:cxn ang="0">
                  <a:pos x="connsiteX0" y="connsiteY0"/>
                </a:cxn>
                <a:cxn ang="0">
                  <a:pos x="connsiteX1" y="connsiteY1"/>
                </a:cxn>
              </a:cxnLst>
              <a:rect l="l" t="t" r="r" b="b"/>
              <a:pathLst>
                <a:path w="63491" h="87143">
                  <a:moveTo>
                    <a:pt x="63492" y="0"/>
                  </a:moveTo>
                  <a:lnTo>
                    <a:pt x="0" y="87144"/>
                  </a:lnTo>
                </a:path>
              </a:pathLst>
            </a:custGeom>
            <a:ln w="14615" cap="rnd">
              <a:solidFill>
                <a:srgbClr val="000000"/>
              </a:solidFill>
              <a:prstDash val="solid"/>
              <a:round/>
            </a:ln>
          </p:spPr>
          <p:txBody>
            <a:bodyPr rtlCol="1" anchor="ctr"/>
            <a:lstStyle/>
            <a:p>
              <a:endParaRPr lang="fa-IR"/>
            </a:p>
          </p:txBody>
        </p:sp>
        <p:sp>
          <p:nvSpPr>
            <p:cNvPr id="744" name="Freeform: Shape 743">
              <a:extLst>
                <a:ext uri="{FF2B5EF4-FFF2-40B4-BE49-F238E27FC236}">
                  <a16:creationId xmlns:a16="http://schemas.microsoft.com/office/drawing/2014/main" id="{BD43C49F-F31C-43E5-ADFD-5A9DAEA30B5A}"/>
                </a:ext>
              </a:extLst>
            </p:cNvPr>
            <p:cNvSpPr/>
            <p:nvPr/>
          </p:nvSpPr>
          <p:spPr>
            <a:xfrm>
              <a:off x="10946417" y="3565556"/>
              <a:ext cx="64984" cy="89163"/>
            </a:xfrm>
            <a:custGeom>
              <a:avLst/>
              <a:gdLst>
                <a:gd name="connsiteX0" fmla="*/ 0 w 64984"/>
                <a:gd name="connsiteY0" fmla="*/ 89164 h 89163"/>
                <a:gd name="connsiteX1" fmla="*/ 64985 w 64984"/>
                <a:gd name="connsiteY1" fmla="*/ 0 h 89163"/>
              </a:gdLst>
              <a:ahLst/>
              <a:cxnLst>
                <a:cxn ang="0">
                  <a:pos x="connsiteX0" y="connsiteY0"/>
                </a:cxn>
                <a:cxn ang="0">
                  <a:pos x="connsiteX1" y="connsiteY1"/>
                </a:cxn>
              </a:cxnLst>
              <a:rect l="l" t="t" r="r" b="b"/>
              <a:pathLst>
                <a:path w="64984" h="89163">
                  <a:moveTo>
                    <a:pt x="0" y="89164"/>
                  </a:moveTo>
                  <a:lnTo>
                    <a:pt x="64985" y="0"/>
                  </a:lnTo>
                </a:path>
              </a:pathLst>
            </a:custGeom>
            <a:ln w="14615" cap="rnd">
              <a:solidFill>
                <a:srgbClr val="000000"/>
              </a:solidFill>
              <a:prstDash val="solid"/>
              <a:round/>
            </a:ln>
          </p:spPr>
          <p:txBody>
            <a:bodyPr rtlCol="1" anchor="ctr"/>
            <a:lstStyle/>
            <a:p>
              <a:endParaRPr lang="fa-IR"/>
            </a:p>
          </p:txBody>
        </p:sp>
        <p:sp>
          <p:nvSpPr>
            <p:cNvPr id="745" name="Freeform: Shape 744">
              <a:extLst>
                <a:ext uri="{FF2B5EF4-FFF2-40B4-BE49-F238E27FC236}">
                  <a16:creationId xmlns:a16="http://schemas.microsoft.com/office/drawing/2014/main" id="{77AA8329-F674-E238-277D-C81C4D0AE974}"/>
                </a:ext>
              </a:extLst>
            </p:cNvPr>
            <p:cNvSpPr/>
            <p:nvPr/>
          </p:nvSpPr>
          <p:spPr>
            <a:xfrm>
              <a:off x="10864191" y="3614265"/>
              <a:ext cx="93190" cy="80099"/>
            </a:xfrm>
            <a:custGeom>
              <a:avLst/>
              <a:gdLst>
                <a:gd name="connsiteX0" fmla="*/ 336 w 93190"/>
                <a:gd name="connsiteY0" fmla="*/ 30779 h 80099"/>
                <a:gd name="connsiteX1" fmla="*/ 63037 w 93190"/>
                <a:gd name="connsiteY1" fmla="*/ 76561 h 80099"/>
                <a:gd name="connsiteX2" fmla="*/ 89646 w 93190"/>
                <a:gd name="connsiteY2" fmla="*/ 72934 h 80099"/>
                <a:gd name="connsiteX3" fmla="*/ 86016 w 93190"/>
                <a:gd name="connsiteY3" fmla="*/ 46314 h 80099"/>
                <a:gd name="connsiteX4" fmla="*/ 85402 w 93190"/>
                <a:gd name="connsiteY4" fmla="*/ 45855 h 80099"/>
                <a:gd name="connsiteX5" fmla="*/ 22964 w 93190"/>
                <a:gd name="connsiteY5" fmla="*/ 336 h 80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190" h="80099">
                  <a:moveTo>
                    <a:pt x="336" y="30779"/>
                  </a:moveTo>
                  <a:lnTo>
                    <a:pt x="63037" y="76561"/>
                  </a:lnTo>
                  <a:cubicBezTo>
                    <a:pt x="71380" y="82910"/>
                    <a:pt x="83323" y="81286"/>
                    <a:pt x="89646" y="72934"/>
                  </a:cubicBezTo>
                  <a:cubicBezTo>
                    <a:pt x="95998" y="64580"/>
                    <a:pt x="94388" y="52663"/>
                    <a:pt x="86016" y="46314"/>
                  </a:cubicBezTo>
                  <a:cubicBezTo>
                    <a:pt x="85811" y="46156"/>
                    <a:pt x="85606" y="46004"/>
                    <a:pt x="85402" y="45855"/>
                  </a:cubicBezTo>
                  <a:lnTo>
                    <a:pt x="22964" y="336"/>
                  </a:lnTo>
                </a:path>
              </a:pathLst>
            </a:custGeom>
            <a:noFill/>
            <a:ln w="14615" cap="rnd">
              <a:solidFill>
                <a:srgbClr val="000000"/>
              </a:solidFill>
              <a:prstDash val="solid"/>
              <a:round/>
            </a:ln>
          </p:spPr>
          <p:txBody>
            <a:bodyPr rtlCol="1" anchor="ctr"/>
            <a:lstStyle/>
            <a:p>
              <a:endParaRPr lang="fa-IR"/>
            </a:p>
          </p:txBody>
        </p:sp>
        <p:sp>
          <p:nvSpPr>
            <p:cNvPr id="746" name="Freeform: Shape 745">
              <a:extLst>
                <a:ext uri="{FF2B5EF4-FFF2-40B4-BE49-F238E27FC236}">
                  <a16:creationId xmlns:a16="http://schemas.microsoft.com/office/drawing/2014/main" id="{B964E33B-85D9-2146-DB85-A9F02B318129}"/>
                </a:ext>
              </a:extLst>
            </p:cNvPr>
            <p:cNvSpPr/>
            <p:nvPr/>
          </p:nvSpPr>
          <p:spPr>
            <a:xfrm>
              <a:off x="11038830" y="3647138"/>
              <a:ext cx="17973" cy="24618"/>
            </a:xfrm>
            <a:custGeom>
              <a:avLst/>
              <a:gdLst>
                <a:gd name="connsiteX0" fmla="*/ 17973 w 17973"/>
                <a:gd name="connsiteY0" fmla="*/ 0 h 24618"/>
                <a:gd name="connsiteX1" fmla="*/ 0 w 17973"/>
                <a:gd name="connsiteY1" fmla="*/ 24618 h 24618"/>
              </a:gdLst>
              <a:ahLst/>
              <a:cxnLst>
                <a:cxn ang="0">
                  <a:pos x="connsiteX0" y="connsiteY0"/>
                </a:cxn>
                <a:cxn ang="0">
                  <a:pos x="connsiteX1" y="connsiteY1"/>
                </a:cxn>
              </a:cxnLst>
              <a:rect l="l" t="t" r="r" b="b"/>
              <a:pathLst>
                <a:path w="17973" h="24618">
                  <a:moveTo>
                    <a:pt x="17973" y="0"/>
                  </a:moveTo>
                  <a:lnTo>
                    <a:pt x="0" y="24618"/>
                  </a:lnTo>
                </a:path>
              </a:pathLst>
            </a:custGeom>
            <a:ln w="14615" cap="rnd">
              <a:solidFill>
                <a:srgbClr val="000000"/>
              </a:solidFill>
              <a:prstDash val="solid"/>
              <a:round/>
            </a:ln>
          </p:spPr>
          <p:txBody>
            <a:bodyPr rtlCol="1" anchor="ctr"/>
            <a:lstStyle/>
            <a:p>
              <a:endParaRPr lang="fa-IR"/>
            </a:p>
          </p:txBody>
        </p:sp>
        <p:sp>
          <p:nvSpPr>
            <p:cNvPr id="747" name="Freeform: Shape 746">
              <a:extLst>
                <a:ext uri="{FF2B5EF4-FFF2-40B4-BE49-F238E27FC236}">
                  <a16:creationId xmlns:a16="http://schemas.microsoft.com/office/drawing/2014/main" id="{C9A8F835-324C-09F5-A3F3-AAB9E6FF4D61}"/>
                </a:ext>
              </a:extLst>
            </p:cNvPr>
            <p:cNvSpPr/>
            <p:nvPr/>
          </p:nvSpPr>
          <p:spPr>
            <a:xfrm>
              <a:off x="10708380" y="3352190"/>
              <a:ext cx="52362" cy="56748"/>
            </a:xfrm>
            <a:custGeom>
              <a:avLst/>
              <a:gdLst>
                <a:gd name="connsiteX0" fmla="*/ 52699 w 52362"/>
                <a:gd name="connsiteY0" fmla="*/ 13567 h 56748"/>
                <a:gd name="connsiteX1" fmla="*/ 36248 w 52362"/>
                <a:gd name="connsiteY1" fmla="*/ 6190 h 56748"/>
                <a:gd name="connsiteX2" fmla="*/ 28783 w 52362"/>
                <a:gd name="connsiteY2" fmla="*/ 336 h 56748"/>
                <a:gd name="connsiteX3" fmla="*/ 2233 w 52362"/>
                <a:gd name="connsiteY3" fmla="*/ 31101 h 56748"/>
                <a:gd name="connsiteX4" fmla="*/ 3024 w 52362"/>
                <a:gd name="connsiteY4" fmla="*/ 42108 h 56748"/>
                <a:gd name="connsiteX5" fmla="*/ 18128 w 52362"/>
                <a:gd name="connsiteY5" fmla="*/ 55163 h 56748"/>
                <a:gd name="connsiteX6" fmla="*/ 29047 w 52362"/>
                <a:gd name="connsiteY6" fmla="*/ 54455 h 56748"/>
                <a:gd name="connsiteX7" fmla="*/ 29105 w 52362"/>
                <a:gd name="connsiteY7" fmla="*/ 54373 h 56748"/>
                <a:gd name="connsiteX8" fmla="*/ 49215 w 52362"/>
                <a:gd name="connsiteY8" fmla="*/ 31160 h 5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62" h="56748">
                  <a:moveTo>
                    <a:pt x="52699" y="13567"/>
                  </a:moveTo>
                  <a:cubicBezTo>
                    <a:pt x="47078" y="11457"/>
                    <a:pt x="41575" y="8992"/>
                    <a:pt x="36248" y="6190"/>
                  </a:cubicBezTo>
                  <a:cubicBezTo>
                    <a:pt x="33379" y="4780"/>
                    <a:pt x="30832" y="2786"/>
                    <a:pt x="28783" y="336"/>
                  </a:cubicBezTo>
                  <a:lnTo>
                    <a:pt x="2233" y="31101"/>
                  </a:lnTo>
                  <a:cubicBezTo>
                    <a:pt x="-577" y="34362"/>
                    <a:pt x="-226" y="39283"/>
                    <a:pt x="3024" y="42108"/>
                  </a:cubicBezTo>
                  <a:lnTo>
                    <a:pt x="18128" y="55163"/>
                  </a:lnTo>
                  <a:cubicBezTo>
                    <a:pt x="21348" y="57979"/>
                    <a:pt x="26207" y="57663"/>
                    <a:pt x="29047" y="54455"/>
                  </a:cubicBezTo>
                  <a:cubicBezTo>
                    <a:pt x="29047" y="54428"/>
                    <a:pt x="29076" y="54399"/>
                    <a:pt x="29105" y="54373"/>
                  </a:cubicBezTo>
                  <a:lnTo>
                    <a:pt x="49215" y="31160"/>
                  </a:lnTo>
                </a:path>
              </a:pathLst>
            </a:custGeom>
            <a:noFill/>
            <a:ln w="14615" cap="rnd">
              <a:solidFill>
                <a:srgbClr val="000000"/>
              </a:solidFill>
              <a:prstDash val="solid"/>
              <a:round/>
            </a:ln>
          </p:spPr>
          <p:txBody>
            <a:bodyPr rtlCol="1" anchor="ctr"/>
            <a:lstStyle/>
            <a:p>
              <a:endParaRPr lang="fa-IR"/>
            </a:p>
          </p:txBody>
        </p:sp>
        <p:sp>
          <p:nvSpPr>
            <p:cNvPr id="748" name="Freeform: Shape 747">
              <a:extLst>
                <a:ext uri="{FF2B5EF4-FFF2-40B4-BE49-F238E27FC236}">
                  <a16:creationId xmlns:a16="http://schemas.microsoft.com/office/drawing/2014/main" id="{DBA2F0BB-9DDD-5DB8-91C4-09EDBBB225EF}"/>
                </a:ext>
              </a:extLst>
            </p:cNvPr>
            <p:cNvSpPr/>
            <p:nvPr/>
          </p:nvSpPr>
          <p:spPr>
            <a:xfrm>
              <a:off x="10641721" y="3352190"/>
              <a:ext cx="51777" cy="56750"/>
            </a:xfrm>
            <a:custGeom>
              <a:avLst/>
              <a:gdLst>
                <a:gd name="connsiteX0" fmla="*/ 3761 w 51777"/>
                <a:gd name="connsiteY0" fmla="*/ 31804 h 56750"/>
                <a:gd name="connsiteX1" fmla="*/ 23315 w 51777"/>
                <a:gd name="connsiteY1" fmla="*/ 54373 h 56750"/>
                <a:gd name="connsiteX2" fmla="*/ 34263 w 51777"/>
                <a:gd name="connsiteY2" fmla="*/ 55222 h 56750"/>
                <a:gd name="connsiteX3" fmla="*/ 34321 w 51777"/>
                <a:gd name="connsiteY3" fmla="*/ 55163 h 56750"/>
                <a:gd name="connsiteX4" fmla="*/ 49426 w 51777"/>
                <a:gd name="connsiteY4" fmla="*/ 42108 h 56750"/>
                <a:gd name="connsiteX5" fmla="*/ 50216 w 51777"/>
                <a:gd name="connsiteY5" fmla="*/ 31101 h 56750"/>
                <a:gd name="connsiteX6" fmla="*/ 23549 w 51777"/>
                <a:gd name="connsiteY6" fmla="*/ 336 h 56750"/>
                <a:gd name="connsiteX7" fmla="*/ 16085 w 51777"/>
                <a:gd name="connsiteY7" fmla="*/ 6190 h 56750"/>
                <a:gd name="connsiteX8" fmla="*/ 336 w 51777"/>
                <a:gd name="connsiteY8" fmla="*/ 13304 h 5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777" h="56750">
                  <a:moveTo>
                    <a:pt x="3761" y="31804"/>
                  </a:moveTo>
                  <a:lnTo>
                    <a:pt x="23315" y="54373"/>
                  </a:lnTo>
                  <a:cubicBezTo>
                    <a:pt x="26096" y="57628"/>
                    <a:pt x="30984" y="58008"/>
                    <a:pt x="34263" y="55222"/>
                  </a:cubicBezTo>
                  <a:cubicBezTo>
                    <a:pt x="34263" y="55204"/>
                    <a:pt x="34292" y="55184"/>
                    <a:pt x="34321" y="55163"/>
                  </a:cubicBezTo>
                  <a:lnTo>
                    <a:pt x="49426" y="42108"/>
                  </a:lnTo>
                  <a:cubicBezTo>
                    <a:pt x="52675" y="39283"/>
                    <a:pt x="53026" y="34362"/>
                    <a:pt x="50216" y="31101"/>
                  </a:cubicBezTo>
                  <a:lnTo>
                    <a:pt x="23549" y="336"/>
                  </a:lnTo>
                  <a:cubicBezTo>
                    <a:pt x="21500" y="2786"/>
                    <a:pt x="18953" y="4780"/>
                    <a:pt x="16085" y="6190"/>
                  </a:cubicBezTo>
                  <a:cubicBezTo>
                    <a:pt x="10757" y="8825"/>
                    <a:pt x="5781" y="11167"/>
                    <a:pt x="336" y="13304"/>
                  </a:cubicBezTo>
                </a:path>
              </a:pathLst>
            </a:custGeom>
            <a:noFill/>
            <a:ln w="14615" cap="rnd">
              <a:solidFill>
                <a:srgbClr val="000000"/>
              </a:solidFill>
              <a:prstDash val="solid"/>
              <a:round/>
            </a:ln>
          </p:spPr>
          <p:txBody>
            <a:bodyPr rtlCol="1" anchor="ctr"/>
            <a:lstStyle/>
            <a:p>
              <a:endParaRPr lang="fa-IR"/>
            </a:p>
          </p:txBody>
        </p:sp>
        <p:sp>
          <p:nvSpPr>
            <p:cNvPr id="749" name="Freeform: Shape 748">
              <a:extLst>
                <a:ext uri="{FF2B5EF4-FFF2-40B4-BE49-F238E27FC236}">
                  <a16:creationId xmlns:a16="http://schemas.microsoft.com/office/drawing/2014/main" id="{CA043CB2-2E2D-2C04-C75E-5950CCE61F01}"/>
                </a:ext>
              </a:extLst>
            </p:cNvPr>
            <p:cNvSpPr/>
            <p:nvPr/>
          </p:nvSpPr>
          <p:spPr>
            <a:xfrm>
              <a:off x="10664934" y="3328626"/>
              <a:ext cx="5327" cy="23417"/>
            </a:xfrm>
            <a:custGeom>
              <a:avLst/>
              <a:gdLst>
                <a:gd name="connsiteX0" fmla="*/ 5663 w 5327"/>
                <a:gd name="connsiteY0" fmla="*/ 336 h 23417"/>
                <a:gd name="connsiteX1" fmla="*/ 5663 w 5327"/>
                <a:gd name="connsiteY1" fmla="*/ 9118 h 23417"/>
                <a:gd name="connsiteX2" fmla="*/ 336 w 5327"/>
                <a:gd name="connsiteY2" fmla="*/ 23754 h 23417"/>
              </a:gdLst>
              <a:ahLst/>
              <a:cxnLst>
                <a:cxn ang="0">
                  <a:pos x="connsiteX0" y="connsiteY0"/>
                </a:cxn>
                <a:cxn ang="0">
                  <a:pos x="connsiteX1" y="connsiteY1"/>
                </a:cxn>
                <a:cxn ang="0">
                  <a:pos x="connsiteX2" y="connsiteY2"/>
                </a:cxn>
              </a:cxnLst>
              <a:rect l="l" t="t" r="r" b="b"/>
              <a:pathLst>
                <a:path w="5327" h="23417">
                  <a:moveTo>
                    <a:pt x="5663" y="336"/>
                  </a:moveTo>
                  <a:lnTo>
                    <a:pt x="5663" y="9118"/>
                  </a:lnTo>
                  <a:cubicBezTo>
                    <a:pt x="5634" y="14469"/>
                    <a:pt x="3761" y="19644"/>
                    <a:pt x="336" y="23754"/>
                  </a:cubicBezTo>
                </a:path>
              </a:pathLst>
            </a:custGeom>
            <a:noFill/>
            <a:ln w="14615" cap="rnd">
              <a:solidFill>
                <a:srgbClr val="000000"/>
              </a:solidFill>
              <a:prstDash val="solid"/>
              <a:round/>
            </a:ln>
          </p:spPr>
          <p:txBody>
            <a:bodyPr rtlCol="1" anchor="ctr"/>
            <a:lstStyle/>
            <a:p>
              <a:endParaRPr lang="fa-IR"/>
            </a:p>
          </p:txBody>
        </p:sp>
        <p:sp>
          <p:nvSpPr>
            <p:cNvPr id="750" name="Freeform: Shape 749">
              <a:extLst>
                <a:ext uri="{FF2B5EF4-FFF2-40B4-BE49-F238E27FC236}">
                  <a16:creationId xmlns:a16="http://schemas.microsoft.com/office/drawing/2014/main" id="{5E1144F7-3DC3-1608-048D-88E8146B8B27}"/>
                </a:ext>
              </a:extLst>
            </p:cNvPr>
            <p:cNvSpPr/>
            <p:nvPr/>
          </p:nvSpPr>
          <p:spPr>
            <a:xfrm>
              <a:off x="10731499" y="3328772"/>
              <a:ext cx="5327" cy="23417"/>
            </a:xfrm>
            <a:custGeom>
              <a:avLst/>
              <a:gdLst>
                <a:gd name="connsiteX0" fmla="*/ 5663 w 5327"/>
                <a:gd name="connsiteY0" fmla="*/ 23754 h 23417"/>
                <a:gd name="connsiteX1" fmla="*/ 336 w 5327"/>
                <a:gd name="connsiteY1" fmla="*/ 9118 h 23417"/>
                <a:gd name="connsiteX2" fmla="*/ 336 w 5327"/>
                <a:gd name="connsiteY2" fmla="*/ 336 h 23417"/>
              </a:gdLst>
              <a:ahLst/>
              <a:cxnLst>
                <a:cxn ang="0">
                  <a:pos x="connsiteX0" y="connsiteY0"/>
                </a:cxn>
                <a:cxn ang="0">
                  <a:pos x="connsiteX1" y="connsiteY1"/>
                </a:cxn>
                <a:cxn ang="0">
                  <a:pos x="connsiteX2" y="connsiteY2"/>
                </a:cxn>
              </a:cxnLst>
              <a:rect l="l" t="t" r="r" b="b"/>
              <a:pathLst>
                <a:path w="5327" h="23417">
                  <a:moveTo>
                    <a:pt x="5663" y="23754"/>
                  </a:moveTo>
                  <a:cubicBezTo>
                    <a:pt x="2239" y="19644"/>
                    <a:pt x="365" y="14469"/>
                    <a:pt x="336" y="9118"/>
                  </a:cubicBezTo>
                  <a:lnTo>
                    <a:pt x="336" y="336"/>
                  </a:lnTo>
                </a:path>
              </a:pathLst>
            </a:custGeom>
            <a:noFill/>
            <a:ln w="14615" cap="rnd">
              <a:solidFill>
                <a:srgbClr val="000000"/>
              </a:solidFill>
              <a:prstDash val="solid"/>
              <a:round/>
            </a:ln>
          </p:spPr>
          <p:txBody>
            <a:bodyPr rtlCol="1" anchor="ctr"/>
            <a:lstStyle/>
            <a:p>
              <a:endParaRPr lang="fa-IR"/>
            </a:p>
          </p:txBody>
        </p:sp>
        <p:sp>
          <p:nvSpPr>
            <p:cNvPr id="751" name="Freeform: Shape 750">
              <a:extLst>
                <a:ext uri="{FF2B5EF4-FFF2-40B4-BE49-F238E27FC236}">
                  <a16:creationId xmlns:a16="http://schemas.microsoft.com/office/drawing/2014/main" id="{67F29207-00F0-C08B-4732-70DA215861DB}"/>
                </a:ext>
              </a:extLst>
            </p:cNvPr>
            <p:cNvSpPr/>
            <p:nvPr/>
          </p:nvSpPr>
          <p:spPr>
            <a:xfrm>
              <a:off x="10678985" y="3407749"/>
              <a:ext cx="44259" cy="16948"/>
            </a:xfrm>
            <a:custGeom>
              <a:avLst/>
              <a:gdLst>
                <a:gd name="connsiteX0" fmla="*/ 0 w 44259"/>
                <a:gd name="connsiteY0" fmla="*/ 1171 h 16948"/>
                <a:gd name="connsiteX1" fmla="*/ 6586 w 44259"/>
                <a:gd name="connsiteY1" fmla="*/ 16949 h 16948"/>
                <a:gd name="connsiteX2" fmla="*/ 37205 w 44259"/>
                <a:gd name="connsiteY2" fmla="*/ 16949 h 16948"/>
                <a:gd name="connsiteX3" fmla="*/ 44260 w 44259"/>
                <a:gd name="connsiteY3" fmla="*/ 0 h 16948"/>
              </a:gdLst>
              <a:ahLst/>
              <a:cxnLst>
                <a:cxn ang="0">
                  <a:pos x="connsiteX0" y="connsiteY0"/>
                </a:cxn>
                <a:cxn ang="0">
                  <a:pos x="connsiteX1" y="connsiteY1"/>
                </a:cxn>
                <a:cxn ang="0">
                  <a:pos x="connsiteX2" y="connsiteY2"/>
                </a:cxn>
                <a:cxn ang="0">
                  <a:pos x="connsiteX3" y="connsiteY3"/>
                </a:cxn>
              </a:cxnLst>
              <a:rect l="l" t="t" r="r" b="b"/>
              <a:pathLst>
                <a:path w="44259" h="16948">
                  <a:moveTo>
                    <a:pt x="0" y="1171"/>
                  </a:moveTo>
                  <a:lnTo>
                    <a:pt x="6586" y="16949"/>
                  </a:lnTo>
                  <a:lnTo>
                    <a:pt x="37205" y="16949"/>
                  </a:lnTo>
                  <a:lnTo>
                    <a:pt x="44260" y="0"/>
                  </a:lnTo>
                </a:path>
              </a:pathLst>
            </a:custGeom>
            <a:noFill/>
            <a:ln w="14615" cap="rnd">
              <a:solidFill>
                <a:srgbClr val="000000"/>
              </a:solidFill>
              <a:prstDash val="solid"/>
              <a:round/>
            </a:ln>
          </p:spPr>
          <p:txBody>
            <a:bodyPr rtlCol="1" anchor="ctr"/>
            <a:lstStyle/>
            <a:p>
              <a:endParaRPr lang="fa-IR"/>
            </a:p>
          </p:txBody>
        </p:sp>
        <p:sp>
          <p:nvSpPr>
            <p:cNvPr id="752" name="Freeform: Shape 751">
              <a:extLst>
                <a:ext uri="{FF2B5EF4-FFF2-40B4-BE49-F238E27FC236}">
                  <a16:creationId xmlns:a16="http://schemas.microsoft.com/office/drawing/2014/main" id="{FE20D4A3-974F-9A00-C8A4-B6BF9C2C3CD8}"/>
                </a:ext>
              </a:extLst>
            </p:cNvPr>
            <p:cNvSpPr/>
            <p:nvPr/>
          </p:nvSpPr>
          <p:spPr>
            <a:xfrm>
              <a:off x="10695641" y="3386673"/>
              <a:ext cx="10128" cy="2927"/>
            </a:xfrm>
            <a:custGeom>
              <a:avLst/>
              <a:gdLst>
                <a:gd name="connsiteX0" fmla="*/ 10128 w 10128"/>
                <a:gd name="connsiteY0" fmla="*/ 0 h 2927"/>
                <a:gd name="connsiteX1" fmla="*/ 0 w 10128"/>
                <a:gd name="connsiteY1" fmla="*/ 0 h 2927"/>
              </a:gdLst>
              <a:ahLst/>
              <a:cxnLst>
                <a:cxn ang="0">
                  <a:pos x="connsiteX0" y="connsiteY0"/>
                </a:cxn>
                <a:cxn ang="0">
                  <a:pos x="connsiteX1" y="connsiteY1"/>
                </a:cxn>
              </a:cxnLst>
              <a:rect l="l" t="t" r="r" b="b"/>
              <a:pathLst>
                <a:path w="10128" h="2927">
                  <a:moveTo>
                    <a:pt x="10128" y="0"/>
                  </a:moveTo>
                  <a:lnTo>
                    <a:pt x="0" y="0"/>
                  </a:lnTo>
                </a:path>
              </a:pathLst>
            </a:custGeom>
            <a:ln w="14615" cap="rnd">
              <a:solidFill>
                <a:srgbClr val="000000"/>
              </a:solidFill>
              <a:prstDash val="solid"/>
              <a:round/>
            </a:ln>
          </p:spPr>
          <p:txBody>
            <a:bodyPr rtlCol="1" anchor="ctr"/>
            <a:lstStyle/>
            <a:p>
              <a:endParaRPr lang="fa-IR"/>
            </a:p>
          </p:txBody>
        </p:sp>
        <p:sp>
          <p:nvSpPr>
            <p:cNvPr id="753" name="Freeform: Shape 752">
              <a:extLst>
                <a:ext uri="{FF2B5EF4-FFF2-40B4-BE49-F238E27FC236}">
                  <a16:creationId xmlns:a16="http://schemas.microsoft.com/office/drawing/2014/main" id="{0600C0FA-1080-D152-FCC4-46B12E29C630}"/>
                </a:ext>
              </a:extLst>
            </p:cNvPr>
            <p:cNvSpPr/>
            <p:nvPr/>
          </p:nvSpPr>
          <p:spPr>
            <a:xfrm>
              <a:off x="10716190" y="3424697"/>
              <a:ext cx="5151" cy="48972"/>
            </a:xfrm>
            <a:custGeom>
              <a:avLst/>
              <a:gdLst>
                <a:gd name="connsiteX0" fmla="*/ 5152 w 5151"/>
                <a:gd name="connsiteY0" fmla="*/ 48973 h 48972"/>
                <a:gd name="connsiteX1" fmla="*/ 0 w 5151"/>
                <a:gd name="connsiteY1" fmla="*/ 0 h 48972"/>
              </a:gdLst>
              <a:ahLst/>
              <a:cxnLst>
                <a:cxn ang="0">
                  <a:pos x="connsiteX0" y="connsiteY0"/>
                </a:cxn>
                <a:cxn ang="0">
                  <a:pos x="connsiteX1" y="connsiteY1"/>
                </a:cxn>
              </a:cxnLst>
              <a:rect l="l" t="t" r="r" b="b"/>
              <a:pathLst>
                <a:path w="5151" h="48972">
                  <a:moveTo>
                    <a:pt x="5152" y="48973"/>
                  </a:moveTo>
                  <a:lnTo>
                    <a:pt x="0" y="0"/>
                  </a:lnTo>
                </a:path>
              </a:pathLst>
            </a:custGeom>
            <a:ln w="14615" cap="rnd">
              <a:solidFill>
                <a:srgbClr val="000000"/>
              </a:solidFill>
              <a:prstDash val="solid"/>
              <a:round/>
            </a:ln>
          </p:spPr>
          <p:txBody>
            <a:bodyPr rtlCol="1" anchor="ctr"/>
            <a:lstStyle/>
            <a:p>
              <a:endParaRPr lang="fa-IR"/>
            </a:p>
          </p:txBody>
        </p:sp>
        <p:sp>
          <p:nvSpPr>
            <p:cNvPr id="754" name="Freeform: Shape 753">
              <a:extLst>
                <a:ext uri="{FF2B5EF4-FFF2-40B4-BE49-F238E27FC236}">
                  <a16:creationId xmlns:a16="http://schemas.microsoft.com/office/drawing/2014/main" id="{858BC9CF-BEC6-DE24-9AA5-B87F85AAC708}"/>
                </a:ext>
              </a:extLst>
            </p:cNvPr>
            <p:cNvSpPr/>
            <p:nvPr/>
          </p:nvSpPr>
          <p:spPr>
            <a:xfrm>
              <a:off x="10680419" y="3424697"/>
              <a:ext cx="5151" cy="48943"/>
            </a:xfrm>
            <a:custGeom>
              <a:avLst/>
              <a:gdLst>
                <a:gd name="connsiteX0" fmla="*/ 5152 w 5151"/>
                <a:gd name="connsiteY0" fmla="*/ 0 h 48943"/>
                <a:gd name="connsiteX1" fmla="*/ 0 w 5151"/>
                <a:gd name="connsiteY1" fmla="*/ 48943 h 48943"/>
              </a:gdLst>
              <a:ahLst/>
              <a:cxnLst>
                <a:cxn ang="0">
                  <a:pos x="connsiteX0" y="connsiteY0"/>
                </a:cxn>
                <a:cxn ang="0">
                  <a:pos x="connsiteX1" y="connsiteY1"/>
                </a:cxn>
              </a:cxnLst>
              <a:rect l="l" t="t" r="r" b="b"/>
              <a:pathLst>
                <a:path w="5151" h="48943">
                  <a:moveTo>
                    <a:pt x="5152" y="0"/>
                  </a:moveTo>
                  <a:lnTo>
                    <a:pt x="0" y="48943"/>
                  </a:lnTo>
                </a:path>
              </a:pathLst>
            </a:custGeom>
            <a:ln w="14615" cap="rnd">
              <a:solidFill>
                <a:srgbClr val="000000"/>
              </a:solidFill>
              <a:prstDash val="solid"/>
              <a:round/>
            </a:ln>
          </p:spPr>
          <p:txBody>
            <a:bodyPr rtlCol="1" anchor="ctr"/>
            <a:lstStyle/>
            <a:p>
              <a:endParaRPr lang="fa-IR"/>
            </a:p>
          </p:txBody>
        </p:sp>
        <p:sp>
          <p:nvSpPr>
            <p:cNvPr id="755" name="Freeform: Shape 754">
              <a:extLst>
                <a:ext uri="{FF2B5EF4-FFF2-40B4-BE49-F238E27FC236}">
                  <a16:creationId xmlns:a16="http://schemas.microsoft.com/office/drawing/2014/main" id="{E4879365-EF6F-73CF-2681-F1A990D36FDE}"/>
                </a:ext>
              </a:extLst>
            </p:cNvPr>
            <p:cNvSpPr/>
            <p:nvPr/>
          </p:nvSpPr>
          <p:spPr>
            <a:xfrm>
              <a:off x="11166141" y="3352190"/>
              <a:ext cx="51806" cy="56750"/>
            </a:xfrm>
            <a:custGeom>
              <a:avLst/>
              <a:gdLst>
                <a:gd name="connsiteX0" fmla="*/ 52143 w 51806"/>
                <a:gd name="connsiteY0" fmla="*/ 13304 h 56750"/>
                <a:gd name="connsiteX1" fmla="*/ 36365 w 51806"/>
                <a:gd name="connsiteY1" fmla="*/ 6190 h 56750"/>
                <a:gd name="connsiteX2" fmla="*/ 28900 w 51806"/>
                <a:gd name="connsiteY2" fmla="*/ 336 h 56750"/>
                <a:gd name="connsiteX3" fmla="*/ 2233 w 51806"/>
                <a:gd name="connsiteY3" fmla="*/ 31101 h 56750"/>
                <a:gd name="connsiteX4" fmla="*/ 3024 w 51806"/>
                <a:gd name="connsiteY4" fmla="*/ 42108 h 56750"/>
                <a:gd name="connsiteX5" fmla="*/ 18128 w 51806"/>
                <a:gd name="connsiteY5" fmla="*/ 55163 h 56750"/>
                <a:gd name="connsiteX6" fmla="*/ 29076 w 51806"/>
                <a:gd name="connsiteY6" fmla="*/ 54443 h 56750"/>
                <a:gd name="connsiteX7" fmla="*/ 29134 w 51806"/>
                <a:gd name="connsiteY7" fmla="*/ 54373 h 56750"/>
                <a:gd name="connsiteX8" fmla="*/ 48981 w 51806"/>
                <a:gd name="connsiteY8" fmla="*/ 31453 h 5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06" h="56750">
                  <a:moveTo>
                    <a:pt x="52143" y="13304"/>
                  </a:moveTo>
                  <a:cubicBezTo>
                    <a:pt x="46756" y="11257"/>
                    <a:pt x="41487" y="8883"/>
                    <a:pt x="36365" y="6190"/>
                  </a:cubicBezTo>
                  <a:cubicBezTo>
                    <a:pt x="33496" y="4780"/>
                    <a:pt x="30949" y="2786"/>
                    <a:pt x="28900" y="336"/>
                  </a:cubicBezTo>
                  <a:lnTo>
                    <a:pt x="2233" y="31101"/>
                  </a:lnTo>
                  <a:cubicBezTo>
                    <a:pt x="-577" y="34362"/>
                    <a:pt x="-226" y="39283"/>
                    <a:pt x="3024" y="42108"/>
                  </a:cubicBezTo>
                  <a:lnTo>
                    <a:pt x="18128" y="55163"/>
                  </a:lnTo>
                  <a:cubicBezTo>
                    <a:pt x="21348" y="57988"/>
                    <a:pt x="26236" y="57663"/>
                    <a:pt x="29076" y="54443"/>
                  </a:cubicBezTo>
                  <a:cubicBezTo>
                    <a:pt x="29105" y="54420"/>
                    <a:pt x="29105" y="54396"/>
                    <a:pt x="29134" y="54373"/>
                  </a:cubicBezTo>
                  <a:lnTo>
                    <a:pt x="48981" y="31453"/>
                  </a:lnTo>
                </a:path>
              </a:pathLst>
            </a:custGeom>
            <a:noFill/>
            <a:ln w="14615" cap="rnd">
              <a:solidFill>
                <a:srgbClr val="000000"/>
              </a:solidFill>
              <a:prstDash val="solid"/>
              <a:round/>
            </a:ln>
          </p:spPr>
          <p:txBody>
            <a:bodyPr rtlCol="1" anchor="ctr"/>
            <a:lstStyle/>
            <a:p>
              <a:endParaRPr lang="fa-IR"/>
            </a:p>
          </p:txBody>
        </p:sp>
        <p:sp>
          <p:nvSpPr>
            <p:cNvPr id="756" name="Freeform: Shape 755">
              <a:extLst>
                <a:ext uri="{FF2B5EF4-FFF2-40B4-BE49-F238E27FC236}">
                  <a16:creationId xmlns:a16="http://schemas.microsoft.com/office/drawing/2014/main" id="{F40D9CF3-815E-5FB2-4FB0-3BA5C399B5E9}"/>
                </a:ext>
              </a:extLst>
            </p:cNvPr>
            <p:cNvSpPr/>
            <p:nvPr/>
          </p:nvSpPr>
          <p:spPr>
            <a:xfrm>
              <a:off x="11099482" y="3352190"/>
              <a:ext cx="51894" cy="56748"/>
            </a:xfrm>
            <a:custGeom>
              <a:avLst/>
              <a:gdLst>
                <a:gd name="connsiteX0" fmla="*/ 3527 w 51894"/>
                <a:gd name="connsiteY0" fmla="*/ 31365 h 56748"/>
                <a:gd name="connsiteX1" fmla="*/ 23461 w 51894"/>
                <a:gd name="connsiteY1" fmla="*/ 54373 h 56748"/>
                <a:gd name="connsiteX2" fmla="*/ 34350 w 51894"/>
                <a:gd name="connsiteY2" fmla="*/ 55233 h 56748"/>
                <a:gd name="connsiteX3" fmla="*/ 34438 w 51894"/>
                <a:gd name="connsiteY3" fmla="*/ 55163 h 56748"/>
                <a:gd name="connsiteX4" fmla="*/ 49543 w 51894"/>
                <a:gd name="connsiteY4" fmla="*/ 42108 h 56748"/>
                <a:gd name="connsiteX5" fmla="*/ 50333 w 51894"/>
                <a:gd name="connsiteY5" fmla="*/ 31101 h 56748"/>
                <a:gd name="connsiteX6" fmla="*/ 23666 w 51894"/>
                <a:gd name="connsiteY6" fmla="*/ 336 h 56748"/>
                <a:gd name="connsiteX7" fmla="*/ 16202 w 51894"/>
                <a:gd name="connsiteY7" fmla="*/ 6190 h 56748"/>
                <a:gd name="connsiteX8" fmla="*/ 336 w 51894"/>
                <a:gd name="connsiteY8" fmla="*/ 13362 h 5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94" h="56748">
                  <a:moveTo>
                    <a:pt x="3527" y="31365"/>
                  </a:moveTo>
                  <a:lnTo>
                    <a:pt x="23461" y="54373"/>
                  </a:lnTo>
                  <a:cubicBezTo>
                    <a:pt x="26242" y="57619"/>
                    <a:pt x="31101" y="58005"/>
                    <a:pt x="34350" y="55233"/>
                  </a:cubicBezTo>
                  <a:cubicBezTo>
                    <a:pt x="34380" y="55210"/>
                    <a:pt x="34409" y="55186"/>
                    <a:pt x="34438" y="55163"/>
                  </a:cubicBezTo>
                  <a:lnTo>
                    <a:pt x="49543" y="42108"/>
                  </a:lnTo>
                  <a:cubicBezTo>
                    <a:pt x="52792" y="39283"/>
                    <a:pt x="53143" y="34362"/>
                    <a:pt x="50333" y="31101"/>
                  </a:cubicBezTo>
                  <a:lnTo>
                    <a:pt x="23666" y="336"/>
                  </a:lnTo>
                  <a:cubicBezTo>
                    <a:pt x="21617" y="2786"/>
                    <a:pt x="19070" y="4780"/>
                    <a:pt x="16202" y="6190"/>
                  </a:cubicBezTo>
                  <a:cubicBezTo>
                    <a:pt x="10845" y="8854"/>
                    <a:pt x="5810" y="11225"/>
                    <a:pt x="336" y="13362"/>
                  </a:cubicBezTo>
                </a:path>
              </a:pathLst>
            </a:custGeom>
            <a:noFill/>
            <a:ln w="14615" cap="rnd">
              <a:solidFill>
                <a:srgbClr val="000000"/>
              </a:solidFill>
              <a:prstDash val="solid"/>
              <a:round/>
            </a:ln>
          </p:spPr>
          <p:txBody>
            <a:bodyPr rtlCol="1" anchor="ctr"/>
            <a:lstStyle/>
            <a:p>
              <a:endParaRPr lang="fa-IR"/>
            </a:p>
          </p:txBody>
        </p:sp>
        <p:sp>
          <p:nvSpPr>
            <p:cNvPr id="757" name="Freeform: Shape 756">
              <a:extLst>
                <a:ext uri="{FF2B5EF4-FFF2-40B4-BE49-F238E27FC236}">
                  <a16:creationId xmlns:a16="http://schemas.microsoft.com/office/drawing/2014/main" id="{B1E90F1C-8324-B206-1A1D-C0C5DA878FEB}"/>
                </a:ext>
              </a:extLst>
            </p:cNvPr>
            <p:cNvSpPr/>
            <p:nvPr/>
          </p:nvSpPr>
          <p:spPr>
            <a:xfrm>
              <a:off x="11122812" y="3328187"/>
              <a:ext cx="5327" cy="23915"/>
            </a:xfrm>
            <a:custGeom>
              <a:avLst/>
              <a:gdLst>
                <a:gd name="connsiteX0" fmla="*/ 5663 w 5327"/>
                <a:gd name="connsiteY0" fmla="*/ 336 h 23915"/>
                <a:gd name="connsiteX1" fmla="*/ 5663 w 5327"/>
                <a:gd name="connsiteY1" fmla="*/ 9615 h 23915"/>
                <a:gd name="connsiteX2" fmla="*/ 336 w 5327"/>
                <a:gd name="connsiteY2" fmla="*/ 24252 h 23915"/>
              </a:gdLst>
              <a:ahLst/>
              <a:cxnLst>
                <a:cxn ang="0">
                  <a:pos x="connsiteX0" y="connsiteY0"/>
                </a:cxn>
                <a:cxn ang="0">
                  <a:pos x="connsiteX1" y="connsiteY1"/>
                </a:cxn>
                <a:cxn ang="0">
                  <a:pos x="connsiteX2" y="connsiteY2"/>
                </a:cxn>
              </a:cxnLst>
              <a:rect l="l" t="t" r="r" b="b"/>
              <a:pathLst>
                <a:path w="5327" h="23915">
                  <a:moveTo>
                    <a:pt x="5663" y="336"/>
                  </a:moveTo>
                  <a:lnTo>
                    <a:pt x="5663" y="9615"/>
                  </a:lnTo>
                  <a:cubicBezTo>
                    <a:pt x="5634" y="14966"/>
                    <a:pt x="3761" y="20142"/>
                    <a:pt x="336" y="24252"/>
                  </a:cubicBezTo>
                </a:path>
              </a:pathLst>
            </a:custGeom>
            <a:noFill/>
            <a:ln w="14615" cap="rnd">
              <a:solidFill>
                <a:srgbClr val="000000"/>
              </a:solidFill>
              <a:prstDash val="solid"/>
              <a:round/>
            </a:ln>
          </p:spPr>
          <p:txBody>
            <a:bodyPr rtlCol="1" anchor="ctr"/>
            <a:lstStyle/>
            <a:p>
              <a:endParaRPr lang="fa-IR"/>
            </a:p>
          </p:txBody>
        </p:sp>
        <p:sp>
          <p:nvSpPr>
            <p:cNvPr id="758" name="Freeform: Shape 757">
              <a:extLst>
                <a:ext uri="{FF2B5EF4-FFF2-40B4-BE49-F238E27FC236}">
                  <a16:creationId xmlns:a16="http://schemas.microsoft.com/office/drawing/2014/main" id="{E0FB5830-22E4-37E2-1DC0-6D148EB3B748}"/>
                </a:ext>
              </a:extLst>
            </p:cNvPr>
            <p:cNvSpPr/>
            <p:nvPr/>
          </p:nvSpPr>
          <p:spPr>
            <a:xfrm>
              <a:off x="11189378" y="3328040"/>
              <a:ext cx="5327" cy="24149"/>
            </a:xfrm>
            <a:custGeom>
              <a:avLst/>
              <a:gdLst>
                <a:gd name="connsiteX0" fmla="*/ 5663 w 5327"/>
                <a:gd name="connsiteY0" fmla="*/ 24486 h 24149"/>
                <a:gd name="connsiteX1" fmla="*/ 336 w 5327"/>
                <a:gd name="connsiteY1" fmla="*/ 9850 h 24149"/>
                <a:gd name="connsiteX2" fmla="*/ 336 w 5327"/>
                <a:gd name="connsiteY2" fmla="*/ 336 h 24149"/>
              </a:gdLst>
              <a:ahLst/>
              <a:cxnLst>
                <a:cxn ang="0">
                  <a:pos x="connsiteX0" y="connsiteY0"/>
                </a:cxn>
                <a:cxn ang="0">
                  <a:pos x="connsiteX1" y="connsiteY1"/>
                </a:cxn>
                <a:cxn ang="0">
                  <a:pos x="connsiteX2" y="connsiteY2"/>
                </a:cxn>
              </a:cxnLst>
              <a:rect l="l" t="t" r="r" b="b"/>
              <a:pathLst>
                <a:path w="5327" h="24149">
                  <a:moveTo>
                    <a:pt x="5663" y="24486"/>
                  </a:moveTo>
                  <a:cubicBezTo>
                    <a:pt x="2238" y="20376"/>
                    <a:pt x="365" y="15201"/>
                    <a:pt x="336" y="9850"/>
                  </a:cubicBezTo>
                  <a:lnTo>
                    <a:pt x="336" y="336"/>
                  </a:lnTo>
                </a:path>
              </a:pathLst>
            </a:custGeom>
            <a:noFill/>
            <a:ln w="14615" cap="rnd">
              <a:solidFill>
                <a:srgbClr val="000000"/>
              </a:solidFill>
              <a:prstDash val="solid"/>
              <a:round/>
            </a:ln>
          </p:spPr>
          <p:txBody>
            <a:bodyPr rtlCol="1" anchor="ctr"/>
            <a:lstStyle/>
            <a:p>
              <a:endParaRPr lang="fa-IR"/>
            </a:p>
          </p:txBody>
        </p:sp>
        <p:sp>
          <p:nvSpPr>
            <p:cNvPr id="759" name="Freeform: Shape 758">
              <a:extLst>
                <a:ext uri="{FF2B5EF4-FFF2-40B4-BE49-F238E27FC236}">
                  <a16:creationId xmlns:a16="http://schemas.microsoft.com/office/drawing/2014/main" id="{6EACA6BC-FE9A-5487-632B-DD91E0DA8C2D}"/>
                </a:ext>
              </a:extLst>
            </p:cNvPr>
            <p:cNvSpPr/>
            <p:nvPr/>
          </p:nvSpPr>
          <p:spPr>
            <a:xfrm>
              <a:off x="11136863" y="3407749"/>
              <a:ext cx="44259" cy="16948"/>
            </a:xfrm>
            <a:custGeom>
              <a:avLst/>
              <a:gdLst>
                <a:gd name="connsiteX0" fmla="*/ 0 w 44259"/>
                <a:gd name="connsiteY0" fmla="*/ 1171 h 16948"/>
                <a:gd name="connsiteX1" fmla="*/ 6586 w 44259"/>
                <a:gd name="connsiteY1" fmla="*/ 16949 h 16948"/>
                <a:gd name="connsiteX2" fmla="*/ 37205 w 44259"/>
                <a:gd name="connsiteY2" fmla="*/ 16949 h 16948"/>
                <a:gd name="connsiteX3" fmla="*/ 44260 w 44259"/>
                <a:gd name="connsiteY3" fmla="*/ 0 h 16948"/>
              </a:gdLst>
              <a:ahLst/>
              <a:cxnLst>
                <a:cxn ang="0">
                  <a:pos x="connsiteX0" y="connsiteY0"/>
                </a:cxn>
                <a:cxn ang="0">
                  <a:pos x="connsiteX1" y="connsiteY1"/>
                </a:cxn>
                <a:cxn ang="0">
                  <a:pos x="connsiteX2" y="connsiteY2"/>
                </a:cxn>
                <a:cxn ang="0">
                  <a:pos x="connsiteX3" y="connsiteY3"/>
                </a:cxn>
              </a:cxnLst>
              <a:rect l="l" t="t" r="r" b="b"/>
              <a:pathLst>
                <a:path w="44259" h="16948">
                  <a:moveTo>
                    <a:pt x="0" y="1171"/>
                  </a:moveTo>
                  <a:lnTo>
                    <a:pt x="6586" y="16949"/>
                  </a:lnTo>
                  <a:lnTo>
                    <a:pt x="37205" y="16949"/>
                  </a:lnTo>
                  <a:lnTo>
                    <a:pt x="44260" y="0"/>
                  </a:lnTo>
                </a:path>
              </a:pathLst>
            </a:custGeom>
            <a:noFill/>
            <a:ln w="14615" cap="rnd">
              <a:solidFill>
                <a:srgbClr val="000000"/>
              </a:solidFill>
              <a:prstDash val="solid"/>
              <a:round/>
            </a:ln>
          </p:spPr>
          <p:txBody>
            <a:bodyPr rtlCol="1" anchor="ctr"/>
            <a:lstStyle/>
            <a:p>
              <a:endParaRPr lang="fa-IR"/>
            </a:p>
          </p:txBody>
        </p:sp>
        <p:sp>
          <p:nvSpPr>
            <p:cNvPr id="760" name="Freeform: Shape 759">
              <a:extLst>
                <a:ext uri="{FF2B5EF4-FFF2-40B4-BE49-F238E27FC236}">
                  <a16:creationId xmlns:a16="http://schemas.microsoft.com/office/drawing/2014/main" id="{63C59430-D3F0-88C9-6813-FCC22AD32C5F}"/>
                </a:ext>
              </a:extLst>
            </p:cNvPr>
            <p:cNvSpPr/>
            <p:nvPr/>
          </p:nvSpPr>
          <p:spPr>
            <a:xfrm>
              <a:off x="11153870" y="3386673"/>
              <a:ext cx="10742" cy="2927"/>
            </a:xfrm>
            <a:custGeom>
              <a:avLst/>
              <a:gdLst>
                <a:gd name="connsiteX0" fmla="*/ 10743 w 10742"/>
                <a:gd name="connsiteY0" fmla="*/ 0 h 2927"/>
                <a:gd name="connsiteX1" fmla="*/ 0 w 10742"/>
                <a:gd name="connsiteY1" fmla="*/ 0 h 2927"/>
              </a:gdLst>
              <a:ahLst/>
              <a:cxnLst>
                <a:cxn ang="0">
                  <a:pos x="connsiteX0" y="connsiteY0"/>
                </a:cxn>
                <a:cxn ang="0">
                  <a:pos x="connsiteX1" y="connsiteY1"/>
                </a:cxn>
              </a:cxnLst>
              <a:rect l="l" t="t" r="r" b="b"/>
              <a:pathLst>
                <a:path w="10742" h="2927">
                  <a:moveTo>
                    <a:pt x="10743" y="0"/>
                  </a:moveTo>
                  <a:lnTo>
                    <a:pt x="0" y="0"/>
                  </a:lnTo>
                </a:path>
              </a:pathLst>
            </a:custGeom>
            <a:ln w="14615" cap="rnd">
              <a:solidFill>
                <a:srgbClr val="000000"/>
              </a:solidFill>
              <a:prstDash val="solid"/>
              <a:round/>
            </a:ln>
          </p:spPr>
          <p:txBody>
            <a:bodyPr rtlCol="1" anchor="ctr"/>
            <a:lstStyle/>
            <a:p>
              <a:endParaRPr lang="fa-IR"/>
            </a:p>
          </p:txBody>
        </p:sp>
        <p:sp>
          <p:nvSpPr>
            <p:cNvPr id="761" name="Freeform: Shape 760">
              <a:extLst>
                <a:ext uri="{FF2B5EF4-FFF2-40B4-BE49-F238E27FC236}">
                  <a16:creationId xmlns:a16="http://schemas.microsoft.com/office/drawing/2014/main" id="{E3F86E6C-6376-1D5D-8AC7-5C94E98DC3CD}"/>
                </a:ext>
              </a:extLst>
            </p:cNvPr>
            <p:cNvSpPr/>
            <p:nvPr/>
          </p:nvSpPr>
          <p:spPr>
            <a:xfrm>
              <a:off x="11174068" y="3424697"/>
              <a:ext cx="5239" cy="49704"/>
            </a:xfrm>
            <a:custGeom>
              <a:avLst/>
              <a:gdLst>
                <a:gd name="connsiteX0" fmla="*/ 5240 w 5239"/>
                <a:gd name="connsiteY0" fmla="*/ 49704 h 49704"/>
                <a:gd name="connsiteX1" fmla="*/ 0 w 5239"/>
                <a:gd name="connsiteY1" fmla="*/ 0 h 49704"/>
              </a:gdLst>
              <a:ahLst/>
              <a:cxnLst>
                <a:cxn ang="0">
                  <a:pos x="connsiteX0" y="connsiteY0"/>
                </a:cxn>
                <a:cxn ang="0">
                  <a:pos x="connsiteX1" y="connsiteY1"/>
                </a:cxn>
              </a:cxnLst>
              <a:rect l="l" t="t" r="r" b="b"/>
              <a:pathLst>
                <a:path w="5239" h="49704">
                  <a:moveTo>
                    <a:pt x="5240" y="49704"/>
                  </a:moveTo>
                  <a:lnTo>
                    <a:pt x="0" y="0"/>
                  </a:lnTo>
                </a:path>
              </a:pathLst>
            </a:custGeom>
            <a:ln w="14615" cap="rnd">
              <a:solidFill>
                <a:srgbClr val="000000"/>
              </a:solidFill>
              <a:prstDash val="solid"/>
              <a:round/>
            </a:ln>
          </p:spPr>
          <p:txBody>
            <a:bodyPr rtlCol="1" anchor="ctr"/>
            <a:lstStyle/>
            <a:p>
              <a:endParaRPr lang="fa-IR"/>
            </a:p>
          </p:txBody>
        </p:sp>
        <p:sp>
          <p:nvSpPr>
            <p:cNvPr id="762" name="Freeform: Shape 761">
              <a:extLst>
                <a:ext uri="{FF2B5EF4-FFF2-40B4-BE49-F238E27FC236}">
                  <a16:creationId xmlns:a16="http://schemas.microsoft.com/office/drawing/2014/main" id="{727481FA-C138-0940-F9B5-7C4D7C84E5FC}"/>
                </a:ext>
              </a:extLst>
            </p:cNvPr>
            <p:cNvSpPr/>
            <p:nvPr/>
          </p:nvSpPr>
          <p:spPr>
            <a:xfrm>
              <a:off x="11138209" y="3424697"/>
              <a:ext cx="5239" cy="49704"/>
            </a:xfrm>
            <a:custGeom>
              <a:avLst/>
              <a:gdLst>
                <a:gd name="connsiteX0" fmla="*/ 5240 w 5239"/>
                <a:gd name="connsiteY0" fmla="*/ 0 h 49704"/>
                <a:gd name="connsiteX1" fmla="*/ 0 w 5239"/>
                <a:gd name="connsiteY1" fmla="*/ 49704 h 49704"/>
              </a:gdLst>
              <a:ahLst/>
              <a:cxnLst>
                <a:cxn ang="0">
                  <a:pos x="connsiteX0" y="connsiteY0"/>
                </a:cxn>
                <a:cxn ang="0">
                  <a:pos x="connsiteX1" y="connsiteY1"/>
                </a:cxn>
              </a:cxnLst>
              <a:rect l="l" t="t" r="r" b="b"/>
              <a:pathLst>
                <a:path w="5239" h="49704">
                  <a:moveTo>
                    <a:pt x="5240" y="0"/>
                  </a:moveTo>
                  <a:lnTo>
                    <a:pt x="0" y="49704"/>
                  </a:lnTo>
                </a:path>
              </a:pathLst>
            </a:custGeom>
            <a:ln w="14615" cap="rnd">
              <a:solidFill>
                <a:srgbClr val="000000"/>
              </a:solidFill>
              <a:prstDash val="solid"/>
              <a:round/>
            </a:ln>
          </p:spPr>
          <p:txBody>
            <a:bodyPr rtlCol="1" anchor="ctr"/>
            <a:lstStyle/>
            <a:p>
              <a:endParaRPr lang="fa-IR"/>
            </a:p>
          </p:txBody>
        </p:sp>
      </p:grpSp>
      <p:grpSp>
        <p:nvGrpSpPr>
          <p:cNvPr id="763" name="Graphic 7">
            <a:extLst>
              <a:ext uri="{FF2B5EF4-FFF2-40B4-BE49-F238E27FC236}">
                <a16:creationId xmlns:a16="http://schemas.microsoft.com/office/drawing/2014/main" id="{762174A0-AB40-8F03-7091-AB473C5946C6}"/>
              </a:ext>
            </a:extLst>
          </p:cNvPr>
          <p:cNvGrpSpPr/>
          <p:nvPr/>
        </p:nvGrpSpPr>
        <p:grpSpPr>
          <a:xfrm>
            <a:off x="6654595" y="4045183"/>
            <a:ext cx="682045" cy="734735"/>
            <a:chOff x="6654595" y="4045183"/>
            <a:chExt cx="682045" cy="734735"/>
          </a:xfrm>
        </p:grpSpPr>
        <p:sp>
          <p:nvSpPr>
            <p:cNvPr id="764" name="Freeform: Shape 763">
              <a:extLst>
                <a:ext uri="{FF2B5EF4-FFF2-40B4-BE49-F238E27FC236}">
                  <a16:creationId xmlns:a16="http://schemas.microsoft.com/office/drawing/2014/main" id="{595FDCA6-C4E0-69A9-1ED1-B3DFF774865F}"/>
                </a:ext>
              </a:extLst>
            </p:cNvPr>
            <p:cNvSpPr/>
            <p:nvPr/>
          </p:nvSpPr>
          <p:spPr>
            <a:xfrm>
              <a:off x="6654595" y="4381786"/>
              <a:ext cx="682045" cy="33663"/>
            </a:xfrm>
            <a:custGeom>
              <a:avLst/>
              <a:gdLst>
                <a:gd name="connsiteX0" fmla="*/ 665550 w 682045"/>
                <a:gd name="connsiteY0" fmla="*/ 336 h 33663"/>
                <a:gd name="connsiteX1" fmla="*/ 17168 w 682045"/>
                <a:gd name="connsiteY1" fmla="*/ 336 h 33663"/>
                <a:gd name="connsiteX2" fmla="*/ 336 w 682045"/>
                <a:gd name="connsiteY2" fmla="*/ 17168 h 33663"/>
                <a:gd name="connsiteX3" fmla="*/ 17109 w 682045"/>
                <a:gd name="connsiteY3" fmla="*/ 33999 h 33663"/>
                <a:gd name="connsiteX4" fmla="*/ 17168 w 682045"/>
                <a:gd name="connsiteY4" fmla="*/ 33999 h 33663"/>
                <a:gd name="connsiteX5" fmla="*/ 665550 w 682045"/>
                <a:gd name="connsiteY5" fmla="*/ 33999 h 33663"/>
                <a:gd name="connsiteX6" fmla="*/ 682382 w 682045"/>
                <a:gd name="connsiteY6" fmla="*/ 17226 h 33663"/>
                <a:gd name="connsiteX7" fmla="*/ 682382 w 682045"/>
                <a:gd name="connsiteY7" fmla="*/ 17168 h 33663"/>
                <a:gd name="connsiteX8" fmla="*/ 665550 w 682045"/>
                <a:gd name="connsiteY8" fmla="*/ 336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2045" h="33663">
                  <a:moveTo>
                    <a:pt x="665550" y="336"/>
                  </a:moveTo>
                  <a:lnTo>
                    <a:pt x="17168" y="336"/>
                  </a:lnTo>
                  <a:cubicBezTo>
                    <a:pt x="7871" y="336"/>
                    <a:pt x="336" y="7871"/>
                    <a:pt x="336" y="17168"/>
                  </a:cubicBezTo>
                  <a:cubicBezTo>
                    <a:pt x="318" y="26447"/>
                    <a:pt x="7830" y="33982"/>
                    <a:pt x="17109" y="33999"/>
                  </a:cubicBezTo>
                  <a:cubicBezTo>
                    <a:pt x="17130" y="33999"/>
                    <a:pt x="17147" y="33999"/>
                    <a:pt x="17168" y="33999"/>
                  </a:cubicBezTo>
                  <a:lnTo>
                    <a:pt x="665550" y="33999"/>
                  </a:lnTo>
                  <a:cubicBezTo>
                    <a:pt x="674830" y="34017"/>
                    <a:pt x="682365" y="26505"/>
                    <a:pt x="682382" y="17226"/>
                  </a:cubicBezTo>
                  <a:cubicBezTo>
                    <a:pt x="682382" y="17206"/>
                    <a:pt x="682382" y="17188"/>
                    <a:pt x="682382" y="17168"/>
                  </a:cubicBezTo>
                  <a:cubicBezTo>
                    <a:pt x="682382" y="7871"/>
                    <a:pt x="674846" y="336"/>
                    <a:pt x="665550" y="336"/>
                  </a:cubicBezTo>
                  <a:close/>
                </a:path>
              </a:pathLst>
            </a:custGeom>
            <a:solidFill>
              <a:srgbClr val="A57453"/>
            </a:solidFill>
            <a:ln w="2923" cap="flat">
              <a:noFill/>
              <a:prstDash val="solid"/>
              <a:miter/>
            </a:ln>
          </p:spPr>
          <p:txBody>
            <a:bodyPr rtlCol="1" anchor="ctr"/>
            <a:lstStyle/>
            <a:p>
              <a:endParaRPr lang="fa-IR"/>
            </a:p>
          </p:txBody>
        </p:sp>
        <p:sp>
          <p:nvSpPr>
            <p:cNvPr id="765" name="Freeform: Shape 764">
              <a:extLst>
                <a:ext uri="{FF2B5EF4-FFF2-40B4-BE49-F238E27FC236}">
                  <a16:creationId xmlns:a16="http://schemas.microsoft.com/office/drawing/2014/main" id="{5A9658AB-6194-E793-F258-C458548B55E1}"/>
                </a:ext>
              </a:extLst>
            </p:cNvPr>
            <p:cNvSpPr/>
            <p:nvPr/>
          </p:nvSpPr>
          <p:spPr>
            <a:xfrm>
              <a:off x="6679476" y="4415478"/>
              <a:ext cx="632282" cy="77571"/>
            </a:xfrm>
            <a:custGeom>
              <a:avLst/>
              <a:gdLst>
                <a:gd name="connsiteX0" fmla="*/ 336 w 632282"/>
                <a:gd name="connsiteY0" fmla="*/ 336 h 77571"/>
                <a:gd name="connsiteX1" fmla="*/ 336 w 632282"/>
                <a:gd name="connsiteY1" fmla="*/ 77908 h 77571"/>
                <a:gd name="connsiteX2" fmla="*/ 632619 w 632282"/>
                <a:gd name="connsiteY2" fmla="*/ 77908 h 77571"/>
                <a:gd name="connsiteX3" fmla="*/ 632619 w 632282"/>
                <a:gd name="connsiteY3" fmla="*/ 336 h 77571"/>
              </a:gdLst>
              <a:ahLst/>
              <a:cxnLst>
                <a:cxn ang="0">
                  <a:pos x="connsiteX0" y="connsiteY0"/>
                </a:cxn>
                <a:cxn ang="0">
                  <a:pos x="connsiteX1" y="connsiteY1"/>
                </a:cxn>
                <a:cxn ang="0">
                  <a:pos x="connsiteX2" y="connsiteY2"/>
                </a:cxn>
                <a:cxn ang="0">
                  <a:pos x="connsiteX3" y="connsiteY3"/>
                </a:cxn>
              </a:cxnLst>
              <a:rect l="l" t="t" r="r" b="b"/>
              <a:pathLst>
                <a:path w="632282" h="77571">
                  <a:moveTo>
                    <a:pt x="336" y="336"/>
                  </a:moveTo>
                  <a:lnTo>
                    <a:pt x="336" y="77908"/>
                  </a:lnTo>
                  <a:lnTo>
                    <a:pt x="632619" y="77908"/>
                  </a:lnTo>
                  <a:lnTo>
                    <a:pt x="632619" y="336"/>
                  </a:lnTo>
                  <a:close/>
                </a:path>
              </a:pathLst>
            </a:custGeom>
            <a:solidFill>
              <a:srgbClr val="754E34"/>
            </a:solidFill>
            <a:ln w="2923" cap="flat">
              <a:noFill/>
              <a:prstDash val="solid"/>
              <a:miter/>
            </a:ln>
          </p:spPr>
          <p:txBody>
            <a:bodyPr rtlCol="1" anchor="ctr"/>
            <a:lstStyle/>
            <a:p>
              <a:endParaRPr lang="fa-IR"/>
            </a:p>
          </p:txBody>
        </p:sp>
        <p:sp>
          <p:nvSpPr>
            <p:cNvPr id="766" name="Freeform: Shape 765">
              <a:extLst>
                <a:ext uri="{FF2B5EF4-FFF2-40B4-BE49-F238E27FC236}">
                  <a16:creationId xmlns:a16="http://schemas.microsoft.com/office/drawing/2014/main" id="{45686F0C-15AA-F6FE-1266-7495DD4FEAC0}"/>
                </a:ext>
              </a:extLst>
            </p:cNvPr>
            <p:cNvSpPr/>
            <p:nvPr/>
          </p:nvSpPr>
          <p:spPr>
            <a:xfrm>
              <a:off x="6737465" y="4302750"/>
              <a:ext cx="119196" cy="79035"/>
            </a:xfrm>
            <a:custGeom>
              <a:avLst/>
              <a:gdLst>
                <a:gd name="connsiteX0" fmla="*/ 37644 w 119196"/>
                <a:gd name="connsiteY0" fmla="*/ 0 h 79035"/>
                <a:gd name="connsiteX1" fmla="*/ 81553 w 119196"/>
                <a:gd name="connsiteY1" fmla="*/ 0 h 79035"/>
                <a:gd name="connsiteX2" fmla="*/ 119197 w 119196"/>
                <a:gd name="connsiteY2" fmla="*/ 37644 h 79035"/>
                <a:gd name="connsiteX3" fmla="*/ 119197 w 119196"/>
                <a:gd name="connsiteY3" fmla="*/ 79035 h 79035"/>
                <a:gd name="connsiteX4" fmla="*/ 119197 w 119196"/>
                <a:gd name="connsiteY4" fmla="*/ 79035 h 79035"/>
                <a:gd name="connsiteX5" fmla="*/ 0 w 119196"/>
                <a:gd name="connsiteY5" fmla="*/ 79035 h 79035"/>
                <a:gd name="connsiteX6" fmla="*/ 0 w 119196"/>
                <a:gd name="connsiteY6" fmla="*/ 79035 h 79035"/>
                <a:gd name="connsiteX7" fmla="*/ 0 w 119196"/>
                <a:gd name="connsiteY7" fmla="*/ 37644 h 79035"/>
                <a:gd name="connsiteX8" fmla="*/ 37644 w 119196"/>
                <a:gd name="connsiteY8" fmla="*/ 0 h 79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196" h="79035">
                  <a:moveTo>
                    <a:pt x="37644" y="0"/>
                  </a:moveTo>
                  <a:lnTo>
                    <a:pt x="81553" y="0"/>
                  </a:lnTo>
                  <a:cubicBezTo>
                    <a:pt x="102343" y="0"/>
                    <a:pt x="119197" y="16861"/>
                    <a:pt x="119197" y="37644"/>
                  </a:cubicBezTo>
                  <a:lnTo>
                    <a:pt x="119197" y="79035"/>
                  </a:lnTo>
                  <a:lnTo>
                    <a:pt x="119197" y="79035"/>
                  </a:lnTo>
                  <a:lnTo>
                    <a:pt x="0" y="79035"/>
                  </a:lnTo>
                  <a:lnTo>
                    <a:pt x="0" y="79035"/>
                  </a:lnTo>
                  <a:lnTo>
                    <a:pt x="0" y="37644"/>
                  </a:lnTo>
                  <a:cubicBezTo>
                    <a:pt x="0" y="16861"/>
                    <a:pt x="16854" y="0"/>
                    <a:pt x="37644" y="0"/>
                  </a:cubicBezTo>
                  <a:close/>
                </a:path>
              </a:pathLst>
            </a:custGeom>
            <a:solidFill>
              <a:srgbClr val="818182"/>
            </a:solidFill>
            <a:ln w="2923" cap="flat">
              <a:noFill/>
              <a:prstDash val="solid"/>
              <a:miter/>
            </a:ln>
          </p:spPr>
          <p:txBody>
            <a:bodyPr rtlCol="1" anchor="ctr"/>
            <a:lstStyle/>
            <a:p>
              <a:endParaRPr lang="fa-IR"/>
            </a:p>
          </p:txBody>
        </p:sp>
        <p:sp>
          <p:nvSpPr>
            <p:cNvPr id="767" name="Freeform: Shape 766">
              <a:extLst>
                <a:ext uri="{FF2B5EF4-FFF2-40B4-BE49-F238E27FC236}">
                  <a16:creationId xmlns:a16="http://schemas.microsoft.com/office/drawing/2014/main" id="{FA106E71-620A-D3A2-176C-890760E9FF2F}"/>
                </a:ext>
              </a:extLst>
            </p:cNvPr>
            <p:cNvSpPr/>
            <p:nvPr/>
          </p:nvSpPr>
          <p:spPr>
            <a:xfrm>
              <a:off x="6762551" y="4230623"/>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solidFill>
              <a:srgbClr val="F9D0B4"/>
            </a:solidFill>
            <a:ln w="2923" cap="flat">
              <a:noFill/>
              <a:prstDash val="solid"/>
              <a:miter/>
            </a:ln>
          </p:spPr>
          <p:txBody>
            <a:bodyPr rtlCol="1" anchor="ctr"/>
            <a:lstStyle/>
            <a:p>
              <a:endParaRPr lang="fa-IR"/>
            </a:p>
          </p:txBody>
        </p:sp>
        <p:sp>
          <p:nvSpPr>
            <p:cNvPr id="768" name="Freeform: Shape 767">
              <a:extLst>
                <a:ext uri="{FF2B5EF4-FFF2-40B4-BE49-F238E27FC236}">
                  <a16:creationId xmlns:a16="http://schemas.microsoft.com/office/drawing/2014/main" id="{11328CD1-EC32-D827-1B49-B37C2556A9DE}"/>
                </a:ext>
              </a:extLst>
            </p:cNvPr>
            <p:cNvSpPr/>
            <p:nvPr/>
          </p:nvSpPr>
          <p:spPr>
            <a:xfrm>
              <a:off x="6936019" y="4302750"/>
              <a:ext cx="119196" cy="79035"/>
            </a:xfrm>
            <a:custGeom>
              <a:avLst/>
              <a:gdLst>
                <a:gd name="connsiteX0" fmla="*/ 37644 w 119196"/>
                <a:gd name="connsiteY0" fmla="*/ 0 h 79035"/>
                <a:gd name="connsiteX1" fmla="*/ 81553 w 119196"/>
                <a:gd name="connsiteY1" fmla="*/ 0 h 79035"/>
                <a:gd name="connsiteX2" fmla="*/ 119197 w 119196"/>
                <a:gd name="connsiteY2" fmla="*/ 37644 h 79035"/>
                <a:gd name="connsiteX3" fmla="*/ 119197 w 119196"/>
                <a:gd name="connsiteY3" fmla="*/ 79035 h 79035"/>
                <a:gd name="connsiteX4" fmla="*/ 119197 w 119196"/>
                <a:gd name="connsiteY4" fmla="*/ 79035 h 79035"/>
                <a:gd name="connsiteX5" fmla="*/ 0 w 119196"/>
                <a:gd name="connsiteY5" fmla="*/ 79035 h 79035"/>
                <a:gd name="connsiteX6" fmla="*/ 0 w 119196"/>
                <a:gd name="connsiteY6" fmla="*/ 79035 h 79035"/>
                <a:gd name="connsiteX7" fmla="*/ 0 w 119196"/>
                <a:gd name="connsiteY7" fmla="*/ 37644 h 79035"/>
                <a:gd name="connsiteX8" fmla="*/ 37644 w 119196"/>
                <a:gd name="connsiteY8" fmla="*/ 0 h 79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196" h="79035">
                  <a:moveTo>
                    <a:pt x="37644" y="0"/>
                  </a:moveTo>
                  <a:lnTo>
                    <a:pt x="81553" y="0"/>
                  </a:lnTo>
                  <a:cubicBezTo>
                    <a:pt x="102342" y="0"/>
                    <a:pt x="119197" y="16861"/>
                    <a:pt x="119197" y="37644"/>
                  </a:cubicBezTo>
                  <a:lnTo>
                    <a:pt x="119197" y="79035"/>
                  </a:lnTo>
                  <a:lnTo>
                    <a:pt x="119197" y="79035"/>
                  </a:lnTo>
                  <a:lnTo>
                    <a:pt x="0" y="79035"/>
                  </a:lnTo>
                  <a:lnTo>
                    <a:pt x="0" y="79035"/>
                  </a:lnTo>
                  <a:lnTo>
                    <a:pt x="0" y="37644"/>
                  </a:lnTo>
                  <a:cubicBezTo>
                    <a:pt x="0" y="16861"/>
                    <a:pt x="16855" y="0"/>
                    <a:pt x="37644" y="0"/>
                  </a:cubicBezTo>
                  <a:close/>
                </a:path>
              </a:pathLst>
            </a:custGeom>
            <a:solidFill>
              <a:srgbClr val="818182"/>
            </a:solidFill>
            <a:ln w="2923" cap="flat">
              <a:noFill/>
              <a:prstDash val="solid"/>
              <a:miter/>
            </a:ln>
          </p:spPr>
          <p:txBody>
            <a:bodyPr rtlCol="1" anchor="ctr"/>
            <a:lstStyle/>
            <a:p>
              <a:endParaRPr lang="fa-IR"/>
            </a:p>
          </p:txBody>
        </p:sp>
        <p:sp>
          <p:nvSpPr>
            <p:cNvPr id="769" name="Freeform: Shape 768">
              <a:extLst>
                <a:ext uri="{FF2B5EF4-FFF2-40B4-BE49-F238E27FC236}">
                  <a16:creationId xmlns:a16="http://schemas.microsoft.com/office/drawing/2014/main" id="{42E819CA-530A-51A2-4335-2802E82D10A6}"/>
                </a:ext>
              </a:extLst>
            </p:cNvPr>
            <p:cNvSpPr/>
            <p:nvPr/>
          </p:nvSpPr>
          <p:spPr>
            <a:xfrm>
              <a:off x="6961105" y="4230623"/>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solidFill>
              <a:srgbClr val="F9D0B4"/>
            </a:solidFill>
            <a:ln w="2923" cap="flat">
              <a:noFill/>
              <a:prstDash val="solid"/>
              <a:miter/>
            </a:ln>
          </p:spPr>
          <p:txBody>
            <a:bodyPr rtlCol="1" anchor="ctr"/>
            <a:lstStyle/>
            <a:p>
              <a:endParaRPr lang="fa-IR"/>
            </a:p>
          </p:txBody>
        </p:sp>
        <p:sp>
          <p:nvSpPr>
            <p:cNvPr id="770" name="Freeform: Shape 769">
              <a:extLst>
                <a:ext uri="{FF2B5EF4-FFF2-40B4-BE49-F238E27FC236}">
                  <a16:creationId xmlns:a16="http://schemas.microsoft.com/office/drawing/2014/main" id="{829CB80C-6043-A150-A6B1-BF493481A239}"/>
                </a:ext>
              </a:extLst>
            </p:cNvPr>
            <p:cNvSpPr/>
            <p:nvPr/>
          </p:nvSpPr>
          <p:spPr>
            <a:xfrm>
              <a:off x="7134602" y="4302750"/>
              <a:ext cx="119167" cy="79035"/>
            </a:xfrm>
            <a:custGeom>
              <a:avLst/>
              <a:gdLst>
                <a:gd name="connsiteX0" fmla="*/ 37615 w 119167"/>
                <a:gd name="connsiteY0" fmla="*/ 0 h 79035"/>
                <a:gd name="connsiteX1" fmla="*/ 81523 w 119167"/>
                <a:gd name="connsiteY1" fmla="*/ 0 h 79035"/>
                <a:gd name="connsiteX2" fmla="*/ 119168 w 119167"/>
                <a:gd name="connsiteY2" fmla="*/ 37644 h 79035"/>
                <a:gd name="connsiteX3" fmla="*/ 119168 w 119167"/>
                <a:gd name="connsiteY3" fmla="*/ 79035 h 79035"/>
                <a:gd name="connsiteX4" fmla="*/ 119168 w 119167"/>
                <a:gd name="connsiteY4" fmla="*/ 79035 h 79035"/>
                <a:gd name="connsiteX5" fmla="*/ 0 w 119167"/>
                <a:gd name="connsiteY5" fmla="*/ 79035 h 79035"/>
                <a:gd name="connsiteX6" fmla="*/ 0 w 119167"/>
                <a:gd name="connsiteY6" fmla="*/ 79035 h 79035"/>
                <a:gd name="connsiteX7" fmla="*/ 0 w 119167"/>
                <a:gd name="connsiteY7" fmla="*/ 37644 h 79035"/>
                <a:gd name="connsiteX8" fmla="*/ 37615 w 119167"/>
                <a:gd name="connsiteY8" fmla="*/ 0 h 79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167" h="79035">
                  <a:moveTo>
                    <a:pt x="37615" y="0"/>
                  </a:moveTo>
                  <a:lnTo>
                    <a:pt x="81523" y="0"/>
                  </a:lnTo>
                  <a:cubicBezTo>
                    <a:pt x="102313" y="0"/>
                    <a:pt x="119168" y="16861"/>
                    <a:pt x="119168" y="37644"/>
                  </a:cubicBezTo>
                  <a:lnTo>
                    <a:pt x="119168" y="79035"/>
                  </a:lnTo>
                  <a:lnTo>
                    <a:pt x="119168" y="79035"/>
                  </a:lnTo>
                  <a:lnTo>
                    <a:pt x="0" y="79035"/>
                  </a:lnTo>
                  <a:lnTo>
                    <a:pt x="0" y="79035"/>
                  </a:lnTo>
                  <a:lnTo>
                    <a:pt x="0" y="37644"/>
                  </a:lnTo>
                  <a:cubicBezTo>
                    <a:pt x="0" y="16861"/>
                    <a:pt x="16837" y="29"/>
                    <a:pt x="37615" y="0"/>
                  </a:cubicBezTo>
                  <a:close/>
                </a:path>
              </a:pathLst>
            </a:custGeom>
            <a:solidFill>
              <a:srgbClr val="818182"/>
            </a:solidFill>
            <a:ln w="2923" cap="flat">
              <a:noFill/>
              <a:prstDash val="solid"/>
              <a:miter/>
            </a:ln>
          </p:spPr>
          <p:txBody>
            <a:bodyPr rtlCol="1" anchor="ctr"/>
            <a:lstStyle/>
            <a:p>
              <a:endParaRPr lang="fa-IR"/>
            </a:p>
          </p:txBody>
        </p:sp>
        <p:sp>
          <p:nvSpPr>
            <p:cNvPr id="771" name="Freeform: Shape 770">
              <a:extLst>
                <a:ext uri="{FF2B5EF4-FFF2-40B4-BE49-F238E27FC236}">
                  <a16:creationId xmlns:a16="http://schemas.microsoft.com/office/drawing/2014/main" id="{07897EE8-4D09-BA3E-89EE-C9303E213FC8}"/>
                </a:ext>
              </a:extLst>
            </p:cNvPr>
            <p:cNvSpPr/>
            <p:nvPr/>
          </p:nvSpPr>
          <p:spPr>
            <a:xfrm>
              <a:off x="7159660" y="4230623"/>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solidFill>
              <a:srgbClr val="F9D0B4"/>
            </a:solidFill>
            <a:ln w="2923" cap="flat">
              <a:noFill/>
              <a:prstDash val="solid"/>
              <a:miter/>
            </a:ln>
          </p:spPr>
          <p:txBody>
            <a:bodyPr rtlCol="1" anchor="ctr"/>
            <a:lstStyle/>
            <a:p>
              <a:endParaRPr lang="fa-IR"/>
            </a:p>
          </p:txBody>
        </p:sp>
        <p:sp>
          <p:nvSpPr>
            <p:cNvPr id="772" name="Freeform: Shape 771">
              <a:extLst>
                <a:ext uri="{FF2B5EF4-FFF2-40B4-BE49-F238E27FC236}">
                  <a16:creationId xmlns:a16="http://schemas.microsoft.com/office/drawing/2014/main" id="{15484773-78D9-A0F6-E7DD-8A7964641B97}"/>
                </a:ext>
              </a:extLst>
            </p:cNvPr>
            <p:cNvSpPr/>
            <p:nvPr/>
          </p:nvSpPr>
          <p:spPr>
            <a:xfrm>
              <a:off x="6953465" y="4508008"/>
              <a:ext cx="84304" cy="84304"/>
            </a:xfrm>
            <a:custGeom>
              <a:avLst/>
              <a:gdLst>
                <a:gd name="connsiteX0" fmla="*/ 84304 w 84304"/>
                <a:gd name="connsiteY0" fmla="*/ 42152 h 84304"/>
                <a:gd name="connsiteX1" fmla="*/ 42152 w 84304"/>
                <a:gd name="connsiteY1" fmla="*/ 84304 h 84304"/>
                <a:gd name="connsiteX2" fmla="*/ 0 w 84304"/>
                <a:gd name="connsiteY2" fmla="*/ 42152 h 84304"/>
                <a:gd name="connsiteX3" fmla="*/ 42152 w 84304"/>
                <a:gd name="connsiteY3" fmla="*/ 0 h 84304"/>
                <a:gd name="connsiteX4" fmla="*/ 84304 w 84304"/>
                <a:gd name="connsiteY4" fmla="*/ 42152 h 84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304" h="84304">
                  <a:moveTo>
                    <a:pt x="84304" y="42152"/>
                  </a:moveTo>
                  <a:cubicBezTo>
                    <a:pt x="84304" y="65432"/>
                    <a:pt x="65432" y="84304"/>
                    <a:pt x="42152" y="84304"/>
                  </a:cubicBezTo>
                  <a:cubicBezTo>
                    <a:pt x="18872" y="84304"/>
                    <a:pt x="0" y="65432"/>
                    <a:pt x="0" y="42152"/>
                  </a:cubicBezTo>
                  <a:cubicBezTo>
                    <a:pt x="0" y="18872"/>
                    <a:pt x="18872" y="0"/>
                    <a:pt x="42152" y="0"/>
                  </a:cubicBezTo>
                  <a:cubicBezTo>
                    <a:pt x="65432" y="0"/>
                    <a:pt x="84304" y="18872"/>
                    <a:pt x="84304" y="42152"/>
                  </a:cubicBezTo>
                  <a:close/>
                </a:path>
              </a:pathLst>
            </a:custGeom>
            <a:solidFill>
              <a:srgbClr val="F9D0B4"/>
            </a:solidFill>
            <a:ln w="2923" cap="flat">
              <a:noFill/>
              <a:prstDash val="solid"/>
              <a:miter/>
            </a:ln>
          </p:spPr>
          <p:txBody>
            <a:bodyPr rtlCol="1" anchor="ctr"/>
            <a:lstStyle/>
            <a:p>
              <a:endParaRPr lang="fa-IR"/>
            </a:p>
          </p:txBody>
        </p:sp>
        <p:sp>
          <p:nvSpPr>
            <p:cNvPr id="773" name="Freeform: Shape 772">
              <a:extLst>
                <a:ext uri="{FF2B5EF4-FFF2-40B4-BE49-F238E27FC236}">
                  <a16:creationId xmlns:a16="http://schemas.microsoft.com/office/drawing/2014/main" id="{E164AB7F-0461-CB89-377A-EF32EDD33508}"/>
                </a:ext>
              </a:extLst>
            </p:cNvPr>
            <p:cNvSpPr/>
            <p:nvPr/>
          </p:nvSpPr>
          <p:spPr>
            <a:xfrm>
              <a:off x="6922788" y="4596176"/>
              <a:ext cx="145659" cy="73151"/>
            </a:xfrm>
            <a:custGeom>
              <a:avLst/>
              <a:gdLst>
                <a:gd name="connsiteX0" fmla="*/ 100008 w 145659"/>
                <a:gd name="connsiteY0" fmla="*/ 336 h 73151"/>
                <a:gd name="connsiteX1" fmla="*/ 46323 w 145659"/>
                <a:gd name="connsiteY1" fmla="*/ 336 h 73151"/>
                <a:gd name="connsiteX2" fmla="*/ 336 w 145659"/>
                <a:gd name="connsiteY2" fmla="*/ 46323 h 73151"/>
                <a:gd name="connsiteX3" fmla="*/ 336 w 145659"/>
                <a:gd name="connsiteY3" fmla="*/ 73488 h 73151"/>
                <a:gd name="connsiteX4" fmla="*/ 145995 w 145659"/>
                <a:gd name="connsiteY4" fmla="*/ 73488 h 73151"/>
                <a:gd name="connsiteX5" fmla="*/ 145995 w 145659"/>
                <a:gd name="connsiteY5" fmla="*/ 46323 h 73151"/>
                <a:gd name="connsiteX6" fmla="*/ 100008 w 145659"/>
                <a:gd name="connsiteY6" fmla="*/ 336 h 7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659" h="73151">
                  <a:moveTo>
                    <a:pt x="100008" y="336"/>
                  </a:moveTo>
                  <a:lnTo>
                    <a:pt x="46323" y="336"/>
                  </a:lnTo>
                  <a:cubicBezTo>
                    <a:pt x="20958" y="415"/>
                    <a:pt x="415" y="20958"/>
                    <a:pt x="336" y="46323"/>
                  </a:cubicBezTo>
                  <a:lnTo>
                    <a:pt x="336" y="73488"/>
                  </a:lnTo>
                  <a:lnTo>
                    <a:pt x="145995" y="73488"/>
                  </a:lnTo>
                  <a:lnTo>
                    <a:pt x="145995" y="46323"/>
                  </a:lnTo>
                  <a:cubicBezTo>
                    <a:pt x="145916" y="20958"/>
                    <a:pt x="125373" y="415"/>
                    <a:pt x="100008" y="336"/>
                  </a:cubicBezTo>
                  <a:close/>
                </a:path>
              </a:pathLst>
            </a:custGeom>
            <a:solidFill>
              <a:srgbClr val="DAE6F1"/>
            </a:solidFill>
            <a:ln w="2923" cap="flat">
              <a:noFill/>
              <a:prstDash val="solid"/>
              <a:miter/>
            </a:ln>
          </p:spPr>
          <p:txBody>
            <a:bodyPr rtlCol="1" anchor="ctr"/>
            <a:lstStyle/>
            <a:p>
              <a:endParaRPr lang="fa-IR"/>
            </a:p>
          </p:txBody>
        </p:sp>
        <p:sp>
          <p:nvSpPr>
            <p:cNvPr id="774" name="Freeform: Shape 773">
              <a:extLst>
                <a:ext uri="{FF2B5EF4-FFF2-40B4-BE49-F238E27FC236}">
                  <a16:creationId xmlns:a16="http://schemas.microsoft.com/office/drawing/2014/main" id="{68439ACD-1AB5-84FB-C61B-F8EF482279CF}"/>
                </a:ext>
              </a:extLst>
            </p:cNvPr>
            <p:cNvSpPr/>
            <p:nvPr/>
          </p:nvSpPr>
          <p:spPr>
            <a:xfrm>
              <a:off x="6822208" y="4669328"/>
              <a:ext cx="346818" cy="40981"/>
            </a:xfrm>
            <a:custGeom>
              <a:avLst/>
              <a:gdLst>
                <a:gd name="connsiteX0" fmla="*/ 326664 w 346818"/>
                <a:gd name="connsiteY0" fmla="*/ 336 h 40981"/>
                <a:gd name="connsiteX1" fmla="*/ 20827 w 346818"/>
                <a:gd name="connsiteY1" fmla="*/ 336 h 40981"/>
                <a:gd name="connsiteX2" fmla="*/ 336 w 346818"/>
                <a:gd name="connsiteY2" fmla="*/ 20827 h 40981"/>
                <a:gd name="connsiteX3" fmla="*/ 20827 w 346818"/>
                <a:gd name="connsiteY3" fmla="*/ 41317 h 40981"/>
                <a:gd name="connsiteX4" fmla="*/ 326664 w 346818"/>
                <a:gd name="connsiteY4" fmla="*/ 41317 h 40981"/>
                <a:gd name="connsiteX5" fmla="*/ 347155 w 346818"/>
                <a:gd name="connsiteY5" fmla="*/ 20827 h 40981"/>
                <a:gd name="connsiteX6" fmla="*/ 326664 w 346818"/>
                <a:gd name="connsiteY6" fmla="*/ 336 h 4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6818" h="40981">
                  <a:moveTo>
                    <a:pt x="326664" y="336"/>
                  </a:moveTo>
                  <a:lnTo>
                    <a:pt x="20827" y="336"/>
                  </a:lnTo>
                  <a:cubicBezTo>
                    <a:pt x="9510" y="336"/>
                    <a:pt x="336" y="9510"/>
                    <a:pt x="336" y="20827"/>
                  </a:cubicBezTo>
                  <a:cubicBezTo>
                    <a:pt x="336" y="32143"/>
                    <a:pt x="9510" y="41317"/>
                    <a:pt x="20827" y="41317"/>
                  </a:cubicBezTo>
                  <a:lnTo>
                    <a:pt x="326664" y="41317"/>
                  </a:lnTo>
                  <a:cubicBezTo>
                    <a:pt x="337981" y="41317"/>
                    <a:pt x="347155" y="32143"/>
                    <a:pt x="347155" y="20827"/>
                  </a:cubicBezTo>
                  <a:cubicBezTo>
                    <a:pt x="347155" y="9510"/>
                    <a:pt x="337981" y="336"/>
                    <a:pt x="326664" y="336"/>
                  </a:cubicBezTo>
                  <a:close/>
                </a:path>
              </a:pathLst>
            </a:custGeom>
            <a:solidFill>
              <a:srgbClr val="A57453"/>
            </a:solidFill>
            <a:ln w="2923" cap="flat">
              <a:noFill/>
              <a:prstDash val="solid"/>
              <a:miter/>
            </a:ln>
          </p:spPr>
          <p:txBody>
            <a:bodyPr rtlCol="1" anchor="ctr"/>
            <a:lstStyle/>
            <a:p>
              <a:endParaRPr lang="fa-IR"/>
            </a:p>
          </p:txBody>
        </p:sp>
        <p:sp>
          <p:nvSpPr>
            <p:cNvPr id="775" name="Freeform: Shape 774">
              <a:extLst>
                <a:ext uri="{FF2B5EF4-FFF2-40B4-BE49-F238E27FC236}">
                  <a16:creationId xmlns:a16="http://schemas.microsoft.com/office/drawing/2014/main" id="{80A0B20F-0E89-7633-53A6-B7E842FFA1F8}"/>
                </a:ext>
              </a:extLst>
            </p:cNvPr>
            <p:cNvSpPr/>
            <p:nvPr/>
          </p:nvSpPr>
          <p:spPr>
            <a:xfrm>
              <a:off x="6852534" y="4710456"/>
              <a:ext cx="286166" cy="69463"/>
            </a:xfrm>
            <a:custGeom>
              <a:avLst/>
              <a:gdLst>
                <a:gd name="connsiteX0" fmla="*/ 336 w 286166"/>
                <a:gd name="connsiteY0" fmla="*/ 336 h 69463"/>
                <a:gd name="connsiteX1" fmla="*/ 336 w 286166"/>
                <a:gd name="connsiteY1" fmla="*/ 69799 h 69463"/>
                <a:gd name="connsiteX2" fmla="*/ 286502 w 286166"/>
                <a:gd name="connsiteY2" fmla="*/ 69799 h 69463"/>
                <a:gd name="connsiteX3" fmla="*/ 286502 w 286166"/>
                <a:gd name="connsiteY3" fmla="*/ 336 h 69463"/>
              </a:gdLst>
              <a:ahLst/>
              <a:cxnLst>
                <a:cxn ang="0">
                  <a:pos x="connsiteX0" y="connsiteY0"/>
                </a:cxn>
                <a:cxn ang="0">
                  <a:pos x="connsiteX1" y="connsiteY1"/>
                </a:cxn>
                <a:cxn ang="0">
                  <a:pos x="connsiteX2" y="connsiteY2"/>
                </a:cxn>
                <a:cxn ang="0">
                  <a:pos x="connsiteX3" y="connsiteY3"/>
                </a:cxn>
              </a:cxnLst>
              <a:rect l="l" t="t" r="r" b="b"/>
              <a:pathLst>
                <a:path w="286166" h="69463">
                  <a:moveTo>
                    <a:pt x="336" y="336"/>
                  </a:moveTo>
                  <a:lnTo>
                    <a:pt x="336" y="69799"/>
                  </a:lnTo>
                  <a:lnTo>
                    <a:pt x="286502" y="69799"/>
                  </a:lnTo>
                  <a:lnTo>
                    <a:pt x="286502" y="336"/>
                  </a:lnTo>
                  <a:close/>
                </a:path>
              </a:pathLst>
            </a:custGeom>
            <a:solidFill>
              <a:srgbClr val="754E34"/>
            </a:solidFill>
            <a:ln w="2923" cap="flat">
              <a:noFill/>
              <a:prstDash val="solid"/>
              <a:miter/>
            </a:ln>
          </p:spPr>
          <p:txBody>
            <a:bodyPr rtlCol="1" anchor="ctr"/>
            <a:lstStyle/>
            <a:p>
              <a:endParaRPr lang="fa-IR"/>
            </a:p>
          </p:txBody>
        </p:sp>
        <p:sp>
          <p:nvSpPr>
            <p:cNvPr id="776" name="Freeform: Shape 775">
              <a:extLst>
                <a:ext uri="{FF2B5EF4-FFF2-40B4-BE49-F238E27FC236}">
                  <a16:creationId xmlns:a16="http://schemas.microsoft.com/office/drawing/2014/main" id="{BF1D3F1E-7173-51AD-9F8B-0AAD816BF60B}"/>
                </a:ext>
              </a:extLst>
            </p:cNvPr>
            <p:cNvSpPr/>
            <p:nvPr/>
          </p:nvSpPr>
          <p:spPr>
            <a:xfrm>
              <a:off x="6708749" y="4444751"/>
              <a:ext cx="170833" cy="48270"/>
            </a:xfrm>
            <a:custGeom>
              <a:avLst/>
              <a:gdLst>
                <a:gd name="connsiteX0" fmla="*/ 163881 w 170833"/>
                <a:gd name="connsiteY0" fmla="*/ 336 h 48270"/>
                <a:gd name="connsiteX1" fmla="*/ 7625 w 170833"/>
                <a:gd name="connsiteY1" fmla="*/ 336 h 48270"/>
                <a:gd name="connsiteX2" fmla="*/ 336 w 170833"/>
                <a:gd name="connsiteY2" fmla="*/ 7625 h 48270"/>
                <a:gd name="connsiteX3" fmla="*/ 336 w 170833"/>
                <a:gd name="connsiteY3" fmla="*/ 48606 h 48270"/>
                <a:gd name="connsiteX4" fmla="*/ 171169 w 170833"/>
                <a:gd name="connsiteY4" fmla="*/ 48606 h 48270"/>
                <a:gd name="connsiteX5" fmla="*/ 171169 w 170833"/>
                <a:gd name="connsiteY5" fmla="*/ 7625 h 48270"/>
                <a:gd name="connsiteX6" fmla="*/ 163881 w 170833"/>
                <a:gd name="connsiteY6" fmla="*/ 336 h 4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833" h="48270">
                  <a:moveTo>
                    <a:pt x="163881" y="336"/>
                  </a:moveTo>
                  <a:lnTo>
                    <a:pt x="7625" y="336"/>
                  </a:lnTo>
                  <a:cubicBezTo>
                    <a:pt x="3606" y="351"/>
                    <a:pt x="351" y="3606"/>
                    <a:pt x="336" y="7625"/>
                  </a:cubicBezTo>
                  <a:lnTo>
                    <a:pt x="336" y="48606"/>
                  </a:lnTo>
                  <a:lnTo>
                    <a:pt x="171169" y="48606"/>
                  </a:lnTo>
                  <a:lnTo>
                    <a:pt x="171169" y="7625"/>
                  </a:lnTo>
                  <a:cubicBezTo>
                    <a:pt x="171169" y="3600"/>
                    <a:pt x="167905" y="336"/>
                    <a:pt x="163881" y="336"/>
                  </a:cubicBezTo>
                  <a:close/>
                </a:path>
              </a:pathLst>
            </a:custGeom>
            <a:solidFill>
              <a:srgbClr val="A57453"/>
            </a:solidFill>
            <a:ln w="2923" cap="flat">
              <a:noFill/>
              <a:prstDash val="solid"/>
              <a:miter/>
            </a:ln>
          </p:spPr>
          <p:txBody>
            <a:bodyPr rtlCol="1" anchor="ctr"/>
            <a:lstStyle/>
            <a:p>
              <a:endParaRPr lang="fa-IR"/>
            </a:p>
          </p:txBody>
        </p:sp>
        <p:sp>
          <p:nvSpPr>
            <p:cNvPr id="777" name="Freeform: Shape 776">
              <a:extLst>
                <a:ext uri="{FF2B5EF4-FFF2-40B4-BE49-F238E27FC236}">
                  <a16:creationId xmlns:a16="http://schemas.microsoft.com/office/drawing/2014/main" id="{A5935AB9-4BFC-A7E4-1726-BA9BDDF4E02F}"/>
                </a:ext>
              </a:extLst>
            </p:cNvPr>
            <p:cNvSpPr/>
            <p:nvPr/>
          </p:nvSpPr>
          <p:spPr>
            <a:xfrm>
              <a:off x="6910201" y="4444721"/>
              <a:ext cx="170833" cy="48270"/>
            </a:xfrm>
            <a:custGeom>
              <a:avLst/>
              <a:gdLst>
                <a:gd name="connsiteX0" fmla="*/ 171169 w 170833"/>
                <a:gd name="connsiteY0" fmla="*/ 7625 h 48270"/>
                <a:gd name="connsiteX1" fmla="*/ 163881 w 170833"/>
                <a:gd name="connsiteY1" fmla="*/ 336 h 48270"/>
                <a:gd name="connsiteX2" fmla="*/ 7625 w 170833"/>
                <a:gd name="connsiteY2" fmla="*/ 336 h 48270"/>
                <a:gd name="connsiteX3" fmla="*/ 336 w 170833"/>
                <a:gd name="connsiteY3" fmla="*/ 7625 h 48270"/>
                <a:gd name="connsiteX4" fmla="*/ 336 w 170833"/>
                <a:gd name="connsiteY4" fmla="*/ 48606 h 48270"/>
                <a:gd name="connsiteX5" fmla="*/ 171169 w 170833"/>
                <a:gd name="connsiteY5" fmla="*/ 48606 h 4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33" h="48270">
                  <a:moveTo>
                    <a:pt x="171169" y="7625"/>
                  </a:moveTo>
                  <a:cubicBezTo>
                    <a:pt x="171155" y="3606"/>
                    <a:pt x="167900" y="351"/>
                    <a:pt x="163881" y="336"/>
                  </a:cubicBezTo>
                  <a:lnTo>
                    <a:pt x="7625" y="336"/>
                  </a:lnTo>
                  <a:cubicBezTo>
                    <a:pt x="3606" y="351"/>
                    <a:pt x="351" y="3606"/>
                    <a:pt x="336" y="7625"/>
                  </a:cubicBezTo>
                  <a:lnTo>
                    <a:pt x="336" y="48606"/>
                  </a:lnTo>
                  <a:lnTo>
                    <a:pt x="171169" y="48606"/>
                  </a:lnTo>
                  <a:close/>
                </a:path>
              </a:pathLst>
            </a:custGeom>
            <a:solidFill>
              <a:srgbClr val="A57453"/>
            </a:solidFill>
            <a:ln w="2923" cap="flat">
              <a:noFill/>
              <a:prstDash val="solid"/>
              <a:miter/>
            </a:ln>
          </p:spPr>
          <p:txBody>
            <a:bodyPr rtlCol="1" anchor="ctr"/>
            <a:lstStyle/>
            <a:p>
              <a:endParaRPr lang="fa-IR"/>
            </a:p>
          </p:txBody>
        </p:sp>
        <p:sp>
          <p:nvSpPr>
            <p:cNvPr id="778" name="Freeform: Shape 777">
              <a:extLst>
                <a:ext uri="{FF2B5EF4-FFF2-40B4-BE49-F238E27FC236}">
                  <a16:creationId xmlns:a16="http://schemas.microsoft.com/office/drawing/2014/main" id="{DDBE30DB-D175-C79B-DDC0-B40B6524405B}"/>
                </a:ext>
              </a:extLst>
            </p:cNvPr>
            <p:cNvSpPr/>
            <p:nvPr/>
          </p:nvSpPr>
          <p:spPr>
            <a:xfrm>
              <a:off x="7111653" y="4444751"/>
              <a:ext cx="170833" cy="48270"/>
            </a:xfrm>
            <a:custGeom>
              <a:avLst/>
              <a:gdLst>
                <a:gd name="connsiteX0" fmla="*/ 163881 w 170833"/>
                <a:gd name="connsiteY0" fmla="*/ 336 h 48270"/>
                <a:gd name="connsiteX1" fmla="*/ 7625 w 170833"/>
                <a:gd name="connsiteY1" fmla="*/ 336 h 48270"/>
                <a:gd name="connsiteX2" fmla="*/ 336 w 170833"/>
                <a:gd name="connsiteY2" fmla="*/ 7625 h 48270"/>
                <a:gd name="connsiteX3" fmla="*/ 336 w 170833"/>
                <a:gd name="connsiteY3" fmla="*/ 48606 h 48270"/>
                <a:gd name="connsiteX4" fmla="*/ 171169 w 170833"/>
                <a:gd name="connsiteY4" fmla="*/ 48606 h 48270"/>
                <a:gd name="connsiteX5" fmla="*/ 171169 w 170833"/>
                <a:gd name="connsiteY5" fmla="*/ 7625 h 48270"/>
                <a:gd name="connsiteX6" fmla="*/ 163881 w 170833"/>
                <a:gd name="connsiteY6" fmla="*/ 336 h 4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833" h="48270">
                  <a:moveTo>
                    <a:pt x="163881" y="336"/>
                  </a:moveTo>
                  <a:lnTo>
                    <a:pt x="7625" y="336"/>
                  </a:lnTo>
                  <a:cubicBezTo>
                    <a:pt x="3600" y="336"/>
                    <a:pt x="336" y="3600"/>
                    <a:pt x="336" y="7625"/>
                  </a:cubicBezTo>
                  <a:lnTo>
                    <a:pt x="336" y="48606"/>
                  </a:lnTo>
                  <a:lnTo>
                    <a:pt x="171169" y="48606"/>
                  </a:lnTo>
                  <a:lnTo>
                    <a:pt x="171169" y="7625"/>
                  </a:lnTo>
                  <a:cubicBezTo>
                    <a:pt x="171155" y="3606"/>
                    <a:pt x="167900" y="351"/>
                    <a:pt x="163881" y="336"/>
                  </a:cubicBezTo>
                  <a:close/>
                </a:path>
              </a:pathLst>
            </a:custGeom>
            <a:solidFill>
              <a:srgbClr val="A57453"/>
            </a:solidFill>
            <a:ln w="2923" cap="flat">
              <a:noFill/>
              <a:prstDash val="solid"/>
              <a:miter/>
            </a:ln>
          </p:spPr>
          <p:txBody>
            <a:bodyPr rtlCol="1" anchor="ctr"/>
            <a:lstStyle/>
            <a:p>
              <a:endParaRPr lang="fa-IR"/>
            </a:p>
          </p:txBody>
        </p:sp>
        <p:sp>
          <p:nvSpPr>
            <p:cNvPr id="779" name="Freeform: Shape 778">
              <a:extLst>
                <a:ext uri="{FF2B5EF4-FFF2-40B4-BE49-F238E27FC236}">
                  <a16:creationId xmlns:a16="http://schemas.microsoft.com/office/drawing/2014/main" id="{9F8A5765-9AB2-AC51-35EA-C277E15BA094}"/>
                </a:ext>
              </a:extLst>
            </p:cNvPr>
            <p:cNvSpPr/>
            <p:nvPr/>
          </p:nvSpPr>
          <p:spPr>
            <a:xfrm>
              <a:off x="6891379" y="4746250"/>
              <a:ext cx="208770" cy="33552"/>
            </a:xfrm>
            <a:custGeom>
              <a:avLst/>
              <a:gdLst>
                <a:gd name="connsiteX0" fmla="*/ 200032 w 208770"/>
                <a:gd name="connsiteY0" fmla="*/ 342 h 33552"/>
                <a:gd name="connsiteX1" fmla="*/ 9118 w 208770"/>
                <a:gd name="connsiteY1" fmla="*/ 342 h 33552"/>
                <a:gd name="connsiteX2" fmla="*/ 336 w 208770"/>
                <a:gd name="connsiteY2" fmla="*/ 9124 h 33552"/>
                <a:gd name="connsiteX3" fmla="*/ 336 w 208770"/>
                <a:gd name="connsiteY3" fmla="*/ 33888 h 33552"/>
                <a:gd name="connsiteX4" fmla="*/ 209106 w 208770"/>
                <a:gd name="connsiteY4" fmla="*/ 33888 h 33552"/>
                <a:gd name="connsiteX5" fmla="*/ 209106 w 208770"/>
                <a:gd name="connsiteY5" fmla="*/ 9124 h 33552"/>
                <a:gd name="connsiteX6" fmla="*/ 200330 w 208770"/>
                <a:gd name="connsiteY6" fmla="*/ 336 h 33552"/>
                <a:gd name="connsiteX7" fmla="*/ 200032 w 208770"/>
                <a:gd name="connsiteY7" fmla="*/ 342 h 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770" h="33552">
                  <a:moveTo>
                    <a:pt x="200032" y="342"/>
                  </a:moveTo>
                  <a:lnTo>
                    <a:pt x="9118" y="342"/>
                  </a:lnTo>
                  <a:cubicBezTo>
                    <a:pt x="4267" y="342"/>
                    <a:pt x="336" y="4273"/>
                    <a:pt x="336" y="9124"/>
                  </a:cubicBezTo>
                  <a:lnTo>
                    <a:pt x="336" y="33888"/>
                  </a:lnTo>
                  <a:lnTo>
                    <a:pt x="209106" y="33888"/>
                  </a:lnTo>
                  <a:lnTo>
                    <a:pt x="209106" y="9124"/>
                  </a:lnTo>
                  <a:cubicBezTo>
                    <a:pt x="209109" y="4273"/>
                    <a:pt x="205181" y="339"/>
                    <a:pt x="200330" y="336"/>
                  </a:cubicBezTo>
                  <a:cubicBezTo>
                    <a:pt x="200231" y="336"/>
                    <a:pt x="200131" y="339"/>
                    <a:pt x="200032" y="342"/>
                  </a:cubicBezTo>
                  <a:close/>
                </a:path>
              </a:pathLst>
            </a:custGeom>
            <a:solidFill>
              <a:srgbClr val="A57453"/>
            </a:solidFill>
            <a:ln w="2923" cap="flat">
              <a:noFill/>
              <a:prstDash val="solid"/>
              <a:miter/>
            </a:ln>
          </p:spPr>
          <p:txBody>
            <a:bodyPr rtlCol="1" anchor="ctr"/>
            <a:lstStyle/>
            <a:p>
              <a:endParaRPr lang="fa-IR"/>
            </a:p>
          </p:txBody>
        </p:sp>
        <p:sp>
          <p:nvSpPr>
            <p:cNvPr id="780" name="Freeform: Shape 779">
              <a:extLst>
                <a:ext uri="{FF2B5EF4-FFF2-40B4-BE49-F238E27FC236}">
                  <a16:creationId xmlns:a16="http://schemas.microsoft.com/office/drawing/2014/main" id="{9D690A73-367B-1DD7-9A9C-66901AE7A822}"/>
                </a:ext>
              </a:extLst>
            </p:cNvPr>
            <p:cNvSpPr/>
            <p:nvPr/>
          </p:nvSpPr>
          <p:spPr>
            <a:xfrm>
              <a:off x="6833156" y="4045183"/>
              <a:ext cx="324922" cy="140507"/>
            </a:xfrm>
            <a:custGeom>
              <a:avLst/>
              <a:gdLst>
                <a:gd name="connsiteX0" fmla="*/ 311077 w 324922"/>
                <a:gd name="connsiteY0" fmla="*/ 0 h 140507"/>
                <a:gd name="connsiteX1" fmla="*/ 324923 w 324922"/>
                <a:gd name="connsiteY1" fmla="*/ 0 h 140507"/>
                <a:gd name="connsiteX2" fmla="*/ 324923 w 324922"/>
                <a:gd name="connsiteY2" fmla="*/ 140507 h 140507"/>
                <a:gd name="connsiteX3" fmla="*/ 311077 w 324922"/>
                <a:gd name="connsiteY3" fmla="*/ 140507 h 140507"/>
                <a:gd name="connsiteX4" fmla="*/ 13846 w 324922"/>
                <a:gd name="connsiteY4" fmla="*/ 140507 h 140507"/>
                <a:gd name="connsiteX5" fmla="*/ 0 w 324922"/>
                <a:gd name="connsiteY5" fmla="*/ 140507 h 140507"/>
                <a:gd name="connsiteX6" fmla="*/ 0 w 324922"/>
                <a:gd name="connsiteY6" fmla="*/ 0 h 140507"/>
                <a:gd name="connsiteX7" fmla="*/ 13846 w 324922"/>
                <a:gd name="connsiteY7" fmla="*/ 0 h 14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4922" h="140507">
                  <a:moveTo>
                    <a:pt x="311077" y="0"/>
                  </a:moveTo>
                  <a:cubicBezTo>
                    <a:pt x="318724" y="0"/>
                    <a:pt x="324923" y="0"/>
                    <a:pt x="324923" y="0"/>
                  </a:cubicBezTo>
                  <a:lnTo>
                    <a:pt x="324923" y="140507"/>
                  </a:lnTo>
                  <a:cubicBezTo>
                    <a:pt x="324923" y="140507"/>
                    <a:pt x="318724" y="140507"/>
                    <a:pt x="311077" y="140507"/>
                  </a:cubicBezTo>
                  <a:lnTo>
                    <a:pt x="13846" y="140507"/>
                  </a:lnTo>
                  <a:cubicBezTo>
                    <a:pt x="6199" y="140507"/>
                    <a:pt x="0" y="140507"/>
                    <a:pt x="0" y="140507"/>
                  </a:cubicBezTo>
                  <a:lnTo>
                    <a:pt x="0" y="0"/>
                  </a:lnTo>
                  <a:cubicBezTo>
                    <a:pt x="0" y="0"/>
                    <a:pt x="6199" y="0"/>
                    <a:pt x="13846" y="0"/>
                  </a:cubicBezTo>
                  <a:close/>
                </a:path>
              </a:pathLst>
            </a:custGeom>
            <a:solidFill>
              <a:srgbClr val="FC657E"/>
            </a:solidFill>
            <a:ln w="2923" cap="flat">
              <a:noFill/>
              <a:prstDash val="solid"/>
              <a:miter/>
            </a:ln>
          </p:spPr>
          <p:txBody>
            <a:bodyPr rtlCol="1" anchor="ctr"/>
            <a:lstStyle/>
            <a:p>
              <a:endParaRPr lang="fa-IR"/>
            </a:p>
          </p:txBody>
        </p:sp>
        <p:sp>
          <p:nvSpPr>
            <p:cNvPr id="781" name="Freeform: Shape 780">
              <a:extLst>
                <a:ext uri="{FF2B5EF4-FFF2-40B4-BE49-F238E27FC236}">
                  <a16:creationId xmlns:a16="http://schemas.microsoft.com/office/drawing/2014/main" id="{AA849704-9955-BFEC-77A7-3E5D4E4806AD}"/>
                </a:ext>
              </a:extLst>
            </p:cNvPr>
            <p:cNvSpPr/>
            <p:nvPr/>
          </p:nvSpPr>
          <p:spPr>
            <a:xfrm>
              <a:off x="7209964" y="4576549"/>
              <a:ext cx="37636" cy="37029"/>
            </a:xfrm>
            <a:custGeom>
              <a:avLst/>
              <a:gdLst>
                <a:gd name="connsiteX0" fmla="*/ 37731 w 37636"/>
                <a:gd name="connsiteY0" fmla="*/ 18412 h 37029"/>
                <a:gd name="connsiteX1" fmla="*/ 19583 w 37636"/>
                <a:gd name="connsiteY1" fmla="*/ 555 h 37029"/>
                <a:gd name="connsiteX2" fmla="*/ 18704 w 37636"/>
                <a:gd name="connsiteY2" fmla="*/ 555 h 37029"/>
                <a:gd name="connsiteX3" fmla="*/ 556 w 37636"/>
                <a:gd name="connsiteY3" fmla="*/ 18412 h 37029"/>
                <a:gd name="connsiteX4" fmla="*/ 556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16" y="16699"/>
                    <a:pt x="21444" y="9642"/>
                    <a:pt x="19583" y="555"/>
                  </a:cubicBezTo>
                  <a:cubicBezTo>
                    <a:pt x="19583" y="263"/>
                    <a:pt x="18704" y="263"/>
                    <a:pt x="18704" y="555"/>
                  </a:cubicBezTo>
                  <a:cubicBezTo>
                    <a:pt x="16843" y="9642"/>
                    <a:pt x="9671" y="16699"/>
                    <a:pt x="556" y="18412"/>
                  </a:cubicBezTo>
                  <a:cubicBezTo>
                    <a:pt x="263" y="18412"/>
                    <a:pt x="263" y="18997"/>
                    <a:pt x="556" y="19290"/>
                  </a:cubicBezTo>
                  <a:cubicBezTo>
                    <a:pt x="9671" y="21002"/>
                    <a:pt x="16843" y="28060"/>
                    <a:pt x="18704" y="37146"/>
                  </a:cubicBezTo>
                  <a:cubicBezTo>
                    <a:pt x="18704" y="37439"/>
                    <a:pt x="19583" y="37439"/>
                    <a:pt x="19583" y="37146"/>
                  </a:cubicBezTo>
                  <a:cubicBezTo>
                    <a:pt x="21444" y="28060"/>
                    <a:pt x="28616" y="21002"/>
                    <a:pt x="37731" y="19290"/>
                  </a:cubicBezTo>
                  <a:cubicBezTo>
                    <a:pt x="38053" y="18997"/>
                    <a:pt x="38053" y="18412"/>
                    <a:pt x="37731" y="18412"/>
                  </a:cubicBezTo>
                  <a:close/>
                </a:path>
              </a:pathLst>
            </a:custGeom>
            <a:solidFill>
              <a:srgbClr val="FC657E"/>
            </a:solidFill>
            <a:ln w="2923" cap="flat">
              <a:noFill/>
              <a:prstDash val="solid"/>
              <a:miter/>
            </a:ln>
          </p:spPr>
          <p:txBody>
            <a:bodyPr rtlCol="1" anchor="ctr"/>
            <a:lstStyle/>
            <a:p>
              <a:endParaRPr lang="fa-IR"/>
            </a:p>
          </p:txBody>
        </p:sp>
        <p:sp>
          <p:nvSpPr>
            <p:cNvPr id="782" name="Freeform: Shape 781">
              <a:extLst>
                <a:ext uri="{FF2B5EF4-FFF2-40B4-BE49-F238E27FC236}">
                  <a16:creationId xmlns:a16="http://schemas.microsoft.com/office/drawing/2014/main" id="{05D5413D-564B-163B-3D21-B238668AFF99}"/>
                </a:ext>
              </a:extLst>
            </p:cNvPr>
            <p:cNvSpPr/>
            <p:nvPr/>
          </p:nvSpPr>
          <p:spPr>
            <a:xfrm>
              <a:off x="7278969" y="4159638"/>
              <a:ext cx="50939" cy="50933"/>
            </a:xfrm>
            <a:custGeom>
              <a:avLst/>
              <a:gdLst>
                <a:gd name="connsiteX0" fmla="*/ 9708 w 50939"/>
                <a:gd name="connsiteY0" fmla="*/ 35170 h 50933"/>
                <a:gd name="connsiteX1" fmla="*/ 16441 w 50939"/>
                <a:gd name="connsiteY1" fmla="*/ 35170 h 50933"/>
                <a:gd name="connsiteX2" fmla="*/ 16441 w 50939"/>
                <a:gd name="connsiteY2" fmla="*/ 41903 h 50933"/>
                <a:gd name="connsiteX3" fmla="*/ 25571 w 50939"/>
                <a:gd name="connsiteY3" fmla="*/ 51270 h 50933"/>
                <a:gd name="connsiteX4" fmla="*/ 25808 w 50939"/>
                <a:gd name="connsiteY4" fmla="*/ 51270 h 50933"/>
                <a:gd name="connsiteX5" fmla="*/ 35175 w 50939"/>
                <a:gd name="connsiteY5" fmla="*/ 42196 h 50933"/>
                <a:gd name="connsiteX6" fmla="*/ 35175 w 50939"/>
                <a:gd name="connsiteY6" fmla="*/ 35170 h 50933"/>
                <a:gd name="connsiteX7" fmla="*/ 41908 w 50939"/>
                <a:gd name="connsiteY7" fmla="*/ 35170 h 50933"/>
                <a:gd name="connsiteX8" fmla="*/ 51275 w 50939"/>
                <a:gd name="connsiteY8" fmla="*/ 26037 h 50933"/>
                <a:gd name="connsiteX9" fmla="*/ 51275 w 50939"/>
                <a:gd name="connsiteY9" fmla="*/ 25803 h 50933"/>
                <a:gd name="connsiteX10" fmla="*/ 42200 w 50939"/>
                <a:gd name="connsiteY10" fmla="*/ 16436 h 50933"/>
                <a:gd name="connsiteX11" fmla="*/ 35175 w 50939"/>
                <a:gd name="connsiteY11" fmla="*/ 16436 h 50933"/>
                <a:gd name="connsiteX12" fmla="*/ 35175 w 50939"/>
                <a:gd name="connsiteY12" fmla="*/ 9703 h 50933"/>
                <a:gd name="connsiteX13" fmla="*/ 26045 w 50939"/>
                <a:gd name="connsiteY13" fmla="*/ 336 h 50933"/>
                <a:gd name="connsiteX14" fmla="*/ 25808 w 50939"/>
                <a:gd name="connsiteY14" fmla="*/ 336 h 50933"/>
                <a:gd name="connsiteX15" fmla="*/ 16441 w 50939"/>
                <a:gd name="connsiteY15" fmla="*/ 9411 h 50933"/>
                <a:gd name="connsiteX16" fmla="*/ 16441 w 50939"/>
                <a:gd name="connsiteY16" fmla="*/ 16436 h 50933"/>
                <a:gd name="connsiteX17" fmla="*/ 9708 w 50939"/>
                <a:gd name="connsiteY17" fmla="*/ 16436 h 50933"/>
                <a:gd name="connsiteX18" fmla="*/ 341 w 50939"/>
                <a:gd name="connsiteY18" fmla="*/ 25566 h 50933"/>
                <a:gd name="connsiteX19" fmla="*/ 341 w 50939"/>
                <a:gd name="connsiteY19" fmla="*/ 25803 h 50933"/>
                <a:gd name="connsiteX20" fmla="*/ 9114 w 50939"/>
                <a:gd name="connsiteY20" fmla="*/ 35170 h 50933"/>
                <a:gd name="connsiteX21" fmla="*/ 9708 w 50939"/>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708" y="35170"/>
                  </a:moveTo>
                  <a:lnTo>
                    <a:pt x="16441" y="35170"/>
                  </a:lnTo>
                  <a:lnTo>
                    <a:pt x="16441" y="41903"/>
                  </a:lnTo>
                  <a:cubicBezTo>
                    <a:pt x="16376" y="47011"/>
                    <a:pt x="20463" y="51206"/>
                    <a:pt x="25571" y="51270"/>
                  </a:cubicBezTo>
                  <a:cubicBezTo>
                    <a:pt x="25650" y="51270"/>
                    <a:pt x="25729" y="51270"/>
                    <a:pt x="25808" y="51270"/>
                  </a:cubicBezTo>
                  <a:cubicBezTo>
                    <a:pt x="30869" y="51273"/>
                    <a:pt x="35017" y="47254"/>
                    <a:pt x="35175" y="42196"/>
                  </a:cubicBezTo>
                  <a:lnTo>
                    <a:pt x="35175" y="35170"/>
                  </a:lnTo>
                  <a:lnTo>
                    <a:pt x="41908" y="35170"/>
                  </a:lnTo>
                  <a:cubicBezTo>
                    <a:pt x="47016" y="35234"/>
                    <a:pt x="51210" y="31148"/>
                    <a:pt x="51275" y="26037"/>
                  </a:cubicBezTo>
                  <a:cubicBezTo>
                    <a:pt x="51276" y="25961"/>
                    <a:pt x="51276" y="25882"/>
                    <a:pt x="51275" y="25803"/>
                  </a:cubicBezTo>
                  <a:cubicBezTo>
                    <a:pt x="51277" y="20742"/>
                    <a:pt x="47259" y="16594"/>
                    <a:pt x="42200" y="16436"/>
                  </a:cubicBezTo>
                  <a:lnTo>
                    <a:pt x="35175" y="16436"/>
                  </a:lnTo>
                  <a:lnTo>
                    <a:pt x="35175" y="9703"/>
                  </a:lnTo>
                  <a:cubicBezTo>
                    <a:pt x="35240" y="4595"/>
                    <a:pt x="31153" y="400"/>
                    <a:pt x="26045" y="336"/>
                  </a:cubicBezTo>
                  <a:cubicBezTo>
                    <a:pt x="25966" y="336"/>
                    <a:pt x="25887" y="336"/>
                    <a:pt x="25808" y="336"/>
                  </a:cubicBezTo>
                  <a:cubicBezTo>
                    <a:pt x="20747" y="333"/>
                    <a:pt x="16599" y="4352"/>
                    <a:pt x="16441" y="9411"/>
                  </a:cubicBezTo>
                  <a:lnTo>
                    <a:pt x="16441" y="16436"/>
                  </a:lnTo>
                  <a:lnTo>
                    <a:pt x="9708" y="16436"/>
                  </a:lnTo>
                  <a:cubicBezTo>
                    <a:pt x="4600" y="16371"/>
                    <a:pt x="405" y="20458"/>
                    <a:pt x="341" y="25566"/>
                  </a:cubicBezTo>
                  <a:cubicBezTo>
                    <a:pt x="341" y="25645"/>
                    <a:pt x="341" y="25724"/>
                    <a:pt x="341" y="25803"/>
                  </a:cubicBezTo>
                  <a:cubicBezTo>
                    <a:pt x="177" y="30811"/>
                    <a:pt x="4105" y="35006"/>
                    <a:pt x="9114" y="35170"/>
                  </a:cubicBezTo>
                  <a:cubicBezTo>
                    <a:pt x="9310" y="35176"/>
                    <a:pt x="9509" y="35176"/>
                    <a:pt x="9708" y="35170"/>
                  </a:cubicBezTo>
                  <a:close/>
                </a:path>
              </a:pathLst>
            </a:custGeom>
            <a:solidFill>
              <a:srgbClr val="70D6F9"/>
            </a:solidFill>
            <a:ln w="2923" cap="flat">
              <a:noFill/>
              <a:prstDash val="solid"/>
              <a:miter/>
            </a:ln>
          </p:spPr>
          <p:txBody>
            <a:bodyPr rtlCol="1" anchor="ctr"/>
            <a:lstStyle/>
            <a:p>
              <a:endParaRPr lang="fa-IR"/>
            </a:p>
          </p:txBody>
        </p:sp>
        <p:sp>
          <p:nvSpPr>
            <p:cNvPr id="783" name="Freeform: Shape 782">
              <a:extLst>
                <a:ext uri="{FF2B5EF4-FFF2-40B4-BE49-F238E27FC236}">
                  <a16:creationId xmlns:a16="http://schemas.microsoft.com/office/drawing/2014/main" id="{9D48244D-7CA2-6ECF-95B9-F1BFA68A6F07}"/>
                </a:ext>
              </a:extLst>
            </p:cNvPr>
            <p:cNvSpPr/>
            <p:nvPr/>
          </p:nvSpPr>
          <p:spPr>
            <a:xfrm>
              <a:off x="7232753" y="4099337"/>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784" name="Freeform: Shape 783">
              <a:extLst>
                <a:ext uri="{FF2B5EF4-FFF2-40B4-BE49-F238E27FC236}">
                  <a16:creationId xmlns:a16="http://schemas.microsoft.com/office/drawing/2014/main" id="{7A8EC589-0029-6139-D39C-470B5934714C}"/>
                </a:ext>
              </a:extLst>
            </p:cNvPr>
            <p:cNvSpPr/>
            <p:nvPr/>
          </p:nvSpPr>
          <p:spPr>
            <a:xfrm>
              <a:off x="6743905" y="4696493"/>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70D6F9"/>
            </a:solidFill>
            <a:ln w="2923" cap="flat">
              <a:noFill/>
              <a:prstDash val="solid"/>
              <a:miter/>
            </a:ln>
          </p:spPr>
          <p:txBody>
            <a:bodyPr rtlCol="1" anchor="ctr"/>
            <a:lstStyle/>
            <a:p>
              <a:endParaRPr lang="fa-IR"/>
            </a:p>
          </p:txBody>
        </p:sp>
        <p:sp>
          <p:nvSpPr>
            <p:cNvPr id="785" name="Freeform: Shape 784">
              <a:extLst>
                <a:ext uri="{FF2B5EF4-FFF2-40B4-BE49-F238E27FC236}">
                  <a16:creationId xmlns:a16="http://schemas.microsoft.com/office/drawing/2014/main" id="{C5F497EF-3485-B9EF-DF5A-F8625F126DB3}"/>
                </a:ext>
              </a:extLst>
            </p:cNvPr>
            <p:cNvSpPr/>
            <p:nvPr/>
          </p:nvSpPr>
          <p:spPr>
            <a:xfrm>
              <a:off x="6708858" y="4577501"/>
              <a:ext cx="54044" cy="52982"/>
            </a:xfrm>
            <a:custGeom>
              <a:avLst/>
              <a:gdLst>
                <a:gd name="connsiteX0" fmla="*/ 665 w 54044"/>
                <a:gd name="connsiteY0" fmla="*/ 26242 h 52982"/>
                <a:gd name="connsiteX1" fmla="*/ 26718 w 54044"/>
                <a:gd name="connsiteY1" fmla="*/ 775 h 52982"/>
                <a:gd name="connsiteX2" fmla="*/ 27889 w 54044"/>
                <a:gd name="connsiteY2" fmla="*/ 775 h 52982"/>
                <a:gd name="connsiteX3" fmla="*/ 53941 w 54044"/>
                <a:gd name="connsiteY3" fmla="*/ 26242 h 52982"/>
                <a:gd name="connsiteX4" fmla="*/ 53941 w 54044"/>
                <a:gd name="connsiteY4" fmla="*/ 27413 h 52982"/>
                <a:gd name="connsiteX5" fmla="*/ 27889 w 54044"/>
                <a:gd name="connsiteY5" fmla="*/ 52880 h 52982"/>
                <a:gd name="connsiteX6" fmla="*/ 26718 w 54044"/>
                <a:gd name="connsiteY6" fmla="*/ 52880 h 52982"/>
                <a:gd name="connsiteX7" fmla="*/ 665 w 54044"/>
                <a:gd name="connsiteY7" fmla="*/ 27413 h 52982"/>
                <a:gd name="connsiteX8" fmla="*/ 665 w 54044"/>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44" h="52982">
                  <a:moveTo>
                    <a:pt x="665" y="26242"/>
                  </a:moveTo>
                  <a:cubicBezTo>
                    <a:pt x="13738" y="23877"/>
                    <a:pt x="24057" y="13793"/>
                    <a:pt x="26718" y="775"/>
                  </a:cubicBezTo>
                  <a:cubicBezTo>
                    <a:pt x="26718" y="190"/>
                    <a:pt x="27889" y="190"/>
                    <a:pt x="27889" y="775"/>
                  </a:cubicBezTo>
                  <a:cubicBezTo>
                    <a:pt x="30549" y="13793"/>
                    <a:pt x="40868" y="23877"/>
                    <a:pt x="53941" y="26242"/>
                  </a:cubicBezTo>
                  <a:cubicBezTo>
                    <a:pt x="54526" y="26242"/>
                    <a:pt x="54526" y="27120"/>
                    <a:pt x="53941" y="27413"/>
                  </a:cubicBezTo>
                  <a:cubicBezTo>
                    <a:pt x="40868" y="29778"/>
                    <a:pt x="30549" y="39863"/>
                    <a:pt x="27889" y="52880"/>
                  </a:cubicBezTo>
                  <a:cubicBezTo>
                    <a:pt x="27889" y="53465"/>
                    <a:pt x="26718" y="53465"/>
                    <a:pt x="26718" y="52880"/>
                  </a:cubicBezTo>
                  <a:cubicBezTo>
                    <a:pt x="24057" y="39863"/>
                    <a:pt x="13738" y="29778"/>
                    <a:pt x="665" y="27413"/>
                  </a:cubicBezTo>
                  <a:cubicBezTo>
                    <a:pt x="226" y="27120"/>
                    <a:pt x="226" y="26242"/>
                    <a:pt x="665" y="26242"/>
                  </a:cubicBezTo>
                  <a:close/>
                </a:path>
              </a:pathLst>
            </a:custGeom>
            <a:solidFill>
              <a:srgbClr val="F5C84C"/>
            </a:solidFill>
            <a:ln w="2923" cap="flat">
              <a:noFill/>
              <a:prstDash val="solid"/>
              <a:miter/>
            </a:ln>
          </p:spPr>
          <p:txBody>
            <a:bodyPr rtlCol="1" anchor="ctr"/>
            <a:lstStyle/>
            <a:p>
              <a:endParaRPr lang="fa-IR"/>
            </a:p>
          </p:txBody>
        </p:sp>
        <p:sp>
          <p:nvSpPr>
            <p:cNvPr id="786" name="Freeform: Shape 785">
              <a:extLst>
                <a:ext uri="{FF2B5EF4-FFF2-40B4-BE49-F238E27FC236}">
                  <a16:creationId xmlns:a16="http://schemas.microsoft.com/office/drawing/2014/main" id="{F6F1CA4E-7636-9B09-19B9-F35E5AF9454A}"/>
                </a:ext>
              </a:extLst>
            </p:cNvPr>
            <p:cNvSpPr/>
            <p:nvPr/>
          </p:nvSpPr>
          <p:spPr>
            <a:xfrm>
              <a:off x="7032676" y="4082125"/>
              <a:ext cx="35887" cy="66623"/>
            </a:xfrm>
            <a:custGeom>
              <a:avLst/>
              <a:gdLst>
                <a:gd name="connsiteX0" fmla="*/ 0 w 35887"/>
                <a:gd name="connsiteY0" fmla="*/ 66624 h 66623"/>
                <a:gd name="connsiteX1" fmla="*/ 17944 w 35887"/>
                <a:gd name="connsiteY1" fmla="*/ 0 h 66623"/>
                <a:gd name="connsiteX2" fmla="*/ 35888 w 35887"/>
                <a:gd name="connsiteY2" fmla="*/ 66624 h 66623"/>
              </a:gdLst>
              <a:ahLst/>
              <a:cxnLst>
                <a:cxn ang="0">
                  <a:pos x="connsiteX0" y="connsiteY0"/>
                </a:cxn>
                <a:cxn ang="0">
                  <a:pos x="connsiteX1" y="connsiteY1"/>
                </a:cxn>
                <a:cxn ang="0">
                  <a:pos x="connsiteX2" y="connsiteY2"/>
                </a:cxn>
              </a:cxnLst>
              <a:rect l="l" t="t" r="r" b="b"/>
              <a:pathLst>
                <a:path w="35887" h="66623">
                  <a:moveTo>
                    <a:pt x="0" y="66624"/>
                  </a:moveTo>
                  <a:lnTo>
                    <a:pt x="17944" y="0"/>
                  </a:lnTo>
                  <a:lnTo>
                    <a:pt x="35888" y="66624"/>
                  </a:lnTo>
                </a:path>
              </a:pathLst>
            </a:custGeom>
            <a:noFill/>
            <a:ln w="14615" cap="rnd">
              <a:solidFill>
                <a:srgbClr val="000000"/>
              </a:solidFill>
              <a:prstDash val="solid"/>
              <a:round/>
            </a:ln>
          </p:spPr>
          <p:txBody>
            <a:bodyPr rtlCol="1" anchor="ctr"/>
            <a:lstStyle/>
            <a:p>
              <a:endParaRPr lang="fa-IR"/>
            </a:p>
          </p:txBody>
        </p:sp>
        <p:sp>
          <p:nvSpPr>
            <p:cNvPr id="787" name="Freeform: Shape 786">
              <a:extLst>
                <a:ext uri="{FF2B5EF4-FFF2-40B4-BE49-F238E27FC236}">
                  <a16:creationId xmlns:a16="http://schemas.microsoft.com/office/drawing/2014/main" id="{4E1516C5-2A25-5FB7-0B18-C9D54386EE8E}"/>
                </a:ext>
              </a:extLst>
            </p:cNvPr>
            <p:cNvSpPr/>
            <p:nvPr/>
          </p:nvSpPr>
          <p:spPr>
            <a:xfrm>
              <a:off x="7040375" y="4131917"/>
              <a:ext cx="20490" cy="2927"/>
            </a:xfrm>
            <a:custGeom>
              <a:avLst/>
              <a:gdLst>
                <a:gd name="connsiteX0" fmla="*/ 0 w 20490"/>
                <a:gd name="connsiteY0" fmla="*/ 0 h 2927"/>
                <a:gd name="connsiteX1" fmla="*/ 20491 w 20490"/>
                <a:gd name="connsiteY1" fmla="*/ 0 h 2927"/>
              </a:gdLst>
              <a:ahLst/>
              <a:cxnLst>
                <a:cxn ang="0">
                  <a:pos x="connsiteX0" y="connsiteY0"/>
                </a:cxn>
                <a:cxn ang="0">
                  <a:pos x="connsiteX1" y="connsiteY1"/>
                </a:cxn>
              </a:cxnLst>
              <a:rect l="l" t="t" r="r" b="b"/>
              <a:pathLst>
                <a:path w="20490" h="2927">
                  <a:moveTo>
                    <a:pt x="0" y="0"/>
                  </a:moveTo>
                  <a:lnTo>
                    <a:pt x="20491" y="0"/>
                  </a:lnTo>
                </a:path>
              </a:pathLst>
            </a:custGeom>
            <a:ln w="14615" cap="rnd">
              <a:solidFill>
                <a:srgbClr val="000000"/>
              </a:solidFill>
              <a:prstDash val="solid"/>
              <a:round/>
            </a:ln>
          </p:spPr>
          <p:txBody>
            <a:bodyPr rtlCol="1" anchor="ctr"/>
            <a:lstStyle/>
            <a:p>
              <a:endParaRPr lang="fa-IR"/>
            </a:p>
          </p:txBody>
        </p:sp>
        <p:sp>
          <p:nvSpPr>
            <p:cNvPr id="788" name="Freeform: Shape 787">
              <a:extLst>
                <a:ext uri="{FF2B5EF4-FFF2-40B4-BE49-F238E27FC236}">
                  <a16:creationId xmlns:a16="http://schemas.microsoft.com/office/drawing/2014/main" id="{AF407FAF-1201-D5F6-FCDB-505102B71251}"/>
                </a:ext>
              </a:extLst>
            </p:cNvPr>
            <p:cNvSpPr/>
            <p:nvPr/>
          </p:nvSpPr>
          <p:spPr>
            <a:xfrm>
              <a:off x="6999364" y="4082125"/>
              <a:ext cx="2927" cy="66623"/>
            </a:xfrm>
            <a:custGeom>
              <a:avLst/>
              <a:gdLst>
                <a:gd name="connsiteX0" fmla="*/ 0 w 2927"/>
                <a:gd name="connsiteY0" fmla="*/ 0 h 66623"/>
                <a:gd name="connsiteX1" fmla="*/ 0 w 2927"/>
                <a:gd name="connsiteY1" fmla="*/ 66624 h 66623"/>
              </a:gdLst>
              <a:ahLst/>
              <a:cxnLst>
                <a:cxn ang="0">
                  <a:pos x="connsiteX0" y="connsiteY0"/>
                </a:cxn>
                <a:cxn ang="0">
                  <a:pos x="connsiteX1" y="connsiteY1"/>
                </a:cxn>
              </a:cxnLst>
              <a:rect l="l" t="t" r="r" b="b"/>
              <a:pathLst>
                <a:path w="2927" h="66623">
                  <a:moveTo>
                    <a:pt x="0" y="0"/>
                  </a:moveTo>
                  <a:lnTo>
                    <a:pt x="0" y="66624"/>
                  </a:lnTo>
                </a:path>
              </a:pathLst>
            </a:custGeom>
            <a:ln w="14615" cap="rnd">
              <a:solidFill>
                <a:srgbClr val="000000"/>
              </a:solidFill>
              <a:prstDash val="solid"/>
              <a:round/>
            </a:ln>
          </p:spPr>
          <p:txBody>
            <a:bodyPr rtlCol="1" anchor="ctr"/>
            <a:lstStyle/>
            <a:p>
              <a:endParaRPr lang="fa-IR"/>
            </a:p>
          </p:txBody>
        </p:sp>
        <p:sp>
          <p:nvSpPr>
            <p:cNvPr id="789" name="Freeform: Shape 788">
              <a:extLst>
                <a:ext uri="{FF2B5EF4-FFF2-40B4-BE49-F238E27FC236}">
                  <a16:creationId xmlns:a16="http://schemas.microsoft.com/office/drawing/2014/main" id="{DFD848AD-9525-A09A-D1E5-72C31C60536B}"/>
                </a:ext>
              </a:extLst>
            </p:cNvPr>
            <p:cNvSpPr/>
            <p:nvPr/>
          </p:nvSpPr>
          <p:spPr>
            <a:xfrm>
              <a:off x="6991666" y="4082125"/>
              <a:ext cx="15367" cy="2927"/>
            </a:xfrm>
            <a:custGeom>
              <a:avLst/>
              <a:gdLst>
                <a:gd name="connsiteX0" fmla="*/ 0 w 15367"/>
                <a:gd name="connsiteY0" fmla="*/ 0 h 2927"/>
                <a:gd name="connsiteX1" fmla="*/ 15368 w 15367"/>
                <a:gd name="connsiteY1" fmla="*/ 0 h 2927"/>
              </a:gdLst>
              <a:ahLst/>
              <a:cxnLst>
                <a:cxn ang="0">
                  <a:pos x="connsiteX0" y="connsiteY0"/>
                </a:cxn>
                <a:cxn ang="0">
                  <a:pos x="connsiteX1" y="connsiteY1"/>
                </a:cxn>
              </a:cxnLst>
              <a:rect l="l" t="t" r="r" b="b"/>
              <a:pathLst>
                <a:path w="15367" h="2927">
                  <a:moveTo>
                    <a:pt x="0" y="0"/>
                  </a:moveTo>
                  <a:lnTo>
                    <a:pt x="15368" y="0"/>
                  </a:lnTo>
                </a:path>
              </a:pathLst>
            </a:custGeom>
            <a:ln w="14615" cap="rnd">
              <a:solidFill>
                <a:srgbClr val="000000"/>
              </a:solidFill>
              <a:prstDash val="solid"/>
              <a:round/>
            </a:ln>
          </p:spPr>
          <p:txBody>
            <a:bodyPr rtlCol="1" anchor="ctr"/>
            <a:lstStyle/>
            <a:p>
              <a:endParaRPr lang="fa-IR"/>
            </a:p>
          </p:txBody>
        </p:sp>
        <p:sp>
          <p:nvSpPr>
            <p:cNvPr id="790" name="Freeform: Shape 789">
              <a:extLst>
                <a:ext uri="{FF2B5EF4-FFF2-40B4-BE49-F238E27FC236}">
                  <a16:creationId xmlns:a16="http://schemas.microsoft.com/office/drawing/2014/main" id="{DB5FFD60-4643-B4BB-8A56-6C3F215244DD}"/>
                </a:ext>
              </a:extLst>
            </p:cNvPr>
            <p:cNvSpPr/>
            <p:nvPr/>
          </p:nvSpPr>
          <p:spPr>
            <a:xfrm>
              <a:off x="6991666" y="4148749"/>
              <a:ext cx="15367" cy="2927"/>
            </a:xfrm>
            <a:custGeom>
              <a:avLst/>
              <a:gdLst>
                <a:gd name="connsiteX0" fmla="*/ 0 w 15367"/>
                <a:gd name="connsiteY0" fmla="*/ 0 h 2927"/>
                <a:gd name="connsiteX1" fmla="*/ 15368 w 15367"/>
                <a:gd name="connsiteY1" fmla="*/ 0 h 2927"/>
              </a:gdLst>
              <a:ahLst/>
              <a:cxnLst>
                <a:cxn ang="0">
                  <a:pos x="connsiteX0" y="connsiteY0"/>
                </a:cxn>
                <a:cxn ang="0">
                  <a:pos x="connsiteX1" y="connsiteY1"/>
                </a:cxn>
              </a:cxnLst>
              <a:rect l="l" t="t" r="r" b="b"/>
              <a:pathLst>
                <a:path w="15367" h="2927">
                  <a:moveTo>
                    <a:pt x="0" y="0"/>
                  </a:moveTo>
                  <a:lnTo>
                    <a:pt x="15368" y="0"/>
                  </a:lnTo>
                </a:path>
              </a:pathLst>
            </a:custGeom>
            <a:ln w="14615" cap="rnd">
              <a:solidFill>
                <a:srgbClr val="000000"/>
              </a:solidFill>
              <a:prstDash val="solid"/>
              <a:round/>
            </a:ln>
          </p:spPr>
          <p:txBody>
            <a:bodyPr rtlCol="1" anchor="ctr"/>
            <a:lstStyle/>
            <a:p>
              <a:endParaRPr lang="fa-IR"/>
            </a:p>
          </p:txBody>
        </p:sp>
        <p:sp>
          <p:nvSpPr>
            <p:cNvPr id="791" name="Freeform: Shape 790">
              <a:extLst>
                <a:ext uri="{FF2B5EF4-FFF2-40B4-BE49-F238E27FC236}">
                  <a16:creationId xmlns:a16="http://schemas.microsoft.com/office/drawing/2014/main" id="{E7219920-356B-BB24-B6D9-AC92DC420F1C}"/>
                </a:ext>
              </a:extLst>
            </p:cNvPr>
            <p:cNvSpPr/>
            <p:nvPr/>
          </p:nvSpPr>
          <p:spPr>
            <a:xfrm>
              <a:off x="7093036" y="4082125"/>
              <a:ext cx="35858" cy="66623"/>
            </a:xfrm>
            <a:custGeom>
              <a:avLst/>
              <a:gdLst>
                <a:gd name="connsiteX0" fmla="*/ 36195 w 35858"/>
                <a:gd name="connsiteY0" fmla="*/ 66960 h 66623"/>
                <a:gd name="connsiteX1" fmla="*/ 6717 w 35858"/>
                <a:gd name="connsiteY1" fmla="*/ 66960 h 66623"/>
                <a:gd name="connsiteX2" fmla="*/ 336 w 35858"/>
                <a:gd name="connsiteY2" fmla="*/ 60549 h 66623"/>
                <a:gd name="connsiteX3" fmla="*/ 336 w 35858"/>
                <a:gd name="connsiteY3" fmla="*/ 336 h 66623"/>
              </a:gdLst>
              <a:ahLst/>
              <a:cxnLst>
                <a:cxn ang="0">
                  <a:pos x="connsiteX0" y="connsiteY0"/>
                </a:cxn>
                <a:cxn ang="0">
                  <a:pos x="connsiteX1" y="connsiteY1"/>
                </a:cxn>
                <a:cxn ang="0">
                  <a:pos x="connsiteX2" y="connsiteY2"/>
                </a:cxn>
                <a:cxn ang="0">
                  <a:pos x="connsiteX3" y="connsiteY3"/>
                </a:cxn>
              </a:cxnLst>
              <a:rect l="l" t="t" r="r" b="b"/>
              <a:pathLst>
                <a:path w="35858" h="66623">
                  <a:moveTo>
                    <a:pt x="36195" y="66960"/>
                  </a:moveTo>
                  <a:lnTo>
                    <a:pt x="6717" y="66960"/>
                  </a:lnTo>
                  <a:cubicBezTo>
                    <a:pt x="3187" y="66945"/>
                    <a:pt x="336" y="64079"/>
                    <a:pt x="336" y="60549"/>
                  </a:cubicBezTo>
                  <a:lnTo>
                    <a:pt x="336" y="336"/>
                  </a:lnTo>
                </a:path>
              </a:pathLst>
            </a:custGeom>
            <a:noFill/>
            <a:ln w="14615" cap="rnd">
              <a:solidFill>
                <a:srgbClr val="000000"/>
              </a:solidFill>
              <a:prstDash val="solid"/>
              <a:round/>
            </a:ln>
          </p:spPr>
          <p:txBody>
            <a:bodyPr rtlCol="1" anchor="ctr"/>
            <a:lstStyle/>
            <a:p>
              <a:endParaRPr lang="fa-IR"/>
            </a:p>
          </p:txBody>
        </p:sp>
        <p:sp>
          <p:nvSpPr>
            <p:cNvPr id="792" name="Freeform: Shape 791">
              <a:extLst>
                <a:ext uri="{FF2B5EF4-FFF2-40B4-BE49-F238E27FC236}">
                  <a16:creationId xmlns:a16="http://schemas.microsoft.com/office/drawing/2014/main" id="{60CE9424-CB3E-EA53-118C-91F48A174390}"/>
                </a:ext>
              </a:extLst>
            </p:cNvPr>
            <p:cNvSpPr/>
            <p:nvPr/>
          </p:nvSpPr>
          <p:spPr>
            <a:xfrm>
              <a:off x="6925598" y="4082125"/>
              <a:ext cx="36004" cy="66623"/>
            </a:xfrm>
            <a:custGeom>
              <a:avLst/>
              <a:gdLst>
                <a:gd name="connsiteX0" fmla="*/ 336 w 36004"/>
                <a:gd name="connsiteY0" fmla="*/ 66960 h 66623"/>
                <a:gd name="connsiteX1" fmla="*/ 336 w 36004"/>
                <a:gd name="connsiteY1" fmla="*/ 336 h 66623"/>
                <a:gd name="connsiteX2" fmla="*/ 23520 w 36004"/>
                <a:gd name="connsiteY2" fmla="*/ 336 h 66623"/>
                <a:gd name="connsiteX3" fmla="*/ 36341 w 36004"/>
                <a:gd name="connsiteY3" fmla="*/ 13157 h 66623"/>
                <a:gd name="connsiteX4" fmla="*/ 36341 w 36004"/>
                <a:gd name="connsiteY4" fmla="*/ 13157 h 66623"/>
                <a:gd name="connsiteX5" fmla="*/ 23520 w 36004"/>
                <a:gd name="connsiteY5" fmla="*/ 25949 h 66623"/>
                <a:gd name="connsiteX6" fmla="*/ 453 w 36004"/>
                <a:gd name="connsiteY6" fmla="*/ 25949 h 6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4" h="66623">
                  <a:moveTo>
                    <a:pt x="336" y="66960"/>
                  </a:moveTo>
                  <a:lnTo>
                    <a:pt x="336" y="336"/>
                  </a:lnTo>
                  <a:lnTo>
                    <a:pt x="23520" y="336"/>
                  </a:lnTo>
                  <a:cubicBezTo>
                    <a:pt x="30601" y="336"/>
                    <a:pt x="36341" y="6076"/>
                    <a:pt x="36341" y="13157"/>
                  </a:cubicBezTo>
                  <a:lnTo>
                    <a:pt x="36341" y="13157"/>
                  </a:lnTo>
                  <a:cubicBezTo>
                    <a:pt x="36323" y="20227"/>
                    <a:pt x="30589" y="25949"/>
                    <a:pt x="23520" y="25949"/>
                  </a:cubicBezTo>
                  <a:lnTo>
                    <a:pt x="453" y="25949"/>
                  </a:lnTo>
                </a:path>
              </a:pathLst>
            </a:custGeom>
            <a:noFill/>
            <a:ln w="14615" cap="rnd">
              <a:solidFill>
                <a:srgbClr val="000000"/>
              </a:solidFill>
              <a:prstDash val="solid"/>
              <a:round/>
            </a:ln>
          </p:spPr>
          <p:txBody>
            <a:bodyPr rtlCol="1" anchor="ctr"/>
            <a:lstStyle/>
            <a:p>
              <a:endParaRPr lang="fa-IR"/>
            </a:p>
          </p:txBody>
        </p:sp>
        <p:sp>
          <p:nvSpPr>
            <p:cNvPr id="793" name="Freeform: Shape 792">
              <a:extLst>
                <a:ext uri="{FF2B5EF4-FFF2-40B4-BE49-F238E27FC236}">
                  <a16:creationId xmlns:a16="http://schemas.microsoft.com/office/drawing/2014/main" id="{2522389D-9724-46BA-A1B3-21D2063C8788}"/>
                </a:ext>
              </a:extLst>
            </p:cNvPr>
            <p:cNvSpPr/>
            <p:nvPr/>
          </p:nvSpPr>
          <p:spPr>
            <a:xfrm>
              <a:off x="6943542" y="4107738"/>
              <a:ext cx="17943" cy="41010"/>
            </a:xfrm>
            <a:custGeom>
              <a:avLst/>
              <a:gdLst>
                <a:gd name="connsiteX0" fmla="*/ 0 w 17943"/>
                <a:gd name="connsiteY0" fmla="*/ 0 h 41010"/>
                <a:gd name="connsiteX1" fmla="*/ 17944 w 17943"/>
                <a:gd name="connsiteY1" fmla="*/ 41011 h 41010"/>
              </a:gdLst>
              <a:ahLst/>
              <a:cxnLst>
                <a:cxn ang="0">
                  <a:pos x="connsiteX0" y="connsiteY0"/>
                </a:cxn>
                <a:cxn ang="0">
                  <a:pos x="connsiteX1" y="connsiteY1"/>
                </a:cxn>
              </a:cxnLst>
              <a:rect l="l" t="t" r="r" b="b"/>
              <a:pathLst>
                <a:path w="17943" h="41010">
                  <a:moveTo>
                    <a:pt x="0" y="0"/>
                  </a:moveTo>
                  <a:lnTo>
                    <a:pt x="17944" y="41011"/>
                  </a:lnTo>
                </a:path>
              </a:pathLst>
            </a:custGeom>
            <a:ln w="14615" cap="rnd">
              <a:solidFill>
                <a:srgbClr val="000000"/>
              </a:solidFill>
              <a:prstDash val="solid"/>
              <a:round/>
            </a:ln>
          </p:spPr>
          <p:txBody>
            <a:bodyPr rtlCol="1" anchor="ctr"/>
            <a:lstStyle/>
            <a:p>
              <a:endParaRPr lang="fa-IR"/>
            </a:p>
          </p:txBody>
        </p:sp>
        <p:sp>
          <p:nvSpPr>
            <p:cNvPr id="794" name="Freeform: Shape 793">
              <a:extLst>
                <a:ext uri="{FF2B5EF4-FFF2-40B4-BE49-F238E27FC236}">
                  <a16:creationId xmlns:a16="http://schemas.microsoft.com/office/drawing/2014/main" id="{74A58AED-88D3-104E-0672-2B4DC78AB521}"/>
                </a:ext>
              </a:extLst>
            </p:cNvPr>
            <p:cNvSpPr/>
            <p:nvPr/>
          </p:nvSpPr>
          <p:spPr>
            <a:xfrm>
              <a:off x="6862340" y="4082125"/>
              <a:ext cx="35858" cy="2927"/>
            </a:xfrm>
            <a:custGeom>
              <a:avLst/>
              <a:gdLst>
                <a:gd name="connsiteX0" fmla="*/ 0 w 35858"/>
                <a:gd name="connsiteY0" fmla="*/ 0 h 2927"/>
                <a:gd name="connsiteX1" fmla="*/ 35859 w 35858"/>
                <a:gd name="connsiteY1" fmla="*/ 0 h 2927"/>
              </a:gdLst>
              <a:ahLst/>
              <a:cxnLst>
                <a:cxn ang="0">
                  <a:pos x="connsiteX0" y="connsiteY0"/>
                </a:cxn>
                <a:cxn ang="0">
                  <a:pos x="connsiteX1" y="connsiteY1"/>
                </a:cxn>
              </a:cxnLst>
              <a:rect l="l" t="t" r="r" b="b"/>
              <a:pathLst>
                <a:path w="35858" h="2927">
                  <a:moveTo>
                    <a:pt x="0" y="0"/>
                  </a:moveTo>
                  <a:lnTo>
                    <a:pt x="35859" y="0"/>
                  </a:lnTo>
                </a:path>
              </a:pathLst>
            </a:custGeom>
            <a:ln w="14615" cap="rnd">
              <a:solidFill>
                <a:srgbClr val="000000"/>
              </a:solidFill>
              <a:prstDash val="solid"/>
              <a:round/>
            </a:ln>
          </p:spPr>
          <p:txBody>
            <a:bodyPr rtlCol="1" anchor="ctr"/>
            <a:lstStyle/>
            <a:p>
              <a:endParaRPr lang="fa-IR"/>
            </a:p>
          </p:txBody>
        </p:sp>
        <p:sp>
          <p:nvSpPr>
            <p:cNvPr id="795" name="Freeform: Shape 794">
              <a:extLst>
                <a:ext uri="{FF2B5EF4-FFF2-40B4-BE49-F238E27FC236}">
                  <a16:creationId xmlns:a16="http://schemas.microsoft.com/office/drawing/2014/main" id="{9F4F5F88-66B8-4975-7A30-DB80E877B30C}"/>
                </a:ext>
              </a:extLst>
            </p:cNvPr>
            <p:cNvSpPr/>
            <p:nvPr/>
          </p:nvSpPr>
          <p:spPr>
            <a:xfrm>
              <a:off x="6880284" y="4082125"/>
              <a:ext cx="2927" cy="66623"/>
            </a:xfrm>
            <a:custGeom>
              <a:avLst/>
              <a:gdLst>
                <a:gd name="connsiteX0" fmla="*/ 0 w 2927"/>
                <a:gd name="connsiteY0" fmla="*/ 0 h 66623"/>
                <a:gd name="connsiteX1" fmla="*/ 0 w 2927"/>
                <a:gd name="connsiteY1" fmla="*/ 66624 h 66623"/>
              </a:gdLst>
              <a:ahLst/>
              <a:cxnLst>
                <a:cxn ang="0">
                  <a:pos x="connsiteX0" y="connsiteY0"/>
                </a:cxn>
                <a:cxn ang="0">
                  <a:pos x="connsiteX1" y="connsiteY1"/>
                </a:cxn>
              </a:cxnLst>
              <a:rect l="l" t="t" r="r" b="b"/>
              <a:pathLst>
                <a:path w="2927" h="66623">
                  <a:moveTo>
                    <a:pt x="0" y="0"/>
                  </a:moveTo>
                  <a:lnTo>
                    <a:pt x="0" y="66624"/>
                  </a:lnTo>
                </a:path>
              </a:pathLst>
            </a:custGeom>
            <a:ln w="14615" cap="rnd">
              <a:solidFill>
                <a:srgbClr val="000000"/>
              </a:solidFill>
              <a:prstDash val="solid"/>
              <a:round/>
            </a:ln>
          </p:spPr>
          <p:txBody>
            <a:bodyPr rtlCol="1" anchor="ctr"/>
            <a:lstStyle/>
            <a:p>
              <a:endParaRPr lang="fa-IR"/>
            </a:p>
          </p:txBody>
        </p:sp>
        <p:sp>
          <p:nvSpPr>
            <p:cNvPr id="796" name="Freeform: Shape 795">
              <a:extLst>
                <a:ext uri="{FF2B5EF4-FFF2-40B4-BE49-F238E27FC236}">
                  <a16:creationId xmlns:a16="http://schemas.microsoft.com/office/drawing/2014/main" id="{820E64E7-04FA-036C-96D1-F0AFBFE3C744}"/>
                </a:ext>
              </a:extLst>
            </p:cNvPr>
            <p:cNvSpPr/>
            <p:nvPr/>
          </p:nvSpPr>
          <p:spPr>
            <a:xfrm>
              <a:off x="6833156" y="4045183"/>
              <a:ext cx="324922" cy="140507"/>
            </a:xfrm>
            <a:custGeom>
              <a:avLst/>
              <a:gdLst>
                <a:gd name="connsiteX0" fmla="*/ 311077 w 324922"/>
                <a:gd name="connsiteY0" fmla="*/ 0 h 140507"/>
                <a:gd name="connsiteX1" fmla="*/ 324923 w 324922"/>
                <a:gd name="connsiteY1" fmla="*/ 0 h 140507"/>
                <a:gd name="connsiteX2" fmla="*/ 324923 w 324922"/>
                <a:gd name="connsiteY2" fmla="*/ 140507 h 140507"/>
                <a:gd name="connsiteX3" fmla="*/ 311077 w 324922"/>
                <a:gd name="connsiteY3" fmla="*/ 140507 h 140507"/>
                <a:gd name="connsiteX4" fmla="*/ 13846 w 324922"/>
                <a:gd name="connsiteY4" fmla="*/ 140507 h 140507"/>
                <a:gd name="connsiteX5" fmla="*/ 0 w 324922"/>
                <a:gd name="connsiteY5" fmla="*/ 140507 h 140507"/>
                <a:gd name="connsiteX6" fmla="*/ 0 w 324922"/>
                <a:gd name="connsiteY6" fmla="*/ 0 h 140507"/>
                <a:gd name="connsiteX7" fmla="*/ 13846 w 324922"/>
                <a:gd name="connsiteY7" fmla="*/ 0 h 14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4922" h="140507">
                  <a:moveTo>
                    <a:pt x="311077" y="0"/>
                  </a:moveTo>
                  <a:cubicBezTo>
                    <a:pt x="318724" y="0"/>
                    <a:pt x="324923" y="0"/>
                    <a:pt x="324923" y="0"/>
                  </a:cubicBezTo>
                  <a:lnTo>
                    <a:pt x="324923" y="140507"/>
                  </a:lnTo>
                  <a:cubicBezTo>
                    <a:pt x="324923" y="140507"/>
                    <a:pt x="318724" y="140507"/>
                    <a:pt x="311077" y="140507"/>
                  </a:cubicBezTo>
                  <a:lnTo>
                    <a:pt x="13846" y="140507"/>
                  </a:lnTo>
                  <a:cubicBezTo>
                    <a:pt x="6199" y="140507"/>
                    <a:pt x="0" y="140507"/>
                    <a:pt x="0" y="140507"/>
                  </a:cubicBezTo>
                  <a:lnTo>
                    <a:pt x="0" y="0"/>
                  </a:lnTo>
                  <a:cubicBezTo>
                    <a:pt x="0" y="0"/>
                    <a:pt x="6199" y="0"/>
                    <a:pt x="13846" y="0"/>
                  </a:cubicBezTo>
                  <a:close/>
                </a:path>
              </a:pathLst>
            </a:custGeom>
            <a:noFill/>
            <a:ln w="14615" cap="rnd">
              <a:solidFill>
                <a:srgbClr val="000000"/>
              </a:solidFill>
              <a:prstDash val="solid"/>
              <a:round/>
            </a:ln>
          </p:spPr>
          <p:txBody>
            <a:bodyPr rtlCol="1" anchor="ctr"/>
            <a:lstStyle/>
            <a:p>
              <a:endParaRPr lang="fa-IR"/>
            </a:p>
          </p:txBody>
        </p:sp>
        <p:sp>
          <p:nvSpPr>
            <p:cNvPr id="797" name="Freeform: Shape 796">
              <a:extLst>
                <a:ext uri="{FF2B5EF4-FFF2-40B4-BE49-F238E27FC236}">
                  <a16:creationId xmlns:a16="http://schemas.microsoft.com/office/drawing/2014/main" id="{952F2876-6F34-1323-E76C-024181F20D1D}"/>
                </a:ext>
              </a:extLst>
            </p:cNvPr>
            <p:cNvSpPr/>
            <p:nvPr/>
          </p:nvSpPr>
          <p:spPr>
            <a:xfrm>
              <a:off x="6654595" y="4381786"/>
              <a:ext cx="682045" cy="33663"/>
            </a:xfrm>
            <a:custGeom>
              <a:avLst/>
              <a:gdLst>
                <a:gd name="connsiteX0" fmla="*/ 665550 w 682045"/>
                <a:gd name="connsiteY0" fmla="*/ 336 h 33663"/>
                <a:gd name="connsiteX1" fmla="*/ 17168 w 682045"/>
                <a:gd name="connsiteY1" fmla="*/ 336 h 33663"/>
                <a:gd name="connsiteX2" fmla="*/ 336 w 682045"/>
                <a:gd name="connsiteY2" fmla="*/ 17168 h 33663"/>
                <a:gd name="connsiteX3" fmla="*/ 17109 w 682045"/>
                <a:gd name="connsiteY3" fmla="*/ 33999 h 33663"/>
                <a:gd name="connsiteX4" fmla="*/ 17168 w 682045"/>
                <a:gd name="connsiteY4" fmla="*/ 33999 h 33663"/>
                <a:gd name="connsiteX5" fmla="*/ 665550 w 682045"/>
                <a:gd name="connsiteY5" fmla="*/ 33999 h 33663"/>
                <a:gd name="connsiteX6" fmla="*/ 682382 w 682045"/>
                <a:gd name="connsiteY6" fmla="*/ 17226 h 33663"/>
                <a:gd name="connsiteX7" fmla="*/ 682382 w 682045"/>
                <a:gd name="connsiteY7" fmla="*/ 17168 h 33663"/>
                <a:gd name="connsiteX8" fmla="*/ 665550 w 682045"/>
                <a:gd name="connsiteY8" fmla="*/ 336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2045" h="33663">
                  <a:moveTo>
                    <a:pt x="665550" y="336"/>
                  </a:moveTo>
                  <a:lnTo>
                    <a:pt x="17168" y="336"/>
                  </a:lnTo>
                  <a:cubicBezTo>
                    <a:pt x="7871" y="336"/>
                    <a:pt x="336" y="7871"/>
                    <a:pt x="336" y="17168"/>
                  </a:cubicBezTo>
                  <a:cubicBezTo>
                    <a:pt x="318" y="26447"/>
                    <a:pt x="7830" y="33982"/>
                    <a:pt x="17109" y="33999"/>
                  </a:cubicBezTo>
                  <a:cubicBezTo>
                    <a:pt x="17130" y="33999"/>
                    <a:pt x="17147" y="33999"/>
                    <a:pt x="17168" y="33999"/>
                  </a:cubicBezTo>
                  <a:lnTo>
                    <a:pt x="665550" y="33999"/>
                  </a:lnTo>
                  <a:cubicBezTo>
                    <a:pt x="674830" y="34017"/>
                    <a:pt x="682365" y="26505"/>
                    <a:pt x="682382" y="17226"/>
                  </a:cubicBezTo>
                  <a:cubicBezTo>
                    <a:pt x="682382" y="17206"/>
                    <a:pt x="682382" y="17188"/>
                    <a:pt x="682382" y="17168"/>
                  </a:cubicBezTo>
                  <a:cubicBezTo>
                    <a:pt x="682382" y="7871"/>
                    <a:pt x="674846" y="336"/>
                    <a:pt x="665550" y="336"/>
                  </a:cubicBezTo>
                  <a:close/>
                </a:path>
              </a:pathLst>
            </a:custGeom>
            <a:noFill/>
            <a:ln w="14615" cap="rnd">
              <a:solidFill>
                <a:srgbClr val="000000"/>
              </a:solidFill>
              <a:prstDash val="solid"/>
              <a:round/>
            </a:ln>
          </p:spPr>
          <p:txBody>
            <a:bodyPr rtlCol="1" anchor="ctr"/>
            <a:lstStyle/>
            <a:p>
              <a:endParaRPr lang="fa-IR"/>
            </a:p>
          </p:txBody>
        </p:sp>
        <p:sp>
          <p:nvSpPr>
            <p:cNvPr id="798" name="Freeform: Shape 797">
              <a:extLst>
                <a:ext uri="{FF2B5EF4-FFF2-40B4-BE49-F238E27FC236}">
                  <a16:creationId xmlns:a16="http://schemas.microsoft.com/office/drawing/2014/main" id="{4EE5361A-4115-AC77-67CE-ECE8F7DF475F}"/>
                </a:ext>
              </a:extLst>
            </p:cNvPr>
            <p:cNvSpPr/>
            <p:nvPr/>
          </p:nvSpPr>
          <p:spPr>
            <a:xfrm>
              <a:off x="6679476" y="4419137"/>
              <a:ext cx="2927" cy="73912"/>
            </a:xfrm>
            <a:custGeom>
              <a:avLst/>
              <a:gdLst>
                <a:gd name="connsiteX0" fmla="*/ 0 w 2927"/>
                <a:gd name="connsiteY0" fmla="*/ 0 h 73912"/>
                <a:gd name="connsiteX1" fmla="*/ 0 w 2927"/>
                <a:gd name="connsiteY1" fmla="*/ 73913 h 73912"/>
              </a:gdLst>
              <a:ahLst/>
              <a:cxnLst>
                <a:cxn ang="0">
                  <a:pos x="connsiteX0" y="connsiteY0"/>
                </a:cxn>
                <a:cxn ang="0">
                  <a:pos x="connsiteX1" y="connsiteY1"/>
                </a:cxn>
              </a:cxnLst>
              <a:rect l="l" t="t" r="r" b="b"/>
              <a:pathLst>
                <a:path w="2927" h="73912">
                  <a:moveTo>
                    <a:pt x="0" y="0"/>
                  </a:moveTo>
                  <a:lnTo>
                    <a:pt x="0" y="73913"/>
                  </a:lnTo>
                </a:path>
              </a:pathLst>
            </a:custGeom>
            <a:ln w="14615" cap="rnd">
              <a:solidFill>
                <a:srgbClr val="000000"/>
              </a:solidFill>
              <a:prstDash val="solid"/>
              <a:round/>
            </a:ln>
          </p:spPr>
          <p:txBody>
            <a:bodyPr rtlCol="1" anchor="ctr"/>
            <a:lstStyle/>
            <a:p>
              <a:endParaRPr lang="fa-IR"/>
            </a:p>
          </p:txBody>
        </p:sp>
        <p:sp>
          <p:nvSpPr>
            <p:cNvPr id="799" name="Freeform: Shape 798">
              <a:extLst>
                <a:ext uri="{FF2B5EF4-FFF2-40B4-BE49-F238E27FC236}">
                  <a16:creationId xmlns:a16="http://schemas.microsoft.com/office/drawing/2014/main" id="{C51F80BE-F651-D5C5-FCA9-246470F4D454}"/>
                </a:ext>
              </a:extLst>
            </p:cNvPr>
            <p:cNvSpPr/>
            <p:nvPr/>
          </p:nvSpPr>
          <p:spPr>
            <a:xfrm>
              <a:off x="7311759" y="4418523"/>
              <a:ext cx="2927" cy="74527"/>
            </a:xfrm>
            <a:custGeom>
              <a:avLst/>
              <a:gdLst>
                <a:gd name="connsiteX0" fmla="*/ 0 w 2927"/>
                <a:gd name="connsiteY0" fmla="*/ 74527 h 74527"/>
                <a:gd name="connsiteX1" fmla="*/ 0 w 2927"/>
                <a:gd name="connsiteY1" fmla="*/ 0 h 74527"/>
              </a:gdLst>
              <a:ahLst/>
              <a:cxnLst>
                <a:cxn ang="0">
                  <a:pos x="connsiteX0" y="connsiteY0"/>
                </a:cxn>
                <a:cxn ang="0">
                  <a:pos x="connsiteX1" y="connsiteY1"/>
                </a:cxn>
              </a:cxnLst>
              <a:rect l="l" t="t" r="r" b="b"/>
              <a:pathLst>
                <a:path w="2927" h="74527">
                  <a:moveTo>
                    <a:pt x="0" y="74527"/>
                  </a:moveTo>
                  <a:lnTo>
                    <a:pt x="0" y="0"/>
                  </a:lnTo>
                </a:path>
              </a:pathLst>
            </a:custGeom>
            <a:ln w="14615" cap="rnd">
              <a:solidFill>
                <a:srgbClr val="000000"/>
              </a:solidFill>
              <a:prstDash val="solid"/>
              <a:round/>
            </a:ln>
          </p:spPr>
          <p:txBody>
            <a:bodyPr rtlCol="1" anchor="ctr"/>
            <a:lstStyle/>
            <a:p>
              <a:endParaRPr lang="fa-IR"/>
            </a:p>
          </p:txBody>
        </p:sp>
        <p:sp>
          <p:nvSpPr>
            <p:cNvPr id="800" name="Freeform: Shape 799">
              <a:extLst>
                <a:ext uri="{FF2B5EF4-FFF2-40B4-BE49-F238E27FC236}">
                  <a16:creationId xmlns:a16="http://schemas.microsoft.com/office/drawing/2014/main" id="{E0B4B068-1A94-E5DB-4D81-58FF1167ED3A}"/>
                </a:ext>
              </a:extLst>
            </p:cNvPr>
            <p:cNvSpPr/>
            <p:nvPr/>
          </p:nvSpPr>
          <p:spPr>
            <a:xfrm>
              <a:off x="6737465" y="4302750"/>
              <a:ext cx="119167" cy="74907"/>
            </a:xfrm>
            <a:custGeom>
              <a:avLst/>
              <a:gdLst>
                <a:gd name="connsiteX0" fmla="*/ 336 w 119167"/>
                <a:gd name="connsiteY0" fmla="*/ 75244 h 74907"/>
                <a:gd name="connsiteX1" fmla="*/ 336 w 119167"/>
                <a:gd name="connsiteY1" fmla="*/ 37980 h 74907"/>
                <a:gd name="connsiteX2" fmla="*/ 37980 w 119167"/>
                <a:gd name="connsiteY2" fmla="*/ 336 h 74907"/>
                <a:gd name="connsiteX3" fmla="*/ 81889 w 119167"/>
                <a:gd name="connsiteY3" fmla="*/ 336 h 74907"/>
                <a:gd name="connsiteX4" fmla="*/ 119504 w 119167"/>
                <a:gd name="connsiteY4" fmla="*/ 37980 h 74907"/>
                <a:gd name="connsiteX5" fmla="*/ 119504 w 119167"/>
                <a:gd name="connsiteY5" fmla="*/ 74776 h 7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167" h="74907">
                  <a:moveTo>
                    <a:pt x="336" y="75244"/>
                  </a:moveTo>
                  <a:lnTo>
                    <a:pt x="336" y="37980"/>
                  </a:lnTo>
                  <a:cubicBezTo>
                    <a:pt x="400" y="17217"/>
                    <a:pt x="17217" y="400"/>
                    <a:pt x="37980" y="336"/>
                  </a:cubicBezTo>
                  <a:lnTo>
                    <a:pt x="81889" y="336"/>
                  </a:lnTo>
                  <a:cubicBezTo>
                    <a:pt x="102649" y="400"/>
                    <a:pt x="119457" y="17220"/>
                    <a:pt x="119504" y="37980"/>
                  </a:cubicBezTo>
                  <a:lnTo>
                    <a:pt x="119504" y="74776"/>
                  </a:lnTo>
                </a:path>
              </a:pathLst>
            </a:custGeom>
            <a:noFill/>
            <a:ln w="14615" cap="rnd">
              <a:solidFill>
                <a:srgbClr val="000000"/>
              </a:solidFill>
              <a:prstDash val="solid"/>
              <a:round/>
            </a:ln>
          </p:spPr>
          <p:txBody>
            <a:bodyPr rtlCol="1" anchor="ctr"/>
            <a:lstStyle/>
            <a:p>
              <a:endParaRPr lang="fa-IR"/>
            </a:p>
          </p:txBody>
        </p:sp>
        <p:sp>
          <p:nvSpPr>
            <p:cNvPr id="801" name="Freeform: Shape 800">
              <a:extLst>
                <a:ext uri="{FF2B5EF4-FFF2-40B4-BE49-F238E27FC236}">
                  <a16:creationId xmlns:a16="http://schemas.microsoft.com/office/drawing/2014/main" id="{6EEAD9A5-7C85-348D-7FED-114A03D1E0C2}"/>
                </a:ext>
              </a:extLst>
            </p:cNvPr>
            <p:cNvSpPr/>
            <p:nvPr/>
          </p:nvSpPr>
          <p:spPr>
            <a:xfrm>
              <a:off x="6762551" y="4230623"/>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noFill/>
            <a:ln w="14615" cap="rnd">
              <a:solidFill>
                <a:srgbClr val="000000"/>
              </a:solidFill>
              <a:prstDash val="solid"/>
              <a:round/>
            </a:ln>
          </p:spPr>
          <p:txBody>
            <a:bodyPr rtlCol="1" anchor="ctr"/>
            <a:lstStyle/>
            <a:p>
              <a:endParaRPr lang="fa-IR"/>
            </a:p>
          </p:txBody>
        </p:sp>
        <p:sp>
          <p:nvSpPr>
            <p:cNvPr id="802" name="Freeform: Shape 801">
              <a:extLst>
                <a:ext uri="{FF2B5EF4-FFF2-40B4-BE49-F238E27FC236}">
                  <a16:creationId xmlns:a16="http://schemas.microsoft.com/office/drawing/2014/main" id="{B010BD9A-E494-8D1B-4135-EC0BAB5D692E}"/>
                </a:ext>
              </a:extLst>
            </p:cNvPr>
            <p:cNvSpPr/>
            <p:nvPr/>
          </p:nvSpPr>
          <p:spPr>
            <a:xfrm>
              <a:off x="6936019" y="4302633"/>
              <a:ext cx="119196" cy="76254"/>
            </a:xfrm>
            <a:custGeom>
              <a:avLst/>
              <a:gdLst>
                <a:gd name="connsiteX0" fmla="*/ 336 w 119196"/>
                <a:gd name="connsiteY0" fmla="*/ 76034 h 76254"/>
                <a:gd name="connsiteX1" fmla="*/ 336 w 119196"/>
                <a:gd name="connsiteY1" fmla="*/ 37980 h 76254"/>
                <a:gd name="connsiteX2" fmla="*/ 37980 w 119196"/>
                <a:gd name="connsiteY2" fmla="*/ 336 h 76254"/>
                <a:gd name="connsiteX3" fmla="*/ 81889 w 119196"/>
                <a:gd name="connsiteY3" fmla="*/ 336 h 76254"/>
                <a:gd name="connsiteX4" fmla="*/ 119533 w 119196"/>
                <a:gd name="connsiteY4" fmla="*/ 37980 h 76254"/>
                <a:gd name="connsiteX5" fmla="*/ 119533 w 119196"/>
                <a:gd name="connsiteY5" fmla="*/ 76590 h 7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196" h="76254">
                  <a:moveTo>
                    <a:pt x="336" y="76034"/>
                  </a:moveTo>
                  <a:lnTo>
                    <a:pt x="336" y="37980"/>
                  </a:lnTo>
                  <a:cubicBezTo>
                    <a:pt x="400" y="17217"/>
                    <a:pt x="17217" y="400"/>
                    <a:pt x="37980" y="336"/>
                  </a:cubicBezTo>
                  <a:lnTo>
                    <a:pt x="81889" y="336"/>
                  </a:lnTo>
                  <a:cubicBezTo>
                    <a:pt x="102652" y="400"/>
                    <a:pt x="119469" y="17217"/>
                    <a:pt x="119533" y="37980"/>
                  </a:cubicBezTo>
                  <a:lnTo>
                    <a:pt x="119533" y="76590"/>
                  </a:lnTo>
                </a:path>
              </a:pathLst>
            </a:custGeom>
            <a:noFill/>
            <a:ln w="14615" cap="rnd">
              <a:solidFill>
                <a:srgbClr val="000000"/>
              </a:solidFill>
              <a:prstDash val="solid"/>
              <a:round/>
            </a:ln>
          </p:spPr>
          <p:txBody>
            <a:bodyPr rtlCol="1" anchor="ctr"/>
            <a:lstStyle/>
            <a:p>
              <a:endParaRPr lang="fa-IR"/>
            </a:p>
          </p:txBody>
        </p:sp>
        <p:sp>
          <p:nvSpPr>
            <p:cNvPr id="803" name="Freeform: Shape 802">
              <a:extLst>
                <a:ext uri="{FF2B5EF4-FFF2-40B4-BE49-F238E27FC236}">
                  <a16:creationId xmlns:a16="http://schemas.microsoft.com/office/drawing/2014/main" id="{36D10650-580B-2C7B-872C-359D9480BBC3}"/>
                </a:ext>
              </a:extLst>
            </p:cNvPr>
            <p:cNvSpPr/>
            <p:nvPr/>
          </p:nvSpPr>
          <p:spPr>
            <a:xfrm>
              <a:off x="6961105" y="4230623"/>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noFill/>
            <a:ln w="14615" cap="rnd">
              <a:solidFill>
                <a:srgbClr val="000000"/>
              </a:solidFill>
              <a:prstDash val="solid"/>
              <a:round/>
            </a:ln>
          </p:spPr>
          <p:txBody>
            <a:bodyPr rtlCol="1" anchor="ctr"/>
            <a:lstStyle/>
            <a:p>
              <a:endParaRPr lang="fa-IR"/>
            </a:p>
          </p:txBody>
        </p:sp>
        <p:sp>
          <p:nvSpPr>
            <p:cNvPr id="804" name="Freeform: Shape 803">
              <a:extLst>
                <a:ext uri="{FF2B5EF4-FFF2-40B4-BE49-F238E27FC236}">
                  <a16:creationId xmlns:a16="http://schemas.microsoft.com/office/drawing/2014/main" id="{4EDB9686-C5CD-6041-14A0-7E3559966F28}"/>
                </a:ext>
              </a:extLst>
            </p:cNvPr>
            <p:cNvSpPr/>
            <p:nvPr/>
          </p:nvSpPr>
          <p:spPr>
            <a:xfrm>
              <a:off x="7134602" y="4302750"/>
              <a:ext cx="119167" cy="75229"/>
            </a:xfrm>
            <a:custGeom>
              <a:avLst/>
              <a:gdLst>
                <a:gd name="connsiteX0" fmla="*/ 336 w 119167"/>
                <a:gd name="connsiteY0" fmla="*/ 74776 h 75229"/>
                <a:gd name="connsiteX1" fmla="*/ 336 w 119167"/>
                <a:gd name="connsiteY1" fmla="*/ 37980 h 75229"/>
                <a:gd name="connsiteX2" fmla="*/ 37951 w 119167"/>
                <a:gd name="connsiteY2" fmla="*/ 336 h 75229"/>
                <a:gd name="connsiteX3" fmla="*/ 81859 w 119167"/>
                <a:gd name="connsiteY3" fmla="*/ 336 h 75229"/>
                <a:gd name="connsiteX4" fmla="*/ 119504 w 119167"/>
                <a:gd name="connsiteY4" fmla="*/ 37980 h 75229"/>
                <a:gd name="connsiteX5" fmla="*/ 119504 w 119167"/>
                <a:gd name="connsiteY5" fmla="*/ 75566 h 75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167" h="75229">
                  <a:moveTo>
                    <a:pt x="336" y="74776"/>
                  </a:moveTo>
                  <a:lnTo>
                    <a:pt x="336" y="37980"/>
                  </a:lnTo>
                  <a:cubicBezTo>
                    <a:pt x="383" y="17220"/>
                    <a:pt x="17191" y="400"/>
                    <a:pt x="37951" y="336"/>
                  </a:cubicBezTo>
                  <a:lnTo>
                    <a:pt x="81859" y="336"/>
                  </a:lnTo>
                  <a:cubicBezTo>
                    <a:pt x="102622" y="400"/>
                    <a:pt x="119439" y="17217"/>
                    <a:pt x="119504" y="37980"/>
                  </a:cubicBezTo>
                  <a:lnTo>
                    <a:pt x="119504" y="75566"/>
                  </a:lnTo>
                </a:path>
              </a:pathLst>
            </a:custGeom>
            <a:noFill/>
            <a:ln w="14615" cap="rnd">
              <a:solidFill>
                <a:srgbClr val="000000"/>
              </a:solidFill>
              <a:prstDash val="solid"/>
              <a:round/>
            </a:ln>
          </p:spPr>
          <p:txBody>
            <a:bodyPr rtlCol="1" anchor="ctr"/>
            <a:lstStyle/>
            <a:p>
              <a:endParaRPr lang="fa-IR"/>
            </a:p>
          </p:txBody>
        </p:sp>
        <p:sp>
          <p:nvSpPr>
            <p:cNvPr id="805" name="Freeform: Shape 804">
              <a:extLst>
                <a:ext uri="{FF2B5EF4-FFF2-40B4-BE49-F238E27FC236}">
                  <a16:creationId xmlns:a16="http://schemas.microsoft.com/office/drawing/2014/main" id="{AD6BA98E-D50D-87AB-F873-FCD7A2FF0103}"/>
                </a:ext>
              </a:extLst>
            </p:cNvPr>
            <p:cNvSpPr/>
            <p:nvPr/>
          </p:nvSpPr>
          <p:spPr>
            <a:xfrm>
              <a:off x="7159660" y="4230623"/>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noFill/>
            <a:ln w="14615" cap="rnd">
              <a:solidFill>
                <a:srgbClr val="000000"/>
              </a:solidFill>
              <a:prstDash val="solid"/>
              <a:round/>
            </a:ln>
          </p:spPr>
          <p:txBody>
            <a:bodyPr rtlCol="1" anchor="ctr"/>
            <a:lstStyle/>
            <a:p>
              <a:endParaRPr lang="fa-IR"/>
            </a:p>
          </p:txBody>
        </p:sp>
        <p:sp>
          <p:nvSpPr>
            <p:cNvPr id="806" name="Freeform: Shape 805">
              <a:extLst>
                <a:ext uri="{FF2B5EF4-FFF2-40B4-BE49-F238E27FC236}">
                  <a16:creationId xmlns:a16="http://schemas.microsoft.com/office/drawing/2014/main" id="{9B7AEACB-98C4-345D-504D-6E8DC0810533}"/>
                </a:ext>
              </a:extLst>
            </p:cNvPr>
            <p:cNvSpPr/>
            <p:nvPr/>
          </p:nvSpPr>
          <p:spPr>
            <a:xfrm>
              <a:off x="6953465" y="4508008"/>
              <a:ext cx="84304" cy="84304"/>
            </a:xfrm>
            <a:custGeom>
              <a:avLst/>
              <a:gdLst>
                <a:gd name="connsiteX0" fmla="*/ 84304 w 84304"/>
                <a:gd name="connsiteY0" fmla="*/ 42152 h 84304"/>
                <a:gd name="connsiteX1" fmla="*/ 42152 w 84304"/>
                <a:gd name="connsiteY1" fmla="*/ 84304 h 84304"/>
                <a:gd name="connsiteX2" fmla="*/ 0 w 84304"/>
                <a:gd name="connsiteY2" fmla="*/ 42152 h 84304"/>
                <a:gd name="connsiteX3" fmla="*/ 42152 w 84304"/>
                <a:gd name="connsiteY3" fmla="*/ 0 h 84304"/>
                <a:gd name="connsiteX4" fmla="*/ 84304 w 84304"/>
                <a:gd name="connsiteY4" fmla="*/ 42152 h 84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304" h="84304">
                  <a:moveTo>
                    <a:pt x="84304" y="42152"/>
                  </a:moveTo>
                  <a:cubicBezTo>
                    <a:pt x="84304" y="65432"/>
                    <a:pt x="65432" y="84304"/>
                    <a:pt x="42152" y="84304"/>
                  </a:cubicBezTo>
                  <a:cubicBezTo>
                    <a:pt x="18872" y="84304"/>
                    <a:pt x="0" y="65432"/>
                    <a:pt x="0" y="42152"/>
                  </a:cubicBezTo>
                  <a:cubicBezTo>
                    <a:pt x="0" y="18872"/>
                    <a:pt x="18872" y="0"/>
                    <a:pt x="42152" y="0"/>
                  </a:cubicBezTo>
                  <a:cubicBezTo>
                    <a:pt x="65432" y="0"/>
                    <a:pt x="84304" y="18872"/>
                    <a:pt x="84304" y="42152"/>
                  </a:cubicBezTo>
                  <a:close/>
                </a:path>
              </a:pathLst>
            </a:custGeom>
            <a:noFill/>
            <a:ln w="14615" cap="rnd">
              <a:solidFill>
                <a:srgbClr val="000000"/>
              </a:solidFill>
              <a:prstDash val="solid"/>
              <a:round/>
            </a:ln>
          </p:spPr>
          <p:txBody>
            <a:bodyPr rtlCol="1" anchor="ctr"/>
            <a:lstStyle/>
            <a:p>
              <a:endParaRPr lang="fa-IR"/>
            </a:p>
          </p:txBody>
        </p:sp>
        <p:sp>
          <p:nvSpPr>
            <p:cNvPr id="807" name="Freeform: Shape 806">
              <a:extLst>
                <a:ext uri="{FF2B5EF4-FFF2-40B4-BE49-F238E27FC236}">
                  <a16:creationId xmlns:a16="http://schemas.microsoft.com/office/drawing/2014/main" id="{EA2D22B9-20E2-62DC-C6AA-30F640A9F950}"/>
                </a:ext>
              </a:extLst>
            </p:cNvPr>
            <p:cNvSpPr/>
            <p:nvPr/>
          </p:nvSpPr>
          <p:spPr>
            <a:xfrm>
              <a:off x="6922788" y="4596176"/>
              <a:ext cx="145659" cy="73151"/>
            </a:xfrm>
            <a:custGeom>
              <a:avLst/>
              <a:gdLst>
                <a:gd name="connsiteX0" fmla="*/ 100008 w 145659"/>
                <a:gd name="connsiteY0" fmla="*/ 336 h 73151"/>
                <a:gd name="connsiteX1" fmla="*/ 46323 w 145659"/>
                <a:gd name="connsiteY1" fmla="*/ 336 h 73151"/>
                <a:gd name="connsiteX2" fmla="*/ 336 w 145659"/>
                <a:gd name="connsiteY2" fmla="*/ 46323 h 73151"/>
                <a:gd name="connsiteX3" fmla="*/ 336 w 145659"/>
                <a:gd name="connsiteY3" fmla="*/ 73488 h 73151"/>
                <a:gd name="connsiteX4" fmla="*/ 145995 w 145659"/>
                <a:gd name="connsiteY4" fmla="*/ 73488 h 73151"/>
                <a:gd name="connsiteX5" fmla="*/ 145995 w 145659"/>
                <a:gd name="connsiteY5" fmla="*/ 46323 h 73151"/>
                <a:gd name="connsiteX6" fmla="*/ 100008 w 145659"/>
                <a:gd name="connsiteY6" fmla="*/ 336 h 7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659" h="73151">
                  <a:moveTo>
                    <a:pt x="100008" y="336"/>
                  </a:moveTo>
                  <a:lnTo>
                    <a:pt x="46323" y="336"/>
                  </a:lnTo>
                  <a:cubicBezTo>
                    <a:pt x="20958" y="415"/>
                    <a:pt x="415" y="20958"/>
                    <a:pt x="336" y="46323"/>
                  </a:cubicBezTo>
                  <a:lnTo>
                    <a:pt x="336" y="73488"/>
                  </a:lnTo>
                  <a:lnTo>
                    <a:pt x="145995" y="73488"/>
                  </a:lnTo>
                  <a:lnTo>
                    <a:pt x="145995" y="46323"/>
                  </a:lnTo>
                  <a:cubicBezTo>
                    <a:pt x="145916" y="20958"/>
                    <a:pt x="125373" y="415"/>
                    <a:pt x="100008" y="336"/>
                  </a:cubicBezTo>
                  <a:close/>
                </a:path>
              </a:pathLst>
            </a:custGeom>
            <a:noFill/>
            <a:ln w="14615" cap="rnd">
              <a:solidFill>
                <a:srgbClr val="000000"/>
              </a:solidFill>
              <a:prstDash val="solid"/>
              <a:round/>
            </a:ln>
          </p:spPr>
          <p:txBody>
            <a:bodyPr rtlCol="1" anchor="ctr"/>
            <a:lstStyle/>
            <a:p>
              <a:endParaRPr lang="fa-IR"/>
            </a:p>
          </p:txBody>
        </p:sp>
        <p:sp>
          <p:nvSpPr>
            <p:cNvPr id="808" name="Freeform: Shape 807">
              <a:extLst>
                <a:ext uri="{FF2B5EF4-FFF2-40B4-BE49-F238E27FC236}">
                  <a16:creationId xmlns:a16="http://schemas.microsoft.com/office/drawing/2014/main" id="{D66AA01F-998E-9B31-BC32-2C1F7192F578}"/>
                </a:ext>
              </a:extLst>
            </p:cNvPr>
            <p:cNvSpPr/>
            <p:nvPr/>
          </p:nvSpPr>
          <p:spPr>
            <a:xfrm>
              <a:off x="6822208" y="4669328"/>
              <a:ext cx="346818" cy="40981"/>
            </a:xfrm>
            <a:custGeom>
              <a:avLst/>
              <a:gdLst>
                <a:gd name="connsiteX0" fmla="*/ 326664 w 346818"/>
                <a:gd name="connsiteY0" fmla="*/ 336 h 40981"/>
                <a:gd name="connsiteX1" fmla="*/ 20827 w 346818"/>
                <a:gd name="connsiteY1" fmla="*/ 336 h 40981"/>
                <a:gd name="connsiteX2" fmla="*/ 336 w 346818"/>
                <a:gd name="connsiteY2" fmla="*/ 20827 h 40981"/>
                <a:gd name="connsiteX3" fmla="*/ 20827 w 346818"/>
                <a:gd name="connsiteY3" fmla="*/ 41317 h 40981"/>
                <a:gd name="connsiteX4" fmla="*/ 326664 w 346818"/>
                <a:gd name="connsiteY4" fmla="*/ 41317 h 40981"/>
                <a:gd name="connsiteX5" fmla="*/ 347155 w 346818"/>
                <a:gd name="connsiteY5" fmla="*/ 20827 h 40981"/>
                <a:gd name="connsiteX6" fmla="*/ 326664 w 346818"/>
                <a:gd name="connsiteY6" fmla="*/ 336 h 4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6818" h="40981">
                  <a:moveTo>
                    <a:pt x="326664" y="336"/>
                  </a:moveTo>
                  <a:lnTo>
                    <a:pt x="20827" y="336"/>
                  </a:lnTo>
                  <a:cubicBezTo>
                    <a:pt x="9510" y="336"/>
                    <a:pt x="336" y="9510"/>
                    <a:pt x="336" y="20827"/>
                  </a:cubicBezTo>
                  <a:cubicBezTo>
                    <a:pt x="336" y="32143"/>
                    <a:pt x="9510" y="41317"/>
                    <a:pt x="20827" y="41317"/>
                  </a:cubicBezTo>
                  <a:lnTo>
                    <a:pt x="326664" y="41317"/>
                  </a:lnTo>
                  <a:cubicBezTo>
                    <a:pt x="337981" y="41317"/>
                    <a:pt x="347155" y="32143"/>
                    <a:pt x="347155" y="20827"/>
                  </a:cubicBezTo>
                  <a:cubicBezTo>
                    <a:pt x="347155" y="9510"/>
                    <a:pt x="337981" y="336"/>
                    <a:pt x="326664" y="336"/>
                  </a:cubicBezTo>
                  <a:close/>
                </a:path>
              </a:pathLst>
            </a:custGeom>
            <a:noFill/>
            <a:ln w="14615" cap="rnd">
              <a:solidFill>
                <a:srgbClr val="000000"/>
              </a:solidFill>
              <a:prstDash val="solid"/>
              <a:round/>
            </a:ln>
          </p:spPr>
          <p:txBody>
            <a:bodyPr rtlCol="1" anchor="ctr"/>
            <a:lstStyle/>
            <a:p>
              <a:endParaRPr lang="fa-IR"/>
            </a:p>
          </p:txBody>
        </p:sp>
        <p:sp>
          <p:nvSpPr>
            <p:cNvPr id="809" name="Freeform: Shape 808">
              <a:extLst>
                <a:ext uri="{FF2B5EF4-FFF2-40B4-BE49-F238E27FC236}">
                  <a16:creationId xmlns:a16="http://schemas.microsoft.com/office/drawing/2014/main" id="{1D517486-E14F-20E7-4358-3032AF387ECF}"/>
                </a:ext>
              </a:extLst>
            </p:cNvPr>
            <p:cNvSpPr/>
            <p:nvPr/>
          </p:nvSpPr>
          <p:spPr>
            <a:xfrm>
              <a:off x="7138701" y="4714407"/>
              <a:ext cx="2927" cy="65511"/>
            </a:xfrm>
            <a:custGeom>
              <a:avLst/>
              <a:gdLst>
                <a:gd name="connsiteX0" fmla="*/ 0 w 2927"/>
                <a:gd name="connsiteY0" fmla="*/ 0 h 65511"/>
                <a:gd name="connsiteX1" fmla="*/ 0 w 2927"/>
                <a:gd name="connsiteY1" fmla="*/ 65511 h 65511"/>
              </a:gdLst>
              <a:ahLst/>
              <a:cxnLst>
                <a:cxn ang="0">
                  <a:pos x="connsiteX0" y="connsiteY0"/>
                </a:cxn>
                <a:cxn ang="0">
                  <a:pos x="connsiteX1" y="connsiteY1"/>
                </a:cxn>
              </a:cxnLst>
              <a:rect l="l" t="t" r="r" b="b"/>
              <a:pathLst>
                <a:path w="2927" h="65511">
                  <a:moveTo>
                    <a:pt x="0" y="0"/>
                  </a:moveTo>
                  <a:lnTo>
                    <a:pt x="0" y="65511"/>
                  </a:lnTo>
                </a:path>
              </a:pathLst>
            </a:custGeom>
            <a:ln w="14615" cap="rnd">
              <a:solidFill>
                <a:srgbClr val="000000"/>
              </a:solidFill>
              <a:prstDash val="solid"/>
              <a:round/>
            </a:ln>
          </p:spPr>
          <p:txBody>
            <a:bodyPr rtlCol="1" anchor="ctr"/>
            <a:lstStyle/>
            <a:p>
              <a:endParaRPr lang="fa-IR"/>
            </a:p>
          </p:txBody>
        </p:sp>
        <p:sp>
          <p:nvSpPr>
            <p:cNvPr id="810" name="Freeform: Shape 809">
              <a:extLst>
                <a:ext uri="{FF2B5EF4-FFF2-40B4-BE49-F238E27FC236}">
                  <a16:creationId xmlns:a16="http://schemas.microsoft.com/office/drawing/2014/main" id="{73F56251-A905-4C46-7BBD-24C5587D325E}"/>
                </a:ext>
              </a:extLst>
            </p:cNvPr>
            <p:cNvSpPr/>
            <p:nvPr/>
          </p:nvSpPr>
          <p:spPr>
            <a:xfrm>
              <a:off x="6852534" y="4714554"/>
              <a:ext cx="2927" cy="65365"/>
            </a:xfrm>
            <a:custGeom>
              <a:avLst/>
              <a:gdLst>
                <a:gd name="connsiteX0" fmla="*/ 0 w 2927"/>
                <a:gd name="connsiteY0" fmla="*/ 65365 h 65365"/>
                <a:gd name="connsiteX1" fmla="*/ 0 w 2927"/>
                <a:gd name="connsiteY1" fmla="*/ 0 h 65365"/>
              </a:gdLst>
              <a:ahLst/>
              <a:cxnLst>
                <a:cxn ang="0">
                  <a:pos x="connsiteX0" y="connsiteY0"/>
                </a:cxn>
                <a:cxn ang="0">
                  <a:pos x="connsiteX1" y="connsiteY1"/>
                </a:cxn>
              </a:cxnLst>
              <a:rect l="l" t="t" r="r" b="b"/>
              <a:pathLst>
                <a:path w="2927" h="65365">
                  <a:moveTo>
                    <a:pt x="0" y="65365"/>
                  </a:moveTo>
                  <a:lnTo>
                    <a:pt x="0" y="0"/>
                  </a:lnTo>
                </a:path>
              </a:pathLst>
            </a:custGeom>
            <a:ln w="14615" cap="rnd">
              <a:solidFill>
                <a:srgbClr val="000000"/>
              </a:solidFill>
              <a:prstDash val="solid"/>
              <a:round/>
            </a:ln>
          </p:spPr>
          <p:txBody>
            <a:bodyPr rtlCol="1" anchor="ctr"/>
            <a:lstStyle/>
            <a:p>
              <a:endParaRPr lang="fa-IR"/>
            </a:p>
          </p:txBody>
        </p:sp>
        <p:sp>
          <p:nvSpPr>
            <p:cNvPr id="811" name="Freeform: Shape 810">
              <a:extLst>
                <a:ext uri="{FF2B5EF4-FFF2-40B4-BE49-F238E27FC236}">
                  <a16:creationId xmlns:a16="http://schemas.microsoft.com/office/drawing/2014/main" id="{5742D1A5-EB7E-687C-80E8-7DEBCEA1DE69}"/>
                </a:ext>
              </a:extLst>
            </p:cNvPr>
            <p:cNvSpPr/>
            <p:nvPr/>
          </p:nvSpPr>
          <p:spPr>
            <a:xfrm>
              <a:off x="6708749" y="4444780"/>
              <a:ext cx="170833" cy="48270"/>
            </a:xfrm>
            <a:custGeom>
              <a:avLst/>
              <a:gdLst>
                <a:gd name="connsiteX0" fmla="*/ 171169 w 170833"/>
                <a:gd name="connsiteY0" fmla="*/ 48606 h 48270"/>
                <a:gd name="connsiteX1" fmla="*/ 171169 w 170833"/>
                <a:gd name="connsiteY1" fmla="*/ 7625 h 48270"/>
                <a:gd name="connsiteX2" fmla="*/ 163881 w 170833"/>
                <a:gd name="connsiteY2" fmla="*/ 336 h 48270"/>
                <a:gd name="connsiteX3" fmla="*/ 7625 w 170833"/>
                <a:gd name="connsiteY3" fmla="*/ 336 h 48270"/>
                <a:gd name="connsiteX4" fmla="*/ 336 w 170833"/>
                <a:gd name="connsiteY4" fmla="*/ 7625 h 48270"/>
                <a:gd name="connsiteX5" fmla="*/ 336 w 170833"/>
                <a:gd name="connsiteY5" fmla="*/ 48606 h 4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33" h="48270">
                  <a:moveTo>
                    <a:pt x="171169" y="48606"/>
                  </a:moveTo>
                  <a:lnTo>
                    <a:pt x="171169" y="7625"/>
                  </a:lnTo>
                  <a:cubicBezTo>
                    <a:pt x="171169" y="3600"/>
                    <a:pt x="167905" y="336"/>
                    <a:pt x="163881" y="336"/>
                  </a:cubicBezTo>
                  <a:lnTo>
                    <a:pt x="7625" y="336"/>
                  </a:lnTo>
                  <a:cubicBezTo>
                    <a:pt x="3606" y="354"/>
                    <a:pt x="351" y="3606"/>
                    <a:pt x="336" y="7625"/>
                  </a:cubicBezTo>
                  <a:lnTo>
                    <a:pt x="336" y="48606"/>
                  </a:lnTo>
                </a:path>
              </a:pathLst>
            </a:custGeom>
            <a:noFill/>
            <a:ln w="14615" cap="rnd">
              <a:solidFill>
                <a:srgbClr val="000000"/>
              </a:solidFill>
              <a:prstDash val="solid"/>
              <a:round/>
            </a:ln>
          </p:spPr>
          <p:txBody>
            <a:bodyPr rtlCol="1" anchor="ctr"/>
            <a:lstStyle/>
            <a:p>
              <a:endParaRPr lang="fa-IR"/>
            </a:p>
          </p:txBody>
        </p:sp>
        <p:sp>
          <p:nvSpPr>
            <p:cNvPr id="812" name="Freeform: Shape 811">
              <a:extLst>
                <a:ext uri="{FF2B5EF4-FFF2-40B4-BE49-F238E27FC236}">
                  <a16:creationId xmlns:a16="http://schemas.microsoft.com/office/drawing/2014/main" id="{115C11CC-CDFA-16AF-9554-58991DF981AA}"/>
                </a:ext>
              </a:extLst>
            </p:cNvPr>
            <p:cNvSpPr/>
            <p:nvPr/>
          </p:nvSpPr>
          <p:spPr>
            <a:xfrm>
              <a:off x="6910201" y="4444780"/>
              <a:ext cx="170833" cy="48270"/>
            </a:xfrm>
            <a:custGeom>
              <a:avLst/>
              <a:gdLst>
                <a:gd name="connsiteX0" fmla="*/ 171169 w 170833"/>
                <a:gd name="connsiteY0" fmla="*/ 48606 h 48270"/>
                <a:gd name="connsiteX1" fmla="*/ 171169 w 170833"/>
                <a:gd name="connsiteY1" fmla="*/ 7625 h 48270"/>
                <a:gd name="connsiteX2" fmla="*/ 163881 w 170833"/>
                <a:gd name="connsiteY2" fmla="*/ 336 h 48270"/>
                <a:gd name="connsiteX3" fmla="*/ 7625 w 170833"/>
                <a:gd name="connsiteY3" fmla="*/ 336 h 48270"/>
                <a:gd name="connsiteX4" fmla="*/ 336 w 170833"/>
                <a:gd name="connsiteY4" fmla="*/ 7625 h 48270"/>
                <a:gd name="connsiteX5" fmla="*/ 336 w 170833"/>
                <a:gd name="connsiteY5" fmla="*/ 48606 h 4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33" h="48270">
                  <a:moveTo>
                    <a:pt x="171169" y="48606"/>
                  </a:moveTo>
                  <a:lnTo>
                    <a:pt x="171169" y="7625"/>
                  </a:lnTo>
                  <a:cubicBezTo>
                    <a:pt x="171155" y="3606"/>
                    <a:pt x="167900" y="354"/>
                    <a:pt x="163881" y="336"/>
                  </a:cubicBezTo>
                  <a:lnTo>
                    <a:pt x="7625" y="336"/>
                  </a:lnTo>
                  <a:cubicBezTo>
                    <a:pt x="3606" y="354"/>
                    <a:pt x="351" y="3606"/>
                    <a:pt x="336" y="7625"/>
                  </a:cubicBezTo>
                  <a:lnTo>
                    <a:pt x="336" y="48606"/>
                  </a:lnTo>
                </a:path>
              </a:pathLst>
            </a:custGeom>
            <a:noFill/>
            <a:ln w="14615" cap="rnd">
              <a:solidFill>
                <a:srgbClr val="000000"/>
              </a:solidFill>
              <a:prstDash val="solid"/>
              <a:round/>
            </a:ln>
          </p:spPr>
          <p:txBody>
            <a:bodyPr rtlCol="1" anchor="ctr"/>
            <a:lstStyle/>
            <a:p>
              <a:endParaRPr lang="fa-IR"/>
            </a:p>
          </p:txBody>
        </p:sp>
        <p:sp>
          <p:nvSpPr>
            <p:cNvPr id="813" name="Freeform: Shape 812">
              <a:extLst>
                <a:ext uri="{FF2B5EF4-FFF2-40B4-BE49-F238E27FC236}">
                  <a16:creationId xmlns:a16="http://schemas.microsoft.com/office/drawing/2014/main" id="{42D6C8DE-7D06-3289-C74F-F0DE1CC5547B}"/>
                </a:ext>
              </a:extLst>
            </p:cNvPr>
            <p:cNvSpPr/>
            <p:nvPr/>
          </p:nvSpPr>
          <p:spPr>
            <a:xfrm>
              <a:off x="7111653" y="4444780"/>
              <a:ext cx="170833" cy="48270"/>
            </a:xfrm>
            <a:custGeom>
              <a:avLst/>
              <a:gdLst>
                <a:gd name="connsiteX0" fmla="*/ 171169 w 170833"/>
                <a:gd name="connsiteY0" fmla="*/ 48606 h 48270"/>
                <a:gd name="connsiteX1" fmla="*/ 171169 w 170833"/>
                <a:gd name="connsiteY1" fmla="*/ 7625 h 48270"/>
                <a:gd name="connsiteX2" fmla="*/ 163881 w 170833"/>
                <a:gd name="connsiteY2" fmla="*/ 336 h 48270"/>
                <a:gd name="connsiteX3" fmla="*/ 7625 w 170833"/>
                <a:gd name="connsiteY3" fmla="*/ 336 h 48270"/>
                <a:gd name="connsiteX4" fmla="*/ 336 w 170833"/>
                <a:gd name="connsiteY4" fmla="*/ 7625 h 48270"/>
                <a:gd name="connsiteX5" fmla="*/ 336 w 170833"/>
                <a:gd name="connsiteY5" fmla="*/ 48606 h 4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33" h="48270">
                  <a:moveTo>
                    <a:pt x="171169" y="48606"/>
                  </a:moveTo>
                  <a:lnTo>
                    <a:pt x="171169" y="7625"/>
                  </a:lnTo>
                  <a:cubicBezTo>
                    <a:pt x="171155" y="3606"/>
                    <a:pt x="167900" y="354"/>
                    <a:pt x="163881" y="336"/>
                  </a:cubicBezTo>
                  <a:lnTo>
                    <a:pt x="7625" y="336"/>
                  </a:lnTo>
                  <a:cubicBezTo>
                    <a:pt x="3600" y="336"/>
                    <a:pt x="336" y="3600"/>
                    <a:pt x="336" y="7625"/>
                  </a:cubicBezTo>
                  <a:lnTo>
                    <a:pt x="336" y="48606"/>
                  </a:lnTo>
                </a:path>
              </a:pathLst>
            </a:custGeom>
            <a:noFill/>
            <a:ln w="14615" cap="rnd">
              <a:solidFill>
                <a:srgbClr val="000000"/>
              </a:solidFill>
              <a:prstDash val="solid"/>
              <a:round/>
            </a:ln>
          </p:spPr>
          <p:txBody>
            <a:bodyPr rtlCol="1" anchor="ctr"/>
            <a:lstStyle/>
            <a:p>
              <a:endParaRPr lang="fa-IR"/>
            </a:p>
          </p:txBody>
        </p:sp>
        <p:sp>
          <p:nvSpPr>
            <p:cNvPr id="814" name="Freeform: Shape 813">
              <a:extLst>
                <a:ext uri="{FF2B5EF4-FFF2-40B4-BE49-F238E27FC236}">
                  <a16:creationId xmlns:a16="http://schemas.microsoft.com/office/drawing/2014/main" id="{17EA8BDC-1DE5-CCEB-FE2C-7801038C1B84}"/>
                </a:ext>
              </a:extLst>
            </p:cNvPr>
            <p:cNvSpPr/>
            <p:nvPr/>
          </p:nvSpPr>
          <p:spPr>
            <a:xfrm>
              <a:off x="6891232" y="4746256"/>
              <a:ext cx="208477" cy="33663"/>
            </a:xfrm>
            <a:custGeom>
              <a:avLst/>
              <a:gdLst>
                <a:gd name="connsiteX0" fmla="*/ 336 w 208477"/>
                <a:gd name="connsiteY0" fmla="*/ 33999 h 33663"/>
                <a:gd name="connsiteX1" fmla="*/ 336 w 208477"/>
                <a:gd name="connsiteY1" fmla="*/ 9118 h 33663"/>
                <a:gd name="connsiteX2" fmla="*/ 9118 w 208477"/>
                <a:gd name="connsiteY2" fmla="*/ 336 h 33663"/>
                <a:gd name="connsiteX3" fmla="*/ 200032 w 208477"/>
                <a:gd name="connsiteY3" fmla="*/ 336 h 33663"/>
                <a:gd name="connsiteX4" fmla="*/ 208814 w 208477"/>
                <a:gd name="connsiteY4" fmla="*/ 9118 h 33663"/>
                <a:gd name="connsiteX5" fmla="*/ 208814 w 208477"/>
                <a:gd name="connsiteY5" fmla="*/ 33882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477" h="33663">
                  <a:moveTo>
                    <a:pt x="336" y="33999"/>
                  </a:moveTo>
                  <a:lnTo>
                    <a:pt x="336" y="9118"/>
                  </a:lnTo>
                  <a:cubicBezTo>
                    <a:pt x="336" y="4267"/>
                    <a:pt x="4267" y="336"/>
                    <a:pt x="9118" y="336"/>
                  </a:cubicBezTo>
                  <a:lnTo>
                    <a:pt x="200032" y="336"/>
                  </a:lnTo>
                  <a:cubicBezTo>
                    <a:pt x="204882" y="336"/>
                    <a:pt x="208814" y="4267"/>
                    <a:pt x="208814" y="9118"/>
                  </a:cubicBezTo>
                  <a:lnTo>
                    <a:pt x="208814" y="33882"/>
                  </a:lnTo>
                </a:path>
              </a:pathLst>
            </a:custGeom>
            <a:noFill/>
            <a:ln w="14615" cap="rnd">
              <a:solidFill>
                <a:srgbClr val="000000"/>
              </a:solidFill>
              <a:prstDash val="solid"/>
              <a:round/>
            </a:ln>
          </p:spPr>
          <p:txBody>
            <a:bodyPr rtlCol="1" anchor="ctr"/>
            <a:lstStyle/>
            <a:p>
              <a:endParaRPr lang="fa-IR"/>
            </a:p>
          </p:txBody>
        </p:sp>
      </p:grpSp>
      <p:grpSp>
        <p:nvGrpSpPr>
          <p:cNvPr id="815" name="Graphic 7">
            <a:extLst>
              <a:ext uri="{FF2B5EF4-FFF2-40B4-BE49-F238E27FC236}">
                <a16:creationId xmlns:a16="http://schemas.microsoft.com/office/drawing/2014/main" id="{0B1E8F88-4E27-AE33-4781-627770ED6B6A}"/>
              </a:ext>
            </a:extLst>
          </p:cNvPr>
          <p:cNvGrpSpPr/>
          <p:nvPr/>
        </p:nvGrpSpPr>
        <p:grpSpPr>
          <a:xfrm>
            <a:off x="7604592" y="4037865"/>
            <a:ext cx="741943" cy="742053"/>
            <a:chOff x="7604592" y="4037865"/>
            <a:chExt cx="741943" cy="742053"/>
          </a:xfrm>
        </p:grpSpPr>
        <p:sp>
          <p:nvSpPr>
            <p:cNvPr id="816" name="Freeform: Shape 815">
              <a:extLst>
                <a:ext uri="{FF2B5EF4-FFF2-40B4-BE49-F238E27FC236}">
                  <a16:creationId xmlns:a16="http://schemas.microsoft.com/office/drawing/2014/main" id="{148D719E-9B3B-13C8-31BD-0D4E26EE3C0E}"/>
                </a:ext>
              </a:extLst>
            </p:cNvPr>
            <p:cNvSpPr/>
            <p:nvPr/>
          </p:nvSpPr>
          <p:spPr>
            <a:xfrm>
              <a:off x="7692533" y="4162273"/>
              <a:ext cx="556642" cy="617646"/>
            </a:xfrm>
            <a:custGeom>
              <a:avLst/>
              <a:gdLst>
                <a:gd name="connsiteX0" fmla="*/ 487808 w 556642"/>
                <a:gd name="connsiteY0" fmla="*/ 421623 h 617646"/>
                <a:gd name="connsiteX1" fmla="*/ 461961 w 556642"/>
                <a:gd name="connsiteY1" fmla="*/ 431986 h 617646"/>
                <a:gd name="connsiteX2" fmla="*/ 404997 w 556642"/>
                <a:gd name="connsiteY2" fmla="*/ 486608 h 617646"/>
                <a:gd name="connsiteX3" fmla="*/ 393200 w 556642"/>
                <a:gd name="connsiteY3" fmla="*/ 486403 h 617646"/>
                <a:gd name="connsiteX4" fmla="*/ 390858 w 556642"/>
                <a:gd name="connsiteY4" fmla="*/ 480578 h 617646"/>
                <a:gd name="connsiteX5" fmla="*/ 390858 w 556642"/>
                <a:gd name="connsiteY5" fmla="*/ 429966 h 617646"/>
                <a:gd name="connsiteX6" fmla="*/ 382516 w 556642"/>
                <a:gd name="connsiteY6" fmla="*/ 421623 h 617646"/>
                <a:gd name="connsiteX7" fmla="*/ 351604 w 556642"/>
                <a:gd name="connsiteY7" fmla="*/ 421623 h 617646"/>
                <a:gd name="connsiteX8" fmla="*/ 299236 w 556642"/>
                <a:gd name="connsiteY8" fmla="*/ 369255 h 617646"/>
                <a:gd name="connsiteX9" fmla="*/ 299236 w 556642"/>
                <a:gd name="connsiteY9" fmla="*/ 164349 h 617646"/>
                <a:gd name="connsiteX10" fmla="*/ 351604 w 556642"/>
                <a:gd name="connsiteY10" fmla="*/ 111981 h 617646"/>
                <a:gd name="connsiteX11" fmla="*/ 556979 w 556642"/>
                <a:gd name="connsiteY11" fmla="*/ 111981 h 617646"/>
                <a:gd name="connsiteX12" fmla="*/ 556979 w 556642"/>
                <a:gd name="connsiteY12" fmla="*/ 33999 h 617646"/>
                <a:gd name="connsiteX13" fmla="*/ 523198 w 556642"/>
                <a:gd name="connsiteY13" fmla="*/ 336 h 617646"/>
                <a:gd name="connsiteX14" fmla="*/ 501127 w 556642"/>
                <a:gd name="connsiteY14" fmla="*/ 336 h 617646"/>
                <a:gd name="connsiteX15" fmla="*/ 501127 w 556642"/>
                <a:gd name="connsiteY15" fmla="*/ 51563 h 617646"/>
                <a:gd name="connsiteX16" fmla="*/ 485027 w 556642"/>
                <a:gd name="connsiteY16" fmla="*/ 67662 h 617646"/>
                <a:gd name="connsiteX17" fmla="*/ 468928 w 556642"/>
                <a:gd name="connsiteY17" fmla="*/ 51563 h 617646"/>
                <a:gd name="connsiteX18" fmla="*/ 468928 w 556642"/>
                <a:gd name="connsiteY18" fmla="*/ 336 h 617646"/>
                <a:gd name="connsiteX19" fmla="*/ 430874 w 556642"/>
                <a:gd name="connsiteY19" fmla="*/ 336 h 617646"/>
                <a:gd name="connsiteX20" fmla="*/ 430874 w 556642"/>
                <a:gd name="connsiteY20" fmla="*/ 51563 h 617646"/>
                <a:gd name="connsiteX21" fmla="*/ 414774 w 556642"/>
                <a:gd name="connsiteY21" fmla="*/ 67662 h 617646"/>
                <a:gd name="connsiteX22" fmla="*/ 398674 w 556642"/>
                <a:gd name="connsiteY22" fmla="*/ 51563 h 617646"/>
                <a:gd name="connsiteX23" fmla="*/ 398674 w 556642"/>
                <a:gd name="connsiteY23" fmla="*/ 336 h 617646"/>
                <a:gd name="connsiteX24" fmla="*/ 158641 w 556642"/>
                <a:gd name="connsiteY24" fmla="*/ 336 h 617646"/>
                <a:gd name="connsiteX25" fmla="*/ 158641 w 556642"/>
                <a:gd name="connsiteY25" fmla="*/ 51563 h 617646"/>
                <a:gd name="connsiteX26" fmla="*/ 142541 w 556642"/>
                <a:gd name="connsiteY26" fmla="*/ 67662 h 617646"/>
                <a:gd name="connsiteX27" fmla="*/ 126441 w 556642"/>
                <a:gd name="connsiteY27" fmla="*/ 51563 h 617646"/>
                <a:gd name="connsiteX28" fmla="*/ 126441 w 556642"/>
                <a:gd name="connsiteY28" fmla="*/ 336 h 617646"/>
                <a:gd name="connsiteX29" fmla="*/ 88387 w 556642"/>
                <a:gd name="connsiteY29" fmla="*/ 336 h 617646"/>
                <a:gd name="connsiteX30" fmla="*/ 88387 w 556642"/>
                <a:gd name="connsiteY30" fmla="*/ 51563 h 617646"/>
                <a:gd name="connsiteX31" fmla="*/ 72287 w 556642"/>
                <a:gd name="connsiteY31" fmla="*/ 67662 h 617646"/>
                <a:gd name="connsiteX32" fmla="*/ 56188 w 556642"/>
                <a:gd name="connsiteY32" fmla="*/ 51563 h 617646"/>
                <a:gd name="connsiteX33" fmla="*/ 56188 w 556642"/>
                <a:gd name="connsiteY33" fmla="*/ 336 h 617646"/>
                <a:gd name="connsiteX34" fmla="*/ 34116 w 556642"/>
                <a:gd name="connsiteY34" fmla="*/ 336 h 617646"/>
                <a:gd name="connsiteX35" fmla="*/ 336 w 556642"/>
                <a:gd name="connsiteY35" fmla="*/ 33999 h 617646"/>
                <a:gd name="connsiteX36" fmla="*/ 336 w 556642"/>
                <a:gd name="connsiteY36" fmla="*/ 584319 h 617646"/>
                <a:gd name="connsiteX37" fmla="*/ 34116 w 556642"/>
                <a:gd name="connsiteY37" fmla="*/ 617982 h 617646"/>
                <a:gd name="connsiteX38" fmla="*/ 523198 w 556642"/>
                <a:gd name="connsiteY38" fmla="*/ 617982 h 617646"/>
                <a:gd name="connsiteX39" fmla="*/ 556979 w 556642"/>
                <a:gd name="connsiteY39" fmla="*/ 584319 h 617646"/>
                <a:gd name="connsiteX40" fmla="*/ 556979 w 556642"/>
                <a:gd name="connsiteY40" fmla="*/ 421623 h 617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56642" h="617646">
                  <a:moveTo>
                    <a:pt x="487808" y="421623"/>
                  </a:moveTo>
                  <a:cubicBezTo>
                    <a:pt x="478181" y="421626"/>
                    <a:pt x="468925" y="425338"/>
                    <a:pt x="461961" y="431986"/>
                  </a:cubicBezTo>
                  <a:lnTo>
                    <a:pt x="404997" y="486608"/>
                  </a:lnTo>
                  <a:cubicBezTo>
                    <a:pt x="401683" y="489810"/>
                    <a:pt x="396402" y="489717"/>
                    <a:pt x="393200" y="486403"/>
                  </a:cubicBezTo>
                  <a:cubicBezTo>
                    <a:pt x="391690" y="484840"/>
                    <a:pt x="390849" y="482750"/>
                    <a:pt x="390858" y="480578"/>
                  </a:cubicBezTo>
                  <a:lnTo>
                    <a:pt x="390858" y="429966"/>
                  </a:lnTo>
                  <a:cubicBezTo>
                    <a:pt x="390858" y="425359"/>
                    <a:pt x="387123" y="421623"/>
                    <a:pt x="382516" y="421623"/>
                  </a:cubicBezTo>
                  <a:lnTo>
                    <a:pt x="351604" y="421623"/>
                  </a:lnTo>
                  <a:cubicBezTo>
                    <a:pt x="322715" y="421544"/>
                    <a:pt x="299315" y="398144"/>
                    <a:pt x="299236" y="369255"/>
                  </a:cubicBezTo>
                  <a:lnTo>
                    <a:pt x="299236" y="164349"/>
                  </a:lnTo>
                  <a:cubicBezTo>
                    <a:pt x="299315" y="135460"/>
                    <a:pt x="322715" y="112060"/>
                    <a:pt x="351604" y="111981"/>
                  </a:cubicBezTo>
                  <a:lnTo>
                    <a:pt x="556979" y="111981"/>
                  </a:lnTo>
                  <a:lnTo>
                    <a:pt x="556979" y="33999"/>
                  </a:lnTo>
                  <a:cubicBezTo>
                    <a:pt x="556914" y="15388"/>
                    <a:pt x="541810" y="336"/>
                    <a:pt x="523198" y="336"/>
                  </a:cubicBezTo>
                  <a:lnTo>
                    <a:pt x="501127" y="336"/>
                  </a:lnTo>
                  <a:lnTo>
                    <a:pt x="501127" y="51563"/>
                  </a:lnTo>
                  <a:cubicBezTo>
                    <a:pt x="501127" y="60456"/>
                    <a:pt x="493920" y="67662"/>
                    <a:pt x="485027" y="67662"/>
                  </a:cubicBezTo>
                  <a:cubicBezTo>
                    <a:pt x="476134" y="67662"/>
                    <a:pt x="468928" y="60456"/>
                    <a:pt x="468928" y="51563"/>
                  </a:cubicBezTo>
                  <a:lnTo>
                    <a:pt x="468928" y="336"/>
                  </a:lnTo>
                  <a:lnTo>
                    <a:pt x="430874" y="336"/>
                  </a:lnTo>
                  <a:lnTo>
                    <a:pt x="430874" y="51563"/>
                  </a:lnTo>
                  <a:cubicBezTo>
                    <a:pt x="430874" y="60456"/>
                    <a:pt x="423667" y="67662"/>
                    <a:pt x="414774" y="67662"/>
                  </a:cubicBezTo>
                  <a:cubicBezTo>
                    <a:pt x="405881" y="67662"/>
                    <a:pt x="398674" y="60456"/>
                    <a:pt x="398674" y="51563"/>
                  </a:cubicBezTo>
                  <a:lnTo>
                    <a:pt x="398674" y="336"/>
                  </a:lnTo>
                  <a:lnTo>
                    <a:pt x="158641" y="336"/>
                  </a:lnTo>
                  <a:lnTo>
                    <a:pt x="158641" y="51563"/>
                  </a:lnTo>
                  <a:cubicBezTo>
                    <a:pt x="158641" y="60456"/>
                    <a:pt x="151433" y="67662"/>
                    <a:pt x="142541" y="67662"/>
                  </a:cubicBezTo>
                  <a:cubicBezTo>
                    <a:pt x="133649" y="67662"/>
                    <a:pt x="126441" y="60456"/>
                    <a:pt x="126441" y="51563"/>
                  </a:cubicBezTo>
                  <a:lnTo>
                    <a:pt x="126441" y="336"/>
                  </a:lnTo>
                  <a:lnTo>
                    <a:pt x="88387" y="336"/>
                  </a:lnTo>
                  <a:lnTo>
                    <a:pt x="88387" y="51563"/>
                  </a:lnTo>
                  <a:cubicBezTo>
                    <a:pt x="88387" y="60456"/>
                    <a:pt x="81179" y="67662"/>
                    <a:pt x="72287" y="67662"/>
                  </a:cubicBezTo>
                  <a:cubicBezTo>
                    <a:pt x="63396" y="67662"/>
                    <a:pt x="56188" y="60456"/>
                    <a:pt x="56188" y="51563"/>
                  </a:cubicBezTo>
                  <a:lnTo>
                    <a:pt x="56188" y="336"/>
                  </a:lnTo>
                  <a:lnTo>
                    <a:pt x="34116" y="336"/>
                  </a:lnTo>
                  <a:cubicBezTo>
                    <a:pt x="15506" y="336"/>
                    <a:pt x="400" y="15388"/>
                    <a:pt x="336" y="33999"/>
                  </a:cubicBezTo>
                  <a:lnTo>
                    <a:pt x="336" y="584319"/>
                  </a:lnTo>
                  <a:cubicBezTo>
                    <a:pt x="400" y="602930"/>
                    <a:pt x="15506" y="617982"/>
                    <a:pt x="34116" y="617982"/>
                  </a:cubicBezTo>
                  <a:lnTo>
                    <a:pt x="523198" y="617982"/>
                  </a:lnTo>
                  <a:cubicBezTo>
                    <a:pt x="541810" y="617982"/>
                    <a:pt x="556914" y="602930"/>
                    <a:pt x="556979" y="584319"/>
                  </a:cubicBezTo>
                  <a:lnTo>
                    <a:pt x="556979" y="421623"/>
                  </a:lnTo>
                  <a:close/>
                </a:path>
              </a:pathLst>
            </a:custGeom>
            <a:solidFill>
              <a:srgbClr val="EDF4FC"/>
            </a:solidFill>
            <a:ln w="2923" cap="flat">
              <a:noFill/>
              <a:prstDash val="solid"/>
              <a:miter/>
            </a:ln>
          </p:spPr>
          <p:txBody>
            <a:bodyPr rtlCol="1" anchor="ctr"/>
            <a:lstStyle/>
            <a:p>
              <a:endParaRPr lang="fa-IR"/>
            </a:p>
          </p:txBody>
        </p:sp>
        <p:sp>
          <p:nvSpPr>
            <p:cNvPr id="817" name="Freeform: Shape 816">
              <a:extLst>
                <a:ext uri="{FF2B5EF4-FFF2-40B4-BE49-F238E27FC236}">
                  <a16:creationId xmlns:a16="http://schemas.microsoft.com/office/drawing/2014/main" id="{1920AD88-DD74-DE20-3196-3F8A3A16E726}"/>
                </a:ext>
              </a:extLst>
            </p:cNvPr>
            <p:cNvSpPr/>
            <p:nvPr/>
          </p:nvSpPr>
          <p:spPr>
            <a:xfrm>
              <a:off x="7692533" y="4162273"/>
              <a:ext cx="556642" cy="134652"/>
            </a:xfrm>
            <a:custGeom>
              <a:avLst/>
              <a:gdLst>
                <a:gd name="connsiteX0" fmla="*/ 351604 w 556642"/>
                <a:gd name="connsiteY0" fmla="*/ 112010 h 134652"/>
                <a:gd name="connsiteX1" fmla="*/ 556979 w 556642"/>
                <a:gd name="connsiteY1" fmla="*/ 112010 h 134652"/>
                <a:gd name="connsiteX2" fmla="*/ 556979 w 556642"/>
                <a:gd name="connsiteY2" fmla="*/ 33999 h 134652"/>
                <a:gd name="connsiteX3" fmla="*/ 523198 w 556642"/>
                <a:gd name="connsiteY3" fmla="*/ 336 h 134652"/>
                <a:gd name="connsiteX4" fmla="*/ 501127 w 556642"/>
                <a:gd name="connsiteY4" fmla="*/ 336 h 134652"/>
                <a:gd name="connsiteX5" fmla="*/ 501127 w 556642"/>
                <a:gd name="connsiteY5" fmla="*/ 51563 h 134652"/>
                <a:gd name="connsiteX6" fmla="*/ 485027 w 556642"/>
                <a:gd name="connsiteY6" fmla="*/ 67662 h 134652"/>
                <a:gd name="connsiteX7" fmla="*/ 468928 w 556642"/>
                <a:gd name="connsiteY7" fmla="*/ 51563 h 134652"/>
                <a:gd name="connsiteX8" fmla="*/ 468928 w 556642"/>
                <a:gd name="connsiteY8" fmla="*/ 336 h 134652"/>
                <a:gd name="connsiteX9" fmla="*/ 430874 w 556642"/>
                <a:gd name="connsiteY9" fmla="*/ 336 h 134652"/>
                <a:gd name="connsiteX10" fmla="*/ 430874 w 556642"/>
                <a:gd name="connsiteY10" fmla="*/ 51563 h 134652"/>
                <a:gd name="connsiteX11" fmla="*/ 414774 w 556642"/>
                <a:gd name="connsiteY11" fmla="*/ 67662 h 134652"/>
                <a:gd name="connsiteX12" fmla="*/ 398674 w 556642"/>
                <a:gd name="connsiteY12" fmla="*/ 51563 h 134652"/>
                <a:gd name="connsiteX13" fmla="*/ 398674 w 556642"/>
                <a:gd name="connsiteY13" fmla="*/ 336 h 134652"/>
                <a:gd name="connsiteX14" fmla="*/ 158641 w 556642"/>
                <a:gd name="connsiteY14" fmla="*/ 336 h 134652"/>
                <a:gd name="connsiteX15" fmla="*/ 158641 w 556642"/>
                <a:gd name="connsiteY15" fmla="*/ 51563 h 134652"/>
                <a:gd name="connsiteX16" fmla="*/ 142541 w 556642"/>
                <a:gd name="connsiteY16" fmla="*/ 67662 h 134652"/>
                <a:gd name="connsiteX17" fmla="*/ 126441 w 556642"/>
                <a:gd name="connsiteY17" fmla="*/ 51563 h 134652"/>
                <a:gd name="connsiteX18" fmla="*/ 126441 w 556642"/>
                <a:gd name="connsiteY18" fmla="*/ 336 h 134652"/>
                <a:gd name="connsiteX19" fmla="*/ 88387 w 556642"/>
                <a:gd name="connsiteY19" fmla="*/ 336 h 134652"/>
                <a:gd name="connsiteX20" fmla="*/ 88387 w 556642"/>
                <a:gd name="connsiteY20" fmla="*/ 51563 h 134652"/>
                <a:gd name="connsiteX21" fmla="*/ 72287 w 556642"/>
                <a:gd name="connsiteY21" fmla="*/ 67662 h 134652"/>
                <a:gd name="connsiteX22" fmla="*/ 56188 w 556642"/>
                <a:gd name="connsiteY22" fmla="*/ 51563 h 134652"/>
                <a:gd name="connsiteX23" fmla="*/ 56188 w 556642"/>
                <a:gd name="connsiteY23" fmla="*/ 336 h 134652"/>
                <a:gd name="connsiteX24" fmla="*/ 34116 w 556642"/>
                <a:gd name="connsiteY24" fmla="*/ 336 h 134652"/>
                <a:gd name="connsiteX25" fmla="*/ 336 w 556642"/>
                <a:gd name="connsiteY25" fmla="*/ 33999 h 134652"/>
                <a:gd name="connsiteX26" fmla="*/ 336 w 556642"/>
                <a:gd name="connsiteY26" fmla="*/ 134989 h 134652"/>
                <a:gd name="connsiteX27" fmla="*/ 308340 w 556642"/>
                <a:gd name="connsiteY27" fmla="*/ 134989 h 134652"/>
                <a:gd name="connsiteX28" fmla="*/ 351604 w 556642"/>
                <a:gd name="connsiteY28" fmla="*/ 112010 h 134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56642" h="134652">
                  <a:moveTo>
                    <a:pt x="351604" y="112010"/>
                  </a:moveTo>
                  <a:lnTo>
                    <a:pt x="556979" y="112010"/>
                  </a:lnTo>
                  <a:lnTo>
                    <a:pt x="556979" y="33999"/>
                  </a:lnTo>
                  <a:cubicBezTo>
                    <a:pt x="556914" y="15388"/>
                    <a:pt x="541810" y="336"/>
                    <a:pt x="523198" y="336"/>
                  </a:cubicBezTo>
                  <a:lnTo>
                    <a:pt x="501127" y="336"/>
                  </a:lnTo>
                  <a:lnTo>
                    <a:pt x="501127" y="51563"/>
                  </a:lnTo>
                  <a:cubicBezTo>
                    <a:pt x="501127" y="60456"/>
                    <a:pt x="493920" y="67662"/>
                    <a:pt x="485027" y="67662"/>
                  </a:cubicBezTo>
                  <a:cubicBezTo>
                    <a:pt x="476134" y="67662"/>
                    <a:pt x="468928" y="60456"/>
                    <a:pt x="468928" y="51563"/>
                  </a:cubicBezTo>
                  <a:lnTo>
                    <a:pt x="468928" y="336"/>
                  </a:lnTo>
                  <a:lnTo>
                    <a:pt x="430874" y="336"/>
                  </a:lnTo>
                  <a:lnTo>
                    <a:pt x="430874" y="51563"/>
                  </a:lnTo>
                  <a:cubicBezTo>
                    <a:pt x="430874" y="60456"/>
                    <a:pt x="423667" y="67662"/>
                    <a:pt x="414774" y="67662"/>
                  </a:cubicBezTo>
                  <a:cubicBezTo>
                    <a:pt x="405881" y="67662"/>
                    <a:pt x="398674" y="60456"/>
                    <a:pt x="398674" y="51563"/>
                  </a:cubicBezTo>
                  <a:lnTo>
                    <a:pt x="398674" y="336"/>
                  </a:lnTo>
                  <a:lnTo>
                    <a:pt x="158641" y="336"/>
                  </a:lnTo>
                  <a:lnTo>
                    <a:pt x="158641" y="51563"/>
                  </a:lnTo>
                  <a:cubicBezTo>
                    <a:pt x="158641" y="60456"/>
                    <a:pt x="151433" y="67662"/>
                    <a:pt x="142541" y="67662"/>
                  </a:cubicBezTo>
                  <a:cubicBezTo>
                    <a:pt x="133649" y="67662"/>
                    <a:pt x="126441" y="60456"/>
                    <a:pt x="126441" y="51563"/>
                  </a:cubicBezTo>
                  <a:lnTo>
                    <a:pt x="126441" y="336"/>
                  </a:lnTo>
                  <a:lnTo>
                    <a:pt x="88387" y="336"/>
                  </a:lnTo>
                  <a:lnTo>
                    <a:pt x="88387" y="51563"/>
                  </a:lnTo>
                  <a:cubicBezTo>
                    <a:pt x="88387" y="60456"/>
                    <a:pt x="81179" y="67662"/>
                    <a:pt x="72287" y="67662"/>
                  </a:cubicBezTo>
                  <a:cubicBezTo>
                    <a:pt x="63396" y="67662"/>
                    <a:pt x="56188" y="60456"/>
                    <a:pt x="56188" y="51563"/>
                  </a:cubicBezTo>
                  <a:lnTo>
                    <a:pt x="56188" y="336"/>
                  </a:lnTo>
                  <a:lnTo>
                    <a:pt x="34116" y="336"/>
                  </a:lnTo>
                  <a:cubicBezTo>
                    <a:pt x="15506" y="336"/>
                    <a:pt x="400" y="15388"/>
                    <a:pt x="336" y="33999"/>
                  </a:cubicBezTo>
                  <a:lnTo>
                    <a:pt x="336" y="134989"/>
                  </a:lnTo>
                  <a:lnTo>
                    <a:pt x="308340" y="134989"/>
                  </a:lnTo>
                  <a:cubicBezTo>
                    <a:pt x="318064" y="120636"/>
                    <a:pt x="334266" y="112030"/>
                    <a:pt x="351604" y="112010"/>
                  </a:cubicBezTo>
                  <a:close/>
                </a:path>
              </a:pathLst>
            </a:custGeom>
            <a:solidFill>
              <a:srgbClr val="FC657E"/>
            </a:solidFill>
            <a:ln w="2923" cap="flat">
              <a:noFill/>
              <a:prstDash val="solid"/>
              <a:miter/>
            </a:ln>
          </p:spPr>
          <p:txBody>
            <a:bodyPr rtlCol="1" anchor="ctr"/>
            <a:lstStyle/>
            <a:p>
              <a:endParaRPr lang="fa-IR"/>
            </a:p>
          </p:txBody>
        </p:sp>
        <p:sp>
          <p:nvSpPr>
            <p:cNvPr id="818" name="Freeform: Shape 817">
              <a:extLst>
                <a:ext uri="{FF2B5EF4-FFF2-40B4-BE49-F238E27FC236}">
                  <a16:creationId xmlns:a16="http://schemas.microsoft.com/office/drawing/2014/main" id="{A1B4246F-236D-1C77-13AF-E08E0F4C96F7}"/>
                </a:ext>
              </a:extLst>
            </p:cNvPr>
            <p:cNvSpPr/>
            <p:nvPr/>
          </p:nvSpPr>
          <p:spPr>
            <a:xfrm>
              <a:off x="7748385" y="4097873"/>
              <a:ext cx="32199" cy="131725"/>
            </a:xfrm>
            <a:custGeom>
              <a:avLst/>
              <a:gdLst>
                <a:gd name="connsiteX0" fmla="*/ 16100 w 32199"/>
                <a:gd name="connsiteY0" fmla="*/ 0 h 131725"/>
                <a:gd name="connsiteX1" fmla="*/ 32200 w 32199"/>
                <a:gd name="connsiteY1" fmla="*/ 0 h 131725"/>
                <a:gd name="connsiteX2" fmla="*/ 32200 w 32199"/>
                <a:gd name="connsiteY2" fmla="*/ 131726 h 131725"/>
                <a:gd name="connsiteX3" fmla="*/ 16100 w 32199"/>
                <a:gd name="connsiteY3" fmla="*/ 131726 h 131725"/>
                <a:gd name="connsiteX4" fmla="*/ 16100 w 32199"/>
                <a:gd name="connsiteY4" fmla="*/ 131726 h 131725"/>
                <a:gd name="connsiteX5" fmla="*/ 0 w 32199"/>
                <a:gd name="connsiteY5" fmla="*/ 131726 h 131725"/>
                <a:gd name="connsiteX6" fmla="*/ 0 w 32199"/>
                <a:gd name="connsiteY6" fmla="*/ 0 h 131725"/>
                <a:gd name="connsiteX7" fmla="*/ 16100 w 32199"/>
                <a:gd name="connsiteY7" fmla="*/ 0 h 13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9" h="131725">
                  <a:moveTo>
                    <a:pt x="16100" y="0"/>
                  </a:moveTo>
                  <a:cubicBezTo>
                    <a:pt x="24991" y="0"/>
                    <a:pt x="32200" y="0"/>
                    <a:pt x="32200" y="0"/>
                  </a:cubicBezTo>
                  <a:lnTo>
                    <a:pt x="32200" y="131726"/>
                  </a:lnTo>
                  <a:cubicBezTo>
                    <a:pt x="32200" y="131726"/>
                    <a:pt x="24991" y="131726"/>
                    <a:pt x="16100" y="131726"/>
                  </a:cubicBezTo>
                  <a:lnTo>
                    <a:pt x="16100" y="131726"/>
                  </a:lnTo>
                  <a:cubicBezTo>
                    <a:pt x="7208" y="131726"/>
                    <a:pt x="0" y="131726"/>
                    <a:pt x="0" y="131726"/>
                  </a:cubicBezTo>
                  <a:lnTo>
                    <a:pt x="0" y="0"/>
                  </a:lnTo>
                  <a:cubicBezTo>
                    <a:pt x="0" y="0"/>
                    <a:pt x="7208" y="0"/>
                    <a:pt x="16100" y="0"/>
                  </a:cubicBezTo>
                  <a:close/>
                </a:path>
              </a:pathLst>
            </a:custGeom>
            <a:solidFill>
              <a:srgbClr val="F5C84C"/>
            </a:solidFill>
            <a:ln w="2923" cap="flat">
              <a:noFill/>
              <a:prstDash val="solid"/>
              <a:miter/>
            </a:ln>
          </p:spPr>
          <p:txBody>
            <a:bodyPr rtlCol="1" anchor="ctr"/>
            <a:lstStyle/>
            <a:p>
              <a:endParaRPr lang="fa-IR"/>
            </a:p>
          </p:txBody>
        </p:sp>
        <p:sp>
          <p:nvSpPr>
            <p:cNvPr id="819" name="Freeform: Shape 818">
              <a:extLst>
                <a:ext uri="{FF2B5EF4-FFF2-40B4-BE49-F238E27FC236}">
                  <a16:creationId xmlns:a16="http://schemas.microsoft.com/office/drawing/2014/main" id="{A744E4AD-3785-3C4D-9CBE-160D8604362A}"/>
                </a:ext>
              </a:extLst>
            </p:cNvPr>
            <p:cNvSpPr/>
            <p:nvPr/>
          </p:nvSpPr>
          <p:spPr>
            <a:xfrm>
              <a:off x="7818638" y="4097873"/>
              <a:ext cx="32199" cy="131725"/>
            </a:xfrm>
            <a:custGeom>
              <a:avLst/>
              <a:gdLst>
                <a:gd name="connsiteX0" fmla="*/ 16100 w 32199"/>
                <a:gd name="connsiteY0" fmla="*/ 0 h 131725"/>
                <a:gd name="connsiteX1" fmla="*/ 32200 w 32199"/>
                <a:gd name="connsiteY1" fmla="*/ 0 h 131725"/>
                <a:gd name="connsiteX2" fmla="*/ 32200 w 32199"/>
                <a:gd name="connsiteY2" fmla="*/ 131726 h 131725"/>
                <a:gd name="connsiteX3" fmla="*/ 16100 w 32199"/>
                <a:gd name="connsiteY3" fmla="*/ 131726 h 131725"/>
                <a:gd name="connsiteX4" fmla="*/ 16100 w 32199"/>
                <a:gd name="connsiteY4" fmla="*/ 131726 h 131725"/>
                <a:gd name="connsiteX5" fmla="*/ 0 w 32199"/>
                <a:gd name="connsiteY5" fmla="*/ 131726 h 131725"/>
                <a:gd name="connsiteX6" fmla="*/ 0 w 32199"/>
                <a:gd name="connsiteY6" fmla="*/ 0 h 131725"/>
                <a:gd name="connsiteX7" fmla="*/ 16100 w 32199"/>
                <a:gd name="connsiteY7" fmla="*/ 0 h 13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9" h="131725">
                  <a:moveTo>
                    <a:pt x="16100" y="0"/>
                  </a:moveTo>
                  <a:cubicBezTo>
                    <a:pt x="24991" y="0"/>
                    <a:pt x="32200" y="0"/>
                    <a:pt x="32200" y="0"/>
                  </a:cubicBezTo>
                  <a:lnTo>
                    <a:pt x="32200" y="131726"/>
                  </a:lnTo>
                  <a:cubicBezTo>
                    <a:pt x="32200" y="131726"/>
                    <a:pt x="24991" y="131726"/>
                    <a:pt x="16100" y="131726"/>
                  </a:cubicBezTo>
                  <a:lnTo>
                    <a:pt x="16100" y="131726"/>
                  </a:lnTo>
                  <a:cubicBezTo>
                    <a:pt x="7208" y="131726"/>
                    <a:pt x="0" y="131726"/>
                    <a:pt x="0" y="131726"/>
                  </a:cubicBezTo>
                  <a:lnTo>
                    <a:pt x="0" y="0"/>
                  </a:lnTo>
                  <a:cubicBezTo>
                    <a:pt x="0" y="0"/>
                    <a:pt x="7208" y="0"/>
                    <a:pt x="16100" y="0"/>
                  </a:cubicBezTo>
                  <a:close/>
                </a:path>
              </a:pathLst>
            </a:custGeom>
            <a:solidFill>
              <a:srgbClr val="F5C84C"/>
            </a:solidFill>
            <a:ln w="2923" cap="flat">
              <a:noFill/>
              <a:prstDash val="solid"/>
              <a:miter/>
            </a:ln>
          </p:spPr>
          <p:txBody>
            <a:bodyPr rtlCol="1" anchor="ctr"/>
            <a:lstStyle/>
            <a:p>
              <a:endParaRPr lang="fa-IR"/>
            </a:p>
          </p:txBody>
        </p:sp>
        <p:sp>
          <p:nvSpPr>
            <p:cNvPr id="820" name="Freeform: Shape 819">
              <a:extLst>
                <a:ext uri="{FF2B5EF4-FFF2-40B4-BE49-F238E27FC236}">
                  <a16:creationId xmlns:a16="http://schemas.microsoft.com/office/drawing/2014/main" id="{343857EB-CA38-B9A5-E662-83C89D360361}"/>
                </a:ext>
              </a:extLst>
            </p:cNvPr>
            <p:cNvSpPr/>
            <p:nvPr/>
          </p:nvSpPr>
          <p:spPr>
            <a:xfrm>
              <a:off x="8090871" y="4097873"/>
              <a:ext cx="32199" cy="131725"/>
            </a:xfrm>
            <a:custGeom>
              <a:avLst/>
              <a:gdLst>
                <a:gd name="connsiteX0" fmla="*/ 16100 w 32199"/>
                <a:gd name="connsiteY0" fmla="*/ 0 h 131725"/>
                <a:gd name="connsiteX1" fmla="*/ 32200 w 32199"/>
                <a:gd name="connsiteY1" fmla="*/ 0 h 131725"/>
                <a:gd name="connsiteX2" fmla="*/ 32200 w 32199"/>
                <a:gd name="connsiteY2" fmla="*/ 131726 h 131725"/>
                <a:gd name="connsiteX3" fmla="*/ 16100 w 32199"/>
                <a:gd name="connsiteY3" fmla="*/ 131726 h 131725"/>
                <a:gd name="connsiteX4" fmla="*/ 16100 w 32199"/>
                <a:gd name="connsiteY4" fmla="*/ 131726 h 131725"/>
                <a:gd name="connsiteX5" fmla="*/ 0 w 32199"/>
                <a:gd name="connsiteY5" fmla="*/ 131726 h 131725"/>
                <a:gd name="connsiteX6" fmla="*/ 0 w 32199"/>
                <a:gd name="connsiteY6" fmla="*/ 0 h 131725"/>
                <a:gd name="connsiteX7" fmla="*/ 16100 w 32199"/>
                <a:gd name="connsiteY7" fmla="*/ 0 h 13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9" h="131725">
                  <a:moveTo>
                    <a:pt x="16100" y="0"/>
                  </a:moveTo>
                  <a:cubicBezTo>
                    <a:pt x="24991" y="0"/>
                    <a:pt x="32200" y="0"/>
                    <a:pt x="32200" y="0"/>
                  </a:cubicBezTo>
                  <a:lnTo>
                    <a:pt x="32200" y="131726"/>
                  </a:lnTo>
                  <a:cubicBezTo>
                    <a:pt x="32200" y="131726"/>
                    <a:pt x="24992" y="131726"/>
                    <a:pt x="16100" y="131726"/>
                  </a:cubicBezTo>
                  <a:lnTo>
                    <a:pt x="16100" y="131726"/>
                  </a:lnTo>
                  <a:cubicBezTo>
                    <a:pt x="7208" y="131726"/>
                    <a:pt x="0" y="131726"/>
                    <a:pt x="0" y="131726"/>
                  </a:cubicBezTo>
                  <a:lnTo>
                    <a:pt x="0" y="0"/>
                  </a:lnTo>
                  <a:cubicBezTo>
                    <a:pt x="0" y="0"/>
                    <a:pt x="7208" y="0"/>
                    <a:pt x="16100" y="0"/>
                  </a:cubicBezTo>
                  <a:close/>
                </a:path>
              </a:pathLst>
            </a:custGeom>
            <a:solidFill>
              <a:srgbClr val="F5C84C"/>
            </a:solidFill>
            <a:ln w="2923" cap="flat">
              <a:noFill/>
              <a:prstDash val="solid"/>
              <a:miter/>
            </a:ln>
          </p:spPr>
          <p:txBody>
            <a:bodyPr rtlCol="1" anchor="ctr"/>
            <a:lstStyle/>
            <a:p>
              <a:endParaRPr lang="fa-IR"/>
            </a:p>
          </p:txBody>
        </p:sp>
        <p:sp>
          <p:nvSpPr>
            <p:cNvPr id="821" name="Freeform: Shape 820">
              <a:extLst>
                <a:ext uri="{FF2B5EF4-FFF2-40B4-BE49-F238E27FC236}">
                  <a16:creationId xmlns:a16="http://schemas.microsoft.com/office/drawing/2014/main" id="{B87E7B95-C4C6-1F06-DB47-FCDA99552B59}"/>
                </a:ext>
              </a:extLst>
            </p:cNvPr>
            <p:cNvSpPr/>
            <p:nvPr/>
          </p:nvSpPr>
          <p:spPr>
            <a:xfrm rot="-5400000">
              <a:off x="7956218" y="4175445"/>
              <a:ext cx="32199" cy="111234"/>
            </a:xfrm>
            <a:custGeom>
              <a:avLst/>
              <a:gdLst>
                <a:gd name="connsiteX0" fmla="*/ 16436 w 32199"/>
                <a:gd name="connsiteY0" fmla="*/ 336 h 111234"/>
                <a:gd name="connsiteX1" fmla="*/ 32536 w 32199"/>
                <a:gd name="connsiteY1" fmla="*/ 336 h 111234"/>
                <a:gd name="connsiteX2" fmla="*/ 32536 w 32199"/>
                <a:gd name="connsiteY2" fmla="*/ 111571 h 111234"/>
                <a:gd name="connsiteX3" fmla="*/ 16436 w 32199"/>
                <a:gd name="connsiteY3" fmla="*/ 111571 h 111234"/>
                <a:gd name="connsiteX4" fmla="*/ 16436 w 32199"/>
                <a:gd name="connsiteY4" fmla="*/ 111571 h 111234"/>
                <a:gd name="connsiteX5" fmla="*/ 336 w 32199"/>
                <a:gd name="connsiteY5" fmla="*/ 111571 h 111234"/>
                <a:gd name="connsiteX6" fmla="*/ 336 w 32199"/>
                <a:gd name="connsiteY6" fmla="*/ 336 h 111234"/>
                <a:gd name="connsiteX7" fmla="*/ 16436 w 32199"/>
                <a:gd name="connsiteY7" fmla="*/ 336 h 1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9" h="111234">
                  <a:moveTo>
                    <a:pt x="16436" y="336"/>
                  </a:moveTo>
                  <a:cubicBezTo>
                    <a:pt x="25327" y="336"/>
                    <a:pt x="32536" y="336"/>
                    <a:pt x="32536" y="336"/>
                  </a:cubicBezTo>
                  <a:lnTo>
                    <a:pt x="32536" y="111571"/>
                  </a:lnTo>
                  <a:cubicBezTo>
                    <a:pt x="32536" y="111571"/>
                    <a:pt x="25327" y="111571"/>
                    <a:pt x="16436" y="111571"/>
                  </a:cubicBezTo>
                  <a:lnTo>
                    <a:pt x="16436" y="111571"/>
                  </a:lnTo>
                  <a:cubicBezTo>
                    <a:pt x="7544" y="111571"/>
                    <a:pt x="336" y="111571"/>
                    <a:pt x="336" y="111571"/>
                  </a:cubicBezTo>
                  <a:lnTo>
                    <a:pt x="336" y="336"/>
                  </a:lnTo>
                  <a:cubicBezTo>
                    <a:pt x="336" y="336"/>
                    <a:pt x="7544" y="336"/>
                    <a:pt x="16436" y="336"/>
                  </a:cubicBezTo>
                  <a:close/>
                </a:path>
              </a:pathLst>
            </a:custGeom>
            <a:solidFill>
              <a:srgbClr val="F98FA6"/>
            </a:solidFill>
            <a:ln w="2923" cap="flat">
              <a:noFill/>
              <a:prstDash val="solid"/>
              <a:miter/>
            </a:ln>
          </p:spPr>
          <p:txBody>
            <a:bodyPr rtlCol="1" anchor="ctr"/>
            <a:lstStyle/>
            <a:p>
              <a:endParaRPr lang="fa-IR"/>
            </a:p>
          </p:txBody>
        </p:sp>
        <p:sp>
          <p:nvSpPr>
            <p:cNvPr id="822" name="Freeform: Shape 821">
              <a:extLst>
                <a:ext uri="{FF2B5EF4-FFF2-40B4-BE49-F238E27FC236}">
                  <a16:creationId xmlns:a16="http://schemas.microsoft.com/office/drawing/2014/main" id="{64E6FAFF-2198-F3F4-A290-C3BF6681FB0C}"/>
                </a:ext>
              </a:extLst>
            </p:cNvPr>
            <p:cNvSpPr/>
            <p:nvPr/>
          </p:nvSpPr>
          <p:spPr>
            <a:xfrm>
              <a:off x="8161125" y="4097873"/>
              <a:ext cx="32199" cy="131725"/>
            </a:xfrm>
            <a:custGeom>
              <a:avLst/>
              <a:gdLst>
                <a:gd name="connsiteX0" fmla="*/ 16100 w 32199"/>
                <a:gd name="connsiteY0" fmla="*/ 0 h 131725"/>
                <a:gd name="connsiteX1" fmla="*/ 32199 w 32199"/>
                <a:gd name="connsiteY1" fmla="*/ 0 h 131725"/>
                <a:gd name="connsiteX2" fmla="*/ 32199 w 32199"/>
                <a:gd name="connsiteY2" fmla="*/ 131726 h 131725"/>
                <a:gd name="connsiteX3" fmla="*/ 16100 w 32199"/>
                <a:gd name="connsiteY3" fmla="*/ 131726 h 131725"/>
                <a:gd name="connsiteX4" fmla="*/ 16100 w 32199"/>
                <a:gd name="connsiteY4" fmla="*/ 131726 h 131725"/>
                <a:gd name="connsiteX5" fmla="*/ 0 w 32199"/>
                <a:gd name="connsiteY5" fmla="*/ 131726 h 131725"/>
                <a:gd name="connsiteX6" fmla="*/ 0 w 32199"/>
                <a:gd name="connsiteY6" fmla="*/ 0 h 131725"/>
                <a:gd name="connsiteX7" fmla="*/ 16100 w 32199"/>
                <a:gd name="connsiteY7" fmla="*/ 0 h 13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9" h="131725">
                  <a:moveTo>
                    <a:pt x="16100" y="0"/>
                  </a:moveTo>
                  <a:cubicBezTo>
                    <a:pt x="24991" y="0"/>
                    <a:pt x="32199" y="0"/>
                    <a:pt x="32199" y="0"/>
                  </a:cubicBezTo>
                  <a:lnTo>
                    <a:pt x="32199" y="131726"/>
                  </a:lnTo>
                  <a:cubicBezTo>
                    <a:pt x="32199" y="131726"/>
                    <a:pt x="24991" y="131726"/>
                    <a:pt x="16100" y="131726"/>
                  </a:cubicBezTo>
                  <a:lnTo>
                    <a:pt x="16100" y="131726"/>
                  </a:lnTo>
                  <a:cubicBezTo>
                    <a:pt x="7208" y="131726"/>
                    <a:pt x="0" y="131726"/>
                    <a:pt x="0" y="131726"/>
                  </a:cubicBezTo>
                  <a:lnTo>
                    <a:pt x="0" y="0"/>
                  </a:lnTo>
                  <a:cubicBezTo>
                    <a:pt x="0" y="0"/>
                    <a:pt x="7208" y="0"/>
                    <a:pt x="16100" y="0"/>
                  </a:cubicBezTo>
                  <a:close/>
                </a:path>
              </a:pathLst>
            </a:custGeom>
            <a:solidFill>
              <a:srgbClr val="F5C84C"/>
            </a:solidFill>
            <a:ln w="2923" cap="flat">
              <a:noFill/>
              <a:prstDash val="solid"/>
              <a:miter/>
            </a:ln>
          </p:spPr>
          <p:txBody>
            <a:bodyPr rtlCol="1" anchor="ctr"/>
            <a:lstStyle/>
            <a:p>
              <a:endParaRPr lang="fa-IR"/>
            </a:p>
          </p:txBody>
        </p:sp>
        <p:sp>
          <p:nvSpPr>
            <p:cNvPr id="823" name="Freeform: Shape 822">
              <a:extLst>
                <a:ext uri="{FF2B5EF4-FFF2-40B4-BE49-F238E27FC236}">
                  <a16:creationId xmlns:a16="http://schemas.microsoft.com/office/drawing/2014/main" id="{13983187-1D86-6976-8114-901DC1B7BFA4}"/>
                </a:ext>
              </a:extLst>
            </p:cNvPr>
            <p:cNvSpPr/>
            <p:nvPr/>
          </p:nvSpPr>
          <p:spPr>
            <a:xfrm>
              <a:off x="7741681" y="4450605"/>
              <a:ext cx="66360" cy="66360"/>
            </a:xfrm>
            <a:custGeom>
              <a:avLst/>
              <a:gdLst>
                <a:gd name="connsiteX0" fmla="*/ 49851 w 66360"/>
                <a:gd name="connsiteY0" fmla="*/ 0 h 66360"/>
                <a:gd name="connsiteX1" fmla="*/ 66360 w 66360"/>
                <a:gd name="connsiteY1" fmla="*/ 0 h 66360"/>
                <a:gd name="connsiteX2" fmla="*/ 66360 w 66360"/>
                <a:gd name="connsiteY2" fmla="*/ 66361 h 66360"/>
                <a:gd name="connsiteX3" fmla="*/ 49851 w 66360"/>
                <a:gd name="connsiteY3" fmla="*/ 66361 h 66360"/>
                <a:gd name="connsiteX4" fmla="*/ 16510 w 66360"/>
                <a:gd name="connsiteY4" fmla="*/ 66361 h 66360"/>
                <a:gd name="connsiteX5" fmla="*/ 0 w 66360"/>
                <a:gd name="connsiteY5" fmla="*/ 66361 h 66360"/>
                <a:gd name="connsiteX6" fmla="*/ 0 w 66360"/>
                <a:gd name="connsiteY6" fmla="*/ 0 h 66360"/>
                <a:gd name="connsiteX7" fmla="*/ 16510 w 66360"/>
                <a:gd name="connsiteY7" fmla="*/ 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0" h="66360">
                  <a:moveTo>
                    <a:pt x="49851" y="0"/>
                  </a:moveTo>
                  <a:cubicBezTo>
                    <a:pt x="58969" y="0"/>
                    <a:pt x="66360" y="0"/>
                    <a:pt x="66360" y="0"/>
                  </a:cubicBezTo>
                  <a:lnTo>
                    <a:pt x="66360" y="66361"/>
                  </a:lnTo>
                  <a:cubicBezTo>
                    <a:pt x="66360" y="66361"/>
                    <a:pt x="58969" y="66361"/>
                    <a:pt x="49851" y="66361"/>
                  </a:cubicBezTo>
                  <a:lnTo>
                    <a:pt x="16510" y="66361"/>
                  </a:lnTo>
                  <a:cubicBezTo>
                    <a:pt x="7392" y="66361"/>
                    <a:pt x="0" y="66361"/>
                    <a:pt x="0" y="66361"/>
                  </a:cubicBezTo>
                  <a:lnTo>
                    <a:pt x="0" y="0"/>
                  </a:lnTo>
                  <a:cubicBezTo>
                    <a:pt x="0" y="0"/>
                    <a:pt x="7392" y="0"/>
                    <a:pt x="16510" y="0"/>
                  </a:cubicBezTo>
                  <a:close/>
                </a:path>
              </a:pathLst>
            </a:custGeom>
            <a:solidFill>
              <a:srgbClr val="C7D7E5"/>
            </a:solidFill>
            <a:ln w="2923" cap="flat">
              <a:noFill/>
              <a:prstDash val="solid"/>
              <a:miter/>
            </a:ln>
          </p:spPr>
          <p:txBody>
            <a:bodyPr rtlCol="1" anchor="ctr"/>
            <a:lstStyle/>
            <a:p>
              <a:endParaRPr lang="fa-IR"/>
            </a:p>
          </p:txBody>
        </p:sp>
        <p:sp>
          <p:nvSpPr>
            <p:cNvPr id="824" name="Freeform: Shape 823">
              <a:extLst>
                <a:ext uri="{FF2B5EF4-FFF2-40B4-BE49-F238E27FC236}">
                  <a16:creationId xmlns:a16="http://schemas.microsoft.com/office/drawing/2014/main" id="{F88151D0-E948-EF05-C3F6-E444C2A83B97}"/>
                </a:ext>
              </a:extLst>
            </p:cNvPr>
            <p:cNvSpPr/>
            <p:nvPr/>
          </p:nvSpPr>
          <p:spPr>
            <a:xfrm>
              <a:off x="7840417" y="4450605"/>
              <a:ext cx="66360" cy="66360"/>
            </a:xfrm>
            <a:custGeom>
              <a:avLst/>
              <a:gdLst>
                <a:gd name="connsiteX0" fmla="*/ 49851 w 66360"/>
                <a:gd name="connsiteY0" fmla="*/ 0 h 66360"/>
                <a:gd name="connsiteX1" fmla="*/ 66360 w 66360"/>
                <a:gd name="connsiteY1" fmla="*/ 0 h 66360"/>
                <a:gd name="connsiteX2" fmla="*/ 66360 w 66360"/>
                <a:gd name="connsiteY2" fmla="*/ 66361 h 66360"/>
                <a:gd name="connsiteX3" fmla="*/ 49851 w 66360"/>
                <a:gd name="connsiteY3" fmla="*/ 66361 h 66360"/>
                <a:gd name="connsiteX4" fmla="*/ 16510 w 66360"/>
                <a:gd name="connsiteY4" fmla="*/ 66361 h 66360"/>
                <a:gd name="connsiteX5" fmla="*/ 0 w 66360"/>
                <a:gd name="connsiteY5" fmla="*/ 66361 h 66360"/>
                <a:gd name="connsiteX6" fmla="*/ 0 w 66360"/>
                <a:gd name="connsiteY6" fmla="*/ 0 h 66360"/>
                <a:gd name="connsiteX7" fmla="*/ 16510 w 66360"/>
                <a:gd name="connsiteY7" fmla="*/ 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0" h="66360">
                  <a:moveTo>
                    <a:pt x="49851" y="0"/>
                  </a:moveTo>
                  <a:cubicBezTo>
                    <a:pt x="58969" y="0"/>
                    <a:pt x="66360" y="0"/>
                    <a:pt x="66360" y="0"/>
                  </a:cubicBezTo>
                  <a:lnTo>
                    <a:pt x="66360" y="66361"/>
                  </a:lnTo>
                  <a:cubicBezTo>
                    <a:pt x="66360" y="66361"/>
                    <a:pt x="58969" y="66361"/>
                    <a:pt x="49851" y="66361"/>
                  </a:cubicBezTo>
                  <a:lnTo>
                    <a:pt x="16510" y="66361"/>
                  </a:lnTo>
                  <a:cubicBezTo>
                    <a:pt x="7392" y="66361"/>
                    <a:pt x="0" y="66361"/>
                    <a:pt x="0" y="66361"/>
                  </a:cubicBezTo>
                  <a:lnTo>
                    <a:pt x="0" y="0"/>
                  </a:lnTo>
                  <a:cubicBezTo>
                    <a:pt x="0" y="0"/>
                    <a:pt x="7392" y="0"/>
                    <a:pt x="16510" y="0"/>
                  </a:cubicBezTo>
                  <a:close/>
                </a:path>
              </a:pathLst>
            </a:custGeom>
            <a:solidFill>
              <a:srgbClr val="C7D7E5"/>
            </a:solidFill>
            <a:ln w="2923" cap="flat">
              <a:noFill/>
              <a:prstDash val="solid"/>
              <a:miter/>
            </a:ln>
          </p:spPr>
          <p:txBody>
            <a:bodyPr rtlCol="1" anchor="ctr"/>
            <a:lstStyle/>
            <a:p>
              <a:endParaRPr lang="fa-IR"/>
            </a:p>
          </p:txBody>
        </p:sp>
        <p:sp>
          <p:nvSpPr>
            <p:cNvPr id="825" name="Freeform: Shape 824">
              <a:extLst>
                <a:ext uri="{FF2B5EF4-FFF2-40B4-BE49-F238E27FC236}">
                  <a16:creationId xmlns:a16="http://schemas.microsoft.com/office/drawing/2014/main" id="{A71BC503-B485-C64D-3866-1AEB8E2114D7}"/>
                </a:ext>
              </a:extLst>
            </p:cNvPr>
            <p:cNvSpPr/>
            <p:nvPr/>
          </p:nvSpPr>
          <p:spPr>
            <a:xfrm>
              <a:off x="7840417" y="4353040"/>
              <a:ext cx="66360" cy="66360"/>
            </a:xfrm>
            <a:custGeom>
              <a:avLst/>
              <a:gdLst>
                <a:gd name="connsiteX0" fmla="*/ 49851 w 66360"/>
                <a:gd name="connsiteY0" fmla="*/ 0 h 66360"/>
                <a:gd name="connsiteX1" fmla="*/ 66360 w 66360"/>
                <a:gd name="connsiteY1" fmla="*/ 0 h 66360"/>
                <a:gd name="connsiteX2" fmla="*/ 66360 w 66360"/>
                <a:gd name="connsiteY2" fmla="*/ 66361 h 66360"/>
                <a:gd name="connsiteX3" fmla="*/ 49851 w 66360"/>
                <a:gd name="connsiteY3" fmla="*/ 66361 h 66360"/>
                <a:gd name="connsiteX4" fmla="*/ 16510 w 66360"/>
                <a:gd name="connsiteY4" fmla="*/ 66361 h 66360"/>
                <a:gd name="connsiteX5" fmla="*/ 0 w 66360"/>
                <a:gd name="connsiteY5" fmla="*/ 66361 h 66360"/>
                <a:gd name="connsiteX6" fmla="*/ 0 w 66360"/>
                <a:gd name="connsiteY6" fmla="*/ 0 h 66360"/>
                <a:gd name="connsiteX7" fmla="*/ 16510 w 66360"/>
                <a:gd name="connsiteY7" fmla="*/ 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0" h="66360">
                  <a:moveTo>
                    <a:pt x="49851" y="0"/>
                  </a:moveTo>
                  <a:cubicBezTo>
                    <a:pt x="58969" y="0"/>
                    <a:pt x="66360" y="0"/>
                    <a:pt x="66360" y="0"/>
                  </a:cubicBezTo>
                  <a:lnTo>
                    <a:pt x="66360" y="66361"/>
                  </a:lnTo>
                  <a:cubicBezTo>
                    <a:pt x="66360" y="66361"/>
                    <a:pt x="58969" y="66361"/>
                    <a:pt x="49851" y="66361"/>
                  </a:cubicBezTo>
                  <a:lnTo>
                    <a:pt x="16510" y="66361"/>
                  </a:lnTo>
                  <a:cubicBezTo>
                    <a:pt x="7392" y="66361"/>
                    <a:pt x="0" y="66361"/>
                    <a:pt x="0" y="66361"/>
                  </a:cubicBezTo>
                  <a:lnTo>
                    <a:pt x="0" y="0"/>
                  </a:lnTo>
                  <a:cubicBezTo>
                    <a:pt x="0" y="0"/>
                    <a:pt x="7392" y="0"/>
                    <a:pt x="16510" y="0"/>
                  </a:cubicBezTo>
                  <a:close/>
                </a:path>
              </a:pathLst>
            </a:custGeom>
            <a:solidFill>
              <a:srgbClr val="C7D7E5"/>
            </a:solidFill>
            <a:ln w="2923" cap="flat">
              <a:noFill/>
              <a:prstDash val="solid"/>
              <a:miter/>
            </a:ln>
          </p:spPr>
          <p:txBody>
            <a:bodyPr rtlCol="1" anchor="ctr"/>
            <a:lstStyle/>
            <a:p>
              <a:endParaRPr lang="fa-IR"/>
            </a:p>
          </p:txBody>
        </p:sp>
        <p:sp>
          <p:nvSpPr>
            <p:cNvPr id="826" name="Freeform: Shape 825">
              <a:extLst>
                <a:ext uri="{FF2B5EF4-FFF2-40B4-BE49-F238E27FC236}">
                  <a16:creationId xmlns:a16="http://schemas.microsoft.com/office/drawing/2014/main" id="{A8E25F7C-C96B-A89A-9CFB-CB6AEED335A1}"/>
                </a:ext>
              </a:extLst>
            </p:cNvPr>
            <p:cNvSpPr/>
            <p:nvPr/>
          </p:nvSpPr>
          <p:spPr>
            <a:xfrm>
              <a:off x="7741681" y="4548170"/>
              <a:ext cx="66360" cy="66360"/>
            </a:xfrm>
            <a:custGeom>
              <a:avLst/>
              <a:gdLst>
                <a:gd name="connsiteX0" fmla="*/ 49851 w 66360"/>
                <a:gd name="connsiteY0" fmla="*/ 0 h 66360"/>
                <a:gd name="connsiteX1" fmla="*/ 66360 w 66360"/>
                <a:gd name="connsiteY1" fmla="*/ 0 h 66360"/>
                <a:gd name="connsiteX2" fmla="*/ 66360 w 66360"/>
                <a:gd name="connsiteY2" fmla="*/ 66360 h 66360"/>
                <a:gd name="connsiteX3" fmla="*/ 49851 w 66360"/>
                <a:gd name="connsiteY3" fmla="*/ 66360 h 66360"/>
                <a:gd name="connsiteX4" fmla="*/ 16510 w 66360"/>
                <a:gd name="connsiteY4" fmla="*/ 66360 h 66360"/>
                <a:gd name="connsiteX5" fmla="*/ 0 w 66360"/>
                <a:gd name="connsiteY5" fmla="*/ 66360 h 66360"/>
                <a:gd name="connsiteX6" fmla="*/ 0 w 66360"/>
                <a:gd name="connsiteY6" fmla="*/ 0 h 66360"/>
                <a:gd name="connsiteX7" fmla="*/ 16510 w 66360"/>
                <a:gd name="connsiteY7" fmla="*/ 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0" h="66360">
                  <a:moveTo>
                    <a:pt x="49851" y="0"/>
                  </a:moveTo>
                  <a:cubicBezTo>
                    <a:pt x="58969" y="0"/>
                    <a:pt x="66360" y="0"/>
                    <a:pt x="66360" y="0"/>
                  </a:cubicBezTo>
                  <a:lnTo>
                    <a:pt x="66360" y="66360"/>
                  </a:lnTo>
                  <a:cubicBezTo>
                    <a:pt x="66360" y="66360"/>
                    <a:pt x="58969" y="66360"/>
                    <a:pt x="49851" y="66360"/>
                  </a:cubicBezTo>
                  <a:lnTo>
                    <a:pt x="16510" y="66360"/>
                  </a:lnTo>
                  <a:cubicBezTo>
                    <a:pt x="7392" y="66360"/>
                    <a:pt x="0" y="66360"/>
                    <a:pt x="0" y="66360"/>
                  </a:cubicBezTo>
                  <a:lnTo>
                    <a:pt x="0" y="0"/>
                  </a:lnTo>
                  <a:cubicBezTo>
                    <a:pt x="0" y="0"/>
                    <a:pt x="7392" y="0"/>
                    <a:pt x="16510" y="0"/>
                  </a:cubicBezTo>
                  <a:close/>
                </a:path>
              </a:pathLst>
            </a:custGeom>
            <a:solidFill>
              <a:srgbClr val="C7D7E5"/>
            </a:solidFill>
            <a:ln w="2923" cap="flat">
              <a:noFill/>
              <a:prstDash val="solid"/>
              <a:miter/>
            </a:ln>
          </p:spPr>
          <p:txBody>
            <a:bodyPr rtlCol="1" anchor="ctr"/>
            <a:lstStyle/>
            <a:p>
              <a:endParaRPr lang="fa-IR"/>
            </a:p>
          </p:txBody>
        </p:sp>
        <p:sp>
          <p:nvSpPr>
            <p:cNvPr id="827" name="Freeform: Shape 826">
              <a:extLst>
                <a:ext uri="{FF2B5EF4-FFF2-40B4-BE49-F238E27FC236}">
                  <a16:creationId xmlns:a16="http://schemas.microsoft.com/office/drawing/2014/main" id="{5574D118-8B3F-033F-CD51-826E99201CEE}"/>
                </a:ext>
              </a:extLst>
            </p:cNvPr>
            <p:cNvSpPr/>
            <p:nvPr/>
          </p:nvSpPr>
          <p:spPr>
            <a:xfrm>
              <a:off x="7840417" y="4548170"/>
              <a:ext cx="66360" cy="66360"/>
            </a:xfrm>
            <a:custGeom>
              <a:avLst/>
              <a:gdLst>
                <a:gd name="connsiteX0" fmla="*/ 49851 w 66360"/>
                <a:gd name="connsiteY0" fmla="*/ 0 h 66360"/>
                <a:gd name="connsiteX1" fmla="*/ 66360 w 66360"/>
                <a:gd name="connsiteY1" fmla="*/ 0 h 66360"/>
                <a:gd name="connsiteX2" fmla="*/ 66360 w 66360"/>
                <a:gd name="connsiteY2" fmla="*/ 66360 h 66360"/>
                <a:gd name="connsiteX3" fmla="*/ 49851 w 66360"/>
                <a:gd name="connsiteY3" fmla="*/ 66360 h 66360"/>
                <a:gd name="connsiteX4" fmla="*/ 16510 w 66360"/>
                <a:gd name="connsiteY4" fmla="*/ 66360 h 66360"/>
                <a:gd name="connsiteX5" fmla="*/ 0 w 66360"/>
                <a:gd name="connsiteY5" fmla="*/ 66360 h 66360"/>
                <a:gd name="connsiteX6" fmla="*/ 0 w 66360"/>
                <a:gd name="connsiteY6" fmla="*/ 0 h 66360"/>
                <a:gd name="connsiteX7" fmla="*/ 16510 w 66360"/>
                <a:gd name="connsiteY7" fmla="*/ 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0" h="66360">
                  <a:moveTo>
                    <a:pt x="49851" y="0"/>
                  </a:moveTo>
                  <a:cubicBezTo>
                    <a:pt x="58969" y="0"/>
                    <a:pt x="66360" y="0"/>
                    <a:pt x="66360" y="0"/>
                  </a:cubicBezTo>
                  <a:lnTo>
                    <a:pt x="66360" y="66360"/>
                  </a:lnTo>
                  <a:cubicBezTo>
                    <a:pt x="66360" y="66360"/>
                    <a:pt x="58969" y="66360"/>
                    <a:pt x="49851" y="66360"/>
                  </a:cubicBezTo>
                  <a:lnTo>
                    <a:pt x="16510" y="66360"/>
                  </a:lnTo>
                  <a:cubicBezTo>
                    <a:pt x="7392" y="66360"/>
                    <a:pt x="0" y="66360"/>
                    <a:pt x="0" y="66360"/>
                  </a:cubicBezTo>
                  <a:lnTo>
                    <a:pt x="0" y="0"/>
                  </a:lnTo>
                  <a:cubicBezTo>
                    <a:pt x="0" y="0"/>
                    <a:pt x="7392" y="0"/>
                    <a:pt x="16510" y="0"/>
                  </a:cubicBezTo>
                  <a:close/>
                </a:path>
              </a:pathLst>
            </a:custGeom>
            <a:solidFill>
              <a:srgbClr val="C7D7E5"/>
            </a:solidFill>
            <a:ln w="2923" cap="flat">
              <a:noFill/>
              <a:prstDash val="solid"/>
              <a:miter/>
            </a:ln>
          </p:spPr>
          <p:txBody>
            <a:bodyPr rtlCol="1" anchor="ctr"/>
            <a:lstStyle/>
            <a:p>
              <a:endParaRPr lang="fa-IR"/>
            </a:p>
          </p:txBody>
        </p:sp>
        <p:sp>
          <p:nvSpPr>
            <p:cNvPr id="828" name="Freeform: Shape 827">
              <a:extLst>
                <a:ext uri="{FF2B5EF4-FFF2-40B4-BE49-F238E27FC236}">
                  <a16:creationId xmlns:a16="http://schemas.microsoft.com/office/drawing/2014/main" id="{6065D1AE-FBC3-AB38-138D-B87EB54BC5FE}"/>
                </a:ext>
              </a:extLst>
            </p:cNvPr>
            <p:cNvSpPr/>
            <p:nvPr/>
          </p:nvSpPr>
          <p:spPr>
            <a:xfrm>
              <a:off x="7741681" y="4645764"/>
              <a:ext cx="66360" cy="66360"/>
            </a:xfrm>
            <a:custGeom>
              <a:avLst/>
              <a:gdLst>
                <a:gd name="connsiteX0" fmla="*/ 49851 w 66360"/>
                <a:gd name="connsiteY0" fmla="*/ 0 h 66360"/>
                <a:gd name="connsiteX1" fmla="*/ 66360 w 66360"/>
                <a:gd name="connsiteY1" fmla="*/ 0 h 66360"/>
                <a:gd name="connsiteX2" fmla="*/ 66360 w 66360"/>
                <a:gd name="connsiteY2" fmla="*/ 66361 h 66360"/>
                <a:gd name="connsiteX3" fmla="*/ 49851 w 66360"/>
                <a:gd name="connsiteY3" fmla="*/ 66361 h 66360"/>
                <a:gd name="connsiteX4" fmla="*/ 16510 w 66360"/>
                <a:gd name="connsiteY4" fmla="*/ 66361 h 66360"/>
                <a:gd name="connsiteX5" fmla="*/ 0 w 66360"/>
                <a:gd name="connsiteY5" fmla="*/ 66361 h 66360"/>
                <a:gd name="connsiteX6" fmla="*/ 0 w 66360"/>
                <a:gd name="connsiteY6" fmla="*/ 0 h 66360"/>
                <a:gd name="connsiteX7" fmla="*/ 16510 w 66360"/>
                <a:gd name="connsiteY7" fmla="*/ 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0" h="66360">
                  <a:moveTo>
                    <a:pt x="49851" y="0"/>
                  </a:moveTo>
                  <a:cubicBezTo>
                    <a:pt x="58969" y="0"/>
                    <a:pt x="66360" y="0"/>
                    <a:pt x="66360" y="0"/>
                  </a:cubicBezTo>
                  <a:lnTo>
                    <a:pt x="66360" y="66361"/>
                  </a:lnTo>
                  <a:cubicBezTo>
                    <a:pt x="66360" y="66361"/>
                    <a:pt x="58969" y="66361"/>
                    <a:pt x="49851" y="66361"/>
                  </a:cubicBezTo>
                  <a:lnTo>
                    <a:pt x="16510" y="66361"/>
                  </a:lnTo>
                  <a:cubicBezTo>
                    <a:pt x="7392" y="66361"/>
                    <a:pt x="0" y="66361"/>
                    <a:pt x="0" y="66361"/>
                  </a:cubicBezTo>
                  <a:lnTo>
                    <a:pt x="0" y="0"/>
                  </a:lnTo>
                  <a:cubicBezTo>
                    <a:pt x="0" y="0"/>
                    <a:pt x="7392" y="0"/>
                    <a:pt x="16510" y="0"/>
                  </a:cubicBezTo>
                  <a:close/>
                </a:path>
              </a:pathLst>
            </a:custGeom>
            <a:solidFill>
              <a:srgbClr val="C7D7E5"/>
            </a:solidFill>
            <a:ln w="2923" cap="flat">
              <a:noFill/>
              <a:prstDash val="solid"/>
              <a:miter/>
            </a:ln>
          </p:spPr>
          <p:txBody>
            <a:bodyPr rtlCol="1" anchor="ctr"/>
            <a:lstStyle/>
            <a:p>
              <a:endParaRPr lang="fa-IR"/>
            </a:p>
          </p:txBody>
        </p:sp>
        <p:sp>
          <p:nvSpPr>
            <p:cNvPr id="829" name="Freeform: Shape 828">
              <a:extLst>
                <a:ext uri="{FF2B5EF4-FFF2-40B4-BE49-F238E27FC236}">
                  <a16:creationId xmlns:a16="http://schemas.microsoft.com/office/drawing/2014/main" id="{BA4C59E8-7340-EB32-4F32-64DD71CCD261}"/>
                </a:ext>
              </a:extLst>
            </p:cNvPr>
            <p:cNvSpPr/>
            <p:nvPr/>
          </p:nvSpPr>
          <p:spPr>
            <a:xfrm>
              <a:off x="7840417" y="4645764"/>
              <a:ext cx="66360" cy="66360"/>
            </a:xfrm>
            <a:custGeom>
              <a:avLst/>
              <a:gdLst>
                <a:gd name="connsiteX0" fmla="*/ 49851 w 66360"/>
                <a:gd name="connsiteY0" fmla="*/ 0 h 66360"/>
                <a:gd name="connsiteX1" fmla="*/ 66360 w 66360"/>
                <a:gd name="connsiteY1" fmla="*/ 0 h 66360"/>
                <a:gd name="connsiteX2" fmla="*/ 66360 w 66360"/>
                <a:gd name="connsiteY2" fmla="*/ 66361 h 66360"/>
                <a:gd name="connsiteX3" fmla="*/ 49851 w 66360"/>
                <a:gd name="connsiteY3" fmla="*/ 66361 h 66360"/>
                <a:gd name="connsiteX4" fmla="*/ 16510 w 66360"/>
                <a:gd name="connsiteY4" fmla="*/ 66361 h 66360"/>
                <a:gd name="connsiteX5" fmla="*/ 0 w 66360"/>
                <a:gd name="connsiteY5" fmla="*/ 66361 h 66360"/>
                <a:gd name="connsiteX6" fmla="*/ 0 w 66360"/>
                <a:gd name="connsiteY6" fmla="*/ 0 h 66360"/>
                <a:gd name="connsiteX7" fmla="*/ 16510 w 66360"/>
                <a:gd name="connsiteY7" fmla="*/ 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0" h="66360">
                  <a:moveTo>
                    <a:pt x="49851" y="0"/>
                  </a:moveTo>
                  <a:cubicBezTo>
                    <a:pt x="58969" y="0"/>
                    <a:pt x="66360" y="0"/>
                    <a:pt x="66360" y="0"/>
                  </a:cubicBezTo>
                  <a:lnTo>
                    <a:pt x="66360" y="66361"/>
                  </a:lnTo>
                  <a:cubicBezTo>
                    <a:pt x="66360" y="66361"/>
                    <a:pt x="58969" y="66361"/>
                    <a:pt x="49851" y="66361"/>
                  </a:cubicBezTo>
                  <a:lnTo>
                    <a:pt x="16510" y="66361"/>
                  </a:lnTo>
                  <a:cubicBezTo>
                    <a:pt x="7392" y="66361"/>
                    <a:pt x="0" y="66361"/>
                    <a:pt x="0" y="66361"/>
                  </a:cubicBezTo>
                  <a:lnTo>
                    <a:pt x="0" y="0"/>
                  </a:lnTo>
                  <a:cubicBezTo>
                    <a:pt x="0" y="0"/>
                    <a:pt x="7392" y="0"/>
                    <a:pt x="16510" y="0"/>
                  </a:cubicBezTo>
                  <a:close/>
                </a:path>
              </a:pathLst>
            </a:custGeom>
            <a:solidFill>
              <a:srgbClr val="C7D7E5"/>
            </a:solidFill>
            <a:ln w="2923" cap="flat">
              <a:noFill/>
              <a:prstDash val="solid"/>
              <a:miter/>
            </a:ln>
          </p:spPr>
          <p:txBody>
            <a:bodyPr rtlCol="1" anchor="ctr"/>
            <a:lstStyle/>
            <a:p>
              <a:endParaRPr lang="fa-IR"/>
            </a:p>
          </p:txBody>
        </p:sp>
        <p:sp>
          <p:nvSpPr>
            <p:cNvPr id="830" name="Freeform: Shape 829">
              <a:extLst>
                <a:ext uri="{FF2B5EF4-FFF2-40B4-BE49-F238E27FC236}">
                  <a16:creationId xmlns:a16="http://schemas.microsoft.com/office/drawing/2014/main" id="{F5DC18A2-E0D3-B8AF-C881-59365D381211}"/>
                </a:ext>
              </a:extLst>
            </p:cNvPr>
            <p:cNvSpPr/>
            <p:nvPr/>
          </p:nvSpPr>
          <p:spPr>
            <a:xfrm>
              <a:off x="7939153" y="4645764"/>
              <a:ext cx="66360" cy="66360"/>
            </a:xfrm>
            <a:custGeom>
              <a:avLst/>
              <a:gdLst>
                <a:gd name="connsiteX0" fmla="*/ 49851 w 66360"/>
                <a:gd name="connsiteY0" fmla="*/ 0 h 66360"/>
                <a:gd name="connsiteX1" fmla="*/ 66360 w 66360"/>
                <a:gd name="connsiteY1" fmla="*/ 0 h 66360"/>
                <a:gd name="connsiteX2" fmla="*/ 66360 w 66360"/>
                <a:gd name="connsiteY2" fmla="*/ 66361 h 66360"/>
                <a:gd name="connsiteX3" fmla="*/ 49851 w 66360"/>
                <a:gd name="connsiteY3" fmla="*/ 66361 h 66360"/>
                <a:gd name="connsiteX4" fmla="*/ 16510 w 66360"/>
                <a:gd name="connsiteY4" fmla="*/ 66361 h 66360"/>
                <a:gd name="connsiteX5" fmla="*/ 0 w 66360"/>
                <a:gd name="connsiteY5" fmla="*/ 66361 h 66360"/>
                <a:gd name="connsiteX6" fmla="*/ 0 w 66360"/>
                <a:gd name="connsiteY6" fmla="*/ 0 h 66360"/>
                <a:gd name="connsiteX7" fmla="*/ 16510 w 66360"/>
                <a:gd name="connsiteY7" fmla="*/ 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0" h="66360">
                  <a:moveTo>
                    <a:pt x="49851" y="0"/>
                  </a:moveTo>
                  <a:cubicBezTo>
                    <a:pt x="58969" y="0"/>
                    <a:pt x="66360" y="0"/>
                    <a:pt x="66360" y="0"/>
                  </a:cubicBezTo>
                  <a:lnTo>
                    <a:pt x="66360" y="66361"/>
                  </a:lnTo>
                  <a:cubicBezTo>
                    <a:pt x="66360" y="66361"/>
                    <a:pt x="58969" y="66361"/>
                    <a:pt x="49851" y="66361"/>
                  </a:cubicBezTo>
                  <a:lnTo>
                    <a:pt x="16510" y="66361"/>
                  </a:lnTo>
                  <a:cubicBezTo>
                    <a:pt x="7391" y="66361"/>
                    <a:pt x="0" y="66361"/>
                    <a:pt x="0" y="66361"/>
                  </a:cubicBezTo>
                  <a:lnTo>
                    <a:pt x="0" y="0"/>
                  </a:lnTo>
                  <a:cubicBezTo>
                    <a:pt x="0" y="0"/>
                    <a:pt x="7391" y="0"/>
                    <a:pt x="16510" y="0"/>
                  </a:cubicBezTo>
                  <a:close/>
                </a:path>
              </a:pathLst>
            </a:custGeom>
            <a:solidFill>
              <a:srgbClr val="C7D7E5"/>
            </a:solidFill>
            <a:ln w="2923" cap="flat">
              <a:noFill/>
              <a:prstDash val="solid"/>
              <a:miter/>
            </a:ln>
          </p:spPr>
          <p:txBody>
            <a:bodyPr rtlCol="1" anchor="ctr"/>
            <a:lstStyle/>
            <a:p>
              <a:endParaRPr lang="fa-IR"/>
            </a:p>
          </p:txBody>
        </p:sp>
        <p:sp>
          <p:nvSpPr>
            <p:cNvPr id="831" name="Freeform: Shape 830">
              <a:extLst>
                <a:ext uri="{FF2B5EF4-FFF2-40B4-BE49-F238E27FC236}">
                  <a16:creationId xmlns:a16="http://schemas.microsoft.com/office/drawing/2014/main" id="{9A7E4A2C-41A1-F16B-5B3A-F4B03CAECABD}"/>
                </a:ext>
              </a:extLst>
            </p:cNvPr>
            <p:cNvSpPr/>
            <p:nvPr/>
          </p:nvSpPr>
          <p:spPr>
            <a:xfrm>
              <a:off x="7991433" y="4273947"/>
              <a:ext cx="355102" cy="376969"/>
            </a:xfrm>
            <a:custGeom>
              <a:avLst/>
              <a:gdLst>
                <a:gd name="connsiteX0" fmla="*/ 303071 w 355102"/>
                <a:gd name="connsiteY0" fmla="*/ 336 h 376969"/>
                <a:gd name="connsiteX1" fmla="*/ 52704 w 355102"/>
                <a:gd name="connsiteY1" fmla="*/ 336 h 376969"/>
                <a:gd name="connsiteX2" fmla="*/ 336 w 355102"/>
                <a:gd name="connsiteY2" fmla="*/ 52704 h 376969"/>
                <a:gd name="connsiteX3" fmla="*/ 336 w 355102"/>
                <a:gd name="connsiteY3" fmla="*/ 257610 h 376969"/>
                <a:gd name="connsiteX4" fmla="*/ 52704 w 355102"/>
                <a:gd name="connsiteY4" fmla="*/ 309979 h 376969"/>
                <a:gd name="connsiteX5" fmla="*/ 83616 w 355102"/>
                <a:gd name="connsiteY5" fmla="*/ 309979 h 376969"/>
                <a:gd name="connsiteX6" fmla="*/ 91958 w 355102"/>
                <a:gd name="connsiteY6" fmla="*/ 318321 h 376969"/>
                <a:gd name="connsiteX7" fmla="*/ 91958 w 355102"/>
                <a:gd name="connsiteY7" fmla="*/ 368933 h 376969"/>
                <a:gd name="connsiteX8" fmla="*/ 100272 w 355102"/>
                <a:gd name="connsiteY8" fmla="*/ 377305 h 376969"/>
                <a:gd name="connsiteX9" fmla="*/ 106097 w 355102"/>
                <a:gd name="connsiteY9" fmla="*/ 374963 h 376969"/>
                <a:gd name="connsiteX10" fmla="*/ 163061 w 355102"/>
                <a:gd name="connsiteY10" fmla="*/ 320429 h 376969"/>
                <a:gd name="connsiteX11" fmla="*/ 188908 w 355102"/>
                <a:gd name="connsiteY11" fmla="*/ 310067 h 376969"/>
                <a:gd name="connsiteX12" fmla="*/ 303071 w 355102"/>
                <a:gd name="connsiteY12" fmla="*/ 310067 h 376969"/>
                <a:gd name="connsiteX13" fmla="*/ 355439 w 355102"/>
                <a:gd name="connsiteY13" fmla="*/ 257698 h 376969"/>
                <a:gd name="connsiteX14" fmla="*/ 355439 w 355102"/>
                <a:gd name="connsiteY14" fmla="*/ 52792 h 376969"/>
                <a:gd name="connsiteX15" fmla="*/ 303071 w 355102"/>
                <a:gd name="connsiteY15" fmla="*/ 336 h 37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5102" h="376969">
                  <a:moveTo>
                    <a:pt x="303071" y="336"/>
                  </a:moveTo>
                  <a:lnTo>
                    <a:pt x="52704" y="336"/>
                  </a:lnTo>
                  <a:cubicBezTo>
                    <a:pt x="23815" y="415"/>
                    <a:pt x="415" y="23815"/>
                    <a:pt x="336" y="52704"/>
                  </a:cubicBezTo>
                  <a:lnTo>
                    <a:pt x="336" y="257610"/>
                  </a:lnTo>
                  <a:cubicBezTo>
                    <a:pt x="415" y="286499"/>
                    <a:pt x="23815" y="309900"/>
                    <a:pt x="52704" y="309979"/>
                  </a:cubicBezTo>
                  <a:lnTo>
                    <a:pt x="83616" y="309979"/>
                  </a:lnTo>
                  <a:cubicBezTo>
                    <a:pt x="88223" y="309979"/>
                    <a:pt x="91958" y="313714"/>
                    <a:pt x="91958" y="318321"/>
                  </a:cubicBezTo>
                  <a:lnTo>
                    <a:pt x="91958" y="368933"/>
                  </a:lnTo>
                  <a:cubicBezTo>
                    <a:pt x="91941" y="373541"/>
                    <a:pt x="95664" y="377288"/>
                    <a:pt x="100272" y="377305"/>
                  </a:cubicBezTo>
                  <a:cubicBezTo>
                    <a:pt x="102444" y="377314"/>
                    <a:pt x="104534" y="376474"/>
                    <a:pt x="106097" y="374963"/>
                  </a:cubicBezTo>
                  <a:lnTo>
                    <a:pt x="163061" y="320429"/>
                  </a:lnTo>
                  <a:cubicBezTo>
                    <a:pt x="170025" y="313781"/>
                    <a:pt x="179281" y="310069"/>
                    <a:pt x="188908" y="310067"/>
                  </a:cubicBezTo>
                  <a:lnTo>
                    <a:pt x="303071" y="310067"/>
                  </a:lnTo>
                  <a:cubicBezTo>
                    <a:pt x="331959" y="309987"/>
                    <a:pt x="355360" y="286587"/>
                    <a:pt x="355439" y="257698"/>
                  </a:cubicBezTo>
                  <a:lnTo>
                    <a:pt x="355439" y="52792"/>
                  </a:lnTo>
                  <a:cubicBezTo>
                    <a:pt x="355407" y="23868"/>
                    <a:pt x="331995" y="418"/>
                    <a:pt x="303071" y="336"/>
                  </a:cubicBezTo>
                  <a:close/>
                </a:path>
              </a:pathLst>
            </a:custGeom>
            <a:solidFill>
              <a:srgbClr val="70D6F9"/>
            </a:solidFill>
            <a:ln w="2923" cap="flat">
              <a:noFill/>
              <a:prstDash val="solid"/>
              <a:miter/>
            </a:ln>
          </p:spPr>
          <p:txBody>
            <a:bodyPr rtlCol="1" anchor="ctr"/>
            <a:lstStyle/>
            <a:p>
              <a:endParaRPr lang="fa-IR"/>
            </a:p>
          </p:txBody>
        </p:sp>
        <p:sp>
          <p:nvSpPr>
            <p:cNvPr id="832" name="Freeform: Shape 831">
              <a:extLst>
                <a:ext uri="{FF2B5EF4-FFF2-40B4-BE49-F238E27FC236}">
                  <a16:creationId xmlns:a16="http://schemas.microsoft.com/office/drawing/2014/main" id="{F0D4DEE9-695A-3EDB-490E-E4A0B8DEAD54}"/>
                </a:ext>
              </a:extLst>
            </p:cNvPr>
            <p:cNvSpPr/>
            <p:nvPr/>
          </p:nvSpPr>
          <p:spPr>
            <a:xfrm>
              <a:off x="8037888" y="4645734"/>
              <a:ext cx="66360" cy="66331"/>
            </a:xfrm>
            <a:custGeom>
              <a:avLst/>
              <a:gdLst>
                <a:gd name="connsiteX0" fmla="*/ 59495 w 66360"/>
                <a:gd name="connsiteY0" fmla="*/ 3263 h 66331"/>
                <a:gd name="connsiteX1" fmla="*/ 47669 w 66360"/>
                <a:gd name="connsiteY1" fmla="*/ 2713 h 66331"/>
                <a:gd name="connsiteX2" fmla="*/ 46147 w 66360"/>
                <a:gd name="connsiteY2" fmla="*/ 336 h 66331"/>
                <a:gd name="connsiteX3" fmla="*/ 16875 w 66360"/>
                <a:gd name="connsiteY3" fmla="*/ 336 h 66331"/>
                <a:gd name="connsiteX4" fmla="*/ 336 w 66360"/>
                <a:gd name="connsiteY4" fmla="*/ 16846 h 66331"/>
                <a:gd name="connsiteX5" fmla="*/ 336 w 66360"/>
                <a:gd name="connsiteY5" fmla="*/ 50158 h 66331"/>
                <a:gd name="connsiteX6" fmla="*/ 16875 w 66360"/>
                <a:gd name="connsiteY6" fmla="*/ 66667 h 66331"/>
                <a:gd name="connsiteX7" fmla="*/ 50187 w 66360"/>
                <a:gd name="connsiteY7" fmla="*/ 66667 h 66331"/>
                <a:gd name="connsiteX8" fmla="*/ 66696 w 66360"/>
                <a:gd name="connsiteY8" fmla="*/ 50158 h 66331"/>
                <a:gd name="connsiteX9" fmla="*/ 66696 w 66360"/>
                <a:gd name="connsiteY9" fmla="*/ 16875 h 66331"/>
                <a:gd name="connsiteX10" fmla="*/ 59495 w 66360"/>
                <a:gd name="connsiteY10" fmla="*/ 3263 h 6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360" h="66331">
                  <a:moveTo>
                    <a:pt x="59495" y="3263"/>
                  </a:moveTo>
                  <a:cubicBezTo>
                    <a:pt x="56076" y="6378"/>
                    <a:pt x="50781" y="6129"/>
                    <a:pt x="47669" y="2713"/>
                  </a:cubicBezTo>
                  <a:cubicBezTo>
                    <a:pt x="47031" y="2010"/>
                    <a:pt x="46516" y="1208"/>
                    <a:pt x="46147" y="336"/>
                  </a:cubicBezTo>
                  <a:lnTo>
                    <a:pt x="16875" y="336"/>
                  </a:lnTo>
                  <a:cubicBezTo>
                    <a:pt x="7759" y="351"/>
                    <a:pt x="368" y="7730"/>
                    <a:pt x="336" y="16846"/>
                  </a:cubicBezTo>
                  <a:lnTo>
                    <a:pt x="336" y="50158"/>
                  </a:lnTo>
                  <a:cubicBezTo>
                    <a:pt x="368" y="59273"/>
                    <a:pt x="7759" y="66653"/>
                    <a:pt x="16875" y="66667"/>
                  </a:cubicBezTo>
                  <a:lnTo>
                    <a:pt x="50187" y="66667"/>
                  </a:lnTo>
                  <a:cubicBezTo>
                    <a:pt x="59290" y="66635"/>
                    <a:pt x="66664" y="59261"/>
                    <a:pt x="66696" y="50158"/>
                  </a:cubicBezTo>
                  <a:lnTo>
                    <a:pt x="66696" y="16875"/>
                  </a:lnTo>
                  <a:cubicBezTo>
                    <a:pt x="66685" y="11430"/>
                    <a:pt x="63992" y="6337"/>
                    <a:pt x="59495" y="3263"/>
                  </a:cubicBezTo>
                  <a:close/>
                </a:path>
              </a:pathLst>
            </a:custGeom>
            <a:solidFill>
              <a:srgbClr val="70D6F9"/>
            </a:solidFill>
            <a:ln w="2923" cap="flat">
              <a:noFill/>
              <a:prstDash val="solid"/>
              <a:miter/>
            </a:ln>
          </p:spPr>
          <p:txBody>
            <a:bodyPr rtlCol="1" anchor="ctr"/>
            <a:lstStyle/>
            <a:p>
              <a:endParaRPr lang="fa-IR"/>
            </a:p>
          </p:txBody>
        </p:sp>
        <p:sp>
          <p:nvSpPr>
            <p:cNvPr id="833" name="Freeform: Shape 832">
              <a:extLst>
                <a:ext uri="{FF2B5EF4-FFF2-40B4-BE49-F238E27FC236}">
                  <a16:creationId xmlns:a16="http://schemas.microsoft.com/office/drawing/2014/main" id="{009EC02A-52F9-8B35-C756-5959A3BF0733}"/>
                </a:ext>
              </a:extLst>
            </p:cNvPr>
            <p:cNvSpPr/>
            <p:nvPr/>
          </p:nvSpPr>
          <p:spPr>
            <a:xfrm>
              <a:off x="8037947" y="4583179"/>
              <a:ext cx="45108" cy="31350"/>
            </a:xfrm>
            <a:custGeom>
              <a:avLst/>
              <a:gdLst>
                <a:gd name="connsiteX0" fmla="*/ 45445 w 45108"/>
                <a:gd name="connsiteY0" fmla="*/ 9059 h 31350"/>
                <a:gd name="connsiteX1" fmla="*/ 37102 w 45108"/>
                <a:gd name="connsiteY1" fmla="*/ 717 h 31350"/>
                <a:gd name="connsiteX2" fmla="*/ 6190 w 45108"/>
                <a:gd name="connsiteY2" fmla="*/ 717 h 31350"/>
                <a:gd name="connsiteX3" fmla="*/ 336 w 45108"/>
                <a:gd name="connsiteY3" fmla="*/ 336 h 31350"/>
                <a:gd name="connsiteX4" fmla="*/ 336 w 45108"/>
                <a:gd name="connsiteY4" fmla="*/ 15177 h 31350"/>
                <a:gd name="connsiteX5" fmla="*/ 16787 w 45108"/>
                <a:gd name="connsiteY5" fmla="*/ 31687 h 31350"/>
                <a:gd name="connsiteX6" fmla="*/ 45445 w 45108"/>
                <a:gd name="connsiteY6" fmla="*/ 31687 h 3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08" h="31350">
                  <a:moveTo>
                    <a:pt x="45445" y="9059"/>
                  </a:moveTo>
                  <a:cubicBezTo>
                    <a:pt x="45445" y="4452"/>
                    <a:pt x="41710" y="717"/>
                    <a:pt x="37102" y="717"/>
                  </a:cubicBezTo>
                  <a:lnTo>
                    <a:pt x="6190" y="717"/>
                  </a:lnTo>
                  <a:cubicBezTo>
                    <a:pt x="4232" y="705"/>
                    <a:pt x="2280" y="579"/>
                    <a:pt x="336" y="336"/>
                  </a:cubicBezTo>
                  <a:lnTo>
                    <a:pt x="336" y="15177"/>
                  </a:lnTo>
                  <a:cubicBezTo>
                    <a:pt x="368" y="24260"/>
                    <a:pt x="7704" y="31622"/>
                    <a:pt x="16787" y="31687"/>
                  </a:cubicBezTo>
                  <a:lnTo>
                    <a:pt x="45445" y="31687"/>
                  </a:lnTo>
                  <a:close/>
                </a:path>
              </a:pathLst>
            </a:custGeom>
            <a:solidFill>
              <a:srgbClr val="C7D7E5"/>
            </a:solidFill>
            <a:ln w="2923" cap="flat">
              <a:noFill/>
              <a:prstDash val="solid"/>
              <a:miter/>
            </a:ln>
          </p:spPr>
          <p:txBody>
            <a:bodyPr rtlCol="1" anchor="ctr"/>
            <a:lstStyle/>
            <a:p>
              <a:endParaRPr lang="fa-IR"/>
            </a:p>
          </p:txBody>
        </p:sp>
        <p:sp>
          <p:nvSpPr>
            <p:cNvPr id="834" name="Freeform: Shape 833">
              <a:extLst>
                <a:ext uri="{FF2B5EF4-FFF2-40B4-BE49-F238E27FC236}">
                  <a16:creationId xmlns:a16="http://schemas.microsoft.com/office/drawing/2014/main" id="{14F1CD9E-8DDF-5E73-4955-19D15EBBB381}"/>
                </a:ext>
              </a:extLst>
            </p:cNvPr>
            <p:cNvSpPr/>
            <p:nvPr/>
          </p:nvSpPr>
          <p:spPr>
            <a:xfrm>
              <a:off x="7939240" y="4548170"/>
              <a:ext cx="66331" cy="66360"/>
            </a:xfrm>
            <a:custGeom>
              <a:avLst/>
              <a:gdLst>
                <a:gd name="connsiteX0" fmla="*/ 55807 w 66331"/>
                <a:gd name="connsiteY0" fmla="*/ 1390 h 66360"/>
                <a:gd name="connsiteX1" fmla="*/ 49953 w 66331"/>
                <a:gd name="connsiteY1" fmla="*/ 336 h 66360"/>
                <a:gd name="connsiteX2" fmla="*/ 16846 w 66331"/>
                <a:gd name="connsiteY2" fmla="*/ 336 h 66360"/>
                <a:gd name="connsiteX3" fmla="*/ 336 w 66331"/>
                <a:gd name="connsiteY3" fmla="*/ 16875 h 66360"/>
                <a:gd name="connsiteX4" fmla="*/ 336 w 66331"/>
                <a:gd name="connsiteY4" fmla="*/ 50187 h 66360"/>
                <a:gd name="connsiteX5" fmla="*/ 16846 w 66331"/>
                <a:gd name="connsiteY5" fmla="*/ 66697 h 66360"/>
                <a:gd name="connsiteX6" fmla="*/ 50158 w 66331"/>
                <a:gd name="connsiteY6" fmla="*/ 66697 h 66360"/>
                <a:gd name="connsiteX7" fmla="*/ 66667 w 66331"/>
                <a:gd name="connsiteY7" fmla="*/ 50187 h 66360"/>
                <a:gd name="connsiteX8" fmla="*/ 66667 w 66331"/>
                <a:gd name="connsiteY8" fmla="*/ 18895 h 66360"/>
                <a:gd name="connsiteX9" fmla="*/ 55807 w 66331"/>
                <a:gd name="connsiteY9" fmla="*/ 139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331" h="66360">
                  <a:moveTo>
                    <a:pt x="55807" y="1390"/>
                  </a:moveTo>
                  <a:cubicBezTo>
                    <a:pt x="53937" y="682"/>
                    <a:pt x="51952" y="324"/>
                    <a:pt x="49953" y="336"/>
                  </a:cubicBezTo>
                  <a:lnTo>
                    <a:pt x="16846" y="336"/>
                  </a:lnTo>
                  <a:cubicBezTo>
                    <a:pt x="7730" y="368"/>
                    <a:pt x="351" y="7760"/>
                    <a:pt x="336" y="16875"/>
                  </a:cubicBezTo>
                  <a:lnTo>
                    <a:pt x="336" y="50187"/>
                  </a:lnTo>
                  <a:cubicBezTo>
                    <a:pt x="368" y="59291"/>
                    <a:pt x="7742" y="66664"/>
                    <a:pt x="16846" y="66697"/>
                  </a:cubicBezTo>
                  <a:lnTo>
                    <a:pt x="50158" y="66697"/>
                  </a:lnTo>
                  <a:cubicBezTo>
                    <a:pt x="59261" y="66664"/>
                    <a:pt x="66635" y="59291"/>
                    <a:pt x="66667" y="50187"/>
                  </a:cubicBezTo>
                  <a:lnTo>
                    <a:pt x="66667" y="18895"/>
                  </a:lnTo>
                  <a:cubicBezTo>
                    <a:pt x="61931" y="13831"/>
                    <a:pt x="58240" y="7883"/>
                    <a:pt x="55807" y="1390"/>
                  </a:cubicBezTo>
                  <a:close/>
                </a:path>
              </a:pathLst>
            </a:custGeom>
            <a:solidFill>
              <a:srgbClr val="C7D7E5"/>
            </a:solidFill>
            <a:ln w="2923" cap="flat">
              <a:noFill/>
              <a:prstDash val="solid"/>
              <a:miter/>
            </a:ln>
          </p:spPr>
          <p:txBody>
            <a:bodyPr rtlCol="1" anchor="ctr"/>
            <a:lstStyle/>
            <a:p>
              <a:endParaRPr lang="fa-IR"/>
            </a:p>
          </p:txBody>
        </p:sp>
        <p:sp>
          <p:nvSpPr>
            <p:cNvPr id="835" name="Freeform: Shape 834">
              <a:extLst>
                <a:ext uri="{FF2B5EF4-FFF2-40B4-BE49-F238E27FC236}">
                  <a16:creationId xmlns:a16="http://schemas.microsoft.com/office/drawing/2014/main" id="{F90E5E04-5078-367E-3B85-87D5DF788EF9}"/>
                </a:ext>
              </a:extLst>
            </p:cNvPr>
            <p:cNvSpPr/>
            <p:nvPr/>
          </p:nvSpPr>
          <p:spPr>
            <a:xfrm>
              <a:off x="7939240" y="4450605"/>
              <a:ext cx="52280" cy="66301"/>
            </a:xfrm>
            <a:custGeom>
              <a:avLst/>
              <a:gdLst>
                <a:gd name="connsiteX0" fmla="*/ 52529 w 52280"/>
                <a:gd name="connsiteY0" fmla="*/ 541 h 66301"/>
                <a:gd name="connsiteX1" fmla="*/ 50070 w 52280"/>
                <a:gd name="connsiteY1" fmla="*/ 336 h 66301"/>
                <a:gd name="connsiteX2" fmla="*/ 16846 w 52280"/>
                <a:gd name="connsiteY2" fmla="*/ 336 h 66301"/>
                <a:gd name="connsiteX3" fmla="*/ 336 w 52280"/>
                <a:gd name="connsiteY3" fmla="*/ 16846 h 66301"/>
                <a:gd name="connsiteX4" fmla="*/ 336 w 52280"/>
                <a:gd name="connsiteY4" fmla="*/ 50099 h 66301"/>
                <a:gd name="connsiteX5" fmla="*/ 16846 w 52280"/>
                <a:gd name="connsiteY5" fmla="*/ 66638 h 66301"/>
                <a:gd name="connsiteX6" fmla="*/ 50158 w 52280"/>
                <a:gd name="connsiteY6" fmla="*/ 66638 h 66301"/>
                <a:gd name="connsiteX7" fmla="*/ 52616 w 52280"/>
                <a:gd name="connsiteY7" fmla="*/ 66433 h 66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280" h="66301">
                  <a:moveTo>
                    <a:pt x="52529" y="541"/>
                  </a:moveTo>
                  <a:cubicBezTo>
                    <a:pt x="51715" y="412"/>
                    <a:pt x="50892" y="345"/>
                    <a:pt x="50070" y="336"/>
                  </a:cubicBezTo>
                  <a:lnTo>
                    <a:pt x="16846" y="336"/>
                  </a:lnTo>
                  <a:cubicBezTo>
                    <a:pt x="7742" y="368"/>
                    <a:pt x="368" y="7742"/>
                    <a:pt x="336" y="16846"/>
                  </a:cubicBezTo>
                  <a:lnTo>
                    <a:pt x="336" y="50099"/>
                  </a:lnTo>
                  <a:cubicBezTo>
                    <a:pt x="351" y="59214"/>
                    <a:pt x="7730" y="66606"/>
                    <a:pt x="16846" y="66638"/>
                  </a:cubicBezTo>
                  <a:lnTo>
                    <a:pt x="50158" y="66638"/>
                  </a:lnTo>
                  <a:cubicBezTo>
                    <a:pt x="50980" y="66629"/>
                    <a:pt x="51803" y="66562"/>
                    <a:pt x="52616" y="66433"/>
                  </a:cubicBezTo>
                  <a:close/>
                </a:path>
              </a:pathLst>
            </a:custGeom>
            <a:solidFill>
              <a:srgbClr val="C7D7E5"/>
            </a:solidFill>
            <a:ln w="2923" cap="flat">
              <a:noFill/>
              <a:prstDash val="solid"/>
              <a:miter/>
            </a:ln>
          </p:spPr>
          <p:txBody>
            <a:bodyPr rtlCol="1" anchor="ctr"/>
            <a:lstStyle/>
            <a:p>
              <a:endParaRPr lang="fa-IR"/>
            </a:p>
          </p:txBody>
        </p:sp>
        <p:sp>
          <p:nvSpPr>
            <p:cNvPr id="836" name="Freeform: Shape 835">
              <a:extLst>
                <a:ext uri="{FF2B5EF4-FFF2-40B4-BE49-F238E27FC236}">
                  <a16:creationId xmlns:a16="http://schemas.microsoft.com/office/drawing/2014/main" id="{A14AA778-E1F3-7CA1-BC0F-CF29463D9756}"/>
                </a:ext>
              </a:extLst>
            </p:cNvPr>
            <p:cNvSpPr/>
            <p:nvPr/>
          </p:nvSpPr>
          <p:spPr>
            <a:xfrm>
              <a:off x="7939240" y="4353040"/>
              <a:ext cx="52280" cy="66331"/>
            </a:xfrm>
            <a:custGeom>
              <a:avLst/>
              <a:gdLst>
                <a:gd name="connsiteX0" fmla="*/ 52529 w 52280"/>
                <a:gd name="connsiteY0" fmla="*/ 541 h 66331"/>
                <a:gd name="connsiteX1" fmla="*/ 50070 w 52280"/>
                <a:gd name="connsiteY1" fmla="*/ 336 h 66331"/>
                <a:gd name="connsiteX2" fmla="*/ 16846 w 52280"/>
                <a:gd name="connsiteY2" fmla="*/ 336 h 66331"/>
                <a:gd name="connsiteX3" fmla="*/ 336 w 52280"/>
                <a:gd name="connsiteY3" fmla="*/ 16846 h 66331"/>
                <a:gd name="connsiteX4" fmla="*/ 336 w 52280"/>
                <a:gd name="connsiteY4" fmla="*/ 50158 h 66331"/>
                <a:gd name="connsiteX5" fmla="*/ 16846 w 52280"/>
                <a:gd name="connsiteY5" fmla="*/ 66668 h 66331"/>
                <a:gd name="connsiteX6" fmla="*/ 50158 w 52280"/>
                <a:gd name="connsiteY6" fmla="*/ 66668 h 66331"/>
                <a:gd name="connsiteX7" fmla="*/ 52616 w 52280"/>
                <a:gd name="connsiteY7" fmla="*/ 66463 h 6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280" h="66331">
                  <a:moveTo>
                    <a:pt x="52529" y="541"/>
                  </a:moveTo>
                  <a:cubicBezTo>
                    <a:pt x="51718" y="398"/>
                    <a:pt x="50895" y="331"/>
                    <a:pt x="50070" y="336"/>
                  </a:cubicBezTo>
                  <a:lnTo>
                    <a:pt x="16846" y="336"/>
                  </a:lnTo>
                  <a:cubicBezTo>
                    <a:pt x="7742" y="369"/>
                    <a:pt x="368" y="7742"/>
                    <a:pt x="336" y="16846"/>
                  </a:cubicBezTo>
                  <a:lnTo>
                    <a:pt x="336" y="50158"/>
                  </a:lnTo>
                  <a:cubicBezTo>
                    <a:pt x="368" y="59262"/>
                    <a:pt x="7742" y="66635"/>
                    <a:pt x="16846" y="66668"/>
                  </a:cubicBezTo>
                  <a:lnTo>
                    <a:pt x="50158" y="66668"/>
                  </a:lnTo>
                  <a:cubicBezTo>
                    <a:pt x="50983" y="66673"/>
                    <a:pt x="51806" y="66606"/>
                    <a:pt x="52616" y="66463"/>
                  </a:cubicBezTo>
                  <a:close/>
                </a:path>
              </a:pathLst>
            </a:custGeom>
            <a:solidFill>
              <a:srgbClr val="C7D7E5"/>
            </a:solidFill>
            <a:ln w="2923" cap="flat">
              <a:noFill/>
              <a:prstDash val="solid"/>
              <a:miter/>
            </a:ln>
          </p:spPr>
          <p:txBody>
            <a:bodyPr rtlCol="1" anchor="ctr"/>
            <a:lstStyle/>
            <a:p>
              <a:endParaRPr lang="fa-IR"/>
            </a:p>
          </p:txBody>
        </p:sp>
        <p:sp>
          <p:nvSpPr>
            <p:cNvPr id="837" name="Freeform: Shape 836">
              <a:extLst>
                <a:ext uri="{FF2B5EF4-FFF2-40B4-BE49-F238E27FC236}">
                  <a16:creationId xmlns:a16="http://schemas.microsoft.com/office/drawing/2014/main" id="{887DA2FB-B379-8B61-93DE-6B067ED6B3D3}"/>
                </a:ext>
              </a:extLst>
            </p:cNvPr>
            <p:cNvSpPr/>
            <p:nvPr/>
          </p:nvSpPr>
          <p:spPr>
            <a:xfrm>
              <a:off x="8173653" y="4407516"/>
              <a:ext cx="120942" cy="97964"/>
            </a:xfrm>
            <a:custGeom>
              <a:avLst/>
              <a:gdLst>
                <a:gd name="connsiteX0" fmla="*/ 336 w 120942"/>
                <a:gd name="connsiteY0" fmla="*/ 24720 h 97964"/>
                <a:gd name="connsiteX1" fmla="*/ 97667 w 120942"/>
                <a:gd name="connsiteY1" fmla="*/ 95676 h 97964"/>
                <a:gd name="connsiteX2" fmla="*/ 118655 w 120942"/>
                <a:gd name="connsiteY2" fmla="*/ 91701 h 97964"/>
                <a:gd name="connsiteX3" fmla="*/ 115435 w 120942"/>
                <a:gd name="connsiteY3" fmla="*/ 71263 h 97964"/>
                <a:gd name="connsiteX4" fmla="*/ 18104 w 120942"/>
                <a:gd name="connsiteY4" fmla="*/ 336 h 97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942" h="97964">
                  <a:moveTo>
                    <a:pt x="336" y="24720"/>
                  </a:moveTo>
                  <a:lnTo>
                    <a:pt x="97667" y="95676"/>
                  </a:lnTo>
                  <a:cubicBezTo>
                    <a:pt x="104560" y="100374"/>
                    <a:pt x="113957" y="98594"/>
                    <a:pt x="118655" y="91701"/>
                  </a:cubicBezTo>
                  <a:cubicBezTo>
                    <a:pt x="123148" y="85109"/>
                    <a:pt x="121737" y="76154"/>
                    <a:pt x="115435" y="71263"/>
                  </a:cubicBezTo>
                  <a:lnTo>
                    <a:pt x="18104" y="336"/>
                  </a:lnTo>
                  <a:close/>
                </a:path>
              </a:pathLst>
            </a:custGeom>
            <a:solidFill>
              <a:srgbClr val="A57453"/>
            </a:solidFill>
            <a:ln w="2923" cap="flat">
              <a:noFill/>
              <a:prstDash val="solid"/>
              <a:miter/>
            </a:ln>
          </p:spPr>
          <p:txBody>
            <a:bodyPr rtlCol="1" anchor="ctr"/>
            <a:lstStyle/>
            <a:p>
              <a:endParaRPr lang="fa-IR"/>
            </a:p>
          </p:txBody>
        </p:sp>
        <p:sp>
          <p:nvSpPr>
            <p:cNvPr id="838" name="Freeform: Shape 837">
              <a:extLst>
                <a:ext uri="{FF2B5EF4-FFF2-40B4-BE49-F238E27FC236}">
                  <a16:creationId xmlns:a16="http://schemas.microsoft.com/office/drawing/2014/main" id="{F68D0E57-5BC9-0715-FF3D-E6BA1BBEF3C5}"/>
                </a:ext>
              </a:extLst>
            </p:cNvPr>
            <p:cNvSpPr/>
            <p:nvPr/>
          </p:nvSpPr>
          <p:spPr>
            <a:xfrm>
              <a:off x="8060721" y="4493752"/>
              <a:ext cx="129881" cy="43732"/>
            </a:xfrm>
            <a:custGeom>
              <a:avLst/>
              <a:gdLst>
                <a:gd name="connsiteX0" fmla="*/ 130217 w 129881"/>
                <a:gd name="connsiteY0" fmla="*/ 34965 h 43732"/>
                <a:gd name="connsiteX1" fmla="*/ 130217 w 129881"/>
                <a:gd name="connsiteY1" fmla="*/ 17899 h 43732"/>
                <a:gd name="connsiteX2" fmla="*/ 112654 w 129881"/>
                <a:gd name="connsiteY2" fmla="*/ 336 h 43732"/>
                <a:gd name="connsiteX3" fmla="*/ 17899 w 129881"/>
                <a:gd name="connsiteY3" fmla="*/ 336 h 43732"/>
                <a:gd name="connsiteX4" fmla="*/ 336 w 129881"/>
                <a:gd name="connsiteY4" fmla="*/ 17899 h 43732"/>
                <a:gd name="connsiteX5" fmla="*/ 336 w 129881"/>
                <a:gd name="connsiteY5" fmla="*/ 34965 h 43732"/>
                <a:gd name="connsiteX6" fmla="*/ 9440 w 129881"/>
                <a:gd name="connsiteY6" fmla="*/ 44069 h 43732"/>
                <a:gd name="connsiteX7" fmla="*/ 121231 w 129881"/>
                <a:gd name="connsiteY7" fmla="*/ 44069 h 43732"/>
                <a:gd name="connsiteX8" fmla="*/ 130217 w 129881"/>
                <a:gd name="connsiteY8" fmla="*/ 34965 h 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881" h="43732">
                  <a:moveTo>
                    <a:pt x="130217" y="34965"/>
                  </a:moveTo>
                  <a:lnTo>
                    <a:pt x="130217" y="17899"/>
                  </a:lnTo>
                  <a:cubicBezTo>
                    <a:pt x="130217" y="8199"/>
                    <a:pt x="122355" y="336"/>
                    <a:pt x="112654" y="336"/>
                  </a:cubicBezTo>
                  <a:lnTo>
                    <a:pt x="17899" y="336"/>
                  </a:lnTo>
                  <a:cubicBezTo>
                    <a:pt x="8199" y="336"/>
                    <a:pt x="336" y="8199"/>
                    <a:pt x="336" y="17899"/>
                  </a:cubicBezTo>
                  <a:lnTo>
                    <a:pt x="336" y="34965"/>
                  </a:lnTo>
                  <a:cubicBezTo>
                    <a:pt x="336" y="39994"/>
                    <a:pt x="4411" y="44069"/>
                    <a:pt x="9440" y="44069"/>
                  </a:cubicBezTo>
                  <a:lnTo>
                    <a:pt x="121231" y="44069"/>
                  </a:lnTo>
                  <a:cubicBezTo>
                    <a:pt x="126213" y="44005"/>
                    <a:pt x="130217" y="39947"/>
                    <a:pt x="130217" y="34965"/>
                  </a:cubicBezTo>
                  <a:close/>
                </a:path>
              </a:pathLst>
            </a:custGeom>
            <a:solidFill>
              <a:srgbClr val="A57453"/>
            </a:solidFill>
            <a:ln w="2923" cap="flat">
              <a:noFill/>
              <a:prstDash val="solid"/>
              <a:miter/>
            </a:ln>
          </p:spPr>
          <p:txBody>
            <a:bodyPr rtlCol="1" anchor="ctr"/>
            <a:lstStyle/>
            <a:p>
              <a:endParaRPr lang="fa-IR"/>
            </a:p>
          </p:txBody>
        </p:sp>
        <p:sp>
          <p:nvSpPr>
            <p:cNvPr id="839" name="Freeform: Shape 838">
              <a:extLst>
                <a:ext uri="{FF2B5EF4-FFF2-40B4-BE49-F238E27FC236}">
                  <a16:creationId xmlns:a16="http://schemas.microsoft.com/office/drawing/2014/main" id="{EA41249E-F831-93D8-42D4-CE0E200D2660}"/>
                </a:ext>
              </a:extLst>
            </p:cNvPr>
            <p:cNvSpPr/>
            <p:nvPr/>
          </p:nvSpPr>
          <p:spPr>
            <a:xfrm rot="-3235202">
              <a:off x="8107059" y="4401013"/>
              <a:ext cx="30179" cy="99584"/>
            </a:xfrm>
            <a:custGeom>
              <a:avLst/>
              <a:gdLst>
                <a:gd name="connsiteX0" fmla="*/ 15441 w 30179"/>
                <a:gd name="connsiteY0" fmla="*/ 336 h 99584"/>
                <a:gd name="connsiteX1" fmla="*/ 30516 w 30179"/>
                <a:gd name="connsiteY1" fmla="*/ 336 h 99584"/>
                <a:gd name="connsiteX2" fmla="*/ 30516 w 30179"/>
                <a:gd name="connsiteY2" fmla="*/ 99920 h 99584"/>
                <a:gd name="connsiteX3" fmla="*/ 15441 w 30179"/>
                <a:gd name="connsiteY3" fmla="*/ 99920 h 99584"/>
                <a:gd name="connsiteX4" fmla="*/ 15411 w 30179"/>
                <a:gd name="connsiteY4" fmla="*/ 99920 h 99584"/>
                <a:gd name="connsiteX5" fmla="*/ 336 w 30179"/>
                <a:gd name="connsiteY5" fmla="*/ 99920 h 99584"/>
                <a:gd name="connsiteX6" fmla="*/ 336 w 30179"/>
                <a:gd name="connsiteY6" fmla="*/ 336 h 99584"/>
                <a:gd name="connsiteX7" fmla="*/ 15411 w 30179"/>
                <a:gd name="connsiteY7" fmla="*/ 336 h 9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79" h="99584">
                  <a:moveTo>
                    <a:pt x="15441" y="336"/>
                  </a:moveTo>
                  <a:cubicBezTo>
                    <a:pt x="23766" y="336"/>
                    <a:pt x="30516" y="336"/>
                    <a:pt x="30516" y="336"/>
                  </a:cubicBezTo>
                  <a:lnTo>
                    <a:pt x="30516" y="99920"/>
                  </a:lnTo>
                  <a:cubicBezTo>
                    <a:pt x="30516" y="99920"/>
                    <a:pt x="23766" y="99920"/>
                    <a:pt x="15441" y="99920"/>
                  </a:cubicBezTo>
                  <a:lnTo>
                    <a:pt x="15411" y="99920"/>
                  </a:lnTo>
                  <a:cubicBezTo>
                    <a:pt x="7085" y="99920"/>
                    <a:pt x="336" y="99920"/>
                    <a:pt x="336" y="99920"/>
                  </a:cubicBezTo>
                  <a:lnTo>
                    <a:pt x="336" y="336"/>
                  </a:lnTo>
                  <a:cubicBezTo>
                    <a:pt x="336" y="336"/>
                    <a:pt x="7086" y="336"/>
                    <a:pt x="15411" y="336"/>
                  </a:cubicBezTo>
                  <a:close/>
                </a:path>
              </a:pathLst>
            </a:custGeom>
            <a:solidFill>
              <a:srgbClr val="A57453"/>
            </a:solidFill>
            <a:ln w="2923" cap="flat">
              <a:noFill/>
              <a:prstDash val="solid"/>
              <a:miter/>
            </a:ln>
          </p:spPr>
          <p:txBody>
            <a:bodyPr rtlCol="1" anchor="ctr"/>
            <a:lstStyle/>
            <a:p>
              <a:endParaRPr lang="fa-IR"/>
            </a:p>
          </p:txBody>
        </p:sp>
        <p:sp>
          <p:nvSpPr>
            <p:cNvPr id="840" name="Freeform: Shape 839">
              <a:extLst>
                <a:ext uri="{FF2B5EF4-FFF2-40B4-BE49-F238E27FC236}">
                  <a16:creationId xmlns:a16="http://schemas.microsoft.com/office/drawing/2014/main" id="{3ACE7186-ABEF-0BC5-3E96-60CE9CA96471}"/>
                </a:ext>
              </a:extLst>
            </p:cNvPr>
            <p:cNvSpPr/>
            <p:nvPr/>
          </p:nvSpPr>
          <p:spPr>
            <a:xfrm rot="-3235202">
              <a:off x="8178738" y="4302658"/>
              <a:ext cx="30179" cy="99584"/>
            </a:xfrm>
            <a:custGeom>
              <a:avLst/>
              <a:gdLst>
                <a:gd name="connsiteX0" fmla="*/ 15441 w 30179"/>
                <a:gd name="connsiteY0" fmla="*/ 336 h 99584"/>
                <a:gd name="connsiteX1" fmla="*/ 30516 w 30179"/>
                <a:gd name="connsiteY1" fmla="*/ 336 h 99584"/>
                <a:gd name="connsiteX2" fmla="*/ 30516 w 30179"/>
                <a:gd name="connsiteY2" fmla="*/ 99921 h 99584"/>
                <a:gd name="connsiteX3" fmla="*/ 15441 w 30179"/>
                <a:gd name="connsiteY3" fmla="*/ 99921 h 99584"/>
                <a:gd name="connsiteX4" fmla="*/ 15411 w 30179"/>
                <a:gd name="connsiteY4" fmla="*/ 99921 h 99584"/>
                <a:gd name="connsiteX5" fmla="*/ 336 w 30179"/>
                <a:gd name="connsiteY5" fmla="*/ 99921 h 99584"/>
                <a:gd name="connsiteX6" fmla="*/ 336 w 30179"/>
                <a:gd name="connsiteY6" fmla="*/ 336 h 99584"/>
                <a:gd name="connsiteX7" fmla="*/ 15411 w 30179"/>
                <a:gd name="connsiteY7" fmla="*/ 336 h 9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79" h="99584">
                  <a:moveTo>
                    <a:pt x="15441" y="336"/>
                  </a:moveTo>
                  <a:cubicBezTo>
                    <a:pt x="23766" y="336"/>
                    <a:pt x="30516" y="336"/>
                    <a:pt x="30516" y="336"/>
                  </a:cubicBezTo>
                  <a:lnTo>
                    <a:pt x="30516" y="99921"/>
                  </a:lnTo>
                  <a:cubicBezTo>
                    <a:pt x="30516" y="99921"/>
                    <a:pt x="23766" y="99921"/>
                    <a:pt x="15441" y="99921"/>
                  </a:cubicBezTo>
                  <a:lnTo>
                    <a:pt x="15411" y="99921"/>
                  </a:lnTo>
                  <a:cubicBezTo>
                    <a:pt x="7085" y="99921"/>
                    <a:pt x="336" y="99921"/>
                    <a:pt x="336" y="99921"/>
                  </a:cubicBezTo>
                  <a:lnTo>
                    <a:pt x="336" y="336"/>
                  </a:lnTo>
                  <a:cubicBezTo>
                    <a:pt x="336" y="336"/>
                    <a:pt x="7086" y="336"/>
                    <a:pt x="15411" y="336"/>
                  </a:cubicBezTo>
                  <a:close/>
                </a:path>
              </a:pathLst>
            </a:custGeom>
            <a:solidFill>
              <a:srgbClr val="A57453"/>
            </a:solidFill>
            <a:ln w="2923" cap="flat">
              <a:noFill/>
              <a:prstDash val="solid"/>
              <a:miter/>
            </a:ln>
          </p:spPr>
          <p:txBody>
            <a:bodyPr rtlCol="1" anchor="ctr"/>
            <a:lstStyle/>
            <a:p>
              <a:endParaRPr lang="fa-IR"/>
            </a:p>
          </p:txBody>
        </p:sp>
        <p:sp>
          <p:nvSpPr>
            <p:cNvPr id="841" name="Freeform: Shape 840">
              <a:extLst>
                <a:ext uri="{FF2B5EF4-FFF2-40B4-BE49-F238E27FC236}">
                  <a16:creationId xmlns:a16="http://schemas.microsoft.com/office/drawing/2014/main" id="{B296FD39-49DF-4550-B697-143B09D4E6D2}"/>
                </a:ext>
              </a:extLst>
            </p:cNvPr>
            <p:cNvSpPr/>
            <p:nvPr/>
          </p:nvSpPr>
          <p:spPr>
            <a:xfrm rot="-3235202">
              <a:off x="8112242" y="4371196"/>
              <a:ext cx="91534" cy="60857"/>
            </a:xfrm>
            <a:custGeom>
              <a:avLst/>
              <a:gdLst>
                <a:gd name="connsiteX0" fmla="*/ 336 w 91534"/>
                <a:gd name="connsiteY0" fmla="*/ 336 h 60857"/>
                <a:gd name="connsiteX1" fmla="*/ 91871 w 91534"/>
                <a:gd name="connsiteY1" fmla="*/ 336 h 60857"/>
                <a:gd name="connsiteX2" fmla="*/ 91871 w 91534"/>
                <a:gd name="connsiteY2" fmla="*/ 61193 h 60857"/>
                <a:gd name="connsiteX3" fmla="*/ 336 w 91534"/>
                <a:gd name="connsiteY3" fmla="*/ 61193 h 60857"/>
              </a:gdLst>
              <a:ahLst/>
              <a:cxnLst>
                <a:cxn ang="0">
                  <a:pos x="connsiteX0" y="connsiteY0"/>
                </a:cxn>
                <a:cxn ang="0">
                  <a:pos x="connsiteX1" y="connsiteY1"/>
                </a:cxn>
                <a:cxn ang="0">
                  <a:pos x="connsiteX2" y="connsiteY2"/>
                </a:cxn>
                <a:cxn ang="0">
                  <a:pos x="connsiteX3" y="connsiteY3"/>
                </a:cxn>
              </a:cxnLst>
              <a:rect l="l" t="t" r="r" b="b"/>
              <a:pathLst>
                <a:path w="91534" h="60857">
                  <a:moveTo>
                    <a:pt x="336" y="336"/>
                  </a:moveTo>
                  <a:lnTo>
                    <a:pt x="91871" y="336"/>
                  </a:lnTo>
                  <a:lnTo>
                    <a:pt x="91871" y="61193"/>
                  </a:lnTo>
                  <a:lnTo>
                    <a:pt x="336" y="61193"/>
                  </a:lnTo>
                  <a:close/>
                </a:path>
              </a:pathLst>
            </a:custGeom>
            <a:solidFill>
              <a:srgbClr val="F5C84C"/>
            </a:solidFill>
            <a:ln w="2923" cap="flat">
              <a:noFill/>
              <a:prstDash val="solid"/>
              <a:miter/>
            </a:ln>
          </p:spPr>
          <p:txBody>
            <a:bodyPr rtlCol="1" anchor="ctr"/>
            <a:lstStyle/>
            <a:p>
              <a:endParaRPr lang="fa-IR"/>
            </a:p>
          </p:txBody>
        </p:sp>
        <p:sp>
          <p:nvSpPr>
            <p:cNvPr id="842" name="Freeform: Shape 841">
              <a:extLst>
                <a:ext uri="{FF2B5EF4-FFF2-40B4-BE49-F238E27FC236}">
                  <a16:creationId xmlns:a16="http://schemas.microsoft.com/office/drawing/2014/main" id="{F5DA1688-3E99-6F2E-ECB7-B9F2FD0F2254}"/>
                </a:ext>
              </a:extLst>
            </p:cNvPr>
            <p:cNvSpPr/>
            <p:nvPr/>
          </p:nvSpPr>
          <p:spPr>
            <a:xfrm>
              <a:off x="8227983" y="4447151"/>
              <a:ext cx="66554" cy="58329"/>
            </a:xfrm>
            <a:custGeom>
              <a:avLst/>
              <a:gdLst>
                <a:gd name="connsiteX0" fmla="*/ 336 w 66554"/>
                <a:gd name="connsiteY0" fmla="*/ 24720 h 58329"/>
                <a:gd name="connsiteX1" fmla="*/ 43279 w 66554"/>
                <a:gd name="connsiteY1" fmla="*/ 56041 h 58329"/>
                <a:gd name="connsiteX2" fmla="*/ 64267 w 66554"/>
                <a:gd name="connsiteY2" fmla="*/ 52066 h 58329"/>
                <a:gd name="connsiteX3" fmla="*/ 61047 w 66554"/>
                <a:gd name="connsiteY3" fmla="*/ 31628 h 58329"/>
                <a:gd name="connsiteX4" fmla="*/ 18104 w 66554"/>
                <a:gd name="connsiteY4" fmla="*/ 336 h 58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4" h="58329">
                  <a:moveTo>
                    <a:pt x="336" y="24720"/>
                  </a:moveTo>
                  <a:lnTo>
                    <a:pt x="43279" y="56041"/>
                  </a:lnTo>
                  <a:cubicBezTo>
                    <a:pt x="50172" y="60739"/>
                    <a:pt x="59569" y="58960"/>
                    <a:pt x="64267" y="52066"/>
                  </a:cubicBezTo>
                  <a:cubicBezTo>
                    <a:pt x="68760" y="45474"/>
                    <a:pt x="67349" y="36520"/>
                    <a:pt x="61047" y="31628"/>
                  </a:cubicBezTo>
                  <a:lnTo>
                    <a:pt x="18104" y="336"/>
                  </a:lnTo>
                  <a:close/>
                </a:path>
              </a:pathLst>
            </a:custGeom>
            <a:solidFill>
              <a:srgbClr val="F5C84C"/>
            </a:solidFill>
            <a:ln w="2923" cap="flat">
              <a:noFill/>
              <a:prstDash val="solid"/>
              <a:miter/>
            </a:ln>
          </p:spPr>
          <p:txBody>
            <a:bodyPr rtlCol="1" anchor="ctr"/>
            <a:lstStyle/>
            <a:p>
              <a:endParaRPr lang="fa-IR"/>
            </a:p>
          </p:txBody>
        </p:sp>
        <p:sp>
          <p:nvSpPr>
            <p:cNvPr id="843" name="Freeform: Shape 842">
              <a:extLst>
                <a:ext uri="{FF2B5EF4-FFF2-40B4-BE49-F238E27FC236}">
                  <a16:creationId xmlns:a16="http://schemas.microsoft.com/office/drawing/2014/main" id="{A3718D05-AAC1-86DA-1FAE-C3A73CF7673B}"/>
                </a:ext>
              </a:extLst>
            </p:cNvPr>
            <p:cNvSpPr/>
            <p:nvPr/>
          </p:nvSpPr>
          <p:spPr>
            <a:xfrm>
              <a:off x="7783951" y="4162273"/>
              <a:ext cx="31848" cy="2927"/>
            </a:xfrm>
            <a:custGeom>
              <a:avLst/>
              <a:gdLst>
                <a:gd name="connsiteX0" fmla="*/ 31848 w 31848"/>
                <a:gd name="connsiteY0" fmla="*/ 0 h 2927"/>
                <a:gd name="connsiteX1" fmla="*/ 0 w 31848"/>
                <a:gd name="connsiteY1" fmla="*/ 0 h 2927"/>
              </a:gdLst>
              <a:ahLst/>
              <a:cxnLst>
                <a:cxn ang="0">
                  <a:pos x="connsiteX0" y="connsiteY0"/>
                </a:cxn>
                <a:cxn ang="0">
                  <a:pos x="connsiteX1" y="connsiteY1"/>
                </a:cxn>
              </a:cxnLst>
              <a:rect l="l" t="t" r="r" b="b"/>
              <a:pathLst>
                <a:path w="31848" h="2927">
                  <a:moveTo>
                    <a:pt x="31848" y="0"/>
                  </a:moveTo>
                  <a:lnTo>
                    <a:pt x="0" y="0"/>
                  </a:lnTo>
                </a:path>
              </a:pathLst>
            </a:custGeom>
            <a:ln w="14615" cap="rnd">
              <a:solidFill>
                <a:srgbClr val="000000"/>
              </a:solidFill>
              <a:prstDash val="solid"/>
              <a:round/>
            </a:ln>
          </p:spPr>
          <p:txBody>
            <a:bodyPr rtlCol="1" anchor="ctr"/>
            <a:lstStyle/>
            <a:p>
              <a:endParaRPr lang="fa-IR"/>
            </a:p>
          </p:txBody>
        </p:sp>
        <p:sp>
          <p:nvSpPr>
            <p:cNvPr id="844" name="Freeform: Shape 843">
              <a:extLst>
                <a:ext uri="{FF2B5EF4-FFF2-40B4-BE49-F238E27FC236}">
                  <a16:creationId xmlns:a16="http://schemas.microsoft.com/office/drawing/2014/main" id="{A089B5C1-5BE1-7AA0-0D55-D291E94E025D}"/>
                </a:ext>
              </a:extLst>
            </p:cNvPr>
            <p:cNvSpPr/>
            <p:nvPr/>
          </p:nvSpPr>
          <p:spPr>
            <a:xfrm>
              <a:off x="7854204" y="4162273"/>
              <a:ext cx="234003" cy="2927"/>
            </a:xfrm>
            <a:custGeom>
              <a:avLst/>
              <a:gdLst>
                <a:gd name="connsiteX0" fmla="*/ 234003 w 234003"/>
                <a:gd name="connsiteY0" fmla="*/ 0 h 2927"/>
                <a:gd name="connsiteX1" fmla="*/ 0 w 234003"/>
                <a:gd name="connsiteY1" fmla="*/ 0 h 2927"/>
              </a:gdLst>
              <a:ahLst/>
              <a:cxnLst>
                <a:cxn ang="0">
                  <a:pos x="connsiteX0" y="connsiteY0"/>
                </a:cxn>
                <a:cxn ang="0">
                  <a:pos x="connsiteX1" y="connsiteY1"/>
                </a:cxn>
              </a:cxnLst>
              <a:rect l="l" t="t" r="r" b="b"/>
              <a:pathLst>
                <a:path w="234003" h="2927">
                  <a:moveTo>
                    <a:pt x="234003" y="0"/>
                  </a:moveTo>
                  <a:lnTo>
                    <a:pt x="0" y="0"/>
                  </a:lnTo>
                </a:path>
              </a:pathLst>
            </a:custGeom>
            <a:ln w="14615" cap="rnd">
              <a:solidFill>
                <a:srgbClr val="000000"/>
              </a:solidFill>
              <a:prstDash val="solid"/>
              <a:round/>
            </a:ln>
          </p:spPr>
          <p:txBody>
            <a:bodyPr rtlCol="1" anchor="ctr"/>
            <a:lstStyle/>
            <a:p>
              <a:endParaRPr lang="fa-IR"/>
            </a:p>
          </p:txBody>
        </p:sp>
        <p:sp>
          <p:nvSpPr>
            <p:cNvPr id="845" name="Freeform: Shape 844">
              <a:extLst>
                <a:ext uri="{FF2B5EF4-FFF2-40B4-BE49-F238E27FC236}">
                  <a16:creationId xmlns:a16="http://schemas.microsoft.com/office/drawing/2014/main" id="{26D2AF6D-02D6-8A90-F434-6C011C57F391}"/>
                </a:ext>
              </a:extLst>
            </p:cNvPr>
            <p:cNvSpPr/>
            <p:nvPr/>
          </p:nvSpPr>
          <p:spPr>
            <a:xfrm>
              <a:off x="8126496" y="4162273"/>
              <a:ext cx="32199" cy="2927"/>
            </a:xfrm>
            <a:custGeom>
              <a:avLst/>
              <a:gdLst>
                <a:gd name="connsiteX0" fmla="*/ 32200 w 32199"/>
                <a:gd name="connsiteY0" fmla="*/ 0 h 2927"/>
                <a:gd name="connsiteX1" fmla="*/ 0 w 32199"/>
                <a:gd name="connsiteY1" fmla="*/ 0 h 2927"/>
              </a:gdLst>
              <a:ahLst/>
              <a:cxnLst>
                <a:cxn ang="0">
                  <a:pos x="connsiteX0" y="connsiteY0"/>
                </a:cxn>
                <a:cxn ang="0">
                  <a:pos x="connsiteX1" y="connsiteY1"/>
                </a:cxn>
              </a:cxnLst>
              <a:rect l="l" t="t" r="r" b="b"/>
              <a:pathLst>
                <a:path w="32199" h="2927">
                  <a:moveTo>
                    <a:pt x="32200" y="0"/>
                  </a:moveTo>
                  <a:lnTo>
                    <a:pt x="0" y="0"/>
                  </a:lnTo>
                </a:path>
              </a:pathLst>
            </a:custGeom>
            <a:ln w="14615" cap="rnd">
              <a:solidFill>
                <a:srgbClr val="000000"/>
              </a:solidFill>
              <a:prstDash val="solid"/>
              <a:round/>
            </a:ln>
          </p:spPr>
          <p:txBody>
            <a:bodyPr rtlCol="1" anchor="ctr"/>
            <a:lstStyle/>
            <a:p>
              <a:endParaRPr lang="fa-IR"/>
            </a:p>
          </p:txBody>
        </p:sp>
        <p:sp>
          <p:nvSpPr>
            <p:cNvPr id="846" name="Freeform: Shape 845">
              <a:extLst>
                <a:ext uri="{FF2B5EF4-FFF2-40B4-BE49-F238E27FC236}">
                  <a16:creationId xmlns:a16="http://schemas.microsoft.com/office/drawing/2014/main" id="{988AA4A7-FD73-95CC-9D72-20930C6C2655}"/>
                </a:ext>
              </a:extLst>
            </p:cNvPr>
            <p:cNvSpPr/>
            <p:nvPr/>
          </p:nvSpPr>
          <p:spPr>
            <a:xfrm>
              <a:off x="8196896" y="4162273"/>
              <a:ext cx="52280" cy="109039"/>
            </a:xfrm>
            <a:custGeom>
              <a:avLst/>
              <a:gdLst>
                <a:gd name="connsiteX0" fmla="*/ 52616 w 52280"/>
                <a:gd name="connsiteY0" fmla="*/ 109375 h 109039"/>
                <a:gd name="connsiteX1" fmla="*/ 52616 w 52280"/>
                <a:gd name="connsiteY1" fmla="*/ 33999 h 109039"/>
                <a:gd name="connsiteX2" fmla="*/ 18836 w 52280"/>
                <a:gd name="connsiteY2" fmla="*/ 336 h 109039"/>
                <a:gd name="connsiteX3" fmla="*/ 336 w 52280"/>
                <a:gd name="connsiteY3" fmla="*/ 336 h 109039"/>
              </a:gdLst>
              <a:ahLst/>
              <a:cxnLst>
                <a:cxn ang="0">
                  <a:pos x="connsiteX0" y="connsiteY0"/>
                </a:cxn>
                <a:cxn ang="0">
                  <a:pos x="connsiteX1" y="connsiteY1"/>
                </a:cxn>
                <a:cxn ang="0">
                  <a:pos x="connsiteX2" y="connsiteY2"/>
                </a:cxn>
                <a:cxn ang="0">
                  <a:pos x="connsiteX3" y="connsiteY3"/>
                </a:cxn>
              </a:cxnLst>
              <a:rect l="l" t="t" r="r" b="b"/>
              <a:pathLst>
                <a:path w="52280" h="109039">
                  <a:moveTo>
                    <a:pt x="52616" y="109375"/>
                  </a:moveTo>
                  <a:lnTo>
                    <a:pt x="52616" y="33999"/>
                  </a:lnTo>
                  <a:cubicBezTo>
                    <a:pt x="52552" y="15388"/>
                    <a:pt x="37447" y="336"/>
                    <a:pt x="18836" y="336"/>
                  </a:cubicBezTo>
                  <a:lnTo>
                    <a:pt x="336" y="336"/>
                  </a:lnTo>
                </a:path>
              </a:pathLst>
            </a:custGeom>
            <a:noFill/>
            <a:ln w="14615" cap="rnd">
              <a:solidFill>
                <a:srgbClr val="000000"/>
              </a:solidFill>
              <a:prstDash val="solid"/>
              <a:round/>
            </a:ln>
          </p:spPr>
          <p:txBody>
            <a:bodyPr rtlCol="1" anchor="ctr"/>
            <a:lstStyle/>
            <a:p>
              <a:endParaRPr lang="fa-IR"/>
            </a:p>
          </p:txBody>
        </p:sp>
        <p:sp>
          <p:nvSpPr>
            <p:cNvPr id="847" name="Freeform: Shape 846">
              <a:extLst>
                <a:ext uri="{FF2B5EF4-FFF2-40B4-BE49-F238E27FC236}">
                  <a16:creationId xmlns:a16="http://schemas.microsoft.com/office/drawing/2014/main" id="{5E4AFD2F-178E-4972-198B-ADDE5F861FF4}"/>
                </a:ext>
              </a:extLst>
            </p:cNvPr>
            <p:cNvSpPr/>
            <p:nvPr/>
          </p:nvSpPr>
          <p:spPr>
            <a:xfrm>
              <a:off x="7692533" y="4162273"/>
              <a:ext cx="556642" cy="617646"/>
            </a:xfrm>
            <a:custGeom>
              <a:avLst/>
              <a:gdLst>
                <a:gd name="connsiteX0" fmla="*/ 52441 w 556642"/>
                <a:gd name="connsiteY0" fmla="*/ 336 h 617646"/>
                <a:gd name="connsiteX1" fmla="*/ 34116 w 556642"/>
                <a:gd name="connsiteY1" fmla="*/ 336 h 617646"/>
                <a:gd name="connsiteX2" fmla="*/ 336 w 556642"/>
                <a:gd name="connsiteY2" fmla="*/ 33999 h 617646"/>
                <a:gd name="connsiteX3" fmla="*/ 336 w 556642"/>
                <a:gd name="connsiteY3" fmla="*/ 584319 h 617646"/>
                <a:gd name="connsiteX4" fmla="*/ 34116 w 556642"/>
                <a:gd name="connsiteY4" fmla="*/ 617982 h 617646"/>
                <a:gd name="connsiteX5" fmla="*/ 523198 w 556642"/>
                <a:gd name="connsiteY5" fmla="*/ 617982 h 617646"/>
                <a:gd name="connsiteX6" fmla="*/ 556979 w 556642"/>
                <a:gd name="connsiteY6" fmla="*/ 584319 h 617646"/>
                <a:gd name="connsiteX7" fmla="*/ 556979 w 556642"/>
                <a:gd name="connsiteY7" fmla="*/ 423877 h 617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642" h="617646">
                  <a:moveTo>
                    <a:pt x="52441" y="336"/>
                  </a:moveTo>
                  <a:lnTo>
                    <a:pt x="34116" y="336"/>
                  </a:lnTo>
                  <a:cubicBezTo>
                    <a:pt x="15506" y="336"/>
                    <a:pt x="400" y="15388"/>
                    <a:pt x="336" y="33999"/>
                  </a:cubicBezTo>
                  <a:lnTo>
                    <a:pt x="336" y="584319"/>
                  </a:lnTo>
                  <a:cubicBezTo>
                    <a:pt x="400" y="602930"/>
                    <a:pt x="15506" y="617982"/>
                    <a:pt x="34116" y="617982"/>
                  </a:cubicBezTo>
                  <a:lnTo>
                    <a:pt x="523198" y="617982"/>
                  </a:lnTo>
                  <a:cubicBezTo>
                    <a:pt x="541810" y="617982"/>
                    <a:pt x="556914" y="602930"/>
                    <a:pt x="556979" y="584319"/>
                  </a:cubicBezTo>
                  <a:lnTo>
                    <a:pt x="556979" y="423877"/>
                  </a:lnTo>
                </a:path>
              </a:pathLst>
            </a:custGeom>
            <a:noFill/>
            <a:ln w="14615" cap="rnd">
              <a:solidFill>
                <a:srgbClr val="000000"/>
              </a:solidFill>
              <a:prstDash val="solid"/>
              <a:round/>
            </a:ln>
          </p:spPr>
          <p:txBody>
            <a:bodyPr rtlCol="1" anchor="ctr"/>
            <a:lstStyle/>
            <a:p>
              <a:endParaRPr lang="fa-IR"/>
            </a:p>
          </p:txBody>
        </p:sp>
        <p:sp>
          <p:nvSpPr>
            <p:cNvPr id="848" name="Freeform: Shape 847">
              <a:extLst>
                <a:ext uri="{FF2B5EF4-FFF2-40B4-BE49-F238E27FC236}">
                  <a16:creationId xmlns:a16="http://schemas.microsoft.com/office/drawing/2014/main" id="{CFF356DE-8EB6-871F-A93F-9F56456C1C0A}"/>
                </a:ext>
              </a:extLst>
            </p:cNvPr>
            <p:cNvSpPr/>
            <p:nvPr/>
          </p:nvSpPr>
          <p:spPr>
            <a:xfrm>
              <a:off x="8295968" y="4661439"/>
              <a:ext cx="37636" cy="37029"/>
            </a:xfrm>
            <a:custGeom>
              <a:avLst/>
              <a:gdLst>
                <a:gd name="connsiteX0" fmla="*/ 37731 w 37636"/>
                <a:gd name="connsiteY0" fmla="*/ 18412 h 37029"/>
                <a:gd name="connsiteX1" fmla="*/ 19583 w 37636"/>
                <a:gd name="connsiteY1" fmla="*/ 555 h 37029"/>
                <a:gd name="connsiteX2" fmla="*/ 18704 w 37636"/>
                <a:gd name="connsiteY2" fmla="*/ 555 h 37029"/>
                <a:gd name="connsiteX3" fmla="*/ 556 w 37636"/>
                <a:gd name="connsiteY3" fmla="*/ 18412 h 37029"/>
                <a:gd name="connsiteX4" fmla="*/ 556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16" y="16699"/>
                    <a:pt x="21444" y="9642"/>
                    <a:pt x="19583" y="555"/>
                  </a:cubicBezTo>
                  <a:cubicBezTo>
                    <a:pt x="19583" y="263"/>
                    <a:pt x="18704" y="263"/>
                    <a:pt x="18704" y="555"/>
                  </a:cubicBezTo>
                  <a:cubicBezTo>
                    <a:pt x="16843" y="9642"/>
                    <a:pt x="9671" y="16699"/>
                    <a:pt x="556" y="18412"/>
                  </a:cubicBezTo>
                  <a:cubicBezTo>
                    <a:pt x="263" y="18412"/>
                    <a:pt x="263" y="18997"/>
                    <a:pt x="556" y="19290"/>
                  </a:cubicBezTo>
                  <a:cubicBezTo>
                    <a:pt x="9671" y="21002"/>
                    <a:pt x="16843" y="28060"/>
                    <a:pt x="18704" y="37146"/>
                  </a:cubicBezTo>
                  <a:cubicBezTo>
                    <a:pt x="18704" y="37439"/>
                    <a:pt x="19583" y="37439"/>
                    <a:pt x="19583" y="37146"/>
                  </a:cubicBezTo>
                  <a:cubicBezTo>
                    <a:pt x="21444" y="28060"/>
                    <a:pt x="28616" y="21002"/>
                    <a:pt x="37731" y="19290"/>
                  </a:cubicBezTo>
                  <a:cubicBezTo>
                    <a:pt x="38053" y="18997"/>
                    <a:pt x="38053" y="18412"/>
                    <a:pt x="37731" y="18412"/>
                  </a:cubicBezTo>
                  <a:close/>
                </a:path>
              </a:pathLst>
            </a:custGeom>
            <a:solidFill>
              <a:srgbClr val="F5C84C"/>
            </a:solidFill>
            <a:ln w="2923" cap="flat">
              <a:noFill/>
              <a:prstDash val="solid"/>
              <a:miter/>
            </a:ln>
          </p:spPr>
          <p:txBody>
            <a:bodyPr rtlCol="1" anchor="ctr"/>
            <a:lstStyle/>
            <a:p>
              <a:endParaRPr lang="fa-IR"/>
            </a:p>
          </p:txBody>
        </p:sp>
        <p:sp>
          <p:nvSpPr>
            <p:cNvPr id="849" name="Freeform: Shape 848">
              <a:extLst>
                <a:ext uri="{FF2B5EF4-FFF2-40B4-BE49-F238E27FC236}">
                  <a16:creationId xmlns:a16="http://schemas.microsoft.com/office/drawing/2014/main" id="{C4F5C1B4-D789-E4EE-B8CB-A7EF5B106EE4}"/>
                </a:ext>
              </a:extLst>
            </p:cNvPr>
            <p:cNvSpPr/>
            <p:nvPr/>
          </p:nvSpPr>
          <p:spPr>
            <a:xfrm>
              <a:off x="8271301" y="4098166"/>
              <a:ext cx="50938" cy="50933"/>
            </a:xfrm>
            <a:custGeom>
              <a:avLst/>
              <a:gdLst>
                <a:gd name="connsiteX0" fmla="*/ 9708 w 50938"/>
                <a:gd name="connsiteY0" fmla="*/ 35170 h 50933"/>
                <a:gd name="connsiteX1" fmla="*/ 16441 w 50938"/>
                <a:gd name="connsiteY1" fmla="*/ 35170 h 50933"/>
                <a:gd name="connsiteX2" fmla="*/ 16441 w 50938"/>
                <a:gd name="connsiteY2" fmla="*/ 41903 h 50933"/>
                <a:gd name="connsiteX3" fmla="*/ 25571 w 50938"/>
                <a:gd name="connsiteY3" fmla="*/ 51270 h 50933"/>
                <a:gd name="connsiteX4" fmla="*/ 25808 w 50938"/>
                <a:gd name="connsiteY4" fmla="*/ 51270 h 50933"/>
                <a:gd name="connsiteX5" fmla="*/ 35175 w 50938"/>
                <a:gd name="connsiteY5" fmla="*/ 42196 h 50933"/>
                <a:gd name="connsiteX6" fmla="*/ 35175 w 50938"/>
                <a:gd name="connsiteY6" fmla="*/ 35170 h 50933"/>
                <a:gd name="connsiteX7" fmla="*/ 41908 w 50938"/>
                <a:gd name="connsiteY7" fmla="*/ 35170 h 50933"/>
                <a:gd name="connsiteX8" fmla="*/ 51275 w 50938"/>
                <a:gd name="connsiteY8" fmla="*/ 26037 h 50933"/>
                <a:gd name="connsiteX9" fmla="*/ 51275 w 50938"/>
                <a:gd name="connsiteY9" fmla="*/ 25803 h 50933"/>
                <a:gd name="connsiteX10" fmla="*/ 42200 w 50938"/>
                <a:gd name="connsiteY10" fmla="*/ 16436 h 50933"/>
                <a:gd name="connsiteX11" fmla="*/ 35175 w 50938"/>
                <a:gd name="connsiteY11" fmla="*/ 16436 h 50933"/>
                <a:gd name="connsiteX12" fmla="*/ 35175 w 50938"/>
                <a:gd name="connsiteY12" fmla="*/ 9703 h 50933"/>
                <a:gd name="connsiteX13" fmla="*/ 26045 w 50938"/>
                <a:gd name="connsiteY13" fmla="*/ 336 h 50933"/>
                <a:gd name="connsiteX14" fmla="*/ 25808 w 50938"/>
                <a:gd name="connsiteY14" fmla="*/ 336 h 50933"/>
                <a:gd name="connsiteX15" fmla="*/ 16441 w 50938"/>
                <a:gd name="connsiteY15" fmla="*/ 9411 h 50933"/>
                <a:gd name="connsiteX16" fmla="*/ 16441 w 50938"/>
                <a:gd name="connsiteY16" fmla="*/ 16436 h 50933"/>
                <a:gd name="connsiteX17" fmla="*/ 9708 w 50938"/>
                <a:gd name="connsiteY17" fmla="*/ 16436 h 50933"/>
                <a:gd name="connsiteX18" fmla="*/ 341 w 50938"/>
                <a:gd name="connsiteY18" fmla="*/ 25566 h 50933"/>
                <a:gd name="connsiteX19" fmla="*/ 341 w 50938"/>
                <a:gd name="connsiteY19" fmla="*/ 25803 h 50933"/>
                <a:gd name="connsiteX20" fmla="*/ 9114 w 50938"/>
                <a:gd name="connsiteY20" fmla="*/ 35170 h 50933"/>
                <a:gd name="connsiteX21" fmla="*/ 9708 w 50938"/>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708" y="35170"/>
                  </a:moveTo>
                  <a:lnTo>
                    <a:pt x="16441" y="35170"/>
                  </a:lnTo>
                  <a:lnTo>
                    <a:pt x="16441" y="41903"/>
                  </a:lnTo>
                  <a:cubicBezTo>
                    <a:pt x="16376" y="47011"/>
                    <a:pt x="20463" y="51206"/>
                    <a:pt x="25571" y="51270"/>
                  </a:cubicBezTo>
                  <a:cubicBezTo>
                    <a:pt x="25650" y="51270"/>
                    <a:pt x="25729" y="51270"/>
                    <a:pt x="25808" y="51270"/>
                  </a:cubicBezTo>
                  <a:cubicBezTo>
                    <a:pt x="30869" y="51273"/>
                    <a:pt x="35017" y="47254"/>
                    <a:pt x="35175" y="42196"/>
                  </a:cubicBezTo>
                  <a:lnTo>
                    <a:pt x="35175" y="35170"/>
                  </a:lnTo>
                  <a:lnTo>
                    <a:pt x="41908" y="35170"/>
                  </a:lnTo>
                  <a:cubicBezTo>
                    <a:pt x="47016" y="35234"/>
                    <a:pt x="51210" y="31148"/>
                    <a:pt x="51275" y="26037"/>
                  </a:cubicBezTo>
                  <a:cubicBezTo>
                    <a:pt x="51275" y="25961"/>
                    <a:pt x="51275" y="25882"/>
                    <a:pt x="51275" y="25803"/>
                  </a:cubicBezTo>
                  <a:cubicBezTo>
                    <a:pt x="51278" y="20742"/>
                    <a:pt x="47259" y="16594"/>
                    <a:pt x="42200" y="16436"/>
                  </a:cubicBezTo>
                  <a:lnTo>
                    <a:pt x="35175" y="16436"/>
                  </a:lnTo>
                  <a:lnTo>
                    <a:pt x="35175" y="9703"/>
                  </a:lnTo>
                  <a:cubicBezTo>
                    <a:pt x="35239" y="4595"/>
                    <a:pt x="31153" y="400"/>
                    <a:pt x="26045" y="336"/>
                  </a:cubicBezTo>
                  <a:cubicBezTo>
                    <a:pt x="25966" y="336"/>
                    <a:pt x="25887" y="336"/>
                    <a:pt x="25808" y="336"/>
                  </a:cubicBezTo>
                  <a:cubicBezTo>
                    <a:pt x="20747" y="333"/>
                    <a:pt x="16599" y="4352"/>
                    <a:pt x="16441" y="9411"/>
                  </a:cubicBezTo>
                  <a:lnTo>
                    <a:pt x="16441" y="16436"/>
                  </a:lnTo>
                  <a:lnTo>
                    <a:pt x="9708" y="16436"/>
                  </a:lnTo>
                  <a:cubicBezTo>
                    <a:pt x="4600" y="16371"/>
                    <a:pt x="405" y="20458"/>
                    <a:pt x="341" y="25566"/>
                  </a:cubicBezTo>
                  <a:cubicBezTo>
                    <a:pt x="341" y="25645"/>
                    <a:pt x="341" y="25724"/>
                    <a:pt x="341" y="25803"/>
                  </a:cubicBezTo>
                  <a:cubicBezTo>
                    <a:pt x="177" y="30811"/>
                    <a:pt x="4105" y="35006"/>
                    <a:pt x="9114" y="35170"/>
                  </a:cubicBezTo>
                  <a:cubicBezTo>
                    <a:pt x="9310" y="35176"/>
                    <a:pt x="9509" y="35176"/>
                    <a:pt x="9708" y="35170"/>
                  </a:cubicBezTo>
                  <a:close/>
                </a:path>
              </a:pathLst>
            </a:custGeom>
            <a:solidFill>
              <a:srgbClr val="70D6F9"/>
            </a:solidFill>
            <a:ln w="2923" cap="flat">
              <a:noFill/>
              <a:prstDash val="solid"/>
              <a:miter/>
            </a:ln>
          </p:spPr>
          <p:txBody>
            <a:bodyPr rtlCol="1" anchor="ctr"/>
            <a:lstStyle/>
            <a:p>
              <a:endParaRPr lang="fa-IR"/>
            </a:p>
          </p:txBody>
        </p:sp>
        <p:sp>
          <p:nvSpPr>
            <p:cNvPr id="850" name="Freeform: Shape 849">
              <a:extLst>
                <a:ext uri="{FF2B5EF4-FFF2-40B4-BE49-F238E27FC236}">
                  <a16:creationId xmlns:a16="http://schemas.microsoft.com/office/drawing/2014/main" id="{B96F9904-4058-A20E-CE23-EA0F68E532B4}"/>
                </a:ext>
              </a:extLst>
            </p:cNvPr>
            <p:cNvSpPr/>
            <p:nvPr/>
          </p:nvSpPr>
          <p:spPr>
            <a:xfrm>
              <a:off x="8225085" y="4037865"/>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851" name="Freeform: Shape 850">
              <a:extLst>
                <a:ext uri="{FF2B5EF4-FFF2-40B4-BE49-F238E27FC236}">
                  <a16:creationId xmlns:a16="http://schemas.microsoft.com/office/drawing/2014/main" id="{77FAF6B6-58CC-9922-7ABA-3BA62B175C89}"/>
                </a:ext>
              </a:extLst>
            </p:cNvPr>
            <p:cNvSpPr/>
            <p:nvPr/>
          </p:nvSpPr>
          <p:spPr>
            <a:xfrm>
              <a:off x="7639638" y="4348152"/>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852" name="Freeform: Shape 851">
              <a:extLst>
                <a:ext uri="{FF2B5EF4-FFF2-40B4-BE49-F238E27FC236}">
                  <a16:creationId xmlns:a16="http://schemas.microsoft.com/office/drawing/2014/main" id="{8D4CA9B8-98A1-5259-5705-12F094617CFD}"/>
                </a:ext>
              </a:extLst>
            </p:cNvPr>
            <p:cNvSpPr/>
            <p:nvPr/>
          </p:nvSpPr>
          <p:spPr>
            <a:xfrm>
              <a:off x="7604592" y="4229160"/>
              <a:ext cx="54044" cy="52982"/>
            </a:xfrm>
            <a:custGeom>
              <a:avLst/>
              <a:gdLst>
                <a:gd name="connsiteX0" fmla="*/ 665 w 54044"/>
                <a:gd name="connsiteY0" fmla="*/ 26242 h 52982"/>
                <a:gd name="connsiteX1" fmla="*/ 26718 w 54044"/>
                <a:gd name="connsiteY1" fmla="*/ 775 h 52982"/>
                <a:gd name="connsiteX2" fmla="*/ 27889 w 54044"/>
                <a:gd name="connsiteY2" fmla="*/ 775 h 52982"/>
                <a:gd name="connsiteX3" fmla="*/ 53941 w 54044"/>
                <a:gd name="connsiteY3" fmla="*/ 26242 h 52982"/>
                <a:gd name="connsiteX4" fmla="*/ 53941 w 54044"/>
                <a:gd name="connsiteY4" fmla="*/ 27413 h 52982"/>
                <a:gd name="connsiteX5" fmla="*/ 27889 w 54044"/>
                <a:gd name="connsiteY5" fmla="*/ 52880 h 52982"/>
                <a:gd name="connsiteX6" fmla="*/ 26718 w 54044"/>
                <a:gd name="connsiteY6" fmla="*/ 52880 h 52982"/>
                <a:gd name="connsiteX7" fmla="*/ 665 w 54044"/>
                <a:gd name="connsiteY7" fmla="*/ 27413 h 52982"/>
                <a:gd name="connsiteX8" fmla="*/ 665 w 54044"/>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44" h="52982">
                  <a:moveTo>
                    <a:pt x="665" y="26242"/>
                  </a:moveTo>
                  <a:cubicBezTo>
                    <a:pt x="13739" y="23877"/>
                    <a:pt x="24057" y="13793"/>
                    <a:pt x="26718" y="775"/>
                  </a:cubicBezTo>
                  <a:cubicBezTo>
                    <a:pt x="26718" y="190"/>
                    <a:pt x="27889" y="190"/>
                    <a:pt x="27889" y="775"/>
                  </a:cubicBezTo>
                  <a:cubicBezTo>
                    <a:pt x="30549" y="13793"/>
                    <a:pt x="40867" y="23877"/>
                    <a:pt x="53941" y="26242"/>
                  </a:cubicBezTo>
                  <a:cubicBezTo>
                    <a:pt x="54526" y="26242"/>
                    <a:pt x="54526" y="27120"/>
                    <a:pt x="53941" y="27413"/>
                  </a:cubicBezTo>
                  <a:cubicBezTo>
                    <a:pt x="40867" y="29778"/>
                    <a:pt x="30549" y="39863"/>
                    <a:pt x="27889" y="52880"/>
                  </a:cubicBezTo>
                  <a:cubicBezTo>
                    <a:pt x="27889" y="53465"/>
                    <a:pt x="26718" y="53465"/>
                    <a:pt x="26718" y="52880"/>
                  </a:cubicBezTo>
                  <a:cubicBezTo>
                    <a:pt x="24057" y="39863"/>
                    <a:pt x="13739" y="29778"/>
                    <a:pt x="665" y="27413"/>
                  </a:cubicBezTo>
                  <a:cubicBezTo>
                    <a:pt x="226" y="27120"/>
                    <a:pt x="226" y="26242"/>
                    <a:pt x="665" y="26242"/>
                  </a:cubicBezTo>
                  <a:close/>
                </a:path>
              </a:pathLst>
            </a:custGeom>
            <a:solidFill>
              <a:srgbClr val="F5C84C"/>
            </a:solidFill>
            <a:ln w="2923" cap="flat">
              <a:noFill/>
              <a:prstDash val="solid"/>
              <a:miter/>
            </a:ln>
          </p:spPr>
          <p:txBody>
            <a:bodyPr rtlCol="1" anchor="ctr"/>
            <a:lstStyle/>
            <a:p>
              <a:endParaRPr lang="fa-IR"/>
            </a:p>
          </p:txBody>
        </p:sp>
        <p:sp>
          <p:nvSpPr>
            <p:cNvPr id="853" name="Freeform: Shape 852">
              <a:extLst>
                <a:ext uri="{FF2B5EF4-FFF2-40B4-BE49-F238E27FC236}">
                  <a16:creationId xmlns:a16="http://schemas.microsoft.com/office/drawing/2014/main" id="{09EB9E2E-396B-254D-11D1-A4532EDF05D4}"/>
                </a:ext>
              </a:extLst>
            </p:cNvPr>
            <p:cNvSpPr/>
            <p:nvPr/>
          </p:nvSpPr>
          <p:spPr>
            <a:xfrm>
              <a:off x="7696456" y="4296925"/>
              <a:ext cx="303700" cy="2927"/>
            </a:xfrm>
            <a:custGeom>
              <a:avLst/>
              <a:gdLst>
                <a:gd name="connsiteX0" fmla="*/ 0 w 303700"/>
                <a:gd name="connsiteY0" fmla="*/ 0 h 2927"/>
                <a:gd name="connsiteX1" fmla="*/ 303701 w 303700"/>
                <a:gd name="connsiteY1" fmla="*/ 0 h 2927"/>
              </a:gdLst>
              <a:ahLst/>
              <a:cxnLst>
                <a:cxn ang="0">
                  <a:pos x="connsiteX0" y="connsiteY0"/>
                </a:cxn>
                <a:cxn ang="0">
                  <a:pos x="connsiteX1" y="connsiteY1"/>
                </a:cxn>
              </a:cxnLst>
              <a:rect l="l" t="t" r="r" b="b"/>
              <a:pathLst>
                <a:path w="303700" h="2927">
                  <a:moveTo>
                    <a:pt x="0" y="0"/>
                  </a:moveTo>
                  <a:lnTo>
                    <a:pt x="303701" y="0"/>
                  </a:lnTo>
                </a:path>
              </a:pathLst>
            </a:custGeom>
            <a:ln w="14615" cap="rnd">
              <a:solidFill>
                <a:srgbClr val="000000"/>
              </a:solidFill>
              <a:prstDash val="solid"/>
              <a:round/>
            </a:ln>
          </p:spPr>
          <p:txBody>
            <a:bodyPr rtlCol="1" anchor="ctr"/>
            <a:lstStyle/>
            <a:p>
              <a:endParaRPr lang="fa-IR"/>
            </a:p>
          </p:txBody>
        </p:sp>
        <p:sp>
          <p:nvSpPr>
            <p:cNvPr id="854" name="Freeform: Shape 853">
              <a:extLst>
                <a:ext uri="{FF2B5EF4-FFF2-40B4-BE49-F238E27FC236}">
                  <a16:creationId xmlns:a16="http://schemas.microsoft.com/office/drawing/2014/main" id="{20D56EAF-6CBC-5C90-CB55-FB657782804D}"/>
                </a:ext>
              </a:extLst>
            </p:cNvPr>
            <p:cNvSpPr/>
            <p:nvPr/>
          </p:nvSpPr>
          <p:spPr>
            <a:xfrm>
              <a:off x="7748385" y="4097873"/>
              <a:ext cx="32199" cy="131725"/>
            </a:xfrm>
            <a:custGeom>
              <a:avLst/>
              <a:gdLst>
                <a:gd name="connsiteX0" fmla="*/ 16100 w 32199"/>
                <a:gd name="connsiteY0" fmla="*/ 0 h 131725"/>
                <a:gd name="connsiteX1" fmla="*/ 32200 w 32199"/>
                <a:gd name="connsiteY1" fmla="*/ 0 h 131725"/>
                <a:gd name="connsiteX2" fmla="*/ 32200 w 32199"/>
                <a:gd name="connsiteY2" fmla="*/ 131726 h 131725"/>
                <a:gd name="connsiteX3" fmla="*/ 16100 w 32199"/>
                <a:gd name="connsiteY3" fmla="*/ 131726 h 131725"/>
                <a:gd name="connsiteX4" fmla="*/ 16100 w 32199"/>
                <a:gd name="connsiteY4" fmla="*/ 131726 h 131725"/>
                <a:gd name="connsiteX5" fmla="*/ 0 w 32199"/>
                <a:gd name="connsiteY5" fmla="*/ 131726 h 131725"/>
                <a:gd name="connsiteX6" fmla="*/ 0 w 32199"/>
                <a:gd name="connsiteY6" fmla="*/ 0 h 131725"/>
                <a:gd name="connsiteX7" fmla="*/ 16100 w 32199"/>
                <a:gd name="connsiteY7" fmla="*/ 0 h 13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9" h="131725">
                  <a:moveTo>
                    <a:pt x="16100" y="0"/>
                  </a:moveTo>
                  <a:cubicBezTo>
                    <a:pt x="24991" y="0"/>
                    <a:pt x="32200" y="0"/>
                    <a:pt x="32200" y="0"/>
                  </a:cubicBezTo>
                  <a:lnTo>
                    <a:pt x="32200" y="131726"/>
                  </a:lnTo>
                  <a:cubicBezTo>
                    <a:pt x="32200" y="131726"/>
                    <a:pt x="24991" y="131726"/>
                    <a:pt x="16100" y="131726"/>
                  </a:cubicBezTo>
                  <a:lnTo>
                    <a:pt x="16100" y="131726"/>
                  </a:lnTo>
                  <a:cubicBezTo>
                    <a:pt x="7208" y="131726"/>
                    <a:pt x="0" y="131726"/>
                    <a:pt x="0" y="131726"/>
                  </a:cubicBezTo>
                  <a:lnTo>
                    <a:pt x="0" y="0"/>
                  </a:lnTo>
                  <a:cubicBezTo>
                    <a:pt x="0" y="0"/>
                    <a:pt x="7208" y="0"/>
                    <a:pt x="16100" y="0"/>
                  </a:cubicBezTo>
                  <a:close/>
                </a:path>
              </a:pathLst>
            </a:custGeom>
            <a:noFill/>
            <a:ln w="14615" cap="rnd">
              <a:solidFill>
                <a:srgbClr val="000000"/>
              </a:solidFill>
              <a:prstDash val="solid"/>
              <a:round/>
            </a:ln>
          </p:spPr>
          <p:txBody>
            <a:bodyPr rtlCol="1" anchor="ctr"/>
            <a:lstStyle/>
            <a:p>
              <a:endParaRPr lang="fa-IR"/>
            </a:p>
          </p:txBody>
        </p:sp>
        <p:sp>
          <p:nvSpPr>
            <p:cNvPr id="855" name="Freeform: Shape 854">
              <a:extLst>
                <a:ext uri="{FF2B5EF4-FFF2-40B4-BE49-F238E27FC236}">
                  <a16:creationId xmlns:a16="http://schemas.microsoft.com/office/drawing/2014/main" id="{759AB41E-9E0F-8302-3E51-3079DCAE5BE8}"/>
                </a:ext>
              </a:extLst>
            </p:cNvPr>
            <p:cNvSpPr/>
            <p:nvPr/>
          </p:nvSpPr>
          <p:spPr>
            <a:xfrm>
              <a:off x="7818638" y="4097873"/>
              <a:ext cx="32199" cy="131725"/>
            </a:xfrm>
            <a:custGeom>
              <a:avLst/>
              <a:gdLst>
                <a:gd name="connsiteX0" fmla="*/ 16100 w 32199"/>
                <a:gd name="connsiteY0" fmla="*/ 0 h 131725"/>
                <a:gd name="connsiteX1" fmla="*/ 32200 w 32199"/>
                <a:gd name="connsiteY1" fmla="*/ 0 h 131725"/>
                <a:gd name="connsiteX2" fmla="*/ 32200 w 32199"/>
                <a:gd name="connsiteY2" fmla="*/ 131726 h 131725"/>
                <a:gd name="connsiteX3" fmla="*/ 16100 w 32199"/>
                <a:gd name="connsiteY3" fmla="*/ 131726 h 131725"/>
                <a:gd name="connsiteX4" fmla="*/ 16100 w 32199"/>
                <a:gd name="connsiteY4" fmla="*/ 131726 h 131725"/>
                <a:gd name="connsiteX5" fmla="*/ 0 w 32199"/>
                <a:gd name="connsiteY5" fmla="*/ 131726 h 131725"/>
                <a:gd name="connsiteX6" fmla="*/ 0 w 32199"/>
                <a:gd name="connsiteY6" fmla="*/ 0 h 131725"/>
                <a:gd name="connsiteX7" fmla="*/ 16100 w 32199"/>
                <a:gd name="connsiteY7" fmla="*/ 0 h 13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9" h="131725">
                  <a:moveTo>
                    <a:pt x="16100" y="0"/>
                  </a:moveTo>
                  <a:cubicBezTo>
                    <a:pt x="24991" y="0"/>
                    <a:pt x="32200" y="0"/>
                    <a:pt x="32200" y="0"/>
                  </a:cubicBezTo>
                  <a:lnTo>
                    <a:pt x="32200" y="131726"/>
                  </a:lnTo>
                  <a:cubicBezTo>
                    <a:pt x="32200" y="131726"/>
                    <a:pt x="24991" y="131726"/>
                    <a:pt x="16100" y="131726"/>
                  </a:cubicBezTo>
                  <a:lnTo>
                    <a:pt x="16100" y="131726"/>
                  </a:lnTo>
                  <a:cubicBezTo>
                    <a:pt x="7208" y="131726"/>
                    <a:pt x="0" y="131726"/>
                    <a:pt x="0" y="131726"/>
                  </a:cubicBezTo>
                  <a:lnTo>
                    <a:pt x="0" y="0"/>
                  </a:lnTo>
                  <a:cubicBezTo>
                    <a:pt x="0" y="0"/>
                    <a:pt x="7208" y="0"/>
                    <a:pt x="16100" y="0"/>
                  </a:cubicBezTo>
                  <a:close/>
                </a:path>
              </a:pathLst>
            </a:custGeom>
            <a:noFill/>
            <a:ln w="14615" cap="rnd">
              <a:solidFill>
                <a:srgbClr val="000000"/>
              </a:solidFill>
              <a:prstDash val="solid"/>
              <a:round/>
            </a:ln>
          </p:spPr>
          <p:txBody>
            <a:bodyPr rtlCol="1" anchor="ctr"/>
            <a:lstStyle/>
            <a:p>
              <a:endParaRPr lang="fa-IR"/>
            </a:p>
          </p:txBody>
        </p:sp>
        <p:sp>
          <p:nvSpPr>
            <p:cNvPr id="856" name="Freeform: Shape 855">
              <a:extLst>
                <a:ext uri="{FF2B5EF4-FFF2-40B4-BE49-F238E27FC236}">
                  <a16:creationId xmlns:a16="http://schemas.microsoft.com/office/drawing/2014/main" id="{392D7E5A-BEA4-1D68-7D5C-34D2CE6388E3}"/>
                </a:ext>
              </a:extLst>
            </p:cNvPr>
            <p:cNvSpPr/>
            <p:nvPr/>
          </p:nvSpPr>
          <p:spPr>
            <a:xfrm>
              <a:off x="8090871" y="4097873"/>
              <a:ext cx="32199" cy="131725"/>
            </a:xfrm>
            <a:custGeom>
              <a:avLst/>
              <a:gdLst>
                <a:gd name="connsiteX0" fmla="*/ 16100 w 32199"/>
                <a:gd name="connsiteY0" fmla="*/ 0 h 131725"/>
                <a:gd name="connsiteX1" fmla="*/ 32200 w 32199"/>
                <a:gd name="connsiteY1" fmla="*/ 0 h 131725"/>
                <a:gd name="connsiteX2" fmla="*/ 32200 w 32199"/>
                <a:gd name="connsiteY2" fmla="*/ 131726 h 131725"/>
                <a:gd name="connsiteX3" fmla="*/ 16100 w 32199"/>
                <a:gd name="connsiteY3" fmla="*/ 131726 h 131725"/>
                <a:gd name="connsiteX4" fmla="*/ 16100 w 32199"/>
                <a:gd name="connsiteY4" fmla="*/ 131726 h 131725"/>
                <a:gd name="connsiteX5" fmla="*/ 0 w 32199"/>
                <a:gd name="connsiteY5" fmla="*/ 131726 h 131725"/>
                <a:gd name="connsiteX6" fmla="*/ 0 w 32199"/>
                <a:gd name="connsiteY6" fmla="*/ 0 h 131725"/>
                <a:gd name="connsiteX7" fmla="*/ 16100 w 32199"/>
                <a:gd name="connsiteY7" fmla="*/ 0 h 13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9" h="131725">
                  <a:moveTo>
                    <a:pt x="16100" y="0"/>
                  </a:moveTo>
                  <a:cubicBezTo>
                    <a:pt x="24991" y="0"/>
                    <a:pt x="32200" y="0"/>
                    <a:pt x="32200" y="0"/>
                  </a:cubicBezTo>
                  <a:lnTo>
                    <a:pt x="32200" y="131726"/>
                  </a:lnTo>
                  <a:cubicBezTo>
                    <a:pt x="32200" y="131726"/>
                    <a:pt x="24992" y="131726"/>
                    <a:pt x="16100" y="131726"/>
                  </a:cubicBezTo>
                  <a:lnTo>
                    <a:pt x="16100" y="131726"/>
                  </a:lnTo>
                  <a:cubicBezTo>
                    <a:pt x="7208" y="131726"/>
                    <a:pt x="0" y="131726"/>
                    <a:pt x="0" y="131726"/>
                  </a:cubicBezTo>
                  <a:lnTo>
                    <a:pt x="0" y="0"/>
                  </a:lnTo>
                  <a:cubicBezTo>
                    <a:pt x="0" y="0"/>
                    <a:pt x="7208" y="0"/>
                    <a:pt x="16100" y="0"/>
                  </a:cubicBezTo>
                  <a:close/>
                </a:path>
              </a:pathLst>
            </a:custGeom>
            <a:noFill/>
            <a:ln w="14615" cap="rnd">
              <a:solidFill>
                <a:srgbClr val="000000"/>
              </a:solidFill>
              <a:prstDash val="solid"/>
              <a:round/>
            </a:ln>
          </p:spPr>
          <p:txBody>
            <a:bodyPr rtlCol="1" anchor="ctr"/>
            <a:lstStyle/>
            <a:p>
              <a:endParaRPr lang="fa-IR"/>
            </a:p>
          </p:txBody>
        </p:sp>
        <p:sp>
          <p:nvSpPr>
            <p:cNvPr id="857" name="Freeform: Shape 856">
              <a:extLst>
                <a:ext uri="{FF2B5EF4-FFF2-40B4-BE49-F238E27FC236}">
                  <a16:creationId xmlns:a16="http://schemas.microsoft.com/office/drawing/2014/main" id="{75A38496-C6E8-A816-0902-A5111608EA1B}"/>
                </a:ext>
              </a:extLst>
            </p:cNvPr>
            <p:cNvSpPr/>
            <p:nvPr/>
          </p:nvSpPr>
          <p:spPr>
            <a:xfrm rot="-5400000">
              <a:off x="7956218" y="4175445"/>
              <a:ext cx="32199" cy="111234"/>
            </a:xfrm>
            <a:custGeom>
              <a:avLst/>
              <a:gdLst>
                <a:gd name="connsiteX0" fmla="*/ 16436 w 32199"/>
                <a:gd name="connsiteY0" fmla="*/ 336 h 111234"/>
                <a:gd name="connsiteX1" fmla="*/ 32536 w 32199"/>
                <a:gd name="connsiteY1" fmla="*/ 336 h 111234"/>
                <a:gd name="connsiteX2" fmla="*/ 32536 w 32199"/>
                <a:gd name="connsiteY2" fmla="*/ 111571 h 111234"/>
                <a:gd name="connsiteX3" fmla="*/ 16436 w 32199"/>
                <a:gd name="connsiteY3" fmla="*/ 111571 h 111234"/>
                <a:gd name="connsiteX4" fmla="*/ 16436 w 32199"/>
                <a:gd name="connsiteY4" fmla="*/ 111571 h 111234"/>
                <a:gd name="connsiteX5" fmla="*/ 336 w 32199"/>
                <a:gd name="connsiteY5" fmla="*/ 111571 h 111234"/>
                <a:gd name="connsiteX6" fmla="*/ 336 w 32199"/>
                <a:gd name="connsiteY6" fmla="*/ 336 h 111234"/>
                <a:gd name="connsiteX7" fmla="*/ 16436 w 32199"/>
                <a:gd name="connsiteY7" fmla="*/ 336 h 11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9" h="111234">
                  <a:moveTo>
                    <a:pt x="16436" y="336"/>
                  </a:moveTo>
                  <a:cubicBezTo>
                    <a:pt x="25327" y="336"/>
                    <a:pt x="32536" y="336"/>
                    <a:pt x="32536" y="336"/>
                  </a:cubicBezTo>
                  <a:lnTo>
                    <a:pt x="32536" y="111571"/>
                  </a:lnTo>
                  <a:cubicBezTo>
                    <a:pt x="32536" y="111571"/>
                    <a:pt x="25327" y="111571"/>
                    <a:pt x="16436" y="111571"/>
                  </a:cubicBezTo>
                  <a:lnTo>
                    <a:pt x="16436" y="111571"/>
                  </a:lnTo>
                  <a:cubicBezTo>
                    <a:pt x="7544" y="111571"/>
                    <a:pt x="336" y="111571"/>
                    <a:pt x="336" y="111571"/>
                  </a:cubicBezTo>
                  <a:lnTo>
                    <a:pt x="336" y="336"/>
                  </a:lnTo>
                  <a:cubicBezTo>
                    <a:pt x="336" y="336"/>
                    <a:pt x="7544" y="336"/>
                    <a:pt x="16436" y="336"/>
                  </a:cubicBezTo>
                  <a:close/>
                </a:path>
              </a:pathLst>
            </a:custGeom>
            <a:noFill/>
            <a:ln w="14615" cap="rnd">
              <a:solidFill>
                <a:srgbClr val="000000"/>
              </a:solidFill>
              <a:prstDash val="solid"/>
              <a:round/>
            </a:ln>
          </p:spPr>
          <p:txBody>
            <a:bodyPr rtlCol="1" anchor="ctr"/>
            <a:lstStyle/>
            <a:p>
              <a:endParaRPr lang="fa-IR"/>
            </a:p>
          </p:txBody>
        </p:sp>
        <p:sp>
          <p:nvSpPr>
            <p:cNvPr id="858" name="Freeform: Shape 857">
              <a:extLst>
                <a:ext uri="{FF2B5EF4-FFF2-40B4-BE49-F238E27FC236}">
                  <a16:creationId xmlns:a16="http://schemas.microsoft.com/office/drawing/2014/main" id="{D60B75D9-1FA6-0DEC-3740-325703F977D0}"/>
                </a:ext>
              </a:extLst>
            </p:cNvPr>
            <p:cNvSpPr/>
            <p:nvPr/>
          </p:nvSpPr>
          <p:spPr>
            <a:xfrm>
              <a:off x="8161125" y="4097873"/>
              <a:ext cx="32199" cy="131725"/>
            </a:xfrm>
            <a:custGeom>
              <a:avLst/>
              <a:gdLst>
                <a:gd name="connsiteX0" fmla="*/ 16100 w 32199"/>
                <a:gd name="connsiteY0" fmla="*/ 0 h 131725"/>
                <a:gd name="connsiteX1" fmla="*/ 32199 w 32199"/>
                <a:gd name="connsiteY1" fmla="*/ 0 h 131725"/>
                <a:gd name="connsiteX2" fmla="*/ 32199 w 32199"/>
                <a:gd name="connsiteY2" fmla="*/ 131726 h 131725"/>
                <a:gd name="connsiteX3" fmla="*/ 16100 w 32199"/>
                <a:gd name="connsiteY3" fmla="*/ 131726 h 131725"/>
                <a:gd name="connsiteX4" fmla="*/ 16100 w 32199"/>
                <a:gd name="connsiteY4" fmla="*/ 131726 h 131725"/>
                <a:gd name="connsiteX5" fmla="*/ 0 w 32199"/>
                <a:gd name="connsiteY5" fmla="*/ 131726 h 131725"/>
                <a:gd name="connsiteX6" fmla="*/ 0 w 32199"/>
                <a:gd name="connsiteY6" fmla="*/ 0 h 131725"/>
                <a:gd name="connsiteX7" fmla="*/ 16100 w 32199"/>
                <a:gd name="connsiteY7" fmla="*/ 0 h 13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99" h="131725">
                  <a:moveTo>
                    <a:pt x="16100" y="0"/>
                  </a:moveTo>
                  <a:cubicBezTo>
                    <a:pt x="24991" y="0"/>
                    <a:pt x="32199" y="0"/>
                    <a:pt x="32199" y="0"/>
                  </a:cubicBezTo>
                  <a:lnTo>
                    <a:pt x="32199" y="131726"/>
                  </a:lnTo>
                  <a:cubicBezTo>
                    <a:pt x="32199" y="131726"/>
                    <a:pt x="24991" y="131726"/>
                    <a:pt x="16100" y="131726"/>
                  </a:cubicBezTo>
                  <a:lnTo>
                    <a:pt x="16100" y="131726"/>
                  </a:lnTo>
                  <a:cubicBezTo>
                    <a:pt x="7208" y="131726"/>
                    <a:pt x="0" y="131726"/>
                    <a:pt x="0" y="131726"/>
                  </a:cubicBezTo>
                  <a:lnTo>
                    <a:pt x="0" y="0"/>
                  </a:lnTo>
                  <a:cubicBezTo>
                    <a:pt x="0" y="0"/>
                    <a:pt x="7208" y="0"/>
                    <a:pt x="16100" y="0"/>
                  </a:cubicBezTo>
                  <a:close/>
                </a:path>
              </a:pathLst>
            </a:custGeom>
            <a:noFill/>
            <a:ln w="14615" cap="rnd">
              <a:solidFill>
                <a:srgbClr val="000000"/>
              </a:solidFill>
              <a:prstDash val="solid"/>
              <a:round/>
            </a:ln>
          </p:spPr>
          <p:txBody>
            <a:bodyPr rtlCol="1" anchor="ctr"/>
            <a:lstStyle/>
            <a:p>
              <a:endParaRPr lang="fa-IR"/>
            </a:p>
          </p:txBody>
        </p:sp>
        <p:sp>
          <p:nvSpPr>
            <p:cNvPr id="859" name="Freeform: Shape 858">
              <a:extLst>
                <a:ext uri="{FF2B5EF4-FFF2-40B4-BE49-F238E27FC236}">
                  <a16:creationId xmlns:a16="http://schemas.microsoft.com/office/drawing/2014/main" id="{456BC69C-2A4E-398E-CC46-09427DC6A808}"/>
                </a:ext>
              </a:extLst>
            </p:cNvPr>
            <p:cNvSpPr/>
            <p:nvPr/>
          </p:nvSpPr>
          <p:spPr>
            <a:xfrm>
              <a:off x="7741681" y="4450605"/>
              <a:ext cx="66360" cy="66360"/>
            </a:xfrm>
            <a:custGeom>
              <a:avLst/>
              <a:gdLst>
                <a:gd name="connsiteX0" fmla="*/ 49851 w 66360"/>
                <a:gd name="connsiteY0" fmla="*/ 0 h 66360"/>
                <a:gd name="connsiteX1" fmla="*/ 66360 w 66360"/>
                <a:gd name="connsiteY1" fmla="*/ 0 h 66360"/>
                <a:gd name="connsiteX2" fmla="*/ 66360 w 66360"/>
                <a:gd name="connsiteY2" fmla="*/ 66361 h 66360"/>
                <a:gd name="connsiteX3" fmla="*/ 49851 w 66360"/>
                <a:gd name="connsiteY3" fmla="*/ 66361 h 66360"/>
                <a:gd name="connsiteX4" fmla="*/ 16510 w 66360"/>
                <a:gd name="connsiteY4" fmla="*/ 66361 h 66360"/>
                <a:gd name="connsiteX5" fmla="*/ 0 w 66360"/>
                <a:gd name="connsiteY5" fmla="*/ 66361 h 66360"/>
                <a:gd name="connsiteX6" fmla="*/ 0 w 66360"/>
                <a:gd name="connsiteY6" fmla="*/ 0 h 66360"/>
                <a:gd name="connsiteX7" fmla="*/ 16510 w 66360"/>
                <a:gd name="connsiteY7" fmla="*/ 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0" h="66360">
                  <a:moveTo>
                    <a:pt x="49851" y="0"/>
                  </a:moveTo>
                  <a:cubicBezTo>
                    <a:pt x="58969" y="0"/>
                    <a:pt x="66360" y="0"/>
                    <a:pt x="66360" y="0"/>
                  </a:cubicBezTo>
                  <a:lnTo>
                    <a:pt x="66360" y="66361"/>
                  </a:lnTo>
                  <a:cubicBezTo>
                    <a:pt x="66360" y="66361"/>
                    <a:pt x="58969" y="66361"/>
                    <a:pt x="49851" y="66361"/>
                  </a:cubicBezTo>
                  <a:lnTo>
                    <a:pt x="16510" y="66361"/>
                  </a:lnTo>
                  <a:cubicBezTo>
                    <a:pt x="7392" y="66361"/>
                    <a:pt x="0" y="66361"/>
                    <a:pt x="0" y="66361"/>
                  </a:cubicBezTo>
                  <a:lnTo>
                    <a:pt x="0" y="0"/>
                  </a:lnTo>
                  <a:cubicBezTo>
                    <a:pt x="0" y="0"/>
                    <a:pt x="7392" y="0"/>
                    <a:pt x="16510" y="0"/>
                  </a:cubicBezTo>
                  <a:close/>
                </a:path>
              </a:pathLst>
            </a:custGeom>
            <a:noFill/>
            <a:ln w="14615" cap="rnd">
              <a:solidFill>
                <a:srgbClr val="000000"/>
              </a:solidFill>
              <a:prstDash val="solid"/>
              <a:round/>
            </a:ln>
          </p:spPr>
          <p:txBody>
            <a:bodyPr rtlCol="1" anchor="ctr"/>
            <a:lstStyle/>
            <a:p>
              <a:endParaRPr lang="fa-IR"/>
            </a:p>
          </p:txBody>
        </p:sp>
        <p:sp>
          <p:nvSpPr>
            <p:cNvPr id="860" name="Freeform: Shape 859">
              <a:extLst>
                <a:ext uri="{FF2B5EF4-FFF2-40B4-BE49-F238E27FC236}">
                  <a16:creationId xmlns:a16="http://schemas.microsoft.com/office/drawing/2014/main" id="{EFB02857-0DBE-710D-C43F-310EBE10B0EB}"/>
                </a:ext>
              </a:extLst>
            </p:cNvPr>
            <p:cNvSpPr/>
            <p:nvPr/>
          </p:nvSpPr>
          <p:spPr>
            <a:xfrm>
              <a:off x="7840417" y="4450605"/>
              <a:ext cx="66360" cy="66360"/>
            </a:xfrm>
            <a:custGeom>
              <a:avLst/>
              <a:gdLst>
                <a:gd name="connsiteX0" fmla="*/ 49851 w 66360"/>
                <a:gd name="connsiteY0" fmla="*/ 0 h 66360"/>
                <a:gd name="connsiteX1" fmla="*/ 66360 w 66360"/>
                <a:gd name="connsiteY1" fmla="*/ 0 h 66360"/>
                <a:gd name="connsiteX2" fmla="*/ 66360 w 66360"/>
                <a:gd name="connsiteY2" fmla="*/ 66361 h 66360"/>
                <a:gd name="connsiteX3" fmla="*/ 49851 w 66360"/>
                <a:gd name="connsiteY3" fmla="*/ 66361 h 66360"/>
                <a:gd name="connsiteX4" fmla="*/ 16510 w 66360"/>
                <a:gd name="connsiteY4" fmla="*/ 66361 h 66360"/>
                <a:gd name="connsiteX5" fmla="*/ 0 w 66360"/>
                <a:gd name="connsiteY5" fmla="*/ 66361 h 66360"/>
                <a:gd name="connsiteX6" fmla="*/ 0 w 66360"/>
                <a:gd name="connsiteY6" fmla="*/ 0 h 66360"/>
                <a:gd name="connsiteX7" fmla="*/ 16510 w 66360"/>
                <a:gd name="connsiteY7" fmla="*/ 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0" h="66360">
                  <a:moveTo>
                    <a:pt x="49851" y="0"/>
                  </a:moveTo>
                  <a:cubicBezTo>
                    <a:pt x="58969" y="0"/>
                    <a:pt x="66360" y="0"/>
                    <a:pt x="66360" y="0"/>
                  </a:cubicBezTo>
                  <a:lnTo>
                    <a:pt x="66360" y="66361"/>
                  </a:lnTo>
                  <a:cubicBezTo>
                    <a:pt x="66360" y="66361"/>
                    <a:pt x="58969" y="66361"/>
                    <a:pt x="49851" y="66361"/>
                  </a:cubicBezTo>
                  <a:lnTo>
                    <a:pt x="16510" y="66361"/>
                  </a:lnTo>
                  <a:cubicBezTo>
                    <a:pt x="7392" y="66361"/>
                    <a:pt x="0" y="66361"/>
                    <a:pt x="0" y="66361"/>
                  </a:cubicBezTo>
                  <a:lnTo>
                    <a:pt x="0" y="0"/>
                  </a:lnTo>
                  <a:cubicBezTo>
                    <a:pt x="0" y="0"/>
                    <a:pt x="7392" y="0"/>
                    <a:pt x="16510" y="0"/>
                  </a:cubicBezTo>
                  <a:close/>
                </a:path>
              </a:pathLst>
            </a:custGeom>
            <a:noFill/>
            <a:ln w="14615" cap="rnd">
              <a:solidFill>
                <a:srgbClr val="000000"/>
              </a:solidFill>
              <a:prstDash val="solid"/>
              <a:round/>
            </a:ln>
          </p:spPr>
          <p:txBody>
            <a:bodyPr rtlCol="1" anchor="ctr"/>
            <a:lstStyle/>
            <a:p>
              <a:endParaRPr lang="fa-IR"/>
            </a:p>
          </p:txBody>
        </p:sp>
        <p:sp>
          <p:nvSpPr>
            <p:cNvPr id="861" name="Freeform: Shape 860">
              <a:extLst>
                <a:ext uri="{FF2B5EF4-FFF2-40B4-BE49-F238E27FC236}">
                  <a16:creationId xmlns:a16="http://schemas.microsoft.com/office/drawing/2014/main" id="{7EA8DCA6-E24B-BECD-58E8-BC8B2CC000AE}"/>
                </a:ext>
              </a:extLst>
            </p:cNvPr>
            <p:cNvSpPr/>
            <p:nvPr/>
          </p:nvSpPr>
          <p:spPr>
            <a:xfrm>
              <a:off x="7840417" y="4353040"/>
              <a:ext cx="66360" cy="66360"/>
            </a:xfrm>
            <a:custGeom>
              <a:avLst/>
              <a:gdLst>
                <a:gd name="connsiteX0" fmla="*/ 49851 w 66360"/>
                <a:gd name="connsiteY0" fmla="*/ 0 h 66360"/>
                <a:gd name="connsiteX1" fmla="*/ 66360 w 66360"/>
                <a:gd name="connsiteY1" fmla="*/ 0 h 66360"/>
                <a:gd name="connsiteX2" fmla="*/ 66360 w 66360"/>
                <a:gd name="connsiteY2" fmla="*/ 66361 h 66360"/>
                <a:gd name="connsiteX3" fmla="*/ 49851 w 66360"/>
                <a:gd name="connsiteY3" fmla="*/ 66361 h 66360"/>
                <a:gd name="connsiteX4" fmla="*/ 16510 w 66360"/>
                <a:gd name="connsiteY4" fmla="*/ 66361 h 66360"/>
                <a:gd name="connsiteX5" fmla="*/ 0 w 66360"/>
                <a:gd name="connsiteY5" fmla="*/ 66361 h 66360"/>
                <a:gd name="connsiteX6" fmla="*/ 0 w 66360"/>
                <a:gd name="connsiteY6" fmla="*/ 0 h 66360"/>
                <a:gd name="connsiteX7" fmla="*/ 16510 w 66360"/>
                <a:gd name="connsiteY7" fmla="*/ 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0" h="66360">
                  <a:moveTo>
                    <a:pt x="49851" y="0"/>
                  </a:moveTo>
                  <a:cubicBezTo>
                    <a:pt x="58969" y="0"/>
                    <a:pt x="66360" y="0"/>
                    <a:pt x="66360" y="0"/>
                  </a:cubicBezTo>
                  <a:lnTo>
                    <a:pt x="66360" y="66361"/>
                  </a:lnTo>
                  <a:cubicBezTo>
                    <a:pt x="66360" y="66361"/>
                    <a:pt x="58969" y="66361"/>
                    <a:pt x="49851" y="66361"/>
                  </a:cubicBezTo>
                  <a:lnTo>
                    <a:pt x="16510" y="66361"/>
                  </a:lnTo>
                  <a:cubicBezTo>
                    <a:pt x="7392" y="66361"/>
                    <a:pt x="0" y="66361"/>
                    <a:pt x="0" y="66361"/>
                  </a:cubicBezTo>
                  <a:lnTo>
                    <a:pt x="0" y="0"/>
                  </a:lnTo>
                  <a:cubicBezTo>
                    <a:pt x="0" y="0"/>
                    <a:pt x="7392" y="0"/>
                    <a:pt x="16510" y="0"/>
                  </a:cubicBezTo>
                  <a:close/>
                </a:path>
              </a:pathLst>
            </a:custGeom>
            <a:noFill/>
            <a:ln w="14615" cap="rnd">
              <a:solidFill>
                <a:srgbClr val="000000"/>
              </a:solidFill>
              <a:prstDash val="solid"/>
              <a:round/>
            </a:ln>
          </p:spPr>
          <p:txBody>
            <a:bodyPr rtlCol="1" anchor="ctr"/>
            <a:lstStyle/>
            <a:p>
              <a:endParaRPr lang="fa-IR"/>
            </a:p>
          </p:txBody>
        </p:sp>
        <p:sp>
          <p:nvSpPr>
            <p:cNvPr id="862" name="Freeform: Shape 861">
              <a:extLst>
                <a:ext uri="{FF2B5EF4-FFF2-40B4-BE49-F238E27FC236}">
                  <a16:creationId xmlns:a16="http://schemas.microsoft.com/office/drawing/2014/main" id="{1121518A-8ABA-012D-872E-560AE4B55A84}"/>
                </a:ext>
              </a:extLst>
            </p:cNvPr>
            <p:cNvSpPr/>
            <p:nvPr/>
          </p:nvSpPr>
          <p:spPr>
            <a:xfrm>
              <a:off x="7741681" y="4548170"/>
              <a:ext cx="66360" cy="66360"/>
            </a:xfrm>
            <a:custGeom>
              <a:avLst/>
              <a:gdLst>
                <a:gd name="connsiteX0" fmla="*/ 49851 w 66360"/>
                <a:gd name="connsiteY0" fmla="*/ 0 h 66360"/>
                <a:gd name="connsiteX1" fmla="*/ 66360 w 66360"/>
                <a:gd name="connsiteY1" fmla="*/ 0 h 66360"/>
                <a:gd name="connsiteX2" fmla="*/ 66360 w 66360"/>
                <a:gd name="connsiteY2" fmla="*/ 66360 h 66360"/>
                <a:gd name="connsiteX3" fmla="*/ 49851 w 66360"/>
                <a:gd name="connsiteY3" fmla="*/ 66360 h 66360"/>
                <a:gd name="connsiteX4" fmla="*/ 16510 w 66360"/>
                <a:gd name="connsiteY4" fmla="*/ 66360 h 66360"/>
                <a:gd name="connsiteX5" fmla="*/ 0 w 66360"/>
                <a:gd name="connsiteY5" fmla="*/ 66360 h 66360"/>
                <a:gd name="connsiteX6" fmla="*/ 0 w 66360"/>
                <a:gd name="connsiteY6" fmla="*/ 0 h 66360"/>
                <a:gd name="connsiteX7" fmla="*/ 16510 w 66360"/>
                <a:gd name="connsiteY7" fmla="*/ 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0" h="66360">
                  <a:moveTo>
                    <a:pt x="49851" y="0"/>
                  </a:moveTo>
                  <a:cubicBezTo>
                    <a:pt x="58969" y="0"/>
                    <a:pt x="66360" y="0"/>
                    <a:pt x="66360" y="0"/>
                  </a:cubicBezTo>
                  <a:lnTo>
                    <a:pt x="66360" y="66360"/>
                  </a:lnTo>
                  <a:cubicBezTo>
                    <a:pt x="66360" y="66360"/>
                    <a:pt x="58969" y="66360"/>
                    <a:pt x="49851" y="66360"/>
                  </a:cubicBezTo>
                  <a:lnTo>
                    <a:pt x="16510" y="66360"/>
                  </a:lnTo>
                  <a:cubicBezTo>
                    <a:pt x="7392" y="66360"/>
                    <a:pt x="0" y="66360"/>
                    <a:pt x="0" y="66360"/>
                  </a:cubicBezTo>
                  <a:lnTo>
                    <a:pt x="0" y="0"/>
                  </a:lnTo>
                  <a:cubicBezTo>
                    <a:pt x="0" y="0"/>
                    <a:pt x="7392" y="0"/>
                    <a:pt x="16510" y="0"/>
                  </a:cubicBezTo>
                  <a:close/>
                </a:path>
              </a:pathLst>
            </a:custGeom>
            <a:noFill/>
            <a:ln w="14615" cap="rnd">
              <a:solidFill>
                <a:srgbClr val="000000"/>
              </a:solidFill>
              <a:prstDash val="solid"/>
              <a:round/>
            </a:ln>
          </p:spPr>
          <p:txBody>
            <a:bodyPr rtlCol="1" anchor="ctr"/>
            <a:lstStyle/>
            <a:p>
              <a:endParaRPr lang="fa-IR"/>
            </a:p>
          </p:txBody>
        </p:sp>
        <p:sp>
          <p:nvSpPr>
            <p:cNvPr id="863" name="Freeform: Shape 862">
              <a:extLst>
                <a:ext uri="{FF2B5EF4-FFF2-40B4-BE49-F238E27FC236}">
                  <a16:creationId xmlns:a16="http://schemas.microsoft.com/office/drawing/2014/main" id="{93BBB223-2C79-3338-48A7-81461E81E659}"/>
                </a:ext>
              </a:extLst>
            </p:cNvPr>
            <p:cNvSpPr/>
            <p:nvPr/>
          </p:nvSpPr>
          <p:spPr>
            <a:xfrm>
              <a:off x="7840417" y="4548170"/>
              <a:ext cx="66360" cy="66360"/>
            </a:xfrm>
            <a:custGeom>
              <a:avLst/>
              <a:gdLst>
                <a:gd name="connsiteX0" fmla="*/ 49851 w 66360"/>
                <a:gd name="connsiteY0" fmla="*/ 0 h 66360"/>
                <a:gd name="connsiteX1" fmla="*/ 66360 w 66360"/>
                <a:gd name="connsiteY1" fmla="*/ 0 h 66360"/>
                <a:gd name="connsiteX2" fmla="*/ 66360 w 66360"/>
                <a:gd name="connsiteY2" fmla="*/ 66360 h 66360"/>
                <a:gd name="connsiteX3" fmla="*/ 49851 w 66360"/>
                <a:gd name="connsiteY3" fmla="*/ 66360 h 66360"/>
                <a:gd name="connsiteX4" fmla="*/ 16510 w 66360"/>
                <a:gd name="connsiteY4" fmla="*/ 66360 h 66360"/>
                <a:gd name="connsiteX5" fmla="*/ 0 w 66360"/>
                <a:gd name="connsiteY5" fmla="*/ 66360 h 66360"/>
                <a:gd name="connsiteX6" fmla="*/ 0 w 66360"/>
                <a:gd name="connsiteY6" fmla="*/ 0 h 66360"/>
                <a:gd name="connsiteX7" fmla="*/ 16510 w 66360"/>
                <a:gd name="connsiteY7" fmla="*/ 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0" h="66360">
                  <a:moveTo>
                    <a:pt x="49851" y="0"/>
                  </a:moveTo>
                  <a:cubicBezTo>
                    <a:pt x="58969" y="0"/>
                    <a:pt x="66360" y="0"/>
                    <a:pt x="66360" y="0"/>
                  </a:cubicBezTo>
                  <a:lnTo>
                    <a:pt x="66360" y="66360"/>
                  </a:lnTo>
                  <a:cubicBezTo>
                    <a:pt x="66360" y="66360"/>
                    <a:pt x="58969" y="66360"/>
                    <a:pt x="49851" y="66360"/>
                  </a:cubicBezTo>
                  <a:lnTo>
                    <a:pt x="16510" y="66360"/>
                  </a:lnTo>
                  <a:cubicBezTo>
                    <a:pt x="7392" y="66360"/>
                    <a:pt x="0" y="66360"/>
                    <a:pt x="0" y="66360"/>
                  </a:cubicBezTo>
                  <a:lnTo>
                    <a:pt x="0" y="0"/>
                  </a:lnTo>
                  <a:cubicBezTo>
                    <a:pt x="0" y="0"/>
                    <a:pt x="7392" y="0"/>
                    <a:pt x="16510" y="0"/>
                  </a:cubicBezTo>
                  <a:close/>
                </a:path>
              </a:pathLst>
            </a:custGeom>
            <a:noFill/>
            <a:ln w="14615" cap="rnd">
              <a:solidFill>
                <a:srgbClr val="000000"/>
              </a:solidFill>
              <a:prstDash val="solid"/>
              <a:round/>
            </a:ln>
          </p:spPr>
          <p:txBody>
            <a:bodyPr rtlCol="1" anchor="ctr"/>
            <a:lstStyle/>
            <a:p>
              <a:endParaRPr lang="fa-IR"/>
            </a:p>
          </p:txBody>
        </p:sp>
        <p:sp>
          <p:nvSpPr>
            <p:cNvPr id="864" name="Freeform: Shape 863">
              <a:extLst>
                <a:ext uri="{FF2B5EF4-FFF2-40B4-BE49-F238E27FC236}">
                  <a16:creationId xmlns:a16="http://schemas.microsoft.com/office/drawing/2014/main" id="{98A02267-E4B3-3D50-B838-FA4CED721D7C}"/>
                </a:ext>
              </a:extLst>
            </p:cNvPr>
            <p:cNvSpPr/>
            <p:nvPr/>
          </p:nvSpPr>
          <p:spPr>
            <a:xfrm>
              <a:off x="7741681" y="4645764"/>
              <a:ext cx="66360" cy="66360"/>
            </a:xfrm>
            <a:custGeom>
              <a:avLst/>
              <a:gdLst>
                <a:gd name="connsiteX0" fmla="*/ 49851 w 66360"/>
                <a:gd name="connsiteY0" fmla="*/ 0 h 66360"/>
                <a:gd name="connsiteX1" fmla="*/ 66360 w 66360"/>
                <a:gd name="connsiteY1" fmla="*/ 0 h 66360"/>
                <a:gd name="connsiteX2" fmla="*/ 66360 w 66360"/>
                <a:gd name="connsiteY2" fmla="*/ 66361 h 66360"/>
                <a:gd name="connsiteX3" fmla="*/ 49851 w 66360"/>
                <a:gd name="connsiteY3" fmla="*/ 66361 h 66360"/>
                <a:gd name="connsiteX4" fmla="*/ 16510 w 66360"/>
                <a:gd name="connsiteY4" fmla="*/ 66361 h 66360"/>
                <a:gd name="connsiteX5" fmla="*/ 0 w 66360"/>
                <a:gd name="connsiteY5" fmla="*/ 66361 h 66360"/>
                <a:gd name="connsiteX6" fmla="*/ 0 w 66360"/>
                <a:gd name="connsiteY6" fmla="*/ 0 h 66360"/>
                <a:gd name="connsiteX7" fmla="*/ 16510 w 66360"/>
                <a:gd name="connsiteY7" fmla="*/ 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0" h="66360">
                  <a:moveTo>
                    <a:pt x="49851" y="0"/>
                  </a:moveTo>
                  <a:cubicBezTo>
                    <a:pt x="58969" y="0"/>
                    <a:pt x="66360" y="0"/>
                    <a:pt x="66360" y="0"/>
                  </a:cubicBezTo>
                  <a:lnTo>
                    <a:pt x="66360" y="66361"/>
                  </a:lnTo>
                  <a:cubicBezTo>
                    <a:pt x="66360" y="66361"/>
                    <a:pt x="58969" y="66361"/>
                    <a:pt x="49851" y="66361"/>
                  </a:cubicBezTo>
                  <a:lnTo>
                    <a:pt x="16510" y="66361"/>
                  </a:lnTo>
                  <a:cubicBezTo>
                    <a:pt x="7392" y="66361"/>
                    <a:pt x="0" y="66361"/>
                    <a:pt x="0" y="66361"/>
                  </a:cubicBezTo>
                  <a:lnTo>
                    <a:pt x="0" y="0"/>
                  </a:lnTo>
                  <a:cubicBezTo>
                    <a:pt x="0" y="0"/>
                    <a:pt x="7392" y="0"/>
                    <a:pt x="16510" y="0"/>
                  </a:cubicBezTo>
                  <a:close/>
                </a:path>
              </a:pathLst>
            </a:custGeom>
            <a:noFill/>
            <a:ln w="14615" cap="rnd">
              <a:solidFill>
                <a:srgbClr val="000000"/>
              </a:solidFill>
              <a:prstDash val="solid"/>
              <a:round/>
            </a:ln>
          </p:spPr>
          <p:txBody>
            <a:bodyPr rtlCol="1" anchor="ctr"/>
            <a:lstStyle/>
            <a:p>
              <a:endParaRPr lang="fa-IR"/>
            </a:p>
          </p:txBody>
        </p:sp>
        <p:sp>
          <p:nvSpPr>
            <p:cNvPr id="865" name="Freeform: Shape 864">
              <a:extLst>
                <a:ext uri="{FF2B5EF4-FFF2-40B4-BE49-F238E27FC236}">
                  <a16:creationId xmlns:a16="http://schemas.microsoft.com/office/drawing/2014/main" id="{84FE0A60-7EB8-ED18-B9E1-D7A890A56BB8}"/>
                </a:ext>
              </a:extLst>
            </p:cNvPr>
            <p:cNvSpPr/>
            <p:nvPr/>
          </p:nvSpPr>
          <p:spPr>
            <a:xfrm>
              <a:off x="7840417" y="4645764"/>
              <a:ext cx="66360" cy="66360"/>
            </a:xfrm>
            <a:custGeom>
              <a:avLst/>
              <a:gdLst>
                <a:gd name="connsiteX0" fmla="*/ 49851 w 66360"/>
                <a:gd name="connsiteY0" fmla="*/ 0 h 66360"/>
                <a:gd name="connsiteX1" fmla="*/ 66360 w 66360"/>
                <a:gd name="connsiteY1" fmla="*/ 0 h 66360"/>
                <a:gd name="connsiteX2" fmla="*/ 66360 w 66360"/>
                <a:gd name="connsiteY2" fmla="*/ 66361 h 66360"/>
                <a:gd name="connsiteX3" fmla="*/ 49851 w 66360"/>
                <a:gd name="connsiteY3" fmla="*/ 66361 h 66360"/>
                <a:gd name="connsiteX4" fmla="*/ 16510 w 66360"/>
                <a:gd name="connsiteY4" fmla="*/ 66361 h 66360"/>
                <a:gd name="connsiteX5" fmla="*/ 0 w 66360"/>
                <a:gd name="connsiteY5" fmla="*/ 66361 h 66360"/>
                <a:gd name="connsiteX6" fmla="*/ 0 w 66360"/>
                <a:gd name="connsiteY6" fmla="*/ 0 h 66360"/>
                <a:gd name="connsiteX7" fmla="*/ 16510 w 66360"/>
                <a:gd name="connsiteY7" fmla="*/ 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0" h="66360">
                  <a:moveTo>
                    <a:pt x="49851" y="0"/>
                  </a:moveTo>
                  <a:cubicBezTo>
                    <a:pt x="58969" y="0"/>
                    <a:pt x="66360" y="0"/>
                    <a:pt x="66360" y="0"/>
                  </a:cubicBezTo>
                  <a:lnTo>
                    <a:pt x="66360" y="66361"/>
                  </a:lnTo>
                  <a:cubicBezTo>
                    <a:pt x="66360" y="66361"/>
                    <a:pt x="58969" y="66361"/>
                    <a:pt x="49851" y="66361"/>
                  </a:cubicBezTo>
                  <a:lnTo>
                    <a:pt x="16510" y="66361"/>
                  </a:lnTo>
                  <a:cubicBezTo>
                    <a:pt x="7392" y="66361"/>
                    <a:pt x="0" y="66361"/>
                    <a:pt x="0" y="66361"/>
                  </a:cubicBezTo>
                  <a:lnTo>
                    <a:pt x="0" y="0"/>
                  </a:lnTo>
                  <a:cubicBezTo>
                    <a:pt x="0" y="0"/>
                    <a:pt x="7392" y="0"/>
                    <a:pt x="16510" y="0"/>
                  </a:cubicBezTo>
                  <a:close/>
                </a:path>
              </a:pathLst>
            </a:custGeom>
            <a:noFill/>
            <a:ln w="14615" cap="rnd">
              <a:solidFill>
                <a:srgbClr val="000000"/>
              </a:solidFill>
              <a:prstDash val="solid"/>
              <a:round/>
            </a:ln>
          </p:spPr>
          <p:txBody>
            <a:bodyPr rtlCol="1" anchor="ctr"/>
            <a:lstStyle/>
            <a:p>
              <a:endParaRPr lang="fa-IR"/>
            </a:p>
          </p:txBody>
        </p:sp>
        <p:sp>
          <p:nvSpPr>
            <p:cNvPr id="866" name="Freeform: Shape 865">
              <a:extLst>
                <a:ext uri="{FF2B5EF4-FFF2-40B4-BE49-F238E27FC236}">
                  <a16:creationId xmlns:a16="http://schemas.microsoft.com/office/drawing/2014/main" id="{98405AEE-78D2-CFDB-410D-013E8C073A1B}"/>
                </a:ext>
              </a:extLst>
            </p:cNvPr>
            <p:cNvSpPr/>
            <p:nvPr/>
          </p:nvSpPr>
          <p:spPr>
            <a:xfrm>
              <a:off x="7939153" y="4645764"/>
              <a:ext cx="66360" cy="66360"/>
            </a:xfrm>
            <a:custGeom>
              <a:avLst/>
              <a:gdLst>
                <a:gd name="connsiteX0" fmla="*/ 49851 w 66360"/>
                <a:gd name="connsiteY0" fmla="*/ 0 h 66360"/>
                <a:gd name="connsiteX1" fmla="*/ 66360 w 66360"/>
                <a:gd name="connsiteY1" fmla="*/ 0 h 66360"/>
                <a:gd name="connsiteX2" fmla="*/ 66360 w 66360"/>
                <a:gd name="connsiteY2" fmla="*/ 66361 h 66360"/>
                <a:gd name="connsiteX3" fmla="*/ 49851 w 66360"/>
                <a:gd name="connsiteY3" fmla="*/ 66361 h 66360"/>
                <a:gd name="connsiteX4" fmla="*/ 16510 w 66360"/>
                <a:gd name="connsiteY4" fmla="*/ 66361 h 66360"/>
                <a:gd name="connsiteX5" fmla="*/ 0 w 66360"/>
                <a:gd name="connsiteY5" fmla="*/ 66361 h 66360"/>
                <a:gd name="connsiteX6" fmla="*/ 0 w 66360"/>
                <a:gd name="connsiteY6" fmla="*/ 0 h 66360"/>
                <a:gd name="connsiteX7" fmla="*/ 16510 w 66360"/>
                <a:gd name="connsiteY7" fmla="*/ 0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60" h="66360">
                  <a:moveTo>
                    <a:pt x="49851" y="0"/>
                  </a:moveTo>
                  <a:cubicBezTo>
                    <a:pt x="58969" y="0"/>
                    <a:pt x="66360" y="0"/>
                    <a:pt x="66360" y="0"/>
                  </a:cubicBezTo>
                  <a:lnTo>
                    <a:pt x="66360" y="66361"/>
                  </a:lnTo>
                  <a:cubicBezTo>
                    <a:pt x="66360" y="66361"/>
                    <a:pt x="58969" y="66361"/>
                    <a:pt x="49851" y="66361"/>
                  </a:cubicBezTo>
                  <a:lnTo>
                    <a:pt x="16510" y="66361"/>
                  </a:lnTo>
                  <a:cubicBezTo>
                    <a:pt x="7391" y="66361"/>
                    <a:pt x="0" y="66361"/>
                    <a:pt x="0" y="66361"/>
                  </a:cubicBezTo>
                  <a:lnTo>
                    <a:pt x="0" y="0"/>
                  </a:lnTo>
                  <a:cubicBezTo>
                    <a:pt x="0" y="0"/>
                    <a:pt x="7391" y="0"/>
                    <a:pt x="16510" y="0"/>
                  </a:cubicBezTo>
                  <a:close/>
                </a:path>
              </a:pathLst>
            </a:custGeom>
            <a:noFill/>
            <a:ln w="14615" cap="rnd">
              <a:solidFill>
                <a:srgbClr val="000000"/>
              </a:solidFill>
              <a:prstDash val="solid"/>
              <a:round/>
            </a:ln>
          </p:spPr>
          <p:txBody>
            <a:bodyPr rtlCol="1" anchor="ctr"/>
            <a:lstStyle/>
            <a:p>
              <a:endParaRPr lang="fa-IR"/>
            </a:p>
          </p:txBody>
        </p:sp>
        <p:sp>
          <p:nvSpPr>
            <p:cNvPr id="867" name="Freeform: Shape 866">
              <a:extLst>
                <a:ext uri="{FF2B5EF4-FFF2-40B4-BE49-F238E27FC236}">
                  <a16:creationId xmlns:a16="http://schemas.microsoft.com/office/drawing/2014/main" id="{F6CCDA75-229C-EDE1-95FA-6115E96866D7}"/>
                </a:ext>
              </a:extLst>
            </p:cNvPr>
            <p:cNvSpPr/>
            <p:nvPr/>
          </p:nvSpPr>
          <p:spPr>
            <a:xfrm>
              <a:off x="7991433" y="4273947"/>
              <a:ext cx="355102" cy="376969"/>
            </a:xfrm>
            <a:custGeom>
              <a:avLst/>
              <a:gdLst>
                <a:gd name="connsiteX0" fmla="*/ 303071 w 355102"/>
                <a:gd name="connsiteY0" fmla="*/ 336 h 376969"/>
                <a:gd name="connsiteX1" fmla="*/ 52704 w 355102"/>
                <a:gd name="connsiteY1" fmla="*/ 336 h 376969"/>
                <a:gd name="connsiteX2" fmla="*/ 336 w 355102"/>
                <a:gd name="connsiteY2" fmla="*/ 52704 h 376969"/>
                <a:gd name="connsiteX3" fmla="*/ 336 w 355102"/>
                <a:gd name="connsiteY3" fmla="*/ 257610 h 376969"/>
                <a:gd name="connsiteX4" fmla="*/ 52704 w 355102"/>
                <a:gd name="connsiteY4" fmla="*/ 309979 h 376969"/>
                <a:gd name="connsiteX5" fmla="*/ 83616 w 355102"/>
                <a:gd name="connsiteY5" fmla="*/ 309979 h 376969"/>
                <a:gd name="connsiteX6" fmla="*/ 91958 w 355102"/>
                <a:gd name="connsiteY6" fmla="*/ 318321 h 376969"/>
                <a:gd name="connsiteX7" fmla="*/ 91958 w 355102"/>
                <a:gd name="connsiteY7" fmla="*/ 368933 h 376969"/>
                <a:gd name="connsiteX8" fmla="*/ 100272 w 355102"/>
                <a:gd name="connsiteY8" fmla="*/ 377305 h 376969"/>
                <a:gd name="connsiteX9" fmla="*/ 106097 w 355102"/>
                <a:gd name="connsiteY9" fmla="*/ 374963 h 376969"/>
                <a:gd name="connsiteX10" fmla="*/ 163061 w 355102"/>
                <a:gd name="connsiteY10" fmla="*/ 320429 h 376969"/>
                <a:gd name="connsiteX11" fmla="*/ 188908 w 355102"/>
                <a:gd name="connsiteY11" fmla="*/ 310067 h 376969"/>
                <a:gd name="connsiteX12" fmla="*/ 303071 w 355102"/>
                <a:gd name="connsiteY12" fmla="*/ 310067 h 376969"/>
                <a:gd name="connsiteX13" fmla="*/ 355439 w 355102"/>
                <a:gd name="connsiteY13" fmla="*/ 257698 h 376969"/>
                <a:gd name="connsiteX14" fmla="*/ 355439 w 355102"/>
                <a:gd name="connsiteY14" fmla="*/ 52792 h 376969"/>
                <a:gd name="connsiteX15" fmla="*/ 303071 w 355102"/>
                <a:gd name="connsiteY15" fmla="*/ 336 h 37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5102" h="376969">
                  <a:moveTo>
                    <a:pt x="303071" y="336"/>
                  </a:moveTo>
                  <a:lnTo>
                    <a:pt x="52704" y="336"/>
                  </a:lnTo>
                  <a:cubicBezTo>
                    <a:pt x="23815" y="415"/>
                    <a:pt x="415" y="23815"/>
                    <a:pt x="336" y="52704"/>
                  </a:cubicBezTo>
                  <a:lnTo>
                    <a:pt x="336" y="257610"/>
                  </a:lnTo>
                  <a:cubicBezTo>
                    <a:pt x="415" y="286499"/>
                    <a:pt x="23815" y="309900"/>
                    <a:pt x="52704" y="309979"/>
                  </a:cubicBezTo>
                  <a:lnTo>
                    <a:pt x="83616" y="309979"/>
                  </a:lnTo>
                  <a:cubicBezTo>
                    <a:pt x="88223" y="309979"/>
                    <a:pt x="91958" y="313714"/>
                    <a:pt x="91958" y="318321"/>
                  </a:cubicBezTo>
                  <a:lnTo>
                    <a:pt x="91958" y="368933"/>
                  </a:lnTo>
                  <a:cubicBezTo>
                    <a:pt x="91941" y="373541"/>
                    <a:pt x="95664" y="377288"/>
                    <a:pt x="100272" y="377305"/>
                  </a:cubicBezTo>
                  <a:cubicBezTo>
                    <a:pt x="102444" y="377314"/>
                    <a:pt x="104534" y="376474"/>
                    <a:pt x="106097" y="374963"/>
                  </a:cubicBezTo>
                  <a:lnTo>
                    <a:pt x="163061" y="320429"/>
                  </a:lnTo>
                  <a:cubicBezTo>
                    <a:pt x="170025" y="313781"/>
                    <a:pt x="179281" y="310069"/>
                    <a:pt x="188908" y="310067"/>
                  </a:cubicBezTo>
                  <a:lnTo>
                    <a:pt x="303071" y="310067"/>
                  </a:lnTo>
                  <a:cubicBezTo>
                    <a:pt x="331959" y="309987"/>
                    <a:pt x="355360" y="286587"/>
                    <a:pt x="355439" y="257698"/>
                  </a:cubicBezTo>
                  <a:lnTo>
                    <a:pt x="355439" y="52792"/>
                  </a:lnTo>
                  <a:cubicBezTo>
                    <a:pt x="355407" y="23868"/>
                    <a:pt x="331995" y="418"/>
                    <a:pt x="303071" y="336"/>
                  </a:cubicBezTo>
                  <a:close/>
                </a:path>
              </a:pathLst>
            </a:custGeom>
            <a:noFill/>
            <a:ln w="14615" cap="rnd">
              <a:solidFill>
                <a:srgbClr val="000000"/>
              </a:solidFill>
              <a:prstDash val="solid"/>
              <a:round/>
            </a:ln>
          </p:spPr>
          <p:txBody>
            <a:bodyPr rtlCol="1" anchor="ctr"/>
            <a:lstStyle/>
            <a:p>
              <a:endParaRPr lang="fa-IR"/>
            </a:p>
          </p:txBody>
        </p:sp>
        <p:sp>
          <p:nvSpPr>
            <p:cNvPr id="868" name="Freeform: Shape 867">
              <a:extLst>
                <a:ext uri="{FF2B5EF4-FFF2-40B4-BE49-F238E27FC236}">
                  <a16:creationId xmlns:a16="http://schemas.microsoft.com/office/drawing/2014/main" id="{A023218D-FA47-549E-2940-8FFD306756A0}"/>
                </a:ext>
              </a:extLst>
            </p:cNvPr>
            <p:cNvSpPr/>
            <p:nvPr/>
          </p:nvSpPr>
          <p:spPr>
            <a:xfrm>
              <a:off x="8037859" y="4645764"/>
              <a:ext cx="66360" cy="66331"/>
            </a:xfrm>
            <a:custGeom>
              <a:avLst/>
              <a:gdLst>
                <a:gd name="connsiteX0" fmla="*/ 43835 w 66360"/>
                <a:gd name="connsiteY0" fmla="*/ 336 h 66331"/>
                <a:gd name="connsiteX1" fmla="*/ 16875 w 66360"/>
                <a:gd name="connsiteY1" fmla="*/ 336 h 66331"/>
                <a:gd name="connsiteX2" fmla="*/ 336 w 66360"/>
                <a:gd name="connsiteY2" fmla="*/ 16846 h 66331"/>
                <a:gd name="connsiteX3" fmla="*/ 336 w 66360"/>
                <a:gd name="connsiteY3" fmla="*/ 50158 h 66331"/>
                <a:gd name="connsiteX4" fmla="*/ 16875 w 66360"/>
                <a:gd name="connsiteY4" fmla="*/ 66667 h 66331"/>
                <a:gd name="connsiteX5" fmla="*/ 50187 w 66360"/>
                <a:gd name="connsiteY5" fmla="*/ 66667 h 66331"/>
                <a:gd name="connsiteX6" fmla="*/ 66696 w 66360"/>
                <a:gd name="connsiteY6" fmla="*/ 50158 h 66331"/>
                <a:gd name="connsiteX7" fmla="*/ 66696 w 66360"/>
                <a:gd name="connsiteY7" fmla="*/ 16846 h 66331"/>
                <a:gd name="connsiteX8" fmla="*/ 61076 w 66360"/>
                <a:gd name="connsiteY8" fmla="*/ 4463 h 6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360" h="66331">
                  <a:moveTo>
                    <a:pt x="43835" y="336"/>
                  </a:moveTo>
                  <a:lnTo>
                    <a:pt x="16875" y="336"/>
                  </a:lnTo>
                  <a:cubicBezTo>
                    <a:pt x="7759" y="351"/>
                    <a:pt x="368" y="7730"/>
                    <a:pt x="336" y="16846"/>
                  </a:cubicBezTo>
                  <a:lnTo>
                    <a:pt x="336" y="50158"/>
                  </a:lnTo>
                  <a:cubicBezTo>
                    <a:pt x="368" y="59273"/>
                    <a:pt x="7759" y="66653"/>
                    <a:pt x="16875" y="66667"/>
                  </a:cubicBezTo>
                  <a:lnTo>
                    <a:pt x="50187" y="66667"/>
                  </a:lnTo>
                  <a:cubicBezTo>
                    <a:pt x="59290" y="66635"/>
                    <a:pt x="66664" y="59261"/>
                    <a:pt x="66696" y="50158"/>
                  </a:cubicBezTo>
                  <a:lnTo>
                    <a:pt x="66696" y="16846"/>
                  </a:lnTo>
                  <a:cubicBezTo>
                    <a:pt x="66696" y="12101"/>
                    <a:pt x="64647" y="7587"/>
                    <a:pt x="61076" y="4463"/>
                  </a:cubicBezTo>
                </a:path>
              </a:pathLst>
            </a:custGeom>
            <a:noFill/>
            <a:ln w="14615" cap="rnd">
              <a:solidFill>
                <a:srgbClr val="000000"/>
              </a:solidFill>
              <a:prstDash val="solid"/>
              <a:round/>
            </a:ln>
          </p:spPr>
          <p:txBody>
            <a:bodyPr rtlCol="1" anchor="ctr"/>
            <a:lstStyle/>
            <a:p>
              <a:endParaRPr lang="fa-IR"/>
            </a:p>
          </p:txBody>
        </p:sp>
        <p:sp>
          <p:nvSpPr>
            <p:cNvPr id="869" name="Freeform: Shape 868">
              <a:extLst>
                <a:ext uri="{FF2B5EF4-FFF2-40B4-BE49-F238E27FC236}">
                  <a16:creationId xmlns:a16="http://schemas.microsoft.com/office/drawing/2014/main" id="{C2BFDEF3-4BEB-BCBB-90F2-027918A91ED9}"/>
                </a:ext>
              </a:extLst>
            </p:cNvPr>
            <p:cNvSpPr/>
            <p:nvPr/>
          </p:nvSpPr>
          <p:spPr>
            <a:xfrm>
              <a:off x="8037859" y="4587629"/>
              <a:ext cx="41917" cy="26901"/>
            </a:xfrm>
            <a:custGeom>
              <a:avLst/>
              <a:gdLst>
                <a:gd name="connsiteX0" fmla="*/ 336 w 41917"/>
                <a:gd name="connsiteY0" fmla="*/ 336 h 26901"/>
                <a:gd name="connsiteX1" fmla="*/ 336 w 41917"/>
                <a:gd name="connsiteY1" fmla="*/ 10728 h 26901"/>
                <a:gd name="connsiteX2" fmla="*/ 16875 w 41917"/>
                <a:gd name="connsiteY2" fmla="*/ 27237 h 26901"/>
                <a:gd name="connsiteX3" fmla="*/ 42254 w 41917"/>
                <a:gd name="connsiteY3" fmla="*/ 27237 h 26901"/>
              </a:gdLst>
              <a:ahLst/>
              <a:cxnLst>
                <a:cxn ang="0">
                  <a:pos x="connsiteX0" y="connsiteY0"/>
                </a:cxn>
                <a:cxn ang="0">
                  <a:pos x="connsiteX1" y="connsiteY1"/>
                </a:cxn>
                <a:cxn ang="0">
                  <a:pos x="connsiteX2" y="connsiteY2"/>
                </a:cxn>
                <a:cxn ang="0">
                  <a:pos x="connsiteX3" y="connsiteY3"/>
                </a:cxn>
              </a:cxnLst>
              <a:rect l="l" t="t" r="r" b="b"/>
              <a:pathLst>
                <a:path w="41917" h="26901">
                  <a:moveTo>
                    <a:pt x="336" y="336"/>
                  </a:moveTo>
                  <a:lnTo>
                    <a:pt x="336" y="10728"/>
                  </a:lnTo>
                  <a:cubicBezTo>
                    <a:pt x="368" y="19843"/>
                    <a:pt x="7759" y="27223"/>
                    <a:pt x="16875" y="27237"/>
                  </a:cubicBezTo>
                  <a:lnTo>
                    <a:pt x="42254" y="27237"/>
                  </a:lnTo>
                </a:path>
              </a:pathLst>
            </a:custGeom>
            <a:noFill/>
            <a:ln w="14615" cap="rnd">
              <a:solidFill>
                <a:srgbClr val="000000"/>
              </a:solidFill>
              <a:prstDash val="solid"/>
              <a:round/>
            </a:ln>
          </p:spPr>
          <p:txBody>
            <a:bodyPr rtlCol="1" anchor="ctr"/>
            <a:lstStyle/>
            <a:p>
              <a:endParaRPr lang="fa-IR"/>
            </a:p>
          </p:txBody>
        </p:sp>
        <p:sp>
          <p:nvSpPr>
            <p:cNvPr id="870" name="Freeform: Shape 869">
              <a:extLst>
                <a:ext uri="{FF2B5EF4-FFF2-40B4-BE49-F238E27FC236}">
                  <a16:creationId xmlns:a16="http://schemas.microsoft.com/office/drawing/2014/main" id="{DAAA0FD6-AC24-A921-2D9F-EC59CE2FB7F1}"/>
                </a:ext>
              </a:extLst>
            </p:cNvPr>
            <p:cNvSpPr/>
            <p:nvPr/>
          </p:nvSpPr>
          <p:spPr>
            <a:xfrm>
              <a:off x="7939240" y="4548170"/>
              <a:ext cx="66331" cy="66360"/>
            </a:xfrm>
            <a:custGeom>
              <a:avLst/>
              <a:gdLst>
                <a:gd name="connsiteX0" fmla="*/ 54665 w 66331"/>
                <a:gd name="connsiteY0" fmla="*/ 1009 h 66360"/>
                <a:gd name="connsiteX1" fmla="*/ 50070 w 66331"/>
                <a:gd name="connsiteY1" fmla="*/ 336 h 66360"/>
                <a:gd name="connsiteX2" fmla="*/ 16846 w 66331"/>
                <a:gd name="connsiteY2" fmla="*/ 336 h 66360"/>
                <a:gd name="connsiteX3" fmla="*/ 336 w 66331"/>
                <a:gd name="connsiteY3" fmla="*/ 16875 h 66360"/>
                <a:gd name="connsiteX4" fmla="*/ 336 w 66331"/>
                <a:gd name="connsiteY4" fmla="*/ 50187 h 66360"/>
                <a:gd name="connsiteX5" fmla="*/ 16846 w 66331"/>
                <a:gd name="connsiteY5" fmla="*/ 66696 h 66360"/>
                <a:gd name="connsiteX6" fmla="*/ 50158 w 66331"/>
                <a:gd name="connsiteY6" fmla="*/ 66696 h 66360"/>
                <a:gd name="connsiteX7" fmla="*/ 66667 w 66331"/>
                <a:gd name="connsiteY7" fmla="*/ 50187 h 66360"/>
                <a:gd name="connsiteX8" fmla="*/ 66667 w 66331"/>
                <a:gd name="connsiteY8" fmla="*/ 20153 h 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331" h="66360">
                  <a:moveTo>
                    <a:pt x="54665" y="1009"/>
                  </a:moveTo>
                  <a:cubicBezTo>
                    <a:pt x="53173" y="573"/>
                    <a:pt x="51624" y="348"/>
                    <a:pt x="50070" y="336"/>
                  </a:cubicBezTo>
                  <a:lnTo>
                    <a:pt x="16846" y="336"/>
                  </a:lnTo>
                  <a:cubicBezTo>
                    <a:pt x="7730" y="368"/>
                    <a:pt x="351" y="7759"/>
                    <a:pt x="336" y="16875"/>
                  </a:cubicBezTo>
                  <a:lnTo>
                    <a:pt x="336" y="50187"/>
                  </a:lnTo>
                  <a:cubicBezTo>
                    <a:pt x="368" y="59290"/>
                    <a:pt x="7742" y="66664"/>
                    <a:pt x="16846" y="66696"/>
                  </a:cubicBezTo>
                  <a:lnTo>
                    <a:pt x="50158" y="66696"/>
                  </a:lnTo>
                  <a:cubicBezTo>
                    <a:pt x="59261" y="66664"/>
                    <a:pt x="66635" y="59290"/>
                    <a:pt x="66667" y="50187"/>
                  </a:cubicBezTo>
                  <a:lnTo>
                    <a:pt x="66667" y="20153"/>
                  </a:lnTo>
                </a:path>
              </a:pathLst>
            </a:custGeom>
            <a:noFill/>
            <a:ln w="14615" cap="rnd">
              <a:solidFill>
                <a:srgbClr val="000000"/>
              </a:solidFill>
              <a:prstDash val="solid"/>
              <a:round/>
            </a:ln>
          </p:spPr>
          <p:txBody>
            <a:bodyPr rtlCol="1" anchor="ctr"/>
            <a:lstStyle/>
            <a:p>
              <a:endParaRPr lang="fa-IR"/>
            </a:p>
          </p:txBody>
        </p:sp>
        <p:sp>
          <p:nvSpPr>
            <p:cNvPr id="871" name="Freeform: Shape 870">
              <a:extLst>
                <a:ext uri="{FF2B5EF4-FFF2-40B4-BE49-F238E27FC236}">
                  <a16:creationId xmlns:a16="http://schemas.microsoft.com/office/drawing/2014/main" id="{383F437F-37E7-43F8-FECB-52B7E778DD70}"/>
                </a:ext>
              </a:extLst>
            </p:cNvPr>
            <p:cNvSpPr/>
            <p:nvPr/>
          </p:nvSpPr>
          <p:spPr>
            <a:xfrm>
              <a:off x="7939240" y="4450605"/>
              <a:ext cx="49821" cy="66301"/>
            </a:xfrm>
            <a:custGeom>
              <a:avLst/>
              <a:gdLst>
                <a:gd name="connsiteX0" fmla="*/ 50070 w 49821"/>
                <a:gd name="connsiteY0" fmla="*/ 336 h 66301"/>
                <a:gd name="connsiteX1" fmla="*/ 16846 w 49821"/>
                <a:gd name="connsiteY1" fmla="*/ 336 h 66301"/>
                <a:gd name="connsiteX2" fmla="*/ 336 w 49821"/>
                <a:gd name="connsiteY2" fmla="*/ 16846 h 66301"/>
                <a:gd name="connsiteX3" fmla="*/ 336 w 49821"/>
                <a:gd name="connsiteY3" fmla="*/ 50099 h 66301"/>
                <a:gd name="connsiteX4" fmla="*/ 16846 w 49821"/>
                <a:gd name="connsiteY4" fmla="*/ 66638 h 66301"/>
                <a:gd name="connsiteX5" fmla="*/ 50158 w 49821"/>
                <a:gd name="connsiteY5" fmla="*/ 66638 h 66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821" h="66301">
                  <a:moveTo>
                    <a:pt x="50070" y="336"/>
                  </a:moveTo>
                  <a:lnTo>
                    <a:pt x="16846" y="336"/>
                  </a:lnTo>
                  <a:cubicBezTo>
                    <a:pt x="7742" y="368"/>
                    <a:pt x="368" y="7742"/>
                    <a:pt x="336" y="16846"/>
                  </a:cubicBezTo>
                  <a:lnTo>
                    <a:pt x="336" y="50099"/>
                  </a:lnTo>
                  <a:cubicBezTo>
                    <a:pt x="351" y="59214"/>
                    <a:pt x="7730" y="66606"/>
                    <a:pt x="16846" y="66638"/>
                  </a:cubicBezTo>
                  <a:lnTo>
                    <a:pt x="50158" y="66638"/>
                  </a:lnTo>
                </a:path>
              </a:pathLst>
            </a:custGeom>
            <a:noFill/>
            <a:ln w="14615" cap="rnd">
              <a:solidFill>
                <a:srgbClr val="000000"/>
              </a:solidFill>
              <a:prstDash val="solid"/>
              <a:round/>
            </a:ln>
          </p:spPr>
          <p:txBody>
            <a:bodyPr rtlCol="1" anchor="ctr"/>
            <a:lstStyle/>
            <a:p>
              <a:endParaRPr lang="fa-IR"/>
            </a:p>
          </p:txBody>
        </p:sp>
        <p:sp>
          <p:nvSpPr>
            <p:cNvPr id="872" name="Freeform: Shape 871">
              <a:extLst>
                <a:ext uri="{FF2B5EF4-FFF2-40B4-BE49-F238E27FC236}">
                  <a16:creationId xmlns:a16="http://schemas.microsoft.com/office/drawing/2014/main" id="{E4A3BD0C-35BB-045A-1F67-32A53B2A04E8}"/>
                </a:ext>
              </a:extLst>
            </p:cNvPr>
            <p:cNvSpPr/>
            <p:nvPr/>
          </p:nvSpPr>
          <p:spPr>
            <a:xfrm>
              <a:off x="7939240" y="4353040"/>
              <a:ext cx="49821" cy="66331"/>
            </a:xfrm>
            <a:custGeom>
              <a:avLst/>
              <a:gdLst>
                <a:gd name="connsiteX0" fmla="*/ 50070 w 49821"/>
                <a:gd name="connsiteY0" fmla="*/ 336 h 66331"/>
                <a:gd name="connsiteX1" fmla="*/ 16846 w 49821"/>
                <a:gd name="connsiteY1" fmla="*/ 336 h 66331"/>
                <a:gd name="connsiteX2" fmla="*/ 336 w 49821"/>
                <a:gd name="connsiteY2" fmla="*/ 16846 h 66331"/>
                <a:gd name="connsiteX3" fmla="*/ 336 w 49821"/>
                <a:gd name="connsiteY3" fmla="*/ 50158 h 66331"/>
                <a:gd name="connsiteX4" fmla="*/ 16846 w 49821"/>
                <a:gd name="connsiteY4" fmla="*/ 66667 h 66331"/>
                <a:gd name="connsiteX5" fmla="*/ 50158 w 49821"/>
                <a:gd name="connsiteY5" fmla="*/ 66667 h 6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821" h="66331">
                  <a:moveTo>
                    <a:pt x="50070" y="336"/>
                  </a:moveTo>
                  <a:lnTo>
                    <a:pt x="16846" y="336"/>
                  </a:lnTo>
                  <a:cubicBezTo>
                    <a:pt x="7742" y="368"/>
                    <a:pt x="368" y="7742"/>
                    <a:pt x="336" y="16846"/>
                  </a:cubicBezTo>
                  <a:lnTo>
                    <a:pt x="336" y="50158"/>
                  </a:lnTo>
                  <a:cubicBezTo>
                    <a:pt x="368" y="59261"/>
                    <a:pt x="7742" y="66635"/>
                    <a:pt x="16846" y="66667"/>
                  </a:cubicBezTo>
                  <a:lnTo>
                    <a:pt x="50158" y="66667"/>
                  </a:lnTo>
                </a:path>
              </a:pathLst>
            </a:custGeom>
            <a:noFill/>
            <a:ln w="14615" cap="rnd">
              <a:solidFill>
                <a:srgbClr val="000000"/>
              </a:solidFill>
              <a:prstDash val="solid"/>
              <a:round/>
            </a:ln>
          </p:spPr>
          <p:txBody>
            <a:bodyPr rtlCol="1" anchor="ctr"/>
            <a:lstStyle/>
            <a:p>
              <a:endParaRPr lang="fa-IR"/>
            </a:p>
          </p:txBody>
        </p:sp>
        <p:sp>
          <p:nvSpPr>
            <p:cNvPr id="873" name="Freeform: Shape 872">
              <a:extLst>
                <a:ext uri="{FF2B5EF4-FFF2-40B4-BE49-F238E27FC236}">
                  <a16:creationId xmlns:a16="http://schemas.microsoft.com/office/drawing/2014/main" id="{F16035FD-233B-033D-1080-0B161C46A5B8}"/>
                </a:ext>
              </a:extLst>
            </p:cNvPr>
            <p:cNvSpPr/>
            <p:nvPr/>
          </p:nvSpPr>
          <p:spPr>
            <a:xfrm>
              <a:off x="8173653" y="4407516"/>
              <a:ext cx="120942" cy="97964"/>
            </a:xfrm>
            <a:custGeom>
              <a:avLst/>
              <a:gdLst>
                <a:gd name="connsiteX0" fmla="*/ 336 w 120942"/>
                <a:gd name="connsiteY0" fmla="*/ 24720 h 97964"/>
                <a:gd name="connsiteX1" fmla="*/ 97667 w 120942"/>
                <a:gd name="connsiteY1" fmla="*/ 95676 h 97964"/>
                <a:gd name="connsiteX2" fmla="*/ 118655 w 120942"/>
                <a:gd name="connsiteY2" fmla="*/ 91701 h 97964"/>
                <a:gd name="connsiteX3" fmla="*/ 115435 w 120942"/>
                <a:gd name="connsiteY3" fmla="*/ 71263 h 97964"/>
                <a:gd name="connsiteX4" fmla="*/ 18104 w 120942"/>
                <a:gd name="connsiteY4" fmla="*/ 336 h 97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942" h="97964">
                  <a:moveTo>
                    <a:pt x="336" y="24720"/>
                  </a:moveTo>
                  <a:lnTo>
                    <a:pt x="97667" y="95676"/>
                  </a:lnTo>
                  <a:cubicBezTo>
                    <a:pt x="104560" y="100374"/>
                    <a:pt x="113957" y="98594"/>
                    <a:pt x="118655" y="91701"/>
                  </a:cubicBezTo>
                  <a:cubicBezTo>
                    <a:pt x="123148" y="85109"/>
                    <a:pt x="121737" y="76154"/>
                    <a:pt x="115435" y="71263"/>
                  </a:cubicBezTo>
                  <a:lnTo>
                    <a:pt x="18104" y="336"/>
                  </a:lnTo>
                  <a:close/>
                </a:path>
              </a:pathLst>
            </a:custGeom>
            <a:noFill/>
            <a:ln w="14615" cap="rnd">
              <a:solidFill>
                <a:srgbClr val="000000"/>
              </a:solidFill>
              <a:prstDash val="solid"/>
              <a:round/>
            </a:ln>
          </p:spPr>
          <p:txBody>
            <a:bodyPr rtlCol="1" anchor="ctr"/>
            <a:lstStyle/>
            <a:p>
              <a:endParaRPr lang="fa-IR"/>
            </a:p>
          </p:txBody>
        </p:sp>
        <p:sp>
          <p:nvSpPr>
            <p:cNvPr id="874" name="Freeform: Shape 873">
              <a:extLst>
                <a:ext uri="{FF2B5EF4-FFF2-40B4-BE49-F238E27FC236}">
                  <a16:creationId xmlns:a16="http://schemas.microsoft.com/office/drawing/2014/main" id="{E695B865-805A-D2DC-275C-F38152EC2A6D}"/>
                </a:ext>
              </a:extLst>
            </p:cNvPr>
            <p:cNvSpPr/>
            <p:nvPr/>
          </p:nvSpPr>
          <p:spPr>
            <a:xfrm>
              <a:off x="8060721" y="4493752"/>
              <a:ext cx="129881" cy="43732"/>
            </a:xfrm>
            <a:custGeom>
              <a:avLst/>
              <a:gdLst>
                <a:gd name="connsiteX0" fmla="*/ 130217 w 129881"/>
                <a:gd name="connsiteY0" fmla="*/ 34965 h 43732"/>
                <a:gd name="connsiteX1" fmla="*/ 130217 w 129881"/>
                <a:gd name="connsiteY1" fmla="*/ 17899 h 43732"/>
                <a:gd name="connsiteX2" fmla="*/ 112654 w 129881"/>
                <a:gd name="connsiteY2" fmla="*/ 336 h 43732"/>
                <a:gd name="connsiteX3" fmla="*/ 17899 w 129881"/>
                <a:gd name="connsiteY3" fmla="*/ 336 h 43732"/>
                <a:gd name="connsiteX4" fmla="*/ 336 w 129881"/>
                <a:gd name="connsiteY4" fmla="*/ 17899 h 43732"/>
                <a:gd name="connsiteX5" fmla="*/ 336 w 129881"/>
                <a:gd name="connsiteY5" fmla="*/ 34965 h 43732"/>
                <a:gd name="connsiteX6" fmla="*/ 9440 w 129881"/>
                <a:gd name="connsiteY6" fmla="*/ 44069 h 43732"/>
                <a:gd name="connsiteX7" fmla="*/ 121231 w 129881"/>
                <a:gd name="connsiteY7" fmla="*/ 44069 h 43732"/>
                <a:gd name="connsiteX8" fmla="*/ 130217 w 129881"/>
                <a:gd name="connsiteY8" fmla="*/ 34965 h 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881" h="43732">
                  <a:moveTo>
                    <a:pt x="130217" y="34965"/>
                  </a:moveTo>
                  <a:lnTo>
                    <a:pt x="130217" y="17899"/>
                  </a:lnTo>
                  <a:cubicBezTo>
                    <a:pt x="130217" y="8199"/>
                    <a:pt x="122355" y="336"/>
                    <a:pt x="112654" y="336"/>
                  </a:cubicBezTo>
                  <a:lnTo>
                    <a:pt x="17899" y="336"/>
                  </a:lnTo>
                  <a:cubicBezTo>
                    <a:pt x="8199" y="336"/>
                    <a:pt x="336" y="8199"/>
                    <a:pt x="336" y="17899"/>
                  </a:cubicBezTo>
                  <a:lnTo>
                    <a:pt x="336" y="34965"/>
                  </a:lnTo>
                  <a:cubicBezTo>
                    <a:pt x="336" y="39994"/>
                    <a:pt x="4411" y="44069"/>
                    <a:pt x="9440" y="44069"/>
                  </a:cubicBezTo>
                  <a:lnTo>
                    <a:pt x="121231" y="44069"/>
                  </a:lnTo>
                  <a:cubicBezTo>
                    <a:pt x="126213" y="44005"/>
                    <a:pt x="130217" y="39947"/>
                    <a:pt x="130217" y="34965"/>
                  </a:cubicBezTo>
                  <a:close/>
                </a:path>
              </a:pathLst>
            </a:custGeom>
            <a:noFill/>
            <a:ln w="14615" cap="rnd">
              <a:solidFill>
                <a:srgbClr val="000000"/>
              </a:solidFill>
              <a:prstDash val="solid"/>
              <a:round/>
            </a:ln>
          </p:spPr>
          <p:txBody>
            <a:bodyPr rtlCol="1" anchor="ctr"/>
            <a:lstStyle/>
            <a:p>
              <a:endParaRPr lang="fa-IR"/>
            </a:p>
          </p:txBody>
        </p:sp>
        <p:sp>
          <p:nvSpPr>
            <p:cNvPr id="875" name="Freeform: Shape 874">
              <a:extLst>
                <a:ext uri="{FF2B5EF4-FFF2-40B4-BE49-F238E27FC236}">
                  <a16:creationId xmlns:a16="http://schemas.microsoft.com/office/drawing/2014/main" id="{C92E67F0-12E3-69E6-E8BA-E463AACFCD2F}"/>
                </a:ext>
              </a:extLst>
            </p:cNvPr>
            <p:cNvSpPr/>
            <p:nvPr/>
          </p:nvSpPr>
          <p:spPr>
            <a:xfrm rot="-3235202">
              <a:off x="8107059" y="4401013"/>
              <a:ext cx="30179" cy="99584"/>
            </a:xfrm>
            <a:custGeom>
              <a:avLst/>
              <a:gdLst>
                <a:gd name="connsiteX0" fmla="*/ 15441 w 30179"/>
                <a:gd name="connsiteY0" fmla="*/ 336 h 99584"/>
                <a:gd name="connsiteX1" fmla="*/ 30516 w 30179"/>
                <a:gd name="connsiteY1" fmla="*/ 336 h 99584"/>
                <a:gd name="connsiteX2" fmla="*/ 30516 w 30179"/>
                <a:gd name="connsiteY2" fmla="*/ 99920 h 99584"/>
                <a:gd name="connsiteX3" fmla="*/ 15441 w 30179"/>
                <a:gd name="connsiteY3" fmla="*/ 99920 h 99584"/>
                <a:gd name="connsiteX4" fmla="*/ 15411 w 30179"/>
                <a:gd name="connsiteY4" fmla="*/ 99920 h 99584"/>
                <a:gd name="connsiteX5" fmla="*/ 336 w 30179"/>
                <a:gd name="connsiteY5" fmla="*/ 99920 h 99584"/>
                <a:gd name="connsiteX6" fmla="*/ 336 w 30179"/>
                <a:gd name="connsiteY6" fmla="*/ 336 h 99584"/>
                <a:gd name="connsiteX7" fmla="*/ 15411 w 30179"/>
                <a:gd name="connsiteY7" fmla="*/ 336 h 9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79" h="99584">
                  <a:moveTo>
                    <a:pt x="15441" y="336"/>
                  </a:moveTo>
                  <a:cubicBezTo>
                    <a:pt x="23766" y="336"/>
                    <a:pt x="30516" y="336"/>
                    <a:pt x="30516" y="336"/>
                  </a:cubicBezTo>
                  <a:lnTo>
                    <a:pt x="30516" y="99920"/>
                  </a:lnTo>
                  <a:cubicBezTo>
                    <a:pt x="30516" y="99920"/>
                    <a:pt x="23766" y="99920"/>
                    <a:pt x="15441" y="99920"/>
                  </a:cubicBezTo>
                  <a:lnTo>
                    <a:pt x="15411" y="99920"/>
                  </a:lnTo>
                  <a:cubicBezTo>
                    <a:pt x="7085" y="99920"/>
                    <a:pt x="336" y="99920"/>
                    <a:pt x="336" y="99920"/>
                  </a:cubicBezTo>
                  <a:lnTo>
                    <a:pt x="336" y="336"/>
                  </a:lnTo>
                  <a:cubicBezTo>
                    <a:pt x="336" y="336"/>
                    <a:pt x="7086" y="336"/>
                    <a:pt x="15411" y="336"/>
                  </a:cubicBezTo>
                  <a:close/>
                </a:path>
              </a:pathLst>
            </a:custGeom>
            <a:noFill/>
            <a:ln w="14615" cap="rnd">
              <a:solidFill>
                <a:srgbClr val="000000"/>
              </a:solidFill>
              <a:prstDash val="solid"/>
              <a:round/>
            </a:ln>
          </p:spPr>
          <p:txBody>
            <a:bodyPr rtlCol="1" anchor="ctr"/>
            <a:lstStyle/>
            <a:p>
              <a:endParaRPr lang="fa-IR"/>
            </a:p>
          </p:txBody>
        </p:sp>
        <p:sp>
          <p:nvSpPr>
            <p:cNvPr id="876" name="Freeform: Shape 875">
              <a:extLst>
                <a:ext uri="{FF2B5EF4-FFF2-40B4-BE49-F238E27FC236}">
                  <a16:creationId xmlns:a16="http://schemas.microsoft.com/office/drawing/2014/main" id="{8FCB7BC6-8C0F-1194-E923-F247661FE4B0}"/>
                </a:ext>
              </a:extLst>
            </p:cNvPr>
            <p:cNvSpPr/>
            <p:nvPr/>
          </p:nvSpPr>
          <p:spPr>
            <a:xfrm rot="-3235202">
              <a:off x="8178738" y="4302658"/>
              <a:ext cx="30179" cy="99584"/>
            </a:xfrm>
            <a:custGeom>
              <a:avLst/>
              <a:gdLst>
                <a:gd name="connsiteX0" fmla="*/ 15441 w 30179"/>
                <a:gd name="connsiteY0" fmla="*/ 336 h 99584"/>
                <a:gd name="connsiteX1" fmla="*/ 30516 w 30179"/>
                <a:gd name="connsiteY1" fmla="*/ 336 h 99584"/>
                <a:gd name="connsiteX2" fmla="*/ 30516 w 30179"/>
                <a:gd name="connsiteY2" fmla="*/ 99921 h 99584"/>
                <a:gd name="connsiteX3" fmla="*/ 15441 w 30179"/>
                <a:gd name="connsiteY3" fmla="*/ 99921 h 99584"/>
                <a:gd name="connsiteX4" fmla="*/ 15411 w 30179"/>
                <a:gd name="connsiteY4" fmla="*/ 99921 h 99584"/>
                <a:gd name="connsiteX5" fmla="*/ 336 w 30179"/>
                <a:gd name="connsiteY5" fmla="*/ 99921 h 99584"/>
                <a:gd name="connsiteX6" fmla="*/ 336 w 30179"/>
                <a:gd name="connsiteY6" fmla="*/ 336 h 99584"/>
                <a:gd name="connsiteX7" fmla="*/ 15411 w 30179"/>
                <a:gd name="connsiteY7" fmla="*/ 336 h 9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79" h="99584">
                  <a:moveTo>
                    <a:pt x="15441" y="336"/>
                  </a:moveTo>
                  <a:cubicBezTo>
                    <a:pt x="23766" y="336"/>
                    <a:pt x="30516" y="336"/>
                    <a:pt x="30516" y="336"/>
                  </a:cubicBezTo>
                  <a:lnTo>
                    <a:pt x="30516" y="99921"/>
                  </a:lnTo>
                  <a:cubicBezTo>
                    <a:pt x="30516" y="99921"/>
                    <a:pt x="23766" y="99921"/>
                    <a:pt x="15441" y="99921"/>
                  </a:cubicBezTo>
                  <a:lnTo>
                    <a:pt x="15411" y="99921"/>
                  </a:lnTo>
                  <a:cubicBezTo>
                    <a:pt x="7085" y="99921"/>
                    <a:pt x="336" y="99921"/>
                    <a:pt x="336" y="99921"/>
                  </a:cubicBezTo>
                  <a:lnTo>
                    <a:pt x="336" y="336"/>
                  </a:lnTo>
                  <a:cubicBezTo>
                    <a:pt x="336" y="336"/>
                    <a:pt x="7086" y="336"/>
                    <a:pt x="15411" y="336"/>
                  </a:cubicBezTo>
                  <a:close/>
                </a:path>
              </a:pathLst>
            </a:custGeom>
            <a:noFill/>
            <a:ln w="14615" cap="rnd">
              <a:solidFill>
                <a:srgbClr val="000000"/>
              </a:solidFill>
              <a:prstDash val="solid"/>
              <a:round/>
            </a:ln>
          </p:spPr>
          <p:txBody>
            <a:bodyPr rtlCol="1" anchor="ctr"/>
            <a:lstStyle/>
            <a:p>
              <a:endParaRPr lang="fa-IR"/>
            </a:p>
          </p:txBody>
        </p:sp>
        <p:sp>
          <p:nvSpPr>
            <p:cNvPr id="877" name="Freeform: Shape 876">
              <a:extLst>
                <a:ext uri="{FF2B5EF4-FFF2-40B4-BE49-F238E27FC236}">
                  <a16:creationId xmlns:a16="http://schemas.microsoft.com/office/drawing/2014/main" id="{4F663C41-3BD3-8078-77F5-AB0590C63DDE}"/>
                </a:ext>
              </a:extLst>
            </p:cNvPr>
            <p:cNvSpPr/>
            <p:nvPr/>
          </p:nvSpPr>
          <p:spPr>
            <a:xfrm rot="-3235202">
              <a:off x="8112242" y="4371196"/>
              <a:ext cx="91534" cy="60857"/>
            </a:xfrm>
            <a:custGeom>
              <a:avLst/>
              <a:gdLst>
                <a:gd name="connsiteX0" fmla="*/ 336 w 91534"/>
                <a:gd name="connsiteY0" fmla="*/ 336 h 60857"/>
                <a:gd name="connsiteX1" fmla="*/ 91871 w 91534"/>
                <a:gd name="connsiteY1" fmla="*/ 336 h 60857"/>
                <a:gd name="connsiteX2" fmla="*/ 91871 w 91534"/>
                <a:gd name="connsiteY2" fmla="*/ 61193 h 60857"/>
                <a:gd name="connsiteX3" fmla="*/ 336 w 91534"/>
                <a:gd name="connsiteY3" fmla="*/ 61193 h 60857"/>
              </a:gdLst>
              <a:ahLst/>
              <a:cxnLst>
                <a:cxn ang="0">
                  <a:pos x="connsiteX0" y="connsiteY0"/>
                </a:cxn>
                <a:cxn ang="0">
                  <a:pos x="connsiteX1" y="connsiteY1"/>
                </a:cxn>
                <a:cxn ang="0">
                  <a:pos x="connsiteX2" y="connsiteY2"/>
                </a:cxn>
                <a:cxn ang="0">
                  <a:pos x="connsiteX3" y="connsiteY3"/>
                </a:cxn>
              </a:cxnLst>
              <a:rect l="l" t="t" r="r" b="b"/>
              <a:pathLst>
                <a:path w="91534" h="60857">
                  <a:moveTo>
                    <a:pt x="336" y="336"/>
                  </a:moveTo>
                  <a:lnTo>
                    <a:pt x="91871" y="336"/>
                  </a:lnTo>
                  <a:lnTo>
                    <a:pt x="91871" y="61193"/>
                  </a:lnTo>
                  <a:lnTo>
                    <a:pt x="336" y="61193"/>
                  </a:lnTo>
                  <a:close/>
                </a:path>
              </a:pathLst>
            </a:custGeom>
            <a:noFill/>
            <a:ln w="14615" cap="rnd">
              <a:solidFill>
                <a:srgbClr val="000000"/>
              </a:solidFill>
              <a:prstDash val="solid"/>
              <a:round/>
            </a:ln>
          </p:spPr>
          <p:txBody>
            <a:bodyPr rtlCol="1" anchor="ctr"/>
            <a:lstStyle/>
            <a:p>
              <a:endParaRPr lang="fa-IR"/>
            </a:p>
          </p:txBody>
        </p:sp>
        <p:sp>
          <p:nvSpPr>
            <p:cNvPr id="878" name="Freeform: Shape 877">
              <a:extLst>
                <a:ext uri="{FF2B5EF4-FFF2-40B4-BE49-F238E27FC236}">
                  <a16:creationId xmlns:a16="http://schemas.microsoft.com/office/drawing/2014/main" id="{6693BE14-4E70-F4E0-A62F-BE11734EC3D8}"/>
                </a:ext>
              </a:extLst>
            </p:cNvPr>
            <p:cNvSpPr/>
            <p:nvPr/>
          </p:nvSpPr>
          <p:spPr>
            <a:xfrm>
              <a:off x="8227983" y="4447151"/>
              <a:ext cx="66554" cy="58329"/>
            </a:xfrm>
            <a:custGeom>
              <a:avLst/>
              <a:gdLst>
                <a:gd name="connsiteX0" fmla="*/ 336 w 66554"/>
                <a:gd name="connsiteY0" fmla="*/ 24720 h 58329"/>
                <a:gd name="connsiteX1" fmla="*/ 43279 w 66554"/>
                <a:gd name="connsiteY1" fmla="*/ 56041 h 58329"/>
                <a:gd name="connsiteX2" fmla="*/ 64267 w 66554"/>
                <a:gd name="connsiteY2" fmla="*/ 52066 h 58329"/>
                <a:gd name="connsiteX3" fmla="*/ 61047 w 66554"/>
                <a:gd name="connsiteY3" fmla="*/ 31628 h 58329"/>
                <a:gd name="connsiteX4" fmla="*/ 18104 w 66554"/>
                <a:gd name="connsiteY4" fmla="*/ 336 h 58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4" h="58329">
                  <a:moveTo>
                    <a:pt x="336" y="24720"/>
                  </a:moveTo>
                  <a:lnTo>
                    <a:pt x="43279" y="56041"/>
                  </a:lnTo>
                  <a:cubicBezTo>
                    <a:pt x="50172" y="60739"/>
                    <a:pt x="59569" y="58960"/>
                    <a:pt x="64267" y="52066"/>
                  </a:cubicBezTo>
                  <a:cubicBezTo>
                    <a:pt x="68760" y="45474"/>
                    <a:pt x="67349" y="36520"/>
                    <a:pt x="61047" y="31628"/>
                  </a:cubicBezTo>
                  <a:lnTo>
                    <a:pt x="18104" y="336"/>
                  </a:lnTo>
                  <a:close/>
                </a:path>
              </a:pathLst>
            </a:custGeom>
            <a:noFill/>
            <a:ln w="14615" cap="rnd">
              <a:solidFill>
                <a:srgbClr val="000000"/>
              </a:solidFill>
              <a:prstDash val="solid"/>
              <a:round/>
            </a:ln>
          </p:spPr>
          <p:txBody>
            <a:bodyPr rtlCol="1" anchor="ctr"/>
            <a:lstStyle/>
            <a:p>
              <a:endParaRPr lang="fa-IR"/>
            </a:p>
          </p:txBody>
        </p:sp>
      </p:grpSp>
      <p:grpSp>
        <p:nvGrpSpPr>
          <p:cNvPr id="879" name="Graphic 7">
            <a:extLst>
              <a:ext uri="{FF2B5EF4-FFF2-40B4-BE49-F238E27FC236}">
                <a16:creationId xmlns:a16="http://schemas.microsoft.com/office/drawing/2014/main" id="{CCB4C367-C4A5-FD12-B0C6-87A12E5EE91E}"/>
              </a:ext>
            </a:extLst>
          </p:cNvPr>
          <p:cNvGrpSpPr/>
          <p:nvPr/>
        </p:nvGrpSpPr>
        <p:grpSpPr>
          <a:xfrm>
            <a:off x="8610860" y="4037865"/>
            <a:ext cx="692881" cy="742053"/>
            <a:chOff x="8610860" y="4037865"/>
            <a:chExt cx="692881" cy="742053"/>
          </a:xfrm>
        </p:grpSpPr>
        <p:sp>
          <p:nvSpPr>
            <p:cNvPr id="880" name="Freeform: Shape 879">
              <a:extLst>
                <a:ext uri="{FF2B5EF4-FFF2-40B4-BE49-F238E27FC236}">
                  <a16:creationId xmlns:a16="http://schemas.microsoft.com/office/drawing/2014/main" id="{3451D019-46DA-B9F0-3F6A-44B70A94CFEF}"/>
                </a:ext>
              </a:extLst>
            </p:cNvPr>
            <p:cNvSpPr/>
            <p:nvPr/>
          </p:nvSpPr>
          <p:spPr>
            <a:xfrm>
              <a:off x="8621696" y="4255915"/>
              <a:ext cx="682045" cy="33663"/>
            </a:xfrm>
            <a:custGeom>
              <a:avLst/>
              <a:gdLst>
                <a:gd name="connsiteX0" fmla="*/ 665550 w 682045"/>
                <a:gd name="connsiteY0" fmla="*/ 336 h 33663"/>
                <a:gd name="connsiteX1" fmla="*/ 17168 w 682045"/>
                <a:gd name="connsiteY1" fmla="*/ 336 h 33663"/>
                <a:gd name="connsiteX2" fmla="*/ 336 w 682045"/>
                <a:gd name="connsiteY2" fmla="*/ 17168 h 33663"/>
                <a:gd name="connsiteX3" fmla="*/ 17168 w 682045"/>
                <a:gd name="connsiteY3" fmla="*/ 33999 h 33663"/>
                <a:gd name="connsiteX4" fmla="*/ 665550 w 682045"/>
                <a:gd name="connsiteY4" fmla="*/ 33999 h 33663"/>
                <a:gd name="connsiteX5" fmla="*/ 682381 w 682045"/>
                <a:gd name="connsiteY5" fmla="*/ 17168 h 33663"/>
                <a:gd name="connsiteX6" fmla="*/ 665550 w 682045"/>
                <a:gd name="connsiteY6" fmla="*/ 336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2045" h="33663">
                  <a:moveTo>
                    <a:pt x="665550" y="336"/>
                  </a:moveTo>
                  <a:lnTo>
                    <a:pt x="17168" y="336"/>
                  </a:lnTo>
                  <a:cubicBezTo>
                    <a:pt x="7871" y="336"/>
                    <a:pt x="336" y="7871"/>
                    <a:pt x="336" y="17168"/>
                  </a:cubicBezTo>
                  <a:cubicBezTo>
                    <a:pt x="336" y="26465"/>
                    <a:pt x="7871" y="33999"/>
                    <a:pt x="17168" y="33999"/>
                  </a:cubicBezTo>
                  <a:lnTo>
                    <a:pt x="665550" y="33999"/>
                  </a:lnTo>
                  <a:cubicBezTo>
                    <a:pt x="674847" y="33999"/>
                    <a:pt x="682381" y="26465"/>
                    <a:pt x="682381" y="17168"/>
                  </a:cubicBezTo>
                  <a:cubicBezTo>
                    <a:pt x="682381" y="7871"/>
                    <a:pt x="674847" y="336"/>
                    <a:pt x="665550" y="336"/>
                  </a:cubicBezTo>
                  <a:close/>
                </a:path>
              </a:pathLst>
            </a:custGeom>
            <a:solidFill>
              <a:srgbClr val="C18E6B"/>
            </a:solidFill>
            <a:ln w="2923" cap="flat">
              <a:noFill/>
              <a:prstDash val="solid"/>
              <a:miter/>
            </a:ln>
          </p:spPr>
          <p:txBody>
            <a:bodyPr rtlCol="1" anchor="ctr"/>
            <a:lstStyle/>
            <a:p>
              <a:endParaRPr lang="fa-IR"/>
            </a:p>
          </p:txBody>
        </p:sp>
        <p:sp>
          <p:nvSpPr>
            <p:cNvPr id="881" name="Freeform: Shape 880">
              <a:extLst>
                <a:ext uri="{FF2B5EF4-FFF2-40B4-BE49-F238E27FC236}">
                  <a16:creationId xmlns:a16="http://schemas.microsoft.com/office/drawing/2014/main" id="{BB71B2CF-1D05-4434-3327-A67521FDD399}"/>
                </a:ext>
              </a:extLst>
            </p:cNvPr>
            <p:cNvSpPr/>
            <p:nvPr/>
          </p:nvSpPr>
          <p:spPr>
            <a:xfrm>
              <a:off x="8646577" y="4289607"/>
              <a:ext cx="632282" cy="121480"/>
            </a:xfrm>
            <a:custGeom>
              <a:avLst/>
              <a:gdLst>
                <a:gd name="connsiteX0" fmla="*/ 336 w 632282"/>
                <a:gd name="connsiteY0" fmla="*/ 336 h 121480"/>
                <a:gd name="connsiteX1" fmla="*/ 336 w 632282"/>
                <a:gd name="connsiteY1" fmla="*/ 121816 h 121480"/>
                <a:gd name="connsiteX2" fmla="*/ 632619 w 632282"/>
                <a:gd name="connsiteY2" fmla="*/ 121816 h 121480"/>
                <a:gd name="connsiteX3" fmla="*/ 632619 w 632282"/>
                <a:gd name="connsiteY3" fmla="*/ 336 h 121480"/>
              </a:gdLst>
              <a:ahLst/>
              <a:cxnLst>
                <a:cxn ang="0">
                  <a:pos x="connsiteX0" y="connsiteY0"/>
                </a:cxn>
                <a:cxn ang="0">
                  <a:pos x="connsiteX1" y="connsiteY1"/>
                </a:cxn>
                <a:cxn ang="0">
                  <a:pos x="connsiteX2" y="connsiteY2"/>
                </a:cxn>
                <a:cxn ang="0">
                  <a:pos x="connsiteX3" y="connsiteY3"/>
                </a:cxn>
              </a:cxnLst>
              <a:rect l="l" t="t" r="r" b="b"/>
              <a:pathLst>
                <a:path w="632282" h="121480">
                  <a:moveTo>
                    <a:pt x="336" y="336"/>
                  </a:moveTo>
                  <a:lnTo>
                    <a:pt x="336" y="121816"/>
                  </a:lnTo>
                  <a:lnTo>
                    <a:pt x="632619" y="121816"/>
                  </a:lnTo>
                  <a:lnTo>
                    <a:pt x="632619" y="336"/>
                  </a:lnTo>
                  <a:close/>
                </a:path>
              </a:pathLst>
            </a:custGeom>
            <a:solidFill>
              <a:srgbClr val="754E34"/>
            </a:solidFill>
            <a:ln w="2923" cap="flat">
              <a:noFill/>
              <a:prstDash val="solid"/>
              <a:miter/>
            </a:ln>
          </p:spPr>
          <p:txBody>
            <a:bodyPr rtlCol="1" anchor="ctr"/>
            <a:lstStyle/>
            <a:p>
              <a:endParaRPr lang="fa-IR"/>
            </a:p>
          </p:txBody>
        </p:sp>
        <p:sp>
          <p:nvSpPr>
            <p:cNvPr id="882" name="Freeform: Shape 881">
              <a:extLst>
                <a:ext uri="{FF2B5EF4-FFF2-40B4-BE49-F238E27FC236}">
                  <a16:creationId xmlns:a16="http://schemas.microsoft.com/office/drawing/2014/main" id="{2434E4E6-9CAD-D4FE-4392-CBECF1E58EA6}"/>
                </a:ext>
              </a:extLst>
            </p:cNvPr>
            <p:cNvSpPr/>
            <p:nvPr/>
          </p:nvSpPr>
          <p:spPr>
            <a:xfrm>
              <a:off x="8704566" y="4176879"/>
              <a:ext cx="119197" cy="79035"/>
            </a:xfrm>
            <a:custGeom>
              <a:avLst/>
              <a:gdLst>
                <a:gd name="connsiteX0" fmla="*/ 37644 w 119197"/>
                <a:gd name="connsiteY0" fmla="*/ 0 h 79035"/>
                <a:gd name="connsiteX1" fmla="*/ 81553 w 119197"/>
                <a:gd name="connsiteY1" fmla="*/ 0 h 79035"/>
                <a:gd name="connsiteX2" fmla="*/ 119197 w 119197"/>
                <a:gd name="connsiteY2" fmla="*/ 37644 h 79035"/>
                <a:gd name="connsiteX3" fmla="*/ 119197 w 119197"/>
                <a:gd name="connsiteY3" fmla="*/ 79035 h 79035"/>
                <a:gd name="connsiteX4" fmla="*/ 119197 w 119197"/>
                <a:gd name="connsiteY4" fmla="*/ 79035 h 79035"/>
                <a:gd name="connsiteX5" fmla="*/ 0 w 119197"/>
                <a:gd name="connsiteY5" fmla="*/ 79035 h 79035"/>
                <a:gd name="connsiteX6" fmla="*/ 0 w 119197"/>
                <a:gd name="connsiteY6" fmla="*/ 79035 h 79035"/>
                <a:gd name="connsiteX7" fmla="*/ 0 w 119197"/>
                <a:gd name="connsiteY7" fmla="*/ 37644 h 79035"/>
                <a:gd name="connsiteX8" fmla="*/ 37644 w 119197"/>
                <a:gd name="connsiteY8" fmla="*/ 0 h 79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197" h="79035">
                  <a:moveTo>
                    <a:pt x="37644" y="0"/>
                  </a:moveTo>
                  <a:lnTo>
                    <a:pt x="81553" y="0"/>
                  </a:lnTo>
                  <a:cubicBezTo>
                    <a:pt x="102342" y="0"/>
                    <a:pt x="119197" y="16861"/>
                    <a:pt x="119197" y="37644"/>
                  </a:cubicBezTo>
                  <a:lnTo>
                    <a:pt x="119197" y="79035"/>
                  </a:lnTo>
                  <a:lnTo>
                    <a:pt x="119197" y="79035"/>
                  </a:lnTo>
                  <a:lnTo>
                    <a:pt x="0" y="79035"/>
                  </a:lnTo>
                  <a:lnTo>
                    <a:pt x="0" y="79035"/>
                  </a:lnTo>
                  <a:lnTo>
                    <a:pt x="0" y="37644"/>
                  </a:lnTo>
                  <a:cubicBezTo>
                    <a:pt x="0" y="16861"/>
                    <a:pt x="16855" y="0"/>
                    <a:pt x="37644" y="0"/>
                  </a:cubicBezTo>
                  <a:close/>
                </a:path>
              </a:pathLst>
            </a:custGeom>
            <a:solidFill>
              <a:srgbClr val="818182"/>
            </a:solidFill>
            <a:ln w="2923" cap="flat">
              <a:noFill/>
              <a:prstDash val="solid"/>
              <a:miter/>
            </a:ln>
          </p:spPr>
          <p:txBody>
            <a:bodyPr rtlCol="1" anchor="ctr"/>
            <a:lstStyle/>
            <a:p>
              <a:endParaRPr lang="fa-IR"/>
            </a:p>
          </p:txBody>
        </p:sp>
        <p:sp>
          <p:nvSpPr>
            <p:cNvPr id="883" name="Freeform: Shape 882">
              <a:extLst>
                <a:ext uri="{FF2B5EF4-FFF2-40B4-BE49-F238E27FC236}">
                  <a16:creationId xmlns:a16="http://schemas.microsoft.com/office/drawing/2014/main" id="{3282A602-992C-AB0D-9F41-573ACC4152AF}"/>
                </a:ext>
              </a:extLst>
            </p:cNvPr>
            <p:cNvSpPr/>
            <p:nvPr/>
          </p:nvSpPr>
          <p:spPr>
            <a:xfrm>
              <a:off x="8729652" y="4104752"/>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solidFill>
              <a:srgbClr val="F9D0B4"/>
            </a:solidFill>
            <a:ln w="2923" cap="flat">
              <a:noFill/>
              <a:prstDash val="solid"/>
              <a:miter/>
            </a:ln>
          </p:spPr>
          <p:txBody>
            <a:bodyPr rtlCol="1" anchor="ctr"/>
            <a:lstStyle/>
            <a:p>
              <a:endParaRPr lang="fa-IR"/>
            </a:p>
          </p:txBody>
        </p:sp>
        <p:sp>
          <p:nvSpPr>
            <p:cNvPr id="884" name="Freeform: Shape 883">
              <a:extLst>
                <a:ext uri="{FF2B5EF4-FFF2-40B4-BE49-F238E27FC236}">
                  <a16:creationId xmlns:a16="http://schemas.microsoft.com/office/drawing/2014/main" id="{8D90BAC3-E318-AE6F-551E-7EFBB934590F}"/>
                </a:ext>
              </a:extLst>
            </p:cNvPr>
            <p:cNvSpPr/>
            <p:nvPr/>
          </p:nvSpPr>
          <p:spPr>
            <a:xfrm>
              <a:off x="8903120" y="4176879"/>
              <a:ext cx="119196" cy="79035"/>
            </a:xfrm>
            <a:custGeom>
              <a:avLst/>
              <a:gdLst>
                <a:gd name="connsiteX0" fmla="*/ 37644 w 119196"/>
                <a:gd name="connsiteY0" fmla="*/ 0 h 79035"/>
                <a:gd name="connsiteX1" fmla="*/ 81553 w 119196"/>
                <a:gd name="connsiteY1" fmla="*/ 0 h 79035"/>
                <a:gd name="connsiteX2" fmla="*/ 119197 w 119196"/>
                <a:gd name="connsiteY2" fmla="*/ 37644 h 79035"/>
                <a:gd name="connsiteX3" fmla="*/ 119197 w 119196"/>
                <a:gd name="connsiteY3" fmla="*/ 79035 h 79035"/>
                <a:gd name="connsiteX4" fmla="*/ 119197 w 119196"/>
                <a:gd name="connsiteY4" fmla="*/ 79035 h 79035"/>
                <a:gd name="connsiteX5" fmla="*/ 0 w 119196"/>
                <a:gd name="connsiteY5" fmla="*/ 79035 h 79035"/>
                <a:gd name="connsiteX6" fmla="*/ 0 w 119196"/>
                <a:gd name="connsiteY6" fmla="*/ 79035 h 79035"/>
                <a:gd name="connsiteX7" fmla="*/ 0 w 119196"/>
                <a:gd name="connsiteY7" fmla="*/ 37644 h 79035"/>
                <a:gd name="connsiteX8" fmla="*/ 37644 w 119196"/>
                <a:gd name="connsiteY8" fmla="*/ 0 h 79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196" h="79035">
                  <a:moveTo>
                    <a:pt x="37644" y="0"/>
                  </a:moveTo>
                  <a:lnTo>
                    <a:pt x="81553" y="0"/>
                  </a:lnTo>
                  <a:cubicBezTo>
                    <a:pt x="102342" y="0"/>
                    <a:pt x="119197" y="16861"/>
                    <a:pt x="119197" y="37644"/>
                  </a:cubicBezTo>
                  <a:lnTo>
                    <a:pt x="119197" y="79035"/>
                  </a:lnTo>
                  <a:lnTo>
                    <a:pt x="119197" y="79035"/>
                  </a:lnTo>
                  <a:lnTo>
                    <a:pt x="0" y="79035"/>
                  </a:lnTo>
                  <a:lnTo>
                    <a:pt x="0" y="79035"/>
                  </a:lnTo>
                  <a:lnTo>
                    <a:pt x="0" y="37644"/>
                  </a:lnTo>
                  <a:cubicBezTo>
                    <a:pt x="0" y="16861"/>
                    <a:pt x="16855" y="0"/>
                    <a:pt x="37644" y="0"/>
                  </a:cubicBezTo>
                  <a:close/>
                </a:path>
              </a:pathLst>
            </a:custGeom>
            <a:solidFill>
              <a:srgbClr val="818182"/>
            </a:solidFill>
            <a:ln w="2923" cap="flat">
              <a:noFill/>
              <a:prstDash val="solid"/>
              <a:miter/>
            </a:ln>
          </p:spPr>
          <p:txBody>
            <a:bodyPr rtlCol="1" anchor="ctr"/>
            <a:lstStyle/>
            <a:p>
              <a:endParaRPr lang="fa-IR"/>
            </a:p>
          </p:txBody>
        </p:sp>
        <p:sp>
          <p:nvSpPr>
            <p:cNvPr id="885" name="Freeform: Shape 884">
              <a:extLst>
                <a:ext uri="{FF2B5EF4-FFF2-40B4-BE49-F238E27FC236}">
                  <a16:creationId xmlns:a16="http://schemas.microsoft.com/office/drawing/2014/main" id="{7F2265C4-5EE8-2430-6BB5-61390E68884D}"/>
                </a:ext>
              </a:extLst>
            </p:cNvPr>
            <p:cNvSpPr/>
            <p:nvPr/>
          </p:nvSpPr>
          <p:spPr>
            <a:xfrm>
              <a:off x="8928206" y="4104752"/>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solidFill>
              <a:srgbClr val="F9D0B4"/>
            </a:solidFill>
            <a:ln w="2923" cap="flat">
              <a:noFill/>
              <a:prstDash val="solid"/>
              <a:miter/>
            </a:ln>
          </p:spPr>
          <p:txBody>
            <a:bodyPr rtlCol="1" anchor="ctr"/>
            <a:lstStyle/>
            <a:p>
              <a:endParaRPr lang="fa-IR"/>
            </a:p>
          </p:txBody>
        </p:sp>
        <p:sp>
          <p:nvSpPr>
            <p:cNvPr id="886" name="Freeform: Shape 885">
              <a:extLst>
                <a:ext uri="{FF2B5EF4-FFF2-40B4-BE49-F238E27FC236}">
                  <a16:creationId xmlns:a16="http://schemas.microsoft.com/office/drawing/2014/main" id="{6D1C727F-F72A-8874-D3CB-9A62E4A8FC50}"/>
                </a:ext>
              </a:extLst>
            </p:cNvPr>
            <p:cNvSpPr/>
            <p:nvPr/>
          </p:nvSpPr>
          <p:spPr>
            <a:xfrm>
              <a:off x="9101704" y="4176879"/>
              <a:ext cx="119167" cy="79035"/>
            </a:xfrm>
            <a:custGeom>
              <a:avLst/>
              <a:gdLst>
                <a:gd name="connsiteX0" fmla="*/ 37615 w 119167"/>
                <a:gd name="connsiteY0" fmla="*/ 0 h 79035"/>
                <a:gd name="connsiteX1" fmla="*/ 81524 w 119167"/>
                <a:gd name="connsiteY1" fmla="*/ 0 h 79035"/>
                <a:gd name="connsiteX2" fmla="*/ 119168 w 119167"/>
                <a:gd name="connsiteY2" fmla="*/ 37644 h 79035"/>
                <a:gd name="connsiteX3" fmla="*/ 119168 w 119167"/>
                <a:gd name="connsiteY3" fmla="*/ 79035 h 79035"/>
                <a:gd name="connsiteX4" fmla="*/ 119168 w 119167"/>
                <a:gd name="connsiteY4" fmla="*/ 79035 h 79035"/>
                <a:gd name="connsiteX5" fmla="*/ 0 w 119167"/>
                <a:gd name="connsiteY5" fmla="*/ 79035 h 79035"/>
                <a:gd name="connsiteX6" fmla="*/ 0 w 119167"/>
                <a:gd name="connsiteY6" fmla="*/ 79035 h 79035"/>
                <a:gd name="connsiteX7" fmla="*/ 0 w 119167"/>
                <a:gd name="connsiteY7" fmla="*/ 37644 h 79035"/>
                <a:gd name="connsiteX8" fmla="*/ 37615 w 119167"/>
                <a:gd name="connsiteY8" fmla="*/ 0 h 79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167" h="79035">
                  <a:moveTo>
                    <a:pt x="37615" y="0"/>
                  </a:moveTo>
                  <a:lnTo>
                    <a:pt x="81524" y="0"/>
                  </a:lnTo>
                  <a:cubicBezTo>
                    <a:pt x="102313" y="0"/>
                    <a:pt x="119168" y="16861"/>
                    <a:pt x="119168" y="37644"/>
                  </a:cubicBezTo>
                  <a:lnTo>
                    <a:pt x="119168" y="79035"/>
                  </a:lnTo>
                  <a:lnTo>
                    <a:pt x="119168" y="79035"/>
                  </a:lnTo>
                  <a:lnTo>
                    <a:pt x="0" y="79035"/>
                  </a:lnTo>
                  <a:lnTo>
                    <a:pt x="0" y="79035"/>
                  </a:lnTo>
                  <a:lnTo>
                    <a:pt x="0" y="37644"/>
                  </a:lnTo>
                  <a:cubicBezTo>
                    <a:pt x="0" y="16861"/>
                    <a:pt x="16837" y="29"/>
                    <a:pt x="37615" y="0"/>
                  </a:cubicBezTo>
                  <a:close/>
                </a:path>
              </a:pathLst>
            </a:custGeom>
            <a:solidFill>
              <a:srgbClr val="818182"/>
            </a:solidFill>
            <a:ln w="2923" cap="flat">
              <a:noFill/>
              <a:prstDash val="solid"/>
              <a:miter/>
            </a:ln>
          </p:spPr>
          <p:txBody>
            <a:bodyPr rtlCol="1" anchor="ctr"/>
            <a:lstStyle/>
            <a:p>
              <a:endParaRPr lang="fa-IR"/>
            </a:p>
          </p:txBody>
        </p:sp>
        <p:sp>
          <p:nvSpPr>
            <p:cNvPr id="887" name="Freeform: Shape 886">
              <a:extLst>
                <a:ext uri="{FF2B5EF4-FFF2-40B4-BE49-F238E27FC236}">
                  <a16:creationId xmlns:a16="http://schemas.microsoft.com/office/drawing/2014/main" id="{1CE07264-5A0F-6EC4-4847-37E189742C09}"/>
                </a:ext>
              </a:extLst>
            </p:cNvPr>
            <p:cNvSpPr/>
            <p:nvPr/>
          </p:nvSpPr>
          <p:spPr>
            <a:xfrm>
              <a:off x="9126761" y="4104752"/>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solidFill>
              <a:srgbClr val="F9D0B4"/>
            </a:solidFill>
            <a:ln w="2923" cap="flat">
              <a:noFill/>
              <a:prstDash val="solid"/>
              <a:miter/>
            </a:ln>
          </p:spPr>
          <p:txBody>
            <a:bodyPr rtlCol="1" anchor="ctr"/>
            <a:lstStyle/>
            <a:p>
              <a:endParaRPr lang="fa-IR"/>
            </a:p>
          </p:txBody>
        </p:sp>
        <p:sp>
          <p:nvSpPr>
            <p:cNvPr id="888" name="Freeform: Shape 887">
              <a:extLst>
                <a:ext uri="{FF2B5EF4-FFF2-40B4-BE49-F238E27FC236}">
                  <a16:creationId xmlns:a16="http://schemas.microsoft.com/office/drawing/2014/main" id="{CA1DD04B-20DD-1C19-C848-16645D54A3CD}"/>
                </a:ext>
              </a:extLst>
            </p:cNvPr>
            <p:cNvSpPr/>
            <p:nvPr/>
          </p:nvSpPr>
          <p:spPr>
            <a:xfrm>
              <a:off x="9012481" y="4658439"/>
              <a:ext cx="234178" cy="121480"/>
            </a:xfrm>
            <a:custGeom>
              <a:avLst/>
              <a:gdLst>
                <a:gd name="connsiteX0" fmla="*/ 119153 w 234178"/>
                <a:gd name="connsiteY0" fmla="*/ 336 h 121480"/>
                <a:gd name="connsiteX1" fmla="*/ 336 w 234178"/>
                <a:gd name="connsiteY1" fmla="*/ 336 h 121480"/>
                <a:gd name="connsiteX2" fmla="*/ 336 w 234178"/>
                <a:gd name="connsiteY2" fmla="*/ 121816 h 121480"/>
                <a:gd name="connsiteX3" fmla="*/ 234515 w 234178"/>
                <a:gd name="connsiteY3" fmla="*/ 121816 h 121480"/>
                <a:gd name="connsiteX4" fmla="*/ 234515 w 234178"/>
                <a:gd name="connsiteY4" fmla="*/ 336 h 121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178" h="121480">
                  <a:moveTo>
                    <a:pt x="119153" y="336"/>
                  </a:moveTo>
                  <a:lnTo>
                    <a:pt x="336" y="336"/>
                  </a:lnTo>
                  <a:lnTo>
                    <a:pt x="336" y="121816"/>
                  </a:lnTo>
                  <a:lnTo>
                    <a:pt x="234515" y="121816"/>
                  </a:lnTo>
                  <a:lnTo>
                    <a:pt x="234515" y="336"/>
                  </a:lnTo>
                  <a:close/>
                </a:path>
              </a:pathLst>
            </a:custGeom>
            <a:solidFill>
              <a:srgbClr val="754E34"/>
            </a:solidFill>
            <a:ln w="2923" cap="flat">
              <a:noFill/>
              <a:prstDash val="solid"/>
              <a:miter/>
            </a:ln>
          </p:spPr>
          <p:txBody>
            <a:bodyPr rtlCol="1" anchor="ctr"/>
            <a:lstStyle/>
            <a:p>
              <a:endParaRPr lang="fa-IR"/>
            </a:p>
          </p:txBody>
        </p:sp>
        <p:sp>
          <p:nvSpPr>
            <p:cNvPr id="889" name="Freeform: Shape 888">
              <a:extLst>
                <a:ext uri="{FF2B5EF4-FFF2-40B4-BE49-F238E27FC236}">
                  <a16:creationId xmlns:a16="http://schemas.microsoft.com/office/drawing/2014/main" id="{8AA56496-43A3-38ED-3FDE-17DDC50C0F30}"/>
                </a:ext>
              </a:extLst>
            </p:cNvPr>
            <p:cNvSpPr/>
            <p:nvPr/>
          </p:nvSpPr>
          <p:spPr>
            <a:xfrm>
              <a:off x="9069972" y="4545711"/>
              <a:ext cx="119196" cy="79035"/>
            </a:xfrm>
            <a:custGeom>
              <a:avLst/>
              <a:gdLst>
                <a:gd name="connsiteX0" fmla="*/ 37644 w 119196"/>
                <a:gd name="connsiteY0" fmla="*/ 0 h 79035"/>
                <a:gd name="connsiteX1" fmla="*/ 81553 w 119196"/>
                <a:gd name="connsiteY1" fmla="*/ 0 h 79035"/>
                <a:gd name="connsiteX2" fmla="*/ 119197 w 119196"/>
                <a:gd name="connsiteY2" fmla="*/ 37644 h 79035"/>
                <a:gd name="connsiteX3" fmla="*/ 119197 w 119196"/>
                <a:gd name="connsiteY3" fmla="*/ 79035 h 79035"/>
                <a:gd name="connsiteX4" fmla="*/ 119197 w 119196"/>
                <a:gd name="connsiteY4" fmla="*/ 79035 h 79035"/>
                <a:gd name="connsiteX5" fmla="*/ 0 w 119196"/>
                <a:gd name="connsiteY5" fmla="*/ 79035 h 79035"/>
                <a:gd name="connsiteX6" fmla="*/ 0 w 119196"/>
                <a:gd name="connsiteY6" fmla="*/ 79035 h 79035"/>
                <a:gd name="connsiteX7" fmla="*/ 0 w 119196"/>
                <a:gd name="connsiteY7" fmla="*/ 37644 h 79035"/>
                <a:gd name="connsiteX8" fmla="*/ 37644 w 119196"/>
                <a:gd name="connsiteY8" fmla="*/ 0 h 79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196" h="79035">
                  <a:moveTo>
                    <a:pt x="37644" y="0"/>
                  </a:moveTo>
                  <a:lnTo>
                    <a:pt x="81553" y="0"/>
                  </a:lnTo>
                  <a:cubicBezTo>
                    <a:pt x="102342" y="0"/>
                    <a:pt x="119197" y="16861"/>
                    <a:pt x="119197" y="37644"/>
                  </a:cubicBezTo>
                  <a:lnTo>
                    <a:pt x="119197" y="79035"/>
                  </a:lnTo>
                  <a:lnTo>
                    <a:pt x="119197" y="79035"/>
                  </a:lnTo>
                  <a:lnTo>
                    <a:pt x="0" y="79035"/>
                  </a:lnTo>
                  <a:lnTo>
                    <a:pt x="0" y="79035"/>
                  </a:lnTo>
                  <a:lnTo>
                    <a:pt x="0" y="37644"/>
                  </a:lnTo>
                  <a:cubicBezTo>
                    <a:pt x="0" y="16861"/>
                    <a:pt x="16855" y="0"/>
                    <a:pt x="37644" y="0"/>
                  </a:cubicBezTo>
                  <a:close/>
                </a:path>
              </a:pathLst>
            </a:custGeom>
            <a:solidFill>
              <a:srgbClr val="EDF4FC"/>
            </a:solidFill>
            <a:ln w="2923" cap="flat">
              <a:noFill/>
              <a:prstDash val="solid"/>
              <a:miter/>
            </a:ln>
          </p:spPr>
          <p:txBody>
            <a:bodyPr rtlCol="1" anchor="ctr"/>
            <a:lstStyle/>
            <a:p>
              <a:endParaRPr lang="fa-IR"/>
            </a:p>
          </p:txBody>
        </p:sp>
        <p:sp>
          <p:nvSpPr>
            <p:cNvPr id="890" name="Freeform: Shape 889">
              <a:extLst>
                <a:ext uri="{FF2B5EF4-FFF2-40B4-BE49-F238E27FC236}">
                  <a16:creationId xmlns:a16="http://schemas.microsoft.com/office/drawing/2014/main" id="{0F9D7C17-A7D7-E5C8-17D8-0A1183FE65D7}"/>
                </a:ext>
              </a:extLst>
            </p:cNvPr>
            <p:cNvSpPr/>
            <p:nvPr/>
          </p:nvSpPr>
          <p:spPr>
            <a:xfrm>
              <a:off x="9095059" y="4473584"/>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solidFill>
              <a:srgbClr val="F9D0B4"/>
            </a:solidFill>
            <a:ln w="2923" cap="flat">
              <a:noFill/>
              <a:prstDash val="solid"/>
              <a:miter/>
            </a:ln>
          </p:spPr>
          <p:txBody>
            <a:bodyPr rtlCol="1" anchor="ctr"/>
            <a:lstStyle/>
            <a:p>
              <a:endParaRPr lang="fa-IR"/>
            </a:p>
          </p:txBody>
        </p:sp>
        <p:sp>
          <p:nvSpPr>
            <p:cNvPr id="891" name="Freeform: Shape 890">
              <a:extLst>
                <a:ext uri="{FF2B5EF4-FFF2-40B4-BE49-F238E27FC236}">
                  <a16:creationId xmlns:a16="http://schemas.microsoft.com/office/drawing/2014/main" id="{5D6556C9-D713-3B42-81CE-4112181B9D92}"/>
                </a:ext>
              </a:extLst>
            </p:cNvPr>
            <p:cNvSpPr/>
            <p:nvPr/>
          </p:nvSpPr>
          <p:spPr>
            <a:xfrm>
              <a:off x="8684631" y="4384742"/>
              <a:ext cx="355658" cy="355658"/>
            </a:xfrm>
            <a:custGeom>
              <a:avLst/>
              <a:gdLst>
                <a:gd name="connsiteX0" fmla="*/ 355659 w 355658"/>
                <a:gd name="connsiteY0" fmla="*/ 177829 h 355658"/>
                <a:gd name="connsiteX1" fmla="*/ 177829 w 355658"/>
                <a:gd name="connsiteY1" fmla="*/ 355659 h 355658"/>
                <a:gd name="connsiteX2" fmla="*/ 0 w 355658"/>
                <a:gd name="connsiteY2" fmla="*/ 177829 h 355658"/>
                <a:gd name="connsiteX3" fmla="*/ 177829 w 355658"/>
                <a:gd name="connsiteY3" fmla="*/ 0 h 355658"/>
                <a:gd name="connsiteX4" fmla="*/ 355659 w 355658"/>
                <a:gd name="connsiteY4" fmla="*/ 177829 h 355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58" h="355658">
                  <a:moveTo>
                    <a:pt x="355659" y="177829"/>
                  </a:moveTo>
                  <a:cubicBezTo>
                    <a:pt x="355659" y="276042"/>
                    <a:pt x="276042" y="355659"/>
                    <a:pt x="177829" y="355659"/>
                  </a:cubicBezTo>
                  <a:cubicBezTo>
                    <a:pt x="79617" y="355659"/>
                    <a:pt x="0" y="276042"/>
                    <a:pt x="0" y="177829"/>
                  </a:cubicBezTo>
                  <a:cubicBezTo>
                    <a:pt x="0" y="79617"/>
                    <a:pt x="79617" y="0"/>
                    <a:pt x="177829" y="0"/>
                  </a:cubicBezTo>
                  <a:cubicBezTo>
                    <a:pt x="276042" y="0"/>
                    <a:pt x="355659" y="79617"/>
                    <a:pt x="355659" y="177829"/>
                  </a:cubicBezTo>
                  <a:close/>
                </a:path>
              </a:pathLst>
            </a:custGeom>
            <a:solidFill>
              <a:srgbClr val="FC657E"/>
            </a:solidFill>
            <a:ln w="2923" cap="flat">
              <a:noFill/>
              <a:prstDash val="solid"/>
              <a:miter/>
            </a:ln>
          </p:spPr>
          <p:txBody>
            <a:bodyPr rtlCol="1" anchor="ctr"/>
            <a:lstStyle/>
            <a:p>
              <a:endParaRPr lang="fa-IR"/>
            </a:p>
          </p:txBody>
        </p:sp>
        <p:sp>
          <p:nvSpPr>
            <p:cNvPr id="892" name="Freeform: Shape 891">
              <a:extLst>
                <a:ext uri="{FF2B5EF4-FFF2-40B4-BE49-F238E27FC236}">
                  <a16:creationId xmlns:a16="http://schemas.microsoft.com/office/drawing/2014/main" id="{8FADE3C8-043A-B322-7383-D7D29D0FB3D4}"/>
                </a:ext>
              </a:extLst>
            </p:cNvPr>
            <p:cNvSpPr/>
            <p:nvPr/>
          </p:nvSpPr>
          <p:spPr>
            <a:xfrm>
              <a:off x="9012218" y="4624746"/>
              <a:ext cx="259323" cy="33663"/>
            </a:xfrm>
            <a:custGeom>
              <a:avLst/>
              <a:gdLst>
                <a:gd name="connsiteX0" fmla="*/ 242828 w 259323"/>
                <a:gd name="connsiteY0" fmla="*/ 336 h 33663"/>
                <a:gd name="connsiteX1" fmla="*/ 17197 w 259323"/>
                <a:gd name="connsiteY1" fmla="*/ 336 h 33663"/>
                <a:gd name="connsiteX2" fmla="*/ 336 w 259323"/>
                <a:gd name="connsiteY2" fmla="*/ 33999 h 33663"/>
                <a:gd name="connsiteX3" fmla="*/ 242828 w 259323"/>
                <a:gd name="connsiteY3" fmla="*/ 33999 h 33663"/>
                <a:gd name="connsiteX4" fmla="*/ 259660 w 259323"/>
                <a:gd name="connsiteY4" fmla="*/ 17168 h 33663"/>
                <a:gd name="connsiteX5" fmla="*/ 242828 w 259323"/>
                <a:gd name="connsiteY5" fmla="*/ 336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323" h="33663">
                  <a:moveTo>
                    <a:pt x="242828" y="336"/>
                  </a:moveTo>
                  <a:lnTo>
                    <a:pt x="17197" y="336"/>
                  </a:lnTo>
                  <a:cubicBezTo>
                    <a:pt x="12791" y="12127"/>
                    <a:pt x="7139" y="23411"/>
                    <a:pt x="336" y="33999"/>
                  </a:cubicBezTo>
                  <a:lnTo>
                    <a:pt x="242828" y="33999"/>
                  </a:lnTo>
                  <a:cubicBezTo>
                    <a:pt x="252125" y="33999"/>
                    <a:pt x="259660" y="26465"/>
                    <a:pt x="259660" y="17168"/>
                  </a:cubicBezTo>
                  <a:cubicBezTo>
                    <a:pt x="259660" y="7871"/>
                    <a:pt x="252125" y="336"/>
                    <a:pt x="242828" y="336"/>
                  </a:cubicBezTo>
                  <a:close/>
                </a:path>
              </a:pathLst>
            </a:custGeom>
            <a:solidFill>
              <a:srgbClr val="C18E6B"/>
            </a:solidFill>
            <a:ln w="2923" cap="flat">
              <a:noFill/>
              <a:prstDash val="solid"/>
              <a:miter/>
            </a:ln>
          </p:spPr>
          <p:txBody>
            <a:bodyPr rtlCol="1" anchor="ctr"/>
            <a:lstStyle/>
            <a:p>
              <a:endParaRPr lang="fa-IR"/>
            </a:p>
          </p:txBody>
        </p:sp>
        <p:sp>
          <p:nvSpPr>
            <p:cNvPr id="893" name="Freeform: Shape 892">
              <a:extLst>
                <a:ext uri="{FF2B5EF4-FFF2-40B4-BE49-F238E27FC236}">
                  <a16:creationId xmlns:a16="http://schemas.microsoft.com/office/drawing/2014/main" id="{BE07D7F7-F548-E274-0875-E605190F0362}"/>
                </a:ext>
              </a:extLst>
            </p:cNvPr>
            <p:cNvSpPr/>
            <p:nvPr/>
          </p:nvSpPr>
          <p:spPr>
            <a:xfrm>
              <a:off x="8749030" y="4616462"/>
              <a:ext cx="129911" cy="43850"/>
            </a:xfrm>
            <a:custGeom>
              <a:avLst/>
              <a:gdLst>
                <a:gd name="connsiteX0" fmla="*/ 130247 w 129911"/>
                <a:gd name="connsiteY0" fmla="*/ 35082 h 43850"/>
                <a:gd name="connsiteX1" fmla="*/ 130247 w 129911"/>
                <a:gd name="connsiteY1" fmla="*/ 18046 h 43850"/>
                <a:gd name="connsiteX2" fmla="*/ 112830 w 129911"/>
                <a:gd name="connsiteY2" fmla="*/ 336 h 43850"/>
                <a:gd name="connsiteX3" fmla="*/ 112683 w 129911"/>
                <a:gd name="connsiteY3" fmla="*/ 336 h 43850"/>
                <a:gd name="connsiteX4" fmla="*/ 17899 w 129911"/>
                <a:gd name="connsiteY4" fmla="*/ 336 h 43850"/>
                <a:gd name="connsiteX5" fmla="*/ 336 w 129911"/>
                <a:gd name="connsiteY5" fmla="*/ 18046 h 43850"/>
                <a:gd name="connsiteX6" fmla="*/ 336 w 129911"/>
                <a:gd name="connsiteY6" fmla="*/ 35082 h 43850"/>
                <a:gd name="connsiteX7" fmla="*/ 9440 w 129911"/>
                <a:gd name="connsiteY7" fmla="*/ 44186 h 43850"/>
                <a:gd name="connsiteX8" fmla="*/ 121231 w 129911"/>
                <a:gd name="connsiteY8" fmla="*/ 44186 h 43850"/>
                <a:gd name="connsiteX9" fmla="*/ 130247 w 129911"/>
                <a:gd name="connsiteY9" fmla="*/ 35082 h 4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911" h="43850">
                  <a:moveTo>
                    <a:pt x="130247" y="35082"/>
                  </a:moveTo>
                  <a:lnTo>
                    <a:pt x="130247" y="18046"/>
                  </a:lnTo>
                  <a:cubicBezTo>
                    <a:pt x="130329" y="8345"/>
                    <a:pt x="122530" y="418"/>
                    <a:pt x="112830" y="336"/>
                  </a:cubicBezTo>
                  <a:cubicBezTo>
                    <a:pt x="112780" y="336"/>
                    <a:pt x="112733" y="336"/>
                    <a:pt x="112683" y="336"/>
                  </a:cubicBezTo>
                  <a:lnTo>
                    <a:pt x="17899" y="336"/>
                  </a:lnTo>
                  <a:cubicBezTo>
                    <a:pt x="8175" y="415"/>
                    <a:pt x="336" y="8322"/>
                    <a:pt x="336" y="18046"/>
                  </a:cubicBezTo>
                  <a:lnTo>
                    <a:pt x="336" y="35082"/>
                  </a:lnTo>
                  <a:cubicBezTo>
                    <a:pt x="336" y="40111"/>
                    <a:pt x="4411" y="44186"/>
                    <a:pt x="9440" y="44186"/>
                  </a:cubicBezTo>
                  <a:lnTo>
                    <a:pt x="121231" y="44186"/>
                  </a:lnTo>
                  <a:cubicBezTo>
                    <a:pt x="126225" y="44139"/>
                    <a:pt x="130247" y="40076"/>
                    <a:pt x="130247" y="35082"/>
                  </a:cubicBezTo>
                  <a:close/>
                </a:path>
              </a:pathLst>
            </a:custGeom>
            <a:solidFill>
              <a:srgbClr val="A57453"/>
            </a:solidFill>
            <a:ln w="2923" cap="flat">
              <a:noFill/>
              <a:prstDash val="solid"/>
              <a:miter/>
            </a:ln>
          </p:spPr>
          <p:txBody>
            <a:bodyPr rtlCol="1" anchor="ctr"/>
            <a:lstStyle/>
            <a:p>
              <a:endParaRPr lang="fa-IR"/>
            </a:p>
          </p:txBody>
        </p:sp>
        <p:sp>
          <p:nvSpPr>
            <p:cNvPr id="894" name="Freeform: Shape 893">
              <a:extLst>
                <a:ext uri="{FF2B5EF4-FFF2-40B4-BE49-F238E27FC236}">
                  <a16:creationId xmlns:a16="http://schemas.microsoft.com/office/drawing/2014/main" id="{3A115616-056A-D55D-9DFD-CFAC098F9489}"/>
                </a:ext>
              </a:extLst>
            </p:cNvPr>
            <p:cNvSpPr/>
            <p:nvPr/>
          </p:nvSpPr>
          <p:spPr>
            <a:xfrm rot="-3235202">
              <a:off x="8795395" y="4523815"/>
              <a:ext cx="30179" cy="99584"/>
            </a:xfrm>
            <a:custGeom>
              <a:avLst/>
              <a:gdLst>
                <a:gd name="connsiteX0" fmla="*/ 15441 w 30179"/>
                <a:gd name="connsiteY0" fmla="*/ 336 h 99584"/>
                <a:gd name="connsiteX1" fmla="*/ 30516 w 30179"/>
                <a:gd name="connsiteY1" fmla="*/ 336 h 99584"/>
                <a:gd name="connsiteX2" fmla="*/ 30516 w 30179"/>
                <a:gd name="connsiteY2" fmla="*/ 99921 h 99584"/>
                <a:gd name="connsiteX3" fmla="*/ 15441 w 30179"/>
                <a:gd name="connsiteY3" fmla="*/ 99921 h 99584"/>
                <a:gd name="connsiteX4" fmla="*/ 15411 w 30179"/>
                <a:gd name="connsiteY4" fmla="*/ 99921 h 99584"/>
                <a:gd name="connsiteX5" fmla="*/ 336 w 30179"/>
                <a:gd name="connsiteY5" fmla="*/ 99921 h 99584"/>
                <a:gd name="connsiteX6" fmla="*/ 336 w 30179"/>
                <a:gd name="connsiteY6" fmla="*/ 336 h 99584"/>
                <a:gd name="connsiteX7" fmla="*/ 15411 w 30179"/>
                <a:gd name="connsiteY7" fmla="*/ 336 h 9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79" h="99584">
                  <a:moveTo>
                    <a:pt x="15441" y="336"/>
                  </a:moveTo>
                  <a:cubicBezTo>
                    <a:pt x="23766" y="336"/>
                    <a:pt x="30516" y="336"/>
                    <a:pt x="30516" y="336"/>
                  </a:cubicBezTo>
                  <a:lnTo>
                    <a:pt x="30516" y="99921"/>
                  </a:lnTo>
                  <a:cubicBezTo>
                    <a:pt x="30516" y="99921"/>
                    <a:pt x="23766" y="99921"/>
                    <a:pt x="15441" y="99921"/>
                  </a:cubicBezTo>
                  <a:lnTo>
                    <a:pt x="15411" y="99921"/>
                  </a:lnTo>
                  <a:cubicBezTo>
                    <a:pt x="7085" y="99921"/>
                    <a:pt x="336" y="99921"/>
                    <a:pt x="336" y="99921"/>
                  </a:cubicBezTo>
                  <a:lnTo>
                    <a:pt x="336" y="336"/>
                  </a:lnTo>
                  <a:cubicBezTo>
                    <a:pt x="336" y="336"/>
                    <a:pt x="7085" y="336"/>
                    <a:pt x="15411" y="336"/>
                  </a:cubicBezTo>
                  <a:close/>
                </a:path>
              </a:pathLst>
            </a:custGeom>
            <a:solidFill>
              <a:srgbClr val="A57453"/>
            </a:solidFill>
            <a:ln w="2923" cap="flat">
              <a:noFill/>
              <a:prstDash val="solid"/>
              <a:miter/>
            </a:ln>
          </p:spPr>
          <p:txBody>
            <a:bodyPr rtlCol="1" anchor="ctr"/>
            <a:lstStyle/>
            <a:p>
              <a:endParaRPr lang="fa-IR"/>
            </a:p>
          </p:txBody>
        </p:sp>
        <p:sp>
          <p:nvSpPr>
            <p:cNvPr id="895" name="Freeform: Shape 894">
              <a:extLst>
                <a:ext uri="{FF2B5EF4-FFF2-40B4-BE49-F238E27FC236}">
                  <a16:creationId xmlns:a16="http://schemas.microsoft.com/office/drawing/2014/main" id="{4FB74583-2BBA-0971-3F2B-D44922293CA6}"/>
                </a:ext>
              </a:extLst>
            </p:cNvPr>
            <p:cNvSpPr/>
            <p:nvPr/>
          </p:nvSpPr>
          <p:spPr>
            <a:xfrm rot="-3235202">
              <a:off x="8867075" y="4425459"/>
              <a:ext cx="30179" cy="99584"/>
            </a:xfrm>
            <a:custGeom>
              <a:avLst/>
              <a:gdLst>
                <a:gd name="connsiteX0" fmla="*/ 15441 w 30179"/>
                <a:gd name="connsiteY0" fmla="*/ 336 h 99584"/>
                <a:gd name="connsiteX1" fmla="*/ 30516 w 30179"/>
                <a:gd name="connsiteY1" fmla="*/ 336 h 99584"/>
                <a:gd name="connsiteX2" fmla="*/ 30516 w 30179"/>
                <a:gd name="connsiteY2" fmla="*/ 99920 h 99584"/>
                <a:gd name="connsiteX3" fmla="*/ 15441 w 30179"/>
                <a:gd name="connsiteY3" fmla="*/ 99920 h 99584"/>
                <a:gd name="connsiteX4" fmla="*/ 15411 w 30179"/>
                <a:gd name="connsiteY4" fmla="*/ 99920 h 99584"/>
                <a:gd name="connsiteX5" fmla="*/ 336 w 30179"/>
                <a:gd name="connsiteY5" fmla="*/ 99920 h 99584"/>
                <a:gd name="connsiteX6" fmla="*/ 336 w 30179"/>
                <a:gd name="connsiteY6" fmla="*/ 336 h 99584"/>
                <a:gd name="connsiteX7" fmla="*/ 15411 w 30179"/>
                <a:gd name="connsiteY7" fmla="*/ 336 h 9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79" h="99584">
                  <a:moveTo>
                    <a:pt x="15441" y="336"/>
                  </a:moveTo>
                  <a:cubicBezTo>
                    <a:pt x="23766" y="336"/>
                    <a:pt x="30516" y="336"/>
                    <a:pt x="30516" y="336"/>
                  </a:cubicBezTo>
                  <a:lnTo>
                    <a:pt x="30516" y="99920"/>
                  </a:lnTo>
                  <a:cubicBezTo>
                    <a:pt x="30516" y="99920"/>
                    <a:pt x="23766" y="99920"/>
                    <a:pt x="15441" y="99920"/>
                  </a:cubicBezTo>
                  <a:lnTo>
                    <a:pt x="15411" y="99920"/>
                  </a:lnTo>
                  <a:cubicBezTo>
                    <a:pt x="7085" y="99920"/>
                    <a:pt x="336" y="99920"/>
                    <a:pt x="336" y="99920"/>
                  </a:cubicBezTo>
                  <a:lnTo>
                    <a:pt x="336" y="336"/>
                  </a:lnTo>
                  <a:cubicBezTo>
                    <a:pt x="336" y="336"/>
                    <a:pt x="7085" y="336"/>
                    <a:pt x="15411" y="336"/>
                  </a:cubicBezTo>
                  <a:close/>
                </a:path>
              </a:pathLst>
            </a:custGeom>
            <a:solidFill>
              <a:srgbClr val="A57453"/>
            </a:solidFill>
            <a:ln w="2923" cap="flat">
              <a:noFill/>
              <a:prstDash val="solid"/>
              <a:miter/>
            </a:ln>
          </p:spPr>
          <p:txBody>
            <a:bodyPr rtlCol="1" anchor="ctr"/>
            <a:lstStyle/>
            <a:p>
              <a:endParaRPr lang="fa-IR"/>
            </a:p>
          </p:txBody>
        </p:sp>
        <p:sp>
          <p:nvSpPr>
            <p:cNvPr id="896" name="Freeform: Shape 895">
              <a:extLst>
                <a:ext uri="{FF2B5EF4-FFF2-40B4-BE49-F238E27FC236}">
                  <a16:creationId xmlns:a16="http://schemas.microsoft.com/office/drawing/2014/main" id="{2D366267-7927-4941-DDE7-6D9C7D5167D5}"/>
                </a:ext>
              </a:extLst>
            </p:cNvPr>
            <p:cNvSpPr/>
            <p:nvPr/>
          </p:nvSpPr>
          <p:spPr>
            <a:xfrm rot="-3235202">
              <a:off x="8800537" y="4494004"/>
              <a:ext cx="91534" cy="60857"/>
            </a:xfrm>
            <a:custGeom>
              <a:avLst/>
              <a:gdLst>
                <a:gd name="connsiteX0" fmla="*/ 336 w 91534"/>
                <a:gd name="connsiteY0" fmla="*/ 336 h 60857"/>
                <a:gd name="connsiteX1" fmla="*/ 91871 w 91534"/>
                <a:gd name="connsiteY1" fmla="*/ 336 h 60857"/>
                <a:gd name="connsiteX2" fmla="*/ 91871 w 91534"/>
                <a:gd name="connsiteY2" fmla="*/ 61193 h 60857"/>
                <a:gd name="connsiteX3" fmla="*/ 336 w 91534"/>
                <a:gd name="connsiteY3" fmla="*/ 61193 h 60857"/>
              </a:gdLst>
              <a:ahLst/>
              <a:cxnLst>
                <a:cxn ang="0">
                  <a:pos x="connsiteX0" y="connsiteY0"/>
                </a:cxn>
                <a:cxn ang="0">
                  <a:pos x="connsiteX1" y="connsiteY1"/>
                </a:cxn>
                <a:cxn ang="0">
                  <a:pos x="connsiteX2" y="connsiteY2"/>
                </a:cxn>
                <a:cxn ang="0">
                  <a:pos x="connsiteX3" y="connsiteY3"/>
                </a:cxn>
              </a:cxnLst>
              <a:rect l="l" t="t" r="r" b="b"/>
              <a:pathLst>
                <a:path w="91534" h="60857">
                  <a:moveTo>
                    <a:pt x="336" y="336"/>
                  </a:moveTo>
                  <a:lnTo>
                    <a:pt x="91871" y="336"/>
                  </a:lnTo>
                  <a:lnTo>
                    <a:pt x="91871" y="61193"/>
                  </a:lnTo>
                  <a:lnTo>
                    <a:pt x="336" y="61193"/>
                  </a:lnTo>
                  <a:close/>
                </a:path>
              </a:pathLst>
            </a:custGeom>
            <a:solidFill>
              <a:srgbClr val="F5C84C"/>
            </a:solidFill>
            <a:ln w="2923" cap="flat">
              <a:noFill/>
              <a:prstDash val="solid"/>
              <a:miter/>
            </a:ln>
          </p:spPr>
          <p:txBody>
            <a:bodyPr rtlCol="1" anchor="ctr"/>
            <a:lstStyle/>
            <a:p>
              <a:endParaRPr lang="fa-IR"/>
            </a:p>
          </p:txBody>
        </p:sp>
        <p:sp>
          <p:nvSpPr>
            <p:cNvPr id="897" name="Freeform: Shape 896">
              <a:extLst>
                <a:ext uri="{FF2B5EF4-FFF2-40B4-BE49-F238E27FC236}">
                  <a16:creationId xmlns:a16="http://schemas.microsoft.com/office/drawing/2014/main" id="{C963C12D-FBB2-864B-F8C7-82CA437ECBCF}"/>
                </a:ext>
              </a:extLst>
            </p:cNvPr>
            <p:cNvSpPr/>
            <p:nvPr/>
          </p:nvSpPr>
          <p:spPr>
            <a:xfrm>
              <a:off x="8861992" y="4530343"/>
              <a:ext cx="121787" cy="98583"/>
            </a:xfrm>
            <a:custGeom>
              <a:avLst/>
              <a:gdLst>
                <a:gd name="connsiteX0" fmla="*/ 336 w 121787"/>
                <a:gd name="connsiteY0" fmla="*/ 24749 h 98583"/>
                <a:gd name="connsiteX1" fmla="*/ 97667 w 121787"/>
                <a:gd name="connsiteY1" fmla="*/ 95676 h 98583"/>
                <a:gd name="connsiteX2" fmla="*/ 118880 w 121787"/>
                <a:gd name="connsiteY2" fmla="*/ 93167 h 98583"/>
                <a:gd name="connsiteX3" fmla="*/ 116372 w 121787"/>
                <a:gd name="connsiteY3" fmla="*/ 71954 h 98583"/>
                <a:gd name="connsiteX4" fmla="*/ 115464 w 121787"/>
                <a:gd name="connsiteY4" fmla="*/ 71292 h 98583"/>
                <a:gd name="connsiteX5" fmla="*/ 18104 w 121787"/>
                <a:gd name="connsiteY5" fmla="*/ 336 h 98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787" h="98583">
                  <a:moveTo>
                    <a:pt x="336" y="24749"/>
                  </a:moveTo>
                  <a:lnTo>
                    <a:pt x="97667" y="95676"/>
                  </a:lnTo>
                  <a:cubicBezTo>
                    <a:pt x="104218" y="100840"/>
                    <a:pt x="113714" y="99718"/>
                    <a:pt x="118880" y="93167"/>
                  </a:cubicBezTo>
                  <a:cubicBezTo>
                    <a:pt x="124044" y="86616"/>
                    <a:pt x="122923" y="77120"/>
                    <a:pt x="116372" y="71954"/>
                  </a:cubicBezTo>
                  <a:cubicBezTo>
                    <a:pt x="116076" y="71723"/>
                    <a:pt x="115774" y="71503"/>
                    <a:pt x="115464" y="71292"/>
                  </a:cubicBezTo>
                  <a:lnTo>
                    <a:pt x="18104" y="336"/>
                  </a:lnTo>
                  <a:close/>
                </a:path>
              </a:pathLst>
            </a:custGeom>
            <a:solidFill>
              <a:srgbClr val="A57453"/>
            </a:solidFill>
            <a:ln w="2923" cap="flat">
              <a:noFill/>
              <a:prstDash val="solid"/>
              <a:miter/>
            </a:ln>
          </p:spPr>
          <p:txBody>
            <a:bodyPr rtlCol="1" anchor="ctr"/>
            <a:lstStyle/>
            <a:p>
              <a:endParaRPr lang="fa-IR"/>
            </a:p>
          </p:txBody>
        </p:sp>
        <p:sp>
          <p:nvSpPr>
            <p:cNvPr id="898" name="Freeform: Shape 897">
              <a:extLst>
                <a:ext uri="{FF2B5EF4-FFF2-40B4-BE49-F238E27FC236}">
                  <a16:creationId xmlns:a16="http://schemas.microsoft.com/office/drawing/2014/main" id="{873BFFFE-0566-96F9-F14F-CB7C015C7F6C}"/>
                </a:ext>
              </a:extLst>
            </p:cNvPr>
            <p:cNvSpPr/>
            <p:nvPr/>
          </p:nvSpPr>
          <p:spPr>
            <a:xfrm>
              <a:off x="8916380" y="4570007"/>
              <a:ext cx="67399" cy="58919"/>
            </a:xfrm>
            <a:custGeom>
              <a:avLst/>
              <a:gdLst>
                <a:gd name="connsiteX0" fmla="*/ 336 w 67399"/>
                <a:gd name="connsiteY0" fmla="*/ 24720 h 58919"/>
                <a:gd name="connsiteX1" fmla="*/ 43278 w 67399"/>
                <a:gd name="connsiteY1" fmla="*/ 56012 h 58919"/>
                <a:gd name="connsiteX2" fmla="*/ 64492 w 67399"/>
                <a:gd name="connsiteY2" fmla="*/ 53503 h 58919"/>
                <a:gd name="connsiteX3" fmla="*/ 61984 w 67399"/>
                <a:gd name="connsiteY3" fmla="*/ 32290 h 58919"/>
                <a:gd name="connsiteX4" fmla="*/ 61076 w 67399"/>
                <a:gd name="connsiteY4" fmla="*/ 31628 h 58919"/>
                <a:gd name="connsiteX5" fmla="*/ 18104 w 67399"/>
                <a:gd name="connsiteY5" fmla="*/ 336 h 58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399" h="58919">
                  <a:moveTo>
                    <a:pt x="336" y="24720"/>
                  </a:moveTo>
                  <a:lnTo>
                    <a:pt x="43278" y="56012"/>
                  </a:lnTo>
                  <a:cubicBezTo>
                    <a:pt x="49830" y="61176"/>
                    <a:pt x="59326" y="60055"/>
                    <a:pt x="64492" y="53503"/>
                  </a:cubicBezTo>
                  <a:cubicBezTo>
                    <a:pt x="69656" y="46952"/>
                    <a:pt x="68535" y="37456"/>
                    <a:pt x="61984" y="32290"/>
                  </a:cubicBezTo>
                  <a:cubicBezTo>
                    <a:pt x="61688" y="32059"/>
                    <a:pt x="61386" y="31839"/>
                    <a:pt x="61076" y="31628"/>
                  </a:cubicBezTo>
                  <a:lnTo>
                    <a:pt x="18104" y="336"/>
                  </a:lnTo>
                  <a:close/>
                </a:path>
              </a:pathLst>
            </a:custGeom>
            <a:solidFill>
              <a:srgbClr val="F5C84C"/>
            </a:solidFill>
            <a:ln w="2923" cap="flat">
              <a:noFill/>
              <a:prstDash val="solid"/>
              <a:miter/>
            </a:ln>
          </p:spPr>
          <p:txBody>
            <a:bodyPr rtlCol="1" anchor="ctr"/>
            <a:lstStyle/>
            <a:p>
              <a:endParaRPr lang="fa-IR"/>
            </a:p>
          </p:txBody>
        </p:sp>
        <p:sp>
          <p:nvSpPr>
            <p:cNvPr id="899" name="Freeform: Shape 898">
              <a:extLst>
                <a:ext uri="{FF2B5EF4-FFF2-40B4-BE49-F238E27FC236}">
                  <a16:creationId xmlns:a16="http://schemas.microsoft.com/office/drawing/2014/main" id="{E01EE0F3-9EE4-3ADE-3911-62086ACC219D}"/>
                </a:ext>
              </a:extLst>
            </p:cNvPr>
            <p:cNvSpPr/>
            <p:nvPr/>
          </p:nvSpPr>
          <p:spPr>
            <a:xfrm>
              <a:off x="8675850" y="4318880"/>
              <a:ext cx="170833" cy="92178"/>
            </a:xfrm>
            <a:custGeom>
              <a:avLst/>
              <a:gdLst>
                <a:gd name="connsiteX0" fmla="*/ 163881 w 170833"/>
                <a:gd name="connsiteY0" fmla="*/ 336 h 92178"/>
                <a:gd name="connsiteX1" fmla="*/ 7625 w 170833"/>
                <a:gd name="connsiteY1" fmla="*/ 336 h 92178"/>
                <a:gd name="connsiteX2" fmla="*/ 336 w 170833"/>
                <a:gd name="connsiteY2" fmla="*/ 7625 h 92178"/>
                <a:gd name="connsiteX3" fmla="*/ 336 w 170833"/>
                <a:gd name="connsiteY3" fmla="*/ 92515 h 92178"/>
                <a:gd name="connsiteX4" fmla="*/ 93803 w 170833"/>
                <a:gd name="connsiteY4" fmla="*/ 92515 h 92178"/>
                <a:gd name="connsiteX5" fmla="*/ 171169 w 170833"/>
                <a:gd name="connsiteY5" fmla="*/ 66901 h 92178"/>
                <a:gd name="connsiteX6" fmla="*/ 171169 w 170833"/>
                <a:gd name="connsiteY6" fmla="*/ 7595 h 92178"/>
                <a:gd name="connsiteX7" fmla="*/ 163881 w 170833"/>
                <a:gd name="connsiteY7" fmla="*/ 336 h 92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833" h="92178">
                  <a:moveTo>
                    <a:pt x="163881" y="336"/>
                  </a:moveTo>
                  <a:lnTo>
                    <a:pt x="7625" y="336"/>
                  </a:lnTo>
                  <a:cubicBezTo>
                    <a:pt x="3606" y="351"/>
                    <a:pt x="351" y="3606"/>
                    <a:pt x="336" y="7625"/>
                  </a:cubicBezTo>
                  <a:lnTo>
                    <a:pt x="336" y="92515"/>
                  </a:lnTo>
                  <a:lnTo>
                    <a:pt x="93803" y="92515"/>
                  </a:lnTo>
                  <a:cubicBezTo>
                    <a:pt x="117247" y="78075"/>
                    <a:pt x="143738" y="69304"/>
                    <a:pt x="171169" y="66901"/>
                  </a:cubicBezTo>
                  <a:lnTo>
                    <a:pt x="171169" y="7595"/>
                  </a:lnTo>
                  <a:cubicBezTo>
                    <a:pt x="171152" y="3582"/>
                    <a:pt x="167894" y="336"/>
                    <a:pt x="163881" y="336"/>
                  </a:cubicBezTo>
                  <a:close/>
                </a:path>
              </a:pathLst>
            </a:custGeom>
            <a:solidFill>
              <a:srgbClr val="A57453"/>
            </a:solidFill>
            <a:ln w="2923" cap="flat">
              <a:noFill/>
              <a:prstDash val="solid"/>
              <a:miter/>
            </a:ln>
          </p:spPr>
          <p:txBody>
            <a:bodyPr rtlCol="1" anchor="ctr"/>
            <a:lstStyle/>
            <a:p>
              <a:endParaRPr lang="fa-IR"/>
            </a:p>
          </p:txBody>
        </p:sp>
        <p:sp>
          <p:nvSpPr>
            <p:cNvPr id="900" name="Freeform: Shape 899">
              <a:extLst>
                <a:ext uri="{FF2B5EF4-FFF2-40B4-BE49-F238E27FC236}">
                  <a16:creationId xmlns:a16="http://schemas.microsoft.com/office/drawing/2014/main" id="{06A7CA75-C9D4-6083-A73F-B0FB3548ADA0}"/>
                </a:ext>
              </a:extLst>
            </p:cNvPr>
            <p:cNvSpPr/>
            <p:nvPr/>
          </p:nvSpPr>
          <p:spPr>
            <a:xfrm>
              <a:off x="8877302" y="4318880"/>
              <a:ext cx="170833" cy="92237"/>
            </a:xfrm>
            <a:custGeom>
              <a:avLst/>
              <a:gdLst>
                <a:gd name="connsiteX0" fmla="*/ 163881 w 170833"/>
                <a:gd name="connsiteY0" fmla="*/ 336 h 92237"/>
                <a:gd name="connsiteX1" fmla="*/ 7625 w 170833"/>
                <a:gd name="connsiteY1" fmla="*/ 336 h 92237"/>
                <a:gd name="connsiteX2" fmla="*/ 336 w 170833"/>
                <a:gd name="connsiteY2" fmla="*/ 7625 h 92237"/>
                <a:gd name="connsiteX3" fmla="*/ 336 w 170833"/>
                <a:gd name="connsiteY3" fmla="*/ 66901 h 92237"/>
                <a:gd name="connsiteX4" fmla="*/ 78640 w 170833"/>
                <a:gd name="connsiteY4" fmla="*/ 92573 h 92237"/>
                <a:gd name="connsiteX5" fmla="*/ 171169 w 170833"/>
                <a:gd name="connsiteY5" fmla="*/ 92573 h 92237"/>
                <a:gd name="connsiteX6" fmla="*/ 171169 w 170833"/>
                <a:gd name="connsiteY6" fmla="*/ 7683 h 92237"/>
                <a:gd name="connsiteX7" fmla="*/ 163881 w 170833"/>
                <a:gd name="connsiteY7" fmla="*/ 336 h 92237"/>
                <a:gd name="connsiteX8" fmla="*/ 163881 w 170833"/>
                <a:gd name="connsiteY8" fmla="*/ 336 h 9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833" h="92237">
                  <a:moveTo>
                    <a:pt x="163881" y="336"/>
                  </a:moveTo>
                  <a:lnTo>
                    <a:pt x="7625" y="336"/>
                  </a:lnTo>
                  <a:cubicBezTo>
                    <a:pt x="3606" y="351"/>
                    <a:pt x="351" y="3606"/>
                    <a:pt x="336" y="7625"/>
                  </a:cubicBezTo>
                  <a:lnTo>
                    <a:pt x="336" y="66901"/>
                  </a:lnTo>
                  <a:cubicBezTo>
                    <a:pt x="28098" y="69158"/>
                    <a:pt x="54932" y="77955"/>
                    <a:pt x="78640" y="92573"/>
                  </a:cubicBezTo>
                  <a:lnTo>
                    <a:pt x="171169" y="92573"/>
                  </a:lnTo>
                  <a:lnTo>
                    <a:pt x="171169" y="7683"/>
                  </a:lnTo>
                  <a:cubicBezTo>
                    <a:pt x="171187" y="3641"/>
                    <a:pt x="167923" y="354"/>
                    <a:pt x="163881" y="336"/>
                  </a:cubicBezTo>
                  <a:cubicBezTo>
                    <a:pt x="163881" y="336"/>
                    <a:pt x="163881" y="336"/>
                    <a:pt x="163881" y="336"/>
                  </a:cubicBezTo>
                  <a:close/>
                </a:path>
              </a:pathLst>
            </a:custGeom>
            <a:solidFill>
              <a:srgbClr val="A57453"/>
            </a:solidFill>
            <a:ln w="2923" cap="flat">
              <a:noFill/>
              <a:prstDash val="solid"/>
              <a:miter/>
            </a:ln>
          </p:spPr>
          <p:txBody>
            <a:bodyPr rtlCol="1" anchor="ctr"/>
            <a:lstStyle/>
            <a:p>
              <a:endParaRPr lang="fa-IR"/>
            </a:p>
          </p:txBody>
        </p:sp>
        <p:sp>
          <p:nvSpPr>
            <p:cNvPr id="901" name="Freeform: Shape 900">
              <a:extLst>
                <a:ext uri="{FF2B5EF4-FFF2-40B4-BE49-F238E27FC236}">
                  <a16:creationId xmlns:a16="http://schemas.microsoft.com/office/drawing/2014/main" id="{AA00D3D4-1F33-D3CD-8BA2-B6AB8C91D16A}"/>
                </a:ext>
              </a:extLst>
            </p:cNvPr>
            <p:cNvSpPr/>
            <p:nvPr/>
          </p:nvSpPr>
          <p:spPr>
            <a:xfrm>
              <a:off x="9078754" y="4318880"/>
              <a:ext cx="170833" cy="92178"/>
            </a:xfrm>
            <a:custGeom>
              <a:avLst/>
              <a:gdLst>
                <a:gd name="connsiteX0" fmla="*/ 163881 w 170833"/>
                <a:gd name="connsiteY0" fmla="*/ 336 h 92178"/>
                <a:gd name="connsiteX1" fmla="*/ 7625 w 170833"/>
                <a:gd name="connsiteY1" fmla="*/ 336 h 92178"/>
                <a:gd name="connsiteX2" fmla="*/ 336 w 170833"/>
                <a:gd name="connsiteY2" fmla="*/ 7625 h 92178"/>
                <a:gd name="connsiteX3" fmla="*/ 336 w 170833"/>
                <a:gd name="connsiteY3" fmla="*/ 92515 h 92178"/>
                <a:gd name="connsiteX4" fmla="*/ 171169 w 170833"/>
                <a:gd name="connsiteY4" fmla="*/ 92515 h 92178"/>
                <a:gd name="connsiteX5" fmla="*/ 171169 w 170833"/>
                <a:gd name="connsiteY5" fmla="*/ 7625 h 92178"/>
                <a:gd name="connsiteX6" fmla="*/ 163881 w 170833"/>
                <a:gd name="connsiteY6" fmla="*/ 336 h 92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833" h="92178">
                  <a:moveTo>
                    <a:pt x="163881" y="336"/>
                  </a:moveTo>
                  <a:lnTo>
                    <a:pt x="7625" y="336"/>
                  </a:lnTo>
                  <a:cubicBezTo>
                    <a:pt x="3600" y="336"/>
                    <a:pt x="336" y="3600"/>
                    <a:pt x="336" y="7625"/>
                  </a:cubicBezTo>
                  <a:lnTo>
                    <a:pt x="336" y="92515"/>
                  </a:lnTo>
                  <a:lnTo>
                    <a:pt x="171169" y="92515"/>
                  </a:lnTo>
                  <a:lnTo>
                    <a:pt x="171169" y="7625"/>
                  </a:lnTo>
                  <a:cubicBezTo>
                    <a:pt x="171155" y="3606"/>
                    <a:pt x="167900" y="351"/>
                    <a:pt x="163881" y="336"/>
                  </a:cubicBezTo>
                  <a:close/>
                </a:path>
              </a:pathLst>
            </a:custGeom>
            <a:solidFill>
              <a:srgbClr val="A57453"/>
            </a:solidFill>
            <a:ln w="2923" cap="flat">
              <a:noFill/>
              <a:prstDash val="solid"/>
              <a:miter/>
            </a:ln>
          </p:spPr>
          <p:txBody>
            <a:bodyPr rtlCol="1" anchor="ctr"/>
            <a:lstStyle/>
            <a:p>
              <a:endParaRPr lang="fa-IR"/>
            </a:p>
          </p:txBody>
        </p:sp>
        <p:sp>
          <p:nvSpPr>
            <p:cNvPr id="902" name="Freeform: Shape 901">
              <a:extLst>
                <a:ext uri="{FF2B5EF4-FFF2-40B4-BE49-F238E27FC236}">
                  <a16:creationId xmlns:a16="http://schemas.microsoft.com/office/drawing/2014/main" id="{AE3C336E-2AAF-91FD-F261-BABEA57A84E2}"/>
                </a:ext>
              </a:extLst>
            </p:cNvPr>
            <p:cNvSpPr/>
            <p:nvPr/>
          </p:nvSpPr>
          <p:spPr>
            <a:xfrm>
              <a:off x="9044154" y="4687711"/>
              <a:ext cx="170833" cy="92178"/>
            </a:xfrm>
            <a:custGeom>
              <a:avLst/>
              <a:gdLst>
                <a:gd name="connsiteX0" fmla="*/ 163881 w 170833"/>
                <a:gd name="connsiteY0" fmla="*/ 336 h 92178"/>
                <a:gd name="connsiteX1" fmla="*/ 7625 w 170833"/>
                <a:gd name="connsiteY1" fmla="*/ 336 h 92178"/>
                <a:gd name="connsiteX2" fmla="*/ 336 w 170833"/>
                <a:gd name="connsiteY2" fmla="*/ 7625 h 92178"/>
                <a:gd name="connsiteX3" fmla="*/ 336 w 170833"/>
                <a:gd name="connsiteY3" fmla="*/ 92515 h 92178"/>
                <a:gd name="connsiteX4" fmla="*/ 171169 w 170833"/>
                <a:gd name="connsiteY4" fmla="*/ 92515 h 92178"/>
                <a:gd name="connsiteX5" fmla="*/ 171169 w 170833"/>
                <a:gd name="connsiteY5" fmla="*/ 7625 h 92178"/>
                <a:gd name="connsiteX6" fmla="*/ 163881 w 170833"/>
                <a:gd name="connsiteY6" fmla="*/ 336 h 92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833" h="92178">
                  <a:moveTo>
                    <a:pt x="163881" y="336"/>
                  </a:moveTo>
                  <a:lnTo>
                    <a:pt x="7625" y="336"/>
                  </a:lnTo>
                  <a:cubicBezTo>
                    <a:pt x="3606" y="351"/>
                    <a:pt x="351" y="3606"/>
                    <a:pt x="336" y="7625"/>
                  </a:cubicBezTo>
                  <a:lnTo>
                    <a:pt x="336" y="92515"/>
                  </a:lnTo>
                  <a:lnTo>
                    <a:pt x="171169" y="92515"/>
                  </a:lnTo>
                  <a:lnTo>
                    <a:pt x="171169" y="7625"/>
                  </a:lnTo>
                  <a:cubicBezTo>
                    <a:pt x="171152" y="3606"/>
                    <a:pt x="167900" y="351"/>
                    <a:pt x="163881" y="336"/>
                  </a:cubicBezTo>
                  <a:close/>
                </a:path>
              </a:pathLst>
            </a:custGeom>
            <a:solidFill>
              <a:srgbClr val="A57453"/>
            </a:solidFill>
            <a:ln w="2923" cap="flat">
              <a:noFill/>
              <a:prstDash val="solid"/>
              <a:miter/>
            </a:ln>
          </p:spPr>
          <p:txBody>
            <a:bodyPr rtlCol="1" anchor="ctr"/>
            <a:lstStyle/>
            <a:p>
              <a:endParaRPr lang="fa-IR"/>
            </a:p>
          </p:txBody>
        </p:sp>
        <p:sp>
          <p:nvSpPr>
            <p:cNvPr id="903" name="Freeform: Shape 902">
              <a:extLst>
                <a:ext uri="{FF2B5EF4-FFF2-40B4-BE49-F238E27FC236}">
                  <a16:creationId xmlns:a16="http://schemas.microsoft.com/office/drawing/2014/main" id="{1A2380D8-ED27-E716-A559-2BEDB841371F}"/>
                </a:ext>
              </a:extLst>
            </p:cNvPr>
            <p:cNvSpPr/>
            <p:nvPr/>
          </p:nvSpPr>
          <p:spPr>
            <a:xfrm>
              <a:off x="8621696" y="4255915"/>
              <a:ext cx="682045" cy="33663"/>
            </a:xfrm>
            <a:custGeom>
              <a:avLst/>
              <a:gdLst>
                <a:gd name="connsiteX0" fmla="*/ 665550 w 682045"/>
                <a:gd name="connsiteY0" fmla="*/ 336 h 33663"/>
                <a:gd name="connsiteX1" fmla="*/ 17168 w 682045"/>
                <a:gd name="connsiteY1" fmla="*/ 336 h 33663"/>
                <a:gd name="connsiteX2" fmla="*/ 336 w 682045"/>
                <a:gd name="connsiteY2" fmla="*/ 17168 h 33663"/>
                <a:gd name="connsiteX3" fmla="*/ 17168 w 682045"/>
                <a:gd name="connsiteY3" fmla="*/ 33999 h 33663"/>
                <a:gd name="connsiteX4" fmla="*/ 665550 w 682045"/>
                <a:gd name="connsiteY4" fmla="*/ 33999 h 33663"/>
                <a:gd name="connsiteX5" fmla="*/ 682381 w 682045"/>
                <a:gd name="connsiteY5" fmla="*/ 17168 h 33663"/>
                <a:gd name="connsiteX6" fmla="*/ 665550 w 682045"/>
                <a:gd name="connsiteY6" fmla="*/ 336 h 3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2045" h="33663">
                  <a:moveTo>
                    <a:pt x="665550" y="336"/>
                  </a:moveTo>
                  <a:lnTo>
                    <a:pt x="17168" y="336"/>
                  </a:lnTo>
                  <a:cubicBezTo>
                    <a:pt x="7871" y="336"/>
                    <a:pt x="336" y="7871"/>
                    <a:pt x="336" y="17168"/>
                  </a:cubicBezTo>
                  <a:cubicBezTo>
                    <a:pt x="336" y="26465"/>
                    <a:pt x="7871" y="33999"/>
                    <a:pt x="17168" y="33999"/>
                  </a:cubicBezTo>
                  <a:lnTo>
                    <a:pt x="665550" y="33999"/>
                  </a:lnTo>
                  <a:cubicBezTo>
                    <a:pt x="674847" y="33999"/>
                    <a:pt x="682381" y="26465"/>
                    <a:pt x="682381" y="17168"/>
                  </a:cubicBezTo>
                  <a:cubicBezTo>
                    <a:pt x="682381" y="7871"/>
                    <a:pt x="674847" y="336"/>
                    <a:pt x="665550" y="336"/>
                  </a:cubicBezTo>
                  <a:close/>
                </a:path>
              </a:pathLst>
            </a:custGeom>
            <a:noFill/>
            <a:ln w="14615" cap="rnd">
              <a:solidFill>
                <a:srgbClr val="000000"/>
              </a:solidFill>
              <a:prstDash val="solid"/>
              <a:round/>
            </a:ln>
          </p:spPr>
          <p:txBody>
            <a:bodyPr rtlCol="1" anchor="ctr"/>
            <a:lstStyle/>
            <a:p>
              <a:endParaRPr lang="fa-IR"/>
            </a:p>
          </p:txBody>
        </p:sp>
        <p:sp>
          <p:nvSpPr>
            <p:cNvPr id="904" name="Freeform: Shape 903">
              <a:extLst>
                <a:ext uri="{FF2B5EF4-FFF2-40B4-BE49-F238E27FC236}">
                  <a16:creationId xmlns:a16="http://schemas.microsoft.com/office/drawing/2014/main" id="{0EE39455-06ED-FC88-D224-006F41A97913}"/>
                </a:ext>
              </a:extLst>
            </p:cNvPr>
            <p:cNvSpPr/>
            <p:nvPr/>
          </p:nvSpPr>
          <p:spPr>
            <a:xfrm>
              <a:off x="8646577" y="4293266"/>
              <a:ext cx="2927" cy="117821"/>
            </a:xfrm>
            <a:custGeom>
              <a:avLst/>
              <a:gdLst>
                <a:gd name="connsiteX0" fmla="*/ 0 w 2927"/>
                <a:gd name="connsiteY0" fmla="*/ 0 h 117821"/>
                <a:gd name="connsiteX1" fmla="*/ 0 w 2927"/>
                <a:gd name="connsiteY1" fmla="*/ 117821 h 117821"/>
              </a:gdLst>
              <a:ahLst/>
              <a:cxnLst>
                <a:cxn ang="0">
                  <a:pos x="connsiteX0" y="connsiteY0"/>
                </a:cxn>
                <a:cxn ang="0">
                  <a:pos x="connsiteX1" y="connsiteY1"/>
                </a:cxn>
              </a:cxnLst>
              <a:rect l="l" t="t" r="r" b="b"/>
              <a:pathLst>
                <a:path w="2927" h="117821">
                  <a:moveTo>
                    <a:pt x="0" y="0"/>
                  </a:moveTo>
                  <a:lnTo>
                    <a:pt x="0" y="117821"/>
                  </a:lnTo>
                </a:path>
              </a:pathLst>
            </a:custGeom>
            <a:ln w="14615" cap="rnd">
              <a:solidFill>
                <a:srgbClr val="000000"/>
              </a:solidFill>
              <a:prstDash val="solid"/>
              <a:round/>
            </a:ln>
          </p:spPr>
          <p:txBody>
            <a:bodyPr rtlCol="1" anchor="ctr"/>
            <a:lstStyle/>
            <a:p>
              <a:endParaRPr lang="fa-IR"/>
            </a:p>
          </p:txBody>
        </p:sp>
        <p:sp>
          <p:nvSpPr>
            <p:cNvPr id="905" name="Freeform: Shape 904">
              <a:extLst>
                <a:ext uri="{FF2B5EF4-FFF2-40B4-BE49-F238E27FC236}">
                  <a16:creationId xmlns:a16="http://schemas.microsoft.com/office/drawing/2014/main" id="{EB0E54BC-1EDD-229A-479D-6DEDE9BEA2F5}"/>
                </a:ext>
              </a:extLst>
            </p:cNvPr>
            <p:cNvSpPr/>
            <p:nvPr/>
          </p:nvSpPr>
          <p:spPr>
            <a:xfrm>
              <a:off x="9278860" y="4293091"/>
              <a:ext cx="2927" cy="117996"/>
            </a:xfrm>
            <a:custGeom>
              <a:avLst/>
              <a:gdLst>
                <a:gd name="connsiteX0" fmla="*/ 0 w 2927"/>
                <a:gd name="connsiteY0" fmla="*/ 117997 h 117996"/>
                <a:gd name="connsiteX1" fmla="*/ 0 w 2927"/>
                <a:gd name="connsiteY1" fmla="*/ 0 h 117996"/>
              </a:gdLst>
              <a:ahLst/>
              <a:cxnLst>
                <a:cxn ang="0">
                  <a:pos x="connsiteX0" y="connsiteY0"/>
                </a:cxn>
                <a:cxn ang="0">
                  <a:pos x="connsiteX1" y="connsiteY1"/>
                </a:cxn>
              </a:cxnLst>
              <a:rect l="l" t="t" r="r" b="b"/>
              <a:pathLst>
                <a:path w="2927" h="117996">
                  <a:moveTo>
                    <a:pt x="0" y="117997"/>
                  </a:moveTo>
                  <a:lnTo>
                    <a:pt x="0" y="0"/>
                  </a:lnTo>
                </a:path>
              </a:pathLst>
            </a:custGeom>
            <a:ln w="14615" cap="rnd">
              <a:solidFill>
                <a:srgbClr val="000000"/>
              </a:solidFill>
              <a:prstDash val="solid"/>
              <a:round/>
            </a:ln>
          </p:spPr>
          <p:txBody>
            <a:bodyPr rtlCol="1" anchor="ctr"/>
            <a:lstStyle/>
            <a:p>
              <a:endParaRPr lang="fa-IR"/>
            </a:p>
          </p:txBody>
        </p:sp>
        <p:sp>
          <p:nvSpPr>
            <p:cNvPr id="906" name="Freeform: Shape 905">
              <a:extLst>
                <a:ext uri="{FF2B5EF4-FFF2-40B4-BE49-F238E27FC236}">
                  <a16:creationId xmlns:a16="http://schemas.microsoft.com/office/drawing/2014/main" id="{2D8D2B1E-52D2-71C5-D33D-C0F66DD8095D}"/>
                </a:ext>
              </a:extLst>
            </p:cNvPr>
            <p:cNvSpPr/>
            <p:nvPr/>
          </p:nvSpPr>
          <p:spPr>
            <a:xfrm>
              <a:off x="8704566" y="4176879"/>
              <a:ext cx="119167" cy="75405"/>
            </a:xfrm>
            <a:custGeom>
              <a:avLst/>
              <a:gdLst>
                <a:gd name="connsiteX0" fmla="*/ 336 w 119167"/>
                <a:gd name="connsiteY0" fmla="*/ 75566 h 75405"/>
                <a:gd name="connsiteX1" fmla="*/ 336 w 119167"/>
                <a:gd name="connsiteY1" fmla="*/ 37980 h 75405"/>
                <a:gd name="connsiteX2" fmla="*/ 37980 w 119167"/>
                <a:gd name="connsiteY2" fmla="*/ 336 h 75405"/>
                <a:gd name="connsiteX3" fmla="*/ 81889 w 119167"/>
                <a:gd name="connsiteY3" fmla="*/ 336 h 75405"/>
                <a:gd name="connsiteX4" fmla="*/ 119504 w 119167"/>
                <a:gd name="connsiteY4" fmla="*/ 37980 h 75405"/>
                <a:gd name="connsiteX5" fmla="*/ 119504 w 119167"/>
                <a:gd name="connsiteY5" fmla="*/ 75742 h 75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167" h="75405">
                  <a:moveTo>
                    <a:pt x="336" y="75566"/>
                  </a:moveTo>
                  <a:lnTo>
                    <a:pt x="336" y="37980"/>
                  </a:lnTo>
                  <a:cubicBezTo>
                    <a:pt x="400" y="17217"/>
                    <a:pt x="17217" y="400"/>
                    <a:pt x="37980" y="336"/>
                  </a:cubicBezTo>
                  <a:lnTo>
                    <a:pt x="81889" y="336"/>
                  </a:lnTo>
                  <a:cubicBezTo>
                    <a:pt x="102649" y="400"/>
                    <a:pt x="119457" y="17220"/>
                    <a:pt x="119504" y="37980"/>
                  </a:cubicBezTo>
                  <a:lnTo>
                    <a:pt x="119504" y="75742"/>
                  </a:lnTo>
                </a:path>
              </a:pathLst>
            </a:custGeom>
            <a:noFill/>
            <a:ln w="14615" cap="rnd">
              <a:solidFill>
                <a:srgbClr val="000000"/>
              </a:solidFill>
              <a:prstDash val="solid"/>
              <a:round/>
            </a:ln>
          </p:spPr>
          <p:txBody>
            <a:bodyPr rtlCol="1" anchor="ctr"/>
            <a:lstStyle/>
            <a:p>
              <a:endParaRPr lang="fa-IR"/>
            </a:p>
          </p:txBody>
        </p:sp>
        <p:sp>
          <p:nvSpPr>
            <p:cNvPr id="907" name="Freeform: Shape 906">
              <a:extLst>
                <a:ext uri="{FF2B5EF4-FFF2-40B4-BE49-F238E27FC236}">
                  <a16:creationId xmlns:a16="http://schemas.microsoft.com/office/drawing/2014/main" id="{A54AFE9E-DE37-AE30-1466-16B4D0048EDB}"/>
                </a:ext>
              </a:extLst>
            </p:cNvPr>
            <p:cNvSpPr/>
            <p:nvPr/>
          </p:nvSpPr>
          <p:spPr>
            <a:xfrm>
              <a:off x="8729652" y="4104752"/>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noFill/>
            <a:ln w="14615" cap="rnd">
              <a:solidFill>
                <a:srgbClr val="000000"/>
              </a:solidFill>
              <a:prstDash val="solid"/>
              <a:round/>
            </a:ln>
          </p:spPr>
          <p:txBody>
            <a:bodyPr rtlCol="1" anchor="ctr"/>
            <a:lstStyle/>
            <a:p>
              <a:endParaRPr lang="fa-IR"/>
            </a:p>
          </p:txBody>
        </p:sp>
        <p:sp>
          <p:nvSpPr>
            <p:cNvPr id="908" name="Freeform: Shape 907">
              <a:extLst>
                <a:ext uri="{FF2B5EF4-FFF2-40B4-BE49-F238E27FC236}">
                  <a16:creationId xmlns:a16="http://schemas.microsoft.com/office/drawing/2014/main" id="{E4E40407-BA4D-76EB-96CC-BF530FAD5FBD}"/>
                </a:ext>
              </a:extLst>
            </p:cNvPr>
            <p:cNvSpPr/>
            <p:nvPr/>
          </p:nvSpPr>
          <p:spPr>
            <a:xfrm>
              <a:off x="8903120" y="4176821"/>
              <a:ext cx="119196" cy="75698"/>
            </a:xfrm>
            <a:custGeom>
              <a:avLst/>
              <a:gdLst>
                <a:gd name="connsiteX0" fmla="*/ 336 w 119196"/>
                <a:gd name="connsiteY0" fmla="*/ 76034 h 75698"/>
                <a:gd name="connsiteX1" fmla="*/ 336 w 119196"/>
                <a:gd name="connsiteY1" fmla="*/ 37980 h 75698"/>
                <a:gd name="connsiteX2" fmla="*/ 37980 w 119196"/>
                <a:gd name="connsiteY2" fmla="*/ 336 h 75698"/>
                <a:gd name="connsiteX3" fmla="*/ 81889 w 119196"/>
                <a:gd name="connsiteY3" fmla="*/ 336 h 75698"/>
                <a:gd name="connsiteX4" fmla="*/ 119533 w 119196"/>
                <a:gd name="connsiteY4" fmla="*/ 37980 h 75698"/>
                <a:gd name="connsiteX5" fmla="*/ 119533 w 119196"/>
                <a:gd name="connsiteY5" fmla="*/ 74834 h 7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196" h="75698">
                  <a:moveTo>
                    <a:pt x="336" y="76034"/>
                  </a:moveTo>
                  <a:lnTo>
                    <a:pt x="336" y="37980"/>
                  </a:lnTo>
                  <a:cubicBezTo>
                    <a:pt x="400" y="17217"/>
                    <a:pt x="17217" y="400"/>
                    <a:pt x="37980" y="336"/>
                  </a:cubicBezTo>
                  <a:lnTo>
                    <a:pt x="81889" y="336"/>
                  </a:lnTo>
                  <a:cubicBezTo>
                    <a:pt x="102652" y="400"/>
                    <a:pt x="119469" y="17217"/>
                    <a:pt x="119533" y="37980"/>
                  </a:cubicBezTo>
                  <a:lnTo>
                    <a:pt x="119533" y="74834"/>
                  </a:lnTo>
                </a:path>
              </a:pathLst>
            </a:custGeom>
            <a:noFill/>
            <a:ln w="14615" cap="rnd">
              <a:solidFill>
                <a:srgbClr val="000000"/>
              </a:solidFill>
              <a:prstDash val="solid"/>
              <a:round/>
            </a:ln>
          </p:spPr>
          <p:txBody>
            <a:bodyPr rtlCol="1" anchor="ctr"/>
            <a:lstStyle/>
            <a:p>
              <a:endParaRPr lang="fa-IR"/>
            </a:p>
          </p:txBody>
        </p:sp>
        <p:sp>
          <p:nvSpPr>
            <p:cNvPr id="909" name="Freeform: Shape 908">
              <a:extLst>
                <a:ext uri="{FF2B5EF4-FFF2-40B4-BE49-F238E27FC236}">
                  <a16:creationId xmlns:a16="http://schemas.microsoft.com/office/drawing/2014/main" id="{494B0BE5-D178-21BF-E27A-0C014DA76F11}"/>
                </a:ext>
              </a:extLst>
            </p:cNvPr>
            <p:cNvSpPr/>
            <p:nvPr/>
          </p:nvSpPr>
          <p:spPr>
            <a:xfrm>
              <a:off x="8928206" y="4104752"/>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noFill/>
            <a:ln w="14615" cap="rnd">
              <a:solidFill>
                <a:srgbClr val="000000"/>
              </a:solidFill>
              <a:prstDash val="solid"/>
              <a:round/>
            </a:ln>
          </p:spPr>
          <p:txBody>
            <a:bodyPr rtlCol="1" anchor="ctr"/>
            <a:lstStyle/>
            <a:p>
              <a:endParaRPr lang="fa-IR"/>
            </a:p>
          </p:txBody>
        </p:sp>
        <p:sp>
          <p:nvSpPr>
            <p:cNvPr id="910" name="Freeform: Shape 909">
              <a:extLst>
                <a:ext uri="{FF2B5EF4-FFF2-40B4-BE49-F238E27FC236}">
                  <a16:creationId xmlns:a16="http://schemas.microsoft.com/office/drawing/2014/main" id="{B9A4F665-1D82-72CB-9D91-AB878980B7E2}"/>
                </a:ext>
              </a:extLst>
            </p:cNvPr>
            <p:cNvSpPr/>
            <p:nvPr/>
          </p:nvSpPr>
          <p:spPr>
            <a:xfrm>
              <a:off x="9101704" y="4176879"/>
              <a:ext cx="119167" cy="75171"/>
            </a:xfrm>
            <a:custGeom>
              <a:avLst/>
              <a:gdLst>
                <a:gd name="connsiteX0" fmla="*/ 336 w 119167"/>
                <a:gd name="connsiteY0" fmla="*/ 75507 h 75171"/>
                <a:gd name="connsiteX1" fmla="*/ 336 w 119167"/>
                <a:gd name="connsiteY1" fmla="*/ 37980 h 75171"/>
                <a:gd name="connsiteX2" fmla="*/ 37951 w 119167"/>
                <a:gd name="connsiteY2" fmla="*/ 336 h 75171"/>
                <a:gd name="connsiteX3" fmla="*/ 81859 w 119167"/>
                <a:gd name="connsiteY3" fmla="*/ 336 h 75171"/>
                <a:gd name="connsiteX4" fmla="*/ 119504 w 119167"/>
                <a:gd name="connsiteY4" fmla="*/ 37980 h 75171"/>
                <a:gd name="connsiteX5" fmla="*/ 119504 w 119167"/>
                <a:gd name="connsiteY5" fmla="*/ 75244 h 7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167" h="75171">
                  <a:moveTo>
                    <a:pt x="336" y="75507"/>
                  </a:moveTo>
                  <a:lnTo>
                    <a:pt x="336" y="37980"/>
                  </a:lnTo>
                  <a:cubicBezTo>
                    <a:pt x="383" y="17220"/>
                    <a:pt x="17191" y="400"/>
                    <a:pt x="37951" y="336"/>
                  </a:cubicBezTo>
                  <a:lnTo>
                    <a:pt x="81859" y="336"/>
                  </a:lnTo>
                  <a:cubicBezTo>
                    <a:pt x="102622" y="400"/>
                    <a:pt x="119439" y="17217"/>
                    <a:pt x="119504" y="37980"/>
                  </a:cubicBezTo>
                  <a:lnTo>
                    <a:pt x="119504" y="75244"/>
                  </a:lnTo>
                </a:path>
              </a:pathLst>
            </a:custGeom>
            <a:noFill/>
            <a:ln w="14615" cap="rnd">
              <a:solidFill>
                <a:srgbClr val="000000"/>
              </a:solidFill>
              <a:prstDash val="solid"/>
              <a:round/>
            </a:ln>
          </p:spPr>
          <p:txBody>
            <a:bodyPr rtlCol="1" anchor="ctr"/>
            <a:lstStyle/>
            <a:p>
              <a:endParaRPr lang="fa-IR"/>
            </a:p>
          </p:txBody>
        </p:sp>
        <p:sp>
          <p:nvSpPr>
            <p:cNvPr id="911" name="Freeform: Shape 910">
              <a:extLst>
                <a:ext uri="{FF2B5EF4-FFF2-40B4-BE49-F238E27FC236}">
                  <a16:creationId xmlns:a16="http://schemas.microsoft.com/office/drawing/2014/main" id="{7EE7A7C8-EC3C-BE14-DF69-4EFF4D4FA594}"/>
                </a:ext>
              </a:extLst>
            </p:cNvPr>
            <p:cNvSpPr/>
            <p:nvPr/>
          </p:nvSpPr>
          <p:spPr>
            <a:xfrm>
              <a:off x="9126761" y="4104752"/>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noFill/>
            <a:ln w="14615" cap="rnd">
              <a:solidFill>
                <a:srgbClr val="000000"/>
              </a:solidFill>
              <a:prstDash val="solid"/>
              <a:round/>
            </a:ln>
          </p:spPr>
          <p:txBody>
            <a:bodyPr rtlCol="1" anchor="ctr"/>
            <a:lstStyle/>
            <a:p>
              <a:endParaRPr lang="fa-IR"/>
            </a:p>
          </p:txBody>
        </p:sp>
        <p:sp>
          <p:nvSpPr>
            <p:cNvPr id="912" name="Freeform: Shape 911">
              <a:extLst>
                <a:ext uri="{FF2B5EF4-FFF2-40B4-BE49-F238E27FC236}">
                  <a16:creationId xmlns:a16="http://schemas.microsoft.com/office/drawing/2014/main" id="{7E90FE74-CAB0-FAC2-0569-72F52731C56F}"/>
                </a:ext>
              </a:extLst>
            </p:cNvPr>
            <p:cNvSpPr/>
            <p:nvPr/>
          </p:nvSpPr>
          <p:spPr>
            <a:xfrm>
              <a:off x="9012481" y="4660868"/>
              <a:ext cx="2927" cy="119050"/>
            </a:xfrm>
            <a:custGeom>
              <a:avLst/>
              <a:gdLst>
                <a:gd name="connsiteX0" fmla="*/ 0 w 2927"/>
                <a:gd name="connsiteY0" fmla="*/ 0 h 119050"/>
                <a:gd name="connsiteX1" fmla="*/ 0 w 2927"/>
                <a:gd name="connsiteY1" fmla="*/ 119051 h 119050"/>
              </a:gdLst>
              <a:ahLst/>
              <a:cxnLst>
                <a:cxn ang="0">
                  <a:pos x="connsiteX0" y="connsiteY0"/>
                </a:cxn>
                <a:cxn ang="0">
                  <a:pos x="connsiteX1" y="connsiteY1"/>
                </a:cxn>
              </a:cxnLst>
              <a:rect l="l" t="t" r="r" b="b"/>
              <a:pathLst>
                <a:path w="2927" h="119050">
                  <a:moveTo>
                    <a:pt x="0" y="0"/>
                  </a:moveTo>
                  <a:lnTo>
                    <a:pt x="0" y="119051"/>
                  </a:lnTo>
                </a:path>
              </a:pathLst>
            </a:custGeom>
            <a:ln w="14615" cap="rnd">
              <a:solidFill>
                <a:srgbClr val="000000"/>
              </a:solidFill>
              <a:prstDash val="solid"/>
              <a:round/>
            </a:ln>
          </p:spPr>
          <p:txBody>
            <a:bodyPr rtlCol="1" anchor="ctr"/>
            <a:lstStyle/>
            <a:p>
              <a:endParaRPr lang="fa-IR"/>
            </a:p>
          </p:txBody>
        </p:sp>
        <p:sp>
          <p:nvSpPr>
            <p:cNvPr id="913" name="Freeform: Shape 912">
              <a:extLst>
                <a:ext uri="{FF2B5EF4-FFF2-40B4-BE49-F238E27FC236}">
                  <a16:creationId xmlns:a16="http://schemas.microsoft.com/office/drawing/2014/main" id="{97AC9C10-A9F5-ACF9-8CDA-8B6BCC416E5A}"/>
                </a:ext>
              </a:extLst>
            </p:cNvPr>
            <p:cNvSpPr/>
            <p:nvPr/>
          </p:nvSpPr>
          <p:spPr>
            <a:xfrm>
              <a:off x="9246660" y="4661366"/>
              <a:ext cx="2927" cy="118552"/>
            </a:xfrm>
            <a:custGeom>
              <a:avLst/>
              <a:gdLst>
                <a:gd name="connsiteX0" fmla="*/ 0 w 2927"/>
                <a:gd name="connsiteY0" fmla="*/ 118553 h 118552"/>
                <a:gd name="connsiteX1" fmla="*/ 0 w 2927"/>
                <a:gd name="connsiteY1" fmla="*/ 0 h 118552"/>
              </a:gdLst>
              <a:ahLst/>
              <a:cxnLst>
                <a:cxn ang="0">
                  <a:pos x="connsiteX0" y="connsiteY0"/>
                </a:cxn>
                <a:cxn ang="0">
                  <a:pos x="connsiteX1" y="connsiteY1"/>
                </a:cxn>
              </a:cxnLst>
              <a:rect l="l" t="t" r="r" b="b"/>
              <a:pathLst>
                <a:path w="2927" h="118552">
                  <a:moveTo>
                    <a:pt x="0" y="118553"/>
                  </a:moveTo>
                  <a:lnTo>
                    <a:pt x="0" y="0"/>
                  </a:lnTo>
                </a:path>
              </a:pathLst>
            </a:custGeom>
            <a:ln w="14615" cap="rnd">
              <a:solidFill>
                <a:srgbClr val="000000"/>
              </a:solidFill>
              <a:prstDash val="solid"/>
              <a:round/>
            </a:ln>
          </p:spPr>
          <p:txBody>
            <a:bodyPr rtlCol="1" anchor="ctr"/>
            <a:lstStyle/>
            <a:p>
              <a:endParaRPr lang="fa-IR"/>
            </a:p>
          </p:txBody>
        </p:sp>
        <p:sp>
          <p:nvSpPr>
            <p:cNvPr id="914" name="Freeform: Shape 913">
              <a:extLst>
                <a:ext uri="{FF2B5EF4-FFF2-40B4-BE49-F238E27FC236}">
                  <a16:creationId xmlns:a16="http://schemas.microsoft.com/office/drawing/2014/main" id="{DA8BD8B7-B2BD-5DBC-53B4-2A12E9F17D54}"/>
                </a:ext>
              </a:extLst>
            </p:cNvPr>
            <p:cNvSpPr/>
            <p:nvPr/>
          </p:nvSpPr>
          <p:spPr>
            <a:xfrm>
              <a:off x="9069972" y="4545711"/>
              <a:ext cx="119196" cy="75171"/>
            </a:xfrm>
            <a:custGeom>
              <a:avLst/>
              <a:gdLst>
                <a:gd name="connsiteX0" fmla="*/ 336 w 119196"/>
                <a:gd name="connsiteY0" fmla="*/ 74776 h 75171"/>
                <a:gd name="connsiteX1" fmla="*/ 336 w 119196"/>
                <a:gd name="connsiteY1" fmla="*/ 37980 h 75171"/>
                <a:gd name="connsiteX2" fmla="*/ 37980 w 119196"/>
                <a:gd name="connsiteY2" fmla="*/ 336 h 75171"/>
                <a:gd name="connsiteX3" fmla="*/ 81889 w 119196"/>
                <a:gd name="connsiteY3" fmla="*/ 336 h 75171"/>
                <a:gd name="connsiteX4" fmla="*/ 119533 w 119196"/>
                <a:gd name="connsiteY4" fmla="*/ 37980 h 75171"/>
                <a:gd name="connsiteX5" fmla="*/ 119533 w 119196"/>
                <a:gd name="connsiteY5" fmla="*/ 75507 h 7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196" h="75171">
                  <a:moveTo>
                    <a:pt x="336" y="74776"/>
                  </a:moveTo>
                  <a:lnTo>
                    <a:pt x="336" y="37980"/>
                  </a:lnTo>
                  <a:cubicBezTo>
                    <a:pt x="400" y="17217"/>
                    <a:pt x="17217" y="400"/>
                    <a:pt x="37980" y="336"/>
                  </a:cubicBezTo>
                  <a:lnTo>
                    <a:pt x="81889" y="336"/>
                  </a:lnTo>
                  <a:cubicBezTo>
                    <a:pt x="102652" y="400"/>
                    <a:pt x="119469" y="17217"/>
                    <a:pt x="119533" y="37980"/>
                  </a:cubicBezTo>
                  <a:lnTo>
                    <a:pt x="119533" y="75507"/>
                  </a:lnTo>
                </a:path>
              </a:pathLst>
            </a:custGeom>
            <a:noFill/>
            <a:ln w="14615" cap="rnd">
              <a:solidFill>
                <a:srgbClr val="000000"/>
              </a:solidFill>
              <a:prstDash val="solid"/>
              <a:round/>
            </a:ln>
          </p:spPr>
          <p:txBody>
            <a:bodyPr rtlCol="1" anchor="ctr"/>
            <a:lstStyle/>
            <a:p>
              <a:endParaRPr lang="fa-IR"/>
            </a:p>
          </p:txBody>
        </p:sp>
        <p:sp>
          <p:nvSpPr>
            <p:cNvPr id="915" name="Freeform: Shape 914">
              <a:extLst>
                <a:ext uri="{FF2B5EF4-FFF2-40B4-BE49-F238E27FC236}">
                  <a16:creationId xmlns:a16="http://schemas.microsoft.com/office/drawing/2014/main" id="{A58E5FDC-A050-4218-CB4B-96F78807BDEA}"/>
                </a:ext>
              </a:extLst>
            </p:cNvPr>
            <p:cNvSpPr/>
            <p:nvPr/>
          </p:nvSpPr>
          <p:spPr>
            <a:xfrm>
              <a:off x="9095059" y="4473584"/>
              <a:ext cx="69024" cy="69024"/>
            </a:xfrm>
            <a:custGeom>
              <a:avLst/>
              <a:gdLst>
                <a:gd name="connsiteX0" fmla="*/ 69024 w 69024"/>
                <a:gd name="connsiteY0" fmla="*/ 34512 h 69024"/>
                <a:gd name="connsiteX1" fmla="*/ 34512 w 69024"/>
                <a:gd name="connsiteY1" fmla="*/ 69024 h 69024"/>
                <a:gd name="connsiteX2" fmla="*/ 0 w 69024"/>
                <a:gd name="connsiteY2" fmla="*/ 34512 h 69024"/>
                <a:gd name="connsiteX3" fmla="*/ 34512 w 69024"/>
                <a:gd name="connsiteY3" fmla="*/ 0 h 69024"/>
                <a:gd name="connsiteX4" fmla="*/ 69024 w 69024"/>
                <a:gd name="connsiteY4" fmla="*/ 34512 h 6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24" h="69024">
                  <a:moveTo>
                    <a:pt x="69024" y="34512"/>
                  </a:moveTo>
                  <a:cubicBezTo>
                    <a:pt x="69024" y="53573"/>
                    <a:pt x="53573" y="69024"/>
                    <a:pt x="34512" y="69024"/>
                  </a:cubicBezTo>
                  <a:cubicBezTo>
                    <a:pt x="15452" y="69024"/>
                    <a:pt x="0" y="53573"/>
                    <a:pt x="0" y="34512"/>
                  </a:cubicBezTo>
                  <a:cubicBezTo>
                    <a:pt x="0" y="15452"/>
                    <a:pt x="15452" y="0"/>
                    <a:pt x="34512" y="0"/>
                  </a:cubicBezTo>
                  <a:cubicBezTo>
                    <a:pt x="53573" y="0"/>
                    <a:pt x="69024" y="15452"/>
                    <a:pt x="69024" y="34512"/>
                  </a:cubicBezTo>
                  <a:close/>
                </a:path>
              </a:pathLst>
            </a:custGeom>
            <a:noFill/>
            <a:ln w="14615" cap="rnd">
              <a:solidFill>
                <a:srgbClr val="000000"/>
              </a:solidFill>
              <a:prstDash val="solid"/>
              <a:round/>
            </a:ln>
          </p:spPr>
          <p:txBody>
            <a:bodyPr rtlCol="1" anchor="ctr"/>
            <a:lstStyle/>
            <a:p>
              <a:endParaRPr lang="fa-IR"/>
            </a:p>
          </p:txBody>
        </p:sp>
        <p:sp>
          <p:nvSpPr>
            <p:cNvPr id="916" name="Freeform: Shape 915">
              <a:extLst>
                <a:ext uri="{FF2B5EF4-FFF2-40B4-BE49-F238E27FC236}">
                  <a16:creationId xmlns:a16="http://schemas.microsoft.com/office/drawing/2014/main" id="{E170EFDC-A031-9A74-0F0E-5D0ABDEEC61C}"/>
                </a:ext>
              </a:extLst>
            </p:cNvPr>
            <p:cNvSpPr/>
            <p:nvPr/>
          </p:nvSpPr>
          <p:spPr>
            <a:xfrm>
              <a:off x="9247319" y="4488732"/>
              <a:ext cx="37636" cy="37029"/>
            </a:xfrm>
            <a:custGeom>
              <a:avLst/>
              <a:gdLst>
                <a:gd name="connsiteX0" fmla="*/ 37731 w 37636"/>
                <a:gd name="connsiteY0" fmla="*/ 18412 h 37029"/>
                <a:gd name="connsiteX1" fmla="*/ 19583 w 37636"/>
                <a:gd name="connsiteY1" fmla="*/ 555 h 37029"/>
                <a:gd name="connsiteX2" fmla="*/ 18704 w 37636"/>
                <a:gd name="connsiteY2" fmla="*/ 555 h 37029"/>
                <a:gd name="connsiteX3" fmla="*/ 555 w 37636"/>
                <a:gd name="connsiteY3" fmla="*/ 18412 h 37029"/>
                <a:gd name="connsiteX4" fmla="*/ 555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16" y="16699"/>
                    <a:pt x="21444" y="9642"/>
                    <a:pt x="19583" y="555"/>
                  </a:cubicBezTo>
                  <a:cubicBezTo>
                    <a:pt x="19583" y="263"/>
                    <a:pt x="18704" y="263"/>
                    <a:pt x="18704" y="555"/>
                  </a:cubicBezTo>
                  <a:cubicBezTo>
                    <a:pt x="16843" y="9642"/>
                    <a:pt x="9671" y="16699"/>
                    <a:pt x="555" y="18412"/>
                  </a:cubicBezTo>
                  <a:cubicBezTo>
                    <a:pt x="263" y="18412"/>
                    <a:pt x="263" y="18997"/>
                    <a:pt x="555" y="19290"/>
                  </a:cubicBezTo>
                  <a:cubicBezTo>
                    <a:pt x="9671" y="21002"/>
                    <a:pt x="16843" y="28060"/>
                    <a:pt x="18704" y="37146"/>
                  </a:cubicBezTo>
                  <a:cubicBezTo>
                    <a:pt x="18704" y="37439"/>
                    <a:pt x="19583" y="37439"/>
                    <a:pt x="19583" y="37146"/>
                  </a:cubicBezTo>
                  <a:cubicBezTo>
                    <a:pt x="21444" y="28060"/>
                    <a:pt x="28616" y="21002"/>
                    <a:pt x="37731" y="19290"/>
                  </a:cubicBezTo>
                  <a:cubicBezTo>
                    <a:pt x="38053" y="18997"/>
                    <a:pt x="38053" y="18412"/>
                    <a:pt x="37731" y="18412"/>
                  </a:cubicBezTo>
                  <a:close/>
                </a:path>
              </a:pathLst>
            </a:custGeom>
            <a:solidFill>
              <a:srgbClr val="FC657E"/>
            </a:solidFill>
            <a:ln w="2923" cap="flat">
              <a:noFill/>
              <a:prstDash val="solid"/>
              <a:miter/>
            </a:ln>
          </p:spPr>
          <p:txBody>
            <a:bodyPr rtlCol="1" anchor="ctr"/>
            <a:lstStyle/>
            <a:p>
              <a:endParaRPr lang="fa-IR"/>
            </a:p>
          </p:txBody>
        </p:sp>
        <p:sp>
          <p:nvSpPr>
            <p:cNvPr id="917" name="Freeform: Shape 916">
              <a:extLst>
                <a:ext uri="{FF2B5EF4-FFF2-40B4-BE49-F238E27FC236}">
                  <a16:creationId xmlns:a16="http://schemas.microsoft.com/office/drawing/2014/main" id="{F89F1B8B-6189-1A31-0BD0-BE097309A6A7}"/>
                </a:ext>
              </a:extLst>
            </p:cNvPr>
            <p:cNvSpPr/>
            <p:nvPr/>
          </p:nvSpPr>
          <p:spPr>
            <a:xfrm>
              <a:off x="8610860" y="4651413"/>
              <a:ext cx="50938" cy="50933"/>
            </a:xfrm>
            <a:custGeom>
              <a:avLst/>
              <a:gdLst>
                <a:gd name="connsiteX0" fmla="*/ 9708 w 50938"/>
                <a:gd name="connsiteY0" fmla="*/ 35170 h 50933"/>
                <a:gd name="connsiteX1" fmla="*/ 16441 w 50938"/>
                <a:gd name="connsiteY1" fmla="*/ 35170 h 50933"/>
                <a:gd name="connsiteX2" fmla="*/ 16441 w 50938"/>
                <a:gd name="connsiteY2" fmla="*/ 41903 h 50933"/>
                <a:gd name="connsiteX3" fmla="*/ 25571 w 50938"/>
                <a:gd name="connsiteY3" fmla="*/ 51270 h 50933"/>
                <a:gd name="connsiteX4" fmla="*/ 25808 w 50938"/>
                <a:gd name="connsiteY4" fmla="*/ 51270 h 50933"/>
                <a:gd name="connsiteX5" fmla="*/ 35175 w 50938"/>
                <a:gd name="connsiteY5" fmla="*/ 42196 h 50933"/>
                <a:gd name="connsiteX6" fmla="*/ 35175 w 50938"/>
                <a:gd name="connsiteY6" fmla="*/ 35170 h 50933"/>
                <a:gd name="connsiteX7" fmla="*/ 41908 w 50938"/>
                <a:gd name="connsiteY7" fmla="*/ 35170 h 50933"/>
                <a:gd name="connsiteX8" fmla="*/ 51275 w 50938"/>
                <a:gd name="connsiteY8" fmla="*/ 26037 h 50933"/>
                <a:gd name="connsiteX9" fmla="*/ 51275 w 50938"/>
                <a:gd name="connsiteY9" fmla="*/ 25803 h 50933"/>
                <a:gd name="connsiteX10" fmla="*/ 42200 w 50938"/>
                <a:gd name="connsiteY10" fmla="*/ 16436 h 50933"/>
                <a:gd name="connsiteX11" fmla="*/ 35175 w 50938"/>
                <a:gd name="connsiteY11" fmla="*/ 16436 h 50933"/>
                <a:gd name="connsiteX12" fmla="*/ 35175 w 50938"/>
                <a:gd name="connsiteY12" fmla="*/ 9703 h 50933"/>
                <a:gd name="connsiteX13" fmla="*/ 26045 w 50938"/>
                <a:gd name="connsiteY13" fmla="*/ 336 h 50933"/>
                <a:gd name="connsiteX14" fmla="*/ 25808 w 50938"/>
                <a:gd name="connsiteY14" fmla="*/ 336 h 50933"/>
                <a:gd name="connsiteX15" fmla="*/ 16441 w 50938"/>
                <a:gd name="connsiteY15" fmla="*/ 9411 h 50933"/>
                <a:gd name="connsiteX16" fmla="*/ 16441 w 50938"/>
                <a:gd name="connsiteY16" fmla="*/ 16436 h 50933"/>
                <a:gd name="connsiteX17" fmla="*/ 9708 w 50938"/>
                <a:gd name="connsiteY17" fmla="*/ 16436 h 50933"/>
                <a:gd name="connsiteX18" fmla="*/ 341 w 50938"/>
                <a:gd name="connsiteY18" fmla="*/ 25566 h 50933"/>
                <a:gd name="connsiteX19" fmla="*/ 341 w 50938"/>
                <a:gd name="connsiteY19" fmla="*/ 25803 h 50933"/>
                <a:gd name="connsiteX20" fmla="*/ 9114 w 50938"/>
                <a:gd name="connsiteY20" fmla="*/ 35170 h 50933"/>
                <a:gd name="connsiteX21" fmla="*/ 9708 w 50938"/>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708" y="35170"/>
                  </a:moveTo>
                  <a:lnTo>
                    <a:pt x="16441" y="35170"/>
                  </a:lnTo>
                  <a:lnTo>
                    <a:pt x="16441" y="41903"/>
                  </a:lnTo>
                  <a:cubicBezTo>
                    <a:pt x="16376" y="47011"/>
                    <a:pt x="20463" y="51206"/>
                    <a:pt x="25571" y="51270"/>
                  </a:cubicBezTo>
                  <a:cubicBezTo>
                    <a:pt x="25650" y="51270"/>
                    <a:pt x="25729" y="51270"/>
                    <a:pt x="25808" y="51270"/>
                  </a:cubicBezTo>
                  <a:cubicBezTo>
                    <a:pt x="30869" y="51273"/>
                    <a:pt x="35017" y="47254"/>
                    <a:pt x="35175" y="42196"/>
                  </a:cubicBezTo>
                  <a:lnTo>
                    <a:pt x="35175" y="35170"/>
                  </a:lnTo>
                  <a:lnTo>
                    <a:pt x="41908" y="35170"/>
                  </a:lnTo>
                  <a:cubicBezTo>
                    <a:pt x="47016" y="35234"/>
                    <a:pt x="51210" y="31148"/>
                    <a:pt x="51275" y="26037"/>
                  </a:cubicBezTo>
                  <a:cubicBezTo>
                    <a:pt x="51275" y="25961"/>
                    <a:pt x="51275" y="25882"/>
                    <a:pt x="51275" y="25803"/>
                  </a:cubicBezTo>
                  <a:cubicBezTo>
                    <a:pt x="51278" y="20742"/>
                    <a:pt x="47259" y="16594"/>
                    <a:pt x="42200" y="16436"/>
                  </a:cubicBezTo>
                  <a:lnTo>
                    <a:pt x="35175" y="16436"/>
                  </a:lnTo>
                  <a:lnTo>
                    <a:pt x="35175" y="9703"/>
                  </a:lnTo>
                  <a:cubicBezTo>
                    <a:pt x="35239" y="4595"/>
                    <a:pt x="31153" y="400"/>
                    <a:pt x="26045" y="336"/>
                  </a:cubicBezTo>
                  <a:cubicBezTo>
                    <a:pt x="25966" y="336"/>
                    <a:pt x="25887" y="336"/>
                    <a:pt x="25808" y="336"/>
                  </a:cubicBezTo>
                  <a:cubicBezTo>
                    <a:pt x="20747" y="333"/>
                    <a:pt x="16599" y="4352"/>
                    <a:pt x="16441" y="9411"/>
                  </a:cubicBezTo>
                  <a:lnTo>
                    <a:pt x="16441" y="16436"/>
                  </a:lnTo>
                  <a:lnTo>
                    <a:pt x="9708" y="16436"/>
                  </a:lnTo>
                  <a:cubicBezTo>
                    <a:pt x="4600" y="16371"/>
                    <a:pt x="405" y="20458"/>
                    <a:pt x="341" y="25566"/>
                  </a:cubicBezTo>
                  <a:cubicBezTo>
                    <a:pt x="341" y="25645"/>
                    <a:pt x="341" y="25724"/>
                    <a:pt x="341" y="25803"/>
                  </a:cubicBezTo>
                  <a:cubicBezTo>
                    <a:pt x="177" y="30811"/>
                    <a:pt x="4102" y="35006"/>
                    <a:pt x="9114" y="35170"/>
                  </a:cubicBezTo>
                  <a:cubicBezTo>
                    <a:pt x="9310" y="35176"/>
                    <a:pt x="9509" y="35176"/>
                    <a:pt x="9708" y="35170"/>
                  </a:cubicBezTo>
                  <a:close/>
                </a:path>
              </a:pathLst>
            </a:custGeom>
            <a:solidFill>
              <a:srgbClr val="87D147"/>
            </a:solidFill>
            <a:ln w="2923" cap="flat">
              <a:noFill/>
              <a:prstDash val="solid"/>
              <a:miter/>
            </a:ln>
          </p:spPr>
          <p:txBody>
            <a:bodyPr rtlCol="1" anchor="ctr"/>
            <a:lstStyle/>
            <a:p>
              <a:endParaRPr lang="fa-IR"/>
            </a:p>
          </p:txBody>
        </p:sp>
        <p:sp>
          <p:nvSpPr>
            <p:cNvPr id="918" name="Freeform: Shape 917">
              <a:extLst>
                <a:ext uri="{FF2B5EF4-FFF2-40B4-BE49-F238E27FC236}">
                  <a16:creationId xmlns:a16="http://schemas.microsoft.com/office/drawing/2014/main" id="{82DDCABA-9344-EC56-A91F-B3EDE3941CCC}"/>
                </a:ext>
              </a:extLst>
            </p:cNvPr>
            <p:cNvSpPr/>
            <p:nvPr/>
          </p:nvSpPr>
          <p:spPr>
            <a:xfrm>
              <a:off x="8687588" y="4750647"/>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919" name="Freeform: Shape 918">
              <a:extLst>
                <a:ext uri="{FF2B5EF4-FFF2-40B4-BE49-F238E27FC236}">
                  <a16:creationId xmlns:a16="http://schemas.microsoft.com/office/drawing/2014/main" id="{E29CB458-5BC9-7CF3-7563-F0052A719040}"/>
                </a:ext>
              </a:extLst>
            </p:cNvPr>
            <p:cNvSpPr/>
            <p:nvPr/>
          </p:nvSpPr>
          <p:spPr>
            <a:xfrm>
              <a:off x="8898349" y="4037865"/>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70D6F9"/>
            </a:solidFill>
            <a:ln w="2923" cap="flat">
              <a:noFill/>
              <a:prstDash val="solid"/>
              <a:miter/>
            </a:ln>
          </p:spPr>
          <p:txBody>
            <a:bodyPr rtlCol="1" anchor="ctr"/>
            <a:lstStyle/>
            <a:p>
              <a:endParaRPr lang="fa-IR"/>
            </a:p>
          </p:txBody>
        </p:sp>
        <p:sp>
          <p:nvSpPr>
            <p:cNvPr id="920" name="Freeform: Shape 919">
              <a:extLst>
                <a:ext uri="{FF2B5EF4-FFF2-40B4-BE49-F238E27FC236}">
                  <a16:creationId xmlns:a16="http://schemas.microsoft.com/office/drawing/2014/main" id="{988E4C11-8C9D-9DA5-1691-70A4F840C5A2}"/>
                </a:ext>
              </a:extLst>
            </p:cNvPr>
            <p:cNvSpPr/>
            <p:nvPr/>
          </p:nvSpPr>
          <p:spPr>
            <a:xfrm>
              <a:off x="9037831" y="4079871"/>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48" y="23877"/>
                    <a:pt x="24167" y="13793"/>
                    <a:pt x="26827" y="775"/>
                  </a:cubicBezTo>
                  <a:cubicBezTo>
                    <a:pt x="26827" y="190"/>
                    <a:pt x="27998" y="190"/>
                    <a:pt x="27998" y="775"/>
                  </a:cubicBezTo>
                  <a:cubicBezTo>
                    <a:pt x="30659" y="13793"/>
                    <a:pt x="40978" y="23877"/>
                    <a:pt x="54051" y="26242"/>
                  </a:cubicBezTo>
                  <a:cubicBezTo>
                    <a:pt x="54636" y="26242"/>
                    <a:pt x="54636" y="27120"/>
                    <a:pt x="54051" y="27413"/>
                  </a:cubicBezTo>
                  <a:cubicBezTo>
                    <a:pt x="40978" y="29778"/>
                    <a:pt x="30659" y="39863"/>
                    <a:pt x="27998" y="52880"/>
                  </a:cubicBezTo>
                  <a:cubicBezTo>
                    <a:pt x="27998" y="53465"/>
                    <a:pt x="26827" y="53465"/>
                    <a:pt x="26827" y="52880"/>
                  </a:cubicBezTo>
                  <a:cubicBezTo>
                    <a:pt x="24167" y="39863"/>
                    <a:pt x="13848" y="29778"/>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921" name="Freeform: Shape 920">
              <a:extLst>
                <a:ext uri="{FF2B5EF4-FFF2-40B4-BE49-F238E27FC236}">
                  <a16:creationId xmlns:a16="http://schemas.microsoft.com/office/drawing/2014/main" id="{D37B29D7-14F5-2CA3-9E0D-B19CB3C088EB}"/>
                </a:ext>
              </a:extLst>
            </p:cNvPr>
            <p:cNvSpPr/>
            <p:nvPr/>
          </p:nvSpPr>
          <p:spPr>
            <a:xfrm>
              <a:off x="8684631" y="4384742"/>
              <a:ext cx="355658" cy="355658"/>
            </a:xfrm>
            <a:custGeom>
              <a:avLst/>
              <a:gdLst>
                <a:gd name="connsiteX0" fmla="*/ 355659 w 355658"/>
                <a:gd name="connsiteY0" fmla="*/ 177829 h 355658"/>
                <a:gd name="connsiteX1" fmla="*/ 177829 w 355658"/>
                <a:gd name="connsiteY1" fmla="*/ 355659 h 355658"/>
                <a:gd name="connsiteX2" fmla="*/ 0 w 355658"/>
                <a:gd name="connsiteY2" fmla="*/ 177829 h 355658"/>
                <a:gd name="connsiteX3" fmla="*/ 177829 w 355658"/>
                <a:gd name="connsiteY3" fmla="*/ 0 h 355658"/>
                <a:gd name="connsiteX4" fmla="*/ 355659 w 355658"/>
                <a:gd name="connsiteY4" fmla="*/ 177829 h 355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58" h="355658">
                  <a:moveTo>
                    <a:pt x="355659" y="177829"/>
                  </a:moveTo>
                  <a:cubicBezTo>
                    <a:pt x="355659" y="276042"/>
                    <a:pt x="276042" y="355659"/>
                    <a:pt x="177829" y="355659"/>
                  </a:cubicBezTo>
                  <a:cubicBezTo>
                    <a:pt x="79617" y="355659"/>
                    <a:pt x="0" y="276042"/>
                    <a:pt x="0" y="177829"/>
                  </a:cubicBezTo>
                  <a:cubicBezTo>
                    <a:pt x="0" y="79617"/>
                    <a:pt x="79617" y="0"/>
                    <a:pt x="177829" y="0"/>
                  </a:cubicBezTo>
                  <a:cubicBezTo>
                    <a:pt x="276042" y="0"/>
                    <a:pt x="355659" y="79617"/>
                    <a:pt x="355659" y="177829"/>
                  </a:cubicBezTo>
                  <a:close/>
                </a:path>
              </a:pathLst>
            </a:custGeom>
            <a:noFill/>
            <a:ln w="14615" cap="rnd">
              <a:solidFill>
                <a:srgbClr val="000000"/>
              </a:solidFill>
              <a:prstDash val="solid"/>
              <a:round/>
            </a:ln>
          </p:spPr>
          <p:txBody>
            <a:bodyPr rtlCol="1" anchor="ctr"/>
            <a:lstStyle/>
            <a:p>
              <a:endParaRPr lang="fa-IR"/>
            </a:p>
          </p:txBody>
        </p:sp>
        <p:sp>
          <p:nvSpPr>
            <p:cNvPr id="922" name="Freeform: Shape 921">
              <a:extLst>
                <a:ext uri="{FF2B5EF4-FFF2-40B4-BE49-F238E27FC236}">
                  <a16:creationId xmlns:a16="http://schemas.microsoft.com/office/drawing/2014/main" id="{5C9A7918-895D-8E75-E1C9-0E109CFC4F90}"/>
                </a:ext>
              </a:extLst>
            </p:cNvPr>
            <p:cNvSpPr/>
            <p:nvPr/>
          </p:nvSpPr>
          <p:spPr>
            <a:xfrm>
              <a:off x="9014413" y="4624775"/>
              <a:ext cx="257128" cy="33663"/>
            </a:xfrm>
            <a:custGeom>
              <a:avLst/>
              <a:gdLst>
                <a:gd name="connsiteX0" fmla="*/ 336 w 257128"/>
                <a:gd name="connsiteY0" fmla="*/ 33999 h 33663"/>
                <a:gd name="connsiteX1" fmla="*/ 240633 w 257128"/>
                <a:gd name="connsiteY1" fmla="*/ 33999 h 33663"/>
                <a:gd name="connsiteX2" fmla="*/ 257464 w 257128"/>
                <a:gd name="connsiteY2" fmla="*/ 17168 h 33663"/>
                <a:gd name="connsiteX3" fmla="*/ 240633 w 257128"/>
                <a:gd name="connsiteY3" fmla="*/ 336 h 33663"/>
                <a:gd name="connsiteX4" fmla="*/ 17694 w 257128"/>
                <a:gd name="connsiteY4" fmla="*/ 336 h 336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28" h="33663">
                  <a:moveTo>
                    <a:pt x="336" y="33999"/>
                  </a:moveTo>
                  <a:lnTo>
                    <a:pt x="240633" y="33999"/>
                  </a:lnTo>
                  <a:cubicBezTo>
                    <a:pt x="249930" y="33999"/>
                    <a:pt x="257464" y="26465"/>
                    <a:pt x="257464" y="17168"/>
                  </a:cubicBezTo>
                  <a:cubicBezTo>
                    <a:pt x="257464" y="7871"/>
                    <a:pt x="249930" y="336"/>
                    <a:pt x="240633" y="336"/>
                  </a:cubicBezTo>
                  <a:lnTo>
                    <a:pt x="17694" y="336"/>
                  </a:lnTo>
                </a:path>
              </a:pathLst>
            </a:custGeom>
            <a:noFill/>
            <a:ln w="14615" cap="rnd">
              <a:solidFill>
                <a:srgbClr val="000000"/>
              </a:solidFill>
              <a:prstDash val="solid"/>
              <a:round/>
            </a:ln>
          </p:spPr>
          <p:txBody>
            <a:bodyPr rtlCol="1" anchor="ctr"/>
            <a:lstStyle/>
            <a:p>
              <a:endParaRPr lang="fa-IR"/>
            </a:p>
          </p:txBody>
        </p:sp>
        <p:sp>
          <p:nvSpPr>
            <p:cNvPr id="923" name="Freeform: Shape 922">
              <a:extLst>
                <a:ext uri="{FF2B5EF4-FFF2-40B4-BE49-F238E27FC236}">
                  <a16:creationId xmlns:a16="http://schemas.microsoft.com/office/drawing/2014/main" id="{4C0D8A07-62A7-4F4C-CC13-C1855146E7B0}"/>
                </a:ext>
              </a:extLst>
            </p:cNvPr>
            <p:cNvSpPr/>
            <p:nvPr/>
          </p:nvSpPr>
          <p:spPr>
            <a:xfrm>
              <a:off x="8749030" y="4616462"/>
              <a:ext cx="129911" cy="43850"/>
            </a:xfrm>
            <a:custGeom>
              <a:avLst/>
              <a:gdLst>
                <a:gd name="connsiteX0" fmla="*/ 130247 w 129911"/>
                <a:gd name="connsiteY0" fmla="*/ 35082 h 43850"/>
                <a:gd name="connsiteX1" fmla="*/ 130247 w 129911"/>
                <a:gd name="connsiteY1" fmla="*/ 18046 h 43850"/>
                <a:gd name="connsiteX2" fmla="*/ 112830 w 129911"/>
                <a:gd name="connsiteY2" fmla="*/ 336 h 43850"/>
                <a:gd name="connsiteX3" fmla="*/ 112683 w 129911"/>
                <a:gd name="connsiteY3" fmla="*/ 336 h 43850"/>
                <a:gd name="connsiteX4" fmla="*/ 17899 w 129911"/>
                <a:gd name="connsiteY4" fmla="*/ 336 h 43850"/>
                <a:gd name="connsiteX5" fmla="*/ 336 w 129911"/>
                <a:gd name="connsiteY5" fmla="*/ 18046 h 43850"/>
                <a:gd name="connsiteX6" fmla="*/ 336 w 129911"/>
                <a:gd name="connsiteY6" fmla="*/ 35082 h 43850"/>
                <a:gd name="connsiteX7" fmla="*/ 9440 w 129911"/>
                <a:gd name="connsiteY7" fmla="*/ 44186 h 43850"/>
                <a:gd name="connsiteX8" fmla="*/ 121231 w 129911"/>
                <a:gd name="connsiteY8" fmla="*/ 44186 h 43850"/>
                <a:gd name="connsiteX9" fmla="*/ 130247 w 129911"/>
                <a:gd name="connsiteY9" fmla="*/ 35082 h 4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911" h="43850">
                  <a:moveTo>
                    <a:pt x="130247" y="35082"/>
                  </a:moveTo>
                  <a:lnTo>
                    <a:pt x="130247" y="18046"/>
                  </a:lnTo>
                  <a:cubicBezTo>
                    <a:pt x="130329" y="8345"/>
                    <a:pt x="122530" y="418"/>
                    <a:pt x="112830" y="336"/>
                  </a:cubicBezTo>
                  <a:cubicBezTo>
                    <a:pt x="112780" y="336"/>
                    <a:pt x="112733" y="336"/>
                    <a:pt x="112683" y="336"/>
                  </a:cubicBezTo>
                  <a:lnTo>
                    <a:pt x="17899" y="336"/>
                  </a:lnTo>
                  <a:cubicBezTo>
                    <a:pt x="8175" y="415"/>
                    <a:pt x="336" y="8322"/>
                    <a:pt x="336" y="18046"/>
                  </a:cubicBezTo>
                  <a:lnTo>
                    <a:pt x="336" y="35082"/>
                  </a:lnTo>
                  <a:cubicBezTo>
                    <a:pt x="336" y="40111"/>
                    <a:pt x="4411" y="44186"/>
                    <a:pt x="9440" y="44186"/>
                  </a:cubicBezTo>
                  <a:lnTo>
                    <a:pt x="121231" y="44186"/>
                  </a:lnTo>
                  <a:cubicBezTo>
                    <a:pt x="126225" y="44139"/>
                    <a:pt x="130247" y="40076"/>
                    <a:pt x="130247" y="35082"/>
                  </a:cubicBezTo>
                  <a:close/>
                </a:path>
              </a:pathLst>
            </a:custGeom>
            <a:noFill/>
            <a:ln w="14615" cap="rnd">
              <a:solidFill>
                <a:srgbClr val="000000"/>
              </a:solidFill>
              <a:prstDash val="solid"/>
              <a:round/>
            </a:ln>
          </p:spPr>
          <p:txBody>
            <a:bodyPr rtlCol="1" anchor="ctr"/>
            <a:lstStyle/>
            <a:p>
              <a:endParaRPr lang="fa-IR"/>
            </a:p>
          </p:txBody>
        </p:sp>
        <p:sp>
          <p:nvSpPr>
            <p:cNvPr id="924" name="Freeform: Shape 923">
              <a:extLst>
                <a:ext uri="{FF2B5EF4-FFF2-40B4-BE49-F238E27FC236}">
                  <a16:creationId xmlns:a16="http://schemas.microsoft.com/office/drawing/2014/main" id="{8C83C9DD-D3D8-98B5-16B3-9DA64E784308}"/>
                </a:ext>
              </a:extLst>
            </p:cNvPr>
            <p:cNvSpPr/>
            <p:nvPr/>
          </p:nvSpPr>
          <p:spPr>
            <a:xfrm rot="-3235202">
              <a:off x="8795395" y="4523815"/>
              <a:ext cx="30179" cy="99584"/>
            </a:xfrm>
            <a:custGeom>
              <a:avLst/>
              <a:gdLst>
                <a:gd name="connsiteX0" fmla="*/ 15441 w 30179"/>
                <a:gd name="connsiteY0" fmla="*/ 336 h 99584"/>
                <a:gd name="connsiteX1" fmla="*/ 30516 w 30179"/>
                <a:gd name="connsiteY1" fmla="*/ 336 h 99584"/>
                <a:gd name="connsiteX2" fmla="*/ 30516 w 30179"/>
                <a:gd name="connsiteY2" fmla="*/ 99921 h 99584"/>
                <a:gd name="connsiteX3" fmla="*/ 15441 w 30179"/>
                <a:gd name="connsiteY3" fmla="*/ 99921 h 99584"/>
                <a:gd name="connsiteX4" fmla="*/ 15411 w 30179"/>
                <a:gd name="connsiteY4" fmla="*/ 99921 h 99584"/>
                <a:gd name="connsiteX5" fmla="*/ 336 w 30179"/>
                <a:gd name="connsiteY5" fmla="*/ 99921 h 99584"/>
                <a:gd name="connsiteX6" fmla="*/ 336 w 30179"/>
                <a:gd name="connsiteY6" fmla="*/ 336 h 99584"/>
                <a:gd name="connsiteX7" fmla="*/ 15411 w 30179"/>
                <a:gd name="connsiteY7" fmla="*/ 336 h 9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79" h="99584">
                  <a:moveTo>
                    <a:pt x="15441" y="336"/>
                  </a:moveTo>
                  <a:cubicBezTo>
                    <a:pt x="23766" y="336"/>
                    <a:pt x="30516" y="336"/>
                    <a:pt x="30516" y="336"/>
                  </a:cubicBezTo>
                  <a:lnTo>
                    <a:pt x="30516" y="99921"/>
                  </a:lnTo>
                  <a:cubicBezTo>
                    <a:pt x="30516" y="99921"/>
                    <a:pt x="23766" y="99921"/>
                    <a:pt x="15441" y="99921"/>
                  </a:cubicBezTo>
                  <a:lnTo>
                    <a:pt x="15411" y="99921"/>
                  </a:lnTo>
                  <a:cubicBezTo>
                    <a:pt x="7085" y="99921"/>
                    <a:pt x="336" y="99921"/>
                    <a:pt x="336" y="99921"/>
                  </a:cubicBezTo>
                  <a:lnTo>
                    <a:pt x="336" y="336"/>
                  </a:lnTo>
                  <a:cubicBezTo>
                    <a:pt x="336" y="336"/>
                    <a:pt x="7085" y="336"/>
                    <a:pt x="15411" y="336"/>
                  </a:cubicBezTo>
                  <a:close/>
                </a:path>
              </a:pathLst>
            </a:custGeom>
            <a:noFill/>
            <a:ln w="14615" cap="rnd">
              <a:solidFill>
                <a:srgbClr val="000000"/>
              </a:solidFill>
              <a:prstDash val="solid"/>
              <a:round/>
            </a:ln>
          </p:spPr>
          <p:txBody>
            <a:bodyPr rtlCol="1" anchor="ctr"/>
            <a:lstStyle/>
            <a:p>
              <a:endParaRPr lang="fa-IR"/>
            </a:p>
          </p:txBody>
        </p:sp>
        <p:sp>
          <p:nvSpPr>
            <p:cNvPr id="925" name="Freeform: Shape 924">
              <a:extLst>
                <a:ext uri="{FF2B5EF4-FFF2-40B4-BE49-F238E27FC236}">
                  <a16:creationId xmlns:a16="http://schemas.microsoft.com/office/drawing/2014/main" id="{86D2FFB2-E622-3D1F-9D6A-C76D5C533167}"/>
                </a:ext>
              </a:extLst>
            </p:cNvPr>
            <p:cNvSpPr/>
            <p:nvPr/>
          </p:nvSpPr>
          <p:spPr>
            <a:xfrm rot="-3235202">
              <a:off x="8867075" y="4425459"/>
              <a:ext cx="30179" cy="99584"/>
            </a:xfrm>
            <a:custGeom>
              <a:avLst/>
              <a:gdLst>
                <a:gd name="connsiteX0" fmla="*/ 15441 w 30179"/>
                <a:gd name="connsiteY0" fmla="*/ 336 h 99584"/>
                <a:gd name="connsiteX1" fmla="*/ 30516 w 30179"/>
                <a:gd name="connsiteY1" fmla="*/ 336 h 99584"/>
                <a:gd name="connsiteX2" fmla="*/ 30516 w 30179"/>
                <a:gd name="connsiteY2" fmla="*/ 99920 h 99584"/>
                <a:gd name="connsiteX3" fmla="*/ 15441 w 30179"/>
                <a:gd name="connsiteY3" fmla="*/ 99920 h 99584"/>
                <a:gd name="connsiteX4" fmla="*/ 15411 w 30179"/>
                <a:gd name="connsiteY4" fmla="*/ 99920 h 99584"/>
                <a:gd name="connsiteX5" fmla="*/ 336 w 30179"/>
                <a:gd name="connsiteY5" fmla="*/ 99920 h 99584"/>
                <a:gd name="connsiteX6" fmla="*/ 336 w 30179"/>
                <a:gd name="connsiteY6" fmla="*/ 336 h 99584"/>
                <a:gd name="connsiteX7" fmla="*/ 15411 w 30179"/>
                <a:gd name="connsiteY7" fmla="*/ 336 h 9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79" h="99584">
                  <a:moveTo>
                    <a:pt x="15441" y="336"/>
                  </a:moveTo>
                  <a:cubicBezTo>
                    <a:pt x="23766" y="336"/>
                    <a:pt x="30516" y="336"/>
                    <a:pt x="30516" y="336"/>
                  </a:cubicBezTo>
                  <a:lnTo>
                    <a:pt x="30516" y="99920"/>
                  </a:lnTo>
                  <a:cubicBezTo>
                    <a:pt x="30516" y="99920"/>
                    <a:pt x="23766" y="99920"/>
                    <a:pt x="15441" y="99920"/>
                  </a:cubicBezTo>
                  <a:lnTo>
                    <a:pt x="15411" y="99920"/>
                  </a:lnTo>
                  <a:cubicBezTo>
                    <a:pt x="7085" y="99920"/>
                    <a:pt x="336" y="99920"/>
                    <a:pt x="336" y="99920"/>
                  </a:cubicBezTo>
                  <a:lnTo>
                    <a:pt x="336" y="336"/>
                  </a:lnTo>
                  <a:cubicBezTo>
                    <a:pt x="336" y="336"/>
                    <a:pt x="7085" y="336"/>
                    <a:pt x="15411" y="336"/>
                  </a:cubicBezTo>
                  <a:close/>
                </a:path>
              </a:pathLst>
            </a:custGeom>
            <a:noFill/>
            <a:ln w="14615" cap="rnd">
              <a:solidFill>
                <a:srgbClr val="000000"/>
              </a:solidFill>
              <a:prstDash val="solid"/>
              <a:round/>
            </a:ln>
          </p:spPr>
          <p:txBody>
            <a:bodyPr rtlCol="1" anchor="ctr"/>
            <a:lstStyle/>
            <a:p>
              <a:endParaRPr lang="fa-IR"/>
            </a:p>
          </p:txBody>
        </p:sp>
        <p:sp>
          <p:nvSpPr>
            <p:cNvPr id="926" name="Freeform: Shape 925">
              <a:extLst>
                <a:ext uri="{FF2B5EF4-FFF2-40B4-BE49-F238E27FC236}">
                  <a16:creationId xmlns:a16="http://schemas.microsoft.com/office/drawing/2014/main" id="{C56F19DA-ABFA-5BBD-E80C-309A2E9D27A1}"/>
                </a:ext>
              </a:extLst>
            </p:cNvPr>
            <p:cNvSpPr/>
            <p:nvPr/>
          </p:nvSpPr>
          <p:spPr>
            <a:xfrm>
              <a:off x="8845805" y="4508008"/>
              <a:ext cx="50260" cy="68965"/>
            </a:xfrm>
            <a:custGeom>
              <a:avLst/>
              <a:gdLst>
                <a:gd name="connsiteX0" fmla="*/ 0 w 50260"/>
                <a:gd name="connsiteY0" fmla="*/ 68966 h 68965"/>
                <a:gd name="connsiteX1" fmla="*/ 50261 w 50260"/>
                <a:gd name="connsiteY1" fmla="*/ 0 h 68965"/>
              </a:gdLst>
              <a:ahLst/>
              <a:cxnLst>
                <a:cxn ang="0">
                  <a:pos x="connsiteX0" y="connsiteY0"/>
                </a:cxn>
                <a:cxn ang="0">
                  <a:pos x="connsiteX1" y="connsiteY1"/>
                </a:cxn>
              </a:cxnLst>
              <a:rect l="l" t="t" r="r" b="b"/>
              <a:pathLst>
                <a:path w="50260" h="68965">
                  <a:moveTo>
                    <a:pt x="0" y="68966"/>
                  </a:moveTo>
                  <a:lnTo>
                    <a:pt x="50261" y="0"/>
                  </a:lnTo>
                </a:path>
              </a:pathLst>
            </a:custGeom>
            <a:ln w="14615" cap="rnd">
              <a:solidFill>
                <a:srgbClr val="000000"/>
              </a:solidFill>
              <a:prstDash val="solid"/>
              <a:round/>
            </a:ln>
          </p:spPr>
          <p:txBody>
            <a:bodyPr rtlCol="1" anchor="ctr"/>
            <a:lstStyle/>
            <a:p>
              <a:endParaRPr lang="fa-IR"/>
            </a:p>
          </p:txBody>
        </p:sp>
        <p:sp>
          <p:nvSpPr>
            <p:cNvPr id="927" name="Freeform: Shape 926">
              <a:extLst>
                <a:ext uri="{FF2B5EF4-FFF2-40B4-BE49-F238E27FC236}">
                  <a16:creationId xmlns:a16="http://schemas.microsoft.com/office/drawing/2014/main" id="{D1BF02B3-E45A-59B2-6333-3E56CB294371}"/>
                </a:ext>
              </a:extLst>
            </p:cNvPr>
            <p:cNvSpPr/>
            <p:nvPr/>
          </p:nvSpPr>
          <p:spPr>
            <a:xfrm>
              <a:off x="8796657" y="4471593"/>
              <a:ext cx="50641" cy="69463"/>
            </a:xfrm>
            <a:custGeom>
              <a:avLst/>
              <a:gdLst>
                <a:gd name="connsiteX0" fmla="*/ 50641 w 50641"/>
                <a:gd name="connsiteY0" fmla="*/ 0 h 69463"/>
                <a:gd name="connsiteX1" fmla="*/ 0 w 50641"/>
                <a:gd name="connsiteY1" fmla="*/ 69463 h 69463"/>
              </a:gdLst>
              <a:ahLst/>
              <a:cxnLst>
                <a:cxn ang="0">
                  <a:pos x="connsiteX0" y="connsiteY0"/>
                </a:cxn>
                <a:cxn ang="0">
                  <a:pos x="connsiteX1" y="connsiteY1"/>
                </a:cxn>
              </a:cxnLst>
              <a:rect l="l" t="t" r="r" b="b"/>
              <a:pathLst>
                <a:path w="50641" h="69463">
                  <a:moveTo>
                    <a:pt x="50641" y="0"/>
                  </a:moveTo>
                  <a:lnTo>
                    <a:pt x="0" y="69463"/>
                  </a:lnTo>
                </a:path>
              </a:pathLst>
            </a:custGeom>
            <a:ln w="14615" cap="rnd">
              <a:solidFill>
                <a:srgbClr val="000000"/>
              </a:solidFill>
              <a:prstDash val="solid"/>
              <a:round/>
            </a:ln>
          </p:spPr>
          <p:txBody>
            <a:bodyPr rtlCol="1" anchor="ctr"/>
            <a:lstStyle/>
            <a:p>
              <a:endParaRPr lang="fa-IR"/>
            </a:p>
          </p:txBody>
        </p:sp>
        <p:sp>
          <p:nvSpPr>
            <p:cNvPr id="928" name="Freeform: Shape 927">
              <a:extLst>
                <a:ext uri="{FF2B5EF4-FFF2-40B4-BE49-F238E27FC236}">
                  <a16:creationId xmlns:a16="http://schemas.microsoft.com/office/drawing/2014/main" id="{8DE853DB-3538-9EFC-F943-17CCE079A283}"/>
                </a:ext>
              </a:extLst>
            </p:cNvPr>
            <p:cNvSpPr/>
            <p:nvPr/>
          </p:nvSpPr>
          <p:spPr>
            <a:xfrm>
              <a:off x="8865476" y="4532070"/>
              <a:ext cx="118304" cy="96856"/>
            </a:xfrm>
            <a:custGeom>
              <a:avLst/>
              <a:gdLst>
                <a:gd name="connsiteX0" fmla="*/ 336 w 118304"/>
                <a:gd name="connsiteY0" fmla="*/ 25539 h 96856"/>
                <a:gd name="connsiteX1" fmla="*/ 94183 w 118304"/>
                <a:gd name="connsiteY1" fmla="*/ 93949 h 96856"/>
                <a:gd name="connsiteX2" fmla="*/ 115397 w 118304"/>
                <a:gd name="connsiteY2" fmla="*/ 91440 h 96856"/>
                <a:gd name="connsiteX3" fmla="*/ 112888 w 118304"/>
                <a:gd name="connsiteY3" fmla="*/ 70227 h 96856"/>
                <a:gd name="connsiteX4" fmla="*/ 111981 w 118304"/>
                <a:gd name="connsiteY4" fmla="*/ 69565 h 96856"/>
                <a:gd name="connsiteX5" fmla="*/ 16992 w 118304"/>
                <a:gd name="connsiteY5" fmla="*/ 336 h 9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304" h="96856">
                  <a:moveTo>
                    <a:pt x="336" y="25539"/>
                  </a:moveTo>
                  <a:lnTo>
                    <a:pt x="94183" y="93949"/>
                  </a:lnTo>
                  <a:cubicBezTo>
                    <a:pt x="100734" y="99112"/>
                    <a:pt x="110230" y="97991"/>
                    <a:pt x="115397" y="91440"/>
                  </a:cubicBezTo>
                  <a:cubicBezTo>
                    <a:pt x="120560" y="84889"/>
                    <a:pt x="119439" y="75393"/>
                    <a:pt x="112888" y="70227"/>
                  </a:cubicBezTo>
                  <a:cubicBezTo>
                    <a:pt x="112592" y="69995"/>
                    <a:pt x="112291" y="69776"/>
                    <a:pt x="111981" y="69565"/>
                  </a:cubicBezTo>
                  <a:lnTo>
                    <a:pt x="16992" y="336"/>
                  </a:lnTo>
                </a:path>
              </a:pathLst>
            </a:custGeom>
            <a:noFill/>
            <a:ln w="14615" cap="rnd">
              <a:solidFill>
                <a:srgbClr val="000000"/>
              </a:solidFill>
              <a:prstDash val="solid"/>
              <a:round/>
            </a:ln>
          </p:spPr>
          <p:txBody>
            <a:bodyPr rtlCol="1" anchor="ctr"/>
            <a:lstStyle/>
            <a:p>
              <a:endParaRPr lang="fa-IR"/>
            </a:p>
          </p:txBody>
        </p:sp>
        <p:sp>
          <p:nvSpPr>
            <p:cNvPr id="929" name="Freeform: Shape 928">
              <a:extLst>
                <a:ext uri="{FF2B5EF4-FFF2-40B4-BE49-F238E27FC236}">
                  <a16:creationId xmlns:a16="http://schemas.microsoft.com/office/drawing/2014/main" id="{4C6F94B0-0ADB-0EDE-00F4-4B7A00047D9C}"/>
                </a:ext>
              </a:extLst>
            </p:cNvPr>
            <p:cNvSpPr/>
            <p:nvPr/>
          </p:nvSpPr>
          <p:spPr>
            <a:xfrm>
              <a:off x="8918576" y="4572378"/>
              <a:ext cx="13875" cy="19027"/>
            </a:xfrm>
            <a:custGeom>
              <a:avLst/>
              <a:gdLst>
                <a:gd name="connsiteX0" fmla="*/ 13875 w 13875"/>
                <a:gd name="connsiteY0" fmla="*/ 0 h 19027"/>
                <a:gd name="connsiteX1" fmla="*/ 0 w 13875"/>
                <a:gd name="connsiteY1" fmla="*/ 19027 h 19027"/>
              </a:gdLst>
              <a:ahLst/>
              <a:cxnLst>
                <a:cxn ang="0">
                  <a:pos x="connsiteX0" y="connsiteY0"/>
                </a:cxn>
                <a:cxn ang="0">
                  <a:pos x="connsiteX1" y="connsiteY1"/>
                </a:cxn>
              </a:cxnLst>
              <a:rect l="l" t="t" r="r" b="b"/>
              <a:pathLst>
                <a:path w="13875" h="19027">
                  <a:moveTo>
                    <a:pt x="13875" y="0"/>
                  </a:moveTo>
                  <a:lnTo>
                    <a:pt x="0" y="19027"/>
                  </a:lnTo>
                </a:path>
              </a:pathLst>
            </a:custGeom>
            <a:ln w="14615" cap="rnd">
              <a:solidFill>
                <a:srgbClr val="000000"/>
              </a:solidFill>
              <a:prstDash val="solid"/>
              <a:round/>
            </a:ln>
          </p:spPr>
          <p:txBody>
            <a:bodyPr rtlCol="1" anchor="ctr"/>
            <a:lstStyle/>
            <a:p>
              <a:endParaRPr lang="fa-IR"/>
            </a:p>
          </p:txBody>
        </p:sp>
        <p:sp>
          <p:nvSpPr>
            <p:cNvPr id="930" name="Freeform: Shape 929">
              <a:extLst>
                <a:ext uri="{FF2B5EF4-FFF2-40B4-BE49-F238E27FC236}">
                  <a16:creationId xmlns:a16="http://schemas.microsoft.com/office/drawing/2014/main" id="{B686500D-90D1-A2D1-8ACC-08AB1D5F5C19}"/>
                </a:ext>
              </a:extLst>
            </p:cNvPr>
            <p:cNvSpPr/>
            <p:nvPr/>
          </p:nvSpPr>
          <p:spPr>
            <a:xfrm>
              <a:off x="8675850" y="4318850"/>
              <a:ext cx="170833" cy="92178"/>
            </a:xfrm>
            <a:custGeom>
              <a:avLst/>
              <a:gdLst>
                <a:gd name="connsiteX0" fmla="*/ 171169 w 170833"/>
                <a:gd name="connsiteY0" fmla="*/ 64033 h 92178"/>
                <a:gd name="connsiteX1" fmla="*/ 171169 w 170833"/>
                <a:gd name="connsiteY1" fmla="*/ 7625 h 92178"/>
                <a:gd name="connsiteX2" fmla="*/ 163881 w 170833"/>
                <a:gd name="connsiteY2" fmla="*/ 336 h 92178"/>
                <a:gd name="connsiteX3" fmla="*/ 7625 w 170833"/>
                <a:gd name="connsiteY3" fmla="*/ 336 h 92178"/>
                <a:gd name="connsiteX4" fmla="*/ 336 w 170833"/>
                <a:gd name="connsiteY4" fmla="*/ 7625 h 92178"/>
                <a:gd name="connsiteX5" fmla="*/ 336 w 170833"/>
                <a:gd name="connsiteY5" fmla="*/ 92515 h 92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33" h="92178">
                  <a:moveTo>
                    <a:pt x="171169" y="64033"/>
                  </a:moveTo>
                  <a:lnTo>
                    <a:pt x="171169" y="7625"/>
                  </a:lnTo>
                  <a:cubicBezTo>
                    <a:pt x="171169" y="3600"/>
                    <a:pt x="167905" y="336"/>
                    <a:pt x="163881" y="336"/>
                  </a:cubicBezTo>
                  <a:lnTo>
                    <a:pt x="7625" y="336"/>
                  </a:lnTo>
                  <a:cubicBezTo>
                    <a:pt x="3606" y="351"/>
                    <a:pt x="351" y="3606"/>
                    <a:pt x="336" y="7625"/>
                  </a:cubicBezTo>
                  <a:lnTo>
                    <a:pt x="336" y="92515"/>
                  </a:lnTo>
                </a:path>
              </a:pathLst>
            </a:custGeom>
            <a:noFill/>
            <a:ln w="14615" cap="rnd">
              <a:solidFill>
                <a:srgbClr val="000000"/>
              </a:solidFill>
              <a:prstDash val="solid"/>
              <a:round/>
            </a:ln>
          </p:spPr>
          <p:txBody>
            <a:bodyPr rtlCol="1" anchor="ctr"/>
            <a:lstStyle/>
            <a:p>
              <a:endParaRPr lang="fa-IR"/>
            </a:p>
          </p:txBody>
        </p:sp>
        <p:sp>
          <p:nvSpPr>
            <p:cNvPr id="931" name="Freeform: Shape 930">
              <a:extLst>
                <a:ext uri="{FF2B5EF4-FFF2-40B4-BE49-F238E27FC236}">
                  <a16:creationId xmlns:a16="http://schemas.microsoft.com/office/drawing/2014/main" id="{EAEC59C2-EA32-3E47-9E41-AE556AF14C18}"/>
                </a:ext>
              </a:extLst>
            </p:cNvPr>
            <p:cNvSpPr/>
            <p:nvPr/>
          </p:nvSpPr>
          <p:spPr>
            <a:xfrm>
              <a:off x="8877302" y="4318909"/>
              <a:ext cx="170833" cy="92178"/>
            </a:xfrm>
            <a:custGeom>
              <a:avLst/>
              <a:gdLst>
                <a:gd name="connsiteX0" fmla="*/ 171169 w 170833"/>
                <a:gd name="connsiteY0" fmla="*/ 92515 h 92178"/>
                <a:gd name="connsiteX1" fmla="*/ 171169 w 170833"/>
                <a:gd name="connsiteY1" fmla="*/ 7625 h 92178"/>
                <a:gd name="connsiteX2" fmla="*/ 163881 w 170833"/>
                <a:gd name="connsiteY2" fmla="*/ 336 h 92178"/>
                <a:gd name="connsiteX3" fmla="*/ 7625 w 170833"/>
                <a:gd name="connsiteY3" fmla="*/ 336 h 92178"/>
                <a:gd name="connsiteX4" fmla="*/ 336 w 170833"/>
                <a:gd name="connsiteY4" fmla="*/ 7625 h 92178"/>
                <a:gd name="connsiteX5" fmla="*/ 336 w 170833"/>
                <a:gd name="connsiteY5" fmla="*/ 63535 h 92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33" h="92178">
                  <a:moveTo>
                    <a:pt x="171169" y="92515"/>
                  </a:moveTo>
                  <a:lnTo>
                    <a:pt x="171169" y="7625"/>
                  </a:lnTo>
                  <a:cubicBezTo>
                    <a:pt x="171152" y="3606"/>
                    <a:pt x="167900" y="354"/>
                    <a:pt x="163881" y="336"/>
                  </a:cubicBezTo>
                  <a:lnTo>
                    <a:pt x="7625" y="336"/>
                  </a:lnTo>
                  <a:cubicBezTo>
                    <a:pt x="3606" y="354"/>
                    <a:pt x="351" y="3606"/>
                    <a:pt x="336" y="7625"/>
                  </a:cubicBezTo>
                  <a:lnTo>
                    <a:pt x="336" y="63535"/>
                  </a:lnTo>
                </a:path>
              </a:pathLst>
            </a:custGeom>
            <a:noFill/>
            <a:ln w="14615" cap="rnd">
              <a:solidFill>
                <a:srgbClr val="000000"/>
              </a:solidFill>
              <a:prstDash val="solid"/>
              <a:round/>
            </a:ln>
          </p:spPr>
          <p:txBody>
            <a:bodyPr rtlCol="1" anchor="ctr"/>
            <a:lstStyle/>
            <a:p>
              <a:endParaRPr lang="fa-IR"/>
            </a:p>
          </p:txBody>
        </p:sp>
        <p:sp>
          <p:nvSpPr>
            <p:cNvPr id="932" name="Freeform: Shape 931">
              <a:extLst>
                <a:ext uri="{FF2B5EF4-FFF2-40B4-BE49-F238E27FC236}">
                  <a16:creationId xmlns:a16="http://schemas.microsoft.com/office/drawing/2014/main" id="{C9EDBCF1-6C2D-4466-C736-63735F322E24}"/>
                </a:ext>
              </a:extLst>
            </p:cNvPr>
            <p:cNvSpPr/>
            <p:nvPr/>
          </p:nvSpPr>
          <p:spPr>
            <a:xfrm>
              <a:off x="9078754" y="4318909"/>
              <a:ext cx="170833" cy="92178"/>
            </a:xfrm>
            <a:custGeom>
              <a:avLst/>
              <a:gdLst>
                <a:gd name="connsiteX0" fmla="*/ 171169 w 170833"/>
                <a:gd name="connsiteY0" fmla="*/ 92515 h 92178"/>
                <a:gd name="connsiteX1" fmla="*/ 171169 w 170833"/>
                <a:gd name="connsiteY1" fmla="*/ 7625 h 92178"/>
                <a:gd name="connsiteX2" fmla="*/ 163881 w 170833"/>
                <a:gd name="connsiteY2" fmla="*/ 336 h 92178"/>
                <a:gd name="connsiteX3" fmla="*/ 7625 w 170833"/>
                <a:gd name="connsiteY3" fmla="*/ 336 h 92178"/>
                <a:gd name="connsiteX4" fmla="*/ 336 w 170833"/>
                <a:gd name="connsiteY4" fmla="*/ 7625 h 92178"/>
                <a:gd name="connsiteX5" fmla="*/ 336 w 170833"/>
                <a:gd name="connsiteY5" fmla="*/ 92515 h 92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33" h="92178">
                  <a:moveTo>
                    <a:pt x="171169" y="92515"/>
                  </a:moveTo>
                  <a:lnTo>
                    <a:pt x="171169" y="7625"/>
                  </a:lnTo>
                  <a:cubicBezTo>
                    <a:pt x="171155" y="3606"/>
                    <a:pt x="167900" y="354"/>
                    <a:pt x="163881" y="336"/>
                  </a:cubicBezTo>
                  <a:lnTo>
                    <a:pt x="7625" y="336"/>
                  </a:lnTo>
                  <a:cubicBezTo>
                    <a:pt x="3600" y="336"/>
                    <a:pt x="336" y="3600"/>
                    <a:pt x="336" y="7625"/>
                  </a:cubicBezTo>
                  <a:lnTo>
                    <a:pt x="336" y="92515"/>
                  </a:lnTo>
                </a:path>
              </a:pathLst>
            </a:custGeom>
            <a:noFill/>
            <a:ln w="14615" cap="rnd">
              <a:solidFill>
                <a:srgbClr val="000000"/>
              </a:solidFill>
              <a:prstDash val="solid"/>
              <a:round/>
            </a:ln>
          </p:spPr>
          <p:txBody>
            <a:bodyPr rtlCol="1" anchor="ctr"/>
            <a:lstStyle/>
            <a:p>
              <a:endParaRPr lang="fa-IR"/>
            </a:p>
          </p:txBody>
        </p:sp>
        <p:sp>
          <p:nvSpPr>
            <p:cNvPr id="933" name="Freeform: Shape 932">
              <a:extLst>
                <a:ext uri="{FF2B5EF4-FFF2-40B4-BE49-F238E27FC236}">
                  <a16:creationId xmlns:a16="http://schemas.microsoft.com/office/drawing/2014/main" id="{BC90724E-5515-2A11-1277-8285083BB83F}"/>
                </a:ext>
              </a:extLst>
            </p:cNvPr>
            <p:cNvSpPr/>
            <p:nvPr/>
          </p:nvSpPr>
          <p:spPr>
            <a:xfrm>
              <a:off x="9044154" y="4687740"/>
              <a:ext cx="170833" cy="92178"/>
            </a:xfrm>
            <a:custGeom>
              <a:avLst/>
              <a:gdLst>
                <a:gd name="connsiteX0" fmla="*/ 171169 w 170833"/>
                <a:gd name="connsiteY0" fmla="*/ 92515 h 92178"/>
                <a:gd name="connsiteX1" fmla="*/ 171169 w 170833"/>
                <a:gd name="connsiteY1" fmla="*/ 7625 h 92178"/>
                <a:gd name="connsiteX2" fmla="*/ 163881 w 170833"/>
                <a:gd name="connsiteY2" fmla="*/ 336 h 92178"/>
                <a:gd name="connsiteX3" fmla="*/ 7625 w 170833"/>
                <a:gd name="connsiteY3" fmla="*/ 336 h 92178"/>
                <a:gd name="connsiteX4" fmla="*/ 336 w 170833"/>
                <a:gd name="connsiteY4" fmla="*/ 7625 h 92178"/>
                <a:gd name="connsiteX5" fmla="*/ 336 w 170833"/>
                <a:gd name="connsiteY5" fmla="*/ 92515 h 92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33" h="92178">
                  <a:moveTo>
                    <a:pt x="171169" y="92515"/>
                  </a:moveTo>
                  <a:lnTo>
                    <a:pt x="171169" y="7625"/>
                  </a:lnTo>
                  <a:cubicBezTo>
                    <a:pt x="171152" y="3606"/>
                    <a:pt x="167900" y="354"/>
                    <a:pt x="163881" y="336"/>
                  </a:cubicBezTo>
                  <a:lnTo>
                    <a:pt x="7625" y="336"/>
                  </a:lnTo>
                  <a:cubicBezTo>
                    <a:pt x="3606" y="354"/>
                    <a:pt x="351" y="3606"/>
                    <a:pt x="336" y="7625"/>
                  </a:cubicBezTo>
                  <a:lnTo>
                    <a:pt x="336" y="92515"/>
                  </a:lnTo>
                </a:path>
              </a:pathLst>
            </a:custGeom>
            <a:noFill/>
            <a:ln w="14615" cap="rnd">
              <a:solidFill>
                <a:srgbClr val="000000"/>
              </a:solidFill>
              <a:prstDash val="solid"/>
              <a:round/>
            </a:ln>
          </p:spPr>
          <p:txBody>
            <a:bodyPr rtlCol="1" anchor="ctr"/>
            <a:lstStyle/>
            <a:p>
              <a:endParaRPr lang="fa-IR"/>
            </a:p>
          </p:txBody>
        </p:sp>
      </p:grpSp>
      <p:grpSp>
        <p:nvGrpSpPr>
          <p:cNvPr id="934" name="Graphic 7">
            <a:extLst>
              <a:ext uri="{FF2B5EF4-FFF2-40B4-BE49-F238E27FC236}">
                <a16:creationId xmlns:a16="http://schemas.microsoft.com/office/drawing/2014/main" id="{9EDDF274-D0E7-541E-D580-B8322033EC1A}"/>
              </a:ext>
            </a:extLst>
          </p:cNvPr>
          <p:cNvGrpSpPr/>
          <p:nvPr/>
        </p:nvGrpSpPr>
        <p:grpSpPr>
          <a:xfrm>
            <a:off x="9629609" y="4037865"/>
            <a:ext cx="640778" cy="749371"/>
            <a:chOff x="9629609" y="4037865"/>
            <a:chExt cx="640778" cy="749371"/>
          </a:xfrm>
        </p:grpSpPr>
        <p:sp>
          <p:nvSpPr>
            <p:cNvPr id="935" name="Freeform: Shape 934">
              <a:extLst>
                <a:ext uri="{FF2B5EF4-FFF2-40B4-BE49-F238E27FC236}">
                  <a16:creationId xmlns:a16="http://schemas.microsoft.com/office/drawing/2014/main" id="{7F39F05B-D66B-D172-719B-5DC2F562AF48}"/>
                </a:ext>
              </a:extLst>
            </p:cNvPr>
            <p:cNvSpPr/>
            <p:nvPr/>
          </p:nvSpPr>
          <p:spPr>
            <a:xfrm>
              <a:off x="9713583" y="4162259"/>
              <a:ext cx="158451" cy="178487"/>
            </a:xfrm>
            <a:custGeom>
              <a:avLst/>
              <a:gdLst>
                <a:gd name="connsiteX0" fmla="*/ 147430 w 158451"/>
                <a:gd name="connsiteY0" fmla="*/ 4741 h 178487"/>
                <a:gd name="connsiteX1" fmla="*/ 127934 w 158451"/>
                <a:gd name="connsiteY1" fmla="*/ 3453 h 178487"/>
                <a:gd name="connsiteX2" fmla="*/ 31131 w 158451"/>
                <a:gd name="connsiteY2" fmla="*/ 3453 h 178487"/>
                <a:gd name="connsiteX3" fmla="*/ 11664 w 158451"/>
                <a:gd name="connsiteY3" fmla="*/ 4770 h 178487"/>
                <a:gd name="connsiteX4" fmla="*/ 11664 w 158451"/>
                <a:gd name="connsiteY4" fmla="*/ 4770 h 178487"/>
                <a:gd name="connsiteX5" fmla="*/ 336 w 158451"/>
                <a:gd name="connsiteY5" fmla="*/ 33047 h 178487"/>
                <a:gd name="connsiteX6" fmla="*/ 336 w 158451"/>
                <a:gd name="connsiteY6" fmla="*/ 99583 h 178487"/>
                <a:gd name="connsiteX7" fmla="*/ 79576 w 158451"/>
                <a:gd name="connsiteY7" fmla="*/ 178823 h 178487"/>
                <a:gd name="connsiteX8" fmla="*/ 79576 w 158451"/>
                <a:gd name="connsiteY8" fmla="*/ 178823 h 178487"/>
                <a:gd name="connsiteX9" fmla="*/ 158787 w 158451"/>
                <a:gd name="connsiteY9" fmla="*/ 99583 h 178487"/>
                <a:gd name="connsiteX10" fmla="*/ 158787 w 158451"/>
                <a:gd name="connsiteY10" fmla="*/ 33106 h 178487"/>
                <a:gd name="connsiteX11" fmla="*/ 147430 w 158451"/>
                <a:gd name="connsiteY11" fmla="*/ 4741 h 17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8451" h="178487">
                  <a:moveTo>
                    <a:pt x="147430" y="4741"/>
                  </a:moveTo>
                  <a:cubicBezTo>
                    <a:pt x="142210" y="-598"/>
                    <a:pt x="133809" y="-1152"/>
                    <a:pt x="127934" y="3453"/>
                  </a:cubicBezTo>
                  <a:cubicBezTo>
                    <a:pt x="99382" y="25352"/>
                    <a:pt x="59683" y="25352"/>
                    <a:pt x="31131" y="3453"/>
                  </a:cubicBezTo>
                  <a:cubicBezTo>
                    <a:pt x="25253" y="-1128"/>
                    <a:pt x="16872" y="-560"/>
                    <a:pt x="11664" y="4770"/>
                  </a:cubicBezTo>
                  <a:lnTo>
                    <a:pt x="11664" y="4770"/>
                  </a:lnTo>
                  <a:cubicBezTo>
                    <a:pt x="4396" y="12390"/>
                    <a:pt x="339" y="22515"/>
                    <a:pt x="336" y="33047"/>
                  </a:cubicBezTo>
                  <a:lnTo>
                    <a:pt x="336" y="99583"/>
                  </a:lnTo>
                  <a:cubicBezTo>
                    <a:pt x="465" y="143293"/>
                    <a:pt x="35867" y="178695"/>
                    <a:pt x="79576" y="178823"/>
                  </a:cubicBezTo>
                  <a:lnTo>
                    <a:pt x="79576" y="178823"/>
                  </a:lnTo>
                  <a:cubicBezTo>
                    <a:pt x="123274" y="178680"/>
                    <a:pt x="158658" y="143281"/>
                    <a:pt x="158787" y="99583"/>
                  </a:cubicBezTo>
                  <a:lnTo>
                    <a:pt x="158787" y="33106"/>
                  </a:lnTo>
                  <a:cubicBezTo>
                    <a:pt x="158799" y="22541"/>
                    <a:pt x="154730" y="12378"/>
                    <a:pt x="147430" y="4741"/>
                  </a:cubicBezTo>
                  <a:close/>
                </a:path>
              </a:pathLst>
            </a:custGeom>
            <a:solidFill>
              <a:srgbClr val="F9D0B4"/>
            </a:solidFill>
            <a:ln w="2923" cap="flat">
              <a:noFill/>
              <a:prstDash val="solid"/>
              <a:miter/>
            </a:ln>
          </p:spPr>
          <p:txBody>
            <a:bodyPr rtlCol="1" anchor="ctr"/>
            <a:lstStyle/>
            <a:p>
              <a:endParaRPr lang="fa-IR"/>
            </a:p>
          </p:txBody>
        </p:sp>
        <p:sp>
          <p:nvSpPr>
            <p:cNvPr id="936" name="Freeform: Shape 935">
              <a:extLst>
                <a:ext uri="{FF2B5EF4-FFF2-40B4-BE49-F238E27FC236}">
                  <a16:creationId xmlns:a16="http://schemas.microsoft.com/office/drawing/2014/main" id="{46AE563E-FD4F-2C4E-D2A4-63B54C154CD1}"/>
                </a:ext>
              </a:extLst>
            </p:cNvPr>
            <p:cNvSpPr/>
            <p:nvPr/>
          </p:nvSpPr>
          <p:spPr>
            <a:xfrm>
              <a:off x="9871800" y="4201146"/>
              <a:ext cx="38375" cy="66155"/>
            </a:xfrm>
            <a:custGeom>
              <a:avLst/>
              <a:gdLst>
                <a:gd name="connsiteX0" fmla="*/ 5634 w 38375"/>
                <a:gd name="connsiteY0" fmla="*/ 336 h 66155"/>
                <a:gd name="connsiteX1" fmla="*/ 541 w 38375"/>
                <a:gd name="connsiteY1" fmla="*/ 716 h 66155"/>
                <a:gd name="connsiteX2" fmla="*/ 541 w 38375"/>
                <a:gd name="connsiteY2" fmla="*/ 60696 h 66155"/>
                <a:gd name="connsiteX3" fmla="*/ 336 w 38375"/>
                <a:gd name="connsiteY3" fmla="*/ 66023 h 66155"/>
                <a:gd name="connsiteX4" fmla="*/ 5634 w 38375"/>
                <a:gd name="connsiteY4" fmla="*/ 66491 h 66155"/>
                <a:gd name="connsiteX5" fmla="*/ 38712 w 38375"/>
                <a:gd name="connsiteY5" fmla="*/ 33414 h 66155"/>
                <a:gd name="connsiteX6" fmla="*/ 5634 w 38375"/>
                <a:gd name="connsiteY6" fmla="*/ 336 h 66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75" h="66155">
                  <a:moveTo>
                    <a:pt x="5634" y="336"/>
                  </a:moveTo>
                  <a:cubicBezTo>
                    <a:pt x="3931" y="345"/>
                    <a:pt x="2227" y="471"/>
                    <a:pt x="541" y="716"/>
                  </a:cubicBezTo>
                  <a:lnTo>
                    <a:pt x="541" y="60696"/>
                  </a:lnTo>
                  <a:cubicBezTo>
                    <a:pt x="541" y="62481"/>
                    <a:pt x="541" y="64267"/>
                    <a:pt x="336" y="66023"/>
                  </a:cubicBezTo>
                  <a:cubicBezTo>
                    <a:pt x="2087" y="66313"/>
                    <a:pt x="3857" y="66471"/>
                    <a:pt x="5634" y="66491"/>
                  </a:cubicBezTo>
                  <a:cubicBezTo>
                    <a:pt x="23903" y="66491"/>
                    <a:pt x="38712" y="51682"/>
                    <a:pt x="38712" y="33414"/>
                  </a:cubicBezTo>
                  <a:cubicBezTo>
                    <a:pt x="38712" y="15145"/>
                    <a:pt x="23903" y="336"/>
                    <a:pt x="5634" y="336"/>
                  </a:cubicBezTo>
                  <a:close/>
                </a:path>
              </a:pathLst>
            </a:custGeom>
            <a:solidFill>
              <a:srgbClr val="F9D0B4"/>
            </a:solidFill>
            <a:ln w="2923" cap="flat">
              <a:noFill/>
              <a:prstDash val="solid"/>
              <a:miter/>
            </a:ln>
          </p:spPr>
          <p:txBody>
            <a:bodyPr rtlCol="1" anchor="ctr"/>
            <a:lstStyle/>
            <a:p>
              <a:endParaRPr lang="fa-IR"/>
            </a:p>
          </p:txBody>
        </p:sp>
        <p:sp>
          <p:nvSpPr>
            <p:cNvPr id="937" name="Freeform: Shape 936">
              <a:extLst>
                <a:ext uri="{FF2B5EF4-FFF2-40B4-BE49-F238E27FC236}">
                  <a16:creationId xmlns:a16="http://schemas.microsoft.com/office/drawing/2014/main" id="{EA18BF78-696F-9000-220D-B99EE6DB67FA}"/>
                </a:ext>
              </a:extLst>
            </p:cNvPr>
            <p:cNvSpPr/>
            <p:nvPr/>
          </p:nvSpPr>
          <p:spPr>
            <a:xfrm>
              <a:off x="9675383" y="4201146"/>
              <a:ext cx="38375" cy="66155"/>
            </a:xfrm>
            <a:custGeom>
              <a:avLst/>
              <a:gdLst>
                <a:gd name="connsiteX0" fmla="*/ 38507 w 38375"/>
                <a:gd name="connsiteY0" fmla="*/ 60696 h 66155"/>
                <a:gd name="connsiteX1" fmla="*/ 38507 w 38375"/>
                <a:gd name="connsiteY1" fmla="*/ 716 h 66155"/>
                <a:gd name="connsiteX2" fmla="*/ 33414 w 38375"/>
                <a:gd name="connsiteY2" fmla="*/ 336 h 66155"/>
                <a:gd name="connsiteX3" fmla="*/ 336 w 38375"/>
                <a:gd name="connsiteY3" fmla="*/ 33414 h 66155"/>
                <a:gd name="connsiteX4" fmla="*/ 33414 w 38375"/>
                <a:gd name="connsiteY4" fmla="*/ 66491 h 66155"/>
                <a:gd name="connsiteX5" fmla="*/ 38712 w 38375"/>
                <a:gd name="connsiteY5" fmla="*/ 66023 h 66155"/>
                <a:gd name="connsiteX6" fmla="*/ 38712 w 38375"/>
                <a:gd name="connsiteY6" fmla="*/ 66023 h 66155"/>
                <a:gd name="connsiteX7" fmla="*/ 38507 w 38375"/>
                <a:gd name="connsiteY7" fmla="*/ 60696 h 66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375" h="66155">
                  <a:moveTo>
                    <a:pt x="38507" y="60696"/>
                  </a:moveTo>
                  <a:lnTo>
                    <a:pt x="38507" y="716"/>
                  </a:lnTo>
                  <a:cubicBezTo>
                    <a:pt x="36821" y="468"/>
                    <a:pt x="35117" y="342"/>
                    <a:pt x="33414" y="336"/>
                  </a:cubicBezTo>
                  <a:cubicBezTo>
                    <a:pt x="15145" y="336"/>
                    <a:pt x="336" y="15145"/>
                    <a:pt x="336" y="33414"/>
                  </a:cubicBezTo>
                  <a:cubicBezTo>
                    <a:pt x="336" y="51682"/>
                    <a:pt x="15145" y="66491"/>
                    <a:pt x="33414" y="66491"/>
                  </a:cubicBezTo>
                  <a:cubicBezTo>
                    <a:pt x="35191" y="66471"/>
                    <a:pt x="36961" y="66313"/>
                    <a:pt x="38712" y="66023"/>
                  </a:cubicBezTo>
                  <a:lnTo>
                    <a:pt x="38712" y="66023"/>
                  </a:lnTo>
                  <a:cubicBezTo>
                    <a:pt x="38595" y="64267"/>
                    <a:pt x="38507" y="62452"/>
                    <a:pt x="38507" y="60696"/>
                  </a:cubicBezTo>
                  <a:close/>
                </a:path>
              </a:pathLst>
            </a:custGeom>
            <a:solidFill>
              <a:srgbClr val="F9D0B4"/>
            </a:solidFill>
            <a:ln w="2923" cap="flat">
              <a:noFill/>
              <a:prstDash val="solid"/>
              <a:miter/>
            </a:ln>
          </p:spPr>
          <p:txBody>
            <a:bodyPr rtlCol="1" anchor="ctr"/>
            <a:lstStyle/>
            <a:p>
              <a:endParaRPr lang="fa-IR"/>
            </a:p>
          </p:txBody>
        </p:sp>
        <p:sp>
          <p:nvSpPr>
            <p:cNvPr id="938" name="Freeform: Shape 937">
              <a:extLst>
                <a:ext uri="{FF2B5EF4-FFF2-40B4-BE49-F238E27FC236}">
                  <a16:creationId xmlns:a16="http://schemas.microsoft.com/office/drawing/2014/main" id="{8D8BF12D-2F6E-49CA-B002-08A18DEF9876}"/>
                </a:ext>
              </a:extLst>
            </p:cNvPr>
            <p:cNvSpPr/>
            <p:nvPr/>
          </p:nvSpPr>
          <p:spPr>
            <a:xfrm>
              <a:off x="9691834" y="4081954"/>
              <a:ext cx="202066" cy="123758"/>
            </a:xfrm>
            <a:custGeom>
              <a:avLst/>
              <a:gdLst>
                <a:gd name="connsiteX0" fmla="*/ 180215 w 202066"/>
                <a:gd name="connsiteY0" fmla="*/ 51938 h 123758"/>
                <a:gd name="connsiteX1" fmla="*/ 175238 w 202066"/>
                <a:gd name="connsiteY1" fmla="*/ 47225 h 123758"/>
                <a:gd name="connsiteX2" fmla="*/ 74015 w 202066"/>
                <a:gd name="connsiteY2" fmla="*/ 3317 h 123758"/>
                <a:gd name="connsiteX3" fmla="*/ 336 w 202066"/>
                <a:gd name="connsiteY3" fmla="*/ 90900 h 123758"/>
                <a:gd name="connsiteX4" fmla="*/ 336 w 202066"/>
                <a:gd name="connsiteY4" fmla="*/ 124007 h 123758"/>
                <a:gd name="connsiteX5" fmla="*/ 16963 w 202066"/>
                <a:gd name="connsiteY5" fmla="*/ 119499 h 123758"/>
                <a:gd name="connsiteX6" fmla="*/ 22056 w 202066"/>
                <a:gd name="connsiteY6" fmla="*/ 119879 h 123758"/>
                <a:gd name="connsiteX7" fmla="*/ 22056 w 202066"/>
                <a:gd name="connsiteY7" fmla="*/ 113381 h 123758"/>
                <a:gd name="connsiteX8" fmla="*/ 33384 w 202066"/>
                <a:gd name="connsiteY8" fmla="*/ 85104 h 123758"/>
                <a:gd name="connsiteX9" fmla="*/ 33384 w 202066"/>
                <a:gd name="connsiteY9" fmla="*/ 85104 h 123758"/>
                <a:gd name="connsiteX10" fmla="*/ 52851 w 202066"/>
                <a:gd name="connsiteY10" fmla="*/ 83787 h 123758"/>
                <a:gd name="connsiteX11" fmla="*/ 149654 w 202066"/>
                <a:gd name="connsiteY11" fmla="*/ 83787 h 123758"/>
                <a:gd name="connsiteX12" fmla="*/ 169150 w 202066"/>
                <a:gd name="connsiteY12" fmla="*/ 85075 h 123758"/>
                <a:gd name="connsiteX13" fmla="*/ 180478 w 202066"/>
                <a:gd name="connsiteY13" fmla="*/ 113352 h 123758"/>
                <a:gd name="connsiteX14" fmla="*/ 180478 w 202066"/>
                <a:gd name="connsiteY14" fmla="*/ 119850 h 123758"/>
                <a:gd name="connsiteX15" fmla="*/ 185571 w 202066"/>
                <a:gd name="connsiteY15" fmla="*/ 119470 h 123758"/>
                <a:gd name="connsiteX16" fmla="*/ 202403 w 202066"/>
                <a:gd name="connsiteY16" fmla="*/ 124095 h 123758"/>
                <a:gd name="connsiteX17" fmla="*/ 202403 w 202066"/>
                <a:gd name="connsiteY17" fmla="*/ 96901 h 123758"/>
                <a:gd name="connsiteX18" fmla="*/ 180215 w 202066"/>
                <a:gd name="connsiteY18" fmla="*/ 51938 h 123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2066" h="123758">
                  <a:moveTo>
                    <a:pt x="180215" y="51938"/>
                  </a:moveTo>
                  <a:cubicBezTo>
                    <a:pt x="177548" y="51988"/>
                    <a:pt x="175335" y="49892"/>
                    <a:pt x="175238" y="47225"/>
                  </a:cubicBezTo>
                  <a:cubicBezTo>
                    <a:pt x="174624" y="3083"/>
                    <a:pt x="124217" y="-5201"/>
                    <a:pt x="74015" y="3317"/>
                  </a:cubicBezTo>
                  <a:cubicBezTo>
                    <a:pt x="31397" y="10661"/>
                    <a:pt x="277" y="47656"/>
                    <a:pt x="336" y="90900"/>
                  </a:cubicBezTo>
                  <a:lnTo>
                    <a:pt x="336" y="124007"/>
                  </a:lnTo>
                  <a:cubicBezTo>
                    <a:pt x="5383" y="121059"/>
                    <a:pt x="11120" y="119505"/>
                    <a:pt x="16963" y="119499"/>
                  </a:cubicBezTo>
                  <a:cubicBezTo>
                    <a:pt x="18666" y="119505"/>
                    <a:pt x="20370" y="119631"/>
                    <a:pt x="22056" y="119879"/>
                  </a:cubicBezTo>
                  <a:lnTo>
                    <a:pt x="22056" y="113381"/>
                  </a:lnTo>
                  <a:cubicBezTo>
                    <a:pt x="22059" y="102849"/>
                    <a:pt x="26116" y="92723"/>
                    <a:pt x="33384" y="85104"/>
                  </a:cubicBezTo>
                  <a:lnTo>
                    <a:pt x="33384" y="85104"/>
                  </a:lnTo>
                  <a:cubicBezTo>
                    <a:pt x="38592" y="79773"/>
                    <a:pt x="46973" y="79205"/>
                    <a:pt x="52851" y="83787"/>
                  </a:cubicBezTo>
                  <a:cubicBezTo>
                    <a:pt x="81403" y="105685"/>
                    <a:pt x="121102" y="105685"/>
                    <a:pt x="149654" y="83787"/>
                  </a:cubicBezTo>
                  <a:cubicBezTo>
                    <a:pt x="155529" y="79182"/>
                    <a:pt x="163930" y="79735"/>
                    <a:pt x="169150" y="85075"/>
                  </a:cubicBezTo>
                  <a:cubicBezTo>
                    <a:pt x="176418" y="92694"/>
                    <a:pt x="180475" y="102819"/>
                    <a:pt x="180478" y="113352"/>
                  </a:cubicBezTo>
                  <a:lnTo>
                    <a:pt x="180478" y="119850"/>
                  </a:lnTo>
                  <a:cubicBezTo>
                    <a:pt x="182164" y="119604"/>
                    <a:pt x="183868" y="119478"/>
                    <a:pt x="185571" y="119470"/>
                  </a:cubicBezTo>
                  <a:cubicBezTo>
                    <a:pt x="191496" y="119470"/>
                    <a:pt x="197310" y="121068"/>
                    <a:pt x="202403" y="124095"/>
                  </a:cubicBezTo>
                  <a:lnTo>
                    <a:pt x="202403" y="96901"/>
                  </a:lnTo>
                  <a:cubicBezTo>
                    <a:pt x="202432" y="57441"/>
                    <a:pt x="188147" y="51938"/>
                    <a:pt x="180215" y="51938"/>
                  </a:cubicBezTo>
                  <a:close/>
                </a:path>
              </a:pathLst>
            </a:custGeom>
            <a:solidFill>
              <a:srgbClr val="5B5D60"/>
            </a:solidFill>
            <a:ln w="2923" cap="flat">
              <a:noFill/>
              <a:prstDash val="solid"/>
              <a:miter/>
            </a:ln>
          </p:spPr>
          <p:txBody>
            <a:bodyPr rtlCol="1" anchor="ctr"/>
            <a:lstStyle/>
            <a:p>
              <a:endParaRPr lang="fa-IR"/>
            </a:p>
          </p:txBody>
        </p:sp>
        <p:sp>
          <p:nvSpPr>
            <p:cNvPr id="939" name="Freeform: Shape 938">
              <a:extLst>
                <a:ext uri="{FF2B5EF4-FFF2-40B4-BE49-F238E27FC236}">
                  <a16:creationId xmlns:a16="http://schemas.microsoft.com/office/drawing/2014/main" id="{FA877011-9686-79D8-C3C7-C6FB84C61087}"/>
                </a:ext>
              </a:extLst>
            </p:cNvPr>
            <p:cNvSpPr/>
            <p:nvPr/>
          </p:nvSpPr>
          <p:spPr>
            <a:xfrm>
              <a:off x="9629785" y="4381669"/>
              <a:ext cx="281357" cy="135735"/>
            </a:xfrm>
            <a:custGeom>
              <a:avLst/>
              <a:gdLst>
                <a:gd name="connsiteX0" fmla="*/ 281694 w 281357"/>
                <a:gd name="connsiteY0" fmla="*/ 9879 h 135735"/>
                <a:gd name="connsiteX1" fmla="*/ 255349 w 281357"/>
                <a:gd name="connsiteY1" fmla="*/ 3263 h 135735"/>
                <a:gd name="connsiteX2" fmla="*/ 245250 w 281357"/>
                <a:gd name="connsiteY2" fmla="*/ 336 h 135735"/>
                <a:gd name="connsiteX3" fmla="*/ 206464 w 281357"/>
                <a:gd name="connsiteY3" fmla="*/ 45298 h 135735"/>
                <a:gd name="connsiteX4" fmla="*/ 193350 w 281357"/>
                <a:gd name="connsiteY4" fmla="*/ 46264 h 135735"/>
                <a:gd name="connsiteX5" fmla="*/ 175347 w 281357"/>
                <a:gd name="connsiteY5" fmla="*/ 30691 h 135735"/>
                <a:gd name="connsiteX6" fmla="*/ 172420 w 281357"/>
                <a:gd name="connsiteY6" fmla="*/ 21910 h 135735"/>
                <a:gd name="connsiteX7" fmla="*/ 154418 w 281357"/>
                <a:gd name="connsiteY7" fmla="*/ 21910 h 135735"/>
                <a:gd name="connsiteX8" fmla="*/ 151490 w 281357"/>
                <a:gd name="connsiteY8" fmla="*/ 30691 h 135735"/>
                <a:gd name="connsiteX9" fmla="*/ 133488 w 281357"/>
                <a:gd name="connsiteY9" fmla="*/ 46264 h 135735"/>
                <a:gd name="connsiteX10" fmla="*/ 120374 w 281357"/>
                <a:gd name="connsiteY10" fmla="*/ 45298 h 135735"/>
                <a:gd name="connsiteX11" fmla="*/ 81500 w 281357"/>
                <a:gd name="connsiteY11" fmla="*/ 394 h 135735"/>
                <a:gd name="connsiteX12" fmla="*/ 71372 w 281357"/>
                <a:gd name="connsiteY12" fmla="*/ 3322 h 135735"/>
                <a:gd name="connsiteX13" fmla="*/ 28459 w 281357"/>
                <a:gd name="connsiteY13" fmla="*/ 14123 h 135735"/>
                <a:gd name="connsiteX14" fmla="*/ 5041 w 281357"/>
                <a:gd name="connsiteY14" fmla="*/ 42693 h 135735"/>
                <a:gd name="connsiteX15" fmla="*/ 357 w 281357"/>
                <a:gd name="connsiteY15" fmla="*/ 123485 h 135735"/>
                <a:gd name="connsiteX16" fmla="*/ 11519 w 281357"/>
                <a:gd name="connsiteY16" fmla="*/ 136051 h 135735"/>
                <a:gd name="connsiteX17" fmla="*/ 12242 w 281357"/>
                <a:gd name="connsiteY17" fmla="*/ 136072 h 135735"/>
                <a:gd name="connsiteX18" fmla="*/ 281694 w 281357"/>
                <a:gd name="connsiteY18" fmla="*/ 136072 h 135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81357" h="135735">
                  <a:moveTo>
                    <a:pt x="281694" y="9879"/>
                  </a:moveTo>
                  <a:lnTo>
                    <a:pt x="255349" y="3263"/>
                  </a:lnTo>
                  <a:cubicBezTo>
                    <a:pt x="251865" y="2385"/>
                    <a:pt x="248470" y="1390"/>
                    <a:pt x="245250" y="336"/>
                  </a:cubicBezTo>
                  <a:lnTo>
                    <a:pt x="206464" y="45298"/>
                  </a:lnTo>
                  <a:cubicBezTo>
                    <a:pt x="203106" y="49180"/>
                    <a:pt x="197240" y="49613"/>
                    <a:pt x="193350" y="46264"/>
                  </a:cubicBezTo>
                  <a:lnTo>
                    <a:pt x="175347" y="30691"/>
                  </a:lnTo>
                  <a:cubicBezTo>
                    <a:pt x="172877" y="28496"/>
                    <a:pt x="171761" y="25150"/>
                    <a:pt x="172420" y="21910"/>
                  </a:cubicBezTo>
                  <a:lnTo>
                    <a:pt x="154418" y="21910"/>
                  </a:lnTo>
                  <a:cubicBezTo>
                    <a:pt x="155076" y="25150"/>
                    <a:pt x="153961" y="28496"/>
                    <a:pt x="151490" y="30691"/>
                  </a:cubicBezTo>
                  <a:lnTo>
                    <a:pt x="133488" y="46264"/>
                  </a:lnTo>
                  <a:cubicBezTo>
                    <a:pt x="129598" y="49613"/>
                    <a:pt x="123731" y="49180"/>
                    <a:pt x="120374" y="45298"/>
                  </a:cubicBezTo>
                  <a:lnTo>
                    <a:pt x="81500" y="394"/>
                  </a:lnTo>
                  <a:cubicBezTo>
                    <a:pt x="78339" y="1390"/>
                    <a:pt x="75002" y="2356"/>
                    <a:pt x="71372" y="3322"/>
                  </a:cubicBezTo>
                  <a:lnTo>
                    <a:pt x="28459" y="14123"/>
                  </a:lnTo>
                  <a:cubicBezTo>
                    <a:pt x="15260" y="17522"/>
                    <a:pt x="5784" y="29084"/>
                    <a:pt x="5041" y="42693"/>
                  </a:cubicBezTo>
                  <a:lnTo>
                    <a:pt x="357" y="123485"/>
                  </a:lnTo>
                  <a:cubicBezTo>
                    <a:pt x="-32" y="130036"/>
                    <a:pt x="4968" y="135662"/>
                    <a:pt x="11519" y="136051"/>
                  </a:cubicBezTo>
                  <a:cubicBezTo>
                    <a:pt x="11759" y="136066"/>
                    <a:pt x="12002" y="136072"/>
                    <a:pt x="12242" y="136072"/>
                  </a:cubicBezTo>
                  <a:lnTo>
                    <a:pt x="281694" y="136072"/>
                  </a:lnTo>
                  <a:close/>
                </a:path>
              </a:pathLst>
            </a:custGeom>
            <a:solidFill>
              <a:srgbClr val="DAE6F1"/>
            </a:solidFill>
            <a:ln w="2923" cap="flat">
              <a:noFill/>
              <a:prstDash val="solid"/>
              <a:miter/>
            </a:ln>
          </p:spPr>
          <p:txBody>
            <a:bodyPr rtlCol="1" anchor="ctr"/>
            <a:lstStyle/>
            <a:p>
              <a:endParaRPr lang="fa-IR"/>
            </a:p>
          </p:txBody>
        </p:sp>
        <p:sp>
          <p:nvSpPr>
            <p:cNvPr id="940" name="Freeform: Shape 939">
              <a:extLst>
                <a:ext uri="{FF2B5EF4-FFF2-40B4-BE49-F238E27FC236}">
                  <a16:creationId xmlns:a16="http://schemas.microsoft.com/office/drawing/2014/main" id="{E3A08BF6-DA82-34CE-766A-0F88551CC292}"/>
                </a:ext>
              </a:extLst>
            </p:cNvPr>
            <p:cNvSpPr/>
            <p:nvPr/>
          </p:nvSpPr>
          <p:spPr>
            <a:xfrm>
              <a:off x="9801706" y="4362173"/>
              <a:ext cx="73109" cy="67677"/>
            </a:xfrm>
            <a:custGeom>
              <a:avLst/>
              <a:gdLst>
                <a:gd name="connsiteX0" fmla="*/ 21428 w 73109"/>
                <a:gd name="connsiteY0" fmla="*/ 65760 h 67677"/>
                <a:gd name="connsiteX1" fmla="*/ 34542 w 73109"/>
                <a:gd name="connsiteY1" fmla="*/ 64794 h 67677"/>
                <a:gd name="connsiteX2" fmla="*/ 73445 w 73109"/>
                <a:gd name="connsiteY2" fmla="*/ 19861 h 67677"/>
                <a:gd name="connsiteX3" fmla="*/ 43177 w 73109"/>
                <a:gd name="connsiteY3" fmla="*/ 7361 h 67677"/>
                <a:gd name="connsiteX4" fmla="*/ 34396 w 73109"/>
                <a:gd name="connsiteY4" fmla="*/ 336 h 67677"/>
                <a:gd name="connsiteX5" fmla="*/ 2606 w 73109"/>
                <a:gd name="connsiteY5" fmla="*/ 37044 h 67677"/>
                <a:gd name="connsiteX6" fmla="*/ 3543 w 73109"/>
                <a:gd name="connsiteY6" fmla="*/ 50187 h 6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109" h="67677">
                  <a:moveTo>
                    <a:pt x="21428" y="65760"/>
                  </a:moveTo>
                  <a:cubicBezTo>
                    <a:pt x="25318" y="69108"/>
                    <a:pt x="31185" y="68675"/>
                    <a:pt x="34542" y="64794"/>
                  </a:cubicBezTo>
                  <a:lnTo>
                    <a:pt x="73445" y="19861"/>
                  </a:lnTo>
                  <a:cubicBezTo>
                    <a:pt x="63018" y="16565"/>
                    <a:pt x="52893" y="12382"/>
                    <a:pt x="43177" y="7361"/>
                  </a:cubicBezTo>
                  <a:cubicBezTo>
                    <a:pt x="39794" y="5655"/>
                    <a:pt x="36802" y="3263"/>
                    <a:pt x="34396" y="336"/>
                  </a:cubicBezTo>
                  <a:lnTo>
                    <a:pt x="2606" y="37044"/>
                  </a:lnTo>
                  <a:cubicBezTo>
                    <a:pt x="-754" y="40937"/>
                    <a:pt x="-336" y="46812"/>
                    <a:pt x="3543" y="50187"/>
                  </a:cubicBezTo>
                  <a:close/>
                </a:path>
              </a:pathLst>
            </a:custGeom>
            <a:solidFill>
              <a:srgbClr val="EDF4FC"/>
            </a:solidFill>
            <a:ln w="2923" cap="flat">
              <a:noFill/>
              <a:prstDash val="solid"/>
              <a:miter/>
            </a:ln>
          </p:spPr>
          <p:txBody>
            <a:bodyPr rtlCol="1" anchor="ctr"/>
            <a:lstStyle/>
            <a:p>
              <a:endParaRPr lang="fa-IR"/>
            </a:p>
          </p:txBody>
        </p:sp>
        <p:sp>
          <p:nvSpPr>
            <p:cNvPr id="941" name="Freeform: Shape 940">
              <a:extLst>
                <a:ext uri="{FF2B5EF4-FFF2-40B4-BE49-F238E27FC236}">
                  <a16:creationId xmlns:a16="http://schemas.microsoft.com/office/drawing/2014/main" id="{1FD47246-6D60-63BD-6B1E-40115402AA16}"/>
                </a:ext>
              </a:extLst>
            </p:cNvPr>
            <p:cNvSpPr/>
            <p:nvPr/>
          </p:nvSpPr>
          <p:spPr>
            <a:xfrm>
              <a:off x="9710919" y="4362173"/>
              <a:ext cx="73061" cy="67677"/>
            </a:xfrm>
            <a:custGeom>
              <a:avLst/>
              <a:gdLst>
                <a:gd name="connsiteX0" fmla="*/ 39063 w 73061"/>
                <a:gd name="connsiteY0" fmla="*/ 64794 h 67677"/>
                <a:gd name="connsiteX1" fmla="*/ 52177 w 73061"/>
                <a:gd name="connsiteY1" fmla="*/ 65760 h 67677"/>
                <a:gd name="connsiteX2" fmla="*/ 70180 w 73061"/>
                <a:gd name="connsiteY2" fmla="*/ 50187 h 67677"/>
                <a:gd name="connsiteX3" fmla="*/ 71128 w 73061"/>
                <a:gd name="connsiteY3" fmla="*/ 37055 h 67677"/>
                <a:gd name="connsiteX4" fmla="*/ 71117 w 73061"/>
                <a:gd name="connsiteY4" fmla="*/ 37044 h 67677"/>
                <a:gd name="connsiteX5" fmla="*/ 39356 w 73061"/>
                <a:gd name="connsiteY5" fmla="*/ 336 h 67677"/>
                <a:gd name="connsiteX6" fmla="*/ 30574 w 73061"/>
                <a:gd name="connsiteY6" fmla="*/ 7361 h 67677"/>
                <a:gd name="connsiteX7" fmla="*/ 336 w 73061"/>
                <a:gd name="connsiteY7" fmla="*/ 19890 h 6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061" h="67677">
                  <a:moveTo>
                    <a:pt x="39063" y="64794"/>
                  </a:moveTo>
                  <a:cubicBezTo>
                    <a:pt x="42421" y="68675"/>
                    <a:pt x="48287" y="69108"/>
                    <a:pt x="52177" y="65760"/>
                  </a:cubicBezTo>
                  <a:lnTo>
                    <a:pt x="70180" y="50187"/>
                  </a:lnTo>
                  <a:cubicBezTo>
                    <a:pt x="74067" y="46824"/>
                    <a:pt x="74492" y="40946"/>
                    <a:pt x="71128" y="37055"/>
                  </a:cubicBezTo>
                  <a:cubicBezTo>
                    <a:pt x="71125" y="37052"/>
                    <a:pt x="71120" y="37046"/>
                    <a:pt x="71117" y="37044"/>
                  </a:cubicBezTo>
                  <a:lnTo>
                    <a:pt x="39356" y="336"/>
                  </a:lnTo>
                  <a:cubicBezTo>
                    <a:pt x="36947" y="3260"/>
                    <a:pt x="33955" y="5652"/>
                    <a:pt x="30574" y="7361"/>
                  </a:cubicBezTo>
                  <a:cubicBezTo>
                    <a:pt x="20853" y="12355"/>
                    <a:pt x="10739" y="16544"/>
                    <a:pt x="336" y="19890"/>
                  </a:cubicBezTo>
                  <a:close/>
                </a:path>
              </a:pathLst>
            </a:custGeom>
            <a:solidFill>
              <a:srgbClr val="EDF4FC"/>
            </a:solidFill>
            <a:ln w="2923" cap="flat">
              <a:noFill/>
              <a:prstDash val="solid"/>
              <a:miter/>
            </a:ln>
          </p:spPr>
          <p:txBody>
            <a:bodyPr rtlCol="1" anchor="ctr"/>
            <a:lstStyle/>
            <a:p>
              <a:endParaRPr lang="fa-IR"/>
            </a:p>
          </p:txBody>
        </p:sp>
        <p:sp>
          <p:nvSpPr>
            <p:cNvPr id="942" name="Freeform: Shape 941">
              <a:extLst>
                <a:ext uri="{FF2B5EF4-FFF2-40B4-BE49-F238E27FC236}">
                  <a16:creationId xmlns:a16="http://schemas.microsoft.com/office/drawing/2014/main" id="{305BE6CA-9F65-DBD1-81AA-4C7A7556082E}"/>
                </a:ext>
              </a:extLst>
            </p:cNvPr>
            <p:cNvSpPr/>
            <p:nvPr/>
          </p:nvSpPr>
          <p:spPr>
            <a:xfrm>
              <a:off x="9749939" y="4331730"/>
              <a:ext cx="85709" cy="71570"/>
            </a:xfrm>
            <a:custGeom>
              <a:avLst/>
              <a:gdLst>
                <a:gd name="connsiteX0" fmla="*/ 32097 w 85709"/>
                <a:gd name="connsiteY0" fmla="*/ 67487 h 71570"/>
                <a:gd name="connsiteX1" fmla="*/ 34175 w 85709"/>
                <a:gd name="connsiteY1" fmla="*/ 71907 h 71570"/>
                <a:gd name="connsiteX2" fmla="*/ 52177 w 85709"/>
                <a:gd name="connsiteY2" fmla="*/ 71907 h 71570"/>
                <a:gd name="connsiteX3" fmla="*/ 54256 w 85709"/>
                <a:gd name="connsiteY3" fmla="*/ 67487 h 71570"/>
                <a:gd name="connsiteX4" fmla="*/ 86045 w 85709"/>
                <a:gd name="connsiteY4" fmla="*/ 30779 h 71570"/>
                <a:gd name="connsiteX5" fmla="*/ 79693 w 85709"/>
                <a:gd name="connsiteY5" fmla="*/ 13216 h 71570"/>
                <a:gd name="connsiteX6" fmla="*/ 79693 w 85709"/>
                <a:gd name="connsiteY6" fmla="*/ 336 h 71570"/>
                <a:gd name="connsiteX7" fmla="*/ 6688 w 85709"/>
                <a:gd name="connsiteY7" fmla="*/ 336 h 71570"/>
                <a:gd name="connsiteX8" fmla="*/ 6688 w 85709"/>
                <a:gd name="connsiteY8" fmla="*/ 13216 h 71570"/>
                <a:gd name="connsiteX9" fmla="*/ 336 w 85709"/>
                <a:gd name="connsiteY9" fmla="*/ 30779 h 7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09" h="71570">
                  <a:moveTo>
                    <a:pt x="32097" y="67487"/>
                  </a:moveTo>
                  <a:cubicBezTo>
                    <a:pt x="33177" y="68745"/>
                    <a:pt x="33894" y="70273"/>
                    <a:pt x="34175" y="71907"/>
                  </a:cubicBezTo>
                  <a:lnTo>
                    <a:pt x="52177" y="71907"/>
                  </a:lnTo>
                  <a:cubicBezTo>
                    <a:pt x="52473" y="70276"/>
                    <a:pt x="53190" y="68754"/>
                    <a:pt x="54256" y="67487"/>
                  </a:cubicBezTo>
                  <a:lnTo>
                    <a:pt x="86045" y="30779"/>
                  </a:lnTo>
                  <a:cubicBezTo>
                    <a:pt x="81930" y="25853"/>
                    <a:pt x="79682" y="19635"/>
                    <a:pt x="79693" y="13216"/>
                  </a:cubicBezTo>
                  <a:lnTo>
                    <a:pt x="79693" y="336"/>
                  </a:lnTo>
                  <a:cubicBezTo>
                    <a:pt x="56835" y="12320"/>
                    <a:pt x="29547" y="12320"/>
                    <a:pt x="6688" y="336"/>
                  </a:cubicBezTo>
                  <a:lnTo>
                    <a:pt x="6688" y="13216"/>
                  </a:lnTo>
                  <a:cubicBezTo>
                    <a:pt x="6688" y="19632"/>
                    <a:pt x="4440" y="25847"/>
                    <a:pt x="336" y="30779"/>
                  </a:cubicBezTo>
                  <a:close/>
                </a:path>
              </a:pathLst>
            </a:custGeom>
            <a:solidFill>
              <a:srgbClr val="F9D0B4"/>
            </a:solidFill>
            <a:ln w="2923" cap="flat">
              <a:noFill/>
              <a:prstDash val="solid"/>
              <a:miter/>
            </a:ln>
          </p:spPr>
          <p:txBody>
            <a:bodyPr rtlCol="1" anchor="ctr"/>
            <a:lstStyle/>
            <a:p>
              <a:endParaRPr lang="fa-IR"/>
            </a:p>
          </p:txBody>
        </p:sp>
        <p:sp>
          <p:nvSpPr>
            <p:cNvPr id="943" name="Freeform: Shape 942">
              <a:extLst>
                <a:ext uri="{FF2B5EF4-FFF2-40B4-BE49-F238E27FC236}">
                  <a16:creationId xmlns:a16="http://schemas.microsoft.com/office/drawing/2014/main" id="{58EE6E97-C09B-C8B8-326E-16F013B0ED1C}"/>
                </a:ext>
              </a:extLst>
            </p:cNvPr>
            <p:cNvSpPr/>
            <p:nvPr/>
          </p:nvSpPr>
          <p:spPr>
            <a:xfrm>
              <a:off x="9764956" y="4403242"/>
              <a:ext cx="55646" cy="45401"/>
            </a:xfrm>
            <a:custGeom>
              <a:avLst/>
              <a:gdLst>
                <a:gd name="connsiteX0" fmla="*/ 336 w 55646"/>
                <a:gd name="connsiteY0" fmla="*/ 22788 h 45401"/>
                <a:gd name="connsiteX1" fmla="*/ 9908 w 55646"/>
                <a:gd name="connsiteY1" fmla="*/ 45737 h 45401"/>
                <a:gd name="connsiteX2" fmla="*/ 46440 w 55646"/>
                <a:gd name="connsiteY2" fmla="*/ 45737 h 45401"/>
                <a:gd name="connsiteX3" fmla="*/ 55983 w 55646"/>
                <a:gd name="connsiteY3" fmla="*/ 22788 h 45401"/>
                <a:gd name="connsiteX4" fmla="*/ 40176 w 55646"/>
                <a:gd name="connsiteY4" fmla="*/ 9118 h 45401"/>
                <a:gd name="connsiteX5" fmla="*/ 37248 w 55646"/>
                <a:gd name="connsiteY5" fmla="*/ 336 h 45401"/>
                <a:gd name="connsiteX6" fmla="*/ 19246 w 55646"/>
                <a:gd name="connsiteY6" fmla="*/ 336 h 45401"/>
                <a:gd name="connsiteX7" fmla="*/ 16319 w 55646"/>
                <a:gd name="connsiteY7" fmla="*/ 9118 h 45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46" h="45401">
                  <a:moveTo>
                    <a:pt x="336" y="22788"/>
                  </a:moveTo>
                  <a:lnTo>
                    <a:pt x="9908" y="45737"/>
                  </a:lnTo>
                  <a:lnTo>
                    <a:pt x="46440" y="45737"/>
                  </a:lnTo>
                  <a:lnTo>
                    <a:pt x="55983" y="22788"/>
                  </a:lnTo>
                  <a:lnTo>
                    <a:pt x="40176" y="9118"/>
                  </a:lnTo>
                  <a:cubicBezTo>
                    <a:pt x="37705" y="6922"/>
                    <a:pt x="36590" y="3576"/>
                    <a:pt x="37248" y="336"/>
                  </a:cubicBezTo>
                  <a:lnTo>
                    <a:pt x="19246" y="336"/>
                  </a:lnTo>
                  <a:cubicBezTo>
                    <a:pt x="19905" y="3576"/>
                    <a:pt x="18789" y="6922"/>
                    <a:pt x="16319" y="9118"/>
                  </a:cubicBezTo>
                  <a:close/>
                </a:path>
              </a:pathLst>
            </a:custGeom>
            <a:solidFill>
              <a:srgbClr val="F98FA6"/>
            </a:solidFill>
            <a:ln w="2923" cap="flat">
              <a:noFill/>
              <a:prstDash val="solid"/>
              <a:miter/>
            </a:ln>
          </p:spPr>
          <p:txBody>
            <a:bodyPr rtlCol="1" anchor="ctr"/>
            <a:lstStyle/>
            <a:p>
              <a:endParaRPr lang="fa-IR"/>
            </a:p>
          </p:txBody>
        </p:sp>
        <p:sp>
          <p:nvSpPr>
            <p:cNvPr id="944" name="Freeform: Shape 943">
              <a:extLst>
                <a:ext uri="{FF2B5EF4-FFF2-40B4-BE49-F238E27FC236}">
                  <a16:creationId xmlns:a16="http://schemas.microsoft.com/office/drawing/2014/main" id="{E8FB6CA0-9239-42E6-73AB-6AEB0FDE530E}"/>
                </a:ext>
              </a:extLst>
            </p:cNvPr>
            <p:cNvSpPr/>
            <p:nvPr/>
          </p:nvSpPr>
          <p:spPr>
            <a:xfrm>
              <a:off x="9767298" y="4448644"/>
              <a:ext cx="50963" cy="68702"/>
            </a:xfrm>
            <a:custGeom>
              <a:avLst/>
              <a:gdLst>
                <a:gd name="connsiteX0" fmla="*/ 50963 w 50963"/>
                <a:gd name="connsiteY0" fmla="*/ 68702 h 68702"/>
                <a:gd name="connsiteX1" fmla="*/ 43762 w 50963"/>
                <a:gd name="connsiteY1" fmla="*/ 0 h 68702"/>
                <a:gd name="connsiteX2" fmla="*/ 7230 w 50963"/>
                <a:gd name="connsiteY2" fmla="*/ 0 h 68702"/>
                <a:gd name="connsiteX3" fmla="*/ 0 w 50963"/>
                <a:gd name="connsiteY3" fmla="*/ 68702 h 68702"/>
                <a:gd name="connsiteX4" fmla="*/ 50963 w 50963"/>
                <a:gd name="connsiteY4" fmla="*/ 68702 h 68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63" h="68702">
                  <a:moveTo>
                    <a:pt x="50963" y="68702"/>
                  </a:moveTo>
                  <a:lnTo>
                    <a:pt x="43762" y="0"/>
                  </a:lnTo>
                  <a:lnTo>
                    <a:pt x="7230" y="0"/>
                  </a:lnTo>
                  <a:lnTo>
                    <a:pt x="0" y="68702"/>
                  </a:lnTo>
                  <a:lnTo>
                    <a:pt x="50963" y="68702"/>
                  </a:lnTo>
                  <a:close/>
                </a:path>
              </a:pathLst>
            </a:custGeom>
            <a:solidFill>
              <a:srgbClr val="FC657E"/>
            </a:solidFill>
            <a:ln w="2923" cap="flat">
              <a:noFill/>
              <a:prstDash val="solid"/>
              <a:miter/>
            </a:ln>
          </p:spPr>
          <p:txBody>
            <a:bodyPr rtlCol="1" anchor="ctr"/>
            <a:lstStyle/>
            <a:p>
              <a:endParaRPr lang="fa-IR"/>
            </a:p>
          </p:txBody>
        </p:sp>
        <p:sp>
          <p:nvSpPr>
            <p:cNvPr id="945" name="Freeform: Shape 944">
              <a:extLst>
                <a:ext uri="{FF2B5EF4-FFF2-40B4-BE49-F238E27FC236}">
                  <a16:creationId xmlns:a16="http://schemas.microsoft.com/office/drawing/2014/main" id="{EFEEAAF7-6293-885D-96FB-51B493088762}"/>
                </a:ext>
              </a:extLst>
            </p:cNvPr>
            <p:cNvSpPr/>
            <p:nvPr/>
          </p:nvSpPr>
          <p:spPr>
            <a:xfrm>
              <a:off x="9911172" y="4344990"/>
              <a:ext cx="302968" cy="398074"/>
            </a:xfrm>
            <a:custGeom>
              <a:avLst/>
              <a:gdLst>
                <a:gd name="connsiteX0" fmla="*/ 13216 w 302968"/>
                <a:gd name="connsiteY0" fmla="*/ 398411 h 398074"/>
                <a:gd name="connsiteX1" fmla="*/ 246429 w 302968"/>
                <a:gd name="connsiteY1" fmla="*/ 398411 h 398074"/>
                <a:gd name="connsiteX2" fmla="*/ 303305 w 302968"/>
                <a:gd name="connsiteY2" fmla="*/ 341534 h 398074"/>
                <a:gd name="connsiteX3" fmla="*/ 303305 w 302968"/>
                <a:gd name="connsiteY3" fmla="*/ 13187 h 398074"/>
                <a:gd name="connsiteX4" fmla="*/ 290454 w 302968"/>
                <a:gd name="connsiteY4" fmla="*/ 336 h 398074"/>
                <a:gd name="connsiteX5" fmla="*/ 290425 w 302968"/>
                <a:gd name="connsiteY5" fmla="*/ 336 h 398074"/>
                <a:gd name="connsiteX6" fmla="*/ 13216 w 302968"/>
                <a:gd name="connsiteY6" fmla="*/ 336 h 398074"/>
                <a:gd name="connsiteX7" fmla="*/ 336 w 302968"/>
                <a:gd name="connsiteY7" fmla="*/ 13157 h 398074"/>
                <a:gd name="connsiteX8" fmla="*/ 336 w 302968"/>
                <a:gd name="connsiteY8" fmla="*/ 13187 h 398074"/>
                <a:gd name="connsiteX9" fmla="*/ 336 w 302968"/>
                <a:gd name="connsiteY9" fmla="*/ 385560 h 398074"/>
                <a:gd name="connsiteX10" fmla="*/ 13216 w 302968"/>
                <a:gd name="connsiteY10" fmla="*/ 398411 h 3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2968" h="398074">
                  <a:moveTo>
                    <a:pt x="13216" y="398411"/>
                  </a:moveTo>
                  <a:lnTo>
                    <a:pt x="246429" y="398411"/>
                  </a:lnTo>
                  <a:lnTo>
                    <a:pt x="303305" y="341534"/>
                  </a:lnTo>
                  <a:lnTo>
                    <a:pt x="303305" y="13187"/>
                  </a:lnTo>
                  <a:cubicBezTo>
                    <a:pt x="303305" y="6088"/>
                    <a:pt x="297553" y="336"/>
                    <a:pt x="290454" y="336"/>
                  </a:cubicBezTo>
                  <a:cubicBezTo>
                    <a:pt x="290445" y="336"/>
                    <a:pt x="290434" y="336"/>
                    <a:pt x="290425" y="336"/>
                  </a:cubicBezTo>
                  <a:lnTo>
                    <a:pt x="13216" y="336"/>
                  </a:lnTo>
                  <a:cubicBezTo>
                    <a:pt x="6117" y="319"/>
                    <a:pt x="354" y="6059"/>
                    <a:pt x="336" y="13157"/>
                  </a:cubicBezTo>
                  <a:cubicBezTo>
                    <a:pt x="336" y="13166"/>
                    <a:pt x="336" y="13178"/>
                    <a:pt x="336" y="13187"/>
                  </a:cubicBezTo>
                  <a:lnTo>
                    <a:pt x="336" y="385560"/>
                  </a:lnTo>
                  <a:cubicBezTo>
                    <a:pt x="354" y="392661"/>
                    <a:pt x="6114" y="398411"/>
                    <a:pt x="13216" y="398411"/>
                  </a:cubicBezTo>
                  <a:close/>
                </a:path>
              </a:pathLst>
            </a:custGeom>
            <a:solidFill>
              <a:srgbClr val="70D6F9"/>
            </a:solidFill>
            <a:ln w="2923" cap="flat">
              <a:noFill/>
              <a:prstDash val="solid"/>
              <a:miter/>
            </a:ln>
          </p:spPr>
          <p:txBody>
            <a:bodyPr rtlCol="1" anchor="ctr"/>
            <a:lstStyle/>
            <a:p>
              <a:endParaRPr lang="fa-IR"/>
            </a:p>
          </p:txBody>
        </p:sp>
        <p:sp>
          <p:nvSpPr>
            <p:cNvPr id="946" name="Freeform: Shape 945">
              <a:extLst>
                <a:ext uri="{FF2B5EF4-FFF2-40B4-BE49-F238E27FC236}">
                  <a16:creationId xmlns:a16="http://schemas.microsoft.com/office/drawing/2014/main" id="{7AEC3703-7DB3-4CC2-05A5-DABA09AD0BCC}"/>
                </a:ext>
              </a:extLst>
            </p:cNvPr>
            <p:cNvSpPr/>
            <p:nvPr/>
          </p:nvSpPr>
          <p:spPr>
            <a:xfrm>
              <a:off x="9977113" y="4149508"/>
              <a:ext cx="175710" cy="143479"/>
            </a:xfrm>
            <a:custGeom>
              <a:avLst/>
              <a:gdLst>
                <a:gd name="connsiteX0" fmla="*/ 169773 w 175710"/>
                <a:gd name="connsiteY0" fmla="*/ 58238 h 143479"/>
                <a:gd name="connsiteX1" fmla="*/ 111931 w 175710"/>
                <a:gd name="connsiteY1" fmla="*/ 5168 h 143479"/>
                <a:gd name="connsiteX2" fmla="*/ 85916 w 175710"/>
                <a:gd name="connsiteY2" fmla="*/ 6318 h 143479"/>
                <a:gd name="connsiteX3" fmla="*/ 85586 w 175710"/>
                <a:gd name="connsiteY3" fmla="*/ 6690 h 143479"/>
                <a:gd name="connsiteX4" fmla="*/ 87635 w 175710"/>
                <a:gd name="connsiteY4" fmla="*/ 32830 h 143479"/>
                <a:gd name="connsiteX5" fmla="*/ 106193 w 175710"/>
                <a:gd name="connsiteY5" fmla="*/ 49837 h 143479"/>
                <a:gd name="connsiteX6" fmla="*/ 106310 w 175710"/>
                <a:gd name="connsiteY6" fmla="*/ 52940 h 143479"/>
                <a:gd name="connsiteX7" fmla="*/ 104701 w 175710"/>
                <a:gd name="connsiteY7" fmla="*/ 53643 h 143479"/>
                <a:gd name="connsiteX8" fmla="*/ 19518 w 175710"/>
                <a:gd name="connsiteY8" fmla="*/ 53643 h 143479"/>
                <a:gd name="connsiteX9" fmla="*/ 345 w 175710"/>
                <a:gd name="connsiteY9" fmla="*/ 71499 h 143479"/>
                <a:gd name="connsiteX10" fmla="*/ 18221 w 175710"/>
                <a:gd name="connsiteY10" fmla="*/ 90488 h 143479"/>
                <a:gd name="connsiteX11" fmla="*/ 18757 w 175710"/>
                <a:gd name="connsiteY11" fmla="*/ 90496 h 143479"/>
                <a:gd name="connsiteX12" fmla="*/ 104701 w 175710"/>
                <a:gd name="connsiteY12" fmla="*/ 90496 h 143479"/>
                <a:gd name="connsiteX13" fmla="*/ 106896 w 175710"/>
                <a:gd name="connsiteY13" fmla="*/ 92692 h 143479"/>
                <a:gd name="connsiteX14" fmla="*/ 106193 w 175710"/>
                <a:gd name="connsiteY14" fmla="*/ 94302 h 143479"/>
                <a:gd name="connsiteX15" fmla="*/ 87635 w 175710"/>
                <a:gd name="connsiteY15" fmla="*/ 111309 h 143479"/>
                <a:gd name="connsiteX16" fmla="*/ 85615 w 175710"/>
                <a:gd name="connsiteY16" fmla="*/ 137449 h 143479"/>
                <a:gd name="connsiteX17" fmla="*/ 111544 w 175710"/>
                <a:gd name="connsiteY17" fmla="*/ 139343 h 143479"/>
                <a:gd name="connsiteX18" fmla="*/ 111960 w 175710"/>
                <a:gd name="connsiteY18" fmla="*/ 138971 h 143479"/>
                <a:gd name="connsiteX19" fmla="*/ 170095 w 175710"/>
                <a:gd name="connsiteY19" fmla="*/ 85637 h 143479"/>
                <a:gd name="connsiteX20" fmla="*/ 171190 w 175710"/>
                <a:gd name="connsiteY20" fmla="*/ 59620 h 143479"/>
                <a:gd name="connsiteX21" fmla="*/ 169773 w 175710"/>
                <a:gd name="connsiteY21" fmla="*/ 58238 h 143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5710" h="143479">
                  <a:moveTo>
                    <a:pt x="169773" y="58238"/>
                  </a:moveTo>
                  <a:lnTo>
                    <a:pt x="111931" y="5168"/>
                  </a:lnTo>
                  <a:cubicBezTo>
                    <a:pt x="104428" y="-1700"/>
                    <a:pt x="92784" y="-1184"/>
                    <a:pt x="85916" y="6318"/>
                  </a:cubicBezTo>
                  <a:cubicBezTo>
                    <a:pt x="85805" y="6441"/>
                    <a:pt x="85694" y="6564"/>
                    <a:pt x="85586" y="6690"/>
                  </a:cubicBezTo>
                  <a:cubicBezTo>
                    <a:pt x="79166" y="14549"/>
                    <a:pt x="80071" y="26068"/>
                    <a:pt x="87635" y="32830"/>
                  </a:cubicBezTo>
                  <a:lnTo>
                    <a:pt x="106193" y="49837"/>
                  </a:lnTo>
                  <a:cubicBezTo>
                    <a:pt x="107083" y="50663"/>
                    <a:pt x="107136" y="52050"/>
                    <a:pt x="106310" y="52940"/>
                  </a:cubicBezTo>
                  <a:cubicBezTo>
                    <a:pt x="105895" y="53388"/>
                    <a:pt x="105312" y="53643"/>
                    <a:pt x="104701" y="53643"/>
                  </a:cubicBezTo>
                  <a:lnTo>
                    <a:pt x="19518" y="53643"/>
                  </a:lnTo>
                  <a:cubicBezTo>
                    <a:pt x="9372" y="53485"/>
                    <a:pt x="909" y="61365"/>
                    <a:pt x="345" y="71499"/>
                  </a:cubicBezTo>
                  <a:cubicBezTo>
                    <a:pt x="37" y="81680"/>
                    <a:pt x="8040" y="90180"/>
                    <a:pt x="18221" y="90488"/>
                  </a:cubicBezTo>
                  <a:cubicBezTo>
                    <a:pt x="18400" y="90494"/>
                    <a:pt x="18578" y="90496"/>
                    <a:pt x="18757" y="90496"/>
                  </a:cubicBezTo>
                  <a:lnTo>
                    <a:pt x="104701" y="90496"/>
                  </a:lnTo>
                  <a:cubicBezTo>
                    <a:pt x="105912" y="90496"/>
                    <a:pt x="106896" y="91480"/>
                    <a:pt x="106896" y="92692"/>
                  </a:cubicBezTo>
                  <a:cubicBezTo>
                    <a:pt x="106896" y="93304"/>
                    <a:pt x="106641" y="93886"/>
                    <a:pt x="106193" y="94302"/>
                  </a:cubicBezTo>
                  <a:lnTo>
                    <a:pt x="87635" y="111309"/>
                  </a:lnTo>
                  <a:cubicBezTo>
                    <a:pt x="80050" y="118065"/>
                    <a:pt x="79157" y="129607"/>
                    <a:pt x="85615" y="137449"/>
                  </a:cubicBezTo>
                  <a:cubicBezTo>
                    <a:pt x="92251" y="145133"/>
                    <a:pt x="103860" y="145979"/>
                    <a:pt x="111544" y="139343"/>
                  </a:cubicBezTo>
                  <a:cubicBezTo>
                    <a:pt x="111685" y="139220"/>
                    <a:pt x="111822" y="139097"/>
                    <a:pt x="111960" y="138971"/>
                  </a:cubicBezTo>
                  <a:lnTo>
                    <a:pt x="170095" y="85637"/>
                  </a:lnTo>
                  <a:cubicBezTo>
                    <a:pt x="177580" y="78755"/>
                    <a:pt x="178072" y="67108"/>
                    <a:pt x="171190" y="59620"/>
                  </a:cubicBezTo>
                  <a:cubicBezTo>
                    <a:pt x="170742" y="59134"/>
                    <a:pt x="170271" y="58674"/>
                    <a:pt x="169773" y="58238"/>
                  </a:cubicBezTo>
                  <a:close/>
                </a:path>
              </a:pathLst>
            </a:custGeom>
            <a:solidFill>
              <a:srgbClr val="FC657E"/>
            </a:solidFill>
            <a:ln w="2923" cap="flat">
              <a:noFill/>
              <a:prstDash val="solid"/>
              <a:miter/>
            </a:ln>
          </p:spPr>
          <p:txBody>
            <a:bodyPr rtlCol="1" anchor="ctr"/>
            <a:lstStyle/>
            <a:p>
              <a:endParaRPr lang="fa-IR"/>
            </a:p>
          </p:txBody>
        </p:sp>
        <p:sp>
          <p:nvSpPr>
            <p:cNvPr id="947" name="Freeform: Shape 946">
              <a:extLst>
                <a:ext uri="{FF2B5EF4-FFF2-40B4-BE49-F238E27FC236}">
                  <a16:creationId xmlns:a16="http://schemas.microsoft.com/office/drawing/2014/main" id="{DD57FE69-D6E3-191E-DA14-44ADA3B52001}"/>
                </a:ext>
              </a:extLst>
            </p:cNvPr>
            <p:cNvSpPr/>
            <p:nvPr/>
          </p:nvSpPr>
          <p:spPr>
            <a:xfrm>
              <a:off x="10157264" y="4686277"/>
              <a:ext cx="56758" cy="56788"/>
            </a:xfrm>
            <a:custGeom>
              <a:avLst/>
              <a:gdLst>
                <a:gd name="connsiteX0" fmla="*/ 336 w 56758"/>
                <a:gd name="connsiteY0" fmla="*/ 57124 h 56788"/>
                <a:gd name="connsiteX1" fmla="*/ 336 w 56758"/>
                <a:gd name="connsiteY1" fmla="*/ 13216 h 56788"/>
                <a:gd name="connsiteX2" fmla="*/ 13157 w 56758"/>
                <a:gd name="connsiteY2" fmla="*/ 336 h 56788"/>
                <a:gd name="connsiteX3" fmla="*/ 13186 w 56758"/>
                <a:gd name="connsiteY3" fmla="*/ 336 h 56788"/>
                <a:gd name="connsiteX4" fmla="*/ 57095 w 56758"/>
                <a:gd name="connsiteY4" fmla="*/ 336 h 56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58" h="56788">
                  <a:moveTo>
                    <a:pt x="336" y="57124"/>
                  </a:moveTo>
                  <a:lnTo>
                    <a:pt x="336" y="13216"/>
                  </a:lnTo>
                  <a:cubicBezTo>
                    <a:pt x="321" y="6117"/>
                    <a:pt x="6059" y="354"/>
                    <a:pt x="13157" y="336"/>
                  </a:cubicBezTo>
                  <a:cubicBezTo>
                    <a:pt x="13166" y="336"/>
                    <a:pt x="13178" y="336"/>
                    <a:pt x="13186" y="336"/>
                  </a:cubicBezTo>
                  <a:lnTo>
                    <a:pt x="57095" y="336"/>
                  </a:lnTo>
                  <a:close/>
                </a:path>
              </a:pathLst>
            </a:custGeom>
            <a:solidFill>
              <a:srgbClr val="CBEFF7"/>
            </a:solidFill>
            <a:ln w="2923" cap="flat">
              <a:noFill/>
              <a:prstDash val="solid"/>
              <a:miter/>
            </a:ln>
          </p:spPr>
          <p:txBody>
            <a:bodyPr rtlCol="1" anchor="ctr"/>
            <a:lstStyle/>
            <a:p>
              <a:endParaRPr lang="fa-IR"/>
            </a:p>
          </p:txBody>
        </p:sp>
        <p:sp>
          <p:nvSpPr>
            <p:cNvPr id="948" name="Freeform: Shape 947">
              <a:extLst>
                <a:ext uri="{FF2B5EF4-FFF2-40B4-BE49-F238E27FC236}">
                  <a16:creationId xmlns:a16="http://schemas.microsoft.com/office/drawing/2014/main" id="{10C32F2D-EB84-BF9D-AF4C-3B8A345CE03C}"/>
                </a:ext>
              </a:extLst>
            </p:cNvPr>
            <p:cNvSpPr/>
            <p:nvPr/>
          </p:nvSpPr>
          <p:spPr>
            <a:xfrm>
              <a:off x="9963686" y="4608851"/>
              <a:ext cx="123470" cy="35858"/>
            </a:xfrm>
            <a:custGeom>
              <a:avLst/>
              <a:gdLst>
                <a:gd name="connsiteX0" fmla="*/ 123807 w 123470"/>
                <a:gd name="connsiteY0" fmla="*/ 27413 h 35858"/>
                <a:gd name="connsiteX1" fmla="*/ 123807 w 123470"/>
                <a:gd name="connsiteY1" fmla="*/ 19597 h 35858"/>
                <a:gd name="connsiteX2" fmla="*/ 104516 w 123470"/>
                <a:gd name="connsiteY2" fmla="*/ 336 h 35858"/>
                <a:gd name="connsiteX3" fmla="*/ 19626 w 123470"/>
                <a:gd name="connsiteY3" fmla="*/ 336 h 35858"/>
                <a:gd name="connsiteX4" fmla="*/ 336 w 123470"/>
                <a:gd name="connsiteY4" fmla="*/ 19597 h 35858"/>
                <a:gd name="connsiteX5" fmla="*/ 336 w 123470"/>
                <a:gd name="connsiteY5" fmla="*/ 27413 h 35858"/>
                <a:gd name="connsiteX6" fmla="*/ 9118 w 123470"/>
                <a:gd name="connsiteY6" fmla="*/ 36195 h 35858"/>
                <a:gd name="connsiteX7" fmla="*/ 115376 w 123470"/>
                <a:gd name="connsiteY7" fmla="*/ 36195 h 35858"/>
                <a:gd name="connsiteX8" fmla="*/ 123807 w 123470"/>
                <a:gd name="connsiteY8" fmla="*/ 27413 h 3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470" h="35858">
                  <a:moveTo>
                    <a:pt x="123807" y="27413"/>
                  </a:moveTo>
                  <a:lnTo>
                    <a:pt x="123807" y="19597"/>
                  </a:lnTo>
                  <a:cubicBezTo>
                    <a:pt x="123792" y="8954"/>
                    <a:pt x="115160" y="336"/>
                    <a:pt x="104516" y="336"/>
                  </a:cubicBezTo>
                  <a:lnTo>
                    <a:pt x="19626" y="336"/>
                  </a:lnTo>
                  <a:cubicBezTo>
                    <a:pt x="8983" y="336"/>
                    <a:pt x="354" y="8954"/>
                    <a:pt x="336" y="19597"/>
                  </a:cubicBezTo>
                  <a:lnTo>
                    <a:pt x="336" y="27413"/>
                  </a:lnTo>
                  <a:cubicBezTo>
                    <a:pt x="336" y="32263"/>
                    <a:pt x="4267" y="36195"/>
                    <a:pt x="9118" y="36195"/>
                  </a:cubicBezTo>
                  <a:lnTo>
                    <a:pt x="115376" y="36195"/>
                  </a:lnTo>
                  <a:cubicBezTo>
                    <a:pt x="120089" y="36007"/>
                    <a:pt x="123810" y="32129"/>
                    <a:pt x="123807" y="27413"/>
                  </a:cubicBezTo>
                  <a:close/>
                </a:path>
              </a:pathLst>
            </a:custGeom>
            <a:solidFill>
              <a:srgbClr val="A57453"/>
            </a:solidFill>
            <a:ln w="2923" cap="flat">
              <a:noFill/>
              <a:prstDash val="solid"/>
              <a:miter/>
            </a:ln>
          </p:spPr>
          <p:txBody>
            <a:bodyPr rtlCol="1" anchor="ctr"/>
            <a:lstStyle/>
            <a:p>
              <a:endParaRPr lang="fa-IR"/>
            </a:p>
          </p:txBody>
        </p:sp>
        <p:sp>
          <p:nvSpPr>
            <p:cNvPr id="949" name="Freeform: Shape 948">
              <a:extLst>
                <a:ext uri="{FF2B5EF4-FFF2-40B4-BE49-F238E27FC236}">
                  <a16:creationId xmlns:a16="http://schemas.microsoft.com/office/drawing/2014/main" id="{18B8F0BB-CFD5-211D-726D-1AACFC255F64}"/>
                </a:ext>
              </a:extLst>
            </p:cNvPr>
            <p:cNvSpPr/>
            <p:nvPr/>
          </p:nvSpPr>
          <p:spPr>
            <a:xfrm rot="-3389398">
              <a:off x="10003359" y="4520621"/>
              <a:ext cx="32872" cy="102453"/>
            </a:xfrm>
            <a:custGeom>
              <a:avLst/>
              <a:gdLst>
                <a:gd name="connsiteX0" fmla="*/ 16787 w 32872"/>
                <a:gd name="connsiteY0" fmla="*/ 336 h 102453"/>
                <a:gd name="connsiteX1" fmla="*/ 33209 w 32872"/>
                <a:gd name="connsiteY1" fmla="*/ 336 h 102453"/>
                <a:gd name="connsiteX2" fmla="*/ 33209 w 32872"/>
                <a:gd name="connsiteY2" fmla="*/ 102789 h 102453"/>
                <a:gd name="connsiteX3" fmla="*/ 16787 w 32872"/>
                <a:gd name="connsiteY3" fmla="*/ 102789 h 102453"/>
                <a:gd name="connsiteX4" fmla="*/ 16758 w 32872"/>
                <a:gd name="connsiteY4" fmla="*/ 102789 h 102453"/>
                <a:gd name="connsiteX5" fmla="*/ 336 w 32872"/>
                <a:gd name="connsiteY5" fmla="*/ 102789 h 102453"/>
                <a:gd name="connsiteX6" fmla="*/ 336 w 32872"/>
                <a:gd name="connsiteY6" fmla="*/ 336 h 102453"/>
                <a:gd name="connsiteX7" fmla="*/ 16758 w 32872"/>
                <a:gd name="connsiteY7" fmla="*/ 336 h 102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72" h="102453">
                  <a:moveTo>
                    <a:pt x="16787" y="336"/>
                  </a:moveTo>
                  <a:cubicBezTo>
                    <a:pt x="25857" y="336"/>
                    <a:pt x="33209" y="336"/>
                    <a:pt x="33209" y="336"/>
                  </a:cubicBezTo>
                  <a:lnTo>
                    <a:pt x="33209" y="102789"/>
                  </a:lnTo>
                  <a:cubicBezTo>
                    <a:pt x="33209" y="102789"/>
                    <a:pt x="25857" y="102789"/>
                    <a:pt x="16787" y="102789"/>
                  </a:cubicBezTo>
                  <a:lnTo>
                    <a:pt x="16758" y="102789"/>
                  </a:lnTo>
                  <a:cubicBezTo>
                    <a:pt x="7688" y="102789"/>
                    <a:pt x="336" y="102789"/>
                    <a:pt x="336" y="102789"/>
                  </a:cubicBezTo>
                  <a:lnTo>
                    <a:pt x="336" y="336"/>
                  </a:lnTo>
                  <a:cubicBezTo>
                    <a:pt x="336" y="336"/>
                    <a:pt x="7688" y="336"/>
                    <a:pt x="16758" y="336"/>
                  </a:cubicBezTo>
                  <a:close/>
                </a:path>
              </a:pathLst>
            </a:custGeom>
            <a:solidFill>
              <a:srgbClr val="A57453"/>
            </a:solidFill>
            <a:ln w="2923" cap="flat">
              <a:noFill/>
              <a:prstDash val="solid"/>
              <a:miter/>
            </a:ln>
          </p:spPr>
          <p:txBody>
            <a:bodyPr rtlCol="1" anchor="ctr"/>
            <a:lstStyle/>
            <a:p>
              <a:endParaRPr lang="fa-IR"/>
            </a:p>
          </p:txBody>
        </p:sp>
        <p:sp>
          <p:nvSpPr>
            <p:cNvPr id="950" name="Freeform: Shape 949">
              <a:extLst>
                <a:ext uri="{FF2B5EF4-FFF2-40B4-BE49-F238E27FC236}">
                  <a16:creationId xmlns:a16="http://schemas.microsoft.com/office/drawing/2014/main" id="{F798C3AE-0580-EEA3-A115-92C122FCC7BA}"/>
                </a:ext>
              </a:extLst>
            </p:cNvPr>
            <p:cNvSpPr/>
            <p:nvPr/>
          </p:nvSpPr>
          <p:spPr>
            <a:xfrm rot="-3389398">
              <a:off x="10073232" y="4415109"/>
              <a:ext cx="32872" cy="102453"/>
            </a:xfrm>
            <a:custGeom>
              <a:avLst/>
              <a:gdLst>
                <a:gd name="connsiteX0" fmla="*/ 16787 w 32872"/>
                <a:gd name="connsiteY0" fmla="*/ 336 h 102453"/>
                <a:gd name="connsiteX1" fmla="*/ 33209 w 32872"/>
                <a:gd name="connsiteY1" fmla="*/ 336 h 102453"/>
                <a:gd name="connsiteX2" fmla="*/ 33209 w 32872"/>
                <a:gd name="connsiteY2" fmla="*/ 102789 h 102453"/>
                <a:gd name="connsiteX3" fmla="*/ 16787 w 32872"/>
                <a:gd name="connsiteY3" fmla="*/ 102789 h 102453"/>
                <a:gd name="connsiteX4" fmla="*/ 16758 w 32872"/>
                <a:gd name="connsiteY4" fmla="*/ 102789 h 102453"/>
                <a:gd name="connsiteX5" fmla="*/ 336 w 32872"/>
                <a:gd name="connsiteY5" fmla="*/ 102789 h 102453"/>
                <a:gd name="connsiteX6" fmla="*/ 336 w 32872"/>
                <a:gd name="connsiteY6" fmla="*/ 336 h 102453"/>
                <a:gd name="connsiteX7" fmla="*/ 16758 w 32872"/>
                <a:gd name="connsiteY7" fmla="*/ 336 h 102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72" h="102453">
                  <a:moveTo>
                    <a:pt x="16787" y="336"/>
                  </a:moveTo>
                  <a:cubicBezTo>
                    <a:pt x="25857" y="336"/>
                    <a:pt x="33209" y="336"/>
                    <a:pt x="33209" y="336"/>
                  </a:cubicBezTo>
                  <a:lnTo>
                    <a:pt x="33209" y="102789"/>
                  </a:lnTo>
                  <a:cubicBezTo>
                    <a:pt x="33209" y="102789"/>
                    <a:pt x="25857" y="102789"/>
                    <a:pt x="16787" y="102789"/>
                  </a:cubicBezTo>
                  <a:lnTo>
                    <a:pt x="16758" y="102789"/>
                  </a:lnTo>
                  <a:cubicBezTo>
                    <a:pt x="7688" y="102789"/>
                    <a:pt x="336" y="102789"/>
                    <a:pt x="336" y="102789"/>
                  </a:cubicBezTo>
                  <a:lnTo>
                    <a:pt x="336" y="336"/>
                  </a:lnTo>
                  <a:cubicBezTo>
                    <a:pt x="336" y="336"/>
                    <a:pt x="7688" y="336"/>
                    <a:pt x="16758" y="336"/>
                  </a:cubicBezTo>
                  <a:close/>
                </a:path>
              </a:pathLst>
            </a:custGeom>
            <a:solidFill>
              <a:srgbClr val="A57453"/>
            </a:solidFill>
            <a:ln w="2923" cap="flat">
              <a:noFill/>
              <a:prstDash val="solid"/>
              <a:miter/>
            </a:ln>
          </p:spPr>
          <p:txBody>
            <a:bodyPr rtlCol="1" anchor="ctr"/>
            <a:lstStyle/>
            <a:p>
              <a:endParaRPr lang="fa-IR"/>
            </a:p>
          </p:txBody>
        </p:sp>
        <p:sp>
          <p:nvSpPr>
            <p:cNvPr id="951" name="Freeform: Shape 950">
              <a:extLst>
                <a:ext uri="{FF2B5EF4-FFF2-40B4-BE49-F238E27FC236}">
                  <a16:creationId xmlns:a16="http://schemas.microsoft.com/office/drawing/2014/main" id="{E4A35DD0-E606-EDAF-BC2F-89244E4C1A2A}"/>
                </a:ext>
              </a:extLst>
            </p:cNvPr>
            <p:cNvSpPr/>
            <p:nvPr/>
          </p:nvSpPr>
          <p:spPr>
            <a:xfrm rot="-3388172">
              <a:off x="9993696" y="4493258"/>
              <a:ext cx="93296" cy="60012"/>
            </a:xfrm>
            <a:custGeom>
              <a:avLst/>
              <a:gdLst>
                <a:gd name="connsiteX0" fmla="*/ 331 w 93296"/>
                <a:gd name="connsiteY0" fmla="*/ 337 h 60012"/>
                <a:gd name="connsiteX1" fmla="*/ 93628 w 93296"/>
                <a:gd name="connsiteY1" fmla="*/ 337 h 60012"/>
                <a:gd name="connsiteX2" fmla="*/ 93628 w 93296"/>
                <a:gd name="connsiteY2" fmla="*/ 60349 h 60012"/>
                <a:gd name="connsiteX3" fmla="*/ 331 w 93296"/>
                <a:gd name="connsiteY3" fmla="*/ 60349 h 60012"/>
              </a:gdLst>
              <a:ahLst/>
              <a:cxnLst>
                <a:cxn ang="0">
                  <a:pos x="connsiteX0" y="connsiteY0"/>
                </a:cxn>
                <a:cxn ang="0">
                  <a:pos x="connsiteX1" y="connsiteY1"/>
                </a:cxn>
                <a:cxn ang="0">
                  <a:pos x="connsiteX2" y="connsiteY2"/>
                </a:cxn>
                <a:cxn ang="0">
                  <a:pos x="connsiteX3" y="connsiteY3"/>
                </a:cxn>
              </a:cxnLst>
              <a:rect l="l" t="t" r="r" b="b"/>
              <a:pathLst>
                <a:path w="93296" h="60012">
                  <a:moveTo>
                    <a:pt x="331" y="337"/>
                  </a:moveTo>
                  <a:lnTo>
                    <a:pt x="93628" y="337"/>
                  </a:lnTo>
                  <a:lnTo>
                    <a:pt x="93628" y="60349"/>
                  </a:lnTo>
                  <a:lnTo>
                    <a:pt x="331" y="60349"/>
                  </a:lnTo>
                  <a:close/>
                </a:path>
              </a:pathLst>
            </a:custGeom>
            <a:solidFill>
              <a:srgbClr val="F5C84C"/>
            </a:solidFill>
            <a:ln w="2910" cap="flat">
              <a:noFill/>
              <a:prstDash val="solid"/>
              <a:miter/>
            </a:ln>
          </p:spPr>
          <p:txBody>
            <a:bodyPr rtlCol="1" anchor="ctr"/>
            <a:lstStyle/>
            <a:p>
              <a:endParaRPr lang="fa-IR"/>
            </a:p>
          </p:txBody>
        </p:sp>
        <p:sp>
          <p:nvSpPr>
            <p:cNvPr id="952" name="Freeform: Shape 951">
              <a:extLst>
                <a:ext uri="{FF2B5EF4-FFF2-40B4-BE49-F238E27FC236}">
                  <a16:creationId xmlns:a16="http://schemas.microsoft.com/office/drawing/2014/main" id="{887815D1-B7BC-A272-AAEF-2FACFA5D6316}"/>
                </a:ext>
              </a:extLst>
            </p:cNvPr>
            <p:cNvSpPr/>
            <p:nvPr/>
          </p:nvSpPr>
          <p:spPr>
            <a:xfrm>
              <a:off x="10070793" y="4522088"/>
              <a:ext cx="97108" cy="77613"/>
            </a:xfrm>
            <a:custGeom>
              <a:avLst/>
              <a:gdLst>
                <a:gd name="connsiteX0" fmla="*/ 336 w 97108"/>
                <a:gd name="connsiteY0" fmla="*/ 27676 h 77613"/>
                <a:gd name="connsiteX1" fmla="*/ 71936 w 97108"/>
                <a:gd name="connsiteY1" fmla="*/ 75215 h 77613"/>
                <a:gd name="connsiteX2" fmla="*/ 94710 w 97108"/>
                <a:gd name="connsiteY2" fmla="*/ 70590 h 77613"/>
                <a:gd name="connsiteX3" fmla="*/ 90085 w 97108"/>
                <a:gd name="connsiteY3" fmla="*/ 47816 h 77613"/>
                <a:gd name="connsiteX4" fmla="*/ 18368 w 97108"/>
                <a:gd name="connsiteY4" fmla="*/ 336 h 77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08" h="77613">
                  <a:moveTo>
                    <a:pt x="336" y="27676"/>
                  </a:moveTo>
                  <a:lnTo>
                    <a:pt x="71936" y="75215"/>
                  </a:lnTo>
                  <a:cubicBezTo>
                    <a:pt x="79503" y="80226"/>
                    <a:pt x="89699" y="78157"/>
                    <a:pt x="94710" y="70590"/>
                  </a:cubicBezTo>
                  <a:cubicBezTo>
                    <a:pt x="99722" y="63023"/>
                    <a:pt x="97652" y="52827"/>
                    <a:pt x="90085" y="47816"/>
                  </a:cubicBezTo>
                  <a:lnTo>
                    <a:pt x="18368" y="336"/>
                  </a:lnTo>
                  <a:close/>
                </a:path>
              </a:pathLst>
            </a:custGeom>
            <a:solidFill>
              <a:srgbClr val="A57453"/>
            </a:solidFill>
            <a:ln w="2923" cap="flat">
              <a:noFill/>
              <a:prstDash val="solid"/>
              <a:miter/>
            </a:ln>
          </p:spPr>
          <p:txBody>
            <a:bodyPr rtlCol="1" anchor="ctr"/>
            <a:lstStyle/>
            <a:p>
              <a:endParaRPr lang="fa-IR"/>
            </a:p>
          </p:txBody>
        </p:sp>
        <p:sp>
          <p:nvSpPr>
            <p:cNvPr id="953" name="Freeform: Shape 952">
              <a:extLst>
                <a:ext uri="{FF2B5EF4-FFF2-40B4-BE49-F238E27FC236}">
                  <a16:creationId xmlns:a16="http://schemas.microsoft.com/office/drawing/2014/main" id="{3B5626D4-564E-CD98-3B09-90B0304678F0}"/>
                </a:ext>
              </a:extLst>
            </p:cNvPr>
            <p:cNvSpPr/>
            <p:nvPr/>
          </p:nvSpPr>
          <p:spPr>
            <a:xfrm>
              <a:off x="9713583" y="4162259"/>
              <a:ext cx="158451" cy="178487"/>
            </a:xfrm>
            <a:custGeom>
              <a:avLst/>
              <a:gdLst>
                <a:gd name="connsiteX0" fmla="*/ 147430 w 158451"/>
                <a:gd name="connsiteY0" fmla="*/ 4741 h 178487"/>
                <a:gd name="connsiteX1" fmla="*/ 127934 w 158451"/>
                <a:gd name="connsiteY1" fmla="*/ 3453 h 178487"/>
                <a:gd name="connsiteX2" fmla="*/ 31131 w 158451"/>
                <a:gd name="connsiteY2" fmla="*/ 3453 h 178487"/>
                <a:gd name="connsiteX3" fmla="*/ 11664 w 158451"/>
                <a:gd name="connsiteY3" fmla="*/ 4770 h 178487"/>
                <a:gd name="connsiteX4" fmla="*/ 11664 w 158451"/>
                <a:gd name="connsiteY4" fmla="*/ 4770 h 178487"/>
                <a:gd name="connsiteX5" fmla="*/ 336 w 158451"/>
                <a:gd name="connsiteY5" fmla="*/ 33047 h 178487"/>
                <a:gd name="connsiteX6" fmla="*/ 336 w 158451"/>
                <a:gd name="connsiteY6" fmla="*/ 99583 h 178487"/>
                <a:gd name="connsiteX7" fmla="*/ 79576 w 158451"/>
                <a:gd name="connsiteY7" fmla="*/ 178823 h 178487"/>
                <a:gd name="connsiteX8" fmla="*/ 79576 w 158451"/>
                <a:gd name="connsiteY8" fmla="*/ 178823 h 178487"/>
                <a:gd name="connsiteX9" fmla="*/ 158787 w 158451"/>
                <a:gd name="connsiteY9" fmla="*/ 99583 h 178487"/>
                <a:gd name="connsiteX10" fmla="*/ 158787 w 158451"/>
                <a:gd name="connsiteY10" fmla="*/ 33106 h 178487"/>
                <a:gd name="connsiteX11" fmla="*/ 147430 w 158451"/>
                <a:gd name="connsiteY11" fmla="*/ 4741 h 17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8451" h="178487">
                  <a:moveTo>
                    <a:pt x="147430" y="4741"/>
                  </a:moveTo>
                  <a:cubicBezTo>
                    <a:pt x="142210" y="-598"/>
                    <a:pt x="133809" y="-1152"/>
                    <a:pt x="127934" y="3453"/>
                  </a:cubicBezTo>
                  <a:cubicBezTo>
                    <a:pt x="99382" y="25352"/>
                    <a:pt x="59683" y="25352"/>
                    <a:pt x="31131" y="3453"/>
                  </a:cubicBezTo>
                  <a:cubicBezTo>
                    <a:pt x="25253" y="-1128"/>
                    <a:pt x="16872" y="-560"/>
                    <a:pt x="11664" y="4770"/>
                  </a:cubicBezTo>
                  <a:lnTo>
                    <a:pt x="11664" y="4770"/>
                  </a:lnTo>
                  <a:cubicBezTo>
                    <a:pt x="4396" y="12390"/>
                    <a:pt x="339" y="22515"/>
                    <a:pt x="336" y="33047"/>
                  </a:cubicBezTo>
                  <a:lnTo>
                    <a:pt x="336" y="99583"/>
                  </a:lnTo>
                  <a:cubicBezTo>
                    <a:pt x="465" y="143293"/>
                    <a:pt x="35867" y="178695"/>
                    <a:pt x="79576" y="178823"/>
                  </a:cubicBezTo>
                  <a:lnTo>
                    <a:pt x="79576" y="178823"/>
                  </a:lnTo>
                  <a:cubicBezTo>
                    <a:pt x="123274" y="178680"/>
                    <a:pt x="158658" y="143281"/>
                    <a:pt x="158787" y="99583"/>
                  </a:cubicBezTo>
                  <a:lnTo>
                    <a:pt x="158787" y="33106"/>
                  </a:lnTo>
                  <a:cubicBezTo>
                    <a:pt x="158799" y="22541"/>
                    <a:pt x="154730" y="12378"/>
                    <a:pt x="147430" y="4741"/>
                  </a:cubicBezTo>
                  <a:close/>
                </a:path>
              </a:pathLst>
            </a:custGeom>
            <a:noFill/>
            <a:ln w="14615" cap="rnd">
              <a:solidFill>
                <a:srgbClr val="000000"/>
              </a:solidFill>
              <a:prstDash val="solid"/>
              <a:round/>
            </a:ln>
          </p:spPr>
          <p:txBody>
            <a:bodyPr rtlCol="1" anchor="ctr"/>
            <a:lstStyle/>
            <a:p>
              <a:endParaRPr lang="fa-IR"/>
            </a:p>
          </p:txBody>
        </p:sp>
        <p:sp>
          <p:nvSpPr>
            <p:cNvPr id="954" name="Freeform: Shape 953">
              <a:extLst>
                <a:ext uri="{FF2B5EF4-FFF2-40B4-BE49-F238E27FC236}">
                  <a16:creationId xmlns:a16="http://schemas.microsoft.com/office/drawing/2014/main" id="{97F4C140-0CAC-B7B0-E86B-5124E328EFCF}"/>
                </a:ext>
              </a:extLst>
            </p:cNvPr>
            <p:cNvSpPr/>
            <p:nvPr/>
          </p:nvSpPr>
          <p:spPr>
            <a:xfrm>
              <a:off x="9684896" y="4451044"/>
              <a:ext cx="2927" cy="59979"/>
            </a:xfrm>
            <a:custGeom>
              <a:avLst/>
              <a:gdLst>
                <a:gd name="connsiteX0" fmla="*/ 0 w 2927"/>
                <a:gd name="connsiteY0" fmla="*/ 0 h 59979"/>
                <a:gd name="connsiteX1" fmla="*/ 0 w 2927"/>
                <a:gd name="connsiteY1" fmla="*/ 59979 h 59979"/>
              </a:gdLst>
              <a:ahLst/>
              <a:cxnLst>
                <a:cxn ang="0">
                  <a:pos x="connsiteX0" y="connsiteY0"/>
                </a:cxn>
                <a:cxn ang="0">
                  <a:pos x="connsiteX1" y="connsiteY1"/>
                </a:cxn>
              </a:cxnLst>
              <a:rect l="l" t="t" r="r" b="b"/>
              <a:pathLst>
                <a:path w="2927" h="59979">
                  <a:moveTo>
                    <a:pt x="0" y="0"/>
                  </a:moveTo>
                  <a:lnTo>
                    <a:pt x="0" y="59979"/>
                  </a:lnTo>
                </a:path>
              </a:pathLst>
            </a:custGeom>
            <a:ln w="14615" cap="rnd">
              <a:solidFill>
                <a:srgbClr val="000000"/>
              </a:solidFill>
              <a:prstDash val="solid"/>
              <a:round/>
            </a:ln>
          </p:spPr>
          <p:txBody>
            <a:bodyPr rtlCol="1" anchor="ctr"/>
            <a:lstStyle/>
            <a:p>
              <a:endParaRPr lang="fa-IR"/>
            </a:p>
          </p:txBody>
        </p:sp>
        <p:sp>
          <p:nvSpPr>
            <p:cNvPr id="955" name="Freeform: Shape 954">
              <a:extLst>
                <a:ext uri="{FF2B5EF4-FFF2-40B4-BE49-F238E27FC236}">
                  <a16:creationId xmlns:a16="http://schemas.microsoft.com/office/drawing/2014/main" id="{C44EE334-BA3C-6DDB-AB8A-393FA9369BFE}"/>
                </a:ext>
              </a:extLst>
            </p:cNvPr>
            <p:cNvSpPr/>
            <p:nvPr/>
          </p:nvSpPr>
          <p:spPr>
            <a:xfrm>
              <a:off x="9877098" y="4201146"/>
              <a:ext cx="33077" cy="66155"/>
            </a:xfrm>
            <a:custGeom>
              <a:avLst/>
              <a:gdLst>
                <a:gd name="connsiteX0" fmla="*/ 336 w 33077"/>
                <a:gd name="connsiteY0" fmla="*/ 66491 h 66155"/>
                <a:gd name="connsiteX1" fmla="*/ 33414 w 33077"/>
                <a:gd name="connsiteY1" fmla="*/ 33414 h 66155"/>
                <a:gd name="connsiteX2" fmla="*/ 336 w 33077"/>
                <a:gd name="connsiteY2" fmla="*/ 336 h 66155"/>
              </a:gdLst>
              <a:ahLst/>
              <a:cxnLst>
                <a:cxn ang="0">
                  <a:pos x="connsiteX0" y="connsiteY0"/>
                </a:cxn>
                <a:cxn ang="0">
                  <a:pos x="connsiteX1" y="connsiteY1"/>
                </a:cxn>
                <a:cxn ang="0">
                  <a:pos x="connsiteX2" y="connsiteY2"/>
                </a:cxn>
              </a:cxnLst>
              <a:rect l="l" t="t" r="r" b="b"/>
              <a:pathLst>
                <a:path w="33077" h="66155">
                  <a:moveTo>
                    <a:pt x="336" y="66491"/>
                  </a:moveTo>
                  <a:cubicBezTo>
                    <a:pt x="18605" y="66491"/>
                    <a:pt x="33414" y="51682"/>
                    <a:pt x="33414" y="33414"/>
                  </a:cubicBezTo>
                  <a:cubicBezTo>
                    <a:pt x="33414" y="15145"/>
                    <a:pt x="18605" y="336"/>
                    <a:pt x="336" y="336"/>
                  </a:cubicBezTo>
                </a:path>
              </a:pathLst>
            </a:custGeom>
            <a:noFill/>
            <a:ln w="14615" cap="rnd">
              <a:solidFill>
                <a:srgbClr val="000000"/>
              </a:solidFill>
              <a:prstDash val="solid"/>
              <a:round/>
            </a:ln>
          </p:spPr>
          <p:txBody>
            <a:bodyPr rtlCol="1" anchor="ctr"/>
            <a:lstStyle/>
            <a:p>
              <a:endParaRPr lang="fa-IR"/>
            </a:p>
          </p:txBody>
        </p:sp>
        <p:sp>
          <p:nvSpPr>
            <p:cNvPr id="956" name="Freeform: Shape 955">
              <a:extLst>
                <a:ext uri="{FF2B5EF4-FFF2-40B4-BE49-F238E27FC236}">
                  <a16:creationId xmlns:a16="http://schemas.microsoft.com/office/drawing/2014/main" id="{BF7F5CD1-3F18-260C-72F3-EBC7AEEFCE96}"/>
                </a:ext>
              </a:extLst>
            </p:cNvPr>
            <p:cNvSpPr/>
            <p:nvPr/>
          </p:nvSpPr>
          <p:spPr>
            <a:xfrm>
              <a:off x="9675383" y="4201146"/>
              <a:ext cx="33077" cy="66155"/>
            </a:xfrm>
            <a:custGeom>
              <a:avLst/>
              <a:gdLst>
                <a:gd name="connsiteX0" fmla="*/ 33414 w 33077"/>
                <a:gd name="connsiteY0" fmla="*/ 336 h 66155"/>
                <a:gd name="connsiteX1" fmla="*/ 336 w 33077"/>
                <a:gd name="connsiteY1" fmla="*/ 33414 h 66155"/>
                <a:gd name="connsiteX2" fmla="*/ 33414 w 33077"/>
                <a:gd name="connsiteY2" fmla="*/ 66491 h 66155"/>
              </a:gdLst>
              <a:ahLst/>
              <a:cxnLst>
                <a:cxn ang="0">
                  <a:pos x="connsiteX0" y="connsiteY0"/>
                </a:cxn>
                <a:cxn ang="0">
                  <a:pos x="connsiteX1" y="connsiteY1"/>
                </a:cxn>
                <a:cxn ang="0">
                  <a:pos x="connsiteX2" y="connsiteY2"/>
                </a:cxn>
              </a:cxnLst>
              <a:rect l="l" t="t" r="r" b="b"/>
              <a:pathLst>
                <a:path w="33077" h="66155">
                  <a:moveTo>
                    <a:pt x="33414" y="336"/>
                  </a:moveTo>
                  <a:cubicBezTo>
                    <a:pt x="15145" y="336"/>
                    <a:pt x="336" y="15145"/>
                    <a:pt x="336" y="33414"/>
                  </a:cubicBezTo>
                  <a:cubicBezTo>
                    <a:pt x="336" y="51682"/>
                    <a:pt x="15145" y="66491"/>
                    <a:pt x="33414" y="66491"/>
                  </a:cubicBezTo>
                </a:path>
              </a:pathLst>
            </a:custGeom>
            <a:noFill/>
            <a:ln w="14615" cap="rnd">
              <a:solidFill>
                <a:srgbClr val="000000"/>
              </a:solidFill>
              <a:prstDash val="solid"/>
              <a:round/>
            </a:ln>
          </p:spPr>
          <p:txBody>
            <a:bodyPr rtlCol="1" anchor="ctr"/>
            <a:lstStyle/>
            <a:p>
              <a:endParaRPr lang="fa-IR"/>
            </a:p>
          </p:txBody>
        </p:sp>
        <p:sp>
          <p:nvSpPr>
            <p:cNvPr id="957" name="Freeform: Shape 956">
              <a:extLst>
                <a:ext uri="{FF2B5EF4-FFF2-40B4-BE49-F238E27FC236}">
                  <a16:creationId xmlns:a16="http://schemas.microsoft.com/office/drawing/2014/main" id="{BFE25E14-FC56-5A2D-1442-E16E0FB28F1A}"/>
                </a:ext>
              </a:extLst>
            </p:cNvPr>
            <p:cNvSpPr/>
            <p:nvPr/>
          </p:nvSpPr>
          <p:spPr>
            <a:xfrm>
              <a:off x="9691834" y="4081954"/>
              <a:ext cx="202096" cy="122265"/>
            </a:xfrm>
            <a:custGeom>
              <a:avLst/>
              <a:gdLst>
                <a:gd name="connsiteX0" fmla="*/ 202432 w 202096"/>
                <a:gd name="connsiteY0" fmla="*/ 122602 h 122265"/>
                <a:gd name="connsiteX1" fmla="*/ 202432 w 202096"/>
                <a:gd name="connsiteY1" fmla="*/ 96959 h 122265"/>
                <a:gd name="connsiteX2" fmla="*/ 180215 w 202096"/>
                <a:gd name="connsiteY2" fmla="*/ 51938 h 122265"/>
                <a:gd name="connsiteX3" fmla="*/ 175238 w 202096"/>
                <a:gd name="connsiteY3" fmla="*/ 47225 h 122265"/>
                <a:gd name="connsiteX4" fmla="*/ 74015 w 202096"/>
                <a:gd name="connsiteY4" fmla="*/ 3317 h 122265"/>
                <a:gd name="connsiteX5" fmla="*/ 336 w 202096"/>
                <a:gd name="connsiteY5" fmla="*/ 90900 h 122265"/>
                <a:gd name="connsiteX6" fmla="*/ 336 w 202096"/>
                <a:gd name="connsiteY6" fmla="*/ 121841 h 12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096" h="122265">
                  <a:moveTo>
                    <a:pt x="202432" y="122602"/>
                  </a:moveTo>
                  <a:lnTo>
                    <a:pt x="202432" y="96959"/>
                  </a:lnTo>
                  <a:cubicBezTo>
                    <a:pt x="202432" y="57441"/>
                    <a:pt x="188147" y="51938"/>
                    <a:pt x="180215" y="51938"/>
                  </a:cubicBezTo>
                  <a:cubicBezTo>
                    <a:pt x="177548" y="51988"/>
                    <a:pt x="175335" y="49892"/>
                    <a:pt x="175238" y="47225"/>
                  </a:cubicBezTo>
                  <a:cubicBezTo>
                    <a:pt x="174624" y="3083"/>
                    <a:pt x="124217" y="-5201"/>
                    <a:pt x="74015" y="3317"/>
                  </a:cubicBezTo>
                  <a:cubicBezTo>
                    <a:pt x="31397" y="10661"/>
                    <a:pt x="277" y="47656"/>
                    <a:pt x="336" y="90900"/>
                  </a:cubicBezTo>
                  <a:lnTo>
                    <a:pt x="336" y="121841"/>
                  </a:lnTo>
                </a:path>
              </a:pathLst>
            </a:custGeom>
            <a:noFill/>
            <a:ln w="14615" cap="rnd">
              <a:solidFill>
                <a:srgbClr val="000000"/>
              </a:solidFill>
              <a:prstDash val="solid"/>
              <a:round/>
            </a:ln>
          </p:spPr>
          <p:txBody>
            <a:bodyPr rtlCol="1" anchor="ctr"/>
            <a:lstStyle/>
            <a:p>
              <a:endParaRPr lang="fa-IR"/>
            </a:p>
          </p:txBody>
        </p:sp>
        <p:sp>
          <p:nvSpPr>
            <p:cNvPr id="958" name="Freeform: Shape 957">
              <a:extLst>
                <a:ext uri="{FF2B5EF4-FFF2-40B4-BE49-F238E27FC236}">
                  <a16:creationId xmlns:a16="http://schemas.microsoft.com/office/drawing/2014/main" id="{9C2A5276-296B-3469-97D2-CE9322374D5F}"/>
                </a:ext>
              </a:extLst>
            </p:cNvPr>
            <p:cNvSpPr/>
            <p:nvPr/>
          </p:nvSpPr>
          <p:spPr>
            <a:xfrm>
              <a:off x="9874698" y="4381669"/>
              <a:ext cx="34892" cy="9132"/>
            </a:xfrm>
            <a:custGeom>
              <a:avLst/>
              <a:gdLst>
                <a:gd name="connsiteX0" fmla="*/ 35229 w 34892"/>
                <a:gd name="connsiteY0" fmla="*/ 9469 h 9132"/>
                <a:gd name="connsiteX1" fmla="*/ 10435 w 34892"/>
                <a:gd name="connsiteY1" fmla="*/ 3263 h 9132"/>
                <a:gd name="connsiteX2" fmla="*/ 336 w 34892"/>
                <a:gd name="connsiteY2" fmla="*/ 336 h 9132"/>
              </a:gdLst>
              <a:ahLst/>
              <a:cxnLst>
                <a:cxn ang="0">
                  <a:pos x="connsiteX0" y="connsiteY0"/>
                </a:cxn>
                <a:cxn ang="0">
                  <a:pos x="connsiteX1" y="connsiteY1"/>
                </a:cxn>
                <a:cxn ang="0">
                  <a:pos x="connsiteX2" y="connsiteY2"/>
                </a:cxn>
              </a:cxnLst>
              <a:rect l="l" t="t" r="r" b="b"/>
              <a:pathLst>
                <a:path w="34892" h="9132">
                  <a:moveTo>
                    <a:pt x="35229" y="9469"/>
                  </a:moveTo>
                  <a:lnTo>
                    <a:pt x="10435" y="3263"/>
                  </a:lnTo>
                  <a:cubicBezTo>
                    <a:pt x="6952" y="2385"/>
                    <a:pt x="3556" y="1390"/>
                    <a:pt x="336" y="336"/>
                  </a:cubicBezTo>
                </a:path>
              </a:pathLst>
            </a:custGeom>
            <a:noFill/>
            <a:ln w="14615" cap="rnd">
              <a:solidFill>
                <a:srgbClr val="000000"/>
              </a:solidFill>
              <a:prstDash val="solid"/>
              <a:round/>
            </a:ln>
          </p:spPr>
          <p:txBody>
            <a:bodyPr rtlCol="1" anchor="ctr"/>
            <a:lstStyle/>
            <a:p>
              <a:endParaRPr lang="fa-IR"/>
            </a:p>
          </p:txBody>
        </p:sp>
        <p:sp>
          <p:nvSpPr>
            <p:cNvPr id="959" name="Freeform: Shape 958">
              <a:extLst>
                <a:ext uri="{FF2B5EF4-FFF2-40B4-BE49-F238E27FC236}">
                  <a16:creationId xmlns:a16="http://schemas.microsoft.com/office/drawing/2014/main" id="{7A42C434-9472-2027-90A6-5AC743A15FD9}"/>
                </a:ext>
              </a:extLst>
            </p:cNvPr>
            <p:cNvSpPr/>
            <p:nvPr/>
          </p:nvSpPr>
          <p:spPr>
            <a:xfrm>
              <a:off x="9629609" y="4381727"/>
              <a:ext cx="279249" cy="135677"/>
            </a:xfrm>
            <a:custGeom>
              <a:avLst/>
              <a:gdLst>
                <a:gd name="connsiteX0" fmla="*/ 81500 w 279249"/>
                <a:gd name="connsiteY0" fmla="*/ 336 h 135677"/>
                <a:gd name="connsiteX1" fmla="*/ 71372 w 279249"/>
                <a:gd name="connsiteY1" fmla="*/ 3263 h 135677"/>
                <a:gd name="connsiteX2" fmla="*/ 28459 w 279249"/>
                <a:gd name="connsiteY2" fmla="*/ 14065 h 135677"/>
                <a:gd name="connsiteX3" fmla="*/ 5041 w 279249"/>
                <a:gd name="connsiteY3" fmla="*/ 42635 h 135677"/>
                <a:gd name="connsiteX4" fmla="*/ 357 w 279249"/>
                <a:gd name="connsiteY4" fmla="*/ 123426 h 135677"/>
                <a:gd name="connsiteX5" fmla="*/ 11519 w 279249"/>
                <a:gd name="connsiteY5" fmla="*/ 135993 h 135677"/>
                <a:gd name="connsiteX6" fmla="*/ 12242 w 279249"/>
                <a:gd name="connsiteY6" fmla="*/ 136013 h 135677"/>
                <a:gd name="connsiteX7" fmla="*/ 279586 w 279249"/>
                <a:gd name="connsiteY7" fmla="*/ 136013 h 135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249" h="135677">
                  <a:moveTo>
                    <a:pt x="81500" y="336"/>
                  </a:moveTo>
                  <a:cubicBezTo>
                    <a:pt x="78339" y="1331"/>
                    <a:pt x="75002" y="2297"/>
                    <a:pt x="71372" y="3263"/>
                  </a:cubicBezTo>
                  <a:lnTo>
                    <a:pt x="28459" y="14065"/>
                  </a:lnTo>
                  <a:cubicBezTo>
                    <a:pt x="15260" y="17463"/>
                    <a:pt x="5784" y="29026"/>
                    <a:pt x="5041" y="42635"/>
                  </a:cubicBezTo>
                  <a:lnTo>
                    <a:pt x="357" y="123426"/>
                  </a:lnTo>
                  <a:cubicBezTo>
                    <a:pt x="-32" y="129977"/>
                    <a:pt x="4968" y="135604"/>
                    <a:pt x="11519" y="135993"/>
                  </a:cubicBezTo>
                  <a:cubicBezTo>
                    <a:pt x="11759" y="136008"/>
                    <a:pt x="12002" y="136013"/>
                    <a:pt x="12242" y="136013"/>
                  </a:cubicBezTo>
                  <a:lnTo>
                    <a:pt x="279586" y="136013"/>
                  </a:lnTo>
                </a:path>
              </a:pathLst>
            </a:custGeom>
            <a:noFill/>
            <a:ln w="14615" cap="rnd">
              <a:solidFill>
                <a:srgbClr val="000000"/>
              </a:solidFill>
              <a:prstDash val="solid"/>
              <a:round/>
            </a:ln>
          </p:spPr>
          <p:txBody>
            <a:bodyPr rtlCol="1" anchor="ctr"/>
            <a:lstStyle/>
            <a:p>
              <a:endParaRPr lang="fa-IR"/>
            </a:p>
          </p:txBody>
        </p:sp>
        <p:sp>
          <p:nvSpPr>
            <p:cNvPr id="960" name="Freeform: Shape 959">
              <a:extLst>
                <a:ext uri="{FF2B5EF4-FFF2-40B4-BE49-F238E27FC236}">
                  <a16:creationId xmlns:a16="http://schemas.microsoft.com/office/drawing/2014/main" id="{CE1066A9-20AA-4F4F-0203-57207FC045EA}"/>
                </a:ext>
              </a:extLst>
            </p:cNvPr>
            <p:cNvSpPr/>
            <p:nvPr/>
          </p:nvSpPr>
          <p:spPr>
            <a:xfrm>
              <a:off x="10232772" y="4248699"/>
              <a:ext cx="37615" cy="37029"/>
            </a:xfrm>
            <a:custGeom>
              <a:avLst/>
              <a:gdLst>
                <a:gd name="connsiteX0" fmla="*/ 37732 w 37615"/>
                <a:gd name="connsiteY0" fmla="*/ 18412 h 37029"/>
                <a:gd name="connsiteX1" fmla="*/ 19583 w 37615"/>
                <a:gd name="connsiteY1" fmla="*/ 555 h 37029"/>
                <a:gd name="connsiteX2" fmla="*/ 18705 w 37615"/>
                <a:gd name="connsiteY2" fmla="*/ 555 h 37029"/>
                <a:gd name="connsiteX3" fmla="*/ 556 w 37615"/>
                <a:gd name="connsiteY3" fmla="*/ 18412 h 37029"/>
                <a:gd name="connsiteX4" fmla="*/ 556 w 37615"/>
                <a:gd name="connsiteY4" fmla="*/ 19290 h 37029"/>
                <a:gd name="connsiteX5" fmla="*/ 18705 w 37615"/>
                <a:gd name="connsiteY5" fmla="*/ 37146 h 37029"/>
                <a:gd name="connsiteX6" fmla="*/ 19583 w 37615"/>
                <a:gd name="connsiteY6" fmla="*/ 37146 h 37029"/>
                <a:gd name="connsiteX7" fmla="*/ 37732 w 37615"/>
                <a:gd name="connsiteY7" fmla="*/ 19290 h 37029"/>
                <a:gd name="connsiteX8" fmla="*/ 37732 w 37615"/>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15" h="37029">
                  <a:moveTo>
                    <a:pt x="37732" y="18412"/>
                  </a:moveTo>
                  <a:cubicBezTo>
                    <a:pt x="28616" y="16699"/>
                    <a:pt x="21444" y="9642"/>
                    <a:pt x="19583" y="555"/>
                  </a:cubicBezTo>
                  <a:cubicBezTo>
                    <a:pt x="19583" y="263"/>
                    <a:pt x="18705" y="263"/>
                    <a:pt x="18705" y="555"/>
                  </a:cubicBezTo>
                  <a:cubicBezTo>
                    <a:pt x="16843" y="9642"/>
                    <a:pt x="9671" y="16699"/>
                    <a:pt x="556" y="18412"/>
                  </a:cubicBezTo>
                  <a:cubicBezTo>
                    <a:pt x="263" y="18412"/>
                    <a:pt x="263" y="18997"/>
                    <a:pt x="556" y="19290"/>
                  </a:cubicBezTo>
                  <a:cubicBezTo>
                    <a:pt x="9671" y="21002"/>
                    <a:pt x="16843" y="28060"/>
                    <a:pt x="18705" y="37146"/>
                  </a:cubicBezTo>
                  <a:cubicBezTo>
                    <a:pt x="18705" y="37439"/>
                    <a:pt x="19583" y="37439"/>
                    <a:pt x="19583" y="37146"/>
                  </a:cubicBezTo>
                  <a:cubicBezTo>
                    <a:pt x="21444" y="28060"/>
                    <a:pt x="28616" y="21002"/>
                    <a:pt x="37732" y="19290"/>
                  </a:cubicBezTo>
                  <a:cubicBezTo>
                    <a:pt x="38024" y="18997"/>
                    <a:pt x="38024" y="18412"/>
                    <a:pt x="37732" y="18412"/>
                  </a:cubicBezTo>
                  <a:close/>
                </a:path>
              </a:pathLst>
            </a:custGeom>
            <a:solidFill>
              <a:srgbClr val="FC657E"/>
            </a:solidFill>
            <a:ln w="2923" cap="flat">
              <a:noFill/>
              <a:prstDash val="solid"/>
              <a:miter/>
            </a:ln>
          </p:spPr>
          <p:txBody>
            <a:bodyPr rtlCol="1" anchor="ctr"/>
            <a:lstStyle/>
            <a:p>
              <a:endParaRPr lang="fa-IR"/>
            </a:p>
          </p:txBody>
        </p:sp>
        <p:sp>
          <p:nvSpPr>
            <p:cNvPr id="961" name="Freeform: Shape 960">
              <a:extLst>
                <a:ext uri="{FF2B5EF4-FFF2-40B4-BE49-F238E27FC236}">
                  <a16:creationId xmlns:a16="http://schemas.microsoft.com/office/drawing/2014/main" id="{757B59BF-A710-A373-DE87-3CFE669396BC}"/>
                </a:ext>
              </a:extLst>
            </p:cNvPr>
            <p:cNvSpPr/>
            <p:nvPr/>
          </p:nvSpPr>
          <p:spPr>
            <a:xfrm>
              <a:off x="9810148" y="4736303"/>
              <a:ext cx="50938" cy="50933"/>
            </a:xfrm>
            <a:custGeom>
              <a:avLst/>
              <a:gdLst>
                <a:gd name="connsiteX0" fmla="*/ 9562 w 50938"/>
                <a:gd name="connsiteY0" fmla="*/ 35170 h 50933"/>
                <a:gd name="connsiteX1" fmla="*/ 16441 w 50938"/>
                <a:gd name="connsiteY1" fmla="*/ 35170 h 50933"/>
                <a:gd name="connsiteX2" fmla="*/ 16441 w 50938"/>
                <a:gd name="connsiteY2" fmla="*/ 41903 h 50933"/>
                <a:gd name="connsiteX3" fmla="*/ 25574 w 50938"/>
                <a:gd name="connsiteY3" fmla="*/ 51270 h 50933"/>
                <a:gd name="connsiteX4" fmla="*/ 25808 w 50938"/>
                <a:gd name="connsiteY4" fmla="*/ 51270 h 50933"/>
                <a:gd name="connsiteX5" fmla="*/ 35175 w 50938"/>
                <a:gd name="connsiteY5" fmla="*/ 42196 h 50933"/>
                <a:gd name="connsiteX6" fmla="*/ 35175 w 50938"/>
                <a:gd name="connsiteY6" fmla="*/ 35170 h 50933"/>
                <a:gd name="connsiteX7" fmla="*/ 41908 w 50938"/>
                <a:gd name="connsiteY7" fmla="*/ 35170 h 50933"/>
                <a:gd name="connsiteX8" fmla="*/ 51275 w 50938"/>
                <a:gd name="connsiteY8" fmla="*/ 26037 h 50933"/>
                <a:gd name="connsiteX9" fmla="*/ 51275 w 50938"/>
                <a:gd name="connsiteY9" fmla="*/ 25803 h 50933"/>
                <a:gd name="connsiteX10" fmla="*/ 42200 w 50938"/>
                <a:gd name="connsiteY10" fmla="*/ 16436 h 50933"/>
                <a:gd name="connsiteX11" fmla="*/ 35175 w 50938"/>
                <a:gd name="connsiteY11" fmla="*/ 16436 h 50933"/>
                <a:gd name="connsiteX12" fmla="*/ 35175 w 50938"/>
                <a:gd name="connsiteY12" fmla="*/ 9703 h 50933"/>
                <a:gd name="connsiteX13" fmla="*/ 26045 w 50938"/>
                <a:gd name="connsiteY13" fmla="*/ 336 h 50933"/>
                <a:gd name="connsiteX14" fmla="*/ 25808 w 50938"/>
                <a:gd name="connsiteY14" fmla="*/ 336 h 50933"/>
                <a:gd name="connsiteX15" fmla="*/ 16441 w 50938"/>
                <a:gd name="connsiteY15" fmla="*/ 9411 h 50933"/>
                <a:gd name="connsiteX16" fmla="*/ 16441 w 50938"/>
                <a:gd name="connsiteY16" fmla="*/ 16436 h 50933"/>
                <a:gd name="connsiteX17" fmla="*/ 9708 w 50938"/>
                <a:gd name="connsiteY17" fmla="*/ 16436 h 50933"/>
                <a:gd name="connsiteX18" fmla="*/ 341 w 50938"/>
                <a:gd name="connsiteY18" fmla="*/ 25566 h 50933"/>
                <a:gd name="connsiteX19" fmla="*/ 341 w 50938"/>
                <a:gd name="connsiteY19" fmla="*/ 25803 h 50933"/>
                <a:gd name="connsiteX20" fmla="*/ 9114 w 50938"/>
                <a:gd name="connsiteY20" fmla="*/ 35170 h 50933"/>
                <a:gd name="connsiteX21" fmla="*/ 9708 w 50938"/>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562" y="35170"/>
                  </a:moveTo>
                  <a:lnTo>
                    <a:pt x="16441" y="35170"/>
                  </a:lnTo>
                  <a:lnTo>
                    <a:pt x="16441" y="41903"/>
                  </a:lnTo>
                  <a:cubicBezTo>
                    <a:pt x="16376" y="47011"/>
                    <a:pt x="20463" y="51206"/>
                    <a:pt x="25574" y="51270"/>
                  </a:cubicBezTo>
                  <a:cubicBezTo>
                    <a:pt x="25650" y="51270"/>
                    <a:pt x="25729" y="51270"/>
                    <a:pt x="25808" y="51270"/>
                  </a:cubicBezTo>
                  <a:cubicBezTo>
                    <a:pt x="30869" y="51273"/>
                    <a:pt x="35017" y="47254"/>
                    <a:pt x="35175" y="42196"/>
                  </a:cubicBezTo>
                  <a:lnTo>
                    <a:pt x="35175" y="35170"/>
                  </a:lnTo>
                  <a:lnTo>
                    <a:pt x="41908" y="35170"/>
                  </a:lnTo>
                  <a:cubicBezTo>
                    <a:pt x="47016" y="35234"/>
                    <a:pt x="51210" y="31148"/>
                    <a:pt x="51275" y="26037"/>
                  </a:cubicBezTo>
                  <a:cubicBezTo>
                    <a:pt x="51275" y="25961"/>
                    <a:pt x="51275" y="25882"/>
                    <a:pt x="51275" y="25803"/>
                  </a:cubicBezTo>
                  <a:cubicBezTo>
                    <a:pt x="51278" y="20742"/>
                    <a:pt x="47259" y="16594"/>
                    <a:pt x="42200" y="16436"/>
                  </a:cubicBezTo>
                  <a:lnTo>
                    <a:pt x="35175" y="16436"/>
                  </a:lnTo>
                  <a:lnTo>
                    <a:pt x="35175" y="9703"/>
                  </a:lnTo>
                  <a:cubicBezTo>
                    <a:pt x="35239" y="4595"/>
                    <a:pt x="31153" y="400"/>
                    <a:pt x="26045" y="336"/>
                  </a:cubicBezTo>
                  <a:cubicBezTo>
                    <a:pt x="25966" y="336"/>
                    <a:pt x="25887" y="336"/>
                    <a:pt x="25808" y="336"/>
                  </a:cubicBezTo>
                  <a:cubicBezTo>
                    <a:pt x="20747" y="333"/>
                    <a:pt x="16599" y="4352"/>
                    <a:pt x="16441" y="9411"/>
                  </a:cubicBezTo>
                  <a:lnTo>
                    <a:pt x="16441" y="16436"/>
                  </a:lnTo>
                  <a:lnTo>
                    <a:pt x="9708" y="16436"/>
                  </a:lnTo>
                  <a:cubicBezTo>
                    <a:pt x="4600" y="16371"/>
                    <a:pt x="405" y="20458"/>
                    <a:pt x="341" y="25566"/>
                  </a:cubicBezTo>
                  <a:cubicBezTo>
                    <a:pt x="341" y="25645"/>
                    <a:pt x="341" y="25724"/>
                    <a:pt x="341" y="25803"/>
                  </a:cubicBezTo>
                  <a:cubicBezTo>
                    <a:pt x="177" y="30811"/>
                    <a:pt x="4105" y="35006"/>
                    <a:pt x="9114" y="35170"/>
                  </a:cubicBezTo>
                  <a:cubicBezTo>
                    <a:pt x="9310" y="35176"/>
                    <a:pt x="9509" y="35176"/>
                    <a:pt x="9708" y="35170"/>
                  </a:cubicBezTo>
                  <a:close/>
                </a:path>
              </a:pathLst>
            </a:custGeom>
            <a:solidFill>
              <a:srgbClr val="70D6F9"/>
            </a:solidFill>
            <a:ln w="2923" cap="flat">
              <a:noFill/>
              <a:prstDash val="solid"/>
              <a:miter/>
            </a:ln>
          </p:spPr>
          <p:txBody>
            <a:bodyPr rtlCol="1" anchor="ctr"/>
            <a:lstStyle/>
            <a:p>
              <a:endParaRPr lang="fa-IR"/>
            </a:p>
          </p:txBody>
        </p:sp>
        <p:sp>
          <p:nvSpPr>
            <p:cNvPr id="962" name="Freeform: Shape 961">
              <a:extLst>
                <a:ext uri="{FF2B5EF4-FFF2-40B4-BE49-F238E27FC236}">
                  <a16:creationId xmlns:a16="http://schemas.microsoft.com/office/drawing/2014/main" id="{B3BEDF9E-9C76-6F01-6526-0F1926D4AA86}"/>
                </a:ext>
              </a:extLst>
            </p:cNvPr>
            <p:cNvSpPr/>
            <p:nvPr/>
          </p:nvSpPr>
          <p:spPr>
            <a:xfrm>
              <a:off x="9740338" y="4665757"/>
              <a:ext cx="19905" cy="19905"/>
            </a:xfrm>
            <a:custGeom>
              <a:avLst/>
              <a:gdLst>
                <a:gd name="connsiteX0" fmla="*/ 19905 w 19905"/>
                <a:gd name="connsiteY0" fmla="*/ 9953 h 19905"/>
                <a:gd name="connsiteX1" fmla="*/ 9952 w 19905"/>
                <a:gd name="connsiteY1" fmla="*/ 19905 h 19905"/>
                <a:gd name="connsiteX2" fmla="*/ 0 w 19905"/>
                <a:gd name="connsiteY2" fmla="*/ 9953 h 19905"/>
                <a:gd name="connsiteX3" fmla="*/ 9952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2" y="19905"/>
                  </a:cubicBezTo>
                  <a:cubicBezTo>
                    <a:pt x="4456" y="19905"/>
                    <a:pt x="0" y="15449"/>
                    <a:pt x="0" y="9953"/>
                  </a:cubicBezTo>
                  <a:cubicBezTo>
                    <a:pt x="0" y="4456"/>
                    <a:pt x="4456" y="0"/>
                    <a:pt x="9952"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963" name="Freeform: Shape 962">
              <a:extLst>
                <a:ext uri="{FF2B5EF4-FFF2-40B4-BE49-F238E27FC236}">
                  <a16:creationId xmlns:a16="http://schemas.microsoft.com/office/drawing/2014/main" id="{5B209D2E-2242-21E0-34F2-4E3622CD9359}"/>
                </a:ext>
              </a:extLst>
            </p:cNvPr>
            <p:cNvSpPr/>
            <p:nvPr/>
          </p:nvSpPr>
          <p:spPr>
            <a:xfrm>
              <a:off x="10076970" y="4037865"/>
              <a:ext cx="19905" cy="19905"/>
            </a:xfrm>
            <a:custGeom>
              <a:avLst/>
              <a:gdLst>
                <a:gd name="connsiteX0" fmla="*/ 19905 w 19905"/>
                <a:gd name="connsiteY0" fmla="*/ 9953 h 19905"/>
                <a:gd name="connsiteX1" fmla="*/ 9952 w 19905"/>
                <a:gd name="connsiteY1" fmla="*/ 19905 h 19905"/>
                <a:gd name="connsiteX2" fmla="*/ 0 w 19905"/>
                <a:gd name="connsiteY2" fmla="*/ 9953 h 19905"/>
                <a:gd name="connsiteX3" fmla="*/ 9952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2" y="19905"/>
                  </a:cubicBezTo>
                  <a:cubicBezTo>
                    <a:pt x="4456" y="19905"/>
                    <a:pt x="0" y="15449"/>
                    <a:pt x="0" y="9953"/>
                  </a:cubicBezTo>
                  <a:cubicBezTo>
                    <a:pt x="0" y="4456"/>
                    <a:pt x="4456" y="0"/>
                    <a:pt x="9952"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964" name="Freeform: Shape 963">
              <a:extLst>
                <a:ext uri="{FF2B5EF4-FFF2-40B4-BE49-F238E27FC236}">
                  <a16:creationId xmlns:a16="http://schemas.microsoft.com/office/drawing/2014/main" id="{D9F0AF06-7B5E-93D4-787A-9957CCD10204}"/>
                </a:ext>
              </a:extLst>
            </p:cNvPr>
            <p:cNvSpPr/>
            <p:nvPr/>
          </p:nvSpPr>
          <p:spPr>
            <a:xfrm>
              <a:off x="9947147" y="4076944"/>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48" y="23877"/>
                    <a:pt x="24167" y="13793"/>
                    <a:pt x="26827" y="775"/>
                  </a:cubicBezTo>
                  <a:cubicBezTo>
                    <a:pt x="26827" y="190"/>
                    <a:pt x="27998" y="190"/>
                    <a:pt x="27998" y="775"/>
                  </a:cubicBezTo>
                  <a:cubicBezTo>
                    <a:pt x="30659" y="13793"/>
                    <a:pt x="40978" y="23877"/>
                    <a:pt x="54051" y="26242"/>
                  </a:cubicBezTo>
                  <a:cubicBezTo>
                    <a:pt x="54636" y="26242"/>
                    <a:pt x="54636" y="27120"/>
                    <a:pt x="54051" y="27413"/>
                  </a:cubicBezTo>
                  <a:cubicBezTo>
                    <a:pt x="40978" y="29778"/>
                    <a:pt x="30659" y="39863"/>
                    <a:pt x="27998" y="52880"/>
                  </a:cubicBezTo>
                  <a:cubicBezTo>
                    <a:pt x="27998" y="53465"/>
                    <a:pt x="26827" y="53465"/>
                    <a:pt x="26827" y="52880"/>
                  </a:cubicBezTo>
                  <a:cubicBezTo>
                    <a:pt x="24167" y="39863"/>
                    <a:pt x="13848" y="29778"/>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965" name="Freeform: Shape 964">
              <a:extLst>
                <a:ext uri="{FF2B5EF4-FFF2-40B4-BE49-F238E27FC236}">
                  <a16:creationId xmlns:a16="http://schemas.microsoft.com/office/drawing/2014/main" id="{8400037E-F945-0A8F-57C9-50605F3C47CC}"/>
                </a:ext>
              </a:extLst>
            </p:cNvPr>
            <p:cNvSpPr/>
            <p:nvPr/>
          </p:nvSpPr>
          <p:spPr>
            <a:xfrm>
              <a:off x="9801706" y="4362173"/>
              <a:ext cx="73109" cy="67677"/>
            </a:xfrm>
            <a:custGeom>
              <a:avLst/>
              <a:gdLst>
                <a:gd name="connsiteX0" fmla="*/ 21428 w 73109"/>
                <a:gd name="connsiteY0" fmla="*/ 65760 h 67677"/>
                <a:gd name="connsiteX1" fmla="*/ 34542 w 73109"/>
                <a:gd name="connsiteY1" fmla="*/ 64794 h 67677"/>
                <a:gd name="connsiteX2" fmla="*/ 73445 w 73109"/>
                <a:gd name="connsiteY2" fmla="*/ 19861 h 67677"/>
                <a:gd name="connsiteX3" fmla="*/ 43177 w 73109"/>
                <a:gd name="connsiteY3" fmla="*/ 7361 h 67677"/>
                <a:gd name="connsiteX4" fmla="*/ 34396 w 73109"/>
                <a:gd name="connsiteY4" fmla="*/ 336 h 67677"/>
                <a:gd name="connsiteX5" fmla="*/ 2606 w 73109"/>
                <a:gd name="connsiteY5" fmla="*/ 37044 h 67677"/>
                <a:gd name="connsiteX6" fmla="*/ 3543 w 73109"/>
                <a:gd name="connsiteY6" fmla="*/ 50187 h 6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109" h="67677">
                  <a:moveTo>
                    <a:pt x="21428" y="65760"/>
                  </a:moveTo>
                  <a:cubicBezTo>
                    <a:pt x="25318" y="69108"/>
                    <a:pt x="31185" y="68675"/>
                    <a:pt x="34542" y="64794"/>
                  </a:cubicBezTo>
                  <a:lnTo>
                    <a:pt x="73445" y="19861"/>
                  </a:lnTo>
                  <a:cubicBezTo>
                    <a:pt x="63018" y="16565"/>
                    <a:pt x="52893" y="12382"/>
                    <a:pt x="43177" y="7361"/>
                  </a:cubicBezTo>
                  <a:cubicBezTo>
                    <a:pt x="39794" y="5655"/>
                    <a:pt x="36802" y="3263"/>
                    <a:pt x="34396" y="336"/>
                  </a:cubicBezTo>
                  <a:lnTo>
                    <a:pt x="2606" y="37044"/>
                  </a:lnTo>
                  <a:cubicBezTo>
                    <a:pt x="-754" y="40937"/>
                    <a:pt x="-336" y="46812"/>
                    <a:pt x="3543" y="50187"/>
                  </a:cubicBezTo>
                  <a:close/>
                </a:path>
              </a:pathLst>
            </a:custGeom>
            <a:noFill/>
            <a:ln w="14615" cap="rnd">
              <a:solidFill>
                <a:srgbClr val="000000"/>
              </a:solidFill>
              <a:prstDash val="solid"/>
              <a:round/>
            </a:ln>
          </p:spPr>
          <p:txBody>
            <a:bodyPr rtlCol="1" anchor="ctr"/>
            <a:lstStyle/>
            <a:p>
              <a:endParaRPr lang="fa-IR"/>
            </a:p>
          </p:txBody>
        </p:sp>
        <p:sp>
          <p:nvSpPr>
            <p:cNvPr id="966" name="Freeform: Shape 965">
              <a:extLst>
                <a:ext uri="{FF2B5EF4-FFF2-40B4-BE49-F238E27FC236}">
                  <a16:creationId xmlns:a16="http://schemas.microsoft.com/office/drawing/2014/main" id="{A6D7F7C1-95C6-A264-EA45-A4423919652C}"/>
                </a:ext>
              </a:extLst>
            </p:cNvPr>
            <p:cNvSpPr/>
            <p:nvPr/>
          </p:nvSpPr>
          <p:spPr>
            <a:xfrm>
              <a:off x="9710919" y="4362173"/>
              <a:ext cx="73061" cy="67677"/>
            </a:xfrm>
            <a:custGeom>
              <a:avLst/>
              <a:gdLst>
                <a:gd name="connsiteX0" fmla="*/ 39063 w 73061"/>
                <a:gd name="connsiteY0" fmla="*/ 64794 h 67677"/>
                <a:gd name="connsiteX1" fmla="*/ 52177 w 73061"/>
                <a:gd name="connsiteY1" fmla="*/ 65760 h 67677"/>
                <a:gd name="connsiteX2" fmla="*/ 70180 w 73061"/>
                <a:gd name="connsiteY2" fmla="*/ 50187 h 67677"/>
                <a:gd name="connsiteX3" fmla="*/ 71128 w 73061"/>
                <a:gd name="connsiteY3" fmla="*/ 37055 h 67677"/>
                <a:gd name="connsiteX4" fmla="*/ 71117 w 73061"/>
                <a:gd name="connsiteY4" fmla="*/ 37044 h 67677"/>
                <a:gd name="connsiteX5" fmla="*/ 39356 w 73061"/>
                <a:gd name="connsiteY5" fmla="*/ 336 h 67677"/>
                <a:gd name="connsiteX6" fmla="*/ 30574 w 73061"/>
                <a:gd name="connsiteY6" fmla="*/ 7361 h 67677"/>
                <a:gd name="connsiteX7" fmla="*/ 336 w 73061"/>
                <a:gd name="connsiteY7" fmla="*/ 19890 h 6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061" h="67677">
                  <a:moveTo>
                    <a:pt x="39063" y="64794"/>
                  </a:moveTo>
                  <a:cubicBezTo>
                    <a:pt x="42421" y="68675"/>
                    <a:pt x="48287" y="69108"/>
                    <a:pt x="52177" y="65760"/>
                  </a:cubicBezTo>
                  <a:lnTo>
                    <a:pt x="70180" y="50187"/>
                  </a:lnTo>
                  <a:cubicBezTo>
                    <a:pt x="74067" y="46824"/>
                    <a:pt x="74492" y="40946"/>
                    <a:pt x="71128" y="37055"/>
                  </a:cubicBezTo>
                  <a:cubicBezTo>
                    <a:pt x="71125" y="37052"/>
                    <a:pt x="71120" y="37046"/>
                    <a:pt x="71117" y="37044"/>
                  </a:cubicBezTo>
                  <a:lnTo>
                    <a:pt x="39356" y="336"/>
                  </a:lnTo>
                  <a:cubicBezTo>
                    <a:pt x="36947" y="3260"/>
                    <a:pt x="33955" y="5652"/>
                    <a:pt x="30574" y="7361"/>
                  </a:cubicBezTo>
                  <a:cubicBezTo>
                    <a:pt x="20853" y="12355"/>
                    <a:pt x="10739" y="16544"/>
                    <a:pt x="336" y="19890"/>
                  </a:cubicBezTo>
                  <a:close/>
                </a:path>
              </a:pathLst>
            </a:custGeom>
            <a:noFill/>
            <a:ln w="14615" cap="rnd">
              <a:solidFill>
                <a:srgbClr val="000000"/>
              </a:solidFill>
              <a:prstDash val="solid"/>
              <a:round/>
            </a:ln>
          </p:spPr>
          <p:txBody>
            <a:bodyPr rtlCol="1" anchor="ctr"/>
            <a:lstStyle/>
            <a:p>
              <a:endParaRPr lang="fa-IR"/>
            </a:p>
          </p:txBody>
        </p:sp>
        <p:sp>
          <p:nvSpPr>
            <p:cNvPr id="967" name="Freeform: Shape 966">
              <a:extLst>
                <a:ext uri="{FF2B5EF4-FFF2-40B4-BE49-F238E27FC236}">
                  <a16:creationId xmlns:a16="http://schemas.microsoft.com/office/drawing/2014/main" id="{3D9EF91B-E8E4-EA98-7610-42A08B1ACF74}"/>
                </a:ext>
              </a:extLst>
            </p:cNvPr>
            <p:cNvSpPr/>
            <p:nvPr/>
          </p:nvSpPr>
          <p:spPr>
            <a:xfrm>
              <a:off x="9829297" y="4334950"/>
              <a:ext cx="6352" cy="27223"/>
            </a:xfrm>
            <a:custGeom>
              <a:avLst/>
              <a:gdLst>
                <a:gd name="connsiteX0" fmla="*/ 6688 w 6352"/>
                <a:gd name="connsiteY0" fmla="*/ 27559 h 27223"/>
                <a:gd name="connsiteX1" fmla="*/ 336 w 6352"/>
                <a:gd name="connsiteY1" fmla="*/ 9996 h 27223"/>
                <a:gd name="connsiteX2" fmla="*/ 336 w 6352"/>
                <a:gd name="connsiteY2" fmla="*/ 336 h 27223"/>
              </a:gdLst>
              <a:ahLst/>
              <a:cxnLst>
                <a:cxn ang="0">
                  <a:pos x="connsiteX0" y="connsiteY0"/>
                </a:cxn>
                <a:cxn ang="0">
                  <a:pos x="connsiteX1" y="connsiteY1"/>
                </a:cxn>
                <a:cxn ang="0">
                  <a:pos x="connsiteX2" y="connsiteY2"/>
                </a:cxn>
              </a:cxnLst>
              <a:rect l="l" t="t" r="r" b="b"/>
              <a:pathLst>
                <a:path w="6352" h="27223">
                  <a:moveTo>
                    <a:pt x="6688" y="27559"/>
                  </a:moveTo>
                  <a:cubicBezTo>
                    <a:pt x="2573" y="22633"/>
                    <a:pt x="324" y="16415"/>
                    <a:pt x="336" y="9996"/>
                  </a:cubicBezTo>
                  <a:lnTo>
                    <a:pt x="336" y="336"/>
                  </a:lnTo>
                </a:path>
              </a:pathLst>
            </a:custGeom>
            <a:noFill/>
            <a:ln w="14615" cap="rnd">
              <a:solidFill>
                <a:srgbClr val="000000"/>
              </a:solidFill>
              <a:prstDash val="solid"/>
              <a:round/>
            </a:ln>
          </p:spPr>
          <p:txBody>
            <a:bodyPr rtlCol="1" anchor="ctr"/>
            <a:lstStyle/>
            <a:p>
              <a:endParaRPr lang="fa-IR"/>
            </a:p>
          </p:txBody>
        </p:sp>
        <p:sp>
          <p:nvSpPr>
            <p:cNvPr id="968" name="Freeform: Shape 967">
              <a:extLst>
                <a:ext uri="{FF2B5EF4-FFF2-40B4-BE49-F238E27FC236}">
                  <a16:creationId xmlns:a16="http://schemas.microsoft.com/office/drawing/2014/main" id="{5142BFE6-015D-DB55-EF93-7BB8F8DE480E}"/>
                </a:ext>
              </a:extLst>
            </p:cNvPr>
            <p:cNvSpPr/>
            <p:nvPr/>
          </p:nvSpPr>
          <p:spPr>
            <a:xfrm>
              <a:off x="9749939" y="4334599"/>
              <a:ext cx="6352" cy="27603"/>
            </a:xfrm>
            <a:custGeom>
              <a:avLst/>
              <a:gdLst>
                <a:gd name="connsiteX0" fmla="*/ 6688 w 6352"/>
                <a:gd name="connsiteY0" fmla="*/ 336 h 27603"/>
                <a:gd name="connsiteX1" fmla="*/ 6688 w 6352"/>
                <a:gd name="connsiteY1" fmla="*/ 10376 h 27603"/>
                <a:gd name="connsiteX2" fmla="*/ 336 w 6352"/>
                <a:gd name="connsiteY2" fmla="*/ 27940 h 27603"/>
              </a:gdLst>
              <a:ahLst/>
              <a:cxnLst>
                <a:cxn ang="0">
                  <a:pos x="connsiteX0" y="connsiteY0"/>
                </a:cxn>
                <a:cxn ang="0">
                  <a:pos x="connsiteX1" y="connsiteY1"/>
                </a:cxn>
                <a:cxn ang="0">
                  <a:pos x="connsiteX2" y="connsiteY2"/>
                </a:cxn>
              </a:cxnLst>
              <a:rect l="l" t="t" r="r" b="b"/>
              <a:pathLst>
                <a:path w="6352" h="27603">
                  <a:moveTo>
                    <a:pt x="6688" y="336"/>
                  </a:moveTo>
                  <a:lnTo>
                    <a:pt x="6688" y="10376"/>
                  </a:lnTo>
                  <a:cubicBezTo>
                    <a:pt x="6688" y="16793"/>
                    <a:pt x="4440" y="23007"/>
                    <a:pt x="336" y="27940"/>
                  </a:cubicBezTo>
                </a:path>
              </a:pathLst>
            </a:custGeom>
            <a:noFill/>
            <a:ln w="14615" cap="rnd">
              <a:solidFill>
                <a:srgbClr val="000000"/>
              </a:solidFill>
              <a:prstDash val="solid"/>
              <a:round/>
            </a:ln>
          </p:spPr>
          <p:txBody>
            <a:bodyPr rtlCol="1" anchor="ctr"/>
            <a:lstStyle/>
            <a:p>
              <a:endParaRPr lang="fa-IR"/>
            </a:p>
          </p:txBody>
        </p:sp>
        <p:sp>
          <p:nvSpPr>
            <p:cNvPr id="969" name="Freeform: Shape 968">
              <a:extLst>
                <a:ext uri="{FF2B5EF4-FFF2-40B4-BE49-F238E27FC236}">
                  <a16:creationId xmlns:a16="http://schemas.microsoft.com/office/drawing/2014/main" id="{B87C0B8C-FCD5-C8D9-B21E-708B41157606}"/>
                </a:ext>
              </a:extLst>
            </p:cNvPr>
            <p:cNvSpPr/>
            <p:nvPr/>
          </p:nvSpPr>
          <p:spPr>
            <a:xfrm>
              <a:off x="9765952" y="4427773"/>
              <a:ext cx="53802" cy="20871"/>
            </a:xfrm>
            <a:custGeom>
              <a:avLst/>
              <a:gdLst>
                <a:gd name="connsiteX0" fmla="*/ 0 w 53802"/>
                <a:gd name="connsiteY0" fmla="*/ 322 h 20871"/>
                <a:gd name="connsiteX1" fmla="*/ 8577 w 53802"/>
                <a:gd name="connsiteY1" fmla="*/ 20871 h 20871"/>
                <a:gd name="connsiteX2" fmla="*/ 45109 w 53802"/>
                <a:gd name="connsiteY2" fmla="*/ 20871 h 20871"/>
                <a:gd name="connsiteX3" fmla="*/ 53803 w 53802"/>
                <a:gd name="connsiteY3" fmla="*/ 0 h 20871"/>
              </a:gdLst>
              <a:ahLst/>
              <a:cxnLst>
                <a:cxn ang="0">
                  <a:pos x="connsiteX0" y="connsiteY0"/>
                </a:cxn>
                <a:cxn ang="0">
                  <a:pos x="connsiteX1" y="connsiteY1"/>
                </a:cxn>
                <a:cxn ang="0">
                  <a:pos x="connsiteX2" y="connsiteY2"/>
                </a:cxn>
                <a:cxn ang="0">
                  <a:pos x="connsiteX3" y="connsiteY3"/>
                </a:cxn>
              </a:cxnLst>
              <a:rect l="l" t="t" r="r" b="b"/>
              <a:pathLst>
                <a:path w="53802" h="20871">
                  <a:moveTo>
                    <a:pt x="0" y="322"/>
                  </a:moveTo>
                  <a:lnTo>
                    <a:pt x="8577" y="20871"/>
                  </a:lnTo>
                  <a:lnTo>
                    <a:pt x="45109" y="20871"/>
                  </a:lnTo>
                  <a:lnTo>
                    <a:pt x="53803" y="0"/>
                  </a:lnTo>
                </a:path>
              </a:pathLst>
            </a:custGeom>
            <a:noFill/>
            <a:ln w="14615" cap="rnd">
              <a:solidFill>
                <a:srgbClr val="000000"/>
              </a:solidFill>
              <a:prstDash val="solid"/>
              <a:round/>
            </a:ln>
          </p:spPr>
          <p:txBody>
            <a:bodyPr rtlCol="1" anchor="ctr"/>
            <a:lstStyle/>
            <a:p>
              <a:endParaRPr lang="fa-IR"/>
            </a:p>
          </p:txBody>
        </p:sp>
        <p:sp>
          <p:nvSpPr>
            <p:cNvPr id="970" name="Freeform: Shape 969">
              <a:extLst>
                <a:ext uri="{FF2B5EF4-FFF2-40B4-BE49-F238E27FC236}">
                  <a16:creationId xmlns:a16="http://schemas.microsoft.com/office/drawing/2014/main" id="{796A5372-7030-4833-B6DD-130514FE262B}"/>
                </a:ext>
              </a:extLst>
            </p:cNvPr>
            <p:cNvSpPr/>
            <p:nvPr/>
          </p:nvSpPr>
          <p:spPr>
            <a:xfrm>
              <a:off x="9786618" y="4403301"/>
              <a:ext cx="12206" cy="2927"/>
            </a:xfrm>
            <a:custGeom>
              <a:avLst/>
              <a:gdLst>
                <a:gd name="connsiteX0" fmla="*/ 12207 w 12206"/>
                <a:gd name="connsiteY0" fmla="*/ 0 h 2927"/>
                <a:gd name="connsiteX1" fmla="*/ 0 w 12206"/>
                <a:gd name="connsiteY1" fmla="*/ 0 h 2927"/>
              </a:gdLst>
              <a:ahLst/>
              <a:cxnLst>
                <a:cxn ang="0">
                  <a:pos x="connsiteX0" y="connsiteY0"/>
                </a:cxn>
                <a:cxn ang="0">
                  <a:pos x="connsiteX1" y="connsiteY1"/>
                </a:cxn>
              </a:cxnLst>
              <a:rect l="l" t="t" r="r" b="b"/>
              <a:pathLst>
                <a:path w="12206" h="2927">
                  <a:moveTo>
                    <a:pt x="12207" y="0"/>
                  </a:moveTo>
                  <a:lnTo>
                    <a:pt x="0" y="0"/>
                  </a:lnTo>
                </a:path>
              </a:pathLst>
            </a:custGeom>
            <a:ln w="14615" cap="rnd">
              <a:solidFill>
                <a:srgbClr val="000000"/>
              </a:solidFill>
              <a:prstDash val="solid"/>
              <a:round/>
            </a:ln>
          </p:spPr>
          <p:txBody>
            <a:bodyPr rtlCol="1" anchor="ctr"/>
            <a:lstStyle/>
            <a:p>
              <a:endParaRPr lang="fa-IR"/>
            </a:p>
          </p:txBody>
        </p:sp>
        <p:sp>
          <p:nvSpPr>
            <p:cNvPr id="971" name="Freeform: Shape 970">
              <a:extLst>
                <a:ext uri="{FF2B5EF4-FFF2-40B4-BE49-F238E27FC236}">
                  <a16:creationId xmlns:a16="http://schemas.microsoft.com/office/drawing/2014/main" id="{5B9141EE-29EA-EEDE-E6AB-0FF460B378B8}"/>
                </a:ext>
              </a:extLst>
            </p:cNvPr>
            <p:cNvSpPr/>
            <p:nvPr/>
          </p:nvSpPr>
          <p:spPr>
            <a:xfrm>
              <a:off x="9811060" y="4448644"/>
              <a:ext cx="6878" cy="65599"/>
            </a:xfrm>
            <a:custGeom>
              <a:avLst/>
              <a:gdLst>
                <a:gd name="connsiteX0" fmla="*/ 6879 w 6878"/>
                <a:gd name="connsiteY0" fmla="*/ 65599 h 65599"/>
                <a:gd name="connsiteX1" fmla="*/ 0 w 6878"/>
                <a:gd name="connsiteY1" fmla="*/ 0 h 65599"/>
              </a:gdLst>
              <a:ahLst/>
              <a:cxnLst>
                <a:cxn ang="0">
                  <a:pos x="connsiteX0" y="connsiteY0"/>
                </a:cxn>
                <a:cxn ang="0">
                  <a:pos x="connsiteX1" y="connsiteY1"/>
                </a:cxn>
              </a:cxnLst>
              <a:rect l="l" t="t" r="r" b="b"/>
              <a:pathLst>
                <a:path w="6878" h="65599">
                  <a:moveTo>
                    <a:pt x="6879" y="65599"/>
                  </a:moveTo>
                  <a:lnTo>
                    <a:pt x="0" y="0"/>
                  </a:lnTo>
                </a:path>
              </a:pathLst>
            </a:custGeom>
            <a:ln w="14615" cap="rnd">
              <a:solidFill>
                <a:srgbClr val="000000"/>
              </a:solidFill>
              <a:prstDash val="solid"/>
              <a:round/>
            </a:ln>
          </p:spPr>
          <p:txBody>
            <a:bodyPr rtlCol="1" anchor="ctr"/>
            <a:lstStyle/>
            <a:p>
              <a:endParaRPr lang="fa-IR"/>
            </a:p>
          </p:txBody>
        </p:sp>
        <p:sp>
          <p:nvSpPr>
            <p:cNvPr id="972" name="Freeform: Shape 971">
              <a:extLst>
                <a:ext uri="{FF2B5EF4-FFF2-40B4-BE49-F238E27FC236}">
                  <a16:creationId xmlns:a16="http://schemas.microsoft.com/office/drawing/2014/main" id="{EEDD5E1A-7665-B3C1-FDC9-F752B0D54D40}"/>
                </a:ext>
              </a:extLst>
            </p:cNvPr>
            <p:cNvSpPr/>
            <p:nvPr/>
          </p:nvSpPr>
          <p:spPr>
            <a:xfrm>
              <a:off x="9767620" y="4448644"/>
              <a:ext cx="6908" cy="65628"/>
            </a:xfrm>
            <a:custGeom>
              <a:avLst/>
              <a:gdLst>
                <a:gd name="connsiteX0" fmla="*/ 6908 w 6908"/>
                <a:gd name="connsiteY0" fmla="*/ 0 h 65628"/>
                <a:gd name="connsiteX1" fmla="*/ 0 w 6908"/>
                <a:gd name="connsiteY1" fmla="*/ 65629 h 65628"/>
              </a:gdLst>
              <a:ahLst/>
              <a:cxnLst>
                <a:cxn ang="0">
                  <a:pos x="connsiteX0" y="connsiteY0"/>
                </a:cxn>
                <a:cxn ang="0">
                  <a:pos x="connsiteX1" y="connsiteY1"/>
                </a:cxn>
              </a:cxnLst>
              <a:rect l="l" t="t" r="r" b="b"/>
              <a:pathLst>
                <a:path w="6908" h="65628">
                  <a:moveTo>
                    <a:pt x="6908" y="0"/>
                  </a:moveTo>
                  <a:lnTo>
                    <a:pt x="0" y="65629"/>
                  </a:lnTo>
                </a:path>
              </a:pathLst>
            </a:custGeom>
            <a:ln w="14615" cap="rnd">
              <a:solidFill>
                <a:srgbClr val="000000"/>
              </a:solidFill>
              <a:prstDash val="solid"/>
              <a:round/>
            </a:ln>
          </p:spPr>
          <p:txBody>
            <a:bodyPr rtlCol="1" anchor="ctr"/>
            <a:lstStyle/>
            <a:p>
              <a:endParaRPr lang="fa-IR"/>
            </a:p>
          </p:txBody>
        </p:sp>
        <p:sp>
          <p:nvSpPr>
            <p:cNvPr id="973" name="Freeform: Shape 972">
              <a:extLst>
                <a:ext uri="{FF2B5EF4-FFF2-40B4-BE49-F238E27FC236}">
                  <a16:creationId xmlns:a16="http://schemas.microsoft.com/office/drawing/2014/main" id="{44118497-66BF-ED60-CADA-86A873824FBE}"/>
                </a:ext>
              </a:extLst>
            </p:cNvPr>
            <p:cNvSpPr/>
            <p:nvPr/>
          </p:nvSpPr>
          <p:spPr>
            <a:xfrm>
              <a:off x="9911172" y="4344990"/>
              <a:ext cx="302968" cy="398074"/>
            </a:xfrm>
            <a:custGeom>
              <a:avLst/>
              <a:gdLst>
                <a:gd name="connsiteX0" fmla="*/ 13216 w 302968"/>
                <a:gd name="connsiteY0" fmla="*/ 398411 h 398074"/>
                <a:gd name="connsiteX1" fmla="*/ 246429 w 302968"/>
                <a:gd name="connsiteY1" fmla="*/ 398411 h 398074"/>
                <a:gd name="connsiteX2" fmla="*/ 303305 w 302968"/>
                <a:gd name="connsiteY2" fmla="*/ 341534 h 398074"/>
                <a:gd name="connsiteX3" fmla="*/ 303305 w 302968"/>
                <a:gd name="connsiteY3" fmla="*/ 13187 h 398074"/>
                <a:gd name="connsiteX4" fmla="*/ 290454 w 302968"/>
                <a:gd name="connsiteY4" fmla="*/ 336 h 398074"/>
                <a:gd name="connsiteX5" fmla="*/ 290425 w 302968"/>
                <a:gd name="connsiteY5" fmla="*/ 336 h 398074"/>
                <a:gd name="connsiteX6" fmla="*/ 13216 w 302968"/>
                <a:gd name="connsiteY6" fmla="*/ 336 h 398074"/>
                <a:gd name="connsiteX7" fmla="*/ 336 w 302968"/>
                <a:gd name="connsiteY7" fmla="*/ 13157 h 398074"/>
                <a:gd name="connsiteX8" fmla="*/ 336 w 302968"/>
                <a:gd name="connsiteY8" fmla="*/ 13187 h 398074"/>
                <a:gd name="connsiteX9" fmla="*/ 336 w 302968"/>
                <a:gd name="connsiteY9" fmla="*/ 385560 h 398074"/>
                <a:gd name="connsiteX10" fmla="*/ 13216 w 302968"/>
                <a:gd name="connsiteY10" fmla="*/ 398411 h 39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2968" h="398074">
                  <a:moveTo>
                    <a:pt x="13216" y="398411"/>
                  </a:moveTo>
                  <a:lnTo>
                    <a:pt x="246429" y="398411"/>
                  </a:lnTo>
                  <a:lnTo>
                    <a:pt x="303305" y="341534"/>
                  </a:lnTo>
                  <a:lnTo>
                    <a:pt x="303305" y="13187"/>
                  </a:lnTo>
                  <a:cubicBezTo>
                    <a:pt x="303305" y="6088"/>
                    <a:pt x="297553" y="336"/>
                    <a:pt x="290454" y="336"/>
                  </a:cubicBezTo>
                  <a:cubicBezTo>
                    <a:pt x="290445" y="336"/>
                    <a:pt x="290434" y="336"/>
                    <a:pt x="290425" y="336"/>
                  </a:cubicBezTo>
                  <a:lnTo>
                    <a:pt x="13216" y="336"/>
                  </a:lnTo>
                  <a:cubicBezTo>
                    <a:pt x="6117" y="319"/>
                    <a:pt x="354" y="6059"/>
                    <a:pt x="336" y="13157"/>
                  </a:cubicBezTo>
                  <a:cubicBezTo>
                    <a:pt x="336" y="13166"/>
                    <a:pt x="336" y="13178"/>
                    <a:pt x="336" y="13187"/>
                  </a:cubicBezTo>
                  <a:lnTo>
                    <a:pt x="336" y="385560"/>
                  </a:lnTo>
                  <a:cubicBezTo>
                    <a:pt x="354" y="392661"/>
                    <a:pt x="6114" y="398411"/>
                    <a:pt x="13216" y="398411"/>
                  </a:cubicBezTo>
                  <a:close/>
                </a:path>
              </a:pathLst>
            </a:custGeom>
            <a:noFill/>
            <a:ln w="14615" cap="rnd">
              <a:solidFill>
                <a:srgbClr val="000000"/>
              </a:solidFill>
              <a:prstDash val="solid"/>
              <a:round/>
            </a:ln>
          </p:spPr>
          <p:txBody>
            <a:bodyPr rtlCol="1" anchor="ctr"/>
            <a:lstStyle/>
            <a:p>
              <a:endParaRPr lang="fa-IR"/>
            </a:p>
          </p:txBody>
        </p:sp>
        <p:sp>
          <p:nvSpPr>
            <p:cNvPr id="974" name="Freeform: Shape 973">
              <a:extLst>
                <a:ext uri="{FF2B5EF4-FFF2-40B4-BE49-F238E27FC236}">
                  <a16:creationId xmlns:a16="http://schemas.microsoft.com/office/drawing/2014/main" id="{A231795E-D194-D7F7-E40A-9DFD37D3DC3A}"/>
                </a:ext>
              </a:extLst>
            </p:cNvPr>
            <p:cNvSpPr/>
            <p:nvPr/>
          </p:nvSpPr>
          <p:spPr>
            <a:xfrm>
              <a:off x="9977113" y="4149508"/>
              <a:ext cx="175710" cy="143479"/>
            </a:xfrm>
            <a:custGeom>
              <a:avLst/>
              <a:gdLst>
                <a:gd name="connsiteX0" fmla="*/ 169773 w 175710"/>
                <a:gd name="connsiteY0" fmla="*/ 58238 h 143479"/>
                <a:gd name="connsiteX1" fmla="*/ 111931 w 175710"/>
                <a:gd name="connsiteY1" fmla="*/ 5168 h 143479"/>
                <a:gd name="connsiteX2" fmla="*/ 85916 w 175710"/>
                <a:gd name="connsiteY2" fmla="*/ 6318 h 143479"/>
                <a:gd name="connsiteX3" fmla="*/ 85586 w 175710"/>
                <a:gd name="connsiteY3" fmla="*/ 6690 h 143479"/>
                <a:gd name="connsiteX4" fmla="*/ 87635 w 175710"/>
                <a:gd name="connsiteY4" fmla="*/ 32830 h 143479"/>
                <a:gd name="connsiteX5" fmla="*/ 106193 w 175710"/>
                <a:gd name="connsiteY5" fmla="*/ 49837 h 143479"/>
                <a:gd name="connsiteX6" fmla="*/ 106310 w 175710"/>
                <a:gd name="connsiteY6" fmla="*/ 52940 h 143479"/>
                <a:gd name="connsiteX7" fmla="*/ 104701 w 175710"/>
                <a:gd name="connsiteY7" fmla="*/ 53643 h 143479"/>
                <a:gd name="connsiteX8" fmla="*/ 19518 w 175710"/>
                <a:gd name="connsiteY8" fmla="*/ 53643 h 143479"/>
                <a:gd name="connsiteX9" fmla="*/ 345 w 175710"/>
                <a:gd name="connsiteY9" fmla="*/ 71499 h 143479"/>
                <a:gd name="connsiteX10" fmla="*/ 18221 w 175710"/>
                <a:gd name="connsiteY10" fmla="*/ 90488 h 143479"/>
                <a:gd name="connsiteX11" fmla="*/ 18757 w 175710"/>
                <a:gd name="connsiteY11" fmla="*/ 90496 h 143479"/>
                <a:gd name="connsiteX12" fmla="*/ 104701 w 175710"/>
                <a:gd name="connsiteY12" fmla="*/ 90496 h 143479"/>
                <a:gd name="connsiteX13" fmla="*/ 106896 w 175710"/>
                <a:gd name="connsiteY13" fmla="*/ 92692 h 143479"/>
                <a:gd name="connsiteX14" fmla="*/ 106193 w 175710"/>
                <a:gd name="connsiteY14" fmla="*/ 94302 h 143479"/>
                <a:gd name="connsiteX15" fmla="*/ 87635 w 175710"/>
                <a:gd name="connsiteY15" fmla="*/ 111309 h 143479"/>
                <a:gd name="connsiteX16" fmla="*/ 85615 w 175710"/>
                <a:gd name="connsiteY16" fmla="*/ 137449 h 143479"/>
                <a:gd name="connsiteX17" fmla="*/ 111544 w 175710"/>
                <a:gd name="connsiteY17" fmla="*/ 139343 h 143479"/>
                <a:gd name="connsiteX18" fmla="*/ 111960 w 175710"/>
                <a:gd name="connsiteY18" fmla="*/ 138971 h 143479"/>
                <a:gd name="connsiteX19" fmla="*/ 170095 w 175710"/>
                <a:gd name="connsiteY19" fmla="*/ 85637 h 143479"/>
                <a:gd name="connsiteX20" fmla="*/ 171190 w 175710"/>
                <a:gd name="connsiteY20" fmla="*/ 59620 h 143479"/>
                <a:gd name="connsiteX21" fmla="*/ 169773 w 175710"/>
                <a:gd name="connsiteY21" fmla="*/ 58238 h 143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5710" h="143479">
                  <a:moveTo>
                    <a:pt x="169773" y="58238"/>
                  </a:moveTo>
                  <a:lnTo>
                    <a:pt x="111931" y="5168"/>
                  </a:lnTo>
                  <a:cubicBezTo>
                    <a:pt x="104428" y="-1700"/>
                    <a:pt x="92784" y="-1184"/>
                    <a:pt x="85916" y="6318"/>
                  </a:cubicBezTo>
                  <a:cubicBezTo>
                    <a:pt x="85805" y="6441"/>
                    <a:pt x="85694" y="6564"/>
                    <a:pt x="85586" y="6690"/>
                  </a:cubicBezTo>
                  <a:cubicBezTo>
                    <a:pt x="79166" y="14549"/>
                    <a:pt x="80071" y="26068"/>
                    <a:pt x="87635" y="32830"/>
                  </a:cubicBezTo>
                  <a:lnTo>
                    <a:pt x="106193" y="49837"/>
                  </a:lnTo>
                  <a:cubicBezTo>
                    <a:pt x="107083" y="50663"/>
                    <a:pt x="107136" y="52050"/>
                    <a:pt x="106310" y="52940"/>
                  </a:cubicBezTo>
                  <a:cubicBezTo>
                    <a:pt x="105895" y="53388"/>
                    <a:pt x="105312" y="53643"/>
                    <a:pt x="104701" y="53643"/>
                  </a:cubicBezTo>
                  <a:lnTo>
                    <a:pt x="19518" y="53643"/>
                  </a:lnTo>
                  <a:cubicBezTo>
                    <a:pt x="9372" y="53485"/>
                    <a:pt x="909" y="61365"/>
                    <a:pt x="345" y="71499"/>
                  </a:cubicBezTo>
                  <a:cubicBezTo>
                    <a:pt x="37" y="81680"/>
                    <a:pt x="8040" y="90180"/>
                    <a:pt x="18221" y="90488"/>
                  </a:cubicBezTo>
                  <a:cubicBezTo>
                    <a:pt x="18400" y="90494"/>
                    <a:pt x="18578" y="90496"/>
                    <a:pt x="18757" y="90496"/>
                  </a:cubicBezTo>
                  <a:lnTo>
                    <a:pt x="104701" y="90496"/>
                  </a:lnTo>
                  <a:cubicBezTo>
                    <a:pt x="105912" y="90496"/>
                    <a:pt x="106896" y="91480"/>
                    <a:pt x="106896" y="92692"/>
                  </a:cubicBezTo>
                  <a:cubicBezTo>
                    <a:pt x="106896" y="93304"/>
                    <a:pt x="106641" y="93886"/>
                    <a:pt x="106193" y="94302"/>
                  </a:cubicBezTo>
                  <a:lnTo>
                    <a:pt x="87635" y="111309"/>
                  </a:lnTo>
                  <a:cubicBezTo>
                    <a:pt x="80050" y="118065"/>
                    <a:pt x="79157" y="129607"/>
                    <a:pt x="85615" y="137449"/>
                  </a:cubicBezTo>
                  <a:cubicBezTo>
                    <a:pt x="92251" y="145133"/>
                    <a:pt x="103860" y="145979"/>
                    <a:pt x="111544" y="139343"/>
                  </a:cubicBezTo>
                  <a:cubicBezTo>
                    <a:pt x="111685" y="139220"/>
                    <a:pt x="111822" y="139097"/>
                    <a:pt x="111960" y="138971"/>
                  </a:cubicBezTo>
                  <a:lnTo>
                    <a:pt x="170095" y="85637"/>
                  </a:lnTo>
                  <a:cubicBezTo>
                    <a:pt x="177580" y="78755"/>
                    <a:pt x="178072" y="67108"/>
                    <a:pt x="171190" y="59620"/>
                  </a:cubicBezTo>
                  <a:cubicBezTo>
                    <a:pt x="170742" y="59134"/>
                    <a:pt x="170271" y="58674"/>
                    <a:pt x="169773" y="58238"/>
                  </a:cubicBezTo>
                  <a:close/>
                </a:path>
              </a:pathLst>
            </a:custGeom>
            <a:noFill/>
            <a:ln w="14615" cap="rnd">
              <a:solidFill>
                <a:srgbClr val="000000"/>
              </a:solidFill>
              <a:prstDash val="solid"/>
              <a:round/>
            </a:ln>
          </p:spPr>
          <p:txBody>
            <a:bodyPr rtlCol="1" anchor="ctr"/>
            <a:lstStyle/>
            <a:p>
              <a:endParaRPr lang="fa-IR"/>
            </a:p>
          </p:txBody>
        </p:sp>
        <p:sp>
          <p:nvSpPr>
            <p:cNvPr id="975" name="Freeform: Shape 974">
              <a:extLst>
                <a:ext uri="{FF2B5EF4-FFF2-40B4-BE49-F238E27FC236}">
                  <a16:creationId xmlns:a16="http://schemas.microsoft.com/office/drawing/2014/main" id="{56444880-F99A-0F00-C07C-2D2A844C6A66}"/>
                </a:ext>
              </a:extLst>
            </p:cNvPr>
            <p:cNvSpPr/>
            <p:nvPr/>
          </p:nvSpPr>
          <p:spPr>
            <a:xfrm>
              <a:off x="10157264" y="4686189"/>
              <a:ext cx="52953" cy="52924"/>
            </a:xfrm>
            <a:custGeom>
              <a:avLst/>
              <a:gdLst>
                <a:gd name="connsiteX0" fmla="*/ 336 w 52953"/>
                <a:gd name="connsiteY0" fmla="*/ 53260 h 52924"/>
                <a:gd name="connsiteX1" fmla="*/ 336 w 52953"/>
                <a:gd name="connsiteY1" fmla="*/ 13216 h 52924"/>
                <a:gd name="connsiteX2" fmla="*/ 13157 w 52953"/>
                <a:gd name="connsiteY2" fmla="*/ 336 h 52924"/>
                <a:gd name="connsiteX3" fmla="*/ 13186 w 52953"/>
                <a:gd name="connsiteY3" fmla="*/ 336 h 52924"/>
                <a:gd name="connsiteX4" fmla="*/ 53290 w 52953"/>
                <a:gd name="connsiteY4" fmla="*/ 336 h 52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53" h="52924">
                  <a:moveTo>
                    <a:pt x="336" y="53260"/>
                  </a:moveTo>
                  <a:lnTo>
                    <a:pt x="336" y="13216"/>
                  </a:lnTo>
                  <a:cubicBezTo>
                    <a:pt x="321" y="6120"/>
                    <a:pt x="6059" y="354"/>
                    <a:pt x="13157" y="336"/>
                  </a:cubicBezTo>
                  <a:cubicBezTo>
                    <a:pt x="13166" y="336"/>
                    <a:pt x="13178" y="336"/>
                    <a:pt x="13186" y="336"/>
                  </a:cubicBezTo>
                  <a:lnTo>
                    <a:pt x="53290" y="336"/>
                  </a:lnTo>
                </a:path>
              </a:pathLst>
            </a:custGeom>
            <a:noFill/>
            <a:ln w="14615" cap="rnd">
              <a:solidFill>
                <a:srgbClr val="000000"/>
              </a:solidFill>
              <a:prstDash val="solid"/>
              <a:round/>
            </a:ln>
          </p:spPr>
          <p:txBody>
            <a:bodyPr rtlCol="1" anchor="ctr"/>
            <a:lstStyle/>
            <a:p>
              <a:endParaRPr lang="fa-IR"/>
            </a:p>
          </p:txBody>
        </p:sp>
        <p:sp>
          <p:nvSpPr>
            <p:cNvPr id="976" name="Freeform: Shape 975">
              <a:extLst>
                <a:ext uri="{FF2B5EF4-FFF2-40B4-BE49-F238E27FC236}">
                  <a16:creationId xmlns:a16="http://schemas.microsoft.com/office/drawing/2014/main" id="{824F777D-70EE-88CE-0D59-0ED4E986BACF}"/>
                </a:ext>
              </a:extLst>
            </p:cNvPr>
            <p:cNvSpPr/>
            <p:nvPr/>
          </p:nvSpPr>
          <p:spPr>
            <a:xfrm>
              <a:off x="9963686" y="4608851"/>
              <a:ext cx="123470" cy="35858"/>
            </a:xfrm>
            <a:custGeom>
              <a:avLst/>
              <a:gdLst>
                <a:gd name="connsiteX0" fmla="*/ 123807 w 123470"/>
                <a:gd name="connsiteY0" fmla="*/ 27413 h 35858"/>
                <a:gd name="connsiteX1" fmla="*/ 123807 w 123470"/>
                <a:gd name="connsiteY1" fmla="*/ 19597 h 35858"/>
                <a:gd name="connsiteX2" fmla="*/ 104516 w 123470"/>
                <a:gd name="connsiteY2" fmla="*/ 336 h 35858"/>
                <a:gd name="connsiteX3" fmla="*/ 19626 w 123470"/>
                <a:gd name="connsiteY3" fmla="*/ 336 h 35858"/>
                <a:gd name="connsiteX4" fmla="*/ 336 w 123470"/>
                <a:gd name="connsiteY4" fmla="*/ 19597 h 35858"/>
                <a:gd name="connsiteX5" fmla="*/ 336 w 123470"/>
                <a:gd name="connsiteY5" fmla="*/ 27413 h 35858"/>
                <a:gd name="connsiteX6" fmla="*/ 9118 w 123470"/>
                <a:gd name="connsiteY6" fmla="*/ 36195 h 35858"/>
                <a:gd name="connsiteX7" fmla="*/ 115376 w 123470"/>
                <a:gd name="connsiteY7" fmla="*/ 36195 h 35858"/>
                <a:gd name="connsiteX8" fmla="*/ 123807 w 123470"/>
                <a:gd name="connsiteY8" fmla="*/ 27413 h 3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470" h="35858">
                  <a:moveTo>
                    <a:pt x="123807" y="27413"/>
                  </a:moveTo>
                  <a:lnTo>
                    <a:pt x="123807" y="19597"/>
                  </a:lnTo>
                  <a:cubicBezTo>
                    <a:pt x="123792" y="8954"/>
                    <a:pt x="115160" y="336"/>
                    <a:pt x="104516" y="336"/>
                  </a:cubicBezTo>
                  <a:lnTo>
                    <a:pt x="19626" y="336"/>
                  </a:lnTo>
                  <a:cubicBezTo>
                    <a:pt x="8983" y="336"/>
                    <a:pt x="354" y="8954"/>
                    <a:pt x="336" y="19597"/>
                  </a:cubicBezTo>
                  <a:lnTo>
                    <a:pt x="336" y="27413"/>
                  </a:lnTo>
                  <a:cubicBezTo>
                    <a:pt x="336" y="32263"/>
                    <a:pt x="4267" y="36195"/>
                    <a:pt x="9118" y="36195"/>
                  </a:cubicBezTo>
                  <a:lnTo>
                    <a:pt x="115376" y="36195"/>
                  </a:lnTo>
                  <a:cubicBezTo>
                    <a:pt x="120089" y="36007"/>
                    <a:pt x="123810" y="32129"/>
                    <a:pt x="123807" y="27413"/>
                  </a:cubicBezTo>
                  <a:close/>
                </a:path>
              </a:pathLst>
            </a:custGeom>
            <a:noFill/>
            <a:ln w="14615" cap="rnd">
              <a:solidFill>
                <a:srgbClr val="000000"/>
              </a:solidFill>
              <a:prstDash val="solid"/>
              <a:round/>
            </a:ln>
          </p:spPr>
          <p:txBody>
            <a:bodyPr rtlCol="1" anchor="ctr"/>
            <a:lstStyle/>
            <a:p>
              <a:endParaRPr lang="fa-IR"/>
            </a:p>
          </p:txBody>
        </p:sp>
        <p:sp>
          <p:nvSpPr>
            <p:cNvPr id="977" name="Freeform: Shape 976">
              <a:extLst>
                <a:ext uri="{FF2B5EF4-FFF2-40B4-BE49-F238E27FC236}">
                  <a16:creationId xmlns:a16="http://schemas.microsoft.com/office/drawing/2014/main" id="{1523D11D-BE3C-0FC8-33ED-389827D292C1}"/>
                </a:ext>
              </a:extLst>
            </p:cNvPr>
            <p:cNvSpPr/>
            <p:nvPr/>
          </p:nvSpPr>
          <p:spPr>
            <a:xfrm rot="-3389398">
              <a:off x="10003359" y="4520621"/>
              <a:ext cx="32872" cy="102453"/>
            </a:xfrm>
            <a:custGeom>
              <a:avLst/>
              <a:gdLst>
                <a:gd name="connsiteX0" fmla="*/ 16787 w 32872"/>
                <a:gd name="connsiteY0" fmla="*/ 336 h 102453"/>
                <a:gd name="connsiteX1" fmla="*/ 33209 w 32872"/>
                <a:gd name="connsiteY1" fmla="*/ 336 h 102453"/>
                <a:gd name="connsiteX2" fmla="*/ 33209 w 32872"/>
                <a:gd name="connsiteY2" fmla="*/ 102789 h 102453"/>
                <a:gd name="connsiteX3" fmla="*/ 16787 w 32872"/>
                <a:gd name="connsiteY3" fmla="*/ 102789 h 102453"/>
                <a:gd name="connsiteX4" fmla="*/ 16758 w 32872"/>
                <a:gd name="connsiteY4" fmla="*/ 102789 h 102453"/>
                <a:gd name="connsiteX5" fmla="*/ 336 w 32872"/>
                <a:gd name="connsiteY5" fmla="*/ 102789 h 102453"/>
                <a:gd name="connsiteX6" fmla="*/ 336 w 32872"/>
                <a:gd name="connsiteY6" fmla="*/ 336 h 102453"/>
                <a:gd name="connsiteX7" fmla="*/ 16758 w 32872"/>
                <a:gd name="connsiteY7" fmla="*/ 336 h 102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72" h="102453">
                  <a:moveTo>
                    <a:pt x="16787" y="336"/>
                  </a:moveTo>
                  <a:cubicBezTo>
                    <a:pt x="25857" y="336"/>
                    <a:pt x="33209" y="336"/>
                    <a:pt x="33209" y="336"/>
                  </a:cubicBezTo>
                  <a:lnTo>
                    <a:pt x="33209" y="102789"/>
                  </a:lnTo>
                  <a:cubicBezTo>
                    <a:pt x="33209" y="102789"/>
                    <a:pt x="25857" y="102789"/>
                    <a:pt x="16787" y="102789"/>
                  </a:cubicBezTo>
                  <a:lnTo>
                    <a:pt x="16758" y="102789"/>
                  </a:lnTo>
                  <a:cubicBezTo>
                    <a:pt x="7688" y="102789"/>
                    <a:pt x="336" y="102789"/>
                    <a:pt x="336" y="102789"/>
                  </a:cubicBezTo>
                  <a:lnTo>
                    <a:pt x="336" y="336"/>
                  </a:lnTo>
                  <a:cubicBezTo>
                    <a:pt x="336" y="336"/>
                    <a:pt x="7688" y="336"/>
                    <a:pt x="16758" y="336"/>
                  </a:cubicBezTo>
                  <a:close/>
                </a:path>
              </a:pathLst>
            </a:custGeom>
            <a:noFill/>
            <a:ln w="14615" cap="rnd">
              <a:solidFill>
                <a:srgbClr val="000000"/>
              </a:solidFill>
              <a:prstDash val="solid"/>
              <a:round/>
            </a:ln>
          </p:spPr>
          <p:txBody>
            <a:bodyPr rtlCol="1" anchor="ctr"/>
            <a:lstStyle/>
            <a:p>
              <a:endParaRPr lang="fa-IR"/>
            </a:p>
          </p:txBody>
        </p:sp>
        <p:sp>
          <p:nvSpPr>
            <p:cNvPr id="978" name="Freeform: Shape 977">
              <a:extLst>
                <a:ext uri="{FF2B5EF4-FFF2-40B4-BE49-F238E27FC236}">
                  <a16:creationId xmlns:a16="http://schemas.microsoft.com/office/drawing/2014/main" id="{3E131DA1-4252-F1A8-F5ED-08773B0FAD71}"/>
                </a:ext>
              </a:extLst>
            </p:cNvPr>
            <p:cNvSpPr/>
            <p:nvPr/>
          </p:nvSpPr>
          <p:spPr>
            <a:xfrm rot="-3389398">
              <a:off x="10073232" y="4415109"/>
              <a:ext cx="32872" cy="102453"/>
            </a:xfrm>
            <a:custGeom>
              <a:avLst/>
              <a:gdLst>
                <a:gd name="connsiteX0" fmla="*/ 16787 w 32872"/>
                <a:gd name="connsiteY0" fmla="*/ 336 h 102453"/>
                <a:gd name="connsiteX1" fmla="*/ 33209 w 32872"/>
                <a:gd name="connsiteY1" fmla="*/ 336 h 102453"/>
                <a:gd name="connsiteX2" fmla="*/ 33209 w 32872"/>
                <a:gd name="connsiteY2" fmla="*/ 102789 h 102453"/>
                <a:gd name="connsiteX3" fmla="*/ 16787 w 32872"/>
                <a:gd name="connsiteY3" fmla="*/ 102789 h 102453"/>
                <a:gd name="connsiteX4" fmla="*/ 16758 w 32872"/>
                <a:gd name="connsiteY4" fmla="*/ 102789 h 102453"/>
                <a:gd name="connsiteX5" fmla="*/ 336 w 32872"/>
                <a:gd name="connsiteY5" fmla="*/ 102789 h 102453"/>
                <a:gd name="connsiteX6" fmla="*/ 336 w 32872"/>
                <a:gd name="connsiteY6" fmla="*/ 336 h 102453"/>
                <a:gd name="connsiteX7" fmla="*/ 16758 w 32872"/>
                <a:gd name="connsiteY7" fmla="*/ 336 h 102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72" h="102453">
                  <a:moveTo>
                    <a:pt x="16787" y="336"/>
                  </a:moveTo>
                  <a:cubicBezTo>
                    <a:pt x="25857" y="336"/>
                    <a:pt x="33209" y="336"/>
                    <a:pt x="33209" y="336"/>
                  </a:cubicBezTo>
                  <a:lnTo>
                    <a:pt x="33209" y="102789"/>
                  </a:lnTo>
                  <a:cubicBezTo>
                    <a:pt x="33209" y="102789"/>
                    <a:pt x="25857" y="102789"/>
                    <a:pt x="16787" y="102789"/>
                  </a:cubicBezTo>
                  <a:lnTo>
                    <a:pt x="16758" y="102789"/>
                  </a:lnTo>
                  <a:cubicBezTo>
                    <a:pt x="7688" y="102789"/>
                    <a:pt x="336" y="102789"/>
                    <a:pt x="336" y="102789"/>
                  </a:cubicBezTo>
                  <a:lnTo>
                    <a:pt x="336" y="336"/>
                  </a:lnTo>
                  <a:cubicBezTo>
                    <a:pt x="336" y="336"/>
                    <a:pt x="7688" y="336"/>
                    <a:pt x="16758" y="336"/>
                  </a:cubicBezTo>
                  <a:close/>
                </a:path>
              </a:pathLst>
            </a:custGeom>
            <a:noFill/>
            <a:ln w="14615" cap="rnd">
              <a:solidFill>
                <a:srgbClr val="000000"/>
              </a:solidFill>
              <a:prstDash val="solid"/>
              <a:round/>
            </a:ln>
          </p:spPr>
          <p:txBody>
            <a:bodyPr rtlCol="1" anchor="ctr"/>
            <a:lstStyle/>
            <a:p>
              <a:endParaRPr lang="fa-IR"/>
            </a:p>
          </p:txBody>
        </p:sp>
        <p:sp>
          <p:nvSpPr>
            <p:cNvPr id="979" name="Freeform: Shape 978">
              <a:extLst>
                <a:ext uri="{FF2B5EF4-FFF2-40B4-BE49-F238E27FC236}">
                  <a16:creationId xmlns:a16="http://schemas.microsoft.com/office/drawing/2014/main" id="{124AECD4-4183-839B-CF18-8C7D431014BE}"/>
                </a:ext>
              </a:extLst>
            </p:cNvPr>
            <p:cNvSpPr/>
            <p:nvPr/>
          </p:nvSpPr>
          <p:spPr>
            <a:xfrm>
              <a:off x="10005546" y="4465153"/>
              <a:ext cx="48767" cy="73649"/>
            </a:xfrm>
            <a:custGeom>
              <a:avLst/>
              <a:gdLst>
                <a:gd name="connsiteX0" fmla="*/ 48768 w 48767"/>
                <a:gd name="connsiteY0" fmla="*/ 0 h 73649"/>
                <a:gd name="connsiteX1" fmla="*/ 0 w 48767"/>
                <a:gd name="connsiteY1" fmla="*/ 73649 h 73649"/>
              </a:gdLst>
              <a:ahLst/>
              <a:cxnLst>
                <a:cxn ang="0">
                  <a:pos x="connsiteX0" y="connsiteY0"/>
                </a:cxn>
                <a:cxn ang="0">
                  <a:pos x="connsiteX1" y="connsiteY1"/>
                </a:cxn>
              </a:cxnLst>
              <a:rect l="l" t="t" r="r" b="b"/>
              <a:pathLst>
                <a:path w="48767" h="73649">
                  <a:moveTo>
                    <a:pt x="48768" y="0"/>
                  </a:moveTo>
                  <a:lnTo>
                    <a:pt x="0" y="73649"/>
                  </a:lnTo>
                </a:path>
              </a:pathLst>
            </a:custGeom>
            <a:ln w="14615" cap="rnd">
              <a:solidFill>
                <a:srgbClr val="000000"/>
              </a:solidFill>
              <a:prstDash val="solid"/>
              <a:round/>
            </a:ln>
          </p:spPr>
          <p:txBody>
            <a:bodyPr rtlCol="1" anchor="ctr"/>
            <a:lstStyle/>
            <a:p>
              <a:endParaRPr lang="fa-IR"/>
            </a:p>
          </p:txBody>
        </p:sp>
        <p:sp>
          <p:nvSpPr>
            <p:cNvPr id="980" name="Freeform: Shape 979">
              <a:extLst>
                <a:ext uri="{FF2B5EF4-FFF2-40B4-BE49-F238E27FC236}">
                  <a16:creationId xmlns:a16="http://schemas.microsoft.com/office/drawing/2014/main" id="{6205869F-16C5-19B0-082B-D3C1DFAC773C}"/>
                </a:ext>
              </a:extLst>
            </p:cNvPr>
            <p:cNvSpPr/>
            <p:nvPr/>
          </p:nvSpPr>
          <p:spPr>
            <a:xfrm>
              <a:off x="10055952" y="4498817"/>
              <a:ext cx="48328" cy="73034"/>
            </a:xfrm>
            <a:custGeom>
              <a:avLst/>
              <a:gdLst>
                <a:gd name="connsiteX0" fmla="*/ 0 w 48328"/>
                <a:gd name="connsiteY0" fmla="*/ 73035 h 73034"/>
                <a:gd name="connsiteX1" fmla="*/ 48329 w 48328"/>
                <a:gd name="connsiteY1" fmla="*/ 0 h 73034"/>
              </a:gdLst>
              <a:ahLst/>
              <a:cxnLst>
                <a:cxn ang="0">
                  <a:pos x="connsiteX0" y="connsiteY0"/>
                </a:cxn>
                <a:cxn ang="0">
                  <a:pos x="connsiteX1" y="connsiteY1"/>
                </a:cxn>
              </a:cxnLst>
              <a:rect l="l" t="t" r="r" b="b"/>
              <a:pathLst>
                <a:path w="48328" h="73034">
                  <a:moveTo>
                    <a:pt x="0" y="73035"/>
                  </a:moveTo>
                  <a:lnTo>
                    <a:pt x="48329" y="0"/>
                  </a:lnTo>
                </a:path>
              </a:pathLst>
            </a:custGeom>
            <a:ln w="14615" cap="rnd">
              <a:solidFill>
                <a:srgbClr val="000000"/>
              </a:solidFill>
              <a:prstDash val="solid"/>
              <a:round/>
            </a:ln>
          </p:spPr>
          <p:txBody>
            <a:bodyPr rtlCol="1" anchor="ctr"/>
            <a:lstStyle/>
            <a:p>
              <a:endParaRPr lang="fa-IR"/>
            </a:p>
          </p:txBody>
        </p:sp>
        <p:sp>
          <p:nvSpPr>
            <p:cNvPr id="981" name="Freeform: Shape 980">
              <a:extLst>
                <a:ext uri="{FF2B5EF4-FFF2-40B4-BE49-F238E27FC236}">
                  <a16:creationId xmlns:a16="http://schemas.microsoft.com/office/drawing/2014/main" id="{C4CFAC98-EE72-FF78-2BC9-1C70E5F91570}"/>
                </a:ext>
              </a:extLst>
            </p:cNvPr>
            <p:cNvSpPr/>
            <p:nvPr/>
          </p:nvSpPr>
          <p:spPr>
            <a:xfrm>
              <a:off x="10073311" y="4523669"/>
              <a:ext cx="94591" cy="76032"/>
            </a:xfrm>
            <a:custGeom>
              <a:avLst/>
              <a:gdLst>
                <a:gd name="connsiteX0" fmla="*/ 336 w 94591"/>
                <a:gd name="connsiteY0" fmla="*/ 27764 h 76032"/>
                <a:gd name="connsiteX1" fmla="*/ 69419 w 94591"/>
                <a:gd name="connsiteY1" fmla="*/ 73634 h 76032"/>
                <a:gd name="connsiteX2" fmla="*/ 92193 w 94591"/>
                <a:gd name="connsiteY2" fmla="*/ 69009 h 76032"/>
                <a:gd name="connsiteX3" fmla="*/ 87568 w 94591"/>
                <a:gd name="connsiteY3" fmla="*/ 46235 h 76032"/>
                <a:gd name="connsiteX4" fmla="*/ 18221 w 94591"/>
                <a:gd name="connsiteY4" fmla="*/ 336 h 76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591" h="76032">
                  <a:moveTo>
                    <a:pt x="336" y="27764"/>
                  </a:moveTo>
                  <a:lnTo>
                    <a:pt x="69419" y="73634"/>
                  </a:lnTo>
                  <a:cubicBezTo>
                    <a:pt x="76986" y="78645"/>
                    <a:pt x="87181" y="76576"/>
                    <a:pt x="92193" y="69009"/>
                  </a:cubicBezTo>
                  <a:cubicBezTo>
                    <a:pt x="97204" y="61442"/>
                    <a:pt x="95134" y="51246"/>
                    <a:pt x="87568" y="46235"/>
                  </a:cubicBezTo>
                  <a:lnTo>
                    <a:pt x="18221" y="336"/>
                  </a:lnTo>
                </a:path>
              </a:pathLst>
            </a:custGeom>
            <a:noFill/>
            <a:ln w="14615" cap="rnd">
              <a:solidFill>
                <a:srgbClr val="000000"/>
              </a:solidFill>
              <a:prstDash val="solid"/>
              <a:round/>
            </a:ln>
          </p:spPr>
          <p:txBody>
            <a:bodyPr rtlCol="1" anchor="ctr"/>
            <a:lstStyle/>
            <a:p>
              <a:endParaRPr lang="fa-IR"/>
            </a:p>
          </p:txBody>
        </p:sp>
      </p:grpSp>
      <p:grpSp>
        <p:nvGrpSpPr>
          <p:cNvPr id="982" name="Graphic 7">
            <a:extLst>
              <a:ext uri="{FF2B5EF4-FFF2-40B4-BE49-F238E27FC236}">
                <a16:creationId xmlns:a16="http://schemas.microsoft.com/office/drawing/2014/main" id="{DB51B88D-0F47-F028-0500-FF9253B4F0E9}"/>
              </a:ext>
            </a:extLst>
          </p:cNvPr>
          <p:cNvGrpSpPr/>
          <p:nvPr/>
        </p:nvGrpSpPr>
        <p:grpSpPr>
          <a:xfrm>
            <a:off x="10563138" y="4037865"/>
            <a:ext cx="734196" cy="742053"/>
            <a:chOff x="10563138" y="4037865"/>
            <a:chExt cx="734196" cy="742053"/>
          </a:xfrm>
        </p:grpSpPr>
        <p:sp>
          <p:nvSpPr>
            <p:cNvPr id="983" name="Freeform: Shape 982">
              <a:extLst>
                <a:ext uri="{FF2B5EF4-FFF2-40B4-BE49-F238E27FC236}">
                  <a16:creationId xmlns:a16="http://schemas.microsoft.com/office/drawing/2014/main" id="{B76782D0-E0FA-B675-61B0-656C8E437983}"/>
                </a:ext>
              </a:extLst>
            </p:cNvPr>
            <p:cNvSpPr/>
            <p:nvPr/>
          </p:nvSpPr>
          <p:spPr>
            <a:xfrm>
              <a:off x="10765748" y="4186339"/>
              <a:ext cx="193519" cy="217956"/>
            </a:xfrm>
            <a:custGeom>
              <a:avLst/>
              <a:gdLst>
                <a:gd name="connsiteX0" fmla="*/ 180039 w 193519"/>
                <a:gd name="connsiteY0" fmla="*/ 5776 h 217956"/>
                <a:gd name="connsiteX1" fmla="*/ 156211 w 193519"/>
                <a:gd name="connsiteY1" fmla="*/ 4195 h 217956"/>
                <a:gd name="connsiteX2" fmla="*/ 37951 w 193519"/>
                <a:gd name="connsiteY2" fmla="*/ 4195 h 217956"/>
                <a:gd name="connsiteX3" fmla="*/ 14153 w 193519"/>
                <a:gd name="connsiteY3" fmla="*/ 5805 h 217956"/>
                <a:gd name="connsiteX4" fmla="*/ 14153 w 193519"/>
                <a:gd name="connsiteY4" fmla="*/ 5805 h 217956"/>
                <a:gd name="connsiteX5" fmla="*/ 336 w 193519"/>
                <a:gd name="connsiteY5" fmla="*/ 40346 h 217956"/>
                <a:gd name="connsiteX6" fmla="*/ 336 w 193519"/>
                <a:gd name="connsiteY6" fmla="*/ 121548 h 217956"/>
                <a:gd name="connsiteX7" fmla="*/ 97081 w 193519"/>
                <a:gd name="connsiteY7" fmla="*/ 218293 h 217956"/>
                <a:gd name="connsiteX8" fmla="*/ 97081 w 193519"/>
                <a:gd name="connsiteY8" fmla="*/ 218293 h 217956"/>
                <a:gd name="connsiteX9" fmla="*/ 193856 w 193519"/>
                <a:gd name="connsiteY9" fmla="*/ 121519 h 217956"/>
                <a:gd name="connsiteX10" fmla="*/ 193856 w 193519"/>
                <a:gd name="connsiteY10" fmla="*/ 40317 h 217956"/>
                <a:gd name="connsiteX11" fmla="*/ 180039 w 193519"/>
                <a:gd name="connsiteY11" fmla="*/ 5776 h 21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519" h="217956">
                  <a:moveTo>
                    <a:pt x="180039" y="5776"/>
                  </a:moveTo>
                  <a:cubicBezTo>
                    <a:pt x="173687" y="-819"/>
                    <a:pt x="163383" y="-1504"/>
                    <a:pt x="156211" y="4195"/>
                  </a:cubicBezTo>
                  <a:cubicBezTo>
                    <a:pt x="121319" y="30929"/>
                    <a:pt x="72844" y="30929"/>
                    <a:pt x="37951" y="4195"/>
                  </a:cubicBezTo>
                  <a:cubicBezTo>
                    <a:pt x="30779" y="-1478"/>
                    <a:pt x="20475" y="-781"/>
                    <a:pt x="14153" y="5805"/>
                  </a:cubicBezTo>
                  <a:lnTo>
                    <a:pt x="14153" y="5805"/>
                  </a:lnTo>
                  <a:cubicBezTo>
                    <a:pt x="5283" y="15117"/>
                    <a:pt x="336" y="27484"/>
                    <a:pt x="336" y="40346"/>
                  </a:cubicBezTo>
                  <a:lnTo>
                    <a:pt x="336" y="121548"/>
                  </a:lnTo>
                  <a:cubicBezTo>
                    <a:pt x="483" y="174911"/>
                    <a:pt x="43718" y="218132"/>
                    <a:pt x="97081" y="218293"/>
                  </a:cubicBezTo>
                  <a:lnTo>
                    <a:pt x="97081" y="218293"/>
                  </a:lnTo>
                  <a:cubicBezTo>
                    <a:pt x="150474" y="218149"/>
                    <a:pt x="193709" y="174905"/>
                    <a:pt x="193856" y="121519"/>
                  </a:cubicBezTo>
                  <a:lnTo>
                    <a:pt x="193856" y="40317"/>
                  </a:lnTo>
                  <a:cubicBezTo>
                    <a:pt x="193856" y="27455"/>
                    <a:pt x="188909" y="15087"/>
                    <a:pt x="180039" y="5776"/>
                  </a:cubicBezTo>
                  <a:close/>
                </a:path>
              </a:pathLst>
            </a:custGeom>
            <a:solidFill>
              <a:srgbClr val="F9D0B4"/>
            </a:solidFill>
            <a:ln w="2923" cap="flat">
              <a:noFill/>
              <a:prstDash val="solid"/>
              <a:miter/>
            </a:ln>
          </p:spPr>
          <p:txBody>
            <a:bodyPr rtlCol="1" anchor="ctr"/>
            <a:lstStyle/>
            <a:p>
              <a:endParaRPr lang="fa-IR"/>
            </a:p>
          </p:txBody>
        </p:sp>
        <p:sp>
          <p:nvSpPr>
            <p:cNvPr id="984" name="Freeform: Shape 983">
              <a:extLst>
                <a:ext uri="{FF2B5EF4-FFF2-40B4-BE49-F238E27FC236}">
                  <a16:creationId xmlns:a16="http://schemas.microsoft.com/office/drawing/2014/main" id="{0014ECFB-ED1A-7FD7-7CB6-5A898B3FC640}"/>
                </a:ext>
              </a:extLst>
            </p:cNvPr>
            <p:cNvSpPr/>
            <p:nvPr/>
          </p:nvSpPr>
          <p:spPr>
            <a:xfrm>
              <a:off x="10959033" y="4233726"/>
              <a:ext cx="46835" cy="80791"/>
            </a:xfrm>
            <a:custGeom>
              <a:avLst/>
              <a:gdLst>
                <a:gd name="connsiteX0" fmla="*/ 6776 w 46835"/>
                <a:gd name="connsiteY0" fmla="*/ 395 h 80791"/>
                <a:gd name="connsiteX1" fmla="*/ 570 w 46835"/>
                <a:gd name="connsiteY1" fmla="*/ 892 h 80791"/>
                <a:gd name="connsiteX2" fmla="*/ 570 w 46835"/>
                <a:gd name="connsiteY2" fmla="*/ 74073 h 80791"/>
                <a:gd name="connsiteX3" fmla="*/ 336 w 46835"/>
                <a:gd name="connsiteY3" fmla="*/ 80572 h 80791"/>
                <a:gd name="connsiteX4" fmla="*/ 6776 w 46835"/>
                <a:gd name="connsiteY4" fmla="*/ 81128 h 80791"/>
                <a:gd name="connsiteX5" fmla="*/ 47172 w 46835"/>
                <a:gd name="connsiteY5" fmla="*/ 40732 h 80791"/>
                <a:gd name="connsiteX6" fmla="*/ 6776 w 46835"/>
                <a:gd name="connsiteY6" fmla="*/ 336 h 8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35" h="80791">
                  <a:moveTo>
                    <a:pt x="6776" y="395"/>
                  </a:moveTo>
                  <a:cubicBezTo>
                    <a:pt x="4698" y="398"/>
                    <a:pt x="2619" y="564"/>
                    <a:pt x="570" y="892"/>
                  </a:cubicBezTo>
                  <a:lnTo>
                    <a:pt x="570" y="74073"/>
                  </a:lnTo>
                  <a:cubicBezTo>
                    <a:pt x="570" y="76268"/>
                    <a:pt x="570" y="78435"/>
                    <a:pt x="336" y="80572"/>
                  </a:cubicBezTo>
                  <a:cubicBezTo>
                    <a:pt x="2473" y="80934"/>
                    <a:pt x="4610" y="81122"/>
                    <a:pt x="6776" y="81128"/>
                  </a:cubicBezTo>
                  <a:cubicBezTo>
                    <a:pt x="29082" y="81128"/>
                    <a:pt x="47172" y="63043"/>
                    <a:pt x="47172" y="40732"/>
                  </a:cubicBezTo>
                  <a:cubicBezTo>
                    <a:pt x="47172" y="18423"/>
                    <a:pt x="29082" y="336"/>
                    <a:pt x="6776" y="336"/>
                  </a:cubicBezTo>
                  <a:close/>
                </a:path>
              </a:pathLst>
            </a:custGeom>
            <a:solidFill>
              <a:srgbClr val="F9D0B4"/>
            </a:solidFill>
            <a:ln w="2923" cap="flat">
              <a:noFill/>
              <a:prstDash val="solid"/>
              <a:miter/>
            </a:ln>
          </p:spPr>
          <p:txBody>
            <a:bodyPr rtlCol="1" anchor="ctr"/>
            <a:lstStyle/>
            <a:p>
              <a:endParaRPr lang="fa-IR"/>
            </a:p>
          </p:txBody>
        </p:sp>
        <p:sp>
          <p:nvSpPr>
            <p:cNvPr id="985" name="Freeform: Shape 984">
              <a:extLst>
                <a:ext uri="{FF2B5EF4-FFF2-40B4-BE49-F238E27FC236}">
                  <a16:creationId xmlns:a16="http://schemas.microsoft.com/office/drawing/2014/main" id="{6931BA35-1086-A4FF-D622-A6F1AAA68C06}"/>
                </a:ext>
              </a:extLst>
            </p:cNvPr>
            <p:cNvSpPr/>
            <p:nvPr/>
          </p:nvSpPr>
          <p:spPr>
            <a:xfrm>
              <a:off x="10719117" y="4233843"/>
              <a:ext cx="46835" cy="80791"/>
            </a:xfrm>
            <a:custGeom>
              <a:avLst/>
              <a:gdLst>
                <a:gd name="connsiteX0" fmla="*/ 46937 w 46835"/>
                <a:gd name="connsiteY0" fmla="*/ 74014 h 80791"/>
                <a:gd name="connsiteX1" fmla="*/ 46937 w 46835"/>
                <a:gd name="connsiteY1" fmla="*/ 834 h 80791"/>
                <a:gd name="connsiteX2" fmla="*/ 40732 w 46835"/>
                <a:gd name="connsiteY2" fmla="*/ 336 h 80791"/>
                <a:gd name="connsiteX3" fmla="*/ 336 w 46835"/>
                <a:gd name="connsiteY3" fmla="*/ 40732 h 80791"/>
                <a:gd name="connsiteX4" fmla="*/ 40732 w 46835"/>
                <a:gd name="connsiteY4" fmla="*/ 81128 h 80791"/>
                <a:gd name="connsiteX5" fmla="*/ 47172 w 46835"/>
                <a:gd name="connsiteY5" fmla="*/ 80571 h 80791"/>
                <a:gd name="connsiteX6" fmla="*/ 47172 w 46835"/>
                <a:gd name="connsiteY6" fmla="*/ 80571 h 80791"/>
                <a:gd name="connsiteX7" fmla="*/ 46937 w 46835"/>
                <a:gd name="connsiteY7" fmla="*/ 74014 h 8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35" h="80791">
                  <a:moveTo>
                    <a:pt x="46937" y="74014"/>
                  </a:moveTo>
                  <a:lnTo>
                    <a:pt x="46937" y="834"/>
                  </a:lnTo>
                  <a:cubicBezTo>
                    <a:pt x="44888" y="506"/>
                    <a:pt x="42810" y="339"/>
                    <a:pt x="40732" y="336"/>
                  </a:cubicBezTo>
                  <a:cubicBezTo>
                    <a:pt x="18426" y="336"/>
                    <a:pt x="336" y="18420"/>
                    <a:pt x="336" y="40732"/>
                  </a:cubicBezTo>
                  <a:cubicBezTo>
                    <a:pt x="336" y="63043"/>
                    <a:pt x="18426" y="81128"/>
                    <a:pt x="40732" y="81128"/>
                  </a:cubicBezTo>
                  <a:cubicBezTo>
                    <a:pt x="42898" y="81122"/>
                    <a:pt x="45035" y="80934"/>
                    <a:pt x="47172" y="80571"/>
                  </a:cubicBezTo>
                  <a:lnTo>
                    <a:pt x="47172" y="80571"/>
                  </a:lnTo>
                  <a:cubicBezTo>
                    <a:pt x="47113" y="78376"/>
                    <a:pt x="46937" y="76210"/>
                    <a:pt x="46937" y="74014"/>
                  </a:cubicBezTo>
                  <a:close/>
                </a:path>
              </a:pathLst>
            </a:custGeom>
            <a:solidFill>
              <a:srgbClr val="F9D0B4"/>
            </a:solidFill>
            <a:ln w="2923" cap="flat">
              <a:noFill/>
              <a:prstDash val="solid"/>
              <a:miter/>
            </a:ln>
          </p:spPr>
          <p:txBody>
            <a:bodyPr rtlCol="1" anchor="ctr"/>
            <a:lstStyle/>
            <a:p>
              <a:endParaRPr lang="fa-IR"/>
            </a:p>
          </p:txBody>
        </p:sp>
        <p:sp>
          <p:nvSpPr>
            <p:cNvPr id="986" name="Freeform: Shape 985">
              <a:extLst>
                <a:ext uri="{FF2B5EF4-FFF2-40B4-BE49-F238E27FC236}">
                  <a16:creationId xmlns:a16="http://schemas.microsoft.com/office/drawing/2014/main" id="{38C9F32E-E40B-2660-1628-2B7D903F3321}"/>
                </a:ext>
              </a:extLst>
            </p:cNvPr>
            <p:cNvSpPr/>
            <p:nvPr/>
          </p:nvSpPr>
          <p:spPr>
            <a:xfrm>
              <a:off x="10739169" y="4088160"/>
              <a:ext cx="246912" cy="151128"/>
            </a:xfrm>
            <a:custGeom>
              <a:avLst/>
              <a:gdLst>
                <a:gd name="connsiteX0" fmla="*/ 220083 w 246912"/>
                <a:gd name="connsiteY0" fmla="*/ 63413 h 151128"/>
                <a:gd name="connsiteX1" fmla="*/ 213966 w 246912"/>
                <a:gd name="connsiteY1" fmla="*/ 57559 h 151128"/>
                <a:gd name="connsiteX2" fmla="*/ 90319 w 246912"/>
                <a:gd name="connsiteY2" fmla="*/ 4078 h 151128"/>
                <a:gd name="connsiteX3" fmla="*/ 336 w 246912"/>
                <a:gd name="connsiteY3" fmla="*/ 110922 h 151128"/>
                <a:gd name="connsiteX4" fmla="*/ 336 w 246912"/>
                <a:gd name="connsiteY4" fmla="*/ 151377 h 151128"/>
                <a:gd name="connsiteX5" fmla="*/ 20827 w 246912"/>
                <a:gd name="connsiteY5" fmla="*/ 145844 h 151128"/>
                <a:gd name="connsiteX6" fmla="*/ 27032 w 246912"/>
                <a:gd name="connsiteY6" fmla="*/ 146342 h 151128"/>
                <a:gd name="connsiteX7" fmla="*/ 27032 w 246912"/>
                <a:gd name="connsiteY7" fmla="*/ 138380 h 151128"/>
                <a:gd name="connsiteX8" fmla="*/ 40849 w 246912"/>
                <a:gd name="connsiteY8" fmla="*/ 103838 h 151128"/>
                <a:gd name="connsiteX9" fmla="*/ 40849 w 246912"/>
                <a:gd name="connsiteY9" fmla="*/ 103838 h 151128"/>
                <a:gd name="connsiteX10" fmla="*/ 64647 w 246912"/>
                <a:gd name="connsiteY10" fmla="*/ 102228 h 151128"/>
                <a:gd name="connsiteX11" fmla="*/ 182908 w 246912"/>
                <a:gd name="connsiteY11" fmla="*/ 102228 h 151128"/>
                <a:gd name="connsiteX12" fmla="*/ 206735 w 246912"/>
                <a:gd name="connsiteY12" fmla="*/ 103809 h 151128"/>
                <a:gd name="connsiteX13" fmla="*/ 220552 w 246912"/>
                <a:gd name="connsiteY13" fmla="*/ 138351 h 151128"/>
                <a:gd name="connsiteX14" fmla="*/ 220552 w 246912"/>
                <a:gd name="connsiteY14" fmla="*/ 146313 h 151128"/>
                <a:gd name="connsiteX15" fmla="*/ 226758 w 246912"/>
                <a:gd name="connsiteY15" fmla="*/ 145815 h 151128"/>
                <a:gd name="connsiteX16" fmla="*/ 247248 w 246912"/>
                <a:gd name="connsiteY16" fmla="*/ 151464 h 151128"/>
                <a:gd name="connsiteX17" fmla="*/ 247248 w 246912"/>
                <a:gd name="connsiteY17" fmla="*/ 118387 h 151128"/>
                <a:gd name="connsiteX18" fmla="*/ 220083 w 246912"/>
                <a:gd name="connsiteY18" fmla="*/ 63413 h 151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6912" h="151128">
                  <a:moveTo>
                    <a:pt x="220083" y="63413"/>
                  </a:moveTo>
                  <a:cubicBezTo>
                    <a:pt x="216776" y="63463"/>
                    <a:pt x="214053" y="60855"/>
                    <a:pt x="213966" y="57559"/>
                  </a:cubicBezTo>
                  <a:cubicBezTo>
                    <a:pt x="213234" y="3610"/>
                    <a:pt x="151645" y="-6518"/>
                    <a:pt x="90319" y="4078"/>
                  </a:cubicBezTo>
                  <a:cubicBezTo>
                    <a:pt x="38302" y="13009"/>
                    <a:pt x="277" y="58138"/>
                    <a:pt x="336" y="110922"/>
                  </a:cubicBezTo>
                  <a:lnTo>
                    <a:pt x="336" y="151377"/>
                  </a:lnTo>
                  <a:cubicBezTo>
                    <a:pt x="6542" y="147721"/>
                    <a:pt x="13626" y="145806"/>
                    <a:pt x="20827" y="145844"/>
                  </a:cubicBezTo>
                  <a:cubicBezTo>
                    <a:pt x="22905" y="145847"/>
                    <a:pt x="24984" y="146014"/>
                    <a:pt x="27032" y="146342"/>
                  </a:cubicBezTo>
                  <a:lnTo>
                    <a:pt x="27032" y="138380"/>
                  </a:lnTo>
                  <a:cubicBezTo>
                    <a:pt x="27032" y="125517"/>
                    <a:pt x="31980" y="113150"/>
                    <a:pt x="40849" y="103838"/>
                  </a:cubicBezTo>
                  <a:lnTo>
                    <a:pt x="40849" y="103838"/>
                  </a:lnTo>
                  <a:cubicBezTo>
                    <a:pt x="47172" y="97252"/>
                    <a:pt x="57476" y="96555"/>
                    <a:pt x="64647" y="102228"/>
                  </a:cubicBezTo>
                  <a:cubicBezTo>
                    <a:pt x="99540" y="128963"/>
                    <a:pt x="148015" y="128963"/>
                    <a:pt x="182908" y="102228"/>
                  </a:cubicBezTo>
                  <a:cubicBezTo>
                    <a:pt x="190079" y="96529"/>
                    <a:pt x="200383" y="97214"/>
                    <a:pt x="206735" y="103809"/>
                  </a:cubicBezTo>
                  <a:cubicBezTo>
                    <a:pt x="215605" y="113121"/>
                    <a:pt x="220552" y="125488"/>
                    <a:pt x="220552" y="138351"/>
                  </a:cubicBezTo>
                  <a:lnTo>
                    <a:pt x="220552" y="146313"/>
                  </a:lnTo>
                  <a:cubicBezTo>
                    <a:pt x="222601" y="145985"/>
                    <a:pt x="224679" y="145818"/>
                    <a:pt x="226758" y="145815"/>
                  </a:cubicBezTo>
                  <a:cubicBezTo>
                    <a:pt x="233959" y="145824"/>
                    <a:pt x="241042" y="147773"/>
                    <a:pt x="247248" y="151464"/>
                  </a:cubicBezTo>
                  <a:lnTo>
                    <a:pt x="247248" y="118387"/>
                  </a:lnTo>
                  <a:cubicBezTo>
                    <a:pt x="247190" y="70058"/>
                    <a:pt x="229773" y="63413"/>
                    <a:pt x="220083" y="63413"/>
                  </a:cubicBezTo>
                  <a:close/>
                </a:path>
              </a:pathLst>
            </a:custGeom>
            <a:solidFill>
              <a:srgbClr val="5B5D60"/>
            </a:solidFill>
            <a:ln w="2923" cap="flat">
              <a:noFill/>
              <a:prstDash val="solid"/>
              <a:miter/>
            </a:ln>
          </p:spPr>
          <p:txBody>
            <a:bodyPr rtlCol="1" anchor="ctr"/>
            <a:lstStyle/>
            <a:p>
              <a:endParaRPr lang="fa-IR"/>
            </a:p>
          </p:txBody>
        </p:sp>
        <p:sp>
          <p:nvSpPr>
            <p:cNvPr id="987" name="Freeform: Shape 986">
              <a:extLst>
                <a:ext uri="{FF2B5EF4-FFF2-40B4-BE49-F238E27FC236}">
                  <a16:creationId xmlns:a16="http://schemas.microsoft.com/office/drawing/2014/main" id="{4AF01CC2-17CA-7686-315E-E8B109363FE4}"/>
                </a:ext>
              </a:extLst>
            </p:cNvPr>
            <p:cNvSpPr/>
            <p:nvPr/>
          </p:nvSpPr>
          <p:spPr>
            <a:xfrm>
              <a:off x="10563138" y="4581891"/>
              <a:ext cx="611866" cy="34102"/>
            </a:xfrm>
            <a:custGeom>
              <a:avLst/>
              <a:gdLst>
                <a:gd name="connsiteX0" fmla="*/ 612203 w 611866"/>
                <a:gd name="connsiteY0" fmla="*/ 17402 h 34102"/>
                <a:gd name="connsiteX1" fmla="*/ 595166 w 611866"/>
                <a:gd name="connsiteY1" fmla="*/ 336 h 34102"/>
                <a:gd name="connsiteX2" fmla="*/ 16686 w 611866"/>
                <a:gd name="connsiteY2" fmla="*/ 336 h 34102"/>
                <a:gd name="connsiteX3" fmla="*/ 352 w 611866"/>
                <a:gd name="connsiteY3" fmla="*/ 18093 h 34102"/>
                <a:gd name="connsiteX4" fmla="*/ 16686 w 611866"/>
                <a:gd name="connsiteY4" fmla="*/ 34438 h 34102"/>
                <a:gd name="connsiteX5" fmla="*/ 595166 w 611866"/>
                <a:gd name="connsiteY5" fmla="*/ 34438 h 34102"/>
                <a:gd name="connsiteX6" fmla="*/ 612203 w 611866"/>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66" h="34102">
                  <a:moveTo>
                    <a:pt x="612203" y="17402"/>
                  </a:moveTo>
                  <a:cubicBezTo>
                    <a:pt x="612203" y="7988"/>
                    <a:pt x="604592" y="354"/>
                    <a:pt x="595166" y="336"/>
                  </a:cubicBezTo>
                  <a:lnTo>
                    <a:pt x="16686" y="336"/>
                  </a:lnTo>
                  <a:cubicBezTo>
                    <a:pt x="7261" y="725"/>
                    <a:pt x="-57" y="8676"/>
                    <a:pt x="352" y="18093"/>
                  </a:cubicBezTo>
                  <a:cubicBezTo>
                    <a:pt x="704" y="26965"/>
                    <a:pt x="7817" y="34070"/>
                    <a:pt x="16686" y="34438"/>
                  </a:cubicBezTo>
                  <a:lnTo>
                    <a:pt x="595166" y="34438"/>
                  </a:lnTo>
                  <a:cubicBezTo>
                    <a:pt x="604563" y="34424"/>
                    <a:pt x="612174" y="26804"/>
                    <a:pt x="612203" y="17402"/>
                  </a:cubicBezTo>
                  <a:close/>
                </a:path>
              </a:pathLst>
            </a:custGeom>
            <a:solidFill>
              <a:srgbClr val="F9D0B4"/>
            </a:solidFill>
            <a:ln w="2923" cap="flat">
              <a:noFill/>
              <a:prstDash val="solid"/>
              <a:miter/>
            </a:ln>
          </p:spPr>
          <p:txBody>
            <a:bodyPr rtlCol="1" anchor="ctr"/>
            <a:lstStyle/>
            <a:p>
              <a:endParaRPr lang="fa-IR"/>
            </a:p>
          </p:txBody>
        </p:sp>
        <p:sp>
          <p:nvSpPr>
            <p:cNvPr id="988" name="Freeform: Shape 987">
              <a:extLst>
                <a:ext uri="{FF2B5EF4-FFF2-40B4-BE49-F238E27FC236}">
                  <a16:creationId xmlns:a16="http://schemas.microsoft.com/office/drawing/2014/main" id="{AA843855-3954-E74C-8BED-E10EB6AABFD8}"/>
                </a:ext>
              </a:extLst>
            </p:cNvPr>
            <p:cNvSpPr/>
            <p:nvPr/>
          </p:nvSpPr>
          <p:spPr>
            <a:xfrm>
              <a:off x="10590641" y="4615994"/>
              <a:ext cx="556174" cy="74644"/>
            </a:xfrm>
            <a:custGeom>
              <a:avLst/>
              <a:gdLst>
                <a:gd name="connsiteX0" fmla="*/ 15850 w 556174"/>
                <a:gd name="connsiteY0" fmla="*/ 74980 h 74644"/>
                <a:gd name="connsiteX1" fmla="*/ 540996 w 556174"/>
                <a:gd name="connsiteY1" fmla="*/ 74980 h 74644"/>
                <a:gd name="connsiteX2" fmla="*/ 556510 w 556174"/>
                <a:gd name="connsiteY2" fmla="*/ 59466 h 74644"/>
                <a:gd name="connsiteX3" fmla="*/ 556510 w 556174"/>
                <a:gd name="connsiteY3" fmla="*/ 336 h 74644"/>
                <a:gd name="connsiteX4" fmla="*/ 336 w 556174"/>
                <a:gd name="connsiteY4" fmla="*/ 336 h 74644"/>
                <a:gd name="connsiteX5" fmla="*/ 336 w 556174"/>
                <a:gd name="connsiteY5" fmla="*/ 59466 h 74644"/>
                <a:gd name="connsiteX6" fmla="*/ 15850 w 556174"/>
                <a:gd name="connsiteY6" fmla="*/ 74980 h 7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6174" h="74644">
                  <a:moveTo>
                    <a:pt x="15850" y="74980"/>
                  </a:moveTo>
                  <a:lnTo>
                    <a:pt x="540996" y="74980"/>
                  </a:lnTo>
                  <a:cubicBezTo>
                    <a:pt x="549573" y="74980"/>
                    <a:pt x="556510" y="68034"/>
                    <a:pt x="556510" y="59466"/>
                  </a:cubicBezTo>
                  <a:lnTo>
                    <a:pt x="556510" y="336"/>
                  </a:lnTo>
                  <a:lnTo>
                    <a:pt x="336" y="336"/>
                  </a:lnTo>
                  <a:lnTo>
                    <a:pt x="336" y="59466"/>
                  </a:lnTo>
                  <a:cubicBezTo>
                    <a:pt x="336" y="68034"/>
                    <a:pt x="7274" y="74980"/>
                    <a:pt x="15850" y="74980"/>
                  </a:cubicBezTo>
                  <a:close/>
                </a:path>
              </a:pathLst>
            </a:custGeom>
            <a:solidFill>
              <a:srgbClr val="A57453"/>
            </a:solidFill>
            <a:ln w="2923" cap="flat">
              <a:noFill/>
              <a:prstDash val="solid"/>
              <a:miter/>
            </a:ln>
          </p:spPr>
          <p:txBody>
            <a:bodyPr rtlCol="1" anchor="ctr"/>
            <a:lstStyle/>
            <a:p>
              <a:endParaRPr lang="fa-IR"/>
            </a:p>
          </p:txBody>
        </p:sp>
        <p:sp>
          <p:nvSpPr>
            <p:cNvPr id="989" name="Freeform: Shape 988">
              <a:extLst>
                <a:ext uri="{FF2B5EF4-FFF2-40B4-BE49-F238E27FC236}">
                  <a16:creationId xmlns:a16="http://schemas.microsoft.com/office/drawing/2014/main" id="{CE161BB1-2B83-45A1-79B0-BE34DCEC6256}"/>
                </a:ext>
              </a:extLst>
            </p:cNvPr>
            <p:cNvSpPr/>
            <p:nvPr/>
          </p:nvSpPr>
          <p:spPr>
            <a:xfrm>
              <a:off x="10614703" y="4690638"/>
              <a:ext cx="508079" cy="89280"/>
            </a:xfrm>
            <a:custGeom>
              <a:avLst/>
              <a:gdLst>
                <a:gd name="connsiteX0" fmla="*/ 0 w 508079"/>
                <a:gd name="connsiteY0" fmla="*/ 0 h 89280"/>
                <a:gd name="connsiteX1" fmla="*/ 508080 w 508079"/>
                <a:gd name="connsiteY1" fmla="*/ 0 h 89280"/>
                <a:gd name="connsiteX2" fmla="*/ 508080 w 508079"/>
                <a:gd name="connsiteY2" fmla="*/ 89281 h 89280"/>
                <a:gd name="connsiteX3" fmla="*/ 0 w 508079"/>
                <a:gd name="connsiteY3" fmla="*/ 89281 h 89280"/>
              </a:gdLst>
              <a:ahLst/>
              <a:cxnLst>
                <a:cxn ang="0">
                  <a:pos x="connsiteX0" y="connsiteY0"/>
                </a:cxn>
                <a:cxn ang="0">
                  <a:pos x="connsiteX1" y="connsiteY1"/>
                </a:cxn>
                <a:cxn ang="0">
                  <a:pos x="connsiteX2" y="connsiteY2"/>
                </a:cxn>
                <a:cxn ang="0">
                  <a:pos x="connsiteX3" y="connsiteY3"/>
                </a:cxn>
              </a:cxnLst>
              <a:rect l="l" t="t" r="r" b="b"/>
              <a:pathLst>
                <a:path w="508079" h="89280">
                  <a:moveTo>
                    <a:pt x="0" y="0"/>
                  </a:moveTo>
                  <a:lnTo>
                    <a:pt x="508080" y="0"/>
                  </a:lnTo>
                  <a:lnTo>
                    <a:pt x="508080" y="89281"/>
                  </a:lnTo>
                  <a:lnTo>
                    <a:pt x="0" y="89281"/>
                  </a:lnTo>
                  <a:close/>
                </a:path>
              </a:pathLst>
            </a:custGeom>
            <a:solidFill>
              <a:srgbClr val="754E34"/>
            </a:solidFill>
            <a:ln w="2923" cap="flat">
              <a:noFill/>
              <a:prstDash val="solid"/>
              <a:miter/>
            </a:ln>
          </p:spPr>
          <p:txBody>
            <a:bodyPr rtlCol="1" anchor="ctr"/>
            <a:lstStyle/>
            <a:p>
              <a:endParaRPr lang="fa-IR"/>
            </a:p>
          </p:txBody>
        </p:sp>
        <p:sp>
          <p:nvSpPr>
            <p:cNvPr id="990" name="Freeform: Shape 989">
              <a:extLst>
                <a:ext uri="{FF2B5EF4-FFF2-40B4-BE49-F238E27FC236}">
                  <a16:creationId xmlns:a16="http://schemas.microsoft.com/office/drawing/2014/main" id="{906179FD-1B02-34C2-1071-68B9E69C9ED2}"/>
                </a:ext>
              </a:extLst>
            </p:cNvPr>
            <p:cNvSpPr/>
            <p:nvPr/>
          </p:nvSpPr>
          <p:spPr>
            <a:xfrm>
              <a:off x="10563138" y="4581891"/>
              <a:ext cx="611866" cy="34102"/>
            </a:xfrm>
            <a:custGeom>
              <a:avLst/>
              <a:gdLst>
                <a:gd name="connsiteX0" fmla="*/ 612203 w 611866"/>
                <a:gd name="connsiteY0" fmla="*/ 17402 h 34102"/>
                <a:gd name="connsiteX1" fmla="*/ 595166 w 611866"/>
                <a:gd name="connsiteY1" fmla="*/ 336 h 34102"/>
                <a:gd name="connsiteX2" fmla="*/ 16686 w 611866"/>
                <a:gd name="connsiteY2" fmla="*/ 336 h 34102"/>
                <a:gd name="connsiteX3" fmla="*/ 352 w 611866"/>
                <a:gd name="connsiteY3" fmla="*/ 18093 h 34102"/>
                <a:gd name="connsiteX4" fmla="*/ 16686 w 611866"/>
                <a:gd name="connsiteY4" fmla="*/ 34438 h 34102"/>
                <a:gd name="connsiteX5" fmla="*/ 595166 w 611866"/>
                <a:gd name="connsiteY5" fmla="*/ 34438 h 34102"/>
                <a:gd name="connsiteX6" fmla="*/ 612203 w 611866"/>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66" h="34102">
                  <a:moveTo>
                    <a:pt x="612203" y="17402"/>
                  </a:moveTo>
                  <a:cubicBezTo>
                    <a:pt x="612203" y="7988"/>
                    <a:pt x="604592" y="354"/>
                    <a:pt x="595166" y="336"/>
                  </a:cubicBezTo>
                  <a:lnTo>
                    <a:pt x="16686" y="336"/>
                  </a:lnTo>
                  <a:cubicBezTo>
                    <a:pt x="7261" y="725"/>
                    <a:pt x="-57" y="8676"/>
                    <a:pt x="352" y="18093"/>
                  </a:cubicBezTo>
                  <a:cubicBezTo>
                    <a:pt x="704" y="26965"/>
                    <a:pt x="7817" y="34070"/>
                    <a:pt x="16686" y="34438"/>
                  </a:cubicBezTo>
                  <a:lnTo>
                    <a:pt x="595166" y="34438"/>
                  </a:lnTo>
                  <a:cubicBezTo>
                    <a:pt x="604563" y="34424"/>
                    <a:pt x="612174" y="26804"/>
                    <a:pt x="612203" y="17402"/>
                  </a:cubicBezTo>
                  <a:close/>
                </a:path>
              </a:pathLst>
            </a:custGeom>
            <a:solidFill>
              <a:srgbClr val="C18E6B"/>
            </a:solidFill>
            <a:ln w="2923" cap="flat">
              <a:noFill/>
              <a:prstDash val="solid"/>
              <a:miter/>
            </a:ln>
          </p:spPr>
          <p:txBody>
            <a:bodyPr rtlCol="1" anchor="ctr"/>
            <a:lstStyle/>
            <a:p>
              <a:endParaRPr lang="fa-IR"/>
            </a:p>
          </p:txBody>
        </p:sp>
        <p:sp>
          <p:nvSpPr>
            <p:cNvPr id="991" name="Freeform: Shape 990">
              <a:extLst>
                <a:ext uri="{FF2B5EF4-FFF2-40B4-BE49-F238E27FC236}">
                  <a16:creationId xmlns:a16="http://schemas.microsoft.com/office/drawing/2014/main" id="{09614EE7-9BCE-D9B9-7F9F-E46EADE457BC}"/>
                </a:ext>
              </a:extLst>
            </p:cNvPr>
            <p:cNvSpPr/>
            <p:nvPr/>
          </p:nvSpPr>
          <p:spPr>
            <a:xfrm>
              <a:off x="11031336" y="4045183"/>
              <a:ext cx="265997" cy="288019"/>
            </a:xfrm>
            <a:custGeom>
              <a:avLst/>
              <a:gdLst>
                <a:gd name="connsiteX0" fmla="*/ 235715 w 265997"/>
                <a:gd name="connsiteY0" fmla="*/ 336 h 288019"/>
                <a:gd name="connsiteX1" fmla="*/ 30808 w 265997"/>
                <a:gd name="connsiteY1" fmla="*/ 336 h 288019"/>
                <a:gd name="connsiteX2" fmla="*/ 336 w 265997"/>
                <a:gd name="connsiteY2" fmla="*/ 30808 h 288019"/>
                <a:gd name="connsiteX3" fmla="*/ 336 w 265997"/>
                <a:gd name="connsiteY3" fmla="*/ 218708 h 288019"/>
                <a:gd name="connsiteX4" fmla="*/ 30545 w 265997"/>
                <a:gd name="connsiteY4" fmla="*/ 249180 h 288019"/>
                <a:gd name="connsiteX5" fmla="*/ 48518 w 265997"/>
                <a:gd name="connsiteY5" fmla="*/ 249180 h 288019"/>
                <a:gd name="connsiteX6" fmla="*/ 53377 w 265997"/>
                <a:gd name="connsiteY6" fmla="*/ 254039 h 288019"/>
                <a:gd name="connsiteX7" fmla="*/ 53377 w 265997"/>
                <a:gd name="connsiteY7" fmla="*/ 283487 h 288019"/>
                <a:gd name="connsiteX8" fmla="*/ 58236 w 265997"/>
                <a:gd name="connsiteY8" fmla="*/ 288355 h 288019"/>
                <a:gd name="connsiteX9" fmla="*/ 61603 w 265997"/>
                <a:gd name="connsiteY9" fmla="*/ 287000 h 288019"/>
                <a:gd name="connsiteX10" fmla="*/ 94944 w 265997"/>
                <a:gd name="connsiteY10" fmla="*/ 255210 h 288019"/>
                <a:gd name="connsiteX11" fmla="*/ 109990 w 265997"/>
                <a:gd name="connsiteY11" fmla="*/ 249180 h 288019"/>
                <a:gd name="connsiteX12" fmla="*/ 235861 w 265997"/>
                <a:gd name="connsiteY12" fmla="*/ 249180 h 288019"/>
                <a:gd name="connsiteX13" fmla="*/ 266334 w 265997"/>
                <a:gd name="connsiteY13" fmla="*/ 218708 h 288019"/>
                <a:gd name="connsiteX14" fmla="*/ 266334 w 265997"/>
                <a:gd name="connsiteY14" fmla="*/ 30808 h 288019"/>
                <a:gd name="connsiteX15" fmla="*/ 235744 w 265997"/>
                <a:gd name="connsiteY15" fmla="*/ 336 h 288019"/>
                <a:gd name="connsiteX16" fmla="*/ 235715 w 265997"/>
                <a:gd name="connsiteY16" fmla="*/ 336 h 28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997" h="288019">
                  <a:moveTo>
                    <a:pt x="235715" y="336"/>
                  </a:moveTo>
                  <a:lnTo>
                    <a:pt x="30808" y="336"/>
                  </a:lnTo>
                  <a:cubicBezTo>
                    <a:pt x="14006" y="368"/>
                    <a:pt x="365" y="13992"/>
                    <a:pt x="336" y="30808"/>
                  </a:cubicBezTo>
                  <a:lnTo>
                    <a:pt x="336" y="218708"/>
                  </a:lnTo>
                  <a:cubicBezTo>
                    <a:pt x="394" y="235416"/>
                    <a:pt x="13831" y="248987"/>
                    <a:pt x="30545" y="249180"/>
                  </a:cubicBezTo>
                  <a:lnTo>
                    <a:pt x="48518" y="249180"/>
                  </a:lnTo>
                  <a:cubicBezTo>
                    <a:pt x="51211" y="249180"/>
                    <a:pt x="53377" y="251355"/>
                    <a:pt x="53377" y="254039"/>
                  </a:cubicBezTo>
                  <a:lnTo>
                    <a:pt x="53377" y="283487"/>
                  </a:lnTo>
                  <a:cubicBezTo>
                    <a:pt x="53377" y="286172"/>
                    <a:pt x="55544" y="288350"/>
                    <a:pt x="58236" y="288355"/>
                  </a:cubicBezTo>
                  <a:cubicBezTo>
                    <a:pt x="59495" y="288358"/>
                    <a:pt x="60696" y="287872"/>
                    <a:pt x="61603" y="287000"/>
                  </a:cubicBezTo>
                  <a:lnTo>
                    <a:pt x="94944" y="255210"/>
                  </a:lnTo>
                  <a:cubicBezTo>
                    <a:pt x="99013" y="251340"/>
                    <a:pt x="104399" y="249183"/>
                    <a:pt x="109990" y="249180"/>
                  </a:cubicBezTo>
                  <a:lnTo>
                    <a:pt x="235861" y="249180"/>
                  </a:lnTo>
                  <a:cubicBezTo>
                    <a:pt x="252663" y="249133"/>
                    <a:pt x="266275" y="235516"/>
                    <a:pt x="266334" y="218708"/>
                  </a:cubicBezTo>
                  <a:lnTo>
                    <a:pt x="266334" y="30808"/>
                  </a:lnTo>
                  <a:cubicBezTo>
                    <a:pt x="266304" y="13948"/>
                    <a:pt x="252605" y="304"/>
                    <a:pt x="235744" y="336"/>
                  </a:cubicBezTo>
                  <a:cubicBezTo>
                    <a:pt x="235744" y="336"/>
                    <a:pt x="235715" y="336"/>
                    <a:pt x="235715" y="336"/>
                  </a:cubicBezTo>
                  <a:close/>
                </a:path>
              </a:pathLst>
            </a:custGeom>
            <a:solidFill>
              <a:srgbClr val="DAE6F1"/>
            </a:solidFill>
            <a:ln w="2923" cap="flat">
              <a:noFill/>
              <a:prstDash val="solid"/>
              <a:miter/>
            </a:ln>
          </p:spPr>
          <p:txBody>
            <a:bodyPr rtlCol="1" anchor="ctr"/>
            <a:lstStyle/>
            <a:p>
              <a:endParaRPr lang="fa-IR"/>
            </a:p>
          </p:txBody>
        </p:sp>
        <p:sp>
          <p:nvSpPr>
            <p:cNvPr id="992" name="Freeform: Shape 991">
              <a:extLst>
                <a:ext uri="{FF2B5EF4-FFF2-40B4-BE49-F238E27FC236}">
                  <a16:creationId xmlns:a16="http://schemas.microsoft.com/office/drawing/2014/main" id="{9DE048B0-3BBE-D92A-5E68-1FC51F61F3C4}"/>
                </a:ext>
              </a:extLst>
            </p:cNvPr>
            <p:cNvSpPr/>
            <p:nvPr/>
          </p:nvSpPr>
          <p:spPr>
            <a:xfrm>
              <a:off x="10664320" y="4393319"/>
              <a:ext cx="396347" cy="188572"/>
            </a:xfrm>
            <a:custGeom>
              <a:avLst/>
              <a:gdLst>
                <a:gd name="connsiteX0" fmla="*/ 396683 w 396347"/>
                <a:gd name="connsiteY0" fmla="*/ 188908 h 188572"/>
                <a:gd name="connsiteX1" fmla="*/ 392263 w 396347"/>
                <a:gd name="connsiteY1" fmla="*/ 113005 h 188572"/>
                <a:gd name="connsiteX2" fmla="*/ 363459 w 396347"/>
                <a:gd name="connsiteY2" fmla="*/ 78083 h 188572"/>
                <a:gd name="connsiteX3" fmla="*/ 311062 w 396347"/>
                <a:gd name="connsiteY3" fmla="*/ 64911 h 188572"/>
                <a:gd name="connsiteX4" fmla="*/ 261738 w 396347"/>
                <a:gd name="connsiteY4" fmla="*/ 46089 h 188572"/>
                <a:gd name="connsiteX5" fmla="*/ 243091 w 396347"/>
                <a:gd name="connsiteY5" fmla="*/ 16085 h 188572"/>
                <a:gd name="connsiteX6" fmla="*/ 243091 w 396347"/>
                <a:gd name="connsiteY6" fmla="*/ 336 h 188572"/>
                <a:gd name="connsiteX7" fmla="*/ 153928 w 396347"/>
                <a:gd name="connsiteY7" fmla="*/ 336 h 188572"/>
                <a:gd name="connsiteX8" fmla="*/ 153928 w 396347"/>
                <a:gd name="connsiteY8" fmla="*/ 16085 h 188572"/>
                <a:gd name="connsiteX9" fmla="*/ 135281 w 396347"/>
                <a:gd name="connsiteY9" fmla="*/ 46089 h 188572"/>
                <a:gd name="connsiteX10" fmla="*/ 85958 w 396347"/>
                <a:gd name="connsiteY10" fmla="*/ 64911 h 188572"/>
                <a:gd name="connsiteX11" fmla="*/ 33560 w 396347"/>
                <a:gd name="connsiteY11" fmla="*/ 78083 h 188572"/>
                <a:gd name="connsiteX12" fmla="*/ 4756 w 396347"/>
                <a:gd name="connsiteY12" fmla="*/ 113005 h 188572"/>
                <a:gd name="connsiteX13" fmla="*/ 336 w 396347"/>
                <a:gd name="connsiteY13" fmla="*/ 188908 h 188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6347" h="188572">
                  <a:moveTo>
                    <a:pt x="396683" y="188908"/>
                  </a:moveTo>
                  <a:lnTo>
                    <a:pt x="392263" y="113005"/>
                  </a:lnTo>
                  <a:cubicBezTo>
                    <a:pt x="391326" y="96320"/>
                    <a:pt x="379647" y="82178"/>
                    <a:pt x="363459" y="78083"/>
                  </a:cubicBezTo>
                  <a:lnTo>
                    <a:pt x="311062" y="64911"/>
                  </a:lnTo>
                  <a:cubicBezTo>
                    <a:pt x="293967" y="60526"/>
                    <a:pt x="277398" y="54212"/>
                    <a:pt x="261738" y="46089"/>
                  </a:cubicBezTo>
                  <a:cubicBezTo>
                    <a:pt x="250321" y="40445"/>
                    <a:pt x="243091" y="28818"/>
                    <a:pt x="243091" y="16085"/>
                  </a:cubicBezTo>
                  <a:lnTo>
                    <a:pt x="243091" y="336"/>
                  </a:lnTo>
                  <a:cubicBezTo>
                    <a:pt x="215165" y="14972"/>
                    <a:pt x="181854" y="14972"/>
                    <a:pt x="153928" y="336"/>
                  </a:cubicBezTo>
                  <a:lnTo>
                    <a:pt x="153928" y="16085"/>
                  </a:lnTo>
                  <a:cubicBezTo>
                    <a:pt x="153928" y="28818"/>
                    <a:pt x="146698" y="40445"/>
                    <a:pt x="135281" y="46089"/>
                  </a:cubicBezTo>
                  <a:cubicBezTo>
                    <a:pt x="119621" y="54241"/>
                    <a:pt x="103082" y="60558"/>
                    <a:pt x="85958" y="64911"/>
                  </a:cubicBezTo>
                  <a:lnTo>
                    <a:pt x="33560" y="78083"/>
                  </a:lnTo>
                  <a:cubicBezTo>
                    <a:pt x="17372" y="82178"/>
                    <a:pt x="5693" y="96320"/>
                    <a:pt x="4756" y="113005"/>
                  </a:cubicBezTo>
                  <a:lnTo>
                    <a:pt x="336" y="188908"/>
                  </a:lnTo>
                  <a:close/>
                </a:path>
              </a:pathLst>
            </a:custGeom>
            <a:solidFill>
              <a:srgbClr val="70D6F9"/>
            </a:solidFill>
            <a:ln w="2923" cap="flat">
              <a:noFill/>
              <a:prstDash val="solid"/>
              <a:miter/>
            </a:ln>
          </p:spPr>
          <p:txBody>
            <a:bodyPr rtlCol="1" anchor="ctr"/>
            <a:lstStyle/>
            <a:p>
              <a:endParaRPr lang="fa-IR"/>
            </a:p>
          </p:txBody>
        </p:sp>
        <p:sp>
          <p:nvSpPr>
            <p:cNvPr id="993" name="Freeform: Shape 992">
              <a:extLst>
                <a:ext uri="{FF2B5EF4-FFF2-40B4-BE49-F238E27FC236}">
                  <a16:creationId xmlns:a16="http://schemas.microsoft.com/office/drawing/2014/main" id="{397C7697-55B3-0751-6421-7B6C07C783A5}"/>
                </a:ext>
              </a:extLst>
            </p:cNvPr>
            <p:cNvSpPr/>
            <p:nvPr/>
          </p:nvSpPr>
          <p:spPr>
            <a:xfrm>
              <a:off x="10779623" y="4393319"/>
              <a:ext cx="165740" cy="101604"/>
            </a:xfrm>
            <a:custGeom>
              <a:avLst/>
              <a:gdLst>
                <a:gd name="connsiteX0" fmla="*/ 336 w 165740"/>
                <a:gd name="connsiteY0" fmla="*/ 55105 h 101604"/>
                <a:gd name="connsiteX1" fmla="*/ 83206 w 165740"/>
                <a:gd name="connsiteY1" fmla="*/ 101940 h 101604"/>
                <a:gd name="connsiteX2" fmla="*/ 83206 w 165740"/>
                <a:gd name="connsiteY2" fmla="*/ 101940 h 101604"/>
                <a:gd name="connsiteX3" fmla="*/ 166076 w 165740"/>
                <a:gd name="connsiteY3" fmla="*/ 55105 h 101604"/>
                <a:gd name="connsiteX4" fmla="*/ 146434 w 165740"/>
                <a:gd name="connsiteY4" fmla="*/ 46089 h 101604"/>
                <a:gd name="connsiteX5" fmla="*/ 127788 w 165740"/>
                <a:gd name="connsiteY5" fmla="*/ 16085 h 101604"/>
                <a:gd name="connsiteX6" fmla="*/ 127788 w 165740"/>
                <a:gd name="connsiteY6" fmla="*/ 336 h 101604"/>
                <a:gd name="connsiteX7" fmla="*/ 38624 w 165740"/>
                <a:gd name="connsiteY7" fmla="*/ 336 h 101604"/>
                <a:gd name="connsiteX8" fmla="*/ 38624 w 165740"/>
                <a:gd name="connsiteY8" fmla="*/ 16085 h 101604"/>
                <a:gd name="connsiteX9" fmla="*/ 19978 w 165740"/>
                <a:gd name="connsiteY9" fmla="*/ 46089 h 101604"/>
                <a:gd name="connsiteX10" fmla="*/ 336 w 165740"/>
                <a:gd name="connsiteY10" fmla="*/ 55105 h 101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740" h="101604">
                  <a:moveTo>
                    <a:pt x="336" y="55105"/>
                  </a:moveTo>
                  <a:cubicBezTo>
                    <a:pt x="17870" y="84131"/>
                    <a:pt x="49280" y="101891"/>
                    <a:pt x="83206" y="101940"/>
                  </a:cubicBezTo>
                  <a:lnTo>
                    <a:pt x="83206" y="101940"/>
                  </a:lnTo>
                  <a:cubicBezTo>
                    <a:pt x="117133" y="101891"/>
                    <a:pt x="148542" y="84131"/>
                    <a:pt x="166076" y="55105"/>
                  </a:cubicBezTo>
                  <a:cubicBezTo>
                    <a:pt x="159373" y="52444"/>
                    <a:pt x="152816" y="49435"/>
                    <a:pt x="146434" y="46089"/>
                  </a:cubicBezTo>
                  <a:cubicBezTo>
                    <a:pt x="135018" y="40445"/>
                    <a:pt x="127788" y="28818"/>
                    <a:pt x="127788" y="16085"/>
                  </a:cubicBezTo>
                  <a:lnTo>
                    <a:pt x="127788" y="336"/>
                  </a:lnTo>
                  <a:cubicBezTo>
                    <a:pt x="99862" y="14972"/>
                    <a:pt x="66550" y="14972"/>
                    <a:pt x="38624" y="336"/>
                  </a:cubicBezTo>
                  <a:lnTo>
                    <a:pt x="38624" y="16085"/>
                  </a:lnTo>
                  <a:cubicBezTo>
                    <a:pt x="38624" y="28818"/>
                    <a:pt x="31394" y="40445"/>
                    <a:pt x="19978" y="46089"/>
                  </a:cubicBezTo>
                  <a:cubicBezTo>
                    <a:pt x="13304" y="49367"/>
                    <a:pt x="7098" y="52353"/>
                    <a:pt x="336" y="55105"/>
                  </a:cubicBezTo>
                  <a:close/>
                </a:path>
              </a:pathLst>
            </a:custGeom>
            <a:solidFill>
              <a:srgbClr val="F9D0B4"/>
            </a:solidFill>
            <a:ln w="2923" cap="flat">
              <a:noFill/>
              <a:prstDash val="solid"/>
              <a:miter/>
            </a:ln>
          </p:spPr>
          <p:txBody>
            <a:bodyPr rtlCol="1" anchor="ctr"/>
            <a:lstStyle/>
            <a:p>
              <a:endParaRPr lang="fa-IR"/>
            </a:p>
          </p:txBody>
        </p:sp>
        <p:sp>
          <p:nvSpPr>
            <p:cNvPr id="994" name="Freeform: Shape 993">
              <a:extLst>
                <a:ext uri="{FF2B5EF4-FFF2-40B4-BE49-F238E27FC236}">
                  <a16:creationId xmlns:a16="http://schemas.microsoft.com/office/drawing/2014/main" id="{F73B0B02-BA99-BDF7-A5DF-C3A43AD920D8}"/>
                </a:ext>
              </a:extLst>
            </p:cNvPr>
            <p:cNvSpPr/>
            <p:nvPr/>
          </p:nvSpPr>
          <p:spPr>
            <a:xfrm>
              <a:off x="10648366" y="4724301"/>
              <a:ext cx="440724" cy="55617"/>
            </a:xfrm>
            <a:custGeom>
              <a:avLst/>
              <a:gdLst>
                <a:gd name="connsiteX0" fmla="*/ 433420 w 440724"/>
                <a:gd name="connsiteY0" fmla="*/ 336 h 55617"/>
                <a:gd name="connsiteX1" fmla="*/ 7976 w 440724"/>
                <a:gd name="connsiteY1" fmla="*/ 336 h 55617"/>
                <a:gd name="connsiteX2" fmla="*/ 336 w 440724"/>
                <a:gd name="connsiteY2" fmla="*/ 7976 h 55617"/>
                <a:gd name="connsiteX3" fmla="*/ 336 w 440724"/>
                <a:gd name="connsiteY3" fmla="*/ 8005 h 55617"/>
                <a:gd name="connsiteX4" fmla="*/ 336 w 440724"/>
                <a:gd name="connsiteY4" fmla="*/ 55953 h 55617"/>
                <a:gd name="connsiteX5" fmla="*/ 441061 w 440724"/>
                <a:gd name="connsiteY5" fmla="*/ 55953 h 55617"/>
                <a:gd name="connsiteX6" fmla="*/ 441061 w 440724"/>
                <a:gd name="connsiteY6" fmla="*/ 8005 h 55617"/>
                <a:gd name="connsiteX7" fmla="*/ 433450 w 440724"/>
                <a:gd name="connsiteY7" fmla="*/ 336 h 55617"/>
                <a:gd name="connsiteX8" fmla="*/ 433420 w 440724"/>
                <a:gd name="connsiteY8" fmla="*/ 336 h 5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724" h="55617">
                  <a:moveTo>
                    <a:pt x="433420" y="336"/>
                  </a:moveTo>
                  <a:lnTo>
                    <a:pt x="7976" y="336"/>
                  </a:lnTo>
                  <a:cubicBezTo>
                    <a:pt x="3761" y="336"/>
                    <a:pt x="336" y="3758"/>
                    <a:pt x="336" y="7976"/>
                  </a:cubicBezTo>
                  <a:cubicBezTo>
                    <a:pt x="336" y="7985"/>
                    <a:pt x="336" y="7997"/>
                    <a:pt x="336" y="8005"/>
                  </a:cubicBezTo>
                  <a:lnTo>
                    <a:pt x="336" y="55953"/>
                  </a:lnTo>
                  <a:lnTo>
                    <a:pt x="441061" y="55953"/>
                  </a:lnTo>
                  <a:lnTo>
                    <a:pt x="441061" y="8005"/>
                  </a:lnTo>
                  <a:cubicBezTo>
                    <a:pt x="441090" y="3787"/>
                    <a:pt x="437665" y="354"/>
                    <a:pt x="433450" y="336"/>
                  </a:cubicBezTo>
                  <a:cubicBezTo>
                    <a:pt x="433450" y="336"/>
                    <a:pt x="433420" y="336"/>
                    <a:pt x="433420" y="336"/>
                  </a:cubicBezTo>
                  <a:close/>
                </a:path>
              </a:pathLst>
            </a:custGeom>
            <a:solidFill>
              <a:srgbClr val="A57453"/>
            </a:solidFill>
            <a:ln w="2923" cap="flat">
              <a:noFill/>
              <a:prstDash val="solid"/>
              <a:miter/>
            </a:ln>
          </p:spPr>
          <p:txBody>
            <a:bodyPr rtlCol="1" anchor="ctr"/>
            <a:lstStyle/>
            <a:p>
              <a:endParaRPr lang="fa-IR"/>
            </a:p>
          </p:txBody>
        </p:sp>
        <p:sp>
          <p:nvSpPr>
            <p:cNvPr id="995" name="Freeform: Shape 994">
              <a:extLst>
                <a:ext uri="{FF2B5EF4-FFF2-40B4-BE49-F238E27FC236}">
                  <a16:creationId xmlns:a16="http://schemas.microsoft.com/office/drawing/2014/main" id="{0DD0F683-BB46-4AC3-C568-1F5DD663A056}"/>
                </a:ext>
              </a:extLst>
            </p:cNvPr>
            <p:cNvSpPr/>
            <p:nvPr/>
          </p:nvSpPr>
          <p:spPr>
            <a:xfrm>
              <a:off x="11202711" y="4371643"/>
              <a:ext cx="37636" cy="37029"/>
            </a:xfrm>
            <a:custGeom>
              <a:avLst/>
              <a:gdLst>
                <a:gd name="connsiteX0" fmla="*/ 37731 w 37636"/>
                <a:gd name="connsiteY0" fmla="*/ 18412 h 37029"/>
                <a:gd name="connsiteX1" fmla="*/ 19583 w 37636"/>
                <a:gd name="connsiteY1" fmla="*/ 555 h 37029"/>
                <a:gd name="connsiteX2" fmla="*/ 18704 w 37636"/>
                <a:gd name="connsiteY2" fmla="*/ 555 h 37029"/>
                <a:gd name="connsiteX3" fmla="*/ 556 w 37636"/>
                <a:gd name="connsiteY3" fmla="*/ 18412 h 37029"/>
                <a:gd name="connsiteX4" fmla="*/ 556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28" y="16699"/>
                    <a:pt x="21456" y="9642"/>
                    <a:pt x="19583" y="555"/>
                  </a:cubicBezTo>
                  <a:cubicBezTo>
                    <a:pt x="19583" y="263"/>
                    <a:pt x="18704" y="263"/>
                    <a:pt x="18704" y="555"/>
                  </a:cubicBezTo>
                  <a:cubicBezTo>
                    <a:pt x="16831" y="9642"/>
                    <a:pt x="9659" y="16699"/>
                    <a:pt x="556" y="18412"/>
                  </a:cubicBezTo>
                  <a:cubicBezTo>
                    <a:pt x="263" y="18412"/>
                    <a:pt x="263" y="18997"/>
                    <a:pt x="556" y="19290"/>
                  </a:cubicBezTo>
                  <a:cubicBezTo>
                    <a:pt x="9659" y="21002"/>
                    <a:pt x="16831" y="28060"/>
                    <a:pt x="18704" y="37146"/>
                  </a:cubicBezTo>
                  <a:cubicBezTo>
                    <a:pt x="18704" y="37439"/>
                    <a:pt x="19583" y="37439"/>
                    <a:pt x="19583" y="37146"/>
                  </a:cubicBezTo>
                  <a:cubicBezTo>
                    <a:pt x="21456" y="28060"/>
                    <a:pt x="28628" y="21002"/>
                    <a:pt x="37731" y="19290"/>
                  </a:cubicBezTo>
                  <a:cubicBezTo>
                    <a:pt x="38053" y="18997"/>
                    <a:pt x="38053" y="18412"/>
                    <a:pt x="37731" y="18412"/>
                  </a:cubicBezTo>
                  <a:close/>
                </a:path>
              </a:pathLst>
            </a:custGeom>
            <a:solidFill>
              <a:srgbClr val="FC657E"/>
            </a:solidFill>
            <a:ln w="2923" cap="flat">
              <a:noFill/>
              <a:prstDash val="solid"/>
              <a:miter/>
            </a:ln>
          </p:spPr>
          <p:txBody>
            <a:bodyPr rtlCol="1" anchor="ctr"/>
            <a:lstStyle/>
            <a:p>
              <a:endParaRPr lang="fa-IR"/>
            </a:p>
          </p:txBody>
        </p:sp>
        <p:sp>
          <p:nvSpPr>
            <p:cNvPr id="996" name="Freeform: Shape 995">
              <a:extLst>
                <a:ext uri="{FF2B5EF4-FFF2-40B4-BE49-F238E27FC236}">
                  <a16:creationId xmlns:a16="http://schemas.microsoft.com/office/drawing/2014/main" id="{C251450A-AA2D-3C70-E15A-7FA853A4F7B2}"/>
                </a:ext>
              </a:extLst>
            </p:cNvPr>
            <p:cNvSpPr/>
            <p:nvPr/>
          </p:nvSpPr>
          <p:spPr>
            <a:xfrm>
              <a:off x="11239515" y="4627995"/>
              <a:ext cx="50939" cy="50933"/>
            </a:xfrm>
            <a:custGeom>
              <a:avLst/>
              <a:gdLst>
                <a:gd name="connsiteX0" fmla="*/ 9709 w 50939"/>
                <a:gd name="connsiteY0" fmla="*/ 35170 h 50933"/>
                <a:gd name="connsiteX1" fmla="*/ 16441 w 50939"/>
                <a:gd name="connsiteY1" fmla="*/ 35170 h 50933"/>
                <a:gd name="connsiteX2" fmla="*/ 16441 w 50939"/>
                <a:gd name="connsiteY2" fmla="*/ 41903 h 50933"/>
                <a:gd name="connsiteX3" fmla="*/ 25574 w 50939"/>
                <a:gd name="connsiteY3" fmla="*/ 51270 h 50933"/>
                <a:gd name="connsiteX4" fmla="*/ 25808 w 50939"/>
                <a:gd name="connsiteY4" fmla="*/ 51270 h 50933"/>
                <a:gd name="connsiteX5" fmla="*/ 35175 w 50939"/>
                <a:gd name="connsiteY5" fmla="*/ 42196 h 50933"/>
                <a:gd name="connsiteX6" fmla="*/ 35175 w 50939"/>
                <a:gd name="connsiteY6" fmla="*/ 35170 h 50933"/>
                <a:gd name="connsiteX7" fmla="*/ 41908 w 50939"/>
                <a:gd name="connsiteY7" fmla="*/ 35170 h 50933"/>
                <a:gd name="connsiteX8" fmla="*/ 51275 w 50939"/>
                <a:gd name="connsiteY8" fmla="*/ 26037 h 50933"/>
                <a:gd name="connsiteX9" fmla="*/ 51275 w 50939"/>
                <a:gd name="connsiteY9" fmla="*/ 25803 h 50933"/>
                <a:gd name="connsiteX10" fmla="*/ 42201 w 50939"/>
                <a:gd name="connsiteY10" fmla="*/ 16436 h 50933"/>
                <a:gd name="connsiteX11" fmla="*/ 35175 w 50939"/>
                <a:gd name="connsiteY11" fmla="*/ 16436 h 50933"/>
                <a:gd name="connsiteX12" fmla="*/ 35175 w 50939"/>
                <a:gd name="connsiteY12" fmla="*/ 9703 h 50933"/>
                <a:gd name="connsiteX13" fmla="*/ 26042 w 50939"/>
                <a:gd name="connsiteY13" fmla="*/ 336 h 50933"/>
                <a:gd name="connsiteX14" fmla="*/ 25808 w 50939"/>
                <a:gd name="connsiteY14" fmla="*/ 336 h 50933"/>
                <a:gd name="connsiteX15" fmla="*/ 16441 w 50939"/>
                <a:gd name="connsiteY15" fmla="*/ 9411 h 50933"/>
                <a:gd name="connsiteX16" fmla="*/ 16441 w 50939"/>
                <a:gd name="connsiteY16" fmla="*/ 16436 h 50933"/>
                <a:gd name="connsiteX17" fmla="*/ 9709 w 50939"/>
                <a:gd name="connsiteY17" fmla="*/ 16436 h 50933"/>
                <a:gd name="connsiteX18" fmla="*/ 342 w 50939"/>
                <a:gd name="connsiteY18" fmla="*/ 25566 h 50933"/>
                <a:gd name="connsiteX19" fmla="*/ 342 w 50939"/>
                <a:gd name="connsiteY19" fmla="*/ 25803 h 50933"/>
                <a:gd name="connsiteX20" fmla="*/ 9123 w 50939"/>
                <a:gd name="connsiteY20" fmla="*/ 35170 h 50933"/>
                <a:gd name="connsiteX21" fmla="*/ 9709 w 50939"/>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709" y="35170"/>
                  </a:moveTo>
                  <a:lnTo>
                    <a:pt x="16441" y="35170"/>
                  </a:lnTo>
                  <a:lnTo>
                    <a:pt x="16441" y="41903"/>
                  </a:lnTo>
                  <a:cubicBezTo>
                    <a:pt x="16383" y="47011"/>
                    <a:pt x="20452" y="51206"/>
                    <a:pt x="25574" y="51270"/>
                  </a:cubicBezTo>
                  <a:cubicBezTo>
                    <a:pt x="25662" y="51270"/>
                    <a:pt x="25721" y="51270"/>
                    <a:pt x="25808" y="51270"/>
                  </a:cubicBezTo>
                  <a:cubicBezTo>
                    <a:pt x="30872" y="51273"/>
                    <a:pt x="35029" y="47254"/>
                    <a:pt x="35175" y="42196"/>
                  </a:cubicBezTo>
                  <a:lnTo>
                    <a:pt x="35175" y="35170"/>
                  </a:lnTo>
                  <a:lnTo>
                    <a:pt x="41908" y="35170"/>
                  </a:lnTo>
                  <a:cubicBezTo>
                    <a:pt x="47031" y="35234"/>
                    <a:pt x="51217" y="31148"/>
                    <a:pt x="51275" y="26037"/>
                  </a:cubicBezTo>
                  <a:cubicBezTo>
                    <a:pt x="51275" y="25961"/>
                    <a:pt x="51275" y="25882"/>
                    <a:pt x="51275" y="25803"/>
                  </a:cubicBezTo>
                  <a:cubicBezTo>
                    <a:pt x="51275" y="20742"/>
                    <a:pt x="47265" y="16594"/>
                    <a:pt x="42201" y="16436"/>
                  </a:cubicBezTo>
                  <a:lnTo>
                    <a:pt x="35175" y="16436"/>
                  </a:lnTo>
                  <a:lnTo>
                    <a:pt x="35175" y="9703"/>
                  </a:lnTo>
                  <a:cubicBezTo>
                    <a:pt x="35234" y="4595"/>
                    <a:pt x="31165" y="400"/>
                    <a:pt x="26042" y="336"/>
                  </a:cubicBezTo>
                  <a:cubicBezTo>
                    <a:pt x="25955" y="336"/>
                    <a:pt x="25896" y="336"/>
                    <a:pt x="25808" y="336"/>
                  </a:cubicBezTo>
                  <a:cubicBezTo>
                    <a:pt x="20744" y="333"/>
                    <a:pt x="16588" y="4352"/>
                    <a:pt x="16441" y="9411"/>
                  </a:cubicBezTo>
                  <a:lnTo>
                    <a:pt x="16441" y="16436"/>
                  </a:lnTo>
                  <a:lnTo>
                    <a:pt x="9709" y="16436"/>
                  </a:lnTo>
                  <a:cubicBezTo>
                    <a:pt x="4586" y="16371"/>
                    <a:pt x="400" y="20458"/>
                    <a:pt x="342" y="25566"/>
                  </a:cubicBezTo>
                  <a:cubicBezTo>
                    <a:pt x="342" y="25645"/>
                    <a:pt x="342" y="25724"/>
                    <a:pt x="342" y="25803"/>
                  </a:cubicBezTo>
                  <a:cubicBezTo>
                    <a:pt x="166" y="30811"/>
                    <a:pt x="4118" y="35006"/>
                    <a:pt x="9123" y="35170"/>
                  </a:cubicBezTo>
                  <a:cubicBezTo>
                    <a:pt x="9299" y="35176"/>
                    <a:pt x="9504" y="35176"/>
                    <a:pt x="9709" y="35170"/>
                  </a:cubicBezTo>
                  <a:close/>
                </a:path>
              </a:pathLst>
            </a:custGeom>
            <a:solidFill>
              <a:srgbClr val="70D6F9"/>
            </a:solidFill>
            <a:ln w="2923" cap="flat">
              <a:noFill/>
              <a:prstDash val="solid"/>
              <a:miter/>
            </a:ln>
          </p:spPr>
          <p:txBody>
            <a:bodyPr rtlCol="1" anchor="ctr"/>
            <a:lstStyle/>
            <a:p>
              <a:endParaRPr lang="fa-IR"/>
            </a:p>
          </p:txBody>
        </p:sp>
        <p:sp>
          <p:nvSpPr>
            <p:cNvPr id="997" name="Freeform: Shape 996">
              <a:extLst>
                <a:ext uri="{FF2B5EF4-FFF2-40B4-BE49-F238E27FC236}">
                  <a16:creationId xmlns:a16="http://schemas.microsoft.com/office/drawing/2014/main" id="{56A6FE57-B014-71BF-3977-C51749034375}"/>
                </a:ext>
              </a:extLst>
            </p:cNvPr>
            <p:cNvSpPr/>
            <p:nvPr/>
          </p:nvSpPr>
          <p:spPr>
            <a:xfrm>
              <a:off x="11207936" y="4738938"/>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998" name="Freeform: Shape 997">
              <a:extLst>
                <a:ext uri="{FF2B5EF4-FFF2-40B4-BE49-F238E27FC236}">
                  <a16:creationId xmlns:a16="http://schemas.microsoft.com/office/drawing/2014/main" id="{EFF16550-C2AA-9B4D-7777-21E0650E7B3F}"/>
                </a:ext>
              </a:extLst>
            </p:cNvPr>
            <p:cNvSpPr/>
            <p:nvPr/>
          </p:nvSpPr>
          <p:spPr>
            <a:xfrm>
              <a:off x="10701525" y="4037865"/>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999" name="Freeform: Shape 998">
              <a:extLst>
                <a:ext uri="{FF2B5EF4-FFF2-40B4-BE49-F238E27FC236}">
                  <a16:creationId xmlns:a16="http://schemas.microsoft.com/office/drawing/2014/main" id="{308338C2-04F8-EF06-1F38-AAD1B1EAF832}"/>
                </a:ext>
              </a:extLst>
            </p:cNvPr>
            <p:cNvSpPr/>
            <p:nvPr/>
          </p:nvSpPr>
          <p:spPr>
            <a:xfrm>
              <a:off x="10615610" y="4112070"/>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60" y="23877"/>
                    <a:pt x="24164" y="13793"/>
                    <a:pt x="26827" y="775"/>
                  </a:cubicBezTo>
                  <a:cubicBezTo>
                    <a:pt x="26827" y="190"/>
                    <a:pt x="27998" y="190"/>
                    <a:pt x="27998" y="775"/>
                  </a:cubicBezTo>
                  <a:cubicBezTo>
                    <a:pt x="30662" y="13793"/>
                    <a:pt x="40966" y="23877"/>
                    <a:pt x="54051" y="26242"/>
                  </a:cubicBezTo>
                  <a:cubicBezTo>
                    <a:pt x="54636" y="26242"/>
                    <a:pt x="54636" y="27120"/>
                    <a:pt x="54051" y="27413"/>
                  </a:cubicBezTo>
                  <a:cubicBezTo>
                    <a:pt x="40966" y="29778"/>
                    <a:pt x="30662" y="39863"/>
                    <a:pt x="27998" y="52880"/>
                  </a:cubicBezTo>
                  <a:cubicBezTo>
                    <a:pt x="27998" y="53465"/>
                    <a:pt x="26827" y="53465"/>
                    <a:pt x="26827" y="52880"/>
                  </a:cubicBezTo>
                  <a:cubicBezTo>
                    <a:pt x="24164" y="39863"/>
                    <a:pt x="13860" y="29778"/>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1000" name="Freeform: Shape 999">
              <a:extLst>
                <a:ext uri="{FF2B5EF4-FFF2-40B4-BE49-F238E27FC236}">
                  <a16:creationId xmlns:a16="http://schemas.microsoft.com/office/drawing/2014/main" id="{DD658F9D-C31A-624F-DD18-080DC7F78509}"/>
                </a:ext>
              </a:extLst>
            </p:cNvPr>
            <p:cNvSpPr/>
            <p:nvPr/>
          </p:nvSpPr>
          <p:spPr>
            <a:xfrm>
              <a:off x="10765748" y="4186339"/>
              <a:ext cx="193519" cy="217956"/>
            </a:xfrm>
            <a:custGeom>
              <a:avLst/>
              <a:gdLst>
                <a:gd name="connsiteX0" fmla="*/ 180039 w 193519"/>
                <a:gd name="connsiteY0" fmla="*/ 5776 h 217956"/>
                <a:gd name="connsiteX1" fmla="*/ 156211 w 193519"/>
                <a:gd name="connsiteY1" fmla="*/ 4195 h 217956"/>
                <a:gd name="connsiteX2" fmla="*/ 37951 w 193519"/>
                <a:gd name="connsiteY2" fmla="*/ 4195 h 217956"/>
                <a:gd name="connsiteX3" fmla="*/ 14153 w 193519"/>
                <a:gd name="connsiteY3" fmla="*/ 5805 h 217956"/>
                <a:gd name="connsiteX4" fmla="*/ 14153 w 193519"/>
                <a:gd name="connsiteY4" fmla="*/ 5805 h 217956"/>
                <a:gd name="connsiteX5" fmla="*/ 336 w 193519"/>
                <a:gd name="connsiteY5" fmla="*/ 40346 h 217956"/>
                <a:gd name="connsiteX6" fmla="*/ 336 w 193519"/>
                <a:gd name="connsiteY6" fmla="*/ 121548 h 217956"/>
                <a:gd name="connsiteX7" fmla="*/ 97081 w 193519"/>
                <a:gd name="connsiteY7" fmla="*/ 218293 h 217956"/>
                <a:gd name="connsiteX8" fmla="*/ 97081 w 193519"/>
                <a:gd name="connsiteY8" fmla="*/ 218293 h 217956"/>
                <a:gd name="connsiteX9" fmla="*/ 193856 w 193519"/>
                <a:gd name="connsiteY9" fmla="*/ 121519 h 217956"/>
                <a:gd name="connsiteX10" fmla="*/ 193856 w 193519"/>
                <a:gd name="connsiteY10" fmla="*/ 40317 h 217956"/>
                <a:gd name="connsiteX11" fmla="*/ 180039 w 193519"/>
                <a:gd name="connsiteY11" fmla="*/ 5776 h 21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519" h="217956">
                  <a:moveTo>
                    <a:pt x="180039" y="5776"/>
                  </a:moveTo>
                  <a:cubicBezTo>
                    <a:pt x="173687" y="-819"/>
                    <a:pt x="163383" y="-1504"/>
                    <a:pt x="156211" y="4195"/>
                  </a:cubicBezTo>
                  <a:cubicBezTo>
                    <a:pt x="121319" y="30929"/>
                    <a:pt x="72844" y="30929"/>
                    <a:pt x="37951" y="4195"/>
                  </a:cubicBezTo>
                  <a:cubicBezTo>
                    <a:pt x="30779" y="-1478"/>
                    <a:pt x="20475" y="-781"/>
                    <a:pt x="14153" y="5805"/>
                  </a:cubicBezTo>
                  <a:lnTo>
                    <a:pt x="14153" y="5805"/>
                  </a:lnTo>
                  <a:cubicBezTo>
                    <a:pt x="5283" y="15117"/>
                    <a:pt x="336" y="27484"/>
                    <a:pt x="336" y="40346"/>
                  </a:cubicBezTo>
                  <a:lnTo>
                    <a:pt x="336" y="121548"/>
                  </a:lnTo>
                  <a:cubicBezTo>
                    <a:pt x="483" y="174911"/>
                    <a:pt x="43718" y="218132"/>
                    <a:pt x="97081" y="218293"/>
                  </a:cubicBezTo>
                  <a:lnTo>
                    <a:pt x="97081" y="218293"/>
                  </a:lnTo>
                  <a:cubicBezTo>
                    <a:pt x="150474" y="218149"/>
                    <a:pt x="193709" y="174905"/>
                    <a:pt x="193856" y="121519"/>
                  </a:cubicBezTo>
                  <a:lnTo>
                    <a:pt x="193856" y="40317"/>
                  </a:lnTo>
                  <a:cubicBezTo>
                    <a:pt x="193856" y="27455"/>
                    <a:pt x="188909" y="15087"/>
                    <a:pt x="180039" y="5776"/>
                  </a:cubicBezTo>
                  <a:close/>
                </a:path>
              </a:pathLst>
            </a:custGeom>
            <a:noFill/>
            <a:ln w="14615" cap="rnd">
              <a:solidFill>
                <a:srgbClr val="000000"/>
              </a:solidFill>
              <a:prstDash val="solid"/>
              <a:round/>
            </a:ln>
          </p:spPr>
          <p:txBody>
            <a:bodyPr rtlCol="1" anchor="ctr"/>
            <a:lstStyle/>
            <a:p>
              <a:endParaRPr lang="fa-IR"/>
            </a:p>
          </p:txBody>
        </p:sp>
        <p:sp>
          <p:nvSpPr>
            <p:cNvPr id="1001" name="Freeform: Shape 1000">
              <a:extLst>
                <a:ext uri="{FF2B5EF4-FFF2-40B4-BE49-F238E27FC236}">
                  <a16:creationId xmlns:a16="http://schemas.microsoft.com/office/drawing/2014/main" id="{FFFDBB47-164E-B0B1-B587-119AC41D2B72}"/>
                </a:ext>
              </a:extLst>
            </p:cNvPr>
            <p:cNvSpPr/>
            <p:nvPr/>
          </p:nvSpPr>
          <p:spPr>
            <a:xfrm>
              <a:off x="10994277" y="4534997"/>
              <a:ext cx="2927" cy="43557"/>
            </a:xfrm>
            <a:custGeom>
              <a:avLst/>
              <a:gdLst>
                <a:gd name="connsiteX0" fmla="*/ 0 w 2927"/>
                <a:gd name="connsiteY0" fmla="*/ 43557 h 43557"/>
                <a:gd name="connsiteX1" fmla="*/ 0 w 2927"/>
                <a:gd name="connsiteY1" fmla="*/ 0 h 43557"/>
              </a:gdLst>
              <a:ahLst/>
              <a:cxnLst>
                <a:cxn ang="0">
                  <a:pos x="connsiteX0" y="connsiteY0"/>
                </a:cxn>
                <a:cxn ang="0">
                  <a:pos x="connsiteX1" y="connsiteY1"/>
                </a:cxn>
              </a:cxnLst>
              <a:rect l="l" t="t" r="r" b="b"/>
              <a:pathLst>
                <a:path w="2927" h="43557">
                  <a:moveTo>
                    <a:pt x="0" y="43557"/>
                  </a:moveTo>
                  <a:lnTo>
                    <a:pt x="0" y="0"/>
                  </a:lnTo>
                </a:path>
              </a:pathLst>
            </a:custGeom>
            <a:ln w="14615" cap="rnd">
              <a:solidFill>
                <a:srgbClr val="000000"/>
              </a:solidFill>
              <a:prstDash val="solid"/>
              <a:round/>
            </a:ln>
          </p:spPr>
          <p:txBody>
            <a:bodyPr rtlCol="1" anchor="ctr"/>
            <a:lstStyle/>
            <a:p>
              <a:endParaRPr lang="fa-IR"/>
            </a:p>
          </p:txBody>
        </p:sp>
        <p:sp>
          <p:nvSpPr>
            <p:cNvPr id="1002" name="Freeform: Shape 1001">
              <a:extLst>
                <a:ext uri="{FF2B5EF4-FFF2-40B4-BE49-F238E27FC236}">
                  <a16:creationId xmlns:a16="http://schemas.microsoft.com/office/drawing/2014/main" id="{5E59E4DE-5C5C-FC83-6055-298C9258EE44}"/>
                </a:ext>
              </a:extLst>
            </p:cNvPr>
            <p:cNvSpPr/>
            <p:nvPr/>
          </p:nvSpPr>
          <p:spPr>
            <a:xfrm>
              <a:off x="10730709" y="4534997"/>
              <a:ext cx="2927" cy="43557"/>
            </a:xfrm>
            <a:custGeom>
              <a:avLst/>
              <a:gdLst>
                <a:gd name="connsiteX0" fmla="*/ 0 w 2927"/>
                <a:gd name="connsiteY0" fmla="*/ 0 h 43557"/>
                <a:gd name="connsiteX1" fmla="*/ 0 w 2927"/>
                <a:gd name="connsiteY1" fmla="*/ 43557 h 43557"/>
              </a:gdLst>
              <a:ahLst/>
              <a:cxnLst>
                <a:cxn ang="0">
                  <a:pos x="connsiteX0" y="connsiteY0"/>
                </a:cxn>
                <a:cxn ang="0">
                  <a:pos x="connsiteX1" y="connsiteY1"/>
                </a:cxn>
              </a:cxnLst>
              <a:rect l="l" t="t" r="r" b="b"/>
              <a:pathLst>
                <a:path w="2927" h="43557">
                  <a:moveTo>
                    <a:pt x="0" y="0"/>
                  </a:moveTo>
                  <a:lnTo>
                    <a:pt x="0" y="43557"/>
                  </a:lnTo>
                </a:path>
              </a:pathLst>
            </a:custGeom>
            <a:ln w="14615" cap="rnd">
              <a:solidFill>
                <a:srgbClr val="000000"/>
              </a:solidFill>
              <a:prstDash val="solid"/>
              <a:round/>
            </a:ln>
          </p:spPr>
          <p:txBody>
            <a:bodyPr rtlCol="1" anchor="ctr"/>
            <a:lstStyle/>
            <a:p>
              <a:endParaRPr lang="fa-IR"/>
            </a:p>
          </p:txBody>
        </p:sp>
        <p:sp>
          <p:nvSpPr>
            <p:cNvPr id="1003" name="Freeform: Shape 1002">
              <a:extLst>
                <a:ext uri="{FF2B5EF4-FFF2-40B4-BE49-F238E27FC236}">
                  <a16:creationId xmlns:a16="http://schemas.microsoft.com/office/drawing/2014/main" id="{4E95A9C8-D0EE-2CC7-36C7-DBC60075AEB7}"/>
                </a:ext>
              </a:extLst>
            </p:cNvPr>
            <p:cNvSpPr/>
            <p:nvPr/>
          </p:nvSpPr>
          <p:spPr>
            <a:xfrm>
              <a:off x="10961463" y="4233785"/>
              <a:ext cx="44405" cy="80791"/>
            </a:xfrm>
            <a:custGeom>
              <a:avLst/>
              <a:gdLst>
                <a:gd name="connsiteX0" fmla="*/ 336 w 44405"/>
                <a:gd name="connsiteY0" fmla="*/ 80894 h 80791"/>
                <a:gd name="connsiteX1" fmla="*/ 4346 w 44405"/>
                <a:gd name="connsiteY1" fmla="*/ 81128 h 80791"/>
                <a:gd name="connsiteX2" fmla="*/ 44742 w 44405"/>
                <a:gd name="connsiteY2" fmla="*/ 40732 h 80791"/>
                <a:gd name="connsiteX3" fmla="*/ 4346 w 44405"/>
                <a:gd name="connsiteY3" fmla="*/ 336 h 80791"/>
                <a:gd name="connsiteX4" fmla="*/ 745 w 44405"/>
                <a:gd name="connsiteY4" fmla="*/ 482 h 80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05" h="80791">
                  <a:moveTo>
                    <a:pt x="336" y="80894"/>
                  </a:moveTo>
                  <a:cubicBezTo>
                    <a:pt x="1653" y="81046"/>
                    <a:pt x="3000" y="81125"/>
                    <a:pt x="4346" y="81128"/>
                  </a:cubicBezTo>
                  <a:cubicBezTo>
                    <a:pt x="26652" y="81128"/>
                    <a:pt x="44742" y="63043"/>
                    <a:pt x="44742" y="40732"/>
                  </a:cubicBezTo>
                  <a:cubicBezTo>
                    <a:pt x="44742" y="18423"/>
                    <a:pt x="26652" y="336"/>
                    <a:pt x="4346" y="336"/>
                  </a:cubicBezTo>
                  <a:cubicBezTo>
                    <a:pt x="3146" y="336"/>
                    <a:pt x="1916" y="336"/>
                    <a:pt x="745" y="482"/>
                  </a:cubicBezTo>
                </a:path>
              </a:pathLst>
            </a:custGeom>
            <a:noFill/>
            <a:ln w="14615" cap="rnd">
              <a:solidFill>
                <a:srgbClr val="000000"/>
              </a:solidFill>
              <a:prstDash val="solid"/>
              <a:round/>
            </a:ln>
          </p:spPr>
          <p:txBody>
            <a:bodyPr rtlCol="1" anchor="ctr"/>
            <a:lstStyle/>
            <a:p>
              <a:endParaRPr lang="fa-IR"/>
            </a:p>
          </p:txBody>
        </p:sp>
        <p:sp>
          <p:nvSpPr>
            <p:cNvPr id="1004" name="Freeform: Shape 1003">
              <a:extLst>
                <a:ext uri="{FF2B5EF4-FFF2-40B4-BE49-F238E27FC236}">
                  <a16:creationId xmlns:a16="http://schemas.microsoft.com/office/drawing/2014/main" id="{1A429EA6-E51D-79BE-CD29-7DD5864DC242}"/>
                </a:ext>
              </a:extLst>
            </p:cNvPr>
            <p:cNvSpPr/>
            <p:nvPr/>
          </p:nvSpPr>
          <p:spPr>
            <a:xfrm>
              <a:off x="10719117" y="4233990"/>
              <a:ext cx="44230" cy="80791"/>
            </a:xfrm>
            <a:custGeom>
              <a:avLst/>
              <a:gdLst>
                <a:gd name="connsiteX0" fmla="*/ 43220 w 44230"/>
                <a:gd name="connsiteY0" fmla="*/ 336 h 80791"/>
                <a:gd name="connsiteX1" fmla="*/ 40732 w 44230"/>
                <a:gd name="connsiteY1" fmla="*/ 336 h 80791"/>
                <a:gd name="connsiteX2" fmla="*/ 336 w 44230"/>
                <a:gd name="connsiteY2" fmla="*/ 40732 h 80791"/>
                <a:gd name="connsiteX3" fmla="*/ 40732 w 44230"/>
                <a:gd name="connsiteY3" fmla="*/ 81128 h 80791"/>
                <a:gd name="connsiteX4" fmla="*/ 44566 w 44230"/>
                <a:gd name="connsiteY4" fmla="*/ 80923 h 80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30" h="80791">
                  <a:moveTo>
                    <a:pt x="43220" y="336"/>
                  </a:moveTo>
                  <a:lnTo>
                    <a:pt x="40732" y="336"/>
                  </a:lnTo>
                  <a:cubicBezTo>
                    <a:pt x="18426" y="336"/>
                    <a:pt x="336" y="18420"/>
                    <a:pt x="336" y="40732"/>
                  </a:cubicBezTo>
                  <a:cubicBezTo>
                    <a:pt x="336" y="63043"/>
                    <a:pt x="18426" y="81128"/>
                    <a:pt x="40732" y="81128"/>
                  </a:cubicBezTo>
                  <a:cubicBezTo>
                    <a:pt x="42020" y="81133"/>
                    <a:pt x="43278" y="81063"/>
                    <a:pt x="44566" y="80923"/>
                  </a:cubicBezTo>
                </a:path>
              </a:pathLst>
            </a:custGeom>
            <a:noFill/>
            <a:ln w="14615" cap="rnd">
              <a:solidFill>
                <a:srgbClr val="000000"/>
              </a:solidFill>
              <a:prstDash val="solid"/>
              <a:round/>
            </a:ln>
          </p:spPr>
          <p:txBody>
            <a:bodyPr rtlCol="1" anchor="ctr"/>
            <a:lstStyle/>
            <a:p>
              <a:endParaRPr lang="fa-IR"/>
            </a:p>
          </p:txBody>
        </p:sp>
        <p:sp>
          <p:nvSpPr>
            <p:cNvPr id="1005" name="Freeform: Shape 1004">
              <a:extLst>
                <a:ext uri="{FF2B5EF4-FFF2-40B4-BE49-F238E27FC236}">
                  <a16:creationId xmlns:a16="http://schemas.microsoft.com/office/drawing/2014/main" id="{559595FF-62CC-1730-BAEE-2F3D0D4DAA1F}"/>
                </a:ext>
              </a:extLst>
            </p:cNvPr>
            <p:cNvSpPr/>
            <p:nvPr/>
          </p:nvSpPr>
          <p:spPr>
            <a:xfrm>
              <a:off x="10837670" y="4333072"/>
              <a:ext cx="52455" cy="11245"/>
            </a:xfrm>
            <a:custGeom>
              <a:avLst/>
              <a:gdLst>
                <a:gd name="connsiteX0" fmla="*/ 336 w 52455"/>
                <a:gd name="connsiteY0" fmla="*/ 11581 h 11245"/>
                <a:gd name="connsiteX1" fmla="*/ 51533 w 52455"/>
                <a:gd name="connsiteY1" fmla="*/ 10317 h 11245"/>
                <a:gd name="connsiteX2" fmla="*/ 52792 w 52455"/>
                <a:gd name="connsiteY2" fmla="*/ 11581 h 11245"/>
              </a:gdLst>
              <a:ahLst/>
              <a:cxnLst>
                <a:cxn ang="0">
                  <a:pos x="connsiteX0" y="connsiteY0"/>
                </a:cxn>
                <a:cxn ang="0">
                  <a:pos x="connsiteX1" y="connsiteY1"/>
                </a:cxn>
                <a:cxn ang="0">
                  <a:pos x="connsiteX2" y="connsiteY2"/>
                </a:cxn>
              </a:cxnLst>
              <a:rect l="l" t="t" r="r" b="b"/>
              <a:pathLst>
                <a:path w="52455" h="11245">
                  <a:moveTo>
                    <a:pt x="336" y="11581"/>
                  </a:moveTo>
                  <a:cubicBezTo>
                    <a:pt x="14123" y="-2903"/>
                    <a:pt x="37044" y="-3471"/>
                    <a:pt x="51533" y="10317"/>
                  </a:cubicBezTo>
                  <a:cubicBezTo>
                    <a:pt x="51972" y="10729"/>
                    <a:pt x="52382" y="11151"/>
                    <a:pt x="52792" y="11581"/>
                  </a:cubicBezTo>
                </a:path>
              </a:pathLst>
            </a:custGeom>
            <a:noFill/>
            <a:ln w="14615" cap="rnd">
              <a:solidFill>
                <a:srgbClr val="000000"/>
              </a:solidFill>
              <a:prstDash val="solid"/>
              <a:round/>
            </a:ln>
          </p:spPr>
          <p:txBody>
            <a:bodyPr rtlCol="1" anchor="ctr"/>
            <a:lstStyle/>
            <a:p>
              <a:endParaRPr lang="fa-IR"/>
            </a:p>
          </p:txBody>
        </p:sp>
        <p:sp>
          <p:nvSpPr>
            <p:cNvPr id="1006" name="Freeform: Shape 1005">
              <a:extLst>
                <a:ext uri="{FF2B5EF4-FFF2-40B4-BE49-F238E27FC236}">
                  <a16:creationId xmlns:a16="http://schemas.microsoft.com/office/drawing/2014/main" id="{CBE82363-2C1D-1042-675E-CBE0206B4AFF}"/>
                </a:ext>
              </a:extLst>
            </p:cNvPr>
            <p:cNvSpPr/>
            <p:nvPr/>
          </p:nvSpPr>
          <p:spPr>
            <a:xfrm>
              <a:off x="10739169" y="4088160"/>
              <a:ext cx="246853" cy="149020"/>
            </a:xfrm>
            <a:custGeom>
              <a:avLst/>
              <a:gdLst>
                <a:gd name="connsiteX0" fmla="*/ 247190 w 246853"/>
                <a:gd name="connsiteY0" fmla="*/ 148537 h 149020"/>
                <a:gd name="connsiteX1" fmla="*/ 247190 w 246853"/>
                <a:gd name="connsiteY1" fmla="*/ 118387 h 149020"/>
                <a:gd name="connsiteX2" fmla="*/ 220083 w 246853"/>
                <a:gd name="connsiteY2" fmla="*/ 63413 h 149020"/>
                <a:gd name="connsiteX3" fmla="*/ 213966 w 246853"/>
                <a:gd name="connsiteY3" fmla="*/ 57559 h 149020"/>
                <a:gd name="connsiteX4" fmla="*/ 90319 w 246853"/>
                <a:gd name="connsiteY4" fmla="*/ 4078 h 149020"/>
                <a:gd name="connsiteX5" fmla="*/ 336 w 246853"/>
                <a:gd name="connsiteY5" fmla="*/ 110922 h 149020"/>
                <a:gd name="connsiteX6" fmla="*/ 336 w 246853"/>
                <a:gd name="connsiteY6" fmla="*/ 149357 h 14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853" h="149020">
                  <a:moveTo>
                    <a:pt x="247190" y="148537"/>
                  </a:moveTo>
                  <a:lnTo>
                    <a:pt x="247190" y="118387"/>
                  </a:lnTo>
                  <a:cubicBezTo>
                    <a:pt x="247190" y="70117"/>
                    <a:pt x="229626" y="63413"/>
                    <a:pt x="220083" y="63413"/>
                  </a:cubicBezTo>
                  <a:cubicBezTo>
                    <a:pt x="216776" y="63463"/>
                    <a:pt x="214053" y="60855"/>
                    <a:pt x="213966" y="57559"/>
                  </a:cubicBezTo>
                  <a:cubicBezTo>
                    <a:pt x="213234" y="3610"/>
                    <a:pt x="151645" y="-6518"/>
                    <a:pt x="90319" y="4078"/>
                  </a:cubicBezTo>
                  <a:cubicBezTo>
                    <a:pt x="38302" y="13009"/>
                    <a:pt x="277" y="58138"/>
                    <a:pt x="336" y="110922"/>
                  </a:cubicBezTo>
                  <a:lnTo>
                    <a:pt x="336" y="149357"/>
                  </a:lnTo>
                </a:path>
              </a:pathLst>
            </a:custGeom>
            <a:noFill/>
            <a:ln w="14615" cap="rnd">
              <a:solidFill>
                <a:srgbClr val="000000"/>
              </a:solidFill>
              <a:prstDash val="solid"/>
              <a:round/>
            </a:ln>
          </p:spPr>
          <p:txBody>
            <a:bodyPr rtlCol="1" anchor="ctr"/>
            <a:lstStyle/>
            <a:p>
              <a:endParaRPr lang="fa-IR"/>
            </a:p>
          </p:txBody>
        </p:sp>
        <p:sp>
          <p:nvSpPr>
            <p:cNvPr id="1007" name="Freeform: Shape 1006">
              <a:extLst>
                <a:ext uri="{FF2B5EF4-FFF2-40B4-BE49-F238E27FC236}">
                  <a16:creationId xmlns:a16="http://schemas.microsoft.com/office/drawing/2014/main" id="{D3D07F42-AEC1-8F8F-36F6-0116CEB535AB}"/>
                </a:ext>
              </a:extLst>
            </p:cNvPr>
            <p:cNvSpPr/>
            <p:nvPr/>
          </p:nvSpPr>
          <p:spPr>
            <a:xfrm>
              <a:off x="10563138" y="4581891"/>
              <a:ext cx="611866" cy="34102"/>
            </a:xfrm>
            <a:custGeom>
              <a:avLst/>
              <a:gdLst>
                <a:gd name="connsiteX0" fmla="*/ 612203 w 611866"/>
                <a:gd name="connsiteY0" fmla="*/ 17402 h 34102"/>
                <a:gd name="connsiteX1" fmla="*/ 595166 w 611866"/>
                <a:gd name="connsiteY1" fmla="*/ 336 h 34102"/>
                <a:gd name="connsiteX2" fmla="*/ 16686 w 611866"/>
                <a:gd name="connsiteY2" fmla="*/ 336 h 34102"/>
                <a:gd name="connsiteX3" fmla="*/ 352 w 611866"/>
                <a:gd name="connsiteY3" fmla="*/ 18093 h 34102"/>
                <a:gd name="connsiteX4" fmla="*/ 16686 w 611866"/>
                <a:gd name="connsiteY4" fmla="*/ 34438 h 34102"/>
                <a:gd name="connsiteX5" fmla="*/ 595166 w 611866"/>
                <a:gd name="connsiteY5" fmla="*/ 34438 h 34102"/>
                <a:gd name="connsiteX6" fmla="*/ 612203 w 611866"/>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66" h="34102">
                  <a:moveTo>
                    <a:pt x="612203" y="17402"/>
                  </a:moveTo>
                  <a:cubicBezTo>
                    <a:pt x="612203" y="7988"/>
                    <a:pt x="604592" y="354"/>
                    <a:pt x="595166" y="336"/>
                  </a:cubicBezTo>
                  <a:lnTo>
                    <a:pt x="16686" y="336"/>
                  </a:lnTo>
                  <a:cubicBezTo>
                    <a:pt x="7261" y="725"/>
                    <a:pt x="-57" y="8676"/>
                    <a:pt x="352" y="18093"/>
                  </a:cubicBezTo>
                  <a:cubicBezTo>
                    <a:pt x="704" y="26965"/>
                    <a:pt x="7817" y="34070"/>
                    <a:pt x="16686" y="34438"/>
                  </a:cubicBezTo>
                  <a:lnTo>
                    <a:pt x="595166" y="34438"/>
                  </a:lnTo>
                  <a:cubicBezTo>
                    <a:pt x="604563" y="34424"/>
                    <a:pt x="612174" y="26804"/>
                    <a:pt x="612203" y="17402"/>
                  </a:cubicBezTo>
                  <a:close/>
                </a:path>
              </a:pathLst>
            </a:custGeom>
            <a:noFill/>
            <a:ln w="14615" cap="rnd">
              <a:solidFill>
                <a:srgbClr val="000000"/>
              </a:solidFill>
              <a:prstDash val="solid"/>
              <a:round/>
            </a:ln>
          </p:spPr>
          <p:txBody>
            <a:bodyPr rtlCol="1" anchor="ctr"/>
            <a:lstStyle/>
            <a:p>
              <a:endParaRPr lang="fa-IR"/>
            </a:p>
          </p:txBody>
        </p:sp>
        <p:sp>
          <p:nvSpPr>
            <p:cNvPr id="1008" name="Freeform: Shape 1007">
              <a:extLst>
                <a:ext uri="{FF2B5EF4-FFF2-40B4-BE49-F238E27FC236}">
                  <a16:creationId xmlns:a16="http://schemas.microsoft.com/office/drawing/2014/main" id="{DF71553D-2646-98F2-30E7-1652015B9563}"/>
                </a:ext>
              </a:extLst>
            </p:cNvPr>
            <p:cNvSpPr/>
            <p:nvPr/>
          </p:nvSpPr>
          <p:spPr>
            <a:xfrm>
              <a:off x="10590641" y="4618570"/>
              <a:ext cx="556174" cy="72068"/>
            </a:xfrm>
            <a:custGeom>
              <a:avLst/>
              <a:gdLst>
                <a:gd name="connsiteX0" fmla="*/ 336 w 556174"/>
                <a:gd name="connsiteY0" fmla="*/ 336 h 72068"/>
                <a:gd name="connsiteX1" fmla="*/ 336 w 556174"/>
                <a:gd name="connsiteY1" fmla="*/ 56890 h 72068"/>
                <a:gd name="connsiteX2" fmla="*/ 15850 w 556174"/>
                <a:gd name="connsiteY2" fmla="*/ 72404 h 72068"/>
                <a:gd name="connsiteX3" fmla="*/ 540996 w 556174"/>
                <a:gd name="connsiteY3" fmla="*/ 72404 h 72068"/>
                <a:gd name="connsiteX4" fmla="*/ 556510 w 556174"/>
                <a:gd name="connsiteY4" fmla="*/ 56890 h 72068"/>
                <a:gd name="connsiteX5" fmla="*/ 556510 w 556174"/>
                <a:gd name="connsiteY5" fmla="*/ 2151 h 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174" h="72068">
                  <a:moveTo>
                    <a:pt x="336" y="336"/>
                  </a:moveTo>
                  <a:lnTo>
                    <a:pt x="336" y="56890"/>
                  </a:lnTo>
                  <a:cubicBezTo>
                    <a:pt x="336" y="65458"/>
                    <a:pt x="7274" y="72404"/>
                    <a:pt x="15850" y="72404"/>
                  </a:cubicBezTo>
                  <a:lnTo>
                    <a:pt x="540996" y="72404"/>
                  </a:lnTo>
                  <a:cubicBezTo>
                    <a:pt x="549573" y="72404"/>
                    <a:pt x="556510" y="65458"/>
                    <a:pt x="556510" y="56890"/>
                  </a:cubicBezTo>
                  <a:lnTo>
                    <a:pt x="556510" y="2151"/>
                  </a:lnTo>
                </a:path>
              </a:pathLst>
            </a:custGeom>
            <a:noFill/>
            <a:ln w="14615" cap="rnd">
              <a:solidFill>
                <a:srgbClr val="000000"/>
              </a:solidFill>
              <a:prstDash val="solid"/>
              <a:round/>
            </a:ln>
          </p:spPr>
          <p:txBody>
            <a:bodyPr rtlCol="1" anchor="ctr"/>
            <a:lstStyle/>
            <a:p>
              <a:endParaRPr lang="fa-IR"/>
            </a:p>
          </p:txBody>
        </p:sp>
        <p:sp>
          <p:nvSpPr>
            <p:cNvPr id="1009" name="Freeform: Shape 1008">
              <a:extLst>
                <a:ext uri="{FF2B5EF4-FFF2-40B4-BE49-F238E27FC236}">
                  <a16:creationId xmlns:a16="http://schemas.microsoft.com/office/drawing/2014/main" id="{90F814EB-DBB9-55A7-92A5-E20E82154A44}"/>
                </a:ext>
              </a:extLst>
            </p:cNvPr>
            <p:cNvSpPr/>
            <p:nvPr/>
          </p:nvSpPr>
          <p:spPr>
            <a:xfrm>
              <a:off x="10614703" y="4695263"/>
              <a:ext cx="2927" cy="84655"/>
            </a:xfrm>
            <a:custGeom>
              <a:avLst/>
              <a:gdLst>
                <a:gd name="connsiteX0" fmla="*/ 0 w 2927"/>
                <a:gd name="connsiteY0" fmla="*/ 0 h 84655"/>
                <a:gd name="connsiteX1" fmla="*/ 0 w 2927"/>
                <a:gd name="connsiteY1" fmla="*/ 84656 h 84655"/>
              </a:gdLst>
              <a:ahLst/>
              <a:cxnLst>
                <a:cxn ang="0">
                  <a:pos x="connsiteX0" y="connsiteY0"/>
                </a:cxn>
                <a:cxn ang="0">
                  <a:pos x="connsiteX1" y="connsiteY1"/>
                </a:cxn>
              </a:cxnLst>
              <a:rect l="l" t="t" r="r" b="b"/>
              <a:pathLst>
                <a:path w="2927" h="84655">
                  <a:moveTo>
                    <a:pt x="0" y="0"/>
                  </a:moveTo>
                  <a:lnTo>
                    <a:pt x="0" y="84656"/>
                  </a:lnTo>
                </a:path>
              </a:pathLst>
            </a:custGeom>
            <a:ln w="14615" cap="rnd">
              <a:solidFill>
                <a:srgbClr val="000000"/>
              </a:solidFill>
              <a:prstDash val="solid"/>
              <a:round/>
            </a:ln>
          </p:spPr>
          <p:txBody>
            <a:bodyPr rtlCol="1" anchor="ctr"/>
            <a:lstStyle/>
            <a:p>
              <a:endParaRPr lang="fa-IR"/>
            </a:p>
          </p:txBody>
        </p:sp>
        <p:sp>
          <p:nvSpPr>
            <p:cNvPr id="1010" name="Freeform: Shape 1009">
              <a:extLst>
                <a:ext uri="{FF2B5EF4-FFF2-40B4-BE49-F238E27FC236}">
                  <a16:creationId xmlns:a16="http://schemas.microsoft.com/office/drawing/2014/main" id="{67AB8244-7D5D-169D-F0CA-502F9539FCD2}"/>
                </a:ext>
              </a:extLst>
            </p:cNvPr>
            <p:cNvSpPr/>
            <p:nvPr/>
          </p:nvSpPr>
          <p:spPr>
            <a:xfrm>
              <a:off x="11122754" y="4694473"/>
              <a:ext cx="2927" cy="85445"/>
            </a:xfrm>
            <a:custGeom>
              <a:avLst/>
              <a:gdLst>
                <a:gd name="connsiteX0" fmla="*/ 0 w 2927"/>
                <a:gd name="connsiteY0" fmla="*/ 85446 h 85445"/>
                <a:gd name="connsiteX1" fmla="*/ 0 w 2927"/>
                <a:gd name="connsiteY1" fmla="*/ 0 h 85445"/>
              </a:gdLst>
              <a:ahLst/>
              <a:cxnLst>
                <a:cxn ang="0">
                  <a:pos x="connsiteX0" y="connsiteY0"/>
                </a:cxn>
                <a:cxn ang="0">
                  <a:pos x="connsiteX1" y="connsiteY1"/>
                </a:cxn>
              </a:cxnLst>
              <a:rect l="l" t="t" r="r" b="b"/>
              <a:pathLst>
                <a:path w="2927" h="85445">
                  <a:moveTo>
                    <a:pt x="0" y="85446"/>
                  </a:moveTo>
                  <a:lnTo>
                    <a:pt x="0" y="0"/>
                  </a:lnTo>
                </a:path>
              </a:pathLst>
            </a:custGeom>
            <a:ln w="14615" cap="rnd">
              <a:solidFill>
                <a:srgbClr val="000000"/>
              </a:solidFill>
              <a:prstDash val="solid"/>
              <a:round/>
            </a:ln>
          </p:spPr>
          <p:txBody>
            <a:bodyPr rtlCol="1" anchor="ctr"/>
            <a:lstStyle/>
            <a:p>
              <a:endParaRPr lang="fa-IR"/>
            </a:p>
          </p:txBody>
        </p:sp>
        <p:sp>
          <p:nvSpPr>
            <p:cNvPr id="1011" name="Freeform: Shape 1010">
              <a:extLst>
                <a:ext uri="{FF2B5EF4-FFF2-40B4-BE49-F238E27FC236}">
                  <a16:creationId xmlns:a16="http://schemas.microsoft.com/office/drawing/2014/main" id="{B9A342BD-61BC-907C-F31F-53ED5641E16F}"/>
                </a:ext>
              </a:extLst>
            </p:cNvPr>
            <p:cNvSpPr/>
            <p:nvPr/>
          </p:nvSpPr>
          <p:spPr>
            <a:xfrm>
              <a:off x="10563138" y="4581891"/>
              <a:ext cx="611866" cy="34102"/>
            </a:xfrm>
            <a:custGeom>
              <a:avLst/>
              <a:gdLst>
                <a:gd name="connsiteX0" fmla="*/ 612203 w 611866"/>
                <a:gd name="connsiteY0" fmla="*/ 17402 h 34102"/>
                <a:gd name="connsiteX1" fmla="*/ 595166 w 611866"/>
                <a:gd name="connsiteY1" fmla="*/ 336 h 34102"/>
                <a:gd name="connsiteX2" fmla="*/ 16686 w 611866"/>
                <a:gd name="connsiteY2" fmla="*/ 336 h 34102"/>
                <a:gd name="connsiteX3" fmla="*/ 352 w 611866"/>
                <a:gd name="connsiteY3" fmla="*/ 18093 h 34102"/>
                <a:gd name="connsiteX4" fmla="*/ 16686 w 611866"/>
                <a:gd name="connsiteY4" fmla="*/ 34438 h 34102"/>
                <a:gd name="connsiteX5" fmla="*/ 595166 w 611866"/>
                <a:gd name="connsiteY5" fmla="*/ 34438 h 34102"/>
                <a:gd name="connsiteX6" fmla="*/ 612203 w 611866"/>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866" h="34102">
                  <a:moveTo>
                    <a:pt x="612203" y="17402"/>
                  </a:moveTo>
                  <a:cubicBezTo>
                    <a:pt x="612203" y="7988"/>
                    <a:pt x="604592" y="354"/>
                    <a:pt x="595166" y="336"/>
                  </a:cubicBezTo>
                  <a:lnTo>
                    <a:pt x="16686" y="336"/>
                  </a:lnTo>
                  <a:cubicBezTo>
                    <a:pt x="7261" y="725"/>
                    <a:pt x="-57" y="8676"/>
                    <a:pt x="352" y="18093"/>
                  </a:cubicBezTo>
                  <a:cubicBezTo>
                    <a:pt x="704" y="26965"/>
                    <a:pt x="7817" y="34070"/>
                    <a:pt x="16686" y="34438"/>
                  </a:cubicBezTo>
                  <a:lnTo>
                    <a:pt x="595166" y="34438"/>
                  </a:lnTo>
                  <a:cubicBezTo>
                    <a:pt x="604563" y="34424"/>
                    <a:pt x="612174" y="26804"/>
                    <a:pt x="612203" y="17402"/>
                  </a:cubicBezTo>
                  <a:close/>
                </a:path>
              </a:pathLst>
            </a:custGeom>
            <a:noFill/>
            <a:ln w="14615" cap="rnd">
              <a:solidFill>
                <a:srgbClr val="000000"/>
              </a:solidFill>
              <a:prstDash val="solid"/>
              <a:round/>
            </a:ln>
          </p:spPr>
          <p:txBody>
            <a:bodyPr rtlCol="1" anchor="ctr"/>
            <a:lstStyle/>
            <a:p>
              <a:endParaRPr lang="fa-IR"/>
            </a:p>
          </p:txBody>
        </p:sp>
        <p:sp>
          <p:nvSpPr>
            <p:cNvPr id="1012" name="Freeform: Shape 1011">
              <a:extLst>
                <a:ext uri="{FF2B5EF4-FFF2-40B4-BE49-F238E27FC236}">
                  <a16:creationId xmlns:a16="http://schemas.microsoft.com/office/drawing/2014/main" id="{127E871D-0963-27B0-A9CA-8BF25328EC2E}"/>
                </a:ext>
              </a:extLst>
            </p:cNvPr>
            <p:cNvSpPr/>
            <p:nvPr/>
          </p:nvSpPr>
          <p:spPr>
            <a:xfrm>
              <a:off x="11031336" y="4045183"/>
              <a:ext cx="265997" cy="288019"/>
            </a:xfrm>
            <a:custGeom>
              <a:avLst/>
              <a:gdLst>
                <a:gd name="connsiteX0" fmla="*/ 235715 w 265997"/>
                <a:gd name="connsiteY0" fmla="*/ 336 h 288019"/>
                <a:gd name="connsiteX1" fmla="*/ 30808 w 265997"/>
                <a:gd name="connsiteY1" fmla="*/ 336 h 288019"/>
                <a:gd name="connsiteX2" fmla="*/ 336 w 265997"/>
                <a:gd name="connsiteY2" fmla="*/ 30808 h 288019"/>
                <a:gd name="connsiteX3" fmla="*/ 336 w 265997"/>
                <a:gd name="connsiteY3" fmla="*/ 218708 h 288019"/>
                <a:gd name="connsiteX4" fmla="*/ 30545 w 265997"/>
                <a:gd name="connsiteY4" fmla="*/ 249180 h 288019"/>
                <a:gd name="connsiteX5" fmla="*/ 48518 w 265997"/>
                <a:gd name="connsiteY5" fmla="*/ 249180 h 288019"/>
                <a:gd name="connsiteX6" fmla="*/ 53377 w 265997"/>
                <a:gd name="connsiteY6" fmla="*/ 254039 h 288019"/>
                <a:gd name="connsiteX7" fmla="*/ 53377 w 265997"/>
                <a:gd name="connsiteY7" fmla="*/ 283487 h 288019"/>
                <a:gd name="connsiteX8" fmla="*/ 58236 w 265997"/>
                <a:gd name="connsiteY8" fmla="*/ 288355 h 288019"/>
                <a:gd name="connsiteX9" fmla="*/ 61603 w 265997"/>
                <a:gd name="connsiteY9" fmla="*/ 287000 h 288019"/>
                <a:gd name="connsiteX10" fmla="*/ 94944 w 265997"/>
                <a:gd name="connsiteY10" fmla="*/ 255210 h 288019"/>
                <a:gd name="connsiteX11" fmla="*/ 109990 w 265997"/>
                <a:gd name="connsiteY11" fmla="*/ 249180 h 288019"/>
                <a:gd name="connsiteX12" fmla="*/ 235861 w 265997"/>
                <a:gd name="connsiteY12" fmla="*/ 249180 h 288019"/>
                <a:gd name="connsiteX13" fmla="*/ 266334 w 265997"/>
                <a:gd name="connsiteY13" fmla="*/ 218708 h 288019"/>
                <a:gd name="connsiteX14" fmla="*/ 266334 w 265997"/>
                <a:gd name="connsiteY14" fmla="*/ 30808 h 288019"/>
                <a:gd name="connsiteX15" fmla="*/ 235744 w 265997"/>
                <a:gd name="connsiteY15" fmla="*/ 336 h 288019"/>
                <a:gd name="connsiteX16" fmla="*/ 235715 w 265997"/>
                <a:gd name="connsiteY16" fmla="*/ 336 h 28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997" h="288019">
                  <a:moveTo>
                    <a:pt x="235715" y="336"/>
                  </a:moveTo>
                  <a:lnTo>
                    <a:pt x="30808" y="336"/>
                  </a:lnTo>
                  <a:cubicBezTo>
                    <a:pt x="14006" y="368"/>
                    <a:pt x="365" y="13992"/>
                    <a:pt x="336" y="30808"/>
                  </a:cubicBezTo>
                  <a:lnTo>
                    <a:pt x="336" y="218708"/>
                  </a:lnTo>
                  <a:cubicBezTo>
                    <a:pt x="394" y="235416"/>
                    <a:pt x="13831" y="248987"/>
                    <a:pt x="30545" y="249180"/>
                  </a:cubicBezTo>
                  <a:lnTo>
                    <a:pt x="48518" y="249180"/>
                  </a:lnTo>
                  <a:cubicBezTo>
                    <a:pt x="51211" y="249180"/>
                    <a:pt x="53377" y="251355"/>
                    <a:pt x="53377" y="254039"/>
                  </a:cubicBezTo>
                  <a:lnTo>
                    <a:pt x="53377" y="283487"/>
                  </a:lnTo>
                  <a:cubicBezTo>
                    <a:pt x="53377" y="286172"/>
                    <a:pt x="55544" y="288350"/>
                    <a:pt x="58236" y="288355"/>
                  </a:cubicBezTo>
                  <a:cubicBezTo>
                    <a:pt x="59495" y="288358"/>
                    <a:pt x="60696" y="287872"/>
                    <a:pt x="61603" y="287000"/>
                  </a:cubicBezTo>
                  <a:lnTo>
                    <a:pt x="94944" y="255210"/>
                  </a:lnTo>
                  <a:cubicBezTo>
                    <a:pt x="99013" y="251340"/>
                    <a:pt x="104399" y="249183"/>
                    <a:pt x="109990" y="249180"/>
                  </a:cubicBezTo>
                  <a:lnTo>
                    <a:pt x="235861" y="249180"/>
                  </a:lnTo>
                  <a:cubicBezTo>
                    <a:pt x="252663" y="249133"/>
                    <a:pt x="266275" y="235516"/>
                    <a:pt x="266334" y="218708"/>
                  </a:cubicBezTo>
                  <a:lnTo>
                    <a:pt x="266334" y="30808"/>
                  </a:lnTo>
                  <a:cubicBezTo>
                    <a:pt x="266304" y="13948"/>
                    <a:pt x="252605" y="304"/>
                    <a:pt x="235744" y="336"/>
                  </a:cubicBezTo>
                  <a:cubicBezTo>
                    <a:pt x="235744" y="336"/>
                    <a:pt x="235715" y="336"/>
                    <a:pt x="235715" y="336"/>
                  </a:cubicBezTo>
                  <a:close/>
                </a:path>
              </a:pathLst>
            </a:custGeom>
            <a:noFill/>
            <a:ln w="14615" cap="rnd">
              <a:solidFill>
                <a:srgbClr val="000000"/>
              </a:solidFill>
              <a:prstDash val="solid"/>
              <a:round/>
            </a:ln>
          </p:spPr>
          <p:txBody>
            <a:bodyPr rtlCol="1" anchor="ctr"/>
            <a:lstStyle/>
            <a:p>
              <a:endParaRPr lang="fa-IR"/>
            </a:p>
          </p:txBody>
        </p:sp>
        <p:sp>
          <p:nvSpPr>
            <p:cNvPr id="1013" name="Freeform: Shape 1012">
              <a:extLst>
                <a:ext uri="{FF2B5EF4-FFF2-40B4-BE49-F238E27FC236}">
                  <a16:creationId xmlns:a16="http://schemas.microsoft.com/office/drawing/2014/main" id="{B883EBE7-9AC3-C5FD-9633-C32C866D0C4F}"/>
                </a:ext>
              </a:extLst>
            </p:cNvPr>
            <p:cNvSpPr/>
            <p:nvPr/>
          </p:nvSpPr>
          <p:spPr>
            <a:xfrm>
              <a:off x="10907075" y="4395602"/>
              <a:ext cx="153387" cy="182981"/>
            </a:xfrm>
            <a:custGeom>
              <a:avLst/>
              <a:gdLst>
                <a:gd name="connsiteX0" fmla="*/ 153723 w 153387"/>
                <a:gd name="connsiteY0" fmla="*/ 183317 h 182981"/>
                <a:gd name="connsiteX1" fmla="*/ 149508 w 153387"/>
                <a:gd name="connsiteY1" fmla="*/ 110722 h 182981"/>
                <a:gd name="connsiteX2" fmla="*/ 120704 w 153387"/>
                <a:gd name="connsiteY2" fmla="*/ 75800 h 182981"/>
                <a:gd name="connsiteX3" fmla="*/ 68306 w 153387"/>
                <a:gd name="connsiteY3" fmla="*/ 62627 h 182981"/>
                <a:gd name="connsiteX4" fmla="*/ 18982 w 153387"/>
                <a:gd name="connsiteY4" fmla="*/ 43805 h 182981"/>
                <a:gd name="connsiteX5" fmla="*/ 336 w 153387"/>
                <a:gd name="connsiteY5" fmla="*/ 13801 h 182981"/>
                <a:gd name="connsiteX6" fmla="*/ 336 w 153387"/>
                <a:gd name="connsiteY6" fmla="*/ 336 h 18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387" h="182981">
                  <a:moveTo>
                    <a:pt x="153723" y="183317"/>
                  </a:moveTo>
                  <a:lnTo>
                    <a:pt x="149508" y="110722"/>
                  </a:lnTo>
                  <a:cubicBezTo>
                    <a:pt x="148571" y="94037"/>
                    <a:pt x="136892" y="79895"/>
                    <a:pt x="120704" y="75800"/>
                  </a:cubicBezTo>
                  <a:lnTo>
                    <a:pt x="68306" y="62627"/>
                  </a:lnTo>
                  <a:cubicBezTo>
                    <a:pt x="51211" y="58242"/>
                    <a:pt x="34643" y="51928"/>
                    <a:pt x="18982" y="43805"/>
                  </a:cubicBezTo>
                  <a:cubicBezTo>
                    <a:pt x="7566" y="38162"/>
                    <a:pt x="336" y="26535"/>
                    <a:pt x="336" y="13801"/>
                  </a:cubicBezTo>
                  <a:lnTo>
                    <a:pt x="336" y="336"/>
                  </a:lnTo>
                </a:path>
              </a:pathLst>
            </a:custGeom>
            <a:noFill/>
            <a:ln w="14615" cap="rnd">
              <a:solidFill>
                <a:srgbClr val="000000"/>
              </a:solidFill>
              <a:prstDash val="solid"/>
              <a:round/>
            </a:ln>
          </p:spPr>
          <p:txBody>
            <a:bodyPr rtlCol="1" anchor="ctr"/>
            <a:lstStyle/>
            <a:p>
              <a:endParaRPr lang="fa-IR"/>
            </a:p>
          </p:txBody>
        </p:sp>
        <p:sp>
          <p:nvSpPr>
            <p:cNvPr id="1014" name="Freeform: Shape 1013">
              <a:extLst>
                <a:ext uri="{FF2B5EF4-FFF2-40B4-BE49-F238E27FC236}">
                  <a16:creationId xmlns:a16="http://schemas.microsoft.com/office/drawing/2014/main" id="{5C058099-A4FD-A8EA-604C-ADDA6DF44CC9}"/>
                </a:ext>
              </a:extLst>
            </p:cNvPr>
            <p:cNvSpPr/>
            <p:nvPr/>
          </p:nvSpPr>
          <p:spPr>
            <a:xfrm>
              <a:off x="10664524" y="4395602"/>
              <a:ext cx="153387" cy="182981"/>
            </a:xfrm>
            <a:custGeom>
              <a:avLst/>
              <a:gdLst>
                <a:gd name="connsiteX0" fmla="*/ 153723 w 153387"/>
                <a:gd name="connsiteY0" fmla="*/ 336 h 182981"/>
                <a:gd name="connsiteX1" fmla="*/ 153723 w 153387"/>
                <a:gd name="connsiteY1" fmla="*/ 13801 h 182981"/>
                <a:gd name="connsiteX2" fmla="*/ 135077 w 153387"/>
                <a:gd name="connsiteY2" fmla="*/ 43805 h 182981"/>
                <a:gd name="connsiteX3" fmla="*/ 85753 w 153387"/>
                <a:gd name="connsiteY3" fmla="*/ 62627 h 182981"/>
                <a:gd name="connsiteX4" fmla="*/ 33355 w 153387"/>
                <a:gd name="connsiteY4" fmla="*/ 75800 h 182981"/>
                <a:gd name="connsiteX5" fmla="*/ 4551 w 153387"/>
                <a:gd name="connsiteY5" fmla="*/ 110722 h 182981"/>
                <a:gd name="connsiteX6" fmla="*/ 336 w 153387"/>
                <a:gd name="connsiteY6" fmla="*/ 183317 h 18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387" h="182981">
                  <a:moveTo>
                    <a:pt x="153723" y="336"/>
                  </a:moveTo>
                  <a:lnTo>
                    <a:pt x="153723" y="13801"/>
                  </a:lnTo>
                  <a:cubicBezTo>
                    <a:pt x="153723" y="26535"/>
                    <a:pt x="146493" y="38162"/>
                    <a:pt x="135077" y="43805"/>
                  </a:cubicBezTo>
                  <a:cubicBezTo>
                    <a:pt x="119416" y="51958"/>
                    <a:pt x="102877" y="58275"/>
                    <a:pt x="85753" y="62627"/>
                  </a:cubicBezTo>
                  <a:lnTo>
                    <a:pt x="33355" y="75800"/>
                  </a:lnTo>
                  <a:cubicBezTo>
                    <a:pt x="17168" y="79895"/>
                    <a:pt x="5488" y="94037"/>
                    <a:pt x="4551" y="110722"/>
                  </a:cubicBezTo>
                  <a:lnTo>
                    <a:pt x="336" y="183317"/>
                  </a:lnTo>
                </a:path>
              </a:pathLst>
            </a:custGeom>
            <a:noFill/>
            <a:ln w="14615" cap="rnd">
              <a:solidFill>
                <a:srgbClr val="000000"/>
              </a:solidFill>
              <a:prstDash val="solid"/>
              <a:round/>
            </a:ln>
          </p:spPr>
          <p:txBody>
            <a:bodyPr rtlCol="1" anchor="ctr"/>
            <a:lstStyle/>
            <a:p>
              <a:endParaRPr lang="fa-IR"/>
            </a:p>
          </p:txBody>
        </p:sp>
        <p:sp>
          <p:nvSpPr>
            <p:cNvPr id="1015" name="Freeform: Shape 1014">
              <a:extLst>
                <a:ext uri="{FF2B5EF4-FFF2-40B4-BE49-F238E27FC236}">
                  <a16:creationId xmlns:a16="http://schemas.microsoft.com/office/drawing/2014/main" id="{B0C0999F-7F70-43EB-57C7-09686AE88FD2}"/>
                </a:ext>
              </a:extLst>
            </p:cNvPr>
            <p:cNvSpPr/>
            <p:nvPr/>
          </p:nvSpPr>
          <p:spPr>
            <a:xfrm>
              <a:off x="11086309" y="4119798"/>
              <a:ext cx="156343" cy="2927"/>
            </a:xfrm>
            <a:custGeom>
              <a:avLst/>
              <a:gdLst>
                <a:gd name="connsiteX0" fmla="*/ 0 w 156343"/>
                <a:gd name="connsiteY0" fmla="*/ 0 h 2927"/>
                <a:gd name="connsiteX1" fmla="*/ 156344 w 156343"/>
                <a:gd name="connsiteY1" fmla="*/ 0 h 2927"/>
              </a:gdLst>
              <a:ahLst/>
              <a:cxnLst>
                <a:cxn ang="0">
                  <a:pos x="connsiteX0" y="connsiteY0"/>
                </a:cxn>
                <a:cxn ang="0">
                  <a:pos x="connsiteX1" y="connsiteY1"/>
                </a:cxn>
              </a:cxnLst>
              <a:rect l="l" t="t" r="r" b="b"/>
              <a:pathLst>
                <a:path w="156343" h="2927">
                  <a:moveTo>
                    <a:pt x="0" y="0"/>
                  </a:moveTo>
                  <a:lnTo>
                    <a:pt x="156344" y="0"/>
                  </a:lnTo>
                </a:path>
              </a:pathLst>
            </a:custGeom>
            <a:ln w="14615" cap="rnd">
              <a:solidFill>
                <a:srgbClr val="000000"/>
              </a:solidFill>
              <a:prstDash val="solid"/>
              <a:round/>
            </a:ln>
          </p:spPr>
          <p:txBody>
            <a:bodyPr rtlCol="1" anchor="ctr"/>
            <a:lstStyle/>
            <a:p>
              <a:endParaRPr lang="fa-IR"/>
            </a:p>
          </p:txBody>
        </p:sp>
        <p:sp>
          <p:nvSpPr>
            <p:cNvPr id="1016" name="Freeform: Shape 1015">
              <a:extLst>
                <a:ext uri="{FF2B5EF4-FFF2-40B4-BE49-F238E27FC236}">
                  <a16:creationId xmlns:a16="http://schemas.microsoft.com/office/drawing/2014/main" id="{A174AB3B-71F6-42D8-8DF1-7DED49C86C4A}"/>
                </a:ext>
              </a:extLst>
            </p:cNvPr>
            <p:cNvSpPr/>
            <p:nvPr/>
          </p:nvSpPr>
          <p:spPr>
            <a:xfrm>
              <a:off x="11086309" y="4154867"/>
              <a:ext cx="156343" cy="2927"/>
            </a:xfrm>
            <a:custGeom>
              <a:avLst/>
              <a:gdLst>
                <a:gd name="connsiteX0" fmla="*/ 0 w 156343"/>
                <a:gd name="connsiteY0" fmla="*/ 0 h 2927"/>
                <a:gd name="connsiteX1" fmla="*/ 156344 w 156343"/>
                <a:gd name="connsiteY1" fmla="*/ 0 h 2927"/>
              </a:gdLst>
              <a:ahLst/>
              <a:cxnLst>
                <a:cxn ang="0">
                  <a:pos x="connsiteX0" y="connsiteY0"/>
                </a:cxn>
                <a:cxn ang="0">
                  <a:pos x="connsiteX1" y="connsiteY1"/>
                </a:cxn>
              </a:cxnLst>
              <a:rect l="l" t="t" r="r" b="b"/>
              <a:pathLst>
                <a:path w="156343" h="2927">
                  <a:moveTo>
                    <a:pt x="0" y="0"/>
                  </a:moveTo>
                  <a:lnTo>
                    <a:pt x="156344" y="0"/>
                  </a:lnTo>
                </a:path>
              </a:pathLst>
            </a:custGeom>
            <a:ln w="14615" cap="rnd">
              <a:solidFill>
                <a:srgbClr val="000000"/>
              </a:solidFill>
              <a:prstDash val="solid"/>
              <a:round/>
            </a:ln>
          </p:spPr>
          <p:txBody>
            <a:bodyPr rtlCol="1" anchor="ctr"/>
            <a:lstStyle/>
            <a:p>
              <a:endParaRPr lang="fa-IR"/>
            </a:p>
          </p:txBody>
        </p:sp>
        <p:sp>
          <p:nvSpPr>
            <p:cNvPr id="1017" name="Freeform: Shape 1016">
              <a:extLst>
                <a:ext uri="{FF2B5EF4-FFF2-40B4-BE49-F238E27FC236}">
                  <a16:creationId xmlns:a16="http://schemas.microsoft.com/office/drawing/2014/main" id="{C3658A2E-FC8A-93E1-5310-CF0FBDB5D8CE}"/>
                </a:ext>
              </a:extLst>
            </p:cNvPr>
            <p:cNvSpPr/>
            <p:nvPr/>
          </p:nvSpPr>
          <p:spPr>
            <a:xfrm>
              <a:off x="11086309" y="4189964"/>
              <a:ext cx="156343" cy="2927"/>
            </a:xfrm>
            <a:custGeom>
              <a:avLst/>
              <a:gdLst>
                <a:gd name="connsiteX0" fmla="*/ 0 w 156343"/>
                <a:gd name="connsiteY0" fmla="*/ 0 h 2927"/>
                <a:gd name="connsiteX1" fmla="*/ 156344 w 156343"/>
                <a:gd name="connsiteY1" fmla="*/ 0 h 2927"/>
              </a:gdLst>
              <a:ahLst/>
              <a:cxnLst>
                <a:cxn ang="0">
                  <a:pos x="connsiteX0" y="connsiteY0"/>
                </a:cxn>
                <a:cxn ang="0">
                  <a:pos x="connsiteX1" y="connsiteY1"/>
                </a:cxn>
              </a:cxnLst>
              <a:rect l="l" t="t" r="r" b="b"/>
              <a:pathLst>
                <a:path w="156343" h="2927">
                  <a:moveTo>
                    <a:pt x="0" y="0"/>
                  </a:moveTo>
                  <a:lnTo>
                    <a:pt x="156344" y="0"/>
                  </a:lnTo>
                </a:path>
              </a:pathLst>
            </a:custGeom>
            <a:ln w="14615" cap="rnd">
              <a:solidFill>
                <a:srgbClr val="000000"/>
              </a:solidFill>
              <a:prstDash val="solid"/>
              <a:round/>
            </a:ln>
          </p:spPr>
          <p:txBody>
            <a:bodyPr rtlCol="1" anchor="ctr"/>
            <a:lstStyle/>
            <a:p>
              <a:endParaRPr lang="fa-IR"/>
            </a:p>
          </p:txBody>
        </p:sp>
        <p:sp>
          <p:nvSpPr>
            <p:cNvPr id="1018" name="Freeform: Shape 1017">
              <a:extLst>
                <a:ext uri="{FF2B5EF4-FFF2-40B4-BE49-F238E27FC236}">
                  <a16:creationId xmlns:a16="http://schemas.microsoft.com/office/drawing/2014/main" id="{11B36DE2-DC68-44D0-A618-1DE34C71A07D}"/>
                </a:ext>
              </a:extLst>
            </p:cNvPr>
            <p:cNvSpPr/>
            <p:nvPr/>
          </p:nvSpPr>
          <p:spPr>
            <a:xfrm>
              <a:off x="11086309" y="4225032"/>
              <a:ext cx="156343" cy="2927"/>
            </a:xfrm>
            <a:custGeom>
              <a:avLst/>
              <a:gdLst>
                <a:gd name="connsiteX0" fmla="*/ 0 w 156343"/>
                <a:gd name="connsiteY0" fmla="*/ 0 h 2927"/>
                <a:gd name="connsiteX1" fmla="*/ 156344 w 156343"/>
                <a:gd name="connsiteY1" fmla="*/ 0 h 2927"/>
              </a:gdLst>
              <a:ahLst/>
              <a:cxnLst>
                <a:cxn ang="0">
                  <a:pos x="connsiteX0" y="connsiteY0"/>
                </a:cxn>
                <a:cxn ang="0">
                  <a:pos x="connsiteX1" y="connsiteY1"/>
                </a:cxn>
              </a:cxnLst>
              <a:rect l="l" t="t" r="r" b="b"/>
              <a:pathLst>
                <a:path w="156343" h="2927">
                  <a:moveTo>
                    <a:pt x="0" y="0"/>
                  </a:moveTo>
                  <a:lnTo>
                    <a:pt x="156344" y="0"/>
                  </a:lnTo>
                </a:path>
              </a:pathLst>
            </a:custGeom>
            <a:ln w="14615" cap="rnd">
              <a:solidFill>
                <a:srgbClr val="000000"/>
              </a:solidFill>
              <a:prstDash val="solid"/>
              <a:round/>
            </a:ln>
          </p:spPr>
          <p:txBody>
            <a:bodyPr rtlCol="1" anchor="ctr"/>
            <a:lstStyle/>
            <a:p>
              <a:endParaRPr lang="fa-IR"/>
            </a:p>
          </p:txBody>
        </p:sp>
        <p:sp>
          <p:nvSpPr>
            <p:cNvPr id="1019" name="Freeform: Shape 1018">
              <a:extLst>
                <a:ext uri="{FF2B5EF4-FFF2-40B4-BE49-F238E27FC236}">
                  <a16:creationId xmlns:a16="http://schemas.microsoft.com/office/drawing/2014/main" id="{B313BFB4-92E5-C8B2-2AD4-FF53A9CD408E}"/>
                </a:ext>
              </a:extLst>
            </p:cNvPr>
            <p:cNvSpPr/>
            <p:nvPr/>
          </p:nvSpPr>
          <p:spPr>
            <a:xfrm>
              <a:off x="10886350" y="4277254"/>
              <a:ext cx="41859" cy="8961"/>
            </a:xfrm>
            <a:custGeom>
              <a:avLst/>
              <a:gdLst>
                <a:gd name="connsiteX0" fmla="*/ 336 w 41859"/>
                <a:gd name="connsiteY0" fmla="*/ 336 h 8961"/>
                <a:gd name="connsiteX1" fmla="*/ 41229 w 41859"/>
                <a:gd name="connsiteY1" fmla="*/ 1308 h 8961"/>
                <a:gd name="connsiteX2" fmla="*/ 42195 w 41859"/>
                <a:gd name="connsiteY2" fmla="*/ 336 h 8961"/>
              </a:gdLst>
              <a:ahLst/>
              <a:cxnLst>
                <a:cxn ang="0">
                  <a:pos x="connsiteX0" y="connsiteY0"/>
                </a:cxn>
                <a:cxn ang="0">
                  <a:pos x="connsiteX1" y="connsiteY1"/>
                </a:cxn>
                <a:cxn ang="0">
                  <a:pos x="connsiteX2" y="connsiteY2"/>
                </a:cxn>
              </a:cxnLst>
              <a:rect l="l" t="t" r="r" b="b"/>
              <a:pathLst>
                <a:path w="41859" h="8961">
                  <a:moveTo>
                    <a:pt x="336" y="336"/>
                  </a:moveTo>
                  <a:cubicBezTo>
                    <a:pt x="11372" y="11896"/>
                    <a:pt x="29667" y="12329"/>
                    <a:pt x="41229" y="1308"/>
                  </a:cubicBezTo>
                  <a:cubicBezTo>
                    <a:pt x="41551" y="992"/>
                    <a:pt x="41873" y="667"/>
                    <a:pt x="42195" y="336"/>
                  </a:cubicBezTo>
                </a:path>
              </a:pathLst>
            </a:custGeom>
            <a:noFill/>
            <a:ln w="14615" cap="rnd">
              <a:solidFill>
                <a:srgbClr val="000000"/>
              </a:solidFill>
              <a:prstDash val="solid"/>
              <a:round/>
            </a:ln>
          </p:spPr>
          <p:txBody>
            <a:bodyPr rtlCol="1" anchor="ctr"/>
            <a:lstStyle/>
            <a:p>
              <a:endParaRPr lang="fa-IR"/>
            </a:p>
          </p:txBody>
        </p:sp>
        <p:sp>
          <p:nvSpPr>
            <p:cNvPr id="1020" name="Freeform: Shape 1019">
              <a:extLst>
                <a:ext uri="{FF2B5EF4-FFF2-40B4-BE49-F238E27FC236}">
                  <a16:creationId xmlns:a16="http://schemas.microsoft.com/office/drawing/2014/main" id="{F8239328-D489-80BC-4479-5751FF753852}"/>
                </a:ext>
              </a:extLst>
            </p:cNvPr>
            <p:cNvSpPr/>
            <p:nvPr/>
          </p:nvSpPr>
          <p:spPr>
            <a:xfrm>
              <a:off x="10796777" y="4277254"/>
              <a:ext cx="41859" cy="8961"/>
            </a:xfrm>
            <a:custGeom>
              <a:avLst/>
              <a:gdLst>
                <a:gd name="connsiteX0" fmla="*/ 336 w 41859"/>
                <a:gd name="connsiteY0" fmla="*/ 336 h 8961"/>
                <a:gd name="connsiteX1" fmla="*/ 41229 w 41859"/>
                <a:gd name="connsiteY1" fmla="*/ 1308 h 8961"/>
                <a:gd name="connsiteX2" fmla="*/ 42195 w 41859"/>
                <a:gd name="connsiteY2" fmla="*/ 336 h 8961"/>
              </a:gdLst>
              <a:ahLst/>
              <a:cxnLst>
                <a:cxn ang="0">
                  <a:pos x="connsiteX0" y="connsiteY0"/>
                </a:cxn>
                <a:cxn ang="0">
                  <a:pos x="connsiteX1" y="connsiteY1"/>
                </a:cxn>
                <a:cxn ang="0">
                  <a:pos x="connsiteX2" y="connsiteY2"/>
                </a:cxn>
              </a:cxnLst>
              <a:rect l="l" t="t" r="r" b="b"/>
              <a:pathLst>
                <a:path w="41859" h="8961">
                  <a:moveTo>
                    <a:pt x="336" y="336"/>
                  </a:moveTo>
                  <a:cubicBezTo>
                    <a:pt x="11371" y="11896"/>
                    <a:pt x="29667" y="12329"/>
                    <a:pt x="41229" y="1308"/>
                  </a:cubicBezTo>
                  <a:cubicBezTo>
                    <a:pt x="41551" y="992"/>
                    <a:pt x="41873" y="667"/>
                    <a:pt x="42195" y="336"/>
                  </a:cubicBezTo>
                </a:path>
              </a:pathLst>
            </a:custGeom>
            <a:noFill/>
            <a:ln w="14615" cap="rnd">
              <a:solidFill>
                <a:srgbClr val="000000"/>
              </a:solidFill>
              <a:prstDash val="solid"/>
              <a:round/>
            </a:ln>
          </p:spPr>
          <p:txBody>
            <a:bodyPr rtlCol="1" anchor="ctr"/>
            <a:lstStyle/>
            <a:p>
              <a:endParaRPr lang="fa-IR"/>
            </a:p>
          </p:txBody>
        </p:sp>
        <p:sp>
          <p:nvSpPr>
            <p:cNvPr id="1021" name="Freeform: Shape 1020">
              <a:extLst>
                <a:ext uri="{FF2B5EF4-FFF2-40B4-BE49-F238E27FC236}">
                  <a16:creationId xmlns:a16="http://schemas.microsoft.com/office/drawing/2014/main" id="{1FE2F2E3-5727-63D7-5DD3-52E7EE53AE61}"/>
                </a:ext>
              </a:extLst>
            </p:cNvPr>
            <p:cNvSpPr/>
            <p:nvPr/>
          </p:nvSpPr>
          <p:spPr>
            <a:xfrm>
              <a:off x="10781467" y="4450986"/>
              <a:ext cx="161758" cy="43908"/>
            </a:xfrm>
            <a:custGeom>
              <a:avLst/>
              <a:gdLst>
                <a:gd name="connsiteX0" fmla="*/ 336 w 161758"/>
                <a:gd name="connsiteY0" fmla="*/ 336 h 43908"/>
                <a:gd name="connsiteX1" fmla="*/ 81362 w 161758"/>
                <a:gd name="connsiteY1" fmla="*/ 44245 h 43908"/>
                <a:gd name="connsiteX2" fmla="*/ 81362 w 161758"/>
                <a:gd name="connsiteY2" fmla="*/ 44245 h 43908"/>
                <a:gd name="connsiteX3" fmla="*/ 162095 w 161758"/>
                <a:gd name="connsiteY3" fmla="*/ 687 h 43908"/>
              </a:gdLst>
              <a:ahLst/>
              <a:cxnLst>
                <a:cxn ang="0">
                  <a:pos x="connsiteX0" y="connsiteY0"/>
                </a:cxn>
                <a:cxn ang="0">
                  <a:pos x="connsiteX1" y="connsiteY1"/>
                </a:cxn>
                <a:cxn ang="0">
                  <a:pos x="connsiteX2" y="connsiteY2"/>
                </a:cxn>
                <a:cxn ang="0">
                  <a:pos x="connsiteX3" y="connsiteY3"/>
                </a:cxn>
              </a:cxnLst>
              <a:rect l="l" t="t" r="r" b="b"/>
              <a:pathLst>
                <a:path w="161758" h="43908">
                  <a:moveTo>
                    <a:pt x="336" y="336"/>
                  </a:moveTo>
                  <a:cubicBezTo>
                    <a:pt x="18192" y="27714"/>
                    <a:pt x="48665" y="44227"/>
                    <a:pt x="81362" y="44245"/>
                  </a:cubicBezTo>
                  <a:lnTo>
                    <a:pt x="81362" y="44245"/>
                  </a:lnTo>
                  <a:cubicBezTo>
                    <a:pt x="113884" y="44180"/>
                    <a:pt x="144180" y="27826"/>
                    <a:pt x="162095" y="687"/>
                  </a:cubicBezTo>
                </a:path>
              </a:pathLst>
            </a:custGeom>
            <a:noFill/>
            <a:ln w="14615" cap="rnd">
              <a:solidFill>
                <a:srgbClr val="000000"/>
              </a:solidFill>
              <a:prstDash val="solid"/>
              <a:round/>
            </a:ln>
          </p:spPr>
          <p:txBody>
            <a:bodyPr rtlCol="1" anchor="ctr"/>
            <a:lstStyle/>
            <a:p>
              <a:endParaRPr lang="fa-IR"/>
            </a:p>
          </p:txBody>
        </p:sp>
        <p:sp>
          <p:nvSpPr>
            <p:cNvPr id="1022" name="Freeform: Shape 1021">
              <a:extLst>
                <a:ext uri="{FF2B5EF4-FFF2-40B4-BE49-F238E27FC236}">
                  <a16:creationId xmlns:a16="http://schemas.microsoft.com/office/drawing/2014/main" id="{6F6A1973-5AF3-8728-81D6-991DFA7AE15A}"/>
                </a:ext>
              </a:extLst>
            </p:cNvPr>
            <p:cNvSpPr/>
            <p:nvPr/>
          </p:nvSpPr>
          <p:spPr>
            <a:xfrm>
              <a:off x="10648366" y="4724301"/>
              <a:ext cx="440724" cy="55617"/>
            </a:xfrm>
            <a:custGeom>
              <a:avLst/>
              <a:gdLst>
                <a:gd name="connsiteX0" fmla="*/ 441061 w 440724"/>
                <a:gd name="connsiteY0" fmla="*/ 55953 h 55617"/>
                <a:gd name="connsiteX1" fmla="*/ 441061 w 440724"/>
                <a:gd name="connsiteY1" fmla="*/ 8005 h 55617"/>
                <a:gd name="connsiteX2" fmla="*/ 433450 w 440724"/>
                <a:gd name="connsiteY2" fmla="*/ 336 h 55617"/>
                <a:gd name="connsiteX3" fmla="*/ 433420 w 440724"/>
                <a:gd name="connsiteY3" fmla="*/ 336 h 55617"/>
                <a:gd name="connsiteX4" fmla="*/ 7976 w 440724"/>
                <a:gd name="connsiteY4" fmla="*/ 336 h 55617"/>
                <a:gd name="connsiteX5" fmla="*/ 336 w 440724"/>
                <a:gd name="connsiteY5" fmla="*/ 7976 h 55617"/>
                <a:gd name="connsiteX6" fmla="*/ 336 w 440724"/>
                <a:gd name="connsiteY6" fmla="*/ 8005 h 55617"/>
                <a:gd name="connsiteX7" fmla="*/ 336 w 440724"/>
                <a:gd name="connsiteY7" fmla="*/ 55953 h 5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0724" h="55617">
                  <a:moveTo>
                    <a:pt x="441061" y="55953"/>
                  </a:moveTo>
                  <a:lnTo>
                    <a:pt x="441061" y="8005"/>
                  </a:lnTo>
                  <a:cubicBezTo>
                    <a:pt x="441090" y="3787"/>
                    <a:pt x="437665" y="354"/>
                    <a:pt x="433450" y="336"/>
                  </a:cubicBezTo>
                  <a:cubicBezTo>
                    <a:pt x="433450" y="336"/>
                    <a:pt x="433420" y="336"/>
                    <a:pt x="433420" y="336"/>
                  </a:cubicBezTo>
                  <a:lnTo>
                    <a:pt x="7976" y="336"/>
                  </a:lnTo>
                  <a:cubicBezTo>
                    <a:pt x="3761" y="336"/>
                    <a:pt x="336" y="3758"/>
                    <a:pt x="336" y="7976"/>
                  </a:cubicBezTo>
                  <a:cubicBezTo>
                    <a:pt x="336" y="7985"/>
                    <a:pt x="336" y="7997"/>
                    <a:pt x="336" y="8005"/>
                  </a:cubicBezTo>
                  <a:lnTo>
                    <a:pt x="336" y="55953"/>
                  </a:lnTo>
                </a:path>
              </a:pathLst>
            </a:custGeom>
            <a:noFill/>
            <a:ln w="14615" cap="rnd">
              <a:solidFill>
                <a:srgbClr val="000000"/>
              </a:solidFill>
              <a:prstDash val="solid"/>
              <a:round/>
            </a:ln>
          </p:spPr>
          <p:txBody>
            <a:bodyPr rtlCol="1" anchor="ctr"/>
            <a:lstStyle/>
            <a:p>
              <a:endParaRPr lang="fa-IR"/>
            </a:p>
          </p:txBody>
        </p:sp>
      </p:grpSp>
      <p:grpSp>
        <p:nvGrpSpPr>
          <p:cNvPr id="1023" name="Graphic 7">
            <a:extLst>
              <a:ext uri="{FF2B5EF4-FFF2-40B4-BE49-F238E27FC236}">
                <a16:creationId xmlns:a16="http://schemas.microsoft.com/office/drawing/2014/main" id="{B79789F6-4004-BF35-C66D-EF26DDE79645}"/>
              </a:ext>
            </a:extLst>
          </p:cNvPr>
          <p:cNvGrpSpPr/>
          <p:nvPr/>
        </p:nvGrpSpPr>
        <p:grpSpPr>
          <a:xfrm>
            <a:off x="6628250" y="5021416"/>
            <a:ext cx="734735" cy="742053"/>
            <a:chOff x="6628250" y="5021416"/>
            <a:chExt cx="734735" cy="742053"/>
          </a:xfrm>
        </p:grpSpPr>
        <p:sp>
          <p:nvSpPr>
            <p:cNvPr id="1024" name="Freeform: Shape 1023">
              <a:extLst>
                <a:ext uri="{FF2B5EF4-FFF2-40B4-BE49-F238E27FC236}">
                  <a16:creationId xmlns:a16="http://schemas.microsoft.com/office/drawing/2014/main" id="{0294BDFE-A4B0-2CD1-9DBD-C7C80AB0A0D6}"/>
                </a:ext>
              </a:extLst>
            </p:cNvPr>
            <p:cNvSpPr/>
            <p:nvPr/>
          </p:nvSpPr>
          <p:spPr>
            <a:xfrm>
              <a:off x="6680501" y="5674189"/>
              <a:ext cx="508079" cy="89280"/>
            </a:xfrm>
            <a:custGeom>
              <a:avLst/>
              <a:gdLst>
                <a:gd name="connsiteX0" fmla="*/ 0 w 508079"/>
                <a:gd name="connsiteY0" fmla="*/ 0 h 89280"/>
                <a:gd name="connsiteX1" fmla="*/ 508080 w 508079"/>
                <a:gd name="connsiteY1" fmla="*/ 0 h 89280"/>
                <a:gd name="connsiteX2" fmla="*/ 508080 w 508079"/>
                <a:gd name="connsiteY2" fmla="*/ 89281 h 89280"/>
                <a:gd name="connsiteX3" fmla="*/ 0 w 508079"/>
                <a:gd name="connsiteY3" fmla="*/ 89281 h 89280"/>
              </a:gdLst>
              <a:ahLst/>
              <a:cxnLst>
                <a:cxn ang="0">
                  <a:pos x="connsiteX0" y="connsiteY0"/>
                </a:cxn>
                <a:cxn ang="0">
                  <a:pos x="connsiteX1" y="connsiteY1"/>
                </a:cxn>
                <a:cxn ang="0">
                  <a:pos x="connsiteX2" y="connsiteY2"/>
                </a:cxn>
                <a:cxn ang="0">
                  <a:pos x="connsiteX3" y="connsiteY3"/>
                </a:cxn>
              </a:cxnLst>
              <a:rect l="l" t="t" r="r" b="b"/>
              <a:pathLst>
                <a:path w="508079" h="89280">
                  <a:moveTo>
                    <a:pt x="0" y="0"/>
                  </a:moveTo>
                  <a:lnTo>
                    <a:pt x="508080" y="0"/>
                  </a:lnTo>
                  <a:lnTo>
                    <a:pt x="508080" y="89281"/>
                  </a:lnTo>
                  <a:lnTo>
                    <a:pt x="0" y="89281"/>
                  </a:lnTo>
                  <a:close/>
                </a:path>
              </a:pathLst>
            </a:custGeom>
            <a:solidFill>
              <a:srgbClr val="754E34"/>
            </a:solidFill>
            <a:ln w="2923" cap="flat">
              <a:noFill/>
              <a:prstDash val="solid"/>
              <a:miter/>
            </a:ln>
          </p:spPr>
          <p:txBody>
            <a:bodyPr rtlCol="1" anchor="ctr"/>
            <a:lstStyle/>
            <a:p>
              <a:endParaRPr lang="fa-IR"/>
            </a:p>
          </p:txBody>
        </p:sp>
        <p:sp>
          <p:nvSpPr>
            <p:cNvPr id="1025" name="Freeform: Shape 1024">
              <a:extLst>
                <a:ext uri="{FF2B5EF4-FFF2-40B4-BE49-F238E27FC236}">
                  <a16:creationId xmlns:a16="http://schemas.microsoft.com/office/drawing/2014/main" id="{816AFF99-A42F-BA30-3848-AD799F762BE7}"/>
                </a:ext>
              </a:extLst>
            </p:cNvPr>
            <p:cNvSpPr/>
            <p:nvPr/>
          </p:nvSpPr>
          <p:spPr>
            <a:xfrm>
              <a:off x="7022226" y="5212184"/>
              <a:ext cx="45606" cy="78654"/>
            </a:xfrm>
            <a:custGeom>
              <a:avLst/>
              <a:gdLst>
                <a:gd name="connsiteX0" fmla="*/ 6630 w 45606"/>
                <a:gd name="connsiteY0" fmla="*/ 336 h 78654"/>
                <a:gd name="connsiteX1" fmla="*/ 570 w 45606"/>
                <a:gd name="connsiteY1" fmla="*/ 804 h 78654"/>
                <a:gd name="connsiteX2" fmla="*/ 570 w 45606"/>
                <a:gd name="connsiteY2" fmla="*/ 72111 h 78654"/>
                <a:gd name="connsiteX3" fmla="*/ 570 w 45606"/>
                <a:gd name="connsiteY3" fmla="*/ 72111 h 78654"/>
                <a:gd name="connsiteX4" fmla="*/ 336 w 45606"/>
                <a:gd name="connsiteY4" fmla="*/ 78434 h 78654"/>
                <a:gd name="connsiteX5" fmla="*/ 6630 w 45606"/>
                <a:gd name="connsiteY5" fmla="*/ 78991 h 78654"/>
                <a:gd name="connsiteX6" fmla="*/ 45942 w 45606"/>
                <a:gd name="connsiteY6" fmla="*/ 39678 h 78654"/>
                <a:gd name="connsiteX7" fmla="*/ 45942 w 45606"/>
                <a:gd name="connsiteY7" fmla="*/ 39649 h 78654"/>
                <a:gd name="connsiteX8" fmla="*/ 6630 w 45606"/>
                <a:gd name="connsiteY8" fmla="*/ 336 h 78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06" h="78654">
                  <a:moveTo>
                    <a:pt x="6630" y="336"/>
                  </a:moveTo>
                  <a:cubicBezTo>
                    <a:pt x="4601" y="336"/>
                    <a:pt x="2575" y="511"/>
                    <a:pt x="570" y="804"/>
                  </a:cubicBezTo>
                  <a:lnTo>
                    <a:pt x="570" y="72111"/>
                  </a:lnTo>
                  <a:lnTo>
                    <a:pt x="570" y="72111"/>
                  </a:lnTo>
                  <a:cubicBezTo>
                    <a:pt x="570" y="74249"/>
                    <a:pt x="570" y="76327"/>
                    <a:pt x="336" y="78434"/>
                  </a:cubicBezTo>
                  <a:cubicBezTo>
                    <a:pt x="2417" y="78786"/>
                    <a:pt x="4519" y="78961"/>
                    <a:pt x="6630" y="78991"/>
                  </a:cubicBezTo>
                  <a:cubicBezTo>
                    <a:pt x="28341" y="78991"/>
                    <a:pt x="45942" y="61398"/>
                    <a:pt x="45942" y="39678"/>
                  </a:cubicBezTo>
                  <a:cubicBezTo>
                    <a:pt x="45942" y="39678"/>
                    <a:pt x="45942" y="39649"/>
                    <a:pt x="45942" y="39649"/>
                  </a:cubicBezTo>
                  <a:cubicBezTo>
                    <a:pt x="45942" y="17929"/>
                    <a:pt x="28341" y="336"/>
                    <a:pt x="6630" y="336"/>
                  </a:cubicBezTo>
                  <a:close/>
                </a:path>
              </a:pathLst>
            </a:custGeom>
            <a:solidFill>
              <a:srgbClr val="F9D0B4"/>
            </a:solidFill>
            <a:ln w="2923" cap="flat">
              <a:noFill/>
              <a:prstDash val="solid"/>
              <a:miter/>
            </a:ln>
          </p:spPr>
          <p:txBody>
            <a:bodyPr rtlCol="1" anchor="ctr"/>
            <a:lstStyle/>
            <a:p>
              <a:endParaRPr lang="fa-IR"/>
            </a:p>
          </p:txBody>
        </p:sp>
        <p:sp>
          <p:nvSpPr>
            <p:cNvPr id="1026" name="Freeform: Shape 1025">
              <a:extLst>
                <a:ext uri="{FF2B5EF4-FFF2-40B4-BE49-F238E27FC236}">
                  <a16:creationId xmlns:a16="http://schemas.microsoft.com/office/drawing/2014/main" id="{5FE76AD3-DEBD-EE5E-A95C-17B9939D7C2D}"/>
                </a:ext>
              </a:extLst>
            </p:cNvPr>
            <p:cNvSpPr/>
            <p:nvPr/>
          </p:nvSpPr>
          <p:spPr>
            <a:xfrm>
              <a:off x="6834122" y="5179284"/>
              <a:ext cx="188338" cy="198874"/>
            </a:xfrm>
            <a:custGeom>
              <a:avLst/>
              <a:gdLst>
                <a:gd name="connsiteX0" fmla="*/ 139555 w 188338"/>
                <a:gd name="connsiteY0" fmla="*/ 2471 h 198874"/>
                <a:gd name="connsiteX1" fmla="*/ 336 w 188338"/>
                <a:gd name="connsiteY1" fmla="*/ 48926 h 198874"/>
                <a:gd name="connsiteX2" fmla="*/ 336 w 188338"/>
                <a:gd name="connsiteY2" fmla="*/ 105011 h 198874"/>
                <a:gd name="connsiteX3" fmla="*/ 94505 w 188338"/>
                <a:gd name="connsiteY3" fmla="*/ 199210 h 198874"/>
                <a:gd name="connsiteX4" fmla="*/ 94505 w 188338"/>
                <a:gd name="connsiteY4" fmla="*/ 199210 h 198874"/>
                <a:gd name="connsiteX5" fmla="*/ 188674 w 188338"/>
                <a:gd name="connsiteY5" fmla="*/ 105011 h 198874"/>
                <a:gd name="connsiteX6" fmla="*/ 188674 w 188338"/>
                <a:gd name="connsiteY6" fmla="*/ 28903 h 198874"/>
                <a:gd name="connsiteX7" fmla="*/ 182820 w 188338"/>
                <a:gd name="connsiteY7" fmla="*/ 21732 h 198874"/>
                <a:gd name="connsiteX8" fmla="*/ 148454 w 188338"/>
                <a:gd name="connsiteY8" fmla="*/ 1944 h 198874"/>
                <a:gd name="connsiteX9" fmla="*/ 139608 w 188338"/>
                <a:gd name="connsiteY9" fmla="*/ 2412 h 198874"/>
                <a:gd name="connsiteX10" fmla="*/ 139555 w 188338"/>
                <a:gd name="connsiteY10" fmla="*/ 2471 h 19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338" h="198874">
                  <a:moveTo>
                    <a:pt x="139555" y="2471"/>
                  </a:moveTo>
                  <a:cubicBezTo>
                    <a:pt x="125212" y="19214"/>
                    <a:pt x="74337" y="70002"/>
                    <a:pt x="336" y="48926"/>
                  </a:cubicBezTo>
                  <a:lnTo>
                    <a:pt x="336" y="105011"/>
                  </a:lnTo>
                  <a:cubicBezTo>
                    <a:pt x="465" y="156970"/>
                    <a:pt x="42547" y="199064"/>
                    <a:pt x="94505" y="199210"/>
                  </a:cubicBezTo>
                  <a:lnTo>
                    <a:pt x="94505" y="199210"/>
                  </a:lnTo>
                  <a:cubicBezTo>
                    <a:pt x="146464" y="199064"/>
                    <a:pt x="188545" y="156970"/>
                    <a:pt x="188674" y="105011"/>
                  </a:cubicBezTo>
                  <a:lnTo>
                    <a:pt x="188674" y="28903"/>
                  </a:lnTo>
                  <a:cubicBezTo>
                    <a:pt x="188663" y="25420"/>
                    <a:pt x="186221" y="22434"/>
                    <a:pt x="182820" y="21732"/>
                  </a:cubicBezTo>
                  <a:cubicBezTo>
                    <a:pt x="173277" y="19507"/>
                    <a:pt x="161714" y="14004"/>
                    <a:pt x="148454" y="1944"/>
                  </a:cubicBezTo>
                  <a:cubicBezTo>
                    <a:pt x="145881" y="-369"/>
                    <a:pt x="141920" y="-164"/>
                    <a:pt x="139608" y="2412"/>
                  </a:cubicBezTo>
                  <a:cubicBezTo>
                    <a:pt x="139590" y="2441"/>
                    <a:pt x="139573" y="2441"/>
                    <a:pt x="139555" y="2471"/>
                  </a:cubicBezTo>
                  <a:close/>
                </a:path>
              </a:pathLst>
            </a:custGeom>
            <a:solidFill>
              <a:srgbClr val="F9D0B4"/>
            </a:solidFill>
            <a:ln w="2923" cap="flat">
              <a:noFill/>
              <a:prstDash val="solid"/>
              <a:miter/>
            </a:ln>
          </p:spPr>
          <p:txBody>
            <a:bodyPr rtlCol="1" anchor="ctr"/>
            <a:lstStyle/>
            <a:p>
              <a:endParaRPr lang="fa-IR"/>
            </a:p>
          </p:txBody>
        </p:sp>
        <p:sp>
          <p:nvSpPr>
            <p:cNvPr id="1027" name="Freeform: Shape 1026">
              <a:extLst>
                <a:ext uri="{FF2B5EF4-FFF2-40B4-BE49-F238E27FC236}">
                  <a16:creationId xmlns:a16="http://schemas.microsoft.com/office/drawing/2014/main" id="{D0C1DDAC-01EA-7AF0-367E-A7E6FDBA12DD}"/>
                </a:ext>
              </a:extLst>
            </p:cNvPr>
            <p:cNvSpPr/>
            <p:nvPr/>
          </p:nvSpPr>
          <p:spPr>
            <a:xfrm>
              <a:off x="6788750" y="5219630"/>
              <a:ext cx="45606" cy="71091"/>
            </a:xfrm>
            <a:custGeom>
              <a:avLst/>
              <a:gdLst>
                <a:gd name="connsiteX0" fmla="*/ 45708 w 45606"/>
                <a:gd name="connsiteY0" fmla="*/ 8580 h 71091"/>
                <a:gd name="connsiteX1" fmla="*/ 25774 w 45606"/>
                <a:gd name="connsiteY1" fmla="*/ 1350 h 71091"/>
                <a:gd name="connsiteX2" fmla="*/ 12748 w 45606"/>
                <a:gd name="connsiteY2" fmla="*/ 3574 h 71091"/>
                <a:gd name="connsiteX3" fmla="*/ 336 w 45606"/>
                <a:gd name="connsiteY3" fmla="*/ 32202 h 71091"/>
                <a:gd name="connsiteX4" fmla="*/ 39649 w 45606"/>
                <a:gd name="connsiteY4" fmla="*/ 71427 h 71091"/>
                <a:gd name="connsiteX5" fmla="*/ 45942 w 45606"/>
                <a:gd name="connsiteY5" fmla="*/ 70871 h 71091"/>
                <a:gd name="connsiteX6" fmla="*/ 45708 w 45606"/>
                <a:gd name="connsiteY6" fmla="*/ 64548 h 7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606" h="71091">
                  <a:moveTo>
                    <a:pt x="45708" y="8580"/>
                  </a:moveTo>
                  <a:cubicBezTo>
                    <a:pt x="38905" y="6648"/>
                    <a:pt x="32243" y="4218"/>
                    <a:pt x="25774" y="1350"/>
                  </a:cubicBezTo>
                  <a:cubicBezTo>
                    <a:pt x="21377" y="-582"/>
                    <a:pt x="16254" y="295"/>
                    <a:pt x="12748" y="3574"/>
                  </a:cubicBezTo>
                  <a:cubicBezTo>
                    <a:pt x="4821" y="10980"/>
                    <a:pt x="324" y="21342"/>
                    <a:pt x="336" y="32202"/>
                  </a:cubicBezTo>
                  <a:cubicBezTo>
                    <a:pt x="386" y="53893"/>
                    <a:pt x="17970" y="71427"/>
                    <a:pt x="39649" y="71427"/>
                  </a:cubicBezTo>
                  <a:cubicBezTo>
                    <a:pt x="41756" y="71398"/>
                    <a:pt x="43861" y="71223"/>
                    <a:pt x="45942" y="70871"/>
                  </a:cubicBezTo>
                  <a:cubicBezTo>
                    <a:pt x="45796" y="68764"/>
                    <a:pt x="45708" y="66685"/>
                    <a:pt x="45708" y="64548"/>
                  </a:cubicBezTo>
                  <a:close/>
                </a:path>
              </a:pathLst>
            </a:custGeom>
            <a:solidFill>
              <a:srgbClr val="F9D0B4"/>
            </a:solidFill>
            <a:ln w="2923" cap="flat">
              <a:noFill/>
              <a:prstDash val="solid"/>
              <a:miter/>
            </a:ln>
          </p:spPr>
          <p:txBody>
            <a:bodyPr rtlCol="1" anchor="ctr"/>
            <a:lstStyle/>
            <a:p>
              <a:endParaRPr lang="fa-IR"/>
            </a:p>
          </p:txBody>
        </p:sp>
        <p:sp>
          <p:nvSpPr>
            <p:cNvPr id="1028" name="Freeform: Shape 1027">
              <a:extLst>
                <a:ext uri="{FF2B5EF4-FFF2-40B4-BE49-F238E27FC236}">
                  <a16:creationId xmlns:a16="http://schemas.microsoft.com/office/drawing/2014/main" id="{E0783937-88A6-16A4-1916-37F8E5F2E57D}"/>
                </a:ext>
              </a:extLst>
            </p:cNvPr>
            <p:cNvSpPr/>
            <p:nvPr/>
          </p:nvSpPr>
          <p:spPr>
            <a:xfrm>
              <a:off x="6800225" y="5072642"/>
              <a:ext cx="256220" cy="160271"/>
            </a:xfrm>
            <a:custGeom>
              <a:avLst/>
              <a:gdLst>
                <a:gd name="connsiteX0" fmla="*/ 1273 w 256220"/>
                <a:gd name="connsiteY0" fmla="*/ 150561 h 160271"/>
                <a:gd name="connsiteX1" fmla="*/ 14299 w 256220"/>
                <a:gd name="connsiteY1" fmla="*/ 148337 h 160271"/>
                <a:gd name="connsiteX2" fmla="*/ 34233 w 256220"/>
                <a:gd name="connsiteY2" fmla="*/ 155567 h 160271"/>
                <a:gd name="connsiteX3" fmla="*/ 173453 w 256220"/>
                <a:gd name="connsiteY3" fmla="*/ 109112 h 160271"/>
                <a:gd name="connsiteX4" fmla="*/ 182290 w 256220"/>
                <a:gd name="connsiteY4" fmla="*/ 108468 h 160271"/>
                <a:gd name="connsiteX5" fmla="*/ 182439 w 256220"/>
                <a:gd name="connsiteY5" fmla="*/ 108614 h 160271"/>
                <a:gd name="connsiteX6" fmla="*/ 216805 w 256220"/>
                <a:gd name="connsiteY6" fmla="*/ 128402 h 160271"/>
                <a:gd name="connsiteX7" fmla="*/ 222659 w 256220"/>
                <a:gd name="connsiteY7" fmla="*/ 135574 h 160271"/>
                <a:gd name="connsiteX8" fmla="*/ 222659 w 256220"/>
                <a:gd name="connsiteY8" fmla="*/ 140345 h 160271"/>
                <a:gd name="connsiteX9" fmla="*/ 228719 w 256220"/>
                <a:gd name="connsiteY9" fmla="*/ 139877 h 160271"/>
                <a:gd name="connsiteX10" fmla="*/ 256557 w 256220"/>
                <a:gd name="connsiteY10" fmla="*/ 151440 h 160271"/>
                <a:gd name="connsiteX11" fmla="*/ 256557 w 256220"/>
                <a:gd name="connsiteY11" fmla="*/ 128402 h 160271"/>
                <a:gd name="connsiteX12" fmla="*/ 128402 w 256220"/>
                <a:gd name="connsiteY12" fmla="*/ 336 h 160271"/>
                <a:gd name="connsiteX13" fmla="*/ 336 w 256220"/>
                <a:gd name="connsiteY13" fmla="*/ 128402 h 160271"/>
                <a:gd name="connsiteX14" fmla="*/ 336 w 256220"/>
                <a:gd name="connsiteY14" fmla="*/ 151557 h 160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6220" h="160271">
                  <a:moveTo>
                    <a:pt x="1273" y="150561"/>
                  </a:moveTo>
                  <a:cubicBezTo>
                    <a:pt x="4780" y="147283"/>
                    <a:pt x="9902" y="146405"/>
                    <a:pt x="14299" y="148337"/>
                  </a:cubicBezTo>
                  <a:cubicBezTo>
                    <a:pt x="20768" y="151206"/>
                    <a:pt x="27431" y="153635"/>
                    <a:pt x="34233" y="155567"/>
                  </a:cubicBezTo>
                  <a:cubicBezTo>
                    <a:pt x="108234" y="176643"/>
                    <a:pt x="159109" y="125856"/>
                    <a:pt x="173453" y="109112"/>
                  </a:cubicBezTo>
                  <a:cubicBezTo>
                    <a:pt x="175718" y="106507"/>
                    <a:pt x="179673" y="106214"/>
                    <a:pt x="182290" y="108468"/>
                  </a:cubicBezTo>
                  <a:cubicBezTo>
                    <a:pt x="182340" y="108526"/>
                    <a:pt x="182389" y="108556"/>
                    <a:pt x="182439" y="108614"/>
                  </a:cubicBezTo>
                  <a:cubicBezTo>
                    <a:pt x="195700" y="120675"/>
                    <a:pt x="207262" y="126178"/>
                    <a:pt x="216805" y="128402"/>
                  </a:cubicBezTo>
                  <a:cubicBezTo>
                    <a:pt x="220206" y="129105"/>
                    <a:pt x="222648" y="132091"/>
                    <a:pt x="222659" y="135574"/>
                  </a:cubicBezTo>
                  <a:lnTo>
                    <a:pt x="222659" y="140345"/>
                  </a:lnTo>
                  <a:cubicBezTo>
                    <a:pt x="224665" y="140053"/>
                    <a:pt x="226690" y="139877"/>
                    <a:pt x="228719" y="139877"/>
                  </a:cubicBezTo>
                  <a:cubicBezTo>
                    <a:pt x="239169" y="139848"/>
                    <a:pt x="249195" y="144034"/>
                    <a:pt x="256557" y="151440"/>
                  </a:cubicBezTo>
                  <a:lnTo>
                    <a:pt x="256557" y="128402"/>
                  </a:lnTo>
                  <a:cubicBezTo>
                    <a:pt x="256349" y="57739"/>
                    <a:pt x="199081" y="483"/>
                    <a:pt x="128402" y="336"/>
                  </a:cubicBezTo>
                  <a:cubicBezTo>
                    <a:pt x="57760" y="541"/>
                    <a:pt x="544" y="57768"/>
                    <a:pt x="336" y="128402"/>
                  </a:cubicBezTo>
                  <a:lnTo>
                    <a:pt x="336" y="151557"/>
                  </a:lnTo>
                  <a:close/>
                </a:path>
              </a:pathLst>
            </a:custGeom>
            <a:solidFill>
              <a:srgbClr val="FED690"/>
            </a:solidFill>
            <a:ln w="2923" cap="flat">
              <a:noFill/>
              <a:prstDash val="solid"/>
              <a:miter/>
            </a:ln>
          </p:spPr>
          <p:txBody>
            <a:bodyPr rtlCol="1" anchor="ctr"/>
            <a:lstStyle/>
            <a:p>
              <a:endParaRPr lang="fa-IR"/>
            </a:p>
          </p:txBody>
        </p:sp>
        <p:sp>
          <p:nvSpPr>
            <p:cNvPr id="1029" name="Freeform: Shape 1028">
              <a:extLst>
                <a:ext uri="{FF2B5EF4-FFF2-40B4-BE49-F238E27FC236}">
                  <a16:creationId xmlns:a16="http://schemas.microsoft.com/office/drawing/2014/main" id="{AFECF0A8-D834-ED6C-CB53-4434ACDC5AF1}"/>
                </a:ext>
              </a:extLst>
            </p:cNvPr>
            <p:cNvSpPr/>
            <p:nvPr/>
          </p:nvSpPr>
          <p:spPr>
            <a:xfrm>
              <a:off x="6973078" y="5272426"/>
              <a:ext cx="97790" cy="163251"/>
            </a:xfrm>
            <a:custGeom>
              <a:avLst/>
              <a:gdLst>
                <a:gd name="connsiteX0" fmla="*/ 89031 w 97790"/>
                <a:gd name="connsiteY0" fmla="*/ 336 h 163251"/>
                <a:gd name="connsiteX1" fmla="*/ 55778 w 97790"/>
                <a:gd name="connsiteY1" fmla="*/ 18748 h 163251"/>
                <a:gd name="connsiteX2" fmla="*/ 49484 w 97790"/>
                <a:gd name="connsiteY2" fmla="*/ 18192 h 163251"/>
                <a:gd name="connsiteX3" fmla="*/ 336 w 97790"/>
                <a:gd name="connsiteY3" fmla="*/ 94739 h 163251"/>
                <a:gd name="connsiteX4" fmla="*/ 336 w 97790"/>
                <a:gd name="connsiteY4" fmla="*/ 123280 h 163251"/>
                <a:gd name="connsiteX5" fmla="*/ 12835 w 97790"/>
                <a:gd name="connsiteY5" fmla="*/ 145527 h 163251"/>
                <a:gd name="connsiteX6" fmla="*/ 12835 w 97790"/>
                <a:gd name="connsiteY6" fmla="*/ 145527 h 163251"/>
                <a:gd name="connsiteX7" fmla="*/ 38244 w 97790"/>
                <a:gd name="connsiteY7" fmla="*/ 158260 h 163251"/>
                <a:gd name="connsiteX8" fmla="*/ 49953 w 97790"/>
                <a:gd name="connsiteY8" fmla="*/ 162973 h 163251"/>
                <a:gd name="connsiteX9" fmla="*/ 49953 w 97790"/>
                <a:gd name="connsiteY9" fmla="*/ 162973 h 163251"/>
                <a:gd name="connsiteX10" fmla="*/ 52119 w 97790"/>
                <a:gd name="connsiteY10" fmla="*/ 163588 h 163251"/>
                <a:gd name="connsiteX11" fmla="*/ 86133 w 97790"/>
                <a:gd name="connsiteY11" fmla="*/ 137916 h 163251"/>
                <a:gd name="connsiteX12" fmla="*/ 86836 w 97790"/>
                <a:gd name="connsiteY12" fmla="*/ 82679 h 163251"/>
                <a:gd name="connsiteX13" fmla="*/ 87421 w 97790"/>
                <a:gd name="connsiteY13" fmla="*/ 71614 h 163251"/>
                <a:gd name="connsiteX14" fmla="*/ 89031 w 97790"/>
                <a:gd name="connsiteY14" fmla="*/ 336 h 16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790" h="163251">
                  <a:moveTo>
                    <a:pt x="89031" y="336"/>
                  </a:moveTo>
                  <a:cubicBezTo>
                    <a:pt x="81851" y="11782"/>
                    <a:pt x="69293" y="18748"/>
                    <a:pt x="55778" y="18748"/>
                  </a:cubicBezTo>
                  <a:cubicBezTo>
                    <a:pt x="53667" y="18719"/>
                    <a:pt x="51565" y="18543"/>
                    <a:pt x="49484" y="18192"/>
                  </a:cubicBezTo>
                  <a:cubicBezTo>
                    <a:pt x="47274" y="50450"/>
                    <a:pt x="28736" y="79313"/>
                    <a:pt x="336" y="94739"/>
                  </a:cubicBezTo>
                  <a:lnTo>
                    <a:pt x="336" y="123280"/>
                  </a:lnTo>
                  <a:cubicBezTo>
                    <a:pt x="342" y="132354"/>
                    <a:pt x="5078" y="140785"/>
                    <a:pt x="12835" y="145527"/>
                  </a:cubicBezTo>
                  <a:lnTo>
                    <a:pt x="12835" y="145527"/>
                  </a:lnTo>
                  <a:cubicBezTo>
                    <a:pt x="15909" y="147430"/>
                    <a:pt x="12016" y="145205"/>
                    <a:pt x="38244" y="158260"/>
                  </a:cubicBezTo>
                  <a:cubicBezTo>
                    <a:pt x="42037" y="160075"/>
                    <a:pt x="45948" y="161656"/>
                    <a:pt x="49953" y="162973"/>
                  </a:cubicBezTo>
                  <a:lnTo>
                    <a:pt x="49953" y="162973"/>
                  </a:lnTo>
                  <a:lnTo>
                    <a:pt x="52119" y="163588"/>
                  </a:lnTo>
                  <a:cubicBezTo>
                    <a:pt x="65965" y="158524"/>
                    <a:pt x="78200" y="150474"/>
                    <a:pt x="86133" y="137916"/>
                  </a:cubicBezTo>
                  <a:cubicBezTo>
                    <a:pt x="100769" y="114937"/>
                    <a:pt x="92163" y="92661"/>
                    <a:pt x="86836" y="82679"/>
                  </a:cubicBezTo>
                  <a:cubicBezTo>
                    <a:pt x="85012" y="79167"/>
                    <a:pt x="85237" y="74922"/>
                    <a:pt x="87421" y="71614"/>
                  </a:cubicBezTo>
                  <a:cubicBezTo>
                    <a:pt x="105453" y="43308"/>
                    <a:pt x="96964" y="15850"/>
                    <a:pt x="89031" y="336"/>
                  </a:cubicBezTo>
                  <a:close/>
                </a:path>
              </a:pathLst>
            </a:custGeom>
            <a:solidFill>
              <a:srgbClr val="FED690"/>
            </a:solidFill>
            <a:ln w="2923" cap="flat">
              <a:noFill/>
              <a:prstDash val="solid"/>
              <a:miter/>
            </a:ln>
          </p:spPr>
          <p:txBody>
            <a:bodyPr rtlCol="1" anchor="ctr"/>
            <a:lstStyle/>
            <a:p>
              <a:endParaRPr lang="fa-IR"/>
            </a:p>
          </p:txBody>
        </p:sp>
        <p:sp>
          <p:nvSpPr>
            <p:cNvPr id="1030" name="Freeform: Shape 1029">
              <a:extLst>
                <a:ext uri="{FF2B5EF4-FFF2-40B4-BE49-F238E27FC236}">
                  <a16:creationId xmlns:a16="http://schemas.microsoft.com/office/drawing/2014/main" id="{DD9B1382-8935-AD88-0C0F-995267EBAED9}"/>
                </a:ext>
              </a:extLst>
            </p:cNvPr>
            <p:cNvSpPr/>
            <p:nvPr/>
          </p:nvSpPr>
          <p:spPr>
            <a:xfrm>
              <a:off x="6785645" y="5272514"/>
              <a:ext cx="97801" cy="163076"/>
            </a:xfrm>
            <a:custGeom>
              <a:avLst/>
              <a:gdLst>
                <a:gd name="connsiteX0" fmla="*/ 11637 w 97801"/>
                <a:gd name="connsiteY0" fmla="*/ 82503 h 163076"/>
                <a:gd name="connsiteX1" fmla="*/ 12340 w 97801"/>
                <a:gd name="connsiteY1" fmla="*/ 137740 h 163076"/>
                <a:gd name="connsiteX2" fmla="*/ 46354 w 97801"/>
                <a:gd name="connsiteY2" fmla="*/ 163412 h 163076"/>
                <a:gd name="connsiteX3" fmla="*/ 48520 w 97801"/>
                <a:gd name="connsiteY3" fmla="*/ 162797 h 163076"/>
                <a:gd name="connsiteX4" fmla="*/ 48520 w 97801"/>
                <a:gd name="connsiteY4" fmla="*/ 162797 h 163076"/>
                <a:gd name="connsiteX5" fmla="*/ 60229 w 97801"/>
                <a:gd name="connsiteY5" fmla="*/ 158085 h 163076"/>
                <a:gd name="connsiteX6" fmla="*/ 85638 w 97801"/>
                <a:gd name="connsiteY6" fmla="*/ 145351 h 163076"/>
                <a:gd name="connsiteX7" fmla="*/ 85638 w 97801"/>
                <a:gd name="connsiteY7" fmla="*/ 145351 h 163076"/>
                <a:gd name="connsiteX8" fmla="*/ 98137 w 97801"/>
                <a:gd name="connsiteY8" fmla="*/ 123104 h 163076"/>
                <a:gd name="connsiteX9" fmla="*/ 98137 w 97801"/>
                <a:gd name="connsiteY9" fmla="*/ 94651 h 163076"/>
                <a:gd name="connsiteX10" fmla="*/ 48989 w 97801"/>
                <a:gd name="connsiteY10" fmla="*/ 18192 h 163076"/>
                <a:gd name="connsiteX11" fmla="*/ 42695 w 97801"/>
                <a:gd name="connsiteY11" fmla="*/ 18748 h 163076"/>
                <a:gd name="connsiteX12" fmla="*/ 9442 w 97801"/>
                <a:gd name="connsiteY12" fmla="*/ 336 h 163076"/>
                <a:gd name="connsiteX13" fmla="*/ 10993 w 97801"/>
                <a:gd name="connsiteY13" fmla="*/ 71526 h 163076"/>
                <a:gd name="connsiteX14" fmla="*/ 11637 w 97801"/>
                <a:gd name="connsiteY14" fmla="*/ 82503 h 163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801" h="163076">
                  <a:moveTo>
                    <a:pt x="11637" y="82503"/>
                  </a:moveTo>
                  <a:cubicBezTo>
                    <a:pt x="6310" y="92485"/>
                    <a:pt x="-2179" y="114703"/>
                    <a:pt x="12340" y="137740"/>
                  </a:cubicBezTo>
                  <a:cubicBezTo>
                    <a:pt x="20273" y="150298"/>
                    <a:pt x="32508" y="158231"/>
                    <a:pt x="46354" y="163412"/>
                  </a:cubicBezTo>
                  <a:lnTo>
                    <a:pt x="48520" y="162797"/>
                  </a:lnTo>
                  <a:lnTo>
                    <a:pt x="48520" y="162797"/>
                  </a:lnTo>
                  <a:cubicBezTo>
                    <a:pt x="52525" y="161480"/>
                    <a:pt x="56436" y="159900"/>
                    <a:pt x="60229" y="158085"/>
                  </a:cubicBezTo>
                  <a:cubicBezTo>
                    <a:pt x="88184" y="144180"/>
                    <a:pt x="82798" y="147108"/>
                    <a:pt x="85638" y="145351"/>
                  </a:cubicBezTo>
                  <a:lnTo>
                    <a:pt x="85638" y="145351"/>
                  </a:lnTo>
                  <a:cubicBezTo>
                    <a:pt x="93395" y="140609"/>
                    <a:pt x="98131" y="132178"/>
                    <a:pt x="98137" y="123104"/>
                  </a:cubicBezTo>
                  <a:lnTo>
                    <a:pt x="98137" y="94651"/>
                  </a:lnTo>
                  <a:cubicBezTo>
                    <a:pt x="69763" y="79254"/>
                    <a:pt x="51228" y="50392"/>
                    <a:pt x="48989" y="18192"/>
                  </a:cubicBezTo>
                  <a:cubicBezTo>
                    <a:pt x="46907" y="18543"/>
                    <a:pt x="44806" y="18719"/>
                    <a:pt x="42695" y="18748"/>
                  </a:cubicBezTo>
                  <a:cubicBezTo>
                    <a:pt x="29183" y="18748"/>
                    <a:pt x="16622" y="11781"/>
                    <a:pt x="9442" y="336"/>
                  </a:cubicBezTo>
                  <a:cubicBezTo>
                    <a:pt x="1509" y="15850"/>
                    <a:pt x="-6980" y="43308"/>
                    <a:pt x="10993" y="71526"/>
                  </a:cubicBezTo>
                  <a:cubicBezTo>
                    <a:pt x="13162" y="74805"/>
                    <a:pt x="13408" y="78991"/>
                    <a:pt x="11637" y="82503"/>
                  </a:cubicBezTo>
                  <a:close/>
                </a:path>
              </a:pathLst>
            </a:custGeom>
            <a:solidFill>
              <a:srgbClr val="FED690"/>
            </a:solidFill>
            <a:ln w="2923" cap="flat">
              <a:noFill/>
              <a:prstDash val="solid"/>
              <a:miter/>
            </a:ln>
          </p:spPr>
          <p:txBody>
            <a:bodyPr rtlCol="1" anchor="ctr"/>
            <a:lstStyle/>
            <a:p>
              <a:endParaRPr lang="fa-IR"/>
            </a:p>
          </p:txBody>
        </p:sp>
        <p:sp>
          <p:nvSpPr>
            <p:cNvPr id="1031" name="Freeform: Shape 1030">
              <a:extLst>
                <a:ext uri="{FF2B5EF4-FFF2-40B4-BE49-F238E27FC236}">
                  <a16:creationId xmlns:a16="http://schemas.microsoft.com/office/drawing/2014/main" id="{571D62BB-30E6-10EB-07EF-10B5FA26B9F8}"/>
                </a:ext>
              </a:extLst>
            </p:cNvPr>
            <p:cNvSpPr/>
            <p:nvPr/>
          </p:nvSpPr>
          <p:spPr>
            <a:xfrm>
              <a:off x="6628250" y="5565442"/>
              <a:ext cx="612552" cy="34102"/>
            </a:xfrm>
            <a:custGeom>
              <a:avLst/>
              <a:gdLst>
                <a:gd name="connsiteX0" fmla="*/ 612889 w 612552"/>
                <a:gd name="connsiteY0" fmla="*/ 17402 h 34102"/>
                <a:gd name="connsiteX1" fmla="*/ 595852 w 612552"/>
                <a:gd name="connsiteY1" fmla="*/ 336 h 34102"/>
                <a:gd name="connsiteX2" fmla="*/ 17373 w 612552"/>
                <a:gd name="connsiteY2" fmla="*/ 336 h 34102"/>
                <a:gd name="connsiteX3" fmla="*/ 336 w 612552"/>
                <a:gd name="connsiteY3" fmla="*/ 17402 h 34102"/>
                <a:gd name="connsiteX4" fmla="*/ 17373 w 612552"/>
                <a:gd name="connsiteY4" fmla="*/ 34438 h 34102"/>
                <a:gd name="connsiteX5" fmla="*/ 595852 w 612552"/>
                <a:gd name="connsiteY5" fmla="*/ 34438 h 34102"/>
                <a:gd name="connsiteX6" fmla="*/ 612889 w 612552"/>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552" h="34102">
                  <a:moveTo>
                    <a:pt x="612889" y="17402"/>
                  </a:moveTo>
                  <a:cubicBezTo>
                    <a:pt x="612889" y="7976"/>
                    <a:pt x="605266" y="365"/>
                    <a:pt x="595852" y="336"/>
                  </a:cubicBezTo>
                  <a:lnTo>
                    <a:pt x="17373" y="336"/>
                  </a:lnTo>
                  <a:cubicBezTo>
                    <a:pt x="7959" y="365"/>
                    <a:pt x="336" y="7976"/>
                    <a:pt x="336" y="17402"/>
                  </a:cubicBezTo>
                  <a:cubicBezTo>
                    <a:pt x="351" y="26798"/>
                    <a:pt x="7970" y="34409"/>
                    <a:pt x="17373" y="34438"/>
                  </a:cubicBezTo>
                  <a:lnTo>
                    <a:pt x="595852" y="34438"/>
                  </a:lnTo>
                  <a:cubicBezTo>
                    <a:pt x="605255" y="34409"/>
                    <a:pt x="612874" y="26798"/>
                    <a:pt x="612889" y="17402"/>
                  </a:cubicBezTo>
                  <a:close/>
                </a:path>
              </a:pathLst>
            </a:custGeom>
            <a:solidFill>
              <a:srgbClr val="F9D0B4"/>
            </a:solidFill>
            <a:ln w="2923" cap="flat">
              <a:noFill/>
              <a:prstDash val="solid"/>
              <a:miter/>
            </a:ln>
          </p:spPr>
          <p:txBody>
            <a:bodyPr rtlCol="1" anchor="ctr"/>
            <a:lstStyle/>
            <a:p>
              <a:endParaRPr lang="fa-IR"/>
            </a:p>
          </p:txBody>
        </p:sp>
        <p:sp>
          <p:nvSpPr>
            <p:cNvPr id="1032" name="Freeform: Shape 1031">
              <a:extLst>
                <a:ext uri="{FF2B5EF4-FFF2-40B4-BE49-F238E27FC236}">
                  <a16:creationId xmlns:a16="http://schemas.microsoft.com/office/drawing/2014/main" id="{6BEAF957-9D7F-4EC7-7542-6780C35E4AEC}"/>
                </a:ext>
              </a:extLst>
            </p:cNvPr>
            <p:cNvSpPr/>
            <p:nvPr/>
          </p:nvSpPr>
          <p:spPr>
            <a:xfrm>
              <a:off x="6656439" y="5599544"/>
              <a:ext cx="556174" cy="74644"/>
            </a:xfrm>
            <a:custGeom>
              <a:avLst/>
              <a:gdLst>
                <a:gd name="connsiteX0" fmla="*/ 15850 w 556174"/>
                <a:gd name="connsiteY0" fmla="*/ 74980 h 74644"/>
                <a:gd name="connsiteX1" fmla="*/ 540996 w 556174"/>
                <a:gd name="connsiteY1" fmla="*/ 74980 h 74644"/>
                <a:gd name="connsiteX2" fmla="*/ 556510 w 556174"/>
                <a:gd name="connsiteY2" fmla="*/ 59466 h 74644"/>
                <a:gd name="connsiteX3" fmla="*/ 556510 w 556174"/>
                <a:gd name="connsiteY3" fmla="*/ 336 h 74644"/>
                <a:gd name="connsiteX4" fmla="*/ 336 w 556174"/>
                <a:gd name="connsiteY4" fmla="*/ 336 h 74644"/>
                <a:gd name="connsiteX5" fmla="*/ 336 w 556174"/>
                <a:gd name="connsiteY5" fmla="*/ 59466 h 74644"/>
                <a:gd name="connsiteX6" fmla="*/ 15850 w 556174"/>
                <a:gd name="connsiteY6" fmla="*/ 74980 h 7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6174" h="74644">
                  <a:moveTo>
                    <a:pt x="15850" y="74980"/>
                  </a:moveTo>
                  <a:lnTo>
                    <a:pt x="540996" y="74980"/>
                  </a:lnTo>
                  <a:cubicBezTo>
                    <a:pt x="549564" y="74980"/>
                    <a:pt x="556510" y="68043"/>
                    <a:pt x="556510" y="59466"/>
                  </a:cubicBezTo>
                  <a:lnTo>
                    <a:pt x="556510" y="336"/>
                  </a:lnTo>
                  <a:lnTo>
                    <a:pt x="336" y="336"/>
                  </a:lnTo>
                  <a:lnTo>
                    <a:pt x="336" y="59466"/>
                  </a:lnTo>
                  <a:cubicBezTo>
                    <a:pt x="336" y="68043"/>
                    <a:pt x="7282" y="74980"/>
                    <a:pt x="15850" y="74980"/>
                  </a:cubicBezTo>
                  <a:close/>
                </a:path>
              </a:pathLst>
            </a:custGeom>
            <a:solidFill>
              <a:srgbClr val="A57453"/>
            </a:solidFill>
            <a:ln w="2923" cap="flat">
              <a:noFill/>
              <a:prstDash val="solid"/>
              <a:miter/>
            </a:ln>
          </p:spPr>
          <p:txBody>
            <a:bodyPr rtlCol="1" anchor="ctr"/>
            <a:lstStyle/>
            <a:p>
              <a:endParaRPr lang="fa-IR"/>
            </a:p>
          </p:txBody>
        </p:sp>
        <p:sp>
          <p:nvSpPr>
            <p:cNvPr id="1033" name="Freeform: Shape 1032">
              <a:extLst>
                <a:ext uri="{FF2B5EF4-FFF2-40B4-BE49-F238E27FC236}">
                  <a16:creationId xmlns:a16="http://schemas.microsoft.com/office/drawing/2014/main" id="{B09045FD-4E5E-BA61-F8C5-59A6ECAFFD77}"/>
                </a:ext>
              </a:extLst>
            </p:cNvPr>
            <p:cNvSpPr/>
            <p:nvPr/>
          </p:nvSpPr>
          <p:spPr>
            <a:xfrm>
              <a:off x="6628250" y="5565442"/>
              <a:ext cx="612552" cy="34102"/>
            </a:xfrm>
            <a:custGeom>
              <a:avLst/>
              <a:gdLst>
                <a:gd name="connsiteX0" fmla="*/ 612889 w 612552"/>
                <a:gd name="connsiteY0" fmla="*/ 17402 h 34102"/>
                <a:gd name="connsiteX1" fmla="*/ 595852 w 612552"/>
                <a:gd name="connsiteY1" fmla="*/ 336 h 34102"/>
                <a:gd name="connsiteX2" fmla="*/ 17373 w 612552"/>
                <a:gd name="connsiteY2" fmla="*/ 336 h 34102"/>
                <a:gd name="connsiteX3" fmla="*/ 336 w 612552"/>
                <a:gd name="connsiteY3" fmla="*/ 17402 h 34102"/>
                <a:gd name="connsiteX4" fmla="*/ 17373 w 612552"/>
                <a:gd name="connsiteY4" fmla="*/ 34438 h 34102"/>
                <a:gd name="connsiteX5" fmla="*/ 595852 w 612552"/>
                <a:gd name="connsiteY5" fmla="*/ 34438 h 34102"/>
                <a:gd name="connsiteX6" fmla="*/ 612889 w 612552"/>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552" h="34102">
                  <a:moveTo>
                    <a:pt x="612889" y="17402"/>
                  </a:moveTo>
                  <a:cubicBezTo>
                    <a:pt x="612889" y="7976"/>
                    <a:pt x="605266" y="365"/>
                    <a:pt x="595852" y="336"/>
                  </a:cubicBezTo>
                  <a:lnTo>
                    <a:pt x="17373" y="336"/>
                  </a:lnTo>
                  <a:cubicBezTo>
                    <a:pt x="7959" y="365"/>
                    <a:pt x="336" y="7976"/>
                    <a:pt x="336" y="17402"/>
                  </a:cubicBezTo>
                  <a:cubicBezTo>
                    <a:pt x="351" y="26798"/>
                    <a:pt x="7970" y="34409"/>
                    <a:pt x="17373" y="34438"/>
                  </a:cubicBezTo>
                  <a:lnTo>
                    <a:pt x="595852" y="34438"/>
                  </a:lnTo>
                  <a:cubicBezTo>
                    <a:pt x="605255" y="34409"/>
                    <a:pt x="612874" y="26798"/>
                    <a:pt x="612889" y="17402"/>
                  </a:cubicBezTo>
                  <a:close/>
                </a:path>
              </a:pathLst>
            </a:custGeom>
            <a:solidFill>
              <a:srgbClr val="C18E6B"/>
            </a:solidFill>
            <a:ln w="2923" cap="flat">
              <a:noFill/>
              <a:prstDash val="solid"/>
              <a:miter/>
            </a:ln>
          </p:spPr>
          <p:txBody>
            <a:bodyPr rtlCol="1" anchor="ctr"/>
            <a:lstStyle/>
            <a:p>
              <a:endParaRPr lang="fa-IR"/>
            </a:p>
          </p:txBody>
        </p:sp>
        <p:sp>
          <p:nvSpPr>
            <p:cNvPr id="1034" name="Freeform: Shape 1033">
              <a:extLst>
                <a:ext uri="{FF2B5EF4-FFF2-40B4-BE49-F238E27FC236}">
                  <a16:creationId xmlns:a16="http://schemas.microsoft.com/office/drawing/2014/main" id="{6322FA3A-FBDC-69C2-803D-7EF19EB1A61A}"/>
                </a:ext>
              </a:extLst>
            </p:cNvPr>
            <p:cNvSpPr/>
            <p:nvPr/>
          </p:nvSpPr>
          <p:spPr>
            <a:xfrm>
              <a:off x="6729356" y="5366829"/>
              <a:ext cx="397196" cy="198612"/>
            </a:xfrm>
            <a:custGeom>
              <a:avLst/>
              <a:gdLst>
                <a:gd name="connsiteX0" fmla="*/ 397532 w 397196"/>
                <a:gd name="connsiteY0" fmla="*/ 198949 h 198612"/>
                <a:gd name="connsiteX1" fmla="*/ 394605 w 397196"/>
                <a:gd name="connsiteY1" fmla="*/ 122050 h 198612"/>
                <a:gd name="connsiteX2" fmla="*/ 365333 w 397196"/>
                <a:gd name="connsiteY2" fmla="*/ 86748 h 198612"/>
                <a:gd name="connsiteX3" fmla="*/ 346598 w 397196"/>
                <a:gd name="connsiteY3" fmla="*/ 82035 h 198612"/>
                <a:gd name="connsiteX4" fmla="*/ 297977 w 397196"/>
                <a:gd name="connsiteY4" fmla="*/ 69770 h 198612"/>
                <a:gd name="connsiteX5" fmla="*/ 281702 w 397196"/>
                <a:gd name="connsiteY5" fmla="*/ 63915 h 198612"/>
                <a:gd name="connsiteX6" fmla="*/ 258284 w 397196"/>
                <a:gd name="connsiteY6" fmla="*/ 52441 h 198612"/>
                <a:gd name="connsiteX7" fmla="*/ 243648 w 397196"/>
                <a:gd name="connsiteY7" fmla="*/ 29023 h 198612"/>
                <a:gd name="connsiteX8" fmla="*/ 243648 w 397196"/>
                <a:gd name="connsiteY8" fmla="*/ 336 h 198612"/>
                <a:gd name="connsiteX9" fmla="*/ 198861 w 397196"/>
                <a:gd name="connsiteY9" fmla="*/ 11752 h 198612"/>
                <a:gd name="connsiteX10" fmla="*/ 154074 w 397196"/>
                <a:gd name="connsiteY10" fmla="*/ 336 h 198612"/>
                <a:gd name="connsiteX11" fmla="*/ 154074 w 397196"/>
                <a:gd name="connsiteY11" fmla="*/ 28877 h 198612"/>
                <a:gd name="connsiteX12" fmla="*/ 139438 w 397196"/>
                <a:gd name="connsiteY12" fmla="*/ 52294 h 198612"/>
                <a:gd name="connsiteX13" fmla="*/ 116020 w 397196"/>
                <a:gd name="connsiteY13" fmla="*/ 63769 h 198612"/>
                <a:gd name="connsiteX14" fmla="*/ 99745 w 397196"/>
                <a:gd name="connsiteY14" fmla="*/ 69624 h 198612"/>
                <a:gd name="connsiteX15" fmla="*/ 51124 w 397196"/>
                <a:gd name="connsiteY15" fmla="*/ 81889 h 198612"/>
                <a:gd name="connsiteX16" fmla="*/ 32389 w 397196"/>
                <a:gd name="connsiteY16" fmla="*/ 86601 h 198612"/>
                <a:gd name="connsiteX17" fmla="*/ 3263 w 397196"/>
                <a:gd name="connsiteY17" fmla="*/ 121904 h 198612"/>
                <a:gd name="connsiteX18" fmla="*/ 336 w 397196"/>
                <a:gd name="connsiteY18" fmla="*/ 198803 h 198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7196" h="198612">
                  <a:moveTo>
                    <a:pt x="397532" y="198949"/>
                  </a:moveTo>
                  <a:lnTo>
                    <a:pt x="394605" y="122050"/>
                  </a:lnTo>
                  <a:cubicBezTo>
                    <a:pt x="393651" y="105131"/>
                    <a:pt x="381778" y="90817"/>
                    <a:pt x="365333" y="86748"/>
                  </a:cubicBezTo>
                  <a:lnTo>
                    <a:pt x="346598" y="82035"/>
                  </a:lnTo>
                  <a:lnTo>
                    <a:pt x="297977" y="69770"/>
                  </a:lnTo>
                  <a:cubicBezTo>
                    <a:pt x="292363" y="68394"/>
                    <a:pt x="286909" y="66433"/>
                    <a:pt x="281702" y="63915"/>
                  </a:cubicBezTo>
                  <a:lnTo>
                    <a:pt x="258284" y="52441"/>
                  </a:lnTo>
                  <a:cubicBezTo>
                    <a:pt x="249376" y="48021"/>
                    <a:pt x="243718" y="38975"/>
                    <a:pt x="243648" y="29023"/>
                  </a:cubicBezTo>
                  <a:lnTo>
                    <a:pt x="243648" y="336"/>
                  </a:lnTo>
                  <a:cubicBezTo>
                    <a:pt x="229910" y="7830"/>
                    <a:pt x="214510" y="11752"/>
                    <a:pt x="198861" y="11752"/>
                  </a:cubicBezTo>
                  <a:cubicBezTo>
                    <a:pt x="183212" y="11752"/>
                    <a:pt x="167812" y="7830"/>
                    <a:pt x="154074" y="336"/>
                  </a:cubicBezTo>
                  <a:lnTo>
                    <a:pt x="154074" y="28877"/>
                  </a:lnTo>
                  <a:cubicBezTo>
                    <a:pt x="154004" y="38829"/>
                    <a:pt x="148346" y="47874"/>
                    <a:pt x="139438" y="52294"/>
                  </a:cubicBezTo>
                  <a:lnTo>
                    <a:pt x="116020" y="63769"/>
                  </a:lnTo>
                  <a:cubicBezTo>
                    <a:pt x="110813" y="66287"/>
                    <a:pt x="105359" y="68248"/>
                    <a:pt x="99745" y="69624"/>
                  </a:cubicBezTo>
                  <a:cubicBezTo>
                    <a:pt x="99394" y="69624"/>
                    <a:pt x="51416" y="81801"/>
                    <a:pt x="51124" y="81889"/>
                  </a:cubicBezTo>
                  <a:lnTo>
                    <a:pt x="32389" y="86601"/>
                  </a:lnTo>
                  <a:cubicBezTo>
                    <a:pt x="16000" y="90729"/>
                    <a:pt x="4200" y="105043"/>
                    <a:pt x="3263" y="121904"/>
                  </a:cubicBezTo>
                  <a:lnTo>
                    <a:pt x="336" y="198803"/>
                  </a:lnTo>
                  <a:close/>
                </a:path>
              </a:pathLst>
            </a:custGeom>
            <a:solidFill>
              <a:srgbClr val="F98FA6"/>
            </a:solidFill>
            <a:ln w="2923" cap="flat">
              <a:noFill/>
              <a:prstDash val="solid"/>
              <a:miter/>
            </a:ln>
          </p:spPr>
          <p:txBody>
            <a:bodyPr rtlCol="1" anchor="ctr"/>
            <a:lstStyle/>
            <a:p>
              <a:endParaRPr lang="fa-IR"/>
            </a:p>
          </p:txBody>
        </p:sp>
        <p:sp>
          <p:nvSpPr>
            <p:cNvPr id="1035" name="Freeform: Shape 1034">
              <a:extLst>
                <a:ext uri="{FF2B5EF4-FFF2-40B4-BE49-F238E27FC236}">
                  <a16:creationId xmlns:a16="http://schemas.microsoft.com/office/drawing/2014/main" id="{4F1FF3BA-93E9-7DA2-2D5A-2CD2978B521D}"/>
                </a:ext>
              </a:extLst>
            </p:cNvPr>
            <p:cNvSpPr/>
            <p:nvPr/>
          </p:nvSpPr>
          <p:spPr>
            <a:xfrm>
              <a:off x="7096870" y="5028734"/>
              <a:ext cx="266114" cy="288010"/>
            </a:xfrm>
            <a:custGeom>
              <a:avLst/>
              <a:gdLst>
                <a:gd name="connsiteX0" fmla="*/ 235978 w 266114"/>
                <a:gd name="connsiteY0" fmla="*/ 336 h 288010"/>
                <a:gd name="connsiteX1" fmla="*/ 30809 w 266114"/>
                <a:gd name="connsiteY1" fmla="*/ 336 h 288010"/>
                <a:gd name="connsiteX2" fmla="*/ 336 w 266114"/>
                <a:gd name="connsiteY2" fmla="*/ 30808 h 288010"/>
                <a:gd name="connsiteX3" fmla="*/ 336 w 266114"/>
                <a:gd name="connsiteY3" fmla="*/ 218708 h 288010"/>
                <a:gd name="connsiteX4" fmla="*/ 30809 w 266114"/>
                <a:gd name="connsiteY4" fmla="*/ 249180 h 288010"/>
                <a:gd name="connsiteX5" fmla="*/ 48782 w 266114"/>
                <a:gd name="connsiteY5" fmla="*/ 249180 h 288010"/>
                <a:gd name="connsiteX6" fmla="*/ 53641 w 266114"/>
                <a:gd name="connsiteY6" fmla="*/ 254039 h 288010"/>
                <a:gd name="connsiteX7" fmla="*/ 53641 w 266114"/>
                <a:gd name="connsiteY7" fmla="*/ 283487 h 288010"/>
                <a:gd name="connsiteX8" fmla="*/ 58491 w 266114"/>
                <a:gd name="connsiteY8" fmla="*/ 288347 h 288010"/>
                <a:gd name="connsiteX9" fmla="*/ 61866 w 266114"/>
                <a:gd name="connsiteY9" fmla="*/ 287000 h 288010"/>
                <a:gd name="connsiteX10" fmla="*/ 95032 w 266114"/>
                <a:gd name="connsiteY10" fmla="*/ 255210 h 288010"/>
                <a:gd name="connsiteX11" fmla="*/ 110078 w 266114"/>
                <a:gd name="connsiteY11" fmla="*/ 249180 h 288010"/>
                <a:gd name="connsiteX12" fmla="*/ 235949 w 266114"/>
                <a:gd name="connsiteY12" fmla="*/ 249180 h 288010"/>
                <a:gd name="connsiteX13" fmla="*/ 266451 w 266114"/>
                <a:gd name="connsiteY13" fmla="*/ 218708 h 288010"/>
                <a:gd name="connsiteX14" fmla="*/ 266451 w 266114"/>
                <a:gd name="connsiteY14" fmla="*/ 30808 h 288010"/>
                <a:gd name="connsiteX15" fmla="*/ 235978 w 266114"/>
                <a:gd name="connsiteY15" fmla="*/ 336 h 288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114" h="288010">
                  <a:moveTo>
                    <a:pt x="235978" y="336"/>
                  </a:moveTo>
                  <a:lnTo>
                    <a:pt x="30809" y="336"/>
                  </a:lnTo>
                  <a:cubicBezTo>
                    <a:pt x="13992" y="365"/>
                    <a:pt x="368" y="14006"/>
                    <a:pt x="336" y="30808"/>
                  </a:cubicBezTo>
                  <a:lnTo>
                    <a:pt x="336" y="218708"/>
                  </a:lnTo>
                  <a:cubicBezTo>
                    <a:pt x="383" y="235510"/>
                    <a:pt x="14000" y="249122"/>
                    <a:pt x="30809" y="249180"/>
                  </a:cubicBezTo>
                  <a:lnTo>
                    <a:pt x="48782" y="249180"/>
                  </a:lnTo>
                  <a:cubicBezTo>
                    <a:pt x="51466" y="249180"/>
                    <a:pt x="53641" y="251346"/>
                    <a:pt x="53641" y="254039"/>
                  </a:cubicBezTo>
                  <a:lnTo>
                    <a:pt x="53641" y="283487"/>
                  </a:lnTo>
                  <a:cubicBezTo>
                    <a:pt x="53635" y="286180"/>
                    <a:pt x="55807" y="288347"/>
                    <a:pt x="58491" y="288347"/>
                  </a:cubicBezTo>
                  <a:cubicBezTo>
                    <a:pt x="59750" y="288347"/>
                    <a:pt x="60959" y="287878"/>
                    <a:pt x="61866" y="287000"/>
                  </a:cubicBezTo>
                  <a:lnTo>
                    <a:pt x="95032" y="255210"/>
                  </a:lnTo>
                  <a:cubicBezTo>
                    <a:pt x="99086" y="251346"/>
                    <a:pt x="104475" y="249180"/>
                    <a:pt x="110078" y="249180"/>
                  </a:cubicBezTo>
                  <a:lnTo>
                    <a:pt x="235949" y="249180"/>
                  </a:lnTo>
                  <a:cubicBezTo>
                    <a:pt x="252770" y="249151"/>
                    <a:pt x="266403" y="235539"/>
                    <a:pt x="266451" y="218708"/>
                  </a:cubicBezTo>
                  <a:lnTo>
                    <a:pt x="266451" y="30808"/>
                  </a:lnTo>
                  <a:cubicBezTo>
                    <a:pt x="266419" y="14006"/>
                    <a:pt x="252794" y="365"/>
                    <a:pt x="235978" y="336"/>
                  </a:cubicBezTo>
                  <a:close/>
                </a:path>
              </a:pathLst>
            </a:custGeom>
            <a:solidFill>
              <a:srgbClr val="DAE6F1"/>
            </a:solidFill>
            <a:ln w="2923" cap="flat">
              <a:noFill/>
              <a:prstDash val="solid"/>
              <a:miter/>
            </a:ln>
          </p:spPr>
          <p:txBody>
            <a:bodyPr rtlCol="1" anchor="ctr"/>
            <a:lstStyle/>
            <a:p>
              <a:endParaRPr lang="fa-IR"/>
            </a:p>
          </p:txBody>
        </p:sp>
        <p:sp>
          <p:nvSpPr>
            <p:cNvPr id="1036" name="Freeform: Shape 1035">
              <a:extLst>
                <a:ext uri="{FF2B5EF4-FFF2-40B4-BE49-F238E27FC236}">
                  <a16:creationId xmlns:a16="http://schemas.microsoft.com/office/drawing/2014/main" id="{2DD4712C-655A-7106-7697-A9D97C663176}"/>
                </a:ext>
              </a:extLst>
            </p:cNvPr>
            <p:cNvSpPr/>
            <p:nvPr/>
          </p:nvSpPr>
          <p:spPr>
            <a:xfrm>
              <a:off x="6714164" y="5707852"/>
              <a:ext cx="440724" cy="55617"/>
            </a:xfrm>
            <a:custGeom>
              <a:avLst/>
              <a:gdLst>
                <a:gd name="connsiteX0" fmla="*/ 433420 w 440724"/>
                <a:gd name="connsiteY0" fmla="*/ 336 h 55617"/>
                <a:gd name="connsiteX1" fmla="*/ 7976 w 440724"/>
                <a:gd name="connsiteY1" fmla="*/ 336 h 55617"/>
                <a:gd name="connsiteX2" fmla="*/ 336 w 440724"/>
                <a:gd name="connsiteY2" fmla="*/ 7976 h 55617"/>
                <a:gd name="connsiteX3" fmla="*/ 336 w 440724"/>
                <a:gd name="connsiteY3" fmla="*/ 8005 h 55617"/>
                <a:gd name="connsiteX4" fmla="*/ 336 w 440724"/>
                <a:gd name="connsiteY4" fmla="*/ 55953 h 55617"/>
                <a:gd name="connsiteX5" fmla="*/ 441060 w 440724"/>
                <a:gd name="connsiteY5" fmla="*/ 55953 h 55617"/>
                <a:gd name="connsiteX6" fmla="*/ 441060 w 440724"/>
                <a:gd name="connsiteY6" fmla="*/ 8005 h 55617"/>
                <a:gd name="connsiteX7" fmla="*/ 433449 w 440724"/>
                <a:gd name="connsiteY7" fmla="*/ 336 h 55617"/>
                <a:gd name="connsiteX8" fmla="*/ 433420 w 440724"/>
                <a:gd name="connsiteY8" fmla="*/ 336 h 5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724" h="55617">
                  <a:moveTo>
                    <a:pt x="433420" y="336"/>
                  </a:moveTo>
                  <a:lnTo>
                    <a:pt x="7976" y="336"/>
                  </a:lnTo>
                  <a:cubicBezTo>
                    <a:pt x="3758" y="336"/>
                    <a:pt x="336" y="3761"/>
                    <a:pt x="336" y="7976"/>
                  </a:cubicBezTo>
                  <a:cubicBezTo>
                    <a:pt x="336" y="7976"/>
                    <a:pt x="336" y="8005"/>
                    <a:pt x="336" y="8005"/>
                  </a:cubicBezTo>
                  <a:lnTo>
                    <a:pt x="336" y="55953"/>
                  </a:lnTo>
                  <a:lnTo>
                    <a:pt x="441060" y="55953"/>
                  </a:lnTo>
                  <a:lnTo>
                    <a:pt x="441060" y="8005"/>
                  </a:lnTo>
                  <a:cubicBezTo>
                    <a:pt x="441078" y="3790"/>
                    <a:pt x="437668" y="365"/>
                    <a:pt x="433449" y="336"/>
                  </a:cubicBezTo>
                  <a:cubicBezTo>
                    <a:pt x="433441" y="336"/>
                    <a:pt x="433429" y="336"/>
                    <a:pt x="433420" y="336"/>
                  </a:cubicBezTo>
                  <a:close/>
                </a:path>
              </a:pathLst>
            </a:custGeom>
            <a:solidFill>
              <a:srgbClr val="A57453"/>
            </a:solidFill>
            <a:ln w="2923" cap="flat">
              <a:noFill/>
              <a:prstDash val="solid"/>
              <a:miter/>
            </a:ln>
          </p:spPr>
          <p:txBody>
            <a:bodyPr rtlCol="1" anchor="ctr"/>
            <a:lstStyle/>
            <a:p>
              <a:endParaRPr lang="fa-IR"/>
            </a:p>
          </p:txBody>
        </p:sp>
        <p:sp>
          <p:nvSpPr>
            <p:cNvPr id="1037" name="Freeform: Shape 1036">
              <a:extLst>
                <a:ext uri="{FF2B5EF4-FFF2-40B4-BE49-F238E27FC236}">
                  <a16:creationId xmlns:a16="http://schemas.microsoft.com/office/drawing/2014/main" id="{BA97DB77-ED0F-5F61-33C7-D527DC3FC2D5}"/>
                </a:ext>
              </a:extLst>
            </p:cNvPr>
            <p:cNvSpPr/>
            <p:nvPr/>
          </p:nvSpPr>
          <p:spPr>
            <a:xfrm>
              <a:off x="6822911" y="5366829"/>
              <a:ext cx="210760" cy="117703"/>
            </a:xfrm>
            <a:custGeom>
              <a:avLst/>
              <a:gdLst>
                <a:gd name="connsiteX0" fmla="*/ 336 w 210760"/>
                <a:gd name="connsiteY0" fmla="*/ 71380 h 117703"/>
                <a:gd name="connsiteX1" fmla="*/ 105716 w 210760"/>
                <a:gd name="connsiteY1" fmla="*/ 118040 h 117703"/>
                <a:gd name="connsiteX2" fmla="*/ 211097 w 210760"/>
                <a:gd name="connsiteY2" fmla="*/ 71380 h 117703"/>
                <a:gd name="connsiteX3" fmla="*/ 204715 w 210760"/>
                <a:gd name="connsiteY3" fmla="*/ 69770 h 117703"/>
                <a:gd name="connsiteX4" fmla="*/ 188440 w 210760"/>
                <a:gd name="connsiteY4" fmla="*/ 63915 h 117703"/>
                <a:gd name="connsiteX5" fmla="*/ 165022 w 210760"/>
                <a:gd name="connsiteY5" fmla="*/ 52441 h 117703"/>
                <a:gd name="connsiteX6" fmla="*/ 150386 w 210760"/>
                <a:gd name="connsiteY6" fmla="*/ 29023 h 117703"/>
                <a:gd name="connsiteX7" fmla="*/ 150386 w 210760"/>
                <a:gd name="connsiteY7" fmla="*/ 336 h 117703"/>
                <a:gd name="connsiteX8" fmla="*/ 105599 w 210760"/>
                <a:gd name="connsiteY8" fmla="*/ 11752 h 117703"/>
                <a:gd name="connsiteX9" fmla="*/ 60813 w 210760"/>
                <a:gd name="connsiteY9" fmla="*/ 336 h 117703"/>
                <a:gd name="connsiteX10" fmla="*/ 60813 w 210760"/>
                <a:gd name="connsiteY10" fmla="*/ 28877 h 117703"/>
                <a:gd name="connsiteX11" fmla="*/ 46176 w 210760"/>
                <a:gd name="connsiteY11" fmla="*/ 52294 h 117703"/>
                <a:gd name="connsiteX12" fmla="*/ 22759 w 210760"/>
                <a:gd name="connsiteY12" fmla="*/ 63769 h 117703"/>
                <a:gd name="connsiteX13" fmla="*/ 6483 w 210760"/>
                <a:gd name="connsiteY13" fmla="*/ 69624 h 117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0760" h="117703">
                  <a:moveTo>
                    <a:pt x="336" y="71380"/>
                  </a:moveTo>
                  <a:cubicBezTo>
                    <a:pt x="27328" y="101062"/>
                    <a:pt x="65587" y="118011"/>
                    <a:pt x="105716" y="118040"/>
                  </a:cubicBezTo>
                  <a:cubicBezTo>
                    <a:pt x="145846" y="118011"/>
                    <a:pt x="184105" y="101062"/>
                    <a:pt x="211097" y="71380"/>
                  </a:cubicBezTo>
                  <a:lnTo>
                    <a:pt x="204715" y="69770"/>
                  </a:lnTo>
                  <a:cubicBezTo>
                    <a:pt x="199101" y="68394"/>
                    <a:pt x="193648" y="66433"/>
                    <a:pt x="188440" y="63915"/>
                  </a:cubicBezTo>
                  <a:lnTo>
                    <a:pt x="165022" y="52441"/>
                  </a:lnTo>
                  <a:cubicBezTo>
                    <a:pt x="156115" y="48021"/>
                    <a:pt x="150456" y="38975"/>
                    <a:pt x="150386" y="29023"/>
                  </a:cubicBezTo>
                  <a:lnTo>
                    <a:pt x="150386" y="336"/>
                  </a:lnTo>
                  <a:cubicBezTo>
                    <a:pt x="136649" y="7830"/>
                    <a:pt x="121248" y="11752"/>
                    <a:pt x="105599" y="11752"/>
                  </a:cubicBezTo>
                  <a:cubicBezTo>
                    <a:pt x="89950" y="11752"/>
                    <a:pt x="74550" y="7830"/>
                    <a:pt x="60813" y="336"/>
                  </a:cubicBezTo>
                  <a:lnTo>
                    <a:pt x="60813" y="28877"/>
                  </a:lnTo>
                  <a:cubicBezTo>
                    <a:pt x="60742" y="38829"/>
                    <a:pt x="55084" y="47874"/>
                    <a:pt x="46176" y="52294"/>
                  </a:cubicBezTo>
                  <a:lnTo>
                    <a:pt x="22759" y="63769"/>
                  </a:lnTo>
                  <a:cubicBezTo>
                    <a:pt x="17551" y="66287"/>
                    <a:pt x="12098" y="68248"/>
                    <a:pt x="6483" y="69624"/>
                  </a:cubicBezTo>
                  <a:close/>
                </a:path>
              </a:pathLst>
            </a:custGeom>
            <a:solidFill>
              <a:srgbClr val="F9D0B4"/>
            </a:solidFill>
            <a:ln w="2923" cap="flat">
              <a:noFill/>
              <a:prstDash val="solid"/>
              <a:miter/>
            </a:ln>
          </p:spPr>
          <p:txBody>
            <a:bodyPr rtlCol="1" anchor="ctr"/>
            <a:lstStyle/>
            <a:p>
              <a:endParaRPr lang="fa-IR"/>
            </a:p>
          </p:txBody>
        </p:sp>
        <p:sp>
          <p:nvSpPr>
            <p:cNvPr id="1038" name="Freeform: Shape 1037">
              <a:extLst>
                <a:ext uri="{FF2B5EF4-FFF2-40B4-BE49-F238E27FC236}">
                  <a16:creationId xmlns:a16="http://schemas.microsoft.com/office/drawing/2014/main" id="{DFF1236E-2A8B-7A9D-D756-1D73FCB3618D}"/>
                </a:ext>
              </a:extLst>
            </p:cNvPr>
            <p:cNvSpPr/>
            <p:nvPr/>
          </p:nvSpPr>
          <p:spPr>
            <a:xfrm>
              <a:off x="7028520" y="5212066"/>
              <a:ext cx="39312" cy="78654"/>
            </a:xfrm>
            <a:custGeom>
              <a:avLst/>
              <a:gdLst>
                <a:gd name="connsiteX0" fmla="*/ 336 w 39312"/>
                <a:gd name="connsiteY0" fmla="*/ 78991 h 78654"/>
                <a:gd name="connsiteX1" fmla="*/ 39649 w 39312"/>
                <a:gd name="connsiteY1" fmla="*/ 39678 h 78654"/>
                <a:gd name="connsiteX2" fmla="*/ 39649 w 39312"/>
                <a:gd name="connsiteY2" fmla="*/ 39649 h 78654"/>
                <a:gd name="connsiteX3" fmla="*/ 336 w 39312"/>
                <a:gd name="connsiteY3" fmla="*/ 336 h 78654"/>
              </a:gdLst>
              <a:ahLst/>
              <a:cxnLst>
                <a:cxn ang="0">
                  <a:pos x="connsiteX0" y="connsiteY0"/>
                </a:cxn>
                <a:cxn ang="0">
                  <a:pos x="connsiteX1" y="connsiteY1"/>
                </a:cxn>
                <a:cxn ang="0">
                  <a:pos x="connsiteX2" y="connsiteY2"/>
                </a:cxn>
                <a:cxn ang="0">
                  <a:pos x="connsiteX3" y="connsiteY3"/>
                </a:cxn>
              </a:cxnLst>
              <a:rect l="l" t="t" r="r" b="b"/>
              <a:pathLst>
                <a:path w="39312" h="78654">
                  <a:moveTo>
                    <a:pt x="336" y="78991"/>
                  </a:moveTo>
                  <a:cubicBezTo>
                    <a:pt x="22047" y="78991"/>
                    <a:pt x="39649" y="61398"/>
                    <a:pt x="39649" y="39678"/>
                  </a:cubicBezTo>
                  <a:cubicBezTo>
                    <a:pt x="39649" y="39678"/>
                    <a:pt x="39649" y="39649"/>
                    <a:pt x="39649" y="39649"/>
                  </a:cubicBezTo>
                  <a:cubicBezTo>
                    <a:pt x="39649" y="17929"/>
                    <a:pt x="22047" y="336"/>
                    <a:pt x="336" y="336"/>
                  </a:cubicBezTo>
                </a:path>
              </a:pathLst>
            </a:custGeom>
            <a:noFill/>
            <a:ln w="14615" cap="rnd">
              <a:solidFill>
                <a:srgbClr val="000000"/>
              </a:solidFill>
              <a:prstDash val="solid"/>
              <a:round/>
            </a:ln>
          </p:spPr>
          <p:txBody>
            <a:bodyPr rtlCol="1" anchor="ctr"/>
            <a:lstStyle/>
            <a:p>
              <a:endParaRPr lang="fa-IR"/>
            </a:p>
          </p:txBody>
        </p:sp>
        <p:sp>
          <p:nvSpPr>
            <p:cNvPr id="1039" name="Freeform: Shape 1038">
              <a:extLst>
                <a:ext uri="{FF2B5EF4-FFF2-40B4-BE49-F238E27FC236}">
                  <a16:creationId xmlns:a16="http://schemas.microsoft.com/office/drawing/2014/main" id="{67135496-C468-AB6D-B43F-B184CD41782B}"/>
                </a:ext>
              </a:extLst>
            </p:cNvPr>
            <p:cNvSpPr/>
            <p:nvPr/>
          </p:nvSpPr>
          <p:spPr>
            <a:xfrm>
              <a:off x="6834122" y="5179284"/>
              <a:ext cx="188338" cy="198874"/>
            </a:xfrm>
            <a:custGeom>
              <a:avLst/>
              <a:gdLst>
                <a:gd name="connsiteX0" fmla="*/ 139555 w 188338"/>
                <a:gd name="connsiteY0" fmla="*/ 2471 h 198874"/>
                <a:gd name="connsiteX1" fmla="*/ 336 w 188338"/>
                <a:gd name="connsiteY1" fmla="*/ 48926 h 198874"/>
                <a:gd name="connsiteX2" fmla="*/ 336 w 188338"/>
                <a:gd name="connsiteY2" fmla="*/ 105011 h 198874"/>
                <a:gd name="connsiteX3" fmla="*/ 94505 w 188338"/>
                <a:gd name="connsiteY3" fmla="*/ 199210 h 198874"/>
                <a:gd name="connsiteX4" fmla="*/ 94505 w 188338"/>
                <a:gd name="connsiteY4" fmla="*/ 199210 h 198874"/>
                <a:gd name="connsiteX5" fmla="*/ 188674 w 188338"/>
                <a:gd name="connsiteY5" fmla="*/ 105011 h 198874"/>
                <a:gd name="connsiteX6" fmla="*/ 188674 w 188338"/>
                <a:gd name="connsiteY6" fmla="*/ 28903 h 198874"/>
                <a:gd name="connsiteX7" fmla="*/ 182820 w 188338"/>
                <a:gd name="connsiteY7" fmla="*/ 21732 h 198874"/>
                <a:gd name="connsiteX8" fmla="*/ 148454 w 188338"/>
                <a:gd name="connsiteY8" fmla="*/ 1944 h 198874"/>
                <a:gd name="connsiteX9" fmla="*/ 139608 w 188338"/>
                <a:gd name="connsiteY9" fmla="*/ 2412 h 198874"/>
                <a:gd name="connsiteX10" fmla="*/ 139555 w 188338"/>
                <a:gd name="connsiteY10" fmla="*/ 2471 h 19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338" h="198874">
                  <a:moveTo>
                    <a:pt x="139555" y="2471"/>
                  </a:moveTo>
                  <a:cubicBezTo>
                    <a:pt x="125212" y="19214"/>
                    <a:pt x="74337" y="70002"/>
                    <a:pt x="336" y="48926"/>
                  </a:cubicBezTo>
                  <a:lnTo>
                    <a:pt x="336" y="105011"/>
                  </a:lnTo>
                  <a:cubicBezTo>
                    <a:pt x="465" y="156970"/>
                    <a:pt x="42547" y="199064"/>
                    <a:pt x="94505" y="199210"/>
                  </a:cubicBezTo>
                  <a:lnTo>
                    <a:pt x="94505" y="199210"/>
                  </a:lnTo>
                  <a:cubicBezTo>
                    <a:pt x="146464" y="199064"/>
                    <a:pt x="188545" y="156970"/>
                    <a:pt x="188674" y="105011"/>
                  </a:cubicBezTo>
                  <a:lnTo>
                    <a:pt x="188674" y="28903"/>
                  </a:lnTo>
                  <a:cubicBezTo>
                    <a:pt x="188663" y="25420"/>
                    <a:pt x="186221" y="22434"/>
                    <a:pt x="182820" y="21732"/>
                  </a:cubicBezTo>
                  <a:cubicBezTo>
                    <a:pt x="173277" y="19507"/>
                    <a:pt x="161714" y="14004"/>
                    <a:pt x="148454" y="1944"/>
                  </a:cubicBezTo>
                  <a:cubicBezTo>
                    <a:pt x="145881" y="-369"/>
                    <a:pt x="141920" y="-164"/>
                    <a:pt x="139608" y="2412"/>
                  </a:cubicBezTo>
                  <a:cubicBezTo>
                    <a:pt x="139590" y="2441"/>
                    <a:pt x="139573" y="2441"/>
                    <a:pt x="139555" y="2471"/>
                  </a:cubicBezTo>
                  <a:close/>
                </a:path>
              </a:pathLst>
            </a:custGeom>
            <a:noFill/>
            <a:ln w="14615" cap="rnd">
              <a:solidFill>
                <a:srgbClr val="000000"/>
              </a:solidFill>
              <a:prstDash val="solid"/>
              <a:round/>
            </a:ln>
          </p:spPr>
          <p:txBody>
            <a:bodyPr rtlCol="1" anchor="ctr"/>
            <a:lstStyle/>
            <a:p>
              <a:endParaRPr lang="fa-IR"/>
            </a:p>
          </p:txBody>
        </p:sp>
        <p:sp>
          <p:nvSpPr>
            <p:cNvPr id="1040" name="Freeform: Shape 1039">
              <a:extLst>
                <a:ext uri="{FF2B5EF4-FFF2-40B4-BE49-F238E27FC236}">
                  <a16:creationId xmlns:a16="http://schemas.microsoft.com/office/drawing/2014/main" id="{0E3B6990-5B3C-E2AF-279F-C5FCD4190D1F}"/>
                </a:ext>
              </a:extLst>
            </p:cNvPr>
            <p:cNvSpPr/>
            <p:nvPr/>
          </p:nvSpPr>
          <p:spPr>
            <a:xfrm>
              <a:off x="6788750" y="5219630"/>
              <a:ext cx="45372" cy="71091"/>
            </a:xfrm>
            <a:custGeom>
              <a:avLst/>
              <a:gdLst>
                <a:gd name="connsiteX0" fmla="*/ 45708 w 45372"/>
                <a:gd name="connsiteY0" fmla="*/ 8580 h 71091"/>
                <a:gd name="connsiteX1" fmla="*/ 25774 w 45372"/>
                <a:gd name="connsiteY1" fmla="*/ 1350 h 71091"/>
                <a:gd name="connsiteX2" fmla="*/ 12748 w 45372"/>
                <a:gd name="connsiteY2" fmla="*/ 3574 h 71091"/>
                <a:gd name="connsiteX3" fmla="*/ 336 w 45372"/>
                <a:gd name="connsiteY3" fmla="*/ 32202 h 71091"/>
                <a:gd name="connsiteX4" fmla="*/ 39649 w 45372"/>
                <a:gd name="connsiteY4" fmla="*/ 71427 h 71091"/>
                <a:gd name="connsiteX5" fmla="*/ 42840 w 45372"/>
                <a:gd name="connsiteY5" fmla="*/ 71252 h 71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372" h="71091">
                  <a:moveTo>
                    <a:pt x="45708" y="8580"/>
                  </a:moveTo>
                  <a:cubicBezTo>
                    <a:pt x="38905" y="6648"/>
                    <a:pt x="32243" y="4218"/>
                    <a:pt x="25774" y="1350"/>
                  </a:cubicBezTo>
                  <a:cubicBezTo>
                    <a:pt x="21377" y="-582"/>
                    <a:pt x="16254" y="295"/>
                    <a:pt x="12748" y="3574"/>
                  </a:cubicBezTo>
                  <a:cubicBezTo>
                    <a:pt x="4821" y="10980"/>
                    <a:pt x="324" y="21342"/>
                    <a:pt x="336" y="32202"/>
                  </a:cubicBezTo>
                  <a:cubicBezTo>
                    <a:pt x="386" y="53893"/>
                    <a:pt x="17970" y="71427"/>
                    <a:pt x="39649" y="71427"/>
                  </a:cubicBezTo>
                  <a:cubicBezTo>
                    <a:pt x="40714" y="71427"/>
                    <a:pt x="41780" y="71369"/>
                    <a:pt x="42840" y="71252"/>
                  </a:cubicBezTo>
                </a:path>
              </a:pathLst>
            </a:custGeom>
            <a:noFill/>
            <a:ln w="14615" cap="rnd">
              <a:solidFill>
                <a:srgbClr val="000000"/>
              </a:solidFill>
              <a:prstDash val="solid"/>
              <a:round/>
            </a:ln>
          </p:spPr>
          <p:txBody>
            <a:bodyPr rtlCol="1" anchor="ctr"/>
            <a:lstStyle/>
            <a:p>
              <a:endParaRPr lang="fa-IR"/>
            </a:p>
          </p:txBody>
        </p:sp>
        <p:sp>
          <p:nvSpPr>
            <p:cNvPr id="1041" name="Freeform: Shape 1040">
              <a:extLst>
                <a:ext uri="{FF2B5EF4-FFF2-40B4-BE49-F238E27FC236}">
                  <a16:creationId xmlns:a16="http://schemas.microsoft.com/office/drawing/2014/main" id="{6741E9F8-3465-1269-D2F1-FC6BFC098E6E}"/>
                </a:ext>
              </a:extLst>
            </p:cNvPr>
            <p:cNvSpPr/>
            <p:nvPr/>
          </p:nvSpPr>
          <p:spPr>
            <a:xfrm>
              <a:off x="6800225" y="5072642"/>
              <a:ext cx="256132" cy="150254"/>
            </a:xfrm>
            <a:custGeom>
              <a:avLst/>
              <a:gdLst>
                <a:gd name="connsiteX0" fmla="*/ 256469 w 256132"/>
                <a:gd name="connsiteY0" fmla="*/ 149742 h 150254"/>
                <a:gd name="connsiteX1" fmla="*/ 256469 w 256132"/>
                <a:gd name="connsiteY1" fmla="*/ 128402 h 150254"/>
                <a:gd name="connsiteX2" fmla="*/ 128402 w 256132"/>
                <a:gd name="connsiteY2" fmla="*/ 336 h 150254"/>
                <a:gd name="connsiteX3" fmla="*/ 336 w 256132"/>
                <a:gd name="connsiteY3" fmla="*/ 128402 h 150254"/>
                <a:gd name="connsiteX4" fmla="*/ 336 w 256132"/>
                <a:gd name="connsiteY4" fmla="*/ 150591 h 150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132" h="150254">
                  <a:moveTo>
                    <a:pt x="256469" y="149742"/>
                  </a:moveTo>
                  <a:lnTo>
                    <a:pt x="256469" y="128402"/>
                  </a:lnTo>
                  <a:cubicBezTo>
                    <a:pt x="256261" y="57768"/>
                    <a:pt x="199045" y="541"/>
                    <a:pt x="128402" y="336"/>
                  </a:cubicBezTo>
                  <a:cubicBezTo>
                    <a:pt x="57760" y="541"/>
                    <a:pt x="544" y="57768"/>
                    <a:pt x="336" y="128402"/>
                  </a:cubicBezTo>
                  <a:lnTo>
                    <a:pt x="336" y="150591"/>
                  </a:lnTo>
                </a:path>
              </a:pathLst>
            </a:custGeom>
            <a:noFill/>
            <a:ln w="14615" cap="rnd">
              <a:solidFill>
                <a:srgbClr val="000000"/>
              </a:solidFill>
              <a:prstDash val="solid"/>
              <a:round/>
            </a:ln>
          </p:spPr>
          <p:txBody>
            <a:bodyPr rtlCol="1" anchor="ctr"/>
            <a:lstStyle/>
            <a:p>
              <a:endParaRPr lang="fa-IR"/>
            </a:p>
          </p:txBody>
        </p:sp>
        <p:sp>
          <p:nvSpPr>
            <p:cNvPr id="1042" name="Freeform: Shape 1041">
              <a:extLst>
                <a:ext uri="{FF2B5EF4-FFF2-40B4-BE49-F238E27FC236}">
                  <a16:creationId xmlns:a16="http://schemas.microsoft.com/office/drawing/2014/main" id="{01247DA2-DEE4-6EFB-D5DB-D61AD2895BAF}"/>
                </a:ext>
              </a:extLst>
            </p:cNvPr>
            <p:cNvSpPr/>
            <p:nvPr/>
          </p:nvSpPr>
          <p:spPr>
            <a:xfrm>
              <a:off x="6900951" y="5317816"/>
              <a:ext cx="54680" cy="11720"/>
            </a:xfrm>
            <a:custGeom>
              <a:avLst/>
              <a:gdLst>
                <a:gd name="connsiteX0" fmla="*/ 336 w 54680"/>
                <a:gd name="connsiteY0" fmla="*/ 12056 h 11720"/>
                <a:gd name="connsiteX1" fmla="*/ 27676 w 54680"/>
                <a:gd name="connsiteY1" fmla="*/ 347 h 11720"/>
                <a:gd name="connsiteX2" fmla="*/ 55017 w 54680"/>
                <a:gd name="connsiteY2" fmla="*/ 12056 h 11720"/>
              </a:gdLst>
              <a:ahLst/>
              <a:cxnLst>
                <a:cxn ang="0">
                  <a:pos x="connsiteX0" y="connsiteY0"/>
                </a:cxn>
                <a:cxn ang="0">
                  <a:pos x="connsiteX1" y="connsiteY1"/>
                </a:cxn>
                <a:cxn ang="0">
                  <a:pos x="connsiteX2" y="connsiteY2"/>
                </a:cxn>
              </a:cxnLst>
              <a:rect l="l" t="t" r="r" b="b"/>
              <a:pathLst>
                <a:path w="54680" h="11720">
                  <a:moveTo>
                    <a:pt x="336" y="12056"/>
                  </a:moveTo>
                  <a:cubicBezTo>
                    <a:pt x="7303" y="4358"/>
                    <a:pt x="17291" y="84"/>
                    <a:pt x="27676" y="347"/>
                  </a:cubicBezTo>
                  <a:cubicBezTo>
                    <a:pt x="38062" y="84"/>
                    <a:pt x="48050" y="4358"/>
                    <a:pt x="55017" y="12056"/>
                  </a:cubicBezTo>
                </a:path>
              </a:pathLst>
            </a:custGeom>
            <a:noFill/>
            <a:ln w="14615" cap="rnd">
              <a:solidFill>
                <a:srgbClr val="000000"/>
              </a:solidFill>
              <a:prstDash val="solid"/>
              <a:round/>
            </a:ln>
          </p:spPr>
          <p:txBody>
            <a:bodyPr rtlCol="1" anchor="ctr"/>
            <a:lstStyle/>
            <a:p>
              <a:endParaRPr lang="fa-IR"/>
            </a:p>
          </p:txBody>
        </p:sp>
        <p:sp>
          <p:nvSpPr>
            <p:cNvPr id="1043" name="Freeform: Shape 1042">
              <a:extLst>
                <a:ext uri="{FF2B5EF4-FFF2-40B4-BE49-F238E27FC236}">
                  <a16:creationId xmlns:a16="http://schemas.microsoft.com/office/drawing/2014/main" id="{54288A2C-D625-C417-ADCD-0A593BD306E0}"/>
                </a:ext>
              </a:extLst>
            </p:cNvPr>
            <p:cNvSpPr/>
            <p:nvPr/>
          </p:nvSpPr>
          <p:spPr>
            <a:xfrm>
              <a:off x="6952148" y="5260805"/>
              <a:ext cx="41859" cy="8966"/>
            </a:xfrm>
            <a:custGeom>
              <a:avLst/>
              <a:gdLst>
                <a:gd name="connsiteX0" fmla="*/ 336 w 41859"/>
                <a:gd name="connsiteY0" fmla="*/ 336 h 8966"/>
                <a:gd name="connsiteX1" fmla="*/ 21266 w 41859"/>
                <a:gd name="connsiteY1" fmla="*/ 9293 h 8966"/>
                <a:gd name="connsiteX2" fmla="*/ 42195 w 41859"/>
                <a:gd name="connsiteY2" fmla="*/ 336 h 8966"/>
              </a:gdLst>
              <a:ahLst/>
              <a:cxnLst>
                <a:cxn ang="0">
                  <a:pos x="connsiteX0" y="connsiteY0"/>
                </a:cxn>
                <a:cxn ang="0">
                  <a:pos x="connsiteX1" y="connsiteY1"/>
                </a:cxn>
                <a:cxn ang="0">
                  <a:pos x="connsiteX2" y="connsiteY2"/>
                </a:cxn>
              </a:cxnLst>
              <a:rect l="l" t="t" r="r" b="b"/>
              <a:pathLst>
                <a:path w="41859" h="8966">
                  <a:moveTo>
                    <a:pt x="336" y="336"/>
                  </a:moveTo>
                  <a:cubicBezTo>
                    <a:pt x="5672" y="6220"/>
                    <a:pt x="13315" y="9498"/>
                    <a:pt x="21266" y="9293"/>
                  </a:cubicBezTo>
                  <a:cubicBezTo>
                    <a:pt x="29213" y="9498"/>
                    <a:pt x="36856" y="6220"/>
                    <a:pt x="42195" y="336"/>
                  </a:cubicBezTo>
                </a:path>
              </a:pathLst>
            </a:custGeom>
            <a:noFill/>
            <a:ln w="14615" cap="rnd">
              <a:solidFill>
                <a:srgbClr val="000000"/>
              </a:solidFill>
              <a:prstDash val="solid"/>
              <a:round/>
            </a:ln>
          </p:spPr>
          <p:txBody>
            <a:bodyPr rtlCol="1" anchor="ctr"/>
            <a:lstStyle/>
            <a:p>
              <a:endParaRPr lang="fa-IR"/>
            </a:p>
          </p:txBody>
        </p:sp>
        <p:sp>
          <p:nvSpPr>
            <p:cNvPr id="1044" name="Freeform: Shape 1043">
              <a:extLst>
                <a:ext uri="{FF2B5EF4-FFF2-40B4-BE49-F238E27FC236}">
                  <a16:creationId xmlns:a16="http://schemas.microsoft.com/office/drawing/2014/main" id="{44CF74CC-8059-A051-C7F3-2ACA40F92707}"/>
                </a:ext>
              </a:extLst>
            </p:cNvPr>
            <p:cNvSpPr/>
            <p:nvPr/>
          </p:nvSpPr>
          <p:spPr>
            <a:xfrm>
              <a:off x="6862575" y="5260805"/>
              <a:ext cx="41859" cy="8966"/>
            </a:xfrm>
            <a:custGeom>
              <a:avLst/>
              <a:gdLst>
                <a:gd name="connsiteX0" fmla="*/ 336 w 41859"/>
                <a:gd name="connsiteY0" fmla="*/ 336 h 8966"/>
                <a:gd name="connsiteX1" fmla="*/ 21266 w 41859"/>
                <a:gd name="connsiteY1" fmla="*/ 9293 h 8966"/>
                <a:gd name="connsiteX2" fmla="*/ 42195 w 41859"/>
                <a:gd name="connsiteY2" fmla="*/ 336 h 8966"/>
              </a:gdLst>
              <a:ahLst/>
              <a:cxnLst>
                <a:cxn ang="0">
                  <a:pos x="connsiteX0" y="connsiteY0"/>
                </a:cxn>
                <a:cxn ang="0">
                  <a:pos x="connsiteX1" y="connsiteY1"/>
                </a:cxn>
                <a:cxn ang="0">
                  <a:pos x="connsiteX2" y="connsiteY2"/>
                </a:cxn>
              </a:cxnLst>
              <a:rect l="l" t="t" r="r" b="b"/>
              <a:pathLst>
                <a:path w="41859" h="8966">
                  <a:moveTo>
                    <a:pt x="336" y="336"/>
                  </a:moveTo>
                  <a:cubicBezTo>
                    <a:pt x="5675" y="6220"/>
                    <a:pt x="13318" y="9498"/>
                    <a:pt x="21266" y="9293"/>
                  </a:cubicBezTo>
                  <a:cubicBezTo>
                    <a:pt x="29216" y="9498"/>
                    <a:pt x="36859" y="6220"/>
                    <a:pt x="42195" y="336"/>
                  </a:cubicBezTo>
                </a:path>
              </a:pathLst>
            </a:custGeom>
            <a:noFill/>
            <a:ln w="14615" cap="rnd">
              <a:solidFill>
                <a:srgbClr val="000000"/>
              </a:solidFill>
              <a:prstDash val="solid"/>
              <a:round/>
            </a:ln>
          </p:spPr>
          <p:txBody>
            <a:bodyPr rtlCol="1" anchor="ctr"/>
            <a:lstStyle/>
            <a:p>
              <a:endParaRPr lang="fa-IR"/>
            </a:p>
          </p:txBody>
        </p:sp>
        <p:sp>
          <p:nvSpPr>
            <p:cNvPr id="1045" name="Freeform: Shape 1044">
              <a:extLst>
                <a:ext uri="{FF2B5EF4-FFF2-40B4-BE49-F238E27FC236}">
                  <a16:creationId xmlns:a16="http://schemas.microsoft.com/office/drawing/2014/main" id="{D998A09A-4D6C-0228-9231-BC4C66A6BDDD}"/>
                </a:ext>
              </a:extLst>
            </p:cNvPr>
            <p:cNvSpPr/>
            <p:nvPr/>
          </p:nvSpPr>
          <p:spPr>
            <a:xfrm>
              <a:off x="7025826" y="5273831"/>
              <a:ext cx="45098" cy="161407"/>
            </a:xfrm>
            <a:custGeom>
              <a:avLst/>
              <a:gdLst>
                <a:gd name="connsiteX0" fmla="*/ 336 w 45098"/>
                <a:gd name="connsiteY0" fmla="*/ 161744 h 161407"/>
                <a:gd name="connsiteX1" fmla="*/ 33443 w 45098"/>
                <a:gd name="connsiteY1" fmla="*/ 136423 h 161407"/>
                <a:gd name="connsiteX2" fmla="*/ 34146 w 45098"/>
                <a:gd name="connsiteY2" fmla="*/ 81186 h 161407"/>
                <a:gd name="connsiteX3" fmla="*/ 34731 w 45098"/>
                <a:gd name="connsiteY3" fmla="*/ 70121 h 161407"/>
                <a:gd name="connsiteX4" fmla="*/ 36985 w 45098"/>
                <a:gd name="connsiteY4" fmla="*/ 336 h 1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98" h="161407">
                  <a:moveTo>
                    <a:pt x="336" y="161744"/>
                  </a:moveTo>
                  <a:cubicBezTo>
                    <a:pt x="13860" y="157177"/>
                    <a:pt x="25498" y="148279"/>
                    <a:pt x="33443" y="136423"/>
                  </a:cubicBezTo>
                  <a:cubicBezTo>
                    <a:pt x="48079" y="113444"/>
                    <a:pt x="39473" y="91168"/>
                    <a:pt x="34146" y="81186"/>
                  </a:cubicBezTo>
                  <a:cubicBezTo>
                    <a:pt x="32322" y="77674"/>
                    <a:pt x="32547" y="73429"/>
                    <a:pt x="34731" y="70121"/>
                  </a:cubicBezTo>
                  <a:cubicBezTo>
                    <a:pt x="52294" y="42752"/>
                    <a:pt x="44684" y="16055"/>
                    <a:pt x="36985" y="336"/>
                  </a:cubicBezTo>
                </a:path>
              </a:pathLst>
            </a:custGeom>
            <a:noFill/>
            <a:ln w="14615" cap="rnd">
              <a:solidFill>
                <a:srgbClr val="000000"/>
              </a:solidFill>
              <a:prstDash val="solid"/>
              <a:round/>
            </a:ln>
          </p:spPr>
          <p:txBody>
            <a:bodyPr rtlCol="1" anchor="ctr"/>
            <a:lstStyle/>
            <a:p>
              <a:endParaRPr lang="fa-IR"/>
            </a:p>
          </p:txBody>
        </p:sp>
        <p:sp>
          <p:nvSpPr>
            <p:cNvPr id="1046" name="Freeform: Shape 1045">
              <a:extLst>
                <a:ext uri="{FF2B5EF4-FFF2-40B4-BE49-F238E27FC236}">
                  <a16:creationId xmlns:a16="http://schemas.microsoft.com/office/drawing/2014/main" id="{BC61C3AE-686D-B726-BF55-587391AF3ED0}"/>
                </a:ext>
              </a:extLst>
            </p:cNvPr>
            <p:cNvSpPr/>
            <p:nvPr/>
          </p:nvSpPr>
          <p:spPr>
            <a:xfrm>
              <a:off x="6785560" y="5274563"/>
              <a:ext cx="45108" cy="160705"/>
            </a:xfrm>
            <a:custGeom>
              <a:avLst/>
              <a:gdLst>
                <a:gd name="connsiteX0" fmla="*/ 8415 w 45108"/>
                <a:gd name="connsiteY0" fmla="*/ 336 h 160705"/>
                <a:gd name="connsiteX1" fmla="*/ 11020 w 45108"/>
                <a:gd name="connsiteY1" fmla="*/ 69389 h 160705"/>
                <a:gd name="connsiteX2" fmla="*/ 11605 w 45108"/>
                <a:gd name="connsiteY2" fmla="*/ 80454 h 160705"/>
                <a:gd name="connsiteX3" fmla="*/ 12308 w 45108"/>
                <a:gd name="connsiteY3" fmla="*/ 135691 h 160705"/>
                <a:gd name="connsiteX4" fmla="*/ 45444 w 45108"/>
                <a:gd name="connsiteY4" fmla="*/ 161041 h 160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08" h="160705">
                  <a:moveTo>
                    <a:pt x="8415" y="336"/>
                  </a:moveTo>
                  <a:cubicBezTo>
                    <a:pt x="833" y="16143"/>
                    <a:pt x="-6221" y="42430"/>
                    <a:pt x="11020" y="69389"/>
                  </a:cubicBezTo>
                  <a:cubicBezTo>
                    <a:pt x="13204" y="72697"/>
                    <a:pt x="13429" y="76942"/>
                    <a:pt x="11605" y="80454"/>
                  </a:cubicBezTo>
                  <a:cubicBezTo>
                    <a:pt x="6278" y="90436"/>
                    <a:pt x="-2211" y="112654"/>
                    <a:pt x="12308" y="135691"/>
                  </a:cubicBezTo>
                  <a:cubicBezTo>
                    <a:pt x="20261" y="147547"/>
                    <a:pt x="31909" y="156475"/>
                    <a:pt x="45444" y="161041"/>
                  </a:cubicBezTo>
                </a:path>
              </a:pathLst>
            </a:custGeom>
            <a:noFill/>
            <a:ln w="14615" cap="rnd">
              <a:solidFill>
                <a:srgbClr val="000000"/>
              </a:solidFill>
              <a:prstDash val="solid"/>
              <a:round/>
            </a:ln>
          </p:spPr>
          <p:txBody>
            <a:bodyPr rtlCol="1" anchor="ctr"/>
            <a:lstStyle/>
            <a:p>
              <a:endParaRPr lang="fa-IR"/>
            </a:p>
          </p:txBody>
        </p:sp>
        <p:sp>
          <p:nvSpPr>
            <p:cNvPr id="1047" name="Freeform: Shape 1046">
              <a:extLst>
                <a:ext uri="{FF2B5EF4-FFF2-40B4-BE49-F238E27FC236}">
                  <a16:creationId xmlns:a16="http://schemas.microsoft.com/office/drawing/2014/main" id="{7B5B7FF0-FAA6-5054-26CC-424777654612}"/>
                </a:ext>
              </a:extLst>
            </p:cNvPr>
            <p:cNvSpPr/>
            <p:nvPr/>
          </p:nvSpPr>
          <p:spPr>
            <a:xfrm>
              <a:off x="6628250" y="5565442"/>
              <a:ext cx="612552" cy="34102"/>
            </a:xfrm>
            <a:custGeom>
              <a:avLst/>
              <a:gdLst>
                <a:gd name="connsiteX0" fmla="*/ 612889 w 612552"/>
                <a:gd name="connsiteY0" fmla="*/ 17402 h 34102"/>
                <a:gd name="connsiteX1" fmla="*/ 595852 w 612552"/>
                <a:gd name="connsiteY1" fmla="*/ 336 h 34102"/>
                <a:gd name="connsiteX2" fmla="*/ 17373 w 612552"/>
                <a:gd name="connsiteY2" fmla="*/ 336 h 34102"/>
                <a:gd name="connsiteX3" fmla="*/ 336 w 612552"/>
                <a:gd name="connsiteY3" fmla="*/ 17402 h 34102"/>
                <a:gd name="connsiteX4" fmla="*/ 17373 w 612552"/>
                <a:gd name="connsiteY4" fmla="*/ 34438 h 34102"/>
                <a:gd name="connsiteX5" fmla="*/ 595852 w 612552"/>
                <a:gd name="connsiteY5" fmla="*/ 34438 h 34102"/>
                <a:gd name="connsiteX6" fmla="*/ 612889 w 612552"/>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552" h="34102">
                  <a:moveTo>
                    <a:pt x="612889" y="17402"/>
                  </a:moveTo>
                  <a:cubicBezTo>
                    <a:pt x="612889" y="7976"/>
                    <a:pt x="605266" y="365"/>
                    <a:pt x="595852" y="336"/>
                  </a:cubicBezTo>
                  <a:lnTo>
                    <a:pt x="17373" y="336"/>
                  </a:lnTo>
                  <a:cubicBezTo>
                    <a:pt x="7959" y="365"/>
                    <a:pt x="336" y="7976"/>
                    <a:pt x="336" y="17402"/>
                  </a:cubicBezTo>
                  <a:cubicBezTo>
                    <a:pt x="351" y="26798"/>
                    <a:pt x="7970" y="34409"/>
                    <a:pt x="17373" y="34438"/>
                  </a:cubicBezTo>
                  <a:lnTo>
                    <a:pt x="595852" y="34438"/>
                  </a:lnTo>
                  <a:cubicBezTo>
                    <a:pt x="605255" y="34409"/>
                    <a:pt x="612874" y="26798"/>
                    <a:pt x="612889" y="17402"/>
                  </a:cubicBezTo>
                  <a:close/>
                </a:path>
              </a:pathLst>
            </a:custGeom>
            <a:noFill/>
            <a:ln w="14615" cap="rnd">
              <a:solidFill>
                <a:srgbClr val="000000"/>
              </a:solidFill>
              <a:prstDash val="solid"/>
              <a:round/>
            </a:ln>
          </p:spPr>
          <p:txBody>
            <a:bodyPr rtlCol="1" anchor="ctr"/>
            <a:lstStyle/>
            <a:p>
              <a:endParaRPr lang="fa-IR"/>
            </a:p>
          </p:txBody>
        </p:sp>
        <p:sp>
          <p:nvSpPr>
            <p:cNvPr id="1048" name="Freeform: Shape 1047">
              <a:extLst>
                <a:ext uri="{FF2B5EF4-FFF2-40B4-BE49-F238E27FC236}">
                  <a16:creationId xmlns:a16="http://schemas.microsoft.com/office/drawing/2014/main" id="{C4DC38B9-EA07-11A2-0EF3-78C2984C1B63}"/>
                </a:ext>
              </a:extLst>
            </p:cNvPr>
            <p:cNvSpPr/>
            <p:nvPr/>
          </p:nvSpPr>
          <p:spPr>
            <a:xfrm>
              <a:off x="6656439" y="5603759"/>
              <a:ext cx="556174" cy="70429"/>
            </a:xfrm>
            <a:custGeom>
              <a:avLst/>
              <a:gdLst>
                <a:gd name="connsiteX0" fmla="*/ 336 w 556174"/>
                <a:gd name="connsiteY0" fmla="*/ 336 h 70429"/>
                <a:gd name="connsiteX1" fmla="*/ 336 w 556174"/>
                <a:gd name="connsiteY1" fmla="*/ 55251 h 70429"/>
                <a:gd name="connsiteX2" fmla="*/ 15850 w 556174"/>
                <a:gd name="connsiteY2" fmla="*/ 70765 h 70429"/>
                <a:gd name="connsiteX3" fmla="*/ 540996 w 556174"/>
                <a:gd name="connsiteY3" fmla="*/ 70765 h 70429"/>
                <a:gd name="connsiteX4" fmla="*/ 556510 w 556174"/>
                <a:gd name="connsiteY4" fmla="*/ 55251 h 70429"/>
                <a:gd name="connsiteX5" fmla="*/ 556510 w 556174"/>
                <a:gd name="connsiteY5" fmla="*/ 863 h 7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6174" h="70429">
                  <a:moveTo>
                    <a:pt x="336" y="336"/>
                  </a:moveTo>
                  <a:lnTo>
                    <a:pt x="336" y="55251"/>
                  </a:lnTo>
                  <a:cubicBezTo>
                    <a:pt x="336" y="63828"/>
                    <a:pt x="7282" y="70765"/>
                    <a:pt x="15850" y="70765"/>
                  </a:cubicBezTo>
                  <a:lnTo>
                    <a:pt x="540996" y="70765"/>
                  </a:lnTo>
                  <a:cubicBezTo>
                    <a:pt x="549564" y="70765"/>
                    <a:pt x="556510" y="63828"/>
                    <a:pt x="556510" y="55251"/>
                  </a:cubicBezTo>
                  <a:lnTo>
                    <a:pt x="556510" y="863"/>
                  </a:lnTo>
                </a:path>
              </a:pathLst>
            </a:custGeom>
            <a:noFill/>
            <a:ln w="14615" cap="rnd">
              <a:solidFill>
                <a:srgbClr val="000000"/>
              </a:solidFill>
              <a:prstDash val="solid"/>
              <a:round/>
            </a:ln>
          </p:spPr>
          <p:txBody>
            <a:bodyPr rtlCol="1" anchor="ctr"/>
            <a:lstStyle/>
            <a:p>
              <a:endParaRPr lang="fa-IR"/>
            </a:p>
          </p:txBody>
        </p:sp>
        <p:sp>
          <p:nvSpPr>
            <p:cNvPr id="1049" name="Freeform: Shape 1048">
              <a:extLst>
                <a:ext uri="{FF2B5EF4-FFF2-40B4-BE49-F238E27FC236}">
                  <a16:creationId xmlns:a16="http://schemas.microsoft.com/office/drawing/2014/main" id="{D33BE071-1C46-9801-71DC-B20E5076D555}"/>
                </a:ext>
              </a:extLst>
            </p:cNvPr>
            <p:cNvSpPr/>
            <p:nvPr/>
          </p:nvSpPr>
          <p:spPr>
            <a:xfrm>
              <a:off x="6680501" y="5678199"/>
              <a:ext cx="2927" cy="85270"/>
            </a:xfrm>
            <a:custGeom>
              <a:avLst/>
              <a:gdLst>
                <a:gd name="connsiteX0" fmla="*/ 0 w 2927"/>
                <a:gd name="connsiteY0" fmla="*/ 0 h 85270"/>
                <a:gd name="connsiteX1" fmla="*/ 0 w 2927"/>
                <a:gd name="connsiteY1" fmla="*/ 85270 h 85270"/>
              </a:gdLst>
              <a:ahLst/>
              <a:cxnLst>
                <a:cxn ang="0">
                  <a:pos x="connsiteX0" y="connsiteY0"/>
                </a:cxn>
                <a:cxn ang="0">
                  <a:pos x="connsiteX1" y="connsiteY1"/>
                </a:cxn>
              </a:cxnLst>
              <a:rect l="l" t="t" r="r" b="b"/>
              <a:pathLst>
                <a:path w="2927" h="85270">
                  <a:moveTo>
                    <a:pt x="0" y="0"/>
                  </a:moveTo>
                  <a:lnTo>
                    <a:pt x="0" y="85270"/>
                  </a:lnTo>
                </a:path>
              </a:pathLst>
            </a:custGeom>
            <a:ln w="14615" cap="rnd">
              <a:solidFill>
                <a:srgbClr val="000000"/>
              </a:solidFill>
              <a:prstDash val="solid"/>
              <a:round/>
            </a:ln>
          </p:spPr>
          <p:txBody>
            <a:bodyPr rtlCol="1" anchor="ctr"/>
            <a:lstStyle/>
            <a:p>
              <a:endParaRPr lang="fa-IR"/>
            </a:p>
          </p:txBody>
        </p:sp>
        <p:sp>
          <p:nvSpPr>
            <p:cNvPr id="1050" name="Freeform: Shape 1049">
              <a:extLst>
                <a:ext uri="{FF2B5EF4-FFF2-40B4-BE49-F238E27FC236}">
                  <a16:creationId xmlns:a16="http://schemas.microsoft.com/office/drawing/2014/main" id="{56BF54EA-0329-5998-7B16-F3BDF2E56BD8}"/>
                </a:ext>
              </a:extLst>
            </p:cNvPr>
            <p:cNvSpPr/>
            <p:nvPr/>
          </p:nvSpPr>
          <p:spPr>
            <a:xfrm>
              <a:off x="7188551" y="5679311"/>
              <a:ext cx="2927" cy="84157"/>
            </a:xfrm>
            <a:custGeom>
              <a:avLst/>
              <a:gdLst>
                <a:gd name="connsiteX0" fmla="*/ 0 w 2927"/>
                <a:gd name="connsiteY0" fmla="*/ 84158 h 84157"/>
                <a:gd name="connsiteX1" fmla="*/ 0 w 2927"/>
                <a:gd name="connsiteY1" fmla="*/ 0 h 84157"/>
              </a:gdLst>
              <a:ahLst/>
              <a:cxnLst>
                <a:cxn ang="0">
                  <a:pos x="connsiteX0" y="connsiteY0"/>
                </a:cxn>
                <a:cxn ang="0">
                  <a:pos x="connsiteX1" y="connsiteY1"/>
                </a:cxn>
              </a:cxnLst>
              <a:rect l="l" t="t" r="r" b="b"/>
              <a:pathLst>
                <a:path w="2927" h="84157">
                  <a:moveTo>
                    <a:pt x="0" y="84158"/>
                  </a:moveTo>
                  <a:lnTo>
                    <a:pt x="0" y="0"/>
                  </a:lnTo>
                </a:path>
              </a:pathLst>
            </a:custGeom>
            <a:ln w="14615" cap="rnd">
              <a:solidFill>
                <a:srgbClr val="000000"/>
              </a:solidFill>
              <a:prstDash val="solid"/>
              <a:round/>
            </a:ln>
          </p:spPr>
          <p:txBody>
            <a:bodyPr rtlCol="1" anchor="ctr"/>
            <a:lstStyle/>
            <a:p>
              <a:endParaRPr lang="fa-IR"/>
            </a:p>
          </p:txBody>
        </p:sp>
        <p:sp>
          <p:nvSpPr>
            <p:cNvPr id="1051" name="Freeform: Shape 1050">
              <a:extLst>
                <a:ext uri="{FF2B5EF4-FFF2-40B4-BE49-F238E27FC236}">
                  <a16:creationId xmlns:a16="http://schemas.microsoft.com/office/drawing/2014/main" id="{3858016C-EA41-485C-7CD4-40CC38B55A2B}"/>
                </a:ext>
              </a:extLst>
            </p:cNvPr>
            <p:cNvSpPr/>
            <p:nvPr/>
          </p:nvSpPr>
          <p:spPr>
            <a:xfrm>
              <a:off x="6628250" y="5565442"/>
              <a:ext cx="612552" cy="34102"/>
            </a:xfrm>
            <a:custGeom>
              <a:avLst/>
              <a:gdLst>
                <a:gd name="connsiteX0" fmla="*/ 612889 w 612552"/>
                <a:gd name="connsiteY0" fmla="*/ 17402 h 34102"/>
                <a:gd name="connsiteX1" fmla="*/ 595852 w 612552"/>
                <a:gd name="connsiteY1" fmla="*/ 336 h 34102"/>
                <a:gd name="connsiteX2" fmla="*/ 17373 w 612552"/>
                <a:gd name="connsiteY2" fmla="*/ 336 h 34102"/>
                <a:gd name="connsiteX3" fmla="*/ 336 w 612552"/>
                <a:gd name="connsiteY3" fmla="*/ 17402 h 34102"/>
                <a:gd name="connsiteX4" fmla="*/ 17373 w 612552"/>
                <a:gd name="connsiteY4" fmla="*/ 34438 h 34102"/>
                <a:gd name="connsiteX5" fmla="*/ 595852 w 612552"/>
                <a:gd name="connsiteY5" fmla="*/ 34438 h 34102"/>
                <a:gd name="connsiteX6" fmla="*/ 612889 w 612552"/>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552" h="34102">
                  <a:moveTo>
                    <a:pt x="612889" y="17402"/>
                  </a:moveTo>
                  <a:cubicBezTo>
                    <a:pt x="612889" y="7976"/>
                    <a:pt x="605266" y="365"/>
                    <a:pt x="595852" y="336"/>
                  </a:cubicBezTo>
                  <a:lnTo>
                    <a:pt x="17373" y="336"/>
                  </a:lnTo>
                  <a:cubicBezTo>
                    <a:pt x="7959" y="365"/>
                    <a:pt x="336" y="7976"/>
                    <a:pt x="336" y="17402"/>
                  </a:cubicBezTo>
                  <a:cubicBezTo>
                    <a:pt x="351" y="26798"/>
                    <a:pt x="7970" y="34409"/>
                    <a:pt x="17373" y="34438"/>
                  </a:cubicBezTo>
                  <a:lnTo>
                    <a:pt x="595852" y="34438"/>
                  </a:lnTo>
                  <a:cubicBezTo>
                    <a:pt x="605255" y="34409"/>
                    <a:pt x="612874" y="26798"/>
                    <a:pt x="612889" y="17402"/>
                  </a:cubicBezTo>
                  <a:close/>
                </a:path>
              </a:pathLst>
            </a:custGeom>
            <a:noFill/>
            <a:ln w="14615" cap="rnd">
              <a:solidFill>
                <a:srgbClr val="000000"/>
              </a:solidFill>
              <a:prstDash val="solid"/>
              <a:round/>
            </a:ln>
          </p:spPr>
          <p:txBody>
            <a:bodyPr rtlCol="1" anchor="ctr"/>
            <a:lstStyle/>
            <a:p>
              <a:endParaRPr lang="fa-IR"/>
            </a:p>
          </p:txBody>
        </p:sp>
        <p:sp>
          <p:nvSpPr>
            <p:cNvPr id="1052" name="Freeform: Shape 1051">
              <a:extLst>
                <a:ext uri="{FF2B5EF4-FFF2-40B4-BE49-F238E27FC236}">
                  <a16:creationId xmlns:a16="http://schemas.microsoft.com/office/drawing/2014/main" id="{6849EE97-7FDE-CBB4-5FFE-2C0C065BE8F5}"/>
                </a:ext>
              </a:extLst>
            </p:cNvPr>
            <p:cNvSpPr/>
            <p:nvPr/>
          </p:nvSpPr>
          <p:spPr>
            <a:xfrm>
              <a:off x="7057177" y="5523758"/>
              <a:ext cx="2927" cy="38551"/>
            </a:xfrm>
            <a:custGeom>
              <a:avLst/>
              <a:gdLst>
                <a:gd name="connsiteX0" fmla="*/ 0 w 2927"/>
                <a:gd name="connsiteY0" fmla="*/ 38552 h 38551"/>
                <a:gd name="connsiteX1" fmla="*/ 0 w 2927"/>
                <a:gd name="connsiteY1" fmla="*/ 0 h 38551"/>
              </a:gdLst>
              <a:ahLst/>
              <a:cxnLst>
                <a:cxn ang="0">
                  <a:pos x="connsiteX0" y="connsiteY0"/>
                </a:cxn>
                <a:cxn ang="0">
                  <a:pos x="connsiteX1" y="connsiteY1"/>
                </a:cxn>
              </a:cxnLst>
              <a:rect l="l" t="t" r="r" b="b"/>
              <a:pathLst>
                <a:path w="2927" h="38551">
                  <a:moveTo>
                    <a:pt x="0" y="38552"/>
                  </a:moveTo>
                  <a:lnTo>
                    <a:pt x="0" y="0"/>
                  </a:lnTo>
                </a:path>
              </a:pathLst>
            </a:custGeom>
            <a:ln w="14615" cap="rnd">
              <a:solidFill>
                <a:srgbClr val="000000"/>
              </a:solidFill>
              <a:prstDash val="solid"/>
              <a:round/>
            </a:ln>
          </p:spPr>
          <p:txBody>
            <a:bodyPr rtlCol="1" anchor="ctr"/>
            <a:lstStyle/>
            <a:p>
              <a:endParaRPr lang="fa-IR"/>
            </a:p>
          </p:txBody>
        </p:sp>
        <p:sp>
          <p:nvSpPr>
            <p:cNvPr id="1053" name="Freeform: Shape 1052">
              <a:extLst>
                <a:ext uri="{FF2B5EF4-FFF2-40B4-BE49-F238E27FC236}">
                  <a16:creationId xmlns:a16="http://schemas.microsoft.com/office/drawing/2014/main" id="{207A5202-5F54-9CC2-9762-D16174D5C129}"/>
                </a:ext>
              </a:extLst>
            </p:cNvPr>
            <p:cNvSpPr/>
            <p:nvPr/>
          </p:nvSpPr>
          <p:spPr>
            <a:xfrm>
              <a:off x="6799405" y="5523758"/>
              <a:ext cx="2927" cy="38551"/>
            </a:xfrm>
            <a:custGeom>
              <a:avLst/>
              <a:gdLst>
                <a:gd name="connsiteX0" fmla="*/ 0 w 2927"/>
                <a:gd name="connsiteY0" fmla="*/ 0 h 38551"/>
                <a:gd name="connsiteX1" fmla="*/ 0 w 2927"/>
                <a:gd name="connsiteY1" fmla="*/ 38552 h 38551"/>
              </a:gdLst>
              <a:ahLst/>
              <a:cxnLst>
                <a:cxn ang="0">
                  <a:pos x="connsiteX0" y="connsiteY0"/>
                </a:cxn>
                <a:cxn ang="0">
                  <a:pos x="connsiteX1" y="connsiteY1"/>
                </a:cxn>
              </a:cxnLst>
              <a:rect l="l" t="t" r="r" b="b"/>
              <a:pathLst>
                <a:path w="2927" h="38551">
                  <a:moveTo>
                    <a:pt x="0" y="0"/>
                  </a:moveTo>
                  <a:lnTo>
                    <a:pt x="0" y="38552"/>
                  </a:lnTo>
                </a:path>
              </a:pathLst>
            </a:custGeom>
            <a:ln w="14615" cap="rnd">
              <a:solidFill>
                <a:srgbClr val="000000"/>
              </a:solidFill>
              <a:prstDash val="solid"/>
              <a:round/>
            </a:ln>
          </p:spPr>
          <p:txBody>
            <a:bodyPr rtlCol="1" anchor="ctr"/>
            <a:lstStyle/>
            <a:p>
              <a:endParaRPr lang="fa-IR"/>
            </a:p>
          </p:txBody>
        </p:sp>
        <p:sp>
          <p:nvSpPr>
            <p:cNvPr id="1054" name="Freeform: Shape 1053">
              <a:extLst>
                <a:ext uri="{FF2B5EF4-FFF2-40B4-BE49-F238E27FC236}">
                  <a16:creationId xmlns:a16="http://schemas.microsoft.com/office/drawing/2014/main" id="{A9338A53-7ABD-6696-0EEE-4F5A36BF2C9E}"/>
                </a:ext>
              </a:extLst>
            </p:cNvPr>
            <p:cNvSpPr/>
            <p:nvPr/>
          </p:nvSpPr>
          <p:spPr>
            <a:xfrm>
              <a:off x="6730000" y="5368791"/>
              <a:ext cx="153504" cy="193138"/>
            </a:xfrm>
            <a:custGeom>
              <a:avLst/>
              <a:gdLst>
                <a:gd name="connsiteX0" fmla="*/ 153840 w 153504"/>
                <a:gd name="connsiteY0" fmla="*/ 336 h 193138"/>
                <a:gd name="connsiteX1" fmla="*/ 153840 w 153504"/>
                <a:gd name="connsiteY1" fmla="*/ 26681 h 193138"/>
                <a:gd name="connsiteX2" fmla="*/ 139204 w 153504"/>
                <a:gd name="connsiteY2" fmla="*/ 50099 h 193138"/>
                <a:gd name="connsiteX3" fmla="*/ 115786 w 153504"/>
                <a:gd name="connsiteY3" fmla="*/ 61574 h 193138"/>
                <a:gd name="connsiteX4" fmla="*/ 99511 w 153504"/>
                <a:gd name="connsiteY4" fmla="*/ 67428 h 193138"/>
                <a:gd name="connsiteX5" fmla="*/ 50889 w 153504"/>
                <a:gd name="connsiteY5" fmla="*/ 79693 h 193138"/>
                <a:gd name="connsiteX6" fmla="*/ 32155 w 153504"/>
                <a:gd name="connsiteY6" fmla="*/ 84406 h 193138"/>
                <a:gd name="connsiteX7" fmla="*/ 3029 w 153504"/>
                <a:gd name="connsiteY7" fmla="*/ 119708 h 193138"/>
                <a:gd name="connsiteX8" fmla="*/ 336 w 153504"/>
                <a:gd name="connsiteY8" fmla="*/ 193475 h 19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504" h="193138">
                  <a:moveTo>
                    <a:pt x="153840" y="336"/>
                  </a:moveTo>
                  <a:lnTo>
                    <a:pt x="153840" y="26681"/>
                  </a:lnTo>
                  <a:cubicBezTo>
                    <a:pt x="153770" y="36633"/>
                    <a:pt x="148112" y="45679"/>
                    <a:pt x="139204" y="50099"/>
                  </a:cubicBezTo>
                  <a:lnTo>
                    <a:pt x="115786" y="61574"/>
                  </a:lnTo>
                  <a:cubicBezTo>
                    <a:pt x="110578" y="64091"/>
                    <a:pt x="105125" y="66052"/>
                    <a:pt x="99511" y="67428"/>
                  </a:cubicBezTo>
                  <a:cubicBezTo>
                    <a:pt x="99159" y="67428"/>
                    <a:pt x="51182" y="79605"/>
                    <a:pt x="50889" y="79693"/>
                  </a:cubicBezTo>
                  <a:lnTo>
                    <a:pt x="32155" y="84406"/>
                  </a:lnTo>
                  <a:cubicBezTo>
                    <a:pt x="15765" y="88534"/>
                    <a:pt x="3966" y="102847"/>
                    <a:pt x="3029" y="119708"/>
                  </a:cubicBezTo>
                  <a:lnTo>
                    <a:pt x="336" y="193475"/>
                  </a:lnTo>
                </a:path>
              </a:pathLst>
            </a:custGeom>
            <a:noFill/>
            <a:ln w="14615" cap="rnd">
              <a:solidFill>
                <a:srgbClr val="000000"/>
              </a:solidFill>
              <a:prstDash val="solid"/>
              <a:round/>
            </a:ln>
          </p:spPr>
          <p:txBody>
            <a:bodyPr rtlCol="1" anchor="ctr"/>
            <a:lstStyle/>
            <a:p>
              <a:endParaRPr lang="fa-IR"/>
            </a:p>
          </p:txBody>
        </p:sp>
        <p:sp>
          <p:nvSpPr>
            <p:cNvPr id="1055" name="Freeform: Shape 1054">
              <a:extLst>
                <a:ext uri="{FF2B5EF4-FFF2-40B4-BE49-F238E27FC236}">
                  <a16:creationId xmlns:a16="http://schemas.microsoft.com/office/drawing/2014/main" id="{DAE04793-90A0-FDA7-5DE5-5AE82DA8BE4F}"/>
                </a:ext>
              </a:extLst>
            </p:cNvPr>
            <p:cNvSpPr/>
            <p:nvPr/>
          </p:nvSpPr>
          <p:spPr>
            <a:xfrm>
              <a:off x="6972785" y="5368644"/>
              <a:ext cx="153650" cy="193665"/>
            </a:xfrm>
            <a:custGeom>
              <a:avLst/>
              <a:gdLst>
                <a:gd name="connsiteX0" fmla="*/ 153987 w 153650"/>
                <a:gd name="connsiteY0" fmla="*/ 194002 h 193665"/>
                <a:gd name="connsiteX1" fmla="*/ 151293 w 153650"/>
                <a:gd name="connsiteY1" fmla="*/ 120235 h 193665"/>
                <a:gd name="connsiteX2" fmla="*/ 122021 w 153650"/>
                <a:gd name="connsiteY2" fmla="*/ 84933 h 193665"/>
                <a:gd name="connsiteX3" fmla="*/ 103287 w 153650"/>
                <a:gd name="connsiteY3" fmla="*/ 80220 h 193665"/>
                <a:gd name="connsiteX4" fmla="*/ 54665 w 153650"/>
                <a:gd name="connsiteY4" fmla="*/ 67955 h 193665"/>
                <a:gd name="connsiteX5" fmla="*/ 38390 w 153650"/>
                <a:gd name="connsiteY5" fmla="*/ 62101 h 193665"/>
                <a:gd name="connsiteX6" fmla="*/ 14972 w 153650"/>
                <a:gd name="connsiteY6" fmla="*/ 50626 h 193665"/>
                <a:gd name="connsiteX7" fmla="*/ 336 w 153650"/>
                <a:gd name="connsiteY7" fmla="*/ 27208 h 193665"/>
                <a:gd name="connsiteX8" fmla="*/ 336 w 153650"/>
                <a:gd name="connsiteY8" fmla="*/ 336 h 193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650" h="193665">
                  <a:moveTo>
                    <a:pt x="153987" y="194002"/>
                  </a:moveTo>
                  <a:lnTo>
                    <a:pt x="151293" y="120235"/>
                  </a:lnTo>
                  <a:cubicBezTo>
                    <a:pt x="150339" y="103316"/>
                    <a:pt x="138466" y="89002"/>
                    <a:pt x="122021" y="84933"/>
                  </a:cubicBezTo>
                  <a:lnTo>
                    <a:pt x="103287" y="80220"/>
                  </a:lnTo>
                  <a:lnTo>
                    <a:pt x="54665" y="67955"/>
                  </a:lnTo>
                  <a:cubicBezTo>
                    <a:pt x="49051" y="66579"/>
                    <a:pt x="43598" y="64618"/>
                    <a:pt x="38390" y="62101"/>
                  </a:cubicBezTo>
                  <a:lnTo>
                    <a:pt x="14972" y="50626"/>
                  </a:lnTo>
                  <a:cubicBezTo>
                    <a:pt x="6065" y="46206"/>
                    <a:pt x="406" y="37160"/>
                    <a:pt x="336" y="27208"/>
                  </a:cubicBezTo>
                  <a:lnTo>
                    <a:pt x="336" y="336"/>
                  </a:lnTo>
                </a:path>
              </a:pathLst>
            </a:custGeom>
            <a:noFill/>
            <a:ln w="14615" cap="rnd">
              <a:solidFill>
                <a:srgbClr val="000000"/>
              </a:solidFill>
              <a:prstDash val="solid"/>
              <a:round/>
            </a:ln>
          </p:spPr>
          <p:txBody>
            <a:bodyPr rtlCol="1" anchor="ctr"/>
            <a:lstStyle/>
            <a:p>
              <a:endParaRPr lang="fa-IR"/>
            </a:p>
          </p:txBody>
        </p:sp>
        <p:sp>
          <p:nvSpPr>
            <p:cNvPr id="1056" name="Freeform: Shape 1055">
              <a:extLst>
                <a:ext uri="{FF2B5EF4-FFF2-40B4-BE49-F238E27FC236}">
                  <a16:creationId xmlns:a16="http://schemas.microsoft.com/office/drawing/2014/main" id="{AA344158-51EC-B937-E47F-734D91740156}"/>
                </a:ext>
              </a:extLst>
            </p:cNvPr>
            <p:cNvSpPr/>
            <p:nvPr/>
          </p:nvSpPr>
          <p:spPr>
            <a:xfrm>
              <a:off x="7096870" y="5028734"/>
              <a:ext cx="266114" cy="288010"/>
            </a:xfrm>
            <a:custGeom>
              <a:avLst/>
              <a:gdLst>
                <a:gd name="connsiteX0" fmla="*/ 235978 w 266114"/>
                <a:gd name="connsiteY0" fmla="*/ 336 h 288010"/>
                <a:gd name="connsiteX1" fmla="*/ 30809 w 266114"/>
                <a:gd name="connsiteY1" fmla="*/ 336 h 288010"/>
                <a:gd name="connsiteX2" fmla="*/ 336 w 266114"/>
                <a:gd name="connsiteY2" fmla="*/ 30808 h 288010"/>
                <a:gd name="connsiteX3" fmla="*/ 336 w 266114"/>
                <a:gd name="connsiteY3" fmla="*/ 218708 h 288010"/>
                <a:gd name="connsiteX4" fmla="*/ 30809 w 266114"/>
                <a:gd name="connsiteY4" fmla="*/ 249180 h 288010"/>
                <a:gd name="connsiteX5" fmla="*/ 48782 w 266114"/>
                <a:gd name="connsiteY5" fmla="*/ 249180 h 288010"/>
                <a:gd name="connsiteX6" fmla="*/ 53641 w 266114"/>
                <a:gd name="connsiteY6" fmla="*/ 254039 h 288010"/>
                <a:gd name="connsiteX7" fmla="*/ 53641 w 266114"/>
                <a:gd name="connsiteY7" fmla="*/ 283487 h 288010"/>
                <a:gd name="connsiteX8" fmla="*/ 58491 w 266114"/>
                <a:gd name="connsiteY8" fmla="*/ 288347 h 288010"/>
                <a:gd name="connsiteX9" fmla="*/ 61866 w 266114"/>
                <a:gd name="connsiteY9" fmla="*/ 287000 h 288010"/>
                <a:gd name="connsiteX10" fmla="*/ 95032 w 266114"/>
                <a:gd name="connsiteY10" fmla="*/ 255210 h 288010"/>
                <a:gd name="connsiteX11" fmla="*/ 110078 w 266114"/>
                <a:gd name="connsiteY11" fmla="*/ 249180 h 288010"/>
                <a:gd name="connsiteX12" fmla="*/ 235949 w 266114"/>
                <a:gd name="connsiteY12" fmla="*/ 249180 h 288010"/>
                <a:gd name="connsiteX13" fmla="*/ 266451 w 266114"/>
                <a:gd name="connsiteY13" fmla="*/ 218708 h 288010"/>
                <a:gd name="connsiteX14" fmla="*/ 266451 w 266114"/>
                <a:gd name="connsiteY14" fmla="*/ 30808 h 288010"/>
                <a:gd name="connsiteX15" fmla="*/ 235978 w 266114"/>
                <a:gd name="connsiteY15" fmla="*/ 336 h 288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114" h="288010">
                  <a:moveTo>
                    <a:pt x="235978" y="336"/>
                  </a:moveTo>
                  <a:lnTo>
                    <a:pt x="30809" y="336"/>
                  </a:lnTo>
                  <a:cubicBezTo>
                    <a:pt x="13992" y="365"/>
                    <a:pt x="368" y="14006"/>
                    <a:pt x="336" y="30808"/>
                  </a:cubicBezTo>
                  <a:lnTo>
                    <a:pt x="336" y="218708"/>
                  </a:lnTo>
                  <a:cubicBezTo>
                    <a:pt x="383" y="235510"/>
                    <a:pt x="14000" y="249122"/>
                    <a:pt x="30809" y="249180"/>
                  </a:cubicBezTo>
                  <a:lnTo>
                    <a:pt x="48782" y="249180"/>
                  </a:lnTo>
                  <a:cubicBezTo>
                    <a:pt x="51466" y="249180"/>
                    <a:pt x="53641" y="251346"/>
                    <a:pt x="53641" y="254039"/>
                  </a:cubicBezTo>
                  <a:lnTo>
                    <a:pt x="53641" y="283487"/>
                  </a:lnTo>
                  <a:cubicBezTo>
                    <a:pt x="53635" y="286180"/>
                    <a:pt x="55807" y="288347"/>
                    <a:pt x="58491" y="288347"/>
                  </a:cubicBezTo>
                  <a:cubicBezTo>
                    <a:pt x="59750" y="288347"/>
                    <a:pt x="60959" y="287878"/>
                    <a:pt x="61866" y="287000"/>
                  </a:cubicBezTo>
                  <a:lnTo>
                    <a:pt x="95032" y="255210"/>
                  </a:lnTo>
                  <a:cubicBezTo>
                    <a:pt x="99086" y="251346"/>
                    <a:pt x="104475" y="249180"/>
                    <a:pt x="110078" y="249180"/>
                  </a:cubicBezTo>
                  <a:lnTo>
                    <a:pt x="235949" y="249180"/>
                  </a:lnTo>
                  <a:cubicBezTo>
                    <a:pt x="252770" y="249151"/>
                    <a:pt x="266403" y="235539"/>
                    <a:pt x="266451" y="218708"/>
                  </a:cubicBezTo>
                  <a:lnTo>
                    <a:pt x="266451" y="30808"/>
                  </a:lnTo>
                  <a:cubicBezTo>
                    <a:pt x="266419" y="14006"/>
                    <a:pt x="252794" y="365"/>
                    <a:pt x="235978" y="336"/>
                  </a:cubicBezTo>
                  <a:close/>
                </a:path>
              </a:pathLst>
            </a:custGeom>
            <a:noFill/>
            <a:ln w="14615" cap="rnd">
              <a:solidFill>
                <a:srgbClr val="000000"/>
              </a:solidFill>
              <a:prstDash val="solid"/>
              <a:round/>
            </a:ln>
          </p:spPr>
          <p:txBody>
            <a:bodyPr rtlCol="1" anchor="ctr"/>
            <a:lstStyle/>
            <a:p>
              <a:endParaRPr lang="fa-IR"/>
            </a:p>
          </p:txBody>
        </p:sp>
        <p:sp>
          <p:nvSpPr>
            <p:cNvPr id="1057" name="Freeform: Shape 1056">
              <a:extLst>
                <a:ext uri="{FF2B5EF4-FFF2-40B4-BE49-F238E27FC236}">
                  <a16:creationId xmlns:a16="http://schemas.microsoft.com/office/drawing/2014/main" id="{A2D38C87-3052-E6CD-F101-9BA2B9B549E5}"/>
                </a:ext>
              </a:extLst>
            </p:cNvPr>
            <p:cNvSpPr/>
            <p:nvPr/>
          </p:nvSpPr>
          <p:spPr>
            <a:xfrm>
              <a:off x="7152107" y="5103349"/>
              <a:ext cx="156343" cy="2927"/>
            </a:xfrm>
            <a:custGeom>
              <a:avLst/>
              <a:gdLst>
                <a:gd name="connsiteX0" fmla="*/ 0 w 156343"/>
                <a:gd name="connsiteY0" fmla="*/ 0 h 2927"/>
                <a:gd name="connsiteX1" fmla="*/ 156344 w 156343"/>
                <a:gd name="connsiteY1" fmla="*/ 0 h 2927"/>
              </a:gdLst>
              <a:ahLst/>
              <a:cxnLst>
                <a:cxn ang="0">
                  <a:pos x="connsiteX0" y="connsiteY0"/>
                </a:cxn>
                <a:cxn ang="0">
                  <a:pos x="connsiteX1" y="connsiteY1"/>
                </a:cxn>
              </a:cxnLst>
              <a:rect l="l" t="t" r="r" b="b"/>
              <a:pathLst>
                <a:path w="156343" h="2927">
                  <a:moveTo>
                    <a:pt x="0" y="0"/>
                  </a:moveTo>
                  <a:lnTo>
                    <a:pt x="156344" y="0"/>
                  </a:lnTo>
                </a:path>
              </a:pathLst>
            </a:custGeom>
            <a:ln w="14615" cap="rnd">
              <a:solidFill>
                <a:srgbClr val="000000"/>
              </a:solidFill>
              <a:prstDash val="solid"/>
              <a:round/>
            </a:ln>
          </p:spPr>
          <p:txBody>
            <a:bodyPr rtlCol="1" anchor="ctr"/>
            <a:lstStyle/>
            <a:p>
              <a:endParaRPr lang="fa-IR"/>
            </a:p>
          </p:txBody>
        </p:sp>
        <p:sp>
          <p:nvSpPr>
            <p:cNvPr id="1058" name="Freeform: Shape 1057">
              <a:extLst>
                <a:ext uri="{FF2B5EF4-FFF2-40B4-BE49-F238E27FC236}">
                  <a16:creationId xmlns:a16="http://schemas.microsoft.com/office/drawing/2014/main" id="{2006A50D-86D2-8805-BEB4-E1565FAEC87A}"/>
                </a:ext>
              </a:extLst>
            </p:cNvPr>
            <p:cNvSpPr/>
            <p:nvPr/>
          </p:nvSpPr>
          <p:spPr>
            <a:xfrm>
              <a:off x="7152107" y="5138417"/>
              <a:ext cx="156343" cy="2927"/>
            </a:xfrm>
            <a:custGeom>
              <a:avLst/>
              <a:gdLst>
                <a:gd name="connsiteX0" fmla="*/ 0 w 156343"/>
                <a:gd name="connsiteY0" fmla="*/ 0 h 2927"/>
                <a:gd name="connsiteX1" fmla="*/ 156344 w 156343"/>
                <a:gd name="connsiteY1" fmla="*/ 0 h 2927"/>
              </a:gdLst>
              <a:ahLst/>
              <a:cxnLst>
                <a:cxn ang="0">
                  <a:pos x="connsiteX0" y="connsiteY0"/>
                </a:cxn>
                <a:cxn ang="0">
                  <a:pos x="connsiteX1" y="connsiteY1"/>
                </a:cxn>
              </a:cxnLst>
              <a:rect l="l" t="t" r="r" b="b"/>
              <a:pathLst>
                <a:path w="156343" h="2927">
                  <a:moveTo>
                    <a:pt x="0" y="0"/>
                  </a:moveTo>
                  <a:lnTo>
                    <a:pt x="156344" y="0"/>
                  </a:lnTo>
                </a:path>
              </a:pathLst>
            </a:custGeom>
            <a:ln w="14615" cap="rnd">
              <a:solidFill>
                <a:srgbClr val="000000"/>
              </a:solidFill>
              <a:prstDash val="solid"/>
              <a:round/>
            </a:ln>
          </p:spPr>
          <p:txBody>
            <a:bodyPr rtlCol="1" anchor="ctr"/>
            <a:lstStyle/>
            <a:p>
              <a:endParaRPr lang="fa-IR"/>
            </a:p>
          </p:txBody>
        </p:sp>
        <p:sp>
          <p:nvSpPr>
            <p:cNvPr id="1059" name="Freeform: Shape 1058">
              <a:extLst>
                <a:ext uri="{FF2B5EF4-FFF2-40B4-BE49-F238E27FC236}">
                  <a16:creationId xmlns:a16="http://schemas.microsoft.com/office/drawing/2014/main" id="{91BCBB23-0B8D-A27E-E4F4-4932B81B14B6}"/>
                </a:ext>
              </a:extLst>
            </p:cNvPr>
            <p:cNvSpPr/>
            <p:nvPr/>
          </p:nvSpPr>
          <p:spPr>
            <a:xfrm>
              <a:off x="7152107" y="5173515"/>
              <a:ext cx="156343" cy="2927"/>
            </a:xfrm>
            <a:custGeom>
              <a:avLst/>
              <a:gdLst>
                <a:gd name="connsiteX0" fmla="*/ 0 w 156343"/>
                <a:gd name="connsiteY0" fmla="*/ 0 h 2927"/>
                <a:gd name="connsiteX1" fmla="*/ 156344 w 156343"/>
                <a:gd name="connsiteY1" fmla="*/ 0 h 2927"/>
              </a:gdLst>
              <a:ahLst/>
              <a:cxnLst>
                <a:cxn ang="0">
                  <a:pos x="connsiteX0" y="connsiteY0"/>
                </a:cxn>
                <a:cxn ang="0">
                  <a:pos x="connsiteX1" y="connsiteY1"/>
                </a:cxn>
              </a:cxnLst>
              <a:rect l="l" t="t" r="r" b="b"/>
              <a:pathLst>
                <a:path w="156343" h="2927">
                  <a:moveTo>
                    <a:pt x="0" y="0"/>
                  </a:moveTo>
                  <a:lnTo>
                    <a:pt x="156344" y="0"/>
                  </a:lnTo>
                </a:path>
              </a:pathLst>
            </a:custGeom>
            <a:ln w="14615" cap="rnd">
              <a:solidFill>
                <a:srgbClr val="000000"/>
              </a:solidFill>
              <a:prstDash val="solid"/>
              <a:round/>
            </a:ln>
          </p:spPr>
          <p:txBody>
            <a:bodyPr rtlCol="1" anchor="ctr"/>
            <a:lstStyle/>
            <a:p>
              <a:endParaRPr lang="fa-IR"/>
            </a:p>
          </p:txBody>
        </p:sp>
        <p:sp>
          <p:nvSpPr>
            <p:cNvPr id="1060" name="Freeform: Shape 1059">
              <a:extLst>
                <a:ext uri="{FF2B5EF4-FFF2-40B4-BE49-F238E27FC236}">
                  <a16:creationId xmlns:a16="http://schemas.microsoft.com/office/drawing/2014/main" id="{80DAEC48-92F7-ACDF-5DC8-C206165F602E}"/>
                </a:ext>
              </a:extLst>
            </p:cNvPr>
            <p:cNvSpPr/>
            <p:nvPr/>
          </p:nvSpPr>
          <p:spPr>
            <a:xfrm>
              <a:off x="7152107" y="5208583"/>
              <a:ext cx="156343" cy="2927"/>
            </a:xfrm>
            <a:custGeom>
              <a:avLst/>
              <a:gdLst>
                <a:gd name="connsiteX0" fmla="*/ 0 w 156343"/>
                <a:gd name="connsiteY0" fmla="*/ 0 h 2927"/>
                <a:gd name="connsiteX1" fmla="*/ 156344 w 156343"/>
                <a:gd name="connsiteY1" fmla="*/ 0 h 2927"/>
              </a:gdLst>
              <a:ahLst/>
              <a:cxnLst>
                <a:cxn ang="0">
                  <a:pos x="connsiteX0" y="connsiteY0"/>
                </a:cxn>
                <a:cxn ang="0">
                  <a:pos x="connsiteX1" y="connsiteY1"/>
                </a:cxn>
              </a:cxnLst>
              <a:rect l="l" t="t" r="r" b="b"/>
              <a:pathLst>
                <a:path w="156343" h="2927">
                  <a:moveTo>
                    <a:pt x="0" y="0"/>
                  </a:moveTo>
                  <a:lnTo>
                    <a:pt x="156344" y="0"/>
                  </a:lnTo>
                </a:path>
              </a:pathLst>
            </a:custGeom>
            <a:ln w="14615" cap="rnd">
              <a:solidFill>
                <a:srgbClr val="000000"/>
              </a:solidFill>
              <a:prstDash val="solid"/>
              <a:round/>
            </a:ln>
          </p:spPr>
          <p:txBody>
            <a:bodyPr rtlCol="1" anchor="ctr"/>
            <a:lstStyle/>
            <a:p>
              <a:endParaRPr lang="fa-IR"/>
            </a:p>
          </p:txBody>
        </p:sp>
        <p:sp>
          <p:nvSpPr>
            <p:cNvPr id="1061" name="Freeform: Shape 1060">
              <a:extLst>
                <a:ext uri="{FF2B5EF4-FFF2-40B4-BE49-F238E27FC236}">
                  <a16:creationId xmlns:a16="http://schemas.microsoft.com/office/drawing/2014/main" id="{67F04E36-FD90-0DAE-0A97-39E737A14D18}"/>
                </a:ext>
              </a:extLst>
            </p:cNvPr>
            <p:cNvSpPr/>
            <p:nvPr/>
          </p:nvSpPr>
          <p:spPr>
            <a:xfrm>
              <a:off x="7268509" y="5355193"/>
              <a:ext cx="37636" cy="37029"/>
            </a:xfrm>
            <a:custGeom>
              <a:avLst/>
              <a:gdLst>
                <a:gd name="connsiteX0" fmla="*/ 37731 w 37636"/>
                <a:gd name="connsiteY0" fmla="*/ 18412 h 37029"/>
                <a:gd name="connsiteX1" fmla="*/ 19583 w 37636"/>
                <a:gd name="connsiteY1" fmla="*/ 555 h 37029"/>
                <a:gd name="connsiteX2" fmla="*/ 18704 w 37636"/>
                <a:gd name="connsiteY2" fmla="*/ 555 h 37029"/>
                <a:gd name="connsiteX3" fmla="*/ 556 w 37636"/>
                <a:gd name="connsiteY3" fmla="*/ 18412 h 37029"/>
                <a:gd name="connsiteX4" fmla="*/ 556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16" y="16685"/>
                    <a:pt x="21444" y="9630"/>
                    <a:pt x="19583" y="555"/>
                  </a:cubicBezTo>
                  <a:cubicBezTo>
                    <a:pt x="19583" y="263"/>
                    <a:pt x="18704" y="263"/>
                    <a:pt x="18704" y="555"/>
                  </a:cubicBezTo>
                  <a:cubicBezTo>
                    <a:pt x="16843" y="9630"/>
                    <a:pt x="9671" y="16685"/>
                    <a:pt x="556" y="18412"/>
                  </a:cubicBezTo>
                  <a:cubicBezTo>
                    <a:pt x="263" y="18412"/>
                    <a:pt x="263" y="18997"/>
                    <a:pt x="556" y="19290"/>
                  </a:cubicBezTo>
                  <a:cubicBezTo>
                    <a:pt x="9671" y="21017"/>
                    <a:pt x="16843" y="28072"/>
                    <a:pt x="18704" y="37146"/>
                  </a:cubicBezTo>
                  <a:cubicBezTo>
                    <a:pt x="18704" y="37439"/>
                    <a:pt x="19583" y="37439"/>
                    <a:pt x="19583" y="37146"/>
                  </a:cubicBezTo>
                  <a:cubicBezTo>
                    <a:pt x="21444" y="28072"/>
                    <a:pt x="28616" y="21017"/>
                    <a:pt x="37731" y="19290"/>
                  </a:cubicBezTo>
                  <a:cubicBezTo>
                    <a:pt x="38053" y="18997"/>
                    <a:pt x="38053" y="18412"/>
                    <a:pt x="37731" y="18412"/>
                  </a:cubicBezTo>
                  <a:close/>
                </a:path>
              </a:pathLst>
            </a:custGeom>
            <a:solidFill>
              <a:srgbClr val="FC657E"/>
            </a:solidFill>
            <a:ln w="2923" cap="flat">
              <a:noFill/>
              <a:prstDash val="solid"/>
              <a:miter/>
            </a:ln>
          </p:spPr>
          <p:txBody>
            <a:bodyPr rtlCol="1" anchor="ctr"/>
            <a:lstStyle/>
            <a:p>
              <a:endParaRPr lang="fa-IR"/>
            </a:p>
          </p:txBody>
        </p:sp>
        <p:sp>
          <p:nvSpPr>
            <p:cNvPr id="1062" name="Freeform: Shape 1061">
              <a:extLst>
                <a:ext uri="{FF2B5EF4-FFF2-40B4-BE49-F238E27FC236}">
                  <a16:creationId xmlns:a16="http://schemas.microsoft.com/office/drawing/2014/main" id="{78B111D1-F8BC-B373-A016-60A626F384B1}"/>
                </a:ext>
              </a:extLst>
            </p:cNvPr>
            <p:cNvSpPr/>
            <p:nvPr/>
          </p:nvSpPr>
          <p:spPr>
            <a:xfrm>
              <a:off x="7305314" y="5611546"/>
              <a:ext cx="50939" cy="50933"/>
            </a:xfrm>
            <a:custGeom>
              <a:avLst/>
              <a:gdLst>
                <a:gd name="connsiteX0" fmla="*/ 9708 w 50939"/>
                <a:gd name="connsiteY0" fmla="*/ 35170 h 50933"/>
                <a:gd name="connsiteX1" fmla="*/ 16441 w 50939"/>
                <a:gd name="connsiteY1" fmla="*/ 35170 h 50933"/>
                <a:gd name="connsiteX2" fmla="*/ 16441 w 50939"/>
                <a:gd name="connsiteY2" fmla="*/ 41903 h 50933"/>
                <a:gd name="connsiteX3" fmla="*/ 25572 w 50939"/>
                <a:gd name="connsiteY3" fmla="*/ 51270 h 50933"/>
                <a:gd name="connsiteX4" fmla="*/ 25808 w 50939"/>
                <a:gd name="connsiteY4" fmla="*/ 51270 h 50933"/>
                <a:gd name="connsiteX5" fmla="*/ 35175 w 50939"/>
                <a:gd name="connsiteY5" fmla="*/ 42196 h 50933"/>
                <a:gd name="connsiteX6" fmla="*/ 35175 w 50939"/>
                <a:gd name="connsiteY6" fmla="*/ 35170 h 50933"/>
                <a:gd name="connsiteX7" fmla="*/ 41908 w 50939"/>
                <a:gd name="connsiteY7" fmla="*/ 35170 h 50933"/>
                <a:gd name="connsiteX8" fmla="*/ 51275 w 50939"/>
                <a:gd name="connsiteY8" fmla="*/ 26037 h 50933"/>
                <a:gd name="connsiteX9" fmla="*/ 51275 w 50939"/>
                <a:gd name="connsiteY9" fmla="*/ 25803 h 50933"/>
                <a:gd name="connsiteX10" fmla="*/ 42200 w 50939"/>
                <a:gd name="connsiteY10" fmla="*/ 16436 h 50933"/>
                <a:gd name="connsiteX11" fmla="*/ 35175 w 50939"/>
                <a:gd name="connsiteY11" fmla="*/ 16436 h 50933"/>
                <a:gd name="connsiteX12" fmla="*/ 35175 w 50939"/>
                <a:gd name="connsiteY12" fmla="*/ 9703 h 50933"/>
                <a:gd name="connsiteX13" fmla="*/ 26044 w 50939"/>
                <a:gd name="connsiteY13" fmla="*/ 336 h 50933"/>
                <a:gd name="connsiteX14" fmla="*/ 25808 w 50939"/>
                <a:gd name="connsiteY14" fmla="*/ 336 h 50933"/>
                <a:gd name="connsiteX15" fmla="*/ 16441 w 50939"/>
                <a:gd name="connsiteY15" fmla="*/ 9410 h 50933"/>
                <a:gd name="connsiteX16" fmla="*/ 16441 w 50939"/>
                <a:gd name="connsiteY16" fmla="*/ 16436 h 50933"/>
                <a:gd name="connsiteX17" fmla="*/ 9708 w 50939"/>
                <a:gd name="connsiteY17" fmla="*/ 16436 h 50933"/>
                <a:gd name="connsiteX18" fmla="*/ 341 w 50939"/>
                <a:gd name="connsiteY18" fmla="*/ 25569 h 50933"/>
                <a:gd name="connsiteX19" fmla="*/ 341 w 50939"/>
                <a:gd name="connsiteY19" fmla="*/ 25803 h 50933"/>
                <a:gd name="connsiteX20" fmla="*/ 9113 w 50939"/>
                <a:gd name="connsiteY20" fmla="*/ 35170 h 50933"/>
                <a:gd name="connsiteX21" fmla="*/ 9708 w 50939"/>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708" y="35170"/>
                  </a:moveTo>
                  <a:lnTo>
                    <a:pt x="16441" y="35170"/>
                  </a:lnTo>
                  <a:lnTo>
                    <a:pt x="16441" y="41903"/>
                  </a:lnTo>
                  <a:cubicBezTo>
                    <a:pt x="16376" y="47026"/>
                    <a:pt x="20464" y="51211"/>
                    <a:pt x="25572" y="51270"/>
                  </a:cubicBezTo>
                  <a:cubicBezTo>
                    <a:pt x="25651" y="51270"/>
                    <a:pt x="25729" y="51270"/>
                    <a:pt x="25808" y="51270"/>
                  </a:cubicBezTo>
                  <a:cubicBezTo>
                    <a:pt x="30869" y="51270"/>
                    <a:pt x="35017" y="47260"/>
                    <a:pt x="35175" y="42196"/>
                  </a:cubicBezTo>
                  <a:lnTo>
                    <a:pt x="35175" y="35170"/>
                  </a:lnTo>
                  <a:lnTo>
                    <a:pt x="41908" y="35170"/>
                  </a:lnTo>
                  <a:cubicBezTo>
                    <a:pt x="47016" y="35229"/>
                    <a:pt x="51210" y="31160"/>
                    <a:pt x="51275" y="26037"/>
                  </a:cubicBezTo>
                  <a:cubicBezTo>
                    <a:pt x="51276" y="25949"/>
                    <a:pt x="51276" y="25891"/>
                    <a:pt x="51275" y="25803"/>
                  </a:cubicBezTo>
                  <a:cubicBezTo>
                    <a:pt x="51277" y="20739"/>
                    <a:pt x="47259" y="16582"/>
                    <a:pt x="42200" y="16436"/>
                  </a:cubicBezTo>
                  <a:lnTo>
                    <a:pt x="35175" y="16436"/>
                  </a:lnTo>
                  <a:lnTo>
                    <a:pt x="35175" y="9703"/>
                  </a:lnTo>
                  <a:cubicBezTo>
                    <a:pt x="35240" y="4581"/>
                    <a:pt x="31152" y="395"/>
                    <a:pt x="26044" y="336"/>
                  </a:cubicBezTo>
                  <a:cubicBezTo>
                    <a:pt x="25965" y="336"/>
                    <a:pt x="25886" y="336"/>
                    <a:pt x="25808" y="336"/>
                  </a:cubicBezTo>
                  <a:cubicBezTo>
                    <a:pt x="20747" y="336"/>
                    <a:pt x="16599" y="4346"/>
                    <a:pt x="16441" y="9410"/>
                  </a:cubicBezTo>
                  <a:lnTo>
                    <a:pt x="16441" y="16436"/>
                  </a:lnTo>
                  <a:lnTo>
                    <a:pt x="9708" y="16436"/>
                  </a:lnTo>
                  <a:cubicBezTo>
                    <a:pt x="4600" y="16377"/>
                    <a:pt x="405" y="20446"/>
                    <a:pt x="341" y="25569"/>
                  </a:cubicBezTo>
                  <a:cubicBezTo>
                    <a:pt x="341" y="25657"/>
                    <a:pt x="341" y="25715"/>
                    <a:pt x="341" y="25803"/>
                  </a:cubicBezTo>
                  <a:cubicBezTo>
                    <a:pt x="177" y="30809"/>
                    <a:pt x="4105" y="34994"/>
                    <a:pt x="9113" y="35170"/>
                  </a:cubicBezTo>
                  <a:cubicBezTo>
                    <a:pt x="9311" y="35170"/>
                    <a:pt x="9510" y="35170"/>
                    <a:pt x="9708" y="35170"/>
                  </a:cubicBezTo>
                  <a:close/>
                </a:path>
              </a:pathLst>
            </a:custGeom>
            <a:solidFill>
              <a:srgbClr val="F5C84C"/>
            </a:solidFill>
            <a:ln w="2923" cap="flat">
              <a:noFill/>
              <a:prstDash val="solid"/>
              <a:miter/>
            </a:ln>
          </p:spPr>
          <p:txBody>
            <a:bodyPr rtlCol="1" anchor="ctr"/>
            <a:lstStyle/>
            <a:p>
              <a:endParaRPr lang="fa-IR"/>
            </a:p>
          </p:txBody>
        </p:sp>
        <p:sp>
          <p:nvSpPr>
            <p:cNvPr id="1063" name="Freeform: Shape 1062">
              <a:extLst>
                <a:ext uri="{FF2B5EF4-FFF2-40B4-BE49-F238E27FC236}">
                  <a16:creationId xmlns:a16="http://schemas.microsoft.com/office/drawing/2014/main" id="{7E9EF7B3-D303-F8A3-F503-EAD9B58929F6}"/>
                </a:ext>
              </a:extLst>
            </p:cNvPr>
            <p:cNvSpPr/>
            <p:nvPr/>
          </p:nvSpPr>
          <p:spPr>
            <a:xfrm>
              <a:off x="7273734" y="5722488"/>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70D6F9"/>
            </a:solidFill>
            <a:ln w="2923" cap="flat">
              <a:noFill/>
              <a:prstDash val="solid"/>
              <a:miter/>
            </a:ln>
          </p:spPr>
          <p:txBody>
            <a:bodyPr rtlCol="1" anchor="ctr"/>
            <a:lstStyle/>
            <a:p>
              <a:endParaRPr lang="fa-IR"/>
            </a:p>
          </p:txBody>
        </p:sp>
        <p:sp>
          <p:nvSpPr>
            <p:cNvPr id="1064" name="Freeform: Shape 1063">
              <a:extLst>
                <a:ext uri="{FF2B5EF4-FFF2-40B4-BE49-F238E27FC236}">
                  <a16:creationId xmlns:a16="http://schemas.microsoft.com/office/drawing/2014/main" id="{DE82C092-CE89-40C4-6206-25B8C2E5E2DD}"/>
                </a:ext>
              </a:extLst>
            </p:cNvPr>
            <p:cNvSpPr/>
            <p:nvPr/>
          </p:nvSpPr>
          <p:spPr>
            <a:xfrm>
              <a:off x="6767322" y="5021416"/>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1065" name="Freeform: Shape 1064">
              <a:extLst>
                <a:ext uri="{FF2B5EF4-FFF2-40B4-BE49-F238E27FC236}">
                  <a16:creationId xmlns:a16="http://schemas.microsoft.com/office/drawing/2014/main" id="{0673ECB3-43E5-EED3-2EE9-5FE6706B6E55}"/>
                </a:ext>
              </a:extLst>
            </p:cNvPr>
            <p:cNvSpPr/>
            <p:nvPr/>
          </p:nvSpPr>
          <p:spPr>
            <a:xfrm>
              <a:off x="6681408" y="5095621"/>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48" y="23871"/>
                    <a:pt x="24167" y="13801"/>
                    <a:pt x="26827" y="775"/>
                  </a:cubicBezTo>
                  <a:cubicBezTo>
                    <a:pt x="26827" y="190"/>
                    <a:pt x="27998" y="190"/>
                    <a:pt x="27998" y="775"/>
                  </a:cubicBezTo>
                  <a:cubicBezTo>
                    <a:pt x="30659" y="13801"/>
                    <a:pt x="40978" y="23871"/>
                    <a:pt x="54051" y="26242"/>
                  </a:cubicBezTo>
                  <a:cubicBezTo>
                    <a:pt x="54636" y="26242"/>
                    <a:pt x="54636" y="27120"/>
                    <a:pt x="54051" y="27413"/>
                  </a:cubicBezTo>
                  <a:cubicBezTo>
                    <a:pt x="40978" y="29784"/>
                    <a:pt x="30659" y="39853"/>
                    <a:pt x="27998" y="52880"/>
                  </a:cubicBezTo>
                  <a:cubicBezTo>
                    <a:pt x="27998" y="53465"/>
                    <a:pt x="26827" y="53465"/>
                    <a:pt x="26827" y="52880"/>
                  </a:cubicBezTo>
                  <a:cubicBezTo>
                    <a:pt x="24167" y="39853"/>
                    <a:pt x="13848" y="29784"/>
                    <a:pt x="775" y="27413"/>
                  </a:cubicBezTo>
                  <a:cubicBezTo>
                    <a:pt x="190" y="27120"/>
                    <a:pt x="190" y="26242"/>
                    <a:pt x="775" y="26242"/>
                  </a:cubicBezTo>
                  <a:close/>
                </a:path>
              </a:pathLst>
            </a:custGeom>
            <a:solidFill>
              <a:srgbClr val="70D6F9"/>
            </a:solidFill>
            <a:ln w="2923" cap="flat">
              <a:noFill/>
              <a:prstDash val="solid"/>
              <a:miter/>
            </a:ln>
          </p:spPr>
          <p:txBody>
            <a:bodyPr rtlCol="1" anchor="ctr"/>
            <a:lstStyle/>
            <a:p>
              <a:endParaRPr lang="fa-IR"/>
            </a:p>
          </p:txBody>
        </p:sp>
        <p:sp>
          <p:nvSpPr>
            <p:cNvPr id="1066" name="Freeform: Shape 1065">
              <a:extLst>
                <a:ext uri="{FF2B5EF4-FFF2-40B4-BE49-F238E27FC236}">
                  <a16:creationId xmlns:a16="http://schemas.microsoft.com/office/drawing/2014/main" id="{24122A55-5D22-52A0-8292-21180BEFCECE}"/>
                </a:ext>
              </a:extLst>
            </p:cNvPr>
            <p:cNvSpPr/>
            <p:nvPr/>
          </p:nvSpPr>
          <p:spPr>
            <a:xfrm>
              <a:off x="6714164" y="5707852"/>
              <a:ext cx="440724" cy="55617"/>
            </a:xfrm>
            <a:custGeom>
              <a:avLst/>
              <a:gdLst>
                <a:gd name="connsiteX0" fmla="*/ 441060 w 440724"/>
                <a:gd name="connsiteY0" fmla="*/ 55953 h 55617"/>
                <a:gd name="connsiteX1" fmla="*/ 441060 w 440724"/>
                <a:gd name="connsiteY1" fmla="*/ 8005 h 55617"/>
                <a:gd name="connsiteX2" fmla="*/ 433449 w 440724"/>
                <a:gd name="connsiteY2" fmla="*/ 336 h 55617"/>
                <a:gd name="connsiteX3" fmla="*/ 433420 w 440724"/>
                <a:gd name="connsiteY3" fmla="*/ 336 h 55617"/>
                <a:gd name="connsiteX4" fmla="*/ 7976 w 440724"/>
                <a:gd name="connsiteY4" fmla="*/ 336 h 55617"/>
                <a:gd name="connsiteX5" fmla="*/ 336 w 440724"/>
                <a:gd name="connsiteY5" fmla="*/ 7976 h 55617"/>
                <a:gd name="connsiteX6" fmla="*/ 336 w 440724"/>
                <a:gd name="connsiteY6" fmla="*/ 8005 h 55617"/>
                <a:gd name="connsiteX7" fmla="*/ 336 w 440724"/>
                <a:gd name="connsiteY7" fmla="*/ 55953 h 5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0724" h="55617">
                  <a:moveTo>
                    <a:pt x="441060" y="55953"/>
                  </a:moveTo>
                  <a:lnTo>
                    <a:pt x="441060" y="8005"/>
                  </a:lnTo>
                  <a:cubicBezTo>
                    <a:pt x="441078" y="3790"/>
                    <a:pt x="437668" y="365"/>
                    <a:pt x="433449" y="336"/>
                  </a:cubicBezTo>
                  <a:cubicBezTo>
                    <a:pt x="433441" y="336"/>
                    <a:pt x="433429" y="336"/>
                    <a:pt x="433420" y="336"/>
                  </a:cubicBezTo>
                  <a:lnTo>
                    <a:pt x="7976" y="336"/>
                  </a:lnTo>
                  <a:cubicBezTo>
                    <a:pt x="3758" y="336"/>
                    <a:pt x="336" y="3761"/>
                    <a:pt x="336" y="7976"/>
                  </a:cubicBezTo>
                  <a:cubicBezTo>
                    <a:pt x="336" y="7976"/>
                    <a:pt x="336" y="8005"/>
                    <a:pt x="336" y="8005"/>
                  </a:cubicBezTo>
                  <a:lnTo>
                    <a:pt x="336" y="55953"/>
                  </a:lnTo>
                </a:path>
              </a:pathLst>
            </a:custGeom>
            <a:noFill/>
            <a:ln w="14615" cap="rnd">
              <a:solidFill>
                <a:srgbClr val="000000"/>
              </a:solidFill>
              <a:prstDash val="solid"/>
              <a:round/>
            </a:ln>
          </p:spPr>
          <p:txBody>
            <a:bodyPr rtlCol="1" anchor="ctr"/>
            <a:lstStyle/>
            <a:p>
              <a:endParaRPr lang="fa-IR"/>
            </a:p>
          </p:txBody>
        </p:sp>
        <p:sp>
          <p:nvSpPr>
            <p:cNvPr id="1067" name="Freeform: Shape 1066">
              <a:extLst>
                <a:ext uri="{FF2B5EF4-FFF2-40B4-BE49-F238E27FC236}">
                  <a16:creationId xmlns:a16="http://schemas.microsoft.com/office/drawing/2014/main" id="{750C2B68-3BC1-6CAB-65D1-0517B528F5EF}"/>
                </a:ext>
              </a:extLst>
            </p:cNvPr>
            <p:cNvSpPr/>
            <p:nvPr/>
          </p:nvSpPr>
          <p:spPr>
            <a:xfrm>
              <a:off x="6824930" y="5439776"/>
              <a:ext cx="206926" cy="44757"/>
            </a:xfrm>
            <a:custGeom>
              <a:avLst/>
              <a:gdLst>
                <a:gd name="connsiteX0" fmla="*/ 336 w 206926"/>
                <a:gd name="connsiteY0" fmla="*/ 570 h 44757"/>
                <a:gd name="connsiteX1" fmla="*/ 103697 w 206926"/>
                <a:gd name="connsiteY1" fmla="*/ 45093 h 44757"/>
                <a:gd name="connsiteX2" fmla="*/ 207262 w 206926"/>
                <a:gd name="connsiteY2" fmla="*/ 336 h 44757"/>
              </a:gdLst>
              <a:ahLst/>
              <a:cxnLst>
                <a:cxn ang="0">
                  <a:pos x="connsiteX0" y="connsiteY0"/>
                </a:cxn>
                <a:cxn ang="0">
                  <a:pos x="connsiteX1" y="connsiteY1"/>
                </a:cxn>
                <a:cxn ang="0">
                  <a:pos x="connsiteX2" y="connsiteY2"/>
                </a:cxn>
              </a:cxnLst>
              <a:rect l="l" t="t" r="r" b="b"/>
              <a:pathLst>
                <a:path w="206926" h="44757">
                  <a:moveTo>
                    <a:pt x="336" y="570"/>
                  </a:moveTo>
                  <a:cubicBezTo>
                    <a:pt x="27214" y="28964"/>
                    <a:pt x="64592" y="45064"/>
                    <a:pt x="103697" y="45093"/>
                  </a:cubicBezTo>
                  <a:cubicBezTo>
                    <a:pt x="142907" y="45064"/>
                    <a:pt x="180370" y="28877"/>
                    <a:pt x="207262" y="336"/>
                  </a:cubicBezTo>
                </a:path>
              </a:pathLst>
            </a:custGeom>
            <a:noFill/>
            <a:ln w="14615" cap="rnd">
              <a:solidFill>
                <a:srgbClr val="000000"/>
              </a:solidFill>
              <a:prstDash val="solid"/>
              <a:round/>
            </a:ln>
          </p:spPr>
          <p:txBody>
            <a:bodyPr rtlCol="1" anchor="ctr"/>
            <a:lstStyle/>
            <a:p>
              <a:endParaRPr lang="fa-IR"/>
            </a:p>
          </p:txBody>
        </p:sp>
      </p:grpSp>
      <p:grpSp>
        <p:nvGrpSpPr>
          <p:cNvPr id="1068" name="Graphic 7">
            <a:extLst>
              <a:ext uri="{FF2B5EF4-FFF2-40B4-BE49-F238E27FC236}">
                <a16:creationId xmlns:a16="http://schemas.microsoft.com/office/drawing/2014/main" id="{9E3B94B3-4111-A67A-5732-E7A03F8C3E1F}"/>
              </a:ext>
            </a:extLst>
          </p:cNvPr>
          <p:cNvGrpSpPr/>
          <p:nvPr/>
        </p:nvGrpSpPr>
        <p:grpSpPr>
          <a:xfrm>
            <a:off x="7667714" y="5021416"/>
            <a:ext cx="639889" cy="742053"/>
            <a:chOff x="7667714" y="5021416"/>
            <a:chExt cx="639889" cy="742053"/>
          </a:xfrm>
        </p:grpSpPr>
        <p:sp>
          <p:nvSpPr>
            <p:cNvPr id="1069" name="Freeform: Shape 1068">
              <a:extLst>
                <a:ext uri="{FF2B5EF4-FFF2-40B4-BE49-F238E27FC236}">
                  <a16:creationId xmlns:a16="http://schemas.microsoft.com/office/drawing/2014/main" id="{C19CF47A-87D9-EDDD-0240-98061CFDF3C5}"/>
                </a:ext>
              </a:extLst>
            </p:cNvPr>
            <p:cNvSpPr/>
            <p:nvPr/>
          </p:nvSpPr>
          <p:spPr>
            <a:xfrm>
              <a:off x="7719288" y="5674189"/>
              <a:ext cx="519788" cy="89280"/>
            </a:xfrm>
            <a:custGeom>
              <a:avLst/>
              <a:gdLst>
                <a:gd name="connsiteX0" fmla="*/ 0 w 519788"/>
                <a:gd name="connsiteY0" fmla="*/ 0 h 89280"/>
                <a:gd name="connsiteX1" fmla="*/ 519789 w 519788"/>
                <a:gd name="connsiteY1" fmla="*/ 0 h 89280"/>
                <a:gd name="connsiteX2" fmla="*/ 519789 w 519788"/>
                <a:gd name="connsiteY2" fmla="*/ 89281 h 89280"/>
                <a:gd name="connsiteX3" fmla="*/ 0 w 519788"/>
                <a:gd name="connsiteY3" fmla="*/ 89281 h 89280"/>
              </a:gdLst>
              <a:ahLst/>
              <a:cxnLst>
                <a:cxn ang="0">
                  <a:pos x="connsiteX0" y="connsiteY0"/>
                </a:cxn>
                <a:cxn ang="0">
                  <a:pos x="connsiteX1" y="connsiteY1"/>
                </a:cxn>
                <a:cxn ang="0">
                  <a:pos x="connsiteX2" y="connsiteY2"/>
                </a:cxn>
                <a:cxn ang="0">
                  <a:pos x="connsiteX3" y="connsiteY3"/>
                </a:cxn>
              </a:cxnLst>
              <a:rect l="l" t="t" r="r" b="b"/>
              <a:pathLst>
                <a:path w="519788" h="89280">
                  <a:moveTo>
                    <a:pt x="0" y="0"/>
                  </a:moveTo>
                  <a:lnTo>
                    <a:pt x="519789" y="0"/>
                  </a:lnTo>
                  <a:lnTo>
                    <a:pt x="519789" y="89281"/>
                  </a:lnTo>
                  <a:lnTo>
                    <a:pt x="0" y="89281"/>
                  </a:lnTo>
                  <a:close/>
                </a:path>
              </a:pathLst>
            </a:custGeom>
            <a:solidFill>
              <a:srgbClr val="754E34"/>
            </a:solidFill>
            <a:ln w="2923" cap="flat">
              <a:noFill/>
              <a:prstDash val="solid"/>
              <a:miter/>
            </a:ln>
          </p:spPr>
          <p:txBody>
            <a:bodyPr rtlCol="1" anchor="ctr"/>
            <a:lstStyle/>
            <a:p>
              <a:endParaRPr lang="fa-IR"/>
            </a:p>
          </p:txBody>
        </p:sp>
        <p:sp>
          <p:nvSpPr>
            <p:cNvPr id="1070" name="Freeform: Shape 1069">
              <a:extLst>
                <a:ext uri="{FF2B5EF4-FFF2-40B4-BE49-F238E27FC236}">
                  <a16:creationId xmlns:a16="http://schemas.microsoft.com/office/drawing/2014/main" id="{610653F9-9C0A-9EAA-938C-BA0FE3EAC990}"/>
                </a:ext>
              </a:extLst>
            </p:cNvPr>
            <p:cNvSpPr/>
            <p:nvPr/>
          </p:nvSpPr>
          <p:spPr>
            <a:xfrm>
              <a:off x="7778448" y="5332961"/>
              <a:ext cx="401440" cy="232480"/>
            </a:xfrm>
            <a:custGeom>
              <a:avLst/>
              <a:gdLst>
                <a:gd name="connsiteX0" fmla="*/ 401777 w 401440"/>
                <a:gd name="connsiteY0" fmla="*/ 232817 h 232480"/>
                <a:gd name="connsiteX1" fmla="*/ 394810 w 401440"/>
                <a:gd name="connsiteY1" fmla="*/ 113005 h 232480"/>
                <a:gd name="connsiteX2" fmla="*/ 366006 w 401440"/>
                <a:gd name="connsiteY2" fmla="*/ 78083 h 232480"/>
                <a:gd name="connsiteX3" fmla="*/ 313609 w 401440"/>
                <a:gd name="connsiteY3" fmla="*/ 64911 h 232480"/>
                <a:gd name="connsiteX4" fmla="*/ 264285 w 401440"/>
                <a:gd name="connsiteY4" fmla="*/ 46089 h 232480"/>
                <a:gd name="connsiteX5" fmla="*/ 245638 w 401440"/>
                <a:gd name="connsiteY5" fmla="*/ 16085 h 232480"/>
                <a:gd name="connsiteX6" fmla="*/ 245638 w 401440"/>
                <a:gd name="connsiteY6" fmla="*/ 336 h 232480"/>
                <a:gd name="connsiteX7" fmla="*/ 201056 w 401440"/>
                <a:gd name="connsiteY7" fmla="*/ 11313 h 232480"/>
                <a:gd name="connsiteX8" fmla="*/ 201056 w 401440"/>
                <a:gd name="connsiteY8" fmla="*/ 11313 h 232480"/>
                <a:gd name="connsiteX9" fmla="*/ 156475 w 401440"/>
                <a:gd name="connsiteY9" fmla="*/ 336 h 232480"/>
                <a:gd name="connsiteX10" fmla="*/ 156475 w 401440"/>
                <a:gd name="connsiteY10" fmla="*/ 16085 h 232480"/>
                <a:gd name="connsiteX11" fmla="*/ 137828 w 401440"/>
                <a:gd name="connsiteY11" fmla="*/ 46089 h 232480"/>
                <a:gd name="connsiteX12" fmla="*/ 88504 w 401440"/>
                <a:gd name="connsiteY12" fmla="*/ 64911 h 232480"/>
                <a:gd name="connsiteX13" fmla="*/ 36107 w 401440"/>
                <a:gd name="connsiteY13" fmla="*/ 78083 h 232480"/>
                <a:gd name="connsiteX14" fmla="*/ 7303 w 401440"/>
                <a:gd name="connsiteY14" fmla="*/ 113005 h 232480"/>
                <a:gd name="connsiteX15" fmla="*/ 336 w 401440"/>
                <a:gd name="connsiteY15" fmla="*/ 232817 h 23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1440" h="232480">
                  <a:moveTo>
                    <a:pt x="401777" y="232817"/>
                  </a:moveTo>
                  <a:lnTo>
                    <a:pt x="394810" y="113005"/>
                  </a:lnTo>
                  <a:cubicBezTo>
                    <a:pt x="393873" y="96320"/>
                    <a:pt x="382208" y="82181"/>
                    <a:pt x="366006" y="78083"/>
                  </a:cubicBezTo>
                  <a:lnTo>
                    <a:pt x="313609" y="64911"/>
                  </a:lnTo>
                  <a:cubicBezTo>
                    <a:pt x="296508" y="60520"/>
                    <a:pt x="279960" y="54226"/>
                    <a:pt x="264285" y="46089"/>
                  </a:cubicBezTo>
                  <a:cubicBezTo>
                    <a:pt x="252871" y="40439"/>
                    <a:pt x="245644" y="28818"/>
                    <a:pt x="245638" y="16085"/>
                  </a:cubicBezTo>
                  <a:lnTo>
                    <a:pt x="245638" y="336"/>
                  </a:lnTo>
                  <a:cubicBezTo>
                    <a:pt x="231886" y="7566"/>
                    <a:pt x="216585" y="11313"/>
                    <a:pt x="201056" y="11313"/>
                  </a:cubicBezTo>
                  <a:lnTo>
                    <a:pt x="201056" y="11313"/>
                  </a:lnTo>
                  <a:cubicBezTo>
                    <a:pt x="185527" y="11313"/>
                    <a:pt x="170227" y="7566"/>
                    <a:pt x="156475" y="336"/>
                  </a:cubicBezTo>
                  <a:lnTo>
                    <a:pt x="156475" y="16085"/>
                  </a:lnTo>
                  <a:cubicBezTo>
                    <a:pt x="156469" y="28818"/>
                    <a:pt x="149241" y="40439"/>
                    <a:pt x="137828" y="46089"/>
                  </a:cubicBezTo>
                  <a:cubicBezTo>
                    <a:pt x="122167" y="54255"/>
                    <a:pt x="105616" y="60549"/>
                    <a:pt x="88504" y="64911"/>
                  </a:cubicBezTo>
                  <a:lnTo>
                    <a:pt x="36107" y="78083"/>
                  </a:lnTo>
                  <a:cubicBezTo>
                    <a:pt x="19905" y="82181"/>
                    <a:pt x="8240" y="96320"/>
                    <a:pt x="7303" y="113005"/>
                  </a:cubicBezTo>
                  <a:lnTo>
                    <a:pt x="336" y="232817"/>
                  </a:lnTo>
                  <a:close/>
                </a:path>
              </a:pathLst>
            </a:custGeom>
            <a:solidFill>
              <a:srgbClr val="FC8C48"/>
            </a:solidFill>
            <a:ln w="2923" cap="flat">
              <a:noFill/>
              <a:prstDash val="solid"/>
              <a:miter/>
            </a:ln>
          </p:spPr>
          <p:txBody>
            <a:bodyPr rtlCol="1" anchor="ctr"/>
            <a:lstStyle/>
            <a:p>
              <a:endParaRPr lang="fa-IR"/>
            </a:p>
          </p:txBody>
        </p:sp>
        <p:sp>
          <p:nvSpPr>
            <p:cNvPr id="1071" name="Freeform: Shape 1070">
              <a:extLst>
                <a:ext uri="{FF2B5EF4-FFF2-40B4-BE49-F238E27FC236}">
                  <a16:creationId xmlns:a16="http://schemas.microsoft.com/office/drawing/2014/main" id="{9049C0C4-254C-E438-1603-D18DD8B6F1FE}"/>
                </a:ext>
              </a:extLst>
            </p:cNvPr>
            <p:cNvSpPr/>
            <p:nvPr/>
          </p:nvSpPr>
          <p:spPr>
            <a:xfrm>
              <a:off x="8138117" y="5028734"/>
              <a:ext cx="144605" cy="144605"/>
            </a:xfrm>
            <a:custGeom>
              <a:avLst/>
              <a:gdLst>
                <a:gd name="connsiteX0" fmla="*/ 144605 w 144605"/>
                <a:gd name="connsiteY0" fmla="*/ 72303 h 144605"/>
                <a:gd name="connsiteX1" fmla="*/ 72303 w 144605"/>
                <a:gd name="connsiteY1" fmla="*/ 144605 h 144605"/>
                <a:gd name="connsiteX2" fmla="*/ 0 w 144605"/>
                <a:gd name="connsiteY2" fmla="*/ 72303 h 144605"/>
                <a:gd name="connsiteX3" fmla="*/ 72303 w 144605"/>
                <a:gd name="connsiteY3" fmla="*/ 0 h 144605"/>
                <a:gd name="connsiteX4" fmla="*/ 144605 w 144605"/>
                <a:gd name="connsiteY4" fmla="*/ 72303 h 144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605" h="144605">
                  <a:moveTo>
                    <a:pt x="144605" y="72303"/>
                  </a:moveTo>
                  <a:cubicBezTo>
                    <a:pt x="144605" y="112234"/>
                    <a:pt x="112234" y="144605"/>
                    <a:pt x="72303" y="144605"/>
                  </a:cubicBezTo>
                  <a:cubicBezTo>
                    <a:pt x="32371" y="144605"/>
                    <a:pt x="0" y="112234"/>
                    <a:pt x="0" y="72303"/>
                  </a:cubicBezTo>
                  <a:cubicBezTo>
                    <a:pt x="0" y="32371"/>
                    <a:pt x="32371" y="0"/>
                    <a:pt x="72303" y="0"/>
                  </a:cubicBezTo>
                  <a:cubicBezTo>
                    <a:pt x="112234" y="0"/>
                    <a:pt x="144605" y="32371"/>
                    <a:pt x="144605" y="72303"/>
                  </a:cubicBezTo>
                  <a:close/>
                </a:path>
              </a:pathLst>
            </a:custGeom>
            <a:solidFill>
              <a:srgbClr val="FC657E"/>
            </a:solidFill>
            <a:ln w="2923" cap="flat">
              <a:noFill/>
              <a:prstDash val="solid"/>
              <a:miter/>
            </a:ln>
          </p:spPr>
          <p:txBody>
            <a:bodyPr rtlCol="1" anchor="ctr"/>
            <a:lstStyle/>
            <a:p>
              <a:endParaRPr lang="fa-IR"/>
            </a:p>
          </p:txBody>
        </p:sp>
        <p:sp>
          <p:nvSpPr>
            <p:cNvPr id="1072" name="Freeform: Shape 1071">
              <a:extLst>
                <a:ext uri="{FF2B5EF4-FFF2-40B4-BE49-F238E27FC236}">
                  <a16:creationId xmlns:a16="http://schemas.microsoft.com/office/drawing/2014/main" id="{DC684082-65A3-92FB-A334-E920C1CB8563}"/>
                </a:ext>
              </a:extLst>
            </p:cNvPr>
            <p:cNvSpPr/>
            <p:nvPr/>
          </p:nvSpPr>
          <p:spPr>
            <a:xfrm>
              <a:off x="7882423" y="5125981"/>
              <a:ext cx="193519" cy="217957"/>
            </a:xfrm>
            <a:custGeom>
              <a:avLst/>
              <a:gdLst>
                <a:gd name="connsiteX0" fmla="*/ 180039 w 193519"/>
                <a:gd name="connsiteY0" fmla="*/ 5776 h 217957"/>
                <a:gd name="connsiteX1" fmla="*/ 156211 w 193519"/>
                <a:gd name="connsiteY1" fmla="*/ 4196 h 217957"/>
                <a:gd name="connsiteX2" fmla="*/ 37951 w 193519"/>
                <a:gd name="connsiteY2" fmla="*/ 4196 h 217957"/>
                <a:gd name="connsiteX3" fmla="*/ 14153 w 193519"/>
                <a:gd name="connsiteY3" fmla="*/ 5806 h 217957"/>
                <a:gd name="connsiteX4" fmla="*/ 14153 w 193519"/>
                <a:gd name="connsiteY4" fmla="*/ 5806 h 217957"/>
                <a:gd name="connsiteX5" fmla="*/ 336 w 193519"/>
                <a:gd name="connsiteY5" fmla="*/ 40347 h 217957"/>
                <a:gd name="connsiteX6" fmla="*/ 336 w 193519"/>
                <a:gd name="connsiteY6" fmla="*/ 121549 h 217957"/>
                <a:gd name="connsiteX7" fmla="*/ 97081 w 193519"/>
                <a:gd name="connsiteY7" fmla="*/ 218294 h 217957"/>
                <a:gd name="connsiteX8" fmla="*/ 97081 w 193519"/>
                <a:gd name="connsiteY8" fmla="*/ 218294 h 217957"/>
                <a:gd name="connsiteX9" fmla="*/ 193855 w 193519"/>
                <a:gd name="connsiteY9" fmla="*/ 121519 h 217957"/>
                <a:gd name="connsiteX10" fmla="*/ 193855 w 193519"/>
                <a:gd name="connsiteY10" fmla="*/ 40318 h 217957"/>
                <a:gd name="connsiteX11" fmla="*/ 180039 w 193519"/>
                <a:gd name="connsiteY11" fmla="*/ 5776 h 21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519" h="217957">
                  <a:moveTo>
                    <a:pt x="180039" y="5776"/>
                  </a:moveTo>
                  <a:cubicBezTo>
                    <a:pt x="173693" y="-810"/>
                    <a:pt x="163371" y="-1512"/>
                    <a:pt x="156211" y="4196"/>
                  </a:cubicBezTo>
                  <a:cubicBezTo>
                    <a:pt x="121324" y="30922"/>
                    <a:pt x="72838" y="30922"/>
                    <a:pt x="37951" y="4196"/>
                  </a:cubicBezTo>
                  <a:cubicBezTo>
                    <a:pt x="30788" y="-1483"/>
                    <a:pt x="20487" y="-781"/>
                    <a:pt x="14153" y="5806"/>
                  </a:cubicBezTo>
                  <a:lnTo>
                    <a:pt x="14153" y="5806"/>
                  </a:lnTo>
                  <a:cubicBezTo>
                    <a:pt x="5281" y="15114"/>
                    <a:pt x="333" y="27497"/>
                    <a:pt x="336" y="40347"/>
                  </a:cubicBezTo>
                  <a:lnTo>
                    <a:pt x="336" y="121549"/>
                  </a:lnTo>
                  <a:cubicBezTo>
                    <a:pt x="497" y="174912"/>
                    <a:pt x="43718" y="218147"/>
                    <a:pt x="97081" y="218294"/>
                  </a:cubicBezTo>
                  <a:lnTo>
                    <a:pt x="97081" y="218294"/>
                  </a:lnTo>
                  <a:cubicBezTo>
                    <a:pt x="150468" y="218147"/>
                    <a:pt x="193712" y="174912"/>
                    <a:pt x="193855" y="121519"/>
                  </a:cubicBezTo>
                  <a:lnTo>
                    <a:pt x="193855" y="40318"/>
                  </a:lnTo>
                  <a:cubicBezTo>
                    <a:pt x="193858" y="27467"/>
                    <a:pt x="188911" y="15085"/>
                    <a:pt x="180039" y="5776"/>
                  </a:cubicBezTo>
                  <a:close/>
                </a:path>
              </a:pathLst>
            </a:custGeom>
            <a:solidFill>
              <a:srgbClr val="F9D0B4"/>
            </a:solidFill>
            <a:ln w="2923" cap="flat">
              <a:noFill/>
              <a:prstDash val="solid"/>
              <a:miter/>
            </a:ln>
          </p:spPr>
          <p:txBody>
            <a:bodyPr rtlCol="1" anchor="ctr"/>
            <a:lstStyle/>
            <a:p>
              <a:endParaRPr lang="fa-IR"/>
            </a:p>
          </p:txBody>
        </p:sp>
        <p:sp>
          <p:nvSpPr>
            <p:cNvPr id="1073" name="Freeform: Shape 1072">
              <a:extLst>
                <a:ext uri="{FF2B5EF4-FFF2-40B4-BE49-F238E27FC236}">
                  <a16:creationId xmlns:a16="http://schemas.microsoft.com/office/drawing/2014/main" id="{67168E84-8A77-D77C-8CD9-1C5C8154F995}"/>
                </a:ext>
              </a:extLst>
            </p:cNvPr>
            <p:cNvSpPr/>
            <p:nvPr/>
          </p:nvSpPr>
          <p:spPr>
            <a:xfrm>
              <a:off x="8075708" y="5173368"/>
              <a:ext cx="46835" cy="80791"/>
            </a:xfrm>
            <a:custGeom>
              <a:avLst/>
              <a:gdLst>
                <a:gd name="connsiteX0" fmla="*/ 6776 w 46835"/>
                <a:gd name="connsiteY0" fmla="*/ 395 h 80791"/>
                <a:gd name="connsiteX1" fmla="*/ 570 w 46835"/>
                <a:gd name="connsiteY1" fmla="*/ 892 h 80791"/>
                <a:gd name="connsiteX2" fmla="*/ 570 w 46835"/>
                <a:gd name="connsiteY2" fmla="*/ 74073 h 80791"/>
                <a:gd name="connsiteX3" fmla="*/ 336 w 46835"/>
                <a:gd name="connsiteY3" fmla="*/ 80571 h 80791"/>
                <a:gd name="connsiteX4" fmla="*/ 6776 w 46835"/>
                <a:gd name="connsiteY4" fmla="*/ 81128 h 80791"/>
                <a:gd name="connsiteX5" fmla="*/ 47172 w 46835"/>
                <a:gd name="connsiteY5" fmla="*/ 40732 h 80791"/>
                <a:gd name="connsiteX6" fmla="*/ 6776 w 46835"/>
                <a:gd name="connsiteY6" fmla="*/ 336 h 8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35" h="80791">
                  <a:moveTo>
                    <a:pt x="6776" y="395"/>
                  </a:moveTo>
                  <a:cubicBezTo>
                    <a:pt x="4698" y="395"/>
                    <a:pt x="2622" y="570"/>
                    <a:pt x="570" y="892"/>
                  </a:cubicBezTo>
                  <a:lnTo>
                    <a:pt x="570" y="74073"/>
                  </a:lnTo>
                  <a:cubicBezTo>
                    <a:pt x="570" y="76268"/>
                    <a:pt x="570" y="78434"/>
                    <a:pt x="336" y="80571"/>
                  </a:cubicBezTo>
                  <a:cubicBezTo>
                    <a:pt x="2464" y="80922"/>
                    <a:pt x="4619" y="81128"/>
                    <a:pt x="6776" y="81128"/>
                  </a:cubicBezTo>
                  <a:cubicBezTo>
                    <a:pt x="29087" y="81128"/>
                    <a:pt x="47172" y="63037"/>
                    <a:pt x="47172" y="40732"/>
                  </a:cubicBezTo>
                  <a:cubicBezTo>
                    <a:pt x="47172" y="18426"/>
                    <a:pt x="29087" y="336"/>
                    <a:pt x="6776" y="336"/>
                  </a:cubicBezTo>
                  <a:close/>
                </a:path>
              </a:pathLst>
            </a:custGeom>
            <a:solidFill>
              <a:srgbClr val="F9D0B4"/>
            </a:solidFill>
            <a:ln w="2923" cap="flat">
              <a:noFill/>
              <a:prstDash val="solid"/>
              <a:miter/>
            </a:ln>
          </p:spPr>
          <p:txBody>
            <a:bodyPr rtlCol="1" anchor="ctr"/>
            <a:lstStyle/>
            <a:p>
              <a:endParaRPr lang="fa-IR"/>
            </a:p>
          </p:txBody>
        </p:sp>
        <p:sp>
          <p:nvSpPr>
            <p:cNvPr id="1074" name="Freeform: Shape 1073">
              <a:extLst>
                <a:ext uri="{FF2B5EF4-FFF2-40B4-BE49-F238E27FC236}">
                  <a16:creationId xmlns:a16="http://schemas.microsoft.com/office/drawing/2014/main" id="{CFF375DA-8B9B-6014-9FC0-83FBEE4BD934}"/>
                </a:ext>
              </a:extLst>
            </p:cNvPr>
            <p:cNvSpPr/>
            <p:nvPr/>
          </p:nvSpPr>
          <p:spPr>
            <a:xfrm>
              <a:off x="7835792" y="5173485"/>
              <a:ext cx="46835" cy="80791"/>
            </a:xfrm>
            <a:custGeom>
              <a:avLst/>
              <a:gdLst>
                <a:gd name="connsiteX0" fmla="*/ 46938 w 46835"/>
                <a:gd name="connsiteY0" fmla="*/ 74015 h 80791"/>
                <a:gd name="connsiteX1" fmla="*/ 46938 w 46835"/>
                <a:gd name="connsiteY1" fmla="*/ 834 h 80791"/>
                <a:gd name="connsiteX2" fmla="*/ 40732 w 46835"/>
                <a:gd name="connsiteY2" fmla="*/ 336 h 80791"/>
                <a:gd name="connsiteX3" fmla="*/ 336 w 46835"/>
                <a:gd name="connsiteY3" fmla="*/ 40732 h 80791"/>
                <a:gd name="connsiteX4" fmla="*/ 40732 w 46835"/>
                <a:gd name="connsiteY4" fmla="*/ 81128 h 80791"/>
                <a:gd name="connsiteX5" fmla="*/ 47172 w 46835"/>
                <a:gd name="connsiteY5" fmla="*/ 80572 h 80791"/>
                <a:gd name="connsiteX6" fmla="*/ 47172 w 46835"/>
                <a:gd name="connsiteY6" fmla="*/ 80572 h 80791"/>
                <a:gd name="connsiteX7" fmla="*/ 46938 w 46835"/>
                <a:gd name="connsiteY7" fmla="*/ 74015 h 8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35" h="80791">
                  <a:moveTo>
                    <a:pt x="46938" y="74015"/>
                  </a:moveTo>
                  <a:lnTo>
                    <a:pt x="46938" y="834"/>
                  </a:lnTo>
                  <a:cubicBezTo>
                    <a:pt x="44885" y="512"/>
                    <a:pt x="42810" y="336"/>
                    <a:pt x="40732" y="336"/>
                  </a:cubicBezTo>
                  <a:cubicBezTo>
                    <a:pt x="18422" y="336"/>
                    <a:pt x="336" y="18426"/>
                    <a:pt x="336" y="40732"/>
                  </a:cubicBezTo>
                  <a:cubicBezTo>
                    <a:pt x="336" y="63037"/>
                    <a:pt x="18422" y="81128"/>
                    <a:pt x="40732" y="81128"/>
                  </a:cubicBezTo>
                  <a:cubicBezTo>
                    <a:pt x="42890" y="81128"/>
                    <a:pt x="45044" y="80923"/>
                    <a:pt x="47172" y="80572"/>
                  </a:cubicBezTo>
                  <a:lnTo>
                    <a:pt x="47172" y="80572"/>
                  </a:lnTo>
                  <a:cubicBezTo>
                    <a:pt x="47113" y="78376"/>
                    <a:pt x="46938" y="76210"/>
                    <a:pt x="46938" y="74015"/>
                  </a:cubicBezTo>
                  <a:close/>
                </a:path>
              </a:pathLst>
            </a:custGeom>
            <a:solidFill>
              <a:srgbClr val="F9D0B4"/>
            </a:solidFill>
            <a:ln w="2923" cap="flat">
              <a:noFill/>
              <a:prstDash val="solid"/>
              <a:miter/>
            </a:ln>
          </p:spPr>
          <p:txBody>
            <a:bodyPr rtlCol="1" anchor="ctr"/>
            <a:lstStyle/>
            <a:p>
              <a:endParaRPr lang="fa-IR"/>
            </a:p>
          </p:txBody>
        </p:sp>
        <p:sp>
          <p:nvSpPr>
            <p:cNvPr id="1075" name="Freeform: Shape 1074">
              <a:extLst>
                <a:ext uri="{FF2B5EF4-FFF2-40B4-BE49-F238E27FC236}">
                  <a16:creationId xmlns:a16="http://schemas.microsoft.com/office/drawing/2014/main" id="{60EEFD6A-7A1A-29D7-EB54-89C298433533}"/>
                </a:ext>
              </a:extLst>
            </p:cNvPr>
            <p:cNvSpPr/>
            <p:nvPr/>
          </p:nvSpPr>
          <p:spPr>
            <a:xfrm>
              <a:off x="7855843" y="5027802"/>
              <a:ext cx="246766" cy="151245"/>
            </a:xfrm>
            <a:custGeom>
              <a:avLst/>
              <a:gdLst>
                <a:gd name="connsiteX0" fmla="*/ 220084 w 246766"/>
                <a:gd name="connsiteY0" fmla="*/ 63413 h 151245"/>
                <a:gd name="connsiteX1" fmla="*/ 213966 w 246766"/>
                <a:gd name="connsiteY1" fmla="*/ 57559 h 151245"/>
                <a:gd name="connsiteX2" fmla="*/ 90319 w 246766"/>
                <a:gd name="connsiteY2" fmla="*/ 4078 h 151245"/>
                <a:gd name="connsiteX3" fmla="*/ 336 w 246766"/>
                <a:gd name="connsiteY3" fmla="*/ 111039 h 151245"/>
                <a:gd name="connsiteX4" fmla="*/ 336 w 246766"/>
                <a:gd name="connsiteY4" fmla="*/ 151494 h 151245"/>
                <a:gd name="connsiteX5" fmla="*/ 20680 w 246766"/>
                <a:gd name="connsiteY5" fmla="*/ 145961 h 151245"/>
                <a:gd name="connsiteX6" fmla="*/ 26886 w 246766"/>
                <a:gd name="connsiteY6" fmla="*/ 146459 h 151245"/>
                <a:gd name="connsiteX7" fmla="*/ 26886 w 246766"/>
                <a:gd name="connsiteY7" fmla="*/ 138497 h 151245"/>
                <a:gd name="connsiteX8" fmla="*/ 40703 w 246766"/>
                <a:gd name="connsiteY8" fmla="*/ 103955 h 151245"/>
                <a:gd name="connsiteX9" fmla="*/ 40703 w 246766"/>
                <a:gd name="connsiteY9" fmla="*/ 103955 h 151245"/>
                <a:gd name="connsiteX10" fmla="*/ 64501 w 246766"/>
                <a:gd name="connsiteY10" fmla="*/ 102346 h 151245"/>
                <a:gd name="connsiteX11" fmla="*/ 182761 w 246766"/>
                <a:gd name="connsiteY11" fmla="*/ 102346 h 151245"/>
                <a:gd name="connsiteX12" fmla="*/ 206589 w 246766"/>
                <a:gd name="connsiteY12" fmla="*/ 103926 h 151245"/>
                <a:gd name="connsiteX13" fmla="*/ 220406 w 246766"/>
                <a:gd name="connsiteY13" fmla="*/ 138468 h 151245"/>
                <a:gd name="connsiteX14" fmla="*/ 220406 w 246766"/>
                <a:gd name="connsiteY14" fmla="*/ 146430 h 151245"/>
                <a:gd name="connsiteX15" fmla="*/ 226611 w 246766"/>
                <a:gd name="connsiteY15" fmla="*/ 145932 h 151245"/>
                <a:gd name="connsiteX16" fmla="*/ 247102 w 246766"/>
                <a:gd name="connsiteY16" fmla="*/ 151582 h 151245"/>
                <a:gd name="connsiteX17" fmla="*/ 247102 w 246766"/>
                <a:gd name="connsiteY17" fmla="*/ 118357 h 151245"/>
                <a:gd name="connsiteX18" fmla="*/ 220084 w 246766"/>
                <a:gd name="connsiteY18" fmla="*/ 63413 h 151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6766" h="151245">
                  <a:moveTo>
                    <a:pt x="220084" y="63413"/>
                  </a:moveTo>
                  <a:cubicBezTo>
                    <a:pt x="216788" y="63472"/>
                    <a:pt x="214062" y="60867"/>
                    <a:pt x="213966" y="57559"/>
                  </a:cubicBezTo>
                  <a:cubicBezTo>
                    <a:pt x="213234" y="3610"/>
                    <a:pt x="151645" y="-6518"/>
                    <a:pt x="90319" y="4078"/>
                  </a:cubicBezTo>
                  <a:cubicBezTo>
                    <a:pt x="38254" y="13006"/>
                    <a:pt x="231" y="58203"/>
                    <a:pt x="336" y="111039"/>
                  </a:cubicBezTo>
                  <a:lnTo>
                    <a:pt x="336" y="151494"/>
                  </a:lnTo>
                  <a:cubicBezTo>
                    <a:pt x="6500" y="147864"/>
                    <a:pt x="13526" y="145961"/>
                    <a:pt x="20680" y="145961"/>
                  </a:cubicBezTo>
                  <a:cubicBezTo>
                    <a:pt x="22759" y="145961"/>
                    <a:pt x="24834" y="146137"/>
                    <a:pt x="26886" y="146459"/>
                  </a:cubicBezTo>
                  <a:lnTo>
                    <a:pt x="26886" y="138497"/>
                  </a:lnTo>
                  <a:cubicBezTo>
                    <a:pt x="26883" y="125646"/>
                    <a:pt x="31831" y="113264"/>
                    <a:pt x="40703" y="103955"/>
                  </a:cubicBezTo>
                  <a:lnTo>
                    <a:pt x="40703" y="103955"/>
                  </a:lnTo>
                  <a:cubicBezTo>
                    <a:pt x="47037" y="97369"/>
                    <a:pt x="57338" y="96667"/>
                    <a:pt x="64501" y="102346"/>
                  </a:cubicBezTo>
                  <a:cubicBezTo>
                    <a:pt x="99388" y="129071"/>
                    <a:pt x="147875" y="129071"/>
                    <a:pt x="182761" y="102346"/>
                  </a:cubicBezTo>
                  <a:cubicBezTo>
                    <a:pt x="189921" y="96637"/>
                    <a:pt x="200243" y="97340"/>
                    <a:pt x="206589" y="103926"/>
                  </a:cubicBezTo>
                  <a:cubicBezTo>
                    <a:pt x="215462" y="113235"/>
                    <a:pt x="220409" y="125617"/>
                    <a:pt x="220406" y="138468"/>
                  </a:cubicBezTo>
                  <a:lnTo>
                    <a:pt x="220406" y="146430"/>
                  </a:lnTo>
                  <a:cubicBezTo>
                    <a:pt x="222458" y="146108"/>
                    <a:pt x="224533" y="145932"/>
                    <a:pt x="226611" y="145932"/>
                  </a:cubicBezTo>
                  <a:cubicBezTo>
                    <a:pt x="233824" y="145932"/>
                    <a:pt x="240905" y="147893"/>
                    <a:pt x="247102" y="151582"/>
                  </a:cubicBezTo>
                  <a:lnTo>
                    <a:pt x="247102" y="118357"/>
                  </a:lnTo>
                  <a:cubicBezTo>
                    <a:pt x="247190" y="70058"/>
                    <a:pt x="229773" y="63413"/>
                    <a:pt x="220084" y="63413"/>
                  </a:cubicBezTo>
                  <a:close/>
                </a:path>
              </a:pathLst>
            </a:custGeom>
            <a:solidFill>
              <a:srgbClr val="5B5D60"/>
            </a:solidFill>
            <a:ln w="2923" cap="flat">
              <a:noFill/>
              <a:prstDash val="solid"/>
              <a:miter/>
            </a:ln>
          </p:spPr>
          <p:txBody>
            <a:bodyPr rtlCol="1" anchor="ctr"/>
            <a:lstStyle/>
            <a:p>
              <a:endParaRPr lang="fa-IR"/>
            </a:p>
          </p:txBody>
        </p:sp>
        <p:sp>
          <p:nvSpPr>
            <p:cNvPr id="1076" name="Freeform: Shape 1075">
              <a:extLst>
                <a:ext uri="{FF2B5EF4-FFF2-40B4-BE49-F238E27FC236}">
                  <a16:creationId xmlns:a16="http://schemas.microsoft.com/office/drawing/2014/main" id="{E0E084A3-4B66-3204-4F9E-7916D8ECCFED}"/>
                </a:ext>
              </a:extLst>
            </p:cNvPr>
            <p:cNvSpPr/>
            <p:nvPr/>
          </p:nvSpPr>
          <p:spPr>
            <a:xfrm>
              <a:off x="7667714" y="5565442"/>
              <a:ext cx="623584" cy="34102"/>
            </a:xfrm>
            <a:custGeom>
              <a:avLst/>
              <a:gdLst>
                <a:gd name="connsiteX0" fmla="*/ 623921 w 623584"/>
                <a:gd name="connsiteY0" fmla="*/ 17402 h 34102"/>
                <a:gd name="connsiteX1" fmla="*/ 606884 w 623584"/>
                <a:gd name="connsiteY1" fmla="*/ 336 h 34102"/>
                <a:gd name="connsiteX2" fmla="*/ 16695 w 623584"/>
                <a:gd name="connsiteY2" fmla="*/ 336 h 34102"/>
                <a:gd name="connsiteX3" fmla="*/ 351 w 623584"/>
                <a:gd name="connsiteY3" fmla="*/ 18105 h 34102"/>
                <a:gd name="connsiteX4" fmla="*/ 16695 w 623584"/>
                <a:gd name="connsiteY4" fmla="*/ 34438 h 34102"/>
                <a:gd name="connsiteX5" fmla="*/ 606884 w 623584"/>
                <a:gd name="connsiteY5" fmla="*/ 34438 h 34102"/>
                <a:gd name="connsiteX6" fmla="*/ 623921 w 623584"/>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84" h="34102">
                  <a:moveTo>
                    <a:pt x="623921" y="17402"/>
                  </a:moveTo>
                  <a:cubicBezTo>
                    <a:pt x="623921" y="7976"/>
                    <a:pt x="616298" y="365"/>
                    <a:pt x="606884" y="336"/>
                  </a:cubicBezTo>
                  <a:lnTo>
                    <a:pt x="16695" y="336"/>
                  </a:lnTo>
                  <a:cubicBezTo>
                    <a:pt x="7278" y="717"/>
                    <a:pt x="-39" y="8679"/>
                    <a:pt x="351" y="18105"/>
                  </a:cubicBezTo>
                  <a:cubicBezTo>
                    <a:pt x="719" y="26974"/>
                    <a:pt x="7825" y="34058"/>
                    <a:pt x="16695" y="34438"/>
                  </a:cubicBezTo>
                  <a:lnTo>
                    <a:pt x="606884" y="34438"/>
                  </a:lnTo>
                  <a:cubicBezTo>
                    <a:pt x="616287" y="34409"/>
                    <a:pt x="623903" y="26798"/>
                    <a:pt x="623921" y="17402"/>
                  </a:cubicBezTo>
                  <a:close/>
                </a:path>
              </a:pathLst>
            </a:custGeom>
            <a:solidFill>
              <a:srgbClr val="F9D0B4"/>
            </a:solidFill>
            <a:ln w="2923" cap="flat">
              <a:noFill/>
              <a:prstDash val="solid"/>
              <a:miter/>
            </a:ln>
          </p:spPr>
          <p:txBody>
            <a:bodyPr rtlCol="1" anchor="ctr"/>
            <a:lstStyle/>
            <a:p>
              <a:endParaRPr lang="fa-IR"/>
            </a:p>
          </p:txBody>
        </p:sp>
        <p:sp>
          <p:nvSpPr>
            <p:cNvPr id="1077" name="Freeform: Shape 1076">
              <a:extLst>
                <a:ext uri="{FF2B5EF4-FFF2-40B4-BE49-F238E27FC236}">
                  <a16:creationId xmlns:a16="http://schemas.microsoft.com/office/drawing/2014/main" id="{795D883D-3124-D62E-EFEF-050FCA44DF00}"/>
                </a:ext>
              </a:extLst>
            </p:cNvPr>
            <p:cNvSpPr/>
            <p:nvPr/>
          </p:nvSpPr>
          <p:spPr>
            <a:xfrm>
              <a:off x="7695226" y="5599544"/>
              <a:ext cx="567883" cy="74644"/>
            </a:xfrm>
            <a:custGeom>
              <a:avLst/>
              <a:gdLst>
                <a:gd name="connsiteX0" fmla="*/ 15850 w 567883"/>
                <a:gd name="connsiteY0" fmla="*/ 74980 h 74644"/>
                <a:gd name="connsiteX1" fmla="*/ 552705 w 567883"/>
                <a:gd name="connsiteY1" fmla="*/ 74980 h 74644"/>
                <a:gd name="connsiteX2" fmla="*/ 568219 w 567883"/>
                <a:gd name="connsiteY2" fmla="*/ 59466 h 74644"/>
                <a:gd name="connsiteX3" fmla="*/ 568219 w 567883"/>
                <a:gd name="connsiteY3" fmla="*/ 336 h 74644"/>
                <a:gd name="connsiteX4" fmla="*/ 336 w 567883"/>
                <a:gd name="connsiteY4" fmla="*/ 336 h 74644"/>
                <a:gd name="connsiteX5" fmla="*/ 336 w 567883"/>
                <a:gd name="connsiteY5" fmla="*/ 59466 h 74644"/>
                <a:gd name="connsiteX6" fmla="*/ 15850 w 567883"/>
                <a:gd name="connsiteY6" fmla="*/ 74980 h 7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883" h="74644">
                  <a:moveTo>
                    <a:pt x="15850" y="74980"/>
                  </a:moveTo>
                  <a:lnTo>
                    <a:pt x="552705" y="74980"/>
                  </a:lnTo>
                  <a:cubicBezTo>
                    <a:pt x="561273" y="74980"/>
                    <a:pt x="568219" y="68043"/>
                    <a:pt x="568219" y="59466"/>
                  </a:cubicBezTo>
                  <a:lnTo>
                    <a:pt x="568219" y="336"/>
                  </a:lnTo>
                  <a:lnTo>
                    <a:pt x="336" y="336"/>
                  </a:lnTo>
                  <a:lnTo>
                    <a:pt x="336" y="59466"/>
                  </a:lnTo>
                  <a:cubicBezTo>
                    <a:pt x="336" y="68043"/>
                    <a:pt x="7282" y="74980"/>
                    <a:pt x="15850" y="74980"/>
                  </a:cubicBezTo>
                  <a:close/>
                </a:path>
              </a:pathLst>
            </a:custGeom>
            <a:solidFill>
              <a:srgbClr val="A57453"/>
            </a:solidFill>
            <a:ln w="2923" cap="flat">
              <a:noFill/>
              <a:prstDash val="solid"/>
              <a:miter/>
            </a:ln>
          </p:spPr>
          <p:txBody>
            <a:bodyPr rtlCol="1" anchor="ctr"/>
            <a:lstStyle/>
            <a:p>
              <a:endParaRPr lang="fa-IR"/>
            </a:p>
          </p:txBody>
        </p:sp>
        <p:sp>
          <p:nvSpPr>
            <p:cNvPr id="1078" name="Freeform: Shape 1077">
              <a:extLst>
                <a:ext uri="{FF2B5EF4-FFF2-40B4-BE49-F238E27FC236}">
                  <a16:creationId xmlns:a16="http://schemas.microsoft.com/office/drawing/2014/main" id="{7F4923BD-1F3A-8296-F36A-662DD19A6152}"/>
                </a:ext>
              </a:extLst>
            </p:cNvPr>
            <p:cNvSpPr/>
            <p:nvPr/>
          </p:nvSpPr>
          <p:spPr>
            <a:xfrm>
              <a:off x="7752951" y="5707852"/>
              <a:ext cx="452433" cy="55617"/>
            </a:xfrm>
            <a:custGeom>
              <a:avLst/>
              <a:gdLst>
                <a:gd name="connsiteX0" fmla="*/ 445129 w 452433"/>
                <a:gd name="connsiteY0" fmla="*/ 336 h 55617"/>
                <a:gd name="connsiteX1" fmla="*/ 7976 w 452433"/>
                <a:gd name="connsiteY1" fmla="*/ 336 h 55617"/>
                <a:gd name="connsiteX2" fmla="*/ 336 w 452433"/>
                <a:gd name="connsiteY2" fmla="*/ 7976 h 55617"/>
                <a:gd name="connsiteX3" fmla="*/ 336 w 452433"/>
                <a:gd name="connsiteY3" fmla="*/ 8005 h 55617"/>
                <a:gd name="connsiteX4" fmla="*/ 336 w 452433"/>
                <a:gd name="connsiteY4" fmla="*/ 55953 h 55617"/>
                <a:gd name="connsiteX5" fmla="*/ 452769 w 452433"/>
                <a:gd name="connsiteY5" fmla="*/ 55953 h 55617"/>
                <a:gd name="connsiteX6" fmla="*/ 452769 w 452433"/>
                <a:gd name="connsiteY6" fmla="*/ 8005 h 55617"/>
                <a:gd name="connsiteX7" fmla="*/ 445158 w 452433"/>
                <a:gd name="connsiteY7" fmla="*/ 336 h 55617"/>
                <a:gd name="connsiteX8" fmla="*/ 445129 w 452433"/>
                <a:gd name="connsiteY8" fmla="*/ 336 h 5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2433" h="55617">
                  <a:moveTo>
                    <a:pt x="445129" y="336"/>
                  </a:moveTo>
                  <a:lnTo>
                    <a:pt x="7976" y="336"/>
                  </a:lnTo>
                  <a:cubicBezTo>
                    <a:pt x="3756" y="336"/>
                    <a:pt x="336" y="3761"/>
                    <a:pt x="336" y="7976"/>
                  </a:cubicBezTo>
                  <a:cubicBezTo>
                    <a:pt x="336" y="7976"/>
                    <a:pt x="336" y="8005"/>
                    <a:pt x="336" y="8005"/>
                  </a:cubicBezTo>
                  <a:lnTo>
                    <a:pt x="336" y="55953"/>
                  </a:lnTo>
                  <a:lnTo>
                    <a:pt x="452769" y="55953"/>
                  </a:lnTo>
                  <a:lnTo>
                    <a:pt x="452769" y="8005"/>
                  </a:lnTo>
                  <a:cubicBezTo>
                    <a:pt x="452787" y="3790"/>
                    <a:pt x="449377" y="365"/>
                    <a:pt x="445158" y="336"/>
                  </a:cubicBezTo>
                  <a:cubicBezTo>
                    <a:pt x="445150" y="336"/>
                    <a:pt x="445138" y="336"/>
                    <a:pt x="445129" y="336"/>
                  </a:cubicBezTo>
                  <a:close/>
                </a:path>
              </a:pathLst>
            </a:custGeom>
            <a:solidFill>
              <a:srgbClr val="A57453"/>
            </a:solidFill>
            <a:ln w="2923" cap="flat">
              <a:noFill/>
              <a:prstDash val="solid"/>
              <a:miter/>
            </a:ln>
          </p:spPr>
          <p:txBody>
            <a:bodyPr rtlCol="1" anchor="ctr"/>
            <a:lstStyle/>
            <a:p>
              <a:endParaRPr lang="fa-IR"/>
            </a:p>
          </p:txBody>
        </p:sp>
        <p:sp>
          <p:nvSpPr>
            <p:cNvPr id="1079" name="Freeform: Shape 1078">
              <a:extLst>
                <a:ext uri="{FF2B5EF4-FFF2-40B4-BE49-F238E27FC236}">
                  <a16:creationId xmlns:a16="http://schemas.microsoft.com/office/drawing/2014/main" id="{7406E544-65B5-0609-949D-3D5DDA45469E}"/>
                </a:ext>
              </a:extLst>
            </p:cNvPr>
            <p:cNvSpPr/>
            <p:nvPr/>
          </p:nvSpPr>
          <p:spPr>
            <a:xfrm>
              <a:off x="7667714" y="5565442"/>
              <a:ext cx="623584" cy="34102"/>
            </a:xfrm>
            <a:custGeom>
              <a:avLst/>
              <a:gdLst>
                <a:gd name="connsiteX0" fmla="*/ 623921 w 623584"/>
                <a:gd name="connsiteY0" fmla="*/ 17402 h 34102"/>
                <a:gd name="connsiteX1" fmla="*/ 606884 w 623584"/>
                <a:gd name="connsiteY1" fmla="*/ 336 h 34102"/>
                <a:gd name="connsiteX2" fmla="*/ 16695 w 623584"/>
                <a:gd name="connsiteY2" fmla="*/ 336 h 34102"/>
                <a:gd name="connsiteX3" fmla="*/ 351 w 623584"/>
                <a:gd name="connsiteY3" fmla="*/ 18105 h 34102"/>
                <a:gd name="connsiteX4" fmla="*/ 16695 w 623584"/>
                <a:gd name="connsiteY4" fmla="*/ 34438 h 34102"/>
                <a:gd name="connsiteX5" fmla="*/ 606884 w 623584"/>
                <a:gd name="connsiteY5" fmla="*/ 34438 h 34102"/>
                <a:gd name="connsiteX6" fmla="*/ 623921 w 623584"/>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84" h="34102">
                  <a:moveTo>
                    <a:pt x="623921" y="17402"/>
                  </a:moveTo>
                  <a:cubicBezTo>
                    <a:pt x="623921" y="7976"/>
                    <a:pt x="616298" y="365"/>
                    <a:pt x="606884" y="336"/>
                  </a:cubicBezTo>
                  <a:lnTo>
                    <a:pt x="16695" y="336"/>
                  </a:lnTo>
                  <a:cubicBezTo>
                    <a:pt x="7278" y="717"/>
                    <a:pt x="-39" y="8679"/>
                    <a:pt x="351" y="18105"/>
                  </a:cubicBezTo>
                  <a:cubicBezTo>
                    <a:pt x="719" y="26974"/>
                    <a:pt x="7825" y="34058"/>
                    <a:pt x="16695" y="34438"/>
                  </a:cubicBezTo>
                  <a:lnTo>
                    <a:pt x="606884" y="34438"/>
                  </a:lnTo>
                  <a:cubicBezTo>
                    <a:pt x="616287" y="34409"/>
                    <a:pt x="623903" y="26798"/>
                    <a:pt x="623921" y="17402"/>
                  </a:cubicBezTo>
                  <a:close/>
                </a:path>
              </a:pathLst>
            </a:custGeom>
            <a:solidFill>
              <a:srgbClr val="C18E6B"/>
            </a:solidFill>
            <a:ln w="2923" cap="flat">
              <a:noFill/>
              <a:prstDash val="solid"/>
              <a:miter/>
            </a:ln>
          </p:spPr>
          <p:txBody>
            <a:bodyPr rtlCol="1" anchor="ctr"/>
            <a:lstStyle/>
            <a:p>
              <a:endParaRPr lang="fa-IR"/>
            </a:p>
          </p:txBody>
        </p:sp>
        <p:sp>
          <p:nvSpPr>
            <p:cNvPr id="1080" name="Freeform: Shape 1079">
              <a:extLst>
                <a:ext uri="{FF2B5EF4-FFF2-40B4-BE49-F238E27FC236}">
                  <a16:creationId xmlns:a16="http://schemas.microsoft.com/office/drawing/2014/main" id="{132A1F3F-6EC0-2F95-D7BE-372BEF4C322C}"/>
                </a:ext>
              </a:extLst>
            </p:cNvPr>
            <p:cNvSpPr/>
            <p:nvPr/>
          </p:nvSpPr>
          <p:spPr>
            <a:xfrm>
              <a:off x="8110952" y="5529291"/>
              <a:ext cx="68936" cy="36151"/>
            </a:xfrm>
            <a:custGeom>
              <a:avLst/>
              <a:gdLst>
                <a:gd name="connsiteX0" fmla="*/ 0 w 68936"/>
                <a:gd name="connsiteY0" fmla="*/ 0 h 36151"/>
                <a:gd name="connsiteX1" fmla="*/ 0 w 68936"/>
                <a:gd name="connsiteY1" fmla="*/ 36151 h 36151"/>
                <a:gd name="connsiteX2" fmla="*/ 68936 w 68936"/>
                <a:gd name="connsiteY2" fmla="*/ 36151 h 36151"/>
                <a:gd name="connsiteX3" fmla="*/ 66829 w 68936"/>
                <a:gd name="connsiteY3" fmla="*/ 0 h 36151"/>
                <a:gd name="connsiteX4" fmla="*/ 0 w 68936"/>
                <a:gd name="connsiteY4" fmla="*/ 0 h 36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36" h="36151">
                  <a:moveTo>
                    <a:pt x="0" y="0"/>
                  </a:moveTo>
                  <a:lnTo>
                    <a:pt x="0" y="36151"/>
                  </a:lnTo>
                  <a:lnTo>
                    <a:pt x="68936" y="36151"/>
                  </a:lnTo>
                  <a:lnTo>
                    <a:pt x="66829" y="0"/>
                  </a:lnTo>
                  <a:lnTo>
                    <a:pt x="0" y="0"/>
                  </a:lnTo>
                  <a:close/>
                </a:path>
              </a:pathLst>
            </a:custGeom>
            <a:solidFill>
              <a:srgbClr val="F9D0B4"/>
            </a:solidFill>
            <a:ln w="2923" cap="flat">
              <a:noFill/>
              <a:prstDash val="solid"/>
              <a:miter/>
            </a:ln>
          </p:spPr>
          <p:txBody>
            <a:bodyPr rtlCol="1" anchor="ctr"/>
            <a:lstStyle/>
            <a:p>
              <a:endParaRPr lang="fa-IR"/>
            </a:p>
          </p:txBody>
        </p:sp>
        <p:sp>
          <p:nvSpPr>
            <p:cNvPr id="1081" name="Freeform: Shape 1080">
              <a:extLst>
                <a:ext uri="{FF2B5EF4-FFF2-40B4-BE49-F238E27FC236}">
                  <a16:creationId xmlns:a16="http://schemas.microsoft.com/office/drawing/2014/main" id="{60573C8C-E298-764A-ECD6-488C5D7EDB99}"/>
                </a:ext>
              </a:extLst>
            </p:cNvPr>
            <p:cNvSpPr/>
            <p:nvPr/>
          </p:nvSpPr>
          <p:spPr>
            <a:xfrm>
              <a:off x="7778448" y="5529291"/>
              <a:ext cx="68936" cy="36151"/>
            </a:xfrm>
            <a:custGeom>
              <a:avLst/>
              <a:gdLst>
                <a:gd name="connsiteX0" fmla="*/ 2108 w 68936"/>
                <a:gd name="connsiteY0" fmla="*/ 0 h 36151"/>
                <a:gd name="connsiteX1" fmla="*/ 0 w 68936"/>
                <a:gd name="connsiteY1" fmla="*/ 36151 h 36151"/>
                <a:gd name="connsiteX2" fmla="*/ 68936 w 68936"/>
                <a:gd name="connsiteY2" fmla="*/ 36151 h 36151"/>
                <a:gd name="connsiteX3" fmla="*/ 68936 w 68936"/>
                <a:gd name="connsiteY3" fmla="*/ 0 h 36151"/>
                <a:gd name="connsiteX4" fmla="*/ 2108 w 68936"/>
                <a:gd name="connsiteY4" fmla="*/ 0 h 36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36" h="36151">
                  <a:moveTo>
                    <a:pt x="2108" y="0"/>
                  </a:moveTo>
                  <a:lnTo>
                    <a:pt x="0" y="36151"/>
                  </a:lnTo>
                  <a:lnTo>
                    <a:pt x="68936" y="36151"/>
                  </a:lnTo>
                  <a:lnTo>
                    <a:pt x="68936" y="0"/>
                  </a:lnTo>
                  <a:lnTo>
                    <a:pt x="2108" y="0"/>
                  </a:lnTo>
                  <a:close/>
                </a:path>
              </a:pathLst>
            </a:custGeom>
            <a:solidFill>
              <a:srgbClr val="F9D0B4"/>
            </a:solidFill>
            <a:ln w="2923" cap="flat">
              <a:noFill/>
              <a:prstDash val="solid"/>
              <a:miter/>
            </a:ln>
          </p:spPr>
          <p:txBody>
            <a:bodyPr rtlCol="1" anchor="ctr"/>
            <a:lstStyle/>
            <a:p>
              <a:endParaRPr lang="fa-IR"/>
            </a:p>
          </p:txBody>
        </p:sp>
        <p:sp>
          <p:nvSpPr>
            <p:cNvPr id="1082" name="Freeform: Shape 1081">
              <a:extLst>
                <a:ext uri="{FF2B5EF4-FFF2-40B4-BE49-F238E27FC236}">
                  <a16:creationId xmlns:a16="http://schemas.microsoft.com/office/drawing/2014/main" id="{A2906CDC-86F5-3E5D-E79F-FAA98E4555EE}"/>
                </a:ext>
              </a:extLst>
            </p:cNvPr>
            <p:cNvSpPr/>
            <p:nvPr/>
          </p:nvSpPr>
          <p:spPr>
            <a:xfrm>
              <a:off x="7991395" y="5367590"/>
              <a:ext cx="75589" cy="70592"/>
            </a:xfrm>
            <a:custGeom>
              <a:avLst/>
              <a:gdLst>
                <a:gd name="connsiteX0" fmla="*/ 22943 w 75589"/>
                <a:gd name="connsiteY0" fmla="*/ 68511 h 70592"/>
                <a:gd name="connsiteX1" fmla="*/ 36859 w 75589"/>
                <a:gd name="connsiteY1" fmla="*/ 67545 h 70592"/>
                <a:gd name="connsiteX2" fmla="*/ 36877 w 75589"/>
                <a:gd name="connsiteY2" fmla="*/ 67516 h 70592"/>
                <a:gd name="connsiteX3" fmla="*/ 75926 w 75589"/>
                <a:gd name="connsiteY3" fmla="*/ 22407 h 70592"/>
                <a:gd name="connsiteX4" fmla="*/ 51337 w 75589"/>
                <a:gd name="connsiteY4" fmla="*/ 11460 h 70592"/>
                <a:gd name="connsiteX5" fmla="*/ 38545 w 75589"/>
                <a:gd name="connsiteY5" fmla="*/ 336 h 70592"/>
                <a:gd name="connsiteX6" fmla="*/ 2745 w 75589"/>
                <a:gd name="connsiteY6" fmla="*/ 38009 h 70592"/>
                <a:gd name="connsiteX7" fmla="*/ 3740 w 75589"/>
                <a:gd name="connsiteY7" fmla="*/ 51972 h 70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589" h="70592">
                  <a:moveTo>
                    <a:pt x="22943" y="68511"/>
                  </a:moveTo>
                  <a:cubicBezTo>
                    <a:pt x="27056" y="72083"/>
                    <a:pt x="33285" y="71643"/>
                    <a:pt x="36859" y="67545"/>
                  </a:cubicBezTo>
                  <a:cubicBezTo>
                    <a:pt x="36865" y="67516"/>
                    <a:pt x="36871" y="67516"/>
                    <a:pt x="36877" y="67516"/>
                  </a:cubicBezTo>
                  <a:lnTo>
                    <a:pt x="75926" y="22407"/>
                  </a:lnTo>
                  <a:cubicBezTo>
                    <a:pt x="67513" y="19275"/>
                    <a:pt x="59302" y="15616"/>
                    <a:pt x="51337" y="11460"/>
                  </a:cubicBezTo>
                  <a:cubicBezTo>
                    <a:pt x="46194" y="8913"/>
                    <a:pt x="41791" y="5078"/>
                    <a:pt x="38545" y="336"/>
                  </a:cubicBezTo>
                  <a:lnTo>
                    <a:pt x="2745" y="38009"/>
                  </a:lnTo>
                  <a:cubicBezTo>
                    <a:pt x="-820" y="42137"/>
                    <a:pt x="-378" y="48372"/>
                    <a:pt x="3740" y="51972"/>
                  </a:cubicBezTo>
                  <a:close/>
                </a:path>
              </a:pathLst>
            </a:custGeom>
            <a:solidFill>
              <a:srgbClr val="FCA265"/>
            </a:solidFill>
            <a:ln w="2923" cap="flat">
              <a:noFill/>
              <a:prstDash val="solid"/>
              <a:miter/>
            </a:ln>
          </p:spPr>
          <p:txBody>
            <a:bodyPr rtlCol="1" anchor="ctr"/>
            <a:lstStyle/>
            <a:p>
              <a:endParaRPr lang="fa-IR"/>
            </a:p>
          </p:txBody>
        </p:sp>
        <p:sp>
          <p:nvSpPr>
            <p:cNvPr id="1083" name="Freeform: Shape 1082">
              <a:extLst>
                <a:ext uri="{FF2B5EF4-FFF2-40B4-BE49-F238E27FC236}">
                  <a16:creationId xmlns:a16="http://schemas.microsoft.com/office/drawing/2014/main" id="{BEA7F1B7-65E2-7B59-09DB-A31FEF5A0324}"/>
                </a:ext>
              </a:extLst>
            </p:cNvPr>
            <p:cNvSpPr/>
            <p:nvPr/>
          </p:nvSpPr>
          <p:spPr>
            <a:xfrm>
              <a:off x="7891351" y="5366185"/>
              <a:ext cx="75502" cy="71994"/>
            </a:xfrm>
            <a:custGeom>
              <a:avLst/>
              <a:gdLst>
                <a:gd name="connsiteX0" fmla="*/ 336 w 75502"/>
                <a:gd name="connsiteY0" fmla="*/ 23871 h 71994"/>
                <a:gd name="connsiteX1" fmla="*/ 39356 w 75502"/>
                <a:gd name="connsiteY1" fmla="*/ 68921 h 71994"/>
                <a:gd name="connsiteX2" fmla="*/ 53319 w 75502"/>
                <a:gd name="connsiteY2" fmla="*/ 69916 h 71994"/>
                <a:gd name="connsiteX3" fmla="*/ 72434 w 75502"/>
                <a:gd name="connsiteY3" fmla="*/ 53377 h 71994"/>
                <a:gd name="connsiteX4" fmla="*/ 73429 w 75502"/>
                <a:gd name="connsiteY4" fmla="*/ 39415 h 71994"/>
                <a:gd name="connsiteX5" fmla="*/ 38624 w 75502"/>
                <a:gd name="connsiteY5" fmla="*/ 336 h 71994"/>
                <a:gd name="connsiteX6" fmla="*/ 24925 w 75502"/>
                <a:gd name="connsiteY6" fmla="*/ 12865 h 71994"/>
                <a:gd name="connsiteX7" fmla="*/ 336 w 75502"/>
                <a:gd name="connsiteY7" fmla="*/ 23871 h 71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502" h="71994">
                  <a:moveTo>
                    <a:pt x="336" y="23871"/>
                  </a:moveTo>
                  <a:lnTo>
                    <a:pt x="39356" y="68921"/>
                  </a:lnTo>
                  <a:cubicBezTo>
                    <a:pt x="42945" y="73048"/>
                    <a:pt x="49183" y="73488"/>
                    <a:pt x="53319" y="69916"/>
                  </a:cubicBezTo>
                  <a:lnTo>
                    <a:pt x="72434" y="53377"/>
                  </a:lnTo>
                  <a:cubicBezTo>
                    <a:pt x="76552" y="49777"/>
                    <a:pt x="76994" y="43542"/>
                    <a:pt x="73429" y="39415"/>
                  </a:cubicBezTo>
                  <a:lnTo>
                    <a:pt x="38624" y="336"/>
                  </a:lnTo>
                  <a:cubicBezTo>
                    <a:pt x="35325" y="5722"/>
                    <a:pt x="30577" y="10054"/>
                    <a:pt x="24925" y="12865"/>
                  </a:cubicBezTo>
                  <a:cubicBezTo>
                    <a:pt x="16641" y="16933"/>
                    <a:pt x="8884" y="20563"/>
                    <a:pt x="336" y="23871"/>
                  </a:cubicBezTo>
                  <a:close/>
                </a:path>
              </a:pathLst>
            </a:custGeom>
            <a:solidFill>
              <a:srgbClr val="FCA265"/>
            </a:solidFill>
            <a:ln w="2923" cap="flat">
              <a:noFill/>
              <a:prstDash val="solid"/>
              <a:miter/>
            </a:ln>
          </p:spPr>
          <p:txBody>
            <a:bodyPr rtlCol="1" anchor="ctr"/>
            <a:lstStyle/>
            <a:p>
              <a:endParaRPr lang="fa-IR"/>
            </a:p>
          </p:txBody>
        </p:sp>
        <p:sp>
          <p:nvSpPr>
            <p:cNvPr id="1084" name="Freeform: Shape 1083">
              <a:extLst>
                <a:ext uri="{FF2B5EF4-FFF2-40B4-BE49-F238E27FC236}">
                  <a16:creationId xmlns:a16="http://schemas.microsoft.com/office/drawing/2014/main" id="{4B2AEEF9-DCD7-9D30-3BD7-4C3083B9AEC1}"/>
                </a:ext>
              </a:extLst>
            </p:cNvPr>
            <p:cNvSpPr/>
            <p:nvPr/>
          </p:nvSpPr>
          <p:spPr>
            <a:xfrm>
              <a:off x="7929756" y="5332961"/>
              <a:ext cx="99994" cy="79240"/>
            </a:xfrm>
            <a:custGeom>
              <a:avLst/>
              <a:gdLst>
                <a:gd name="connsiteX0" fmla="*/ 35112 w 99994"/>
                <a:gd name="connsiteY0" fmla="*/ 72639 h 79240"/>
                <a:gd name="connsiteX1" fmla="*/ 37512 w 99994"/>
                <a:gd name="connsiteY1" fmla="*/ 79576 h 79240"/>
                <a:gd name="connsiteX2" fmla="*/ 62130 w 99994"/>
                <a:gd name="connsiteY2" fmla="*/ 79576 h 79240"/>
                <a:gd name="connsiteX3" fmla="*/ 64530 w 99994"/>
                <a:gd name="connsiteY3" fmla="*/ 72639 h 79240"/>
                <a:gd name="connsiteX4" fmla="*/ 100330 w 99994"/>
                <a:gd name="connsiteY4" fmla="*/ 34906 h 79240"/>
                <a:gd name="connsiteX5" fmla="*/ 94476 w 99994"/>
                <a:gd name="connsiteY5" fmla="*/ 16085 h 79240"/>
                <a:gd name="connsiteX6" fmla="*/ 94476 w 99994"/>
                <a:gd name="connsiteY6" fmla="*/ 336 h 79240"/>
                <a:gd name="connsiteX7" fmla="*/ 5312 w 99994"/>
                <a:gd name="connsiteY7" fmla="*/ 336 h 79240"/>
                <a:gd name="connsiteX8" fmla="*/ 5312 w 99994"/>
                <a:gd name="connsiteY8" fmla="*/ 16085 h 79240"/>
                <a:gd name="connsiteX9" fmla="*/ 336 w 99994"/>
                <a:gd name="connsiteY9" fmla="*/ 33648 h 7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994" h="79240">
                  <a:moveTo>
                    <a:pt x="35112" y="72639"/>
                  </a:moveTo>
                  <a:cubicBezTo>
                    <a:pt x="36777" y="74541"/>
                    <a:pt x="37638" y="77029"/>
                    <a:pt x="37512" y="79576"/>
                  </a:cubicBezTo>
                  <a:lnTo>
                    <a:pt x="62130" y="79576"/>
                  </a:lnTo>
                  <a:cubicBezTo>
                    <a:pt x="62016" y="77029"/>
                    <a:pt x="62876" y="74571"/>
                    <a:pt x="64530" y="72639"/>
                  </a:cubicBezTo>
                  <a:lnTo>
                    <a:pt x="100330" y="34906"/>
                  </a:lnTo>
                  <a:cubicBezTo>
                    <a:pt x="96516" y="29374"/>
                    <a:pt x="94473" y="22817"/>
                    <a:pt x="94476" y="16085"/>
                  </a:cubicBezTo>
                  <a:lnTo>
                    <a:pt x="94476" y="336"/>
                  </a:lnTo>
                  <a:cubicBezTo>
                    <a:pt x="66556" y="14972"/>
                    <a:pt x="33232" y="14972"/>
                    <a:pt x="5312" y="336"/>
                  </a:cubicBezTo>
                  <a:lnTo>
                    <a:pt x="5312" y="16085"/>
                  </a:lnTo>
                  <a:cubicBezTo>
                    <a:pt x="5321" y="22290"/>
                    <a:pt x="3597" y="28379"/>
                    <a:pt x="336" y="33648"/>
                  </a:cubicBezTo>
                  <a:close/>
                </a:path>
              </a:pathLst>
            </a:custGeom>
            <a:solidFill>
              <a:srgbClr val="F9D0B4"/>
            </a:solidFill>
            <a:ln w="2923" cap="flat">
              <a:noFill/>
              <a:prstDash val="solid"/>
              <a:miter/>
            </a:ln>
          </p:spPr>
          <p:txBody>
            <a:bodyPr rtlCol="1" anchor="ctr"/>
            <a:lstStyle/>
            <a:p>
              <a:endParaRPr lang="fa-IR"/>
            </a:p>
          </p:txBody>
        </p:sp>
        <p:sp>
          <p:nvSpPr>
            <p:cNvPr id="1085" name="Freeform: Shape 1084">
              <a:extLst>
                <a:ext uri="{FF2B5EF4-FFF2-40B4-BE49-F238E27FC236}">
                  <a16:creationId xmlns:a16="http://schemas.microsoft.com/office/drawing/2014/main" id="{1CDDF6B0-6F31-C825-90A7-75AC67E15C54}"/>
                </a:ext>
              </a:extLst>
            </p:cNvPr>
            <p:cNvSpPr/>
            <p:nvPr/>
          </p:nvSpPr>
          <p:spPr>
            <a:xfrm>
              <a:off x="8110952" y="5478210"/>
              <a:ext cx="2927" cy="84655"/>
            </a:xfrm>
            <a:custGeom>
              <a:avLst/>
              <a:gdLst>
                <a:gd name="connsiteX0" fmla="*/ 0 w 2927"/>
                <a:gd name="connsiteY0" fmla="*/ 84656 h 84655"/>
                <a:gd name="connsiteX1" fmla="*/ 0 w 2927"/>
                <a:gd name="connsiteY1" fmla="*/ 0 h 84655"/>
              </a:gdLst>
              <a:ahLst/>
              <a:cxnLst>
                <a:cxn ang="0">
                  <a:pos x="connsiteX0" y="connsiteY0"/>
                </a:cxn>
                <a:cxn ang="0">
                  <a:pos x="connsiteX1" y="connsiteY1"/>
                </a:cxn>
              </a:cxnLst>
              <a:rect l="l" t="t" r="r" b="b"/>
              <a:pathLst>
                <a:path w="2927" h="84655">
                  <a:moveTo>
                    <a:pt x="0" y="84656"/>
                  </a:moveTo>
                  <a:lnTo>
                    <a:pt x="0" y="0"/>
                  </a:lnTo>
                </a:path>
              </a:pathLst>
            </a:custGeom>
            <a:ln w="14615" cap="rnd">
              <a:solidFill>
                <a:srgbClr val="000000"/>
              </a:solidFill>
              <a:prstDash val="solid"/>
              <a:round/>
            </a:ln>
          </p:spPr>
          <p:txBody>
            <a:bodyPr rtlCol="1" anchor="ctr"/>
            <a:lstStyle/>
            <a:p>
              <a:endParaRPr lang="fa-IR"/>
            </a:p>
          </p:txBody>
        </p:sp>
        <p:sp>
          <p:nvSpPr>
            <p:cNvPr id="1086" name="Freeform: Shape 1085">
              <a:extLst>
                <a:ext uri="{FF2B5EF4-FFF2-40B4-BE49-F238E27FC236}">
                  <a16:creationId xmlns:a16="http://schemas.microsoft.com/office/drawing/2014/main" id="{21FF1836-FDE1-1296-4D32-0AEAEF3D66F3}"/>
                </a:ext>
              </a:extLst>
            </p:cNvPr>
            <p:cNvSpPr/>
            <p:nvPr/>
          </p:nvSpPr>
          <p:spPr>
            <a:xfrm>
              <a:off x="7847384" y="5478210"/>
              <a:ext cx="2927" cy="84655"/>
            </a:xfrm>
            <a:custGeom>
              <a:avLst/>
              <a:gdLst>
                <a:gd name="connsiteX0" fmla="*/ 0 w 2927"/>
                <a:gd name="connsiteY0" fmla="*/ 0 h 84655"/>
                <a:gd name="connsiteX1" fmla="*/ 0 w 2927"/>
                <a:gd name="connsiteY1" fmla="*/ 84656 h 84655"/>
              </a:gdLst>
              <a:ahLst/>
              <a:cxnLst>
                <a:cxn ang="0">
                  <a:pos x="connsiteX0" y="connsiteY0"/>
                </a:cxn>
                <a:cxn ang="0">
                  <a:pos x="connsiteX1" y="connsiteY1"/>
                </a:cxn>
              </a:cxnLst>
              <a:rect l="l" t="t" r="r" b="b"/>
              <a:pathLst>
                <a:path w="2927" h="84655">
                  <a:moveTo>
                    <a:pt x="0" y="0"/>
                  </a:moveTo>
                  <a:lnTo>
                    <a:pt x="0" y="84656"/>
                  </a:lnTo>
                </a:path>
              </a:pathLst>
            </a:custGeom>
            <a:ln w="14615" cap="rnd">
              <a:solidFill>
                <a:srgbClr val="000000"/>
              </a:solidFill>
              <a:prstDash val="solid"/>
              <a:round/>
            </a:ln>
          </p:spPr>
          <p:txBody>
            <a:bodyPr rtlCol="1" anchor="ctr"/>
            <a:lstStyle/>
            <a:p>
              <a:endParaRPr lang="fa-IR"/>
            </a:p>
          </p:txBody>
        </p:sp>
        <p:sp>
          <p:nvSpPr>
            <p:cNvPr id="1087" name="Freeform: Shape 1086">
              <a:extLst>
                <a:ext uri="{FF2B5EF4-FFF2-40B4-BE49-F238E27FC236}">
                  <a16:creationId xmlns:a16="http://schemas.microsoft.com/office/drawing/2014/main" id="{A072D8D1-73E0-7EC7-B5FA-357669DA4CBB}"/>
                </a:ext>
              </a:extLst>
            </p:cNvPr>
            <p:cNvSpPr/>
            <p:nvPr/>
          </p:nvSpPr>
          <p:spPr>
            <a:xfrm>
              <a:off x="7954345" y="5272715"/>
              <a:ext cx="52456" cy="11243"/>
            </a:xfrm>
            <a:custGeom>
              <a:avLst/>
              <a:gdLst>
                <a:gd name="connsiteX0" fmla="*/ 336 w 52456"/>
                <a:gd name="connsiteY0" fmla="*/ 11580 h 11243"/>
                <a:gd name="connsiteX1" fmla="*/ 51527 w 52456"/>
                <a:gd name="connsiteY1" fmla="*/ 10321 h 11243"/>
                <a:gd name="connsiteX2" fmla="*/ 52792 w 52456"/>
                <a:gd name="connsiteY2" fmla="*/ 11580 h 11243"/>
              </a:gdLst>
              <a:ahLst/>
              <a:cxnLst>
                <a:cxn ang="0">
                  <a:pos x="connsiteX0" y="connsiteY0"/>
                </a:cxn>
                <a:cxn ang="0">
                  <a:pos x="connsiteX1" y="connsiteY1"/>
                </a:cxn>
                <a:cxn ang="0">
                  <a:pos x="connsiteX2" y="connsiteY2"/>
                </a:cxn>
              </a:cxnLst>
              <a:rect l="l" t="t" r="r" b="b"/>
              <a:pathLst>
                <a:path w="52456" h="11243">
                  <a:moveTo>
                    <a:pt x="336" y="11580"/>
                  </a:moveTo>
                  <a:cubicBezTo>
                    <a:pt x="14123" y="-2910"/>
                    <a:pt x="37044" y="-3466"/>
                    <a:pt x="51527" y="10321"/>
                  </a:cubicBezTo>
                  <a:cubicBezTo>
                    <a:pt x="51961" y="10731"/>
                    <a:pt x="52382" y="11141"/>
                    <a:pt x="52792" y="11580"/>
                  </a:cubicBezTo>
                </a:path>
              </a:pathLst>
            </a:custGeom>
            <a:noFill/>
            <a:ln w="14615" cap="rnd">
              <a:solidFill>
                <a:srgbClr val="000000"/>
              </a:solidFill>
              <a:prstDash val="solid"/>
              <a:round/>
            </a:ln>
          </p:spPr>
          <p:txBody>
            <a:bodyPr rtlCol="1" anchor="ctr"/>
            <a:lstStyle/>
            <a:p>
              <a:endParaRPr lang="fa-IR"/>
            </a:p>
          </p:txBody>
        </p:sp>
        <p:sp>
          <p:nvSpPr>
            <p:cNvPr id="1088" name="Freeform: Shape 1087">
              <a:extLst>
                <a:ext uri="{FF2B5EF4-FFF2-40B4-BE49-F238E27FC236}">
                  <a16:creationId xmlns:a16="http://schemas.microsoft.com/office/drawing/2014/main" id="{1584614B-B5B1-26F7-1DED-51AA1D505A8A}"/>
                </a:ext>
              </a:extLst>
            </p:cNvPr>
            <p:cNvSpPr/>
            <p:nvPr/>
          </p:nvSpPr>
          <p:spPr>
            <a:xfrm>
              <a:off x="8011250" y="5205304"/>
              <a:ext cx="25993" cy="25993"/>
            </a:xfrm>
            <a:custGeom>
              <a:avLst/>
              <a:gdLst>
                <a:gd name="connsiteX0" fmla="*/ 25994 w 25993"/>
                <a:gd name="connsiteY0" fmla="*/ 12997 h 25993"/>
                <a:gd name="connsiteX1" fmla="*/ 12997 w 25993"/>
                <a:gd name="connsiteY1" fmla="*/ 25994 h 25993"/>
                <a:gd name="connsiteX2" fmla="*/ 0 w 25993"/>
                <a:gd name="connsiteY2" fmla="*/ 12997 h 25993"/>
                <a:gd name="connsiteX3" fmla="*/ 12997 w 25993"/>
                <a:gd name="connsiteY3" fmla="*/ 0 h 25993"/>
                <a:gd name="connsiteX4" fmla="*/ 25994 w 25993"/>
                <a:gd name="connsiteY4" fmla="*/ 12997 h 25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3" h="25993">
                  <a:moveTo>
                    <a:pt x="25994" y="12997"/>
                  </a:moveTo>
                  <a:cubicBezTo>
                    <a:pt x="25994" y="20175"/>
                    <a:pt x="20175" y="25994"/>
                    <a:pt x="12997" y="25994"/>
                  </a:cubicBezTo>
                  <a:cubicBezTo>
                    <a:pt x="5819" y="25994"/>
                    <a:pt x="0" y="20175"/>
                    <a:pt x="0" y="12997"/>
                  </a:cubicBezTo>
                  <a:cubicBezTo>
                    <a:pt x="0" y="5819"/>
                    <a:pt x="5819" y="0"/>
                    <a:pt x="12997" y="0"/>
                  </a:cubicBezTo>
                  <a:cubicBezTo>
                    <a:pt x="20175" y="0"/>
                    <a:pt x="25994" y="5819"/>
                    <a:pt x="25994" y="12997"/>
                  </a:cubicBezTo>
                  <a:close/>
                </a:path>
              </a:pathLst>
            </a:custGeom>
            <a:solidFill>
              <a:srgbClr val="000000"/>
            </a:solidFill>
            <a:ln w="2923" cap="flat">
              <a:noFill/>
              <a:prstDash val="solid"/>
              <a:miter/>
            </a:ln>
          </p:spPr>
          <p:txBody>
            <a:bodyPr rtlCol="1" anchor="ctr"/>
            <a:lstStyle/>
            <a:p>
              <a:endParaRPr lang="fa-IR"/>
            </a:p>
          </p:txBody>
        </p:sp>
        <p:sp>
          <p:nvSpPr>
            <p:cNvPr id="1089" name="Freeform: Shape 1088">
              <a:extLst>
                <a:ext uri="{FF2B5EF4-FFF2-40B4-BE49-F238E27FC236}">
                  <a16:creationId xmlns:a16="http://schemas.microsoft.com/office/drawing/2014/main" id="{B9809BBA-BDF6-D39D-6849-422D4D810F7F}"/>
                </a:ext>
              </a:extLst>
            </p:cNvPr>
            <p:cNvSpPr/>
            <p:nvPr/>
          </p:nvSpPr>
          <p:spPr>
            <a:xfrm>
              <a:off x="7923931" y="5205304"/>
              <a:ext cx="25993" cy="25993"/>
            </a:xfrm>
            <a:custGeom>
              <a:avLst/>
              <a:gdLst>
                <a:gd name="connsiteX0" fmla="*/ 25994 w 25993"/>
                <a:gd name="connsiteY0" fmla="*/ 12997 h 25993"/>
                <a:gd name="connsiteX1" fmla="*/ 12997 w 25993"/>
                <a:gd name="connsiteY1" fmla="*/ 25994 h 25993"/>
                <a:gd name="connsiteX2" fmla="*/ 0 w 25993"/>
                <a:gd name="connsiteY2" fmla="*/ 12997 h 25993"/>
                <a:gd name="connsiteX3" fmla="*/ 12997 w 25993"/>
                <a:gd name="connsiteY3" fmla="*/ 0 h 25993"/>
                <a:gd name="connsiteX4" fmla="*/ 25994 w 25993"/>
                <a:gd name="connsiteY4" fmla="*/ 12997 h 25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3" h="25993">
                  <a:moveTo>
                    <a:pt x="25994" y="12997"/>
                  </a:moveTo>
                  <a:cubicBezTo>
                    <a:pt x="25994" y="20175"/>
                    <a:pt x="20175" y="25994"/>
                    <a:pt x="12997" y="25994"/>
                  </a:cubicBezTo>
                  <a:cubicBezTo>
                    <a:pt x="5819" y="25994"/>
                    <a:pt x="0" y="20175"/>
                    <a:pt x="0" y="12997"/>
                  </a:cubicBezTo>
                  <a:cubicBezTo>
                    <a:pt x="0" y="5819"/>
                    <a:pt x="5819" y="0"/>
                    <a:pt x="12997" y="0"/>
                  </a:cubicBezTo>
                  <a:cubicBezTo>
                    <a:pt x="20175" y="0"/>
                    <a:pt x="25994" y="5819"/>
                    <a:pt x="25994" y="12997"/>
                  </a:cubicBezTo>
                  <a:close/>
                </a:path>
              </a:pathLst>
            </a:custGeom>
            <a:solidFill>
              <a:srgbClr val="000000"/>
            </a:solidFill>
            <a:ln w="2923" cap="flat">
              <a:noFill/>
              <a:prstDash val="solid"/>
              <a:miter/>
            </a:ln>
          </p:spPr>
          <p:txBody>
            <a:bodyPr rtlCol="1" anchor="ctr"/>
            <a:lstStyle/>
            <a:p>
              <a:endParaRPr lang="fa-IR"/>
            </a:p>
          </p:txBody>
        </p:sp>
        <p:sp>
          <p:nvSpPr>
            <p:cNvPr id="1090" name="Freeform: Shape 1089">
              <a:extLst>
                <a:ext uri="{FF2B5EF4-FFF2-40B4-BE49-F238E27FC236}">
                  <a16:creationId xmlns:a16="http://schemas.microsoft.com/office/drawing/2014/main" id="{194633D8-C564-5573-3B41-FEF87F9D59C7}"/>
                </a:ext>
              </a:extLst>
            </p:cNvPr>
            <p:cNvSpPr/>
            <p:nvPr/>
          </p:nvSpPr>
          <p:spPr>
            <a:xfrm>
              <a:off x="7778623" y="5335917"/>
              <a:ext cx="155962" cy="226802"/>
            </a:xfrm>
            <a:custGeom>
              <a:avLst/>
              <a:gdLst>
                <a:gd name="connsiteX0" fmla="*/ 156299 w 155962"/>
                <a:gd name="connsiteY0" fmla="*/ 336 h 226802"/>
                <a:gd name="connsiteX1" fmla="*/ 156299 w 155962"/>
                <a:gd name="connsiteY1" fmla="*/ 13128 h 226802"/>
                <a:gd name="connsiteX2" fmla="*/ 137653 w 155962"/>
                <a:gd name="connsiteY2" fmla="*/ 43133 h 226802"/>
                <a:gd name="connsiteX3" fmla="*/ 88329 w 155962"/>
                <a:gd name="connsiteY3" fmla="*/ 61954 h 226802"/>
                <a:gd name="connsiteX4" fmla="*/ 35931 w 155962"/>
                <a:gd name="connsiteY4" fmla="*/ 75127 h 226802"/>
                <a:gd name="connsiteX5" fmla="*/ 7127 w 155962"/>
                <a:gd name="connsiteY5" fmla="*/ 110049 h 226802"/>
                <a:gd name="connsiteX6" fmla="*/ 336 w 155962"/>
                <a:gd name="connsiteY6" fmla="*/ 227138 h 22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962" h="226802">
                  <a:moveTo>
                    <a:pt x="156299" y="336"/>
                  </a:moveTo>
                  <a:lnTo>
                    <a:pt x="156299" y="13128"/>
                  </a:lnTo>
                  <a:cubicBezTo>
                    <a:pt x="156293" y="25862"/>
                    <a:pt x="149066" y="37483"/>
                    <a:pt x="137653" y="43133"/>
                  </a:cubicBezTo>
                  <a:cubicBezTo>
                    <a:pt x="121992" y="51299"/>
                    <a:pt x="105440" y="57593"/>
                    <a:pt x="88329" y="61954"/>
                  </a:cubicBezTo>
                  <a:lnTo>
                    <a:pt x="35931" y="75127"/>
                  </a:lnTo>
                  <a:cubicBezTo>
                    <a:pt x="19729" y="79225"/>
                    <a:pt x="8064" y="93364"/>
                    <a:pt x="7127" y="110049"/>
                  </a:cubicBezTo>
                  <a:lnTo>
                    <a:pt x="336" y="227138"/>
                  </a:lnTo>
                </a:path>
              </a:pathLst>
            </a:custGeom>
            <a:noFill/>
            <a:ln w="14615" cap="rnd">
              <a:solidFill>
                <a:srgbClr val="000000"/>
              </a:solidFill>
              <a:prstDash val="solid"/>
              <a:round/>
            </a:ln>
          </p:spPr>
          <p:txBody>
            <a:bodyPr rtlCol="1" anchor="ctr"/>
            <a:lstStyle/>
            <a:p>
              <a:endParaRPr lang="fa-IR"/>
            </a:p>
          </p:txBody>
        </p:sp>
        <p:sp>
          <p:nvSpPr>
            <p:cNvPr id="1091" name="Freeform: Shape 1090">
              <a:extLst>
                <a:ext uri="{FF2B5EF4-FFF2-40B4-BE49-F238E27FC236}">
                  <a16:creationId xmlns:a16="http://schemas.microsoft.com/office/drawing/2014/main" id="{6FE0374D-5909-0D68-41BF-65F77CC0220F}"/>
                </a:ext>
              </a:extLst>
            </p:cNvPr>
            <p:cNvSpPr/>
            <p:nvPr/>
          </p:nvSpPr>
          <p:spPr>
            <a:xfrm>
              <a:off x="8023750" y="5336152"/>
              <a:ext cx="155963" cy="226802"/>
            </a:xfrm>
            <a:custGeom>
              <a:avLst/>
              <a:gdLst>
                <a:gd name="connsiteX0" fmla="*/ 156299 w 155963"/>
                <a:gd name="connsiteY0" fmla="*/ 227138 h 226802"/>
                <a:gd name="connsiteX1" fmla="*/ 149508 w 155963"/>
                <a:gd name="connsiteY1" fmla="*/ 110049 h 226802"/>
                <a:gd name="connsiteX2" fmla="*/ 120704 w 155963"/>
                <a:gd name="connsiteY2" fmla="*/ 75127 h 226802"/>
                <a:gd name="connsiteX3" fmla="*/ 68306 w 155963"/>
                <a:gd name="connsiteY3" fmla="*/ 61954 h 226802"/>
                <a:gd name="connsiteX4" fmla="*/ 18983 w 155963"/>
                <a:gd name="connsiteY4" fmla="*/ 43132 h 226802"/>
                <a:gd name="connsiteX5" fmla="*/ 336 w 155963"/>
                <a:gd name="connsiteY5" fmla="*/ 13128 h 226802"/>
                <a:gd name="connsiteX6" fmla="*/ 336 w 155963"/>
                <a:gd name="connsiteY6" fmla="*/ 336 h 22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963" h="226802">
                  <a:moveTo>
                    <a:pt x="156299" y="227138"/>
                  </a:moveTo>
                  <a:lnTo>
                    <a:pt x="149508" y="110049"/>
                  </a:lnTo>
                  <a:cubicBezTo>
                    <a:pt x="148571" y="93364"/>
                    <a:pt x="136906" y="79225"/>
                    <a:pt x="120704" y="75127"/>
                  </a:cubicBezTo>
                  <a:lnTo>
                    <a:pt x="68306" y="61954"/>
                  </a:lnTo>
                  <a:cubicBezTo>
                    <a:pt x="51205" y="57563"/>
                    <a:pt x="34658" y="51270"/>
                    <a:pt x="18983" y="43132"/>
                  </a:cubicBezTo>
                  <a:cubicBezTo>
                    <a:pt x="7569" y="37482"/>
                    <a:pt x="342" y="25861"/>
                    <a:pt x="336" y="13128"/>
                  </a:cubicBezTo>
                  <a:lnTo>
                    <a:pt x="336" y="336"/>
                  </a:lnTo>
                </a:path>
              </a:pathLst>
            </a:custGeom>
            <a:noFill/>
            <a:ln w="14615" cap="rnd">
              <a:solidFill>
                <a:srgbClr val="000000"/>
              </a:solidFill>
              <a:prstDash val="solid"/>
              <a:round/>
            </a:ln>
          </p:spPr>
          <p:txBody>
            <a:bodyPr rtlCol="1" anchor="ctr"/>
            <a:lstStyle/>
            <a:p>
              <a:endParaRPr lang="fa-IR"/>
            </a:p>
          </p:txBody>
        </p:sp>
        <p:sp>
          <p:nvSpPr>
            <p:cNvPr id="1092" name="Freeform: Shape 1091">
              <a:extLst>
                <a:ext uri="{FF2B5EF4-FFF2-40B4-BE49-F238E27FC236}">
                  <a16:creationId xmlns:a16="http://schemas.microsoft.com/office/drawing/2014/main" id="{3698126E-9BBA-26EE-6CF8-21F8A5940837}"/>
                </a:ext>
              </a:extLst>
            </p:cNvPr>
            <p:cNvSpPr/>
            <p:nvPr/>
          </p:nvSpPr>
          <p:spPr>
            <a:xfrm>
              <a:off x="7979168" y="5444401"/>
              <a:ext cx="2927" cy="117089"/>
            </a:xfrm>
            <a:custGeom>
              <a:avLst/>
              <a:gdLst>
                <a:gd name="connsiteX0" fmla="*/ 0 w 2927"/>
                <a:gd name="connsiteY0" fmla="*/ 0 h 117089"/>
                <a:gd name="connsiteX1" fmla="*/ 0 w 2927"/>
                <a:gd name="connsiteY1" fmla="*/ 117089 h 117089"/>
              </a:gdLst>
              <a:ahLst/>
              <a:cxnLst>
                <a:cxn ang="0">
                  <a:pos x="connsiteX0" y="connsiteY0"/>
                </a:cxn>
                <a:cxn ang="0">
                  <a:pos x="connsiteX1" y="connsiteY1"/>
                </a:cxn>
              </a:cxnLst>
              <a:rect l="l" t="t" r="r" b="b"/>
              <a:pathLst>
                <a:path w="2927" h="117089">
                  <a:moveTo>
                    <a:pt x="0" y="0"/>
                  </a:moveTo>
                  <a:lnTo>
                    <a:pt x="0" y="117089"/>
                  </a:lnTo>
                </a:path>
              </a:pathLst>
            </a:custGeom>
            <a:ln w="14615" cap="rnd">
              <a:solidFill>
                <a:srgbClr val="000000"/>
              </a:solidFill>
              <a:prstDash val="solid"/>
              <a:round/>
            </a:ln>
          </p:spPr>
          <p:txBody>
            <a:bodyPr rtlCol="1" anchor="ctr"/>
            <a:lstStyle/>
            <a:p>
              <a:endParaRPr lang="fa-IR"/>
            </a:p>
          </p:txBody>
        </p:sp>
        <p:sp>
          <p:nvSpPr>
            <p:cNvPr id="1093" name="Freeform: Shape 1092">
              <a:extLst>
                <a:ext uri="{FF2B5EF4-FFF2-40B4-BE49-F238E27FC236}">
                  <a16:creationId xmlns:a16="http://schemas.microsoft.com/office/drawing/2014/main" id="{CB68F903-713B-9B4A-5748-F53AC5691A2E}"/>
                </a:ext>
              </a:extLst>
            </p:cNvPr>
            <p:cNvSpPr/>
            <p:nvPr/>
          </p:nvSpPr>
          <p:spPr>
            <a:xfrm>
              <a:off x="8184733" y="5226395"/>
              <a:ext cx="37636" cy="37029"/>
            </a:xfrm>
            <a:custGeom>
              <a:avLst/>
              <a:gdLst>
                <a:gd name="connsiteX0" fmla="*/ 37731 w 37636"/>
                <a:gd name="connsiteY0" fmla="*/ 18412 h 37029"/>
                <a:gd name="connsiteX1" fmla="*/ 19583 w 37636"/>
                <a:gd name="connsiteY1" fmla="*/ 555 h 37029"/>
                <a:gd name="connsiteX2" fmla="*/ 18704 w 37636"/>
                <a:gd name="connsiteY2" fmla="*/ 555 h 37029"/>
                <a:gd name="connsiteX3" fmla="*/ 556 w 37636"/>
                <a:gd name="connsiteY3" fmla="*/ 18412 h 37029"/>
                <a:gd name="connsiteX4" fmla="*/ 556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16" y="16685"/>
                    <a:pt x="21444" y="9630"/>
                    <a:pt x="19583" y="555"/>
                  </a:cubicBezTo>
                  <a:cubicBezTo>
                    <a:pt x="19583" y="263"/>
                    <a:pt x="18704" y="263"/>
                    <a:pt x="18704" y="555"/>
                  </a:cubicBezTo>
                  <a:cubicBezTo>
                    <a:pt x="16843" y="9630"/>
                    <a:pt x="9671" y="16685"/>
                    <a:pt x="556" y="18412"/>
                  </a:cubicBezTo>
                  <a:cubicBezTo>
                    <a:pt x="263" y="18412"/>
                    <a:pt x="263" y="18997"/>
                    <a:pt x="556" y="19290"/>
                  </a:cubicBezTo>
                  <a:cubicBezTo>
                    <a:pt x="9671" y="21017"/>
                    <a:pt x="16843" y="28072"/>
                    <a:pt x="18704" y="37146"/>
                  </a:cubicBezTo>
                  <a:cubicBezTo>
                    <a:pt x="18704" y="37439"/>
                    <a:pt x="19583" y="37439"/>
                    <a:pt x="19583" y="37146"/>
                  </a:cubicBezTo>
                  <a:cubicBezTo>
                    <a:pt x="21444" y="28072"/>
                    <a:pt x="28616" y="21017"/>
                    <a:pt x="37731" y="19290"/>
                  </a:cubicBezTo>
                  <a:cubicBezTo>
                    <a:pt x="38053" y="18997"/>
                    <a:pt x="38053" y="18412"/>
                    <a:pt x="37731" y="18412"/>
                  </a:cubicBezTo>
                  <a:close/>
                </a:path>
              </a:pathLst>
            </a:custGeom>
            <a:solidFill>
              <a:srgbClr val="70D6F9"/>
            </a:solidFill>
            <a:ln w="2923" cap="flat">
              <a:noFill/>
              <a:prstDash val="solid"/>
              <a:miter/>
            </a:ln>
          </p:spPr>
          <p:txBody>
            <a:bodyPr rtlCol="1" anchor="ctr"/>
            <a:lstStyle/>
            <a:p>
              <a:endParaRPr lang="fa-IR"/>
            </a:p>
          </p:txBody>
        </p:sp>
        <p:sp>
          <p:nvSpPr>
            <p:cNvPr id="1094" name="Freeform: Shape 1093">
              <a:extLst>
                <a:ext uri="{FF2B5EF4-FFF2-40B4-BE49-F238E27FC236}">
                  <a16:creationId xmlns:a16="http://schemas.microsoft.com/office/drawing/2014/main" id="{3F49C1E7-5432-DDF6-7998-94D4D356811E}"/>
                </a:ext>
              </a:extLst>
            </p:cNvPr>
            <p:cNvSpPr/>
            <p:nvPr/>
          </p:nvSpPr>
          <p:spPr>
            <a:xfrm>
              <a:off x="8256665" y="5348095"/>
              <a:ext cx="50938" cy="50933"/>
            </a:xfrm>
            <a:custGeom>
              <a:avLst/>
              <a:gdLst>
                <a:gd name="connsiteX0" fmla="*/ 9708 w 50938"/>
                <a:gd name="connsiteY0" fmla="*/ 35170 h 50933"/>
                <a:gd name="connsiteX1" fmla="*/ 16441 w 50938"/>
                <a:gd name="connsiteY1" fmla="*/ 35170 h 50933"/>
                <a:gd name="connsiteX2" fmla="*/ 16441 w 50938"/>
                <a:gd name="connsiteY2" fmla="*/ 41903 h 50933"/>
                <a:gd name="connsiteX3" fmla="*/ 25571 w 50938"/>
                <a:gd name="connsiteY3" fmla="*/ 51270 h 50933"/>
                <a:gd name="connsiteX4" fmla="*/ 25808 w 50938"/>
                <a:gd name="connsiteY4" fmla="*/ 51270 h 50933"/>
                <a:gd name="connsiteX5" fmla="*/ 35175 w 50938"/>
                <a:gd name="connsiteY5" fmla="*/ 42196 h 50933"/>
                <a:gd name="connsiteX6" fmla="*/ 35175 w 50938"/>
                <a:gd name="connsiteY6" fmla="*/ 35170 h 50933"/>
                <a:gd name="connsiteX7" fmla="*/ 41908 w 50938"/>
                <a:gd name="connsiteY7" fmla="*/ 35170 h 50933"/>
                <a:gd name="connsiteX8" fmla="*/ 51275 w 50938"/>
                <a:gd name="connsiteY8" fmla="*/ 26037 h 50933"/>
                <a:gd name="connsiteX9" fmla="*/ 51275 w 50938"/>
                <a:gd name="connsiteY9" fmla="*/ 25803 h 50933"/>
                <a:gd name="connsiteX10" fmla="*/ 42200 w 50938"/>
                <a:gd name="connsiteY10" fmla="*/ 16436 h 50933"/>
                <a:gd name="connsiteX11" fmla="*/ 35175 w 50938"/>
                <a:gd name="connsiteY11" fmla="*/ 16436 h 50933"/>
                <a:gd name="connsiteX12" fmla="*/ 35175 w 50938"/>
                <a:gd name="connsiteY12" fmla="*/ 9703 h 50933"/>
                <a:gd name="connsiteX13" fmla="*/ 26045 w 50938"/>
                <a:gd name="connsiteY13" fmla="*/ 336 h 50933"/>
                <a:gd name="connsiteX14" fmla="*/ 25808 w 50938"/>
                <a:gd name="connsiteY14" fmla="*/ 336 h 50933"/>
                <a:gd name="connsiteX15" fmla="*/ 16441 w 50938"/>
                <a:gd name="connsiteY15" fmla="*/ 9410 h 50933"/>
                <a:gd name="connsiteX16" fmla="*/ 16441 w 50938"/>
                <a:gd name="connsiteY16" fmla="*/ 16436 h 50933"/>
                <a:gd name="connsiteX17" fmla="*/ 9708 w 50938"/>
                <a:gd name="connsiteY17" fmla="*/ 16436 h 50933"/>
                <a:gd name="connsiteX18" fmla="*/ 341 w 50938"/>
                <a:gd name="connsiteY18" fmla="*/ 25569 h 50933"/>
                <a:gd name="connsiteX19" fmla="*/ 341 w 50938"/>
                <a:gd name="connsiteY19" fmla="*/ 25803 h 50933"/>
                <a:gd name="connsiteX20" fmla="*/ 9114 w 50938"/>
                <a:gd name="connsiteY20" fmla="*/ 35170 h 50933"/>
                <a:gd name="connsiteX21" fmla="*/ 9708 w 50938"/>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708" y="35170"/>
                  </a:moveTo>
                  <a:lnTo>
                    <a:pt x="16441" y="35170"/>
                  </a:lnTo>
                  <a:lnTo>
                    <a:pt x="16441" y="41903"/>
                  </a:lnTo>
                  <a:cubicBezTo>
                    <a:pt x="16376" y="47026"/>
                    <a:pt x="20463" y="51211"/>
                    <a:pt x="25571" y="51270"/>
                  </a:cubicBezTo>
                  <a:cubicBezTo>
                    <a:pt x="25650" y="51270"/>
                    <a:pt x="25729" y="51270"/>
                    <a:pt x="25808" y="51270"/>
                  </a:cubicBezTo>
                  <a:cubicBezTo>
                    <a:pt x="30869" y="51270"/>
                    <a:pt x="35017" y="47260"/>
                    <a:pt x="35175" y="42196"/>
                  </a:cubicBezTo>
                  <a:lnTo>
                    <a:pt x="35175" y="35170"/>
                  </a:lnTo>
                  <a:lnTo>
                    <a:pt x="41908" y="35170"/>
                  </a:lnTo>
                  <a:cubicBezTo>
                    <a:pt x="47016" y="35229"/>
                    <a:pt x="51210" y="31160"/>
                    <a:pt x="51275" y="26037"/>
                  </a:cubicBezTo>
                  <a:cubicBezTo>
                    <a:pt x="51275" y="25949"/>
                    <a:pt x="51275" y="25891"/>
                    <a:pt x="51275" y="25803"/>
                  </a:cubicBezTo>
                  <a:cubicBezTo>
                    <a:pt x="51278" y="20739"/>
                    <a:pt x="47259" y="16582"/>
                    <a:pt x="42200" y="16436"/>
                  </a:cubicBezTo>
                  <a:lnTo>
                    <a:pt x="35175" y="16436"/>
                  </a:lnTo>
                  <a:lnTo>
                    <a:pt x="35175" y="9703"/>
                  </a:lnTo>
                  <a:cubicBezTo>
                    <a:pt x="35239" y="4581"/>
                    <a:pt x="31153" y="395"/>
                    <a:pt x="26045" y="336"/>
                  </a:cubicBezTo>
                  <a:cubicBezTo>
                    <a:pt x="25966" y="336"/>
                    <a:pt x="25887" y="336"/>
                    <a:pt x="25808" y="336"/>
                  </a:cubicBezTo>
                  <a:cubicBezTo>
                    <a:pt x="20747" y="336"/>
                    <a:pt x="16599" y="4346"/>
                    <a:pt x="16441" y="9410"/>
                  </a:cubicBezTo>
                  <a:lnTo>
                    <a:pt x="16441" y="16436"/>
                  </a:lnTo>
                  <a:lnTo>
                    <a:pt x="9708" y="16436"/>
                  </a:lnTo>
                  <a:cubicBezTo>
                    <a:pt x="4600" y="16377"/>
                    <a:pt x="405" y="20446"/>
                    <a:pt x="341" y="25569"/>
                  </a:cubicBezTo>
                  <a:cubicBezTo>
                    <a:pt x="341" y="25657"/>
                    <a:pt x="341" y="25715"/>
                    <a:pt x="341" y="25803"/>
                  </a:cubicBezTo>
                  <a:cubicBezTo>
                    <a:pt x="177" y="30809"/>
                    <a:pt x="4105" y="34994"/>
                    <a:pt x="9114" y="35170"/>
                  </a:cubicBezTo>
                  <a:cubicBezTo>
                    <a:pt x="9310" y="35170"/>
                    <a:pt x="9509" y="35170"/>
                    <a:pt x="9708" y="35170"/>
                  </a:cubicBezTo>
                  <a:close/>
                </a:path>
              </a:pathLst>
            </a:custGeom>
            <a:solidFill>
              <a:srgbClr val="87D147"/>
            </a:solidFill>
            <a:ln w="2923" cap="flat">
              <a:noFill/>
              <a:prstDash val="solid"/>
              <a:miter/>
            </a:ln>
          </p:spPr>
          <p:txBody>
            <a:bodyPr rtlCol="1" anchor="ctr"/>
            <a:lstStyle/>
            <a:p>
              <a:endParaRPr lang="fa-IR"/>
            </a:p>
          </p:txBody>
        </p:sp>
        <p:sp>
          <p:nvSpPr>
            <p:cNvPr id="1095" name="Freeform: Shape 1094">
              <a:extLst>
                <a:ext uri="{FF2B5EF4-FFF2-40B4-BE49-F238E27FC236}">
                  <a16:creationId xmlns:a16="http://schemas.microsoft.com/office/drawing/2014/main" id="{78FE827F-10EA-E21D-E0EB-05C2576D33B7}"/>
                </a:ext>
              </a:extLst>
            </p:cNvPr>
            <p:cNvSpPr/>
            <p:nvPr/>
          </p:nvSpPr>
          <p:spPr>
            <a:xfrm>
              <a:off x="8225085" y="5459037"/>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096" name="Freeform: Shape 1095">
              <a:extLst>
                <a:ext uri="{FF2B5EF4-FFF2-40B4-BE49-F238E27FC236}">
                  <a16:creationId xmlns:a16="http://schemas.microsoft.com/office/drawing/2014/main" id="{140425E3-4734-E967-B586-5CA2C51689BF}"/>
                </a:ext>
              </a:extLst>
            </p:cNvPr>
            <p:cNvSpPr/>
            <p:nvPr/>
          </p:nvSpPr>
          <p:spPr>
            <a:xfrm>
              <a:off x="7809418" y="5021416"/>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C657E"/>
            </a:solidFill>
            <a:ln w="2923" cap="flat">
              <a:noFill/>
              <a:prstDash val="solid"/>
              <a:miter/>
            </a:ln>
          </p:spPr>
          <p:txBody>
            <a:bodyPr rtlCol="1" anchor="ctr"/>
            <a:lstStyle/>
            <a:p>
              <a:endParaRPr lang="fa-IR"/>
            </a:p>
          </p:txBody>
        </p:sp>
        <p:sp>
          <p:nvSpPr>
            <p:cNvPr id="1097" name="Freeform: Shape 1096">
              <a:extLst>
                <a:ext uri="{FF2B5EF4-FFF2-40B4-BE49-F238E27FC236}">
                  <a16:creationId xmlns:a16="http://schemas.microsoft.com/office/drawing/2014/main" id="{D7514555-A52A-FD00-AD16-64C72F11C16B}"/>
                </a:ext>
              </a:extLst>
            </p:cNvPr>
            <p:cNvSpPr/>
            <p:nvPr/>
          </p:nvSpPr>
          <p:spPr>
            <a:xfrm>
              <a:off x="7723503" y="5095621"/>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49" y="23871"/>
                    <a:pt x="24167" y="13801"/>
                    <a:pt x="26827" y="775"/>
                  </a:cubicBezTo>
                  <a:cubicBezTo>
                    <a:pt x="26827" y="190"/>
                    <a:pt x="27998" y="190"/>
                    <a:pt x="27998" y="775"/>
                  </a:cubicBezTo>
                  <a:cubicBezTo>
                    <a:pt x="30659" y="13801"/>
                    <a:pt x="40977" y="23871"/>
                    <a:pt x="54051" y="26242"/>
                  </a:cubicBezTo>
                  <a:cubicBezTo>
                    <a:pt x="54636" y="26242"/>
                    <a:pt x="54636" y="27120"/>
                    <a:pt x="54051" y="27413"/>
                  </a:cubicBezTo>
                  <a:cubicBezTo>
                    <a:pt x="40977" y="29784"/>
                    <a:pt x="30659" y="39853"/>
                    <a:pt x="27998" y="52880"/>
                  </a:cubicBezTo>
                  <a:cubicBezTo>
                    <a:pt x="27998" y="53465"/>
                    <a:pt x="26827" y="53465"/>
                    <a:pt x="26827" y="52880"/>
                  </a:cubicBezTo>
                  <a:cubicBezTo>
                    <a:pt x="24167" y="39853"/>
                    <a:pt x="13849" y="29784"/>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1098" name="Freeform: Shape 1097">
              <a:extLst>
                <a:ext uri="{FF2B5EF4-FFF2-40B4-BE49-F238E27FC236}">
                  <a16:creationId xmlns:a16="http://schemas.microsoft.com/office/drawing/2014/main" id="{33864EDC-645B-8B51-744F-B51407621315}"/>
                </a:ext>
              </a:extLst>
            </p:cNvPr>
            <p:cNvSpPr/>
            <p:nvPr/>
          </p:nvSpPr>
          <p:spPr>
            <a:xfrm>
              <a:off x="8138117" y="5028734"/>
              <a:ext cx="144605" cy="144605"/>
            </a:xfrm>
            <a:custGeom>
              <a:avLst/>
              <a:gdLst>
                <a:gd name="connsiteX0" fmla="*/ 144605 w 144605"/>
                <a:gd name="connsiteY0" fmla="*/ 72303 h 144605"/>
                <a:gd name="connsiteX1" fmla="*/ 72303 w 144605"/>
                <a:gd name="connsiteY1" fmla="*/ 144605 h 144605"/>
                <a:gd name="connsiteX2" fmla="*/ 0 w 144605"/>
                <a:gd name="connsiteY2" fmla="*/ 72303 h 144605"/>
                <a:gd name="connsiteX3" fmla="*/ 72303 w 144605"/>
                <a:gd name="connsiteY3" fmla="*/ 0 h 144605"/>
                <a:gd name="connsiteX4" fmla="*/ 144605 w 144605"/>
                <a:gd name="connsiteY4" fmla="*/ 72303 h 144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605" h="144605">
                  <a:moveTo>
                    <a:pt x="144605" y="72303"/>
                  </a:moveTo>
                  <a:cubicBezTo>
                    <a:pt x="144605" y="112234"/>
                    <a:pt x="112234" y="144605"/>
                    <a:pt x="72303" y="144605"/>
                  </a:cubicBezTo>
                  <a:cubicBezTo>
                    <a:pt x="32371" y="144605"/>
                    <a:pt x="0" y="112234"/>
                    <a:pt x="0" y="72303"/>
                  </a:cubicBezTo>
                  <a:cubicBezTo>
                    <a:pt x="0" y="32371"/>
                    <a:pt x="32371" y="0"/>
                    <a:pt x="72303" y="0"/>
                  </a:cubicBezTo>
                  <a:cubicBezTo>
                    <a:pt x="112234" y="0"/>
                    <a:pt x="144605" y="32371"/>
                    <a:pt x="144605" y="72303"/>
                  </a:cubicBezTo>
                  <a:close/>
                </a:path>
              </a:pathLst>
            </a:custGeom>
            <a:noFill/>
            <a:ln w="14615" cap="rnd">
              <a:solidFill>
                <a:srgbClr val="000000"/>
              </a:solidFill>
              <a:prstDash val="solid"/>
              <a:round/>
            </a:ln>
          </p:spPr>
          <p:txBody>
            <a:bodyPr rtlCol="1" anchor="ctr"/>
            <a:lstStyle/>
            <a:p>
              <a:endParaRPr lang="fa-IR"/>
            </a:p>
          </p:txBody>
        </p:sp>
        <p:sp>
          <p:nvSpPr>
            <p:cNvPr id="1099" name="Freeform: Shape 1098">
              <a:extLst>
                <a:ext uri="{FF2B5EF4-FFF2-40B4-BE49-F238E27FC236}">
                  <a16:creationId xmlns:a16="http://schemas.microsoft.com/office/drawing/2014/main" id="{802EBDC6-BCCA-2E75-4B52-25DCEBE4E700}"/>
                </a:ext>
              </a:extLst>
            </p:cNvPr>
            <p:cNvSpPr/>
            <p:nvPr/>
          </p:nvSpPr>
          <p:spPr>
            <a:xfrm>
              <a:off x="8210419" y="5059265"/>
              <a:ext cx="2927" cy="47128"/>
            </a:xfrm>
            <a:custGeom>
              <a:avLst/>
              <a:gdLst>
                <a:gd name="connsiteX0" fmla="*/ 0 w 2927"/>
                <a:gd name="connsiteY0" fmla="*/ 0 h 47128"/>
                <a:gd name="connsiteX1" fmla="*/ 0 w 2927"/>
                <a:gd name="connsiteY1" fmla="*/ 47129 h 47128"/>
              </a:gdLst>
              <a:ahLst/>
              <a:cxnLst>
                <a:cxn ang="0">
                  <a:pos x="connsiteX0" y="connsiteY0"/>
                </a:cxn>
                <a:cxn ang="0">
                  <a:pos x="connsiteX1" y="connsiteY1"/>
                </a:cxn>
              </a:cxnLst>
              <a:rect l="l" t="t" r="r" b="b"/>
              <a:pathLst>
                <a:path w="2927" h="47128">
                  <a:moveTo>
                    <a:pt x="0" y="0"/>
                  </a:moveTo>
                  <a:lnTo>
                    <a:pt x="0" y="47129"/>
                  </a:lnTo>
                </a:path>
              </a:pathLst>
            </a:custGeom>
            <a:ln w="14615" cap="rnd">
              <a:solidFill>
                <a:srgbClr val="000000"/>
              </a:solidFill>
              <a:prstDash val="solid"/>
              <a:round/>
            </a:ln>
          </p:spPr>
          <p:txBody>
            <a:bodyPr rtlCol="1" anchor="ctr"/>
            <a:lstStyle/>
            <a:p>
              <a:endParaRPr lang="fa-IR"/>
            </a:p>
          </p:txBody>
        </p:sp>
        <p:sp>
          <p:nvSpPr>
            <p:cNvPr id="1100" name="Freeform: Shape 1099">
              <a:extLst>
                <a:ext uri="{FF2B5EF4-FFF2-40B4-BE49-F238E27FC236}">
                  <a16:creationId xmlns:a16="http://schemas.microsoft.com/office/drawing/2014/main" id="{4105AB25-D40C-9B16-D9FD-D987FF0FCACC}"/>
                </a:ext>
              </a:extLst>
            </p:cNvPr>
            <p:cNvSpPr/>
            <p:nvPr/>
          </p:nvSpPr>
          <p:spPr>
            <a:xfrm>
              <a:off x="8210419" y="5134992"/>
              <a:ext cx="2927" cy="2693"/>
            </a:xfrm>
            <a:custGeom>
              <a:avLst/>
              <a:gdLst>
                <a:gd name="connsiteX0" fmla="*/ 0 w 2927"/>
                <a:gd name="connsiteY0" fmla="*/ 0 h 2693"/>
                <a:gd name="connsiteX1" fmla="*/ 0 w 2927"/>
                <a:gd name="connsiteY1" fmla="*/ 2693 h 2693"/>
              </a:gdLst>
              <a:ahLst/>
              <a:cxnLst>
                <a:cxn ang="0">
                  <a:pos x="connsiteX0" y="connsiteY0"/>
                </a:cxn>
                <a:cxn ang="0">
                  <a:pos x="connsiteX1" y="connsiteY1"/>
                </a:cxn>
              </a:cxnLst>
              <a:rect l="l" t="t" r="r" b="b"/>
              <a:pathLst>
                <a:path w="2927" h="2693">
                  <a:moveTo>
                    <a:pt x="0" y="0"/>
                  </a:moveTo>
                  <a:lnTo>
                    <a:pt x="0" y="2693"/>
                  </a:lnTo>
                </a:path>
              </a:pathLst>
            </a:custGeom>
            <a:ln w="14615" cap="rnd">
              <a:solidFill>
                <a:srgbClr val="000000"/>
              </a:solidFill>
              <a:prstDash val="solid"/>
              <a:round/>
            </a:ln>
          </p:spPr>
          <p:txBody>
            <a:bodyPr rtlCol="1" anchor="ctr"/>
            <a:lstStyle/>
            <a:p>
              <a:endParaRPr lang="fa-IR"/>
            </a:p>
          </p:txBody>
        </p:sp>
        <p:sp>
          <p:nvSpPr>
            <p:cNvPr id="1101" name="Freeform: Shape 1100">
              <a:extLst>
                <a:ext uri="{FF2B5EF4-FFF2-40B4-BE49-F238E27FC236}">
                  <a16:creationId xmlns:a16="http://schemas.microsoft.com/office/drawing/2014/main" id="{8AFD966B-C73C-ED6F-C044-3F67E48D0E4A}"/>
                </a:ext>
              </a:extLst>
            </p:cNvPr>
            <p:cNvSpPr/>
            <p:nvPr/>
          </p:nvSpPr>
          <p:spPr>
            <a:xfrm>
              <a:off x="7882423" y="5125981"/>
              <a:ext cx="193519" cy="217957"/>
            </a:xfrm>
            <a:custGeom>
              <a:avLst/>
              <a:gdLst>
                <a:gd name="connsiteX0" fmla="*/ 180039 w 193519"/>
                <a:gd name="connsiteY0" fmla="*/ 5776 h 217957"/>
                <a:gd name="connsiteX1" fmla="*/ 156211 w 193519"/>
                <a:gd name="connsiteY1" fmla="*/ 4196 h 217957"/>
                <a:gd name="connsiteX2" fmla="*/ 37951 w 193519"/>
                <a:gd name="connsiteY2" fmla="*/ 4196 h 217957"/>
                <a:gd name="connsiteX3" fmla="*/ 14153 w 193519"/>
                <a:gd name="connsiteY3" fmla="*/ 5806 h 217957"/>
                <a:gd name="connsiteX4" fmla="*/ 14153 w 193519"/>
                <a:gd name="connsiteY4" fmla="*/ 5806 h 217957"/>
                <a:gd name="connsiteX5" fmla="*/ 336 w 193519"/>
                <a:gd name="connsiteY5" fmla="*/ 40347 h 217957"/>
                <a:gd name="connsiteX6" fmla="*/ 336 w 193519"/>
                <a:gd name="connsiteY6" fmla="*/ 121549 h 217957"/>
                <a:gd name="connsiteX7" fmla="*/ 97081 w 193519"/>
                <a:gd name="connsiteY7" fmla="*/ 218294 h 217957"/>
                <a:gd name="connsiteX8" fmla="*/ 97081 w 193519"/>
                <a:gd name="connsiteY8" fmla="*/ 218294 h 217957"/>
                <a:gd name="connsiteX9" fmla="*/ 193855 w 193519"/>
                <a:gd name="connsiteY9" fmla="*/ 121519 h 217957"/>
                <a:gd name="connsiteX10" fmla="*/ 193855 w 193519"/>
                <a:gd name="connsiteY10" fmla="*/ 40318 h 217957"/>
                <a:gd name="connsiteX11" fmla="*/ 180039 w 193519"/>
                <a:gd name="connsiteY11" fmla="*/ 5776 h 21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519" h="217957">
                  <a:moveTo>
                    <a:pt x="180039" y="5776"/>
                  </a:moveTo>
                  <a:cubicBezTo>
                    <a:pt x="173693" y="-810"/>
                    <a:pt x="163371" y="-1512"/>
                    <a:pt x="156211" y="4196"/>
                  </a:cubicBezTo>
                  <a:cubicBezTo>
                    <a:pt x="121324" y="30922"/>
                    <a:pt x="72838" y="30922"/>
                    <a:pt x="37951" y="4196"/>
                  </a:cubicBezTo>
                  <a:cubicBezTo>
                    <a:pt x="30788" y="-1483"/>
                    <a:pt x="20487" y="-781"/>
                    <a:pt x="14153" y="5806"/>
                  </a:cubicBezTo>
                  <a:lnTo>
                    <a:pt x="14153" y="5806"/>
                  </a:lnTo>
                  <a:cubicBezTo>
                    <a:pt x="5281" y="15114"/>
                    <a:pt x="333" y="27497"/>
                    <a:pt x="336" y="40347"/>
                  </a:cubicBezTo>
                  <a:lnTo>
                    <a:pt x="336" y="121549"/>
                  </a:lnTo>
                  <a:cubicBezTo>
                    <a:pt x="497" y="174912"/>
                    <a:pt x="43718" y="218147"/>
                    <a:pt x="97081" y="218294"/>
                  </a:cubicBezTo>
                  <a:lnTo>
                    <a:pt x="97081" y="218294"/>
                  </a:lnTo>
                  <a:cubicBezTo>
                    <a:pt x="150468" y="218147"/>
                    <a:pt x="193712" y="174912"/>
                    <a:pt x="193855" y="121519"/>
                  </a:cubicBezTo>
                  <a:lnTo>
                    <a:pt x="193855" y="40318"/>
                  </a:lnTo>
                  <a:cubicBezTo>
                    <a:pt x="193858" y="27467"/>
                    <a:pt x="188911" y="15085"/>
                    <a:pt x="180039" y="5776"/>
                  </a:cubicBezTo>
                  <a:close/>
                </a:path>
              </a:pathLst>
            </a:custGeom>
            <a:noFill/>
            <a:ln w="14615" cap="rnd">
              <a:solidFill>
                <a:srgbClr val="000000"/>
              </a:solidFill>
              <a:prstDash val="solid"/>
              <a:round/>
            </a:ln>
          </p:spPr>
          <p:txBody>
            <a:bodyPr rtlCol="1" anchor="ctr"/>
            <a:lstStyle/>
            <a:p>
              <a:endParaRPr lang="fa-IR"/>
            </a:p>
          </p:txBody>
        </p:sp>
        <p:sp>
          <p:nvSpPr>
            <p:cNvPr id="1102" name="Freeform: Shape 1101">
              <a:extLst>
                <a:ext uri="{FF2B5EF4-FFF2-40B4-BE49-F238E27FC236}">
                  <a16:creationId xmlns:a16="http://schemas.microsoft.com/office/drawing/2014/main" id="{54CFEECF-E463-44C8-3B9B-484A8F97854F}"/>
                </a:ext>
              </a:extLst>
            </p:cNvPr>
            <p:cNvSpPr/>
            <p:nvPr/>
          </p:nvSpPr>
          <p:spPr>
            <a:xfrm>
              <a:off x="8078313" y="5173427"/>
              <a:ext cx="44230" cy="80791"/>
            </a:xfrm>
            <a:custGeom>
              <a:avLst/>
              <a:gdLst>
                <a:gd name="connsiteX0" fmla="*/ 336 w 44230"/>
                <a:gd name="connsiteY0" fmla="*/ 80922 h 80791"/>
                <a:gd name="connsiteX1" fmla="*/ 4171 w 44230"/>
                <a:gd name="connsiteY1" fmla="*/ 81128 h 80791"/>
                <a:gd name="connsiteX2" fmla="*/ 44567 w 44230"/>
                <a:gd name="connsiteY2" fmla="*/ 40732 h 80791"/>
                <a:gd name="connsiteX3" fmla="*/ 4171 w 44230"/>
                <a:gd name="connsiteY3" fmla="*/ 336 h 80791"/>
              </a:gdLst>
              <a:ahLst/>
              <a:cxnLst>
                <a:cxn ang="0">
                  <a:pos x="connsiteX0" y="connsiteY0"/>
                </a:cxn>
                <a:cxn ang="0">
                  <a:pos x="connsiteX1" y="connsiteY1"/>
                </a:cxn>
                <a:cxn ang="0">
                  <a:pos x="connsiteX2" y="connsiteY2"/>
                </a:cxn>
                <a:cxn ang="0">
                  <a:pos x="connsiteX3" y="connsiteY3"/>
                </a:cxn>
              </a:cxnLst>
              <a:rect l="l" t="t" r="r" b="b"/>
              <a:pathLst>
                <a:path w="44230" h="80791">
                  <a:moveTo>
                    <a:pt x="336" y="80922"/>
                  </a:moveTo>
                  <a:cubicBezTo>
                    <a:pt x="1609" y="81069"/>
                    <a:pt x="2889" y="81128"/>
                    <a:pt x="4171" y="81128"/>
                  </a:cubicBezTo>
                  <a:cubicBezTo>
                    <a:pt x="26482" y="81128"/>
                    <a:pt x="44567" y="63037"/>
                    <a:pt x="44567" y="40732"/>
                  </a:cubicBezTo>
                  <a:cubicBezTo>
                    <a:pt x="44567" y="18426"/>
                    <a:pt x="26482" y="336"/>
                    <a:pt x="4171" y="336"/>
                  </a:cubicBezTo>
                </a:path>
              </a:pathLst>
            </a:custGeom>
            <a:noFill/>
            <a:ln w="14615" cap="rnd">
              <a:solidFill>
                <a:srgbClr val="000000"/>
              </a:solidFill>
              <a:prstDash val="solid"/>
              <a:round/>
            </a:ln>
          </p:spPr>
          <p:txBody>
            <a:bodyPr rtlCol="1" anchor="ctr"/>
            <a:lstStyle/>
            <a:p>
              <a:endParaRPr lang="fa-IR"/>
            </a:p>
          </p:txBody>
        </p:sp>
        <p:sp>
          <p:nvSpPr>
            <p:cNvPr id="1103" name="Freeform: Shape 1102">
              <a:extLst>
                <a:ext uri="{FF2B5EF4-FFF2-40B4-BE49-F238E27FC236}">
                  <a16:creationId xmlns:a16="http://schemas.microsoft.com/office/drawing/2014/main" id="{AB9040F5-9D23-6075-7DD0-1E7255C5C360}"/>
                </a:ext>
              </a:extLst>
            </p:cNvPr>
            <p:cNvSpPr/>
            <p:nvPr/>
          </p:nvSpPr>
          <p:spPr>
            <a:xfrm>
              <a:off x="7835792" y="5173427"/>
              <a:ext cx="43323" cy="80791"/>
            </a:xfrm>
            <a:custGeom>
              <a:avLst/>
              <a:gdLst>
                <a:gd name="connsiteX0" fmla="*/ 40732 w 43323"/>
                <a:gd name="connsiteY0" fmla="*/ 336 h 80791"/>
                <a:gd name="connsiteX1" fmla="*/ 336 w 43323"/>
                <a:gd name="connsiteY1" fmla="*/ 40732 h 80791"/>
                <a:gd name="connsiteX2" fmla="*/ 40732 w 43323"/>
                <a:gd name="connsiteY2" fmla="*/ 81128 h 80791"/>
                <a:gd name="connsiteX3" fmla="*/ 43659 w 43323"/>
                <a:gd name="connsiteY3" fmla="*/ 81128 h 80791"/>
              </a:gdLst>
              <a:ahLst/>
              <a:cxnLst>
                <a:cxn ang="0">
                  <a:pos x="connsiteX0" y="connsiteY0"/>
                </a:cxn>
                <a:cxn ang="0">
                  <a:pos x="connsiteX1" y="connsiteY1"/>
                </a:cxn>
                <a:cxn ang="0">
                  <a:pos x="connsiteX2" y="connsiteY2"/>
                </a:cxn>
                <a:cxn ang="0">
                  <a:pos x="connsiteX3" y="connsiteY3"/>
                </a:cxn>
              </a:cxnLst>
              <a:rect l="l" t="t" r="r" b="b"/>
              <a:pathLst>
                <a:path w="43323" h="80791">
                  <a:moveTo>
                    <a:pt x="40732" y="336"/>
                  </a:moveTo>
                  <a:cubicBezTo>
                    <a:pt x="18422" y="336"/>
                    <a:pt x="336" y="18426"/>
                    <a:pt x="336" y="40732"/>
                  </a:cubicBezTo>
                  <a:cubicBezTo>
                    <a:pt x="336" y="63037"/>
                    <a:pt x="18422" y="81128"/>
                    <a:pt x="40732" y="81128"/>
                  </a:cubicBezTo>
                  <a:cubicBezTo>
                    <a:pt x="41698" y="81128"/>
                    <a:pt x="42664" y="81128"/>
                    <a:pt x="43659" y="81128"/>
                  </a:cubicBezTo>
                </a:path>
              </a:pathLst>
            </a:custGeom>
            <a:noFill/>
            <a:ln w="14615" cap="rnd">
              <a:solidFill>
                <a:srgbClr val="000000"/>
              </a:solidFill>
              <a:prstDash val="solid"/>
              <a:round/>
            </a:ln>
          </p:spPr>
          <p:txBody>
            <a:bodyPr rtlCol="1" anchor="ctr"/>
            <a:lstStyle/>
            <a:p>
              <a:endParaRPr lang="fa-IR"/>
            </a:p>
          </p:txBody>
        </p:sp>
        <p:sp>
          <p:nvSpPr>
            <p:cNvPr id="1104" name="Freeform: Shape 1103">
              <a:extLst>
                <a:ext uri="{FF2B5EF4-FFF2-40B4-BE49-F238E27FC236}">
                  <a16:creationId xmlns:a16="http://schemas.microsoft.com/office/drawing/2014/main" id="{FAFE28D6-2301-DE1E-B19F-DCDFF9BC1B7A}"/>
                </a:ext>
              </a:extLst>
            </p:cNvPr>
            <p:cNvSpPr/>
            <p:nvPr/>
          </p:nvSpPr>
          <p:spPr>
            <a:xfrm>
              <a:off x="7855843" y="5027802"/>
              <a:ext cx="246853" cy="149928"/>
            </a:xfrm>
            <a:custGeom>
              <a:avLst/>
              <a:gdLst>
                <a:gd name="connsiteX0" fmla="*/ 247190 w 246853"/>
                <a:gd name="connsiteY0" fmla="*/ 150177 h 149928"/>
                <a:gd name="connsiteX1" fmla="*/ 247190 w 246853"/>
                <a:gd name="connsiteY1" fmla="*/ 118387 h 149928"/>
                <a:gd name="connsiteX2" fmla="*/ 220084 w 246853"/>
                <a:gd name="connsiteY2" fmla="*/ 63413 h 149928"/>
                <a:gd name="connsiteX3" fmla="*/ 213966 w 246853"/>
                <a:gd name="connsiteY3" fmla="*/ 57559 h 149928"/>
                <a:gd name="connsiteX4" fmla="*/ 90319 w 246853"/>
                <a:gd name="connsiteY4" fmla="*/ 4078 h 149928"/>
                <a:gd name="connsiteX5" fmla="*/ 336 w 246853"/>
                <a:gd name="connsiteY5" fmla="*/ 111039 h 149928"/>
                <a:gd name="connsiteX6" fmla="*/ 336 w 246853"/>
                <a:gd name="connsiteY6" fmla="*/ 150264 h 14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853" h="149928">
                  <a:moveTo>
                    <a:pt x="247190" y="150177"/>
                  </a:moveTo>
                  <a:lnTo>
                    <a:pt x="247190" y="118387"/>
                  </a:lnTo>
                  <a:cubicBezTo>
                    <a:pt x="247190" y="70117"/>
                    <a:pt x="229773" y="63413"/>
                    <a:pt x="220084" y="63413"/>
                  </a:cubicBezTo>
                  <a:cubicBezTo>
                    <a:pt x="216788" y="63472"/>
                    <a:pt x="214062" y="60867"/>
                    <a:pt x="213966" y="57559"/>
                  </a:cubicBezTo>
                  <a:cubicBezTo>
                    <a:pt x="213234" y="3610"/>
                    <a:pt x="151645" y="-6518"/>
                    <a:pt x="90319" y="4078"/>
                  </a:cubicBezTo>
                  <a:cubicBezTo>
                    <a:pt x="38254" y="13006"/>
                    <a:pt x="231" y="58203"/>
                    <a:pt x="336" y="111039"/>
                  </a:cubicBezTo>
                  <a:lnTo>
                    <a:pt x="336" y="150264"/>
                  </a:lnTo>
                </a:path>
              </a:pathLst>
            </a:custGeom>
            <a:noFill/>
            <a:ln w="14615" cap="rnd">
              <a:solidFill>
                <a:srgbClr val="000000"/>
              </a:solidFill>
              <a:prstDash val="solid"/>
              <a:round/>
            </a:ln>
          </p:spPr>
          <p:txBody>
            <a:bodyPr rtlCol="1" anchor="ctr"/>
            <a:lstStyle/>
            <a:p>
              <a:endParaRPr lang="fa-IR"/>
            </a:p>
          </p:txBody>
        </p:sp>
        <p:sp>
          <p:nvSpPr>
            <p:cNvPr id="1105" name="Freeform: Shape 1104">
              <a:extLst>
                <a:ext uri="{FF2B5EF4-FFF2-40B4-BE49-F238E27FC236}">
                  <a16:creationId xmlns:a16="http://schemas.microsoft.com/office/drawing/2014/main" id="{EA754ED9-A2F2-E3CF-E9E3-F1BD2FCC23B6}"/>
                </a:ext>
              </a:extLst>
            </p:cNvPr>
            <p:cNvSpPr/>
            <p:nvPr/>
          </p:nvSpPr>
          <p:spPr>
            <a:xfrm>
              <a:off x="7667714" y="5565442"/>
              <a:ext cx="623584" cy="34102"/>
            </a:xfrm>
            <a:custGeom>
              <a:avLst/>
              <a:gdLst>
                <a:gd name="connsiteX0" fmla="*/ 623921 w 623584"/>
                <a:gd name="connsiteY0" fmla="*/ 17402 h 34102"/>
                <a:gd name="connsiteX1" fmla="*/ 606884 w 623584"/>
                <a:gd name="connsiteY1" fmla="*/ 336 h 34102"/>
                <a:gd name="connsiteX2" fmla="*/ 16695 w 623584"/>
                <a:gd name="connsiteY2" fmla="*/ 336 h 34102"/>
                <a:gd name="connsiteX3" fmla="*/ 351 w 623584"/>
                <a:gd name="connsiteY3" fmla="*/ 18105 h 34102"/>
                <a:gd name="connsiteX4" fmla="*/ 16695 w 623584"/>
                <a:gd name="connsiteY4" fmla="*/ 34438 h 34102"/>
                <a:gd name="connsiteX5" fmla="*/ 606884 w 623584"/>
                <a:gd name="connsiteY5" fmla="*/ 34438 h 34102"/>
                <a:gd name="connsiteX6" fmla="*/ 623921 w 623584"/>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84" h="34102">
                  <a:moveTo>
                    <a:pt x="623921" y="17402"/>
                  </a:moveTo>
                  <a:cubicBezTo>
                    <a:pt x="623921" y="7976"/>
                    <a:pt x="616298" y="365"/>
                    <a:pt x="606884" y="336"/>
                  </a:cubicBezTo>
                  <a:lnTo>
                    <a:pt x="16695" y="336"/>
                  </a:lnTo>
                  <a:cubicBezTo>
                    <a:pt x="7278" y="717"/>
                    <a:pt x="-39" y="8679"/>
                    <a:pt x="351" y="18105"/>
                  </a:cubicBezTo>
                  <a:cubicBezTo>
                    <a:pt x="719" y="26974"/>
                    <a:pt x="7825" y="34058"/>
                    <a:pt x="16695" y="34438"/>
                  </a:cubicBezTo>
                  <a:lnTo>
                    <a:pt x="606884" y="34438"/>
                  </a:lnTo>
                  <a:cubicBezTo>
                    <a:pt x="616287" y="34409"/>
                    <a:pt x="623903" y="26798"/>
                    <a:pt x="623921" y="17402"/>
                  </a:cubicBezTo>
                  <a:close/>
                </a:path>
              </a:pathLst>
            </a:custGeom>
            <a:noFill/>
            <a:ln w="14615" cap="rnd">
              <a:solidFill>
                <a:srgbClr val="000000"/>
              </a:solidFill>
              <a:prstDash val="solid"/>
              <a:round/>
            </a:ln>
          </p:spPr>
          <p:txBody>
            <a:bodyPr rtlCol="1" anchor="ctr"/>
            <a:lstStyle/>
            <a:p>
              <a:endParaRPr lang="fa-IR"/>
            </a:p>
          </p:txBody>
        </p:sp>
        <p:sp>
          <p:nvSpPr>
            <p:cNvPr id="1106" name="Freeform: Shape 1105">
              <a:extLst>
                <a:ext uri="{FF2B5EF4-FFF2-40B4-BE49-F238E27FC236}">
                  <a16:creationId xmlns:a16="http://schemas.microsoft.com/office/drawing/2014/main" id="{6704E67B-E6F3-2354-5A20-D985F4FA97E3}"/>
                </a:ext>
              </a:extLst>
            </p:cNvPr>
            <p:cNvSpPr/>
            <p:nvPr/>
          </p:nvSpPr>
          <p:spPr>
            <a:xfrm>
              <a:off x="7695226" y="5602589"/>
              <a:ext cx="567883" cy="71600"/>
            </a:xfrm>
            <a:custGeom>
              <a:avLst/>
              <a:gdLst>
                <a:gd name="connsiteX0" fmla="*/ 336 w 567883"/>
                <a:gd name="connsiteY0" fmla="*/ 336 h 71600"/>
                <a:gd name="connsiteX1" fmla="*/ 336 w 567883"/>
                <a:gd name="connsiteY1" fmla="*/ 56422 h 71600"/>
                <a:gd name="connsiteX2" fmla="*/ 15850 w 567883"/>
                <a:gd name="connsiteY2" fmla="*/ 71936 h 71600"/>
                <a:gd name="connsiteX3" fmla="*/ 552705 w 567883"/>
                <a:gd name="connsiteY3" fmla="*/ 71936 h 71600"/>
                <a:gd name="connsiteX4" fmla="*/ 568219 w 567883"/>
                <a:gd name="connsiteY4" fmla="*/ 56422 h 71600"/>
                <a:gd name="connsiteX5" fmla="*/ 568219 w 567883"/>
                <a:gd name="connsiteY5" fmla="*/ 1858 h 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883" h="71600">
                  <a:moveTo>
                    <a:pt x="336" y="336"/>
                  </a:moveTo>
                  <a:lnTo>
                    <a:pt x="336" y="56422"/>
                  </a:lnTo>
                  <a:cubicBezTo>
                    <a:pt x="336" y="64998"/>
                    <a:pt x="7282" y="71936"/>
                    <a:pt x="15850" y="71936"/>
                  </a:cubicBezTo>
                  <a:lnTo>
                    <a:pt x="552705" y="71936"/>
                  </a:lnTo>
                  <a:cubicBezTo>
                    <a:pt x="561273" y="71936"/>
                    <a:pt x="568219" y="64998"/>
                    <a:pt x="568219" y="56422"/>
                  </a:cubicBezTo>
                  <a:lnTo>
                    <a:pt x="568219" y="1858"/>
                  </a:lnTo>
                </a:path>
              </a:pathLst>
            </a:custGeom>
            <a:noFill/>
            <a:ln w="14615" cap="rnd">
              <a:solidFill>
                <a:srgbClr val="000000"/>
              </a:solidFill>
              <a:prstDash val="solid"/>
              <a:round/>
            </a:ln>
          </p:spPr>
          <p:txBody>
            <a:bodyPr rtlCol="1" anchor="ctr"/>
            <a:lstStyle/>
            <a:p>
              <a:endParaRPr lang="fa-IR"/>
            </a:p>
          </p:txBody>
        </p:sp>
        <p:sp>
          <p:nvSpPr>
            <p:cNvPr id="1107" name="Freeform: Shape 1106">
              <a:extLst>
                <a:ext uri="{FF2B5EF4-FFF2-40B4-BE49-F238E27FC236}">
                  <a16:creationId xmlns:a16="http://schemas.microsoft.com/office/drawing/2014/main" id="{D1D4B123-286D-5972-54E8-F2BCFD3F90D5}"/>
                </a:ext>
              </a:extLst>
            </p:cNvPr>
            <p:cNvSpPr/>
            <p:nvPr/>
          </p:nvSpPr>
          <p:spPr>
            <a:xfrm>
              <a:off x="7752951" y="5707852"/>
              <a:ext cx="452433" cy="55617"/>
            </a:xfrm>
            <a:custGeom>
              <a:avLst/>
              <a:gdLst>
                <a:gd name="connsiteX0" fmla="*/ 452769 w 452433"/>
                <a:gd name="connsiteY0" fmla="*/ 55953 h 55617"/>
                <a:gd name="connsiteX1" fmla="*/ 452769 w 452433"/>
                <a:gd name="connsiteY1" fmla="*/ 8005 h 55617"/>
                <a:gd name="connsiteX2" fmla="*/ 445158 w 452433"/>
                <a:gd name="connsiteY2" fmla="*/ 336 h 55617"/>
                <a:gd name="connsiteX3" fmla="*/ 445129 w 452433"/>
                <a:gd name="connsiteY3" fmla="*/ 336 h 55617"/>
                <a:gd name="connsiteX4" fmla="*/ 7976 w 452433"/>
                <a:gd name="connsiteY4" fmla="*/ 336 h 55617"/>
                <a:gd name="connsiteX5" fmla="*/ 336 w 452433"/>
                <a:gd name="connsiteY5" fmla="*/ 7976 h 55617"/>
                <a:gd name="connsiteX6" fmla="*/ 336 w 452433"/>
                <a:gd name="connsiteY6" fmla="*/ 8005 h 55617"/>
                <a:gd name="connsiteX7" fmla="*/ 336 w 452433"/>
                <a:gd name="connsiteY7" fmla="*/ 55953 h 5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33" h="55617">
                  <a:moveTo>
                    <a:pt x="452769" y="55953"/>
                  </a:moveTo>
                  <a:lnTo>
                    <a:pt x="452769" y="8005"/>
                  </a:lnTo>
                  <a:cubicBezTo>
                    <a:pt x="452787" y="3790"/>
                    <a:pt x="449377" y="365"/>
                    <a:pt x="445158" y="336"/>
                  </a:cubicBezTo>
                  <a:cubicBezTo>
                    <a:pt x="445150" y="336"/>
                    <a:pt x="445138" y="336"/>
                    <a:pt x="445129" y="336"/>
                  </a:cubicBezTo>
                  <a:lnTo>
                    <a:pt x="7976" y="336"/>
                  </a:lnTo>
                  <a:cubicBezTo>
                    <a:pt x="3756" y="336"/>
                    <a:pt x="336" y="3761"/>
                    <a:pt x="336" y="7976"/>
                  </a:cubicBezTo>
                  <a:cubicBezTo>
                    <a:pt x="336" y="7976"/>
                    <a:pt x="336" y="8005"/>
                    <a:pt x="336" y="8005"/>
                  </a:cubicBezTo>
                  <a:lnTo>
                    <a:pt x="336" y="55953"/>
                  </a:lnTo>
                </a:path>
              </a:pathLst>
            </a:custGeom>
            <a:noFill/>
            <a:ln w="14615" cap="rnd">
              <a:solidFill>
                <a:srgbClr val="000000"/>
              </a:solidFill>
              <a:prstDash val="solid"/>
              <a:round/>
            </a:ln>
          </p:spPr>
          <p:txBody>
            <a:bodyPr rtlCol="1" anchor="ctr"/>
            <a:lstStyle/>
            <a:p>
              <a:endParaRPr lang="fa-IR"/>
            </a:p>
          </p:txBody>
        </p:sp>
        <p:sp>
          <p:nvSpPr>
            <p:cNvPr id="1108" name="Freeform: Shape 1107">
              <a:extLst>
                <a:ext uri="{FF2B5EF4-FFF2-40B4-BE49-F238E27FC236}">
                  <a16:creationId xmlns:a16="http://schemas.microsoft.com/office/drawing/2014/main" id="{9C324EB3-6BD4-552C-F665-AA847D1D4591}"/>
                </a:ext>
              </a:extLst>
            </p:cNvPr>
            <p:cNvSpPr/>
            <p:nvPr/>
          </p:nvSpPr>
          <p:spPr>
            <a:xfrm>
              <a:off x="7719288" y="5678345"/>
              <a:ext cx="2927" cy="85123"/>
            </a:xfrm>
            <a:custGeom>
              <a:avLst/>
              <a:gdLst>
                <a:gd name="connsiteX0" fmla="*/ 0 w 2927"/>
                <a:gd name="connsiteY0" fmla="*/ 0 h 85123"/>
                <a:gd name="connsiteX1" fmla="*/ 0 w 2927"/>
                <a:gd name="connsiteY1" fmla="*/ 85124 h 85123"/>
              </a:gdLst>
              <a:ahLst/>
              <a:cxnLst>
                <a:cxn ang="0">
                  <a:pos x="connsiteX0" y="connsiteY0"/>
                </a:cxn>
                <a:cxn ang="0">
                  <a:pos x="connsiteX1" y="connsiteY1"/>
                </a:cxn>
              </a:cxnLst>
              <a:rect l="l" t="t" r="r" b="b"/>
              <a:pathLst>
                <a:path w="2927" h="85123">
                  <a:moveTo>
                    <a:pt x="0" y="0"/>
                  </a:moveTo>
                  <a:lnTo>
                    <a:pt x="0" y="85124"/>
                  </a:lnTo>
                </a:path>
              </a:pathLst>
            </a:custGeom>
            <a:ln w="14615" cap="rnd">
              <a:solidFill>
                <a:srgbClr val="000000"/>
              </a:solidFill>
              <a:prstDash val="solid"/>
              <a:round/>
            </a:ln>
          </p:spPr>
          <p:txBody>
            <a:bodyPr rtlCol="1" anchor="ctr"/>
            <a:lstStyle/>
            <a:p>
              <a:endParaRPr lang="fa-IR"/>
            </a:p>
          </p:txBody>
        </p:sp>
        <p:sp>
          <p:nvSpPr>
            <p:cNvPr id="1109" name="Freeform: Shape 1108">
              <a:extLst>
                <a:ext uri="{FF2B5EF4-FFF2-40B4-BE49-F238E27FC236}">
                  <a16:creationId xmlns:a16="http://schemas.microsoft.com/office/drawing/2014/main" id="{8F1595CE-8F50-50B2-E254-1A42D4EED933}"/>
                </a:ext>
              </a:extLst>
            </p:cNvPr>
            <p:cNvSpPr/>
            <p:nvPr/>
          </p:nvSpPr>
          <p:spPr>
            <a:xfrm>
              <a:off x="8239048" y="5678199"/>
              <a:ext cx="2927" cy="85270"/>
            </a:xfrm>
            <a:custGeom>
              <a:avLst/>
              <a:gdLst>
                <a:gd name="connsiteX0" fmla="*/ 0 w 2927"/>
                <a:gd name="connsiteY0" fmla="*/ 85270 h 85270"/>
                <a:gd name="connsiteX1" fmla="*/ 0 w 2927"/>
                <a:gd name="connsiteY1" fmla="*/ 0 h 85270"/>
              </a:gdLst>
              <a:ahLst/>
              <a:cxnLst>
                <a:cxn ang="0">
                  <a:pos x="connsiteX0" y="connsiteY0"/>
                </a:cxn>
                <a:cxn ang="0">
                  <a:pos x="connsiteX1" y="connsiteY1"/>
                </a:cxn>
              </a:cxnLst>
              <a:rect l="l" t="t" r="r" b="b"/>
              <a:pathLst>
                <a:path w="2927" h="85270">
                  <a:moveTo>
                    <a:pt x="0" y="85270"/>
                  </a:moveTo>
                  <a:lnTo>
                    <a:pt x="0" y="0"/>
                  </a:lnTo>
                </a:path>
              </a:pathLst>
            </a:custGeom>
            <a:ln w="14615" cap="rnd">
              <a:solidFill>
                <a:srgbClr val="000000"/>
              </a:solidFill>
              <a:prstDash val="solid"/>
              <a:round/>
            </a:ln>
          </p:spPr>
          <p:txBody>
            <a:bodyPr rtlCol="1" anchor="ctr"/>
            <a:lstStyle/>
            <a:p>
              <a:endParaRPr lang="fa-IR"/>
            </a:p>
          </p:txBody>
        </p:sp>
        <p:sp>
          <p:nvSpPr>
            <p:cNvPr id="1110" name="Freeform: Shape 1109">
              <a:extLst>
                <a:ext uri="{FF2B5EF4-FFF2-40B4-BE49-F238E27FC236}">
                  <a16:creationId xmlns:a16="http://schemas.microsoft.com/office/drawing/2014/main" id="{C9999551-8CA1-83B2-22DB-3693865C8F04}"/>
                </a:ext>
              </a:extLst>
            </p:cNvPr>
            <p:cNvSpPr/>
            <p:nvPr/>
          </p:nvSpPr>
          <p:spPr>
            <a:xfrm>
              <a:off x="7667714" y="5565442"/>
              <a:ext cx="623584" cy="34102"/>
            </a:xfrm>
            <a:custGeom>
              <a:avLst/>
              <a:gdLst>
                <a:gd name="connsiteX0" fmla="*/ 623921 w 623584"/>
                <a:gd name="connsiteY0" fmla="*/ 17402 h 34102"/>
                <a:gd name="connsiteX1" fmla="*/ 606884 w 623584"/>
                <a:gd name="connsiteY1" fmla="*/ 336 h 34102"/>
                <a:gd name="connsiteX2" fmla="*/ 16695 w 623584"/>
                <a:gd name="connsiteY2" fmla="*/ 336 h 34102"/>
                <a:gd name="connsiteX3" fmla="*/ 351 w 623584"/>
                <a:gd name="connsiteY3" fmla="*/ 18105 h 34102"/>
                <a:gd name="connsiteX4" fmla="*/ 16695 w 623584"/>
                <a:gd name="connsiteY4" fmla="*/ 34438 h 34102"/>
                <a:gd name="connsiteX5" fmla="*/ 606884 w 623584"/>
                <a:gd name="connsiteY5" fmla="*/ 34438 h 34102"/>
                <a:gd name="connsiteX6" fmla="*/ 623921 w 623584"/>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84" h="34102">
                  <a:moveTo>
                    <a:pt x="623921" y="17402"/>
                  </a:moveTo>
                  <a:cubicBezTo>
                    <a:pt x="623921" y="7976"/>
                    <a:pt x="616298" y="365"/>
                    <a:pt x="606884" y="336"/>
                  </a:cubicBezTo>
                  <a:lnTo>
                    <a:pt x="16695" y="336"/>
                  </a:lnTo>
                  <a:cubicBezTo>
                    <a:pt x="7278" y="717"/>
                    <a:pt x="-39" y="8679"/>
                    <a:pt x="351" y="18105"/>
                  </a:cubicBezTo>
                  <a:cubicBezTo>
                    <a:pt x="719" y="26974"/>
                    <a:pt x="7825" y="34058"/>
                    <a:pt x="16695" y="34438"/>
                  </a:cubicBezTo>
                  <a:lnTo>
                    <a:pt x="606884" y="34438"/>
                  </a:lnTo>
                  <a:cubicBezTo>
                    <a:pt x="616287" y="34409"/>
                    <a:pt x="623903" y="26798"/>
                    <a:pt x="623921" y="17402"/>
                  </a:cubicBezTo>
                  <a:close/>
                </a:path>
              </a:pathLst>
            </a:custGeom>
            <a:noFill/>
            <a:ln w="14615" cap="rnd">
              <a:solidFill>
                <a:srgbClr val="000000"/>
              </a:solidFill>
              <a:prstDash val="solid"/>
              <a:round/>
            </a:ln>
          </p:spPr>
          <p:txBody>
            <a:bodyPr rtlCol="1" anchor="ctr"/>
            <a:lstStyle/>
            <a:p>
              <a:endParaRPr lang="fa-IR"/>
            </a:p>
          </p:txBody>
        </p:sp>
        <p:sp>
          <p:nvSpPr>
            <p:cNvPr id="1111" name="Freeform: Shape 1110">
              <a:extLst>
                <a:ext uri="{FF2B5EF4-FFF2-40B4-BE49-F238E27FC236}">
                  <a16:creationId xmlns:a16="http://schemas.microsoft.com/office/drawing/2014/main" id="{7841D050-8D04-127B-A130-697C5D1C92C9}"/>
                </a:ext>
              </a:extLst>
            </p:cNvPr>
            <p:cNvSpPr/>
            <p:nvPr/>
          </p:nvSpPr>
          <p:spPr>
            <a:xfrm>
              <a:off x="8113821" y="5529291"/>
              <a:ext cx="61091" cy="2927"/>
            </a:xfrm>
            <a:custGeom>
              <a:avLst/>
              <a:gdLst>
                <a:gd name="connsiteX0" fmla="*/ 61091 w 61091"/>
                <a:gd name="connsiteY0" fmla="*/ 0 h 2927"/>
                <a:gd name="connsiteX1" fmla="*/ 0 w 61091"/>
                <a:gd name="connsiteY1" fmla="*/ 0 h 2927"/>
              </a:gdLst>
              <a:ahLst/>
              <a:cxnLst>
                <a:cxn ang="0">
                  <a:pos x="connsiteX0" y="connsiteY0"/>
                </a:cxn>
                <a:cxn ang="0">
                  <a:pos x="connsiteX1" y="connsiteY1"/>
                </a:cxn>
              </a:cxnLst>
              <a:rect l="l" t="t" r="r" b="b"/>
              <a:pathLst>
                <a:path w="61091" h="2927">
                  <a:moveTo>
                    <a:pt x="61091" y="0"/>
                  </a:moveTo>
                  <a:lnTo>
                    <a:pt x="0" y="0"/>
                  </a:lnTo>
                </a:path>
              </a:pathLst>
            </a:custGeom>
            <a:ln w="14615" cap="rnd">
              <a:solidFill>
                <a:srgbClr val="000000"/>
              </a:solidFill>
              <a:prstDash val="solid"/>
              <a:round/>
            </a:ln>
          </p:spPr>
          <p:txBody>
            <a:bodyPr rtlCol="1" anchor="ctr"/>
            <a:lstStyle/>
            <a:p>
              <a:endParaRPr lang="fa-IR"/>
            </a:p>
          </p:txBody>
        </p:sp>
        <p:sp>
          <p:nvSpPr>
            <p:cNvPr id="1112" name="Freeform: Shape 1111">
              <a:extLst>
                <a:ext uri="{FF2B5EF4-FFF2-40B4-BE49-F238E27FC236}">
                  <a16:creationId xmlns:a16="http://schemas.microsoft.com/office/drawing/2014/main" id="{20041BBF-00CE-AF46-6143-6999F473CEB4}"/>
                </a:ext>
              </a:extLst>
            </p:cNvPr>
            <p:cNvSpPr/>
            <p:nvPr/>
          </p:nvSpPr>
          <p:spPr>
            <a:xfrm>
              <a:off x="7783599" y="5529291"/>
              <a:ext cx="60359" cy="2927"/>
            </a:xfrm>
            <a:custGeom>
              <a:avLst/>
              <a:gdLst>
                <a:gd name="connsiteX0" fmla="*/ 60360 w 60359"/>
                <a:gd name="connsiteY0" fmla="*/ 0 h 2927"/>
                <a:gd name="connsiteX1" fmla="*/ 0 w 60359"/>
                <a:gd name="connsiteY1" fmla="*/ 0 h 2927"/>
              </a:gdLst>
              <a:ahLst/>
              <a:cxnLst>
                <a:cxn ang="0">
                  <a:pos x="connsiteX0" y="connsiteY0"/>
                </a:cxn>
                <a:cxn ang="0">
                  <a:pos x="connsiteX1" y="connsiteY1"/>
                </a:cxn>
              </a:cxnLst>
              <a:rect l="l" t="t" r="r" b="b"/>
              <a:pathLst>
                <a:path w="60359" h="2927">
                  <a:moveTo>
                    <a:pt x="60360" y="0"/>
                  </a:moveTo>
                  <a:lnTo>
                    <a:pt x="0" y="0"/>
                  </a:lnTo>
                </a:path>
              </a:pathLst>
            </a:custGeom>
            <a:ln w="14615" cap="rnd">
              <a:solidFill>
                <a:srgbClr val="000000"/>
              </a:solidFill>
              <a:prstDash val="solid"/>
              <a:round/>
            </a:ln>
          </p:spPr>
          <p:txBody>
            <a:bodyPr rtlCol="1" anchor="ctr"/>
            <a:lstStyle/>
            <a:p>
              <a:endParaRPr lang="fa-IR"/>
            </a:p>
          </p:txBody>
        </p:sp>
        <p:sp>
          <p:nvSpPr>
            <p:cNvPr id="1113" name="Freeform: Shape 1112">
              <a:extLst>
                <a:ext uri="{FF2B5EF4-FFF2-40B4-BE49-F238E27FC236}">
                  <a16:creationId xmlns:a16="http://schemas.microsoft.com/office/drawing/2014/main" id="{ADE97551-6C02-D6B0-50D3-03E51C82E948}"/>
                </a:ext>
              </a:extLst>
            </p:cNvPr>
            <p:cNvSpPr/>
            <p:nvPr/>
          </p:nvSpPr>
          <p:spPr>
            <a:xfrm>
              <a:off x="7991395" y="5368849"/>
              <a:ext cx="73862" cy="69333"/>
            </a:xfrm>
            <a:custGeom>
              <a:avLst/>
              <a:gdLst>
                <a:gd name="connsiteX0" fmla="*/ 37345 w 73862"/>
                <a:gd name="connsiteY0" fmla="*/ 336 h 69333"/>
                <a:gd name="connsiteX1" fmla="*/ 2745 w 73862"/>
                <a:gd name="connsiteY1" fmla="*/ 36751 h 69333"/>
                <a:gd name="connsiteX2" fmla="*/ 3740 w 73862"/>
                <a:gd name="connsiteY2" fmla="*/ 50714 h 69333"/>
                <a:gd name="connsiteX3" fmla="*/ 22884 w 73862"/>
                <a:gd name="connsiteY3" fmla="*/ 67253 h 69333"/>
                <a:gd name="connsiteX4" fmla="*/ 36800 w 73862"/>
                <a:gd name="connsiteY4" fmla="*/ 66287 h 69333"/>
                <a:gd name="connsiteX5" fmla="*/ 36818 w 73862"/>
                <a:gd name="connsiteY5" fmla="*/ 66257 h 69333"/>
                <a:gd name="connsiteX6" fmla="*/ 74199 w 73862"/>
                <a:gd name="connsiteY6" fmla="*/ 23110 h 6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862" h="69333">
                  <a:moveTo>
                    <a:pt x="37345" y="336"/>
                  </a:moveTo>
                  <a:lnTo>
                    <a:pt x="2745" y="36751"/>
                  </a:lnTo>
                  <a:cubicBezTo>
                    <a:pt x="-820" y="40878"/>
                    <a:pt x="-378" y="47113"/>
                    <a:pt x="3740" y="50714"/>
                  </a:cubicBezTo>
                  <a:lnTo>
                    <a:pt x="22884" y="67253"/>
                  </a:lnTo>
                  <a:cubicBezTo>
                    <a:pt x="26997" y="70824"/>
                    <a:pt x="33226" y="70385"/>
                    <a:pt x="36800" y="66287"/>
                  </a:cubicBezTo>
                  <a:cubicBezTo>
                    <a:pt x="36806" y="66257"/>
                    <a:pt x="36812" y="66257"/>
                    <a:pt x="36818" y="66257"/>
                  </a:cubicBezTo>
                  <a:lnTo>
                    <a:pt x="74199" y="23110"/>
                  </a:lnTo>
                </a:path>
              </a:pathLst>
            </a:custGeom>
            <a:noFill/>
            <a:ln w="14615" cap="rnd">
              <a:solidFill>
                <a:srgbClr val="000000"/>
              </a:solidFill>
              <a:prstDash val="solid"/>
              <a:round/>
            </a:ln>
          </p:spPr>
          <p:txBody>
            <a:bodyPr rtlCol="1" anchor="ctr"/>
            <a:lstStyle/>
            <a:p>
              <a:endParaRPr lang="fa-IR"/>
            </a:p>
          </p:txBody>
        </p:sp>
        <p:sp>
          <p:nvSpPr>
            <p:cNvPr id="1114" name="Freeform: Shape 1113">
              <a:extLst>
                <a:ext uri="{FF2B5EF4-FFF2-40B4-BE49-F238E27FC236}">
                  <a16:creationId xmlns:a16="http://schemas.microsoft.com/office/drawing/2014/main" id="{198BDCF2-E1BA-7FBE-F2EB-4823BC25B52B}"/>
                </a:ext>
              </a:extLst>
            </p:cNvPr>
            <p:cNvSpPr/>
            <p:nvPr/>
          </p:nvSpPr>
          <p:spPr>
            <a:xfrm>
              <a:off x="7893166" y="5367473"/>
              <a:ext cx="73687" cy="70706"/>
            </a:xfrm>
            <a:custGeom>
              <a:avLst/>
              <a:gdLst>
                <a:gd name="connsiteX0" fmla="*/ 336 w 73687"/>
                <a:gd name="connsiteY0" fmla="*/ 24661 h 70706"/>
                <a:gd name="connsiteX1" fmla="*/ 37541 w 73687"/>
                <a:gd name="connsiteY1" fmla="*/ 67633 h 70706"/>
                <a:gd name="connsiteX2" fmla="*/ 51504 w 73687"/>
                <a:gd name="connsiteY2" fmla="*/ 68629 h 70706"/>
                <a:gd name="connsiteX3" fmla="*/ 70619 w 73687"/>
                <a:gd name="connsiteY3" fmla="*/ 52090 h 70706"/>
                <a:gd name="connsiteX4" fmla="*/ 71614 w 73687"/>
                <a:gd name="connsiteY4" fmla="*/ 38127 h 70706"/>
                <a:gd name="connsiteX5" fmla="*/ 37951 w 73687"/>
                <a:gd name="connsiteY5" fmla="*/ 336 h 7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687" h="70706">
                  <a:moveTo>
                    <a:pt x="336" y="24661"/>
                  </a:moveTo>
                  <a:lnTo>
                    <a:pt x="37541" y="67633"/>
                  </a:lnTo>
                  <a:cubicBezTo>
                    <a:pt x="41130" y="71761"/>
                    <a:pt x="47368" y="72200"/>
                    <a:pt x="51504" y="68629"/>
                  </a:cubicBezTo>
                  <a:lnTo>
                    <a:pt x="70619" y="52090"/>
                  </a:lnTo>
                  <a:cubicBezTo>
                    <a:pt x="74738" y="48489"/>
                    <a:pt x="75180" y="42254"/>
                    <a:pt x="71614" y="38127"/>
                  </a:cubicBezTo>
                  <a:lnTo>
                    <a:pt x="37951" y="336"/>
                  </a:lnTo>
                </a:path>
              </a:pathLst>
            </a:custGeom>
            <a:noFill/>
            <a:ln w="14615" cap="rnd">
              <a:solidFill>
                <a:srgbClr val="000000"/>
              </a:solidFill>
              <a:prstDash val="solid"/>
              <a:round/>
            </a:ln>
          </p:spPr>
          <p:txBody>
            <a:bodyPr rtlCol="1" anchor="ctr"/>
            <a:lstStyle/>
            <a:p>
              <a:endParaRPr lang="fa-IR"/>
            </a:p>
          </p:txBody>
        </p:sp>
        <p:sp>
          <p:nvSpPr>
            <p:cNvPr id="1115" name="Freeform: Shape 1114">
              <a:extLst>
                <a:ext uri="{FF2B5EF4-FFF2-40B4-BE49-F238E27FC236}">
                  <a16:creationId xmlns:a16="http://schemas.microsoft.com/office/drawing/2014/main" id="{FDC8B13E-2566-CF87-C2E6-21FB79EC1A8F}"/>
                </a:ext>
              </a:extLst>
            </p:cNvPr>
            <p:cNvSpPr/>
            <p:nvPr/>
          </p:nvSpPr>
          <p:spPr>
            <a:xfrm>
              <a:off x="7969654" y="5412201"/>
              <a:ext cx="18646" cy="2927"/>
            </a:xfrm>
            <a:custGeom>
              <a:avLst/>
              <a:gdLst>
                <a:gd name="connsiteX0" fmla="*/ 0 w 18646"/>
                <a:gd name="connsiteY0" fmla="*/ 0 h 2927"/>
                <a:gd name="connsiteX1" fmla="*/ 18646 w 18646"/>
                <a:gd name="connsiteY1" fmla="*/ 0 h 2927"/>
              </a:gdLst>
              <a:ahLst/>
              <a:cxnLst>
                <a:cxn ang="0">
                  <a:pos x="connsiteX0" y="connsiteY0"/>
                </a:cxn>
                <a:cxn ang="0">
                  <a:pos x="connsiteX1" y="connsiteY1"/>
                </a:cxn>
              </a:cxnLst>
              <a:rect l="l" t="t" r="r" b="b"/>
              <a:pathLst>
                <a:path w="18646" h="2927">
                  <a:moveTo>
                    <a:pt x="0" y="0"/>
                  </a:moveTo>
                  <a:lnTo>
                    <a:pt x="18646" y="0"/>
                  </a:lnTo>
                </a:path>
              </a:pathLst>
            </a:custGeom>
            <a:ln w="14615" cap="rnd">
              <a:solidFill>
                <a:srgbClr val="000000"/>
              </a:solidFill>
              <a:prstDash val="solid"/>
              <a:round/>
            </a:ln>
          </p:spPr>
          <p:txBody>
            <a:bodyPr rtlCol="1" anchor="ctr"/>
            <a:lstStyle/>
            <a:p>
              <a:endParaRPr lang="fa-IR"/>
            </a:p>
          </p:txBody>
        </p:sp>
      </p:grpSp>
      <p:grpSp>
        <p:nvGrpSpPr>
          <p:cNvPr id="1116" name="Graphic 7">
            <a:extLst>
              <a:ext uri="{FF2B5EF4-FFF2-40B4-BE49-F238E27FC236}">
                <a16:creationId xmlns:a16="http://schemas.microsoft.com/office/drawing/2014/main" id="{70D10BDA-BD13-AF83-E8EB-51E6D78A4A68}"/>
              </a:ext>
            </a:extLst>
          </p:cNvPr>
          <p:cNvGrpSpPr/>
          <p:nvPr/>
        </p:nvGrpSpPr>
        <p:grpSpPr>
          <a:xfrm>
            <a:off x="8651264" y="5021416"/>
            <a:ext cx="639890" cy="742053"/>
            <a:chOff x="8651264" y="5021416"/>
            <a:chExt cx="639890" cy="742053"/>
          </a:xfrm>
        </p:grpSpPr>
        <p:sp>
          <p:nvSpPr>
            <p:cNvPr id="1117" name="Freeform: Shape 1116">
              <a:extLst>
                <a:ext uri="{FF2B5EF4-FFF2-40B4-BE49-F238E27FC236}">
                  <a16:creationId xmlns:a16="http://schemas.microsoft.com/office/drawing/2014/main" id="{8CB00180-A206-2293-DE6E-38CF5EC3A50A}"/>
                </a:ext>
              </a:extLst>
            </p:cNvPr>
            <p:cNvSpPr/>
            <p:nvPr/>
          </p:nvSpPr>
          <p:spPr>
            <a:xfrm>
              <a:off x="9056653" y="5168275"/>
              <a:ext cx="44561" cy="78654"/>
            </a:xfrm>
            <a:custGeom>
              <a:avLst/>
              <a:gdLst>
                <a:gd name="connsiteX0" fmla="*/ 6630 w 44561"/>
                <a:gd name="connsiteY0" fmla="*/ 336 h 78654"/>
                <a:gd name="connsiteX1" fmla="*/ 570 w 44561"/>
                <a:gd name="connsiteY1" fmla="*/ 804 h 78654"/>
                <a:gd name="connsiteX2" fmla="*/ 570 w 44561"/>
                <a:gd name="connsiteY2" fmla="*/ 72111 h 78654"/>
                <a:gd name="connsiteX3" fmla="*/ 570 w 44561"/>
                <a:gd name="connsiteY3" fmla="*/ 72111 h 78654"/>
                <a:gd name="connsiteX4" fmla="*/ 336 w 44561"/>
                <a:gd name="connsiteY4" fmla="*/ 78434 h 78654"/>
                <a:gd name="connsiteX5" fmla="*/ 6630 w 44561"/>
                <a:gd name="connsiteY5" fmla="*/ 78991 h 78654"/>
                <a:gd name="connsiteX6" fmla="*/ 44883 w 44561"/>
                <a:gd name="connsiteY6" fmla="*/ 38595 h 78654"/>
                <a:gd name="connsiteX7" fmla="*/ 6630 w 44561"/>
                <a:gd name="connsiteY7" fmla="*/ 336 h 78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61" h="78654">
                  <a:moveTo>
                    <a:pt x="6630" y="336"/>
                  </a:moveTo>
                  <a:cubicBezTo>
                    <a:pt x="4601" y="336"/>
                    <a:pt x="2575" y="511"/>
                    <a:pt x="570" y="804"/>
                  </a:cubicBezTo>
                  <a:lnTo>
                    <a:pt x="570" y="72111"/>
                  </a:lnTo>
                  <a:lnTo>
                    <a:pt x="570" y="72111"/>
                  </a:lnTo>
                  <a:cubicBezTo>
                    <a:pt x="570" y="74249"/>
                    <a:pt x="570" y="76327"/>
                    <a:pt x="336" y="78434"/>
                  </a:cubicBezTo>
                  <a:cubicBezTo>
                    <a:pt x="2417" y="78786"/>
                    <a:pt x="4519" y="78961"/>
                    <a:pt x="6630" y="78991"/>
                  </a:cubicBezTo>
                  <a:cubicBezTo>
                    <a:pt x="28350" y="78405"/>
                    <a:pt x="45477" y="60315"/>
                    <a:pt x="44883" y="38595"/>
                  </a:cubicBezTo>
                  <a:cubicBezTo>
                    <a:pt x="44315" y="17694"/>
                    <a:pt x="27515" y="892"/>
                    <a:pt x="6630" y="336"/>
                  </a:cubicBezTo>
                  <a:close/>
                </a:path>
              </a:pathLst>
            </a:custGeom>
            <a:solidFill>
              <a:srgbClr val="F9D0B4"/>
            </a:solidFill>
            <a:ln w="2923" cap="flat">
              <a:noFill/>
              <a:prstDash val="solid"/>
              <a:miter/>
            </a:ln>
          </p:spPr>
          <p:txBody>
            <a:bodyPr rtlCol="1" anchor="ctr"/>
            <a:lstStyle/>
            <a:p>
              <a:endParaRPr lang="fa-IR"/>
            </a:p>
          </p:txBody>
        </p:sp>
        <p:sp>
          <p:nvSpPr>
            <p:cNvPr id="1118" name="Freeform: Shape 1117">
              <a:extLst>
                <a:ext uri="{FF2B5EF4-FFF2-40B4-BE49-F238E27FC236}">
                  <a16:creationId xmlns:a16="http://schemas.microsoft.com/office/drawing/2014/main" id="{11822602-8086-55A7-A92C-21DD745D11CC}"/>
                </a:ext>
              </a:extLst>
            </p:cNvPr>
            <p:cNvSpPr/>
            <p:nvPr/>
          </p:nvSpPr>
          <p:spPr>
            <a:xfrm>
              <a:off x="8868549" y="5135375"/>
              <a:ext cx="188338" cy="198874"/>
            </a:xfrm>
            <a:custGeom>
              <a:avLst/>
              <a:gdLst>
                <a:gd name="connsiteX0" fmla="*/ 139555 w 188338"/>
                <a:gd name="connsiteY0" fmla="*/ 2471 h 198874"/>
                <a:gd name="connsiteX1" fmla="*/ 336 w 188338"/>
                <a:gd name="connsiteY1" fmla="*/ 48926 h 198874"/>
                <a:gd name="connsiteX2" fmla="*/ 336 w 188338"/>
                <a:gd name="connsiteY2" fmla="*/ 105011 h 198874"/>
                <a:gd name="connsiteX3" fmla="*/ 94505 w 188338"/>
                <a:gd name="connsiteY3" fmla="*/ 199210 h 198874"/>
                <a:gd name="connsiteX4" fmla="*/ 94505 w 188338"/>
                <a:gd name="connsiteY4" fmla="*/ 199210 h 198874"/>
                <a:gd name="connsiteX5" fmla="*/ 188674 w 188338"/>
                <a:gd name="connsiteY5" fmla="*/ 105011 h 198874"/>
                <a:gd name="connsiteX6" fmla="*/ 188674 w 188338"/>
                <a:gd name="connsiteY6" fmla="*/ 28903 h 198874"/>
                <a:gd name="connsiteX7" fmla="*/ 182820 w 188338"/>
                <a:gd name="connsiteY7" fmla="*/ 21732 h 198874"/>
                <a:gd name="connsiteX8" fmla="*/ 148454 w 188338"/>
                <a:gd name="connsiteY8" fmla="*/ 1944 h 198874"/>
                <a:gd name="connsiteX9" fmla="*/ 139608 w 188338"/>
                <a:gd name="connsiteY9" fmla="*/ 2412 h 198874"/>
                <a:gd name="connsiteX10" fmla="*/ 139555 w 188338"/>
                <a:gd name="connsiteY10" fmla="*/ 2471 h 19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338" h="198874">
                  <a:moveTo>
                    <a:pt x="139555" y="2471"/>
                  </a:moveTo>
                  <a:cubicBezTo>
                    <a:pt x="125212" y="19214"/>
                    <a:pt x="74336" y="70002"/>
                    <a:pt x="336" y="48926"/>
                  </a:cubicBezTo>
                  <a:lnTo>
                    <a:pt x="336" y="105011"/>
                  </a:lnTo>
                  <a:cubicBezTo>
                    <a:pt x="465" y="156970"/>
                    <a:pt x="42547" y="199064"/>
                    <a:pt x="94505" y="199210"/>
                  </a:cubicBezTo>
                  <a:lnTo>
                    <a:pt x="94505" y="199210"/>
                  </a:lnTo>
                  <a:cubicBezTo>
                    <a:pt x="146464" y="199064"/>
                    <a:pt x="188545" y="156970"/>
                    <a:pt x="188674" y="105011"/>
                  </a:cubicBezTo>
                  <a:lnTo>
                    <a:pt x="188674" y="28903"/>
                  </a:lnTo>
                  <a:cubicBezTo>
                    <a:pt x="188663" y="25420"/>
                    <a:pt x="186221" y="22434"/>
                    <a:pt x="182820" y="21732"/>
                  </a:cubicBezTo>
                  <a:cubicBezTo>
                    <a:pt x="173277" y="19507"/>
                    <a:pt x="161714" y="14004"/>
                    <a:pt x="148454" y="1944"/>
                  </a:cubicBezTo>
                  <a:cubicBezTo>
                    <a:pt x="145881" y="-369"/>
                    <a:pt x="141920" y="-164"/>
                    <a:pt x="139608" y="2412"/>
                  </a:cubicBezTo>
                  <a:cubicBezTo>
                    <a:pt x="139590" y="2441"/>
                    <a:pt x="139573" y="2441"/>
                    <a:pt x="139555" y="2471"/>
                  </a:cubicBezTo>
                  <a:close/>
                </a:path>
              </a:pathLst>
            </a:custGeom>
            <a:solidFill>
              <a:srgbClr val="F9D0B4"/>
            </a:solidFill>
            <a:ln w="2923" cap="flat">
              <a:noFill/>
              <a:prstDash val="solid"/>
              <a:miter/>
            </a:ln>
          </p:spPr>
          <p:txBody>
            <a:bodyPr rtlCol="1" anchor="ctr"/>
            <a:lstStyle/>
            <a:p>
              <a:endParaRPr lang="fa-IR"/>
            </a:p>
          </p:txBody>
        </p:sp>
        <p:sp>
          <p:nvSpPr>
            <p:cNvPr id="1119" name="Freeform: Shape 1118">
              <a:extLst>
                <a:ext uri="{FF2B5EF4-FFF2-40B4-BE49-F238E27FC236}">
                  <a16:creationId xmlns:a16="http://schemas.microsoft.com/office/drawing/2014/main" id="{BDBEE5F5-BE76-4791-C2D1-C23EB61C2C71}"/>
                </a:ext>
              </a:extLst>
            </p:cNvPr>
            <p:cNvSpPr/>
            <p:nvPr/>
          </p:nvSpPr>
          <p:spPr>
            <a:xfrm>
              <a:off x="8823187" y="5175721"/>
              <a:ext cx="45596" cy="71208"/>
            </a:xfrm>
            <a:custGeom>
              <a:avLst/>
              <a:gdLst>
                <a:gd name="connsiteX0" fmla="*/ 45698 w 45596"/>
                <a:gd name="connsiteY0" fmla="*/ 8580 h 71208"/>
                <a:gd name="connsiteX1" fmla="*/ 25764 w 45596"/>
                <a:gd name="connsiteY1" fmla="*/ 1350 h 71208"/>
                <a:gd name="connsiteX2" fmla="*/ 12738 w 45596"/>
                <a:gd name="connsiteY2" fmla="*/ 3574 h 71208"/>
                <a:gd name="connsiteX3" fmla="*/ 10990 w 45596"/>
                <a:gd name="connsiteY3" fmla="*/ 59133 h 71208"/>
                <a:gd name="connsiteX4" fmla="*/ 39639 w 45596"/>
                <a:gd name="connsiteY4" fmla="*/ 71545 h 71208"/>
                <a:gd name="connsiteX5" fmla="*/ 45933 w 45596"/>
                <a:gd name="connsiteY5" fmla="*/ 70988 h 71208"/>
                <a:gd name="connsiteX6" fmla="*/ 45698 w 45596"/>
                <a:gd name="connsiteY6" fmla="*/ 64665 h 7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596" h="71208">
                  <a:moveTo>
                    <a:pt x="45698" y="8580"/>
                  </a:moveTo>
                  <a:cubicBezTo>
                    <a:pt x="38896" y="6648"/>
                    <a:pt x="32233" y="4218"/>
                    <a:pt x="25764" y="1350"/>
                  </a:cubicBezTo>
                  <a:cubicBezTo>
                    <a:pt x="21367" y="-582"/>
                    <a:pt x="16245" y="295"/>
                    <a:pt x="12738" y="3574"/>
                  </a:cubicBezTo>
                  <a:cubicBezTo>
                    <a:pt x="-3090" y="18445"/>
                    <a:pt x="-3871" y="43326"/>
                    <a:pt x="10990" y="59133"/>
                  </a:cubicBezTo>
                  <a:cubicBezTo>
                    <a:pt x="18419" y="67066"/>
                    <a:pt x="28788" y="71545"/>
                    <a:pt x="39639" y="71545"/>
                  </a:cubicBezTo>
                  <a:cubicBezTo>
                    <a:pt x="41747" y="71515"/>
                    <a:pt x="43851" y="71340"/>
                    <a:pt x="45933" y="70988"/>
                  </a:cubicBezTo>
                  <a:cubicBezTo>
                    <a:pt x="45786" y="68881"/>
                    <a:pt x="45698" y="66803"/>
                    <a:pt x="45698" y="64665"/>
                  </a:cubicBezTo>
                  <a:close/>
                </a:path>
              </a:pathLst>
            </a:custGeom>
            <a:solidFill>
              <a:srgbClr val="F9D0B4"/>
            </a:solidFill>
            <a:ln w="2923" cap="flat">
              <a:noFill/>
              <a:prstDash val="solid"/>
              <a:miter/>
            </a:ln>
          </p:spPr>
          <p:txBody>
            <a:bodyPr rtlCol="1" anchor="ctr"/>
            <a:lstStyle/>
            <a:p>
              <a:endParaRPr lang="fa-IR"/>
            </a:p>
          </p:txBody>
        </p:sp>
        <p:sp>
          <p:nvSpPr>
            <p:cNvPr id="1120" name="Freeform: Shape 1119">
              <a:extLst>
                <a:ext uri="{FF2B5EF4-FFF2-40B4-BE49-F238E27FC236}">
                  <a16:creationId xmlns:a16="http://schemas.microsoft.com/office/drawing/2014/main" id="{94932570-6B7E-4B3C-939A-566A73B5781D}"/>
                </a:ext>
              </a:extLst>
            </p:cNvPr>
            <p:cNvSpPr/>
            <p:nvPr/>
          </p:nvSpPr>
          <p:spPr>
            <a:xfrm>
              <a:off x="8834740" y="5028734"/>
              <a:ext cx="256132" cy="160271"/>
            </a:xfrm>
            <a:custGeom>
              <a:avLst/>
              <a:gdLst>
                <a:gd name="connsiteX0" fmla="*/ 1185 w 256132"/>
                <a:gd name="connsiteY0" fmla="*/ 150561 h 160271"/>
                <a:gd name="connsiteX1" fmla="*/ 14211 w 256132"/>
                <a:gd name="connsiteY1" fmla="*/ 148337 h 160271"/>
                <a:gd name="connsiteX2" fmla="*/ 34146 w 256132"/>
                <a:gd name="connsiteY2" fmla="*/ 155567 h 160271"/>
                <a:gd name="connsiteX3" fmla="*/ 173365 w 256132"/>
                <a:gd name="connsiteY3" fmla="*/ 109112 h 160271"/>
                <a:gd name="connsiteX4" fmla="*/ 182202 w 256132"/>
                <a:gd name="connsiteY4" fmla="*/ 108468 h 160271"/>
                <a:gd name="connsiteX5" fmla="*/ 182351 w 256132"/>
                <a:gd name="connsiteY5" fmla="*/ 108614 h 160271"/>
                <a:gd name="connsiteX6" fmla="*/ 216717 w 256132"/>
                <a:gd name="connsiteY6" fmla="*/ 128402 h 160271"/>
                <a:gd name="connsiteX7" fmla="*/ 222572 w 256132"/>
                <a:gd name="connsiteY7" fmla="*/ 135574 h 160271"/>
                <a:gd name="connsiteX8" fmla="*/ 222572 w 256132"/>
                <a:gd name="connsiteY8" fmla="*/ 140345 h 160271"/>
                <a:gd name="connsiteX9" fmla="*/ 228631 w 256132"/>
                <a:gd name="connsiteY9" fmla="*/ 139877 h 160271"/>
                <a:gd name="connsiteX10" fmla="*/ 256469 w 256132"/>
                <a:gd name="connsiteY10" fmla="*/ 151440 h 160271"/>
                <a:gd name="connsiteX11" fmla="*/ 256469 w 256132"/>
                <a:gd name="connsiteY11" fmla="*/ 128402 h 160271"/>
                <a:gd name="connsiteX12" fmla="*/ 128402 w 256132"/>
                <a:gd name="connsiteY12" fmla="*/ 336 h 160271"/>
                <a:gd name="connsiteX13" fmla="*/ 336 w 256132"/>
                <a:gd name="connsiteY13" fmla="*/ 128402 h 160271"/>
                <a:gd name="connsiteX14" fmla="*/ 336 w 256132"/>
                <a:gd name="connsiteY14" fmla="*/ 151557 h 160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6132" h="160271">
                  <a:moveTo>
                    <a:pt x="1185" y="150561"/>
                  </a:moveTo>
                  <a:cubicBezTo>
                    <a:pt x="4692" y="147283"/>
                    <a:pt x="9814" y="146405"/>
                    <a:pt x="14211" y="148337"/>
                  </a:cubicBezTo>
                  <a:cubicBezTo>
                    <a:pt x="20680" y="151206"/>
                    <a:pt x="27343" y="153635"/>
                    <a:pt x="34146" y="155567"/>
                  </a:cubicBezTo>
                  <a:cubicBezTo>
                    <a:pt x="108146" y="176643"/>
                    <a:pt x="159021" y="125856"/>
                    <a:pt x="173365" y="109112"/>
                  </a:cubicBezTo>
                  <a:cubicBezTo>
                    <a:pt x="175630" y="106507"/>
                    <a:pt x="179588" y="106214"/>
                    <a:pt x="182202" y="108468"/>
                  </a:cubicBezTo>
                  <a:cubicBezTo>
                    <a:pt x="182252" y="108526"/>
                    <a:pt x="182302" y="108556"/>
                    <a:pt x="182351" y="108614"/>
                  </a:cubicBezTo>
                  <a:cubicBezTo>
                    <a:pt x="195612" y="120675"/>
                    <a:pt x="207174" y="126178"/>
                    <a:pt x="216717" y="128402"/>
                  </a:cubicBezTo>
                  <a:cubicBezTo>
                    <a:pt x="220119" y="129105"/>
                    <a:pt x="222560" y="132091"/>
                    <a:pt x="222572" y="135574"/>
                  </a:cubicBezTo>
                  <a:lnTo>
                    <a:pt x="222572" y="140345"/>
                  </a:lnTo>
                  <a:cubicBezTo>
                    <a:pt x="224577" y="140053"/>
                    <a:pt x="226602" y="139877"/>
                    <a:pt x="228631" y="139877"/>
                  </a:cubicBezTo>
                  <a:cubicBezTo>
                    <a:pt x="239081" y="139848"/>
                    <a:pt x="249107" y="144034"/>
                    <a:pt x="256469" y="151440"/>
                  </a:cubicBezTo>
                  <a:lnTo>
                    <a:pt x="256469" y="128402"/>
                  </a:lnTo>
                  <a:cubicBezTo>
                    <a:pt x="256469" y="57680"/>
                    <a:pt x="199130" y="336"/>
                    <a:pt x="128402" y="336"/>
                  </a:cubicBezTo>
                  <a:cubicBezTo>
                    <a:pt x="57675" y="336"/>
                    <a:pt x="336" y="57680"/>
                    <a:pt x="336" y="128402"/>
                  </a:cubicBezTo>
                  <a:lnTo>
                    <a:pt x="336" y="151557"/>
                  </a:lnTo>
                  <a:close/>
                </a:path>
              </a:pathLst>
            </a:custGeom>
            <a:solidFill>
              <a:srgbClr val="FED690"/>
            </a:solidFill>
            <a:ln w="2923" cap="flat">
              <a:noFill/>
              <a:prstDash val="solid"/>
              <a:miter/>
            </a:ln>
          </p:spPr>
          <p:txBody>
            <a:bodyPr rtlCol="1" anchor="ctr"/>
            <a:lstStyle/>
            <a:p>
              <a:endParaRPr lang="fa-IR"/>
            </a:p>
          </p:txBody>
        </p:sp>
        <p:sp>
          <p:nvSpPr>
            <p:cNvPr id="1121" name="Freeform: Shape 1120">
              <a:extLst>
                <a:ext uri="{FF2B5EF4-FFF2-40B4-BE49-F238E27FC236}">
                  <a16:creationId xmlns:a16="http://schemas.microsoft.com/office/drawing/2014/main" id="{84E53E8F-75B9-82E9-C1B4-2889E75603D7}"/>
                </a:ext>
              </a:extLst>
            </p:cNvPr>
            <p:cNvSpPr/>
            <p:nvPr/>
          </p:nvSpPr>
          <p:spPr>
            <a:xfrm>
              <a:off x="9007505" y="5228517"/>
              <a:ext cx="97790" cy="163251"/>
            </a:xfrm>
            <a:custGeom>
              <a:avLst/>
              <a:gdLst>
                <a:gd name="connsiteX0" fmla="*/ 89031 w 97790"/>
                <a:gd name="connsiteY0" fmla="*/ 336 h 163251"/>
                <a:gd name="connsiteX1" fmla="*/ 55778 w 97790"/>
                <a:gd name="connsiteY1" fmla="*/ 18748 h 163251"/>
                <a:gd name="connsiteX2" fmla="*/ 49484 w 97790"/>
                <a:gd name="connsiteY2" fmla="*/ 18192 h 163251"/>
                <a:gd name="connsiteX3" fmla="*/ 336 w 97790"/>
                <a:gd name="connsiteY3" fmla="*/ 94739 h 163251"/>
                <a:gd name="connsiteX4" fmla="*/ 336 w 97790"/>
                <a:gd name="connsiteY4" fmla="*/ 123280 h 163251"/>
                <a:gd name="connsiteX5" fmla="*/ 12835 w 97790"/>
                <a:gd name="connsiteY5" fmla="*/ 145527 h 163251"/>
                <a:gd name="connsiteX6" fmla="*/ 12835 w 97790"/>
                <a:gd name="connsiteY6" fmla="*/ 145527 h 163251"/>
                <a:gd name="connsiteX7" fmla="*/ 38244 w 97790"/>
                <a:gd name="connsiteY7" fmla="*/ 158260 h 163251"/>
                <a:gd name="connsiteX8" fmla="*/ 49953 w 97790"/>
                <a:gd name="connsiteY8" fmla="*/ 162973 h 163251"/>
                <a:gd name="connsiteX9" fmla="*/ 49953 w 97790"/>
                <a:gd name="connsiteY9" fmla="*/ 162973 h 163251"/>
                <a:gd name="connsiteX10" fmla="*/ 52119 w 97790"/>
                <a:gd name="connsiteY10" fmla="*/ 163588 h 163251"/>
                <a:gd name="connsiteX11" fmla="*/ 86133 w 97790"/>
                <a:gd name="connsiteY11" fmla="*/ 137916 h 163251"/>
                <a:gd name="connsiteX12" fmla="*/ 86836 w 97790"/>
                <a:gd name="connsiteY12" fmla="*/ 82679 h 163251"/>
                <a:gd name="connsiteX13" fmla="*/ 87421 w 97790"/>
                <a:gd name="connsiteY13" fmla="*/ 71614 h 163251"/>
                <a:gd name="connsiteX14" fmla="*/ 89031 w 97790"/>
                <a:gd name="connsiteY14" fmla="*/ 336 h 16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790" h="163251">
                  <a:moveTo>
                    <a:pt x="89031" y="336"/>
                  </a:moveTo>
                  <a:cubicBezTo>
                    <a:pt x="81851" y="11782"/>
                    <a:pt x="69293" y="18748"/>
                    <a:pt x="55778" y="18748"/>
                  </a:cubicBezTo>
                  <a:cubicBezTo>
                    <a:pt x="53670" y="18719"/>
                    <a:pt x="51566" y="18543"/>
                    <a:pt x="49484" y="18192"/>
                  </a:cubicBezTo>
                  <a:cubicBezTo>
                    <a:pt x="47274" y="50450"/>
                    <a:pt x="28736" y="79313"/>
                    <a:pt x="336" y="94739"/>
                  </a:cubicBezTo>
                  <a:lnTo>
                    <a:pt x="336" y="123280"/>
                  </a:lnTo>
                  <a:cubicBezTo>
                    <a:pt x="342" y="132354"/>
                    <a:pt x="5078" y="140785"/>
                    <a:pt x="12835" y="145527"/>
                  </a:cubicBezTo>
                  <a:lnTo>
                    <a:pt x="12835" y="145527"/>
                  </a:lnTo>
                  <a:cubicBezTo>
                    <a:pt x="15909" y="147430"/>
                    <a:pt x="12016" y="145205"/>
                    <a:pt x="38244" y="158260"/>
                  </a:cubicBezTo>
                  <a:cubicBezTo>
                    <a:pt x="42037" y="160075"/>
                    <a:pt x="45948" y="161656"/>
                    <a:pt x="49953" y="162973"/>
                  </a:cubicBezTo>
                  <a:lnTo>
                    <a:pt x="49953" y="162973"/>
                  </a:lnTo>
                  <a:lnTo>
                    <a:pt x="52119" y="163588"/>
                  </a:lnTo>
                  <a:cubicBezTo>
                    <a:pt x="65965" y="158524"/>
                    <a:pt x="78200" y="150474"/>
                    <a:pt x="86133" y="137916"/>
                  </a:cubicBezTo>
                  <a:cubicBezTo>
                    <a:pt x="100769" y="114937"/>
                    <a:pt x="92163" y="92661"/>
                    <a:pt x="86836" y="82679"/>
                  </a:cubicBezTo>
                  <a:cubicBezTo>
                    <a:pt x="85012" y="79167"/>
                    <a:pt x="85237" y="74922"/>
                    <a:pt x="87421" y="71614"/>
                  </a:cubicBezTo>
                  <a:cubicBezTo>
                    <a:pt x="105453" y="43308"/>
                    <a:pt x="96964" y="15850"/>
                    <a:pt x="89031" y="336"/>
                  </a:cubicBezTo>
                  <a:close/>
                </a:path>
              </a:pathLst>
            </a:custGeom>
            <a:solidFill>
              <a:srgbClr val="FED690"/>
            </a:solidFill>
            <a:ln w="2923" cap="flat">
              <a:noFill/>
              <a:prstDash val="solid"/>
              <a:miter/>
            </a:ln>
          </p:spPr>
          <p:txBody>
            <a:bodyPr rtlCol="1" anchor="ctr"/>
            <a:lstStyle/>
            <a:p>
              <a:endParaRPr lang="fa-IR"/>
            </a:p>
          </p:txBody>
        </p:sp>
        <p:sp>
          <p:nvSpPr>
            <p:cNvPr id="1122" name="Freeform: Shape 1121">
              <a:extLst>
                <a:ext uri="{FF2B5EF4-FFF2-40B4-BE49-F238E27FC236}">
                  <a16:creationId xmlns:a16="http://schemas.microsoft.com/office/drawing/2014/main" id="{AB025CE2-7E42-65E0-0B09-AD81A7C0B363}"/>
                </a:ext>
              </a:extLst>
            </p:cNvPr>
            <p:cNvSpPr/>
            <p:nvPr/>
          </p:nvSpPr>
          <p:spPr>
            <a:xfrm>
              <a:off x="8820072" y="5228605"/>
              <a:ext cx="97801" cy="163076"/>
            </a:xfrm>
            <a:custGeom>
              <a:avLst/>
              <a:gdLst>
                <a:gd name="connsiteX0" fmla="*/ 11637 w 97801"/>
                <a:gd name="connsiteY0" fmla="*/ 82503 h 163076"/>
                <a:gd name="connsiteX1" fmla="*/ 12340 w 97801"/>
                <a:gd name="connsiteY1" fmla="*/ 137740 h 163076"/>
                <a:gd name="connsiteX2" fmla="*/ 46354 w 97801"/>
                <a:gd name="connsiteY2" fmla="*/ 163412 h 163076"/>
                <a:gd name="connsiteX3" fmla="*/ 48520 w 97801"/>
                <a:gd name="connsiteY3" fmla="*/ 162797 h 163076"/>
                <a:gd name="connsiteX4" fmla="*/ 48520 w 97801"/>
                <a:gd name="connsiteY4" fmla="*/ 162797 h 163076"/>
                <a:gd name="connsiteX5" fmla="*/ 60229 w 97801"/>
                <a:gd name="connsiteY5" fmla="*/ 158085 h 163076"/>
                <a:gd name="connsiteX6" fmla="*/ 85638 w 97801"/>
                <a:gd name="connsiteY6" fmla="*/ 145351 h 163076"/>
                <a:gd name="connsiteX7" fmla="*/ 85638 w 97801"/>
                <a:gd name="connsiteY7" fmla="*/ 145351 h 163076"/>
                <a:gd name="connsiteX8" fmla="*/ 98137 w 97801"/>
                <a:gd name="connsiteY8" fmla="*/ 123104 h 163076"/>
                <a:gd name="connsiteX9" fmla="*/ 98137 w 97801"/>
                <a:gd name="connsiteY9" fmla="*/ 94651 h 163076"/>
                <a:gd name="connsiteX10" fmla="*/ 48989 w 97801"/>
                <a:gd name="connsiteY10" fmla="*/ 18192 h 163076"/>
                <a:gd name="connsiteX11" fmla="*/ 42695 w 97801"/>
                <a:gd name="connsiteY11" fmla="*/ 18748 h 163076"/>
                <a:gd name="connsiteX12" fmla="*/ 9442 w 97801"/>
                <a:gd name="connsiteY12" fmla="*/ 336 h 163076"/>
                <a:gd name="connsiteX13" fmla="*/ 10993 w 97801"/>
                <a:gd name="connsiteY13" fmla="*/ 71526 h 163076"/>
                <a:gd name="connsiteX14" fmla="*/ 11637 w 97801"/>
                <a:gd name="connsiteY14" fmla="*/ 82503 h 163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801" h="163076">
                  <a:moveTo>
                    <a:pt x="11637" y="82503"/>
                  </a:moveTo>
                  <a:cubicBezTo>
                    <a:pt x="6310" y="92485"/>
                    <a:pt x="-2179" y="114703"/>
                    <a:pt x="12340" y="137740"/>
                  </a:cubicBezTo>
                  <a:cubicBezTo>
                    <a:pt x="20273" y="150298"/>
                    <a:pt x="32508" y="158231"/>
                    <a:pt x="46354" y="163412"/>
                  </a:cubicBezTo>
                  <a:lnTo>
                    <a:pt x="48520" y="162797"/>
                  </a:lnTo>
                  <a:lnTo>
                    <a:pt x="48520" y="162797"/>
                  </a:lnTo>
                  <a:cubicBezTo>
                    <a:pt x="52525" y="161480"/>
                    <a:pt x="56436" y="159900"/>
                    <a:pt x="60229" y="158085"/>
                  </a:cubicBezTo>
                  <a:cubicBezTo>
                    <a:pt x="88184" y="144180"/>
                    <a:pt x="82798" y="147108"/>
                    <a:pt x="85638" y="145351"/>
                  </a:cubicBezTo>
                  <a:lnTo>
                    <a:pt x="85638" y="145351"/>
                  </a:lnTo>
                  <a:cubicBezTo>
                    <a:pt x="93395" y="140609"/>
                    <a:pt x="98131" y="132178"/>
                    <a:pt x="98137" y="123104"/>
                  </a:cubicBezTo>
                  <a:lnTo>
                    <a:pt x="98137" y="94651"/>
                  </a:lnTo>
                  <a:cubicBezTo>
                    <a:pt x="69763" y="79254"/>
                    <a:pt x="51228" y="50392"/>
                    <a:pt x="48989" y="18192"/>
                  </a:cubicBezTo>
                  <a:cubicBezTo>
                    <a:pt x="46907" y="18543"/>
                    <a:pt x="44806" y="18719"/>
                    <a:pt x="42695" y="18748"/>
                  </a:cubicBezTo>
                  <a:cubicBezTo>
                    <a:pt x="29183" y="18748"/>
                    <a:pt x="16622" y="11781"/>
                    <a:pt x="9442" y="336"/>
                  </a:cubicBezTo>
                  <a:cubicBezTo>
                    <a:pt x="1509" y="15850"/>
                    <a:pt x="-6980" y="43308"/>
                    <a:pt x="10993" y="71526"/>
                  </a:cubicBezTo>
                  <a:cubicBezTo>
                    <a:pt x="13162" y="74805"/>
                    <a:pt x="13408" y="78991"/>
                    <a:pt x="11637" y="82503"/>
                  </a:cubicBezTo>
                  <a:close/>
                </a:path>
              </a:pathLst>
            </a:custGeom>
            <a:solidFill>
              <a:srgbClr val="FED690"/>
            </a:solidFill>
            <a:ln w="2923" cap="flat">
              <a:noFill/>
              <a:prstDash val="solid"/>
              <a:miter/>
            </a:ln>
          </p:spPr>
          <p:txBody>
            <a:bodyPr rtlCol="1" anchor="ctr"/>
            <a:lstStyle/>
            <a:p>
              <a:endParaRPr lang="fa-IR"/>
            </a:p>
          </p:txBody>
        </p:sp>
        <p:sp>
          <p:nvSpPr>
            <p:cNvPr id="1123" name="Freeform: Shape 1122">
              <a:extLst>
                <a:ext uri="{FF2B5EF4-FFF2-40B4-BE49-F238E27FC236}">
                  <a16:creationId xmlns:a16="http://schemas.microsoft.com/office/drawing/2014/main" id="{975CBAB3-46F8-F16A-6247-39D7C6564359}"/>
                </a:ext>
              </a:extLst>
            </p:cNvPr>
            <p:cNvSpPr/>
            <p:nvPr/>
          </p:nvSpPr>
          <p:spPr>
            <a:xfrm>
              <a:off x="8762584" y="5322921"/>
              <a:ext cx="399977" cy="242521"/>
            </a:xfrm>
            <a:custGeom>
              <a:avLst/>
              <a:gdLst>
                <a:gd name="connsiteX0" fmla="*/ 400313 w 399977"/>
                <a:gd name="connsiteY0" fmla="*/ 242857 h 242521"/>
                <a:gd name="connsiteX1" fmla="*/ 395922 w 399977"/>
                <a:gd name="connsiteY1" fmla="*/ 122050 h 242521"/>
                <a:gd name="connsiteX2" fmla="*/ 366796 w 399977"/>
                <a:gd name="connsiteY2" fmla="*/ 86748 h 242521"/>
                <a:gd name="connsiteX3" fmla="*/ 348062 w 399977"/>
                <a:gd name="connsiteY3" fmla="*/ 82035 h 242521"/>
                <a:gd name="connsiteX4" fmla="*/ 299441 w 399977"/>
                <a:gd name="connsiteY4" fmla="*/ 69770 h 242521"/>
                <a:gd name="connsiteX5" fmla="*/ 283165 w 399977"/>
                <a:gd name="connsiteY5" fmla="*/ 63915 h 242521"/>
                <a:gd name="connsiteX6" fmla="*/ 259747 w 399977"/>
                <a:gd name="connsiteY6" fmla="*/ 52441 h 242521"/>
                <a:gd name="connsiteX7" fmla="*/ 245111 w 399977"/>
                <a:gd name="connsiteY7" fmla="*/ 29023 h 242521"/>
                <a:gd name="connsiteX8" fmla="*/ 245111 w 399977"/>
                <a:gd name="connsiteY8" fmla="*/ 336 h 242521"/>
                <a:gd name="connsiteX9" fmla="*/ 155538 w 399977"/>
                <a:gd name="connsiteY9" fmla="*/ 336 h 242521"/>
                <a:gd name="connsiteX10" fmla="*/ 155538 w 399977"/>
                <a:gd name="connsiteY10" fmla="*/ 28877 h 242521"/>
                <a:gd name="connsiteX11" fmla="*/ 140902 w 399977"/>
                <a:gd name="connsiteY11" fmla="*/ 52294 h 242521"/>
                <a:gd name="connsiteX12" fmla="*/ 117484 w 399977"/>
                <a:gd name="connsiteY12" fmla="*/ 63769 h 242521"/>
                <a:gd name="connsiteX13" fmla="*/ 101208 w 399977"/>
                <a:gd name="connsiteY13" fmla="*/ 69624 h 242521"/>
                <a:gd name="connsiteX14" fmla="*/ 52587 w 399977"/>
                <a:gd name="connsiteY14" fmla="*/ 81889 h 242521"/>
                <a:gd name="connsiteX15" fmla="*/ 33853 w 399977"/>
                <a:gd name="connsiteY15" fmla="*/ 86601 h 242521"/>
                <a:gd name="connsiteX16" fmla="*/ 4727 w 399977"/>
                <a:gd name="connsiteY16" fmla="*/ 121904 h 242521"/>
                <a:gd name="connsiteX17" fmla="*/ 336 w 399977"/>
                <a:gd name="connsiteY17" fmla="*/ 242711 h 242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9977" h="242521">
                  <a:moveTo>
                    <a:pt x="400313" y="242857"/>
                  </a:moveTo>
                  <a:lnTo>
                    <a:pt x="395922" y="122050"/>
                  </a:lnTo>
                  <a:cubicBezTo>
                    <a:pt x="394986" y="105189"/>
                    <a:pt x="383186" y="90876"/>
                    <a:pt x="366796" y="86748"/>
                  </a:cubicBezTo>
                  <a:lnTo>
                    <a:pt x="348062" y="82035"/>
                  </a:lnTo>
                  <a:lnTo>
                    <a:pt x="299441" y="69770"/>
                  </a:lnTo>
                  <a:cubicBezTo>
                    <a:pt x="293826" y="68394"/>
                    <a:pt x="288373" y="66433"/>
                    <a:pt x="283165" y="63915"/>
                  </a:cubicBezTo>
                  <a:lnTo>
                    <a:pt x="259747" y="52441"/>
                  </a:lnTo>
                  <a:cubicBezTo>
                    <a:pt x="250840" y="48021"/>
                    <a:pt x="245181" y="38975"/>
                    <a:pt x="245111" y="29023"/>
                  </a:cubicBezTo>
                  <a:lnTo>
                    <a:pt x="245111" y="336"/>
                  </a:lnTo>
                  <a:cubicBezTo>
                    <a:pt x="217188" y="15528"/>
                    <a:pt x="183461" y="15528"/>
                    <a:pt x="155538" y="336"/>
                  </a:cubicBezTo>
                  <a:lnTo>
                    <a:pt x="155538" y="28877"/>
                  </a:lnTo>
                  <a:cubicBezTo>
                    <a:pt x="155468" y="38829"/>
                    <a:pt x="149809" y="47874"/>
                    <a:pt x="140902" y="52294"/>
                  </a:cubicBezTo>
                  <a:lnTo>
                    <a:pt x="117484" y="63769"/>
                  </a:lnTo>
                  <a:cubicBezTo>
                    <a:pt x="112276" y="66287"/>
                    <a:pt x="106823" y="68248"/>
                    <a:pt x="101208" y="69624"/>
                  </a:cubicBezTo>
                  <a:cubicBezTo>
                    <a:pt x="100857" y="69624"/>
                    <a:pt x="52880" y="81801"/>
                    <a:pt x="52587" y="81889"/>
                  </a:cubicBezTo>
                  <a:lnTo>
                    <a:pt x="33853" y="86601"/>
                  </a:lnTo>
                  <a:cubicBezTo>
                    <a:pt x="17463" y="90729"/>
                    <a:pt x="5664" y="105043"/>
                    <a:pt x="4727" y="121904"/>
                  </a:cubicBezTo>
                  <a:lnTo>
                    <a:pt x="336" y="242711"/>
                  </a:lnTo>
                  <a:close/>
                </a:path>
              </a:pathLst>
            </a:custGeom>
            <a:solidFill>
              <a:srgbClr val="FC8C48"/>
            </a:solidFill>
            <a:ln w="2923" cap="flat">
              <a:noFill/>
              <a:prstDash val="solid"/>
              <a:miter/>
            </a:ln>
          </p:spPr>
          <p:txBody>
            <a:bodyPr rtlCol="1" anchor="ctr"/>
            <a:lstStyle/>
            <a:p>
              <a:endParaRPr lang="fa-IR"/>
            </a:p>
          </p:txBody>
        </p:sp>
        <p:sp>
          <p:nvSpPr>
            <p:cNvPr id="1124" name="Freeform: Shape 1123">
              <a:extLst>
                <a:ext uri="{FF2B5EF4-FFF2-40B4-BE49-F238E27FC236}">
                  <a16:creationId xmlns:a16="http://schemas.microsoft.com/office/drawing/2014/main" id="{B68F04B7-1456-DC12-3184-EBD6B9E05AE6}"/>
                </a:ext>
              </a:extLst>
            </p:cNvPr>
            <p:cNvSpPr/>
            <p:nvPr/>
          </p:nvSpPr>
          <p:spPr>
            <a:xfrm>
              <a:off x="8974946" y="5367561"/>
              <a:ext cx="76263" cy="70621"/>
            </a:xfrm>
            <a:custGeom>
              <a:avLst/>
              <a:gdLst>
                <a:gd name="connsiteX0" fmla="*/ 22943 w 76263"/>
                <a:gd name="connsiteY0" fmla="*/ 68541 h 70621"/>
                <a:gd name="connsiteX1" fmla="*/ 36859 w 76263"/>
                <a:gd name="connsiteY1" fmla="*/ 67574 h 70621"/>
                <a:gd name="connsiteX2" fmla="*/ 36877 w 76263"/>
                <a:gd name="connsiteY2" fmla="*/ 67545 h 70621"/>
                <a:gd name="connsiteX3" fmla="*/ 76599 w 76263"/>
                <a:gd name="connsiteY3" fmla="*/ 21676 h 70621"/>
                <a:gd name="connsiteX4" fmla="*/ 70745 w 76263"/>
                <a:gd name="connsiteY4" fmla="*/ 19129 h 70621"/>
                <a:gd name="connsiteX5" fmla="*/ 47327 w 76263"/>
                <a:gd name="connsiteY5" fmla="*/ 7654 h 70621"/>
                <a:gd name="connsiteX6" fmla="*/ 38369 w 76263"/>
                <a:gd name="connsiteY6" fmla="*/ 336 h 70621"/>
                <a:gd name="connsiteX7" fmla="*/ 2745 w 76263"/>
                <a:gd name="connsiteY7" fmla="*/ 38039 h 70621"/>
                <a:gd name="connsiteX8" fmla="*/ 3740 w 76263"/>
                <a:gd name="connsiteY8" fmla="*/ 52002 h 70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63" h="70621">
                  <a:moveTo>
                    <a:pt x="22943" y="68541"/>
                  </a:moveTo>
                  <a:cubicBezTo>
                    <a:pt x="27056" y="72112"/>
                    <a:pt x="33285" y="71673"/>
                    <a:pt x="36859" y="67574"/>
                  </a:cubicBezTo>
                  <a:cubicBezTo>
                    <a:pt x="36865" y="67545"/>
                    <a:pt x="36871" y="67545"/>
                    <a:pt x="36877" y="67545"/>
                  </a:cubicBezTo>
                  <a:lnTo>
                    <a:pt x="76599" y="21676"/>
                  </a:lnTo>
                  <a:cubicBezTo>
                    <a:pt x="74638" y="20885"/>
                    <a:pt x="72677" y="20066"/>
                    <a:pt x="70745" y="19129"/>
                  </a:cubicBezTo>
                  <a:lnTo>
                    <a:pt x="47327" y="7654"/>
                  </a:lnTo>
                  <a:cubicBezTo>
                    <a:pt x="43832" y="5927"/>
                    <a:pt x="40770" y="3410"/>
                    <a:pt x="38369" y="336"/>
                  </a:cubicBezTo>
                  <a:lnTo>
                    <a:pt x="2745" y="38039"/>
                  </a:lnTo>
                  <a:cubicBezTo>
                    <a:pt x="-820" y="42166"/>
                    <a:pt x="-378" y="48401"/>
                    <a:pt x="3740" y="52002"/>
                  </a:cubicBezTo>
                  <a:close/>
                </a:path>
              </a:pathLst>
            </a:custGeom>
            <a:solidFill>
              <a:srgbClr val="FCA265"/>
            </a:solidFill>
            <a:ln w="2923" cap="flat">
              <a:noFill/>
              <a:prstDash val="solid"/>
              <a:miter/>
            </a:ln>
          </p:spPr>
          <p:txBody>
            <a:bodyPr rtlCol="1" anchor="ctr"/>
            <a:lstStyle/>
            <a:p>
              <a:endParaRPr lang="fa-IR"/>
            </a:p>
          </p:txBody>
        </p:sp>
        <p:sp>
          <p:nvSpPr>
            <p:cNvPr id="1125" name="Freeform: Shape 1124">
              <a:extLst>
                <a:ext uri="{FF2B5EF4-FFF2-40B4-BE49-F238E27FC236}">
                  <a16:creationId xmlns:a16="http://schemas.microsoft.com/office/drawing/2014/main" id="{70857635-45C5-6BF6-A7CD-4BDA2996EE56}"/>
                </a:ext>
              </a:extLst>
            </p:cNvPr>
            <p:cNvSpPr/>
            <p:nvPr/>
          </p:nvSpPr>
          <p:spPr>
            <a:xfrm>
              <a:off x="8874170" y="5366215"/>
              <a:ext cx="76175" cy="71965"/>
            </a:xfrm>
            <a:custGeom>
              <a:avLst/>
              <a:gdLst>
                <a:gd name="connsiteX0" fmla="*/ 6190 w 76175"/>
                <a:gd name="connsiteY0" fmla="*/ 20475 h 71965"/>
                <a:gd name="connsiteX1" fmla="*/ 336 w 76175"/>
                <a:gd name="connsiteY1" fmla="*/ 23022 h 71965"/>
                <a:gd name="connsiteX2" fmla="*/ 40029 w 76175"/>
                <a:gd name="connsiteY2" fmla="*/ 68892 h 71965"/>
                <a:gd name="connsiteX3" fmla="*/ 53992 w 76175"/>
                <a:gd name="connsiteY3" fmla="*/ 69887 h 71965"/>
                <a:gd name="connsiteX4" fmla="*/ 73107 w 76175"/>
                <a:gd name="connsiteY4" fmla="*/ 53348 h 71965"/>
                <a:gd name="connsiteX5" fmla="*/ 74102 w 76175"/>
                <a:gd name="connsiteY5" fmla="*/ 39385 h 71965"/>
                <a:gd name="connsiteX6" fmla="*/ 39356 w 76175"/>
                <a:gd name="connsiteY6" fmla="*/ 336 h 71965"/>
                <a:gd name="connsiteX7" fmla="*/ 29433 w 76175"/>
                <a:gd name="connsiteY7" fmla="*/ 9118 h 71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175" h="71965">
                  <a:moveTo>
                    <a:pt x="6190" y="20475"/>
                  </a:moveTo>
                  <a:cubicBezTo>
                    <a:pt x="4238" y="21412"/>
                    <a:pt x="2288" y="22261"/>
                    <a:pt x="336" y="23022"/>
                  </a:cubicBezTo>
                  <a:lnTo>
                    <a:pt x="40029" y="68892"/>
                  </a:lnTo>
                  <a:cubicBezTo>
                    <a:pt x="43618" y="73019"/>
                    <a:pt x="49856" y="73458"/>
                    <a:pt x="53992" y="69887"/>
                  </a:cubicBezTo>
                  <a:lnTo>
                    <a:pt x="73107" y="53348"/>
                  </a:lnTo>
                  <a:cubicBezTo>
                    <a:pt x="77226" y="49748"/>
                    <a:pt x="77668" y="43513"/>
                    <a:pt x="74102" y="39385"/>
                  </a:cubicBezTo>
                  <a:lnTo>
                    <a:pt x="39356" y="336"/>
                  </a:lnTo>
                  <a:cubicBezTo>
                    <a:pt x="36859" y="4054"/>
                    <a:pt x="33440" y="7098"/>
                    <a:pt x="29433" y="9118"/>
                  </a:cubicBezTo>
                  <a:close/>
                </a:path>
              </a:pathLst>
            </a:custGeom>
            <a:solidFill>
              <a:srgbClr val="FCA265"/>
            </a:solidFill>
            <a:ln w="2923" cap="flat">
              <a:noFill/>
              <a:prstDash val="solid"/>
              <a:miter/>
            </a:ln>
          </p:spPr>
          <p:txBody>
            <a:bodyPr rtlCol="1" anchor="ctr"/>
            <a:lstStyle/>
            <a:p>
              <a:endParaRPr lang="fa-IR"/>
            </a:p>
          </p:txBody>
        </p:sp>
        <p:sp>
          <p:nvSpPr>
            <p:cNvPr id="1126" name="Freeform: Shape 1125">
              <a:extLst>
                <a:ext uri="{FF2B5EF4-FFF2-40B4-BE49-F238E27FC236}">
                  <a16:creationId xmlns:a16="http://schemas.microsoft.com/office/drawing/2014/main" id="{779330C6-794B-3579-6569-FE856EABD28A}"/>
                </a:ext>
              </a:extLst>
            </p:cNvPr>
            <p:cNvSpPr/>
            <p:nvPr/>
          </p:nvSpPr>
          <p:spPr>
            <a:xfrm>
              <a:off x="8913248" y="5322921"/>
              <a:ext cx="99994" cy="86353"/>
            </a:xfrm>
            <a:custGeom>
              <a:avLst/>
              <a:gdLst>
                <a:gd name="connsiteX0" fmla="*/ 336 w 99994"/>
                <a:gd name="connsiteY0" fmla="*/ 43630 h 86353"/>
                <a:gd name="connsiteX1" fmla="*/ 35170 w 99994"/>
                <a:gd name="connsiteY1" fmla="*/ 82679 h 86353"/>
                <a:gd name="connsiteX2" fmla="*/ 37248 w 99994"/>
                <a:gd name="connsiteY2" fmla="*/ 86689 h 86353"/>
                <a:gd name="connsiteX3" fmla="*/ 62510 w 99994"/>
                <a:gd name="connsiteY3" fmla="*/ 86689 h 86353"/>
                <a:gd name="connsiteX4" fmla="*/ 64589 w 99994"/>
                <a:gd name="connsiteY4" fmla="*/ 82679 h 86353"/>
                <a:gd name="connsiteX5" fmla="*/ 100330 w 99994"/>
                <a:gd name="connsiteY5" fmla="*/ 44976 h 86353"/>
                <a:gd name="connsiteX6" fmla="*/ 100330 w 99994"/>
                <a:gd name="connsiteY6" fmla="*/ 44976 h 86353"/>
                <a:gd name="connsiteX7" fmla="*/ 94681 w 99994"/>
                <a:gd name="connsiteY7" fmla="*/ 28789 h 86353"/>
                <a:gd name="connsiteX8" fmla="*/ 94681 w 99994"/>
                <a:gd name="connsiteY8" fmla="*/ 336 h 86353"/>
                <a:gd name="connsiteX9" fmla="*/ 5107 w 99994"/>
                <a:gd name="connsiteY9" fmla="*/ 336 h 86353"/>
                <a:gd name="connsiteX10" fmla="*/ 5107 w 99994"/>
                <a:gd name="connsiteY10" fmla="*/ 28877 h 86353"/>
                <a:gd name="connsiteX11" fmla="*/ 424 w 99994"/>
                <a:gd name="connsiteY11" fmla="*/ 43717 h 8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994" h="86353">
                  <a:moveTo>
                    <a:pt x="336" y="43630"/>
                  </a:moveTo>
                  <a:lnTo>
                    <a:pt x="35170" y="82679"/>
                  </a:lnTo>
                  <a:cubicBezTo>
                    <a:pt x="36165" y="83850"/>
                    <a:pt x="36880" y="85196"/>
                    <a:pt x="37248" y="86689"/>
                  </a:cubicBezTo>
                  <a:lnTo>
                    <a:pt x="62510" y="86689"/>
                  </a:lnTo>
                  <a:cubicBezTo>
                    <a:pt x="62879" y="85196"/>
                    <a:pt x="63593" y="83850"/>
                    <a:pt x="64589" y="82679"/>
                  </a:cubicBezTo>
                  <a:lnTo>
                    <a:pt x="100330" y="44976"/>
                  </a:lnTo>
                  <a:lnTo>
                    <a:pt x="100330" y="44976"/>
                  </a:lnTo>
                  <a:cubicBezTo>
                    <a:pt x="96680" y="40381"/>
                    <a:pt x="94690" y="34672"/>
                    <a:pt x="94681" y="28789"/>
                  </a:cubicBezTo>
                  <a:lnTo>
                    <a:pt x="94681" y="336"/>
                  </a:lnTo>
                  <a:cubicBezTo>
                    <a:pt x="66758" y="15528"/>
                    <a:pt x="33030" y="15528"/>
                    <a:pt x="5107" y="336"/>
                  </a:cubicBezTo>
                  <a:lnTo>
                    <a:pt x="5107" y="28877"/>
                  </a:lnTo>
                  <a:cubicBezTo>
                    <a:pt x="5096" y="34175"/>
                    <a:pt x="3459" y="39356"/>
                    <a:pt x="424" y="43717"/>
                  </a:cubicBezTo>
                  <a:close/>
                </a:path>
              </a:pathLst>
            </a:custGeom>
            <a:solidFill>
              <a:srgbClr val="F9D0B4"/>
            </a:solidFill>
            <a:ln w="2923" cap="flat">
              <a:noFill/>
              <a:prstDash val="solid"/>
              <a:miter/>
            </a:ln>
          </p:spPr>
          <p:txBody>
            <a:bodyPr rtlCol="1" anchor="ctr"/>
            <a:lstStyle/>
            <a:p>
              <a:endParaRPr lang="fa-IR"/>
            </a:p>
          </p:txBody>
        </p:sp>
        <p:sp>
          <p:nvSpPr>
            <p:cNvPr id="1127" name="Freeform: Shape 1126">
              <a:extLst>
                <a:ext uri="{FF2B5EF4-FFF2-40B4-BE49-F238E27FC236}">
                  <a16:creationId xmlns:a16="http://schemas.microsoft.com/office/drawing/2014/main" id="{9458991A-A480-51C2-A366-22DB5AB1FB42}"/>
                </a:ext>
              </a:extLst>
            </p:cNvPr>
            <p:cNvSpPr/>
            <p:nvPr/>
          </p:nvSpPr>
          <p:spPr>
            <a:xfrm>
              <a:off x="8762876" y="5529291"/>
              <a:ext cx="70956" cy="36151"/>
            </a:xfrm>
            <a:custGeom>
              <a:avLst/>
              <a:gdLst>
                <a:gd name="connsiteX0" fmla="*/ 70956 w 70956"/>
                <a:gd name="connsiteY0" fmla="*/ 0 h 36151"/>
                <a:gd name="connsiteX1" fmla="*/ 1317 w 70956"/>
                <a:gd name="connsiteY1" fmla="*/ 0 h 36151"/>
                <a:gd name="connsiteX2" fmla="*/ 0 w 70956"/>
                <a:gd name="connsiteY2" fmla="*/ 36151 h 36151"/>
                <a:gd name="connsiteX3" fmla="*/ 70956 w 70956"/>
                <a:gd name="connsiteY3" fmla="*/ 36151 h 36151"/>
                <a:gd name="connsiteX4" fmla="*/ 70956 w 70956"/>
                <a:gd name="connsiteY4" fmla="*/ 0 h 36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956" h="36151">
                  <a:moveTo>
                    <a:pt x="70956" y="0"/>
                  </a:moveTo>
                  <a:lnTo>
                    <a:pt x="1317" y="0"/>
                  </a:lnTo>
                  <a:lnTo>
                    <a:pt x="0" y="36151"/>
                  </a:lnTo>
                  <a:lnTo>
                    <a:pt x="70956" y="36151"/>
                  </a:lnTo>
                  <a:lnTo>
                    <a:pt x="70956" y="0"/>
                  </a:lnTo>
                  <a:close/>
                </a:path>
              </a:pathLst>
            </a:custGeom>
            <a:solidFill>
              <a:srgbClr val="F9D0B4"/>
            </a:solidFill>
            <a:ln w="2923" cap="flat">
              <a:noFill/>
              <a:prstDash val="solid"/>
              <a:miter/>
            </a:ln>
          </p:spPr>
          <p:txBody>
            <a:bodyPr rtlCol="1" anchor="ctr"/>
            <a:lstStyle/>
            <a:p>
              <a:endParaRPr lang="fa-IR"/>
            </a:p>
          </p:txBody>
        </p:sp>
        <p:sp>
          <p:nvSpPr>
            <p:cNvPr id="1128" name="Freeform: Shape 1127">
              <a:extLst>
                <a:ext uri="{FF2B5EF4-FFF2-40B4-BE49-F238E27FC236}">
                  <a16:creationId xmlns:a16="http://schemas.microsoft.com/office/drawing/2014/main" id="{FBBCE1EE-2514-3DB9-B736-1DDE921C02D8}"/>
                </a:ext>
              </a:extLst>
            </p:cNvPr>
            <p:cNvSpPr/>
            <p:nvPr/>
          </p:nvSpPr>
          <p:spPr>
            <a:xfrm>
              <a:off x="9091605" y="5529291"/>
              <a:ext cx="70956" cy="36151"/>
            </a:xfrm>
            <a:custGeom>
              <a:avLst/>
              <a:gdLst>
                <a:gd name="connsiteX0" fmla="*/ 0 w 70956"/>
                <a:gd name="connsiteY0" fmla="*/ 36151 h 36151"/>
                <a:gd name="connsiteX1" fmla="*/ 70956 w 70956"/>
                <a:gd name="connsiteY1" fmla="*/ 36151 h 36151"/>
                <a:gd name="connsiteX2" fmla="*/ 69639 w 70956"/>
                <a:gd name="connsiteY2" fmla="*/ 0 h 36151"/>
                <a:gd name="connsiteX3" fmla="*/ 0 w 70956"/>
                <a:gd name="connsiteY3" fmla="*/ 0 h 36151"/>
                <a:gd name="connsiteX4" fmla="*/ 0 w 70956"/>
                <a:gd name="connsiteY4" fmla="*/ 36151 h 36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956" h="36151">
                  <a:moveTo>
                    <a:pt x="0" y="36151"/>
                  </a:moveTo>
                  <a:lnTo>
                    <a:pt x="70956" y="36151"/>
                  </a:lnTo>
                  <a:lnTo>
                    <a:pt x="69639" y="0"/>
                  </a:lnTo>
                  <a:lnTo>
                    <a:pt x="0" y="0"/>
                  </a:lnTo>
                  <a:lnTo>
                    <a:pt x="0" y="36151"/>
                  </a:lnTo>
                  <a:close/>
                </a:path>
              </a:pathLst>
            </a:custGeom>
            <a:solidFill>
              <a:srgbClr val="F9D0B4"/>
            </a:solidFill>
            <a:ln w="2923" cap="flat">
              <a:noFill/>
              <a:prstDash val="solid"/>
              <a:miter/>
            </a:ln>
          </p:spPr>
          <p:txBody>
            <a:bodyPr rtlCol="1" anchor="ctr"/>
            <a:lstStyle/>
            <a:p>
              <a:endParaRPr lang="fa-IR"/>
            </a:p>
          </p:txBody>
        </p:sp>
        <p:sp>
          <p:nvSpPr>
            <p:cNvPr id="1129" name="Freeform: Shape 1128">
              <a:extLst>
                <a:ext uri="{FF2B5EF4-FFF2-40B4-BE49-F238E27FC236}">
                  <a16:creationId xmlns:a16="http://schemas.microsoft.com/office/drawing/2014/main" id="{BE25B794-FFF2-83E6-712F-E64B8E4F8BA2}"/>
                </a:ext>
              </a:extLst>
            </p:cNvPr>
            <p:cNvSpPr/>
            <p:nvPr/>
          </p:nvSpPr>
          <p:spPr>
            <a:xfrm>
              <a:off x="9121667" y="5028734"/>
              <a:ext cx="144605" cy="144605"/>
            </a:xfrm>
            <a:custGeom>
              <a:avLst/>
              <a:gdLst>
                <a:gd name="connsiteX0" fmla="*/ 144605 w 144605"/>
                <a:gd name="connsiteY0" fmla="*/ 72303 h 144605"/>
                <a:gd name="connsiteX1" fmla="*/ 72303 w 144605"/>
                <a:gd name="connsiteY1" fmla="*/ 144605 h 144605"/>
                <a:gd name="connsiteX2" fmla="*/ 0 w 144605"/>
                <a:gd name="connsiteY2" fmla="*/ 72303 h 144605"/>
                <a:gd name="connsiteX3" fmla="*/ 72303 w 144605"/>
                <a:gd name="connsiteY3" fmla="*/ 0 h 144605"/>
                <a:gd name="connsiteX4" fmla="*/ 144605 w 144605"/>
                <a:gd name="connsiteY4" fmla="*/ 72303 h 144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605" h="144605">
                  <a:moveTo>
                    <a:pt x="144605" y="72303"/>
                  </a:moveTo>
                  <a:cubicBezTo>
                    <a:pt x="144605" y="112234"/>
                    <a:pt x="112234" y="144605"/>
                    <a:pt x="72303" y="144605"/>
                  </a:cubicBezTo>
                  <a:cubicBezTo>
                    <a:pt x="32371" y="144605"/>
                    <a:pt x="0" y="112234"/>
                    <a:pt x="0" y="72303"/>
                  </a:cubicBezTo>
                  <a:cubicBezTo>
                    <a:pt x="0" y="32371"/>
                    <a:pt x="32371" y="0"/>
                    <a:pt x="72303" y="0"/>
                  </a:cubicBezTo>
                  <a:cubicBezTo>
                    <a:pt x="112234" y="0"/>
                    <a:pt x="144605" y="32371"/>
                    <a:pt x="144605" y="72303"/>
                  </a:cubicBezTo>
                  <a:close/>
                </a:path>
              </a:pathLst>
            </a:custGeom>
            <a:solidFill>
              <a:srgbClr val="FC657E"/>
            </a:solidFill>
            <a:ln w="2923" cap="flat">
              <a:noFill/>
              <a:prstDash val="solid"/>
              <a:miter/>
            </a:ln>
          </p:spPr>
          <p:txBody>
            <a:bodyPr rtlCol="1" anchor="ctr"/>
            <a:lstStyle/>
            <a:p>
              <a:endParaRPr lang="fa-IR"/>
            </a:p>
          </p:txBody>
        </p:sp>
        <p:sp>
          <p:nvSpPr>
            <p:cNvPr id="1130" name="Freeform: Shape 1129">
              <a:extLst>
                <a:ext uri="{FF2B5EF4-FFF2-40B4-BE49-F238E27FC236}">
                  <a16:creationId xmlns:a16="http://schemas.microsoft.com/office/drawing/2014/main" id="{942F2C36-C52B-505B-E4D4-F76A599CEEAA}"/>
                </a:ext>
              </a:extLst>
            </p:cNvPr>
            <p:cNvSpPr/>
            <p:nvPr/>
          </p:nvSpPr>
          <p:spPr>
            <a:xfrm>
              <a:off x="9059698" y="5168333"/>
              <a:ext cx="41517" cy="78655"/>
            </a:xfrm>
            <a:custGeom>
              <a:avLst/>
              <a:gdLst>
                <a:gd name="connsiteX0" fmla="*/ 336 w 41517"/>
                <a:gd name="connsiteY0" fmla="*/ 78815 h 78655"/>
                <a:gd name="connsiteX1" fmla="*/ 3585 w 41517"/>
                <a:gd name="connsiteY1" fmla="*/ 78991 h 78655"/>
                <a:gd name="connsiteX2" fmla="*/ 41838 w 41517"/>
                <a:gd name="connsiteY2" fmla="*/ 38595 h 78655"/>
                <a:gd name="connsiteX3" fmla="*/ 3585 w 41517"/>
                <a:gd name="connsiteY3" fmla="*/ 336 h 78655"/>
                <a:gd name="connsiteX4" fmla="*/ 658 w 41517"/>
                <a:gd name="connsiteY4" fmla="*/ 336 h 78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17" h="78655">
                  <a:moveTo>
                    <a:pt x="336" y="78815"/>
                  </a:moveTo>
                  <a:cubicBezTo>
                    <a:pt x="1416" y="78933"/>
                    <a:pt x="2499" y="78991"/>
                    <a:pt x="3585" y="78991"/>
                  </a:cubicBezTo>
                  <a:cubicBezTo>
                    <a:pt x="25305" y="78405"/>
                    <a:pt x="42432" y="60315"/>
                    <a:pt x="41838" y="38595"/>
                  </a:cubicBezTo>
                  <a:cubicBezTo>
                    <a:pt x="41270" y="17695"/>
                    <a:pt x="24471" y="892"/>
                    <a:pt x="3585" y="336"/>
                  </a:cubicBezTo>
                  <a:cubicBezTo>
                    <a:pt x="2561" y="336"/>
                    <a:pt x="1536" y="336"/>
                    <a:pt x="658" y="336"/>
                  </a:cubicBezTo>
                </a:path>
              </a:pathLst>
            </a:custGeom>
            <a:noFill/>
            <a:ln w="14615" cap="rnd">
              <a:solidFill>
                <a:srgbClr val="000000"/>
              </a:solidFill>
              <a:prstDash val="solid"/>
              <a:round/>
            </a:ln>
          </p:spPr>
          <p:txBody>
            <a:bodyPr rtlCol="1" anchor="ctr"/>
            <a:lstStyle/>
            <a:p>
              <a:endParaRPr lang="fa-IR"/>
            </a:p>
          </p:txBody>
        </p:sp>
        <p:sp>
          <p:nvSpPr>
            <p:cNvPr id="1131" name="Freeform: Shape 1130">
              <a:extLst>
                <a:ext uri="{FF2B5EF4-FFF2-40B4-BE49-F238E27FC236}">
                  <a16:creationId xmlns:a16="http://schemas.microsoft.com/office/drawing/2014/main" id="{732A13D0-4B92-700E-9164-C8E220229E0D}"/>
                </a:ext>
              </a:extLst>
            </p:cNvPr>
            <p:cNvSpPr/>
            <p:nvPr/>
          </p:nvSpPr>
          <p:spPr>
            <a:xfrm>
              <a:off x="8868549" y="5135375"/>
              <a:ext cx="188338" cy="198874"/>
            </a:xfrm>
            <a:custGeom>
              <a:avLst/>
              <a:gdLst>
                <a:gd name="connsiteX0" fmla="*/ 139555 w 188338"/>
                <a:gd name="connsiteY0" fmla="*/ 2471 h 198874"/>
                <a:gd name="connsiteX1" fmla="*/ 336 w 188338"/>
                <a:gd name="connsiteY1" fmla="*/ 48926 h 198874"/>
                <a:gd name="connsiteX2" fmla="*/ 336 w 188338"/>
                <a:gd name="connsiteY2" fmla="*/ 105011 h 198874"/>
                <a:gd name="connsiteX3" fmla="*/ 94505 w 188338"/>
                <a:gd name="connsiteY3" fmla="*/ 199210 h 198874"/>
                <a:gd name="connsiteX4" fmla="*/ 94505 w 188338"/>
                <a:gd name="connsiteY4" fmla="*/ 199210 h 198874"/>
                <a:gd name="connsiteX5" fmla="*/ 188674 w 188338"/>
                <a:gd name="connsiteY5" fmla="*/ 105011 h 198874"/>
                <a:gd name="connsiteX6" fmla="*/ 188674 w 188338"/>
                <a:gd name="connsiteY6" fmla="*/ 28903 h 198874"/>
                <a:gd name="connsiteX7" fmla="*/ 182820 w 188338"/>
                <a:gd name="connsiteY7" fmla="*/ 21732 h 198874"/>
                <a:gd name="connsiteX8" fmla="*/ 148454 w 188338"/>
                <a:gd name="connsiteY8" fmla="*/ 1944 h 198874"/>
                <a:gd name="connsiteX9" fmla="*/ 139608 w 188338"/>
                <a:gd name="connsiteY9" fmla="*/ 2412 h 198874"/>
                <a:gd name="connsiteX10" fmla="*/ 139555 w 188338"/>
                <a:gd name="connsiteY10" fmla="*/ 2471 h 19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338" h="198874">
                  <a:moveTo>
                    <a:pt x="139555" y="2471"/>
                  </a:moveTo>
                  <a:cubicBezTo>
                    <a:pt x="125212" y="19214"/>
                    <a:pt x="74336" y="70002"/>
                    <a:pt x="336" y="48926"/>
                  </a:cubicBezTo>
                  <a:lnTo>
                    <a:pt x="336" y="105011"/>
                  </a:lnTo>
                  <a:cubicBezTo>
                    <a:pt x="465" y="156970"/>
                    <a:pt x="42547" y="199064"/>
                    <a:pt x="94505" y="199210"/>
                  </a:cubicBezTo>
                  <a:lnTo>
                    <a:pt x="94505" y="199210"/>
                  </a:lnTo>
                  <a:cubicBezTo>
                    <a:pt x="146464" y="199064"/>
                    <a:pt x="188545" y="156970"/>
                    <a:pt x="188674" y="105011"/>
                  </a:cubicBezTo>
                  <a:lnTo>
                    <a:pt x="188674" y="28903"/>
                  </a:lnTo>
                  <a:cubicBezTo>
                    <a:pt x="188663" y="25420"/>
                    <a:pt x="186221" y="22434"/>
                    <a:pt x="182820" y="21732"/>
                  </a:cubicBezTo>
                  <a:cubicBezTo>
                    <a:pt x="173277" y="19507"/>
                    <a:pt x="161714" y="14004"/>
                    <a:pt x="148454" y="1944"/>
                  </a:cubicBezTo>
                  <a:cubicBezTo>
                    <a:pt x="145881" y="-369"/>
                    <a:pt x="141920" y="-164"/>
                    <a:pt x="139608" y="2412"/>
                  </a:cubicBezTo>
                  <a:cubicBezTo>
                    <a:pt x="139590" y="2441"/>
                    <a:pt x="139573" y="2441"/>
                    <a:pt x="139555" y="2471"/>
                  </a:cubicBezTo>
                  <a:close/>
                </a:path>
              </a:pathLst>
            </a:custGeom>
            <a:noFill/>
            <a:ln w="14615" cap="rnd">
              <a:solidFill>
                <a:srgbClr val="000000"/>
              </a:solidFill>
              <a:prstDash val="solid"/>
              <a:round/>
            </a:ln>
          </p:spPr>
          <p:txBody>
            <a:bodyPr rtlCol="1" anchor="ctr"/>
            <a:lstStyle/>
            <a:p>
              <a:endParaRPr lang="fa-IR"/>
            </a:p>
          </p:txBody>
        </p:sp>
        <p:sp>
          <p:nvSpPr>
            <p:cNvPr id="1132" name="Freeform: Shape 1131">
              <a:extLst>
                <a:ext uri="{FF2B5EF4-FFF2-40B4-BE49-F238E27FC236}">
                  <a16:creationId xmlns:a16="http://schemas.microsoft.com/office/drawing/2014/main" id="{4D5619B7-AD8A-2288-F24A-EB3EEE6D7EF9}"/>
                </a:ext>
              </a:extLst>
            </p:cNvPr>
            <p:cNvSpPr/>
            <p:nvPr/>
          </p:nvSpPr>
          <p:spPr>
            <a:xfrm>
              <a:off x="8823187" y="5175721"/>
              <a:ext cx="45362" cy="71208"/>
            </a:xfrm>
            <a:custGeom>
              <a:avLst/>
              <a:gdLst>
                <a:gd name="connsiteX0" fmla="*/ 45698 w 45362"/>
                <a:gd name="connsiteY0" fmla="*/ 8580 h 71208"/>
                <a:gd name="connsiteX1" fmla="*/ 25764 w 45362"/>
                <a:gd name="connsiteY1" fmla="*/ 1350 h 71208"/>
                <a:gd name="connsiteX2" fmla="*/ 12738 w 45362"/>
                <a:gd name="connsiteY2" fmla="*/ 3574 h 71208"/>
                <a:gd name="connsiteX3" fmla="*/ 10990 w 45362"/>
                <a:gd name="connsiteY3" fmla="*/ 59133 h 71208"/>
                <a:gd name="connsiteX4" fmla="*/ 39639 w 45362"/>
                <a:gd name="connsiteY4" fmla="*/ 71545 h 71208"/>
                <a:gd name="connsiteX5" fmla="*/ 42771 w 45362"/>
                <a:gd name="connsiteY5" fmla="*/ 71545 h 7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362" h="71208">
                  <a:moveTo>
                    <a:pt x="45698" y="8580"/>
                  </a:moveTo>
                  <a:cubicBezTo>
                    <a:pt x="38896" y="6648"/>
                    <a:pt x="32233" y="4218"/>
                    <a:pt x="25764" y="1350"/>
                  </a:cubicBezTo>
                  <a:cubicBezTo>
                    <a:pt x="21367" y="-582"/>
                    <a:pt x="16245" y="295"/>
                    <a:pt x="12738" y="3574"/>
                  </a:cubicBezTo>
                  <a:cubicBezTo>
                    <a:pt x="-3090" y="18445"/>
                    <a:pt x="-3871" y="43326"/>
                    <a:pt x="10990" y="59133"/>
                  </a:cubicBezTo>
                  <a:cubicBezTo>
                    <a:pt x="18419" y="67066"/>
                    <a:pt x="28788" y="71545"/>
                    <a:pt x="39639" y="71545"/>
                  </a:cubicBezTo>
                  <a:cubicBezTo>
                    <a:pt x="40693" y="71545"/>
                    <a:pt x="41747" y="71545"/>
                    <a:pt x="42771" y="71545"/>
                  </a:cubicBezTo>
                </a:path>
              </a:pathLst>
            </a:custGeom>
            <a:noFill/>
            <a:ln w="14615" cap="rnd">
              <a:solidFill>
                <a:srgbClr val="000000"/>
              </a:solidFill>
              <a:prstDash val="solid"/>
              <a:round/>
            </a:ln>
          </p:spPr>
          <p:txBody>
            <a:bodyPr rtlCol="1" anchor="ctr"/>
            <a:lstStyle/>
            <a:p>
              <a:endParaRPr lang="fa-IR"/>
            </a:p>
          </p:txBody>
        </p:sp>
        <p:sp>
          <p:nvSpPr>
            <p:cNvPr id="1133" name="Freeform: Shape 1132">
              <a:extLst>
                <a:ext uri="{FF2B5EF4-FFF2-40B4-BE49-F238E27FC236}">
                  <a16:creationId xmlns:a16="http://schemas.microsoft.com/office/drawing/2014/main" id="{D99DA2FE-46E8-7A34-95BE-82562170CCC7}"/>
                </a:ext>
              </a:extLst>
            </p:cNvPr>
            <p:cNvSpPr/>
            <p:nvPr/>
          </p:nvSpPr>
          <p:spPr>
            <a:xfrm>
              <a:off x="8834652" y="5028734"/>
              <a:ext cx="256132" cy="150752"/>
            </a:xfrm>
            <a:custGeom>
              <a:avLst/>
              <a:gdLst>
                <a:gd name="connsiteX0" fmla="*/ 256469 w 256132"/>
                <a:gd name="connsiteY0" fmla="*/ 150269 h 150752"/>
                <a:gd name="connsiteX1" fmla="*/ 256469 w 256132"/>
                <a:gd name="connsiteY1" fmla="*/ 128402 h 150752"/>
                <a:gd name="connsiteX2" fmla="*/ 128402 w 256132"/>
                <a:gd name="connsiteY2" fmla="*/ 336 h 150752"/>
                <a:gd name="connsiteX3" fmla="*/ 336 w 256132"/>
                <a:gd name="connsiteY3" fmla="*/ 128402 h 150752"/>
                <a:gd name="connsiteX4" fmla="*/ 336 w 256132"/>
                <a:gd name="connsiteY4" fmla="*/ 151089 h 150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132" h="150752">
                  <a:moveTo>
                    <a:pt x="256469" y="150269"/>
                  </a:moveTo>
                  <a:lnTo>
                    <a:pt x="256469" y="128402"/>
                  </a:lnTo>
                  <a:cubicBezTo>
                    <a:pt x="256469" y="57680"/>
                    <a:pt x="199130" y="336"/>
                    <a:pt x="128402" y="336"/>
                  </a:cubicBezTo>
                  <a:cubicBezTo>
                    <a:pt x="57675" y="336"/>
                    <a:pt x="336" y="57680"/>
                    <a:pt x="336" y="128402"/>
                  </a:cubicBezTo>
                  <a:lnTo>
                    <a:pt x="336" y="151089"/>
                  </a:lnTo>
                </a:path>
              </a:pathLst>
            </a:custGeom>
            <a:noFill/>
            <a:ln w="14615" cap="rnd">
              <a:solidFill>
                <a:srgbClr val="000000"/>
              </a:solidFill>
              <a:prstDash val="solid"/>
              <a:round/>
            </a:ln>
          </p:spPr>
          <p:txBody>
            <a:bodyPr rtlCol="1" anchor="ctr"/>
            <a:lstStyle/>
            <a:p>
              <a:endParaRPr lang="fa-IR"/>
            </a:p>
          </p:txBody>
        </p:sp>
        <p:sp>
          <p:nvSpPr>
            <p:cNvPr id="1134" name="Freeform: Shape 1133">
              <a:extLst>
                <a:ext uri="{FF2B5EF4-FFF2-40B4-BE49-F238E27FC236}">
                  <a16:creationId xmlns:a16="http://schemas.microsoft.com/office/drawing/2014/main" id="{9433FC3F-C3AF-432D-6115-10231516AEF5}"/>
                </a:ext>
              </a:extLst>
            </p:cNvPr>
            <p:cNvSpPr/>
            <p:nvPr/>
          </p:nvSpPr>
          <p:spPr>
            <a:xfrm>
              <a:off x="8935378" y="5273884"/>
              <a:ext cx="54680" cy="11743"/>
            </a:xfrm>
            <a:custGeom>
              <a:avLst/>
              <a:gdLst>
                <a:gd name="connsiteX0" fmla="*/ 336 w 54680"/>
                <a:gd name="connsiteY0" fmla="*/ 12080 h 11743"/>
                <a:gd name="connsiteX1" fmla="*/ 53638 w 54680"/>
                <a:gd name="connsiteY1" fmla="*/ 10704 h 11743"/>
                <a:gd name="connsiteX2" fmla="*/ 55017 w 54680"/>
                <a:gd name="connsiteY2" fmla="*/ 12080 h 11743"/>
              </a:gdLst>
              <a:ahLst/>
              <a:cxnLst>
                <a:cxn ang="0">
                  <a:pos x="connsiteX0" y="connsiteY0"/>
                </a:cxn>
                <a:cxn ang="0">
                  <a:pos x="connsiteX1" y="connsiteY1"/>
                </a:cxn>
                <a:cxn ang="0">
                  <a:pos x="connsiteX2" y="connsiteY2"/>
                </a:cxn>
              </a:cxnLst>
              <a:rect l="l" t="t" r="r" b="b"/>
              <a:pathLst>
                <a:path w="54680" h="11743">
                  <a:moveTo>
                    <a:pt x="336" y="12080"/>
                  </a:moveTo>
                  <a:cubicBezTo>
                    <a:pt x="14674" y="-3025"/>
                    <a:pt x="38539" y="-3640"/>
                    <a:pt x="53638" y="10704"/>
                  </a:cubicBezTo>
                  <a:cubicBezTo>
                    <a:pt x="54109" y="11143"/>
                    <a:pt x="54569" y="11611"/>
                    <a:pt x="55017" y="12080"/>
                  </a:cubicBezTo>
                </a:path>
              </a:pathLst>
            </a:custGeom>
            <a:noFill/>
            <a:ln w="14615" cap="rnd">
              <a:solidFill>
                <a:srgbClr val="000000"/>
              </a:solidFill>
              <a:prstDash val="solid"/>
              <a:round/>
            </a:ln>
          </p:spPr>
          <p:txBody>
            <a:bodyPr rtlCol="1" anchor="ctr"/>
            <a:lstStyle/>
            <a:p>
              <a:endParaRPr lang="fa-IR"/>
            </a:p>
          </p:txBody>
        </p:sp>
        <p:sp>
          <p:nvSpPr>
            <p:cNvPr id="1135" name="Freeform: Shape 1134">
              <a:extLst>
                <a:ext uri="{FF2B5EF4-FFF2-40B4-BE49-F238E27FC236}">
                  <a16:creationId xmlns:a16="http://schemas.microsoft.com/office/drawing/2014/main" id="{3C64D57A-112B-44C5-88CA-6CB0650A6946}"/>
                </a:ext>
              </a:extLst>
            </p:cNvPr>
            <p:cNvSpPr/>
            <p:nvPr/>
          </p:nvSpPr>
          <p:spPr>
            <a:xfrm>
              <a:off x="8991493" y="5206270"/>
              <a:ext cx="24413" cy="24413"/>
            </a:xfrm>
            <a:custGeom>
              <a:avLst/>
              <a:gdLst>
                <a:gd name="connsiteX0" fmla="*/ 24413 w 24413"/>
                <a:gd name="connsiteY0" fmla="*/ 12206 h 24413"/>
                <a:gd name="connsiteX1" fmla="*/ 12207 w 24413"/>
                <a:gd name="connsiteY1" fmla="*/ 24413 h 24413"/>
                <a:gd name="connsiteX2" fmla="*/ 0 w 24413"/>
                <a:gd name="connsiteY2" fmla="*/ 12206 h 24413"/>
                <a:gd name="connsiteX3" fmla="*/ 12207 w 24413"/>
                <a:gd name="connsiteY3" fmla="*/ 0 h 24413"/>
                <a:gd name="connsiteX4" fmla="*/ 24413 w 24413"/>
                <a:gd name="connsiteY4" fmla="*/ 12206 h 2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13" h="24413">
                  <a:moveTo>
                    <a:pt x="24413" y="12206"/>
                  </a:moveTo>
                  <a:cubicBezTo>
                    <a:pt x="24413" y="18948"/>
                    <a:pt x="18948" y="24413"/>
                    <a:pt x="12207" y="24413"/>
                  </a:cubicBezTo>
                  <a:cubicBezTo>
                    <a:pt x="5465" y="24413"/>
                    <a:pt x="0" y="18948"/>
                    <a:pt x="0" y="12206"/>
                  </a:cubicBezTo>
                  <a:cubicBezTo>
                    <a:pt x="0" y="5465"/>
                    <a:pt x="5465" y="0"/>
                    <a:pt x="12207" y="0"/>
                  </a:cubicBezTo>
                  <a:cubicBezTo>
                    <a:pt x="18948" y="0"/>
                    <a:pt x="24413" y="5465"/>
                    <a:pt x="24413" y="12206"/>
                  </a:cubicBezTo>
                  <a:close/>
                </a:path>
              </a:pathLst>
            </a:custGeom>
            <a:solidFill>
              <a:srgbClr val="000000"/>
            </a:solidFill>
            <a:ln w="2923" cap="flat">
              <a:noFill/>
              <a:prstDash val="solid"/>
              <a:miter/>
            </a:ln>
          </p:spPr>
          <p:txBody>
            <a:bodyPr rtlCol="1" anchor="ctr"/>
            <a:lstStyle/>
            <a:p>
              <a:endParaRPr lang="fa-IR"/>
            </a:p>
          </p:txBody>
        </p:sp>
        <p:sp>
          <p:nvSpPr>
            <p:cNvPr id="1136" name="Freeform: Shape 1135">
              <a:extLst>
                <a:ext uri="{FF2B5EF4-FFF2-40B4-BE49-F238E27FC236}">
                  <a16:creationId xmlns:a16="http://schemas.microsoft.com/office/drawing/2014/main" id="{DC57A473-A87F-7497-DEC3-AA0789E78B81}"/>
                </a:ext>
              </a:extLst>
            </p:cNvPr>
            <p:cNvSpPr/>
            <p:nvPr/>
          </p:nvSpPr>
          <p:spPr>
            <a:xfrm>
              <a:off x="8909531" y="5206270"/>
              <a:ext cx="24413" cy="24413"/>
            </a:xfrm>
            <a:custGeom>
              <a:avLst/>
              <a:gdLst>
                <a:gd name="connsiteX0" fmla="*/ 24413 w 24413"/>
                <a:gd name="connsiteY0" fmla="*/ 12206 h 24413"/>
                <a:gd name="connsiteX1" fmla="*/ 12207 w 24413"/>
                <a:gd name="connsiteY1" fmla="*/ 24413 h 24413"/>
                <a:gd name="connsiteX2" fmla="*/ 0 w 24413"/>
                <a:gd name="connsiteY2" fmla="*/ 12206 h 24413"/>
                <a:gd name="connsiteX3" fmla="*/ 12207 w 24413"/>
                <a:gd name="connsiteY3" fmla="*/ 0 h 24413"/>
                <a:gd name="connsiteX4" fmla="*/ 24413 w 24413"/>
                <a:gd name="connsiteY4" fmla="*/ 12206 h 2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13" h="24413">
                  <a:moveTo>
                    <a:pt x="24413" y="12206"/>
                  </a:moveTo>
                  <a:cubicBezTo>
                    <a:pt x="24413" y="18948"/>
                    <a:pt x="18948" y="24413"/>
                    <a:pt x="12207" y="24413"/>
                  </a:cubicBezTo>
                  <a:cubicBezTo>
                    <a:pt x="5465" y="24413"/>
                    <a:pt x="0" y="18948"/>
                    <a:pt x="0" y="12206"/>
                  </a:cubicBezTo>
                  <a:cubicBezTo>
                    <a:pt x="0" y="5465"/>
                    <a:pt x="5465" y="0"/>
                    <a:pt x="12207" y="0"/>
                  </a:cubicBezTo>
                  <a:cubicBezTo>
                    <a:pt x="18948" y="0"/>
                    <a:pt x="24413" y="5465"/>
                    <a:pt x="24413" y="12206"/>
                  </a:cubicBezTo>
                  <a:close/>
                </a:path>
              </a:pathLst>
            </a:custGeom>
            <a:solidFill>
              <a:srgbClr val="000000"/>
            </a:solidFill>
            <a:ln w="2923" cap="flat">
              <a:noFill/>
              <a:prstDash val="solid"/>
              <a:miter/>
            </a:ln>
          </p:spPr>
          <p:txBody>
            <a:bodyPr rtlCol="1" anchor="ctr"/>
            <a:lstStyle/>
            <a:p>
              <a:endParaRPr lang="fa-IR"/>
            </a:p>
          </p:txBody>
        </p:sp>
        <p:sp>
          <p:nvSpPr>
            <p:cNvPr id="1137" name="Freeform: Shape 1136">
              <a:extLst>
                <a:ext uri="{FF2B5EF4-FFF2-40B4-BE49-F238E27FC236}">
                  <a16:creationId xmlns:a16="http://schemas.microsoft.com/office/drawing/2014/main" id="{FEED62E4-1CF0-0676-2F31-EC9E5062D4DC}"/>
                </a:ext>
              </a:extLst>
            </p:cNvPr>
            <p:cNvSpPr/>
            <p:nvPr/>
          </p:nvSpPr>
          <p:spPr>
            <a:xfrm>
              <a:off x="9059844" y="5229103"/>
              <a:ext cx="45468" cy="162403"/>
            </a:xfrm>
            <a:custGeom>
              <a:avLst/>
              <a:gdLst>
                <a:gd name="connsiteX0" fmla="*/ 336 w 45468"/>
                <a:gd name="connsiteY0" fmla="*/ 162739 h 162403"/>
                <a:gd name="connsiteX1" fmla="*/ 33853 w 45468"/>
                <a:gd name="connsiteY1" fmla="*/ 137243 h 162403"/>
                <a:gd name="connsiteX2" fmla="*/ 34555 w 45468"/>
                <a:gd name="connsiteY2" fmla="*/ 82006 h 162403"/>
                <a:gd name="connsiteX3" fmla="*/ 35141 w 45468"/>
                <a:gd name="connsiteY3" fmla="*/ 70941 h 162403"/>
                <a:gd name="connsiteX4" fmla="*/ 36985 w 45468"/>
                <a:gd name="connsiteY4" fmla="*/ 336 h 162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68" h="162403">
                  <a:moveTo>
                    <a:pt x="336" y="162739"/>
                  </a:moveTo>
                  <a:cubicBezTo>
                    <a:pt x="13977" y="157646"/>
                    <a:pt x="26008" y="149625"/>
                    <a:pt x="33853" y="137243"/>
                  </a:cubicBezTo>
                  <a:cubicBezTo>
                    <a:pt x="48489" y="114264"/>
                    <a:pt x="39883" y="91988"/>
                    <a:pt x="34555" y="82006"/>
                  </a:cubicBezTo>
                  <a:cubicBezTo>
                    <a:pt x="32732" y="78493"/>
                    <a:pt x="32957" y="74249"/>
                    <a:pt x="35141" y="70941"/>
                  </a:cubicBezTo>
                  <a:cubicBezTo>
                    <a:pt x="52909" y="43074"/>
                    <a:pt x="44830" y="15938"/>
                    <a:pt x="36985" y="336"/>
                  </a:cubicBezTo>
                </a:path>
              </a:pathLst>
            </a:custGeom>
            <a:noFill/>
            <a:ln w="14615" cap="rnd">
              <a:solidFill>
                <a:srgbClr val="000000"/>
              </a:solidFill>
              <a:prstDash val="solid"/>
              <a:round/>
            </a:ln>
          </p:spPr>
          <p:txBody>
            <a:bodyPr rtlCol="1" anchor="ctr"/>
            <a:lstStyle/>
            <a:p>
              <a:endParaRPr lang="fa-IR"/>
            </a:p>
          </p:txBody>
        </p:sp>
        <p:sp>
          <p:nvSpPr>
            <p:cNvPr id="1138" name="Freeform: Shape 1137">
              <a:extLst>
                <a:ext uri="{FF2B5EF4-FFF2-40B4-BE49-F238E27FC236}">
                  <a16:creationId xmlns:a16="http://schemas.microsoft.com/office/drawing/2014/main" id="{57EBA565-6DDA-1E5C-2221-6945BBD9A26B}"/>
                </a:ext>
              </a:extLst>
            </p:cNvPr>
            <p:cNvSpPr/>
            <p:nvPr/>
          </p:nvSpPr>
          <p:spPr>
            <a:xfrm>
              <a:off x="8820130" y="5229483"/>
              <a:ext cx="45052" cy="161905"/>
            </a:xfrm>
            <a:custGeom>
              <a:avLst/>
              <a:gdLst>
                <a:gd name="connsiteX0" fmla="*/ 8974 w 45052"/>
                <a:gd name="connsiteY0" fmla="*/ 336 h 161905"/>
                <a:gd name="connsiteX1" fmla="*/ 10994 w 45052"/>
                <a:gd name="connsiteY1" fmla="*/ 70590 h 161905"/>
                <a:gd name="connsiteX2" fmla="*/ 11579 w 45052"/>
                <a:gd name="connsiteY2" fmla="*/ 81655 h 161905"/>
                <a:gd name="connsiteX3" fmla="*/ 12282 w 45052"/>
                <a:gd name="connsiteY3" fmla="*/ 136892 h 161905"/>
                <a:gd name="connsiteX4" fmla="*/ 45389 w 45052"/>
                <a:gd name="connsiteY4" fmla="*/ 162241 h 161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52" h="161905">
                  <a:moveTo>
                    <a:pt x="8974" y="336"/>
                  </a:moveTo>
                  <a:cubicBezTo>
                    <a:pt x="1187" y="15997"/>
                    <a:pt x="-6628" y="42927"/>
                    <a:pt x="10994" y="70590"/>
                  </a:cubicBezTo>
                  <a:cubicBezTo>
                    <a:pt x="13177" y="73897"/>
                    <a:pt x="13403" y="78142"/>
                    <a:pt x="11579" y="81655"/>
                  </a:cubicBezTo>
                  <a:cubicBezTo>
                    <a:pt x="6252" y="91637"/>
                    <a:pt x="-2237" y="113854"/>
                    <a:pt x="12282" y="136892"/>
                  </a:cubicBezTo>
                  <a:cubicBezTo>
                    <a:pt x="20232" y="148747"/>
                    <a:pt x="31868" y="157646"/>
                    <a:pt x="45389" y="162241"/>
                  </a:cubicBezTo>
                </a:path>
              </a:pathLst>
            </a:custGeom>
            <a:noFill/>
            <a:ln w="14615" cap="rnd">
              <a:solidFill>
                <a:srgbClr val="000000"/>
              </a:solidFill>
              <a:prstDash val="solid"/>
              <a:round/>
            </a:ln>
          </p:spPr>
          <p:txBody>
            <a:bodyPr rtlCol="1" anchor="ctr"/>
            <a:lstStyle/>
            <a:p>
              <a:endParaRPr lang="fa-IR"/>
            </a:p>
          </p:txBody>
        </p:sp>
        <p:sp>
          <p:nvSpPr>
            <p:cNvPr id="1139" name="Freeform: Shape 1138">
              <a:extLst>
                <a:ext uri="{FF2B5EF4-FFF2-40B4-BE49-F238E27FC236}">
                  <a16:creationId xmlns:a16="http://schemas.microsoft.com/office/drawing/2014/main" id="{074F8BF2-A679-2997-9A5A-0E19290AA1CB}"/>
                </a:ext>
              </a:extLst>
            </p:cNvPr>
            <p:cNvSpPr/>
            <p:nvPr/>
          </p:nvSpPr>
          <p:spPr>
            <a:xfrm>
              <a:off x="8762818" y="5324736"/>
              <a:ext cx="155114" cy="237515"/>
            </a:xfrm>
            <a:custGeom>
              <a:avLst/>
              <a:gdLst>
                <a:gd name="connsiteX0" fmla="*/ 155450 w 155114"/>
                <a:gd name="connsiteY0" fmla="*/ 336 h 237515"/>
                <a:gd name="connsiteX1" fmla="*/ 155450 w 155114"/>
                <a:gd name="connsiteY1" fmla="*/ 26974 h 237515"/>
                <a:gd name="connsiteX2" fmla="*/ 140814 w 155114"/>
                <a:gd name="connsiteY2" fmla="*/ 50392 h 237515"/>
                <a:gd name="connsiteX3" fmla="*/ 117396 w 155114"/>
                <a:gd name="connsiteY3" fmla="*/ 61867 h 237515"/>
                <a:gd name="connsiteX4" fmla="*/ 101121 w 155114"/>
                <a:gd name="connsiteY4" fmla="*/ 67721 h 237515"/>
                <a:gd name="connsiteX5" fmla="*/ 52499 w 155114"/>
                <a:gd name="connsiteY5" fmla="*/ 79986 h 237515"/>
                <a:gd name="connsiteX6" fmla="*/ 33765 w 155114"/>
                <a:gd name="connsiteY6" fmla="*/ 84699 h 237515"/>
                <a:gd name="connsiteX7" fmla="*/ 4639 w 155114"/>
                <a:gd name="connsiteY7" fmla="*/ 120001 h 237515"/>
                <a:gd name="connsiteX8" fmla="*/ 336 w 155114"/>
                <a:gd name="connsiteY8" fmla="*/ 237852 h 2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114" h="237515">
                  <a:moveTo>
                    <a:pt x="155450" y="336"/>
                  </a:moveTo>
                  <a:lnTo>
                    <a:pt x="155450" y="26974"/>
                  </a:lnTo>
                  <a:cubicBezTo>
                    <a:pt x="155380" y="36926"/>
                    <a:pt x="149722" y="45971"/>
                    <a:pt x="140814" y="50392"/>
                  </a:cubicBezTo>
                  <a:lnTo>
                    <a:pt x="117396" y="61867"/>
                  </a:lnTo>
                  <a:cubicBezTo>
                    <a:pt x="112189" y="64384"/>
                    <a:pt x="106735" y="66345"/>
                    <a:pt x="101121" y="67721"/>
                  </a:cubicBezTo>
                  <a:cubicBezTo>
                    <a:pt x="100769" y="67721"/>
                    <a:pt x="52792" y="79898"/>
                    <a:pt x="52499" y="79986"/>
                  </a:cubicBezTo>
                  <a:lnTo>
                    <a:pt x="33765" y="84699"/>
                  </a:lnTo>
                  <a:cubicBezTo>
                    <a:pt x="17375" y="88826"/>
                    <a:pt x="5576" y="103140"/>
                    <a:pt x="4639" y="120001"/>
                  </a:cubicBezTo>
                  <a:lnTo>
                    <a:pt x="336" y="237852"/>
                  </a:lnTo>
                </a:path>
              </a:pathLst>
            </a:custGeom>
            <a:noFill/>
            <a:ln w="14615" cap="rnd">
              <a:solidFill>
                <a:srgbClr val="000000"/>
              </a:solidFill>
              <a:prstDash val="solid"/>
              <a:round/>
            </a:ln>
          </p:spPr>
          <p:txBody>
            <a:bodyPr rtlCol="1" anchor="ctr"/>
            <a:lstStyle/>
            <a:p>
              <a:endParaRPr lang="fa-IR"/>
            </a:p>
          </p:txBody>
        </p:sp>
        <p:sp>
          <p:nvSpPr>
            <p:cNvPr id="1140" name="Freeform: Shape 1139">
              <a:extLst>
                <a:ext uri="{FF2B5EF4-FFF2-40B4-BE49-F238E27FC236}">
                  <a16:creationId xmlns:a16="http://schemas.microsoft.com/office/drawing/2014/main" id="{50717B59-E128-7A31-3E2F-9817889AC50B}"/>
                </a:ext>
              </a:extLst>
            </p:cNvPr>
            <p:cNvSpPr/>
            <p:nvPr/>
          </p:nvSpPr>
          <p:spPr>
            <a:xfrm>
              <a:off x="9007359" y="5325848"/>
              <a:ext cx="155114" cy="236637"/>
            </a:xfrm>
            <a:custGeom>
              <a:avLst/>
              <a:gdLst>
                <a:gd name="connsiteX0" fmla="*/ 155450 w 155114"/>
                <a:gd name="connsiteY0" fmla="*/ 236973 h 236637"/>
                <a:gd name="connsiteX1" fmla="*/ 151147 w 155114"/>
                <a:gd name="connsiteY1" fmla="*/ 119123 h 236637"/>
                <a:gd name="connsiteX2" fmla="*/ 122021 w 155114"/>
                <a:gd name="connsiteY2" fmla="*/ 83821 h 236637"/>
                <a:gd name="connsiteX3" fmla="*/ 103287 w 155114"/>
                <a:gd name="connsiteY3" fmla="*/ 79108 h 236637"/>
                <a:gd name="connsiteX4" fmla="*/ 54665 w 155114"/>
                <a:gd name="connsiteY4" fmla="*/ 66843 h 236637"/>
                <a:gd name="connsiteX5" fmla="*/ 38390 w 155114"/>
                <a:gd name="connsiteY5" fmla="*/ 60988 h 236637"/>
                <a:gd name="connsiteX6" fmla="*/ 14972 w 155114"/>
                <a:gd name="connsiteY6" fmla="*/ 49514 h 236637"/>
                <a:gd name="connsiteX7" fmla="*/ 336 w 155114"/>
                <a:gd name="connsiteY7" fmla="*/ 26096 h 236637"/>
                <a:gd name="connsiteX8" fmla="*/ 336 w 155114"/>
                <a:gd name="connsiteY8" fmla="*/ 336 h 236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114" h="236637">
                  <a:moveTo>
                    <a:pt x="155450" y="236973"/>
                  </a:moveTo>
                  <a:lnTo>
                    <a:pt x="151147" y="119123"/>
                  </a:lnTo>
                  <a:cubicBezTo>
                    <a:pt x="150210" y="102262"/>
                    <a:pt x="138411" y="87948"/>
                    <a:pt x="122021" y="83821"/>
                  </a:cubicBezTo>
                  <a:lnTo>
                    <a:pt x="103287" y="79108"/>
                  </a:lnTo>
                  <a:lnTo>
                    <a:pt x="54665" y="66843"/>
                  </a:lnTo>
                  <a:cubicBezTo>
                    <a:pt x="49051" y="65467"/>
                    <a:pt x="43598" y="63506"/>
                    <a:pt x="38390" y="60988"/>
                  </a:cubicBezTo>
                  <a:lnTo>
                    <a:pt x="14972" y="49514"/>
                  </a:lnTo>
                  <a:cubicBezTo>
                    <a:pt x="6065" y="45094"/>
                    <a:pt x="406" y="36048"/>
                    <a:pt x="336" y="26096"/>
                  </a:cubicBezTo>
                  <a:lnTo>
                    <a:pt x="336" y="336"/>
                  </a:lnTo>
                </a:path>
              </a:pathLst>
            </a:custGeom>
            <a:noFill/>
            <a:ln w="14615" cap="rnd">
              <a:solidFill>
                <a:srgbClr val="000000"/>
              </a:solidFill>
              <a:prstDash val="solid"/>
              <a:round/>
            </a:ln>
          </p:spPr>
          <p:txBody>
            <a:bodyPr rtlCol="1" anchor="ctr"/>
            <a:lstStyle/>
            <a:p>
              <a:endParaRPr lang="fa-IR"/>
            </a:p>
          </p:txBody>
        </p:sp>
        <p:sp>
          <p:nvSpPr>
            <p:cNvPr id="1141" name="Freeform: Shape 1140">
              <a:extLst>
                <a:ext uri="{FF2B5EF4-FFF2-40B4-BE49-F238E27FC236}">
                  <a16:creationId xmlns:a16="http://schemas.microsoft.com/office/drawing/2014/main" id="{F5D20534-5CF1-4ED6-3AA8-58243BB6DCC3}"/>
                </a:ext>
              </a:extLst>
            </p:cNvPr>
            <p:cNvSpPr/>
            <p:nvPr/>
          </p:nvSpPr>
          <p:spPr>
            <a:xfrm>
              <a:off x="9091605" y="5483597"/>
              <a:ext cx="2927" cy="78888"/>
            </a:xfrm>
            <a:custGeom>
              <a:avLst/>
              <a:gdLst>
                <a:gd name="connsiteX0" fmla="*/ 0 w 2927"/>
                <a:gd name="connsiteY0" fmla="*/ 78889 h 78888"/>
                <a:gd name="connsiteX1" fmla="*/ 0 w 2927"/>
                <a:gd name="connsiteY1" fmla="*/ 0 h 78888"/>
              </a:gdLst>
              <a:ahLst/>
              <a:cxnLst>
                <a:cxn ang="0">
                  <a:pos x="connsiteX0" y="connsiteY0"/>
                </a:cxn>
                <a:cxn ang="0">
                  <a:pos x="connsiteX1" y="connsiteY1"/>
                </a:cxn>
              </a:cxnLst>
              <a:rect l="l" t="t" r="r" b="b"/>
              <a:pathLst>
                <a:path w="2927" h="78888">
                  <a:moveTo>
                    <a:pt x="0" y="78889"/>
                  </a:moveTo>
                  <a:lnTo>
                    <a:pt x="0" y="0"/>
                  </a:lnTo>
                </a:path>
              </a:pathLst>
            </a:custGeom>
            <a:ln w="14615" cap="rnd">
              <a:solidFill>
                <a:srgbClr val="000000"/>
              </a:solidFill>
              <a:prstDash val="solid"/>
              <a:round/>
            </a:ln>
          </p:spPr>
          <p:txBody>
            <a:bodyPr rtlCol="1" anchor="ctr"/>
            <a:lstStyle/>
            <a:p>
              <a:endParaRPr lang="fa-IR"/>
            </a:p>
          </p:txBody>
        </p:sp>
        <p:sp>
          <p:nvSpPr>
            <p:cNvPr id="1142" name="Freeform: Shape 1141">
              <a:extLst>
                <a:ext uri="{FF2B5EF4-FFF2-40B4-BE49-F238E27FC236}">
                  <a16:creationId xmlns:a16="http://schemas.microsoft.com/office/drawing/2014/main" id="{76897B32-2DD8-B3C0-3DB7-64E3319395C6}"/>
                </a:ext>
              </a:extLst>
            </p:cNvPr>
            <p:cNvSpPr/>
            <p:nvPr/>
          </p:nvSpPr>
          <p:spPr>
            <a:xfrm>
              <a:off x="8833832" y="5483597"/>
              <a:ext cx="2927" cy="78888"/>
            </a:xfrm>
            <a:custGeom>
              <a:avLst/>
              <a:gdLst>
                <a:gd name="connsiteX0" fmla="*/ 0 w 2927"/>
                <a:gd name="connsiteY0" fmla="*/ 0 h 78888"/>
                <a:gd name="connsiteX1" fmla="*/ 0 w 2927"/>
                <a:gd name="connsiteY1" fmla="*/ 78889 h 78888"/>
              </a:gdLst>
              <a:ahLst/>
              <a:cxnLst>
                <a:cxn ang="0">
                  <a:pos x="connsiteX0" y="connsiteY0"/>
                </a:cxn>
                <a:cxn ang="0">
                  <a:pos x="connsiteX1" y="connsiteY1"/>
                </a:cxn>
              </a:cxnLst>
              <a:rect l="l" t="t" r="r" b="b"/>
              <a:pathLst>
                <a:path w="2927" h="78888">
                  <a:moveTo>
                    <a:pt x="0" y="0"/>
                  </a:moveTo>
                  <a:lnTo>
                    <a:pt x="0" y="78889"/>
                  </a:lnTo>
                </a:path>
              </a:pathLst>
            </a:custGeom>
            <a:ln w="14615" cap="rnd">
              <a:solidFill>
                <a:srgbClr val="000000"/>
              </a:solidFill>
              <a:prstDash val="solid"/>
              <a:round/>
            </a:ln>
          </p:spPr>
          <p:txBody>
            <a:bodyPr rtlCol="1" anchor="ctr"/>
            <a:lstStyle/>
            <a:p>
              <a:endParaRPr lang="fa-IR"/>
            </a:p>
          </p:txBody>
        </p:sp>
        <p:sp>
          <p:nvSpPr>
            <p:cNvPr id="1143" name="Freeform: Shape 1142">
              <a:extLst>
                <a:ext uri="{FF2B5EF4-FFF2-40B4-BE49-F238E27FC236}">
                  <a16:creationId xmlns:a16="http://schemas.microsoft.com/office/drawing/2014/main" id="{B1BE699D-E8D6-B246-B8C2-421217CADC27}"/>
                </a:ext>
              </a:extLst>
            </p:cNvPr>
            <p:cNvSpPr/>
            <p:nvPr/>
          </p:nvSpPr>
          <p:spPr>
            <a:xfrm>
              <a:off x="8962719" y="5444401"/>
              <a:ext cx="2927" cy="117089"/>
            </a:xfrm>
            <a:custGeom>
              <a:avLst/>
              <a:gdLst>
                <a:gd name="connsiteX0" fmla="*/ 0 w 2927"/>
                <a:gd name="connsiteY0" fmla="*/ 0 h 117089"/>
                <a:gd name="connsiteX1" fmla="*/ 0 w 2927"/>
                <a:gd name="connsiteY1" fmla="*/ 117089 h 117089"/>
              </a:gdLst>
              <a:ahLst/>
              <a:cxnLst>
                <a:cxn ang="0">
                  <a:pos x="connsiteX0" y="connsiteY0"/>
                </a:cxn>
                <a:cxn ang="0">
                  <a:pos x="connsiteX1" y="connsiteY1"/>
                </a:cxn>
              </a:cxnLst>
              <a:rect l="l" t="t" r="r" b="b"/>
              <a:pathLst>
                <a:path w="2927" h="117089">
                  <a:moveTo>
                    <a:pt x="0" y="0"/>
                  </a:moveTo>
                  <a:lnTo>
                    <a:pt x="0" y="117089"/>
                  </a:lnTo>
                </a:path>
              </a:pathLst>
            </a:custGeom>
            <a:ln w="14615" cap="rnd">
              <a:solidFill>
                <a:srgbClr val="000000"/>
              </a:solidFill>
              <a:prstDash val="solid"/>
              <a:round/>
            </a:ln>
          </p:spPr>
          <p:txBody>
            <a:bodyPr rtlCol="1" anchor="ctr"/>
            <a:lstStyle/>
            <a:p>
              <a:endParaRPr lang="fa-IR"/>
            </a:p>
          </p:txBody>
        </p:sp>
        <p:sp>
          <p:nvSpPr>
            <p:cNvPr id="1144" name="Freeform: Shape 1143">
              <a:extLst>
                <a:ext uri="{FF2B5EF4-FFF2-40B4-BE49-F238E27FC236}">
                  <a16:creationId xmlns:a16="http://schemas.microsoft.com/office/drawing/2014/main" id="{C3F7956B-3B39-AA02-C7D9-A467923F09D7}"/>
                </a:ext>
              </a:extLst>
            </p:cNvPr>
            <p:cNvSpPr/>
            <p:nvPr/>
          </p:nvSpPr>
          <p:spPr>
            <a:xfrm>
              <a:off x="9168284" y="5226395"/>
              <a:ext cx="37636" cy="37029"/>
            </a:xfrm>
            <a:custGeom>
              <a:avLst/>
              <a:gdLst>
                <a:gd name="connsiteX0" fmla="*/ 37731 w 37636"/>
                <a:gd name="connsiteY0" fmla="*/ 18412 h 37029"/>
                <a:gd name="connsiteX1" fmla="*/ 19583 w 37636"/>
                <a:gd name="connsiteY1" fmla="*/ 555 h 37029"/>
                <a:gd name="connsiteX2" fmla="*/ 18704 w 37636"/>
                <a:gd name="connsiteY2" fmla="*/ 555 h 37029"/>
                <a:gd name="connsiteX3" fmla="*/ 555 w 37636"/>
                <a:gd name="connsiteY3" fmla="*/ 18412 h 37029"/>
                <a:gd name="connsiteX4" fmla="*/ 555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16" y="16685"/>
                    <a:pt x="21444" y="9630"/>
                    <a:pt x="19583" y="555"/>
                  </a:cubicBezTo>
                  <a:cubicBezTo>
                    <a:pt x="19583" y="263"/>
                    <a:pt x="18704" y="263"/>
                    <a:pt x="18704" y="555"/>
                  </a:cubicBezTo>
                  <a:cubicBezTo>
                    <a:pt x="16843" y="9630"/>
                    <a:pt x="9671" y="16685"/>
                    <a:pt x="555" y="18412"/>
                  </a:cubicBezTo>
                  <a:cubicBezTo>
                    <a:pt x="263" y="18412"/>
                    <a:pt x="263" y="18997"/>
                    <a:pt x="555" y="19290"/>
                  </a:cubicBezTo>
                  <a:cubicBezTo>
                    <a:pt x="9671" y="21017"/>
                    <a:pt x="16843" y="28072"/>
                    <a:pt x="18704" y="37146"/>
                  </a:cubicBezTo>
                  <a:cubicBezTo>
                    <a:pt x="18704" y="37439"/>
                    <a:pt x="19583" y="37439"/>
                    <a:pt x="19583" y="37146"/>
                  </a:cubicBezTo>
                  <a:cubicBezTo>
                    <a:pt x="21444" y="28072"/>
                    <a:pt x="28616" y="21017"/>
                    <a:pt x="37731" y="19290"/>
                  </a:cubicBezTo>
                  <a:cubicBezTo>
                    <a:pt x="38053" y="18997"/>
                    <a:pt x="38053" y="18412"/>
                    <a:pt x="37731" y="18412"/>
                  </a:cubicBezTo>
                  <a:close/>
                </a:path>
              </a:pathLst>
            </a:custGeom>
            <a:solidFill>
              <a:srgbClr val="FC657E"/>
            </a:solidFill>
            <a:ln w="2923" cap="flat">
              <a:noFill/>
              <a:prstDash val="solid"/>
              <a:miter/>
            </a:ln>
          </p:spPr>
          <p:txBody>
            <a:bodyPr rtlCol="1" anchor="ctr"/>
            <a:lstStyle/>
            <a:p>
              <a:endParaRPr lang="fa-IR"/>
            </a:p>
          </p:txBody>
        </p:sp>
        <p:sp>
          <p:nvSpPr>
            <p:cNvPr id="1145" name="Freeform: Shape 1144">
              <a:extLst>
                <a:ext uri="{FF2B5EF4-FFF2-40B4-BE49-F238E27FC236}">
                  <a16:creationId xmlns:a16="http://schemas.microsoft.com/office/drawing/2014/main" id="{B42C2571-A301-F361-E9EA-40813C5853B1}"/>
                </a:ext>
              </a:extLst>
            </p:cNvPr>
            <p:cNvSpPr/>
            <p:nvPr/>
          </p:nvSpPr>
          <p:spPr>
            <a:xfrm>
              <a:off x="9240215" y="5348095"/>
              <a:ext cx="50938" cy="50933"/>
            </a:xfrm>
            <a:custGeom>
              <a:avLst/>
              <a:gdLst>
                <a:gd name="connsiteX0" fmla="*/ 9708 w 50938"/>
                <a:gd name="connsiteY0" fmla="*/ 35170 h 50933"/>
                <a:gd name="connsiteX1" fmla="*/ 16441 w 50938"/>
                <a:gd name="connsiteY1" fmla="*/ 35170 h 50933"/>
                <a:gd name="connsiteX2" fmla="*/ 16441 w 50938"/>
                <a:gd name="connsiteY2" fmla="*/ 41903 h 50933"/>
                <a:gd name="connsiteX3" fmla="*/ 25571 w 50938"/>
                <a:gd name="connsiteY3" fmla="*/ 51270 h 50933"/>
                <a:gd name="connsiteX4" fmla="*/ 25808 w 50938"/>
                <a:gd name="connsiteY4" fmla="*/ 51270 h 50933"/>
                <a:gd name="connsiteX5" fmla="*/ 35175 w 50938"/>
                <a:gd name="connsiteY5" fmla="*/ 42196 h 50933"/>
                <a:gd name="connsiteX6" fmla="*/ 35175 w 50938"/>
                <a:gd name="connsiteY6" fmla="*/ 35170 h 50933"/>
                <a:gd name="connsiteX7" fmla="*/ 41908 w 50938"/>
                <a:gd name="connsiteY7" fmla="*/ 35170 h 50933"/>
                <a:gd name="connsiteX8" fmla="*/ 51275 w 50938"/>
                <a:gd name="connsiteY8" fmla="*/ 26037 h 50933"/>
                <a:gd name="connsiteX9" fmla="*/ 51275 w 50938"/>
                <a:gd name="connsiteY9" fmla="*/ 25803 h 50933"/>
                <a:gd name="connsiteX10" fmla="*/ 42200 w 50938"/>
                <a:gd name="connsiteY10" fmla="*/ 16436 h 50933"/>
                <a:gd name="connsiteX11" fmla="*/ 35175 w 50938"/>
                <a:gd name="connsiteY11" fmla="*/ 16436 h 50933"/>
                <a:gd name="connsiteX12" fmla="*/ 35175 w 50938"/>
                <a:gd name="connsiteY12" fmla="*/ 9703 h 50933"/>
                <a:gd name="connsiteX13" fmla="*/ 26045 w 50938"/>
                <a:gd name="connsiteY13" fmla="*/ 336 h 50933"/>
                <a:gd name="connsiteX14" fmla="*/ 25808 w 50938"/>
                <a:gd name="connsiteY14" fmla="*/ 336 h 50933"/>
                <a:gd name="connsiteX15" fmla="*/ 16441 w 50938"/>
                <a:gd name="connsiteY15" fmla="*/ 9410 h 50933"/>
                <a:gd name="connsiteX16" fmla="*/ 16441 w 50938"/>
                <a:gd name="connsiteY16" fmla="*/ 16436 h 50933"/>
                <a:gd name="connsiteX17" fmla="*/ 9708 w 50938"/>
                <a:gd name="connsiteY17" fmla="*/ 16436 h 50933"/>
                <a:gd name="connsiteX18" fmla="*/ 341 w 50938"/>
                <a:gd name="connsiteY18" fmla="*/ 25569 h 50933"/>
                <a:gd name="connsiteX19" fmla="*/ 341 w 50938"/>
                <a:gd name="connsiteY19" fmla="*/ 25803 h 50933"/>
                <a:gd name="connsiteX20" fmla="*/ 9114 w 50938"/>
                <a:gd name="connsiteY20" fmla="*/ 35170 h 50933"/>
                <a:gd name="connsiteX21" fmla="*/ 9708 w 50938"/>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708" y="35170"/>
                  </a:moveTo>
                  <a:lnTo>
                    <a:pt x="16441" y="35170"/>
                  </a:lnTo>
                  <a:lnTo>
                    <a:pt x="16441" y="41903"/>
                  </a:lnTo>
                  <a:cubicBezTo>
                    <a:pt x="16376" y="47026"/>
                    <a:pt x="20463" y="51211"/>
                    <a:pt x="25571" y="51270"/>
                  </a:cubicBezTo>
                  <a:cubicBezTo>
                    <a:pt x="25650" y="51270"/>
                    <a:pt x="25729" y="51270"/>
                    <a:pt x="25808" y="51270"/>
                  </a:cubicBezTo>
                  <a:cubicBezTo>
                    <a:pt x="30869" y="51270"/>
                    <a:pt x="35017" y="47260"/>
                    <a:pt x="35175" y="42196"/>
                  </a:cubicBezTo>
                  <a:lnTo>
                    <a:pt x="35175" y="35170"/>
                  </a:lnTo>
                  <a:lnTo>
                    <a:pt x="41908" y="35170"/>
                  </a:lnTo>
                  <a:cubicBezTo>
                    <a:pt x="47016" y="35229"/>
                    <a:pt x="51210" y="31160"/>
                    <a:pt x="51275" y="26037"/>
                  </a:cubicBezTo>
                  <a:cubicBezTo>
                    <a:pt x="51275" y="25949"/>
                    <a:pt x="51275" y="25891"/>
                    <a:pt x="51275" y="25803"/>
                  </a:cubicBezTo>
                  <a:cubicBezTo>
                    <a:pt x="51278" y="20739"/>
                    <a:pt x="47259" y="16582"/>
                    <a:pt x="42200" y="16436"/>
                  </a:cubicBezTo>
                  <a:lnTo>
                    <a:pt x="35175" y="16436"/>
                  </a:lnTo>
                  <a:lnTo>
                    <a:pt x="35175" y="9703"/>
                  </a:lnTo>
                  <a:cubicBezTo>
                    <a:pt x="35239" y="4581"/>
                    <a:pt x="31153" y="395"/>
                    <a:pt x="26045" y="336"/>
                  </a:cubicBezTo>
                  <a:cubicBezTo>
                    <a:pt x="25966" y="336"/>
                    <a:pt x="25887" y="336"/>
                    <a:pt x="25808" y="336"/>
                  </a:cubicBezTo>
                  <a:cubicBezTo>
                    <a:pt x="20747" y="336"/>
                    <a:pt x="16599" y="4346"/>
                    <a:pt x="16441" y="9410"/>
                  </a:cubicBezTo>
                  <a:lnTo>
                    <a:pt x="16441" y="16436"/>
                  </a:lnTo>
                  <a:lnTo>
                    <a:pt x="9708" y="16436"/>
                  </a:lnTo>
                  <a:cubicBezTo>
                    <a:pt x="4600" y="16377"/>
                    <a:pt x="405" y="20446"/>
                    <a:pt x="341" y="25569"/>
                  </a:cubicBezTo>
                  <a:cubicBezTo>
                    <a:pt x="341" y="25657"/>
                    <a:pt x="341" y="25715"/>
                    <a:pt x="341" y="25803"/>
                  </a:cubicBezTo>
                  <a:cubicBezTo>
                    <a:pt x="177" y="30809"/>
                    <a:pt x="4105" y="34994"/>
                    <a:pt x="9114" y="35170"/>
                  </a:cubicBezTo>
                  <a:cubicBezTo>
                    <a:pt x="9310" y="35170"/>
                    <a:pt x="9509" y="35170"/>
                    <a:pt x="9708" y="35170"/>
                  </a:cubicBezTo>
                  <a:close/>
                </a:path>
              </a:pathLst>
            </a:custGeom>
            <a:solidFill>
              <a:srgbClr val="F5C84C"/>
            </a:solidFill>
            <a:ln w="2923" cap="flat">
              <a:noFill/>
              <a:prstDash val="solid"/>
              <a:miter/>
            </a:ln>
          </p:spPr>
          <p:txBody>
            <a:bodyPr rtlCol="1" anchor="ctr"/>
            <a:lstStyle/>
            <a:p>
              <a:endParaRPr lang="fa-IR"/>
            </a:p>
          </p:txBody>
        </p:sp>
        <p:sp>
          <p:nvSpPr>
            <p:cNvPr id="1146" name="Freeform: Shape 1145">
              <a:extLst>
                <a:ext uri="{FF2B5EF4-FFF2-40B4-BE49-F238E27FC236}">
                  <a16:creationId xmlns:a16="http://schemas.microsoft.com/office/drawing/2014/main" id="{47C2D6ED-FA3F-0322-E806-62B128B7D2B4}"/>
                </a:ext>
              </a:extLst>
            </p:cNvPr>
            <p:cNvSpPr/>
            <p:nvPr/>
          </p:nvSpPr>
          <p:spPr>
            <a:xfrm>
              <a:off x="9208635" y="5459037"/>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70D6F9"/>
            </a:solidFill>
            <a:ln w="2923" cap="flat">
              <a:noFill/>
              <a:prstDash val="solid"/>
              <a:miter/>
            </a:ln>
          </p:spPr>
          <p:txBody>
            <a:bodyPr rtlCol="1" anchor="ctr"/>
            <a:lstStyle/>
            <a:p>
              <a:endParaRPr lang="fa-IR"/>
            </a:p>
          </p:txBody>
        </p:sp>
        <p:sp>
          <p:nvSpPr>
            <p:cNvPr id="1147" name="Freeform: Shape 1146">
              <a:extLst>
                <a:ext uri="{FF2B5EF4-FFF2-40B4-BE49-F238E27FC236}">
                  <a16:creationId xmlns:a16="http://schemas.microsoft.com/office/drawing/2014/main" id="{F4D7CB46-D51F-ADCA-9625-963EED46F652}"/>
                </a:ext>
              </a:extLst>
            </p:cNvPr>
            <p:cNvSpPr/>
            <p:nvPr/>
          </p:nvSpPr>
          <p:spPr>
            <a:xfrm>
              <a:off x="8792968" y="5021416"/>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1148" name="Freeform: Shape 1147">
              <a:extLst>
                <a:ext uri="{FF2B5EF4-FFF2-40B4-BE49-F238E27FC236}">
                  <a16:creationId xmlns:a16="http://schemas.microsoft.com/office/drawing/2014/main" id="{AAE4037A-AFF3-C502-3C54-914419AE80B5}"/>
                </a:ext>
              </a:extLst>
            </p:cNvPr>
            <p:cNvSpPr/>
            <p:nvPr/>
          </p:nvSpPr>
          <p:spPr>
            <a:xfrm>
              <a:off x="8707054" y="5095621"/>
              <a:ext cx="54153" cy="52982"/>
            </a:xfrm>
            <a:custGeom>
              <a:avLst/>
              <a:gdLst>
                <a:gd name="connsiteX0" fmla="*/ 775 w 54153"/>
                <a:gd name="connsiteY0" fmla="*/ 26242 h 52982"/>
                <a:gd name="connsiteX1" fmla="*/ 26827 w 54153"/>
                <a:gd name="connsiteY1" fmla="*/ 775 h 52982"/>
                <a:gd name="connsiteX2" fmla="*/ 27998 w 54153"/>
                <a:gd name="connsiteY2" fmla="*/ 775 h 52982"/>
                <a:gd name="connsiteX3" fmla="*/ 54051 w 54153"/>
                <a:gd name="connsiteY3" fmla="*/ 26242 h 52982"/>
                <a:gd name="connsiteX4" fmla="*/ 54051 w 54153"/>
                <a:gd name="connsiteY4" fmla="*/ 27413 h 52982"/>
                <a:gd name="connsiteX5" fmla="*/ 27998 w 54153"/>
                <a:gd name="connsiteY5" fmla="*/ 52880 h 52982"/>
                <a:gd name="connsiteX6" fmla="*/ 26827 w 54153"/>
                <a:gd name="connsiteY6" fmla="*/ 52880 h 52982"/>
                <a:gd name="connsiteX7" fmla="*/ 775 w 54153"/>
                <a:gd name="connsiteY7" fmla="*/ 27413 h 52982"/>
                <a:gd name="connsiteX8" fmla="*/ 775 w 54153"/>
                <a:gd name="connsiteY8" fmla="*/ 26242 h 5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2">
                  <a:moveTo>
                    <a:pt x="775" y="26242"/>
                  </a:moveTo>
                  <a:cubicBezTo>
                    <a:pt x="13848" y="23871"/>
                    <a:pt x="24167" y="13801"/>
                    <a:pt x="26827" y="775"/>
                  </a:cubicBezTo>
                  <a:cubicBezTo>
                    <a:pt x="26827" y="190"/>
                    <a:pt x="27998" y="190"/>
                    <a:pt x="27998" y="775"/>
                  </a:cubicBezTo>
                  <a:cubicBezTo>
                    <a:pt x="30659" y="13801"/>
                    <a:pt x="40978" y="23871"/>
                    <a:pt x="54051" y="26242"/>
                  </a:cubicBezTo>
                  <a:cubicBezTo>
                    <a:pt x="54636" y="26242"/>
                    <a:pt x="54636" y="27120"/>
                    <a:pt x="54051" y="27413"/>
                  </a:cubicBezTo>
                  <a:cubicBezTo>
                    <a:pt x="40978" y="29784"/>
                    <a:pt x="30659" y="39853"/>
                    <a:pt x="27998" y="52880"/>
                  </a:cubicBezTo>
                  <a:cubicBezTo>
                    <a:pt x="27998" y="53465"/>
                    <a:pt x="26827" y="53465"/>
                    <a:pt x="26827" y="52880"/>
                  </a:cubicBezTo>
                  <a:cubicBezTo>
                    <a:pt x="24167" y="39853"/>
                    <a:pt x="13848" y="29784"/>
                    <a:pt x="775" y="27413"/>
                  </a:cubicBezTo>
                  <a:cubicBezTo>
                    <a:pt x="190" y="27120"/>
                    <a:pt x="190" y="26242"/>
                    <a:pt x="775" y="26242"/>
                  </a:cubicBezTo>
                  <a:close/>
                </a:path>
              </a:pathLst>
            </a:custGeom>
            <a:solidFill>
              <a:srgbClr val="70D6F9"/>
            </a:solidFill>
            <a:ln w="2923" cap="flat">
              <a:noFill/>
              <a:prstDash val="solid"/>
              <a:miter/>
            </a:ln>
          </p:spPr>
          <p:txBody>
            <a:bodyPr rtlCol="1" anchor="ctr"/>
            <a:lstStyle/>
            <a:p>
              <a:endParaRPr lang="fa-IR"/>
            </a:p>
          </p:txBody>
        </p:sp>
        <p:sp>
          <p:nvSpPr>
            <p:cNvPr id="1149" name="Freeform: Shape 1148">
              <a:extLst>
                <a:ext uri="{FF2B5EF4-FFF2-40B4-BE49-F238E27FC236}">
                  <a16:creationId xmlns:a16="http://schemas.microsoft.com/office/drawing/2014/main" id="{E4050CB1-5873-F39B-B0E8-5F5ADE3BFC09}"/>
                </a:ext>
              </a:extLst>
            </p:cNvPr>
            <p:cNvSpPr/>
            <p:nvPr/>
          </p:nvSpPr>
          <p:spPr>
            <a:xfrm>
              <a:off x="9121667" y="5028734"/>
              <a:ext cx="144605" cy="144605"/>
            </a:xfrm>
            <a:custGeom>
              <a:avLst/>
              <a:gdLst>
                <a:gd name="connsiteX0" fmla="*/ 144605 w 144605"/>
                <a:gd name="connsiteY0" fmla="*/ 72303 h 144605"/>
                <a:gd name="connsiteX1" fmla="*/ 72303 w 144605"/>
                <a:gd name="connsiteY1" fmla="*/ 144605 h 144605"/>
                <a:gd name="connsiteX2" fmla="*/ 0 w 144605"/>
                <a:gd name="connsiteY2" fmla="*/ 72303 h 144605"/>
                <a:gd name="connsiteX3" fmla="*/ 72303 w 144605"/>
                <a:gd name="connsiteY3" fmla="*/ 0 h 144605"/>
                <a:gd name="connsiteX4" fmla="*/ 144605 w 144605"/>
                <a:gd name="connsiteY4" fmla="*/ 72303 h 144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605" h="144605">
                  <a:moveTo>
                    <a:pt x="144605" y="72303"/>
                  </a:moveTo>
                  <a:cubicBezTo>
                    <a:pt x="144605" y="112234"/>
                    <a:pt x="112234" y="144605"/>
                    <a:pt x="72303" y="144605"/>
                  </a:cubicBezTo>
                  <a:cubicBezTo>
                    <a:pt x="32371" y="144605"/>
                    <a:pt x="0" y="112234"/>
                    <a:pt x="0" y="72303"/>
                  </a:cubicBezTo>
                  <a:cubicBezTo>
                    <a:pt x="0" y="32371"/>
                    <a:pt x="32371" y="0"/>
                    <a:pt x="72303" y="0"/>
                  </a:cubicBezTo>
                  <a:cubicBezTo>
                    <a:pt x="112234" y="0"/>
                    <a:pt x="144605" y="32371"/>
                    <a:pt x="144605" y="72303"/>
                  </a:cubicBezTo>
                  <a:close/>
                </a:path>
              </a:pathLst>
            </a:custGeom>
            <a:noFill/>
            <a:ln w="14615" cap="rnd">
              <a:solidFill>
                <a:srgbClr val="000000"/>
              </a:solidFill>
              <a:prstDash val="solid"/>
              <a:round/>
            </a:ln>
          </p:spPr>
          <p:txBody>
            <a:bodyPr rtlCol="1" anchor="ctr"/>
            <a:lstStyle/>
            <a:p>
              <a:endParaRPr lang="fa-IR"/>
            </a:p>
          </p:txBody>
        </p:sp>
        <p:sp>
          <p:nvSpPr>
            <p:cNvPr id="1150" name="Freeform: Shape 1149">
              <a:extLst>
                <a:ext uri="{FF2B5EF4-FFF2-40B4-BE49-F238E27FC236}">
                  <a16:creationId xmlns:a16="http://schemas.microsoft.com/office/drawing/2014/main" id="{F7B50FFB-3685-9CEE-5637-A90B69FE7070}"/>
                </a:ext>
              </a:extLst>
            </p:cNvPr>
            <p:cNvSpPr/>
            <p:nvPr/>
          </p:nvSpPr>
          <p:spPr>
            <a:xfrm>
              <a:off x="9193970" y="5059265"/>
              <a:ext cx="2927" cy="47128"/>
            </a:xfrm>
            <a:custGeom>
              <a:avLst/>
              <a:gdLst>
                <a:gd name="connsiteX0" fmla="*/ 0 w 2927"/>
                <a:gd name="connsiteY0" fmla="*/ 0 h 47128"/>
                <a:gd name="connsiteX1" fmla="*/ 0 w 2927"/>
                <a:gd name="connsiteY1" fmla="*/ 47129 h 47128"/>
              </a:gdLst>
              <a:ahLst/>
              <a:cxnLst>
                <a:cxn ang="0">
                  <a:pos x="connsiteX0" y="connsiteY0"/>
                </a:cxn>
                <a:cxn ang="0">
                  <a:pos x="connsiteX1" y="connsiteY1"/>
                </a:cxn>
              </a:cxnLst>
              <a:rect l="l" t="t" r="r" b="b"/>
              <a:pathLst>
                <a:path w="2927" h="47128">
                  <a:moveTo>
                    <a:pt x="0" y="0"/>
                  </a:moveTo>
                  <a:lnTo>
                    <a:pt x="0" y="47129"/>
                  </a:lnTo>
                </a:path>
              </a:pathLst>
            </a:custGeom>
            <a:ln w="14615" cap="rnd">
              <a:solidFill>
                <a:srgbClr val="000000"/>
              </a:solidFill>
              <a:prstDash val="solid"/>
              <a:round/>
            </a:ln>
          </p:spPr>
          <p:txBody>
            <a:bodyPr rtlCol="1" anchor="ctr"/>
            <a:lstStyle/>
            <a:p>
              <a:endParaRPr lang="fa-IR"/>
            </a:p>
          </p:txBody>
        </p:sp>
        <p:sp>
          <p:nvSpPr>
            <p:cNvPr id="1151" name="Freeform: Shape 1150">
              <a:extLst>
                <a:ext uri="{FF2B5EF4-FFF2-40B4-BE49-F238E27FC236}">
                  <a16:creationId xmlns:a16="http://schemas.microsoft.com/office/drawing/2014/main" id="{9F992AEC-9AE4-F663-0B47-DEA00174A93C}"/>
                </a:ext>
              </a:extLst>
            </p:cNvPr>
            <p:cNvSpPr/>
            <p:nvPr/>
          </p:nvSpPr>
          <p:spPr>
            <a:xfrm>
              <a:off x="9193970" y="5134992"/>
              <a:ext cx="2927" cy="2693"/>
            </a:xfrm>
            <a:custGeom>
              <a:avLst/>
              <a:gdLst>
                <a:gd name="connsiteX0" fmla="*/ 0 w 2927"/>
                <a:gd name="connsiteY0" fmla="*/ 0 h 2693"/>
                <a:gd name="connsiteX1" fmla="*/ 0 w 2927"/>
                <a:gd name="connsiteY1" fmla="*/ 2693 h 2693"/>
              </a:gdLst>
              <a:ahLst/>
              <a:cxnLst>
                <a:cxn ang="0">
                  <a:pos x="connsiteX0" y="connsiteY0"/>
                </a:cxn>
                <a:cxn ang="0">
                  <a:pos x="connsiteX1" y="connsiteY1"/>
                </a:cxn>
              </a:cxnLst>
              <a:rect l="l" t="t" r="r" b="b"/>
              <a:pathLst>
                <a:path w="2927" h="2693">
                  <a:moveTo>
                    <a:pt x="0" y="0"/>
                  </a:moveTo>
                  <a:lnTo>
                    <a:pt x="0" y="2693"/>
                  </a:lnTo>
                </a:path>
              </a:pathLst>
            </a:custGeom>
            <a:ln w="14615" cap="rnd">
              <a:solidFill>
                <a:srgbClr val="000000"/>
              </a:solidFill>
              <a:prstDash val="solid"/>
              <a:round/>
            </a:ln>
          </p:spPr>
          <p:txBody>
            <a:bodyPr rtlCol="1" anchor="ctr"/>
            <a:lstStyle/>
            <a:p>
              <a:endParaRPr lang="fa-IR"/>
            </a:p>
          </p:txBody>
        </p:sp>
        <p:sp>
          <p:nvSpPr>
            <p:cNvPr id="1152" name="Freeform: Shape 1151">
              <a:extLst>
                <a:ext uri="{FF2B5EF4-FFF2-40B4-BE49-F238E27FC236}">
                  <a16:creationId xmlns:a16="http://schemas.microsoft.com/office/drawing/2014/main" id="{7A922E27-E349-57B4-225A-18363EDF28EA}"/>
                </a:ext>
              </a:extLst>
            </p:cNvPr>
            <p:cNvSpPr/>
            <p:nvPr/>
          </p:nvSpPr>
          <p:spPr>
            <a:xfrm>
              <a:off x="8974946" y="5368820"/>
              <a:ext cx="74214" cy="69362"/>
            </a:xfrm>
            <a:custGeom>
              <a:avLst/>
              <a:gdLst>
                <a:gd name="connsiteX0" fmla="*/ 37374 w 74214"/>
                <a:gd name="connsiteY0" fmla="*/ 336 h 69362"/>
                <a:gd name="connsiteX1" fmla="*/ 2745 w 74214"/>
                <a:gd name="connsiteY1" fmla="*/ 36780 h 69362"/>
                <a:gd name="connsiteX2" fmla="*/ 3740 w 74214"/>
                <a:gd name="connsiteY2" fmla="*/ 50743 h 69362"/>
                <a:gd name="connsiteX3" fmla="*/ 22884 w 74214"/>
                <a:gd name="connsiteY3" fmla="*/ 67282 h 69362"/>
                <a:gd name="connsiteX4" fmla="*/ 36800 w 74214"/>
                <a:gd name="connsiteY4" fmla="*/ 66316 h 69362"/>
                <a:gd name="connsiteX5" fmla="*/ 36818 w 74214"/>
                <a:gd name="connsiteY5" fmla="*/ 66286 h 69362"/>
                <a:gd name="connsiteX6" fmla="*/ 74550 w 74214"/>
                <a:gd name="connsiteY6" fmla="*/ 22729 h 6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14" h="69362">
                  <a:moveTo>
                    <a:pt x="37374" y="336"/>
                  </a:moveTo>
                  <a:lnTo>
                    <a:pt x="2745" y="36780"/>
                  </a:lnTo>
                  <a:cubicBezTo>
                    <a:pt x="-820" y="40907"/>
                    <a:pt x="-378" y="47142"/>
                    <a:pt x="3740" y="50743"/>
                  </a:cubicBezTo>
                  <a:lnTo>
                    <a:pt x="22884" y="67282"/>
                  </a:lnTo>
                  <a:cubicBezTo>
                    <a:pt x="26997" y="70853"/>
                    <a:pt x="33226" y="70414"/>
                    <a:pt x="36800" y="66316"/>
                  </a:cubicBezTo>
                  <a:cubicBezTo>
                    <a:pt x="36806" y="66286"/>
                    <a:pt x="36812" y="66286"/>
                    <a:pt x="36818" y="66286"/>
                  </a:cubicBezTo>
                  <a:lnTo>
                    <a:pt x="74550" y="22729"/>
                  </a:lnTo>
                </a:path>
              </a:pathLst>
            </a:custGeom>
            <a:noFill/>
            <a:ln w="14615" cap="rnd">
              <a:solidFill>
                <a:srgbClr val="000000"/>
              </a:solidFill>
              <a:prstDash val="solid"/>
              <a:round/>
            </a:ln>
          </p:spPr>
          <p:txBody>
            <a:bodyPr rtlCol="1" anchor="ctr"/>
            <a:lstStyle/>
            <a:p>
              <a:endParaRPr lang="fa-IR"/>
            </a:p>
          </p:txBody>
        </p:sp>
        <p:sp>
          <p:nvSpPr>
            <p:cNvPr id="1153" name="Freeform: Shape 1152">
              <a:extLst>
                <a:ext uri="{FF2B5EF4-FFF2-40B4-BE49-F238E27FC236}">
                  <a16:creationId xmlns:a16="http://schemas.microsoft.com/office/drawing/2014/main" id="{4872140D-3BFE-F04F-16F3-53FF4AC38453}"/>
                </a:ext>
              </a:extLst>
            </p:cNvPr>
            <p:cNvSpPr/>
            <p:nvPr/>
          </p:nvSpPr>
          <p:spPr>
            <a:xfrm>
              <a:off x="8876599" y="5368732"/>
              <a:ext cx="73804" cy="69447"/>
            </a:xfrm>
            <a:custGeom>
              <a:avLst/>
              <a:gdLst>
                <a:gd name="connsiteX0" fmla="*/ 336 w 73804"/>
                <a:gd name="connsiteY0" fmla="*/ 23285 h 69447"/>
                <a:gd name="connsiteX1" fmla="*/ 37658 w 73804"/>
                <a:gd name="connsiteY1" fmla="*/ 66374 h 69447"/>
                <a:gd name="connsiteX2" fmla="*/ 51621 w 73804"/>
                <a:gd name="connsiteY2" fmla="*/ 67370 h 69447"/>
                <a:gd name="connsiteX3" fmla="*/ 70736 w 73804"/>
                <a:gd name="connsiteY3" fmla="*/ 50831 h 69447"/>
                <a:gd name="connsiteX4" fmla="*/ 71731 w 73804"/>
                <a:gd name="connsiteY4" fmla="*/ 36868 h 69447"/>
                <a:gd name="connsiteX5" fmla="*/ 39210 w 73804"/>
                <a:gd name="connsiteY5" fmla="*/ 336 h 6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04" h="69447">
                  <a:moveTo>
                    <a:pt x="336" y="23285"/>
                  </a:moveTo>
                  <a:lnTo>
                    <a:pt x="37658" y="66374"/>
                  </a:lnTo>
                  <a:cubicBezTo>
                    <a:pt x="41247" y="70502"/>
                    <a:pt x="47485" y="70941"/>
                    <a:pt x="51621" y="67370"/>
                  </a:cubicBezTo>
                  <a:lnTo>
                    <a:pt x="70736" y="50831"/>
                  </a:lnTo>
                  <a:cubicBezTo>
                    <a:pt x="74855" y="47230"/>
                    <a:pt x="75297" y="40995"/>
                    <a:pt x="71731" y="36868"/>
                  </a:cubicBezTo>
                  <a:lnTo>
                    <a:pt x="39210" y="336"/>
                  </a:lnTo>
                </a:path>
              </a:pathLst>
            </a:custGeom>
            <a:noFill/>
            <a:ln w="14615" cap="rnd">
              <a:solidFill>
                <a:srgbClr val="000000"/>
              </a:solidFill>
              <a:prstDash val="solid"/>
              <a:round/>
            </a:ln>
          </p:spPr>
          <p:txBody>
            <a:bodyPr rtlCol="1" anchor="ctr"/>
            <a:lstStyle/>
            <a:p>
              <a:endParaRPr lang="fa-IR"/>
            </a:p>
          </p:txBody>
        </p:sp>
        <p:sp>
          <p:nvSpPr>
            <p:cNvPr id="1154" name="Freeform: Shape 1153">
              <a:extLst>
                <a:ext uri="{FF2B5EF4-FFF2-40B4-BE49-F238E27FC236}">
                  <a16:creationId xmlns:a16="http://schemas.microsoft.com/office/drawing/2014/main" id="{F296D8F7-E00A-B488-CB87-A510B0932AD4}"/>
                </a:ext>
              </a:extLst>
            </p:cNvPr>
            <p:cNvSpPr/>
            <p:nvPr/>
          </p:nvSpPr>
          <p:spPr>
            <a:xfrm>
              <a:off x="8953088" y="5409274"/>
              <a:ext cx="18178" cy="2927"/>
            </a:xfrm>
            <a:custGeom>
              <a:avLst/>
              <a:gdLst>
                <a:gd name="connsiteX0" fmla="*/ 0 w 18178"/>
                <a:gd name="connsiteY0" fmla="*/ 0 h 2927"/>
                <a:gd name="connsiteX1" fmla="*/ 18178 w 18178"/>
                <a:gd name="connsiteY1" fmla="*/ 0 h 2927"/>
              </a:gdLst>
              <a:ahLst/>
              <a:cxnLst>
                <a:cxn ang="0">
                  <a:pos x="connsiteX0" y="connsiteY0"/>
                </a:cxn>
                <a:cxn ang="0">
                  <a:pos x="connsiteX1" y="connsiteY1"/>
                </a:cxn>
              </a:cxnLst>
              <a:rect l="l" t="t" r="r" b="b"/>
              <a:pathLst>
                <a:path w="18178" h="2927">
                  <a:moveTo>
                    <a:pt x="0" y="0"/>
                  </a:moveTo>
                  <a:lnTo>
                    <a:pt x="18178" y="0"/>
                  </a:lnTo>
                </a:path>
              </a:pathLst>
            </a:custGeom>
            <a:ln w="14615" cap="rnd">
              <a:solidFill>
                <a:srgbClr val="000000"/>
              </a:solidFill>
              <a:prstDash val="solid"/>
              <a:round/>
            </a:ln>
          </p:spPr>
          <p:txBody>
            <a:bodyPr rtlCol="1" anchor="ctr"/>
            <a:lstStyle/>
            <a:p>
              <a:endParaRPr lang="fa-IR"/>
            </a:p>
          </p:txBody>
        </p:sp>
        <p:sp>
          <p:nvSpPr>
            <p:cNvPr id="1155" name="Freeform: Shape 1154">
              <a:extLst>
                <a:ext uri="{FF2B5EF4-FFF2-40B4-BE49-F238E27FC236}">
                  <a16:creationId xmlns:a16="http://schemas.microsoft.com/office/drawing/2014/main" id="{F7F08544-941D-FC3E-F43E-83EE96BD6BF4}"/>
                </a:ext>
              </a:extLst>
            </p:cNvPr>
            <p:cNvSpPr/>
            <p:nvPr/>
          </p:nvSpPr>
          <p:spPr>
            <a:xfrm>
              <a:off x="8768057" y="5529291"/>
              <a:ext cx="61823" cy="2927"/>
            </a:xfrm>
            <a:custGeom>
              <a:avLst/>
              <a:gdLst>
                <a:gd name="connsiteX0" fmla="*/ 61823 w 61823"/>
                <a:gd name="connsiteY0" fmla="*/ 0 h 2927"/>
                <a:gd name="connsiteX1" fmla="*/ 0 w 61823"/>
                <a:gd name="connsiteY1" fmla="*/ 0 h 2927"/>
              </a:gdLst>
              <a:ahLst/>
              <a:cxnLst>
                <a:cxn ang="0">
                  <a:pos x="connsiteX0" y="connsiteY0"/>
                </a:cxn>
                <a:cxn ang="0">
                  <a:pos x="connsiteX1" y="connsiteY1"/>
                </a:cxn>
              </a:cxnLst>
              <a:rect l="l" t="t" r="r" b="b"/>
              <a:pathLst>
                <a:path w="61823" h="2927">
                  <a:moveTo>
                    <a:pt x="61823" y="0"/>
                  </a:moveTo>
                  <a:lnTo>
                    <a:pt x="0" y="0"/>
                  </a:lnTo>
                </a:path>
              </a:pathLst>
            </a:custGeom>
            <a:ln w="14615" cap="rnd">
              <a:solidFill>
                <a:srgbClr val="000000"/>
              </a:solidFill>
              <a:prstDash val="solid"/>
              <a:round/>
            </a:ln>
          </p:spPr>
          <p:txBody>
            <a:bodyPr rtlCol="1" anchor="ctr"/>
            <a:lstStyle/>
            <a:p>
              <a:endParaRPr lang="fa-IR"/>
            </a:p>
          </p:txBody>
        </p:sp>
        <p:sp>
          <p:nvSpPr>
            <p:cNvPr id="1156" name="Freeform: Shape 1155">
              <a:extLst>
                <a:ext uri="{FF2B5EF4-FFF2-40B4-BE49-F238E27FC236}">
                  <a16:creationId xmlns:a16="http://schemas.microsoft.com/office/drawing/2014/main" id="{BF1077DF-4661-89A2-5477-83D062387E52}"/>
                </a:ext>
              </a:extLst>
            </p:cNvPr>
            <p:cNvSpPr/>
            <p:nvPr/>
          </p:nvSpPr>
          <p:spPr>
            <a:xfrm>
              <a:off x="9095410" y="5529291"/>
              <a:ext cx="62701" cy="2927"/>
            </a:xfrm>
            <a:custGeom>
              <a:avLst/>
              <a:gdLst>
                <a:gd name="connsiteX0" fmla="*/ 62701 w 62701"/>
                <a:gd name="connsiteY0" fmla="*/ 0 h 2927"/>
                <a:gd name="connsiteX1" fmla="*/ 0 w 62701"/>
                <a:gd name="connsiteY1" fmla="*/ 0 h 2927"/>
              </a:gdLst>
              <a:ahLst/>
              <a:cxnLst>
                <a:cxn ang="0">
                  <a:pos x="connsiteX0" y="connsiteY0"/>
                </a:cxn>
                <a:cxn ang="0">
                  <a:pos x="connsiteX1" y="connsiteY1"/>
                </a:cxn>
              </a:cxnLst>
              <a:rect l="l" t="t" r="r" b="b"/>
              <a:pathLst>
                <a:path w="62701" h="2927">
                  <a:moveTo>
                    <a:pt x="62701" y="0"/>
                  </a:moveTo>
                  <a:lnTo>
                    <a:pt x="0" y="0"/>
                  </a:lnTo>
                </a:path>
              </a:pathLst>
            </a:custGeom>
            <a:ln w="14615" cap="rnd">
              <a:solidFill>
                <a:srgbClr val="000000"/>
              </a:solidFill>
              <a:prstDash val="solid"/>
              <a:round/>
            </a:ln>
          </p:spPr>
          <p:txBody>
            <a:bodyPr rtlCol="1" anchor="ctr"/>
            <a:lstStyle/>
            <a:p>
              <a:endParaRPr lang="fa-IR"/>
            </a:p>
          </p:txBody>
        </p:sp>
        <p:sp>
          <p:nvSpPr>
            <p:cNvPr id="1157" name="Freeform: Shape 1156">
              <a:extLst>
                <a:ext uri="{FF2B5EF4-FFF2-40B4-BE49-F238E27FC236}">
                  <a16:creationId xmlns:a16="http://schemas.microsoft.com/office/drawing/2014/main" id="{3B18ACF6-ED2A-323F-CD4D-9B0A99480688}"/>
                </a:ext>
              </a:extLst>
            </p:cNvPr>
            <p:cNvSpPr/>
            <p:nvPr/>
          </p:nvSpPr>
          <p:spPr>
            <a:xfrm>
              <a:off x="8702839" y="5674189"/>
              <a:ext cx="519788" cy="89280"/>
            </a:xfrm>
            <a:custGeom>
              <a:avLst/>
              <a:gdLst>
                <a:gd name="connsiteX0" fmla="*/ 0 w 519788"/>
                <a:gd name="connsiteY0" fmla="*/ 0 h 89280"/>
                <a:gd name="connsiteX1" fmla="*/ 519789 w 519788"/>
                <a:gd name="connsiteY1" fmla="*/ 0 h 89280"/>
                <a:gd name="connsiteX2" fmla="*/ 519789 w 519788"/>
                <a:gd name="connsiteY2" fmla="*/ 89281 h 89280"/>
                <a:gd name="connsiteX3" fmla="*/ 0 w 519788"/>
                <a:gd name="connsiteY3" fmla="*/ 89281 h 89280"/>
              </a:gdLst>
              <a:ahLst/>
              <a:cxnLst>
                <a:cxn ang="0">
                  <a:pos x="connsiteX0" y="connsiteY0"/>
                </a:cxn>
                <a:cxn ang="0">
                  <a:pos x="connsiteX1" y="connsiteY1"/>
                </a:cxn>
                <a:cxn ang="0">
                  <a:pos x="connsiteX2" y="connsiteY2"/>
                </a:cxn>
                <a:cxn ang="0">
                  <a:pos x="connsiteX3" y="connsiteY3"/>
                </a:cxn>
              </a:cxnLst>
              <a:rect l="l" t="t" r="r" b="b"/>
              <a:pathLst>
                <a:path w="519788" h="89280">
                  <a:moveTo>
                    <a:pt x="0" y="0"/>
                  </a:moveTo>
                  <a:lnTo>
                    <a:pt x="519789" y="0"/>
                  </a:lnTo>
                  <a:lnTo>
                    <a:pt x="519789" y="89281"/>
                  </a:lnTo>
                  <a:lnTo>
                    <a:pt x="0" y="89281"/>
                  </a:lnTo>
                  <a:close/>
                </a:path>
              </a:pathLst>
            </a:custGeom>
            <a:solidFill>
              <a:srgbClr val="754E34"/>
            </a:solidFill>
            <a:ln w="2923" cap="flat">
              <a:noFill/>
              <a:prstDash val="solid"/>
              <a:miter/>
            </a:ln>
          </p:spPr>
          <p:txBody>
            <a:bodyPr rtlCol="1" anchor="ctr"/>
            <a:lstStyle/>
            <a:p>
              <a:endParaRPr lang="fa-IR"/>
            </a:p>
          </p:txBody>
        </p:sp>
        <p:sp>
          <p:nvSpPr>
            <p:cNvPr id="1158" name="Freeform: Shape 1157">
              <a:extLst>
                <a:ext uri="{FF2B5EF4-FFF2-40B4-BE49-F238E27FC236}">
                  <a16:creationId xmlns:a16="http://schemas.microsoft.com/office/drawing/2014/main" id="{C3A14EB0-A435-9633-CB77-A23F7B0F15E6}"/>
                </a:ext>
              </a:extLst>
            </p:cNvPr>
            <p:cNvSpPr/>
            <p:nvPr/>
          </p:nvSpPr>
          <p:spPr>
            <a:xfrm>
              <a:off x="8651264" y="5565442"/>
              <a:ext cx="623585" cy="34102"/>
            </a:xfrm>
            <a:custGeom>
              <a:avLst/>
              <a:gdLst>
                <a:gd name="connsiteX0" fmla="*/ 623922 w 623585"/>
                <a:gd name="connsiteY0" fmla="*/ 17402 h 34102"/>
                <a:gd name="connsiteX1" fmla="*/ 606885 w 623585"/>
                <a:gd name="connsiteY1" fmla="*/ 336 h 34102"/>
                <a:gd name="connsiteX2" fmla="*/ 16697 w 623585"/>
                <a:gd name="connsiteY2" fmla="*/ 336 h 34102"/>
                <a:gd name="connsiteX3" fmla="*/ 351 w 623585"/>
                <a:gd name="connsiteY3" fmla="*/ 18105 h 34102"/>
                <a:gd name="connsiteX4" fmla="*/ 16697 w 623585"/>
                <a:gd name="connsiteY4" fmla="*/ 34438 h 34102"/>
                <a:gd name="connsiteX5" fmla="*/ 606885 w 623585"/>
                <a:gd name="connsiteY5" fmla="*/ 34438 h 34102"/>
                <a:gd name="connsiteX6" fmla="*/ 623922 w 623585"/>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85" h="34102">
                  <a:moveTo>
                    <a:pt x="623922" y="17402"/>
                  </a:moveTo>
                  <a:cubicBezTo>
                    <a:pt x="623922" y="7976"/>
                    <a:pt x="616299" y="365"/>
                    <a:pt x="606885" y="336"/>
                  </a:cubicBezTo>
                  <a:lnTo>
                    <a:pt x="16697" y="336"/>
                  </a:lnTo>
                  <a:cubicBezTo>
                    <a:pt x="7280" y="717"/>
                    <a:pt x="-38" y="8679"/>
                    <a:pt x="351" y="18105"/>
                  </a:cubicBezTo>
                  <a:cubicBezTo>
                    <a:pt x="720" y="26974"/>
                    <a:pt x="7827" y="34058"/>
                    <a:pt x="16697" y="34438"/>
                  </a:cubicBezTo>
                  <a:lnTo>
                    <a:pt x="606885" y="34438"/>
                  </a:lnTo>
                  <a:cubicBezTo>
                    <a:pt x="616288" y="34409"/>
                    <a:pt x="623907" y="26798"/>
                    <a:pt x="623922" y="17402"/>
                  </a:cubicBezTo>
                  <a:close/>
                </a:path>
              </a:pathLst>
            </a:custGeom>
            <a:solidFill>
              <a:srgbClr val="F9D0B4"/>
            </a:solidFill>
            <a:ln w="2923" cap="flat">
              <a:noFill/>
              <a:prstDash val="solid"/>
              <a:miter/>
            </a:ln>
          </p:spPr>
          <p:txBody>
            <a:bodyPr rtlCol="1" anchor="ctr"/>
            <a:lstStyle/>
            <a:p>
              <a:endParaRPr lang="fa-IR"/>
            </a:p>
          </p:txBody>
        </p:sp>
        <p:sp>
          <p:nvSpPr>
            <p:cNvPr id="1159" name="Freeform: Shape 1158">
              <a:extLst>
                <a:ext uri="{FF2B5EF4-FFF2-40B4-BE49-F238E27FC236}">
                  <a16:creationId xmlns:a16="http://schemas.microsoft.com/office/drawing/2014/main" id="{48DBE4AD-C4BF-DBEE-E5D4-EA1F4557E0C5}"/>
                </a:ext>
              </a:extLst>
            </p:cNvPr>
            <p:cNvSpPr/>
            <p:nvPr/>
          </p:nvSpPr>
          <p:spPr>
            <a:xfrm>
              <a:off x="8678777" y="5599544"/>
              <a:ext cx="567883" cy="74644"/>
            </a:xfrm>
            <a:custGeom>
              <a:avLst/>
              <a:gdLst>
                <a:gd name="connsiteX0" fmla="*/ 15850 w 567883"/>
                <a:gd name="connsiteY0" fmla="*/ 74980 h 74644"/>
                <a:gd name="connsiteX1" fmla="*/ 552705 w 567883"/>
                <a:gd name="connsiteY1" fmla="*/ 74980 h 74644"/>
                <a:gd name="connsiteX2" fmla="*/ 568219 w 567883"/>
                <a:gd name="connsiteY2" fmla="*/ 59466 h 74644"/>
                <a:gd name="connsiteX3" fmla="*/ 568219 w 567883"/>
                <a:gd name="connsiteY3" fmla="*/ 336 h 74644"/>
                <a:gd name="connsiteX4" fmla="*/ 336 w 567883"/>
                <a:gd name="connsiteY4" fmla="*/ 336 h 74644"/>
                <a:gd name="connsiteX5" fmla="*/ 336 w 567883"/>
                <a:gd name="connsiteY5" fmla="*/ 59466 h 74644"/>
                <a:gd name="connsiteX6" fmla="*/ 15850 w 567883"/>
                <a:gd name="connsiteY6" fmla="*/ 74980 h 7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883" h="74644">
                  <a:moveTo>
                    <a:pt x="15850" y="74980"/>
                  </a:moveTo>
                  <a:lnTo>
                    <a:pt x="552705" y="74980"/>
                  </a:lnTo>
                  <a:cubicBezTo>
                    <a:pt x="561273" y="74980"/>
                    <a:pt x="568219" y="68043"/>
                    <a:pt x="568219" y="59466"/>
                  </a:cubicBezTo>
                  <a:lnTo>
                    <a:pt x="568219" y="336"/>
                  </a:lnTo>
                  <a:lnTo>
                    <a:pt x="336" y="336"/>
                  </a:lnTo>
                  <a:lnTo>
                    <a:pt x="336" y="59466"/>
                  </a:lnTo>
                  <a:cubicBezTo>
                    <a:pt x="336" y="68043"/>
                    <a:pt x="7282" y="74980"/>
                    <a:pt x="15850" y="74980"/>
                  </a:cubicBezTo>
                  <a:close/>
                </a:path>
              </a:pathLst>
            </a:custGeom>
            <a:solidFill>
              <a:srgbClr val="A57453"/>
            </a:solidFill>
            <a:ln w="2923" cap="flat">
              <a:noFill/>
              <a:prstDash val="solid"/>
              <a:miter/>
            </a:ln>
          </p:spPr>
          <p:txBody>
            <a:bodyPr rtlCol="1" anchor="ctr"/>
            <a:lstStyle/>
            <a:p>
              <a:endParaRPr lang="fa-IR"/>
            </a:p>
          </p:txBody>
        </p:sp>
        <p:sp>
          <p:nvSpPr>
            <p:cNvPr id="1160" name="Freeform: Shape 1159">
              <a:extLst>
                <a:ext uri="{FF2B5EF4-FFF2-40B4-BE49-F238E27FC236}">
                  <a16:creationId xmlns:a16="http://schemas.microsoft.com/office/drawing/2014/main" id="{EDD9F755-C4AB-9AE5-05D5-3C8E4E0348FB}"/>
                </a:ext>
              </a:extLst>
            </p:cNvPr>
            <p:cNvSpPr/>
            <p:nvPr/>
          </p:nvSpPr>
          <p:spPr>
            <a:xfrm>
              <a:off x="8736502" y="5707852"/>
              <a:ext cx="452433" cy="55617"/>
            </a:xfrm>
            <a:custGeom>
              <a:avLst/>
              <a:gdLst>
                <a:gd name="connsiteX0" fmla="*/ 445129 w 452433"/>
                <a:gd name="connsiteY0" fmla="*/ 336 h 55617"/>
                <a:gd name="connsiteX1" fmla="*/ 7976 w 452433"/>
                <a:gd name="connsiteY1" fmla="*/ 336 h 55617"/>
                <a:gd name="connsiteX2" fmla="*/ 336 w 452433"/>
                <a:gd name="connsiteY2" fmla="*/ 7976 h 55617"/>
                <a:gd name="connsiteX3" fmla="*/ 336 w 452433"/>
                <a:gd name="connsiteY3" fmla="*/ 8005 h 55617"/>
                <a:gd name="connsiteX4" fmla="*/ 336 w 452433"/>
                <a:gd name="connsiteY4" fmla="*/ 55953 h 55617"/>
                <a:gd name="connsiteX5" fmla="*/ 452769 w 452433"/>
                <a:gd name="connsiteY5" fmla="*/ 55953 h 55617"/>
                <a:gd name="connsiteX6" fmla="*/ 452769 w 452433"/>
                <a:gd name="connsiteY6" fmla="*/ 8005 h 55617"/>
                <a:gd name="connsiteX7" fmla="*/ 445158 w 452433"/>
                <a:gd name="connsiteY7" fmla="*/ 336 h 55617"/>
                <a:gd name="connsiteX8" fmla="*/ 445129 w 452433"/>
                <a:gd name="connsiteY8" fmla="*/ 336 h 5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2433" h="55617">
                  <a:moveTo>
                    <a:pt x="445129" y="336"/>
                  </a:moveTo>
                  <a:lnTo>
                    <a:pt x="7976" y="336"/>
                  </a:lnTo>
                  <a:cubicBezTo>
                    <a:pt x="3758" y="336"/>
                    <a:pt x="336" y="3761"/>
                    <a:pt x="336" y="7976"/>
                  </a:cubicBezTo>
                  <a:cubicBezTo>
                    <a:pt x="336" y="7976"/>
                    <a:pt x="336" y="8005"/>
                    <a:pt x="336" y="8005"/>
                  </a:cubicBezTo>
                  <a:lnTo>
                    <a:pt x="336" y="55953"/>
                  </a:lnTo>
                  <a:lnTo>
                    <a:pt x="452769" y="55953"/>
                  </a:lnTo>
                  <a:lnTo>
                    <a:pt x="452769" y="8005"/>
                  </a:lnTo>
                  <a:cubicBezTo>
                    <a:pt x="452787" y="3790"/>
                    <a:pt x="449380" y="365"/>
                    <a:pt x="445158" y="336"/>
                  </a:cubicBezTo>
                  <a:cubicBezTo>
                    <a:pt x="445150" y="336"/>
                    <a:pt x="445138" y="336"/>
                    <a:pt x="445129" y="336"/>
                  </a:cubicBezTo>
                  <a:close/>
                </a:path>
              </a:pathLst>
            </a:custGeom>
            <a:solidFill>
              <a:srgbClr val="A57453"/>
            </a:solidFill>
            <a:ln w="2923" cap="flat">
              <a:noFill/>
              <a:prstDash val="solid"/>
              <a:miter/>
            </a:ln>
          </p:spPr>
          <p:txBody>
            <a:bodyPr rtlCol="1" anchor="ctr"/>
            <a:lstStyle/>
            <a:p>
              <a:endParaRPr lang="fa-IR"/>
            </a:p>
          </p:txBody>
        </p:sp>
        <p:sp>
          <p:nvSpPr>
            <p:cNvPr id="1161" name="Freeform: Shape 1160">
              <a:extLst>
                <a:ext uri="{FF2B5EF4-FFF2-40B4-BE49-F238E27FC236}">
                  <a16:creationId xmlns:a16="http://schemas.microsoft.com/office/drawing/2014/main" id="{AC101211-5B3D-905F-DF7F-455DF289755D}"/>
                </a:ext>
              </a:extLst>
            </p:cNvPr>
            <p:cNvSpPr/>
            <p:nvPr/>
          </p:nvSpPr>
          <p:spPr>
            <a:xfrm>
              <a:off x="8651264" y="5565442"/>
              <a:ext cx="623585" cy="34102"/>
            </a:xfrm>
            <a:custGeom>
              <a:avLst/>
              <a:gdLst>
                <a:gd name="connsiteX0" fmla="*/ 623922 w 623585"/>
                <a:gd name="connsiteY0" fmla="*/ 17402 h 34102"/>
                <a:gd name="connsiteX1" fmla="*/ 606885 w 623585"/>
                <a:gd name="connsiteY1" fmla="*/ 336 h 34102"/>
                <a:gd name="connsiteX2" fmla="*/ 16697 w 623585"/>
                <a:gd name="connsiteY2" fmla="*/ 336 h 34102"/>
                <a:gd name="connsiteX3" fmla="*/ 351 w 623585"/>
                <a:gd name="connsiteY3" fmla="*/ 18105 h 34102"/>
                <a:gd name="connsiteX4" fmla="*/ 16697 w 623585"/>
                <a:gd name="connsiteY4" fmla="*/ 34438 h 34102"/>
                <a:gd name="connsiteX5" fmla="*/ 606885 w 623585"/>
                <a:gd name="connsiteY5" fmla="*/ 34438 h 34102"/>
                <a:gd name="connsiteX6" fmla="*/ 623922 w 623585"/>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85" h="34102">
                  <a:moveTo>
                    <a:pt x="623922" y="17402"/>
                  </a:moveTo>
                  <a:cubicBezTo>
                    <a:pt x="623922" y="7976"/>
                    <a:pt x="616299" y="365"/>
                    <a:pt x="606885" y="336"/>
                  </a:cubicBezTo>
                  <a:lnTo>
                    <a:pt x="16697" y="336"/>
                  </a:lnTo>
                  <a:cubicBezTo>
                    <a:pt x="7280" y="717"/>
                    <a:pt x="-38" y="8679"/>
                    <a:pt x="351" y="18105"/>
                  </a:cubicBezTo>
                  <a:cubicBezTo>
                    <a:pt x="720" y="26974"/>
                    <a:pt x="7827" y="34058"/>
                    <a:pt x="16697" y="34438"/>
                  </a:cubicBezTo>
                  <a:lnTo>
                    <a:pt x="606885" y="34438"/>
                  </a:lnTo>
                  <a:cubicBezTo>
                    <a:pt x="616288" y="34409"/>
                    <a:pt x="623907" y="26798"/>
                    <a:pt x="623922" y="17402"/>
                  </a:cubicBezTo>
                  <a:close/>
                </a:path>
              </a:pathLst>
            </a:custGeom>
            <a:solidFill>
              <a:srgbClr val="C18E6B"/>
            </a:solidFill>
            <a:ln w="2923" cap="flat">
              <a:noFill/>
              <a:prstDash val="solid"/>
              <a:miter/>
            </a:ln>
          </p:spPr>
          <p:txBody>
            <a:bodyPr rtlCol="1" anchor="ctr"/>
            <a:lstStyle/>
            <a:p>
              <a:endParaRPr lang="fa-IR"/>
            </a:p>
          </p:txBody>
        </p:sp>
        <p:sp>
          <p:nvSpPr>
            <p:cNvPr id="1162" name="Freeform: Shape 1161">
              <a:extLst>
                <a:ext uri="{FF2B5EF4-FFF2-40B4-BE49-F238E27FC236}">
                  <a16:creationId xmlns:a16="http://schemas.microsoft.com/office/drawing/2014/main" id="{F89DFB02-2A61-8F58-EFF6-6444D515D261}"/>
                </a:ext>
              </a:extLst>
            </p:cNvPr>
            <p:cNvSpPr/>
            <p:nvPr/>
          </p:nvSpPr>
          <p:spPr>
            <a:xfrm>
              <a:off x="8651264" y="5565442"/>
              <a:ext cx="623585" cy="34102"/>
            </a:xfrm>
            <a:custGeom>
              <a:avLst/>
              <a:gdLst>
                <a:gd name="connsiteX0" fmla="*/ 623922 w 623585"/>
                <a:gd name="connsiteY0" fmla="*/ 17402 h 34102"/>
                <a:gd name="connsiteX1" fmla="*/ 606885 w 623585"/>
                <a:gd name="connsiteY1" fmla="*/ 336 h 34102"/>
                <a:gd name="connsiteX2" fmla="*/ 16697 w 623585"/>
                <a:gd name="connsiteY2" fmla="*/ 336 h 34102"/>
                <a:gd name="connsiteX3" fmla="*/ 351 w 623585"/>
                <a:gd name="connsiteY3" fmla="*/ 18105 h 34102"/>
                <a:gd name="connsiteX4" fmla="*/ 16697 w 623585"/>
                <a:gd name="connsiteY4" fmla="*/ 34438 h 34102"/>
                <a:gd name="connsiteX5" fmla="*/ 606885 w 623585"/>
                <a:gd name="connsiteY5" fmla="*/ 34438 h 34102"/>
                <a:gd name="connsiteX6" fmla="*/ 623922 w 623585"/>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85" h="34102">
                  <a:moveTo>
                    <a:pt x="623922" y="17402"/>
                  </a:moveTo>
                  <a:cubicBezTo>
                    <a:pt x="623922" y="7976"/>
                    <a:pt x="616299" y="365"/>
                    <a:pt x="606885" y="336"/>
                  </a:cubicBezTo>
                  <a:lnTo>
                    <a:pt x="16697" y="336"/>
                  </a:lnTo>
                  <a:cubicBezTo>
                    <a:pt x="7280" y="717"/>
                    <a:pt x="-38" y="8679"/>
                    <a:pt x="351" y="18105"/>
                  </a:cubicBezTo>
                  <a:cubicBezTo>
                    <a:pt x="720" y="26974"/>
                    <a:pt x="7827" y="34058"/>
                    <a:pt x="16697" y="34438"/>
                  </a:cubicBezTo>
                  <a:lnTo>
                    <a:pt x="606885" y="34438"/>
                  </a:lnTo>
                  <a:cubicBezTo>
                    <a:pt x="616288" y="34409"/>
                    <a:pt x="623907" y="26798"/>
                    <a:pt x="623922" y="17402"/>
                  </a:cubicBezTo>
                  <a:close/>
                </a:path>
              </a:pathLst>
            </a:custGeom>
            <a:noFill/>
            <a:ln w="14615" cap="rnd">
              <a:solidFill>
                <a:srgbClr val="000000"/>
              </a:solidFill>
              <a:prstDash val="solid"/>
              <a:round/>
            </a:ln>
          </p:spPr>
          <p:txBody>
            <a:bodyPr rtlCol="1" anchor="ctr"/>
            <a:lstStyle/>
            <a:p>
              <a:endParaRPr lang="fa-IR"/>
            </a:p>
          </p:txBody>
        </p:sp>
        <p:sp>
          <p:nvSpPr>
            <p:cNvPr id="1163" name="Freeform: Shape 1162">
              <a:extLst>
                <a:ext uri="{FF2B5EF4-FFF2-40B4-BE49-F238E27FC236}">
                  <a16:creationId xmlns:a16="http://schemas.microsoft.com/office/drawing/2014/main" id="{A1225B52-482A-9A6B-F08A-925B300630B0}"/>
                </a:ext>
              </a:extLst>
            </p:cNvPr>
            <p:cNvSpPr/>
            <p:nvPr/>
          </p:nvSpPr>
          <p:spPr>
            <a:xfrm>
              <a:off x="8678777" y="5602589"/>
              <a:ext cx="567883" cy="71600"/>
            </a:xfrm>
            <a:custGeom>
              <a:avLst/>
              <a:gdLst>
                <a:gd name="connsiteX0" fmla="*/ 336 w 567883"/>
                <a:gd name="connsiteY0" fmla="*/ 336 h 71600"/>
                <a:gd name="connsiteX1" fmla="*/ 336 w 567883"/>
                <a:gd name="connsiteY1" fmla="*/ 56422 h 71600"/>
                <a:gd name="connsiteX2" fmla="*/ 15850 w 567883"/>
                <a:gd name="connsiteY2" fmla="*/ 71936 h 71600"/>
                <a:gd name="connsiteX3" fmla="*/ 552705 w 567883"/>
                <a:gd name="connsiteY3" fmla="*/ 71936 h 71600"/>
                <a:gd name="connsiteX4" fmla="*/ 568219 w 567883"/>
                <a:gd name="connsiteY4" fmla="*/ 56422 h 71600"/>
                <a:gd name="connsiteX5" fmla="*/ 568219 w 567883"/>
                <a:gd name="connsiteY5" fmla="*/ 1858 h 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883" h="71600">
                  <a:moveTo>
                    <a:pt x="336" y="336"/>
                  </a:moveTo>
                  <a:lnTo>
                    <a:pt x="336" y="56422"/>
                  </a:lnTo>
                  <a:cubicBezTo>
                    <a:pt x="336" y="64998"/>
                    <a:pt x="7282" y="71936"/>
                    <a:pt x="15850" y="71936"/>
                  </a:cubicBezTo>
                  <a:lnTo>
                    <a:pt x="552705" y="71936"/>
                  </a:lnTo>
                  <a:cubicBezTo>
                    <a:pt x="561273" y="71936"/>
                    <a:pt x="568219" y="64998"/>
                    <a:pt x="568219" y="56422"/>
                  </a:cubicBezTo>
                  <a:lnTo>
                    <a:pt x="568219" y="1858"/>
                  </a:lnTo>
                </a:path>
              </a:pathLst>
            </a:custGeom>
            <a:noFill/>
            <a:ln w="14615" cap="rnd">
              <a:solidFill>
                <a:srgbClr val="000000"/>
              </a:solidFill>
              <a:prstDash val="solid"/>
              <a:round/>
            </a:ln>
          </p:spPr>
          <p:txBody>
            <a:bodyPr rtlCol="1" anchor="ctr"/>
            <a:lstStyle/>
            <a:p>
              <a:endParaRPr lang="fa-IR"/>
            </a:p>
          </p:txBody>
        </p:sp>
        <p:sp>
          <p:nvSpPr>
            <p:cNvPr id="1164" name="Freeform: Shape 1163">
              <a:extLst>
                <a:ext uri="{FF2B5EF4-FFF2-40B4-BE49-F238E27FC236}">
                  <a16:creationId xmlns:a16="http://schemas.microsoft.com/office/drawing/2014/main" id="{4E80E108-7FF3-AB23-4860-4B03CD11A9DB}"/>
                </a:ext>
              </a:extLst>
            </p:cNvPr>
            <p:cNvSpPr/>
            <p:nvPr/>
          </p:nvSpPr>
          <p:spPr>
            <a:xfrm>
              <a:off x="8736502" y="5707852"/>
              <a:ext cx="452433" cy="55617"/>
            </a:xfrm>
            <a:custGeom>
              <a:avLst/>
              <a:gdLst>
                <a:gd name="connsiteX0" fmla="*/ 452769 w 452433"/>
                <a:gd name="connsiteY0" fmla="*/ 55953 h 55617"/>
                <a:gd name="connsiteX1" fmla="*/ 452769 w 452433"/>
                <a:gd name="connsiteY1" fmla="*/ 8005 h 55617"/>
                <a:gd name="connsiteX2" fmla="*/ 445158 w 452433"/>
                <a:gd name="connsiteY2" fmla="*/ 336 h 55617"/>
                <a:gd name="connsiteX3" fmla="*/ 445129 w 452433"/>
                <a:gd name="connsiteY3" fmla="*/ 336 h 55617"/>
                <a:gd name="connsiteX4" fmla="*/ 7976 w 452433"/>
                <a:gd name="connsiteY4" fmla="*/ 336 h 55617"/>
                <a:gd name="connsiteX5" fmla="*/ 336 w 452433"/>
                <a:gd name="connsiteY5" fmla="*/ 7976 h 55617"/>
                <a:gd name="connsiteX6" fmla="*/ 336 w 452433"/>
                <a:gd name="connsiteY6" fmla="*/ 8005 h 55617"/>
                <a:gd name="connsiteX7" fmla="*/ 336 w 452433"/>
                <a:gd name="connsiteY7" fmla="*/ 55953 h 5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433" h="55617">
                  <a:moveTo>
                    <a:pt x="452769" y="55953"/>
                  </a:moveTo>
                  <a:lnTo>
                    <a:pt x="452769" y="8005"/>
                  </a:lnTo>
                  <a:cubicBezTo>
                    <a:pt x="452787" y="3790"/>
                    <a:pt x="449380" y="365"/>
                    <a:pt x="445158" y="336"/>
                  </a:cubicBezTo>
                  <a:cubicBezTo>
                    <a:pt x="445150" y="336"/>
                    <a:pt x="445138" y="336"/>
                    <a:pt x="445129" y="336"/>
                  </a:cubicBezTo>
                  <a:lnTo>
                    <a:pt x="7976" y="336"/>
                  </a:lnTo>
                  <a:cubicBezTo>
                    <a:pt x="3758" y="336"/>
                    <a:pt x="336" y="3761"/>
                    <a:pt x="336" y="7976"/>
                  </a:cubicBezTo>
                  <a:cubicBezTo>
                    <a:pt x="336" y="7976"/>
                    <a:pt x="336" y="8005"/>
                    <a:pt x="336" y="8005"/>
                  </a:cubicBezTo>
                  <a:lnTo>
                    <a:pt x="336" y="55953"/>
                  </a:lnTo>
                </a:path>
              </a:pathLst>
            </a:custGeom>
            <a:noFill/>
            <a:ln w="14615" cap="rnd">
              <a:solidFill>
                <a:srgbClr val="000000"/>
              </a:solidFill>
              <a:prstDash val="solid"/>
              <a:round/>
            </a:ln>
          </p:spPr>
          <p:txBody>
            <a:bodyPr rtlCol="1" anchor="ctr"/>
            <a:lstStyle/>
            <a:p>
              <a:endParaRPr lang="fa-IR"/>
            </a:p>
          </p:txBody>
        </p:sp>
        <p:sp>
          <p:nvSpPr>
            <p:cNvPr id="1165" name="Freeform: Shape 1164">
              <a:extLst>
                <a:ext uri="{FF2B5EF4-FFF2-40B4-BE49-F238E27FC236}">
                  <a16:creationId xmlns:a16="http://schemas.microsoft.com/office/drawing/2014/main" id="{0D948AC0-0206-7AFF-7F13-BEEC510D1754}"/>
                </a:ext>
              </a:extLst>
            </p:cNvPr>
            <p:cNvSpPr/>
            <p:nvPr/>
          </p:nvSpPr>
          <p:spPr>
            <a:xfrm>
              <a:off x="8702839" y="5678345"/>
              <a:ext cx="2927" cy="85123"/>
            </a:xfrm>
            <a:custGeom>
              <a:avLst/>
              <a:gdLst>
                <a:gd name="connsiteX0" fmla="*/ 0 w 2927"/>
                <a:gd name="connsiteY0" fmla="*/ 0 h 85123"/>
                <a:gd name="connsiteX1" fmla="*/ 0 w 2927"/>
                <a:gd name="connsiteY1" fmla="*/ 85124 h 85123"/>
              </a:gdLst>
              <a:ahLst/>
              <a:cxnLst>
                <a:cxn ang="0">
                  <a:pos x="connsiteX0" y="connsiteY0"/>
                </a:cxn>
                <a:cxn ang="0">
                  <a:pos x="connsiteX1" y="connsiteY1"/>
                </a:cxn>
              </a:cxnLst>
              <a:rect l="l" t="t" r="r" b="b"/>
              <a:pathLst>
                <a:path w="2927" h="85123">
                  <a:moveTo>
                    <a:pt x="0" y="0"/>
                  </a:moveTo>
                  <a:lnTo>
                    <a:pt x="0" y="85124"/>
                  </a:lnTo>
                </a:path>
              </a:pathLst>
            </a:custGeom>
            <a:ln w="14615" cap="rnd">
              <a:solidFill>
                <a:srgbClr val="000000"/>
              </a:solidFill>
              <a:prstDash val="solid"/>
              <a:round/>
            </a:ln>
          </p:spPr>
          <p:txBody>
            <a:bodyPr rtlCol="1" anchor="ctr"/>
            <a:lstStyle/>
            <a:p>
              <a:endParaRPr lang="fa-IR"/>
            </a:p>
          </p:txBody>
        </p:sp>
        <p:sp>
          <p:nvSpPr>
            <p:cNvPr id="1166" name="Freeform: Shape 1165">
              <a:extLst>
                <a:ext uri="{FF2B5EF4-FFF2-40B4-BE49-F238E27FC236}">
                  <a16:creationId xmlns:a16="http://schemas.microsoft.com/office/drawing/2014/main" id="{3191E4C3-295D-0598-9667-95CD1D7EB8DE}"/>
                </a:ext>
              </a:extLst>
            </p:cNvPr>
            <p:cNvSpPr/>
            <p:nvPr/>
          </p:nvSpPr>
          <p:spPr>
            <a:xfrm>
              <a:off x="9222598" y="5678199"/>
              <a:ext cx="2927" cy="85270"/>
            </a:xfrm>
            <a:custGeom>
              <a:avLst/>
              <a:gdLst>
                <a:gd name="connsiteX0" fmla="*/ 0 w 2927"/>
                <a:gd name="connsiteY0" fmla="*/ 85270 h 85270"/>
                <a:gd name="connsiteX1" fmla="*/ 0 w 2927"/>
                <a:gd name="connsiteY1" fmla="*/ 0 h 85270"/>
              </a:gdLst>
              <a:ahLst/>
              <a:cxnLst>
                <a:cxn ang="0">
                  <a:pos x="connsiteX0" y="connsiteY0"/>
                </a:cxn>
                <a:cxn ang="0">
                  <a:pos x="connsiteX1" y="connsiteY1"/>
                </a:cxn>
              </a:cxnLst>
              <a:rect l="l" t="t" r="r" b="b"/>
              <a:pathLst>
                <a:path w="2927" h="85270">
                  <a:moveTo>
                    <a:pt x="0" y="85270"/>
                  </a:moveTo>
                  <a:lnTo>
                    <a:pt x="0" y="0"/>
                  </a:lnTo>
                </a:path>
              </a:pathLst>
            </a:custGeom>
            <a:ln w="14615" cap="rnd">
              <a:solidFill>
                <a:srgbClr val="000000"/>
              </a:solidFill>
              <a:prstDash val="solid"/>
              <a:round/>
            </a:ln>
          </p:spPr>
          <p:txBody>
            <a:bodyPr rtlCol="1" anchor="ctr"/>
            <a:lstStyle/>
            <a:p>
              <a:endParaRPr lang="fa-IR"/>
            </a:p>
          </p:txBody>
        </p:sp>
        <p:sp>
          <p:nvSpPr>
            <p:cNvPr id="1167" name="Freeform: Shape 1166">
              <a:extLst>
                <a:ext uri="{FF2B5EF4-FFF2-40B4-BE49-F238E27FC236}">
                  <a16:creationId xmlns:a16="http://schemas.microsoft.com/office/drawing/2014/main" id="{B4BA2734-48A2-E879-2F1D-57204A216B65}"/>
                </a:ext>
              </a:extLst>
            </p:cNvPr>
            <p:cNvSpPr/>
            <p:nvPr/>
          </p:nvSpPr>
          <p:spPr>
            <a:xfrm>
              <a:off x="8651264" y="5565442"/>
              <a:ext cx="623585" cy="34102"/>
            </a:xfrm>
            <a:custGeom>
              <a:avLst/>
              <a:gdLst>
                <a:gd name="connsiteX0" fmla="*/ 623922 w 623585"/>
                <a:gd name="connsiteY0" fmla="*/ 17402 h 34102"/>
                <a:gd name="connsiteX1" fmla="*/ 606885 w 623585"/>
                <a:gd name="connsiteY1" fmla="*/ 336 h 34102"/>
                <a:gd name="connsiteX2" fmla="*/ 16697 w 623585"/>
                <a:gd name="connsiteY2" fmla="*/ 336 h 34102"/>
                <a:gd name="connsiteX3" fmla="*/ 351 w 623585"/>
                <a:gd name="connsiteY3" fmla="*/ 18105 h 34102"/>
                <a:gd name="connsiteX4" fmla="*/ 16697 w 623585"/>
                <a:gd name="connsiteY4" fmla="*/ 34438 h 34102"/>
                <a:gd name="connsiteX5" fmla="*/ 606885 w 623585"/>
                <a:gd name="connsiteY5" fmla="*/ 34438 h 34102"/>
                <a:gd name="connsiteX6" fmla="*/ 623922 w 623585"/>
                <a:gd name="connsiteY6" fmla="*/ 17402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3585" h="34102">
                  <a:moveTo>
                    <a:pt x="623922" y="17402"/>
                  </a:moveTo>
                  <a:cubicBezTo>
                    <a:pt x="623922" y="7976"/>
                    <a:pt x="616299" y="365"/>
                    <a:pt x="606885" y="336"/>
                  </a:cubicBezTo>
                  <a:lnTo>
                    <a:pt x="16697" y="336"/>
                  </a:lnTo>
                  <a:cubicBezTo>
                    <a:pt x="7280" y="717"/>
                    <a:pt x="-38" y="8679"/>
                    <a:pt x="351" y="18105"/>
                  </a:cubicBezTo>
                  <a:cubicBezTo>
                    <a:pt x="720" y="26974"/>
                    <a:pt x="7827" y="34058"/>
                    <a:pt x="16697" y="34438"/>
                  </a:cubicBezTo>
                  <a:lnTo>
                    <a:pt x="606885" y="34438"/>
                  </a:lnTo>
                  <a:cubicBezTo>
                    <a:pt x="616288" y="34409"/>
                    <a:pt x="623907" y="26798"/>
                    <a:pt x="623922" y="17402"/>
                  </a:cubicBezTo>
                  <a:close/>
                </a:path>
              </a:pathLst>
            </a:custGeom>
            <a:noFill/>
            <a:ln w="14615" cap="rnd">
              <a:solidFill>
                <a:srgbClr val="000000"/>
              </a:solidFill>
              <a:prstDash val="solid"/>
              <a:round/>
            </a:ln>
          </p:spPr>
          <p:txBody>
            <a:bodyPr rtlCol="1" anchor="ctr"/>
            <a:lstStyle/>
            <a:p>
              <a:endParaRPr lang="fa-IR"/>
            </a:p>
          </p:txBody>
        </p:sp>
      </p:grpSp>
      <p:grpSp>
        <p:nvGrpSpPr>
          <p:cNvPr id="1168" name="Graphic 7">
            <a:extLst>
              <a:ext uri="{FF2B5EF4-FFF2-40B4-BE49-F238E27FC236}">
                <a16:creationId xmlns:a16="http://schemas.microsoft.com/office/drawing/2014/main" id="{ECAC1B33-4FAB-E47C-42DC-F717E8C24C01}"/>
              </a:ext>
            </a:extLst>
          </p:cNvPr>
          <p:cNvGrpSpPr/>
          <p:nvPr/>
        </p:nvGrpSpPr>
        <p:grpSpPr>
          <a:xfrm>
            <a:off x="9599860" y="5028731"/>
            <a:ext cx="680699" cy="734914"/>
            <a:chOff x="9599860" y="5028731"/>
            <a:chExt cx="680699" cy="734914"/>
          </a:xfrm>
        </p:grpSpPr>
        <p:sp>
          <p:nvSpPr>
            <p:cNvPr id="1169" name="Freeform: Shape 1168">
              <a:extLst>
                <a:ext uri="{FF2B5EF4-FFF2-40B4-BE49-F238E27FC236}">
                  <a16:creationId xmlns:a16="http://schemas.microsoft.com/office/drawing/2014/main" id="{0CF0AED0-D885-1E57-9BC1-1AA5DC4F4455}"/>
                </a:ext>
              </a:extLst>
            </p:cNvPr>
            <p:cNvSpPr/>
            <p:nvPr/>
          </p:nvSpPr>
          <p:spPr>
            <a:xfrm>
              <a:off x="9743734" y="5088484"/>
              <a:ext cx="118143" cy="132979"/>
            </a:xfrm>
            <a:custGeom>
              <a:avLst/>
              <a:gdLst>
                <a:gd name="connsiteX0" fmla="*/ 110020 w 118143"/>
                <a:gd name="connsiteY0" fmla="*/ 3697 h 132979"/>
                <a:gd name="connsiteX1" fmla="*/ 95383 w 118143"/>
                <a:gd name="connsiteY1" fmla="*/ 2731 h 132979"/>
                <a:gd name="connsiteX2" fmla="*/ 23256 w 118143"/>
                <a:gd name="connsiteY2" fmla="*/ 2731 h 132979"/>
                <a:gd name="connsiteX3" fmla="*/ 8766 w 118143"/>
                <a:gd name="connsiteY3" fmla="*/ 3726 h 132979"/>
                <a:gd name="connsiteX4" fmla="*/ 8766 w 118143"/>
                <a:gd name="connsiteY4" fmla="*/ 3726 h 132979"/>
                <a:gd name="connsiteX5" fmla="*/ 336 w 118143"/>
                <a:gd name="connsiteY5" fmla="*/ 24803 h 132979"/>
                <a:gd name="connsiteX6" fmla="*/ 336 w 118143"/>
                <a:gd name="connsiteY6" fmla="*/ 74331 h 132979"/>
                <a:gd name="connsiteX7" fmla="*/ 59437 w 118143"/>
                <a:gd name="connsiteY7" fmla="*/ 133315 h 132979"/>
                <a:gd name="connsiteX8" fmla="*/ 59437 w 118143"/>
                <a:gd name="connsiteY8" fmla="*/ 133315 h 132979"/>
                <a:gd name="connsiteX9" fmla="*/ 118479 w 118143"/>
                <a:gd name="connsiteY9" fmla="*/ 74302 h 132979"/>
                <a:gd name="connsiteX10" fmla="*/ 118479 w 118143"/>
                <a:gd name="connsiteY10" fmla="*/ 24773 h 132979"/>
                <a:gd name="connsiteX11" fmla="*/ 110020 w 118143"/>
                <a:gd name="connsiteY11" fmla="*/ 3697 h 132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143" h="132979">
                  <a:moveTo>
                    <a:pt x="110020" y="3697"/>
                  </a:moveTo>
                  <a:cubicBezTo>
                    <a:pt x="106135" y="-371"/>
                    <a:pt x="99771" y="-811"/>
                    <a:pt x="95383" y="2731"/>
                  </a:cubicBezTo>
                  <a:cubicBezTo>
                    <a:pt x="74102" y="19036"/>
                    <a:pt x="44537" y="19036"/>
                    <a:pt x="23256" y="2731"/>
                  </a:cubicBezTo>
                  <a:cubicBezTo>
                    <a:pt x="18895" y="-723"/>
                    <a:pt x="12613" y="-313"/>
                    <a:pt x="8766" y="3726"/>
                  </a:cubicBezTo>
                  <a:lnTo>
                    <a:pt x="8766" y="3726"/>
                  </a:lnTo>
                  <a:cubicBezTo>
                    <a:pt x="3351" y="9405"/>
                    <a:pt x="333" y="16958"/>
                    <a:pt x="336" y="24803"/>
                  </a:cubicBezTo>
                  <a:lnTo>
                    <a:pt x="336" y="74331"/>
                  </a:lnTo>
                  <a:cubicBezTo>
                    <a:pt x="450" y="106911"/>
                    <a:pt x="26863" y="133256"/>
                    <a:pt x="59437" y="133315"/>
                  </a:cubicBezTo>
                  <a:lnTo>
                    <a:pt x="59437" y="133315"/>
                  </a:lnTo>
                  <a:cubicBezTo>
                    <a:pt x="91994" y="133228"/>
                    <a:pt x="118368" y="106853"/>
                    <a:pt x="118479" y="74302"/>
                  </a:cubicBezTo>
                  <a:lnTo>
                    <a:pt x="118479" y="24773"/>
                  </a:lnTo>
                  <a:cubicBezTo>
                    <a:pt x="118459" y="16928"/>
                    <a:pt x="115432" y="9376"/>
                    <a:pt x="110020" y="3697"/>
                  </a:cubicBezTo>
                  <a:close/>
                </a:path>
              </a:pathLst>
            </a:custGeom>
            <a:solidFill>
              <a:srgbClr val="F9D0B4"/>
            </a:solidFill>
            <a:ln w="2923" cap="flat">
              <a:noFill/>
              <a:prstDash val="solid"/>
              <a:miter/>
            </a:ln>
          </p:spPr>
          <p:txBody>
            <a:bodyPr rtlCol="1" anchor="ctr"/>
            <a:lstStyle/>
            <a:p>
              <a:endParaRPr lang="fa-IR"/>
            </a:p>
          </p:txBody>
        </p:sp>
        <p:sp>
          <p:nvSpPr>
            <p:cNvPr id="1170" name="Freeform: Shape 1169">
              <a:extLst>
                <a:ext uri="{FF2B5EF4-FFF2-40B4-BE49-F238E27FC236}">
                  <a16:creationId xmlns:a16="http://schemas.microsoft.com/office/drawing/2014/main" id="{D3F8E3E4-660D-21C1-26E2-4A8E06951A58}"/>
                </a:ext>
              </a:extLst>
            </p:cNvPr>
            <p:cNvSpPr/>
            <p:nvPr/>
          </p:nvSpPr>
          <p:spPr>
            <a:xfrm>
              <a:off x="9861848" y="5117458"/>
              <a:ext cx="28403" cy="49236"/>
            </a:xfrm>
            <a:custGeom>
              <a:avLst/>
              <a:gdLst>
                <a:gd name="connsiteX0" fmla="*/ 4112 w 28403"/>
                <a:gd name="connsiteY0" fmla="*/ 336 h 49236"/>
                <a:gd name="connsiteX1" fmla="*/ 336 w 28403"/>
                <a:gd name="connsiteY1" fmla="*/ 658 h 49236"/>
                <a:gd name="connsiteX2" fmla="*/ 336 w 28403"/>
                <a:gd name="connsiteY2" fmla="*/ 45328 h 49236"/>
                <a:gd name="connsiteX3" fmla="*/ 336 w 28403"/>
                <a:gd name="connsiteY3" fmla="*/ 49279 h 49236"/>
                <a:gd name="connsiteX4" fmla="*/ 28443 w 28403"/>
                <a:gd name="connsiteY4" fmla="*/ 28730 h 49236"/>
                <a:gd name="connsiteX5" fmla="*/ 7900 w 28403"/>
                <a:gd name="connsiteY5" fmla="*/ 629 h 49236"/>
                <a:gd name="connsiteX6" fmla="*/ 4259 w 28403"/>
                <a:gd name="connsiteY6" fmla="*/ 336 h 4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03" h="49236">
                  <a:moveTo>
                    <a:pt x="4112" y="336"/>
                  </a:moveTo>
                  <a:cubicBezTo>
                    <a:pt x="2848" y="336"/>
                    <a:pt x="1583" y="453"/>
                    <a:pt x="336" y="658"/>
                  </a:cubicBezTo>
                  <a:lnTo>
                    <a:pt x="336" y="45328"/>
                  </a:lnTo>
                  <a:cubicBezTo>
                    <a:pt x="336" y="46645"/>
                    <a:pt x="336" y="47962"/>
                    <a:pt x="336" y="49279"/>
                  </a:cubicBezTo>
                  <a:cubicBezTo>
                    <a:pt x="13772" y="51357"/>
                    <a:pt x="26356" y="42166"/>
                    <a:pt x="28443" y="28730"/>
                  </a:cubicBezTo>
                  <a:cubicBezTo>
                    <a:pt x="30533" y="15294"/>
                    <a:pt x="21336" y="2707"/>
                    <a:pt x="7900" y="629"/>
                  </a:cubicBezTo>
                  <a:cubicBezTo>
                    <a:pt x="6697" y="453"/>
                    <a:pt x="5479" y="336"/>
                    <a:pt x="4259" y="336"/>
                  </a:cubicBezTo>
                  <a:close/>
                </a:path>
              </a:pathLst>
            </a:custGeom>
            <a:solidFill>
              <a:srgbClr val="F9D0B4"/>
            </a:solidFill>
            <a:ln w="2923" cap="flat">
              <a:noFill/>
              <a:prstDash val="solid"/>
              <a:miter/>
            </a:ln>
          </p:spPr>
          <p:txBody>
            <a:bodyPr rtlCol="1" anchor="ctr"/>
            <a:lstStyle/>
            <a:p>
              <a:endParaRPr lang="fa-IR"/>
            </a:p>
          </p:txBody>
        </p:sp>
        <p:sp>
          <p:nvSpPr>
            <p:cNvPr id="1171" name="Freeform: Shape 1170">
              <a:extLst>
                <a:ext uri="{FF2B5EF4-FFF2-40B4-BE49-F238E27FC236}">
                  <a16:creationId xmlns:a16="http://schemas.microsoft.com/office/drawing/2014/main" id="{D772005E-5EC3-D94B-3DBF-D318DF28C2EC}"/>
                </a:ext>
              </a:extLst>
            </p:cNvPr>
            <p:cNvSpPr/>
            <p:nvPr/>
          </p:nvSpPr>
          <p:spPr>
            <a:xfrm>
              <a:off x="9715151" y="5117457"/>
              <a:ext cx="28787" cy="49295"/>
            </a:xfrm>
            <a:custGeom>
              <a:avLst/>
              <a:gdLst>
                <a:gd name="connsiteX0" fmla="*/ 28977 w 28787"/>
                <a:gd name="connsiteY0" fmla="*/ 45329 h 49295"/>
                <a:gd name="connsiteX1" fmla="*/ 28977 w 28787"/>
                <a:gd name="connsiteY1" fmla="*/ 659 h 49295"/>
                <a:gd name="connsiteX2" fmla="*/ 25201 w 28787"/>
                <a:gd name="connsiteY2" fmla="*/ 337 h 49295"/>
                <a:gd name="connsiteX3" fmla="*/ 337 w 28787"/>
                <a:gd name="connsiteY3" fmla="*/ 24779 h 49295"/>
                <a:gd name="connsiteX4" fmla="*/ 24765 w 28787"/>
                <a:gd name="connsiteY4" fmla="*/ 49631 h 49295"/>
                <a:gd name="connsiteX5" fmla="*/ 29123 w 28787"/>
                <a:gd name="connsiteY5" fmla="*/ 49280 h 49295"/>
                <a:gd name="connsiteX6" fmla="*/ 29123 w 28787"/>
                <a:gd name="connsiteY6" fmla="*/ 49280 h 49295"/>
                <a:gd name="connsiteX7" fmla="*/ 28977 w 28787"/>
                <a:gd name="connsiteY7" fmla="*/ 45329 h 49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87" h="49295">
                  <a:moveTo>
                    <a:pt x="28977" y="45329"/>
                  </a:moveTo>
                  <a:lnTo>
                    <a:pt x="28977" y="659"/>
                  </a:lnTo>
                  <a:cubicBezTo>
                    <a:pt x="27730" y="454"/>
                    <a:pt x="26465" y="337"/>
                    <a:pt x="25201" y="337"/>
                  </a:cubicBezTo>
                  <a:cubicBezTo>
                    <a:pt x="11589" y="220"/>
                    <a:pt x="457" y="11168"/>
                    <a:pt x="337" y="24779"/>
                  </a:cubicBezTo>
                  <a:cubicBezTo>
                    <a:pt x="217" y="38391"/>
                    <a:pt x="11153" y="49514"/>
                    <a:pt x="24765" y="49631"/>
                  </a:cubicBezTo>
                  <a:cubicBezTo>
                    <a:pt x="26225" y="49631"/>
                    <a:pt x="27683" y="49514"/>
                    <a:pt x="29123" y="49280"/>
                  </a:cubicBezTo>
                  <a:lnTo>
                    <a:pt x="29123" y="49280"/>
                  </a:lnTo>
                  <a:cubicBezTo>
                    <a:pt x="29035" y="47963"/>
                    <a:pt x="28977" y="46646"/>
                    <a:pt x="28977" y="45329"/>
                  </a:cubicBezTo>
                  <a:close/>
                </a:path>
              </a:pathLst>
            </a:custGeom>
            <a:solidFill>
              <a:srgbClr val="F9D0B4"/>
            </a:solidFill>
            <a:ln w="2923" cap="flat">
              <a:noFill/>
              <a:prstDash val="solid"/>
              <a:miter/>
            </a:ln>
          </p:spPr>
          <p:txBody>
            <a:bodyPr rtlCol="1" anchor="ctr"/>
            <a:lstStyle/>
            <a:p>
              <a:endParaRPr lang="fa-IR"/>
            </a:p>
          </p:txBody>
        </p:sp>
        <p:sp>
          <p:nvSpPr>
            <p:cNvPr id="1172" name="Freeform: Shape 1171">
              <a:extLst>
                <a:ext uri="{FF2B5EF4-FFF2-40B4-BE49-F238E27FC236}">
                  <a16:creationId xmlns:a16="http://schemas.microsoft.com/office/drawing/2014/main" id="{1B61AF68-4E53-B66A-9CDD-DDC582CFD99C}"/>
                </a:ext>
              </a:extLst>
            </p:cNvPr>
            <p:cNvSpPr/>
            <p:nvPr/>
          </p:nvSpPr>
          <p:spPr>
            <a:xfrm>
              <a:off x="9727605" y="5028731"/>
              <a:ext cx="150606" cy="92239"/>
            </a:xfrm>
            <a:custGeom>
              <a:avLst/>
              <a:gdLst>
                <a:gd name="connsiteX0" fmla="*/ 134345 w 150606"/>
                <a:gd name="connsiteY0" fmla="*/ 38715 h 92239"/>
                <a:gd name="connsiteX1" fmla="*/ 130627 w 150606"/>
                <a:gd name="connsiteY1" fmla="*/ 35231 h 92239"/>
                <a:gd name="connsiteX2" fmla="*/ 55222 w 150606"/>
                <a:gd name="connsiteY2" fmla="*/ 2622 h 92239"/>
                <a:gd name="connsiteX3" fmla="*/ 336 w 150606"/>
                <a:gd name="connsiteY3" fmla="*/ 67782 h 92239"/>
                <a:gd name="connsiteX4" fmla="*/ 336 w 150606"/>
                <a:gd name="connsiteY4" fmla="*/ 92547 h 92239"/>
                <a:gd name="connsiteX5" fmla="*/ 12747 w 150606"/>
                <a:gd name="connsiteY5" fmla="*/ 89151 h 92239"/>
                <a:gd name="connsiteX6" fmla="*/ 16524 w 150606"/>
                <a:gd name="connsiteY6" fmla="*/ 89473 h 92239"/>
                <a:gd name="connsiteX7" fmla="*/ 16524 w 150606"/>
                <a:gd name="connsiteY7" fmla="*/ 84614 h 92239"/>
                <a:gd name="connsiteX8" fmla="*/ 24954 w 150606"/>
                <a:gd name="connsiteY8" fmla="*/ 63538 h 92239"/>
                <a:gd name="connsiteX9" fmla="*/ 24954 w 150606"/>
                <a:gd name="connsiteY9" fmla="*/ 63538 h 92239"/>
                <a:gd name="connsiteX10" fmla="*/ 39444 w 150606"/>
                <a:gd name="connsiteY10" fmla="*/ 62542 h 92239"/>
                <a:gd name="connsiteX11" fmla="*/ 111571 w 150606"/>
                <a:gd name="connsiteY11" fmla="*/ 62542 h 92239"/>
                <a:gd name="connsiteX12" fmla="*/ 126207 w 150606"/>
                <a:gd name="connsiteY12" fmla="*/ 63508 h 92239"/>
                <a:gd name="connsiteX13" fmla="*/ 134638 w 150606"/>
                <a:gd name="connsiteY13" fmla="*/ 84585 h 92239"/>
                <a:gd name="connsiteX14" fmla="*/ 134638 w 150606"/>
                <a:gd name="connsiteY14" fmla="*/ 89444 h 92239"/>
                <a:gd name="connsiteX15" fmla="*/ 138414 w 150606"/>
                <a:gd name="connsiteY15" fmla="*/ 89122 h 92239"/>
                <a:gd name="connsiteX16" fmla="*/ 150942 w 150606"/>
                <a:gd name="connsiteY16" fmla="*/ 92576 h 92239"/>
                <a:gd name="connsiteX17" fmla="*/ 150942 w 150606"/>
                <a:gd name="connsiteY17" fmla="*/ 72319 h 92239"/>
                <a:gd name="connsiteX18" fmla="*/ 134345 w 150606"/>
                <a:gd name="connsiteY18" fmla="*/ 38715 h 9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0606" h="92239">
                  <a:moveTo>
                    <a:pt x="134345" y="38715"/>
                  </a:moveTo>
                  <a:cubicBezTo>
                    <a:pt x="132369" y="38744"/>
                    <a:pt x="130721" y="37193"/>
                    <a:pt x="130627" y="35231"/>
                  </a:cubicBezTo>
                  <a:cubicBezTo>
                    <a:pt x="130188" y="2329"/>
                    <a:pt x="92573" y="-3847"/>
                    <a:pt x="55222" y="2622"/>
                  </a:cubicBezTo>
                  <a:cubicBezTo>
                    <a:pt x="23508" y="8096"/>
                    <a:pt x="339" y="35612"/>
                    <a:pt x="336" y="67782"/>
                  </a:cubicBezTo>
                  <a:lnTo>
                    <a:pt x="336" y="92547"/>
                  </a:lnTo>
                  <a:cubicBezTo>
                    <a:pt x="4098" y="90322"/>
                    <a:pt x="8383" y="89151"/>
                    <a:pt x="12747" y="89151"/>
                  </a:cubicBezTo>
                  <a:cubicBezTo>
                    <a:pt x="14012" y="89151"/>
                    <a:pt x="15277" y="89268"/>
                    <a:pt x="16524" y="89473"/>
                  </a:cubicBezTo>
                  <a:lnTo>
                    <a:pt x="16524" y="84614"/>
                  </a:lnTo>
                  <a:cubicBezTo>
                    <a:pt x="16521" y="76769"/>
                    <a:pt x="19539" y="69217"/>
                    <a:pt x="24954" y="63538"/>
                  </a:cubicBezTo>
                  <a:lnTo>
                    <a:pt x="24954" y="63538"/>
                  </a:lnTo>
                  <a:cubicBezTo>
                    <a:pt x="28800" y="59498"/>
                    <a:pt x="35082" y="59088"/>
                    <a:pt x="39444" y="62542"/>
                  </a:cubicBezTo>
                  <a:cubicBezTo>
                    <a:pt x="60725" y="78847"/>
                    <a:pt x="90293" y="78847"/>
                    <a:pt x="111571" y="62542"/>
                  </a:cubicBezTo>
                  <a:cubicBezTo>
                    <a:pt x="115959" y="59001"/>
                    <a:pt x="122323" y="59439"/>
                    <a:pt x="126207" y="63508"/>
                  </a:cubicBezTo>
                  <a:cubicBezTo>
                    <a:pt x="131608" y="69187"/>
                    <a:pt x="134626" y="76739"/>
                    <a:pt x="134638" y="84585"/>
                  </a:cubicBezTo>
                  <a:lnTo>
                    <a:pt x="134638" y="89444"/>
                  </a:lnTo>
                  <a:cubicBezTo>
                    <a:pt x="135885" y="89239"/>
                    <a:pt x="137149" y="89122"/>
                    <a:pt x="138414" y="89122"/>
                  </a:cubicBezTo>
                  <a:cubicBezTo>
                    <a:pt x="142825" y="89122"/>
                    <a:pt x="147152" y="90322"/>
                    <a:pt x="150942" y="92576"/>
                  </a:cubicBezTo>
                  <a:lnTo>
                    <a:pt x="150942" y="72319"/>
                  </a:lnTo>
                  <a:cubicBezTo>
                    <a:pt x="150884" y="42784"/>
                    <a:pt x="140258" y="38715"/>
                    <a:pt x="134345" y="38715"/>
                  </a:cubicBezTo>
                  <a:close/>
                </a:path>
              </a:pathLst>
            </a:custGeom>
            <a:solidFill>
              <a:srgbClr val="5B5D60"/>
            </a:solidFill>
            <a:ln w="2923" cap="flat">
              <a:noFill/>
              <a:prstDash val="solid"/>
              <a:miter/>
            </a:ln>
          </p:spPr>
          <p:txBody>
            <a:bodyPr rtlCol="1" anchor="ctr"/>
            <a:lstStyle/>
            <a:p>
              <a:endParaRPr lang="fa-IR"/>
            </a:p>
          </p:txBody>
        </p:sp>
        <p:sp>
          <p:nvSpPr>
            <p:cNvPr id="1173" name="Freeform: Shape 1172">
              <a:extLst>
                <a:ext uri="{FF2B5EF4-FFF2-40B4-BE49-F238E27FC236}">
                  <a16:creationId xmlns:a16="http://schemas.microsoft.com/office/drawing/2014/main" id="{173E6572-78F6-ABAE-A77E-669EE1DEB1C5}"/>
                </a:ext>
              </a:extLst>
            </p:cNvPr>
            <p:cNvSpPr/>
            <p:nvPr/>
          </p:nvSpPr>
          <p:spPr>
            <a:xfrm>
              <a:off x="9681157" y="5251994"/>
              <a:ext cx="243208" cy="101048"/>
            </a:xfrm>
            <a:custGeom>
              <a:avLst/>
              <a:gdLst>
                <a:gd name="connsiteX0" fmla="*/ 99650 w 243208"/>
                <a:gd name="connsiteY0" fmla="*/ 34497 h 101048"/>
                <a:gd name="connsiteX1" fmla="*/ 89902 w 243208"/>
                <a:gd name="connsiteY1" fmla="*/ 33823 h 101048"/>
                <a:gd name="connsiteX2" fmla="*/ 89873 w 243208"/>
                <a:gd name="connsiteY2" fmla="*/ 33794 h 101048"/>
                <a:gd name="connsiteX3" fmla="*/ 60893 w 243208"/>
                <a:gd name="connsiteY3" fmla="*/ 336 h 101048"/>
                <a:gd name="connsiteX4" fmla="*/ 53341 w 243208"/>
                <a:gd name="connsiteY4" fmla="*/ 2473 h 101048"/>
                <a:gd name="connsiteX5" fmla="*/ 21405 w 243208"/>
                <a:gd name="connsiteY5" fmla="*/ 10523 h 101048"/>
                <a:gd name="connsiteX6" fmla="*/ 3841 w 243208"/>
                <a:gd name="connsiteY6" fmla="*/ 31833 h 101048"/>
                <a:gd name="connsiteX7" fmla="*/ 358 w 243208"/>
                <a:gd name="connsiteY7" fmla="*/ 91988 h 101048"/>
                <a:gd name="connsiteX8" fmla="*/ 8504 w 243208"/>
                <a:gd name="connsiteY8" fmla="*/ 101355 h 101048"/>
                <a:gd name="connsiteX9" fmla="*/ 9140 w 243208"/>
                <a:gd name="connsiteY9" fmla="*/ 101384 h 101048"/>
                <a:gd name="connsiteX10" fmla="*/ 234742 w 243208"/>
                <a:gd name="connsiteY10" fmla="*/ 101384 h 101048"/>
                <a:gd name="connsiteX11" fmla="*/ 243544 w 243208"/>
                <a:gd name="connsiteY11" fmla="*/ 92632 h 101048"/>
                <a:gd name="connsiteX12" fmla="*/ 243523 w 243208"/>
                <a:gd name="connsiteY12" fmla="*/ 91988 h 101048"/>
                <a:gd name="connsiteX13" fmla="*/ 240040 w 243208"/>
                <a:gd name="connsiteY13" fmla="*/ 31833 h 101048"/>
                <a:gd name="connsiteX14" fmla="*/ 222476 w 243208"/>
                <a:gd name="connsiteY14" fmla="*/ 10523 h 101048"/>
                <a:gd name="connsiteX15" fmla="*/ 190511 w 243208"/>
                <a:gd name="connsiteY15" fmla="*/ 2473 h 101048"/>
                <a:gd name="connsiteX16" fmla="*/ 182988 w 243208"/>
                <a:gd name="connsiteY16" fmla="*/ 336 h 101048"/>
                <a:gd name="connsiteX17" fmla="*/ 154213 w 243208"/>
                <a:gd name="connsiteY17" fmla="*/ 33794 h 101048"/>
                <a:gd name="connsiteX18" fmla="*/ 144471 w 243208"/>
                <a:gd name="connsiteY18" fmla="*/ 34526 h 101048"/>
                <a:gd name="connsiteX19" fmla="*/ 144436 w 243208"/>
                <a:gd name="connsiteY19" fmla="*/ 34497 h 101048"/>
                <a:gd name="connsiteX20" fmla="*/ 131030 w 243208"/>
                <a:gd name="connsiteY20" fmla="*/ 22788 h 101048"/>
                <a:gd name="connsiteX21" fmla="*/ 128776 w 243208"/>
                <a:gd name="connsiteY21" fmla="*/ 16289 h 101048"/>
                <a:gd name="connsiteX22" fmla="*/ 115281 w 243208"/>
                <a:gd name="connsiteY22" fmla="*/ 16289 h 101048"/>
                <a:gd name="connsiteX23" fmla="*/ 113027 w 243208"/>
                <a:gd name="connsiteY23" fmla="*/ 22788 h 10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208" h="101048">
                  <a:moveTo>
                    <a:pt x="99650" y="34497"/>
                  </a:moveTo>
                  <a:cubicBezTo>
                    <a:pt x="96775" y="37014"/>
                    <a:pt x="92411" y="36692"/>
                    <a:pt x="89902" y="33823"/>
                  </a:cubicBezTo>
                  <a:cubicBezTo>
                    <a:pt x="89893" y="33823"/>
                    <a:pt x="89882" y="33794"/>
                    <a:pt x="89873" y="33794"/>
                  </a:cubicBezTo>
                  <a:lnTo>
                    <a:pt x="60893" y="336"/>
                  </a:lnTo>
                  <a:cubicBezTo>
                    <a:pt x="58551" y="1097"/>
                    <a:pt x="56063" y="1800"/>
                    <a:pt x="53341" y="2473"/>
                  </a:cubicBezTo>
                  <a:lnTo>
                    <a:pt x="21405" y="10523"/>
                  </a:lnTo>
                  <a:cubicBezTo>
                    <a:pt x="11540" y="13040"/>
                    <a:pt x="4438" y="21676"/>
                    <a:pt x="3841" y="31833"/>
                  </a:cubicBezTo>
                  <a:lnTo>
                    <a:pt x="358" y="91988"/>
                  </a:lnTo>
                  <a:cubicBezTo>
                    <a:pt x="18" y="96818"/>
                    <a:pt x="3666" y="101033"/>
                    <a:pt x="8504" y="101355"/>
                  </a:cubicBezTo>
                  <a:cubicBezTo>
                    <a:pt x="8715" y="101384"/>
                    <a:pt x="8926" y="101384"/>
                    <a:pt x="9140" y="101384"/>
                  </a:cubicBezTo>
                  <a:lnTo>
                    <a:pt x="234742" y="101384"/>
                  </a:lnTo>
                  <a:cubicBezTo>
                    <a:pt x="239592" y="101384"/>
                    <a:pt x="243532" y="97461"/>
                    <a:pt x="243544" y="92632"/>
                  </a:cubicBezTo>
                  <a:cubicBezTo>
                    <a:pt x="243547" y="92397"/>
                    <a:pt x="243538" y="92193"/>
                    <a:pt x="243523" y="91988"/>
                  </a:cubicBezTo>
                  <a:lnTo>
                    <a:pt x="240040" y="31833"/>
                  </a:lnTo>
                  <a:cubicBezTo>
                    <a:pt x="239443" y="21676"/>
                    <a:pt x="232341" y="13040"/>
                    <a:pt x="222476" y="10523"/>
                  </a:cubicBezTo>
                  <a:lnTo>
                    <a:pt x="190511" y="2473"/>
                  </a:lnTo>
                  <a:cubicBezTo>
                    <a:pt x="187906" y="1829"/>
                    <a:pt x="185388" y="1097"/>
                    <a:pt x="182988" y="336"/>
                  </a:cubicBezTo>
                  <a:lnTo>
                    <a:pt x="154213" y="33794"/>
                  </a:lnTo>
                  <a:cubicBezTo>
                    <a:pt x="151725" y="36692"/>
                    <a:pt x="147364" y="37014"/>
                    <a:pt x="144471" y="34526"/>
                  </a:cubicBezTo>
                  <a:cubicBezTo>
                    <a:pt x="144460" y="34526"/>
                    <a:pt x="144448" y="34497"/>
                    <a:pt x="144436" y="34497"/>
                  </a:cubicBezTo>
                  <a:lnTo>
                    <a:pt x="131030" y="22788"/>
                  </a:lnTo>
                  <a:cubicBezTo>
                    <a:pt x="129191" y="21178"/>
                    <a:pt x="128336" y="18690"/>
                    <a:pt x="128776" y="16289"/>
                  </a:cubicBezTo>
                  <a:lnTo>
                    <a:pt x="115281" y="16289"/>
                  </a:lnTo>
                  <a:cubicBezTo>
                    <a:pt x="115744" y="18690"/>
                    <a:pt x="114886" y="21178"/>
                    <a:pt x="113027" y="22788"/>
                  </a:cubicBezTo>
                  <a:close/>
                </a:path>
              </a:pathLst>
            </a:custGeom>
            <a:solidFill>
              <a:srgbClr val="DAE6F1"/>
            </a:solidFill>
            <a:ln w="2923" cap="flat">
              <a:noFill/>
              <a:prstDash val="solid"/>
              <a:miter/>
            </a:ln>
          </p:spPr>
          <p:txBody>
            <a:bodyPr rtlCol="1" anchor="ctr"/>
            <a:lstStyle/>
            <a:p>
              <a:endParaRPr lang="fa-IR"/>
            </a:p>
          </p:txBody>
        </p:sp>
        <p:sp>
          <p:nvSpPr>
            <p:cNvPr id="1174" name="Freeform: Shape 1173">
              <a:extLst>
                <a:ext uri="{FF2B5EF4-FFF2-40B4-BE49-F238E27FC236}">
                  <a16:creationId xmlns:a16="http://schemas.microsoft.com/office/drawing/2014/main" id="{2DD7A891-385E-F578-FEA9-1EF12A3B3033}"/>
                </a:ext>
              </a:extLst>
            </p:cNvPr>
            <p:cNvSpPr/>
            <p:nvPr/>
          </p:nvSpPr>
          <p:spPr>
            <a:xfrm>
              <a:off x="10030515" y="5088484"/>
              <a:ext cx="118201" cy="132979"/>
            </a:xfrm>
            <a:custGeom>
              <a:avLst/>
              <a:gdLst>
                <a:gd name="connsiteX0" fmla="*/ 110136 w 118201"/>
                <a:gd name="connsiteY0" fmla="*/ 3697 h 132979"/>
                <a:gd name="connsiteX1" fmla="*/ 95500 w 118201"/>
                <a:gd name="connsiteY1" fmla="*/ 2731 h 132979"/>
                <a:gd name="connsiteX2" fmla="*/ 23402 w 118201"/>
                <a:gd name="connsiteY2" fmla="*/ 2731 h 132979"/>
                <a:gd name="connsiteX3" fmla="*/ 8766 w 118201"/>
                <a:gd name="connsiteY3" fmla="*/ 3726 h 132979"/>
                <a:gd name="connsiteX4" fmla="*/ 8766 w 118201"/>
                <a:gd name="connsiteY4" fmla="*/ 3726 h 132979"/>
                <a:gd name="connsiteX5" fmla="*/ 336 w 118201"/>
                <a:gd name="connsiteY5" fmla="*/ 24803 h 132979"/>
                <a:gd name="connsiteX6" fmla="*/ 336 w 118201"/>
                <a:gd name="connsiteY6" fmla="*/ 74331 h 132979"/>
                <a:gd name="connsiteX7" fmla="*/ 59525 w 118201"/>
                <a:gd name="connsiteY7" fmla="*/ 133315 h 132979"/>
                <a:gd name="connsiteX8" fmla="*/ 59525 w 118201"/>
                <a:gd name="connsiteY8" fmla="*/ 133315 h 132979"/>
                <a:gd name="connsiteX9" fmla="*/ 118538 w 118201"/>
                <a:gd name="connsiteY9" fmla="*/ 74302 h 132979"/>
                <a:gd name="connsiteX10" fmla="*/ 118538 w 118201"/>
                <a:gd name="connsiteY10" fmla="*/ 24773 h 132979"/>
                <a:gd name="connsiteX11" fmla="*/ 110136 w 118201"/>
                <a:gd name="connsiteY11" fmla="*/ 3697 h 132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201" h="132979">
                  <a:moveTo>
                    <a:pt x="110136" y="3697"/>
                  </a:moveTo>
                  <a:cubicBezTo>
                    <a:pt x="106252" y="-371"/>
                    <a:pt x="99888" y="-811"/>
                    <a:pt x="95500" y="2731"/>
                  </a:cubicBezTo>
                  <a:cubicBezTo>
                    <a:pt x="74231" y="19036"/>
                    <a:pt x="44672" y="19036"/>
                    <a:pt x="23402" y="2731"/>
                  </a:cubicBezTo>
                  <a:cubicBezTo>
                    <a:pt x="19012" y="-811"/>
                    <a:pt x="12636" y="-371"/>
                    <a:pt x="8766" y="3726"/>
                  </a:cubicBezTo>
                  <a:lnTo>
                    <a:pt x="8766" y="3726"/>
                  </a:lnTo>
                  <a:cubicBezTo>
                    <a:pt x="3366" y="9405"/>
                    <a:pt x="348" y="16958"/>
                    <a:pt x="336" y="24803"/>
                  </a:cubicBezTo>
                  <a:lnTo>
                    <a:pt x="336" y="74331"/>
                  </a:lnTo>
                  <a:cubicBezTo>
                    <a:pt x="465" y="106941"/>
                    <a:pt x="26921" y="133286"/>
                    <a:pt x="59525" y="133315"/>
                  </a:cubicBezTo>
                  <a:lnTo>
                    <a:pt x="59525" y="133315"/>
                  </a:lnTo>
                  <a:cubicBezTo>
                    <a:pt x="92075" y="133228"/>
                    <a:pt x="118441" y="106853"/>
                    <a:pt x="118538" y="74302"/>
                  </a:cubicBezTo>
                  <a:lnTo>
                    <a:pt x="118538" y="24773"/>
                  </a:lnTo>
                  <a:cubicBezTo>
                    <a:pt x="118549" y="16928"/>
                    <a:pt x="115540" y="9376"/>
                    <a:pt x="110136" y="3697"/>
                  </a:cubicBezTo>
                  <a:close/>
                </a:path>
              </a:pathLst>
            </a:custGeom>
            <a:solidFill>
              <a:srgbClr val="F9D0B4"/>
            </a:solidFill>
            <a:ln w="2923" cap="flat">
              <a:noFill/>
              <a:prstDash val="solid"/>
              <a:miter/>
            </a:ln>
          </p:spPr>
          <p:txBody>
            <a:bodyPr rtlCol="1" anchor="ctr"/>
            <a:lstStyle/>
            <a:p>
              <a:endParaRPr lang="fa-IR"/>
            </a:p>
          </p:txBody>
        </p:sp>
        <p:sp>
          <p:nvSpPr>
            <p:cNvPr id="1175" name="Freeform: Shape 1174">
              <a:extLst>
                <a:ext uri="{FF2B5EF4-FFF2-40B4-BE49-F238E27FC236}">
                  <a16:creationId xmlns:a16="http://schemas.microsoft.com/office/drawing/2014/main" id="{E1CD42C4-97B4-557B-A7FA-AE50621E60D0}"/>
                </a:ext>
              </a:extLst>
            </p:cNvPr>
            <p:cNvSpPr/>
            <p:nvPr/>
          </p:nvSpPr>
          <p:spPr>
            <a:xfrm>
              <a:off x="10148746" y="5117458"/>
              <a:ext cx="28403" cy="49236"/>
            </a:xfrm>
            <a:custGeom>
              <a:avLst/>
              <a:gdLst>
                <a:gd name="connsiteX0" fmla="*/ 4112 w 28403"/>
                <a:gd name="connsiteY0" fmla="*/ 336 h 49236"/>
                <a:gd name="connsiteX1" fmla="*/ 336 w 28403"/>
                <a:gd name="connsiteY1" fmla="*/ 658 h 49236"/>
                <a:gd name="connsiteX2" fmla="*/ 336 w 28403"/>
                <a:gd name="connsiteY2" fmla="*/ 45328 h 49236"/>
                <a:gd name="connsiteX3" fmla="*/ 336 w 28403"/>
                <a:gd name="connsiteY3" fmla="*/ 49279 h 49236"/>
                <a:gd name="connsiteX4" fmla="*/ 28443 w 28403"/>
                <a:gd name="connsiteY4" fmla="*/ 28730 h 49236"/>
                <a:gd name="connsiteX5" fmla="*/ 7900 w 28403"/>
                <a:gd name="connsiteY5" fmla="*/ 629 h 49236"/>
                <a:gd name="connsiteX6" fmla="*/ 4259 w 28403"/>
                <a:gd name="connsiteY6" fmla="*/ 336 h 4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03" h="49236">
                  <a:moveTo>
                    <a:pt x="4112" y="336"/>
                  </a:moveTo>
                  <a:cubicBezTo>
                    <a:pt x="2848" y="336"/>
                    <a:pt x="1583" y="453"/>
                    <a:pt x="336" y="658"/>
                  </a:cubicBezTo>
                  <a:lnTo>
                    <a:pt x="336" y="45328"/>
                  </a:lnTo>
                  <a:cubicBezTo>
                    <a:pt x="336" y="46645"/>
                    <a:pt x="336" y="47962"/>
                    <a:pt x="336" y="49279"/>
                  </a:cubicBezTo>
                  <a:cubicBezTo>
                    <a:pt x="13772" y="51357"/>
                    <a:pt x="26356" y="42166"/>
                    <a:pt x="28443" y="28730"/>
                  </a:cubicBezTo>
                  <a:cubicBezTo>
                    <a:pt x="30533" y="15294"/>
                    <a:pt x="21336" y="2707"/>
                    <a:pt x="7900" y="629"/>
                  </a:cubicBezTo>
                  <a:cubicBezTo>
                    <a:pt x="6697" y="453"/>
                    <a:pt x="5479" y="336"/>
                    <a:pt x="4259" y="336"/>
                  </a:cubicBezTo>
                  <a:close/>
                </a:path>
              </a:pathLst>
            </a:custGeom>
            <a:solidFill>
              <a:srgbClr val="F9D0B4"/>
            </a:solidFill>
            <a:ln w="2923" cap="flat">
              <a:noFill/>
              <a:prstDash val="solid"/>
              <a:miter/>
            </a:ln>
          </p:spPr>
          <p:txBody>
            <a:bodyPr rtlCol="1" anchor="ctr"/>
            <a:lstStyle/>
            <a:p>
              <a:endParaRPr lang="fa-IR"/>
            </a:p>
          </p:txBody>
        </p:sp>
        <p:sp>
          <p:nvSpPr>
            <p:cNvPr id="1176" name="Freeform: Shape 1175">
              <a:extLst>
                <a:ext uri="{FF2B5EF4-FFF2-40B4-BE49-F238E27FC236}">
                  <a16:creationId xmlns:a16="http://schemas.microsoft.com/office/drawing/2014/main" id="{2EFA20D7-C1EC-1F4E-39F7-91A4C58EBC19}"/>
                </a:ext>
              </a:extLst>
            </p:cNvPr>
            <p:cNvSpPr/>
            <p:nvPr/>
          </p:nvSpPr>
          <p:spPr>
            <a:xfrm>
              <a:off x="10002267" y="5117458"/>
              <a:ext cx="28599" cy="49294"/>
            </a:xfrm>
            <a:custGeom>
              <a:avLst/>
              <a:gdLst>
                <a:gd name="connsiteX0" fmla="*/ 28760 w 28599"/>
                <a:gd name="connsiteY0" fmla="*/ 45328 h 49294"/>
                <a:gd name="connsiteX1" fmla="*/ 28760 w 28599"/>
                <a:gd name="connsiteY1" fmla="*/ 658 h 49294"/>
                <a:gd name="connsiteX2" fmla="*/ 24983 w 28599"/>
                <a:gd name="connsiteY2" fmla="*/ 336 h 49294"/>
                <a:gd name="connsiteX3" fmla="*/ 336 w 28599"/>
                <a:gd name="connsiteY3" fmla="*/ 24983 h 49294"/>
                <a:gd name="connsiteX4" fmla="*/ 24983 w 28599"/>
                <a:gd name="connsiteY4" fmla="*/ 49631 h 49294"/>
                <a:gd name="connsiteX5" fmla="*/ 28935 w 28599"/>
                <a:gd name="connsiteY5" fmla="*/ 49279 h 49294"/>
                <a:gd name="connsiteX6" fmla="*/ 28935 w 28599"/>
                <a:gd name="connsiteY6" fmla="*/ 49279 h 49294"/>
                <a:gd name="connsiteX7" fmla="*/ 28760 w 28599"/>
                <a:gd name="connsiteY7" fmla="*/ 45328 h 4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99" h="49294">
                  <a:moveTo>
                    <a:pt x="28760" y="45328"/>
                  </a:moveTo>
                  <a:lnTo>
                    <a:pt x="28760" y="658"/>
                  </a:lnTo>
                  <a:cubicBezTo>
                    <a:pt x="27512" y="453"/>
                    <a:pt x="26248" y="336"/>
                    <a:pt x="24983" y="336"/>
                  </a:cubicBezTo>
                  <a:cubicBezTo>
                    <a:pt x="11372" y="336"/>
                    <a:pt x="336" y="11371"/>
                    <a:pt x="336" y="24983"/>
                  </a:cubicBezTo>
                  <a:cubicBezTo>
                    <a:pt x="336" y="38595"/>
                    <a:pt x="11372" y="49631"/>
                    <a:pt x="24983" y="49631"/>
                  </a:cubicBezTo>
                  <a:cubicBezTo>
                    <a:pt x="26309" y="49631"/>
                    <a:pt x="27629" y="49513"/>
                    <a:pt x="28935" y="49279"/>
                  </a:cubicBezTo>
                  <a:lnTo>
                    <a:pt x="28935" y="49279"/>
                  </a:lnTo>
                  <a:cubicBezTo>
                    <a:pt x="28847" y="47962"/>
                    <a:pt x="28760" y="46645"/>
                    <a:pt x="28760" y="45328"/>
                  </a:cubicBezTo>
                  <a:close/>
                </a:path>
              </a:pathLst>
            </a:custGeom>
            <a:solidFill>
              <a:srgbClr val="F9D0B4"/>
            </a:solidFill>
            <a:ln w="2923" cap="flat">
              <a:noFill/>
              <a:prstDash val="solid"/>
              <a:miter/>
            </a:ln>
          </p:spPr>
          <p:txBody>
            <a:bodyPr rtlCol="1" anchor="ctr"/>
            <a:lstStyle/>
            <a:p>
              <a:endParaRPr lang="fa-IR"/>
            </a:p>
          </p:txBody>
        </p:sp>
        <p:sp>
          <p:nvSpPr>
            <p:cNvPr id="1177" name="Freeform: Shape 1176">
              <a:extLst>
                <a:ext uri="{FF2B5EF4-FFF2-40B4-BE49-F238E27FC236}">
                  <a16:creationId xmlns:a16="http://schemas.microsoft.com/office/drawing/2014/main" id="{40C28562-DEE1-8517-6D67-E11B15BB657B}"/>
                </a:ext>
              </a:extLst>
            </p:cNvPr>
            <p:cNvSpPr/>
            <p:nvPr/>
          </p:nvSpPr>
          <p:spPr>
            <a:xfrm>
              <a:off x="10014503" y="5028731"/>
              <a:ext cx="150723" cy="92239"/>
            </a:xfrm>
            <a:custGeom>
              <a:avLst/>
              <a:gdLst>
                <a:gd name="connsiteX0" fmla="*/ 134345 w 150723"/>
                <a:gd name="connsiteY0" fmla="*/ 38715 h 92239"/>
                <a:gd name="connsiteX1" fmla="*/ 130627 w 150723"/>
                <a:gd name="connsiteY1" fmla="*/ 35231 h 92239"/>
                <a:gd name="connsiteX2" fmla="*/ 55222 w 150723"/>
                <a:gd name="connsiteY2" fmla="*/ 2622 h 92239"/>
                <a:gd name="connsiteX3" fmla="*/ 336 w 150723"/>
                <a:gd name="connsiteY3" fmla="*/ 67782 h 92239"/>
                <a:gd name="connsiteX4" fmla="*/ 336 w 150723"/>
                <a:gd name="connsiteY4" fmla="*/ 92547 h 92239"/>
                <a:gd name="connsiteX5" fmla="*/ 12747 w 150723"/>
                <a:gd name="connsiteY5" fmla="*/ 89151 h 92239"/>
                <a:gd name="connsiteX6" fmla="*/ 16524 w 150723"/>
                <a:gd name="connsiteY6" fmla="*/ 89473 h 92239"/>
                <a:gd name="connsiteX7" fmla="*/ 16524 w 150723"/>
                <a:gd name="connsiteY7" fmla="*/ 84614 h 92239"/>
                <a:gd name="connsiteX8" fmla="*/ 24954 w 150723"/>
                <a:gd name="connsiteY8" fmla="*/ 63538 h 92239"/>
                <a:gd name="connsiteX9" fmla="*/ 24954 w 150723"/>
                <a:gd name="connsiteY9" fmla="*/ 63538 h 92239"/>
                <a:gd name="connsiteX10" fmla="*/ 39590 w 150723"/>
                <a:gd name="connsiteY10" fmla="*/ 62542 h 92239"/>
                <a:gd name="connsiteX11" fmla="*/ 111688 w 150723"/>
                <a:gd name="connsiteY11" fmla="*/ 62542 h 92239"/>
                <a:gd name="connsiteX12" fmla="*/ 126324 w 150723"/>
                <a:gd name="connsiteY12" fmla="*/ 63508 h 92239"/>
                <a:gd name="connsiteX13" fmla="*/ 134755 w 150723"/>
                <a:gd name="connsiteY13" fmla="*/ 84585 h 92239"/>
                <a:gd name="connsiteX14" fmla="*/ 134755 w 150723"/>
                <a:gd name="connsiteY14" fmla="*/ 89444 h 92239"/>
                <a:gd name="connsiteX15" fmla="*/ 138531 w 150723"/>
                <a:gd name="connsiteY15" fmla="*/ 89122 h 92239"/>
                <a:gd name="connsiteX16" fmla="*/ 151059 w 150723"/>
                <a:gd name="connsiteY16" fmla="*/ 92576 h 92239"/>
                <a:gd name="connsiteX17" fmla="*/ 151059 w 150723"/>
                <a:gd name="connsiteY17" fmla="*/ 72319 h 92239"/>
                <a:gd name="connsiteX18" fmla="*/ 134345 w 150723"/>
                <a:gd name="connsiteY18" fmla="*/ 38715 h 9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0723" h="92239">
                  <a:moveTo>
                    <a:pt x="134345" y="38715"/>
                  </a:moveTo>
                  <a:cubicBezTo>
                    <a:pt x="132369" y="38744"/>
                    <a:pt x="130721" y="37193"/>
                    <a:pt x="130627" y="35231"/>
                  </a:cubicBezTo>
                  <a:cubicBezTo>
                    <a:pt x="130188" y="2329"/>
                    <a:pt x="92573" y="-3847"/>
                    <a:pt x="55222" y="2622"/>
                  </a:cubicBezTo>
                  <a:cubicBezTo>
                    <a:pt x="23508" y="8096"/>
                    <a:pt x="339" y="35612"/>
                    <a:pt x="336" y="67782"/>
                  </a:cubicBezTo>
                  <a:lnTo>
                    <a:pt x="336" y="92547"/>
                  </a:lnTo>
                  <a:cubicBezTo>
                    <a:pt x="4097" y="90322"/>
                    <a:pt x="8383" y="89151"/>
                    <a:pt x="12747" y="89151"/>
                  </a:cubicBezTo>
                  <a:cubicBezTo>
                    <a:pt x="14012" y="89151"/>
                    <a:pt x="15277" y="89268"/>
                    <a:pt x="16524" y="89473"/>
                  </a:cubicBezTo>
                  <a:lnTo>
                    <a:pt x="16524" y="84614"/>
                  </a:lnTo>
                  <a:cubicBezTo>
                    <a:pt x="16535" y="76769"/>
                    <a:pt x="19553" y="69217"/>
                    <a:pt x="24954" y="63538"/>
                  </a:cubicBezTo>
                  <a:lnTo>
                    <a:pt x="24954" y="63538"/>
                  </a:lnTo>
                  <a:cubicBezTo>
                    <a:pt x="28824" y="59439"/>
                    <a:pt x="35199" y="59001"/>
                    <a:pt x="39590" y="62542"/>
                  </a:cubicBezTo>
                  <a:cubicBezTo>
                    <a:pt x="60860" y="78847"/>
                    <a:pt x="90419" y="78847"/>
                    <a:pt x="111688" y="62542"/>
                  </a:cubicBezTo>
                  <a:cubicBezTo>
                    <a:pt x="116076" y="59001"/>
                    <a:pt x="122440" y="59439"/>
                    <a:pt x="126324" y="63508"/>
                  </a:cubicBezTo>
                  <a:cubicBezTo>
                    <a:pt x="131740" y="69187"/>
                    <a:pt x="134758" y="76739"/>
                    <a:pt x="134755" y="84585"/>
                  </a:cubicBezTo>
                  <a:lnTo>
                    <a:pt x="134755" y="89444"/>
                  </a:lnTo>
                  <a:cubicBezTo>
                    <a:pt x="136002" y="89239"/>
                    <a:pt x="137266" y="89122"/>
                    <a:pt x="138531" y="89122"/>
                  </a:cubicBezTo>
                  <a:cubicBezTo>
                    <a:pt x="142942" y="89122"/>
                    <a:pt x="147269" y="90322"/>
                    <a:pt x="151059" y="92576"/>
                  </a:cubicBezTo>
                  <a:lnTo>
                    <a:pt x="151059" y="72319"/>
                  </a:lnTo>
                  <a:cubicBezTo>
                    <a:pt x="150884" y="42784"/>
                    <a:pt x="140258" y="38715"/>
                    <a:pt x="134345" y="38715"/>
                  </a:cubicBezTo>
                  <a:close/>
                </a:path>
              </a:pathLst>
            </a:custGeom>
            <a:solidFill>
              <a:srgbClr val="A57453"/>
            </a:solidFill>
            <a:ln w="2923" cap="flat">
              <a:noFill/>
              <a:prstDash val="solid"/>
              <a:miter/>
            </a:ln>
          </p:spPr>
          <p:txBody>
            <a:bodyPr rtlCol="1" anchor="ctr"/>
            <a:lstStyle/>
            <a:p>
              <a:endParaRPr lang="fa-IR"/>
            </a:p>
          </p:txBody>
        </p:sp>
        <p:sp>
          <p:nvSpPr>
            <p:cNvPr id="1178" name="Freeform: Shape 1177">
              <a:extLst>
                <a:ext uri="{FF2B5EF4-FFF2-40B4-BE49-F238E27FC236}">
                  <a16:creationId xmlns:a16="http://schemas.microsoft.com/office/drawing/2014/main" id="{64AFDA83-91DA-815F-60D6-0C1FBC26FFCD}"/>
                </a:ext>
              </a:extLst>
            </p:cNvPr>
            <p:cNvSpPr/>
            <p:nvPr/>
          </p:nvSpPr>
          <p:spPr>
            <a:xfrm>
              <a:off x="9968055" y="5251994"/>
              <a:ext cx="243208" cy="101048"/>
            </a:xfrm>
            <a:custGeom>
              <a:avLst/>
              <a:gdLst>
                <a:gd name="connsiteX0" fmla="*/ 99650 w 243208"/>
                <a:gd name="connsiteY0" fmla="*/ 34497 h 101048"/>
                <a:gd name="connsiteX1" fmla="*/ 89902 w 243208"/>
                <a:gd name="connsiteY1" fmla="*/ 33823 h 101048"/>
                <a:gd name="connsiteX2" fmla="*/ 89873 w 243208"/>
                <a:gd name="connsiteY2" fmla="*/ 33794 h 101048"/>
                <a:gd name="connsiteX3" fmla="*/ 60922 w 243208"/>
                <a:gd name="connsiteY3" fmla="*/ 336 h 101048"/>
                <a:gd name="connsiteX4" fmla="*/ 53370 w 243208"/>
                <a:gd name="connsiteY4" fmla="*/ 2473 h 101048"/>
                <a:gd name="connsiteX5" fmla="*/ 21405 w 243208"/>
                <a:gd name="connsiteY5" fmla="*/ 10523 h 101048"/>
                <a:gd name="connsiteX6" fmla="*/ 3841 w 243208"/>
                <a:gd name="connsiteY6" fmla="*/ 31833 h 101048"/>
                <a:gd name="connsiteX7" fmla="*/ 358 w 243208"/>
                <a:gd name="connsiteY7" fmla="*/ 91988 h 101048"/>
                <a:gd name="connsiteX8" fmla="*/ 8504 w 243208"/>
                <a:gd name="connsiteY8" fmla="*/ 101355 h 101048"/>
                <a:gd name="connsiteX9" fmla="*/ 9140 w 243208"/>
                <a:gd name="connsiteY9" fmla="*/ 101384 h 101048"/>
                <a:gd name="connsiteX10" fmla="*/ 234742 w 243208"/>
                <a:gd name="connsiteY10" fmla="*/ 101384 h 101048"/>
                <a:gd name="connsiteX11" fmla="*/ 243544 w 243208"/>
                <a:gd name="connsiteY11" fmla="*/ 92632 h 101048"/>
                <a:gd name="connsiteX12" fmla="*/ 243523 w 243208"/>
                <a:gd name="connsiteY12" fmla="*/ 91988 h 101048"/>
                <a:gd name="connsiteX13" fmla="*/ 240040 w 243208"/>
                <a:gd name="connsiteY13" fmla="*/ 31833 h 101048"/>
                <a:gd name="connsiteX14" fmla="*/ 222476 w 243208"/>
                <a:gd name="connsiteY14" fmla="*/ 10523 h 101048"/>
                <a:gd name="connsiteX15" fmla="*/ 190540 w 243208"/>
                <a:gd name="connsiteY15" fmla="*/ 2473 h 101048"/>
                <a:gd name="connsiteX16" fmla="*/ 182988 w 243208"/>
                <a:gd name="connsiteY16" fmla="*/ 336 h 101048"/>
                <a:gd name="connsiteX17" fmla="*/ 154184 w 243208"/>
                <a:gd name="connsiteY17" fmla="*/ 33794 h 101048"/>
                <a:gd name="connsiteX18" fmla="*/ 144442 w 243208"/>
                <a:gd name="connsiteY18" fmla="*/ 34526 h 101048"/>
                <a:gd name="connsiteX19" fmla="*/ 144407 w 243208"/>
                <a:gd name="connsiteY19" fmla="*/ 34497 h 101048"/>
                <a:gd name="connsiteX20" fmla="*/ 131030 w 243208"/>
                <a:gd name="connsiteY20" fmla="*/ 22788 h 101048"/>
                <a:gd name="connsiteX21" fmla="*/ 128776 w 243208"/>
                <a:gd name="connsiteY21" fmla="*/ 16289 h 101048"/>
                <a:gd name="connsiteX22" fmla="*/ 115369 w 243208"/>
                <a:gd name="connsiteY22" fmla="*/ 16289 h 101048"/>
                <a:gd name="connsiteX23" fmla="*/ 113115 w 243208"/>
                <a:gd name="connsiteY23" fmla="*/ 22788 h 10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208" h="101048">
                  <a:moveTo>
                    <a:pt x="99650" y="34497"/>
                  </a:moveTo>
                  <a:cubicBezTo>
                    <a:pt x="96775" y="37014"/>
                    <a:pt x="92411" y="36692"/>
                    <a:pt x="89902" y="33823"/>
                  </a:cubicBezTo>
                  <a:cubicBezTo>
                    <a:pt x="89893" y="33823"/>
                    <a:pt x="89882" y="33794"/>
                    <a:pt x="89873" y="33794"/>
                  </a:cubicBezTo>
                  <a:lnTo>
                    <a:pt x="60922" y="336"/>
                  </a:lnTo>
                  <a:cubicBezTo>
                    <a:pt x="58551" y="1097"/>
                    <a:pt x="56063" y="1800"/>
                    <a:pt x="53370" y="2473"/>
                  </a:cubicBezTo>
                  <a:lnTo>
                    <a:pt x="21405" y="10523"/>
                  </a:lnTo>
                  <a:cubicBezTo>
                    <a:pt x="11540" y="13040"/>
                    <a:pt x="4438" y="21676"/>
                    <a:pt x="3841" y="31833"/>
                  </a:cubicBezTo>
                  <a:lnTo>
                    <a:pt x="358" y="91988"/>
                  </a:lnTo>
                  <a:cubicBezTo>
                    <a:pt x="18" y="96818"/>
                    <a:pt x="3666" y="101033"/>
                    <a:pt x="8504" y="101355"/>
                  </a:cubicBezTo>
                  <a:cubicBezTo>
                    <a:pt x="8715" y="101384"/>
                    <a:pt x="8929" y="101384"/>
                    <a:pt x="9140" y="101384"/>
                  </a:cubicBezTo>
                  <a:lnTo>
                    <a:pt x="234742" y="101384"/>
                  </a:lnTo>
                  <a:cubicBezTo>
                    <a:pt x="239592" y="101384"/>
                    <a:pt x="243532" y="97461"/>
                    <a:pt x="243544" y="92632"/>
                  </a:cubicBezTo>
                  <a:cubicBezTo>
                    <a:pt x="243547" y="92397"/>
                    <a:pt x="243538" y="92193"/>
                    <a:pt x="243523" y="91988"/>
                  </a:cubicBezTo>
                  <a:lnTo>
                    <a:pt x="240040" y="31833"/>
                  </a:lnTo>
                  <a:cubicBezTo>
                    <a:pt x="239443" y="21676"/>
                    <a:pt x="232341" y="13040"/>
                    <a:pt x="222476" y="10523"/>
                  </a:cubicBezTo>
                  <a:lnTo>
                    <a:pt x="190540" y="2473"/>
                  </a:lnTo>
                  <a:cubicBezTo>
                    <a:pt x="187906" y="1829"/>
                    <a:pt x="185418" y="1097"/>
                    <a:pt x="182988" y="336"/>
                  </a:cubicBezTo>
                  <a:lnTo>
                    <a:pt x="154184" y="33794"/>
                  </a:lnTo>
                  <a:cubicBezTo>
                    <a:pt x="151696" y="36692"/>
                    <a:pt x="147334" y="37014"/>
                    <a:pt x="144442" y="34526"/>
                  </a:cubicBezTo>
                  <a:cubicBezTo>
                    <a:pt x="144431" y="34526"/>
                    <a:pt x="144419" y="34497"/>
                    <a:pt x="144407" y="34497"/>
                  </a:cubicBezTo>
                  <a:lnTo>
                    <a:pt x="131030" y="22788"/>
                  </a:lnTo>
                  <a:cubicBezTo>
                    <a:pt x="129171" y="21178"/>
                    <a:pt x="128313" y="18690"/>
                    <a:pt x="128776" y="16289"/>
                  </a:cubicBezTo>
                  <a:lnTo>
                    <a:pt x="115369" y="16289"/>
                  </a:lnTo>
                  <a:cubicBezTo>
                    <a:pt x="115808" y="18690"/>
                    <a:pt x="114953" y="21178"/>
                    <a:pt x="113115" y="22788"/>
                  </a:cubicBezTo>
                  <a:close/>
                </a:path>
              </a:pathLst>
            </a:custGeom>
            <a:solidFill>
              <a:srgbClr val="DAE6F1"/>
            </a:solidFill>
            <a:ln w="2923" cap="flat">
              <a:noFill/>
              <a:prstDash val="solid"/>
              <a:miter/>
            </a:ln>
          </p:spPr>
          <p:txBody>
            <a:bodyPr rtlCol="1" anchor="ctr"/>
            <a:lstStyle/>
            <a:p>
              <a:endParaRPr lang="fa-IR"/>
            </a:p>
          </p:txBody>
        </p:sp>
        <p:sp>
          <p:nvSpPr>
            <p:cNvPr id="1179" name="Freeform: Shape 1178">
              <a:extLst>
                <a:ext uri="{FF2B5EF4-FFF2-40B4-BE49-F238E27FC236}">
                  <a16:creationId xmlns:a16="http://schemas.microsoft.com/office/drawing/2014/main" id="{B020DCDB-80C0-D0A0-B388-BC3EDB570F3B}"/>
                </a:ext>
              </a:extLst>
            </p:cNvPr>
            <p:cNvSpPr/>
            <p:nvPr/>
          </p:nvSpPr>
          <p:spPr>
            <a:xfrm>
              <a:off x="9809371" y="5237446"/>
              <a:ext cx="54554" cy="50409"/>
            </a:xfrm>
            <a:custGeom>
              <a:avLst/>
              <a:gdLst>
                <a:gd name="connsiteX0" fmla="*/ 16134 w 54554"/>
                <a:gd name="connsiteY0" fmla="*/ 49045 h 50409"/>
                <a:gd name="connsiteX1" fmla="*/ 25882 w 54554"/>
                <a:gd name="connsiteY1" fmla="*/ 48372 h 50409"/>
                <a:gd name="connsiteX2" fmla="*/ 25911 w 54554"/>
                <a:gd name="connsiteY2" fmla="*/ 48342 h 50409"/>
                <a:gd name="connsiteX3" fmla="*/ 54891 w 54554"/>
                <a:gd name="connsiteY3" fmla="*/ 14884 h 50409"/>
                <a:gd name="connsiteX4" fmla="*/ 32351 w 54554"/>
                <a:gd name="connsiteY4" fmla="*/ 5546 h 50409"/>
                <a:gd name="connsiteX5" fmla="*/ 25706 w 54554"/>
                <a:gd name="connsiteY5" fmla="*/ 336 h 50409"/>
                <a:gd name="connsiteX6" fmla="*/ 2025 w 54554"/>
                <a:gd name="connsiteY6" fmla="*/ 27676 h 50409"/>
                <a:gd name="connsiteX7" fmla="*/ 2727 w 54554"/>
                <a:gd name="connsiteY7" fmla="*/ 37453 h 5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554" h="50409">
                  <a:moveTo>
                    <a:pt x="16134" y="49045"/>
                  </a:moveTo>
                  <a:cubicBezTo>
                    <a:pt x="19009" y="51563"/>
                    <a:pt x="23373" y="51240"/>
                    <a:pt x="25882" y="48372"/>
                  </a:cubicBezTo>
                  <a:cubicBezTo>
                    <a:pt x="25891" y="48372"/>
                    <a:pt x="25902" y="48342"/>
                    <a:pt x="25911" y="48342"/>
                  </a:cubicBezTo>
                  <a:lnTo>
                    <a:pt x="54891" y="14884"/>
                  </a:lnTo>
                  <a:cubicBezTo>
                    <a:pt x="47116" y="12454"/>
                    <a:pt x="39575" y="9322"/>
                    <a:pt x="32351" y="5546"/>
                  </a:cubicBezTo>
                  <a:cubicBezTo>
                    <a:pt x="29798" y="4288"/>
                    <a:pt x="27536" y="2502"/>
                    <a:pt x="25706" y="336"/>
                  </a:cubicBezTo>
                  <a:lnTo>
                    <a:pt x="2025" y="27676"/>
                  </a:lnTo>
                  <a:cubicBezTo>
                    <a:pt x="-478" y="30574"/>
                    <a:pt x="-162" y="34936"/>
                    <a:pt x="2727" y="37453"/>
                  </a:cubicBezTo>
                  <a:close/>
                </a:path>
              </a:pathLst>
            </a:custGeom>
            <a:solidFill>
              <a:srgbClr val="EDF4FC"/>
            </a:solidFill>
            <a:ln w="2923" cap="flat">
              <a:noFill/>
              <a:prstDash val="solid"/>
              <a:miter/>
            </a:ln>
          </p:spPr>
          <p:txBody>
            <a:bodyPr rtlCol="1" anchor="ctr"/>
            <a:lstStyle/>
            <a:p>
              <a:endParaRPr lang="fa-IR"/>
            </a:p>
          </p:txBody>
        </p:sp>
        <p:sp>
          <p:nvSpPr>
            <p:cNvPr id="1180" name="Freeform: Shape 1179">
              <a:extLst>
                <a:ext uri="{FF2B5EF4-FFF2-40B4-BE49-F238E27FC236}">
                  <a16:creationId xmlns:a16="http://schemas.microsoft.com/office/drawing/2014/main" id="{47131A63-0653-1426-0B9A-5728008B6DF0}"/>
                </a:ext>
              </a:extLst>
            </p:cNvPr>
            <p:cNvSpPr/>
            <p:nvPr/>
          </p:nvSpPr>
          <p:spPr>
            <a:xfrm>
              <a:off x="9741655" y="5237328"/>
              <a:ext cx="54537" cy="50528"/>
            </a:xfrm>
            <a:custGeom>
              <a:avLst/>
              <a:gdLst>
                <a:gd name="connsiteX0" fmla="*/ 29316 w 54537"/>
                <a:gd name="connsiteY0" fmla="*/ 48460 h 50528"/>
                <a:gd name="connsiteX1" fmla="*/ 39058 w 54537"/>
                <a:gd name="connsiteY1" fmla="*/ 49191 h 50528"/>
                <a:gd name="connsiteX2" fmla="*/ 39093 w 54537"/>
                <a:gd name="connsiteY2" fmla="*/ 49162 h 50528"/>
                <a:gd name="connsiteX3" fmla="*/ 52470 w 54537"/>
                <a:gd name="connsiteY3" fmla="*/ 37453 h 50528"/>
                <a:gd name="connsiteX4" fmla="*/ 53202 w 54537"/>
                <a:gd name="connsiteY4" fmla="*/ 27706 h 50528"/>
                <a:gd name="connsiteX5" fmla="*/ 53173 w 54537"/>
                <a:gd name="connsiteY5" fmla="*/ 27676 h 50528"/>
                <a:gd name="connsiteX6" fmla="*/ 29521 w 54537"/>
                <a:gd name="connsiteY6" fmla="*/ 336 h 50528"/>
                <a:gd name="connsiteX7" fmla="*/ 22876 w 54537"/>
                <a:gd name="connsiteY7" fmla="*/ 5547 h 50528"/>
                <a:gd name="connsiteX8" fmla="*/ 336 w 54537"/>
                <a:gd name="connsiteY8" fmla="*/ 14884 h 50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537" h="50528">
                  <a:moveTo>
                    <a:pt x="29316" y="48460"/>
                  </a:moveTo>
                  <a:cubicBezTo>
                    <a:pt x="31804" y="51357"/>
                    <a:pt x="36165" y="51680"/>
                    <a:pt x="39058" y="49191"/>
                  </a:cubicBezTo>
                  <a:cubicBezTo>
                    <a:pt x="39069" y="49191"/>
                    <a:pt x="39081" y="49162"/>
                    <a:pt x="39093" y="49162"/>
                  </a:cubicBezTo>
                  <a:lnTo>
                    <a:pt x="52470" y="37453"/>
                  </a:lnTo>
                  <a:cubicBezTo>
                    <a:pt x="55362" y="34965"/>
                    <a:pt x="55690" y="30603"/>
                    <a:pt x="53202" y="27706"/>
                  </a:cubicBezTo>
                  <a:cubicBezTo>
                    <a:pt x="53193" y="27706"/>
                    <a:pt x="53181" y="27676"/>
                    <a:pt x="53173" y="27676"/>
                  </a:cubicBezTo>
                  <a:lnTo>
                    <a:pt x="29521" y="336"/>
                  </a:lnTo>
                  <a:cubicBezTo>
                    <a:pt x="27685" y="2502"/>
                    <a:pt x="25425" y="4288"/>
                    <a:pt x="22876" y="5547"/>
                  </a:cubicBezTo>
                  <a:cubicBezTo>
                    <a:pt x="15637" y="9293"/>
                    <a:pt x="8096" y="12396"/>
                    <a:pt x="336" y="14884"/>
                  </a:cubicBezTo>
                  <a:close/>
                </a:path>
              </a:pathLst>
            </a:custGeom>
            <a:solidFill>
              <a:srgbClr val="EDF4FC"/>
            </a:solidFill>
            <a:ln w="2923" cap="flat">
              <a:noFill/>
              <a:prstDash val="solid"/>
              <a:miter/>
            </a:ln>
          </p:spPr>
          <p:txBody>
            <a:bodyPr rtlCol="1" anchor="ctr"/>
            <a:lstStyle/>
            <a:p>
              <a:endParaRPr lang="fa-IR"/>
            </a:p>
          </p:txBody>
        </p:sp>
        <p:sp>
          <p:nvSpPr>
            <p:cNvPr id="1181" name="Freeform: Shape 1180">
              <a:extLst>
                <a:ext uri="{FF2B5EF4-FFF2-40B4-BE49-F238E27FC236}">
                  <a16:creationId xmlns:a16="http://schemas.microsoft.com/office/drawing/2014/main" id="{F891AEBB-BE7A-FE33-049E-F0C318B7F1B5}"/>
                </a:ext>
              </a:extLst>
            </p:cNvPr>
            <p:cNvSpPr/>
            <p:nvPr/>
          </p:nvSpPr>
          <p:spPr>
            <a:xfrm>
              <a:off x="9770899" y="5214760"/>
              <a:ext cx="63842" cy="53304"/>
            </a:xfrm>
            <a:custGeom>
              <a:avLst/>
              <a:gdLst>
                <a:gd name="connsiteX0" fmla="*/ 23988 w 63842"/>
                <a:gd name="connsiteY0" fmla="*/ 50362 h 53304"/>
                <a:gd name="connsiteX1" fmla="*/ 25539 w 63842"/>
                <a:gd name="connsiteY1" fmla="*/ 53641 h 53304"/>
                <a:gd name="connsiteX2" fmla="*/ 38946 w 63842"/>
                <a:gd name="connsiteY2" fmla="*/ 53641 h 53304"/>
                <a:gd name="connsiteX3" fmla="*/ 40498 w 63842"/>
                <a:gd name="connsiteY3" fmla="*/ 50362 h 53304"/>
                <a:gd name="connsiteX4" fmla="*/ 64179 w 63842"/>
                <a:gd name="connsiteY4" fmla="*/ 23022 h 53304"/>
                <a:gd name="connsiteX5" fmla="*/ 59437 w 63842"/>
                <a:gd name="connsiteY5" fmla="*/ 9937 h 53304"/>
                <a:gd name="connsiteX6" fmla="*/ 59437 w 63842"/>
                <a:gd name="connsiteY6" fmla="*/ 336 h 53304"/>
                <a:gd name="connsiteX7" fmla="*/ 5049 w 63842"/>
                <a:gd name="connsiteY7" fmla="*/ 336 h 53304"/>
                <a:gd name="connsiteX8" fmla="*/ 5049 w 63842"/>
                <a:gd name="connsiteY8" fmla="*/ 9937 h 53304"/>
                <a:gd name="connsiteX9" fmla="*/ 336 w 63842"/>
                <a:gd name="connsiteY9" fmla="*/ 23022 h 53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842" h="53304">
                  <a:moveTo>
                    <a:pt x="23988" y="50362"/>
                  </a:moveTo>
                  <a:cubicBezTo>
                    <a:pt x="24799" y="51299"/>
                    <a:pt x="25335" y="52411"/>
                    <a:pt x="25539" y="53641"/>
                  </a:cubicBezTo>
                  <a:lnTo>
                    <a:pt x="38946" y="53641"/>
                  </a:lnTo>
                  <a:cubicBezTo>
                    <a:pt x="39177" y="52441"/>
                    <a:pt x="39710" y="51299"/>
                    <a:pt x="40498" y="50362"/>
                  </a:cubicBezTo>
                  <a:lnTo>
                    <a:pt x="64179" y="23022"/>
                  </a:lnTo>
                  <a:cubicBezTo>
                    <a:pt x="61120" y="19334"/>
                    <a:pt x="59443" y="14708"/>
                    <a:pt x="59437" y="9937"/>
                  </a:cubicBezTo>
                  <a:lnTo>
                    <a:pt x="59437" y="336"/>
                  </a:lnTo>
                  <a:cubicBezTo>
                    <a:pt x="42409" y="9264"/>
                    <a:pt x="22079" y="9264"/>
                    <a:pt x="5049" y="336"/>
                  </a:cubicBezTo>
                  <a:lnTo>
                    <a:pt x="5049" y="9937"/>
                  </a:lnTo>
                  <a:cubicBezTo>
                    <a:pt x="5052" y="14708"/>
                    <a:pt x="3383" y="19334"/>
                    <a:pt x="336" y="23022"/>
                  </a:cubicBezTo>
                  <a:close/>
                </a:path>
              </a:pathLst>
            </a:custGeom>
            <a:solidFill>
              <a:srgbClr val="F9D0B4"/>
            </a:solidFill>
            <a:ln w="2923" cap="flat">
              <a:noFill/>
              <a:prstDash val="solid"/>
              <a:miter/>
            </a:ln>
          </p:spPr>
          <p:txBody>
            <a:bodyPr rtlCol="1" anchor="ctr"/>
            <a:lstStyle/>
            <a:p>
              <a:endParaRPr lang="fa-IR"/>
            </a:p>
          </p:txBody>
        </p:sp>
        <p:sp>
          <p:nvSpPr>
            <p:cNvPr id="1182" name="Freeform: Shape 1181">
              <a:extLst>
                <a:ext uri="{FF2B5EF4-FFF2-40B4-BE49-F238E27FC236}">
                  <a16:creationId xmlns:a16="http://schemas.microsoft.com/office/drawing/2014/main" id="{06E1387C-B036-6521-C391-6D485F5228EC}"/>
                </a:ext>
              </a:extLst>
            </p:cNvPr>
            <p:cNvSpPr/>
            <p:nvPr/>
          </p:nvSpPr>
          <p:spPr>
            <a:xfrm>
              <a:off x="9782080" y="5268182"/>
              <a:ext cx="41449" cy="33780"/>
            </a:xfrm>
            <a:custGeom>
              <a:avLst/>
              <a:gdLst>
                <a:gd name="connsiteX0" fmla="*/ 336 w 41449"/>
                <a:gd name="connsiteY0" fmla="*/ 17021 h 33780"/>
                <a:gd name="connsiteX1" fmla="*/ 7449 w 41449"/>
                <a:gd name="connsiteY1" fmla="*/ 34116 h 33780"/>
                <a:gd name="connsiteX2" fmla="*/ 34673 w 41449"/>
                <a:gd name="connsiteY2" fmla="*/ 34116 h 33780"/>
                <a:gd name="connsiteX3" fmla="*/ 41786 w 41449"/>
                <a:gd name="connsiteY3" fmla="*/ 17021 h 33780"/>
                <a:gd name="connsiteX4" fmla="*/ 30077 w 41449"/>
                <a:gd name="connsiteY4" fmla="*/ 6834 h 33780"/>
                <a:gd name="connsiteX5" fmla="*/ 27823 w 41449"/>
                <a:gd name="connsiteY5" fmla="*/ 336 h 33780"/>
                <a:gd name="connsiteX6" fmla="*/ 14358 w 41449"/>
                <a:gd name="connsiteY6" fmla="*/ 336 h 33780"/>
                <a:gd name="connsiteX7" fmla="*/ 12104 w 41449"/>
                <a:gd name="connsiteY7" fmla="*/ 6834 h 33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449" h="33780">
                  <a:moveTo>
                    <a:pt x="336" y="17021"/>
                  </a:moveTo>
                  <a:lnTo>
                    <a:pt x="7449" y="34116"/>
                  </a:lnTo>
                  <a:lnTo>
                    <a:pt x="34673" y="34116"/>
                  </a:lnTo>
                  <a:lnTo>
                    <a:pt x="41786" y="17021"/>
                  </a:lnTo>
                  <a:lnTo>
                    <a:pt x="30077" y="6834"/>
                  </a:lnTo>
                  <a:cubicBezTo>
                    <a:pt x="28239" y="5224"/>
                    <a:pt x="27384" y="2736"/>
                    <a:pt x="27823" y="336"/>
                  </a:cubicBezTo>
                  <a:lnTo>
                    <a:pt x="14358" y="336"/>
                  </a:lnTo>
                  <a:cubicBezTo>
                    <a:pt x="14820" y="2736"/>
                    <a:pt x="13962" y="5224"/>
                    <a:pt x="12104" y="6834"/>
                  </a:cubicBezTo>
                  <a:close/>
                </a:path>
              </a:pathLst>
            </a:custGeom>
            <a:solidFill>
              <a:srgbClr val="F98FA6"/>
            </a:solidFill>
            <a:ln w="2923" cap="flat">
              <a:noFill/>
              <a:prstDash val="solid"/>
              <a:miter/>
            </a:ln>
          </p:spPr>
          <p:txBody>
            <a:bodyPr rtlCol="1" anchor="ctr"/>
            <a:lstStyle/>
            <a:p>
              <a:endParaRPr lang="fa-IR"/>
            </a:p>
          </p:txBody>
        </p:sp>
        <p:sp>
          <p:nvSpPr>
            <p:cNvPr id="1183" name="Freeform: Shape 1182">
              <a:extLst>
                <a:ext uri="{FF2B5EF4-FFF2-40B4-BE49-F238E27FC236}">
                  <a16:creationId xmlns:a16="http://schemas.microsoft.com/office/drawing/2014/main" id="{B7FE8776-2581-E6A4-439E-17AEDB701EBA}"/>
                </a:ext>
              </a:extLst>
            </p:cNvPr>
            <p:cNvSpPr/>
            <p:nvPr/>
          </p:nvSpPr>
          <p:spPr>
            <a:xfrm>
              <a:off x="9783837" y="5301845"/>
              <a:ext cx="37966" cy="51197"/>
            </a:xfrm>
            <a:custGeom>
              <a:avLst/>
              <a:gdLst>
                <a:gd name="connsiteX0" fmla="*/ 37966 w 37966"/>
                <a:gd name="connsiteY0" fmla="*/ 51197 h 51197"/>
                <a:gd name="connsiteX1" fmla="*/ 32580 w 37966"/>
                <a:gd name="connsiteY1" fmla="*/ 0 h 51197"/>
                <a:gd name="connsiteX2" fmla="*/ 5386 w 37966"/>
                <a:gd name="connsiteY2" fmla="*/ 0 h 51197"/>
                <a:gd name="connsiteX3" fmla="*/ 0 w 37966"/>
                <a:gd name="connsiteY3" fmla="*/ 51197 h 51197"/>
                <a:gd name="connsiteX4" fmla="*/ 37966 w 37966"/>
                <a:gd name="connsiteY4" fmla="*/ 51197 h 51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966" h="51197">
                  <a:moveTo>
                    <a:pt x="37966" y="51197"/>
                  </a:moveTo>
                  <a:lnTo>
                    <a:pt x="32580" y="0"/>
                  </a:lnTo>
                  <a:lnTo>
                    <a:pt x="5386" y="0"/>
                  </a:lnTo>
                  <a:lnTo>
                    <a:pt x="0" y="51197"/>
                  </a:lnTo>
                  <a:lnTo>
                    <a:pt x="37966" y="51197"/>
                  </a:lnTo>
                  <a:close/>
                </a:path>
              </a:pathLst>
            </a:custGeom>
            <a:solidFill>
              <a:srgbClr val="FC657E"/>
            </a:solidFill>
            <a:ln w="2923" cap="flat">
              <a:noFill/>
              <a:prstDash val="solid"/>
              <a:miter/>
            </a:ln>
          </p:spPr>
          <p:txBody>
            <a:bodyPr rtlCol="1" anchor="ctr"/>
            <a:lstStyle/>
            <a:p>
              <a:endParaRPr lang="fa-IR"/>
            </a:p>
          </p:txBody>
        </p:sp>
        <p:sp>
          <p:nvSpPr>
            <p:cNvPr id="1184" name="Freeform: Shape 1183">
              <a:extLst>
                <a:ext uri="{FF2B5EF4-FFF2-40B4-BE49-F238E27FC236}">
                  <a16:creationId xmlns:a16="http://schemas.microsoft.com/office/drawing/2014/main" id="{79455940-3180-96FF-4A7D-EF6FE60B5C6D}"/>
                </a:ext>
              </a:extLst>
            </p:cNvPr>
            <p:cNvSpPr/>
            <p:nvPr/>
          </p:nvSpPr>
          <p:spPr>
            <a:xfrm>
              <a:off x="10096287" y="5237446"/>
              <a:ext cx="54536" cy="50409"/>
            </a:xfrm>
            <a:custGeom>
              <a:avLst/>
              <a:gdLst>
                <a:gd name="connsiteX0" fmla="*/ 16116 w 54536"/>
                <a:gd name="connsiteY0" fmla="*/ 49045 h 50409"/>
                <a:gd name="connsiteX1" fmla="*/ 25864 w 54536"/>
                <a:gd name="connsiteY1" fmla="*/ 48372 h 50409"/>
                <a:gd name="connsiteX2" fmla="*/ 25893 w 54536"/>
                <a:gd name="connsiteY2" fmla="*/ 48342 h 50409"/>
                <a:gd name="connsiteX3" fmla="*/ 54873 w 54536"/>
                <a:gd name="connsiteY3" fmla="*/ 14884 h 50409"/>
                <a:gd name="connsiteX4" fmla="*/ 32333 w 54536"/>
                <a:gd name="connsiteY4" fmla="*/ 5546 h 50409"/>
                <a:gd name="connsiteX5" fmla="*/ 25688 w 54536"/>
                <a:gd name="connsiteY5" fmla="*/ 336 h 50409"/>
                <a:gd name="connsiteX6" fmla="*/ 2036 w 54536"/>
                <a:gd name="connsiteY6" fmla="*/ 27676 h 50409"/>
                <a:gd name="connsiteX7" fmla="*/ 2703 w 54536"/>
                <a:gd name="connsiteY7" fmla="*/ 37424 h 50409"/>
                <a:gd name="connsiteX8" fmla="*/ 2739 w 54536"/>
                <a:gd name="connsiteY8" fmla="*/ 37453 h 5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536" h="50409">
                  <a:moveTo>
                    <a:pt x="16116" y="49045"/>
                  </a:moveTo>
                  <a:cubicBezTo>
                    <a:pt x="18991" y="51563"/>
                    <a:pt x="23355" y="51240"/>
                    <a:pt x="25864" y="48372"/>
                  </a:cubicBezTo>
                  <a:cubicBezTo>
                    <a:pt x="25873" y="48372"/>
                    <a:pt x="25884" y="48342"/>
                    <a:pt x="25893" y="48342"/>
                  </a:cubicBezTo>
                  <a:lnTo>
                    <a:pt x="54873" y="14884"/>
                  </a:lnTo>
                  <a:cubicBezTo>
                    <a:pt x="47098" y="12454"/>
                    <a:pt x="39557" y="9322"/>
                    <a:pt x="32333" y="5546"/>
                  </a:cubicBezTo>
                  <a:cubicBezTo>
                    <a:pt x="29786" y="4288"/>
                    <a:pt x="27524" y="2502"/>
                    <a:pt x="25688" y="336"/>
                  </a:cubicBezTo>
                  <a:lnTo>
                    <a:pt x="2036" y="27676"/>
                  </a:lnTo>
                  <a:cubicBezTo>
                    <a:pt x="-470" y="30545"/>
                    <a:pt x="-171" y="34906"/>
                    <a:pt x="2703" y="37424"/>
                  </a:cubicBezTo>
                  <a:cubicBezTo>
                    <a:pt x="2715" y="37424"/>
                    <a:pt x="2727" y="37453"/>
                    <a:pt x="2739" y="37453"/>
                  </a:cubicBezTo>
                  <a:close/>
                </a:path>
              </a:pathLst>
            </a:custGeom>
            <a:solidFill>
              <a:srgbClr val="EDF4FC"/>
            </a:solidFill>
            <a:ln w="2923" cap="flat">
              <a:noFill/>
              <a:prstDash val="solid"/>
              <a:miter/>
            </a:ln>
          </p:spPr>
          <p:txBody>
            <a:bodyPr rtlCol="1" anchor="ctr"/>
            <a:lstStyle/>
            <a:p>
              <a:endParaRPr lang="fa-IR"/>
            </a:p>
          </p:txBody>
        </p:sp>
        <p:sp>
          <p:nvSpPr>
            <p:cNvPr id="1185" name="Freeform: Shape 1184">
              <a:extLst>
                <a:ext uri="{FF2B5EF4-FFF2-40B4-BE49-F238E27FC236}">
                  <a16:creationId xmlns:a16="http://schemas.microsoft.com/office/drawing/2014/main" id="{FABCCBA8-0B08-2381-51A2-20E75C44786D}"/>
                </a:ext>
              </a:extLst>
            </p:cNvPr>
            <p:cNvSpPr/>
            <p:nvPr/>
          </p:nvSpPr>
          <p:spPr>
            <a:xfrm>
              <a:off x="10028554" y="5237328"/>
              <a:ext cx="54525" cy="50528"/>
            </a:xfrm>
            <a:custGeom>
              <a:avLst/>
              <a:gdLst>
                <a:gd name="connsiteX0" fmla="*/ 29286 w 54525"/>
                <a:gd name="connsiteY0" fmla="*/ 48460 h 50528"/>
                <a:gd name="connsiteX1" fmla="*/ 39028 w 54525"/>
                <a:gd name="connsiteY1" fmla="*/ 49191 h 50528"/>
                <a:gd name="connsiteX2" fmla="*/ 39063 w 54525"/>
                <a:gd name="connsiteY2" fmla="*/ 49162 h 50528"/>
                <a:gd name="connsiteX3" fmla="*/ 52470 w 54525"/>
                <a:gd name="connsiteY3" fmla="*/ 37453 h 50528"/>
                <a:gd name="connsiteX4" fmla="*/ 53173 w 54525"/>
                <a:gd name="connsiteY4" fmla="*/ 27676 h 50528"/>
                <a:gd name="connsiteX5" fmla="*/ 29491 w 54525"/>
                <a:gd name="connsiteY5" fmla="*/ 336 h 50528"/>
                <a:gd name="connsiteX6" fmla="*/ 22846 w 54525"/>
                <a:gd name="connsiteY6" fmla="*/ 5547 h 50528"/>
                <a:gd name="connsiteX7" fmla="*/ 336 w 54525"/>
                <a:gd name="connsiteY7" fmla="*/ 14884 h 50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525" h="50528">
                  <a:moveTo>
                    <a:pt x="29286" y="48460"/>
                  </a:moveTo>
                  <a:cubicBezTo>
                    <a:pt x="31774" y="51357"/>
                    <a:pt x="36136" y="51680"/>
                    <a:pt x="39028" y="49191"/>
                  </a:cubicBezTo>
                  <a:cubicBezTo>
                    <a:pt x="39040" y="49191"/>
                    <a:pt x="39052" y="49162"/>
                    <a:pt x="39063" y="49162"/>
                  </a:cubicBezTo>
                  <a:lnTo>
                    <a:pt x="52470" y="37453"/>
                  </a:lnTo>
                  <a:cubicBezTo>
                    <a:pt x="55359" y="34936"/>
                    <a:pt x="55675" y="30574"/>
                    <a:pt x="53173" y="27676"/>
                  </a:cubicBezTo>
                  <a:lnTo>
                    <a:pt x="29491" y="336"/>
                  </a:lnTo>
                  <a:cubicBezTo>
                    <a:pt x="27662" y="2502"/>
                    <a:pt x="25399" y="4288"/>
                    <a:pt x="22846" y="5547"/>
                  </a:cubicBezTo>
                  <a:cubicBezTo>
                    <a:pt x="15616" y="9293"/>
                    <a:pt x="8087" y="12396"/>
                    <a:pt x="336" y="14884"/>
                  </a:cubicBezTo>
                  <a:close/>
                </a:path>
              </a:pathLst>
            </a:custGeom>
            <a:solidFill>
              <a:srgbClr val="EDF4FC"/>
            </a:solidFill>
            <a:ln w="2923" cap="flat">
              <a:noFill/>
              <a:prstDash val="solid"/>
              <a:miter/>
            </a:ln>
          </p:spPr>
          <p:txBody>
            <a:bodyPr rtlCol="1" anchor="ctr"/>
            <a:lstStyle/>
            <a:p>
              <a:endParaRPr lang="fa-IR"/>
            </a:p>
          </p:txBody>
        </p:sp>
        <p:sp>
          <p:nvSpPr>
            <p:cNvPr id="1186" name="Freeform: Shape 1185">
              <a:extLst>
                <a:ext uri="{FF2B5EF4-FFF2-40B4-BE49-F238E27FC236}">
                  <a16:creationId xmlns:a16="http://schemas.microsoft.com/office/drawing/2014/main" id="{04A93245-5F93-CA38-CC5E-6C21D3518D44}"/>
                </a:ext>
              </a:extLst>
            </p:cNvPr>
            <p:cNvSpPr/>
            <p:nvPr/>
          </p:nvSpPr>
          <p:spPr>
            <a:xfrm>
              <a:off x="10057797" y="5214760"/>
              <a:ext cx="63842" cy="53304"/>
            </a:xfrm>
            <a:custGeom>
              <a:avLst/>
              <a:gdLst>
                <a:gd name="connsiteX0" fmla="*/ 24017 w 63842"/>
                <a:gd name="connsiteY0" fmla="*/ 50362 h 53304"/>
                <a:gd name="connsiteX1" fmla="*/ 25569 w 63842"/>
                <a:gd name="connsiteY1" fmla="*/ 53641 h 53304"/>
                <a:gd name="connsiteX2" fmla="*/ 38976 w 63842"/>
                <a:gd name="connsiteY2" fmla="*/ 53641 h 53304"/>
                <a:gd name="connsiteX3" fmla="*/ 40527 w 63842"/>
                <a:gd name="connsiteY3" fmla="*/ 50362 h 53304"/>
                <a:gd name="connsiteX4" fmla="*/ 64179 w 63842"/>
                <a:gd name="connsiteY4" fmla="*/ 23022 h 53304"/>
                <a:gd name="connsiteX5" fmla="*/ 59466 w 63842"/>
                <a:gd name="connsiteY5" fmla="*/ 9937 h 53304"/>
                <a:gd name="connsiteX6" fmla="*/ 59466 w 63842"/>
                <a:gd name="connsiteY6" fmla="*/ 336 h 53304"/>
                <a:gd name="connsiteX7" fmla="*/ 5078 w 63842"/>
                <a:gd name="connsiteY7" fmla="*/ 336 h 53304"/>
                <a:gd name="connsiteX8" fmla="*/ 5078 w 63842"/>
                <a:gd name="connsiteY8" fmla="*/ 9937 h 53304"/>
                <a:gd name="connsiteX9" fmla="*/ 336 w 63842"/>
                <a:gd name="connsiteY9" fmla="*/ 23022 h 53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842" h="53304">
                  <a:moveTo>
                    <a:pt x="24017" y="50362"/>
                  </a:moveTo>
                  <a:cubicBezTo>
                    <a:pt x="24805" y="51299"/>
                    <a:pt x="25338" y="52441"/>
                    <a:pt x="25569" y="53641"/>
                  </a:cubicBezTo>
                  <a:lnTo>
                    <a:pt x="38976" y="53641"/>
                  </a:lnTo>
                  <a:cubicBezTo>
                    <a:pt x="39180" y="52411"/>
                    <a:pt x="39716" y="51299"/>
                    <a:pt x="40527" y="50362"/>
                  </a:cubicBezTo>
                  <a:lnTo>
                    <a:pt x="64179" y="23022"/>
                  </a:lnTo>
                  <a:cubicBezTo>
                    <a:pt x="61132" y="19334"/>
                    <a:pt x="59463" y="14708"/>
                    <a:pt x="59466" y="9937"/>
                  </a:cubicBezTo>
                  <a:lnTo>
                    <a:pt x="59466" y="336"/>
                  </a:lnTo>
                  <a:cubicBezTo>
                    <a:pt x="42436" y="9264"/>
                    <a:pt x="22106" y="9264"/>
                    <a:pt x="5078" y="336"/>
                  </a:cubicBezTo>
                  <a:lnTo>
                    <a:pt x="5078" y="9937"/>
                  </a:lnTo>
                  <a:cubicBezTo>
                    <a:pt x="5072" y="14708"/>
                    <a:pt x="3395" y="19334"/>
                    <a:pt x="336" y="23022"/>
                  </a:cubicBezTo>
                  <a:close/>
                </a:path>
              </a:pathLst>
            </a:custGeom>
            <a:solidFill>
              <a:srgbClr val="F9D0B4"/>
            </a:solidFill>
            <a:ln w="2923" cap="flat">
              <a:noFill/>
              <a:prstDash val="solid"/>
              <a:miter/>
            </a:ln>
          </p:spPr>
          <p:txBody>
            <a:bodyPr rtlCol="1" anchor="ctr"/>
            <a:lstStyle/>
            <a:p>
              <a:endParaRPr lang="fa-IR"/>
            </a:p>
          </p:txBody>
        </p:sp>
        <p:sp>
          <p:nvSpPr>
            <p:cNvPr id="1187" name="Freeform: Shape 1186">
              <a:extLst>
                <a:ext uri="{FF2B5EF4-FFF2-40B4-BE49-F238E27FC236}">
                  <a16:creationId xmlns:a16="http://schemas.microsoft.com/office/drawing/2014/main" id="{F6908469-8E59-1EC2-D54B-F17E973DB3CE}"/>
                </a:ext>
              </a:extLst>
            </p:cNvPr>
            <p:cNvSpPr/>
            <p:nvPr/>
          </p:nvSpPr>
          <p:spPr>
            <a:xfrm>
              <a:off x="10069008" y="5268182"/>
              <a:ext cx="41449" cy="33780"/>
            </a:xfrm>
            <a:custGeom>
              <a:avLst/>
              <a:gdLst>
                <a:gd name="connsiteX0" fmla="*/ 336 w 41449"/>
                <a:gd name="connsiteY0" fmla="*/ 17021 h 33780"/>
                <a:gd name="connsiteX1" fmla="*/ 7449 w 41449"/>
                <a:gd name="connsiteY1" fmla="*/ 34116 h 33780"/>
                <a:gd name="connsiteX2" fmla="*/ 34672 w 41449"/>
                <a:gd name="connsiteY2" fmla="*/ 34116 h 33780"/>
                <a:gd name="connsiteX3" fmla="*/ 41786 w 41449"/>
                <a:gd name="connsiteY3" fmla="*/ 17021 h 33780"/>
                <a:gd name="connsiteX4" fmla="*/ 30077 w 41449"/>
                <a:gd name="connsiteY4" fmla="*/ 6834 h 33780"/>
                <a:gd name="connsiteX5" fmla="*/ 27823 w 41449"/>
                <a:gd name="connsiteY5" fmla="*/ 336 h 33780"/>
                <a:gd name="connsiteX6" fmla="*/ 14416 w 41449"/>
                <a:gd name="connsiteY6" fmla="*/ 336 h 33780"/>
                <a:gd name="connsiteX7" fmla="*/ 12162 w 41449"/>
                <a:gd name="connsiteY7" fmla="*/ 6834 h 33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449" h="33780">
                  <a:moveTo>
                    <a:pt x="336" y="17021"/>
                  </a:moveTo>
                  <a:lnTo>
                    <a:pt x="7449" y="34116"/>
                  </a:lnTo>
                  <a:lnTo>
                    <a:pt x="34672" y="34116"/>
                  </a:lnTo>
                  <a:lnTo>
                    <a:pt x="41786" y="17021"/>
                  </a:lnTo>
                  <a:lnTo>
                    <a:pt x="30077" y="6834"/>
                  </a:lnTo>
                  <a:cubicBezTo>
                    <a:pt x="28218" y="5224"/>
                    <a:pt x="27360" y="2736"/>
                    <a:pt x="27823" y="336"/>
                  </a:cubicBezTo>
                  <a:lnTo>
                    <a:pt x="14416" y="336"/>
                  </a:lnTo>
                  <a:cubicBezTo>
                    <a:pt x="14855" y="2736"/>
                    <a:pt x="14000" y="5224"/>
                    <a:pt x="12162" y="6834"/>
                  </a:cubicBezTo>
                  <a:close/>
                </a:path>
              </a:pathLst>
            </a:custGeom>
            <a:solidFill>
              <a:srgbClr val="70D6F9"/>
            </a:solidFill>
            <a:ln w="2923" cap="flat">
              <a:noFill/>
              <a:prstDash val="solid"/>
              <a:miter/>
            </a:ln>
          </p:spPr>
          <p:txBody>
            <a:bodyPr rtlCol="1" anchor="ctr"/>
            <a:lstStyle/>
            <a:p>
              <a:endParaRPr lang="fa-IR"/>
            </a:p>
          </p:txBody>
        </p:sp>
        <p:sp>
          <p:nvSpPr>
            <p:cNvPr id="1188" name="Freeform: Shape 1187">
              <a:extLst>
                <a:ext uri="{FF2B5EF4-FFF2-40B4-BE49-F238E27FC236}">
                  <a16:creationId xmlns:a16="http://schemas.microsoft.com/office/drawing/2014/main" id="{7C331E40-5010-A49D-C594-421B651543C7}"/>
                </a:ext>
              </a:extLst>
            </p:cNvPr>
            <p:cNvSpPr/>
            <p:nvPr/>
          </p:nvSpPr>
          <p:spPr>
            <a:xfrm>
              <a:off x="10070735" y="5301845"/>
              <a:ext cx="37966" cy="51197"/>
            </a:xfrm>
            <a:custGeom>
              <a:avLst/>
              <a:gdLst>
                <a:gd name="connsiteX0" fmla="*/ 37966 w 37966"/>
                <a:gd name="connsiteY0" fmla="*/ 51197 h 51197"/>
                <a:gd name="connsiteX1" fmla="*/ 32609 w 37966"/>
                <a:gd name="connsiteY1" fmla="*/ 0 h 51197"/>
                <a:gd name="connsiteX2" fmla="*/ 5386 w 37966"/>
                <a:gd name="connsiteY2" fmla="*/ 0 h 51197"/>
                <a:gd name="connsiteX3" fmla="*/ 0 w 37966"/>
                <a:gd name="connsiteY3" fmla="*/ 51197 h 51197"/>
                <a:gd name="connsiteX4" fmla="*/ 37966 w 37966"/>
                <a:gd name="connsiteY4" fmla="*/ 51197 h 51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966" h="51197">
                  <a:moveTo>
                    <a:pt x="37966" y="51197"/>
                  </a:moveTo>
                  <a:lnTo>
                    <a:pt x="32609" y="0"/>
                  </a:lnTo>
                  <a:lnTo>
                    <a:pt x="5386" y="0"/>
                  </a:lnTo>
                  <a:lnTo>
                    <a:pt x="0" y="51197"/>
                  </a:lnTo>
                  <a:lnTo>
                    <a:pt x="37966" y="51197"/>
                  </a:lnTo>
                  <a:close/>
                </a:path>
              </a:pathLst>
            </a:custGeom>
            <a:solidFill>
              <a:srgbClr val="70D6F9"/>
            </a:solidFill>
            <a:ln w="2923" cap="flat">
              <a:noFill/>
              <a:prstDash val="solid"/>
              <a:miter/>
            </a:ln>
          </p:spPr>
          <p:txBody>
            <a:bodyPr rtlCol="1" anchor="ctr"/>
            <a:lstStyle/>
            <a:p>
              <a:endParaRPr lang="fa-IR"/>
            </a:p>
          </p:txBody>
        </p:sp>
        <p:sp>
          <p:nvSpPr>
            <p:cNvPr id="1189" name="Freeform: Shape 1188">
              <a:extLst>
                <a:ext uri="{FF2B5EF4-FFF2-40B4-BE49-F238E27FC236}">
                  <a16:creationId xmlns:a16="http://schemas.microsoft.com/office/drawing/2014/main" id="{036C6966-45BF-9C7C-4B45-2C31DAAB23D6}"/>
                </a:ext>
              </a:extLst>
            </p:cNvPr>
            <p:cNvSpPr/>
            <p:nvPr/>
          </p:nvSpPr>
          <p:spPr>
            <a:xfrm rot="1236600">
              <a:off x="10101294" y="5484729"/>
              <a:ext cx="50289" cy="103301"/>
            </a:xfrm>
            <a:custGeom>
              <a:avLst/>
              <a:gdLst>
                <a:gd name="connsiteX0" fmla="*/ 336 w 50289"/>
                <a:gd name="connsiteY0" fmla="*/ 336 h 103301"/>
                <a:gd name="connsiteX1" fmla="*/ 50626 w 50289"/>
                <a:gd name="connsiteY1" fmla="*/ 336 h 103301"/>
                <a:gd name="connsiteX2" fmla="*/ 50626 w 50289"/>
                <a:gd name="connsiteY2" fmla="*/ 336 h 103301"/>
                <a:gd name="connsiteX3" fmla="*/ 50626 w 50289"/>
                <a:gd name="connsiteY3" fmla="*/ 94856 h 103301"/>
                <a:gd name="connsiteX4" fmla="*/ 41844 w 50289"/>
                <a:gd name="connsiteY4" fmla="*/ 103638 h 103301"/>
                <a:gd name="connsiteX5" fmla="*/ 9206 w 50289"/>
                <a:gd name="connsiteY5" fmla="*/ 103638 h 103301"/>
                <a:gd name="connsiteX6" fmla="*/ 424 w 50289"/>
                <a:gd name="connsiteY6" fmla="*/ 94856 h 103301"/>
                <a:gd name="connsiteX7" fmla="*/ 424 w 50289"/>
                <a:gd name="connsiteY7" fmla="*/ 336 h 103301"/>
                <a:gd name="connsiteX8" fmla="*/ 336 w 50289"/>
                <a:gd name="connsiteY8" fmla="*/ 336 h 10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289" h="103301">
                  <a:moveTo>
                    <a:pt x="336" y="336"/>
                  </a:moveTo>
                  <a:lnTo>
                    <a:pt x="50626" y="336"/>
                  </a:lnTo>
                  <a:lnTo>
                    <a:pt x="50626" y="336"/>
                  </a:lnTo>
                  <a:lnTo>
                    <a:pt x="50626" y="94856"/>
                  </a:lnTo>
                  <a:cubicBezTo>
                    <a:pt x="50626" y="99715"/>
                    <a:pt x="46695" y="103638"/>
                    <a:pt x="41844" y="103638"/>
                  </a:cubicBezTo>
                  <a:lnTo>
                    <a:pt x="9206" y="103638"/>
                  </a:lnTo>
                  <a:cubicBezTo>
                    <a:pt x="4355" y="103638"/>
                    <a:pt x="424" y="99715"/>
                    <a:pt x="424" y="94856"/>
                  </a:cubicBezTo>
                  <a:lnTo>
                    <a:pt x="424" y="336"/>
                  </a:lnTo>
                  <a:lnTo>
                    <a:pt x="336" y="336"/>
                  </a:lnTo>
                  <a:close/>
                </a:path>
              </a:pathLst>
            </a:custGeom>
            <a:solidFill>
              <a:srgbClr val="5290DB"/>
            </a:solidFill>
            <a:ln w="2923" cap="flat">
              <a:noFill/>
              <a:prstDash val="solid"/>
              <a:miter/>
            </a:ln>
          </p:spPr>
          <p:txBody>
            <a:bodyPr rtlCol="1" anchor="ctr"/>
            <a:lstStyle/>
            <a:p>
              <a:endParaRPr lang="fa-IR"/>
            </a:p>
          </p:txBody>
        </p:sp>
        <p:sp>
          <p:nvSpPr>
            <p:cNvPr id="1190" name="Freeform: Shape 1189">
              <a:extLst>
                <a:ext uri="{FF2B5EF4-FFF2-40B4-BE49-F238E27FC236}">
                  <a16:creationId xmlns:a16="http://schemas.microsoft.com/office/drawing/2014/main" id="{241563BB-80DC-01AC-7CCA-3D55100FF4B1}"/>
                </a:ext>
              </a:extLst>
            </p:cNvPr>
            <p:cNvSpPr/>
            <p:nvPr/>
          </p:nvSpPr>
          <p:spPr>
            <a:xfrm>
              <a:off x="10056977" y="5576858"/>
              <a:ext cx="70341" cy="100257"/>
            </a:xfrm>
            <a:custGeom>
              <a:avLst/>
              <a:gdLst>
                <a:gd name="connsiteX0" fmla="*/ 38478 w 70341"/>
                <a:gd name="connsiteY0" fmla="*/ 100594 h 100257"/>
                <a:gd name="connsiteX1" fmla="*/ 70677 w 70341"/>
                <a:gd name="connsiteY1" fmla="*/ 14680 h 100257"/>
                <a:gd name="connsiteX2" fmla="*/ 66491 w 70341"/>
                <a:gd name="connsiteY2" fmla="*/ 14211 h 100257"/>
                <a:gd name="connsiteX3" fmla="*/ 36019 w 70341"/>
                <a:gd name="connsiteY3" fmla="*/ 2765 h 100257"/>
                <a:gd name="connsiteX4" fmla="*/ 32536 w 70341"/>
                <a:gd name="connsiteY4" fmla="*/ 336 h 100257"/>
                <a:gd name="connsiteX5" fmla="*/ 336 w 70341"/>
                <a:gd name="connsiteY5" fmla="*/ 86250 h 10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341" h="100257">
                  <a:moveTo>
                    <a:pt x="38478" y="100594"/>
                  </a:moveTo>
                  <a:lnTo>
                    <a:pt x="70677" y="14680"/>
                  </a:lnTo>
                  <a:cubicBezTo>
                    <a:pt x="69264" y="14884"/>
                    <a:pt x="67826" y="14709"/>
                    <a:pt x="66491" y="14211"/>
                  </a:cubicBezTo>
                  <a:lnTo>
                    <a:pt x="36019" y="2765"/>
                  </a:lnTo>
                  <a:cubicBezTo>
                    <a:pt x="34675" y="2239"/>
                    <a:pt x="33481" y="1419"/>
                    <a:pt x="32536" y="336"/>
                  </a:cubicBezTo>
                  <a:lnTo>
                    <a:pt x="336" y="86250"/>
                  </a:lnTo>
                  <a:close/>
                </a:path>
              </a:pathLst>
            </a:custGeom>
            <a:solidFill>
              <a:srgbClr val="6CADEF"/>
            </a:solidFill>
            <a:ln w="2923" cap="flat">
              <a:noFill/>
              <a:prstDash val="solid"/>
              <a:miter/>
            </a:ln>
          </p:spPr>
          <p:txBody>
            <a:bodyPr rtlCol="1" anchor="ctr"/>
            <a:lstStyle/>
            <a:p>
              <a:endParaRPr lang="fa-IR"/>
            </a:p>
          </p:txBody>
        </p:sp>
        <p:sp>
          <p:nvSpPr>
            <p:cNvPr id="1191" name="Freeform: Shape 1190">
              <a:extLst>
                <a:ext uri="{FF2B5EF4-FFF2-40B4-BE49-F238E27FC236}">
                  <a16:creationId xmlns:a16="http://schemas.microsoft.com/office/drawing/2014/main" id="{8A348EC6-5C38-52C9-9BF0-AF3FA1830CB2}"/>
                </a:ext>
              </a:extLst>
            </p:cNvPr>
            <p:cNvSpPr/>
            <p:nvPr/>
          </p:nvSpPr>
          <p:spPr>
            <a:xfrm>
              <a:off x="9809714" y="5403976"/>
              <a:ext cx="253644" cy="359669"/>
            </a:xfrm>
            <a:custGeom>
              <a:avLst/>
              <a:gdLst>
                <a:gd name="connsiteX0" fmla="*/ 243736 w 253644"/>
                <a:gd name="connsiteY0" fmla="*/ 302953 h 359669"/>
                <a:gd name="connsiteX1" fmla="*/ 247629 w 253644"/>
                <a:gd name="connsiteY1" fmla="*/ 259045 h 359669"/>
                <a:gd name="connsiteX2" fmla="*/ 253835 w 253644"/>
                <a:gd name="connsiteY2" fmla="*/ 242536 h 359669"/>
                <a:gd name="connsiteX3" fmla="*/ 253835 w 253644"/>
                <a:gd name="connsiteY3" fmla="*/ 12689 h 359669"/>
                <a:gd name="connsiteX4" fmla="*/ 241482 w 253644"/>
                <a:gd name="connsiteY4" fmla="*/ 336 h 359669"/>
                <a:gd name="connsiteX5" fmla="*/ 54929 w 253644"/>
                <a:gd name="connsiteY5" fmla="*/ 336 h 359669"/>
                <a:gd name="connsiteX6" fmla="*/ 336 w 253644"/>
                <a:gd name="connsiteY6" fmla="*/ 54929 h 359669"/>
                <a:gd name="connsiteX7" fmla="*/ 336 w 253644"/>
                <a:gd name="connsiteY7" fmla="*/ 347652 h 359669"/>
                <a:gd name="connsiteX8" fmla="*/ 12689 w 253644"/>
                <a:gd name="connsiteY8" fmla="*/ 360006 h 359669"/>
                <a:gd name="connsiteX9" fmla="*/ 241628 w 253644"/>
                <a:gd name="connsiteY9" fmla="*/ 360006 h 359669"/>
                <a:gd name="connsiteX10" fmla="*/ 253981 w 253644"/>
                <a:gd name="connsiteY10" fmla="*/ 347652 h 359669"/>
                <a:gd name="connsiteX11" fmla="*/ 253981 w 253644"/>
                <a:gd name="connsiteY11" fmla="*/ 312701 h 359669"/>
                <a:gd name="connsiteX12" fmla="*/ 243800 w 253644"/>
                <a:gd name="connsiteY12" fmla="*/ 305588 h 359669"/>
                <a:gd name="connsiteX13" fmla="*/ 243736 w 253644"/>
                <a:gd name="connsiteY13" fmla="*/ 302953 h 359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644" h="359669">
                  <a:moveTo>
                    <a:pt x="243736" y="302953"/>
                  </a:moveTo>
                  <a:lnTo>
                    <a:pt x="247629" y="259045"/>
                  </a:lnTo>
                  <a:lnTo>
                    <a:pt x="253835" y="242536"/>
                  </a:lnTo>
                  <a:lnTo>
                    <a:pt x="253835" y="12689"/>
                  </a:lnTo>
                  <a:cubicBezTo>
                    <a:pt x="253835" y="5869"/>
                    <a:pt x="248305" y="336"/>
                    <a:pt x="241482" y="336"/>
                  </a:cubicBezTo>
                  <a:lnTo>
                    <a:pt x="54929" y="336"/>
                  </a:lnTo>
                  <a:lnTo>
                    <a:pt x="336" y="54929"/>
                  </a:lnTo>
                  <a:lnTo>
                    <a:pt x="336" y="347652"/>
                  </a:lnTo>
                  <a:cubicBezTo>
                    <a:pt x="336" y="354473"/>
                    <a:pt x="5866" y="360006"/>
                    <a:pt x="12689" y="360006"/>
                  </a:cubicBezTo>
                  <a:lnTo>
                    <a:pt x="241628" y="360006"/>
                  </a:lnTo>
                  <a:cubicBezTo>
                    <a:pt x="248451" y="360006"/>
                    <a:pt x="253981" y="354473"/>
                    <a:pt x="253981" y="347652"/>
                  </a:cubicBezTo>
                  <a:lnTo>
                    <a:pt x="253981" y="312701"/>
                  </a:lnTo>
                  <a:cubicBezTo>
                    <a:pt x="249207" y="313550"/>
                    <a:pt x="244649" y="310359"/>
                    <a:pt x="243800" y="305588"/>
                  </a:cubicBezTo>
                  <a:cubicBezTo>
                    <a:pt x="243648" y="304710"/>
                    <a:pt x="243624" y="303832"/>
                    <a:pt x="243736" y="302953"/>
                  </a:cubicBezTo>
                  <a:close/>
                </a:path>
              </a:pathLst>
            </a:custGeom>
            <a:solidFill>
              <a:srgbClr val="EDF4FC"/>
            </a:solidFill>
            <a:ln w="2923" cap="flat">
              <a:noFill/>
              <a:prstDash val="solid"/>
              <a:miter/>
            </a:ln>
          </p:spPr>
          <p:txBody>
            <a:bodyPr rtlCol="1" anchor="ctr"/>
            <a:lstStyle/>
            <a:p>
              <a:endParaRPr lang="fa-IR"/>
            </a:p>
          </p:txBody>
        </p:sp>
        <p:sp>
          <p:nvSpPr>
            <p:cNvPr id="1192" name="Freeform: Shape 1191">
              <a:extLst>
                <a:ext uri="{FF2B5EF4-FFF2-40B4-BE49-F238E27FC236}">
                  <a16:creationId xmlns:a16="http://schemas.microsoft.com/office/drawing/2014/main" id="{47AAD881-95A4-D109-CE6E-DC48F778E237}"/>
                </a:ext>
              </a:extLst>
            </p:cNvPr>
            <p:cNvSpPr/>
            <p:nvPr/>
          </p:nvSpPr>
          <p:spPr>
            <a:xfrm>
              <a:off x="10053072" y="5662626"/>
              <a:ext cx="42046" cy="53525"/>
            </a:xfrm>
            <a:custGeom>
              <a:avLst/>
              <a:gdLst>
                <a:gd name="connsiteX0" fmla="*/ 4270 w 42046"/>
                <a:gd name="connsiteY0" fmla="*/ 336 h 53525"/>
                <a:gd name="connsiteX1" fmla="*/ 377 w 42046"/>
                <a:gd name="connsiteY1" fmla="*/ 44245 h 53525"/>
                <a:gd name="connsiteX2" fmla="*/ 8275 w 42046"/>
                <a:gd name="connsiteY2" fmla="*/ 53816 h 53525"/>
                <a:gd name="connsiteX3" fmla="*/ 16331 w 42046"/>
                <a:gd name="connsiteY3" fmla="*/ 50099 h 53525"/>
                <a:gd name="connsiteX4" fmla="*/ 42383 w 42046"/>
                <a:gd name="connsiteY4" fmla="*/ 14474 h 53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46" h="53525">
                  <a:moveTo>
                    <a:pt x="4270" y="336"/>
                  </a:moveTo>
                  <a:lnTo>
                    <a:pt x="377" y="44245"/>
                  </a:lnTo>
                  <a:cubicBezTo>
                    <a:pt x="-88" y="49074"/>
                    <a:pt x="3445" y="53377"/>
                    <a:pt x="8275" y="53816"/>
                  </a:cubicBezTo>
                  <a:cubicBezTo>
                    <a:pt x="11436" y="54139"/>
                    <a:pt x="14519" y="52704"/>
                    <a:pt x="16331" y="50099"/>
                  </a:cubicBezTo>
                  <a:lnTo>
                    <a:pt x="42383" y="14474"/>
                  </a:lnTo>
                  <a:close/>
                </a:path>
              </a:pathLst>
            </a:custGeom>
            <a:solidFill>
              <a:srgbClr val="818182"/>
            </a:solidFill>
            <a:ln w="2923" cap="flat">
              <a:noFill/>
              <a:prstDash val="solid"/>
              <a:miter/>
            </a:ln>
          </p:spPr>
          <p:txBody>
            <a:bodyPr rtlCol="1" anchor="ctr"/>
            <a:lstStyle/>
            <a:p>
              <a:endParaRPr lang="fa-IR"/>
            </a:p>
          </p:txBody>
        </p:sp>
        <p:sp>
          <p:nvSpPr>
            <p:cNvPr id="1193" name="Freeform: Shape 1192">
              <a:extLst>
                <a:ext uri="{FF2B5EF4-FFF2-40B4-BE49-F238E27FC236}">
                  <a16:creationId xmlns:a16="http://schemas.microsoft.com/office/drawing/2014/main" id="{7A3D2AA2-24C2-42E7-CA0B-39807DF039D4}"/>
                </a:ext>
              </a:extLst>
            </p:cNvPr>
            <p:cNvSpPr/>
            <p:nvPr/>
          </p:nvSpPr>
          <p:spPr>
            <a:xfrm>
              <a:off x="10120879" y="5436284"/>
              <a:ext cx="58625" cy="60485"/>
            </a:xfrm>
            <a:custGeom>
              <a:avLst/>
              <a:gdLst>
                <a:gd name="connsiteX0" fmla="*/ 42722 w 58625"/>
                <a:gd name="connsiteY0" fmla="*/ 1955 h 60485"/>
                <a:gd name="connsiteX1" fmla="*/ 10347 w 58625"/>
                <a:gd name="connsiteY1" fmla="*/ 16591 h 60485"/>
                <a:gd name="connsiteX2" fmla="*/ 336 w 58625"/>
                <a:gd name="connsiteY2" fmla="*/ 43258 h 60485"/>
                <a:gd name="connsiteX3" fmla="*/ 47376 w 58625"/>
                <a:gd name="connsiteY3" fmla="*/ 60821 h 60485"/>
                <a:gd name="connsiteX4" fmla="*/ 57417 w 58625"/>
                <a:gd name="connsiteY4" fmla="*/ 34125 h 60485"/>
                <a:gd name="connsiteX5" fmla="*/ 42722 w 58625"/>
                <a:gd name="connsiteY5" fmla="*/ 1955 h 6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625" h="60485">
                  <a:moveTo>
                    <a:pt x="42722" y="1955"/>
                  </a:moveTo>
                  <a:cubicBezTo>
                    <a:pt x="29740" y="-2934"/>
                    <a:pt x="15256" y="3623"/>
                    <a:pt x="10347" y="16591"/>
                  </a:cubicBezTo>
                  <a:lnTo>
                    <a:pt x="336" y="43258"/>
                  </a:lnTo>
                  <a:lnTo>
                    <a:pt x="47376" y="60821"/>
                  </a:lnTo>
                  <a:lnTo>
                    <a:pt x="57417" y="34125"/>
                  </a:lnTo>
                  <a:cubicBezTo>
                    <a:pt x="62162" y="21187"/>
                    <a:pt x="55608" y="6843"/>
                    <a:pt x="42722" y="1955"/>
                  </a:cubicBezTo>
                  <a:close/>
                </a:path>
              </a:pathLst>
            </a:custGeom>
            <a:solidFill>
              <a:srgbClr val="6CADEF"/>
            </a:solidFill>
            <a:ln w="2923" cap="flat">
              <a:noFill/>
              <a:prstDash val="solid"/>
              <a:miter/>
            </a:ln>
          </p:spPr>
          <p:txBody>
            <a:bodyPr rtlCol="1" anchor="ctr"/>
            <a:lstStyle/>
            <a:p>
              <a:endParaRPr lang="fa-IR"/>
            </a:p>
          </p:txBody>
        </p:sp>
        <p:sp>
          <p:nvSpPr>
            <p:cNvPr id="1194" name="Freeform: Shape 1193">
              <a:extLst>
                <a:ext uri="{FF2B5EF4-FFF2-40B4-BE49-F238E27FC236}">
                  <a16:creationId xmlns:a16="http://schemas.microsoft.com/office/drawing/2014/main" id="{D991F802-0BB0-6A9B-9BEE-9740F6996E20}"/>
                </a:ext>
              </a:extLst>
            </p:cNvPr>
            <p:cNvSpPr/>
            <p:nvPr/>
          </p:nvSpPr>
          <p:spPr>
            <a:xfrm>
              <a:off x="9809567" y="5403917"/>
              <a:ext cx="54739" cy="54592"/>
            </a:xfrm>
            <a:custGeom>
              <a:avLst/>
              <a:gdLst>
                <a:gd name="connsiteX0" fmla="*/ 55075 w 54739"/>
                <a:gd name="connsiteY0" fmla="*/ 336 h 54592"/>
                <a:gd name="connsiteX1" fmla="*/ 55075 w 54739"/>
                <a:gd name="connsiteY1" fmla="*/ 42576 h 54592"/>
                <a:gd name="connsiteX2" fmla="*/ 42722 w 54739"/>
                <a:gd name="connsiteY2" fmla="*/ 54929 h 54592"/>
                <a:gd name="connsiteX3" fmla="*/ 336 w 54739"/>
                <a:gd name="connsiteY3" fmla="*/ 54929 h 54592"/>
              </a:gdLst>
              <a:ahLst/>
              <a:cxnLst>
                <a:cxn ang="0">
                  <a:pos x="connsiteX0" y="connsiteY0"/>
                </a:cxn>
                <a:cxn ang="0">
                  <a:pos x="connsiteX1" y="connsiteY1"/>
                </a:cxn>
                <a:cxn ang="0">
                  <a:pos x="connsiteX2" y="connsiteY2"/>
                </a:cxn>
                <a:cxn ang="0">
                  <a:pos x="connsiteX3" y="connsiteY3"/>
                </a:cxn>
              </a:cxnLst>
              <a:rect l="l" t="t" r="r" b="b"/>
              <a:pathLst>
                <a:path w="54739" h="54592">
                  <a:moveTo>
                    <a:pt x="55075" y="336"/>
                  </a:moveTo>
                  <a:lnTo>
                    <a:pt x="55075" y="42576"/>
                  </a:lnTo>
                  <a:cubicBezTo>
                    <a:pt x="55075" y="49396"/>
                    <a:pt x="49546" y="54929"/>
                    <a:pt x="42722" y="54929"/>
                  </a:cubicBezTo>
                  <a:lnTo>
                    <a:pt x="336" y="54929"/>
                  </a:lnTo>
                  <a:close/>
                </a:path>
              </a:pathLst>
            </a:custGeom>
            <a:solidFill>
              <a:srgbClr val="DAE6F1"/>
            </a:solidFill>
            <a:ln w="2923" cap="flat">
              <a:noFill/>
              <a:prstDash val="solid"/>
              <a:miter/>
            </a:ln>
          </p:spPr>
          <p:txBody>
            <a:bodyPr rtlCol="1" anchor="ctr"/>
            <a:lstStyle/>
            <a:p>
              <a:endParaRPr lang="fa-IR"/>
            </a:p>
          </p:txBody>
        </p:sp>
        <p:sp>
          <p:nvSpPr>
            <p:cNvPr id="1195" name="Freeform: Shape 1194">
              <a:extLst>
                <a:ext uri="{FF2B5EF4-FFF2-40B4-BE49-F238E27FC236}">
                  <a16:creationId xmlns:a16="http://schemas.microsoft.com/office/drawing/2014/main" id="{E333720C-BDC4-FA1B-E1B3-EE49E8B10D12}"/>
                </a:ext>
              </a:extLst>
            </p:cNvPr>
            <p:cNvSpPr/>
            <p:nvPr/>
          </p:nvSpPr>
          <p:spPr>
            <a:xfrm>
              <a:off x="9692258" y="5519119"/>
              <a:ext cx="37636" cy="37029"/>
            </a:xfrm>
            <a:custGeom>
              <a:avLst/>
              <a:gdLst>
                <a:gd name="connsiteX0" fmla="*/ 37731 w 37636"/>
                <a:gd name="connsiteY0" fmla="*/ 18412 h 37029"/>
                <a:gd name="connsiteX1" fmla="*/ 19583 w 37636"/>
                <a:gd name="connsiteY1" fmla="*/ 555 h 37029"/>
                <a:gd name="connsiteX2" fmla="*/ 18704 w 37636"/>
                <a:gd name="connsiteY2" fmla="*/ 555 h 37029"/>
                <a:gd name="connsiteX3" fmla="*/ 555 w 37636"/>
                <a:gd name="connsiteY3" fmla="*/ 18412 h 37029"/>
                <a:gd name="connsiteX4" fmla="*/ 555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16" y="16685"/>
                    <a:pt x="21444" y="9630"/>
                    <a:pt x="19583" y="555"/>
                  </a:cubicBezTo>
                  <a:cubicBezTo>
                    <a:pt x="19583" y="263"/>
                    <a:pt x="18704" y="263"/>
                    <a:pt x="18704" y="555"/>
                  </a:cubicBezTo>
                  <a:cubicBezTo>
                    <a:pt x="16843" y="9630"/>
                    <a:pt x="9671" y="16685"/>
                    <a:pt x="555" y="18412"/>
                  </a:cubicBezTo>
                  <a:cubicBezTo>
                    <a:pt x="263" y="18412"/>
                    <a:pt x="263" y="18997"/>
                    <a:pt x="555" y="19290"/>
                  </a:cubicBezTo>
                  <a:cubicBezTo>
                    <a:pt x="9671" y="21017"/>
                    <a:pt x="16843" y="28072"/>
                    <a:pt x="18704" y="37146"/>
                  </a:cubicBezTo>
                  <a:cubicBezTo>
                    <a:pt x="18704" y="37439"/>
                    <a:pt x="19583" y="37439"/>
                    <a:pt x="19583" y="37146"/>
                  </a:cubicBezTo>
                  <a:cubicBezTo>
                    <a:pt x="21444" y="28072"/>
                    <a:pt x="28616" y="21017"/>
                    <a:pt x="37731" y="19290"/>
                  </a:cubicBezTo>
                  <a:cubicBezTo>
                    <a:pt x="38053" y="18997"/>
                    <a:pt x="38053" y="18412"/>
                    <a:pt x="37731" y="18412"/>
                  </a:cubicBezTo>
                  <a:close/>
                </a:path>
              </a:pathLst>
            </a:custGeom>
            <a:solidFill>
              <a:srgbClr val="FC657E"/>
            </a:solidFill>
            <a:ln w="2923" cap="flat">
              <a:noFill/>
              <a:prstDash val="solid"/>
              <a:miter/>
            </a:ln>
          </p:spPr>
          <p:txBody>
            <a:bodyPr rtlCol="1" anchor="ctr"/>
            <a:lstStyle/>
            <a:p>
              <a:endParaRPr lang="fa-IR"/>
            </a:p>
          </p:txBody>
        </p:sp>
        <p:sp>
          <p:nvSpPr>
            <p:cNvPr id="1196" name="Freeform: Shape 1195">
              <a:extLst>
                <a:ext uri="{FF2B5EF4-FFF2-40B4-BE49-F238E27FC236}">
                  <a16:creationId xmlns:a16="http://schemas.microsoft.com/office/drawing/2014/main" id="{E0389826-9B2C-D287-733F-6C6DA3695906}"/>
                </a:ext>
              </a:extLst>
            </p:cNvPr>
            <p:cNvSpPr/>
            <p:nvPr/>
          </p:nvSpPr>
          <p:spPr>
            <a:xfrm>
              <a:off x="10229620" y="5532511"/>
              <a:ext cx="50938" cy="50933"/>
            </a:xfrm>
            <a:custGeom>
              <a:avLst/>
              <a:gdLst>
                <a:gd name="connsiteX0" fmla="*/ 9708 w 50938"/>
                <a:gd name="connsiteY0" fmla="*/ 35170 h 50933"/>
                <a:gd name="connsiteX1" fmla="*/ 16441 w 50938"/>
                <a:gd name="connsiteY1" fmla="*/ 35170 h 50933"/>
                <a:gd name="connsiteX2" fmla="*/ 16441 w 50938"/>
                <a:gd name="connsiteY2" fmla="*/ 41903 h 50933"/>
                <a:gd name="connsiteX3" fmla="*/ 25571 w 50938"/>
                <a:gd name="connsiteY3" fmla="*/ 51270 h 50933"/>
                <a:gd name="connsiteX4" fmla="*/ 25808 w 50938"/>
                <a:gd name="connsiteY4" fmla="*/ 51270 h 50933"/>
                <a:gd name="connsiteX5" fmla="*/ 35175 w 50938"/>
                <a:gd name="connsiteY5" fmla="*/ 42196 h 50933"/>
                <a:gd name="connsiteX6" fmla="*/ 35175 w 50938"/>
                <a:gd name="connsiteY6" fmla="*/ 35170 h 50933"/>
                <a:gd name="connsiteX7" fmla="*/ 41908 w 50938"/>
                <a:gd name="connsiteY7" fmla="*/ 35170 h 50933"/>
                <a:gd name="connsiteX8" fmla="*/ 51275 w 50938"/>
                <a:gd name="connsiteY8" fmla="*/ 26037 h 50933"/>
                <a:gd name="connsiteX9" fmla="*/ 51275 w 50938"/>
                <a:gd name="connsiteY9" fmla="*/ 25803 h 50933"/>
                <a:gd name="connsiteX10" fmla="*/ 42200 w 50938"/>
                <a:gd name="connsiteY10" fmla="*/ 16436 h 50933"/>
                <a:gd name="connsiteX11" fmla="*/ 35175 w 50938"/>
                <a:gd name="connsiteY11" fmla="*/ 16436 h 50933"/>
                <a:gd name="connsiteX12" fmla="*/ 35175 w 50938"/>
                <a:gd name="connsiteY12" fmla="*/ 9703 h 50933"/>
                <a:gd name="connsiteX13" fmla="*/ 26045 w 50938"/>
                <a:gd name="connsiteY13" fmla="*/ 336 h 50933"/>
                <a:gd name="connsiteX14" fmla="*/ 25808 w 50938"/>
                <a:gd name="connsiteY14" fmla="*/ 336 h 50933"/>
                <a:gd name="connsiteX15" fmla="*/ 16441 w 50938"/>
                <a:gd name="connsiteY15" fmla="*/ 9410 h 50933"/>
                <a:gd name="connsiteX16" fmla="*/ 16441 w 50938"/>
                <a:gd name="connsiteY16" fmla="*/ 16436 h 50933"/>
                <a:gd name="connsiteX17" fmla="*/ 9708 w 50938"/>
                <a:gd name="connsiteY17" fmla="*/ 16436 h 50933"/>
                <a:gd name="connsiteX18" fmla="*/ 341 w 50938"/>
                <a:gd name="connsiteY18" fmla="*/ 25569 h 50933"/>
                <a:gd name="connsiteX19" fmla="*/ 341 w 50938"/>
                <a:gd name="connsiteY19" fmla="*/ 25803 h 50933"/>
                <a:gd name="connsiteX20" fmla="*/ 9114 w 50938"/>
                <a:gd name="connsiteY20" fmla="*/ 35170 h 50933"/>
                <a:gd name="connsiteX21" fmla="*/ 9708 w 50938"/>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8" h="50933">
                  <a:moveTo>
                    <a:pt x="9708" y="35170"/>
                  </a:moveTo>
                  <a:lnTo>
                    <a:pt x="16441" y="35170"/>
                  </a:lnTo>
                  <a:lnTo>
                    <a:pt x="16441" y="41903"/>
                  </a:lnTo>
                  <a:cubicBezTo>
                    <a:pt x="16376" y="47026"/>
                    <a:pt x="20463" y="51211"/>
                    <a:pt x="25571" y="51270"/>
                  </a:cubicBezTo>
                  <a:cubicBezTo>
                    <a:pt x="25650" y="51270"/>
                    <a:pt x="25729" y="51270"/>
                    <a:pt x="25808" y="51270"/>
                  </a:cubicBezTo>
                  <a:cubicBezTo>
                    <a:pt x="30869" y="51270"/>
                    <a:pt x="35017" y="47260"/>
                    <a:pt x="35175" y="42196"/>
                  </a:cubicBezTo>
                  <a:lnTo>
                    <a:pt x="35175" y="35170"/>
                  </a:lnTo>
                  <a:lnTo>
                    <a:pt x="41908" y="35170"/>
                  </a:lnTo>
                  <a:cubicBezTo>
                    <a:pt x="47016" y="35229"/>
                    <a:pt x="51210" y="31160"/>
                    <a:pt x="51275" y="26037"/>
                  </a:cubicBezTo>
                  <a:cubicBezTo>
                    <a:pt x="51275" y="25949"/>
                    <a:pt x="51275" y="25891"/>
                    <a:pt x="51275" y="25803"/>
                  </a:cubicBezTo>
                  <a:cubicBezTo>
                    <a:pt x="51278" y="20739"/>
                    <a:pt x="47259" y="16582"/>
                    <a:pt x="42200" y="16436"/>
                  </a:cubicBezTo>
                  <a:lnTo>
                    <a:pt x="35175" y="16436"/>
                  </a:lnTo>
                  <a:lnTo>
                    <a:pt x="35175" y="9703"/>
                  </a:lnTo>
                  <a:cubicBezTo>
                    <a:pt x="35239" y="4581"/>
                    <a:pt x="31153" y="395"/>
                    <a:pt x="26045" y="336"/>
                  </a:cubicBezTo>
                  <a:cubicBezTo>
                    <a:pt x="25966" y="336"/>
                    <a:pt x="25887" y="336"/>
                    <a:pt x="25808" y="336"/>
                  </a:cubicBezTo>
                  <a:cubicBezTo>
                    <a:pt x="20747" y="336"/>
                    <a:pt x="16599" y="4346"/>
                    <a:pt x="16441" y="9410"/>
                  </a:cubicBezTo>
                  <a:lnTo>
                    <a:pt x="16441" y="16436"/>
                  </a:lnTo>
                  <a:lnTo>
                    <a:pt x="9708" y="16436"/>
                  </a:lnTo>
                  <a:cubicBezTo>
                    <a:pt x="4600" y="16377"/>
                    <a:pt x="405" y="20446"/>
                    <a:pt x="341" y="25569"/>
                  </a:cubicBezTo>
                  <a:cubicBezTo>
                    <a:pt x="341" y="25657"/>
                    <a:pt x="341" y="25715"/>
                    <a:pt x="341" y="25803"/>
                  </a:cubicBezTo>
                  <a:cubicBezTo>
                    <a:pt x="177" y="30809"/>
                    <a:pt x="4105" y="34994"/>
                    <a:pt x="9114" y="35170"/>
                  </a:cubicBezTo>
                  <a:cubicBezTo>
                    <a:pt x="9310" y="35170"/>
                    <a:pt x="9509" y="35170"/>
                    <a:pt x="9708" y="35170"/>
                  </a:cubicBezTo>
                  <a:close/>
                </a:path>
              </a:pathLst>
            </a:custGeom>
            <a:solidFill>
              <a:srgbClr val="70D6F9"/>
            </a:solidFill>
            <a:ln w="2923" cap="flat">
              <a:noFill/>
              <a:prstDash val="solid"/>
              <a:miter/>
            </a:ln>
          </p:spPr>
          <p:txBody>
            <a:bodyPr rtlCol="1" anchor="ctr"/>
            <a:lstStyle/>
            <a:p>
              <a:endParaRPr lang="fa-IR"/>
            </a:p>
          </p:txBody>
        </p:sp>
        <p:sp>
          <p:nvSpPr>
            <p:cNvPr id="1197" name="Freeform: Shape 1196">
              <a:extLst>
                <a:ext uri="{FF2B5EF4-FFF2-40B4-BE49-F238E27FC236}">
                  <a16:creationId xmlns:a16="http://schemas.microsoft.com/office/drawing/2014/main" id="{A057B2D4-125B-3B4B-89A6-62FE744349C0}"/>
                </a:ext>
              </a:extLst>
            </p:cNvPr>
            <p:cNvSpPr/>
            <p:nvPr/>
          </p:nvSpPr>
          <p:spPr>
            <a:xfrm>
              <a:off x="10189259" y="5657211"/>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198" name="Freeform: Shape 1197">
              <a:extLst>
                <a:ext uri="{FF2B5EF4-FFF2-40B4-BE49-F238E27FC236}">
                  <a16:creationId xmlns:a16="http://schemas.microsoft.com/office/drawing/2014/main" id="{D2321930-BB7B-76BB-9CE3-726A577D0EC3}"/>
                </a:ext>
              </a:extLst>
            </p:cNvPr>
            <p:cNvSpPr/>
            <p:nvPr/>
          </p:nvSpPr>
          <p:spPr>
            <a:xfrm>
              <a:off x="9656502" y="5059470"/>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1199" name="Freeform: Shape 1198">
              <a:extLst>
                <a:ext uri="{FF2B5EF4-FFF2-40B4-BE49-F238E27FC236}">
                  <a16:creationId xmlns:a16="http://schemas.microsoft.com/office/drawing/2014/main" id="{9F02FE5C-07FB-BB23-2E37-864F98367A9A}"/>
                </a:ext>
              </a:extLst>
            </p:cNvPr>
            <p:cNvSpPr/>
            <p:nvPr/>
          </p:nvSpPr>
          <p:spPr>
            <a:xfrm>
              <a:off x="9599860" y="5161630"/>
              <a:ext cx="54153" cy="52983"/>
            </a:xfrm>
            <a:custGeom>
              <a:avLst/>
              <a:gdLst>
                <a:gd name="connsiteX0" fmla="*/ 775 w 54153"/>
                <a:gd name="connsiteY0" fmla="*/ 26242 h 52983"/>
                <a:gd name="connsiteX1" fmla="*/ 26828 w 54153"/>
                <a:gd name="connsiteY1" fmla="*/ 775 h 52983"/>
                <a:gd name="connsiteX2" fmla="*/ 27998 w 54153"/>
                <a:gd name="connsiteY2" fmla="*/ 775 h 52983"/>
                <a:gd name="connsiteX3" fmla="*/ 54051 w 54153"/>
                <a:gd name="connsiteY3" fmla="*/ 26242 h 52983"/>
                <a:gd name="connsiteX4" fmla="*/ 54051 w 54153"/>
                <a:gd name="connsiteY4" fmla="*/ 27413 h 52983"/>
                <a:gd name="connsiteX5" fmla="*/ 27998 w 54153"/>
                <a:gd name="connsiteY5" fmla="*/ 52880 h 52983"/>
                <a:gd name="connsiteX6" fmla="*/ 26828 w 54153"/>
                <a:gd name="connsiteY6" fmla="*/ 52880 h 52983"/>
                <a:gd name="connsiteX7" fmla="*/ 775 w 54153"/>
                <a:gd name="connsiteY7" fmla="*/ 27413 h 52983"/>
                <a:gd name="connsiteX8" fmla="*/ 775 w 54153"/>
                <a:gd name="connsiteY8" fmla="*/ 26242 h 5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3">
                  <a:moveTo>
                    <a:pt x="775" y="26242"/>
                  </a:moveTo>
                  <a:cubicBezTo>
                    <a:pt x="13848" y="23871"/>
                    <a:pt x="24167" y="13801"/>
                    <a:pt x="26828" y="775"/>
                  </a:cubicBezTo>
                  <a:cubicBezTo>
                    <a:pt x="26828" y="190"/>
                    <a:pt x="27998" y="190"/>
                    <a:pt x="27998" y="775"/>
                  </a:cubicBezTo>
                  <a:cubicBezTo>
                    <a:pt x="30659" y="13801"/>
                    <a:pt x="40978" y="23871"/>
                    <a:pt x="54051" y="26242"/>
                  </a:cubicBezTo>
                  <a:cubicBezTo>
                    <a:pt x="54636" y="26242"/>
                    <a:pt x="54636" y="27120"/>
                    <a:pt x="54051" y="27413"/>
                  </a:cubicBezTo>
                  <a:cubicBezTo>
                    <a:pt x="40978" y="29784"/>
                    <a:pt x="30659" y="39854"/>
                    <a:pt x="27998" y="52880"/>
                  </a:cubicBezTo>
                  <a:cubicBezTo>
                    <a:pt x="27998" y="53465"/>
                    <a:pt x="26828" y="53465"/>
                    <a:pt x="26828" y="52880"/>
                  </a:cubicBezTo>
                  <a:cubicBezTo>
                    <a:pt x="24167" y="39854"/>
                    <a:pt x="13848" y="29784"/>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1200" name="Freeform: Shape 1199">
              <a:extLst>
                <a:ext uri="{FF2B5EF4-FFF2-40B4-BE49-F238E27FC236}">
                  <a16:creationId xmlns:a16="http://schemas.microsoft.com/office/drawing/2014/main" id="{B3820D32-69D0-F8F0-6576-7597109DBA3B}"/>
                </a:ext>
              </a:extLst>
            </p:cNvPr>
            <p:cNvSpPr/>
            <p:nvPr/>
          </p:nvSpPr>
          <p:spPr>
            <a:xfrm>
              <a:off x="9743734" y="5088484"/>
              <a:ext cx="118143" cy="132979"/>
            </a:xfrm>
            <a:custGeom>
              <a:avLst/>
              <a:gdLst>
                <a:gd name="connsiteX0" fmla="*/ 110020 w 118143"/>
                <a:gd name="connsiteY0" fmla="*/ 3697 h 132979"/>
                <a:gd name="connsiteX1" fmla="*/ 95383 w 118143"/>
                <a:gd name="connsiteY1" fmla="*/ 2731 h 132979"/>
                <a:gd name="connsiteX2" fmla="*/ 23256 w 118143"/>
                <a:gd name="connsiteY2" fmla="*/ 2731 h 132979"/>
                <a:gd name="connsiteX3" fmla="*/ 8766 w 118143"/>
                <a:gd name="connsiteY3" fmla="*/ 3726 h 132979"/>
                <a:gd name="connsiteX4" fmla="*/ 8766 w 118143"/>
                <a:gd name="connsiteY4" fmla="*/ 3726 h 132979"/>
                <a:gd name="connsiteX5" fmla="*/ 336 w 118143"/>
                <a:gd name="connsiteY5" fmla="*/ 24803 h 132979"/>
                <a:gd name="connsiteX6" fmla="*/ 336 w 118143"/>
                <a:gd name="connsiteY6" fmla="*/ 74331 h 132979"/>
                <a:gd name="connsiteX7" fmla="*/ 59437 w 118143"/>
                <a:gd name="connsiteY7" fmla="*/ 133315 h 132979"/>
                <a:gd name="connsiteX8" fmla="*/ 59437 w 118143"/>
                <a:gd name="connsiteY8" fmla="*/ 133315 h 132979"/>
                <a:gd name="connsiteX9" fmla="*/ 118479 w 118143"/>
                <a:gd name="connsiteY9" fmla="*/ 74302 h 132979"/>
                <a:gd name="connsiteX10" fmla="*/ 118479 w 118143"/>
                <a:gd name="connsiteY10" fmla="*/ 24773 h 132979"/>
                <a:gd name="connsiteX11" fmla="*/ 110020 w 118143"/>
                <a:gd name="connsiteY11" fmla="*/ 3697 h 132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143" h="132979">
                  <a:moveTo>
                    <a:pt x="110020" y="3697"/>
                  </a:moveTo>
                  <a:cubicBezTo>
                    <a:pt x="106135" y="-371"/>
                    <a:pt x="99771" y="-811"/>
                    <a:pt x="95383" y="2731"/>
                  </a:cubicBezTo>
                  <a:cubicBezTo>
                    <a:pt x="74102" y="19036"/>
                    <a:pt x="44537" y="19036"/>
                    <a:pt x="23256" y="2731"/>
                  </a:cubicBezTo>
                  <a:cubicBezTo>
                    <a:pt x="18895" y="-723"/>
                    <a:pt x="12613" y="-313"/>
                    <a:pt x="8766" y="3726"/>
                  </a:cubicBezTo>
                  <a:lnTo>
                    <a:pt x="8766" y="3726"/>
                  </a:lnTo>
                  <a:cubicBezTo>
                    <a:pt x="3351" y="9405"/>
                    <a:pt x="333" y="16958"/>
                    <a:pt x="336" y="24803"/>
                  </a:cubicBezTo>
                  <a:lnTo>
                    <a:pt x="336" y="74331"/>
                  </a:lnTo>
                  <a:cubicBezTo>
                    <a:pt x="450" y="106911"/>
                    <a:pt x="26863" y="133256"/>
                    <a:pt x="59437" y="133315"/>
                  </a:cubicBezTo>
                  <a:lnTo>
                    <a:pt x="59437" y="133315"/>
                  </a:lnTo>
                  <a:cubicBezTo>
                    <a:pt x="91994" y="133228"/>
                    <a:pt x="118368" y="106853"/>
                    <a:pt x="118479" y="74302"/>
                  </a:cubicBezTo>
                  <a:lnTo>
                    <a:pt x="118479" y="24773"/>
                  </a:lnTo>
                  <a:cubicBezTo>
                    <a:pt x="118459" y="16928"/>
                    <a:pt x="115432" y="9376"/>
                    <a:pt x="110020" y="3697"/>
                  </a:cubicBezTo>
                  <a:close/>
                </a:path>
              </a:pathLst>
            </a:custGeom>
            <a:noFill/>
            <a:ln w="14615" cap="rnd">
              <a:solidFill>
                <a:srgbClr val="000000"/>
              </a:solidFill>
              <a:prstDash val="solid"/>
              <a:round/>
            </a:ln>
          </p:spPr>
          <p:txBody>
            <a:bodyPr rtlCol="1" anchor="ctr"/>
            <a:lstStyle/>
            <a:p>
              <a:endParaRPr lang="fa-IR"/>
            </a:p>
          </p:txBody>
        </p:sp>
        <p:sp>
          <p:nvSpPr>
            <p:cNvPr id="1201" name="Freeform: Shape 1200">
              <a:extLst>
                <a:ext uri="{FF2B5EF4-FFF2-40B4-BE49-F238E27FC236}">
                  <a16:creationId xmlns:a16="http://schemas.microsoft.com/office/drawing/2014/main" id="{772AFEAB-6CB7-39F8-ED26-2BDC10F0B1DD}"/>
                </a:ext>
              </a:extLst>
            </p:cNvPr>
            <p:cNvSpPr/>
            <p:nvPr/>
          </p:nvSpPr>
          <p:spPr>
            <a:xfrm>
              <a:off x="9883187" y="5303630"/>
              <a:ext cx="2927" cy="44698"/>
            </a:xfrm>
            <a:custGeom>
              <a:avLst/>
              <a:gdLst>
                <a:gd name="connsiteX0" fmla="*/ 0 w 2927"/>
                <a:gd name="connsiteY0" fmla="*/ 44699 h 44698"/>
                <a:gd name="connsiteX1" fmla="*/ 0 w 2927"/>
                <a:gd name="connsiteY1" fmla="*/ 0 h 44698"/>
              </a:gdLst>
              <a:ahLst/>
              <a:cxnLst>
                <a:cxn ang="0">
                  <a:pos x="connsiteX0" y="connsiteY0"/>
                </a:cxn>
                <a:cxn ang="0">
                  <a:pos x="connsiteX1" y="connsiteY1"/>
                </a:cxn>
              </a:cxnLst>
              <a:rect l="l" t="t" r="r" b="b"/>
              <a:pathLst>
                <a:path w="2927" h="44698">
                  <a:moveTo>
                    <a:pt x="0" y="44699"/>
                  </a:moveTo>
                  <a:lnTo>
                    <a:pt x="0" y="0"/>
                  </a:lnTo>
                </a:path>
              </a:pathLst>
            </a:custGeom>
            <a:ln w="14615" cap="rnd">
              <a:solidFill>
                <a:srgbClr val="000000"/>
              </a:solidFill>
              <a:prstDash val="solid"/>
              <a:round/>
            </a:ln>
          </p:spPr>
          <p:txBody>
            <a:bodyPr rtlCol="1" anchor="ctr"/>
            <a:lstStyle/>
            <a:p>
              <a:endParaRPr lang="fa-IR"/>
            </a:p>
          </p:txBody>
        </p:sp>
        <p:sp>
          <p:nvSpPr>
            <p:cNvPr id="1202" name="Freeform: Shape 1201">
              <a:extLst>
                <a:ext uri="{FF2B5EF4-FFF2-40B4-BE49-F238E27FC236}">
                  <a16:creationId xmlns:a16="http://schemas.microsoft.com/office/drawing/2014/main" id="{ED939881-4D5A-6423-60F6-BE8089A0F8C1}"/>
                </a:ext>
              </a:extLst>
            </p:cNvPr>
            <p:cNvSpPr/>
            <p:nvPr/>
          </p:nvSpPr>
          <p:spPr>
            <a:xfrm>
              <a:off x="9722453" y="5303630"/>
              <a:ext cx="2927" cy="44698"/>
            </a:xfrm>
            <a:custGeom>
              <a:avLst/>
              <a:gdLst>
                <a:gd name="connsiteX0" fmla="*/ 0 w 2927"/>
                <a:gd name="connsiteY0" fmla="*/ 0 h 44698"/>
                <a:gd name="connsiteX1" fmla="*/ 0 w 2927"/>
                <a:gd name="connsiteY1" fmla="*/ 44699 h 44698"/>
              </a:gdLst>
              <a:ahLst/>
              <a:cxnLst>
                <a:cxn ang="0">
                  <a:pos x="connsiteX0" y="connsiteY0"/>
                </a:cxn>
                <a:cxn ang="0">
                  <a:pos x="connsiteX1" y="connsiteY1"/>
                </a:cxn>
              </a:cxnLst>
              <a:rect l="l" t="t" r="r" b="b"/>
              <a:pathLst>
                <a:path w="2927" h="44698">
                  <a:moveTo>
                    <a:pt x="0" y="0"/>
                  </a:moveTo>
                  <a:lnTo>
                    <a:pt x="0" y="44699"/>
                  </a:lnTo>
                </a:path>
              </a:pathLst>
            </a:custGeom>
            <a:ln w="14615" cap="rnd">
              <a:solidFill>
                <a:srgbClr val="000000"/>
              </a:solidFill>
              <a:prstDash val="solid"/>
              <a:round/>
            </a:ln>
          </p:spPr>
          <p:txBody>
            <a:bodyPr rtlCol="1" anchor="ctr"/>
            <a:lstStyle/>
            <a:p>
              <a:endParaRPr lang="fa-IR"/>
            </a:p>
          </p:txBody>
        </p:sp>
        <p:sp>
          <p:nvSpPr>
            <p:cNvPr id="1203" name="Freeform: Shape 1202">
              <a:extLst>
                <a:ext uri="{FF2B5EF4-FFF2-40B4-BE49-F238E27FC236}">
                  <a16:creationId xmlns:a16="http://schemas.microsoft.com/office/drawing/2014/main" id="{258947C9-5ACA-83CF-8FE5-B48C1828928E}"/>
                </a:ext>
              </a:extLst>
            </p:cNvPr>
            <p:cNvSpPr/>
            <p:nvPr/>
          </p:nvSpPr>
          <p:spPr>
            <a:xfrm>
              <a:off x="9865624" y="5117458"/>
              <a:ext cx="24647" cy="49294"/>
            </a:xfrm>
            <a:custGeom>
              <a:avLst/>
              <a:gdLst>
                <a:gd name="connsiteX0" fmla="*/ 336 w 24647"/>
                <a:gd name="connsiteY0" fmla="*/ 49631 h 49294"/>
                <a:gd name="connsiteX1" fmla="*/ 24983 w 24647"/>
                <a:gd name="connsiteY1" fmla="*/ 24983 h 49294"/>
                <a:gd name="connsiteX2" fmla="*/ 336 w 24647"/>
                <a:gd name="connsiteY2" fmla="*/ 336 h 49294"/>
              </a:gdLst>
              <a:ahLst/>
              <a:cxnLst>
                <a:cxn ang="0">
                  <a:pos x="connsiteX0" y="connsiteY0"/>
                </a:cxn>
                <a:cxn ang="0">
                  <a:pos x="connsiteX1" y="connsiteY1"/>
                </a:cxn>
                <a:cxn ang="0">
                  <a:pos x="connsiteX2" y="connsiteY2"/>
                </a:cxn>
              </a:cxnLst>
              <a:rect l="l" t="t" r="r" b="b"/>
              <a:pathLst>
                <a:path w="24647" h="49294">
                  <a:moveTo>
                    <a:pt x="336" y="49631"/>
                  </a:moveTo>
                  <a:cubicBezTo>
                    <a:pt x="13948" y="49631"/>
                    <a:pt x="24983" y="38595"/>
                    <a:pt x="24983" y="24983"/>
                  </a:cubicBezTo>
                  <a:cubicBezTo>
                    <a:pt x="24983" y="11371"/>
                    <a:pt x="13948" y="336"/>
                    <a:pt x="336" y="336"/>
                  </a:cubicBezTo>
                </a:path>
              </a:pathLst>
            </a:custGeom>
            <a:noFill/>
            <a:ln w="14615" cap="rnd">
              <a:solidFill>
                <a:srgbClr val="000000"/>
              </a:solidFill>
              <a:prstDash val="solid"/>
              <a:round/>
            </a:ln>
          </p:spPr>
          <p:txBody>
            <a:bodyPr rtlCol="1" anchor="ctr"/>
            <a:lstStyle/>
            <a:p>
              <a:endParaRPr lang="fa-IR"/>
            </a:p>
          </p:txBody>
        </p:sp>
        <p:sp>
          <p:nvSpPr>
            <p:cNvPr id="1204" name="Freeform: Shape 1203">
              <a:extLst>
                <a:ext uri="{FF2B5EF4-FFF2-40B4-BE49-F238E27FC236}">
                  <a16:creationId xmlns:a16="http://schemas.microsoft.com/office/drawing/2014/main" id="{796239C1-3BE6-64A9-05AC-6574EFBEEF5E}"/>
                </a:ext>
              </a:extLst>
            </p:cNvPr>
            <p:cNvSpPr/>
            <p:nvPr/>
          </p:nvSpPr>
          <p:spPr>
            <a:xfrm>
              <a:off x="9715369" y="5117458"/>
              <a:ext cx="24647" cy="49294"/>
            </a:xfrm>
            <a:custGeom>
              <a:avLst/>
              <a:gdLst>
                <a:gd name="connsiteX0" fmla="*/ 24983 w 24647"/>
                <a:gd name="connsiteY0" fmla="*/ 336 h 49294"/>
                <a:gd name="connsiteX1" fmla="*/ 336 w 24647"/>
                <a:gd name="connsiteY1" fmla="*/ 24983 h 49294"/>
                <a:gd name="connsiteX2" fmla="*/ 24983 w 24647"/>
                <a:gd name="connsiteY2" fmla="*/ 49631 h 49294"/>
              </a:gdLst>
              <a:ahLst/>
              <a:cxnLst>
                <a:cxn ang="0">
                  <a:pos x="connsiteX0" y="connsiteY0"/>
                </a:cxn>
                <a:cxn ang="0">
                  <a:pos x="connsiteX1" y="connsiteY1"/>
                </a:cxn>
                <a:cxn ang="0">
                  <a:pos x="connsiteX2" y="connsiteY2"/>
                </a:cxn>
              </a:cxnLst>
              <a:rect l="l" t="t" r="r" b="b"/>
              <a:pathLst>
                <a:path w="24647" h="49294">
                  <a:moveTo>
                    <a:pt x="24983" y="336"/>
                  </a:moveTo>
                  <a:cubicBezTo>
                    <a:pt x="11372" y="336"/>
                    <a:pt x="336" y="11371"/>
                    <a:pt x="336" y="24983"/>
                  </a:cubicBezTo>
                  <a:cubicBezTo>
                    <a:pt x="336" y="38595"/>
                    <a:pt x="11372" y="49631"/>
                    <a:pt x="24983" y="49631"/>
                  </a:cubicBezTo>
                </a:path>
              </a:pathLst>
            </a:custGeom>
            <a:noFill/>
            <a:ln w="14615" cap="rnd">
              <a:solidFill>
                <a:srgbClr val="000000"/>
              </a:solidFill>
              <a:prstDash val="solid"/>
              <a:round/>
            </a:ln>
          </p:spPr>
          <p:txBody>
            <a:bodyPr rtlCol="1" anchor="ctr"/>
            <a:lstStyle/>
            <a:p>
              <a:endParaRPr lang="fa-IR"/>
            </a:p>
          </p:txBody>
        </p:sp>
        <p:sp>
          <p:nvSpPr>
            <p:cNvPr id="1205" name="Freeform: Shape 1204">
              <a:extLst>
                <a:ext uri="{FF2B5EF4-FFF2-40B4-BE49-F238E27FC236}">
                  <a16:creationId xmlns:a16="http://schemas.microsoft.com/office/drawing/2014/main" id="{99DC69BE-3C0A-9485-FB0B-3D7831ADE11E}"/>
                </a:ext>
              </a:extLst>
            </p:cNvPr>
            <p:cNvSpPr/>
            <p:nvPr/>
          </p:nvSpPr>
          <p:spPr>
            <a:xfrm>
              <a:off x="9727605" y="5028731"/>
              <a:ext cx="150547" cy="90249"/>
            </a:xfrm>
            <a:custGeom>
              <a:avLst/>
              <a:gdLst>
                <a:gd name="connsiteX0" fmla="*/ 150884 w 150547"/>
                <a:gd name="connsiteY0" fmla="*/ 90585 h 90249"/>
                <a:gd name="connsiteX1" fmla="*/ 150884 w 150547"/>
                <a:gd name="connsiteY1" fmla="*/ 72261 h 90249"/>
                <a:gd name="connsiteX2" fmla="*/ 134345 w 150547"/>
                <a:gd name="connsiteY2" fmla="*/ 38715 h 90249"/>
                <a:gd name="connsiteX3" fmla="*/ 130627 w 150547"/>
                <a:gd name="connsiteY3" fmla="*/ 35231 h 90249"/>
                <a:gd name="connsiteX4" fmla="*/ 55222 w 150547"/>
                <a:gd name="connsiteY4" fmla="*/ 2622 h 90249"/>
                <a:gd name="connsiteX5" fmla="*/ 336 w 150547"/>
                <a:gd name="connsiteY5" fmla="*/ 67782 h 90249"/>
                <a:gd name="connsiteX6" fmla="*/ 336 w 150547"/>
                <a:gd name="connsiteY6" fmla="*/ 90527 h 9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547" h="90249">
                  <a:moveTo>
                    <a:pt x="150884" y="90585"/>
                  </a:moveTo>
                  <a:lnTo>
                    <a:pt x="150884" y="72261"/>
                  </a:lnTo>
                  <a:cubicBezTo>
                    <a:pt x="150884" y="42813"/>
                    <a:pt x="140258" y="38715"/>
                    <a:pt x="134345" y="38715"/>
                  </a:cubicBezTo>
                  <a:cubicBezTo>
                    <a:pt x="132369" y="38744"/>
                    <a:pt x="130721" y="37193"/>
                    <a:pt x="130627" y="35231"/>
                  </a:cubicBezTo>
                  <a:cubicBezTo>
                    <a:pt x="130188" y="2329"/>
                    <a:pt x="92573" y="-3847"/>
                    <a:pt x="55222" y="2622"/>
                  </a:cubicBezTo>
                  <a:cubicBezTo>
                    <a:pt x="23508" y="8096"/>
                    <a:pt x="339" y="35612"/>
                    <a:pt x="336" y="67782"/>
                  </a:cubicBezTo>
                  <a:lnTo>
                    <a:pt x="336" y="90527"/>
                  </a:lnTo>
                </a:path>
              </a:pathLst>
            </a:custGeom>
            <a:noFill/>
            <a:ln w="14615" cap="rnd">
              <a:solidFill>
                <a:srgbClr val="000000"/>
              </a:solidFill>
              <a:prstDash val="solid"/>
              <a:round/>
            </a:ln>
          </p:spPr>
          <p:txBody>
            <a:bodyPr rtlCol="1" anchor="ctr"/>
            <a:lstStyle/>
            <a:p>
              <a:endParaRPr lang="fa-IR"/>
            </a:p>
          </p:txBody>
        </p:sp>
        <p:sp>
          <p:nvSpPr>
            <p:cNvPr id="1206" name="Freeform: Shape 1205">
              <a:extLst>
                <a:ext uri="{FF2B5EF4-FFF2-40B4-BE49-F238E27FC236}">
                  <a16:creationId xmlns:a16="http://schemas.microsoft.com/office/drawing/2014/main" id="{435C3A1C-154C-49CF-CE15-DB9326452D52}"/>
                </a:ext>
              </a:extLst>
            </p:cNvPr>
            <p:cNvSpPr/>
            <p:nvPr/>
          </p:nvSpPr>
          <p:spPr>
            <a:xfrm>
              <a:off x="9681157" y="5251994"/>
              <a:ext cx="243208" cy="101048"/>
            </a:xfrm>
            <a:custGeom>
              <a:avLst/>
              <a:gdLst>
                <a:gd name="connsiteX0" fmla="*/ 60893 w 243208"/>
                <a:gd name="connsiteY0" fmla="*/ 336 h 101048"/>
                <a:gd name="connsiteX1" fmla="*/ 53341 w 243208"/>
                <a:gd name="connsiteY1" fmla="*/ 2473 h 101048"/>
                <a:gd name="connsiteX2" fmla="*/ 21405 w 243208"/>
                <a:gd name="connsiteY2" fmla="*/ 10523 h 101048"/>
                <a:gd name="connsiteX3" fmla="*/ 3841 w 243208"/>
                <a:gd name="connsiteY3" fmla="*/ 31833 h 101048"/>
                <a:gd name="connsiteX4" fmla="*/ 358 w 243208"/>
                <a:gd name="connsiteY4" fmla="*/ 91988 h 101048"/>
                <a:gd name="connsiteX5" fmla="*/ 8504 w 243208"/>
                <a:gd name="connsiteY5" fmla="*/ 101355 h 101048"/>
                <a:gd name="connsiteX6" fmla="*/ 9140 w 243208"/>
                <a:gd name="connsiteY6" fmla="*/ 101384 h 101048"/>
                <a:gd name="connsiteX7" fmla="*/ 234742 w 243208"/>
                <a:gd name="connsiteY7" fmla="*/ 101384 h 101048"/>
                <a:gd name="connsiteX8" fmla="*/ 243544 w 243208"/>
                <a:gd name="connsiteY8" fmla="*/ 92632 h 101048"/>
                <a:gd name="connsiteX9" fmla="*/ 243523 w 243208"/>
                <a:gd name="connsiteY9" fmla="*/ 91988 h 101048"/>
                <a:gd name="connsiteX10" fmla="*/ 240040 w 243208"/>
                <a:gd name="connsiteY10" fmla="*/ 31833 h 101048"/>
                <a:gd name="connsiteX11" fmla="*/ 222476 w 243208"/>
                <a:gd name="connsiteY11" fmla="*/ 10523 h 101048"/>
                <a:gd name="connsiteX12" fmla="*/ 190511 w 243208"/>
                <a:gd name="connsiteY12" fmla="*/ 2473 h 101048"/>
                <a:gd name="connsiteX13" fmla="*/ 182988 w 243208"/>
                <a:gd name="connsiteY13" fmla="*/ 336 h 10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3208" h="101048">
                  <a:moveTo>
                    <a:pt x="60893" y="336"/>
                  </a:moveTo>
                  <a:cubicBezTo>
                    <a:pt x="58551" y="1097"/>
                    <a:pt x="56063" y="1800"/>
                    <a:pt x="53341" y="2473"/>
                  </a:cubicBezTo>
                  <a:lnTo>
                    <a:pt x="21405" y="10523"/>
                  </a:lnTo>
                  <a:cubicBezTo>
                    <a:pt x="11540" y="13040"/>
                    <a:pt x="4438" y="21676"/>
                    <a:pt x="3841" y="31833"/>
                  </a:cubicBezTo>
                  <a:lnTo>
                    <a:pt x="358" y="91988"/>
                  </a:lnTo>
                  <a:cubicBezTo>
                    <a:pt x="18" y="96818"/>
                    <a:pt x="3666" y="101033"/>
                    <a:pt x="8504" y="101355"/>
                  </a:cubicBezTo>
                  <a:cubicBezTo>
                    <a:pt x="8715" y="101384"/>
                    <a:pt x="8926" y="101384"/>
                    <a:pt x="9140" y="101384"/>
                  </a:cubicBezTo>
                  <a:lnTo>
                    <a:pt x="234742" y="101384"/>
                  </a:lnTo>
                  <a:cubicBezTo>
                    <a:pt x="239592" y="101384"/>
                    <a:pt x="243532" y="97461"/>
                    <a:pt x="243544" y="92632"/>
                  </a:cubicBezTo>
                  <a:cubicBezTo>
                    <a:pt x="243547" y="92397"/>
                    <a:pt x="243538" y="92193"/>
                    <a:pt x="243523" y="91988"/>
                  </a:cubicBezTo>
                  <a:lnTo>
                    <a:pt x="240040" y="31833"/>
                  </a:lnTo>
                  <a:cubicBezTo>
                    <a:pt x="239443" y="21676"/>
                    <a:pt x="232341" y="13040"/>
                    <a:pt x="222476" y="10523"/>
                  </a:cubicBezTo>
                  <a:lnTo>
                    <a:pt x="190511" y="2473"/>
                  </a:lnTo>
                  <a:cubicBezTo>
                    <a:pt x="187906" y="1829"/>
                    <a:pt x="185388" y="1097"/>
                    <a:pt x="182988" y="336"/>
                  </a:cubicBezTo>
                </a:path>
              </a:pathLst>
            </a:custGeom>
            <a:noFill/>
            <a:ln w="14615" cap="rnd">
              <a:solidFill>
                <a:srgbClr val="000000"/>
              </a:solidFill>
              <a:prstDash val="solid"/>
              <a:round/>
            </a:ln>
          </p:spPr>
          <p:txBody>
            <a:bodyPr rtlCol="1" anchor="ctr"/>
            <a:lstStyle/>
            <a:p>
              <a:endParaRPr lang="fa-IR"/>
            </a:p>
          </p:txBody>
        </p:sp>
        <p:sp>
          <p:nvSpPr>
            <p:cNvPr id="1207" name="Freeform: Shape 1206">
              <a:extLst>
                <a:ext uri="{FF2B5EF4-FFF2-40B4-BE49-F238E27FC236}">
                  <a16:creationId xmlns:a16="http://schemas.microsoft.com/office/drawing/2014/main" id="{B7FEC92C-7B73-F1DE-6730-2315255FE897}"/>
                </a:ext>
              </a:extLst>
            </p:cNvPr>
            <p:cNvSpPr/>
            <p:nvPr/>
          </p:nvSpPr>
          <p:spPr>
            <a:xfrm>
              <a:off x="10030515" y="5088484"/>
              <a:ext cx="118201" cy="132979"/>
            </a:xfrm>
            <a:custGeom>
              <a:avLst/>
              <a:gdLst>
                <a:gd name="connsiteX0" fmla="*/ 110136 w 118201"/>
                <a:gd name="connsiteY0" fmla="*/ 3697 h 132979"/>
                <a:gd name="connsiteX1" fmla="*/ 95500 w 118201"/>
                <a:gd name="connsiteY1" fmla="*/ 2731 h 132979"/>
                <a:gd name="connsiteX2" fmla="*/ 23402 w 118201"/>
                <a:gd name="connsiteY2" fmla="*/ 2731 h 132979"/>
                <a:gd name="connsiteX3" fmla="*/ 8766 w 118201"/>
                <a:gd name="connsiteY3" fmla="*/ 3726 h 132979"/>
                <a:gd name="connsiteX4" fmla="*/ 8766 w 118201"/>
                <a:gd name="connsiteY4" fmla="*/ 3726 h 132979"/>
                <a:gd name="connsiteX5" fmla="*/ 336 w 118201"/>
                <a:gd name="connsiteY5" fmla="*/ 24803 h 132979"/>
                <a:gd name="connsiteX6" fmla="*/ 336 w 118201"/>
                <a:gd name="connsiteY6" fmla="*/ 74331 h 132979"/>
                <a:gd name="connsiteX7" fmla="*/ 59525 w 118201"/>
                <a:gd name="connsiteY7" fmla="*/ 133315 h 132979"/>
                <a:gd name="connsiteX8" fmla="*/ 59525 w 118201"/>
                <a:gd name="connsiteY8" fmla="*/ 133315 h 132979"/>
                <a:gd name="connsiteX9" fmla="*/ 118538 w 118201"/>
                <a:gd name="connsiteY9" fmla="*/ 74302 h 132979"/>
                <a:gd name="connsiteX10" fmla="*/ 118538 w 118201"/>
                <a:gd name="connsiteY10" fmla="*/ 24773 h 132979"/>
                <a:gd name="connsiteX11" fmla="*/ 110136 w 118201"/>
                <a:gd name="connsiteY11" fmla="*/ 3697 h 132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201" h="132979">
                  <a:moveTo>
                    <a:pt x="110136" y="3697"/>
                  </a:moveTo>
                  <a:cubicBezTo>
                    <a:pt x="106252" y="-371"/>
                    <a:pt x="99888" y="-811"/>
                    <a:pt x="95500" y="2731"/>
                  </a:cubicBezTo>
                  <a:cubicBezTo>
                    <a:pt x="74231" y="19036"/>
                    <a:pt x="44672" y="19036"/>
                    <a:pt x="23402" y="2731"/>
                  </a:cubicBezTo>
                  <a:cubicBezTo>
                    <a:pt x="19012" y="-811"/>
                    <a:pt x="12636" y="-371"/>
                    <a:pt x="8766" y="3726"/>
                  </a:cubicBezTo>
                  <a:lnTo>
                    <a:pt x="8766" y="3726"/>
                  </a:lnTo>
                  <a:cubicBezTo>
                    <a:pt x="3366" y="9405"/>
                    <a:pt x="348" y="16958"/>
                    <a:pt x="336" y="24803"/>
                  </a:cubicBezTo>
                  <a:lnTo>
                    <a:pt x="336" y="74331"/>
                  </a:lnTo>
                  <a:cubicBezTo>
                    <a:pt x="465" y="106941"/>
                    <a:pt x="26921" y="133286"/>
                    <a:pt x="59525" y="133315"/>
                  </a:cubicBezTo>
                  <a:lnTo>
                    <a:pt x="59525" y="133315"/>
                  </a:lnTo>
                  <a:cubicBezTo>
                    <a:pt x="92075" y="133228"/>
                    <a:pt x="118441" y="106853"/>
                    <a:pt x="118538" y="74302"/>
                  </a:cubicBezTo>
                  <a:lnTo>
                    <a:pt x="118538" y="24773"/>
                  </a:lnTo>
                  <a:cubicBezTo>
                    <a:pt x="118549" y="16928"/>
                    <a:pt x="115540" y="9376"/>
                    <a:pt x="110136" y="3697"/>
                  </a:cubicBezTo>
                  <a:close/>
                </a:path>
              </a:pathLst>
            </a:custGeom>
            <a:noFill/>
            <a:ln w="14615" cap="rnd">
              <a:solidFill>
                <a:srgbClr val="000000"/>
              </a:solidFill>
              <a:prstDash val="solid"/>
              <a:round/>
            </a:ln>
          </p:spPr>
          <p:txBody>
            <a:bodyPr rtlCol="1" anchor="ctr"/>
            <a:lstStyle/>
            <a:p>
              <a:endParaRPr lang="fa-IR"/>
            </a:p>
          </p:txBody>
        </p:sp>
        <p:sp>
          <p:nvSpPr>
            <p:cNvPr id="1208" name="Freeform: Shape 1207">
              <a:extLst>
                <a:ext uri="{FF2B5EF4-FFF2-40B4-BE49-F238E27FC236}">
                  <a16:creationId xmlns:a16="http://schemas.microsoft.com/office/drawing/2014/main" id="{06652655-DFE3-C8E5-9654-2CE492F7159F}"/>
                </a:ext>
              </a:extLst>
            </p:cNvPr>
            <p:cNvSpPr/>
            <p:nvPr/>
          </p:nvSpPr>
          <p:spPr>
            <a:xfrm>
              <a:off x="10170085" y="5303630"/>
              <a:ext cx="2927" cy="44698"/>
            </a:xfrm>
            <a:custGeom>
              <a:avLst/>
              <a:gdLst>
                <a:gd name="connsiteX0" fmla="*/ 0 w 2927"/>
                <a:gd name="connsiteY0" fmla="*/ 44699 h 44698"/>
                <a:gd name="connsiteX1" fmla="*/ 0 w 2927"/>
                <a:gd name="connsiteY1" fmla="*/ 0 h 44698"/>
              </a:gdLst>
              <a:ahLst/>
              <a:cxnLst>
                <a:cxn ang="0">
                  <a:pos x="connsiteX0" y="connsiteY0"/>
                </a:cxn>
                <a:cxn ang="0">
                  <a:pos x="connsiteX1" y="connsiteY1"/>
                </a:cxn>
              </a:cxnLst>
              <a:rect l="l" t="t" r="r" b="b"/>
              <a:pathLst>
                <a:path w="2927" h="44698">
                  <a:moveTo>
                    <a:pt x="0" y="44699"/>
                  </a:moveTo>
                  <a:lnTo>
                    <a:pt x="0" y="0"/>
                  </a:lnTo>
                </a:path>
              </a:pathLst>
            </a:custGeom>
            <a:ln w="14615" cap="rnd">
              <a:solidFill>
                <a:srgbClr val="000000"/>
              </a:solidFill>
              <a:prstDash val="solid"/>
              <a:round/>
            </a:ln>
          </p:spPr>
          <p:txBody>
            <a:bodyPr rtlCol="1" anchor="ctr"/>
            <a:lstStyle/>
            <a:p>
              <a:endParaRPr lang="fa-IR"/>
            </a:p>
          </p:txBody>
        </p:sp>
        <p:sp>
          <p:nvSpPr>
            <p:cNvPr id="1209" name="Freeform: Shape 1208">
              <a:extLst>
                <a:ext uri="{FF2B5EF4-FFF2-40B4-BE49-F238E27FC236}">
                  <a16:creationId xmlns:a16="http://schemas.microsoft.com/office/drawing/2014/main" id="{CECEDD8C-9B76-E6A4-A3E9-6955AE3FB380}"/>
                </a:ext>
              </a:extLst>
            </p:cNvPr>
            <p:cNvSpPr/>
            <p:nvPr/>
          </p:nvSpPr>
          <p:spPr>
            <a:xfrm>
              <a:off x="10009351" y="5303630"/>
              <a:ext cx="2927" cy="44698"/>
            </a:xfrm>
            <a:custGeom>
              <a:avLst/>
              <a:gdLst>
                <a:gd name="connsiteX0" fmla="*/ 0 w 2927"/>
                <a:gd name="connsiteY0" fmla="*/ 0 h 44698"/>
                <a:gd name="connsiteX1" fmla="*/ 0 w 2927"/>
                <a:gd name="connsiteY1" fmla="*/ 44699 h 44698"/>
              </a:gdLst>
              <a:ahLst/>
              <a:cxnLst>
                <a:cxn ang="0">
                  <a:pos x="connsiteX0" y="connsiteY0"/>
                </a:cxn>
                <a:cxn ang="0">
                  <a:pos x="connsiteX1" y="connsiteY1"/>
                </a:cxn>
              </a:cxnLst>
              <a:rect l="l" t="t" r="r" b="b"/>
              <a:pathLst>
                <a:path w="2927" h="44698">
                  <a:moveTo>
                    <a:pt x="0" y="0"/>
                  </a:moveTo>
                  <a:lnTo>
                    <a:pt x="0" y="44699"/>
                  </a:lnTo>
                </a:path>
              </a:pathLst>
            </a:custGeom>
            <a:ln w="14615" cap="rnd">
              <a:solidFill>
                <a:srgbClr val="000000"/>
              </a:solidFill>
              <a:prstDash val="solid"/>
              <a:round/>
            </a:ln>
          </p:spPr>
          <p:txBody>
            <a:bodyPr rtlCol="1" anchor="ctr"/>
            <a:lstStyle/>
            <a:p>
              <a:endParaRPr lang="fa-IR"/>
            </a:p>
          </p:txBody>
        </p:sp>
        <p:sp>
          <p:nvSpPr>
            <p:cNvPr id="1210" name="Freeform: Shape 1209">
              <a:extLst>
                <a:ext uri="{FF2B5EF4-FFF2-40B4-BE49-F238E27FC236}">
                  <a16:creationId xmlns:a16="http://schemas.microsoft.com/office/drawing/2014/main" id="{9598B89B-CA04-4C64-CF43-93213C2BC2AF}"/>
                </a:ext>
              </a:extLst>
            </p:cNvPr>
            <p:cNvSpPr/>
            <p:nvPr/>
          </p:nvSpPr>
          <p:spPr>
            <a:xfrm>
              <a:off x="10152522" y="5117458"/>
              <a:ext cx="24647" cy="49294"/>
            </a:xfrm>
            <a:custGeom>
              <a:avLst/>
              <a:gdLst>
                <a:gd name="connsiteX0" fmla="*/ 336 w 24647"/>
                <a:gd name="connsiteY0" fmla="*/ 49631 h 49294"/>
                <a:gd name="connsiteX1" fmla="*/ 24983 w 24647"/>
                <a:gd name="connsiteY1" fmla="*/ 24983 h 49294"/>
                <a:gd name="connsiteX2" fmla="*/ 336 w 24647"/>
                <a:gd name="connsiteY2" fmla="*/ 336 h 49294"/>
              </a:gdLst>
              <a:ahLst/>
              <a:cxnLst>
                <a:cxn ang="0">
                  <a:pos x="connsiteX0" y="connsiteY0"/>
                </a:cxn>
                <a:cxn ang="0">
                  <a:pos x="connsiteX1" y="connsiteY1"/>
                </a:cxn>
                <a:cxn ang="0">
                  <a:pos x="connsiteX2" y="connsiteY2"/>
                </a:cxn>
              </a:cxnLst>
              <a:rect l="l" t="t" r="r" b="b"/>
              <a:pathLst>
                <a:path w="24647" h="49294">
                  <a:moveTo>
                    <a:pt x="336" y="49631"/>
                  </a:moveTo>
                  <a:cubicBezTo>
                    <a:pt x="13948" y="49631"/>
                    <a:pt x="24983" y="38595"/>
                    <a:pt x="24983" y="24983"/>
                  </a:cubicBezTo>
                  <a:cubicBezTo>
                    <a:pt x="24983" y="11371"/>
                    <a:pt x="13948" y="336"/>
                    <a:pt x="336" y="336"/>
                  </a:cubicBezTo>
                </a:path>
              </a:pathLst>
            </a:custGeom>
            <a:noFill/>
            <a:ln w="14615" cap="rnd">
              <a:solidFill>
                <a:srgbClr val="000000"/>
              </a:solidFill>
              <a:prstDash val="solid"/>
              <a:round/>
            </a:ln>
          </p:spPr>
          <p:txBody>
            <a:bodyPr rtlCol="1" anchor="ctr"/>
            <a:lstStyle/>
            <a:p>
              <a:endParaRPr lang="fa-IR"/>
            </a:p>
          </p:txBody>
        </p:sp>
        <p:sp>
          <p:nvSpPr>
            <p:cNvPr id="1211" name="Freeform: Shape 1210">
              <a:extLst>
                <a:ext uri="{FF2B5EF4-FFF2-40B4-BE49-F238E27FC236}">
                  <a16:creationId xmlns:a16="http://schemas.microsoft.com/office/drawing/2014/main" id="{09FDEA76-62F3-1025-A3FF-97F3F274AE1A}"/>
                </a:ext>
              </a:extLst>
            </p:cNvPr>
            <p:cNvSpPr/>
            <p:nvPr/>
          </p:nvSpPr>
          <p:spPr>
            <a:xfrm>
              <a:off x="10002267" y="5117458"/>
              <a:ext cx="24647" cy="49294"/>
            </a:xfrm>
            <a:custGeom>
              <a:avLst/>
              <a:gdLst>
                <a:gd name="connsiteX0" fmla="*/ 24983 w 24647"/>
                <a:gd name="connsiteY0" fmla="*/ 336 h 49294"/>
                <a:gd name="connsiteX1" fmla="*/ 336 w 24647"/>
                <a:gd name="connsiteY1" fmla="*/ 24983 h 49294"/>
                <a:gd name="connsiteX2" fmla="*/ 24983 w 24647"/>
                <a:gd name="connsiteY2" fmla="*/ 49631 h 49294"/>
              </a:gdLst>
              <a:ahLst/>
              <a:cxnLst>
                <a:cxn ang="0">
                  <a:pos x="connsiteX0" y="connsiteY0"/>
                </a:cxn>
                <a:cxn ang="0">
                  <a:pos x="connsiteX1" y="connsiteY1"/>
                </a:cxn>
                <a:cxn ang="0">
                  <a:pos x="connsiteX2" y="connsiteY2"/>
                </a:cxn>
              </a:cxnLst>
              <a:rect l="l" t="t" r="r" b="b"/>
              <a:pathLst>
                <a:path w="24647" h="49294">
                  <a:moveTo>
                    <a:pt x="24983" y="336"/>
                  </a:moveTo>
                  <a:cubicBezTo>
                    <a:pt x="11372" y="336"/>
                    <a:pt x="336" y="11371"/>
                    <a:pt x="336" y="24983"/>
                  </a:cubicBezTo>
                  <a:cubicBezTo>
                    <a:pt x="336" y="38595"/>
                    <a:pt x="11372" y="49631"/>
                    <a:pt x="24983" y="49631"/>
                  </a:cubicBezTo>
                </a:path>
              </a:pathLst>
            </a:custGeom>
            <a:noFill/>
            <a:ln w="14615" cap="rnd">
              <a:solidFill>
                <a:srgbClr val="000000"/>
              </a:solidFill>
              <a:prstDash val="solid"/>
              <a:round/>
            </a:ln>
          </p:spPr>
          <p:txBody>
            <a:bodyPr rtlCol="1" anchor="ctr"/>
            <a:lstStyle/>
            <a:p>
              <a:endParaRPr lang="fa-IR"/>
            </a:p>
          </p:txBody>
        </p:sp>
        <p:sp>
          <p:nvSpPr>
            <p:cNvPr id="1212" name="Freeform: Shape 1211">
              <a:extLst>
                <a:ext uri="{FF2B5EF4-FFF2-40B4-BE49-F238E27FC236}">
                  <a16:creationId xmlns:a16="http://schemas.microsoft.com/office/drawing/2014/main" id="{EA3E46AA-1807-040E-23B5-443DB2BD78A7}"/>
                </a:ext>
              </a:extLst>
            </p:cNvPr>
            <p:cNvSpPr/>
            <p:nvPr/>
          </p:nvSpPr>
          <p:spPr>
            <a:xfrm>
              <a:off x="10014503" y="5028731"/>
              <a:ext cx="150547" cy="89781"/>
            </a:xfrm>
            <a:custGeom>
              <a:avLst/>
              <a:gdLst>
                <a:gd name="connsiteX0" fmla="*/ 150884 w 150547"/>
                <a:gd name="connsiteY0" fmla="*/ 89063 h 89781"/>
                <a:gd name="connsiteX1" fmla="*/ 150884 w 150547"/>
                <a:gd name="connsiteY1" fmla="*/ 72261 h 89781"/>
                <a:gd name="connsiteX2" fmla="*/ 134345 w 150547"/>
                <a:gd name="connsiteY2" fmla="*/ 38715 h 89781"/>
                <a:gd name="connsiteX3" fmla="*/ 130627 w 150547"/>
                <a:gd name="connsiteY3" fmla="*/ 35231 h 89781"/>
                <a:gd name="connsiteX4" fmla="*/ 55222 w 150547"/>
                <a:gd name="connsiteY4" fmla="*/ 2622 h 89781"/>
                <a:gd name="connsiteX5" fmla="*/ 336 w 150547"/>
                <a:gd name="connsiteY5" fmla="*/ 67782 h 89781"/>
                <a:gd name="connsiteX6" fmla="*/ 336 w 150547"/>
                <a:gd name="connsiteY6" fmla="*/ 90117 h 89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547" h="89781">
                  <a:moveTo>
                    <a:pt x="150884" y="89063"/>
                  </a:moveTo>
                  <a:lnTo>
                    <a:pt x="150884" y="72261"/>
                  </a:lnTo>
                  <a:cubicBezTo>
                    <a:pt x="150884" y="42813"/>
                    <a:pt x="140258" y="38715"/>
                    <a:pt x="134345" y="38715"/>
                  </a:cubicBezTo>
                  <a:cubicBezTo>
                    <a:pt x="132369" y="38744"/>
                    <a:pt x="130721" y="37193"/>
                    <a:pt x="130627" y="35231"/>
                  </a:cubicBezTo>
                  <a:cubicBezTo>
                    <a:pt x="130188" y="2329"/>
                    <a:pt x="92573" y="-3847"/>
                    <a:pt x="55222" y="2622"/>
                  </a:cubicBezTo>
                  <a:cubicBezTo>
                    <a:pt x="23508" y="8096"/>
                    <a:pt x="339" y="35612"/>
                    <a:pt x="336" y="67782"/>
                  </a:cubicBezTo>
                  <a:lnTo>
                    <a:pt x="336" y="90117"/>
                  </a:lnTo>
                </a:path>
              </a:pathLst>
            </a:custGeom>
            <a:noFill/>
            <a:ln w="14615" cap="rnd">
              <a:solidFill>
                <a:srgbClr val="000000"/>
              </a:solidFill>
              <a:prstDash val="solid"/>
              <a:round/>
            </a:ln>
          </p:spPr>
          <p:txBody>
            <a:bodyPr rtlCol="1" anchor="ctr"/>
            <a:lstStyle/>
            <a:p>
              <a:endParaRPr lang="fa-IR"/>
            </a:p>
          </p:txBody>
        </p:sp>
        <p:sp>
          <p:nvSpPr>
            <p:cNvPr id="1213" name="Freeform: Shape 1212">
              <a:extLst>
                <a:ext uri="{FF2B5EF4-FFF2-40B4-BE49-F238E27FC236}">
                  <a16:creationId xmlns:a16="http://schemas.microsoft.com/office/drawing/2014/main" id="{55523811-FD5F-C35A-FDA4-F2909E45B509}"/>
                </a:ext>
              </a:extLst>
            </p:cNvPr>
            <p:cNvSpPr/>
            <p:nvPr/>
          </p:nvSpPr>
          <p:spPr>
            <a:xfrm>
              <a:off x="9968055" y="5251994"/>
              <a:ext cx="243208" cy="101048"/>
            </a:xfrm>
            <a:custGeom>
              <a:avLst/>
              <a:gdLst>
                <a:gd name="connsiteX0" fmla="*/ 60922 w 243208"/>
                <a:gd name="connsiteY0" fmla="*/ 336 h 101048"/>
                <a:gd name="connsiteX1" fmla="*/ 53370 w 243208"/>
                <a:gd name="connsiteY1" fmla="*/ 2473 h 101048"/>
                <a:gd name="connsiteX2" fmla="*/ 21405 w 243208"/>
                <a:gd name="connsiteY2" fmla="*/ 10523 h 101048"/>
                <a:gd name="connsiteX3" fmla="*/ 3841 w 243208"/>
                <a:gd name="connsiteY3" fmla="*/ 31833 h 101048"/>
                <a:gd name="connsiteX4" fmla="*/ 358 w 243208"/>
                <a:gd name="connsiteY4" fmla="*/ 91988 h 101048"/>
                <a:gd name="connsiteX5" fmla="*/ 8504 w 243208"/>
                <a:gd name="connsiteY5" fmla="*/ 101355 h 101048"/>
                <a:gd name="connsiteX6" fmla="*/ 9140 w 243208"/>
                <a:gd name="connsiteY6" fmla="*/ 101384 h 101048"/>
                <a:gd name="connsiteX7" fmla="*/ 234742 w 243208"/>
                <a:gd name="connsiteY7" fmla="*/ 101384 h 101048"/>
                <a:gd name="connsiteX8" fmla="*/ 243544 w 243208"/>
                <a:gd name="connsiteY8" fmla="*/ 92632 h 101048"/>
                <a:gd name="connsiteX9" fmla="*/ 243523 w 243208"/>
                <a:gd name="connsiteY9" fmla="*/ 91988 h 101048"/>
                <a:gd name="connsiteX10" fmla="*/ 240040 w 243208"/>
                <a:gd name="connsiteY10" fmla="*/ 31833 h 101048"/>
                <a:gd name="connsiteX11" fmla="*/ 222476 w 243208"/>
                <a:gd name="connsiteY11" fmla="*/ 10523 h 101048"/>
                <a:gd name="connsiteX12" fmla="*/ 190540 w 243208"/>
                <a:gd name="connsiteY12" fmla="*/ 2473 h 101048"/>
                <a:gd name="connsiteX13" fmla="*/ 182988 w 243208"/>
                <a:gd name="connsiteY13" fmla="*/ 336 h 10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3208" h="101048">
                  <a:moveTo>
                    <a:pt x="60922" y="336"/>
                  </a:moveTo>
                  <a:cubicBezTo>
                    <a:pt x="58551" y="1097"/>
                    <a:pt x="56063" y="1800"/>
                    <a:pt x="53370" y="2473"/>
                  </a:cubicBezTo>
                  <a:lnTo>
                    <a:pt x="21405" y="10523"/>
                  </a:lnTo>
                  <a:cubicBezTo>
                    <a:pt x="11540" y="13040"/>
                    <a:pt x="4438" y="21676"/>
                    <a:pt x="3841" y="31833"/>
                  </a:cubicBezTo>
                  <a:lnTo>
                    <a:pt x="358" y="91988"/>
                  </a:lnTo>
                  <a:cubicBezTo>
                    <a:pt x="18" y="96818"/>
                    <a:pt x="3666" y="101033"/>
                    <a:pt x="8504" y="101355"/>
                  </a:cubicBezTo>
                  <a:cubicBezTo>
                    <a:pt x="8715" y="101384"/>
                    <a:pt x="8929" y="101384"/>
                    <a:pt x="9140" y="101384"/>
                  </a:cubicBezTo>
                  <a:lnTo>
                    <a:pt x="234742" y="101384"/>
                  </a:lnTo>
                  <a:cubicBezTo>
                    <a:pt x="239592" y="101384"/>
                    <a:pt x="243532" y="97461"/>
                    <a:pt x="243544" y="92632"/>
                  </a:cubicBezTo>
                  <a:cubicBezTo>
                    <a:pt x="243547" y="92397"/>
                    <a:pt x="243538" y="92193"/>
                    <a:pt x="243523" y="91988"/>
                  </a:cubicBezTo>
                  <a:lnTo>
                    <a:pt x="240040" y="31833"/>
                  </a:lnTo>
                  <a:cubicBezTo>
                    <a:pt x="239443" y="21676"/>
                    <a:pt x="232341" y="13040"/>
                    <a:pt x="222476" y="10523"/>
                  </a:cubicBezTo>
                  <a:lnTo>
                    <a:pt x="190540" y="2473"/>
                  </a:lnTo>
                  <a:cubicBezTo>
                    <a:pt x="187906" y="1829"/>
                    <a:pt x="185418" y="1097"/>
                    <a:pt x="182988" y="336"/>
                  </a:cubicBezTo>
                </a:path>
              </a:pathLst>
            </a:custGeom>
            <a:noFill/>
            <a:ln w="14615" cap="rnd">
              <a:solidFill>
                <a:srgbClr val="000000"/>
              </a:solidFill>
              <a:prstDash val="solid"/>
              <a:round/>
            </a:ln>
          </p:spPr>
          <p:txBody>
            <a:bodyPr rtlCol="1" anchor="ctr"/>
            <a:lstStyle/>
            <a:p>
              <a:endParaRPr lang="fa-IR"/>
            </a:p>
          </p:txBody>
        </p:sp>
        <p:sp>
          <p:nvSpPr>
            <p:cNvPr id="1214" name="Freeform: Shape 1213">
              <a:extLst>
                <a:ext uri="{FF2B5EF4-FFF2-40B4-BE49-F238E27FC236}">
                  <a16:creationId xmlns:a16="http://schemas.microsoft.com/office/drawing/2014/main" id="{C7855175-5FEB-8095-98CE-C660A30B7DD0}"/>
                </a:ext>
              </a:extLst>
            </p:cNvPr>
            <p:cNvSpPr/>
            <p:nvPr/>
          </p:nvSpPr>
          <p:spPr>
            <a:xfrm>
              <a:off x="10087003" y="5479264"/>
              <a:ext cx="80916" cy="111919"/>
            </a:xfrm>
            <a:custGeom>
              <a:avLst/>
              <a:gdLst>
                <a:gd name="connsiteX0" fmla="*/ 81252 w 80916"/>
                <a:gd name="connsiteY0" fmla="*/ 18046 h 111919"/>
                <a:gd name="connsiteX1" fmla="*/ 47999 w 80916"/>
                <a:gd name="connsiteY1" fmla="*/ 106478 h 111919"/>
                <a:gd name="connsiteX2" fmla="*/ 36738 w 80916"/>
                <a:gd name="connsiteY2" fmla="*/ 111717 h 111919"/>
                <a:gd name="connsiteX3" fmla="*/ 36583 w 80916"/>
                <a:gd name="connsiteY3" fmla="*/ 111658 h 111919"/>
                <a:gd name="connsiteX4" fmla="*/ 6110 w 80916"/>
                <a:gd name="connsiteY4" fmla="*/ 100213 h 111919"/>
                <a:gd name="connsiteX5" fmla="*/ 871 w 80916"/>
                <a:gd name="connsiteY5" fmla="*/ 88943 h 111919"/>
                <a:gd name="connsiteX6" fmla="*/ 929 w 80916"/>
                <a:gd name="connsiteY6" fmla="*/ 88797 h 111919"/>
                <a:gd name="connsiteX7" fmla="*/ 34212 w 80916"/>
                <a:gd name="connsiteY7" fmla="*/ 336 h 11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916" h="111919">
                  <a:moveTo>
                    <a:pt x="81252" y="18046"/>
                  </a:moveTo>
                  <a:lnTo>
                    <a:pt x="47999" y="106478"/>
                  </a:lnTo>
                  <a:cubicBezTo>
                    <a:pt x="46336" y="111044"/>
                    <a:pt x="41296" y="113386"/>
                    <a:pt x="36738" y="111717"/>
                  </a:cubicBezTo>
                  <a:cubicBezTo>
                    <a:pt x="36688" y="111688"/>
                    <a:pt x="36636" y="111688"/>
                    <a:pt x="36583" y="111658"/>
                  </a:cubicBezTo>
                  <a:lnTo>
                    <a:pt x="6110" y="100213"/>
                  </a:lnTo>
                  <a:cubicBezTo>
                    <a:pt x="1553" y="98544"/>
                    <a:pt x="-792" y="93510"/>
                    <a:pt x="871" y="88943"/>
                  </a:cubicBezTo>
                  <a:cubicBezTo>
                    <a:pt x="888" y="88914"/>
                    <a:pt x="909" y="88856"/>
                    <a:pt x="929" y="88797"/>
                  </a:cubicBezTo>
                  <a:lnTo>
                    <a:pt x="34212" y="336"/>
                  </a:lnTo>
                </a:path>
              </a:pathLst>
            </a:custGeom>
            <a:noFill/>
            <a:ln w="14615" cap="rnd">
              <a:solidFill>
                <a:srgbClr val="000000"/>
              </a:solidFill>
              <a:prstDash val="solid"/>
              <a:round/>
            </a:ln>
          </p:spPr>
          <p:txBody>
            <a:bodyPr rtlCol="1" anchor="ctr"/>
            <a:lstStyle/>
            <a:p>
              <a:endParaRPr lang="fa-IR"/>
            </a:p>
          </p:txBody>
        </p:sp>
        <p:sp>
          <p:nvSpPr>
            <p:cNvPr id="1215" name="Freeform: Shape 1214">
              <a:extLst>
                <a:ext uri="{FF2B5EF4-FFF2-40B4-BE49-F238E27FC236}">
                  <a16:creationId xmlns:a16="http://schemas.microsoft.com/office/drawing/2014/main" id="{D81294BC-F92F-DE18-9EBF-E1537DF9AEED}"/>
                </a:ext>
              </a:extLst>
            </p:cNvPr>
            <p:cNvSpPr/>
            <p:nvPr/>
          </p:nvSpPr>
          <p:spPr>
            <a:xfrm>
              <a:off x="10118303" y="5472532"/>
              <a:ext cx="31965" cy="84948"/>
            </a:xfrm>
            <a:custGeom>
              <a:avLst/>
              <a:gdLst>
                <a:gd name="connsiteX0" fmla="*/ 31965 w 31965"/>
                <a:gd name="connsiteY0" fmla="*/ 0 h 84948"/>
                <a:gd name="connsiteX1" fmla="*/ 0 w 31965"/>
                <a:gd name="connsiteY1" fmla="*/ 84948 h 84948"/>
              </a:gdLst>
              <a:ahLst/>
              <a:cxnLst>
                <a:cxn ang="0">
                  <a:pos x="connsiteX0" y="connsiteY0"/>
                </a:cxn>
                <a:cxn ang="0">
                  <a:pos x="connsiteX1" y="connsiteY1"/>
                </a:cxn>
              </a:cxnLst>
              <a:rect l="l" t="t" r="r" b="b"/>
              <a:pathLst>
                <a:path w="31965" h="84948">
                  <a:moveTo>
                    <a:pt x="31965" y="0"/>
                  </a:moveTo>
                  <a:lnTo>
                    <a:pt x="0" y="84948"/>
                  </a:lnTo>
                </a:path>
              </a:pathLst>
            </a:custGeom>
            <a:ln w="14615" cap="rnd">
              <a:solidFill>
                <a:srgbClr val="000000"/>
              </a:solidFill>
              <a:prstDash val="solid"/>
              <a:round/>
            </a:ln>
          </p:spPr>
          <p:txBody>
            <a:bodyPr rtlCol="1" anchor="ctr"/>
            <a:lstStyle/>
            <a:p>
              <a:endParaRPr lang="fa-IR"/>
            </a:p>
          </p:txBody>
        </p:sp>
        <p:sp>
          <p:nvSpPr>
            <p:cNvPr id="1216" name="Freeform: Shape 1215">
              <a:extLst>
                <a:ext uri="{FF2B5EF4-FFF2-40B4-BE49-F238E27FC236}">
                  <a16:creationId xmlns:a16="http://schemas.microsoft.com/office/drawing/2014/main" id="{4C4D41F3-739D-689E-568D-AAB0CA658FCC}"/>
                </a:ext>
              </a:extLst>
            </p:cNvPr>
            <p:cNvSpPr/>
            <p:nvPr/>
          </p:nvSpPr>
          <p:spPr>
            <a:xfrm>
              <a:off x="10057006" y="5578205"/>
              <a:ext cx="69756" cy="98764"/>
            </a:xfrm>
            <a:custGeom>
              <a:avLst/>
              <a:gdLst>
                <a:gd name="connsiteX0" fmla="*/ 31731 w 69756"/>
                <a:gd name="connsiteY0" fmla="*/ 0 h 98764"/>
                <a:gd name="connsiteX1" fmla="*/ 0 w 69756"/>
                <a:gd name="connsiteY1" fmla="*/ 84422 h 98764"/>
                <a:gd name="connsiteX2" fmla="*/ 38113 w 69756"/>
                <a:gd name="connsiteY2" fmla="*/ 98765 h 98764"/>
                <a:gd name="connsiteX3" fmla="*/ 69756 w 69756"/>
                <a:gd name="connsiteY3" fmla="*/ 14636 h 98764"/>
              </a:gdLst>
              <a:ahLst/>
              <a:cxnLst>
                <a:cxn ang="0">
                  <a:pos x="connsiteX0" y="connsiteY0"/>
                </a:cxn>
                <a:cxn ang="0">
                  <a:pos x="connsiteX1" y="connsiteY1"/>
                </a:cxn>
                <a:cxn ang="0">
                  <a:pos x="connsiteX2" y="connsiteY2"/>
                </a:cxn>
                <a:cxn ang="0">
                  <a:pos x="connsiteX3" y="connsiteY3"/>
                </a:cxn>
              </a:cxnLst>
              <a:rect l="l" t="t" r="r" b="b"/>
              <a:pathLst>
                <a:path w="69756" h="98764">
                  <a:moveTo>
                    <a:pt x="31731" y="0"/>
                  </a:moveTo>
                  <a:lnTo>
                    <a:pt x="0" y="84422"/>
                  </a:lnTo>
                  <a:lnTo>
                    <a:pt x="38113" y="98765"/>
                  </a:lnTo>
                  <a:lnTo>
                    <a:pt x="69756" y="14636"/>
                  </a:lnTo>
                </a:path>
              </a:pathLst>
            </a:custGeom>
            <a:noFill/>
            <a:ln w="14615" cap="rnd">
              <a:solidFill>
                <a:srgbClr val="000000"/>
              </a:solidFill>
              <a:prstDash val="solid"/>
              <a:round/>
            </a:ln>
          </p:spPr>
          <p:txBody>
            <a:bodyPr rtlCol="1" anchor="ctr"/>
            <a:lstStyle/>
            <a:p>
              <a:endParaRPr lang="fa-IR"/>
            </a:p>
          </p:txBody>
        </p:sp>
        <p:sp>
          <p:nvSpPr>
            <p:cNvPr id="1217" name="Freeform: Shape 1216">
              <a:extLst>
                <a:ext uri="{FF2B5EF4-FFF2-40B4-BE49-F238E27FC236}">
                  <a16:creationId xmlns:a16="http://schemas.microsoft.com/office/drawing/2014/main" id="{48AA4666-3E39-8328-1BE2-A85622920CB5}"/>
                </a:ext>
              </a:extLst>
            </p:cNvPr>
            <p:cNvSpPr/>
            <p:nvPr/>
          </p:nvSpPr>
          <p:spPr>
            <a:xfrm>
              <a:off x="9809714" y="5403917"/>
              <a:ext cx="253644" cy="359669"/>
            </a:xfrm>
            <a:custGeom>
              <a:avLst/>
              <a:gdLst>
                <a:gd name="connsiteX0" fmla="*/ 253981 w 253644"/>
                <a:gd name="connsiteY0" fmla="*/ 242243 h 359669"/>
                <a:gd name="connsiteX1" fmla="*/ 253981 w 253644"/>
                <a:gd name="connsiteY1" fmla="*/ 12689 h 359669"/>
                <a:gd name="connsiteX2" fmla="*/ 241628 w 253644"/>
                <a:gd name="connsiteY2" fmla="*/ 336 h 359669"/>
                <a:gd name="connsiteX3" fmla="*/ 54929 w 253644"/>
                <a:gd name="connsiteY3" fmla="*/ 336 h 359669"/>
                <a:gd name="connsiteX4" fmla="*/ 336 w 253644"/>
                <a:gd name="connsiteY4" fmla="*/ 54929 h 359669"/>
                <a:gd name="connsiteX5" fmla="*/ 336 w 253644"/>
                <a:gd name="connsiteY5" fmla="*/ 347652 h 359669"/>
                <a:gd name="connsiteX6" fmla="*/ 12689 w 253644"/>
                <a:gd name="connsiteY6" fmla="*/ 360005 h 359669"/>
                <a:gd name="connsiteX7" fmla="*/ 241628 w 253644"/>
                <a:gd name="connsiteY7" fmla="*/ 360005 h 359669"/>
                <a:gd name="connsiteX8" fmla="*/ 253981 w 253644"/>
                <a:gd name="connsiteY8" fmla="*/ 347652 h 359669"/>
                <a:gd name="connsiteX9" fmla="*/ 253981 w 253644"/>
                <a:gd name="connsiteY9" fmla="*/ 314077 h 359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3644" h="359669">
                  <a:moveTo>
                    <a:pt x="253981" y="242243"/>
                  </a:moveTo>
                  <a:lnTo>
                    <a:pt x="253981" y="12689"/>
                  </a:lnTo>
                  <a:cubicBezTo>
                    <a:pt x="253981" y="5869"/>
                    <a:pt x="248451" y="336"/>
                    <a:pt x="241628" y="336"/>
                  </a:cubicBezTo>
                  <a:lnTo>
                    <a:pt x="54929" y="336"/>
                  </a:lnTo>
                  <a:lnTo>
                    <a:pt x="336" y="54929"/>
                  </a:lnTo>
                  <a:lnTo>
                    <a:pt x="336" y="347652"/>
                  </a:lnTo>
                  <a:cubicBezTo>
                    <a:pt x="336" y="354473"/>
                    <a:pt x="5866" y="360005"/>
                    <a:pt x="12689" y="360005"/>
                  </a:cubicBezTo>
                  <a:lnTo>
                    <a:pt x="241628" y="360005"/>
                  </a:lnTo>
                  <a:cubicBezTo>
                    <a:pt x="248451" y="360005"/>
                    <a:pt x="253981" y="354473"/>
                    <a:pt x="253981" y="347652"/>
                  </a:cubicBezTo>
                  <a:lnTo>
                    <a:pt x="253981" y="314077"/>
                  </a:lnTo>
                </a:path>
              </a:pathLst>
            </a:custGeom>
            <a:noFill/>
            <a:ln w="14615" cap="rnd">
              <a:solidFill>
                <a:srgbClr val="000000"/>
              </a:solidFill>
              <a:prstDash val="solid"/>
              <a:round/>
            </a:ln>
          </p:spPr>
          <p:txBody>
            <a:bodyPr rtlCol="1" anchor="ctr"/>
            <a:lstStyle/>
            <a:p>
              <a:endParaRPr lang="fa-IR"/>
            </a:p>
          </p:txBody>
        </p:sp>
        <p:sp>
          <p:nvSpPr>
            <p:cNvPr id="1218" name="Freeform: Shape 1217">
              <a:extLst>
                <a:ext uri="{FF2B5EF4-FFF2-40B4-BE49-F238E27FC236}">
                  <a16:creationId xmlns:a16="http://schemas.microsoft.com/office/drawing/2014/main" id="{56B3B528-E539-BD32-323F-47257F2E8A03}"/>
                </a:ext>
              </a:extLst>
            </p:cNvPr>
            <p:cNvSpPr/>
            <p:nvPr/>
          </p:nvSpPr>
          <p:spPr>
            <a:xfrm>
              <a:off x="9915738" y="5500399"/>
              <a:ext cx="42239" cy="78450"/>
            </a:xfrm>
            <a:custGeom>
              <a:avLst/>
              <a:gdLst>
                <a:gd name="connsiteX0" fmla="*/ 42576 w 42239"/>
                <a:gd name="connsiteY0" fmla="*/ 63681 h 78450"/>
                <a:gd name="connsiteX1" fmla="*/ 42576 w 42239"/>
                <a:gd name="connsiteY1" fmla="*/ 63681 h 78450"/>
                <a:gd name="connsiteX2" fmla="*/ 27501 w 42239"/>
                <a:gd name="connsiteY2" fmla="*/ 78786 h 78450"/>
                <a:gd name="connsiteX3" fmla="*/ 15440 w 42239"/>
                <a:gd name="connsiteY3" fmla="*/ 78786 h 78450"/>
                <a:gd name="connsiteX4" fmla="*/ 336 w 42239"/>
                <a:gd name="connsiteY4" fmla="*/ 63681 h 78450"/>
                <a:gd name="connsiteX5" fmla="*/ 336 w 42239"/>
                <a:gd name="connsiteY5" fmla="*/ 15411 h 78450"/>
                <a:gd name="connsiteX6" fmla="*/ 15440 w 42239"/>
                <a:gd name="connsiteY6" fmla="*/ 336 h 78450"/>
                <a:gd name="connsiteX7" fmla="*/ 27501 w 42239"/>
                <a:gd name="connsiteY7" fmla="*/ 336 h 78450"/>
                <a:gd name="connsiteX8" fmla="*/ 42576 w 42239"/>
                <a:gd name="connsiteY8" fmla="*/ 15411 h 78450"/>
                <a:gd name="connsiteX9" fmla="*/ 42576 w 42239"/>
                <a:gd name="connsiteY9" fmla="*/ 15411 h 7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39" h="78450">
                  <a:moveTo>
                    <a:pt x="42576" y="63681"/>
                  </a:moveTo>
                  <a:lnTo>
                    <a:pt x="42576" y="63681"/>
                  </a:lnTo>
                  <a:cubicBezTo>
                    <a:pt x="42576" y="72024"/>
                    <a:pt x="35832" y="78757"/>
                    <a:pt x="27501" y="78786"/>
                  </a:cubicBezTo>
                  <a:lnTo>
                    <a:pt x="15440" y="78786"/>
                  </a:lnTo>
                  <a:cubicBezTo>
                    <a:pt x="7098" y="78786"/>
                    <a:pt x="336" y="72024"/>
                    <a:pt x="336" y="63681"/>
                  </a:cubicBezTo>
                  <a:lnTo>
                    <a:pt x="336" y="15411"/>
                  </a:lnTo>
                  <a:cubicBezTo>
                    <a:pt x="354" y="7069"/>
                    <a:pt x="7110" y="336"/>
                    <a:pt x="15440" y="336"/>
                  </a:cubicBezTo>
                  <a:lnTo>
                    <a:pt x="27501" y="336"/>
                  </a:lnTo>
                  <a:cubicBezTo>
                    <a:pt x="35820" y="365"/>
                    <a:pt x="42558" y="7098"/>
                    <a:pt x="42576" y="15411"/>
                  </a:cubicBezTo>
                  <a:lnTo>
                    <a:pt x="42576" y="15411"/>
                  </a:lnTo>
                </a:path>
              </a:pathLst>
            </a:custGeom>
            <a:noFill/>
            <a:ln w="14615" cap="rnd">
              <a:solidFill>
                <a:srgbClr val="000000"/>
              </a:solidFill>
              <a:prstDash val="solid"/>
              <a:round/>
            </a:ln>
          </p:spPr>
          <p:txBody>
            <a:bodyPr rtlCol="1" anchor="ctr"/>
            <a:lstStyle/>
            <a:p>
              <a:endParaRPr lang="fa-IR"/>
            </a:p>
          </p:txBody>
        </p:sp>
        <p:sp>
          <p:nvSpPr>
            <p:cNvPr id="1219" name="Freeform: Shape 1218">
              <a:extLst>
                <a:ext uri="{FF2B5EF4-FFF2-40B4-BE49-F238E27FC236}">
                  <a16:creationId xmlns:a16="http://schemas.microsoft.com/office/drawing/2014/main" id="{4B1965CA-0EA0-44A2-6881-1FC128052DCA}"/>
                </a:ext>
              </a:extLst>
            </p:cNvPr>
            <p:cNvSpPr/>
            <p:nvPr/>
          </p:nvSpPr>
          <p:spPr>
            <a:xfrm>
              <a:off x="9847446" y="5500399"/>
              <a:ext cx="42240" cy="78450"/>
            </a:xfrm>
            <a:custGeom>
              <a:avLst/>
              <a:gdLst>
                <a:gd name="connsiteX0" fmla="*/ 0 w 42240"/>
                <a:gd name="connsiteY0" fmla="*/ 78450 h 78450"/>
                <a:gd name="connsiteX1" fmla="*/ 21135 w 42240"/>
                <a:gd name="connsiteY1" fmla="*/ 0 h 78450"/>
                <a:gd name="connsiteX2" fmla="*/ 42240 w 42240"/>
                <a:gd name="connsiteY2" fmla="*/ 78450 h 78450"/>
              </a:gdLst>
              <a:ahLst/>
              <a:cxnLst>
                <a:cxn ang="0">
                  <a:pos x="connsiteX0" y="connsiteY0"/>
                </a:cxn>
                <a:cxn ang="0">
                  <a:pos x="connsiteX1" y="connsiteY1"/>
                </a:cxn>
                <a:cxn ang="0">
                  <a:pos x="connsiteX2" y="connsiteY2"/>
                </a:cxn>
              </a:cxnLst>
              <a:rect l="l" t="t" r="r" b="b"/>
              <a:pathLst>
                <a:path w="42240" h="78450">
                  <a:moveTo>
                    <a:pt x="0" y="78450"/>
                  </a:moveTo>
                  <a:lnTo>
                    <a:pt x="21135" y="0"/>
                  </a:lnTo>
                  <a:lnTo>
                    <a:pt x="42240" y="78450"/>
                  </a:lnTo>
                </a:path>
              </a:pathLst>
            </a:custGeom>
            <a:noFill/>
            <a:ln w="14615" cap="rnd">
              <a:solidFill>
                <a:srgbClr val="000000"/>
              </a:solidFill>
              <a:prstDash val="solid"/>
              <a:round/>
            </a:ln>
          </p:spPr>
          <p:txBody>
            <a:bodyPr rtlCol="1" anchor="ctr"/>
            <a:lstStyle/>
            <a:p>
              <a:endParaRPr lang="fa-IR"/>
            </a:p>
          </p:txBody>
        </p:sp>
        <p:sp>
          <p:nvSpPr>
            <p:cNvPr id="1220" name="Freeform: Shape 1219">
              <a:extLst>
                <a:ext uri="{FF2B5EF4-FFF2-40B4-BE49-F238E27FC236}">
                  <a16:creationId xmlns:a16="http://schemas.microsoft.com/office/drawing/2014/main" id="{4E8FABCE-760E-2283-4D10-A8B44EA6B412}"/>
                </a:ext>
              </a:extLst>
            </p:cNvPr>
            <p:cNvSpPr/>
            <p:nvPr/>
          </p:nvSpPr>
          <p:spPr>
            <a:xfrm>
              <a:off x="9856520" y="5562076"/>
              <a:ext cx="24120" cy="2927"/>
            </a:xfrm>
            <a:custGeom>
              <a:avLst/>
              <a:gdLst>
                <a:gd name="connsiteX0" fmla="*/ 0 w 24120"/>
                <a:gd name="connsiteY0" fmla="*/ 0 h 2927"/>
                <a:gd name="connsiteX1" fmla="*/ 24120 w 24120"/>
                <a:gd name="connsiteY1" fmla="*/ 0 h 2927"/>
              </a:gdLst>
              <a:ahLst/>
              <a:cxnLst>
                <a:cxn ang="0">
                  <a:pos x="connsiteX0" y="connsiteY0"/>
                </a:cxn>
                <a:cxn ang="0">
                  <a:pos x="connsiteX1" y="connsiteY1"/>
                </a:cxn>
              </a:cxnLst>
              <a:rect l="l" t="t" r="r" b="b"/>
              <a:pathLst>
                <a:path w="24120" h="2927">
                  <a:moveTo>
                    <a:pt x="0" y="0"/>
                  </a:moveTo>
                  <a:lnTo>
                    <a:pt x="24120" y="0"/>
                  </a:lnTo>
                </a:path>
              </a:pathLst>
            </a:custGeom>
            <a:ln w="14615" cap="rnd">
              <a:solidFill>
                <a:srgbClr val="000000"/>
              </a:solidFill>
              <a:prstDash val="solid"/>
              <a:round/>
            </a:ln>
          </p:spPr>
          <p:txBody>
            <a:bodyPr rtlCol="1" anchor="ctr"/>
            <a:lstStyle/>
            <a:p>
              <a:endParaRPr lang="fa-IR"/>
            </a:p>
          </p:txBody>
        </p:sp>
        <p:sp>
          <p:nvSpPr>
            <p:cNvPr id="1221" name="Freeform: Shape 1220">
              <a:extLst>
                <a:ext uri="{FF2B5EF4-FFF2-40B4-BE49-F238E27FC236}">
                  <a16:creationId xmlns:a16="http://schemas.microsoft.com/office/drawing/2014/main" id="{23B7D3B4-73DE-855E-D220-7AA69A46EA2C}"/>
                </a:ext>
              </a:extLst>
            </p:cNvPr>
            <p:cNvSpPr/>
            <p:nvPr/>
          </p:nvSpPr>
          <p:spPr>
            <a:xfrm>
              <a:off x="9983474" y="5500399"/>
              <a:ext cx="42239" cy="2927"/>
            </a:xfrm>
            <a:custGeom>
              <a:avLst/>
              <a:gdLst>
                <a:gd name="connsiteX0" fmla="*/ 0 w 42239"/>
                <a:gd name="connsiteY0" fmla="*/ 0 h 2927"/>
                <a:gd name="connsiteX1" fmla="*/ 42240 w 42239"/>
                <a:gd name="connsiteY1" fmla="*/ 0 h 2927"/>
              </a:gdLst>
              <a:ahLst/>
              <a:cxnLst>
                <a:cxn ang="0">
                  <a:pos x="connsiteX0" y="connsiteY0"/>
                </a:cxn>
                <a:cxn ang="0">
                  <a:pos x="connsiteX1" y="connsiteY1"/>
                </a:cxn>
              </a:cxnLst>
              <a:rect l="l" t="t" r="r" b="b"/>
              <a:pathLst>
                <a:path w="42239" h="2927">
                  <a:moveTo>
                    <a:pt x="0" y="0"/>
                  </a:moveTo>
                  <a:lnTo>
                    <a:pt x="42240" y="0"/>
                  </a:lnTo>
                </a:path>
              </a:pathLst>
            </a:custGeom>
            <a:ln w="14615" cap="rnd">
              <a:solidFill>
                <a:srgbClr val="000000"/>
              </a:solidFill>
              <a:prstDash val="solid"/>
              <a:round/>
            </a:ln>
          </p:spPr>
          <p:txBody>
            <a:bodyPr rtlCol="1" anchor="ctr"/>
            <a:lstStyle/>
            <a:p>
              <a:endParaRPr lang="fa-IR"/>
            </a:p>
          </p:txBody>
        </p:sp>
        <p:sp>
          <p:nvSpPr>
            <p:cNvPr id="1222" name="Freeform: Shape 1221">
              <a:extLst>
                <a:ext uri="{FF2B5EF4-FFF2-40B4-BE49-F238E27FC236}">
                  <a16:creationId xmlns:a16="http://schemas.microsoft.com/office/drawing/2014/main" id="{2AEB12C3-1905-21D3-FA03-DC8E18D932F7}"/>
                </a:ext>
              </a:extLst>
            </p:cNvPr>
            <p:cNvSpPr/>
            <p:nvPr/>
          </p:nvSpPr>
          <p:spPr>
            <a:xfrm>
              <a:off x="10004580" y="5500399"/>
              <a:ext cx="2927" cy="78449"/>
            </a:xfrm>
            <a:custGeom>
              <a:avLst/>
              <a:gdLst>
                <a:gd name="connsiteX0" fmla="*/ 0 w 2927"/>
                <a:gd name="connsiteY0" fmla="*/ 0 h 78449"/>
                <a:gd name="connsiteX1" fmla="*/ 0 w 2927"/>
                <a:gd name="connsiteY1" fmla="*/ 78450 h 78449"/>
              </a:gdLst>
              <a:ahLst/>
              <a:cxnLst>
                <a:cxn ang="0">
                  <a:pos x="connsiteX0" y="connsiteY0"/>
                </a:cxn>
                <a:cxn ang="0">
                  <a:pos x="connsiteX1" y="connsiteY1"/>
                </a:cxn>
              </a:cxnLst>
              <a:rect l="l" t="t" r="r" b="b"/>
              <a:pathLst>
                <a:path w="2927" h="78449">
                  <a:moveTo>
                    <a:pt x="0" y="0"/>
                  </a:moveTo>
                  <a:lnTo>
                    <a:pt x="0" y="78450"/>
                  </a:lnTo>
                </a:path>
              </a:pathLst>
            </a:custGeom>
            <a:ln w="14615" cap="rnd">
              <a:solidFill>
                <a:srgbClr val="000000"/>
              </a:solidFill>
              <a:prstDash val="solid"/>
              <a:round/>
            </a:ln>
          </p:spPr>
          <p:txBody>
            <a:bodyPr rtlCol="1" anchor="ctr"/>
            <a:lstStyle/>
            <a:p>
              <a:endParaRPr lang="fa-IR"/>
            </a:p>
          </p:txBody>
        </p:sp>
        <p:sp>
          <p:nvSpPr>
            <p:cNvPr id="1223" name="Freeform: Shape 1222">
              <a:extLst>
                <a:ext uri="{FF2B5EF4-FFF2-40B4-BE49-F238E27FC236}">
                  <a16:creationId xmlns:a16="http://schemas.microsoft.com/office/drawing/2014/main" id="{F260FCF8-D9CF-7814-DEDE-237FFD0D9508}"/>
                </a:ext>
              </a:extLst>
            </p:cNvPr>
            <p:cNvSpPr/>
            <p:nvPr/>
          </p:nvSpPr>
          <p:spPr>
            <a:xfrm>
              <a:off x="9853739" y="5627324"/>
              <a:ext cx="7493" cy="2927"/>
            </a:xfrm>
            <a:custGeom>
              <a:avLst/>
              <a:gdLst>
                <a:gd name="connsiteX0" fmla="*/ 0 w 7493"/>
                <a:gd name="connsiteY0" fmla="*/ 0 h 2927"/>
                <a:gd name="connsiteX1" fmla="*/ 7494 w 7493"/>
                <a:gd name="connsiteY1" fmla="*/ 0 h 2927"/>
              </a:gdLst>
              <a:ahLst/>
              <a:cxnLst>
                <a:cxn ang="0">
                  <a:pos x="connsiteX0" y="connsiteY0"/>
                </a:cxn>
                <a:cxn ang="0">
                  <a:pos x="connsiteX1" y="connsiteY1"/>
                </a:cxn>
              </a:cxnLst>
              <a:rect l="l" t="t" r="r" b="b"/>
              <a:pathLst>
                <a:path w="7493" h="2927">
                  <a:moveTo>
                    <a:pt x="0" y="0"/>
                  </a:moveTo>
                  <a:lnTo>
                    <a:pt x="7494" y="0"/>
                  </a:lnTo>
                </a:path>
              </a:pathLst>
            </a:custGeom>
            <a:ln w="14615" cap="rnd">
              <a:solidFill>
                <a:srgbClr val="000000"/>
              </a:solidFill>
              <a:prstDash val="solid"/>
              <a:round/>
            </a:ln>
          </p:spPr>
          <p:txBody>
            <a:bodyPr rtlCol="1" anchor="ctr"/>
            <a:lstStyle/>
            <a:p>
              <a:endParaRPr lang="fa-IR"/>
            </a:p>
          </p:txBody>
        </p:sp>
        <p:sp>
          <p:nvSpPr>
            <p:cNvPr id="1224" name="Freeform: Shape 1223">
              <a:extLst>
                <a:ext uri="{FF2B5EF4-FFF2-40B4-BE49-F238E27FC236}">
                  <a16:creationId xmlns:a16="http://schemas.microsoft.com/office/drawing/2014/main" id="{ABB6E5E7-8A42-C2D7-16C9-857D5D544681}"/>
                </a:ext>
              </a:extLst>
            </p:cNvPr>
            <p:cNvSpPr/>
            <p:nvPr/>
          </p:nvSpPr>
          <p:spPr>
            <a:xfrm>
              <a:off x="9853739" y="5662392"/>
              <a:ext cx="7493" cy="2927"/>
            </a:xfrm>
            <a:custGeom>
              <a:avLst/>
              <a:gdLst>
                <a:gd name="connsiteX0" fmla="*/ 0 w 7493"/>
                <a:gd name="connsiteY0" fmla="*/ 0 h 2927"/>
                <a:gd name="connsiteX1" fmla="*/ 7494 w 7493"/>
                <a:gd name="connsiteY1" fmla="*/ 0 h 2927"/>
              </a:gdLst>
              <a:ahLst/>
              <a:cxnLst>
                <a:cxn ang="0">
                  <a:pos x="connsiteX0" y="connsiteY0"/>
                </a:cxn>
                <a:cxn ang="0">
                  <a:pos x="connsiteX1" y="connsiteY1"/>
                </a:cxn>
              </a:cxnLst>
              <a:rect l="l" t="t" r="r" b="b"/>
              <a:pathLst>
                <a:path w="7493" h="2927">
                  <a:moveTo>
                    <a:pt x="0" y="0"/>
                  </a:moveTo>
                  <a:lnTo>
                    <a:pt x="7494" y="0"/>
                  </a:lnTo>
                </a:path>
              </a:pathLst>
            </a:custGeom>
            <a:ln w="14615" cap="rnd">
              <a:solidFill>
                <a:srgbClr val="000000"/>
              </a:solidFill>
              <a:prstDash val="solid"/>
              <a:round/>
            </a:ln>
          </p:spPr>
          <p:txBody>
            <a:bodyPr rtlCol="1" anchor="ctr"/>
            <a:lstStyle/>
            <a:p>
              <a:endParaRPr lang="fa-IR"/>
            </a:p>
          </p:txBody>
        </p:sp>
        <p:sp>
          <p:nvSpPr>
            <p:cNvPr id="1225" name="Freeform: Shape 1224">
              <a:extLst>
                <a:ext uri="{FF2B5EF4-FFF2-40B4-BE49-F238E27FC236}">
                  <a16:creationId xmlns:a16="http://schemas.microsoft.com/office/drawing/2014/main" id="{2BCAEF3D-BCF5-E89A-3D93-743E41F26DE1}"/>
                </a:ext>
              </a:extLst>
            </p:cNvPr>
            <p:cNvSpPr/>
            <p:nvPr/>
          </p:nvSpPr>
          <p:spPr>
            <a:xfrm>
              <a:off x="9853739" y="5697490"/>
              <a:ext cx="7493" cy="2927"/>
            </a:xfrm>
            <a:custGeom>
              <a:avLst/>
              <a:gdLst>
                <a:gd name="connsiteX0" fmla="*/ 0 w 7493"/>
                <a:gd name="connsiteY0" fmla="*/ 0 h 2927"/>
                <a:gd name="connsiteX1" fmla="*/ 7494 w 7493"/>
                <a:gd name="connsiteY1" fmla="*/ 0 h 2927"/>
              </a:gdLst>
              <a:ahLst/>
              <a:cxnLst>
                <a:cxn ang="0">
                  <a:pos x="connsiteX0" y="connsiteY0"/>
                </a:cxn>
                <a:cxn ang="0">
                  <a:pos x="connsiteX1" y="connsiteY1"/>
                </a:cxn>
              </a:cxnLst>
              <a:rect l="l" t="t" r="r" b="b"/>
              <a:pathLst>
                <a:path w="7493" h="2927">
                  <a:moveTo>
                    <a:pt x="0" y="0"/>
                  </a:moveTo>
                  <a:lnTo>
                    <a:pt x="7494" y="0"/>
                  </a:lnTo>
                </a:path>
              </a:pathLst>
            </a:custGeom>
            <a:ln w="14615" cap="rnd">
              <a:solidFill>
                <a:srgbClr val="000000"/>
              </a:solidFill>
              <a:prstDash val="solid"/>
              <a:round/>
            </a:ln>
          </p:spPr>
          <p:txBody>
            <a:bodyPr rtlCol="1" anchor="ctr"/>
            <a:lstStyle/>
            <a:p>
              <a:endParaRPr lang="fa-IR"/>
            </a:p>
          </p:txBody>
        </p:sp>
        <p:sp>
          <p:nvSpPr>
            <p:cNvPr id="1226" name="Freeform: Shape 1225">
              <a:extLst>
                <a:ext uri="{FF2B5EF4-FFF2-40B4-BE49-F238E27FC236}">
                  <a16:creationId xmlns:a16="http://schemas.microsoft.com/office/drawing/2014/main" id="{B2A88BC8-F114-C1FD-6BD7-2512488894B8}"/>
                </a:ext>
              </a:extLst>
            </p:cNvPr>
            <p:cNvSpPr/>
            <p:nvPr/>
          </p:nvSpPr>
          <p:spPr>
            <a:xfrm>
              <a:off x="9891237" y="5627324"/>
              <a:ext cx="124202" cy="2927"/>
            </a:xfrm>
            <a:custGeom>
              <a:avLst/>
              <a:gdLst>
                <a:gd name="connsiteX0" fmla="*/ 124203 w 124202"/>
                <a:gd name="connsiteY0" fmla="*/ 0 h 2927"/>
                <a:gd name="connsiteX1" fmla="*/ 0 w 124202"/>
                <a:gd name="connsiteY1" fmla="*/ 0 h 2927"/>
              </a:gdLst>
              <a:ahLst/>
              <a:cxnLst>
                <a:cxn ang="0">
                  <a:pos x="connsiteX0" y="connsiteY0"/>
                </a:cxn>
                <a:cxn ang="0">
                  <a:pos x="connsiteX1" y="connsiteY1"/>
                </a:cxn>
              </a:cxnLst>
              <a:rect l="l" t="t" r="r" b="b"/>
              <a:pathLst>
                <a:path w="124202" h="2927">
                  <a:moveTo>
                    <a:pt x="124203" y="0"/>
                  </a:moveTo>
                  <a:lnTo>
                    <a:pt x="0" y="0"/>
                  </a:lnTo>
                </a:path>
              </a:pathLst>
            </a:custGeom>
            <a:ln w="14615" cap="rnd">
              <a:solidFill>
                <a:srgbClr val="000000"/>
              </a:solidFill>
              <a:prstDash val="solid"/>
              <a:round/>
            </a:ln>
          </p:spPr>
          <p:txBody>
            <a:bodyPr rtlCol="1" anchor="ctr"/>
            <a:lstStyle/>
            <a:p>
              <a:endParaRPr lang="fa-IR"/>
            </a:p>
          </p:txBody>
        </p:sp>
        <p:sp>
          <p:nvSpPr>
            <p:cNvPr id="1227" name="Freeform: Shape 1226">
              <a:extLst>
                <a:ext uri="{FF2B5EF4-FFF2-40B4-BE49-F238E27FC236}">
                  <a16:creationId xmlns:a16="http://schemas.microsoft.com/office/drawing/2014/main" id="{FC1EFD7E-98D1-312E-5EFF-E4E4977050AC}"/>
                </a:ext>
              </a:extLst>
            </p:cNvPr>
            <p:cNvSpPr/>
            <p:nvPr/>
          </p:nvSpPr>
          <p:spPr>
            <a:xfrm>
              <a:off x="9891237" y="5662392"/>
              <a:ext cx="124202" cy="2927"/>
            </a:xfrm>
            <a:custGeom>
              <a:avLst/>
              <a:gdLst>
                <a:gd name="connsiteX0" fmla="*/ 124203 w 124202"/>
                <a:gd name="connsiteY0" fmla="*/ 0 h 2927"/>
                <a:gd name="connsiteX1" fmla="*/ 0 w 124202"/>
                <a:gd name="connsiteY1" fmla="*/ 0 h 2927"/>
              </a:gdLst>
              <a:ahLst/>
              <a:cxnLst>
                <a:cxn ang="0">
                  <a:pos x="connsiteX0" y="connsiteY0"/>
                </a:cxn>
                <a:cxn ang="0">
                  <a:pos x="connsiteX1" y="connsiteY1"/>
                </a:cxn>
              </a:cxnLst>
              <a:rect l="l" t="t" r="r" b="b"/>
              <a:pathLst>
                <a:path w="124202" h="2927">
                  <a:moveTo>
                    <a:pt x="124203" y="0"/>
                  </a:moveTo>
                  <a:lnTo>
                    <a:pt x="0" y="0"/>
                  </a:lnTo>
                </a:path>
              </a:pathLst>
            </a:custGeom>
            <a:ln w="14615" cap="rnd">
              <a:solidFill>
                <a:srgbClr val="000000"/>
              </a:solidFill>
              <a:prstDash val="solid"/>
              <a:round/>
            </a:ln>
          </p:spPr>
          <p:txBody>
            <a:bodyPr rtlCol="1" anchor="ctr"/>
            <a:lstStyle/>
            <a:p>
              <a:endParaRPr lang="fa-IR"/>
            </a:p>
          </p:txBody>
        </p:sp>
        <p:sp>
          <p:nvSpPr>
            <p:cNvPr id="1228" name="Freeform: Shape 1227">
              <a:extLst>
                <a:ext uri="{FF2B5EF4-FFF2-40B4-BE49-F238E27FC236}">
                  <a16:creationId xmlns:a16="http://schemas.microsoft.com/office/drawing/2014/main" id="{2725495A-8804-2AAF-E664-2FF9C4B74D78}"/>
                </a:ext>
              </a:extLst>
            </p:cNvPr>
            <p:cNvSpPr/>
            <p:nvPr/>
          </p:nvSpPr>
          <p:spPr>
            <a:xfrm>
              <a:off x="9891237" y="5697490"/>
              <a:ext cx="124202" cy="2927"/>
            </a:xfrm>
            <a:custGeom>
              <a:avLst/>
              <a:gdLst>
                <a:gd name="connsiteX0" fmla="*/ 124203 w 124202"/>
                <a:gd name="connsiteY0" fmla="*/ 0 h 2927"/>
                <a:gd name="connsiteX1" fmla="*/ 0 w 124202"/>
                <a:gd name="connsiteY1" fmla="*/ 0 h 2927"/>
              </a:gdLst>
              <a:ahLst/>
              <a:cxnLst>
                <a:cxn ang="0">
                  <a:pos x="connsiteX0" y="connsiteY0"/>
                </a:cxn>
                <a:cxn ang="0">
                  <a:pos x="connsiteX1" y="connsiteY1"/>
                </a:cxn>
              </a:cxnLst>
              <a:rect l="l" t="t" r="r" b="b"/>
              <a:pathLst>
                <a:path w="124202" h="2927">
                  <a:moveTo>
                    <a:pt x="124203" y="0"/>
                  </a:moveTo>
                  <a:lnTo>
                    <a:pt x="0" y="0"/>
                  </a:lnTo>
                </a:path>
              </a:pathLst>
            </a:custGeom>
            <a:ln w="14615" cap="rnd">
              <a:solidFill>
                <a:srgbClr val="000000"/>
              </a:solidFill>
              <a:prstDash val="solid"/>
              <a:round/>
            </a:ln>
          </p:spPr>
          <p:txBody>
            <a:bodyPr rtlCol="1" anchor="ctr"/>
            <a:lstStyle/>
            <a:p>
              <a:endParaRPr lang="fa-IR"/>
            </a:p>
          </p:txBody>
        </p:sp>
        <p:sp>
          <p:nvSpPr>
            <p:cNvPr id="1229" name="Freeform: Shape 1228">
              <a:extLst>
                <a:ext uri="{FF2B5EF4-FFF2-40B4-BE49-F238E27FC236}">
                  <a16:creationId xmlns:a16="http://schemas.microsoft.com/office/drawing/2014/main" id="{BEC81675-6868-089B-8A23-48E807C62050}"/>
                </a:ext>
              </a:extLst>
            </p:cNvPr>
            <p:cNvSpPr/>
            <p:nvPr/>
          </p:nvSpPr>
          <p:spPr>
            <a:xfrm>
              <a:off x="10053072" y="5662626"/>
              <a:ext cx="42046" cy="53525"/>
            </a:xfrm>
            <a:custGeom>
              <a:avLst/>
              <a:gdLst>
                <a:gd name="connsiteX0" fmla="*/ 4270 w 42046"/>
                <a:gd name="connsiteY0" fmla="*/ 336 h 53525"/>
                <a:gd name="connsiteX1" fmla="*/ 377 w 42046"/>
                <a:gd name="connsiteY1" fmla="*/ 44245 h 53525"/>
                <a:gd name="connsiteX2" fmla="*/ 8275 w 42046"/>
                <a:gd name="connsiteY2" fmla="*/ 53816 h 53525"/>
                <a:gd name="connsiteX3" fmla="*/ 16331 w 42046"/>
                <a:gd name="connsiteY3" fmla="*/ 50099 h 53525"/>
                <a:gd name="connsiteX4" fmla="*/ 42383 w 42046"/>
                <a:gd name="connsiteY4" fmla="*/ 14474 h 53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46" h="53525">
                  <a:moveTo>
                    <a:pt x="4270" y="336"/>
                  </a:moveTo>
                  <a:lnTo>
                    <a:pt x="377" y="44245"/>
                  </a:lnTo>
                  <a:cubicBezTo>
                    <a:pt x="-88" y="49074"/>
                    <a:pt x="3445" y="53377"/>
                    <a:pt x="8275" y="53816"/>
                  </a:cubicBezTo>
                  <a:cubicBezTo>
                    <a:pt x="11436" y="54139"/>
                    <a:pt x="14519" y="52704"/>
                    <a:pt x="16331" y="50099"/>
                  </a:cubicBezTo>
                  <a:lnTo>
                    <a:pt x="42383" y="14474"/>
                  </a:lnTo>
                </a:path>
              </a:pathLst>
            </a:custGeom>
            <a:noFill/>
            <a:ln w="14615" cap="rnd">
              <a:solidFill>
                <a:srgbClr val="000000"/>
              </a:solidFill>
              <a:prstDash val="solid"/>
              <a:round/>
            </a:ln>
          </p:spPr>
          <p:txBody>
            <a:bodyPr rtlCol="1" anchor="ctr"/>
            <a:lstStyle/>
            <a:p>
              <a:endParaRPr lang="fa-IR"/>
            </a:p>
          </p:txBody>
        </p:sp>
        <p:sp>
          <p:nvSpPr>
            <p:cNvPr id="1230" name="Freeform: Shape 1229">
              <a:extLst>
                <a:ext uri="{FF2B5EF4-FFF2-40B4-BE49-F238E27FC236}">
                  <a16:creationId xmlns:a16="http://schemas.microsoft.com/office/drawing/2014/main" id="{DC30A499-0F68-55CF-3955-2A4C9F16329A}"/>
                </a:ext>
              </a:extLst>
            </p:cNvPr>
            <p:cNvSpPr/>
            <p:nvPr/>
          </p:nvSpPr>
          <p:spPr>
            <a:xfrm>
              <a:off x="10120879" y="5436284"/>
              <a:ext cx="58625" cy="60485"/>
            </a:xfrm>
            <a:custGeom>
              <a:avLst/>
              <a:gdLst>
                <a:gd name="connsiteX0" fmla="*/ 42722 w 58625"/>
                <a:gd name="connsiteY0" fmla="*/ 1955 h 60485"/>
                <a:gd name="connsiteX1" fmla="*/ 10347 w 58625"/>
                <a:gd name="connsiteY1" fmla="*/ 16591 h 60485"/>
                <a:gd name="connsiteX2" fmla="*/ 336 w 58625"/>
                <a:gd name="connsiteY2" fmla="*/ 43258 h 60485"/>
                <a:gd name="connsiteX3" fmla="*/ 47376 w 58625"/>
                <a:gd name="connsiteY3" fmla="*/ 60821 h 60485"/>
                <a:gd name="connsiteX4" fmla="*/ 57417 w 58625"/>
                <a:gd name="connsiteY4" fmla="*/ 34125 h 60485"/>
                <a:gd name="connsiteX5" fmla="*/ 42722 w 58625"/>
                <a:gd name="connsiteY5" fmla="*/ 1955 h 6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625" h="60485">
                  <a:moveTo>
                    <a:pt x="42722" y="1955"/>
                  </a:moveTo>
                  <a:cubicBezTo>
                    <a:pt x="29740" y="-2934"/>
                    <a:pt x="15256" y="3623"/>
                    <a:pt x="10347" y="16591"/>
                  </a:cubicBezTo>
                  <a:lnTo>
                    <a:pt x="336" y="43258"/>
                  </a:lnTo>
                  <a:lnTo>
                    <a:pt x="47376" y="60821"/>
                  </a:lnTo>
                  <a:lnTo>
                    <a:pt x="57417" y="34125"/>
                  </a:lnTo>
                  <a:cubicBezTo>
                    <a:pt x="62162" y="21187"/>
                    <a:pt x="55608" y="6843"/>
                    <a:pt x="42722" y="1955"/>
                  </a:cubicBezTo>
                  <a:close/>
                </a:path>
              </a:pathLst>
            </a:custGeom>
            <a:noFill/>
            <a:ln w="14615" cap="rnd">
              <a:solidFill>
                <a:srgbClr val="000000"/>
              </a:solidFill>
              <a:prstDash val="solid"/>
              <a:round/>
            </a:ln>
          </p:spPr>
          <p:txBody>
            <a:bodyPr rtlCol="1" anchor="ctr"/>
            <a:lstStyle/>
            <a:p>
              <a:endParaRPr lang="fa-IR"/>
            </a:p>
          </p:txBody>
        </p:sp>
        <p:sp>
          <p:nvSpPr>
            <p:cNvPr id="1231" name="Freeform: Shape 1230">
              <a:extLst>
                <a:ext uri="{FF2B5EF4-FFF2-40B4-BE49-F238E27FC236}">
                  <a16:creationId xmlns:a16="http://schemas.microsoft.com/office/drawing/2014/main" id="{37F026D5-CD16-89BB-5915-E5F65CA34301}"/>
                </a:ext>
              </a:extLst>
            </p:cNvPr>
            <p:cNvSpPr/>
            <p:nvPr/>
          </p:nvSpPr>
          <p:spPr>
            <a:xfrm>
              <a:off x="9812729" y="5407576"/>
              <a:ext cx="51577" cy="50933"/>
            </a:xfrm>
            <a:custGeom>
              <a:avLst/>
              <a:gdLst>
                <a:gd name="connsiteX0" fmla="*/ 51914 w 51577"/>
                <a:gd name="connsiteY0" fmla="*/ 336 h 50933"/>
                <a:gd name="connsiteX1" fmla="*/ 51914 w 51577"/>
                <a:gd name="connsiteY1" fmla="*/ 38917 h 50933"/>
                <a:gd name="connsiteX2" fmla="*/ 39561 w 51577"/>
                <a:gd name="connsiteY2" fmla="*/ 51270 h 50933"/>
                <a:gd name="connsiteX3" fmla="*/ 336 w 51577"/>
                <a:gd name="connsiteY3" fmla="*/ 51270 h 50933"/>
              </a:gdLst>
              <a:ahLst/>
              <a:cxnLst>
                <a:cxn ang="0">
                  <a:pos x="connsiteX0" y="connsiteY0"/>
                </a:cxn>
                <a:cxn ang="0">
                  <a:pos x="connsiteX1" y="connsiteY1"/>
                </a:cxn>
                <a:cxn ang="0">
                  <a:pos x="connsiteX2" y="connsiteY2"/>
                </a:cxn>
                <a:cxn ang="0">
                  <a:pos x="connsiteX3" y="connsiteY3"/>
                </a:cxn>
              </a:cxnLst>
              <a:rect l="l" t="t" r="r" b="b"/>
              <a:pathLst>
                <a:path w="51577" h="50933">
                  <a:moveTo>
                    <a:pt x="51914" y="336"/>
                  </a:moveTo>
                  <a:lnTo>
                    <a:pt x="51914" y="38917"/>
                  </a:lnTo>
                  <a:cubicBezTo>
                    <a:pt x="51914" y="45737"/>
                    <a:pt x="46384" y="51270"/>
                    <a:pt x="39561" y="51270"/>
                  </a:cubicBezTo>
                  <a:lnTo>
                    <a:pt x="336" y="51270"/>
                  </a:lnTo>
                </a:path>
              </a:pathLst>
            </a:custGeom>
            <a:noFill/>
            <a:ln w="14615" cap="rnd">
              <a:solidFill>
                <a:srgbClr val="000000"/>
              </a:solidFill>
              <a:prstDash val="solid"/>
              <a:round/>
            </a:ln>
          </p:spPr>
          <p:txBody>
            <a:bodyPr rtlCol="1" anchor="ctr"/>
            <a:lstStyle/>
            <a:p>
              <a:endParaRPr lang="fa-IR"/>
            </a:p>
          </p:txBody>
        </p:sp>
        <p:sp>
          <p:nvSpPr>
            <p:cNvPr id="1232" name="Freeform: Shape 1231">
              <a:extLst>
                <a:ext uri="{FF2B5EF4-FFF2-40B4-BE49-F238E27FC236}">
                  <a16:creationId xmlns:a16="http://schemas.microsoft.com/office/drawing/2014/main" id="{27D46582-C4D4-60A4-9E43-C97276E0CD5B}"/>
                </a:ext>
              </a:extLst>
            </p:cNvPr>
            <p:cNvSpPr/>
            <p:nvPr/>
          </p:nvSpPr>
          <p:spPr>
            <a:xfrm>
              <a:off x="9809371" y="5237446"/>
              <a:ext cx="54554" cy="50409"/>
            </a:xfrm>
            <a:custGeom>
              <a:avLst/>
              <a:gdLst>
                <a:gd name="connsiteX0" fmla="*/ 16134 w 54554"/>
                <a:gd name="connsiteY0" fmla="*/ 49045 h 50409"/>
                <a:gd name="connsiteX1" fmla="*/ 25882 w 54554"/>
                <a:gd name="connsiteY1" fmla="*/ 48372 h 50409"/>
                <a:gd name="connsiteX2" fmla="*/ 25911 w 54554"/>
                <a:gd name="connsiteY2" fmla="*/ 48342 h 50409"/>
                <a:gd name="connsiteX3" fmla="*/ 54891 w 54554"/>
                <a:gd name="connsiteY3" fmla="*/ 14884 h 50409"/>
                <a:gd name="connsiteX4" fmla="*/ 32351 w 54554"/>
                <a:gd name="connsiteY4" fmla="*/ 5546 h 50409"/>
                <a:gd name="connsiteX5" fmla="*/ 25706 w 54554"/>
                <a:gd name="connsiteY5" fmla="*/ 336 h 50409"/>
                <a:gd name="connsiteX6" fmla="*/ 2025 w 54554"/>
                <a:gd name="connsiteY6" fmla="*/ 27676 h 50409"/>
                <a:gd name="connsiteX7" fmla="*/ 2727 w 54554"/>
                <a:gd name="connsiteY7" fmla="*/ 37453 h 5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554" h="50409">
                  <a:moveTo>
                    <a:pt x="16134" y="49045"/>
                  </a:moveTo>
                  <a:cubicBezTo>
                    <a:pt x="19009" y="51563"/>
                    <a:pt x="23373" y="51240"/>
                    <a:pt x="25882" y="48372"/>
                  </a:cubicBezTo>
                  <a:cubicBezTo>
                    <a:pt x="25891" y="48372"/>
                    <a:pt x="25902" y="48342"/>
                    <a:pt x="25911" y="48342"/>
                  </a:cubicBezTo>
                  <a:lnTo>
                    <a:pt x="54891" y="14884"/>
                  </a:lnTo>
                  <a:cubicBezTo>
                    <a:pt x="47116" y="12454"/>
                    <a:pt x="39575" y="9322"/>
                    <a:pt x="32351" y="5546"/>
                  </a:cubicBezTo>
                  <a:cubicBezTo>
                    <a:pt x="29798" y="4288"/>
                    <a:pt x="27536" y="2502"/>
                    <a:pt x="25706" y="336"/>
                  </a:cubicBezTo>
                  <a:lnTo>
                    <a:pt x="2025" y="27676"/>
                  </a:lnTo>
                  <a:cubicBezTo>
                    <a:pt x="-478" y="30574"/>
                    <a:pt x="-162" y="34936"/>
                    <a:pt x="2727" y="37453"/>
                  </a:cubicBezTo>
                  <a:close/>
                </a:path>
              </a:pathLst>
            </a:custGeom>
            <a:noFill/>
            <a:ln w="14615" cap="rnd">
              <a:solidFill>
                <a:srgbClr val="000000"/>
              </a:solidFill>
              <a:prstDash val="solid"/>
              <a:round/>
            </a:ln>
          </p:spPr>
          <p:txBody>
            <a:bodyPr rtlCol="1" anchor="ctr"/>
            <a:lstStyle/>
            <a:p>
              <a:endParaRPr lang="fa-IR"/>
            </a:p>
          </p:txBody>
        </p:sp>
        <p:sp>
          <p:nvSpPr>
            <p:cNvPr id="1233" name="Freeform: Shape 1232">
              <a:extLst>
                <a:ext uri="{FF2B5EF4-FFF2-40B4-BE49-F238E27FC236}">
                  <a16:creationId xmlns:a16="http://schemas.microsoft.com/office/drawing/2014/main" id="{00ACBB6B-9E45-A46E-EFBC-4CE561AEE353}"/>
                </a:ext>
              </a:extLst>
            </p:cNvPr>
            <p:cNvSpPr/>
            <p:nvPr/>
          </p:nvSpPr>
          <p:spPr>
            <a:xfrm>
              <a:off x="9741655" y="5237328"/>
              <a:ext cx="54537" cy="50528"/>
            </a:xfrm>
            <a:custGeom>
              <a:avLst/>
              <a:gdLst>
                <a:gd name="connsiteX0" fmla="*/ 29316 w 54537"/>
                <a:gd name="connsiteY0" fmla="*/ 48460 h 50528"/>
                <a:gd name="connsiteX1" fmla="*/ 39058 w 54537"/>
                <a:gd name="connsiteY1" fmla="*/ 49191 h 50528"/>
                <a:gd name="connsiteX2" fmla="*/ 39093 w 54537"/>
                <a:gd name="connsiteY2" fmla="*/ 49162 h 50528"/>
                <a:gd name="connsiteX3" fmla="*/ 52470 w 54537"/>
                <a:gd name="connsiteY3" fmla="*/ 37453 h 50528"/>
                <a:gd name="connsiteX4" fmla="*/ 53202 w 54537"/>
                <a:gd name="connsiteY4" fmla="*/ 27706 h 50528"/>
                <a:gd name="connsiteX5" fmla="*/ 53173 w 54537"/>
                <a:gd name="connsiteY5" fmla="*/ 27676 h 50528"/>
                <a:gd name="connsiteX6" fmla="*/ 29521 w 54537"/>
                <a:gd name="connsiteY6" fmla="*/ 336 h 50528"/>
                <a:gd name="connsiteX7" fmla="*/ 22876 w 54537"/>
                <a:gd name="connsiteY7" fmla="*/ 5547 h 50528"/>
                <a:gd name="connsiteX8" fmla="*/ 336 w 54537"/>
                <a:gd name="connsiteY8" fmla="*/ 14884 h 50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537" h="50528">
                  <a:moveTo>
                    <a:pt x="29316" y="48460"/>
                  </a:moveTo>
                  <a:cubicBezTo>
                    <a:pt x="31804" y="51357"/>
                    <a:pt x="36165" y="51680"/>
                    <a:pt x="39058" y="49191"/>
                  </a:cubicBezTo>
                  <a:cubicBezTo>
                    <a:pt x="39069" y="49191"/>
                    <a:pt x="39081" y="49162"/>
                    <a:pt x="39093" y="49162"/>
                  </a:cubicBezTo>
                  <a:lnTo>
                    <a:pt x="52470" y="37453"/>
                  </a:lnTo>
                  <a:cubicBezTo>
                    <a:pt x="55362" y="34965"/>
                    <a:pt x="55690" y="30603"/>
                    <a:pt x="53202" y="27706"/>
                  </a:cubicBezTo>
                  <a:cubicBezTo>
                    <a:pt x="53193" y="27706"/>
                    <a:pt x="53181" y="27676"/>
                    <a:pt x="53173" y="27676"/>
                  </a:cubicBezTo>
                  <a:lnTo>
                    <a:pt x="29521" y="336"/>
                  </a:lnTo>
                  <a:cubicBezTo>
                    <a:pt x="27685" y="2502"/>
                    <a:pt x="25425" y="4288"/>
                    <a:pt x="22876" y="5547"/>
                  </a:cubicBezTo>
                  <a:cubicBezTo>
                    <a:pt x="15637" y="9293"/>
                    <a:pt x="8096" y="12396"/>
                    <a:pt x="336" y="14884"/>
                  </a:cubicBezTo>
                  <a:close/>
                </a:path>
              </a:pathLst>
            </a:custGeom>
            <a:noFill/>
            <a:ln w="14615" cap="rnd">
              <a:solidFill>
                <a:srgbClr val="000000"/>
              </a:solidFill>
              <a:prstDash val="solid"/>
              <a:round/>
            </a:ln>
          </p:spPr>
          <p:txBody>
            <a:bodyPr rtlCol="1" anchor="ctr"/>
            <a:lstStyle/>
            <a:p>
              <a:endParaRPr lang="fa-IR"/>
            </a:p>
          </p:txBody>
        </p:sp>
        <p:sp>
          <p:nvSpPr>
            <p:cNvPr id="1234" name="Freeform: Shape 1233">
              <a:extLst>
                <a:ext uri="{FF2B5EF4-FFF2-40B4-BE49-F238E27FC236}">
                  <a16:creationId xmlns:a16="http://schemas.microsoft.com/office/drawing/2014/main" id="{D430CF06-47B8-B5FF-7AF7-DC11381DFABE}"/>
                </a:ext>
              </a:extLst>
            </p:cNvPr>
            <p:cNvSpPr/>
            <p:nvPr/>
          </p:nvSpPr>
          <p:spPr>
            <a:xfrm>
              <a:off x="9770899" y="5216691"/>
              <a:ext cx="4712" cy="20754"/>
            </a:xfrm>
            <a:custGeom>
              <a:avLst/>
              <a:gdLst>
                <a:gd name="connsiteX0" fmla="*/ 5049 w 4712"/>
                <a:gd name="connsiteY0" fmla="*/ 336 h 20754"/>
                <a:gd name="connsiteX1" fmla="*/ 5049 w 4712"/>
                <a:gd name="connsiteY1" fmla="*/ 8005 h 20754"/>
                <a:gd name="connsiteX2" fmla="*/ 336 w 4712"/>
                <a:gd name="connsiteY2" fmla="*/ 21090 h 20754"/>
              </a:gdLst>
              <a:ahLst/>
              <a:cxnLst>
                <a:cxn ang="0">
                  <a:pos x="connsiteX0" y="connsiteY0"/>
                </a:cxn>
                <a:cxn ang="0">
                  <a:pos x="connsiteX1" y="connsiteY1"/>
                </a:cxn>
                <a:cxn ang="0">
                  <a:pos x="connsiteX2" y="connsiteY2"/>
                </a:cxn>
              </a:cxnLst>
              <a:rect l="l" t="t" r="r" b="b"/>
              <a:pathLst>
                <a:path w="4712" h="20754">
                  <a:moveTo>
                    <a:pt x="5049" y="336"/>
                  </a:moveTo>
                  <a:lnTo>
                    <a:pt x="5049" y="8005"/>
                  </a:lnTo>
                  <a:cubicBezTo>
                    <a:pt x="5052" y="12777"/>
                    <a:pt x="3383" y="17402"/>
                    <a:pt x="336" y="21090"/>
                  </a:cubicBezTo>
                </a:path>
              </a:pathLst>
            </a:custGeom>
            <a:noFill/>
            <a:ln w="14615" cap="rnd">
              <a:solidFill>
                <a:srgbClr val="000000"/>
              </a:solidFill>
              <a:prstDash val="solid"/>
              <a:round/>
            </a:ln>
          </p:spPr>
          <p:txBody>
            <a:bodyPr rtlCol="1" anchor="ctr"/>
            <a:lstStyle/>
            <a:p>
              <a:endParaRPr lang="fa-IR"/>
            </a:p>
          </p:txBody>
        </p:sp>
        <p:sp>
          <p:nvSpPr>
            <p:cNvPr id="1235" name="Freeform: Shape 1234">
              <a:extLst>
                <a:ext uri="{FF2B5EF4-FFF2-40B4-BE49-F238E27FC236}">
                  <a16:creationId xmlns:a16="http://schemas.microsoft.com/office/drawing/2014/main" id="{A8D3E036-41D0-B13D-8D74-74EC74D2D04C}"/>
                </a:ext>
              </a:extLst>
            </p:cNvPr>
            <p:cNvSpPr/>
            <p:nvPr/>
          </p:nvSpPr>
          <p:spPr>
            <a:xfrm>
              <a:off x="9829999" y="5216691"/>
              <a:ext cx="4742" cy="20754"/>
            </a:xfrm>
            <a:custGeom>
              <a:avLst/>
              <a:gdLst>
                <a:gd name="connsiteX0" fmla="*/ 5078 w 4742"/>
                <a:gd name="connsiteY0" fmla="*/ 21090 h 20754"/>
                <a:gd name="connsiteX1" fmla="*/ 336 w 4742"/>
                <a:gd name="connsiteY1" fmla="*/ 8005 h 20754"/>
                <a:gd name="connsiteX2" fmla="*/ 336 w 4742"/>
                <a:gd name="connsiteY2" fmla="*/ 336 h 20754"/>
              </a:gdLst>
              <a:ahLst/>
              <a:cxnLst>
                <a:cxn ang="0">
                  <a:pos x="connsiteX0" y="connsiteY0"/>
                </a:cxn>
                <a:cxn ang="0">
                  <a:pos x="connsiteX1" y="connsiteY1"/>
                </a:cxn>
                <a:cxn ang="0">
                  <a:pos x="connsiteX2" y="connsiteY2"/>
                </a:cxn>
              </a:cxnLst>
              <a:rect l="l" t="t" r="r" b="b"/>
              <a:pathLst>
                <a:path w="4742" h="20754">
                  <a:moveTo>
                    <a:pt x="5078" y="21090"/>
                  </a:moveTo>
                  <a:cubicBezTo>
                    <a:pt x="2019" y="17402"/>
                    <a:pt x="342" y="12777"/>
                    <a:pt x="336" y="8005"/>
                  </a:cubicBezTo>
                  <a:lnTo>
                    <a:pt x="336" y="336"/>
                  </a:lnTo>
                </a:path>
              </a:pathLst>
            </a:custGeom>
            <a:noFill/>
            <a:ln w="14615" cap="rnd">
              <a:solidFill>
                <a:srgbClr val="000000"/>
              </a:solidFill>
              <a:prstDash val="solid"/>
              <a:round/>
            </a:ln>
          </p:spPr>
          <p:txBody>
            <a:bodyPr rtlCol="1" anchor="ctr"/>
            <a:lstStyle/>
            <a:p>
              <a:endParaRPr lang="fa-IR"/>
            </a:p>
          </p:txBody>
        </p:sp>
        <p:sp>
          <p:nvSpPr>
            <p:cNvPr id="1236" name="Freeform: Shape 1235">
              <a:extLst>
                <a:ext uri="{FF2B5EF4-FFF2-40B4-BE49-F238E27FC236}">
                  <a16:creationId xmlns:a16="http://schemas.microsoft.com/office/drawing/2014/main" id="{9E9966E5-25C9-90F3-14BB-06CC8192DC44}"/>
                </a:ext>
              </a:extLst>
            </p:cNvPr>
            <p:cNvSpPr/>
            <p:nvPr/>
          </p:nvSpPr>
          <p:spPr>
            <a:xfrm>
              <a:off x="9798210" y="5268064"/>
              <a:ext cx="9630" cy="2927"/>
            </a:xfrm>
            <a:custGeom>
              <a:avLst/>
              <a:gdLst>
                <a:gd name="connsiteX0" fmla="*/ 9630 w 9630"/>
                <a:gd name="connsiteY0" fmla="*/ 0 h 2927"/>
                <a:gd name="connsiteX1" fmla="*/ 0 w 9630"/>
                <a:gd name="connsiteY1" fmla="*/ 0 h 2927"/>
              </a:gdLst>
              <a:ahLst/>
              <a:cxnLst>
                <a:cxn ang="0">
                  <a:pos x="connsiteX0" y="connsiteY0"/>
                </a:cxn>
                <a:cxn ang="0">
                  <a:pos x="connsiteX1" y="connsiteY1"/>
                </a:cxn>
              </a:cxnLst>
              <a:rect l="l" t="t" r="r" b="b"/>
              <a:pathLst>
                <a:path w="9630" h="2927">
                  <a:moveTo>
                    <a:pt x="9630" y="0"/>
                  </a:moveTo>
                  <a:lnTo>
                    <a:pt x="0" y="0"/>
                  </a:lnTo>
                </a:path>
              </a:pathLst>
            </a:custGeom>
            <a:ln w="14615" cap="rnd">
              <a:solidFill>
                <a:srgbClr val="000000"/>
              </a:solidFill>
              <a:prstDash val="solid"/>
              <a:round/>
            </a:ln>
          </p:spPr>
          <p:txBody>
            <a:bodyPr rtlCol="1" anchor="ctr"/>
            <a:lstStyle/>
            <a:p>
              <a:endParaRPr lang="fa-IR"/>
            </a:p>
          </p:txBody>
        </p:sp>
        <p:sp>
          <p:nvSpPr>
            <p:cNvPr id="1237" name="Freeform: Shape 1236">
              <a:extLst>
                <a:ext uri="{FF2B5EF4-FFF2-40B4-BE49-F238E27FC236}">
                  <a16:creationId xmlns:a16="http://schemas.microsoft.com/office/drawing/2014/main" id="{4E81255E-B02D-7B09-14E7-81FC67E86BA5}"/>
                </a:ext>
              </a:extLst>
            </p:cNvPr>
            <p:cNvSpPr/>
            <p:nvPr/>
          </p:nvSpPr>
          <p:spPr>
            <a:xfrm>
              <a:off x="9783368" y="5286916"/>
              <a:ext cx="39283" cy="14929"/>
            </a:xfrm>
            <a:custGeom>
              <a:avLst/>
              <a:gdLst>
                <a:gd name="connsiteX0" fmla="*/ 0 w 39283"/>
                <a:gd name="connsiteY0" fmla="*/ 937 h 14929"/>
                <a:gd name="connsiteX1" fmla="*/ 5854 w 39283"/>
                <a:gd name="connsiteY1" fmla="*/ 14929 h 14929"/>
                <a:gd name="connsiteX2" fmla="*/ 33049 w 39283"/>
                <a:gd name="connsiteY2" fmla="*/ 14929 h 14929"/>
                <a:gd name="connsiteX3" fmla="*/ 39284 w 39283"/>
                <a:gd name="connsiteY3" fmla="*/ 0 h 14929"/>
              </a:gdLst>
              <a:ahLst/>
              <a:cxnLst>
                <a:cxn ang="0">
                  <a:pos x="connsiteX0" y="connsiteY0"/>
                </a:cxn>
                <a:cxn ang="0">
                  <a:pos x="connsiteX1" y="connsiteY1"/>
                </a:cxn>
                <a:cxn ang="0">
                  <a:pos x="connsiteX2" y="connsiteY2"/>
                </a:cxn>
                <a:cxn ang="0">
                  <a:pos x="connsiteX3" y="connsiteY3"/>
                </a:cxn>
              </a:cxnLst>
              <a:rect l="l" t="t" r="r" b="b"/>
              <a:pathLst>
                <a:path w="39283" h="14929">
                  <a:moveTo>
                    <a:pt x="0" y="937"/>
                  </a:moveTo>
                  <a:lnTo>
                    <a:pt x="5854" y="14929"/>
                  </a:lnTo>
                  <a:lnTo>
                    <a:pt x="33049" y="14929"/>
                  </a:lnTo>
                  <a:lnTo>
                    <a:pt x="39284" y="0"/>
                  </a:lnTo>
                </a:path>
              </a:pathLst>
            </a:custGeom>
            <a:noFill/>
            <a:ln w="14615" cap="rnd">
              <a:solidFill>
                <a:srgbClr val="000000"/>
              </a:solidFill>
              <a:prstDash val="solid"/>
              <a:round/>
            </a:ln>
          </p:spPr>
          <p:txBody>
            <a:bodyPr rtlCol="1" anchor="ctr"/>
            <a:lstStyle/>
            <a:p>
              <a:endParaRPr lang="fa-IR"/>
            </a:p>
          </p:txBody>
        </p:sp>
        <p:sp>
          <p:nvSpPr>
            <p:cNvPr id="1238" name="Freeform: Shape 1237">
              <a:extLst>
                <a:ext uri="{FF2B5EF4-FFF2-40B4-BE49-F238E27FC236}">
                  <a16:creationId xmlns:a16="http://schemas.microsoft.com/office/drawing/2014/main" id="{B68D7E7C-F97B-B947-3893-7FD3F377C818}"/>
                </a:ext>
              </a:extLst>
            </p:cNvPr>
            <p:cNvSpPr/>
            <p:nvPr/>
          </p:nvSpPr>
          <p:spPr>
            <a:xfrm>
              <a:off x="9816417" y="5301845"/>
              <a:ext cx="5064" cy="48182"/>
            </a:xfrm>
            <a:custGeom>
              <a:avLst/>
              <a:gdLst>
                <a:gd name="connsiteX0" fmla="*/ 5064 w 5064"/>
                <a:gd name="connsiteY0" fmla="*/ 48182 h 48182"/>
                <a:gd name="connsiteX1" fmla="*/ 0 w 5064"/>
                <a:gd name="connsiteY1" fmla="*/ 0 h 48182"/>
              </a:gdLst>
              <a:ahLst/>
              <a:cxnLst>
                <a:cxn ang="0">
                  <a:pos x="connsiteX0" y="connsiteY0"/>
                </a:cxn>
                <a:cxn ang="0">
                  <a:pos x="connsiteX1" y="connsiteY1"/>
                </a:cxn>
              </a:cxnLst>
              <a:rect l="l" t="t" r="r" b="b"/>
              <a:pathLst>
                <a:path w="5064" h="48182">
                  <a:moveTo>
                    <a:pt x="5064" y="48182"/>
                  </a:moveTo>
                  <a:lnTo>
                    <a:pt x="0" y="0"/>
                  </a:lnTo>
                </a:path>
              </a:pathLst>
            </a:custGeom>
            <a:ln w="14615" cap="rnd">
              <a:solidFill>
                <a:srgbClr val="000000"/>
              </a:solidFill>
              <a:prstDash val="solid"/>
              <a:round/>
            </a:ln>
          </p:spPr>
          <p:txBody>
            <a:bodyPr rtlCol="1" anchor="ctr"/>
            <a:lstStyle/>
            <a:p>
              <a:endParaRPr lang="fa-IR"/>
            </a:p>
          </p:txBody>
        </p:sp>
        <p:sp>
          <p:nvSpPr>
            <p:cNvPr id="1239" name="Freeform: Shape 1238">
              <a:extLst>
                <a:ext uri="{FF2B5EF4-FFF2-40B4-BE49-F238E27FC236}">
                  <a16:creationId xmlns:a16="http://schemas.microsoft.com/office/drawing/2014/main" id="{9B5A6E1E-4232-018A-59CC-A28E4F5D700D}"/>
                </a:ext>
              </a:extLst>
            </p:cNvPr>
            <p:cNvSpPr/>
            <p:nvPr/>
          </p:nvSpPr>
          <p:spPr>
            <a:xfrm>
              <a:off x="9784130" y="5301845"/>
              <a:ext cx="5064" cy="48182"/>
            </a:xfrm>
            <a:custGeom>
              <a:avLst/>
              <a:gdLst>
                <a:gd name="connsiteX0" fmla="*/ 5064 w 5064"/>
                <a:gd name="connsiteY0" fmla="*/ 0 h 48182"/>
                <a:gd name="connsiteX1" fmla="*/ 0 w 5064"/>
                <a:gd name="connsiteY1" fmla="*/ 48182 h 48182"/>
              </a:gdLst>
              <a:ahLst/>
              <a:cxnLst>
                <a:cxn ang="0">
                  <a:pos x="connsiteX0" y="connsiteY0"/>
                </a:cxn>
                <a:cxn ang="0">
                  <a:pos x="connsiteX1" y="connsiteY1"/>
                </a:cxn>
              </a:cxnLst>
              <a:rect l="l" t="t" r="r" b="b"/>
              <a:pathLst>
                <a:path w="5064" h="48182">
                  <a:moveTo>
                    <a:pt x="5064" y="0"/>
                  </a:moveTo>
                  <a:lnTo>
                    <a:pt x="0" y="48182"/>
                  </a:lnTo>
                </a:path>
              </a:pathLst>
            </a:custGeom>
            <a:ln w="14615" cap="rnd">
              <a:solidFill>
                <a:srgbClr val="000000"/>
              </a:solidFill>
              <a:prstDash val="solid"/>
              <a:round/>
            </a:ln>
          </p:spPr>
          <p:txBody>
            <a:bodyPr rtlCol="1" anchor="ctr"/>
            <a:lstStyle/>
            <a:p>
              <a:endParaRPr lang="fa-IR"/>
            </a:p>
          </p:txBody>
        </p:sp>
        <p:sp>
          <p:nvSpPr>
            <p:cNvPr id="1240" name="Freeform: Shape 1239">
              <a:extLst>
                <a:ext uri="{FF2B5EF4-FFF2-40B4-BE49-F238E27FC236}">
                  <a16:creationId xmlns:a16="http://schemas.microsoft.com/office/drawing/2014/main" id="{99F93786-B5C2-BFBB-BD97-C0F84604E696}"/>
                </a:ext>
              </a:extLst>
            </p:cNvPr>
            <p:cNvSpPr/>
            <p:nvPr/>
          </p:nvSpPr>
          <p:spPr>
            <a:xfrm>
              <a:off x="10096287" y="5237446"/>
              <a:ext cx="54536" cy="50409"/>
            </a:xfrm>
            <a:custGeom>
              <a:avLst/>
              <a:gdLst>
                <a:gd name="connsiteX0" fmla="*/ 16116 w 54536"/>
                <a:gd name="connsiteY0" fmla="*/ 49045 h 50409"/>
                <a:gd name="connsiteX1" fmla="*/ 25864 w 54536"/>
                <a:gd name="connsiteY1" fmla="*/ 48372 h 50409"/>
                <a:gd name="connsiteX2" fmla="*/ 25893 w 54536"/>
                <a:gd name="connsiteY2" fmla="*/ 48342 h 50409"/>
                <a:gd name="connsiteX3" fmla="*/ 54873 w 54536"/>
                <a:gd name="connsiteY3" fmla="*/ 14884 h 50409"/>
                <a:gd name="connsiteX4" fmla="*/ 32333 w 54536"/>
                <a:gd name="connsiteY4" fmla="*/ 5546 h 50409"/>
                <a:gd name="connsiteX5" fmla="*/ 25688 w 54536"/>
                <a:gd name="connsiteY5" fmla="*/ 336 h 50409"/>
                <a:gd name="connsiteX6" fmla="*/ 2036 w 54536"/>
                <a:gd name="connsiteY6" fmla="*/ 27676 h 50409"/>
                <a:gd name="connsiteX7" fmla="*/ 2703 w 54536"/>
                <a:gd name="connsiteY7" fmla="*/ 37424 h 50409"/>
                <a:gd name="connsiteX8" fmla="*/ 2739 w 54536"/>
                <a:gd name="connsiteY8" fmla="*/ 37453 h 5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536" h="50409">
                  <a:moveTo>
                    <a:pt x="16116" y="49045"/>
                  </a:moveTo>
                  <a:cubicBezTo>
                    <a:pt x="18991" y="51563"/>
                    <a:pt x="23355" y="51240"/>
                    <a:pt x="25864" y="48372"/>
                  </a:cubicBezTo>
                  <a:cubicBezTo>
                    <a:pt x="25873" y="48372"/>
                    <a:pt x="25884" y="48342"/>
                    <a:pt x="25893" y="48342"/>
                  </a:cubicBezTo>
                  <a:lnTo>
                    <a:pt x="54873" y="14884"/>
                  </a:lnTo>
                  <a:cubicBezTo>
                    <a:pt x="47098" y="12454"/>
                    <a:pt x="39557" y="9322"/>
                    <a:pt x="32333" y="5546"/>
                  </a:cubicBezTo>
                  <a:cubicBezTo>
                    <a:pt x="29786" y="4288"/>
                    <a:pt x="27524" y="2502"/>
                    <a:pt x="25688" y="336"/>
                  </a:cubicBezTo>
                  <a:lnTo>
                    <a:pt x="2036" y="27676"/>
                  </a:lnTo>
                  <a:cubicBezTo>
                    <a:pt x="-470" y="30545"/>
                    <a:pt x="-171" y="34906"/>
                    <a:pt x="2703" y="37424"/>
                  </a:cubicBezTo>
                  <a:cubicBezTo>
                    <a:pt x="2715" y="37424"/>
                    <a:pt x="2727" y="37453"/>
                    <a:pt x="2739" y="37453"/>
                  </a:cubicBezTo>
                  <a:close/>
                </a:path>
              </a:pathLst>
            </a:custGeom>
            <a:noFill/>
            <a:ln w="14615" cap="rnd">
              <a:solidFill>
                <a:srgbClr val="000000"/>
              </a:solidFill>
              <a:prstDash val="solid"/>
              <a:round/>
            </a:ln>
          </p:spPr>
          <p:txBody>
            <a:bodyPr rtlCol="1" anchor="ctr"/>
            <a:lstStyle/>
            <a:p>
              <a:endParaRPr lang="fa-IR"/>
            </a:p>
          </p:txBody>
        </p:sp>
        <p:sp>
          <p:nvSpPr>
            <p:cNvPr id="1241" name="Freeform: Shape 1240">
              <a:extLst>
                <a:ext uri="{FF2B5EF4-FFF2-40B4-BE49-F238E27FC236}">
                  <a16:creationId xmlns:a16="http://schemas.microsoft.com/office/drawing/2014/main" id="{42E4D601-7BB5-83BB-F02E-78F58D40DEF6}"/>
                </a:ext>
              </a:extLst>
            </p:cNvPr>
            <p:cNvSpPr/>
            <p:nvPr/>
          </p:nvSpPr>
          <p:spPr>
            <a:xfrm>
              <a:off x="10028554" y="5237328"/>
              <a:ext cx="54525" cy="50528"/>
            </a:xfrm>
            <a:custGeom>
              <a:avLst/>
              <a:gdLst>
                <a:gd name="connsiteX0" fmla="*/ 29286 w 54525"/>
                <a:gd name="connsiteY0" fmla="*/ 48460 h 50528"/>
                <a:gd name="connsiteX1" fmla="*/ 39028 w 54525"/>
                <a:gd name="connsiteY1" fmla="*/ 49191 h 50528"/>
                <a:gd name="connsiteX2" fmla="*/ 39063 w 54525"/>
                <a:gd name="connsiteY2" fmla="*/ 49162 h 50528"/>
                <a:gd name="connsiteX3" fmla="*/ 52470 w 54525"/>
                <a:gd name="connsiteY3" fmla="*/ 37453 h 50528"/>
                <a:gd name="connsiteX4" fmla="*/ 53173 w 54525"/>
                <a:gd name="connsiteY4" fmla="*/ 27676 h 50528"/>
                <a:gd name="connsiteX5" fmla="*/ 29491 w 54525"/>
                <a:gd name="connsiteY5" fmla="*/ 336 h 50528"/>
                <a:gd name="connsiteX6" fmla="*/ 22846 w 54525"/>
                <a:gd name="connsiteY6" fmla="*/ 5547 h 50528"/>
                <a:gd name="connsiteX7" fmla="*/ 336 w 54525"/>
                <a:gd name="connsiteY7" fmla="*/ 14884 h 50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525" h="50528">
                  <a:moveTo>
                    <a:pt x="29286" y="48460"/>
                  </a:moveTo>
                  <a:cubicBezTo>
                    <a:pt x="31774" y="51357"/>
                    <a:pt x="36136" y="51680"/>
                    <a:pt x="39028" y="49191"/>
                  </a:cubicBezTo>
                  <a:cubicBezTo>
                    <a:pt x="39040" y="49191"/>
                    <a:pt x="39052" y="49162"/>
                    <a:pt x="39063" y="49162"/>
                  </a:cubicBezTo>
                  <a:lnTo>
                    <a:pt x="52470" y="37453"/>
                  </a:lnTo>
                  <a:cubicBezTo>
                    <a:pt x="55359" y="34936"/>
                    <a:pt x="55675" y="30574"/>
                    <a:pt x="53173" y="27676"/>
                  </a:cubicBezTo>
                  <a:lnTo>
                    <a:pt x="29491" y="336"/>
                  </a:lnTo>
                  <a:cubicBezTo>
                    <a:pt x="27662" y="2502"/>
                    <a:pt x="25399" y="4288"/>
                    <a:pt x="22846" y="5547"/>
                  </a:cubicBezTo>
                  <a:cubicBezTo>
                    <a:pt x="15616" y="9293"/>
                    <a:pt x="8087" y="12396"/>
                    <a:pt x="336" y="14884"/>
                  </a:cubicBezTo>
                  <a:close/>
                </a:path>
              </a:pathLst>
            </a:custGeom>
            <a:noFill/>
            <a:ln w="14615" cap="rnd">
              <a:solidFill>
                <a:srgbClr val="000000"/>
              </a:solidFill>
              <a:prstDash val="solid"/>
              <a:round/>
            </a:ln>
          </p:spPr>
          <p:txBody>
            <a:bodyPr rtlCol="1" anchor="ctr"/>
            <a:lstStyle/>
            <a:p>
              <a:endParaRPr lang="fa-IR"/>
            </a:p>
          </p:txBody>
        </p:sp>
        <p:sp>
          <p:nvSpPr>
            <p:cNvPr id="1242" name="Freeform: Shape 1241">
              <a:extLst>
                <a:ext uri="{FF2B5EF4-FFF2-40B4-BE49-F238E27FC236}">
                  <a16:creationId xmlns:a16="http://schemas.microsoft.com/office/drawing/2014/main" id="{2FB1AEBA-D01B-167C-A9B5-DC210ED597D0}"/>
                </a:ext>
              </a:extLst>
            </p:cNvPr>
            <p:cNvSpPr/>
            <p:nvPr/>
          </p:nvSpPr>
          <p:spPr>
            <a:xfrm>
              <a:off x="10116927" y="5218653"/>
              <a:ext cx="4712" cy="18792"/>
            </a:xfrm>
            <a:custGeom>
              <a:avLst/>
              <a:gdLst>
                <a:gd name="connsiteX0" fmla="*/ 5049 w 4712"/>
                <a:gd name="connsiteY0" fmla="*/ 19129 h 18792"/>
                <a:gd name="connsiteX1" fmla="*/ 336 w 4712"/>
                <a:gd name="connsiteY1" fmla="*/ 6044 h 18792"/>
                <a:gd name="connsiteX2" fmla="*/ 336 w 4712"/>
                <a:gd name="connsiteY2" fmla="*/ 336 h 18792"/>
              </a:gdLst>
              <a:ahLst/>
              <a:cxnLst>
                <a:cxn ang="0">
                  <a:pos x="connsiteX0" y="connsiteY0"/>
                </a:cxn>
                <a:cxn ang="0">
                  <a:pos x="connsiteX1" y="connsiteY1"/>
                </a:cxn>
                <a:cxn ang="0">
                  <a:pos x="connsiteX2" y="connsiteY2"/>
                </a:cxn>
              </a:cxnLst>
              <a:rect l="l" t="t" r="r" b="b"/>
              <a:pathLst>
                <a:path w="4712" h="18792">
                  <a:moveTo>
                    <a:pt x="5049" y="19129"/>
                  </a:moveTo>
                  <a:cubicBezTo>
                    <a:pt x="2002" y="15441"/>
                    <a:pt x="333" y="10815"/>
                    <a:pt x="336" y="6044"/>
                  </a:cubicBezTo>
                  <a:lnTo>
                    <a:pt x="336" y="336"/>
                  </a:lnTo>
                </a:path>
              </a:pathLst>
            </a:custGeom>
            <a:noFill/>
            <a:ln w="14615" cap="rnd">
              <a:solidFill>
                <a:srgbClr val="000000"/>
              </a:solidFill>
              <a:prstDash val="solid"/>
              <a:round/>
            </a:ln>
          </p:spPr>
          <p:txBody>
            <a:bodyPr rtlCol="1" anchor="ctr"/>
            <a:lstStyle/>
            <a:p>
              <a:endParaRPr lang="fa-IR"/>
            </a:p>
          </p:txBody>
        </p:sp>
        <p:sp>
          <p:nvSpPr>
            <p:cNvPr id="1243" name="Freeform: Shape 1242">
              <a:extLst>
                <a:ext uri="{FF2B5EF4-FFF2-40B4-BE49-F238E27FC236}">
                  <a16:creationId xmlns:a16="http://schemas.microsoft.com/office/drawing/2014/main" id="{2BAC9C6D-DC13-F458-A16D-AC599B827AEB}"/>
                </a:ext>
              </a:extLst>
            </p:cNvPr>
            <p:cNvSpPr/>
            <p:nvPr/>
          </p:nvSpPr>
          <p:spPr>
            <a:xfrm>
              <a:off x="10057797" y="5217716"/>
              <a:ext cx="4742" cy="19729"/>
            </a:xfrm>
            <a:custGeom>
              <a:avLst/>
              <a:gdLst>
                <a:gd name="connsiteX0" fmla="*/ 5078 w 4742"/>
                <a:gd name="connsiteY0" fmla="*/ 336 h 19729"/>
                <a:gd name="connsiteX1" fmla="*/ 5078 w 4742"/>
                <a:gd name="connsiteY1" fmla="*/ 6981 h 19729"/>
                <a:gd name="connsiteX2" fmla="*/ 336 w 4742"/>
                <a:gd name="connsiteY2" fmla="*/ 20066 h 19729"/>
              </a:gdLst>
              <a:ahLst/>
              <a:cxnLst>
                <a:cxn ang="0">
                  <a:pos x="connsiteX0" y="connsiteY0"/>
                </a:cxn>
                <a:cxn ang="0">
                  <a:pos x="connsiteX1" y="connsiteY1"/>
                </a:cxn>
                <a:cxn ang="0">
                  <a:pos x="connsiteX2" y="connsiteY2"/>
                </a:cxn>
              </a:cxnLst>
              <a:rect l="l" t="t" r="r" b="b"/>
              <a:pathLst>
                <a:path w="4742" h="19729">
                  <a:moveTo>
                    <a:pt x="5078" y="336"/>
                  </a:moveTo>
                  <a:lnTo>
                    <a:pt x="5078" y="6981"/>
                  </a:lnTo>
                  <a:cubicBezTo>
                    <a:pt x="5072" y="11752"/>
                    <a:pt x="3395" y="16377"/>
                    <a:pt x="336" y="20066"/>
                  </a:cubicBezTo>
                </a:path>
              </a:pathLst>
            </a:custGeom>
            <a:noFill/>
            <a:ln w="14615" cap="rnd">
              <a:solidFill>
                <a:srgbClr val="000000"/>
              </a:solidFill>
              <a:prstDash val="solid"/>
              <a:round/>
            </a:ln>
          </p:spPr>
          <p:txBody>
            <a:bodyPr rtlCol="1" anchor="ctr"/>
            <a:lstStyle/>
            <a:p>
              <a:endParaRPr lang="fa-IR"/>
            </a:p>
          </p:txBody>
        </p:sp>
        <p:sp>
          <p:nvSpPr>
            <p:cNvPr id="1244" name="Freeform: Shape 1243">
              <a:extLst>
                <a:ext uri="{FF2B5EF4-FFF2-40B4-BE49-F238E27FC236}">
                  <a16:creationId xmlns:a16="http://schemas.microsoft.com/office/drawing/2014/main" id="{5E3702A3-C3CB-1C12-22AF-5B1D5A2CF98C}"/>
                </a:ext>
              </a:extLst>
            </p:cNvPr>
            <p:cNvSpPr/>
            <p:nvPr/>
          </p:nvSpPr>
          <p:spPr>
            <a:xfrm>
              <a:off x="10085547" y="5268064"/>
              <a:ext cx="8547" cy="2927"/>
            </a:xfrm>
            <a:custGeom>
              <a:avLst/>
              <a:gdLst>
                <a:gd name="connsiteX0" fmla="*/ 8548 w 8547"/>
                <a:gd name="connsiteY0" fmla="*/ 0 h 2927"/>
                <a:gd name="connsiteX1" fmla="*/ 0 w 8547"/>
                <a:gd name="connsiteY1" fmla="*/ 0 h 2927"/>
              </a:gdLst>
              <a:ahLst/>
              <a:cxnLst>
                <a:cxn ang="0">
                  <a:pos x="connsiteX0" y="connsiteY0"/>
                </a:cxn>
                <a:cxn ang="0">
                  <a:pos x="connsiteX1" y="connsiteY1"/>
                </a:cxn>
              </a:cxnLst>
              <a:rect l="l" t="t" r="r" b="b"/>
              <a:pathLst>
                <a:path w="8547" h="2927">
                  <a:moveTo>
                    <a:pt x="8548" y="0"/>
                  </a:moveTo>
                  <a:lnTo>
                    <a:pt x="0" y="0"/>
                  </a:lnTo>
                </a:path>
              </a:pathLst>
            </a:custGeom>
            <a:ln w="14615" cap="rnd">
              <a:solidFill>
                <a:srgbClr val="000000"/>
              </a:solidFill>
              <a:prstDash val="solid"/>
              <a:round/>
            </a:ln>
          </p:spPr>
          <p:txBody>
            <a:bodyPr rtlCol="1" anchor="ctr"/>
            <a:lstStyle/>
            <a:p>
              <a:endParaRPr lang="fa-IR"/>
            </a:p>
          </p:txBody>
        </p:sp>
        <p:sp>
          <p:nvSpPr>
            <p:cNvPr id="1245" name="Freeform: Shape 1244">
              <a:extLst>
                <a:ext uri="{FF2B5EF4-FFF2-40B4-BE49-F238E27FC236}">
                  <a16:creationId xmlns:a16="http://schemas.microsoft.com/office/drawing/2014/main" id="{FC91BC56-D745-2800-C715-0DEF74121C3D}"/>
                </a:ext>
              </a:extLst>
            </p:cNvPr>
            <p:cNvSpPr/>
            <p:nvPr/>
          </p:nvSpPr>
          <p:spPr>
            <a:xfrm>
              <a:off x="10070296" y="5287033"/>
              <a:ext cx="39195" cy="14811"/>
            </a:xfrm>
            <a:custGeom>
              <a:avLst/>
              <a:gdLst>
                <a:gd name="connsiteX0" fmla="*/ 0 w 39195"/>
                <a:gd name="connsiteY0" fmla="*/ 820 h 14811"/>
                <a:gd name="connsiteX1" fmla="*/ 5825 w 39195"/>
                <a:gd name="connsiteY1" fmla="*/ 14812 h 14811"/>
                <a:gd name="connsiteX2" fmla="*/ 33049 w 39195"/>
                <a:gd name="connsiteY2" fmla="*/ 14812 h 14811"/>
                <a:gd name="connsiteX3" fmla="*/ 39196 w 39195"/>
                <a:gd name="connsiteY3" fmla="*/ 0 h 14811"/>
              </a:gdLst>
              <a:ahLst/>
              <a:cxnLst>
                <a:cxn ang="0">
                  <a:pos x="connsiteX0" y="connsiteY0"/>
                </a:cxn>
                <a:cxn ang="0">
                  <a:pos x="connsiteX1" y="connsiteY1"/>
                </a:cxn>
                <a:cxn ang="0">
                  <a:pos x="connsiteX2" y="connsiteY2"/>
                </a:cxn>
                <a:cxn ang="0">
                  <a:pos x="connsiteX3" y="connsiteY3"/>
                </a:cxn>
              </a:cxnLst>
              <a:rect l="l" t="t" r="r" b="b"/>
              <a:pathLst>
                <a:path w="39195" h="14811">
                  <a:moveTo>
                    <a:pt x="0" y="820"/>
                  </a:moveTo>
                  <a:lnTo>
                    <a:pt x="5825" y="14812"/>
                  </a:lnTo>
                  <a:lnTo>
                    <a:pt x="33049" y="14812"/>
                  </a:lnTo>
                  <a:lnTo>
                    <a:pt x="39196" y="0"/>
                  </a:lnTo>
                </a:path>
              </a:pathLst>
            </a:custGeom>
            <a:noFill/>
            <a:ln w="14615" cap="rnd">
              <a:solidFill>
                <a:srgbClr val="000000"/>
              </a:solidFill>
              <a:prstDash val="solid"/>
              <a:round/>
            </a:ln>
          </p:spPr>
          <p:txBody>
            <a:bodyPr rtlCol="1" anchor="ctr"/>
            <a:lstStyle/>
            <a:p>
              <a:endParaRPr lang="fa-IR"/>
            </a:p>
          </p:txBody>
        </p:sp>
        <p:sp>
          <p:nvSpPr>
            <p:cNvPr id="1246" name="Freeform: Shape 1245">
              <a:extLst>
                <a:ext uri="{FF2B5EF4-FFF2-40B4-BE49-F238E27FC236}">
                  <a16:creationId xmlns:a16="http://schemas.microsoft.com/office/drawing/2014/main" id="{C36E79ED-585D-4999-1D83-EF83F391C2BB}"/>
                </a:ext>
              </a:extLst>
            </p:cNvPr>
            <p:cNvSpPr/>
            <p:nvPr/>
          </p:nvSpPr>
          <p:spPr>
            <a:xfrm>
              <a:off x="10103344" y="5301845"/>
              <a:ext cx="4888" cy="46513"/>
            </a:xfrm>
            <a:custGeom>
              <a:avLst/>
              <a:gdLst>
                <a:gd name="connsiteX0" fmla="*/ 4888 w 4888"/>
                <a:gd name="connsiteY0" fmla="*/ 46514 h 46513"/>
                <a:gd name="connsiteX1" fmla="*/ 0 w 4888"/>
                <a:gd name="connsiteY1" fmla="*/ 0 h 46513"/>
              </a:gdLst>
              <a:ahLst/>
              <a:cxnLst>
                <a:cxn ang="0">
                  <a:pos x="connsiteX0" y="connsiteY0"/>
                </a:cxn>
                <a:cxn ang="0">
                  <a:pos x="connsiteX1" y="connsiteY1"/>
                </a:cxn>
              </a:cxnLst>
              <a:rect l="l" t="t" r="r" b="b"/>
              <a:pathLst>
                <a:path w="4888" h="46513">
                  <a:moveTo>
                    <a:pt x="4888" y="46514"/>
                  </a:moveTo>
                  <a:lnTo>
                    <a:pt x="0" y="0"/>
                  </a:lnTo>
                </a:path>
              </a:pathLst>
            </a:custGeom>
            <a:ln w="14615" cap="rnd">
              <a:solidFill>
                <a:srgbClr val="000000"/>
              </a:solidFill>
              <a:prstDash val="solid"/>
              <a:round/>
            </a:ln>
          </p:spPr>
          <p:txBody>
            <a:bodyPr rtlCol="1" anchor="ctr"/>
            <a:lstStyle/>
            <a:p>
              <a:endParaRPr lang="fa-IR"/>
            </a:p>
          </p:txBody>
        </p:sp>
        <p:sp>
          <p:nvSpPr>
            <p:cNvPr id="1247" name="Freeform: Shape 1246">
              <a:extLst>
                <a:ext uri="{FF2B5EF4-FFF2-40B4-BE49-F238E27FC236}">
                  <a16:creationId xmlns:a16="http://schemas.microsoft.com/office/drawing/2014/main" id="{8628A89B-3B21-DCD3-3750-F2301801AEBF}"/>
                </a:ext>
              </a:extLst>
            </p:cNvPr>
            <p:cNvSpPr/>
            <p:nvPr/>
          </p:nvSpPr>
          <p:spPr>
            <a:xfrm>
              <a:off x="10071233" y="5301845"/>
              <a:ext cx="4888" cy="46513"/>
            </a:xfrm>
            <a:custGeom>
              <a:avLst/>
              <a:gdLst>
                <a:gd name="connsiteX0" fmla="*/ 4888 w 4888"/>
                <a:gd name="connsiteY0" fmla="*/ 0 h 46513"/>
                <a:gd name="connsiteX1" fmla="*/ 0 w 4888"/>
                <a:gd name="connsiteY1" fmla="*/ 46514 h 46513"/>
              </a:gdLst>
              <a:ahLst/>
              <a:cxnLst>
                <a:cxn ang="0">
                  <a:pos x="connsiteX0" y="connsiteY0"/>
                </a:cxn>
                <a:cxn ang="0">
                  <a:pos x="connsiteX1" y="connsiteY1"/>
                </a:cxn>
              </a:cxnLst>
              <a:rect l="l" t="t" r="r" b="b"/>
              <a:pathLst>
                <a:path w="4888" h="46513">
                  <a:moveTo>
                    <a:pt x="4888" y="0"/>
                  </a:moveTo>
                  <a:lnTo>
                    <a:pt x="0" y="46514"/>
                  </a:lnTo>
                </a:path>
              </a:pathLst>
            </a:custGeom>
            <a:ln w="14615" cap="rnd">
              <a:solidFill>
                <a:srgbClr val="000000"/>
              </a:solidFill>
              <a:prstDash val="solid"/>
              <a:round/>
            </a:ln>
          </p:spPr>
          <p:txBody>
            <a:bodyPr rtlCol="1" anchor="ctr"/>
            <a:lstStyle/>
            <a:p>
              <a:endParaRPr lang="fa-IR"/>
            </a:p>
          </p:txBody>
        </p:sp>
      </p:grpSp>
      <p:grpSp>
        <p:nvGrpSpPr>
          <p:cNvPr id="1248" name="Graphic 7">
            <a:extLst>
              <a:ext uri="{FF2B5EF4-FFF2-40B4-BE49-F238E27FC236}">
                <a16:creationId xmlns:a16="http://schemas.microsoft.com/office/drawing/2014/main" id="{C45ACC25-7E12-EC5F-A8A3-DEC1818600CA}"/>
              </a:ext>
            </a:extLst>
          </p:cNvPr>
          <p:cNvGrpSpPr/>
          <p:nvPr/>
        </p:nvGrpSpPr>
        <p:grpSpPr>
          <a:xfrm>
            <a:off x="10586631" y="5021416"/>
            <a:ext cx="686377" cy="749371"/>
            <a:chOff x="10586631" y="5021416"/>
            <a:chExt cx="686377" cy="749371"/>
          </a:xfrm>
        </p:grpSpPr>
        <p:sp>
          <p:nvSpPr>
            <p:cNvPr id="1249" name="Freeform: Shape 1248">
              <a:extLst>
                <a:ext uri="{FF2B5EF4-FFF2-40B4-BE49-F238E27FC236}">
                  <a16:creationId xmlns:a16="http://schemas.microsoft.com/office/drawing/2014/main" id="{F25254EF-0E49-D138-1B75-0050E99F67B8}"/>
                </a:ext>
              </a:extLst>
            </p:cNvPr>
            <p:cNvSpPr/>
            <p:nvPr/>
          </p:nvSpPr>
          <p:spPr>
            <a:xfrm>
              <a:off x="10586631" y="5161279"/>
              <a:ext cx="686377" cy="504742"/>
            </a:xfrm>
            <a:custGeom>
              <a:avLst/>
              <a:gdLst>
                <a:gd name="connsiteX0" fmla="*/ 666223 w 686377"/>
                <a:gd name="connsiteY0" fmla="*/ 336 h 504742"/>
                <a:gd name="connsiteX1" fmla="*/ 634902 w 686377"/>
                <a:gd name="connsiteY1" fmla="*/ 336 h 504742"/>
                <a:gd name="connsiteX2" fmla="*/ 631975 w 686377"/>
                <a:gd name="connsiteY2" fmla="*/ 10289 h 504742"/>
                <a:gd name="connsiteX3" fmla="*/ 627994 w 686377"/>
                <a:gd name="connsiteY3" fmla="*/ 15148 h 504742"/>
                <a:gd name="connsiteX4" fmla="*/ 625066 w 686377"/>
                <a:gd name="connsiteY4" fmla="*/ 25715 h 504742"/>
                <a:gd name="connsiteX5" fmla="*/ 626091 w 686377"/>
                <a:gd name="connsiteY5" fmla="*/ 31921 h 504742"/>
                <a:gd name="connsiteX6" fmla="*/ 617660 w 686377"/>
                <a:gd name="connsiteY6" fmla="*/ 46557 h 504742"/>
                <a:gd name="connsiteX7" fmla="*/ 611806 w 686377"/>
                <a:gd name="connsiteY7" fmla="*/ 48782 h 504742"/>
                <a:gd name="connsiteX8" fmla="*/ 604049 w 686377"/>
                <a:gd name="connsiteY8" fmla="*/ 56539 h 504742"/>
                <a:gd name="connsiteX9" fmla="*/ 601824 w 686377"/>
                <a:gd name="connsiteY9" fmla="*/ 62393 h 504742"/>
                <a:gd name="connsiteX10" fmla="*/ 587188 w 686377"/>
                <a:gd name="connsiteY10" fmla="*/ 70824 h 504742"/>
                <a:gd name="connsiteX11" fmla="*/ 580982 w 686377"/>
                <a:gd name="connsiteY11" fmla="*/ 69799 h 504742"/>
                <a:gd name="connsiteX12" fmla="*/ 570415 w 686377"/>
                <a:gd name="connsiteY12" fmla="*/ 72726 h 504742"/>
                <a:gd name="connsiteX13" fmla="*/ 565555 w 686377"/>
                <a:gd name="connsiteY13" fmla="*/ 76707 h 504742"/>
                <a:gd name="connsiteX14" fmla="*/ 548724 w 686377"/>
                <a:gd name="connsiteY14" fmla="*/ 76707 h 504742"/>
                <a:gd name="connsiteX15" fmla="*/ 543836 w 686377"/>
                <a:gd name="connsiteY15" fmla="*/ 72726 h 504742"/>
                <a:gd name="connsiteX16" fmla="*/ 533268 w 686377"/>
                <a:gd name="connsiteY16" fmla="*/ 69799 h 504742"/>
                <a:gd name="connsiteX17" fmla="*/ 527092 w 686377"/>
                <a:gd name="connsiteY17" fmla="*/ 70824 h 504742"/>
                <a:gd name="connsiteX18" fmla="*/ 512455 w 686377"/>
                <a:gd name="connsiteY18" fmla="*/ 62393 h 504742"/>
                <a:gd name="connsiteX19" fmla="*/ 510260 w 686377"/>
                <a:gd name="connsiteY19" fmla="*/ 56539 h 504742"/>
                <a:gd name="connsiteX20" fmla="*/ 502503 w 686377"/>
                <a:gd name="connsiteY20" fmla="*/ 48782 h 504742"/>
                <a:gd name="connsiteX21" fmla="*/ 496649 w 686377"/>
                <a:gd name="connsiteY21" fmla="*/ 46557 h 504742"/>
                <a:gd name="connsiteX22" fmla="*/ 488218 w 686377"/>
                <a:gd name="connsiteY22" fmla="*/ 31921 h 504742"/>
                <a:gd name="connsiteX23" fmla="*/ 489213 w 686377"/>
                <a:gd name="connsiteY23" fmla="*/ 25715 h 504742"/>
                <a:gd name="connsiteX24" fmla="*/ 486286 w 686377"/>
                <a:gd name="connsiteY24" fmla="*/ 15148 h 504742"/>
                <a:gd name="connsiteX25" fmla="*/ 482305 w 686377"/>
                <a:gd name="connsiteY25" fmla="*/ 10289 h 504742"/>
                <a:gd name="connsiteX26" fmla="*/ 479378 w 686377"/>
                <a:gd name="connsiteY26" fmla="*/ 336 h 504742"/>
                <a:gd name="connsiteX27" fmla="*/ 20827 w 686377"/>
                <a:gd name="connsiteY27" fmla="*/ 336 h 504742"/>
                <a:gd name="connsiteX28" fmla="*/ 336 w 686377"/>
                <a:gd name="connsiteY28" fmla="*/ 20827 h 504742"/>
                <a:gd name="connsiteX29" fmla="*/ 336 w 686377"/>
                <a:gd name="connsiteY29" fmla="*/ 484588 h 504742"/>
                <a:gd name="connsiteX30" fmla="*/ 20827 w 686377"/>
                <a:gd name="connsiteY30" fmla="*/ 505079 h 504742"/>
                <a:gd name="connsiteX31" fmla="*/ 666223 w 686377"/>
                <a:gd name="connsiteY31" fmla="*/ 505079 h 504742"/>
                <a:gd name="connsiteX32" fmla="*/ 686714 w 686377"/>
                <a:gd name="connsiteY32" fmla="*/ 484588 h 504742"/>
                <a:gd name="connsiteX33" fmla="*/ 686714 w 686377"/>
                <a:gd name="connsiteY33" fmla="*/ 20856 h 504742"/>
                <a:gd name="connsiteX34" fmla="*/ 666252 w 686377"/>
                <a:gd name="connsiteY34" fmla="*/ 336 h 504742"/>
                <a:gd name="connsiteX35" fmla="*/ 666223 w 686377"/>
                <a:gd name="connsiteY35" fmla="*/ 336 h 504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86377" h="504742">
                  <a:moveTo>
                    <a:pt x="666223" y="336"/>
                  </a:moveTo>
                  <a:lnTo>
                    <a:pt x="634902" y="336"/>
                  </a:lnTo>
                  <a:cubicBezTo>
                    <a:pt x="635312" y="3907"/>
                    <a:pt x="634258" y="7508"/>
                    <a:pt x="631975" y="10289"/>
                  </a:cubicBezTo>
                  <a:lnTo>
                    <a:pt x="627994" y="15148"/>
                  </a:lnTo>
                  <a:cubicBezTo>
                    <a:pt x="625564" y="18104"/>
                    <a:pt x="624481" y="21939"/>
                    <a:pt x="625066" y="25715"/>
                  </a:cubicBezTo>
                  <a:lnTo>
                    <a:pt x="626091" y="31921"/>
                  </a:lnTo>
                  <a:cubicBezTo>
                    <a:pt x="627145" y="38185"/>
                    <a:pt x="623603" y="44332"/>
                    <a:pt x="617660" y="46557"/>
                  </a:cubicBezTo>
                  <a:lnTo>
                    <a:pt x="611806" y="48782"/>
                  </a:lnTo>
                  <a:cubicBezTo>
                    <a:pt x="608205" y="50128"/>
                    <a:pt x="605395" y="52938"/>
                    <a:pt x="604049" y="56539"/>
                  </a:cubicBezTo>
                  <a:lnTo>
                    <a:pt x="601824" y="62393"/>
                  </a:lnTo>
                  <a:cubicBezTo>
                    <a:pt x="599599" y="68336"/>
                    <a:pt x="593452" y="71877"/>
                    <a:pt x="587188" y="70824"/>
                  </a:cubicBezTo>
                  <a:lnTo>
                    <a:pt x="580982" y="69799"/>
                  </a:lnTo>
                  <a:cubicBezTo>
                    <a:pt x="577206" y="69214"/>
                    <a:pt x="573371" y="70297"/>
                    <a:pt x="570415" y="72726"/>
                  </a:cubicBezTo>
                  <a:lnTo>
                    <a:pt x="565555" y="76707"/>
                  </a:lnTo>
                  <a:cubicBezTo>
                    <a:pt x="560667" y="80718"/>
                    <a:pt x="553613" y="80718"/>
                    <a:pt x="548724" y="76707"/>
                  </a:cubicBezTo>
                  <a:lnTo>
                    <a:pt x="543836" y="72726"/>
                  </a:lnTo>
                  <a:cubicBezTo>
                    <a:pt x="540908" y="70268"/>
                    <a:pt x="537044" y="69214"/>
                    <a:pt x="533268" y="69799"/>
                  </a:cubicBezTo>
                  <a:lnTo>
                    <a:pt x="527092" y="70824"/>
                  </a:lnTo>
                  <a:cubicBezTo>
                    <a:pt x="520827" y="71848"/>
                    <a:pt x="514709" y="68336"/>
                    <a:pt x="512455" y="62393"/>
                  </a:cubicBezTo>
                  <a:lnTo>
                    <a:pt x="510260" y="56539"/>
                  </a:lnTo>
                  <a:cubicBezTo>
                    <a:pt x="508914" y="52968"/>
                    <a:pt x="506074" y="50128"/>
                    <a:pt x="502503" y="48782"/>
                  </a:cubicBezTo>
                  <a:lnTo>
                    <a:pt x="496649" y="46557"/>
                  </a:lnTo>
                  <a:cubicBezTo>
                    <a:pt x="490706" y="44332"/>
                    <a:pt x="487164" y="38185"/>
                    <a:pt x="488218" y="31921"/>
                  </a:cubicBezTo>
                  <a:lnTo>
                    <a:pt x="489213" y="25715"/>
                  </a:lnTo>
                  <a:cubicBezTo>
                    <a:pt x="489799" y="21939"/>
                    <a:pt x="488716" y="18104"/>
                    <a:pt x="486286" y="15148"/>
                  </a:cubicBezTo>
                  <a:lnTo>
                    <a:pt x="482305" y="10289"/>
                  </a:lnTo>
                  <a:cubicBezTo>
                    <a:pt x="480022" y="7508"/>
                    <a:pt x="478968" y="3907"/>
                    <a:pt x="479378" y="336"/>
                  </a:cubicBezTo>
                  <a:lnTo>
                    <a:pt x="20827" y="336"/>
                  </a:lnTo>
                  <a:cubicBezTo>
                    <a:pt x="9498" y="336"/>
                    <a:pt x="336" y="9498"/>
                    <a:pt x="336" y="20827"/>
                  </a:cubicBezTo>
                  <a:lnTo>
                    <a:pt x="336" y="484588"/>
                  </a:lnTo>
                  <a:cubicBezTo>
                    <a:pt x="336" y="495916"/>
                    <a:pt x="9498" y="505079"/>
                    <a:pt x="20827" y="505079"/>
                  </a:cubicBezTo>
                  <a:lnTo>
                    <a:pt x="666223" y="505079"/>
                  </a:lnTo>
                  <a:cubicBezTo>
                    <a:pt x="677551" y="505079"/>
                    <a:pt x="686714" y="495916"/>
                    <a:pt x="686714" y="484588"/>
                  </a:cubicBezTo>
                  <a:lnTo>
                    <a:pt x="686714" y="20856"/>
                  </a:lnTo>
                  <a:cubicBezTo>
                    <a:pt x="686743" y="9528"/>
                    <a:pt x="677581" y="365"/>
                    <a:pt x="666252" y="336"/>
                  </a:cubicBezTo>
                  <a:cubicBezTo>
                    <a:pt x="666252" y="336"/>
                    <a:pt x="666223" y="336"/>
                    <a:pt x="666223" y="336"/>
                  </a:cubicBezTo>
                  <a:close/>
                </a:path>
              </a:pathLst>
            </a:custGeom>
            <a:solidFill>
              <a:srgbClr val="C18E6B"/>
            </a:solidFill>
            <a:ln w="2923" cap="flat">
              <a:noFill/>
              <a:prstDash val="solid"/>
              <a:miter/>
            </a:ln>
          </p:spPr>
          <p:txBody>
            <a:bodyPr rtlCol="1" anchor="ctr"/>
            <a:lstStyle/>
            <a:p>
              <a:endParaRPr lang="fa-IR"/>
            </a:p>
          </p:txBody>
        </p:sp>
        <p:sp>
          <p:nvSpPr>
            <p:cNvPr id="1250" name="Freeform: Shape 1249">
              <a:extLst>
                <a:ext uri="{FF2B5EF4-FFF2-40B4-BE49-F238E27FC236}">
                  <a16:creationId xmlns:a16="http://schemas.microsoft.com/office/drawing/2014/main" id="{CC29584B-E2F9-BA29-1C60-28610C249676}"/>
                </a:ext>
              </a:extLst>
            </p:cNvPr>
            <p:cNvSpPr/>
            <p:nvPr/>
          </p:nvSpPr>
          <p:spPr>
            <a:xfrm>
              <a:off x="10617367" y="5192044"/>
              <a:ext cx="624905" cy="443300"/>
            </a:xfrm>
            <a:custGeom>
              <a:avLst/>
              <a:gdLst>
                <a:gd name="connsiteX0" fmla="*/ 615055 w 624905"/>
                <a:gd name="connsiteY0" fmla="*/ 336 h 443300"/>
                <a:gd name="connsiteX1" fmla="*/ 595355 w 624905"/>
                <a:gd name="connsiteY1" fmla="*/ 336 h 443300"/>
                <a:gd name="connsiteX2" fmla="*/ 595355 w 624905"/>
                <a:gd name="connsiteY2" fmla="*/ 1155 h 443300"/>
                <a:gd name="connsiteX3" fmla="*/ 586925 w 624905"/>
                <a:gd name="connsiteY3" fmla="*/ 15792 h 443300"/>
                <a:gd name="connsiteX4" fmla="*/ 581070 w 624905"/>
                <a:gd name="connsiteY4" fmla="*/ 18016 h 443300"/>
                <a:gd name="connsiteX5" fmla="*/ 573313 w 624905"/>
                <a:gd name="connsiteY5" fmla="*/ 25773 h 443300"/>
                <a:gd name="connsiteX6" fmla="*/ 571088 w 624905"/>
                <a:gd name="connsiteY6" fmla="*/ 31628 h 443300"/>
                <a:gd name="connsiteX7" fmla="*/ 556452 w 624905"/>
                <a:gd name="connsiteY7" fmla="*/ 40058 h 443300"/>
                <a:gd name="connsiteX8" fmla="*/ 550246 w 624905"/>
                <a:gd name="connsiteY8" fmla="*/ 39034 h 443300"/>
                <a:gd name="connsiteX9" fmla="*/ 539679 w 624905"/>
                <a:gd name="connsiteY9" fmla="*/ 41961 h 443300"/>
                <a:gd name="connsiteX10" fmla="*/ 534820 w 624905"/>
                <a:gd name="connsiteY10" fmla="*/ 45942 h 443300"/>
                <a:gd name="connsiteX11" fmla="*/ 517988 w 624905"/>
                <a:gd name="connsiteY11" fmla="*/ 45942 h 443300"/>
                <a:gd name="connsiteX12" fmla="*/ 513100 w 624905"/>
                <a:gd name="connsiteY12" fmla="*/ 41961 h 443300"/>
                <a:gd name="connsiteX13" fmla="*/ 502532 w 624905"/>
                <a:gd name="connsiteY13" fmla="*/ 39034 h 443300"/>
                <a:gd name="connsiteX14" fmla="*/ 496356 w 624905"/>
                <a:gd name="connsiteY14" fmla="*/ 40058 h 443300"/>
                <a:gd name="connsiteX15" fmla="*/ 481720 w 624905"/>
                <a:gd name="connsiteY15" fmla="*/ 31628 h 443300"/>
                <a:gd name="connsiteX16" fmla="*/ 479524 w 624905"/>
                <a:gd name="connsiteY16" fmla="*/ 25773 h 443300"/>
                <a:gd name="connsiteX17" fmla="*/ 471767 w 624905"/>
                <a:gd name="connsiteY17" fmla="*/ 18016 h 443300"/>
                <a:gd name="connsiteX18" fmla="*/ 465913 w 624905"/>
                <a:gd name="connsiteY18" fmla="*/ 15792 h 443300"/>
                <a:gd name="connsiteX19" fmla="*/ 457482 w 624905"/>
                <a:gd name="connsiteY19" fmla="*/ 1155 h 443300"/>
                <a:gd name="connsiteX20" fmla="*/ 457482 w 624905"/>
                <a:gd name="connsiteY20" fmla="*/ 336 h 443300"/>
                <a:gd name="connsiteX21" fmla="*/ 10523 w 624905"/>
                <a:gd name="connsiteY21" fmla="*/ 336 h 443300"/>
                <a:gd name="connsiteX22" fmla="*/ 336 w 624905"/>
                <a:gd name="connsiteY22" fmla="*/ 10523 h 443300"/>
                <a:gd name="connsiteX23" fmla="*/ 336 w 624905"/>
                <a:gd name="connsiteY23" fmla="*/ 433420 h 443300"/>
                <a:gd name="connsiteX24" fmla="*/ 10494 w 624905"/>
                <a:gd name="connsiteY24" fmla="*/ 443636 h 443300"/>
                <a:gd name="connsiteX25" fmla="*/ 10523 w 624905"/>
                <a:gd name="connsiteY25" fmla="*/ 443636 h 443300"/>
                <a:gd name="connsiteX26" fmla="*/ 615055 w 624905"/>
                <a:gd name="connsiteY26" fmla="*/ 443636 h 443300"/>
                <a:gd name="connsiteX27" fmla="*/ 625242 w 624905"/>
                <a:gd name="connsiteY27" fmla="*/ 433449 h 443300"/>
                <a:gd name="connsiteX28" fmla="*/ 625242 w 624905"/>
                <a:gd name="connsiteY28" fmla="*/ 433420 h 443300"/>
                <a:gd name="connsiteX29" fmla="*/ 625242 w 624905"/>
                <a:gd name="connsiteY29" fmla="*/ 10523 h 443300"/>
                <a:gd name="connsiteX30" fmla="*/ 615055 w 624905"/>
                <a:gd name="connsiteY30" fmla="*/ 336 h 44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24905" h="443300">
                  <a:moveTo>
                    <a:pt x="615055" y="336"/>
                  </a:moveTo>
                  <a:lnTo>
                    <a:pt x="595355" y="336"/>
                  </a:lnTo>
                  <a:lnTo>
                    <a:pt x="595355" y="1155"/>
                  </a:lnTo>
                  <a:cubicBezTo>
                    <a:pt x="596409" y="7420"/>
                    <a:pt x="592867" y="13567"/>
                    <a:pt x="586925" y="15792"/>
                  </a:cubicBezTo>
                  <a:lnTo>
                    <a:pt x="581070" y="18016"/>
                  </a:lnTo>
                  <a:cubicBezTo>
                    <a:pt x="577470" y="19363"/>
                    <a:pt x="574659" y="22173"/>
                    <a:pt x="573313" y="25773"/>
                  </a:cubicBezTo>
                  <a:lnTo>
                    <a:pt x="571088" y="31628"/>
                  </a:lnTo>
                  <a:cubicBezTo>
                    <a:pt x="568863" y="37570"/>
                    <a:pt x="562716" y="41112"/>
                    <a:pt x="556452" y="40058"/>
                  </a:cubicBezTo>
                  <a:lnTo>
                    <a:pt x="550246" y="39034"/>
                  </a:lnTo>
                  <a:cubicBezTo>
                    <a:pt x="546470" y="38449"/>
                    <a:pt x="542636" y="39532"/>
                    <a:pt x="539679" y="41961"/>
                  </a:cubicBezTo>
                  <a:lnTo>
                    <a:pt x="534820" y="45942"/>
                  </a:lnTo>
                  <a:cubicBezTo>
                    <a:pt x="529931" y="49952"/>
                    <a:pt x="522877" y="49952"/>
                    <a:pt x="517988" y="45942"/>
                  </a:cubicBezTo>
                  <a:lnTo>
                    <a:pt x="513100" y="41961"/>
                  </a:lnTo>
                  <a:cubicBezTo>
                    <a:pt x="510173" y="39502"/>
                    <a:pt x="506308" y="38449"/>
                    <a:pt x="502532" y="39034"/>
                  </a:cubicBezTo>
                  <a:lnTo>
                    <a:pt x="496356" y="40058"/>
                  </a:lnTo>
                  <a:cubicBezTo>
                    <a:pt x="490091" y="41083"/>
                    <a:pt x="483974" y="37570"/>
                    <a:pt x="481720" y="31628"/>
                  </a:cubicBezTo>
                  <a:lnTo>
                    <a:pt x="479524" y="25773"/>
                  </a:lnTo>
                  <a:cubicBezTo>
                    <a:pt x="478178" y="22202"/>
                    <a:pt x="475338" y="19363"/>
                    <a:pt x="471767" y="18016"/>
                  </a:cubicBezTo>
                  <a:lnTo>
                    <a:pt x="465913" y="15792"/>
                  </a:lnTo>
                  <a:cubicBezTo>
                    <a:pt x="459970" y="13567"/>
                    <a:pt x="456428" y="7420"/>
                    <a:pt x="457482" y="1155"/>
                  </a:cubicBezTo>
                  <a:lnTo>
                    <a:pt x="457482" y="336"/>
                  </a:lnTo>
                  <a:lnTo>
                    <a:pt x="10523" y="336"/>
                  </a:lnTo>
                  <a:cubicBezTo>
                    <a:pt x="4902" y="336"/>
                    <a:pt x="336" y="4902"/>
                    <a:pt x="336" y="10523"/>
                  </a:cubicBezTo>
                  <a:lnTo>
                    <a:pt x="336" y="433420"/>
                  </a:lnTo>
                  <a:cubicBezTo>
                    <a:pt x="307" y="439041"/>
                    <a:pt x="4873" y="443607"/>
                    <a:pt x="10494" y="443636"/>
                  </a:cubicBezTo>
                  <a:cubicBezTo>
                    <a:pt x="10494" y="443636"/>
                    <a:pt x="10523" y="443636"/>
                    <a:pt x="10523" y="443636"/>
                  </a:cubicBezTo>
                  <a:lnTo>
                    <a:pt x="615055" y="443636"/>
                  </a:lnTo>
                  <a:cubicBezTo>
                    <a:pt x="620676" y="443636"/>
                    <a:pt x="625242" y="439070"/>
                    <a:pt x="625242" y="433449"/>
                  </a:cubicBezTo>
                  <a:cubicBezTo>
                    <a:pt x="625242" y="433449"/>
                    <a:pt x="625242" y="433420"/>
                    <a:pt x="625242" y="433420"/>
                  </a:cubicBezTo>
                  <a:lnTo>
                    <a:pt x="625242" y="10523"/>
                  </a:lnTo>
                  <a:cubicBezTo>
                    <a:pt x="625242" y="4902"/>
                    <a:pt x="620676" y="336"/>
                    <a:pt x="615055" y="336"/>
                  </a:cubicBezTo>
                  <a:close/>
                </a:path>
              </a:pathLst>
            </a:custGeom>
            <a:solidFill>
              <a:srgbClr val="EDF4FC"/>
            </a:solidFill>
            <a:ln w="2923" cap="flat">
              <a:noFill/>
              <a:prstDash val="solid"/>
              <a:miter/>
            </a:ln>
          </p:spPr>
          <p:txBody>
            <a:bodyPr rtlCol="1" anchor="ctr"/>
            <a:lstStyle/>
            <a:p>
              <a:endParaRPr lang="fa-IR"/>
            </a:p>
          </p:txBody>
        </p:sp>
        <p:sp>
          <p:nvSpPr>
            <p:cNvPr id="1251" name="Freeform: Shape 1250">
              <a:extLst>
                <a:ext uri="{FF2B5EF4-FFF2-40B4-BE49-F238E27FC236}">
                  <a16:creationId xmlns:a16="http://schemas.microsoft.com/office/drawing/2014/main" id="{18DD2248-D326-9531-7DE8-8F5EAEBE286D}"/>
                </a:ext>
              </a:extLst>
            </p:cNvPr>
            <p:cNvSpPr/>
            <p:nvPr/>
          </p:nvSpPr>
          <p:spPr>
            <a:xfrm>
              <a:off x="10804203" y="5269038"/>
              <a:ext cx="251116" cy="58487"/>
            </a:xfrm>
            <a:custGeom>
              <a:avLst/>
              <a:gdLst>
                <a:gd name="connsiteX0" fmla="*/ 228845 w 251116"/>
                <a:gd name="connsiteY0" fmla="*/ 56970 h 58487"/>
                <a:gd name="connsiteX1" fmla="*/ 23060 w 251116"/>
                <a:gd name="connsiteY1" fmla="*/ 56970 h 58487"/>
                <a:gd name="connsiteX2" fmla="*/ 2189 w 251116"/>
                <a:gd name="connsiteY2" fmla="*/ 50736 h 58487"/>
                <a:gd name="connsiteX3" fmla="*/ 8424 w 251116"/>
                <a:gd name="connsiteY3" fmla="*/ 29865 h 58487"/>
                <a:gd name="connsiteX4" fmla="*/ 243364 w 251116"/>
                <a:gd name="connsiteY4" fmla="*/ 29865 h 58487"/>
                <a:gd name="connsiteX5" fmla="*/ 249599 w 251116"/>
                <a:gd name="connsiteY5" fmla="*/ 50736 h 58487"/>
                <a:gd name="connsiteX6" fmla="*/ 228728 w 251116"/>
                <a:gd name="connsiteY6" fmla="*/ 56970 h 5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116" h="58487">
                  <a:moveTo>
                    <a:pt x="228845" y="56970"/>
                  </a:moveTo>
                  <a:cubicBezTo>
                    <a:pt x="164592" y="22488"/>
                    <a:pt x="87313" y="22488"/>
                    <a:pt x="23060" y="56970"/>
                  </a:cubicBezTo>
                  <a:cubicBezTo>
                    <a:pt x="15567" y="61010"/>
                    <a:pt x="6229" y="58229"/>
                    <a:pt x="2189" y="50736"/>
                  </a:cubicBezTo>
                  <a:cubicBezTo>
                    <a:pt x="-1850" y="43242"/>
                    <a:pt x="931" y="33904"/>
                    <a:pt x="8424" y="29865"/>
                  </a:cubicBezTo>
                  <a:cubicBezTo>
                    <a:pt x="81781" y="-9507"/>
                    <a:pt x="170008" y="-9507"/>
                    <a:pt x="243364" y="29865"/>
                  </a:cubicBezTo>
                  <a:cubicBezTo>
                    <a:pt x="250858" y="33904"/>
                    <a:pt x="253639" y="43242"/>
                    <a:pt x="249599" y="50736"/>
                  </a:cubicBezTo>
                  <a:cubicBezTo>
                    <a:pt x="245560" y="58229"/>
                    <a:pt x="236222" y="61010"/>
                    <a:pt x="228728" y="56970"/>
                  </a:cubicBezTo>
                  <a:close/>
                </a:path>
              </a:pathLst>
            </a:custGeom>
            <a:solidFill>
              <a:srgbClr val="FC657E"/>
            </a:solidFill>
            <a:ln w="2923" cap="flat">
              <a:noFill/>
              <a:prstDash val="solid"/>
              <a:miter/>
            </a:ln>
          </p:spPr>
          <p:txBody>
            <a:bodyPr rtlCol="1" anchor="ctr"/>
            <a:lstStyle/>
            <a:p>
              <a:endParaRPr lang="fa-IR"/>
            </a:p>
          </p:txBody>
        </p:sp>
        <p:sp>
          <p:nvSpPr>
            <p:cNvPr id="1252" name="Freeform: Shape 1251">
              <a:extLst>
                <a:ext uri="{FF2B5EF4-FFF2-40B4-BE49-F238E27FC236}">
                  <a16:creationId xmlns:a16="http://schemas.microsoft.com/office/drawing/2014/main" id="{F83AD8CF-427C-4538-18F8-B17E3D2F9028}"/>
                </a:ext>
              </a:extLst>
            </p:cNvPr>
            <p:cNvSpPr/>
            <p:nvPr/>
          </p:nvSpPr>
          <p:spPr>
            <a:xfrm>
              <a:off x="11065651" y="5084995"/>
              <a:ext cx="155684" cy="155662"/>
            </a:xfrm>
            <a:custGeom>
              <a:avLst/>
              <a:gdLst>
                <a:gd name="connsiteX0" fmla="*/ 153013 w 155684"/>
                <a:gd name="connsiteY0" fmla="*/ 86572 h 155662"/>
                <a:gd name="connsiteX1" fmla="*/ 149032 w 155684"/>
                <a:gd name="connsiteY1" fmla="*/ 91431 h 155662"/>
                <a:gd name="connsiteX2" fmla="*/ 146105 w 155684"/>
                <a:gd name="connsiteY2" fmla="*/ 101999 h 155662"/>
                <a:gd name="connsiteX3" fmla="*/ 147129 w 155684"/>
                <a:gd name="connsiteY3" fmla="*/ 108204 h 155662"/>
                <a:gd name="connsiteX4" fmla="*/ 138699 w 155684"/>
                <a:gd name="connsiteY4" fmla="*/ 122841 h 155662"/>
                <a:gd name="connsiteX5" fmla="*/ 132845 w 155684"/>
                <a:gd name="connsiteY5" fmla="*/ 125065 h 155662"/>
                <a:gd name="connsiteX6" fmla="*/ 125087 w 155684"/>
                <a:gd name="connsiteY6" fmla="*/ 132823 h 155662"/>
                <a:gd name="connsiteX7" fmla="*/ 122863 w 155684"/>
                <a:gd name="connsiteY7" fmla="*/ 138677 h 155662"/>
                <a:gd name="connsiteX8" fmla="*/ 108226 w 155684"/>
                <a:gd name="connsiteY8" fmla="*/ 147107 h 155662"/>
                <a:gd name="connsiteX9" fmla="*/ 102021 w 155684"/>
                <a:gd name="connsiteY9" fmla="*/ 146083 h 155662"/>
                <a:gd name="connsiteX10" fmla="*/ 91453 w 155684"/>
                <a:gd name="connsiteY10" fmla="*/ 149010 h 155662"/>
                <a:gd name="connsiteX11" fmla="*/ 86594 w 155684"/>
                <a:gd name="connsiteY11" fmla="*/ 152991 h 155662"/>
                <a:gd name="connsiteX12" fmla="*/ 69762 w 155684"/>
                <a:gd name="connsiteY12" fmla="*/ 152991 h 155662"/>
                <a:gd name="connsiteX13" fmla="*/ 64874 w 155684"/>
                <a:gd name="connsiteY13" fmla="*/ 149010 h 155662"/>
                <a:gd name="connsiteX14" fmla="*/ 54307 w 155684"/>
                <a:gd name="connsiteY14" fmla="*/ 146083 h 155662"/>
                <a:gd name="connsiteX15" fmla="*/ 48130 w 155684"/>
                <a:gd name="connsiteY15" fmla="*/ 147107 h 155662"/>
                <a:gd name="connsiteX16" fmla="*/ 33494 w 155684"/>
                <a:gd name="connsiteY16" fmla="*/ 138677 h 155662"/>
                <a:gd name="connsiteX17" fmla="*/ 31299 w 155684"/>
                <a:gd name="connsiteY17" fmla="*/ 132823 h 155662"/>
                <a:gd name="connsiteX18" fmla="*/ 23541 w 155684"/>
                <a:gd name="connsiteY18" fmla="*/ 125065 h 155662"/>
                <a:gd name="connsiteX19" fmla="*/ 17687 w 155684"/>
                <a:gd name="connsiteY19" fmla="*/ 122841 h 155662"/>
                <a:gd name="connsiteX20" fmla="*/ 9256 w 155684"/>
                <a:gd name="connsiteY20" fmla="*/ 108204 h 155662"/>
                <a:gd name="connsiteX21" fmla="*/ 10252 w 155684"/>
                <a:gd name="connsiteY21" fmla="*/ 101999 h 155662"/>
                <a:gd name="connsiteX22" fmla="*/ 7325 w 155684"/>
                <a:gd name="connsiteY22" fmla="*/ 91431 h 155662"/>
                <a:gd name="connsiteX23" fmla="*/ 3344 w 155684"/>
                <a:gd name="connsiteY23" fmla="*/ 86572 h 155662"/>
                <a:gd name="connsiteX24" fmla="*/ 3344 w 155684"/>
                <a:gd name="connsiteY24" fmla="*/ 69741 h 155662"/>
                <a:gd name="connsiteX25" fmla="*/ 7325 w 155684"/>
                <a:gd name="connsiteY25" fmla="*/ 64852 h 155662"/>
                <a:gd name="connsiteX26" fmla="*/ 10252 w 155684"/>
                <a:gd name="connsiteY26" fmla="*/ 54285 h 155662"/>
                <a:gd name="connsiteX27" fmla="*/ 9256 w 155684"/>
                <a:gd name="connsiteY27" fmla="*/ 48109 h 155662"/>
                <a:gd name="connsiteX28" fmla="*/ 17687 w 155684"/>
                <a:gd name="connsiteY28" fmla="*/ 33472 h 155662"/>
                <a:gd name="connsiteX29" fmla="*/ 23541 w 155684"/>
                <a:gd name="connsiteY29" fmla="*/ 31277 h 155662"/>
                <a:gd name="connsiteX30" fmla="*/ 31299 w 155684"/>
                <a:gd name="connsiteY30" fmla="*/ 23520 h 155662"/>
                <a:gd name="connsiteX31" fmla="*/ 33494 w 155684"/>
                <a:gd name="connsiteY31" fmla="*/ 17665 h 155662"/>
                <a:gd name="connsiteX32" fmla="*/ 48130 w 155684"/>
                <a:gd name="connsiteY32" fmla="*/ 9235 h 155662"/>
                <a:gd name="connsiteX33" fmla="*/ 54307 w 155684"/>
                <a:gd name="connsiteY33" fmla="*/ 10230 h 155662"/>
                <a:gd name="connsiteX34" fmla="*/ 64874 w 155684"/>
                <a:gd name="connsiteY34" fmla="*/ 7303 h 155662"/>
                <a:gd name="connsiteX35" fmla="*/ 69762 w 155684"/>
                <a:gd name="connsiteY35" fmla="*/ 3322 h 155662"/>
                <a:gd name="connsiteX36" fmla="*/ 86594 w 155684"/>
                <a:gd name="connsiteY36" fmla="*/ 3322 h 155662"/>
                <a:gd name="connsiteX37" fmla="*/ 91453 w 155684"/>
                <a:gd name="connsiteY37" fmla="*/ 7303 h 155662"/>
                <a:gd name="connsiteX38" fmla="*/ 102021 w 155684"/>
                <a:gd name="connsiteY38" fmla="*/ 10230 h 155662"/>
                <a:gd name="connsiteX39" fmla="*/ 108226 w 155684"/>
                <a:gd name="connsiteY39" fmla="*/ 9235 h 155662"/>
                <a:gd name="connsiteX40" fmla="*/ 122863 w 155684"/>
                <a:gd name="connsiteY40" fmla="*/ 17665 h 155662"/>
                <a:gd name="connsiteX41" fmla="*/ 125087 w 155684"/>
                <a:gd name="connsiteY41" fmla="*/ 23520 h 155662"/>
                <a:gd name="connsiteX42" fmla="*/ 132845 w 155684"/>
                <a:gd name="connsiteY42" fmla="*/ 31277 h 155662"/>
                <a:gd name="connsiteX43" fmla="*/ 138699 w 155684"/>
                <a:gd name="connsiteY43" fmla="*/ 33472 h 155662"/>
                <a:gd name="connsiteX44" fmla="*/ 147129 w 155684"/>
                <a:gd name="connsiteY44" fmla="*/ 48109 h 155662"/>
                <a:gd name="connsiteX45" fmla="*/ 146105 w 155684"/>
                <a:gd name="connsiteY45" fmla="*/ 54285 h 155662"/>
                <a:gd name="connsiteX46" fmla="*/ 149032 w 155684"/>
                <a:gd name="connsiteY46" fmla="*/ 64852 h 155662"/>
                <a:gd name="connsiteX47" fmla="*/ 153013 w 155684"/>
                <a:gd name="connsiteY47" fmla="*/ 69741 h 155662"/>
                <a:gd name="connsiteX48" fmla="*/ 153013 w 155684"/>
                <a:gd name="connsiteY48" fmla="*/ 86572 h 15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55684" h="155662">
                  <a:moveTo>
                    <a:pt x="153013" y="86572"/>
                  </a:moveTo>
                  <a:lnTo>
                    <a:pt x="149032" y="91431"/>
                  </a:lnTo>
                  <a:cubicBezTo>
                    <a:pt x="146602" y="94388"/>
                    <a:pt x="145519" y="98223"/>
                    <a:pt x="146105" y="101999"/>
                  </a:cubicBezTo>
                  <a:lnTo>
                    <a:pt x="147129" y="108204"/>
                  </a:lnTo>
                  <a:cubicBezTo>
                    <a:pt x="148183" y="114469"/>
                    <a:pt x="144641" y="120616"/>
                    <a:pt x="138699" y="122841"/>
                  </a:cubicBezTo>
                  <a:lnTo>
                    <a:pt x="132845" y="125065"/>
                  </a:lnTo>
                  <a:cubicBezTo>
                    <a:pt x="129244" y="126412"/>
                    <a:pt x="126434" y="129222"/>
                    <a:pt x="125087" y="132823"/>
                  </a:cubicBezTo>
                  <a:lnTo>
                    <a:pt x="122863" y="138677"/>
                  </a:lnTo>
                  <a:cubicBezTo>
                    <a:pt x="120638" y="144619"/>
                    <a:pt x="114491" y="148161"/>
                    <a:pt x="108226" y="147107"/>
                  </a:cubicBezTo>
                  <a:lnTo>
                    <a:pt x="102021" y="146083"/>
                  </a:lnTo>
                  <a:cubicBezTo>
                    <a:pt x="98244" y="145498"/>
                    <a:pt x="94410" y="146581"/>
                    <a:pt x="91453" y="149010"/>
                  </a:cubicBezTo>
                  <a:lnTo>
                    <a:pt x="86594" y="152991"/>
                  </a:lnTo>
                  <a:cubicBezTo>
                    <a:pt x="81705" y="157002"/>
                    <a:pt x="74651" y="157002"/>
                    <a:pt x="69762" y="152991"/>
                  </a:cubicBezTo>
                  <a:lnTo>
                    <a:pt x="64874" y="149010"/>
                  </a:lnTo>
                  <a:cubicBezTo>
                    <a:pt x="61947" y="146551"/>
                    <a:pt x="58083" y="145498"/>
                    <a:pt x="54307" y="146083"/>
                  </a:cubicBezTo>
                  <a:lnTo>
                    <a:pt x="48130" y="147107"/>
                  </a:lnTo>
                  <a:cubicBezTo>
                    <a:pt x="41866" y="148132"/>
                    <a:pt x="35748" y="144619"/>
                    <a:pt x="33494" y="138677"/>
                  </a:cubicBezTo>
                  <a:lnTo>
                    <a:pt x="31299" y="132823"/>
                  </a:lnTo>
                  <a:cubicBezTo>
                    <a:pt x="29952" y="129251"/>
                    <a:pt x="27113" y="126412"/>
                    <a:pt x="23541" y="125065"/>
                  </a:cubicBezTo>
                  <a:lnTo>
                    <a:pt x="17687" y="122841"/>
                  </a:lnTo>
                  <a:cubicBezTo>
                    <a:pt x="11745" y="120616"/>
                    <a:pt x="8203" y="114469"/>
                    <a:pt x="9256" y="108204"/>
                  </a:cubicBezTo>
                  <a:lnTo>
                    <a:pt x="10252" y="101999"/>
                  </a:lnTo>
                  <a:cubicBezTo>
                    <a:pt x="10837" y="98223"/>
                    <a:pt x="9754" y="94388"/>
                    <a:pt x="7325" y="91431"/>
                  </a:cubicBezTo>
                  <a:lnTo>
                    <a:pt x="3344" y="86572"/>
                  </a:lnTo>
                  <a:cubicBezTo>
                    <a:pt x="-667" y="81684"/>
                    <a:pt x="-667" y="74629"/>
                    <a:pt x="3344" y="69741"/>
                  </a:cubicBezTo>
                  <a:lnTo>
                    <a:pt x="7325" y="64852"/>
                  </a:lnTo>
                  <a:cubicBezTo>
                    <a:pt x="9754" y="61925"/>
                    <a:pt x="10837" y="58061"/>
                    <a:pt x="10252" y="54285"/>
                  </a:cubicBezTo>
                  <a:lnTo>
                    <a:pt x="9256" y="48109"/>
                  </a:lnTo>
                  <a:cubicBezTo>
                    <a:pt x="8203" y="41844"/>
                    <a:pt x="11745" y="35697"/>
                    <a:pt x="17687" y="33472"/>
                  </a:cubicBezTo>
                  <a:lnTo>
                    <a:pt x="23541" y="31277"/>
                  </a:lnTo>
                  <a:cubicBezTo>
                    <a:pt x="27113" y="29930"/>
                    <a:pt x="29952" y="27091"/>
                    <a:pt x="31299" y="23520"/>
                  </a:cubicBezTo>
                  <a:lnTo>
                    <a:pt x="33494" y="17665"/>
                  </a:lnTo>
                  <a:cubicBezTo>
                    <a:pt x="35719" y="11723"/>
                    <a:pt x="41866" y="8181"/>
                    <a:pt x="48130" y="9235"/>
                  </a:cubicBezTo>
                  <a:lnTo>
                    <a:pt x="54307" y="10230"/>
                  </a:lnTo>
                  <a:cubicBezTo>
                    <a:pt x="58083" y="10816"/>
                    <a:pt x="61947" y="9762"/>
                    <a:pt x="64874" y="7303"/>
                  </a:cubicBezTo>
                  <a:lnTo>
                    <a:pt x="69762" y="3322"/>
                  </a:lnTo>
                  <a:cubicBezTo>
                    <a:pt x="74680" y="-659"/>
                    <a:pt x="81676" y="-659"/>
                    <a:pt x="86594" y="3322"/>
                  </a:cubicBezTo>
                  <a:lnTo>
                    <a:pt x="91453" y="7303"/>
                  </a:lnTo>
                  <a:cubicBezTo>
                    <a:pt x="94381" y="9762"/>
                    <a:pt x="98244" y="10816"/>
                    <a:pt x="102021" y="10230"/>
                  </a:cubicBezTo>
                  <a:lnTo>
                    <a:pt x="108226" y="9235"/>
                  </a:lnTo>
                  <a:cubicBezTo>
                    <a:pt x="114491" y="8181"/>
                    <a:pt x="120638" y="11723"/>
                    <a:pt x="122863" y="17665"/>
                  </a:cubicBezTo>
                  <a:lnTo>
                    <a:pt x="125087" y="23520"/>
                  </a:lnTo>
                  <a:cubicBezTo>
                    <a:pt x="126434" y="27091"/>
                    <a:pt x="129273" y="29930"/>
                    <a:pt x="132845" y="31277"/>
                  </a:cubicBezTo>
                  <a:lnTo>
                    <a:pt x="138699" y="33472"/>
                  </a:lnTo>
                  <a:cubicBezTo>
                    <a:pt x="144641" y="35726"/>
                    <a:pt x="148154" y="41844"/>
                    <a:pt x="147129" y="48109"/>
                  </a:cubicBezTo>
                  <a:lnTo>
                    <a:pt x="146105" y="54285"/>
                  </a:lnTo>
                  <a:cubicBezTo>
                    <a:pt x="145519" y="58061"/>
                    <a:pt x="146573" y="61925"/>
                    <a:pt x="149032" y="64852"/>
                  </a:cubicBezTo>
                  <a:lnTo>
                    <a:pt x="153013" y="69741"/>
                  </a:lnTo>
                  <a:cubicBezTo>
                    <a:pt x="157024" y="74629"/>
                    <a:pt x="157024" y="81684"/>
                    <a:pt x="153013" y="86572"/>
                  </a:cubicBezTo>
                  <a:close/>
                </a:path>
              </a:pathLst>
            </a:custGeom>
            <a:solidFill>
              <a:srgbClr val="FCDD86"/>
            </a:solidFill>
            <a:ln w="2923" cap="flat">
              <a:noFill/>
              <a:prstDash val="solid"/>
              <a:miter/>
            </a:ln>
          </p:spPr>
          <p:txBody>
            <a:bodyPr rtlCol="1" anchor="ctr"/>
            <a:lstStyle/>
            <a:p>
              <a:endParaRPr lang="fa-IR"/>
            </a:p>
          </p:txBody>
        </p:sp>
        <p:sp>
          <p:nvSpPr>
            <p:cNvPr id="1253" name="Freeform: Shape 1252">
              <a:extLst>
                <a:ext uri="{FF2B5EF4-FFF2-40B4-BE49-F238E27FC236}">
                  <a16:creationId xmlns:a16="http://schemas.microsoft.com/office/drawing/2014/main" id="{5D9B72B4-68F2-5F9A-460F-D8A78C9815BD}"/>
                </a:ext>
              </a:extLst>
            </p:cNvPr>
            <p:cNvSpPr/>
            <p:nvPr/>
          </p:nvSpPr>
          <p:spPr>
            <a:xfrm>
              <a:off x="11094037" y="5213296"/>
              <a:ext cx="99028" cy="126632"/>
            </a:xfrm>
            <a:custGeom>
              <a:avLst/>
              <a:gdLst>
                <a:gd name="connsiteX0" fmla="*/ 96789 w 99028"/>
                <a:gd name="connsiteY0" fmla="*/ 4580 h 126632"/>
                <a:gd name="connsiteX1" fmla="*/ 94564 w 99028"/>
                <a:gd name="connsiteY1" fmla="*/ 10435 h 126632"/>
                <a:gd name="connsiteX2" fmla="*/ 79928 w 99028"/>
                <a:gd name="connsiteY2" fmla="*/ 18865 h 126632"/>
                <a:gd name="connsiteX3" fmla="*/ 73722 w 99028"/>
                <a:gd name="connsiteY3" fmla="*/ 17841 h 126632"/>
                <a:gd name="connsiteX4" fmla="*/ 63155 w 99028"/>
                <a:gd name="connsiteY4" fmla="*/ 20768 h 126632"/>
                <a:gd name="connsiteX5" fmla="*/ 58295 w 99028"/>
                <a:gd name="connsiteY5" fmla="*/ 24749 h 126632"/>
                <a:gd name="connsiteX6" fmla="*/ 41464 w 99028"/>
                <a:gd name="connsiteY6" fmla="*/ 24749 h 126632"/>
                <a:gd name="connsiteX7" fmla="*/ 36575 w 99028"/>
                <a:gd name="connsiteY7" fmla="*/ 20768 h 126632"/>
                <a:gd name="connsiteX8" fmla="*/ 26008 w 99028"/>
                <a:gd name="connsiteY8" fmla="*/ 17841 h 126632"/>
                <a:gd name="connsiteX9" fmla="*/ 19831 w 99028"/>
                <a:gd name="connsiteY9" fmla="*/ 18865 h 126632"/>
                <a:gd name="connsiteX10" fmla="*/ 5195 w 99028"/>
                <a:gd name="connsiteY10" fmla="*/ 10435 h 126632"/>
                <a:gd name="connsiteX11" fmla="*/ 3000 w 99028"/>
                <a:gd name="connsiteY11" fmla="*/ 4580 h 126632"/>
                <a:gd name="connsiteX12" fmla="*/ 336 w 99028"/>
                <a:gd name="connsiteY12" fmla="*/ 336 h 126632"/>
                <a:gd name="connsiteX13" fmla="*/ 336 w 99028"/>
                <a:gd name="connsiteY13" fmla="*/ 116986 h 126632"/>
                <a:gd name="connsiteX14" fmla="*/ 10318 w 99028"/>
                <a:gd name="connsiteY14" fmla="*/ 126968 h 126632"/>
                <a:gd name="connsiteX15" fmla="*/ 89353 w 99028"/>
                <a:gd name="connsiteY15" fmla="*/ 126968 h 126632"/>
                <a:gd name="connsiteX16" fmla="*/ 99365 w 99028"/>
                <a:gd name="connsiteY16" fmla="*/ 116986 h 126632"/>
                <a:gd name="connsiteX17" fmla="*/ 99365 w 99028"/>
                <a:gd name="connsiteY17" fmla="*/ 336 h 126632"/>
                <a:gd name="connsiteX18" fmla="*/ 96789 w 99028"/>
                <a:gd name="connsiteY18" fmla="*/ 4580 h 12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9028" h="126632">
                  <a:moveTo>
                    <a:pt x="96789" y="4580"/>
                  </a:moveTo>
                  <a:lnTo>
                    <a:pt x="94564" y="10435"/>
                  </a:lnTo>
                  <a:cubicBezTo>
                    <a:pt x="92339" y="16377"/>
                    <a:pt x="86192" y="19919"/>
                    <a:pt x="79928" y="18865"/>
                  </a:cubicBezTo>
                  <a:lnTo>
                    <a:pt x="73722" y="17841"/>
                  </a:lnTo>
                  <a:cubicBezTo>
                    <a:pt x="69946" y="17255"/>
                    <a:pt x="66111" y="18338"/>
                    <a:pt x="63155" y="20768"/>
                  </a:cubicBezTo>
                  <a:lnTo>
                    <a:pt x="58295" y="24749"/>
                  </a:lnTo>
                  <a:cubicBezTo>
                    <a:pt x="53407" y="28759"/>
                    <a:pt x="46352" y="28759"/>
                    <a:pt x="41464" y="24749"/>
                  </a:cubicBezTo>
                  <a:lnTo>
                    <a:pt x="36575" y="20768"/>
                  </a:lnTo>
                  <a:cubicBezTo>
                    <a:pt x="33648" y="18309"/>
                    <a:pt x="29784" y="17255"/>
                    <a:pt x="26008" y="17841"/>
                  </a:cubicBezTo>
                  <a:lnTo>
                    <a:pt x="19831" y="18865"/>
                  </a:lnTo>
                  <a:cubicBezTo>
                    <a:pt x="13567" y="19890"/>
                    <a:pt x="7449" y="16377"/>
                    <a:pt x="5195" y="10435"/>
                  </a:cubicBezTo>
                  <a:lnTo>
                    <a:pt x="3000" y="4580"/>
                  </a:lnTo>
                  <a:cubicBezTo>
                    <a:pt x="2385" y="3000"/>
                    <a:pt x="1478" y="1565"/>
                    <a:pt x="336" y="336"/>
                  </a:cubicBezTo>
                  <a:lnTo>
                    <a:pt x="336" y="116986"/>
                  </a:lnTo>
                  <a:cubicBezTo>
                    <a:pt x="336" y="122489"/>
                    <a:pt x="4815" y="126968"/>
                    <a:pt x="10318" y="126968"/>
                  </a:cubicBezTo>
                  <a:lnTo>
                    <a:pt x="89353" y="126968"/>
                  </a:lnTo>
                  <a:cubicBezTo>
                    <a:pt x="94856" y="126968"/>
                    <a:pt x="99335" y="122489"/>
                    <a:pt x="99365" y="116986"/>
                  </a:cubicBezTo>
                  <a:lnTo>
                    <a:pt x="99365" y="336"/>
                  </a:lnTo>
                  <a:cubicBezTo>
                    <a:pt x="98223" y="1565"/>
                    <a:pt x="97345" y="3000"/>
                    <a:pt x="96789" y="4580"/>
                  </a:cubicBezTo>
                  <a:close/>
                </a:path>
              </a:pathLst>
            </a:custGeom>
            <a:solidFill>
              <a:srgbClr val="5290DB"/>
            </a:solidFill>
            <a:ln w="2923" cap="flat">
              <a:noFill/>
              <a:prstDash val="solid"/>
              <a:miter/>
            </a:ln>
          </p:spPr>
          <p:txBody>
            <a:bodyPr rtlCol="1" anchor="ctr"/>
            <a:lstStyle/>
            <a:p>
              <a:endParaRPr lang="fa-IR"/>
            </a:p>
          </p:txBody>
        </p:sp>
        <p:sp>
          <p:nvSpPr>
            <p:cNvPr id="1254" name="Freeform: Shape 1253">
              <a:extLst>
                <a:ext uri="{FF2B5EF4-FFF2-40B4-BE49-F238E27FC236}">
                  <a16:creationId xmlns:a16="http://schemas.microsoft.com/office/drawing/2014/main" id="{65771F02-7E54-250B-2B04-9D16ACC1376C}"/>
                </a:ext>
              </a:extLst>
            </p:cNvPr>
            <p:cNvSpPr/>
            <p:nvPr/>
          </p:nvSpPr>
          <p:spPr>
            <a:xfrm>
              <a:off x="11100536" y="5119712"/>
              <a:ext cx="86177" cy="86177"/>
            </a:xfrm>
            <a:custGeom>
              <a:avLst/>
              <a:gdLst>
                <a:gd name="connsiteX0" fmla="*/ 86178 w 86177"/>
                <a:gd name="connsiteY0" fmla="*/ 43089 h 86177"/>
                <a:gd name="connsiteX1" fmla="*/ 43089 w 86177"/>
                <a:gd name="connsiteY1" fmla="*/ 86178 h 86177"/>
                <a:gd name="connsiteX2" fmla="*/ 0 w 86177"/>
                <a:gd name="connsiteY2" fmla="*/ 43089 h 86177"/>
                <a:gd name="connsiteX3" fmla="*/ 43089 w 86177"/>
                <a:gd name="connsiteY3" fmla="*/ 0 h 86177"/>
                <a:gd name="connsiteX4" fmla="*/ 86178 w 86177"/>
                <a:gd name="connsiteY4" fmla="*/ 43089 h 86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77" h="86177">
                  <a:moveTo>
                    <a:pt x="86178" y="43089"/>
                  </a:moveTo>
                  <a:cubicBezTo>
                    <a:pt x="86178" y="66886"/>
                    <a:pt x="66886" y="86178"/>
                    <a:pt x="43089" y="86178"/>
                  </a:cubicBezTo>
                  <a:cubicBezTo>
                    <a:pt x="19292" y="86178"/>
                    <a:pt x="0" y="66886"/>
                    <a:pt x="0" y="43089"/>
                  </a:cubicBezTo>
                  <a:cubicBezTo>
                    <a:pt x="0" y="19292"/>
                    <a:pt x="19292" y="0"/>
                    <a:pt x="43089" y="0"/>
                  </a:cubicBezTo>
                  <a:cubicBezTo>
                    <a:pt x="66886" y="0"/>
                    <a:pt x="86178" y="19292"/>
                    <a:pt x="86178" y="43089"/>
                  </a:cubicBezTo>
                  <a:close/>
                </a:path>
              </a:pathLst>
            </a:custGeom>
            <a:solidFill>
              <a:srgbClr val="F5C84C"/>
            </a:solidFill>
            <a:ln w="2923" cap="flat">
              <a:noFill/>
              <a:prstDash val="solid"/>
              <a:miter/>
            </a:ln>
          </p:spPr>
          <p:txBody>
            <a:bodyPr rtlCol="1" anchor="ctr"/>
            <a:lstStyle/>
            <a:p>
              <a:endParaRPr lang="fa-IR"/>
            </a:p>
          </p:txBody>
        </p:sp>
        <p:sp>
          <p:nvSpPr>
            <p:cNvPr id="1255" name="Freeform: Shape 1254">
              <a:extLst>
                <a:ext uri="{FF2B5EF4-FFF2-40B4-BE49-F238E27FC236}">
                  <a16:creationId xmlns:a16="http://schemas.microsoft.com/office/drawing/2014/main" id="{9A530528-7AD7-CEBE-62DF-4981D4DCFC6F}"/>
                </a:ext>
              </a:extLst>
            </p:cNvPr>
            <p:cNvSpPr/>
            <p:nvPr/>
          </p:nvSpPr>
          <p:spPr>
            <a:xfrm>
              <a:off x="11126442" y="5231386"/>
              <a:ext cx="34365" cy="108307"/>
            </a:xfrm>
            <a:custGeom>
              <a:avLst/>
              <a:gdLst>
                <a:gd name="connsiteX0" fmla="*/ 336 w 34365"/>
                <a:gd name="connsiteY0" fmla="*/ 336 h 108307"/>
                <a:gd name="connsiteX1" fmla="*/ 336 w 34365"/>
                <a:gd name="connsiteY1" fmla="*/ 108644 h 108307"/>
                <a:gd name="connsiteX2" fmla="*/ 34702 w 34365"/>
                <a:gd name="connsiteY2" fmla="*/ 108644 h 108307"/>
                <a:gd name="connsiteX3" fmla="*/ 34702 w 34365"/>
                <a:gd name="connsiteY3" fmla="*/ 336 h 108307"/>
                <a:gd name="connsiteX4" fmla="*/ 34702 w 34365"/>
                <a:gd name="connsiteY4" fmla="*/ 336 h 108307"/>
                <a:gd name="connsiteX5" fmla="*/ 25920 w 34365"/>
                <a:gd name="connsiteY5" fmla="*/ 6454 h 108307"/>
                <a:gd name="connsiteX6" fmla="*/ 9088 w 34365"/>
                <a:gd name="connsiteY6" fmla="*/ 6454 h 108307"/>
                <a:gd name="connsiteX7" fmla="*/ 336 w 34365"/>
                <a:gd name="connsiteY7" fmla="*/ 336 h 108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65" h="108307">
                  <a:moveTo>
                    <a:pt x="336" y="336"/>
                  </a:moveTo>
                  <a:lnTo>
                    <a:pt x="336" y="108644"/>
                  </a:lnTo>
                  <a:lnTo>
                    <a:pt x="34702" y="108644"/>
                  </a:lnTo>
                  <a:lnTo>
                    <a:pt x="34702" y="336"/>
                  </a:lnTo>
                  <a:lnTo>
                    <a:pt x="34702" y="336"/>
                  </a:lnTo>
                  <a:cubicBezTo>
                    <a:pt x="30750" y="1770"/>
                    <a:pt x="29433" y="3907"/>
                    <a:pt x="25920" y="6454"/>
                  </a:cubicBezTo>
                  <a:cubicBezTo>
                    <a:pt x="21031" y="10464"/>
                    <a:pt x="13977" y="10464"/>
                    <a:pt x="9088" y="6454"/>
                  </a:cubicBezTo>
                  <a:cubicBezTo>
                    <a:pt x="4610" y="2883"/>
                    <a:pt x="3614" y="1536"/>
                    <a:pt x="336" y="336"/>
                  </a:cubicBezTo>
                  <a:close/>
                </a:path>
              </a:pathLst>
            </a:custGeom>
            <a:solidFill>
              <a:srgbClr val="6CADEF"/>
            </a:solidFill>
            <a:ln w="2923" cap="flat">
              <a:noFill/>
              <a:prstDash val="solid"/>
              <a:miter/>
            </a:ln>
          </p:spPr>
          <p:txBody>
            <a:bodyPr rtlCol="1" anchor="ctr"/>
            <a:lstStyle/>
            <a:p>
              <a:endParaRPr lang="fa-IR"/>
            </a:p>
          </p:txBody>
        </p:sp>
        <p:sp>
          <p:nvSpPr>
            <p:cNvPr id="1256" name="Freeform: Shape 1255">
              <a:extLst>
                <a:ext uri="{FF2B5EF4-FFF2-40B4-BE49-F238E27FC236}">
                  <a16:creationId xmlns:a16="http://schemas.microsoft.com/office/drawing/2014/main" id="{9E7E5674-2B95-93EE-AC5F-C71B1AC2915E}"/>
                </a:ext>
              </a:extLst>
            </p:cNvPr>
            <p:cNvSpPr/>
            <p:nvPr/>
          </p:nvSpPr>
          <p:spPr>
            <a:xfrm>
              <a:off x="10646536" y="5065397"/>
              <a:ext cx="37636" cy="37029"/>
            </a:xfrm>
            <a:custGeom>
              <a:avLst/>
              <a:gdLst>
                <a:gd name="connsiteX0" fmla="*/ 37731 w 37636"/>
                <a:gd name="connsiteY0" fmla="*/ 18412 h 37029"/>
                <a:gd name="connsiteX1" fmla="*/ 19583 w 37636"/>
                <a:gd name="connsiteY1" fmla="*/ 555 h 37029"/>
                <a:gd name="connsiteX2" fmla="*/ 18704 w 37636"/>
                <a:gd name="connsiteY2" fmla="*/ 555 h 37029"/>
                <a:gd name="connsiteX3" fmla="*/ 556 w 37636"/>
                <a:gd name="connsiteY3" fmla="*/ 18412 h 37029"/>
                <a:gd name="connsiteX4" fmla="*/ 556 w 37636"/>
                <a:gd name="connsiteY4" fmla="*/ 19290 h 37029"/>
                <a:gd name="connsiteX5" fmla="*/ 18704 w 37636"/>
                <a:gd name="connsiteY5" fmla="*/ 37146 h 37029"/>
                <a:gd name="connsiteX6" fmla="*/ 19583 w 37636"/>
                <a:gd name="connsiteY6" fmla="*/ 37146 h 37029"/>
                <a:gd name="connsiteX7" fmla="*/ 37731 w 37636"/>
                <a:gd name="connsiteY7" fmla="*/ 19290 h 37029"/>
                <a:gd name="connsiteX8" fmla="*/ 37731 w 37636"/>
                <a:gd name="connsiteY8" fmla="*/ 18412 h 3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36" h="37029">
                  <a:moveTo>
                    <a:pt x="37731" y="18412"/>
                  </a:moveTo>
                  <a:cubicBezTo>
                    <a:pt x="28628" y="16685"/>
                    <a:pt x="21456" y="9630"/>
                    <a:pt x="19583" y="555"/>
                  </a:cubicBezTo>
                  <a:cubicBezTo>
                    <a:pt x="19583" y="263"/>
                    <a:pt x="18704" y="263"/>
                    <a:pt x="18704" y="555"/>
                  </a:cubicBezTo>
                  <a:cubicBezTo>
                    <a:pt x="16831" y="9630"/>
                    <a:pt x="9659" y="16685"/>
                    <a:pt x="556" y="18412"/>
                  </a:cubicBezTo>
                  <a:cubicBezTo>
                    <a:pt x="263" y="18412"/>
                    <a:pt x="263" y="18997"/>
                    <a:pt x="556" y="19290"/>
                  </a:cubicBezTo>
                  <a:cubicBezTo>
                    <a:pt x="9659" y="21017"/>
                    <a:pt x="16831" y="28072"/>
                    <a:pt x="18704" y="37146"/>
                  </a:cubicBezTo>
                  <a:cubicBezTo>
                    <a:pt x="18704" y="37439"/>
                    <a:pt x="19583" y="37439"/>
                    <a:pt x="19583" y="37146"/>
                  </a:cubicBezTo>
                  <a:cubicBezTo>
                    <a:pt x="21456" y="28072"/>
                    <a:pt x="28628" y="21017"/>
                    <a:pt x="37731" y="19290"/>
                  </a:cubicBezTo>
                  <a:cubicBezTo>
                    <a:pt x="38053" y="18997"/>
                    <a:pt x="38053" y="18412"/>
                    <a:pt x="37731" y="18412"/>
                  </a:cubicBezTo>
                  <a:close/>
                </a:path>
              </a:pathLst>
            </a:custGeom>
            <a:solidFill>
              <a:srgbClr val="FC657E"/>
            </a:solidFill>
            <a:ln w="2923" cap="flat">
              <a:noFill/>
              <a:prstDash val="solid"/>
              <a:miter/>
            </a:ln>
          </p:spPr>
          <p:txBody>
            <a:bodyPr rtlCol="1" anchor="ctr"/>
            <a:lstStyle/>
            <a:p>
              <a:endParaRPr lang="fa-IR"/>
            </a:p>
          </p:txBody>
        </p:sp>
        <p:sp>
          <p:nvSpPr>
            <p:cNvPr id="1257" name="Freeform: Shape 1256">
              <a:extLst>
                <a:ext uri="{FF2B5EF4-FFF2-40B4-BE49-F238E27FC236}">
                  <a16:creationId xmlns:a16="http://schemas.microsoft.com/office/drawing/2014/main" id="{17F817FA-2335-C923-82D3-B86C5FA32073}"/>
                </a:ext>
              </a:extLst>
            </p:cNvPr>
            <p:cNvSpPr/>
            <p:nvPr/>
          </p:nvSpPr>
          <p:spPr>
            <a:xfrm>
              <a:off x="10949719" y="5049517"/>
              <a:ext cx="50939" cy="50933"/>
            </a:xfrm>
            <a:custGeom>
              <a:avLst/>
              <a:gdLst>
                <a:gd name="connsiteX0" fmla="*/ 9709 w 50939"/>
                <a:gd name="connsiteY0" fmla="*/ 35170 h 50933"/>
                <a:gd name="connsiteX1" fmla="*/ 16441 w 50939"/>
                <a:gd name="connsiteY1" fmla="*/ 35170 h 50933"/>
                <a:gd name="connsiteX2" fmla="*/ 16441 w 50939"/>
                <a:gd name="connsiteY2" fmla="*/ 41903 h 50933"/>
                <a:gd name="connsiteX3" fmla="*/ 25574 w 50939"/>
                <a:gd name="connsiteY3" fmla="*/ 51270 h 50933"/>
                <a:gd name="connsiteX4" fmla="*/ 25808 w 50939"/>
                <a:gd name="connsiteY4" fmla="*/ 51270 h 50933"/>
                <a:gd name="connsiteX5" fmla="*/ 35175 w 50939"/>
                <a:gd name="connsiteY5" fmla="*/ 42196 h 50933"/>
                <a:gd name="connsiteX6" fmla="*/ 35175 w 50939"/>
                <a:gd name="connsiteY6" fmla="*/ 35170 h 50933"/>
                <a:gd name="connsiteX7" fmla="*/ 41908 w 50939"/>
                <a:gd name="connsiteY7" fmla="*/ 35170 h 50933"/>
                <a:gd name="connsiteX8" fmla="*/ 51275 w 50939"/>
                <a:gd name="connsiteY8" fmla="*/ 26037 h 50933"/>
                <a:gd name="connsiteX9" fmla="*/ 51275 w 50939"/>
                <a:gd name="connsiteY9" fmla="*/ 25803 h 50933"/>
                <a:gd name="connsiteX10" fmla="*/ 42201 w 50939"/>
                <a:gd name="connsiteY10" fmla="*/ 16436 h 50933"/>
                <a:gd name="connsiteX11" fmla="*/ 35175 w 50939"/>
                <a:gd name="connsiteY11" fmla="*/ 16436 h 50933"/>
                <a:gd name="connsiteX12" fmla="*/ 35175 w 50939"/>
                <a:gd name="connsiteY12" fmla="*/ 9703 h 50933"/>
                <a:gd name="connsiteX13" fmla="*/ 26042 w 50939"/>
                <a:gd name="connsiteY13" fmla="*/ 336 h 50933"/>
                <a:gd name="connsiteX14" fmla="*/ 25808 w 50939"/>
                <a:gd name="connsiteY14" fmla="*/ 336 h 50933"/>
                <a:gd name="connsiteX15" fmla="*/ 16441 w 50939"/>
                <a:gd name="connsiteY15" fmla="*/ 9411 h 50933"/>
                <a:gd name="connsiteX16" fmla="*/ 16441 w 50939"/>
                <a:gd name="connsiteY16" fmla="*/ 16436 h 50933"/>
                <a:gd name="connsiteX17" fmla="*/ 9709 w 50939"/>
                <a:gd name="connsiteY17" fmla="*/ 16436 h 50933"/>
                <a:gd name="connsiteX18" fmla="*/ 342 w 50939"/>
                <a:gd name="connsiteY18" fmla="*/ 25569 h 50933"/>
                <a:gd name="connsiteX19" fmla="*/ 342 w 50939"/>
                <a:gd name="connsiteY19" fmla="*/ 25803 h 50933"/>
                <a:gd name="connsiteX20" fmla="*/ 9123 w 50939"/>
                <a:gd name="connsiteY20" fmla="*/ 35170 h 50933"/>
                <a:gd name="connsiteX21" fmla="*/ 9709 w 50939"/>
                <a:gd name="connsiteY21" fmla="*/ 35170 h 50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939" h="50933">
                  <a:moveTo>
                    <a:pt x="9709" y="35170"/>
                  </a:moveTo>
                  <a:lnTo>
                    <a:pt x="16441" y="35170"/>
                  </a:lnTo>
                  <a:lnTo>
                    <a:pt x="16441" y="41903"/>
                  </a:lnTo>
                  <a:cubicBezTo>
                    <a:pt x="16383" y="47026"/>
                    <a:pt x="20452" y="51211"/>
                    <a:pt x="25574" y="51270"/>
                  </a:cubicBezTo>
                  <a:cubicBezTo>
                    <a:pt x="25662" y="51270"/>
                    <a:pt x="25721" y="51270"/>
                    <a:pt x="25808" y="51270"/>
                  </a:cubicBezTo>
                  <a:cubicBezTo>
                    <a:pt x="30872" y="51270"/>
                    <a:pt x="35029" y="47260"/>
                    <a:pt x="35175" y="42196"/>
                  </a:cubicBezTo>
                  <a:lnTo>
                    <a:pt x="35175" y="35170"/>
                  </a:lnTo>
                  <a:lnTo>
                    <a:pt x="41908" y="35170"/>
                  </a:lnTo>
                  <a:cubicBezTo>
                    <a:pt x="47031" y="35229"/>
                    <a:pt x="51217" y="31160"/>
                    <a:pt x="51275" y="26037"/>
                  </a:cubicBezTo>
                  <a:cubicBezTo>
                    <a:pt x="51275" y="25949"/>
                    <a:pt x="51275" y="25891"/>
                    <a:pt x="51275" y="25803"/>
                  </a:cubicBezTo>
                  <a:cubicBezTo>
                    <a:pt x="51275" y="20739"/>
                    <a:pt x="47265" y="16582"/>
                    <a:pt x="42201" y="16436"/>
                  </a:cubicBezTo>
                  <a:lnTo>
                    <a:pt x="35175" y="16436"/>
                  </a:lnTo>
                  <a:lnTo>
                    <a:pt x="35175" y="9703"/>
                  </a:lnTo>
                  <a:cubicBezTo>
                    <a:pt x="35234" y="4581"/>
                    <a:pt x="31165" y="395"/>
                    <a:pt x="26042" y="336"/>
                  </a:cubicBezTo>
                  <a:cubicBezTo>
                    <a:pt x="25955" y="336"/>
                    <a:pt x="25896" y="336"/>
                    <a:pt x="25808" y="336"/>
                  </a:cubicBezTo>
                  <a:cubicBezTo>
                    <a:pt x="20744" y="336"/>
                    <a:pt x="16588" y="4346"/>
                    <a:pt x="16441" y="9411"/>
                  </a:cubicBezTo>
                  <a:lnTo>
                    <a:pt x="16441" y="16436"/>
                  </a:lnTo>
                  <a:lnTo>
                    <a:pt x="9709" y="16436"/>
                  </a:lnTo>
                  <a:cubicBezTo>
                    <a:pt x="4586" y="16377"/>
                    <a:pt x="400" y="20446"/>
                    <a:pt x="342" y="25569"/>
                  </a:cubicBezTo>
                  <a:cubicBezTo>
                    <a:pt x="342" y="25657"/>
                    <a:pt x="342" y="25715"/>
                    <a:pt x="342" y="25803"/>
                  </a:cubicBezTo>
                  <a:cubicBezTo>
                    <a:pt x="166" y="30809"/>
                    <a:pt x="4118" y="34994"/>
                    <a:pt x="9123" y="35170"/>
                  </a:cubicBezTo>
                  <a:cubicBezTo>
                    <a:pt x="9299" y="35170"/>
                    <a:pt x="9504" y="35170"/>
                    <a:pt x="9709" y="35170"/>
                  </a:cubicBezTo>
                  <a:close/>
                </a:path>
              </a:pathLst>
            </a:custGeom>
            <a:solidFill>
              <a:srgbClr val="70D6F9"/>
            </a:solidFill>
            <a:ln w="2923" cap="flat">
              <a:noFill/>
              <a:prstDash val="solid"/>
              <a:miter/>
            </a:ln>
          </p:spPr>
          <p:txBody>
            <a:bodyPr rtlCol="1" anchor="ctr"/>
            <a:lstStyle/>
            <a:p>
              <a:endParaRPr lang="fa-IR"/>
            </a:p>
          </p:txBody>
        </p:sp>
        <p:sp>
          <p:nvSpPr>
            <p:cNvPr id="1258" name="Freeform: Shape 1257">
              <a:extLst>
                <a:ext uri="{FF2B5EF4-FFF2-40B4-BE49-F238E27FC236}">
                  <a16:creationId xmlns:a16="http://schemas.microsoft.com/office/drawing/2014/main" id="{824C7C2D-983E-D28C-D756-2EE9B32D7E5A}"/>
                </a:ext>
              </a:extLst>
            </p:cNvPr>
            <p:cNvSpPr/>
            <p:nvPr/>
          </p:nvSpPr>
          <p:spPr>
            <a:xfrm>
              <a:off x="10868377" y="5750882"/>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87D147"/>
            </a:solidFill>
            <a:ln w="2923" cap="flat">
              <a:noFill/>
              <a:prstDash val="solid"/>
              <a:miter/>
            </a:ln>
          </p:spPr>
          <p:txBody>
            <a:bodyPr rtlCol="1" anchor="ctr"/>
            <a:lstStyle/>
            <a:p>
              <a:endParaRPr lang="fa-IR"/>
            </a:p>
          </p:txBody>
        </p:sp>
        <p:sp>
          <p:nvSpPr>
            <p:cNvPr id="1259" name="Freeform: Shape 1258">
              <a:extLst>
                <a:ext uri="{FF2B5EF4-FFF2-40B4-BE49-F238E27FC236}">
                  <a16:creationId xmlns:a16="http://schemas.microsoft.com/office/drawing/2014/main" id="{AD1FEBF8-19F3-5487-7F92-6BBB23436F74}"/>
                </a:ext>
              </a:extLst>
            </p:cNvPr>
            <p:cNvSpPr/>
            <p:nvPr/>
          </p:nvSpPr>
          <p:spPr>
            <a:xfrm>
              <a:off x="11067429" y="5021416"/>
              <a:ext cx="19905" cy="19905"/>
            </a:xfrm>
            <a:custGeom>
              <a:avLst/>
              <a:gdLst>
                <a:gd name="connsiteX0" fmla="*/ 19905 w 19905"/>
                <a:gd name="connsiteY0" fmla="*/ 9953 h 19905"/>
                <a:gd name="connsiteX1" fmla="*/ 9953 w 19905"/>
                <a:gd name="connsiteY1" fmla="*/ 19905 h 19905"/>
                <a:gd name="connsiteX2" fmla="*/ 0 w 19905"/>
                <a:gd name="connsiteY2" fmla="*/ 9953 h 19905"/>
                <a:gd name="connsiteX3" fmla="*/ 9953 w 19905"/>
                <a:gd name="connsiteY3" fmla="*/ 0 h 19905"/>
                <a:gd name="connsiteX4" fmla="*/ 19905 w 19905"/>
                <a:gd name="connsiteY4" fmla="*/ 9953 h 19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 h="19905">
                  <a:moveTo>
                    <a:pt x="19905" y="9953"/>
                  </a:moveTo>
                  <a:cubicBezTo>
                    <a:pt x="19905" y="15449"/>
                    <a:pt x="15449" y="19905"/>
                    <a:pt x="9953" y="19905"/>
                  </a:cubicBezTo>
                  <a:cubicBezTo>
                    <a:pt x="4456" y="19905"/>
                    <a:pt x="0" y="15449"/>
                    <a:pt x="0" y="9953"/>
                  </a:cubicBezTo>
                  <a:cubicBezTo>
                    <a:pt x="0" y="4456"/>
                    <a:pt x="4456" y="0"/>
                    <a:pt x="9953" y="0"/>
                  </a:cubicBezTo>
                  <a:cubicBezTo>
                    <a:pt x="15449" y="0"/>
                    <a:pt x="19905" y="4456"/>
                    <a:pt x="19905" y="9953"/>
                  </a:cubicBezTo>
                  <a:close/>
                </a:path>
              </a:pathLst>
            </a:custGeom>
            <a:solidFill>
              <a:srgbClr val="F5C84C"/>
            </a:solidFill>
            <a:ln w="2923" cap="flat">
              <a:noFill/>
              <a:prstDash val="solid"/>
              <a:miter/>
            </a:ln>
          </p:spPr>
          <p:txBody>
            <a:bodyPr rtlCol="1" anchor="ctr"/>
            <a:lstStyle/>
            <a:p>
              <a:endParaRPr lang="fa-IR"/>
            </a:p>
          </p:txBody>
        </p:sp>
        <p:sp>
          <p:nvSpPr>
            <p:cNvPr id="1260" name="Freeform: Shape 1259">
              <a:extLst>
                <a:ext uri="{FF2B5EF4-FFF2-40B4-BE49-F238E27FC236}">
                  <a16:creationId xmlns:a16="http://schemas.microsoft.com/office/drawing/2014/main" id="{0E4B71EE-B146-A85A-3C5D-64A4DDD7D808}"/>
                </a:ext>
              </a:extLst>
            </p:cNvPr>
            <p:cNvSpPr/>
            <p:nvPr/>
          </p:nvSpPr>
          <p:spPr>
            <a:xfrm>
              <a:off x="10972733" y="5700241"/>
              <a:ext cx="54153" cy="52983"/>
            </a:xfrm>
            <a:custGeom>
              <a:avLst/>
              <a:gdLst>
                <a:gd name="connsiteX0" fmla="*/ 775 w 54153"/>
                <a:gd name="connsiteY0" fmla="*/ 26242 h 52983"/>
                <a:gd name="connsiteX1" fmla="*/ 26827 w 54153"/>
                <a:gd name="connsiteY1" fmla="*/ 775 h 52983"/>
                <a:gd name="connsiteX2" fmla="*/ 27998 w 54153"/>
                <a:gd name="connsiteY2" fmla="*/ 775 h 52983"/>
                <a:gd name="connsiteX3" fmla="*/ 54051 w 54153"/>
                <a:gd name="connsiteY3" fmla="*/ 26242 h 52983"/>
                <a:gd name="connsiteX4" fmla="*/ 54051 w 54153"/>
                <a:gd name="connsiteY4" fmla="*/ 27413 h 52983"/>
                <a:gd name="connsiteX5" fmla="*/ 27998 w 54153"/>
                <a:gd name="connsiteY5" fmla="*/ 52880 h 52983"/>
                <a:gd name="connsiteX6" fmla="*/ 26827 w 54153"/>
                <a:gd name="connsiteY6" fmla="*/ 52880 h 52983"/>
                <a:gd name="connsiteX7" fmla="*/ 775 w 54153"/>
                <a:gd name="connsiteY7" fmla="*/ 27413 h 52983"/>
                <a:gd name="connsiteX8" fmla="*/ 775 w 54153"/>
                <a:gd name="connsiteY8" fmla="*/ 26242 h 5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53" h="52983">
                  <a:moveTo>
                    <a:pt x="775" y="26242"/>
                  </a:moveTo>
                  <a:cubicBezTo>
                    <a:pt x="13860" y="23871"/>
                    <a:pt x="24164" y="13801"/>
                    <a:pt x="26827" y="775"/>
                  </a:cubicBezTo>
                  <a:cubicBezTo>
                    <a:pt x="26827" y="190"/>
                    <a:pt x="27998" y="190"/>
                    <a:pt x="27998" y="775"/>
                  </a:cubicBezTo>
                  <a:cubicBezTo>
                    <a:pt x="30662" y="13801"/>
                    <a:pt x="40966" y="23871"/>
                    <a:pt x="54051" y="26242"/>
                  </a:cubicBezTo>
                  <a:cubicBezTo>
                    <a:pt x="54636" y="26242"/>
                    <a:pt x="54636" y="27120"/>
                    <a:pt x="54051" y="27413"/>
                  </a:cubicBezTo>
                  <a:cubicBezTo>
                    <a:pt x="40966" y="29784"/>
                    <a:pt x="30662" y="39854"/>
                    <a:pt x="27998" y="52880"/>
                  </a:cubicBezTo>
                  <a:cubicBezTo>
                    <a:pt x="27998" y="53465"/>
                    <a:pt x="26827" y="53465"/>
                    <a:pt x="26827" y="52880"/>
                  </a:cubicBezTo>
                  <a:cubicBezTo>
                    <a:pt x="24164" y="39854"/>
                    <a:pt x="13860" y="29784"/>
                    <a:pt x="775" y="27413"/>
                  </a:cubicBezTo>
                  <a:cubicBezTo>
                    <a:pt x="190" y="27120"/>
                    <a:pt x="190" y="26242"/>
                    <a:pt x="775" y="26242"/>
                  </a:cubicBezTo>
                  <a:close/>
                </a:path>
              </a:pathLst>
            </a:custGeom>
            <a:solidFill>
              <a:srgbClr val="F5C84C"/>
            </a:solidFill>
            <a:ln w="2923" cap="flat">
              <a:noFill/>
              <a:prstDash val="solid"/>
              <a:miter/>
            </a:ln>
          </p:spPr>
          <p:txBody>
            <a:bodyPr rtlCol="1" anchor="ctr"/>
            <a:lstStyle/>
            <a:p>
              <a:endParaRPr lang="fa-IR"/>
            </a:p>
          </p:txBody>
        </p:sp>
        <p:sp>
          <p:nvSpPr>
            <p:cNvPr id="1261" name="Freeform: Shape 1260">
              <a:extLst>
                <a:ext uri="{FF2B5EF4-FFF2-40B4-BE49-F238E27FC236}">
                  <a16:creationId xmlns:a16="http://schemas.microsoft.com/office/drawing/2014/main" id="{133136EF-2D32-DCFC-7727-74C93FDDFF9B}"/>
                </a:ext>
              </a:extLst>
            </p:cNvPr>
            <p:cNvSpPr/>
            <p:nvPr/>
          </p:nvSpPr>
          <p:spPr>
            <a:xfrm>
              <a:off x="10586631" y="5161279"/>
              <a:ext cx="686377" cy="504742"/>
            </a:xfrm>
            <a:custGeom>
              <a:avLst/>
              <a:gdLst>
                <a:gd name="connsiteX0" fmla="*/ 476890 w 686377"/>
                <a:gd name="connsiteY0" fmla="*/ 336 h 504742"/>
                <a:gd name="connsiteX1" fmla="*/ 20827 w 686377"/>
                <a:gd name="connsiteY1" fmla="*/ 336 h 504742"/>
                <a:gd name="connsiteX2" fmla="*/ 336 w 686377"/>
                <a:gd name="connsiteY2" fmla="*/ 20827 h 504742"/>
                <a:gd name="connsiteX3" fmla="*/ 336 w 686377"/>
                <a:gd name="connsiteY3" fmla="*/ 484588 h 504742"/>
                <a:gd name="connsiteX4" fmla="*/ 20827 w 686377"/>
                <a:gd name="connsiteY4" fmla="*/ 505079 h 504742"/>
                <a:gd name="connsiteX5" fmla="*/ 666223 w 686377"/>
                <a:gd name="connsiteY5" fmla="*/ 505079 h 504742"/>
                <a:gd name="connsiteX6" fmla="*/ 686714 w 686377"/>
                <a:gd name="connsiteY6" fmla="*/ 484588 h 504742"/>
                <a:gd name="connsiteX7" fmla="*/ 686714 w 686377"/>
                <a:gd name="connsiteY7" fmla="*/ 20856 h 504742"/>
                <a:gd name="connsiteX8" fmla="*/ 666223 w 686377"/>
                <a:gd name="connsiteY8" fmla="*/ 365 h 504742"/>
                <a:gd name="connsiteX9" fmla="*/ 637829 w 686377"/>
                <a:gd name="connsiteY9" fmla="*/ 365 h 504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377" h="504742">
                  <a:moveTo>
                    <a:pt x="476890" y="336"/>
                  </a:moveTo>
                  <a:lnTo>
                    <a:pt x="20827" y="336"/>
                  </a:lnTo>
                  <a:cubicBezTo>
                    <a:pt x="9498" y="336"/>
                    <a:pt x="336" y="9498"/>
                    <a:pt x="336" y="20827"/>
                  </a:cubicBezTo>
                  <a:lnTo>
                    <a:pt x="336" y="484588"/>
                  </a:lnTo>
                  <a:cubicBezTo>
                    <a:pt x="336" y="495916"/>
                    <a:pt x="9498" y="505079"/>
                    <a:pt x="20827" y="505079"/>
                  </a:cubicBezTo>
                  <a:lnTo>
                    <a:pt x="666223" y="505079"/>
                  </a:lnTo>
                  <a:cubicBezTo>
                    <a:pt x="677551" y="505079"/>
                    <a:pt x="686714" y="495916"/>
                    <a:pt x="686714" y="484588"/>
                  </a:cubicBezTo>
                  <a:lnTo>
                    <a:pt x="686714" y="20856"/>
                  </a:lnTo>
                  <a:cubicBezTo>
                    <a:pt x="686714" y="9528"/>
                    <a:pt x="677551" y="365"/>
                    <a:pt x="666223" y="365"/>
                  </a:cubicBezTo>
                  <a:lnTo>
                    <a:pt x="637829" y="365"/>
                  </a:lnTo>
                </a:path>
              </a:pathLst>
            </a:custGeom>
            <a:noFill/>
            <a:ln w="14615" cap="rnd">
              <a:solidFill>
                <a:srgbClr val="000000"/>
              </a:solidFill>
              <a:prstDash val="solid"/>
              <a:round/>
            </a:ln>
          </p:spPr>
          <p:txBody>
            <a:bodyPr rtlCol="1" anchor="ctr"/>
            <a:lstStyle/>
            <a:p>
              <a:endParaRPr lang="fa-IR"/>
            </a:p>
          </p:txBody>
        </p:sp>
        <p:sp>
          <p:nvSpPr>
            <p:cNvPr id="1262" name="Freeform: Shape 1261">
              <a:extLst>
                <a:ext uri="{FF2B5EF4-FFF2-40B4-BE49-F238E27FC236}">
                  <a16:creationId xmlns:a16="http://schemas.microsoft.com/office/drawing/2014/main" id="{90193A0A-4134-FC9B-C7DF-4969F366ABF6}"/>
                </a:ext>
              </a:extLst>
            </p:cNvPr>
            <p:cNvSpPr/>
            <p:nvPr/>
          </p:nvSpPr>
          <p:spPr>
            <a:xfrm>
              <a:off x="10859332" y="5369756"/>
              <a:ext cx="140975" cy="2927"/>
            </a:xfrm>
            <a:custGeom>
              <a:avLst/>
              <a:gdLst>
                <a:gd name="connsiteX0" fmla="*/ 0 w 140975"/>
                <a:gd name="connsiteY0" fmla="*/ 0 h 2927"/>
                <a:gd name="connsiteX1" fmla="*/ 140975 w 140975"/>
                <a:gd name="connsiteY1" fmla="*/ 0 h 2927"/>
              </a:gdLst>
              <a:ahLst/>
              <a:cxnLst>
                <a:cxn ang="0">
                  <a:pos x="connsiteX0" y="connsiteY0"/>
                </a:cxn>
                <a:cxn ang="0">
                  <a:pos x="connsiteX1" y="connsiteY1"/>
                </a:cxn>
              </a:cxnLst>
              <a:rect l="l" t="t" r="r" b="b"/>
              <a:pathLst>
                <a:path w="140975" h="2927">
                  <a:moveTo>
                    <a:pt x="0" y="0"/>
                  </a:moveTo>
                  <a:lnTo>
                    <a:pt x="140975" y="0"/>
                  </a:lnTo>
                </a:path>
              </a:pathLst>
            </a:custGeom>
            <a:ln w="14615" cap="rnd">
              <a:solidFill>
                <a:srgbClr val="000000"/>
              </a:solidFill>
              <a:prstDash val="solid"/>
              <a:round/>
            </a:ln>
          </p:spPr>
          <p:txBody>
            <a:bodyPr rtlCol="1" anchor="ctr"/>
            <a:lstStyle/>
            <a:p>
              <a:endParaRPr lang="fa-IR"/>
            </a:p>
          </p:txBody>
        </p:sp>
        <p:sp>
          <p:nvSpPr>
            <p:cNvPr id="1263" name="Freeform: Shape 1262">
              <a:extLst>
                <a:ext uri="{FF2B5EF4-FFF2-40B4-BE49-F238E27FC236}">
                  <a16:creationId xmlns:a16="http://schemas.microsoft.com/office/drawing/2014/main" id="{DC416F27-C797-6FF9-ED23-6F6301E8598A}"/>
                </a:ext>
              </a:extLst>
            </p:cNvPr>
            <p:cNvSpPr/>
            <p:nvPr/>
          </p:nvSpPr>
          <p:spPr>
            <a:xfrm>
              <a:off x="10987106" y="5563686"/>
              <a:ext cx="45489" cy="2927"/>
            </a:xfrm>
            <a:custGeom>
              <a:avLst/>
              <a:gdLst>
                <a:gd name="connsiteX0" fmla="*/ 0 w 45489"/>
                <a:gd name="connsiteY0" fmla="*/ 0 h 2927"/>
                <a:gd name="connsiteX1" fmla="*/ 45489 w 45489"/>
                <a:gd name="connsiteY1" fmla="*/ 0 h 2927"/>
              </a:gdLst>
              <a:ahLst/>
              <a:cxnLst>
                <a:cxn ang="0">
                  <a:pos x="connsiteX0" y="connsiteY0"/>
                </a:cxn>
                <a:cxn ang="0">
                  <a:pos x="connsiteX1" y="connsiteY1"/>
                </a:cxn>
              </a:cxnLst>
              <a:rect l="l" t="t" r="r" b="b"/>
              <a:pathLst>
                <a:path w="45489" h="2927">
                  <a:moveTo>
                    <a:pt x="0" y="0"/>
                  </a:moveTo>
                  <a:lnTo>
                    <a:pt x="45489" y="0"/>
                  </a:lnTo>
                </a:path>
              </a:pathLst>
            </a:custGeom>
            <a:ln w="14615" cap="rnd">
              <a:solidFill>
                <a:srgbClr val="000000"/>
              </a:solidFill>
              <a:prstDash val="solid"/>
              <a:round/>
            </a:ln>
          </p:spPr>
          <p:txBody>
            <a:bodyPr rtlCol="1" anchor="ctr"/>
            <a:lstStyle/>
            <a:p>
              <a:endParaRPr lang="fa-IR"/>
            </a:p>
          </p:txBody>
        </p:sp>
        <p:sp>
          <p:nvSpPr>
            <p:cNvPr id="1264" name="Freeform: Shape 1263">
              <a:extLst>
                <a:ext uri="{FF2B5EF4-FFF2-40B4-BE49-F238E27FC236}">
                  <a16:creationId xmlns:a16="http://schemas.microsoft.com/office/drawing/2014/main" id="{C38FEE57-D531-E942-C3F7-8996954844F8}"/>
                </a:ext>
              </a:extLst>
            </p:cNvPr>
            <p:cNvSpPr/>
            <p:nvPr/>
          </p:nvSpPr>
          <p:spPr>
            <a:xfrm>
              <a:off x="10827044" y="5563686"/>
              <a:ext cx="45489" cy="2927"/>
            </a:xfrm>
            <a:custGeom>
              <a:avLst/>
              <a:gdLst>
                <a:gd name="connsiteX0" fmla="*/ 0 w 45489"/>
                <a:gd name="connsiteY0" fmla="*/ 0 h 2927"/>
                <a:gd name="connsiteX1" fmla="*/ 45489 w 45489"/>
                <a:gd name="connsiteY1" fmla="*/ 0 h 2927"/>
              </a:gdLst>
              <a:ahLst/>
              <a:cxnLst>
                <a:cxn ang="0">
                  <a:pos x="connsiteX0" y="connsiteY0"/>
                </a:cxn>
                <a:cxn ang="0">
                  <a:pos x="connsiteX1" y="connsiteY1"/>
                </a:cxn>
              </a:cxnLst>
              <a:rect l="l" t="t" r="r" b="b"/>
              <a:pathLst>
                <a:path w="45489" h="2927">
                  <a:moveTo>
                    <a:pt x="0" y="0"/>
                  </a:moveTo>
                  <a:lnTo>
                    <a:pt x="45489" y="0"/>
                  </a:lnTo>
                </a:path>
              </a:pathLst>
            </a:custGeom>
            <a:ln w="14615" cap="rnd">
              <a:solidFill>
                <a:srgbClr val="000000"/>
              </a:solidFill>
              <a:prstDash val="solid"/>
              <a:round/>
            </a:ln>
          </p:spPr>
          <p:txBody>
            <a:bodyPr rtlCol="1" anchor="ctr"/>
            <a:lstStyle/>
            <a:p>
              <a:endParaRPr lang="fa-IR"/>
            </a:p>
          </p:txBody>
        </p:sp>
        <p:sp>
          <p:nvSpPr>
            <p:cNvPr id="1265" name="Freeform: Shape 1264">
              <a:extLst>
                <a:ext uri="{FF2B5EF4-FFF2-40B4-BE49-F238E27FC236}">
                  <a16:creationId xmlns:a16="http://schemas.microsoft.com/office/drawing/2014/main" id="{171E6A3F-1D26-95D4-C943-B2675C61F35D}"/>
                </a:ext>
              </a:extLst>
            </p:cNvPr>
            <p:cNvSpPr/>
            <p:nvPr/>
          </p:nvSpPr>
          <p:spPr>
            <a:xfrm>
              <a:off x="10756644" y="5404854"/>
              <a:ext cx="346350" cy="2927"/>
            </a:xfrm>
            <a:custGeom>
              <a:avLst/>
              <a:gdLst>
                <a:gd name="connsiteX0" fmla="*/ 0 w 346350"/>
                <a:gd name="connsiteY0" fmla="*/ 0 h 2927"/>
                <a:gd name="connsiteX1" fmla="*/ 346350 w 346350"/>
                <a:gd name="connsiteY1" fmla="*/ 0 h 2927"/>
              </a:gdLst>
              <a:ahLst/>
              <a:cxnLst>
                <a:cxn ang="0">
                  <a:pos x="connsiteX0" y="connsiteY0"/>
                </a:cxn>
                <a:cxn ang="0">
                  <a:pos x="connsiteX1" y="connsiteY1"/>
                </a:cxn>
              </a:cxnLst>
              <a:rect l="l" t="t" r="r" b="b"/>
              <a:pathLst>
                <a:path w="346350" h="2927">
                  <a:moveTo>
                    <a:pt x="0" y="0"/>
                  </a:moveTo>
                  <a:lnTo>
                    <a:pt x="346350" y="0"/>
                  </a:lnTo>
                </a:path>
              </a:pathLst>
            </a:custGeom>
            <a:ln w="14615" cap="rnd">
              <a:solidFill>
                <a:srgbClr val="000000"/>
              </a:solidFill>
              <a:prstDash val="solid"/>
              <a:round/>
            </a:ln>
          </p:spPr>
          <p:txBody>
            <a:bodyPr rtlCol="1" anchor="ctr"/>
            <a:lstStyle/>
            <a:p>
              <a:endParaRPr lang="fa-IR"/>
            </a:p>
          </p:txBody>
        </p:sp>
        <p:sp>
          <p:nvSpPr>
            <p:cNvPr id="1266" name="Freeform: Shape 1265">
              <a:extLst>
                <a:ext uri="{FF2B5EF4-FFF2-40B4-BE49-F238E27FC236}">
                  <a16:creationId xmlns:a16="http://schemas.microsoft.com/office/drawing/2014/main" id="{0B3BD68B-7A0F-B4B9-B70B-BAD1EF1121B3}"/>
                </a:ext>
              </a:extLst>
            </p:cNvPr>
            <p:cNvSpPr/>
            <p:nvPr/>
          </p:nvSpPr>
          <p:spPr>
            <a:xfrm>
              <a:off x="10756644" y="5439922"/>
              <a:ext cx="346350" cy="2927"/>
            </a:xfrm>
            <a:custGeom>
              <a:avLst/>
              <a:gdLst>
                <a:gd name="connsiteX0" fmla="*/ 0 w 346350"/>
                <a:gd name="connsiteY0" fmla="*/ 0 h 2927"/>
                <a:gd name="connsiteX1" fmla="*/ 346350 w 346350"/>
                <a:gd name="connsiteY1" fmla="*/ 0 h 2927"/>
              </a:gdLst>
              <a:ahLst/>
              <a:cxnLst>
                <a:cxn ang="0">
                  <a:pos x="connsiteX0" y="connsiteY0"/>
                </a:cxn>
                <a:cxn ang="0">
                  <a:pos x="connsiteX1" y="connsiteY1"/>
                </a:cxn>
              </a:cxnLst>
              <a:rect l="l" t="t" r="r" b="b"/>
              <a:pathLst>
                <a:path w="346350" h="2927">
                  <a:moveTo>
                    <a:pt x="0" y="0"/>
                  </a:moveTo>
                  <a:lnTo>
                    <a:pt x="346350" y="0"/>
                  </a:lnTo>
                </a:path>
              </a:pathLst>
            </a:custGeom>
            <a:ln w="14615" cap="rnd">
              <a:solidFill>
                <a:srgbClr val="000000"/>
              </a:solidFill>
              <a:prstDash val="solid"/>
              <a:round/>
            </a:ln>
          </p:spPr>
          <p:txBody>
            <a:bodyPr rtlCol="1" anchor="ctr"/>
            <a:lstStyle/>
            <a:p>
              <a:endParaRPr lang="fa-IR"/>
            </a:p>
          </p:txBody>
        </p:sp>
        <p:sp>
          <p:nvSpPr>
            <p:cNvPr id="1267" name="Freeform: Shape 1266">
              <a:extLst>
                <a:ext uri="{FF2B5EF4-FFF2-40B4-BE49-F238E27FC236}">
                  <a16:creationId xmlns:a16="http://schemas.microsoft.com/office/drawing/2014/main" id="{D096108A-ACEF-0E9E-1A5E-A8575FDE229E}"/>
                </a:ext>
              </a:extLst>
            </p:cNvPr>
            <p:cNvSpPr/>
            <p:nvPr/>
          </p:nvSpPr>
          <p:spPr>
            <a:xfrm>
              <a:off x="10756644" y="5475020"/>
              <a:ext cx="346350" cy="2927"/>
            </a:xfrm>
            <a:custGeom>
              <a:avLst/>
              <a:gdLst>
                <a:gd name="connsiteX0" fmla="*/ 0 w 346350"/>
                <a:gd name="connsiteY0" fmla="*/ 0 h 2927"/>
                <a:gd name="connsiteX1" fmla="*/ 346350 w 346350"/>
                <a:gd name="connsiteY1" fmla="*/ 0 h 2927"/>
              </a:gdLst>
              <a:ahLst/>
              <a:cxnLst>
                <a:cxn ang="0">
                  <a:pos x="connsiteX0" y="connsiteY0"/>
                </a:cxn>
                <a:cxn ang="0">
                  <a:pos x="connsiteX1" y="connsiteY1"/>
                </a:cxn>
              </a:cxnLst>
              <a:rect l="l" t="t" r="r" b="b"/>
              <a:pathLst>
                <a:path w="346350" h="2927">
                  <a:moveTo>
                    <a:pt x="0" y="0"/>
                  </a:moveTo>
                  <a:lnTo>
                    <a:pt x="346350" y="0"/>
                  </a:lnTo>
                </a:path>
              </a:pathLst>
            </a:custGeom>
            <a:ln w="14615" cap="rnd">
              <a:solidFill>
                <a:srgbClr val="000000"/>
              </a:solidFill>
              <a:prstDash val="solid"/>
              <a:round/>
            </a:ln>
          </p:spPr>
          <p:txBody>
            <a:bodyPr rtlCol="1" anchor="ctr"/>
            <a:lstStyle/>
            <a:p>
              <a:endParaRPr lang="fa-IR"/>
            </a:p>
          </p:txBody>
        </p:sp>
        <p:sp>
          <p:nvSpPr>
            <p:cNvPr id="1268" name="Freeform: Shape 1267">
              <a:extLst>
                <a:ext uri="{FF2B5EF4-FFF2-40B4-BE49-F238E27FC236}">
                  <a16:creationId xmlns:a16="http://schemas.microsoft.com/office/drawing/2014/main" id="{74DB3914-5F1E-6C3A-17E6-6BE63F952E2F}"/>
                </a:ext>
              </a:extLst>
            </p:cNvPr>
            <p:cNvSpPr/>
            <p:nvPr/>
          </p:nvSpPr>
          <p:spPr>
            <a:xfrm>
              <a:off x="10756644" y="5510088"/>
              <a:ext cx="346350" cy="2927"/>
            </a:xfrm>
            <a:custGeom>
              <a:avLst/>
              <a:gdLst>
                <a:gd name="connsiteX0" fmla="*/ 0 w 346350"/>
                <a:gd name="connsiteY0" fmla="*/ 0 h 2927"/>
                <a:gd name="connsiteX1" fmla="*/ 346350 w 346350"/>
                <a:gd name="connsiteY1" fmla="*/ 0 h 2927"/>
              </a:gdLst>
              <a:ahLst/>
              <a:cxnLst>
                <a:cxn ang="0">
                  <a:pos x="connsiteX0" y="connsiteY0"/>
                </a:cxn>
                <a:cxn ang="0">
                  <a:pos x="connsiteX1" y="connsiteY1"/>
                </a:cxn>
              </a:cxnLst>
              <a:rect l="l" t="t" r="r" b="b"/>
              <a:pathLst>
                <a:path w="346350" h="2927">
                  <a:moveTo>
                    <a:pt x="0" y="0"/>
                  </a:moveTo>
                  <a:lnTo>
                    <a:pt x="346350" y="0"/>
                  </a:lnTo>
                </a:path>
              </a:pathLst>
            </a:custGeom>
            <a:ln w="14615" cap="rnd">
              <a:solidFill>
                <a:srgbClr val="000000"/>
              </a:solidFill>
              <a:prstDash val="solid"/>
              <a:round/>
            </a:ln>
          </p:spPr>
          <p:txBody>
            <a:bodyPr rtlCol="1" anchor="ctr"/>
            <a:lstStyle/>
            <a:p>
              <a:endParaRPr lang="fa-IR"/>
            </a:p>
          </p:txBody>
        </p:sp>
        <p:sp>
          <p:nvSpPr>
            <p:cNvPr id="1269" name="Freeform: Shape 1268">
              <a:extLst>
                <a:ext uri="{FF2B5EF4-FFF2-40B4-BE49-F238E27FC236}">
                  <a16:creationId xmlns:a16="http://schemas.microsoft.com/office/drawing/2014/main" id="{97AE4703-37ED-0341-98B4-5BD3DD88D175}"/>
                </a:ext>
              </a:extLst>
            </p:cNvPr>
            <p:cNvSpPr/>
            <p:nvPr/>
          </p:nvSpPr>
          <p:spPr>
            <a:xfrm>
              <a:off x="10617367" y="5192044"/>
              <a:ext cx="624905" cy="443300"/>
            </a:xfrm>
            <a:custGeom>
              <a:avLst/>
              <a:gdLst>
                <a:gd name="connsiteX0" fmla="*/ 455989 w 624905"/>
                <a:gd name="connsiteY0" fmla="*/ 336 h 443300"/>
                <a:gd name="connsiteX1" fmla="*/ 10523 w 624905"/>
                <a:gd name="connsiteY1" fmla="*/ 336 h 443300"/>
                <a:gd name="connsiteX2" fmla="*/ 336 w 624905"/>
                <a:gd name="connsiteY2" fmla="*/ 10523 h 443300"/>
                <a:gd name="connsiteX3" fmla="*/ 336 w 624905"/>
                <a:gd name="connsiteY3" fmla="*/ 433420 h 443300"/>
                <a:gd name="connsiteX4" fmla="*/ 10494 w 624905"/>
                <a:gd name="connsiteY4" fmla="*/ 443636 h 443300"/>
                <a:gd name="connsiteX5" fmla="*/ 10523 w 624905"/>
                <a:gd name="connsiteY5" fmla="*/ 443636 h 443300"/>
                <a:gd name="connsiteX6" fmla="*/ 615055 w 624905"/>
                <a:gd name="connsiteY6" fmla="*/ 443636 h 443300"/>
                <a:gd name="connsiteX7" fmla="*/ 625242 w 624905"/>
                <a:gd name="connsiteY7" fmla="*/ 433449 h 443300"/>
                <a:gd name="connsiteX8" fmla="*/ 625242 w 624905"/>
                <a:gd name="connsiteY8" fmla="*/ 433420 h 443300"/>
                <a:gd name="connsiteX9" fmla="*/ 625242 w 624905"/>
                <a:gd name="connsiteY9" fmla="*/ 10523 h 443300"/>
                <a:gd name="connsiteX10" fmla="*/ 615055 w 624905"/>
                <a:gd name="connsiteY10" fmla="*/ 336 h 443300"/>
                <a:gd name="connsiteX11" fmla="*/ 598926 w 624905"/>
                <a:gd name="connsiteY11" fmla="*/ 336 h 44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4905" h="443300">
                  <a:moveTo>
                    <a:pt x="455989" y="336"/>
                  </a:moveTo>
                  <a:lnTo>
                    <a:pt x="10523" y="336"/>
                  </a:lnTo>
                  <a:cubicBezTo>
                    <a:pt x="4902" y="336"/>
                    <a:pt x="336" y="4902"/>
                    <a:pt x="336" y="10523"/>
                  </a:cubicBezTo>
                  <a:lnTo>
                    <a:pt x="336" y="433420"/>
                  </a:lnTo>
                  <a:cubicBezTo>
                    <a:pt x="307" y="439041"/>
                    <a:pt x="4873" y="443607"/>
                    <a:pt x="10494" y="443636"/>
                  </a:cubicBezTo>
                  <a:cubicBezTo>
                    <a:pt x="10494" y="443636"/>
                    <a:pt x="10523" y="443636"/>
                    <a:pt x="10523" y="443636"/>
                  </a:cubicBezTo>
                  <a:lnTo>
                    <a:pt x="615055" y="443636"/>
                  </a:lnTo>
                  <a:cubicBezTo>
                    <a:pt x="620676" y="443636"/>
                    <a:pt x="625242" y="439070"/>
                    <a:pt x="625242" y="433449"/>
                  </a:cubicBezTo>
                  <a:cubicBezTo>
                    <a:pt x="625242" y="433449"/>
                    <a:pt x="625242" y="433420"/>
                    <a:pt x="625242" y="433420"/>
                  </a:cubicBezTo>
                  <a:lnTo>
                    <a:pt x="625242" y="10523"/>
                  </a:lnTo>
                  <a:cubicBezTo>
                    <a:pt x="625242" y="4902"/>
                    <a:pt x="620676" y="336"/>
                    <a:pt x="615055" y="336"/>
                  </a:cubicBezTo>
                  <a:lnTo>
                    <a:pt x="598926" y="336"/>
                  </a:lnTo>
                </a:path>
              </a:pathLst>
            </a:custGeom>
            <a:noFill/>
            <a:ln w="14615" cap="rnd">
              <a:solidFill>
                <a:srgbClr val="000000"/>
              </a:solidFill>
              <a:prstDash val="solid"/>
              <a:round/>
            </a:ln>
          </p:spPr>
          <p:txBody>
            <a:bodyPr rtlCol="1" anchor="ctr"/>
            <a:lstStyle/>
            <a:p>
              <a:endParaRPr lang="fa-IR"/>
            </a:p>
          </p:txBody>
        </p:sp>
        <p:sp>
          <p:nvSpPr>
            <p:cNvPr id="1270" name="Freeform: Shape 1269">
              <a:extLst>
                <a:ext uri="{FF2B5EF4-FFF2-40B4-BE49-F238E27FC236}">
                  <a16:creationId xmlns:a16="http://schemas.microsoft.com/office/drawing/2014/main" id="{E5CAE7A6-6394-4FAA-943F-320C01F73F97}"/>
                </a:ext>
              </a:extLst>
            </p:cNvPr>
            <p:cNvSpPr/>
            <p:nvPr/>
          </p:nvSpPr>
          <p:spPr>
            <a:xfrm>
              <a:off x="10804203" y="5269038"/>
              <a:ext cx="251116" cy="58487"/>
            </a:xfrm>
            <a:custGeom>
              <a:avLst/>
              <a:gdLst>
                <a:gd name="connsiteX0" fmla="*/ 228845 w 251116"/>
                <a:gd name="connsiteY0" fmla="*/ 56970 h 58487"/>
                <a:gd name="connsiteX1" fmla="*/ 23060 w 251116"/>
                <a:gd name="connsiteY1" fmla="*/ 56970 h 58487"/>
                <a:gd name="connsiteX2" fmla="*/ 2189 w 251116"/>
                <a:gd name="connsiteY2" fmla="*/ 50736 h 58487"/>
                <a:gd name="connsiteX3" fmla="*/ 8424 w 251116"/>
                <a:gd name="connsiteY3" fmla="*/ 29865 h 58487"/>
                <a:gd name="connsiteX4" fmla="*/ 243364 w 251116"/>
                <a:gd name="connsiteY4" fmla="*/ 29865 h 58487"/>
                <a:gd name="connsiteX5" fmla="*/ 249599 w 251116"/>
                <a:gd name="connsiteY5" fmla="*/ 50736 h 58487"/>
                <a:gd name="connsiteX6" fmla="*/ 228728 w 251116"/>
                <a:gd name="connsiteY6" fmla="*/ 56970 h 58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116" h="58487">
                  <a:moveTo>
                    <a:pt x="228845" y="56970"/>
                  </a:moveTo>
                  <a:cubicBezTo>
                    <a:pt x="164592" y="22488"/>
                    <a:pt x="87313" y="22488"/>
                    <a:pt x="23060" y="56970"/>
                  </a:cubicBezTo>
                  <a:cubicBezTo>
                    <a:pt x="15567" y="61010"/>
                    <a:pt x="6229" y="58229"/>
                    <a:pt x="2189" y="50736"/>
                  </a:cubicBezTo>
                  <a:cubicBezTo>
                    <a:pt x="-1850" y="43242"/>
                    <a:pt x="931" y="33904"/>
                    <a:pt x="8424" y="29865"/>
                  </a:cubicBezTo>
                  <a:cubicBezTo>
                    <a:pt x="81781" y="-9507"/>
                    <a:pt x="170008" y="-9507"/>
                    <a:pt x="243364" y="29865"/>
                  </a:cubicBezTo>
                  <a:cubicBezTo>
                    <a:pt x="250858" y="33904"/>
                    <a:pt x="253639" y="43242"/>
                    <a:pt x="249599" y="50736"/>
                  </a:cubicBezTo>
                  <a:cubicBezTo>
                    <a:pt x="245560" y="58229"/>
                    <a:pt x="236222" y="61010"/>
                    <a:pt x="228728" y="56970"/>
                  </a:cubicBezTo>
                  <a:close/>
                </a:path>
              </a:pathLst>
            </a:custGeom>
            <a:noFill/>
            <a:ln w="14615" cap="rnd">
              <a:solidFill>
                <a:srgbClr val="000000"/>
              </a:solidFill>
              <a:prstDash val="solid"/>
              <a:round/>
            </a:ln>
          </p:spPr>
          <p:txBody>
            <a:bodyPr rtlCol="1" anchor="ctr"/>
            <a:lstStyle/>
            <a:p>
              <a:endParaRPr lang="fa-IR"/>
            </a:p>
          </p:txBody>
        </p:sp>
        <p:sp>
          <p:nvSpPr>
            <p:cNvPr id="1271" name="Freeform: Shape 1270">
              <a:extLst>
                <a:ext uri="{FF2B5EF4-FFF2-40B4-BE49-F238E27FC236}">
                  <a16:creationId xmlns:a16="http://schemas.microsoft.com/office/drawing/2014/main" id="{0A4B2E9F-8506-701E-1CF7-C68FAC4BDEC0}"/>
                </a:ext>
              </a:extLst>
            </p:cNvPr>
            <p:cNvSpPr/>
            <p:nvPr/>
          </p:nvSpPr>
          <p:spPr>
            <a:xfrm>
              <a:off x="11065651" y="5084995"/>
              <a:ext cx="155684" cy="155662"/>
            </a:xfrm>
            <a:custGeom>
              <a:avLst/>
              <a:gdLst>
                <a:gd name="connsiteX0" fmla="*/ 153013 w 155684"/>
                <a:gd name="connsiteY0" fmla="*/ 86572 h 155662"/>
                <a:gd name="connsiteX1" fmla="*/ 149032 w 155684"/>
                <a:gd name="connsiteY1" fmla="*/ 91431 h 155662"/>
                <a:gd name="connsiteX2" fmla="*/ 146105 w 155684"/>
                <a:gd name="connsiteY2" fmla="*/ 101999 h 155662"/>
                <a:gd name="connsiteX3" fmla="*/ 147129 w 155684"/>
                <a:gd name="connsiteY3" fmla="*/ 108204 h 155662"/>
                <a:gd name="connsiteX4" fmla="*/ 138699 w 155684"/>
                <a:gd name="connsiteY4" fmla="*/ 122841 h 155662"/>
                <a:gd name="connsiteX5" fmla="*/ 132845 w 155684"/>
                <a:gd name="connsiteY5" fmla="*/ 125065 h 155662"/>
                <a:gd name="connsiteX6" fmla="*/ 125087 w 155684"/>
                <a:gd name="connsiteY6" fmla="*/ 132823 h 155662"/>
                <a:gd name="connsiteX7" fmla="*/ 122863 w 155684"/>
                <a:gd name="connsiteY7" fmla="*/ 138677 h 155662"/>
                <a:gd name="connsiteX8" fmla="*/ 108226 w 155684"/>
                <a:gd name="connsiteY8" fmla="*/ 147107 h 155662"/>
                <a:gd name="connsiteX9" fmla="*/ 102021 w 155684"/>
                <a:gd name="connsiteY9" fmla="*/ 146083 h 155662"/>
                <a:gd name="connsiteX10" fmla="*/ 91453 w 155684"/>
                <a:gd name="connsiteY10" fmla="*/ 149010 h 155662"/>
                <a:gd name="connsiteX11" fmla="*/ 86594 w 155684"/>
                <a:gd name="connsiteY11" fmla="*/ 152991 h 155662"/>
                <a:gd name="connsiteX12" fmla="*/ 69762 w 155684"/>
                <a:gd name="connsiteY12" fmla="*/ 152991 h 155662"/>
                <a:gd name="connsiteX13" fmla="*/ 64874 w 155684"/>
                <a:gd name="connsiteY13" fmla="*/ 149010 h 155662"/>
                <a:gd name="connsiteX14" fmla="*/ 54307 w 155684"/>
                <a:gd name="connsiteY14" fmla="*/ 146083 h 155662"/>
                <a:gd name="connsiteX15" fmla="*/ 48130 w 155684"/>
                <a:gd name="connsiteY15" fmla="*/ 147107 h 155662"/>
                <a:gd name="connsiteX16" fmla="*/ 33494 w 155684"/>
                <a:gd name="connsiteY16" fmla="*/ 138677 h 155662"/>
                <a:gd name="connsiteX17" fmla="*/ 31299 w 155684"/>
                <a:gd name="connsiteY17" fmla="*/ 132823 h 155662"/>
                <a:gd name="connsiteX18" fmla="*/ 23541 w 155684"/>
                <a:gd name="connsiteY18" fmla="*/ 125065 h 155662"/>
                <a:gd name="connsiteX19" fmla="*/ 17687 w 155684"/>
                <a:gd name="connsiteY19" fmla="*/ 122841 h 155662"/>
                <a:gd name="connsiteX20" fmla="*/ 9256 w 155684"/>
                <a:gd name="connsiteY20" fmla="*/ 108204 h 155662"/>
                <a:gd name="connsiteX21" fmla="*/ 10252 w 155684"/>
                <a:gd name="connsiteY21" fmla="*/ 101999 h 155662"/>
                <a:gd name="connsiteX22" fmla="*/ 7325 w 155684"/>
                <a:gd name="connsiteY22" fmla="*/ 91431 h 155662"/>
                <a:gd name="connsiteX23" fmla="*/ 3344 w 155684"/>
                <a:gd name="connsiteY23" fmla="*/ 86572 h 155662"/>
                <a:gd name="connsiteX24" fmla="*/ 3344 w 155684"/>
                <a:gd name="connsiteY24" fmla="*/ 69741 h 155662"/>
                <a:gd name="connsiteX25" fmla="*/ 7325 w 155684"/>
                <a:gd name="connsiteY25" fmla="*/ 64852 h 155662"/>
                <a:gd name="connsiteX26" fmla="*/ 10252 w 155684"/>
                <a:gd name="connsiteY26" fmla="*/ 54285 h 155662"/>
                <a:gd name="connsiteX27" fmla="*/ 9256 w 155684"/>
                <a:gd name="connsiteY27" fmla="*/ 48109 h 155662"/>
                <a:gd name="connsiteX28" fmla="*/ 17687 w 155684"/>
                <a:gd name="connsiteY28" fmla="*/ 33472 h 155662"/>
                <a:gd name="connsiteX29" fmla="*/ 23541 w 155684"/>
                <a:gd name="connsiteY29" fmla="*/ 31277 h 155662"/>
                <a:gd name="connsiteX30" fmla="*/ 31299 w 155684"/>
                <a:gd name="connsiteY30" fmla="*/ 23520 h 155662"/>
                <a:gd name="connsiteX31" fmla="*/ 33494 w 155684"/>
                <a:gd name="connsiteY31" fmla="*/ 17665 h 155662"/>
                <a:gd name="connsiteX32" fmla="*/ 48130 w 155684"/>
                <a:gd name="connsiteY32" fmla="*/ 9235 h 155662"/>
                <a:gd name="connsiteX33" fmla="*/ 54307 w 155684"/>
                <a:gd name="connsiteY33" fmla="*/ 10230 h 155662"/>
                <a:gd name="connsiteX34" fmla="*/ 64874 w 155684"/>
                <a:gd name="connsiteY34" fmla="*/ 7303 h 155662"/>
                <a:gd name="connsiteX35" fmla="*/ 69762 w 155684"/>
                <a:gd name="connsiteY35" fmla="*/ 3322 h 155662"/>
                <a:gd name="connsiteX36" fmla="*/ 86594 w 155684"/>
                <a:gd name="connsiteY36" fmla="*/ 3322 h 155662"/>
                <a:gd name="connsiteX37" fmla="*/ 91453 w 155684"/>
                <a:gd name="connsiteY37" fmla="*/ 7303 h 155662"/>
                <a:gd name="connsiteX38" fmla="*/ 102021 w 155684"/>
                <a:gd name="connsiteY38" fmla="*/ 10230 h 155662"/>
                <a:gd name="connsiteX39" fmla="*/ 108226 w 155684"/>
                <a:gd name="connsiteY39" fmla="*/ 9235 h 155662"/>
                <a:gd name="connsiteX40" fmla="*/ 122863 w 155684"/>
                <a:gd name="connsiteY40" fmla="*/ 17665 h 155662"/>
                <a:gd name="connsiteX41" fmla="*/ 125087 w 155684"/>
                <a:gd name="connsiteY41" fmla="*/ 23520 h 155662"/>
                <a:gd name="connsiteX42" fmla="*/ 132845 w 155684"/>
                <a:gd name="connsiteY42" fmla="*/ 31277 h 155662"/>
                <a:gd name="connsiteX43" fmla="*/ 138699 w 155684"/>
                <a:gd name="connsiteY43" fmla="*/ 33472 h 155662"/>
                <a:gd name="connsiteX44" fmla="*/ 147129 w 155684"/>
                <a:gd name="connsiteY44" fmla="*/ 48109 h 155662"/>
                <a:gd name="connsiteX45" fmla="*/ 146105 w 155684"/>
                <a:gd name="connsiteY45" fmla="*/ 54285 h 155662"/>
                <a:gd name="connsiteX46" fmla="*/ 149032 w 155684"/>
                <a:gd name="connsiteY46" fmla="*/ 64852 h 155662"/>
                <a:gd name="connsiteX47" fmla="*/ 153013 w 155684"/>
                <a:gd name="connsiteY47" fmla="*/ 69741 h 155662"/>
                <a:gd name="connsiteX48" fmla="*/ 153013 w 155684"/>
                <a:gd name="connsiteY48" fmla="*/ 86572 h 15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55684" h="155662">
                  <a:moveTo>
                    <a:pt x="153013" y="86572"/>
                  </a:moveTo>
                  <a:lnTo>
                    <a:pt x="149032" y="91431"/>
                  </a:lnTo>
                  <a:cubicBezTo>
                    <a:pt x="146602" y="94388"/>
                    <a:pt x="145519" y="98223"/>
                    <a:pt x="146105" y="101999"/>
                  </a:cubicBezTo>
                  <a:lnTo>
                    <a:pt x="147129" y="108204"/>
                  </a:lnTo>
                  <a:cubicBezTo>
                    <a:pt x="148183" y="114469"/>
                    <a:pt x="144641" y="120616"/>
                    <a:pt x="138699" y="122841"/>
                  </a:cubicBezTo>
                  <a:lnTo>
                    <a:pt x="132845" y="125065"/>
                  </a:lnTo>
                  <a:cubicBezTo>
                    <a:pt x="129244" y="126412"/>
                    <a:pt x="126434" y="129222"/>
                    <a:pt x="125087" y="132823"/>
                  </a:cubicBezTo>
                  <a:lnTo>
                    <a:pt x="122863" y="138677"/>
                  </a:lnTo>
                  <a:cubicBezTo>
                    <a:pt x="120638" y="144619"/>
                    <a:pt x="114491" y="148161"/>
                    <a:pt x="108226" y="147107"/>
                  </a:cubicBezTo>
                  <a:lnTo>
                    <a:pt x="102021" y="146083"/>
                  </a:lnTo>
                  <a:cubicBezTo>
                    <a:pt x="98244" y="145498"/>
                    <a:pt x="94410" y="146581"/>
                    <a:pt x="91453" y="149010"/>
                  </a:cubicBezTo>
                  <a:lnTo>
                    <a:pt x="86594" y="152991"/>
                  </a:lnTo>
                  <a:cubicBezTo>
                    <a:pt x="81705" y="157002"/>
                    <a:pt x="74651" y="157002"/>
                    <a:pt x="69762" y="152991"/>
                  </a:cubicBezTo>
                  <a:lnTo>
                    <a:pt x="64874" y="149010"/>
                  </a:lnTo>
                  <a:cubicBezTo>
                    <a:pt x="61947" y="146551"/>
                    <a:pt x="58083" y="145498"/>
                    <a:pt x="54307" y="146083"/>
                  </a:cubicBezTo>
                  <a:lnTo>
                    <a:pt x="48130" y="147107"/>
                  </a:lnTo>
                  <a:cubicBezTo>
                    <a:pt x="41866" y="148132"/>
                    <a:pt x="35748" y="144619"/>
                    <a:pt x="33494" y="138677"/>
                  </a:cubicBezTo>
                  <a:lnTo>
                    <a:pt x="31299" y="132823"/>
                  </a:lnTo>
                  <a:cubicBezTo>
                    <a:pt x="29952" y="129251"/>
                    <a:pt x="27113" y="126412"/>
                    <a:pt x="23541" y="125065"/>
                  </a:cubicBezTo>
                  <a:lnTo>
                    <a:pt x="17687" y="122841"/>
                  </a:lnTo>
                  <a:cubicBezTo>
                    <a:pt x="11745" y="120616"/>
                    <a:pt x="8203" y="114469"/>
                    <a:pt x="9256" y="108204"/>
                  </a:cubicBezTo>
                  <a:lnTo>
                    <a:pt x="10252" y="101999"/>
                  </a:lnTo>
                  <a:cubicBezTo>
                    <a:pt x="10837" y="98223"/>
                    <a:pt x="9754" y="94388"/>
                    <a:pt x="7325" y="91431"/>
                  </a:cubicBezTo>
                  <a:lnTo>
                    <a:pt x="3344" y="86572"/>
                  </a:lnTo>
                  <a:cubicBezTo>
                    <a:pt x="-667" y="81684"/>
                    <a:pt x="-667" y="74629"/>
                    <a:pt x="3344" y="69741"/>
                  </a:cubicBezTo>
                  <a:lnTo>
                    <a:pt x="7325" y="64852"/>
                  </a:lnTo>
                  <a:cubicBezTo>
                    <a:pt x="9754" y="61925"/>
                    <a:pt x="10837" y="58061"/>
                    <a:pt x="10252" y="54285"/>
                  </a:cubicBezTo>
                  <a:lnTo>
                    <a:pt x="9256" y="48109"/>
                  </a:lnTo>
                  <a:cubicBezTo>
                    <a:pt x="8203" y="41844"/>
                    <a:pt x="11745" y="35697"/>
                    <a:pt x="17687" y="33472"/>
                  </a:cubicBezTo>
                  <a:lnTo>
                    <a:pt x="23541" y="31277"/>
                  </a:lnTo>
                  <a:cubicBezTo>
                    <a:pt x="27113" y="29930"/>
                    <a:pt x="29952" y="27091"/>
                    <a:pt x="31299" y="23520"/>
                  </a:cubicBezTo>
                  <a:lnTo>
                    <a:pt x="33494" y="17665"/>
                  </a:lnTo>
                  <a:cubicBezTo>
                    <a:pt x="35719" y="11723"/>
                    <a:pt x="41866" y="8181"/>
                    <a:pt x="48130" y="9235"/>
                  </a:cubicBezTo>
                  <a:lnTo>
                    <a:pt x="54307" y="10230"/>
                  </a:lnTo>
                  <a:cubicBezTo>
                    <a:pt x="58083" y="10816"/>
                    <a:pt x="61947" y="9762"/>
                    <a:pt x="64874" y="7303"/>
                  </a:cubicBezTo>
                  <a:lnTo>
                    <a:pt x="69762" y="3322"/>
                  </a:lnTo>
                  <a:cubicBezTo>
                    <a:pt x="74680" y="-659"/>
                    <a:pt x="81676" y="-659"/>
                    <a:pt x="86594" y="3322"/>
                  </a:cubicBezTo>
                  <a:lnTo>
                    <a:pt x="91453" y="7303"/>
                  </a:lnTo>
                  <a:cubicBezTo>
                    <a:pt x="94381" y="9762"/>
                    <a:pt x="98244" y="10816"/>
                    <a:pt x="102021" y="10230"/>
                  </a:cubicBezTo>
                  <a:lnTo>
                    <a:pt x="108226" y="9235"/>
                  </a:lnTo>
                  <a:cubicBezTo>
                    <a:pt x="114491" y="8181"/>
                    <a:pt x="120638" y="11723"/>
                    <a:pt x="122863" y="17665"/>
                  </a:cubicBezTo>
                  <a:lnTo>
                    <a:pt x="125087" y="23520"/>
                  </a:lnTo>
                  <a:cubicBezTo>
                    <a:pt x="126434" y="27091"/>
                    <a:pt x="129273" y="29930"/>
                    <a:pt x="132845" y="31277"/>
                  </a:cubicBezTo>
                  <a:lnTo>
                    <a:pt x="138699" y="33472"/>
                  </a:lnTo>
                  <a:cubicBezTo>
                    <a:pt x="144641" y="35726"/>
                    <a:pt x="148154" y="41844"/>
                    <a:pt x="147129" y="48109"/>
                  </a:cubicBezTo>
                  <a:lnTo>
                    <a:pt x="146105" y="54285"/>
                  </a:lnTo>
                  <a:cubicBezTo>
                    <a:pt x="145519" y="58061"/>
                    <a:pt x="146573" y="61925"/>
                    <a:pt x="149032" y="64852"/>
                  </a:cubicBezTo>
                  <a:lnTo>
                    <a:pt x="153013" y="69741"/>
                  </a:lnTo>
                  <a:cubicBezTo>
                    <a:pt x="157024" y="74629"/>
                    <a:pt x="157024" y="81684"/>
                    <a:pt x="153013" y="86572"/>
                  </a:cubicBezTo>
                  <a:close/>
                </a:path>
              </a:pathLst>
            </a:custGeom>
            <a:noFill/>
            <a:ln w="14615" cap="rnd">
              <a:solidFill>
                <a:srgbClr val="000000"/>
              </a:solidFill>
              <a:prstDash val="solid"/>
              <a:round/>
            </a:ln>
          </p:spPr>
          <p:txBody>
            <a:bodyPr rtlCol="1" anchor="ctr"/>
            <a:lstStyle/>
            <a:p>
              <a:endParaRPr lang="fa-IR"/>
            </a:p>
          </p:txBody>
        </p:sp>
        <p:sp>
          <p:nvSpPr>
            <p:cNvPr id="1272" name="Freeform: Shape 1271">
              <a:extLst>
                <a:ext uri="{FF2B5EF4-FFF2-40B4-BE49-F238E27FC236}">
                  <a16:creationId xmlns:a16="http://schemas.microsoft.com/office/drawing/2014/main" id="{94E79D3F-A4E0-73D4-9D75-DE1EF07E4EA6}"/>
                </a:ext>
              </a:extLst>
            </p:cNvPr>
            <p:cNvSpPr/>
            <p:nvPr/>
          </p:nvSpPr>
          <p:spPr>
            <a:xfrm>
              <a:off x="11094125" y="5215169"/>
              <a:ext cx="99028" cy="124553"/>
            </a:xfrm>
            <a:custGeom>
              <a:avLst/>
              <a:gdLst>
                <a:gd name="connsiteX0" fmla="*/ 336 w 99028"/>
                <a:gd name="connsiteY0" fmla="*/ 746 h 124553"/>
                <a:gd name="connsiteX1" fmla="*/ 336 w 99028"/>
                <a:gd name="connsiteY1" fmla="*/ 114908 h 124553"/>
                <a:gd name="connsiteX2" fmla="*/ 10318 w 99028"/>
                <a:gd name="connsiteY2" fmla="*/ 124890 h 124553"/>
                <a:gd name="connsiteX3" fmla="*/ 89353 w 99028"/>
                <a:gd name="connsiteY3" fmla="*/ 124890 h 124553"/>
                <a:gd name="connsiteX4" fmla="*/ 99364 w 99028"/>
                <a:gd name="connsiteY4" fmla="*/ 114908 h 124553"/>
                <a:gd name="connsiteX5" fmla="*/ 99364 w 99028"/>
                <a:gd name="connsiteY5" fmla="*/ 336 h 124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28" h="124553">
                  <a:moveTo>
                    <a:pt x="336" y="746"/>
                  </a:moveTo>
                  <a:lnTo>
                    <a:pt x="336" y="114908"/>
                  </a:lnTo>
                  <a:cubicBezTo>
                    <a:pt x="336" y="120411"/>
                    <a:pt x="4815" y="124890"/>
                    <a:pt x="10318" y="124890"/>
                  </a:cubicBezTo>
                  <a:lnTo>
                    <a:pt x="89353" y="124890"/>
                  </a:lnTo>
                  <a:cubicBezTo>
                    <a:pt x="94856" y="124890"/>
                    <a:pt x="99335" y="120411"/>
                    <a:pt x="99364" y="114908"/>
                  </a:cubicBezTo>
                  <a:lnTo>
                    <a:pt x="99364" y="336"/>
                  </a:lnTo>
                </a:path>
              </a:pathLst>
            </a:custGeom>
            <a:noFill/>
            <a:ln w="14615" cap="rnd">
              <a:solidFill>
                <a:srgbClr val="000000"/>
              </a:solidFill>
              <a:prstDash val="solid"/>
              <a:round/>
            </a:ln>
          </p:spPr>
          <p:txBody>
            <a:bodyPr rtlCol="1" anchor="ctr"/>
            <a:lstStyle/>
            <a:p>
              <a:endParaRPr lang="fa-IR"/>
            </a:p>
          </p:txBody>
        </p:sp>
        <p:sp>
          <p:nvSpPr>
            <p:cNvPr id="1273" name="Freeform: Shape 1272">
              <a:extLst>
                <a:ext uri="{FF2B5EF4-FFF2-40B4-BE49-F238E27FC236}">
                  <a16:creationId xmlns:a16="http://schemas.microsoft.com/office/drawing/2014/main" id="{A40C8AB2-0F78-F452-AABA-8681E0E814FB}"/>
                </a:ext>
              </a:extLst>
            </p:cNvPr>
            <p:cNvSpPr/>
            <p:nvPr/>
          </p:nvSpPr>
          <p:spPr>
            <a:xfrm>
              <a:off x="11100536" y="5119712"/>
              <a:ext cx="86177" cy="86177"/>
            </a:xfrm>
            <a:custGeom>
              <a:avLst/>
              <a:gdLst>
                <a:gd name="connsiteX0" fmla="*/ 86178 w 86177"/>
                <a:gd name="connsiteY0" fmla="*/ 43089 h 86177"/>
                <a:gd name="connsiteX1" fmla="*/ 43089 w 86177"/>
                <a:gd name="connsiteY1" fmla="*/ 86178 h 86177"/>
                <a:gd name="connsiteX2" fmla="*/ 0 w 86177"/>
                <a:gd name="connsiteY2" fmla="*/ 43089 h 86177"/>
                <a:gd name="connsiteX3" fmla="*/ 43089 w 86177"/>
                <a:gd name="connsiteY3" fmla="*/ 0 h 86177"/>
                <a:gd name="connsiteX4" fmla="*/ 86178 w 86177"/>
                <a:gd name="connsiteY4" fmla="*/ 43089 h 86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77" h="86177">
                  <a:moveTo>
                    <a:pt x="86178" y="43089"/>
                  </a:moveTo>
                  <a:cubicBezTo>
                    <a:pt x="86178" y="66886"/>
                    <a:pt x="66886" y="86178"/>
                    <a:pt x="43089" y="86178"/>
                  </a:cubicBezTo>
                  <a:cubicBezTo>
                    <a:pt x="19292" y="86178"/>
                    <a:pt x="0" y="66886"/>
                    <a:pt x="0" y="43089"/>
                  </a:cubicBezTo>
                  <a:cubicBezTo>
                    <a:pt x="0" y="19292"/>
                    <a:pt x="19292" y="0"/>
                    <a:pt x="43089" y="0"/>
                  </a:cubicBezTo>
                  <a:cubicBezTo>
                    <a:pt x="66886" y="0"/>
                    <a:pt x="86178" y="19292"/>
                    <a:pt x="86178" y="43089"/>
                  </a:cubicBezTo>
                  <a:close/>
                </a:path>
              </a:pathLst>
            </a:custGeom>
            <a:noFill/>
            <a:ln w="14615" cap="rnd">
              <a:solidFill>
                <a:srgbClr val="000000"/>
              </a:solidFill>
              <a:prstDash val="solid"/>
              <a:round/>
            </a:ln>
          </p:spPr>
          <p:txBody>
            <a:bodyPr rtlCol="1" anchor="ctr"/>
            <a:lstStyle/>
            <a:p>
              <a:endParaRPr lang="fa-IR"/>
            </a:p>
          </p:txBody>
        </p:sp>
        <p:sp>
          <p:nvSpPr>
            <p:cNvPr id="1274" name="Freeform: Shape 1273">
              <a:extLst>
                <a:ext uri="{FF2B5EF4-FFF2-40B4-BE49-F238E27FC236}">
                  <a16:creationId xmlns:a16="http://schemas.microsoft.com/office/drawing/2014/main" id="{4A1E57DB-EDD3-FC42-AFC9-BE734867043A}"/>
                </a:ext>
              </a:extLst>
            </p:cNvPr>
            <p:cNvSpPr/>
            <p:nvPr/>
          </p:nvSpPr>
          <p:spPr>
            <a:xfrm>
              <a:off x="11126442" y="5233903"/>
              <a:ext cx="34365" cy="105907"/>
            </a:xfrm>
            <a:custGeom>
              <a:avLst/>
              <a:gdLst>
                <a:gd name="connsiteX0" fmla="*/ 0 w 34365"/>
                <a:gd name="connsiteY0" fmla="*/ 0 h 105907"/>
                <a:gd name="connsiteX1" fmla="*/ 0 w 34365"/>
                <a:gd name="connsiteY1" fmla="*/ 105907 h 105907"/>
                <a:gd name="connsiteX2" fmla="*/ 34366 w 34365"/>
                <a:gd name="connsiteY2" fmla="*/ 105907 h 105907"/>
                <a:gd name="connsiteX3" fmla="*/ 34366 w 34365"/>
                <a:gd name="connsiteY3" fmla="*/ 0 h 105907"/>
              </a:gdLst>
              <a:ahLst/>
              <a:cxnLst>
                <a:cxn ang="0">
                  <a:pos x="connsiteX0" y="connsiteY0"/>
                </a:cxn>
                <a:cxn ang="0">
                  <a:pos x="connsiteX1" y="connsiteY1"/>
                </a:cxn>
                <a:cxn ang="0">
                  <a:pos x="connsiteX2" y="connsiteY2"/>
                </a:cxn>
                <a:cxn ang="0">
                  <a:pos x="connsiteX3" y="connsiteY3"/>
                </a:cxn>
              </a:cxnLst>
              <a:rect l="l" t="t" r="r" b="b"/>
              <a:pathLst>
                <a:path w="34365" h="105907">
                  <a:moveTo>
                    <a:pt x="0" y="0"/>
                  </a:moveTo>
                  <a:lnTo>
                    <a:pt x="0" y="105907"/>
                  </a:lnTo>
                  <a:lnTo>
                    <a:pt x="34366" y="105907"/>
                  </a:lnTo>
                  <a:lnTo>
                    <a:pt x="34366" y="0"/>
                  </a:lnTo>
                </a:path>
              </a:pathLst>
            </a:custGeom>
            <a:noFill/>
            <a:ln w="14615" cap="rnd">
              <a:solidFill>
                <a:srgbClr val="000000"/>
              </a:solidFill>
              <a:prstDash val="solid"/>
              <a:round/>
            </a:ln>
          </p:spPr>
          <p:txBody>
            <a:bodyPr rtlCol="1" anchor="ctr"/>
            <a:lstStyle/>
            <a:p>
              <a:endParaRPr lang="fa-IR"/>
            </a:p>
          </p:txBody>
        </p:sp>
      </p:grpSp>
    </p:spTree>
    <p:extLst>
      <p:ext uri="{BB962C8B-B14F-4D97-AF65-F5344CB8AC3E}">
        <p14:creationId xmlns:p14="http://schemas.microsoft.com/office/powerpoint/2010/main" val="35513627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0EAAC1F-F25D-9866-657A-B2AA3E7322DA}"/>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t="357" r="2403" b="31351"/>
          <a:stretch/>
        </p:blipFill>
        <p:spPr>
          <a:xfrm>
            <a:off x="6658320" y="728663"/>
            <a:ext cx="5400675" cy="2519362"/>
          </a:xfrm>
        </p:spPr>
      </p:pic>
      <p:pic>
        <p:nvPicPr>
          <p:cNvPr id="8" name="Picture Placeholder 7">
            <a:extLst>
              <a:ext uri="{FF2B5EF4-FFF2-40B4-BE49-F238E27FC236}">
                <a16:creationId xmlns:a16="http://schemas.microsoft.com/office/drawing/2014/main" id="{85F9DCAB-F898-42E8-EE76-512134AF6D1C}"/>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15880" b="15880"/>
          <a:stretch>
            <a:fillRect/>
          </a:stretch>
        </p:blipFill>
        <p:spPr/>
      </p:pic>
      <p:sp>
        <p:nvSpPr>
          <p:cNvPr id="4" name="Slide Number Placeholder 3">
            <a:extLst>
              <a:ext uri="{FF2B5EF4-FFF2-40B4-BE49-F238E27FC236}">
                <a16:creationId xmlns:a16="http://schemas.microsoft.com/office/drawing/2014/main" id="{630D332A-36A2-3034-4EAE-6580F170D213}"/>
              </a:ext>
            </a:extLst>
          </p:cNvPr>
          <p:cNvSpPr>
            <a:spLocks noGrp="1"/>
          </p:cNvSpPr>
          <p:nvPr>
            <p:ph type="sldNum" sz="quarter" idx="10"/>
          </p:nvPr>
        </p:nvSpPr>
        <p:spPr/>
        <p:txBody>
          <a:bodyPr/>
          <a:lstStyle/>
          <a:p>
            <a:fld id="{A8043012-B8B5-47A7-9927-94221BE445D6}" type="slidenum">
              <a:rPr lang="en-US" smtClean="0"/>
              <a:pPr/>
              <a:t>6</a:t>
            </a:fld>
            <a:endParaRPr lang="en-US" dirty="0"/>
          </a:p>
        </p:txBody>
      </p:sp>
      <p:grpSp>
        <p:nvGrpSpPr>
          <p:cNvPr id="2" name="Group 1">
            <a:extLst>
              <a:ext uri="{FF2B5EF4-FFF2-40B4-BE49-F238E27FC236}">
                <a16:creationId xmlns:a16="http://schemas.microsoft.com/office/drawing/2014/main" id="{A924C680-BB53-8929-26D7-166A9A3086E9}"/>
              </a:ext>
            </a:extLst>
          </p:cNvPr>
          <p:cNvGrpSpPr/>
          <p:nvPr/>
        </p:nvGrpSpPr>
        <p:grpSpPr>
          <a:xfrm>
            <a:off x="6276111" y="3747541"/>
            <a:ext cx="720000" cy="720000"/>
            <a:chOff x="6276111" y="3747541"/>
            <a:chExt cx="720000" cy="720000"/>
          </a:xfrm>
        </p:grpSpPr>
        <p:sp>
          <p:nvSpPr>
            <p:cNvPr id="9" name="Rectangle: Rounded Corners 8">
              <a:extLst>
                <a:ext uri="{FF2B5EF4-FFF2-40B4-BE49-F238E27FC236}">
                  <a16:creationId xmlns:a16="http://schemas.microsoft.com/office/drawing/2014/main" id="{ED4FACE4-834B-B2DB-7791-E7678D8560B8}"/>
                </a:ext>
              </a:extLst>
            </p:cNvPr>
            <p:cNvSpPr/>
            <p:nvPr/>
          </p:nvSpPr>
          <p:spPr>
            <a:xfrm>
              <a:off x="6276111" y="3747541"/>
              <a:ext cx="720000" cy="720000"/>
            </a:xfrm>
            <a:prstGeom prst="roundRect">
              <a:avLst>
                <a:gd name="adj" fmla="val 5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ID" dirty="0">
                <a:solidFill>
                  <a:schemeClr val="tx1">
                    <a:lumMod val="85000"/>
                    <a:lumOff val="15000"/>
                  </a:schemeClr>
                </a:solidFill>
              </a:endParaRPr>
            </a:p>
          </p:txBody>
        </p:sp>
        <p:pic>
          <p:nvPicPr>
            <p:cNvPr id="10" name="Graphic 9">
              <a:extLst>
                <a:ext uri="{FF2B5EF4-FFF2-40B4-BE49-F238E27FC236}">
                  <a16:creationId xmlns:a16="http://schemas.microsoft.com/office/drawing/2014/main" id="{5D479632-9420-6399-51C7-98B72D6A9370}"/>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6501111" y="3972541"/>
              <a:ext cx="270000" cy="270000"/>
            </a:xfrm>
            <a:prstGeom prst="rect">
              <a:avLst/>
            </a:prstGeom>
          </p:spPr>
        </p:pic>
      </p:grpSp>
      <p:grpSp>
        <p:nvGrpSpPr>
          <p:cNvPr id="3" name="Group 2">
            <a:extLst>
              <a:ext uri="{FF2B5EF4-FFF2-40B4-BE49-F238E27FC236}">
                <a16:creationId xmlns:a16="http://schemas.microsoft.com/office/drawing/2014/main" id="{F77C360C-999F-CA81-5D98-D93844F6A741}"/>
              </a:ext>
            </a:extLst>
          </p:cNvPr>
          <p:cNvGrpSpPr/>
          <p:nvPr/>
        </p:nvGrpSpPr>
        <p:grpSpPr>
          <a:xfrm>
            <a:off x="6276111" y="5084403"/>
            <a:ext cx="720000" cy="720000"/>
            <a:chOff x="6276111" y="5084403"/>
            <a:chExt cx="720000" cy="720000"/>
          </a:xfrm>
        </p:grpSpPr>
        <p:sp>
          <p:nvSpPr>
            <p:cNvPr id="11" name="Rectangle: Rounded Corners 10">
              <a:extLst>
                <a:ext uri="{FF2B5EF4-FFF2-40B4-BE49-F238E27FC236}">
                  <a16:creationId xmlns:a16="http://schemas.microsoft.com/office/drawing/2014/main" id="{784F3ABC-E08D-E412-2EC2-3F4684AC2521}"/>
                </a:ext>
              </a:extLst>
            </p:cNvPr>
            <p:cNvSpPr/>
            <p:nvPr/>
          </p:nvSpPr>
          <p:spPr>
            <a:xfrm>
              <a:off x="6276111" y="5084403"/>
              <a:ext cx="720000" cy="720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lumMod val="85000"/>
                    <a:lumOff val="15000"/>
                  </a:schemeClr>
                </a:solidFill>
              </a:endParaRPr>
            </a:p>
          </p:txBody>
        </p:sp>
        <p:pic>
          <p:nvPicPr>
            <p:cNvPr id="12" name="Graphic 11">
              <a:extLst>
                <a:ext uri="{FF2B5EF4-FFF2-40B4-BE49-F238E27FC236}">
                  <a16:creationId xmlns:a16="http://schemas.microsoft.com/office/drawing/2014/main" id="{5E412522-3C9E-69AB-7E6E-AD3A1BE021A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6501111" y="5309403"/>
              <a:ext cx="270000" cy="270000"/>
            </a:xfrm>
            <a:prstGeom prst="rect">
              <a:avLst/>
            </a:prstGeom>
          </p:spPr>
        </p:pic>
      </p:grpSp>
      <p:sp>
        <p:nvSpPr>
          <p:cNvPr id="13" name="Rectangle: Rounded Corners 12">
            <a:extLst>
              <a:ext uri="{FF2B5EF4-FFF2-40B4-BE49-F238E27FC236}">
                <a16:creationId xmlns:a16="http://schemas.microsoft.com/office/drawing/2014/main" id="{5CEB1771-CD93-1A9D-18CC-58D52D9E0A9D}"/>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
        <p:nvSpPr>
          <p:cNvPr id="14" name="TextBox 13">
            <a:extLst>
              <a:ext uri="{FF2B5EF4-FFF2-40B4-BE49-F238E27FC236}">
                <a16:creationId xmlns:a16="http://schemas.microsoft.com/office/drawing/2014/main" id="{990875FE-024F-C510-8DB0-847A0F3EABA8}"/>
              </a:ext>
            </a:extLst>
          </p:cNvPr>
          <p:cNvSpPr txBox="1"/>
          <p:nvPr/>
        </p:nvSpPr>
        <p:spPr>
          <a:xfrm>
            <a:off x="279861" y="804158"/>
            <a:ext cx="6093231" cy="2285241"/>
          </a:xfrm>
          <a:prstGeom prst="rect">
            <a:avLst/>
          </a:prstGeom>
          <a:noFill/>
        </p:spPr>
        <p:txBody>
          <a:bodyPr wrap="square">
            <a:spAutoFit/>
          </a:bodyPr>
          <a:lstStyle>
            <a:defPPr>
              <a:defRPr lang="en-US"/>
            </a:defPPr>
            <a:lvl1pPr algn="justLow" rtl="1">
              <a:lnSpc>
                <a:spcPct val="200000"/>
              </a:lnSpc>
              <a:defRPr sz="1600">
                <a:solidFill>
                  <a:srgbClr val="095667"/>
                </a:solidFill>
                <a:latin typeface="Shabnam" panose="020B0603030804020204" pitchFamily="34" charset="-78"/>
                <a:cs typeface="Shabnam" panose="020B0603030804020204" pitchFamily="34" charset="-78"/>
              </a:defRPr>
            </a:lvl1pPr>
          </a:lstStyle>
          <a:p>
            <a:pPr algn="r">
              <a:lnSpc>
                <a:spcPct val="250000"/>
              </a:lnSpc>
            </a:pPr>
            <a:r>
              <a:rPr lang="fa-IR" sz="2000" dirty="0">
                <a:solidFill>
                  <a:srgbClr val="3D4550"/>
                </a:solidFill>
              </a:rPr>
              <a:t>فروشگاه مینارو ارائه دهنده انواع فایل های کاربردی با بهترین کیفیت این متن تست می باشد</a:t>
            </a:r>
            <a:r>
              <a:rPr lang="en-US" sz="2000" dirty="0">
                <a:solidFill>
                  <a:srgbClr val="3D4550"/>
                </a:solidFill>
              </a:rPr>
              <a:t> </a:t>
            </a:r>
            <a:r>
              <a:rPr lang="fa-IR" sz="2000" dirty="0">
                <a:solidFill>
                  <a:srgbClr val="3D4550"/>
                </a:solidFill>
              </a:rPr>
              <a:t> که شما به راحتی میتوانید بعد از خرید فایل آن را به راحتی تغییر دهید.</a:t>
            </a:r>
          </a:p>
        </p:txBody>
      </p:sp>
      <p:sp>
        <p:nvSpPr>
          <p:cNvPr id="15" name="TextBox 14">
            <a:extLst>
              <a:ext uri="{FF2B5EF4-FFF2-40B4-BE49-F238E27FC236}">
                <a16:creationId xmlns:a16="http://schemas.microsoft.com/office/drawing/2014/main" id="{FF71FCB1-EE92-BAD3-5D55-9390FF705D5E}"/>
              </a:ext>
            </a:extLst>
          </p:cNvPr>
          <p:cNvSpPr txBox="1"/>
          <p:nvPr/>
        </p:nvSpPr>
        <p:spPr>
          <a:xfrm>
            <a:off x="6940693" y="3353208"/>
            <a:ext cx="4065025" cy="1023357"/>
          </a:xfrm>
          <a:prstGeom prst="rect">
            <a:avLst/>
          </a:prstGeom>
          <a:noFill/>
        </p:spPr>
        <p:txBody>
          <a:bodyPr wrap="square" rtlCol="0">
            <a:spAutoFit/>
          </a:bodyPr>
          <a:lstStyle/>
          <a:p>
            <a:pPr algn="justLow"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8D55D029-4BCB-ECF4-DC15-592AEAF7154D}"/>
              </a:ext>
            </a:extLst>
          </p:cNvPr>
          <p:cNvSpPr txBox="1"/>
          <p:nvPr/>
        </p:nvSpPr>
        <p:spPr>
          <a:xfrm>
            <a:off x="7326144" y="4572724"/>
            <a:ext cx="4065025" cy="1023357"/>
          </a:xfrm>
          <a:prstGeom prst="rect">
            <a:avLst/>
          </a:prstGeom>
          <a:noFill/>
        </p:spPr>
        <p:txBody>
          <a:bodyPr wrap="square" rtlCol="0">
            <a:spAutoFit/>
          </a:bodyPr>
          <a:lstStyle/>
          <a:p>
            <a:pPr algn="justLow" rtl="1">
              <a:lnSpc>
                <a:spcPct val="200000"/>
              </a:lnSpc>
              <a:tabLst>
                <a:tab pos="10226675" algn="l"/>
              </a:tabLst>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0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460996794"/>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7</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4" name="Group 3">
            <a:extLst>
              <a:ext uri="{FF2B5EF4-FFF2-40B4-BE49-F238E27FC236}">
                <a16:creationId xmlns:a16="http://schemas.microsoft.com/office/drawing/2014/main" id="{D108D4BD-8440-A2C7-C95E-4D8E4C86690F}"/>
              </a:ext>
            </a:extLst>
          </p:cNvPr>
          <p:cNvGrpSpPr/>
          <p:nvPr/>
        </p:nvGrpSpPr>
        <p:grpSpPr>
          <a:xfrm>
            <a:off x="3012550" y="1581983"/>
            <a:ext cx="5989919" cy="2318621"/>
            <a:chOff x="3452813" y="2403475"/>
            <a:chExt cx="5286375" cy="2046288"/>
          </a:xfrm>
        </p:grpSpPr>
        <p:sp>
          <p:nvSpPr>
            <p:cNvPr id="5" name="Freeform 11">
              <a:extLst>
                <a:ext uri="{FF2B5EF4-FFF2-40B4-BE49-F238E27FC236}">
                  <a16:creationId xmlns:a16="http://schemas.microsoft.com/office/drawing/2014/main" id="{F313029B-05D7-07E9-7D70-4FAD19C82DBF}"/>
                </a:ext>
              </a:extLst>
            </p:cNvPr>
            <p:cNvSpPr>
              <a:spLocks/>
            </p:cNvSpPr>
            <p:nvPr/>
          </p:nvSpPr>
          <p:spPr bwMode="auto">
            <a:xfrm>
              <a:off x="4264025" y="2403475"/>
              <a:ext cx="3663950" cy="2046288"/>
            </a:xfrm>
            <a:custGeom>
              <a:avLst/>
              <a:gdLst>
                <a:gd name="T0" fmla="*/ 1951 w 2007"/>
                <a:gd name="T1" fmla="*/ 0 h 1121"/>
                <a:gd name="T2" fmla="*/ 683 w 2007"/>
                <a:gd name="T3" fmla="*/ 0 h 1121"/>
                <a:gd name="T4" fmla="*/ 0 w 2007"/>
                <a:gd name="T5" fmla="*/ 0 h 1121"/>
                <a:gd name="T6" fmla="*/ 387 w 2007"/>
                <a:gd name="T7" fmla="*/ 557 h 1121"/>
                <a:gd name="T8" fmla="*/ 35 w 2007"/>
                <a:gd name="T9" fmla="*/ 1121 h 1121"/>
                <a:gd name="T10" fmla="*/ 2007 w 2007"/>
                <a:gd name="T11" fmla="*/ 1107 h 1121"/>
                <a:gd name="T12" fmla="*/ 1627 w 2007"/>
                <a:gd name="T13" fmla="*/ 550 h 1121"/>
                <a:gd name="T14" fmla="*/ 1951 w 2007"/>
                <a:gd name="T15" fmla="*/ 0 h 1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7" h="1121">
                  <a:moveTo>
                    <a:pt x="1951" y="0"/>
                  </a:moveTo>
                  <a:lnTo>
                    <a:pt x="683" y="0"/>
                  </a:lnTo>
                  <a:lnTo>
                    <a:pt x="0" y="0"/>
                  </a:lnTo>
                  <a:lnTo>
                    <a:pt x="387" y="557"/>
                  </a:lnTo>
                  <a:lnTo>
                    <a:pt x="35" y="1121"/>
                  </a:lnTo>
                  <a:lnTo>
                    <a:pt x="2007" y="1107"/>
                  </a:lnTo>
                  <a:lnTo>
                    <a:pt x="1627" y="550"/>
                  </a:lnTo>
                  <a:lnTo>
                    <a:pt x="1951" y="0"/>
                  </a:lnTo>
                  <a:close/>
                </a:path>
              </a:pathLst>
            </a:cu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82124" tIns="41061" rIns="82124" bIns="41061" anchor="ctr"/>
            <a:lstStyle/>
            <a:p>
              <a:pPr algn="ctr" defTabSz="814388">
                <a:lnSpc>
                  <a:spcPct val="90000"/>
                </a:lnSpc>
                <a:defRPr/>
              </a:pPr>
              <a:endParaRPr lang="en-US">
                <a:latin typeface="+mn-lt"/>
                <a:cs typeface="+mn-cs"/>
              </a:endParaRPr>
            </a:p>
          </p:txBody>
        </p:sp>
        <p:sp>
          <p:nvSpPr>
            <p:cNvPr id="6" name="Freeform 10">
              <a:extLst>
                <a:ext uri="{FF2B5EF4-FFF2-40B4-BE49-F238E27FC236}">
                  <a16:creationId xmlns:a16="http://schemas.microsoft.com/office/drawing/2014/main" id="{5498C78D-15EB-278E-24E4-ED0042BD2E23}"/>
                </a:ext>
              </a:extLst>
            </p:cNvPr>
            <p:cNvSpPr>
              <a:spLocks/>
            </p:cNvSpPr>
            <p:nvPr/>
          </p:nvSpPr>
          <p:spPr bwMode="auto">
            <a:xfrm>
              <a:off x="3452813" y="2546350"/>
              <a:ext cx="1403350" cy="1749425"/>
            </a:xfrm>
            <a:custGeom>
              <a:avLst/>
              <a:gdLst>
                <a:gd name="T0" fmla="*/ 465 w 768"/>
                <a:gd name="T1" fmla="*/ 0 h 958"/>
                <a:gd name="T2" fmla="*/ 465 w 768"/>
                <a:gd name="T3" fmla="*/ 112 h 958"/>
                <a:gd name="T4" fmla="*/ 0 w 768"/>
                <a:gd name="T5" fmla="*/ 112 h 958"/>
                <a:gd name="T6" fmla="*/ 7 w 768"/>
                <a:gd name="T7" fmla="*/ 845 h 958"/>
                <a:gd name="T8" fmla="*/ 465 w 768"/>
                <a:gd name="T9" fmla="*/ 845 h 958"/>
                <a:gd name="T10" fmla="*/ 465 w 768"/>
                <a:gd name="T11" fmla="*/ 958 h 958"/>
                <a:gd name="T12" fmla="*/ 768 w 768"/>
                <a:gd name="T13" fmla="*/ 479 h 958"/>
                <a:gd name="T14" fmla="*/ 465 w 768"/>
                <a:gd name="T15" fmla="*/ 0 h 9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8" h="958">
                  <a:moveTo>
                    <a:pt x="465" y="0"/>
                  </a:moveTo>
                  <a:lnTo>
                    <a:pt x="465" y="112"/>
                  </a:lnTo>
                  <a:lnTo>
                    <a:pt x="0" y="112"/>
                  </a:lnTo>
                  <a:lnTo>
                    <a:pt x="7" y="845"/>
                  </a:lnTo>
                  <a:lnTo>
                    <a:pt x="465" y="845"/>
                  </a:lnTo>
                  <a:lnTo>
                    <a:pt x="465" y="958"/>
                  </a:lnTo>
                  <a:lnTo>
                    <a:pt x="768" y="479"/>
                  </a:lnTo>
                  <a:lnTo>
                    <a:pt x="465" y="0"/>
                  </a:lnTo>
                  <a:close/>
                </a:path>
              </a:pathLst>
            </a:cu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82124" tIns="41061" rIns="82124" bIns="41061" anchor="ctr"/>
            <a:lstStyle/>
            <a:p>
              <a:pPr algn="ctr" defTabSz="814388">
                <a:lnSpc>
                  <a:spcPct val="90000"/>
                </a:lnSpc>
                <a:defRPr/>
              </a:pPr>
              <a:endParaRPr lang="en-US" sz="2400">
                <a:latin typeface="Arial" charset="0"/>
                <a:cs typeface="+mn-cs"/>
              </a:endParaRPr>
            </a:p>
          </p:txBody>
        </p:sp>
        <p:sp>
          <p:nvSpPr>
            <p:cNvPr id="7" name="Freeform 9">
              <a:extLst>
                <a:ext uri="{FF2B5EF4-FFF2-40B4-BE49-F238E27FC236}">
                  <a16:creationId xmlns:a16="http://schemas.microsoft.com/office/drawing/2014/main" id="{60EBB694-9BF0-B5ED-D301-F2DE7E45193F}"/>
                </a:ext>
              </a:extLst>
            </p:cNvPr>
            <p:cNvSpPr>
              <a:spLocks/>
            </p:cNvSpPr>
            <p:nvPr/>
          </p:nvSpPr>
          <p:spPr bwMode="auto">
            <a:xfrm>
              <a:off x="7323138" y="2533650"/>
              <a:ext cx="1416050" cy="1736725"/>
            </a:xfrm>
            <a:custGeom>
              <a:avLst/>
              <a:gdLst>
                <a:gd name="T0" fmla="*/ 310 w 775"/>
                <a:gd name="T1" fmla="*/ 951 h 951"/>
                <a:gd name="T2" fmla="*/ 310 w 775"/>
                <a:gd name="T3" fmla="*/ 845 h 951"/>
                <a:gd name="T4" fmla="*/ 775 w 775"/>
                <a:gd name="T5" fmla="*/ 838 h 951"/>
                <a:gd name="T6" fmla="*/ 768 w 775"/>
                <a:gd name="T7" fmla="*/ 105 h 951"/>
                <a:gd name="T8" fmla="*/ 303 w 775"/>
                <a:gd name="T9" fmla="*/ 112 h 951"/>
                <a:gd name="T10" fmla="*/ 303 w 775"/>
                <a:gd name="T11" fmla="*/ 0 h 951"/>
                <a:gd name="T12" fmla="*/ 0 w 775"/>
                <a:gd name="T13" fmla="*/ 472 h 951"/>
                <a:gd name="T14" fmla="*/ 310 w 775"/>
                <a:gd name="T15" fmla="*/ 951 h 9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5" h="951">
                  <a:moveTo>
                    <a:pt x="310" y="951"/>
                  </a:moveTo>
                  <a:lnTo>
                    <a:pt x="310" y="845"/>
                  </a:lnTo>
                  <a:lnTo>
                    <a:pt x="775" y="838"/>
                  </a:lnTo>
                  <a:lnTo>
                    <a:pt x="768" y="105"/>
                  </a:lnTo>
                  <a:lnTo>
                    <a:pt x="303" y="112"/>
                  </a:lnTo>
                  <a:lnTo>
                    <a:pt x="303" y="0"/>
                  </a:lnTo>
                  <a:lnTo>
                    <a:pt x="0" y="472"/>
                  </a:lnTo>
                  <a:lnTo>
                    <a:pt x="310" y="951"/>
                  </a:lnTo>
                  <a:close/>
                </a:path>
              </a:pathLst>
            </a:cu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82124" tIns="41061" rIns="82124" bIns="41061" anchor="ctr"/>
            <a:lstStyle/>
            <a:p>
              <a:pPr algn="ctr" defTabSz="814388">
                <a:lnSpc>
                  <a:spcPct val="90000"/>
                </a:lnSpc>
                <a:defRPr/>
              </a:pPr>
              <a:endParaRPr lang="en-US" sz="2400">
                <a:latin typeface="Arial" charset="0"/>
                <a:cs typeface="+mn-cs"/>
              </a:endParaRPr>
            </a:p>
          </p:txBody>
        </p:sp>
      </p:grpSp>
      <p:pic>
        <p:nvPicPr>
          <p:cNvPr id="9" name="Graphic 8" descr="Bar graph with upward trend with solid fill">
            <a:extLst>
              <a:ext uri="{FF2B5EF4-FFF2-40B4-BE49-F238E27FC236}">
                <a16:creationId xmlns:a16="http://schemas.microsoft.com/office/drawing/2014/main" id="{D6B94D0E-EF68-8A86-3709-940DCD9A680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35930" y="2384161"/>
            <a:ext cx="566838" cy="566838"/>
          </a:xfrm>
          <a:prstGeom prst="rect">
            <a:avLst/>
          </a:prstGeom>
          <a:effectLst/>
        </p:spPr>
      </p:pic>
      <p:pic>
        <p:nvPicPr>
          <p:cNvPr id="10" name="Graphic 9" descr="Stopwatch">
            <a:extLst>
              <a:ext uri="{FF2B5EF4-FFF2-40B4-BE49-F238E27FC236}">
                <a16:creationId xmlns:a16="http://schemas.microsoft.com/office/drawing/2014/main" id="{9E4D1453-6CF4-30F0-16EC-41AC07C338E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62616" y="1989230"/>
            <a:ext cx="916171" cy="916171"/>
          </a:xfrm>
          <a:prstGeom prst="rect">
            <a:avLst/>
          </a:prstGeom>
          <a:effectLst/>
        </p:spPr>
      </p:pic>
      <p:grpSp>
        <p:nvGrpSpPr>
          <p:cNvPr id="11" name="Graphic 2" descr="Open folder">
            <a:extLst>
              <a:ext uri="{FF2B5EF4-FFF2-40B4-BE49-F238E27FC236}">
                <a16:creationId xmlns:a16="http://schemas.microsoft.com/office/drawing/2014/main" id="{1FBA024F-EA4B-AA10-D022-0AC24630F1D1}"/>
              </a:ext>
            </a:extLst>
          </p:cNvPr>
          <p:cNvGrpSpPr/>
          <p:nvPr/>
        </p:nvGrpSpPr>
        <p:grpSpPr>
          <a:xfrm>
            <a:off x="3436817" y="2383515"/>
            <a:ext cx="587928" cy="587928"/>
            <a:chOff x="5638800" y="2971800"/>
            <a:chExt cx="914400" cy="914400"/>
          </a:xfrm>
          <a:solidFill>
            <a:schemeClr val="bg1"/>
          </a:solidFill>
        </p:grpSpPr>
        <p:sp>
          <p:nvSpPr>
            <p:cNvPr id="12" name="Freeform 50">
              <a:extLst>
                <a:ext uri="{FF2B5EF4-FFF2-40B4-BE49-F238E27FC236}">
                  <a16:creationId xmlns:a16="http://schemas.microsoft.com/office/drawing/2014/main" id="{8961CCB3-7758-C2A7-82C2-AFA72D6605F2}"/>
                </a:ext>
              </a:extLst>
            </p:cNvPr>
            <p:cNvSpPr/>
            <p:nvPr/>
          </p:nvSpPr>
          <p:spPr>
            <a:xfrm>
              <a:off x="5724525" y="3162300"/>
              <a:ext cx="666750" cy="504834"/>
            </a:xfrm>
            <a:custGeom>
              <a:avLst/>
              <a:gdLst>
                <a:gd name="connsiteX0" fmla="*/ 189548 w 666750"/>
                <a:gd name="connsiteY0" fmla="*/ 161925 h 504834"/>
                <a:gd name="connsiteX1" fmla="*/ 666750 w 666750"/>
                <a:gd name="connsiteY1" fmla="*/ 161925 h 504834"/>
                <a:gd name="connsiteX2" fmla="*/ 666750 w 666750"/>
                <a:gd name="connsiteY2" fmla="*/ 114300 h 504834"/>
                <a:gd name="connsiteX3" fmla="*/ 628650 w 666750"/>
                <a:gd name="connsiteY3" fmla="*/ 76200 h 504834"/>
                <a:gd name="connsiteX4" fmla="*/ 342900 w 666750"/>
                <a:gd name="connsiteY4" fmla="*/ 76200 h 504834"/>
                <a:gd name="connsiteX5" fmla="*/ 238125 w 666750"/>
                <a:gd name="connsiteY5" fmla="*/ 6668 h 504834"/>
                <a:gd name="connsiteX6" fmla="*/ 217170 w 666750"/>
                <a:gd name="connsiteY6" fmla="*/ 0 h 504834"/>
                <a:gd name="connsiteX7" fmla="*/ 38100 w 666750"/>
                <a:gd name="connsiteY7" fmla="*/ 0 h 504834"/>
                <a:gd name="connsiteX8" fmla="*/ 0 w 666750"/>
                <a:gd name="connsiteY8" fmla="*/ 38100 h 504834"/>
                <a:gd name="connsiteX9" fmla="*/ 0 w 666750"/>
                <a:gd name="connsiteY9" fmla="*/ 504825 h 504834"/>
                <a:gd name="connsiteX10" fmla="*/ 122873 w 666750"/>
                <a:gd name="connsiteY10" fmla="*/ 206693 h 504834"/>
                <a:gd name="connsiteX11" fmla="*/ 189548 w 666750"/>
                <a:gd name="connsiteY11" fmla="*/ 161925 h 504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6750" h="504834">
                  <a:moveTo>
                    <a:pt x="189548" y="161925"/>
                  </a:moveTo>
                  <a:lnTo>
                    <a:pt x="666750" y="161925"/>
                  </a:lnTo>
                  <a:lnTo>
                    <a:pt x="666750" y="114300"/>
                  </a:lnTo>
                  <a:cubicBezTo>
                    <a:pt x="666750" y="93345"/>
                    <a:pt x="649605" y="76200"/>
                    <a:pt x="628650" y="76200"/>
                  </a:cubicBezTo>
                  <a:lnTo>
                    <a:pt x="342900" y="76200"/>
                  </a:lnTo>
                  <a:lnTo>
                    <a:pt x="238125" y="6668"/>
                  </a:lnTo>
                  <a:cubicBezTo>
                    <a:pt x="231458" y="2857"/>
                    <a:pt x="224790" y="0"/>
                    <a:pt x="217170" y="0"/>
                  </a:cubicBezTo>
                  <a:lnTo>
                    <a:pt x="38100" y="0"/>
                  </a:lnTo>
                  <a:cubicBezTo>
                    <a:pt x="17145" y="0"/>
                    <a:pt x="0" y="17145"/>
                    <a:pt x="0" y="38100"/>
                  </a:cubicBezTo>
                  <a:lnTo>
                    <a:pt x="0" y="504825"/>
                  </a:lnTo>
                  <a:cubicBezTo>
                    <a:pt x="0" y="506730"/>
                    <a:pt x="122873" y="206693"/>
                    <a:pt x="122873" y="206693"/>
                  </a:cubicBezTo>
                  <a:cubicBezTo>
                    <a:pt x="134303" y="180023"/>
                    <a:pt x="160020" y="161925"/>
                    <a:pt x="189548" y="161925"/>
                  </a:cubicBezTo>
                  <a:close/>
                </a:path>
              </a:pathLst>
            </a:custGeom>
            <a:grpFill/>
            <a:ln w="9525" cap="flat">
              <a:noFill/>
              <a:prstDash val="solid"/>
              <a:miter/>
            </a:ln>
          </p:spPr>
          <p:txBody>
            <a:bodyPr rtlCol="0" anchor="ctr"/>
            <a:lstStyle/>
            <a:p>
              <a:endParaRPr lang="en-US"/>
            </a:p>
          </p:txBody>
        </p:sp>
        <p:sp>
          <p:nvSpPr>
            <p:cNvPr id="13" name="Freeform 51">
              <a:extLst>
                <a:ext uri="{FF2B5EF4-FFF2-40B4-BE49-F238E27FC236}">
                  <a16:creationId xmlns:a16="http://schemas.microsoft.com/office/drawing/2014/main" id="{8649B15B-4AE8-884B-62A9-F07136B65811}"/>
                </a:ext>
              </a:extLst>
            </p:cNvPr>
            <p:cNvSpPr/>
            <p:nvPr/>
          </p:nvSpPr>
          <p:spPr>
            <a:xfrm>
              <a:off x="5753100" y="3362325"/>
              <a:ext cx="714375" cy="333375"/>
            </a:xfrm>
            <a:custGeom>
              <a:avLst/>
              <a:gdLst>
                <a:gd name="connsiteX0" fmla="*/ 714375 w 714375"/>
                <a:gd name="connsiteY0" fmla="*/ 38100 h 333375"/>
                <a:gd name="connsiteX1" fmla="*/ 680085 w 714375"/>
                <a:gd name="connsiteY1" fmla="*/ 0 h 333375"/>
                <a:gd name="connsiteX2" fmla="*/ 160973 w 714375"/>
                <a:gd name="connsiteY2" fmla="*/ 0 h 333375"/>
                <a:gd name="connsiteX3" fmla="*/ 128588 w 714375"/>
                <a:gd name="connsiteY3" fmla="*/ 20955 h 333375"/>
                <a:gd name="connsiteX4" fmla="*/ 0 w 714375"/>
                <a:gd name="connsiteY4" fmla="*/ 333375 h 333375"/>
                <a:gd name="connsiteX5" fmla="*/ 581025 w 714375"/>
                <a:gd name="connsiteY5" fmla="*/ 333375 h 333375"/>
                <a:gd name="connsiteX6" fmla="*/ 710565 w 714375"/>
                <a:gd name="connsiteY6" fmla="*/ 55245 h 333375"/>
                <a:gd name="connsiteX7" fmla="*/ 714375 w 714375"/>
                <a:gd name="connsiteY7" fmla="*/ 38100 h 333375"/>
                <a:gd name="connsiteX8" fmla="*/ 714375 w 714375"/>
                <a:gd name="connsiteY8" fmla="*/ 38100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375" h="333375">
                  <a:moveTo>
                    <a:pt x="714375" y="38100"/>
                  </a:moveTo>
                  <a:cubicBezTo>
                    <a:pt x="714375" y="18098"/>
                    <a:pt x="700088" y="1905"/>
                    <a:pt x="680085" y="0"/>
                  </a:cubicBezTo>
                  <a:lnTo>
                    <a:pt x="160973" y="0"/>
                  </a:lnTo>
                  <a:cubicBezTo>
                    <a:pt x="146685" y="0"/>
                    <a:pt x="134303" y="8573"/>
                    <a:pt x="128588" y="20955"/>
                  </a:cubicBezTo>
                  <a:lnTo>
                    <a:pt x="0" y="333375"/>
                  </a:lnTo>
                  <a:lnTo>
                    <a:pt x="581025" y="333375"/>
                  </a:lnTo>
                  <a:lnTo>
                    <a:pt x="710565" y="55245"/>
                  </a:lnTo>
                  <a:cubicBezTo>
                    <a:pt x="713423" y="49530"/>
                    <a:pt x="714375" y="43815"/>
                    <a:pt x="714375" y="38100"/>
                  </a:cubicBezTo>
                  <a:lnTo>
                    <a:pt x="714375" y="38100"/>
                  </a:lnTo>
                  <a:close/>
                </a:path>
              </a:pathLst>
            </a:custGeom>
            <a:grpFill/>
            <a:ln w="9525" cap="flat">
              <a:noFill/>
              <a:prstDash val="solid"/>
              <a:miter/>
            </a:ln>
          </p:spPr>
          <p:txBody>
            <a:bodyPr rtlCol="0" anchor="ctr"/>
            <a:lstStyle/>
            <a:p>
              <a:endParaRPr lang="en-US"/>
            </a:p>
          </p:txBody>
        </p:sp>
      </p:grpSp>
      <p:sp>
        <p:nvSpPr>
          <p:cNvPr id="8" name="TextBox 7">
            <a:extLst>
              <a:ext uri="{FF2B5EF4-FFF2-40B4-BE49-F238E27FC236}">
                <a16:creationId xmlns:a16="http://schemas.microsoft.com/office/drawing/2014/main" id="{A66C86AE-76F3-1305-BB74-6A7BB03D9F4B}"/>
              </a:ext>
            </a:extLst>
          </p:cNvPr>
          <p:cNvSpPr txBox="1"/>
          <p:nvPr/>
        </p:nvSpPr>
        <p:spPr>
          <a:xfrm>
            <a:off x="9240736" y="1729483"/>
            <a:ext cx="2219480" cy="1781257"/>
          </a:xfrm>
          <a:prstGeom prst="rect">
            <a:avLst/>
          </a:prstGeom>
          <a:noFill/>
        </p:spPr>
        <p:txBody>
          <a:bodyPr wrap="square" rtlCol="0">
            <a:spAutoFit/>
          </a:bodyPr>
          <a:lstStyle/>
          <a:p>
            <a:pPr algn="justLow" rtl="1">
              <a:lnSpc>
                <a:spcPct val="250000"/>
              </a:lnSpc>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5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F7C96B68-C151-19AC-ED5C-5CF227DFF7FA}"/>
              </a:ext>
            </a:extLst>
          </p:cNvPr>
          <p:cNvSpPr txBox="1"/>
          <p:nvPr/>
        </p:nvSpPr>
        <p:spPr>
          <a:xfrm>
            <a:off x="582363" y="1776951"/>
            <a:ext cx="2219480" cy="1781257"/>
          </a:xfrm>
          <a:prstGeom prst="rect">
            <a:avLst/>
          </a:prstGeom>
          <a:noFill/>
        </p:spPr>
        <p:txBody>
          <a:bodyPr wrap="square" rtlCol="0">
            <a:spAutoFit/>
          </a:bodyPr>
          <a:lstStyle/>
          <a:p>
            <a:pPr algn="justLow" rtl="1">
              <a:lnSpc>
                <a:spcPct val="250000"/>
              </a:lnSpc>
            </a:pPr>
            <a:r>
              <a:rPr lang="fa-IR" b="1" dirty="0">
                <a:solidFill>
                  <a:srgbClr val="3D4550"/>
                </a:solidFill>
                <a:latin typeface="Shabnam" panose="020B0603030804020204" pitchFamily="34" charset="-78"/>
                <a:cs typeface="Shabnam" panose="020B0603030804020204" pitchFamily="34" charset="-78"/>
              </a:rPr>
              <a:t>تیتر عنوان را بنویسید</a:t>
            </a:r>
            <a:endParaRPr lang="en-US" b="1" dirty="0">
              <a:solidFill>
                <a:srgbClr val="3D4550"/>
              </a:solidFill>
              <a:latin typeface="Shabnam" panose="020B0603030804020204" pitchFamily="34" charset="-78"/>
              <a:cs typeface="Shabnam" panose="020B0603030804020204" pitchFamily="34" charset="-78"/>
            </a:endParaRPr>
          </a:p>
          <a:p>
            <a:pPr algn="justLow" rtl="1">
              <a:lnSpc>
                <a:spcPct val="250000"/>
              </a:lnSpc>
            </a:pPr>
            <a:r>
              <a:rPr lang="fa-IR" sz="14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400" dirty="0">
              <a:solidFill>
                <a:srgbClr val="3D4550"/>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B6C07AE4-639A-D4AB-B133-AA959895D707}"/>
              </a:ext>
            </a:extLst>
          </p:cNvPr>
          <p:cNvSpPr txBox="1"/>
          <p:nvPr/>
        </p:nvSpPr>
        <p:spPr>
          <a:xfrm>
            <a:off x="904204" y="4162948"/>
            <a:ext cx="10446532" cy="1446550"/>
          </a:xfrm>
          <a:prstGeom prst="rect">
            <a:avLst/>
          </a:prstGeom>
          <a:noFill/>
        </p:spPr>
        <p:txBody>
          <a:bodyPr wrap="square">
            <a:spAutoFit/>
          </a:bodyPr>
          <a:lstStyle/>
          <a:p>
            <a:pPr algn="ctr" rtl="1">
              <a:lnSpc>
                <a:spcPct val="3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600" dirty="0">
                <a:solidFill>
                  <a:srgbClr val="3D4550"/>
                </a:solidFill>
                <a:latin typeface="Shabnam" panose="020B0603030804020204" pitchFamily="34" charset="-78"/>
                <a:cs typeface="Shabnam" panose="020B0603030804020204" pitchFamily="34" charset="-78"/>
              </a:rPr>
              <a:t> </a:t>
            </a:r>
            <a:r>
              <a:rPr lang="fa-IR" sz="1600" dirty="0">
                <a:solidFill>
                  <a:srgbClr val="3D4550"/>
                </a:solidFill>
                <a:latin typeface="Shabnam" panose="020B0603030804020204" pitchFamily="34" charset="-78"/>
                <a:cs typeface="Shabnam" panose="020B0603030804020204" pitchFamily="34" charset="-78"/>
              </a:rPr>
              <a:t> که شما به راحتی میتوانید بعد از خرید فایل آن را به راحتی تغییر داده و متن دلخواه خود را در این قسمت جایگزین کنید.</a:t>
            </a:r>
            <a:endParaRPr lang="en-US" sz="1600"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187376390"/>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000"/>
                            </p:stCondLst>
                            <p:childTnLst>
                              <p:par>
                                <p:cTn id="29" presetID="22" presetClass="entr" presetSubtype="2"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childTnLst>
                          </p:cTn>
                        </p:par>
                        <p:par>
                          <p:cTn id="32" fill="hold">
                            <p:stCondLst>
                              <p:cond delay="2500"/>
                            </p:stCondLst>
                            <p:childTnLst>
                              <p:par>
                                <p:cTn id="33" presetID="22" presetClass="entr" presetSubtype="2"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childTnLst>
                          </p:cTn>
                        </p:par>
                        <p:par>
                          <p:cTn id="36" fill="hold">
                            <p:stCondLst>
                              <p:cond delay="3000"/>
                            </p:stCondLst>
                            <p:childTnLst>
                              <p:par>
                                <p:cTn id="37" presetID="22" presetClass="entr" presetSubtype="4"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355CF1-696E-B436-9DCE-017D2DF506D8}"/>
              </a:ext>
            </a:extLst>
          </p:cNvPr>
          <p:cNvSpPr>
            <a:spLocks noGrp="1"/>
          </p:cNvSpPr>
          <p:nvPr>
            <p:ph type="sldNum" sz="quarter" idx="10"/>
          </p:nvPr>
        </p:nvSpPr>
        <p:spPr/>
        <p:txBody>
          <a:bodyPr/>
          <a:lstStyle/>
          <a:p>
            <a:fld id="{A8043012-B8B5-47A7-9927-94221BE445D6}" type="slidenum">
              <a:rPr lang="en-US" smtClean="0"/>
              <a:pPr/>
              <a:t>8</a:t>
            </a:fld>
            <a:endParaRPr lang="en-US" dirty="0"/>
          </a:p>
        </p:txBody>
      </p:sp>
      <p:sp>
        <p:nvSpPr>
          <p:cNvPr id="3" name="Rectangle: Rounded Corners 2">
            <a:extLst>
              <a:ext uri="{FF2B5EF4-FFF2-40B4-BE49-F238E27FC236}">
                <a16:creationId xmlns:a16="http://schemas.microsoft.com/office/drawing/2014/main" id="{0340167C-96B9-EA7E-C7FB-F1043E28B352}"/>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10" name="Group 9">
            <a:extLst>
              <a:ext uri="{FF2B5EF4-FFF2-40B4-BE49-F238E27FC236}">
                <a16:creationId xmlns:a16="http://schemas.microsoft.com/office/drawing/2014/main" id="{C59A3DB9-C970-620B-CE9D-F689447B8037}"/>
              </a:ext>
            </a:extLst>
          </p:cNvPr>
          <p:cNvGrpSpPr/>
          <p:nvPr/>
        </p:nvGrpSpPr>
        <p:grpSpPr>
          <a:xfrm>
            <a:off x="9112727" y="3408281"/>
            <a:ext cx="1508365" cy="1296250"/>
            <a:chOff x="9112727" y="3408281"/>
            <a:chExt cx="1508365" cy="1296250"/>
          </a:xfrm>
        </p:grpSpPr>
        <p:grpSp>
          <p:nvGrpSpPr>
            <p:cNvPr id="42" name="Group 18">
              <a:extLst>
                <a:ext uri="{FF2B5EF4-FFF2-40B4-BE49-F238E27FC236}">
                  <a16:creationId xmlns:a16="http://schemas.microsoft.com/office/drawing/2014/main" id="{D5ADC485-09F3-74FD-B27E-F317E9F0DD23}"/>
                </a:ext>
              </a:extLst>
            </p:cNvPr>
            <p:cNvGrpSpPr/>
            <p:nvPr/>
          </p:nvGrpSpPr>
          <p:grpSpPr>
            <a:xfrm>
              <a:off x="9112727" y="3408281"/>
              <a:ext cx="1508365" cy="1296250"/>
              <a:chOff x="0" y="0"/>
              <a:chExt cx="812800" cy="698500"/>
            </a:xfrm>
          </p:grpSpPr>
          <p:sp>
            <p:nvSpPr>
              <p:cNvPr id="72" name="Freeform 19">
                <a:extLst>
                  <a:ext uri="{FF2B5EF4-FFF2-40B4-BE49-F238E27FC236}">
                    <a16:creationId xmlns:a16="http://schemas.microsoft.com/office/drawing/2014/main" id="{680380AE-8581-6EC1-16E4-0AF57EFDBFBA}"/>
                  </a:ext>
                </a:extLst>
              </p:cNvPr>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ln>
                <a:noFill/>
              </a:ln>
            </p:spPr>
            <p:style>
              <a:lnRef idx="2">
                <a:schemeClr val="accent2">
                  <a:shade val="50000"/>
                </a:schemeClr>
              </a:lnRef>
              <a:fillRef idx="1">
                <a:schemeClr val="accent2"/>
              </a:fillRef>
              <a:effectRef idx="0">
                <a:schemeClr val="accent2"/>
              </a:effectRef>
              <a:fontRef idx="minor">
                <a:schemeClr val="lt1"/>
              </a:fontRef>
            </p:style>
          </p:sp>
          <p:sp>
            <p:nvSpPr>
              <p:cNvPr id="73" name="TextBox 20">
                <a:extLst>
                  <a:ext uri="{FF2B5EF4-FFF2-40B4-BE49-F238E27FC236}">
                    <a16:creationId xmlns:a16="http://schemas.microsoft.com/office/drawing/2014/main" id="{2FC49B21-2F90-6C8C-3EB9-E3FF8DFE65E0}"/>
                  </a:ext>
                </a:extLst>
              </p:cNvPr>
              <p:cNvSpPr txBox="1"/>
              <p:nvPr/>
            </p:nvSpPr>
            <p:spPr>
              <a:xfrm>
                <a:off x="114300" y="-9525"/>
                <a:ext cx="584200" cy="708025"/>
              </a:xfrm>
              <a:prstGeom prst="rect">
                <a:avLst/>
              </a:prstGeom>
            </p:spPr>
            <p:txBody>
              <a:bodyPr lIns="50800" tIns="50800" rIns="50800" bIns="50800" rtlCol="0" anchor="ctr"/>
              <a:lstStyle/>
              <a:p>
                <a:pPr marL="0" lvl="0" indent="0" algn="ctr">
                  <a:lnSpc>
                    <a:spcPts val="2879"/>
                  </a:lnSpc>
                  <a:spcBef>
                    <a:spcPct val="0"/>
                  </a:spcBef>
                </a:pPr>
                <a:endParaRPr/>
              </a:p>
            </p:txBody>
          </p:sp>
        </p:grpSp>
        <p:sp>
          <p:nvSpPr>
            <p:cNvPr id="43" name="Freeform 21">
              <a:extLst>
                <a:ext uri="{FF2B5EF4-FFF2-40B4-BE49-F238E27FC236}">
                  <a16:creationId xmlns:a16="http://schemas.microsoft.com/office/drawing/2014/main" id="{1D750C49-930B-6A33-A656-9236277C7892}"/>
                </a:ext>
              </a:extLst>
            </p:cNvPr>
            <p:cNvSpPr/>
            <p:nvPr/>
          </p:nvSpPr>
          <p:spPr>
            <a:xfrm>
              <a:off x="9663140" y="3852636"/>
              <a:ext cx="407537" cy="407537"/>
            </a:xfrm>
            <a:custGeom>
              <a:avLst/>
              <a:gdLst/>
              <a:ahLst/>
              <a:cxnLst/>
              <a:rect l="l" t="t" r="r" b="b"/>
              <a:pathLst>
                <a:path w="823782" h="823782">
                  <a:moveTo>
                    <a:pt x="0" y="0"/>
                  </a:moveTo>
                  <a:lnTo>
                    <a:pt x="823782" y="0"/>
                  </a:lnTo>
                  <a:lnTo>
                    <a:pt x="823782" y="823782"/>
                  </a:lnTo>
                  <a:lnTo>
                    <a:pt x="0" y="82378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grpSp>
        <p:nvGrpSpPr>
          <p:cNvPr id="15" name="Group 14">
            <a:extLst>
              <a:ext uri="{FF2B5EF4-FFF2-40B4-BE49-F238E27FC236}">
                <a16:creationId xmlns:a16="http://schemas.microsoft.com/office/drawing/2014/main" id="{30DAE8B0-0416-9CE7-26BA-FB96CBFA950A}"/>
              </a:ext>
            </a:extLst>
          </p:cNvPr>
          <p:cNvGrpSpPr/>
          <p:nvPr/>
        </p:nvGrpSpPr>
        <p:grpSpPr>
          <a:xfrm>
            <a:off x="1570906" y="2440389"/>
            <a:ext cx="1508365" cy="1296250"/>
            <a:chOff x="1570906" y="2440389"/>
            <a:chExt cx="1508365" cy="1296250"/>
          </a:xfrm>
        </p:grpSpPr>
        <p:grpSp>
          <p:nvGrpSpPr>
            <p:cNvPr id="37" name="Group 3">
              <a:extLst>
                <a:ext uri="{FF2B5EF4-FFF2-40B4-BE49-F238E27FC236}">
                  <a16:creationId xmlns:a16="http://schemas.microsoft.com/office/drawing/2014/main" id="{4B83AE80-5441-0284-D45D-81927BEBD689}"/>
                </a:ext>
              </a:extLst>
            </p:cNvPr>
            <p:cNvGrpSpPr/>
            <p:nvPr/>
          </p:nvGrpSpPr>
          <p:grpSpPr>
            <a:xfrm>
              <a:off x="1570906" y="2440389"/>
              <a:ext cx="1508365" cy="1296250"/>
              <a:chOff x="0" y="0"/>
              <a:chExt cx="812800" cy="698500"/>
            </a:xfrm>
          </p:grpSpPr>
          <p:sp>
            <p:nvSpPr>
              <p:cNvPr id="82" name="Freeform 4">
                <a:extLst>
                  <a:ext uri="{FF2B5EF4-FFF2-40B4-BE49-F238E27FC236}">
                    <a16:creationId xmlns:a16="http://schemas.microsoft.com/office/drawing/2014/main" id="{CC5C367B-A78E-2A5B-075C-68418E888AD7}"/>
                  </a:ext>
                </a:extLst>
              </p:cNvPr>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sp>
          <p:sp>
            <p:nvSpPr>
              <p:cNvPr id="83" name="TextBox 5">
                <a:extLst>
                  <a:ext uri="{FF2B5EF4-FFF2-40B4-BE49-F238E27FC236}">
                    <a16:creationId xmlns:a16="http://schemas.microsoft.com/office/drawing/2014/main" id="{9F285F28-091E-0922-3A76-C50B929ABA6A}"/>
                  </a:ext>
                </a:extLst>
              </p:cNvPr>
              <p:cNvSpPr txBox="1"/>
              <p:nvPr/>
            </p:nvSpPr>
            <p:spPr>
              <a:xfrm>
                <a:off x="114300" y="-9525"/>
                <a:ext cx="584200" cy="708025"/>
              </a:xfrm>
              <a:prstGeom prst="rect">
                <a:avLst/>
              </a:prstGeom>
            </p:spPr>
            <p:txBody>
              <a:bodyPr lIns="50800" tIns="50800" rIns="50800" bIns="50800" rtlCol="0" anchor="ctr"/>
              <a:lstStyle/>
              <a:p>
                <a:pPr algn="ctr">
                  <a:lnSpc>
                    <a:spcPts val="2879"/>
                  </a:lnSpc>
                </a:pPr>
                <a:endParaRPr/>
              </a:p>
            </p:txBody>
          </p:sp>
        </p:grpSp>
        <p:sp>
          <p:nvSpPr>
            <p:cNvPr id="44" name="Freeform 22">
              <a:extLst>
                <a:ext uri="{FF2B5EF4-FFF2-40B4-BE49-F238E27FC236}">
                  <a16:creationId xmlns:a16="http://schemas.microsoft.com/office/drawing/2014/main" id="{9C8F578D-4B4E-A103-6F87-8FD442C29898}"/>
                </a:ext>
              </a:extLst>
            </p:cNvPr>
            <p:cNvSpPr/>
            <p:nvPr/>
          </p:nvSpPr>
          <p:spPr>
            <a:xfrm>
              <a:off x="2081608" y="2851434"/>
              <a:ext cx="486960" cy="486960"/>
            </a:xfrm>
            <a:custGeom>
              <a:avLst/>
              <a:gdLst/>
              <a:ahLst/>
              <a:cxnLst/>
              <a:rect l="l" t="t" r="r" b="b"/>
              <a:pathLst>
                <a:path w="1253560" h="1253560">
                  <a:moveTo>
                    <a:pt x="0" y="0"/>
                  </a:moveTo>
                  <a:lnTo>
                    <a:pt x="1253560" y="0"/>
                  </a:lnTo>
                  <a:lnTo>
                    <a:pt x="1253560" y="1253560"/>
                  </a:lnTo>
                  <a:lnTo>
                    <a:pt x="0" y="125356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grpSp>
        <p:nvGrpSpPr>
          <p:cNvPr id="14" name="Group 13">
            <a:extLst>
              <a:ext uri="{FF2B5EF4-FFF2-40B4-BE49-F238E27FC236}">
                <a16:creationId xmlns:a16="http://schemas.microsoft.com/office/drawing/2014/main" id="{B4802FBC-6804-22B4-3A87-B0D454002CF6}"/>
              </a:ext>
            </a:extLst>
          </p:cNvPr>
          <p:cNvGrpSpPr/>
          <p:nvPr/>
        </p:nvGrpSpPr>
        <p:grpSpPr>
          <a:xfrm>
            <a:off x="3079271" y="3408281"/>
            <a:ext cx="1508365" cy="1296250"/>
            <a:chOff x="3079271" y="3408281"/>
            <a:chExt cx="1508365" cy="1296250"/>
          </a:xfrm>
        </p:grpSpPr>
        <p:grpSp>
          <p:nvGrpSpPr>
            <p:cNvPr id="39" name="Group 9">
              <a:extLst>
                <a:ext uri="{FF2B5EF4-FFF2-40B4-BE49-F238E27FC236}">
                  <a16:creationId xmlns:a16="http://schemas.microsoft.com/office/drawing/2014/main" id="{1AF2E977-0BB0-3F25-D9F0-67E9FA4D1F0D}"/>
                </a:ext>
              </a:extLst>
            </p:cNvPr>
            <p:cNvGrpSpPr/>
            <p:nvPr/>
          </p:nvGrpSpPr>
          <p:grpSpPr>
            <a:xfrm>
              <a:off x="3079271" y="3408281"/>
              <a:ext cx="1508365" cy="1296250"/>
              <a:chOff x="0" y="0"/>
              <a:chExt cx="812800" cy="698500"/>
            </a:xfrm>
          </p:grpSpPr>
          <p:sp>
            <p:nvSpPr>
              <p:cNvPr id="78" name="Freeform 10">
                <a:extLst>
                  <a:ext uri="{FF2B5EF4-FFF2-40B4-BE49-F238E27FC236}">
                    <a16:creationId xmlns:a16="http://schemas.microsoft.com/office/drawing/2014/main" id="{D6F49C67-30EE-088F-4613-6C119CB13DCA}"/>
                  </a:ext>
                </a:extLst>
              </p:cNvPr>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ln>
                <a:noFill/>
              </a:ln>
            </p:spPr>
            <p:style>
              <a:lnRef idx="2">
                <a:schemeClr val="accent2">
                  <a:shade val="50000"/>
                </a:schemeClr>
              </a:lnRef>
              <a:fillRef idx="1">
                <a:schemeClr val="accent2"/>
              </a:fillRef>
              <a:effectRef idx="0">
                <a:schemeClr val="accent2"/>
              </a:effectRef>
              <a:fontRef idx="minor">
                <a:schemeClr val="lt1"/>
              </a:fontRef>
            </p:style>
          </p:sp>
          <p:sp>
            <p:nvSpPr>
              <p:cNvPr id="79" name="TextBox 11">
                <a:extLst>
                  <a:ext uri="{FF2B5EF4-FFF2-40B4-BE49-F238E27FC236}">
                    <a16:creationId xmlns:a16="http://schemas.microsoft.com/office/drawing/2014/main" id="{A9C462CC-6E63-5321-E64A-A0E9598C7C70}"/>
                  </a:ext>
                </a:extLst>
              </p:cNvPr>
              <p:cNvSpPr txBox="1"/>
              <p:nvPr/>
            </p:nvSpPr>
            <p:spPr>
              <a:xfrm>
                <a:off x="114300" y="-9525"/>
                <a:ext cx="584200" cy="708025"/>
              </a:xfrm>
              <a:prstGeom prst="rect">
                <a:avLst/>
              </a:prstGeom>
            </p:spPr>
            <p:txBody>
              <a:bodyPr lIns="50800" tIns="50800" rIns="50800" bIns="50800" rtlCol="0" anchor="ctr"/>
              <a:lstStyle/>
              <a:p>
                <a:pPr algn="ctr">
                  <a:lnSpc>
                    <a:spcPts val="2879"/>
                  </a:lnSpc>
                </a:pPr>
                <a:endParaRPr/>
              </a:p>
            </p:txBody>
          </p:sp>
        </p:grpSp>
        <p:sp>
          <p:nvSpPr>
            <p:cNvPr id="45" name="Freeform 23">
              <a:extLst>
                <a:ext uri="{FF2B5EF4-FFF2-40B4-BE49-F238E27FC236}">
                  <a16:creationId xmlns:a16="http://schemas.microsoft.com/office/drawing/2014/main" id="{A01F6656-4BBB-8BA1-8C03-09ABD6C426AF}"/>
                </a:ext>
              </a:extLst>
            </p:cNvPr>
            <p:cNvSpPr/>
            <p:nvPr/>
          </p:nvSpPr>
          <p:spPr>
            <a:xfrm>
              <a:off x="3602750" y="3817025"/>
              <a:ext cx="461406" cy="478761"/>
            </a:xfrm>
            <a:custGeom>
              <a:avLst/>
              <a:gdLst/>
              <a:ahLst/>
              <a:cxnLst/>
              <a:rect l="l" t="t" r="r" b="b"/>
              <a:pathLst>
                <a:path w="1187776" h="1232453">
                  <a:moveTo>
                    <a:pt x="0" y="0"/>
                  </a:moveTo>
                  <a:lnTo>
                    <a:pt x="1187776" y="0"/>
                  </a:lnTo>
                  <a:lnTo>
                    <a:pt x="1187776" y="1232452"/>
                  </a:lnTo>
                  <a:lnTo>
                    <a:pt x="0" y="1232452"/>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sp>
      </p:grpSp>
      <p:grpSp>
        <p:nvGrpSpPr>
          <p:cNvPr id="13" name="Group 12">
            <a:extLst>
              <a:ext uri="{FF2B5EF4-FFF2-40B4-BE49-F238E27FC236}">
                <a16:creationId xmlns:a16="http://schemas.microsoft.com/office/drawing/2014/main" id="{72D201B1-5765-78EA-D85E-77A92C224C56}"/>
              </a:ext>
            </a:extLst>
          </p:cNvPr>
          <p:cNvGrpSpPr/>
          <p:nvPr/>
        </p:nvGrpSpPr>
        <p:grpSpPr>
          <a:xfrm>
            <a:off x="4587634" y="2458065"/>
            <a:ext cx="1508365" cy="1296250"/>
            <a:chOff x="4587634" y="2458065"/>
            <a:chExt cx="1508365" cy="1296250"/>
          </a:xfrm>
        </p:grpSpPr>
        <p:grpSp>
          <p:nvGrpSpPr>
            <p:cNvPr id="38" name="Group 6">
              <a:extLst>
                <a:ext uri="{FF2B5EF4-FFF2-40B4-BE49-F238E27FC236}">
                  <a16:creationId xmlns:a16="http://schemas.microsoft.com/office/drawing/2014/main" id="{F1B3A5B2-D38E-F30D-FDF0-A3CD3D2E1D27}"/>
                </a:ext>
              </a:extLst>
            </p:cNvPr>
            <p:cNvGrpSpPr/>
            <p:nvPr/>
          </p:nvGrpSpPr>
          <p:grpSpPr>
            <a:xfrm>
              <a:off x="4587634" y="2458065"/>
              <a:ext cx="1508365" cy="1296250"/>
              <a:chOff x="0" y="0"/>
              <a:chExt cx="812800" cy="698500"/>
            </a:xfrm>
          </p:grpSpPr>
          <p:sp>
            <p:nvSpPr>
              <p:cNvPr id="80" name="Freeform 7">
                <a:extLst>
                  <a:ext uri="{FF2B5EF4-FFF2-40B4-BE49-F238E27FC236}">
                    <a16:creationId xmlns:a16="http://schemas.microsoft.com/office/drawing/2014/main" id="{78D98470-9905-8104-A14B-C7897A91DDDD}"/>
                  </a:ext>
                </a:extLst>
              </p:cNvPr>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sp>
          <p:sp>
            <p:nvSpPr>
              <p:cNvPr id="81" name="TextBox 8">
                <a:extLst>
                  <a:ext uri="{FF2B5EF4-FFF2-40B4-BE49-F238E27FC236}">
                    <a16:creationId xmlns:a16="http://schemas.microsoft.com/office/drawing/2014/main" id="{59A1EADC-0AC7-1DC5-65B8-1A2836E746CE}"/>
                  </a:ext>
                </a:extLst>
              </p:cNvPr>
              <p:cNvSpPr txBox="1"/>
              <p:nvPr/>
            </p:nvSpPr>
            <p:spPr>
              <a:xfrm>
                <a:off x="114300" y="-9525"/>
                <a:ext cx="584200" cy="708025"/>
              </a:xfrm>
              <a:prstGeom prst="rect">
                <a:avLst/>
              </a:prstGeom>
            </p:spPr>
            <p:txBody>
              <a:bodyPr lIns="50800" tIns="50800" rIns="50800" bIns="50800" rtlCol="0" anchor="ctr"/>
              <a:lstStyle/>
              <a:p>
                <a:pPr marL="0" lvl="0" indent="0" algn="ctr">
                  <a:lnSpc>
                    <a:spcPts val="2879"/>
                  </a:lnSpc>
                  <a:spcBef>
                    <a:spcPct val="0"/>
                  </a:spcBef>
                </a:pPr>
                <a:endParaRPr/>
              </a:p>
            </p:txBody>
          </p:sp>
        </p:grpSp>
        <p:sp>
          <p:nvSpPr>
            <p:cNvPr id="46" name="Freeform 24">
              <a:extLst>
                <a:ext uri="{FF2B5EF4-FFF2-40B4-BE49-F238E27FC236}">
                  <a16:creationId xmlns:a16="http://schemas.microsoft.com/office/drawing/2014/main" id="{619BEC52-8298-F9E6-74B2-170238657DEB}"/>
                </a:ext>
              </a:extLst>
            </p:cNvPr>
            <p:cNvSpPr/>
            <p:nvPr/>
          </p:nvSpPr>
          <p:spPr>
            <a:xfrm>
              <a:off x="5097867" y="2862242"/>
              <a:ext cx="487897" cy="487896"/>
            </a:xfrm>
            <a:custGeom>
              <a:avLst/>
              <a:gdLst/>
              <a:ahLst/>
              <a:cxnLst/>
              <a:rect l="l" t="t" r="r" b="b"/>
              <a:pathLst>
                <a:path w="1255971" h="1255971">
                  <a:moveTo>
                    <a:pt x="0" y="0"/>
                  </a:moveTo>
                  <a:lnTo>
                    <a:pt x="1255971" y="0"/>
                  </a:lnTo>
                  <a:lnTo>
                    <a:pt x="1255971" y="1255971"/>
                  </a:lnTo>
                  <a:lnTo>
                    <a:pt x="0" y="1255971"/>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sp>
      </p:grpSp>
      <p:grpSp>
        <p:nvGrpSpPr>
          <p:cNvPr id="12" name="Group 11">
            <a:extLst>
              <a:ext uri="{FF2B5EF4-FFF2-40B4-BE49-F238E27FC236}">
                <a16:creationId xmlns:a16="http://schemas.microsoft.com/office/drawing/2014/main" id="{BAD9FE9C-77CE-AE91-62AC-039415BAD8DA}"/>
              </a:ext>
            </a:extLst>
          </p:cNvPr>
          <p:cNvGrpSpPr/>
          <p:nvPr/>
        </p:nvGrpSpPr>
        <p:grpSpPr>
          <a:xfrm>
            <a:off x="6095999" y="3408281"/>
            <a:ext cx="1508365" cy="1296250"/>
            <a:chOff x="6095999" y="3408281"/>
            <a:chExt cx="1508365" cy="1296250"/>
          </a:xfrm>
        </p:grpSpPr>
        <p:grpSp>
          <p:nvGrpSpPr>
            <p:cNvPr id="40" name="Group 12">
              <a:extLst>
                <a:ext uri="{FF2B5EF4-FFF2-40B4-BE49-F238E27FC236}">
                  <a16:creationId xmlns:a16="http://schemas.microsoft.com/office/drawing/2014/main" id="{BD120F46-104E-4928-7BCA-18424C003B44}"/>
                </a:ext>
              </a:extLst>
            </p:cNvPr>
            <p:cNvGrpSpPr/>
            <p:nvPr/>
          </p:nvGrpSpPr>
          <p:grpSpPr>
            <a:xfrm>
              <a:off x="6095999" y="3408281"/>
              <a:ext cx="1508365" cy="1296250"/>
              <a:chOff x="0" y="0"/>
              <a:chExt cx="812800" cy="698500"/>
            </a:xfrm>
          </p:grpSpPr>
          <p:sp>
            <p:nvSpPr>
              <p:cNvPr id="76" name="Freeform 13">
                <a:extLst>
                  <a:ext uri="{FF2B5EF4-FFF2-40B4-BE49-F238E27FC236}">
                    <a16:creationId xmlns:a16="http://schemas.microsoft.com/office/drawing/2014/main" id="{1BEBF72B-B415-8E22-1810-C326DA118508}"/>
                  </a:ext>
                </a:extLst>
              </p:cNvPr>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ln>
                <a:noFill/>
              </a:ln>
            </p:spPr>
            <p:style>
              <a:lnRef idx="2">
                <a:schemeClr val="accent2">
                  <a:shade val="50000"/>
                </a:schemeClr>
              </a:lnRef>
              <a:fillRef idx="1">
                <a:schemeClr val="accent2"/>
              </a:fillRef>
              <a:effectRef idx="0">
                <a:schemeClr val="accent2"/>
              </a:effectRef>
              <a:fontRef idx="minor">
                <a:schemeClr val="lt1"/>
              </a:fontRef>
            </p:style>
          </p:sp>
          <p:sp>
            <p:nvSpPr>
              <p:cNvPr id="77" name="TextBox 14">
                <a:extLst>
                  <a:ext uri="{FF2B5EF4-FFF2-40B4-BE49-F238E27FC236}">
                    <a16:creationId xmlns:a16="http://schemas.microsoft.com/office/drawing/2014/main" id="{348A6176-4A92-B7C2-E87F-B664341D57EC}"/>
                  </a:ext>
                </a:extLst>
              </p:cNvPr>
              <p:cNvSpPr txBox="1"/>
              <p:nvPr/>
            </p:nvSpPr>
            <p:spPr>
              <a:xfrm>
                <a:off x="114300" y="-9525"/>
                <a:ext cx="584200" cy="708025"/>
              </a:xfrm>
              <a:prstGeom prst="rect">
                <a:avLst/>
              </a:prstGeom>
            </p:spPr>
            <p:txBody>
              <a:bodyPr lIns="50800" tIns="50800" rIns="50800" bIns="50800" rtlCol="0" anchor="ctr"/>
              <a:lstStyle/>
              <a:p>
                <a:pPr marL="0" lvl="0" indent="0" algn="ctr">
                  <a:lnSpc>
                    <a:spcPts val="2879"/>
                  </a:lnSpc>
                  <a:spcBef>
                    <a:spcPct val="0"/>
                  </a:spcBef>
                </a:pPr>
                <a:endParaRPr/>
              </a:p>
            </p:txBody>
          </p:sp>
        </p:grpSp>
        <p:sp>
          <p:nvSpPr>
            <p:cNvPr id="47" name="Freeform 25">
              <a:extLst>
                <a:ext uri="{FF2B5EF4-FFF2-40B4-BE49-F238E27FC236}">
                  <a16:creationId xmlns:a16="http://schemas.microsoft.com/office/drawing/2014/main" id="{C453ADC5-53A4-476E-952E-7DA01E616C2D}"/>
                </a:ext>
              </a:extLst>
            </p:cNvPr>
            <p:cNvSpPr/>
            <p:nvPr/>
          </p:nvSpPr>
          <p:spPr>
            <a:xfrm>
              <a:off x="6648968" y="3819590"/>
              <a:ext cx="402425" cy="417561"/>
            </a:xfrm>
            <a:custGeom>
              <a:avLst/>
              <a:gdLst/>
              <a:ahLst/>
              <a:cxnLst/>
              <a:rect l="l" t="t" r="r" b="b"/>
              <a:pathLst>
                <a:path w="1035945" h="1074910">
                  <a:moveTo>
                    <a:pt x="0" y="0"/>
                  </a:moveTo>
                  <a:lnTo>
                    <a:pt x="1035945" y="0"/>
                  </a:lnTo>
                  <a:lnTo>
                    <a:pt x="1035945" y="1074910"/>
                  </a:lnTo>
                  <a:lnTo>
                    <a:pt x="0" y="1074910"/>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sp>
      </p:grpSp>
      <p:grpSp>
        <p:nvGrpSpPr>
          <p:cNvPr id="11" name="Group 10">
            <a:extLst>
              <a:ext uri="{FF2B5EF4-FFF2-40B4-BE49-F238E27FC236}">
                <a16:creationId xmlns:a16="http://schemas.microsoft.com/office/drawing/2014/main" id="{C7C73366-E684-BD10-95FB-EDEA1C1CBF0B}"/>
              </a:ext>
            </a:extLst>
          </p:cNvPr>
          <p:cNvGrpSpPr/>
          <p:nvPr/>
        </p:nvGrpSpPr>
        <p:grpSpPr>
          <a:xfrm>
            <a:off x="7604364" y="2458065"/>
            <a:ext cx="1508365" cy="1296250"/>
            <a:chOff x="7604364" y="2458065"/>
            <a:chExt cx="1508365" cy="1296250"/>
          </a:xfrm>
        </p:grpSpPr>
        <p:grpSp>
          <p:nvGrpSpPr>
            <p:cNvPr id="41" name="Group 15">
              <a:extLst>
                <a:ext uri="{FF2B5EF4-FFF2-40B4-BE49-F238E27FC236}">
                  <a16:creationId xmlns:a16="http://schemas.microsoft.com/office/drawing/2014/main" id="{66350AE3-D68B-0F2D-824E-683B3E863DAD}"/>
                </a:ext>
              </a:extLst>
            </p:cNvPr>
            <p:cNvGrpSpPr/>
            <p:nvPr/>
          </p:nvGrpSpPr>
          <p:grpSpPr>
            <a:xfrm>
              <a:off x="7604364" y="2458065"/>
              <a:ext cx="1508365" cy="1296250"/>
              <a:chOff x="0" y="0"/>
              <a:chExt cx="812800" cy="698500"/>
            </a:xfrm>
          </p:grpSpPr>
          <p:sp>
            <p:nvSpPr>
              <p:cNvPr id="74" name="Freeform 16">
                <a:extLst>
                  <a:ext uri="{FF2B5EF4-FFF2-40B4-BE49-F238E27FC236}">
                    <a16:creationId xmlns:a16="http://schemas.microsoft.com/office/drawing/2014/main" id="{7405E54F-3177-CBE5-1E53-45A62D358EF4}"/>
                  </a:ext>
                </a:extLst>
              </p:cNvPr>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sp>
          <p:sp>
            <p:nvSpPr>
              <p:cNvPr id="75" name="TextBox 17">
                <a:extLst>
                  <a:ext uri="{FF2B5EF4-FFF2-40B4-BE49-F238E27FC236}">
                    <a16:creationId xmlns:a16="http://schemas.microsoft.com/office/drawing/2014/main" id="{2ECFD0E3-9B27-724C-1104-7211F00EA159}"/>
                  </a:ext>
                </a:extLst>
              </p:cNvPr>
              <p:cNvSpPr txBox="1"/>
              <p:nvPr/>
            </p:nvSpPr>
            <p:spPr>
              <a:xfrm>
                <a:off x="114300" y="-9525"/>
                <a:ext cx="584200" cy="708025"/>
              </a:xfrm>
              <a:prstGeom prst="rect">
                <a:avLst/>
              </a:prstGeom>
            </p:spPr>
            <p:txBody>
              <a:bodyPr lIns="50800" tIns="50800" rIns="50800" bIns="50800" rtlCol="0" anchor="ctr"/>
              <a:lstStyle/>
              <a:p>
                <a:pPr marL="0" lvl="0" indent="0" algn="ctr">
                  <a:lnSpc>
                    <a:spcPts val="2879"/>
                  </a:lnSpc>
                  <a:spcBef>
                    <a:spcPct val="0"/>
                  </a:spcBef>
                </a:pPr>
                <a:endParaRPr/>
              </a:p>
            </p:txBody>
          </p:sp>
        </p:grpSp>
        <p:sp>
          <p:nvSpPr>
            <p:cNvPr id="59" name="Freeform 26">
              <a:extLst>
                <a:ext uri="{FF2B5EF4-FFF2-40B4-BE49-F238E27FC236}">
                  <a16:creationId xmlns:a16="http://schemas.microsoft.com/office/drawing/2014/main" id="{6BD5BBD0-8C02-50FF-32CC-03AECBFC5D5A}"/>
                </a:ext>
              </a:extLst>
            </p:cNvPr>
            <p:cNvSpPr/>
            <p:nvPr/>
          </p:nvSpPr>
          <p:spPr>
            <a:xfrm>
              <a:off x="8132016" y="2794471"/>
              <a:ext cx="453060" cy="589346"/>
            </a:xfrm>
            <a:custGeom>
              <a:avLst/>
              <a:gdLst/>
              <a:ahLst/>
              <a:cxnLst/>
              <a:rect l="l" t="t" r="r" b="b"/>
              <a:pathLst>
                <a:path w="1166293" h="1517129">
                  <a:moveTo>
                    <a:pt x="0" y="0"/>
                  </a:moveTo>
                  <a:lnTo>
                    <a:pt x="1166293" y="0"/>
                  </a:lnTo>
                  <a:lnTo>
                    <a:pt x="1166293" y="1517129"/>
                  </a:lnTo>
                  <a:lnTo>
                    <a:pt x="0" y="1517129"/>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sp>
      </p:grpSp>
      <p:sp>
        <p:nvSpPr>
          <p:cNvPr id="4" name="TextBox 3">
            <a:extLst>
              <a:ext uri="{FF2B5EF4-FFF2-40B4-BE49-F238E27FC236}">
                <a16:creationId xmlns:a16="http://schemas.microsoft.com/office/drawing/2014/main" id="{F058BFB1-D178-7BE5-3E86-79A33E8EEFFC}"/>
              </a:ext>
            </a:extLst>
          </p:cNvPr>
          <p:cNvSpPr txBox="1"/>
          <p:nvPr/>
        </p:nvSpPr>
        <p:spPr>
          <a:xfrm>
            <a:off x="8900614" y="1307208"/>
            <a:ext cx="2144708" cy="1561966"/>
          </a:xfrm>
          <a:prstGeom prst="rect">
            <a:avLst/>
          </a:prstGeom>
          <a:noFill/>
        </p:spPr>
        <p:txBody>
          <a:bodyPr wrap="square" rtlCol="0">
            <a:spAutoFit/>
          </a:bodyPr>
          <a:lstStyle/>
          <a:p>
            <a:pPr algn="ctr" rtl="1">
              <a:lnSpc>
                <a:spcPct val="250000"/>
              </a:lnSpc>
            </a:pPr>
            <a:r>
              <a:rPr lang="fa-IR" sz="1600" b="1" dirty="0">
                <a:solidFill>
                  <a:srgbClr val="3D4550"/>
                </a:solidFill>
                <a:latin typeface="Shabnam" panose="020B0603030804020204" pitchFamily="34" charset="-78"/>
                <a:cs typeface="Shabnam" panose="020B0603030804020204" pitchFamily="34" charset="-78"/>
              </a:rPr>
              <a:t>تیتر عنوان را بنویسید</a:t>
            </a:r>
            <a:endParaRPr lang="en-US" sz="1600" b="1" dirty="0">
              <a:solidFill>
                <a:srgbClr val="3D4550"/>
              </a:solidFill>
              <a:latin typeface="Shabnam" panose="020B0603030804020204" pitchFamily="34" charset="-78"/>
              <a:cs typeface="Shabnam" panose="020B0603030804020204" pitchFamily="34" charset="-78"/>
            </a:endParaRPr>
          </a:p>
          <a:p>
            <a:pPr algn="ctr" rtl="1">
              <a:lnSpc>
                <a:spcPct val="250000"/>
              </a:lnSpc>
            </a:pPr>
            <a:r>
              <a:rPr lang="fa-IR" sz="12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3D4550"/>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839E39F1-D74F-2C76-BB49-59F8F357A7F7}"/>
              </a:ext>
            </a:extLst>
          </p:cNvPr>
          <p:cNvSpPr txBox="1"/>
          <p:nvPr/>
        </p:nvSpPr>
        <p:spPr>
          <a:xfrm>
            <a:off x="5777828" y="1307208"/>
            <a:ext cx="2144708" cy="1561966"/>
          </a:xfrm>
          <a:prstGeom prst="rect">
            <a:avLst/>
          </a:prstGeom>
          <a:noFill/>
        </p:spPr>
        <p:txBody>
          <a:bodyPr wrap="square" rtlCol="0">
            <a:spAutoFit/>
          </a:bodyPr>
          <a:lstStyle/>
          <a:p>
            <a:pPr algn="ctr" rtl="1">
              <a:lnSpc>
                <a:spcPct val="250000"/>
              </a:lnSpc>
            </a:pPr>
            <a:r>
              <a:rPr lang="fa-IR" sz="1600" b="1" dirty="0">
                <a:solidFill>
                  <a:srgbClr val="3D4550"/>
                </a:solidFill>
                <a:latin typeface="Shabnam" panose="020B0603030804020204" pitchFamily="34" charset="-78"/>
                <a:cs typeface="Shabnam" panose="020B0603030804020204" pitchFamily="34" charset="-78"/>
              </a:rPr>
              <a:t>تیتر عنوان را بنویسید</a:t>
            </a:r>
            <a:endParaRPr lang="en-US" sz="1600" b="1" dirty="0">
              <a:solidFill>
                <a:srgbClr val="3D4550"/>
              </a:solidFill>
              <a:latin typeface="Shabnam" panose="020B0603030804020204" pitchFamily="34" charset="-78"/>
              <a:cs typeface="Shabnam" panose="020B0603030804020204" pitchFamily="34" charset="-78"/>
            </a:endParaRPr>
          </a:p>
          <a:p>
            <a:pPr algn="ctr" rtl="1">
              <a:lnSpc>
                <a:spcPct val="250000"/>
              </a:lnSpc>
            </a:pPr>
            <a:r>
              <a:rPr lang="fa-IR" sz="12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3D4550"/>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1A09AB17-A2E8-796B-8951-907AFDB8E855}"/>
              </a:ext>
            </a:extLst>
          </p:cNvPr>
          <p:cNvSpPr txBox="1"/>
          <p:nvPr/>
        </p:nvSpPr>
        <p:spPr>
          <a:xfrm>
            <a:off x="2759876" y="1307208"/>
            <a:ext cx="2144708" cy="1561966"/>
          </a:xfrm>
          <a:prstGeom prst="rect">
            <a:avLst/>
          </a:prstGeom>
          <a:noFill/>
        </p:spPr>
        <p:txBody>
          <a:bodyPr wrap="square" rtlCol="0">
            <a:spAutoFit/>
          </a:bodyPr>
          <a:lstStyle/>
          <a:p>
            <a:pPr algn="ctr" rtl="1">
              <a:lnSpc>
                <a:spcPct val="250000"/>
              </a:lnSpc>
            </a:pPr>
            <a:r>
              <a:rPr lang="fa-IR" sz="1600" b="1" dirty="0">
                <a:solidFill>
                  <a:srgbClr val="3D4550"/>
                </a:solidFill>
                <a:latin typeface="Shabnam" panose="020B0603030804020204" pitchFamily="34" charset="-78"/>
                <a:cs typeface="Shabnam" panose="020B0603030804020204" pitchFamily="34" charset="-78"/>
              </a:rPr>
              <a:t>تیتر عنوان را بنویسید</a:t>
            </a:r>
            <a:endParaRPr lang="en-US" sz="1600" b="1" dirty="0">
              <a:solidFill>
                <a:srgbClr val="3D4550"/>
              </a:solidFill>
              <a:latin typeface="Shabnam" panose="020B0603030804020204" pitchFamily="34" charset="-78"/>
              <a:cs typeface="Shabnam" panose="020B0603030804020204" pitchFamily="34" charset="-78"/>
            </a:endParaRPr>
          </a:p>
          <a:p>
            <a:pPr algn="ctr" rtl="1">
              <a:lnSpc>
                <a:spcPct val="250000"/>
              </a:lnSpc>
            </a:pPr>
            <a:r>
              <a:rPr lang="fa-IR" sz="12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3D4550"/>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31FA1248-AE8B-A9D6-9170-0753B811FEBB}"/>
              </a:ext>
            </a:extLst>
          </p:cNvPr>
          <p:cNvSpPr txBox="1"/>
          <p:nvPr/>
        </p:nvSpPr>
        <p:spPr>
          <a:xfrm>
            <a:off x="7302934" y="4165624"/>
            <a:ext cx="2144708" cy="1561966"/>
          </a:xfrm>
          <a:prstGeom prst="rect">
            <a:avLst/>
          </a:prstGeom>
          <a:noFill/>
        </p:spPr>
        <p:txBody>
          <a:bodyPr wrap="square" rtlCol="0">
            <a:spAutoFit/>
          </a:bodyPr>
          <a:lstStyle/>
          <a:p>
            <a:pPr algn="ctr" rtl="1">
              <a:lnSpc>
                <a:spcPct val="250000"/>
              </a:lnSpc>
            </a:pPr>
            <a:r>
              <a:rPr lang="fa-IR" sz="1600" b="1" dirty="0">
                <a:solidFill>
                  <a:srgbClr val="3D4550"/>
                </a:solidFill>
                <a:latin typeface="Shabnam" panose="020B0603030804020204" pitchFamily="34" charset="-78"/>
                <a:cs typeface="Shabnam" panose="020B0603030804020204" pitchFamily="34" charset="-78"/>
              </a:rPr>
              <a:t>تیتر عنوان را بنویسید</a:t>
            </a:r>
            <a:endParaRPr lang="en-US" sz="1600" b="1" dirty="0">
              <a:solidFill>
                <a:srgbClr val="3D4550"/>
              </a:solidFill>
              <a:latin typeface="Shabnam" panose="020B0603030804020204" pitchFamily="34" charset="-78"/>
              <a:cs typeface="Shabnam" panose="020B0603030804020204" pitchFamily="34" charset="-78"/>
            </a:endParaRPr>
          </a:p>
          <a:p>
            <a:pPr algn="ctr" rtl="1">
              <a:lnSpc>
                <a:spcPct val="250000"/>
              </a:lnSpc>
            </a:pPr>
            <a:r>
              <a:rPr lang="fa-IR" sz="12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3D4550"/>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501526E4-4D6A-B342-C446-D115525076CD}"/>
              </a:ext>
            </a:extLst>
          </p:cNvPr>
          <p:cNvSpPr txBox="1"/>
          <p:nvPr/>
        </p:nvSpPr>
        <p:spPr>
          <a:xfrm>
            <a:off x="4239140" y="4165624"/>
            <a:ext cx="2144708" cy="1561966"/>
          </a:xfrm>
          <a:prstGeom prst="rect">
            <a:avLst/>
          </a:prstGeom>
          <a:noFill/>
        </p:spPr>
        <p:txBody>
          <a:bodyPr wrap="square" rtlCol="0">
            <a:spAutoFit/>
          </a:bodyPr>
          <a:lstStyle/>
          <a:p>
            <a:pPr algn="ctr" rtl="1">
              <a:lnSpc>
                <a:spcPct val="250000"/>
              </a:lnSpc>
            </a:pPr>
            <a:r>
              <a:rPr lang="fa-IR" sz="1600" b="1" dirty="0">
                <a:solidFill>
                  <a:srgbClr val="3D4550"/>
                </a:solidFill>
                <a:latin typeface="Shabnam" panose="020B0603030804020204" pitchFamily="34" charset="-78"/>
                <a:cs typeface="Shabnam" panose="020B0603030804020204" pitchFamily="34" charset="-78"/>
              </a:rPr>
              <a:t>تیتر عنوان را بنویسید</a:t>
            </a:r>
            <a:endParaRPr lang="en-US" sz="1600" b="1" dirty="0">
              <a:solidFill>
                <a:srgbClr val="3D4550"/>
              </a:solidFill>
              <a:latin typeface="Shabnam" panose="020B0603030804020204" pitchFamily="34" charset="-78"/>
              <a:cs typeface="Shabnam" panose="020B0603030804020204" pitchFamily="34" charset="-78"/>
            </a:endParaRPr>
          </a:p>
          <a:p>
            <a:pPr algn="ctr" rtl="1">
              <a:lnSpc>
                <a:spcPct val="250000"/>
              </a:lnSpc>
            </a:pPr>
            <a:r>
              <a:rPr lang="fa-IR" sz="12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3D4550"/>
              </a:solidFill>
              <a:latin typeface="Shabnam" panose="020B0603030804020204" pitchFamily="34" charset="-78"/>
              <a:cs typeface="Shabnam" panose="020B0603030804020204" pitchFamily="34" charset="-78"/>
            </a:endParaRPr>
          </a:p>
        </p:txBody>
      </p:sp>
      <p:sp>
        <p:nvSpPr>
          <p:cNvPr id="9" name="TextBox 8">
            <a:extLst>
              <a:ext uri="{FF2B5EF4-FFF2-40B4-BE49-F238E27FC236}">
                <a16:creationId xmlns:a16="http://schemas.microsoft.com/office/drawing/2014/main" id="{FBC803A5-1822-3B60-ECDF-63CEDFDB27E3}"/>
              </a:ext>
            </a:extLst>
          </p:cNvPr>
          <p:cNvSpPr txBox="1"/>
          <p:nvPr/>
        </p:nvSpPr>
        <p:spPr>
          <a:xfrm>
            <a:off x="1162196" y="4155792"/>
            <a:ext cx="2144708" cy="1561966"/>
          </a:xfrm>
          <a:prstGeom prst="rect">
            <a:avLst/>
          </a:prstGeom>
          <a:noFill/>
        </p:spPr>
        <p:txBody>
          <a:bodyPr wrap="square" rtlCol="0">
            <a:spAutoFit/>
          </a:bodyPr>
          <a:lstStyle/>
          <a:p>
            <a:pPr algn="ctr" rtl="1">
              <a:lnSpc>
                <a:spcPct val="250000"/>
              </a:lnSpc>
            </a:pPr>
            <a:r>
              <a:rPr lang="fa-IR" sz="1600" b="1" dirty="0">
                <a:solidFill>
                  <a:srgbClr val="3D4550"/>
                </a:solidFill>
                <a:latin typeface="Shabnam" panose="020B0603030804020204" pitchFamily="34" charset="-78"/>
                <a:cs typeface="Shabnam" panose="020B0603030804020204" pitchFamily="34" charset="-78"/>
              </a:rPr>
              <a:t>تیتر عنوان را بنویسید</a:t>
            </a:r>
            <a:endParaRPr lang="en-US" sz="1600" b="1" dirty="0">
              <a:solidFill>
                <a:srgbClr val="3D4550"/>
              </a:solidFill>
              <a:latin typeface="Shabnam" panose="020B0603030804020204" pitchFamily="34" charset="-78"/>
              <a:cs typeface="Shabnam" panose="020B0603030804020204" pitchFamily="34" charset="-78"/>
            </a:endParaRPr>
          </a:p>
          <a:p>
            <a:pPr algn="ctr" rtl="1">
              <a:lnSpc>
                <a:spcPct val="250000"/>
              </a:lnSpc>
            </a:pPr>
            <a:r>
              <a:rPr lang="fa-IR" sz="12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200" dirty="0">
              <a:solidFill>
                <a:srgbClr val="3D455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26887732"/>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Effect transition="in" filter="fade">
                                      <p:cBhvr>
                                        <p:cTn id="51" dur="500"/>
                                        <p:tgtEl>
                                          <p:spTgt spid="8"/>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p:cTn id="61" dur="500" fill="hold"/>
                                        <p:tgtEl>
                                          <p:spTgt spid="6"/>
                                        </p:tgtEl>
                                        <p:attrNameLst>
                                          <p:attrName>ppt_w</p:attrName>
                                        </p:attrNameLst>
                                      </p:cBhvr>
                                      <p:tavLst>
                                        <p:tav tm="0">
                                          <p:val>
                                            <p:fltVal val="0"/>
                                          </p:val>
                                        </p:tav>
                                        <p:tav tm="100000">
                                          <p:val>
                                            <p:strVal val="#ppt_w"/>
                                          </p:val>
                                        </p:tav>
                                      </p:tavLst>
                                    </p:anim>
                                    <p:anim calcmode="lin" valueType="num">
                                      <p:cBhvr>
                                        <p:cTn id="62" dur="500" fill="hold"/>
                                        <p:tgtEl>
                                          <p:spTgt spid="6"/>
                                        </p:tgtEl>
                                        <p:attrNameLst>
                                          <p:attrName>ppt_h</p:attrName>
                                        </p:attrNameLst>
                                      </p:cBhvr>
                                      <p:tavLst>
                                        <p:tav tm="0">
                                          <p:val>
                                            <p:fltVal val="0"/>
                                          </p:val>
                                        </p:tav>
                                        <p:tav tm="100000">
                                          <p:val>
                                            <p:strVal val="#ppt_h"/>
                                          </p:val>
                                        </p:tav>
                                      </p:tavLst>
                                    </p:anim>
                                    <p:animEffect transition="in" filter="fade">
                                      <p:cBhvr>
                                        <p:cTn id="63" dur="500"/>
                                        <p:tgtEl>
                                          <p:spTgt spid="6"/>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ppt_w</p:attrName>
                                        </p:attrNameLst>
                                      </p:cBhvr>
                                      <p:tavLst>
                                        <p:tav tm="0">
                                          <p:val>
                                            <p:fltVal val="0"/>
                                          </p:val>
                                        </p:tav>
                                        <p:tav tm="100000">
                                          <p:val>
                                            <p:strVal val="#ppt_w"/>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Effect transition="in" filter="fade">
                                      <p:cBhvr>
                                        <p:cTn id="7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5C93E56D-F78A-4EC1-BA17-41A1DEDCFFFE}"/>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279" b="1279"/>
          <a:stretch>
            <a:fillRect/>
          </a:stretch>
        </p:blipFill>
        <p:spPr/>
      </p:pic>
      <p:sp>
        <p:nvSpPr>
          <p:cNvPr id="3" name="Slide Number Placeholder 2">
            <a:extLst>
              <a:ext uri="{FF2B5EF4-FFF2-40B4-BE49-F238E27FC236}">
                <a16:creationId xmlns:a16="http://schemas.microsoft.com/office/drawing/2014/main" id="{285E0E3E-E786-55B7-EE6C-ACD56FB5649B}"/>
              </a:ext>
            </a:extLst>
          </p:cNvPr>
          <p:cNvSpPr>
            <a:spLocks noGrp="1"/>
          </p:cNvSpPr>
          <p:nvPr>
            <p:ph type="sldNum" sz="quarter" idx="10"/>
          </p:nvPr>
        </p:nvSpPr>
        <p:spPr/>
        <p:txBody>
          <a:bodyPr/>
          <a:lstStyle/>
          <a:p>
            <a:fld id="{A8043012-B8B5-47A7-9927-94221BE445D6}" type="slidenum">
              <a:rPr lang="en-US" smtClean="0"/>
              <a:pPr/>
              <a:t>9</a:t>
            </a:fld>
            <a:endParaRPr lang="en-US" dirty="0"/>
          </a:p>
        </p:txBody>
      </p:sp>
      <p:sp>
        <p:nvSpPr>
          <p:cNvPr id="6" name="Rectangle: Rounded Corners 5">
            <a:extLst>
              <a:ext uri="{FF2B5EF4-FFF2-40B4-BE49-F238E27FC236}">
                <a16:creationId xmlns:a16="http://schemas.microsoft.com/office/drawing/2014/main" id="{4F603AF1-F50F-39F6-CC22-C651D495ABCB}"/>
              </a:ext>
            </a:extLst>
          </p:cNvPr>
          <p:cNvSpPr/>
          <p:nvPr/>
        </p:nvSpPr>
        <p:spPr>
          <a:xfrm>
            <a:off x="1732344" y="63865"/>
            <a:ext cx="8727311" cy="536043"/>
          </a:xfrm>
          <a:prstGeom prst="roundRect">
            <a:avLst>
              <a:gd name="adj" fmla="val 50000"/>
            </a:avLst>
          </a:prstGeom>
          <a:solidFill>
            <a:schemeClr val="bg1">
              <a:lumMod val="95000"/>
            </a:schemeClr>
          </a:solidFill>
          <a:ln w="12700" cap="flat" cmpd="sng" algn="ctr">
            <a:solidFill>
              <a:schemeClr val="bg1">
                <a:lumMod val="85000"/>
              </a:schemeClr>
            </a:solidFill>
            <a:prstDash val="solid"/>
            <a:miter lim="800000"/>
          </a:ln>
          <a:effectLst/>
        </p:spPr>
        <p:txBody>
          <a:bodyPr rtlCol="0" anchor="ctr"/>
          <a:lstStyle/>
          <a:p>
            <a:pPr lvl="0" algn="ctr" rtl="1">
              <a:spcAft>
                <a:spcPts val="600"/>
              </a:spcAft>
              <a:defRPr/>
            </a:pPr>
            <a:r>
              <a:rPr kumimoji="0" lang="fa-IR" sz="24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تیتر عنوان خود را در این قسمت وارد نماید</a:t>
            </a:r>
            <a:endParaRPr kumimoji="0" lang="en-US" sz="24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grpSp>
        <p:nvGrpSpPr>
          <p:cNvPr id="7" name="Group 6">
            <a:extLst>
              <a:ext uri="{FF2B5EF4-FFF2-40B4-BE49-F238E27FC236}">
                <a16:creationId xmlns:a16="http://schemas.microsoft.com/office/drawing/2014/main" id="{96EA6507-2FB1-F668-39F8-839E1ACA1A4B}"/>
              </a:ext>
            </a:extLst>
          </p:cNvPr>
          <p:cNvGrpSpPr/>
          <p:nvPr/>
        </p:nvGrpSpPr>
        <p:grpSpPr>
          <a:xfrm>
            <a:off x="7054953" y="2733942"/>
            <a:ext cx="1480176" cy="1480176"/>
            <a:chOff x="1116445" y="4353487"/>
            <a:chExt cx="1080000" cy="1080000"/>
          </a:xfrm>
        </p:grpSpPr>
        <p:sp>
          <p:nvSpPr>
            <p:cNvPr id="8" name="Rectangle: Rounded Corners 7">
              <a:extLst>
                <a:ext uri="{FF2B5EF4-FFF2-40B4-BE49-F238E27FC236}">
                  <a16:creationId xmlns:a16="http://schemas.microsoft.com/office/drawing/2014/main" id="{17577A77-A72B-9554-FAFB-617B2508305C}"/>
                </a:ext>
              </a:extLst>
            </p:cNvPr>
            <p:cNvSpPr/>
            <p:nvPr/>
          </p:nvSpPr>
          <p:spPr>
            <a:xfrm>
              <a:off x="1116445" y="4353487"/>
              <a:ext cx="1080000" cy="1080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9" name="Graphic 8">
              <a:extLst>
                <a:ext uri="{FF2B5EF4-FFF2-40B4-BE49-F238E27FC236}">
                  <a16:creationId xmlns:a16="http://schemas.microsoft.com/office/drawing/2014/main" id="{2FE7AEA7-9EFD-4538-6BE9-3443167816B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386445" y="4623487"/>
              <a:ext cx="540000" cy="540000"/>
            </a:xfrm>
            <a:prstGeom prst="rect">
              <a:avLst/>
            </a:prstGeom>
          </p:spPr>
        </p:pic>
      </p:grpSp>
      <p:sp>
        <p:nvSpPr>
          <p:cNvPr id="10" name="TextBox 9">
            <a:extLst>
              <a:ext uri="{FF2B5EF4-FFF2-40B4-BE49-F238E27FC236}">
                <a16:creationId xmlns:a16="http://schemas.microsoft.com/office/drawing/2014/main" id="{82B184C5-4CAC-F1A6-27EE-4AC314064C93}"/>
              </a:ext>
            </a:extLst>
          </p:cNvPr>
          <p:cNvSpPr txBox="1"/>
          <p:nvPr/>
        </p:nvSpPr>
        <p:spPr>
          <a:xfrm>
            <a:off x="671662" y="710150"/>
            <a:ext cx="6753335" cy="2065950"/>
          </a:xfrm>
          <a:prstGeom prst="rect">
            <a:avLst/>
          </a:prstGeom>
          <a:noFill/>
        </p:spPr>
        <p:txBody>
          <a:bodyPr wrap="square" rtlCol="0">
            <a:spAutoFit/>
          </a:bodyPr>
          <a:lstStyle/>
          <a:p>
            <a:pPr algn="ctr" rtl="1">
              <a:lnSpc>
                <a:spcPct val="250000"/>
              </a:lnSpc>
            </a:pPr>
            <a:r>
              <a:rPr lang="fa-IR" dirty="0">
                <a:solidFill>
                  <a:srgbClr val="163A6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dirty="0">
                <a:solidFill>
                  <a:srgbClr val="163A65"/>
                </a:solidFill>
                <a:latin typeface="Shabnam" panose="020B0603030804020204" pitchFamily="34" charset="-78"/>
                <a:cs typeface="Shabnam" panose="020B0603030804020204" pitchFamily="34" charset="-78"/>
              </a:rPr>
              <a:t> </a:t>
            </a:r>
            <a:r>
              <a:rPr lang="fa-IR" dirty="0">
                <a:solidFill>
                  <a:srgbClr val="163A65"/>
                </a:solidFill>
                <a:latin typeface="Shabnam" panose="020B0603030804020204" pitchFamily="34" charset="-78"/>
                <a:cs typeface="Shabnam" panose="020B0603030804020204" pitchFamily="34" charset="-78"/>
              </a:rPr>
              <a:t> که شما به راحتی میتوانید بعد از خرید فایل آن را به راحتی تغییر داده و متن دلخواه خود را در این قسمت جایگزین کنید.</a:t>
            </a:r>
          </a:p>
        </p:txBody>
      </p:sp>
      <p:sp>
        <p:nvSpPr>
          <p:cNvPr id="11" name="TextBox 10">
            <a:extLst>
              <a:ext uri="{FF2B5EF4-FFF2-40B4-BE49-F238E27FC236}">
                <a16:creationId xmlns:a16="http://schemas.microsoft.com/office/drawing/2014/main" id="{DEC2F742-513E-479B-5E3B-2FF4CD806895}"/>
              </a:ext>
            </a:extLst>
          </p:cNvPr>
          <p:cNvSpPr txBox="1"/>
          <p:nvPr/>
        </p:nvSpPr>
        <p:spPr>
          <a:xfrm>
            <a:off x="685517" y="3858087"/>
            <a:ext cx="2736973" cy="1631216"/>
          </a:xfrm>
          <a:prstGeom prst="rect">
            <a:avLst/>
          </a:prstGeom>
          <a:noFill/>
        </p:spPr>
        <p:txBody>
          <a:bodyPr wrap="square" rtlCol="0">
            <a:spAutoFit/>
          </a:bodyPr>
          <a:lstStyle/>
          <a:p>
            <a:pPr algn="ctr" rtl="1">
              <a:lnSpc>
                <a:spcPct val="200000"/>
              </a:lnSpc>
              <a:tabLst>
                <a:tab pos="10226675" algn="l"/>
              </a:tabLst>
            </a:pPr>
            <a:r>
              <a:rPr lang="fa-IR" sz="2000" b="1" dirty="0">
                <a:solidFill>
                  <a:srgbClr val="3D4550"/>
                </a:solidFill>
                <a:latin typeface="Shabnam" panose="020B0603030804020204" pitchFamily="34" charset="-78"/>
                <a:cs typeface="Shabnam" panose="020B0603030804020204" pitchFamily="34" charset="-78"/>
              </a:rPr>
              <a:t>تیتر عنوان را بنویسید</a:t>
            </a:r>
            <a:endParaRPr lang="en-US" sz="2000" b="1" dirty="0">
              <a:solidFill>
                <a:srgbClr val="3D4550"/>
              </a:solidFill>
              <a:latin typeface="Shabnam" panose="020B0603030804020204" pitchFamily="34" charset="-78"/>
              <a:cs typeface="Shabnam" panose="020B0603030804020204" pitchFamily="34" charset="-78"/>
            </a:endParaRPr>
          </a:p>
          <a:p>
            <a:pPr algn="ctr" rtl="1">
              <a:lnSpc>
                <a:spcPct val="2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600" dirty="0">
              <a:solidFill>
                <a:srgbClr val="3D4550"/>
              </a:solidFill>
              <a:latin typeface="Shabnam" panose="020B0603030804020204" pitchFamily="34" charset="-78"/>
              <a:cs typeface="Shabnam" panose="020B0603030804020204" pitchFamily="34" charset="-78"/>
            </a:endParaRPr>
          </a:p>
        </p:txBody>
      </p:sp>
      <p:sp>
        <p:nvSpPr>
          <p:cNvPr id="12" name="TextBox 11">
            <a:extLst>
              <a:ext uri="{FF2B5EF4-FFF2-40B4-BE49-F238E27FC236}">
                <a16:creationId xmlns:a16="http://schemas.microsoft.com/office/drawing/2014/main" id="{F60FDB7C-04AC-1BD6-8525-70E4870BDF48}"/>
              </a:ext>
            </a:extLst>
          </p:cNvPr>
          <p:cNvSpPr txBox="1"/>
          <p:nvPr/>
        </p:nvSpPr>
        <p:spPr>
          <a:xfrm>
            <a:off x="4162578" y="3858087"/>
            <a:ext cx="2736973" cy="1631216"/>
          </a:xfrm>
          <a:prstGeom prst="rect">
            <a:avLst/>
          </a:prstGeom>
          <a:noFill/>
        </p:spPr>
        <p:txBody>
          <a:bodyPr wrap="square" rtlCol="0">
            <a:spAutoFit/>
          </a:bodyPr>
          <a:lstStyle/>
          <a:p>
            <a:pPr algn="ctr" rtl="1">
              <a:lnSpc>
                <a:spcPct val="200000"/>
              </a:lnSpc>
              <a:tabLst>
                <a:tab pos="10226675" algn="l"/>
              </a:tabLst>
            </a:pPr>
            <a:r>
              <a:rPr lang="fa-IR" sz="2000" b="1" dirty="0">
                <a:solidFill>
                  <a:srgbClr val="FECE48"/>
                </a:solidFill>
                <a:latin typeface="Shabnam" panose="020B0603030804020204" pitchFamily="34" charset="-78"/>
                <a:cs typeface="Shabnam" panose="020B0603030804020204" pitchFamily="34" charset="-78"/>
              </a:rPr>
              <a:t>تیتر عنوان را بنویسید</a:t>
            </a:r>
            <a:endParaRPr lang="en-US" sz="2000" b="1" dirty="0">
              <a:solidFill>
                <a:srgbClr val="FECE48"/>
              </a:solidFill>
              <a:latin typeface="Shabnam" panose="020B0603030804020204" pitchFamily="34" charset="-78"/>
              <a:cs typeface="Shabnam" panose="020B0603030804020204" pitchFamily="34" charset="-78"/>
            </a:endParaRPr>
          </a:p>
          <a:p>
            <a:pPr algn="ctr" rtl="1">
              <a:lnSpc>
                <a:spcPct val="200000"/>
              </a:lnSpc>
            </a:pPr>
            <a:r>
              <a:rPr lang="fa-IR" sz="1600" dirty="0">
                <a:solidFill>
                  <a:srgbClr val="3D4550"/>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600" dirty="0">
              <a:solidFill>
                <a:srgbClr val="3D4550"/>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6C2F867C-CD61-D973-C284-6FA4700C33CB}"/>
              </a:ext>
            </a:extLst>
          </p:cNvPr>
          <p:cNvSpPr txBox="1"/>
          <p:nvPr/>
        </p:nvSpPr>
        <p:spPr>
          <a:xfrm>
            <a:off x="1598534" y="3296192"/>
            <a:ext cx="910937" cy="707886"/>
          </a:xfrm>
          <a:prstGeom prst="rect">
            <a:avLst/>
          </a:prstGeom>
          <a:noFill/>
        </p:spPr>
        <p:txBody>
          <a:bodyPr wrap="square">
            <a:spAutoFit/>
          </a:bodyPr>
          <a:lstStyle/>
          <a:p>
            <a:pPr lvl="0" algn="ctr" rtl="1">
              <a:spcAft>
                <a:spcPts val="600"/>
              </a:spcAft>
              <a:defRPr/>
            </a:pPr>
            <a:r>
              <a:rPr kumimoji="0" lang="fa-IR" sz="4000" b="1" i="0" u="none" strike="noStrike" kern="0" cap="none" spc="0" normalizeH="0" baseline="0" noProof="0" dirty="0">
                <a:ln>
                  <a:noFill/>
                </a:ln>
                <a:solidFill>
                  <a:srgbClr val="FECE48"/>
                </a:solidFill>
                <a:effectLst/>
                <a:uLnTx/>
                <a:uFillTx/>
                <a:latin typeface="Shabnam" panose="020B0603030804020204" pitchFamily="34" charset="-78"/>
                <a:cs typeface="Shabnam" panose="020B0603030804020204" pitchFamily="34" charset="-78"/>
              </a:rPr>
              <a:t>02</a:t>
            </a:r>
            <a:endParaRPr kumimoji="0" lang="en-US" sz="4000" b="1" i="0" u="none" strike="noStrike" kern="0" cap="none" spc="0" normalizeH="0" baseline="0" noProof="0" dirty="0">
              <a:ln>
                <a:noFill/>
              </a:ln>
              <a:solidFill>
                <a:srgbClr val="FECE48"/>
              </a:solidFill>
              <a:effectLst/>
              <a:uLnTx/>
              <a:uFillTx/>
              <a:latin typeface="Shabnam" panose="020B0603030804020204" pitchFamily="34" charset="-78"/>
              <a:cs typeface="B Titr" panose="00000700000000000000" pitchFamily="2" charset="-78"/>
            </a:endParaRPr>
          </a:p>
        </p:txBody>
      </p:sp>
      <p:sp>
        <p:nvSpPr>
          <p:cNvPr id="15" name="TextBox 14">
            <a:extLst>
              <a:ext uri="{FF2B5EF4-FFF2-40B4-BE49-F238E27FC236}">
                <a16:creationId xmlns:a16="http://schemas.microsoft.com/office/drawing/2014/main" id="{655F5CA4-890D-7F28-9D67-47B5C07E2604}"/>
              </a:ext>
            </a:extLst>
          </p:cNvPr>
          <p:cNvSpPr txBox="1"/>
          <p:nvPr/>
        </p:nvSpPr>
        <p:spPr>
          <a:xfrm>
            <a:off x="5117907" y="3296192"/>
            <a:ext cx="910937" cy="707886"/>
          </a:xfrm>
          <a:prstGeom prst="rect">
            <a:avLst/>
          </a:prstGeom>
          <a:noFill/>
        </p:spPr>
        <p:txBody>
          <a:bodyPr wrap="square">
            <a:spAutoFit/>
          </a:bodyPr>
          <a:lstStyle/>
          <a:p>
            <a:pPr lvl="0" algn="ctr" rtl="1">
              <a:spcAft>
                <a:spcPts val="600"/>
              </a:spcAft>
              <a:defRPr/>
            </a:pPr>
            <a:r>
              <a:rPr kumimoji="0" lang="fa-IR" sz="4000" b="1" i="0" u="none" strike="noStrike" kern="0" cap="none" spc="0" normalizeH="0" baseline="0" noProof="0" dirty="0">
                <a:ln>
                  <a:noFill/>
                </a:ln>
                <a:solidFill>
                  <a:srgbClr val="3D4550"/>
                </a:solidFill>
                <a:effectLst/>
                <a:uLnTx/>
                <a:uFillTx/>
                <a:latin typeface="Shabnam" panose="020B0603030804020204" pitchFamily="34" charset="-78"/>
                <a:cs typeface="Shabnam" panose="020B0603030804020204" pitchFamily="34" charset="-78"/>
              </a:rPr>
              <a:t>01</a:t>
            </a:r>
            <a:endParaRPr kumimoji="0" lang="en-US" sz="4000" b="1" i="0" u="none" strike="noStrike" kern="0" cap="none" spc="0" normalizeH="0" baseline="0" noProof="0" dirty="0">
              <a:ln>
                <a:noFill/>
              </a:ln>
              <a:solidFill>
                <a:srgbClr val="3D4550"/>
              </a:solidFill>
              <a:effectLst/>
              <a:uLnTx/>
              <a:uFillTx/>
              <a:latin typeface="Shabnam" panose="020B0603030804020204" pitchFamily="34" charset="-78"/>
              <a:cs typeface="B Titr" panose="00000700000000000000" pitchFamily="2" charset="-78"/>
            </a:endParaRPr>
          </a:p>
        </p:txBody>
      </p:sp>
    </p:spTree>
    <p:extLst>
      <p:ext uri="{BB962C8B-B14F-4D97-AF65-F5344CB8AC3E}">
        <p14:creationId xmlns:p14="http://schemas.microsoft.com/office/powerpoint/2010/main" val="3151071645"/>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5" grpId="0"/>
    </p:bldLst>
  </p:timing>
</p:sld>
</file>

<file path=ppt/theme/theme1.xml><?xml version="1.0" encoding="utf-8"?>
<a:theme xmlns:a="http://schemas.openxmlformats.org/drawingml/2006/main" name="Office Theme">
  <a:themeElements>
    <a:clrScheme name="Custom 42">
      <a:dk1>
        <a:sysClr val="windowText" lastClr="000000"/>
      </a:dk1>
      <a:lt1>
        <a:sysClr val="window" lastClr="FFFFFF"/>
      </a:lt1>
      <a:dk2>
        <a:srgbClr val="44546A"/>
      </a:dk2>
      <a:lt2>
        <a:srgbClr val="E7E6E6"/>
      </a:lt2>
      <a:accent1>
        <a:srgbClr val="3D4550"/>
      </a:accent1>
      <a:accent2>
        <a:srgbClr val="FECE48"/>
      </a:accent2>
      <a:accent3>
        <a:srgbClr val="F2F2F2"/>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673</TotalTime>
  <Words>3250</Words>
  <Application>Microsoft Office PowerPoint</Application>
  <PresentationFormat>Widescreen</PresentationFormat>
  <Paragraphs>326</Paragraphs>
  <Slides>52</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52</vt:i4>
      </vt:variant>
    </vt:vector>
  </HeadingPairs>
  <TitlesOfParts>
    <vt:vector size="63" baseType="lpstr">
      <vt:lpstr>Arial</vt:lpstr>
      <vt:lpstr>B Titr (Body)</vt:lpstr>
      <vt:lpstr>Calibri</vt:lpstr>
      <vt:lpstr>Montserrat</vt:lpstr>
      <vt:lpstr>Open Sans</vt:lpstr>
      <vt:lpstr>PT Sans</vt:lpstr>
      <vt:lpstr>Shabnam</vt:lpstr>
      <vt:lpstr>Space Grotesk</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56</cp:revision>
  <dcterms:created xsi:type="dcterms:W3CDTF">2025-02-14T13:30:38Z</dcterms:created>
  <dcterms:modified xsi:type="dcterms:W3CDTF">2025-03-05T13:41:09Z</dcterms:modified>
</cp:coreProperties>
</file>